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13"/>
  </p:notesMasterIdLst>
  <p:handoutMasterIdLst>
    <p:handoutMasterId r:id="rId14"/>
  </p:handoutMasterIdLst>
  <p:sldIdLst>
    <p:sldId id="496" r:id="rId2"/>
    <p:sldId id="455" r:id="rId3"/>
    <p:sldId id="489" r:id="rId4"/>
    <p:sldId id="490" r:id="rId5"/>
    <p:sldId id="493" r:id="rId6"/>
    <p:sldId id="492" r:id="rId7"/>
    <p:sldId id="359" r:id="rId8"/>
    <p:sldId id="361" r:id="rId9"/>
    <p:sldId id="362" r:id="rId10"/>
    <p:sldId id="494" r:id="rId11"/>
    <p:sldId id="495" r:id="rId1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9900"/>
    <a:srgbClr val="33CC33"/>
    <a:srgbClr val="E6E6B2"/>
    <a:srgbClr val="F01276"/>
    <a:srgbClr val="C63C98"/>
    <a:srgbClr val="0B4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41723" autoAdjust="0"/>
  </p:normalViewPr>
  <p:slideViewPr>
    <p:cSldViewPr>
      <p:cViewPr varScale="1">
        <p:scale>
          <a:sx n="74" d="100"/>
          <a:sy n="74" d="100"/>
        </p:scale>
        <p:origin x="1278" y="72"/>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0"/>
    </p:cViewPr>
  </p:sorterViewPr>
  <p:notesViewPr>
    <p:cSldViewPr>
      <p:cViewPr varScale="1">
        <p:scale>
          <a:sx n="53" d="100"/>
          <a:sy n="53" d="100"/>
        </p:scale>
        <p:origin x="-120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defTabSz="914090">
              <a:defRPr sz="1200">
                <a:latin typeface="Times"/>
              </a:defRPr>
            </a:lvl1pPr>
          </a:lstStyle>
          <a:p>
            <a:r>
              <a:rPr lang="en-US"/>
              <a:t>Physics C: Rotational Motion</a:t>
            </a:r>
          </a:p>
        </p:txBody>
      </p:sp>
      <p:sp>
        <p:nvSpPr>
          <p:cNvPr id="413699" name="Rectangle 3"/>
          <p:cNvSpPr>
            <a:spLocks noGrp="1" noChangeArrowheads="1"/>
          </p:cNvSpPr>
          <p:nvPr>
            <p:ph type="dt" sz="quarter" idx="1"/>
          </p:nvPr>
        </p:nvSpPr>
        <p:spPr bwMode="auto">
          <a:xfrm>
            <a:off x="3884414"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4090">
              <a:defRPr sz="1200">
                <a:latin typeface="Times"/>
              </a:defRPr>
            </a:lvl1pPr>
          </a:lstStyle>
          <a:p>
            <a:fld id="{D5EA498B-378E-4DA3-B1A3-4BE8B430A685}" type="datetime1">
              <a:rPr lang="en-US"/>
              <a:pPr/>
              <a:t>11/16/2015</a:t>
            </a:fld>
            <a:endParaRPr lang="en-US"/>
          </a:p>
        </p:txBody>
      </p:sp>
      <p:sp>
        <p:nvSpPr>
          <p:cNvPr id="413700" name="Rectangle 4"/>
          <p:cNvSpPr>
            <a:spLocks noGrp="1" noChangeArrowheads="1"/>
          </p:cNvSpPr>
          <p:nvPr>
            <p:ph type="ftr" sz="quarter" idx="2"/>
          </p:nvPr>
        </p:nvSpPr>
        <p:spPr bwMode="auto">
          <a:xfrm>
            <a:off x="0"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defTabSz="914090">
              <a:defRPr sz="1200">
                <a:latin typeface="Times"/>
              </a:defRPr>
            </a:lvl1pPr>
          </a:lstStyle>
          <a:p>
            <a:r>
              <a:rPr lang="en-US"/>
              <a:t>Bertrand</a:t>
            </a:r>
          </a:p>
        </p:txBody>
      </p:sp>
      <p:sp>
        <p:nvSpPr>
          <p:cNvPr id="413701" name="Rectangle 5"/>
          <p:cNvSpPr>
            <a:spLocks noGrp="1" noChangeArrowheads="1"/>
          </p:cNvSpPr>
          <p:nvPr>
            <p:ph type="sldNum" sz="quarter" idx="3"/>
          </p:nvPr>
        </p:nvSpPr>
        <p:spPr bwMode="auto">
          <a:xfrm>
            <a:off x="3884414"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4090">
              <a:defRPr sz="1200">
                <a:latin typeface="Times"/>
              </a:defRPr>
            </a:lvl1pPr>
          </a:lstStyle>
          <a:p>
            <a:fld id="{040EFE95-B610-4547-A755-C50D3ADB9890}" type="slidenum">
              <a:rPr lang="en-US"/>
              <a:pPr/>
              <a:t>‹#›</a:t>
            </a:fld>
            <a:endParaRPr lang="en-US"/>
          </a:p>
        </p:txBody>
      </p:sp>
    </p:spTree>
    <p:extLst>
      <p:ext uri="{BB962C8B-B14F-4D97-AF65-F5344CB8AC3E}">
        <p14:creationId xmlns:p14="http://schemas.microsoft.com/office/powerpoint/2010/main" val="25334295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6T14:51:10.953"/>
    </inkml:context>
    <inkml:brush xml:id="br0">
      <inkml:brushProperty name="width" value="0.05292" units="cm"/>
      <inkml:brushProperty name="height" value="0.05292" units="cm"/>
      <inkml:brushProperty name="color" value="#FF0000"/>
    </inkml:brush>
  </inkml:definitions>
  <inkml:trace contextRef="#ctx0" brushRef="#br0">17783 11486 35 0,'0'0'27'15,"0"0"-2"-15,18-6-2 16,-20-11-6-16,19 20-3 0,-15-20-2 16,-2 17-3-16,0 0-1 15,27-9-1-15,-27 9 0 16,0 0-2 0,0 0 0-16,0 0-1 0,0 0 0 15,0 0 0-15,0 0-1 16,-8 30 0-16,-1-12-1 15,-3 10 0-15,-1 3 0 16,-5 7 0-16,-1 3 0 16,2-1-1-16,-3 2 0 15,3-3 1-15,0-3-1 16,5 0-1-16,-1-5 1 16,5 2 0-16,-2-5 0 0,5-4 0 15,1-3-1 1,2-4 1-16,2-17-1 15,0 27 0-15,0-27 0 16,0 0 0-16,0 0 0 0,0 0 1 16,0 0-1-16,0 0 0 15,0 0 0-15,19 7 1 16,-19-7-1-16,0 0 0 16,0 0 0-16,23-9 0 15,-23 9 0-15,18-10 0 16,-18 10 1-16,30-15-2 15,-10 7 1-15,3 1 0 16,4 1 0-16,6 0-1 16,1 2 1-16,3 0 0 15,-2 1 0-15,-3 3 0 16,-1-2 0-16,-6 2 1 16,-3-2-2-16,-22 2 1 0,27-2 1 15,-27 2-1-15,0 0 0 16,0 0-1-16,19-6 2 15,-19 6-2-15,0 0 2 16,0 0-1-16,0 0 0 16,0 0-1-16,0 0-1 15,0 0-4-15,0 0-15 16,0 0-20-16,0 0-1 0,0 0-1 16,-6-17 1-16</inkml:trace>
  <inkml:trace contextRef="#ctx0" brushRef="#br0" timeOffset="5428.0338">21267 8317 27 0,'0'0'28'32,"0"0"-6"-32,0 0-2 0,0 0-3 0,0 0-2 15,0 0-3-15,0 0-2 32,0 0-2-32,0 0-1 0,0 0 0 0,0 0-2 15,0 0 0-15,0 0-2 0,0 0 1 16,0 0-1-16,0 0 0 15,25-4-1-15,-25 4 1 16,42-8-1-16,-11 1 0 16,8 1 1-16,-3-2-2 15,-1 6 1-15,-4-2-1 16,-2 1 0-16,-6-1-1 16,-5 2 0-16,-18 2-1 15,0 0-2-15,21 2-2 16,-21-2-8-16,0 0-24 15,0 0-3-15,0 0 1 16,0 0 0-16</inkml:trace>
  <inkml:trace contextRef="#ctx0" brushRef="#br0" timeOffset="6308.3651">17996 8415 15 0,'0'0'32'0,"0"0"0"16,0 0 1-16,0 0-10 15,0 0-6-15,0 0-4 16,0 0-2-16,0 0-2 15,0 0-3-15,0 0-1 16,0 0 0-16,17-16-1 16,2 16-1-16,-19 0 0 15,39-7 0-15,-16 5-1 16,2-2 0-16,-4 4-1 16,1-2 0-16,-22 2-1 0,27 2-1 15,-27-2-1-15,17 0-3 16,-17 0-5-16,0 0-28 15,0 0-1-15,6 17 0 16,-6-17 0-16</inkml:trace>
  <inkml:trace contextRef="#ctx0" brushRef="#br0" timeOffset="8256.0996">20063 10045 1 0,'18'6'20'0,"-18"-6"9"15,9-21-5-15,-9 21-8 16,6-18 1-16,-6 18-2 16,-2-17-1-16,2 17-4 15,0 0-3-15,-11-17-2 16,11 17 0-16,-25-17-1 15,3 5 0-15,22 12-1 16,-36-21 0-16,18 15-1 16,-5-5-1-16,4 3 0 15,-2-1 1-15,-2-3-1 16,3 4-1-16,-5-3 1 16,-2 7 0-16,-2-7-1 0,2 7 0 15,-2-6 1-15,0 6-1 16,-2 2 0-16,-3-7 0 15,3 5 1-15,-2-8-1 16,-2 9 0-16,-3-9 0 16,-5 8 0-16,-3-7 0 15,2 7 0-15,-3 0 0 16,1 0 0-16,2 2 1 16,3 0-1-16,3 0 0 15,1 1 1-15,0 1-1 16,3-2 1-16,-5 4 0 15,2-1 0-15,1 1 0 0,-3 2 0 16,-1 0 0-16,3 2-1 16,0 7 1-16,3 3 0 15,-1-5-1-15,4 6 1 16,-2-1 0 0,3 1 0-16,-1 2-1 0,2 2 1 15,2-7 0-15,0 1 0 16,2 4 0-16,1 0 0 15,1 1 0-15,2 3-1 16,-2 0 1-16,4 0-1 16,-3 2 0-16,5-2 1 15,2 0-1-15,3 0 0 16,2 0 0-16,7-2 1 0,1-2-1 16,4-2 0-16,3 2 0 15,5-1 0-15,2 3 0 16,3 2 1-1,0-6-1-15,5 8 0 0,-3-4 0 16,2 2 0-16,1 2 1 16,1-4-1-16,0-2 0 15,6 2 0-15,2 0 0 16,4-1 0-16,0-3 0 16,5 2 1-16,1-2-1 15,3 3 0-15,-1-5 0 16,-5-2 0-16,1-1 1 15,2-1-1-15,-3-1 0 0,3 0 0 16,-3-7 0 0,3 3 0-16,0-2 0 15,3-2 0-15,0 2 1 16,5-4-1-16,-1 2 0 0,0 0-1 16,3-1 1-1,-1 3 0-15,0-2 0 16,-2 4 1-16,1-4-2 0,-5 2 2 15,2-2-1-15,3 0 0 16,-5 1 0-16,1-3 0 16,-3-2 0-16,-1 4 0 15,-3-2 0-15,3 0 0 16,-2-2 0-16,-3 1 0 0,-1-5 1 16,2 0-1-1,1 0-1-15,5-5 1 0,-1 1 0 16,-1-1 0-1,-2-1 0-15,1-1 0 0,-1-3 0 16,1 1 0-16,-1 0 1 16,-4-3-1-16,0-5 0 15,-1 0 0-15,-3-3 1 16,-2-1-1-16,-3 2 0 16,-7-4 0-16,-4 0 1 15,-5 2-1-15,-6-3 0 16,-8-3 1-16,-7 2-1 15,-8-1 1-15,-14-1-1 0,-2-1 0 16,-7 5 1 0,-10 0-1-16,-4 8 0 15,-6 4-1-15,1 5-1 16,-7-3-4-16,28 13-33 0,-20 0-1 16,4 2-1-16,0 2 0 15</inkml:trace>
  <inkml:trace contextRef="#ctx0" brushRef="#br0" timeOffset="9268.4791">15521 13770 34 0,'-15'-17'28'0,"15"17"-2"0,-35-19-4 0,17 24-4 16,-28-10-4-16,11 22-3 15,-24-4-2 1,9 24-3-16,-20 1 0 0,12 26 0 15,-13 8-2-15,13 17 0 16,0 7-1-16,16 9-1 16,9 1 0-16,21 3-1 15,18-7 1-15,21-14-3 16,23-13 2-16,22-14-2 16,14-15 0-16,19-13 2 15,12-22-2-15,3-13 0 16,-1-21 1-16,-3-9 0 0,-10-11 0 15,-11-10 1 1,-12-9-1-16,-24-7 1 16,-20-4 0-16,-22-5 0 15,-19-1 0-15,-21 2 0 0,-15 3-2 16,-20 3-1-16,-8 13-3 16,-24 0-24-16,11 16-8 15,-1 19 0-15,9 12 0 16</inkml:trace>
  <inkml:trace contextRef="#ctx0" brushRef="#br0" timeOffset="10311.8691">19805 18002 24 0,'-6'-23'31'15,"6"23"0"-15,-19-20 0 16,1-1-14-16,18 21-7 15,-46-21-3-15,19 14-1 16,-21-11 0-16,2 9-1 16,-18-3 0-16,-7 8-1 0,-14-1 0 15,-6 7-1-15,-9-1 0 16,-1 13 0 15,-3 1 1-31,4 16-2 0,4 3 1 0,15 16-1 0,7 6 0 16,16 13 0-16,12 8 1 15,17 9-1-15,16 0-1 16,22 1 0-16,14-3 0 16,18-1 0-16,15-9 0 15,21-8-1-15,10-9 0 16,21-9 0-16,11-13 0 16,11-9 0-16,5-10 0 15,6-18 0-15,3-12 1 0,-1-7 0 16,-4-13-1-1,-8-12 1-15,-10-4-1 16,-7-8 1-16,-13-3 1 16,-18-4-2-16,-16 0 0 0,-15-3 0 15,-21 3 0-15,-19 6 1 16,-24-6-2-16,-15 3 1 16,-17-1-1-16,-16-2 0 15,-8 1 0-15,-11-5-3 16,6 14-1-16,-10-12-7 15,27 22-26-15,-15-3-2 16,17 10 0-16,11 9 1 16</inkml:trace>
  <inkml:trace contextRef="#ctx0" brushRef="#br0" timeOffset="12088.5398">23296 13912 24 0,'12'-17'28'16,"-12"17"-1"-16,0 0-5 15,0-29-3-15,0 29-3 16,-20-6-4-16,20 6-3 16,-50 20-1-16,17 10-1 15,-21 5 0-15,0 30-1 16,-13 10-2-16,-1 21 0 16,-1 7 1-16,13 12-3 15,12-1 1-15,15-1-2 16,21-8 0-16,25-13 0 15,20-17-1-15,27-21 1 0,17-18-2 16,19-22 1-16,4-18 1 16,8-19-1-16,-2-23 1 15,-10-14 0-15,-13-16 0 16,-14-7 0-16,-19-13-1 16,-21-5 1-16,-18-5 0 15,-16 1 0-15,-19 9 0 16,-9 2-1-16,-13 9 1 15,-6 10-3-15,-2 24-3 16,-12 1-19-16,14 27-15 16,-1 17-1-16,3 14 0 15,8 17 0-15</inkml:trace>
  <inkml:trace contextRef="#ctx0" brushRef="#br0" timeOffset="24604.2421">19751 13544 6 0,'0'0'20'0,"0"0"-2"15,0 0-2-15,0 0-2 16,0 0-1-16,0-19 0 15,0 19-2-15,0 0 0 16,0 0-1-16,0 0-1 16,0 0-1-16,0 0-1 15,0 0-2-15,0 0 0 16,0 0-1-16,-18-21-1 16,18 21 0-16,0 0 0 15,0 0-1-15,0 0 1 0,0 0-1 16,-21-18 0-16,21 18-1 15,0 0 1-15,-17-4-1 16,17 4 0-16,0 0 0 16,-21-5-1-16,21 5 1 15,0 0-1-15,-23-2 1 16,23 2-1-16,-20-2 1 16,20 2 0-16,-17-2-1 15,17 2 0-15,-17-2 1 16,17 2-1-16,0 0 1 15,-24 0-1-15,24 0 0 16,-17 0 1-16,17 0 0 16,-19 2-1-16,19-2 1 0,-23 0-1 15,23 0 0-15,-24 0 1 16,24 0-1-16,-23-2 0 16,23 2 0-16,-21 0 0 15,21 0 0-15,-23 2 1 16,23-2-1-16,-27 4 1 15,27-4-1-15,-27 6 0 16,27-6 0-16,-25 3 0 16,25-3 1-16,-25 2-1 15,25-2 0-15,-21 2 0 16,21-2 0-16,-27 8 1 16,27-8 0-16,-25 8-1 0,25-8 0 15,-22 5 0-15,22-5 0 16,-19 12 0-16,19-12 1 15,-19 9-2-15,19-9 1 16,-22 18-1-16,22-18 1 16,-21 19-1-16,21-19 2 15,-17 13-2-15,17-13 1 16,0 0 0-16,-23 18 0 16,23-18 1-16,0 0-1 15,-20 11 1-15,20-11-1 16,-17 8 1-16,17-8-1 15,0 0 1-15,-19 11-1 16,19-11 1-16,0 0-1 0,0 0 1 16,-18 10-1-16,18-10 1 15,0 0-1-15,0 0 1 16,0 0-1-16,0 0 0 16,0 0 0-16,0 0 1 15,0 0-1-15,0 0 0 16,0 0 0-16,0 0 0 15,0 0-1-15,0 0-1 16,0 0-2-16,0 0-2 16,-1-17-13-16,1 17-20 15,0 0 1-15,23-23-2 32,-23 23 2-32</inkml:trace>
  <inkml:trace contextRef="#ctx0" brushRef="#br0" timeOffset="25520.5868">18995 13484 44 0,'0'0'25'15,"0"0"-1"-15,17-7-4 16,-17 7-3-16,0 0-4 16,-6-19-3-16,6 19-2 15,0 0-2-15,0 0-1 16,0 0 0-16,20 3 0 15,-20-3-1-15,0 0 0 0,-4 20 0 16,2-1-1 0,-6-2-1-16,2 8 0 15,-3-2 0-15,-3 2 0 16,-3 2-2-16,1 0 1 16,1-10-1-16,13-17 1 0,-22 29-1 15,22-29 1-15,0 0-1 16,-13 21 0-16,13-21 0 15,0 0 1-15,0 0-1 16,0 0 1-16,0 0-1 16,0 0 0-16,0 0 1 15,0 0-1-15,17-14 0 16,-17 14 0-16,25-9 0 16,-25 9 1-16,33-12-1 15,-14 8 0-15,5 1 0 16,-1-3 0-16,2 0 0 15,0 4 1-15,-2-2-2 0,0 2 1 16,-2 0 0-16,-3-1 0 16,-18 3 0-16,29-4 0 15,-29 4 0-15,0 0-2 16,23-2-1-16,-23 2-5 16,0 0-29-16,0 0-1 15,0 0-1-15,0 0 0 16</inkml:trace>
  <inkml:trace contextRef="#ctx0" brushRef="#br0" timeOffset="51036.1786">12126 13331 29 0,'0'0'27'0,"0"0"-1"16,21-23-8-16,1 21-1 0,-22 2-3 15,34-15-3-15,-34 15-2 16,37-8 0-16,-37 8-2 16,21 19 1-16,-28 2 1 15,-3 25-4-15,-21 2 1 16,-4 17-1-16,-15 1-1 16,-6 7-2-16,-13-1 1 15,1 3-1-15,1-10-2 16,7-9 2-16,6-10-2 15,13-7 1-15,11-9-1 16,14-7 1-16,16-4-2 16,0-19 0-16,27 16 1 15,-8-5-1-15,3 1 1 0,-9 9 1 16,-5 8-1-16,-16 1 0 16,-9 5-1-16,-14-1-4 15,10 16-23 1,-18-15-10-16,-1-1 0 0,-1-3-2 15</inkml:trace>
  <inkml:trace contextRef="#ctx0" brushRef="#br0" timeOffset="51780.4575">10811 14923 22 0,'0'0'31'0,"15"-21"1"16,-15 21 0-16,0 0-14 16,0 0-3-16,-25 23-4 15,-8-12-3-15,3 18-2 16,-15-6-1-16,3 10-2 15,-6-2-1-15,11-1 0 16,0-3-1-16,10-6 0 16,27-21-1-16,-13 25-1 0,13-25 1 15,40 6 0-15,-3-4 0 16,1 0 0-16,11-2-1 16,-1 5 1-16,0 3 0 15,-7 4 0-15,-11 3 1 16,-8 6 0-16,-15 6 1 15,-12 11 0-15,-19-1 0 16,-8 3 0-16,-17-4 1 16,-5 3-1-16,-1-8-1 15,0-5 0-15,3-8 0 16,4-13-3-16,13-3-1 16,5-11-3-16,30 9-9 15,-20-16-21-15,20 16-1 0,2-32-1 16,10 13 1-16</inkml:trace>
  <inkml:trace contextRef="#ctx0" brushRef="#br0" timeOffset="52208.617">10649 15261 35 0,'0'0'31'0,"23"-21"2"15,-23 21 0-15,42-2-20 16,-34-16-2-16,23 13-4 16,-12-15-1-16,14 7-2 0,-4-8-1 15,6 2 0-15,-4-4-1 16,1 0-1-16,-5-2-1 16,-2 2 1-16,-5-2-1 15,-5 6 0-15,-5-3 1 16,-10 22-1-16,6-30 1 15,-6 30 0-15,-20-10 0 16,20 10 0-16,-38 16 1 16,13 1-1-16,-4 8 1 15,2 5 0-15,-2 5 0 16,6 1-1-16,1-1 0 16,11 1 0-16,5-3 0 15,8 0-1-15,8-14-1 0,-10-19 0 16,36 23-1-16,-15-27-3 15,10 8-3-15,-13-29-11 16,9 4-17-16,-6-8 0 16,0 4-1-16,-2-4 1 15</inkml:trace>
  <inkml:trace contextRef="#ctx0" brushRef="#br0" timeOffset="52772.833">11214 14894 35 0,'19'-13'34'15,"-19"13"1"-15,0 0 0 16,18-4-16 0,-18 4-5-16,-25 8-4 15,-4 3-3-15,4 16-1 0,-10 0-3 16,2 11 0-16,-2 3-1 15,4-1 0-15,2 0-2 16,14-7 1-16,7-3-2 16,10-12 0-16,-2-18-1 15,29 13-1-15,0-19 0 16,-4-15-2-16,10 4 0 16,-12-14 0-16,6 4 1 0,-12-5 0 15,1 5 2-15,-9 2 1 16,-3 6 0-1,-6 19 2-15,2-17 1 16,-2 17 0-16,0 0 0 0,17 30 0 16,-5-7 0-16,5 10 0 15,3 5 0-15,3 10-1 16,-2 2 1-16,2 10 0 16,-5-3 0-16,-3 4 0 15,-9-7 0-15,-2 0 1 16,-12-10-1-16,-2 0 0 15,-11-11 0-15,-2-6 0 16,-8-10-1-16,-4-4-1 16,-3-3 0-16,1-6 0 15,0-2-1-15,1-10-2 16,9 6-2-16,-4-17-5 16,31 19-12-16,-19-21-16 0,15 0 2 15,2-6-2-15,6 2 1 16</inkml:trace>
  <inkml:trace contextRef="#ctx0" brushRef="#br0" timeOffset="53748.1977">11386 14931 50 0,'0'0'34'0,"0"0"0"16,0 0-6-16,23 9-13 15,-23-9-4-15,9 18-3 16,-9-18-1-16,14 40-2 15,-10-15-1-15,7 4 0 16,-5 1-1-16,2 5-1 16,-4-6 0-16,0-3-1 15,-3-6 0-15,-1-20 0 16,2 24-1-16,-2-24 1 16,0 0-1-16,0 0 0 0,0 0 0 15,-15-30 0-15,13 9-1 16,2-4 1-16,2-4 0 15,4 0 0-15,1 0 0 16,5 5 0-16,2-1 0 16,3 9 0-16,0 5 1 15,3 5-1-15,-3 8 0 16,0 6 0-16,1 7 1 16,-5 10 0-16,-3 0-1 15,-1 5 1-15,-5-1-1 16,0-2 1-16,-4 0-1 15,-2-8 1-15,2-19-1 16,-4 23 1-16,4-23-1 0,0 0 0 16,0 0 0-16,-7-23 0 15,9 4 0 1,-1-6 0-16,3-4-1 16,4-3 1-16,0-1 0 0,1 4 0 15,3 2 0-15,0 8-1 16,-12 19 1-16,25-21 0 15,-25 21 1-15,27 6-1 16,-14 11 0-16,1 4 0 16,1 4 0-16,2 2 0 15,1 0 0-15,-1 2 1 16,2-4-1-16,1-2 1 0,1-8-1 16,2-7 0-16,0-8 0 15,0-6 0 1,2-8-1-16,-1-5 1 15,-1-6 0-15,-2-5-1 0,-4-3 0 16,-1 0 1-16,-3 1-1 16,-5 1 0-16,-4 4 1 15,-4 2 0-15,-4 8-1 16,4 17 2-16,0 0-1 16,-27-10 1-16,27 10-1 15,-25 31 1-15,15-8-1 16,1 8 1-16,5 0-1 15,2 1 0-15,4 1 0 16,5-8-1-16,3-2 1 16,-10-23-3-16,31 27-1 15,-31-27-5-15,39 5-12 16,-22-18-17-16,2-4-1 0,-7-4 0 16,3-2 1-16</inkml:trace>
  <inkml:trace contextRef="#ctx0" brushRef="#br0" timeOffset="54396.4462">12244 14841 38 0,'0'0'34'0,"0"0"1"15,19 0 1-15,-9 28-16 16,-10-28-6-16,9 25-5 16,-9-25-2-16,6 41-1 15,-6-22-3-15,6 4 0 16,-6-4-2-16,0-19 0 15,6 25-1-15,-6-25 0 0,0 0-1 16,0 0 0-16,17-19 0 16,-17 19 1-16,16-35 0 15,-7 12-1-15,1 0 0 16,-2 2 1-16,-1 2 1 16,-7 19-1-16,12-27 1 15,-12 27 0-15,0 0 0 16,0 0 0-16,19 17 1 15,-9 2-1-15,0 1 0 16,3 3 0-16,2 0-1 16,5-4 0-16,1-6 0 15,0-3 1-15,6-10-2 16,-2-6 1-16,2-5 0 0,0-9 0 16,-2-1-1-16,-2-9 1 15,-1-9-1-15,-7-5 1 16,-1 0 0-16,-5-4 0 15,-1 0 0-15,-2 4 1 16,-4 2 0-16,0 7 0 16,-2 10-1-16,0 25 2 15,2-19-2-15,-2 19 0 16,3 25 1-16,3 8-1 16,0 5 2-16,6 8-2 15,-1 2 2-15,8 6-2 16,1-6 1-16,3 0 0 15,0-6-1-15,2-11 0 0,-2-8 1 16,0-4-1-16,-3-6 0 16,-20-13 0-1,29 15-2-15,-29-15 0 16,0 0-2-16,0 0-4 0,25-3-10 16,-25 3-21-16,-12-21-2 15,-3 1 2-15,-3 3 0 16</inkml:trace>
  <inkml:trace contextRef="#ctx0" brushRef="#br0" timeOffset="54636.5299">12572 14704 73 0,'0'0'37'0,"27"-27"1"0,2 22 0 15,-2-14-31-15,19 15 0 16,-4-8-2-16,5 8-1 16,-7-1-2-16,-3 5 0 15,-6 2-3-15,-10-1-3 16,4 21-13-16,-25-22-21 16,0 0-2-16,0 0 2 15,0 0-3-15</inkml:trace>
  <inkml:trace contextRef="#ctx0" brushRef="#br0" timeOffset="72541.0641">17706 11867 1 0,'0'0'17'0,"0"0"1"15,0 0 2 1,0 0-7-16,23-9 2 16,-23 9-3-16,0 0 0 0,14-19-3 15,-14 19 0-15,0 0-2 16,23-14-1-16,-23 14-2 16,16-17-2-16,-16 17 0 15,23-19 0-15,-23 19 0 16,21-21 0-16,-21 21 0 15,19-14 0-15,-19 14 0 16,19-13 1-16,-19 13-1 16,20-10-1-16,-20 10 0 15,31-11 0-15,-12 1 0 16,0 0-1-16,4 1 1 16,-1 1 1-16,-1-3-1 15,0 3 0-15,-4-2 0 0,3 3 1 16,-20 7-1-16,32-14 0 15,-32 14 0-15,35-13 0 16,-17 5-1-16,3 6 1 16,-4-5 0-16,0 5-1 15,1-2 0-15,-1 2 1 16,-17 2-1-16,31-2 1 16,-31 2-1-16,31-4 1 15,-14 6-1 1,1-4 1-16,-18 2 0 0,32-2-1 15,-32 2 1-15,31-4-1 16,-31 4 0-16,25 0 0 16,-25 0 0-16,23 0 1 0,-23 0-1 15,26-3 0-15,-26 3 1 16,30-2-1-16,-30 2 0 16,31-2 0-16,-31 2 0 15,27-2 0-15,-27 2 0 16,21 6 0-16,-21-6 0 15,29 5 0-15,-29-5 0 16,31 4 0-16,-13-4 0 16,-1 2 0-16,0-2 0 15,3-2 0-15,-20 2 0 16,25-2 0-16,-25 2 0 16,27 0 0-16,-27 0 0 15,27 0 0-15,-27 0 0 0,33 0 0 16,-14-2 0-16,2 0-1 15,0 2 1-15,4-3 0 16,0-3 0-16,-1 4 0 16,3-2 1-16,0 0-1 15,-4 0 0-15,2 3 1 16,0-1-1-16,0 0 0 16,-2 0 0-16,2 2 0 15,-2 2 0-15,0-2 0 16,3 2 0-16,-1-2 0 15,-2 2 0-15,0 1 1 16,-2 1-2-16,2-2 1 0,-2 0 0 16,1 0 0-16,-1 2 0 15,-2-2 0-15,0 2 1 16,3-1-1 0,-3-1 0-16,0 2 0 0,-1 0 0 15,1-2 0-15,0-2 0 16,4 0 0-16,-1 2 0 15,-1-4 0-15,2 0 0 16,-4-2 1-16,2 4-1 16,-3 0 0-16,-1 2 0 15,2-2 0-15,-1 2 0 16,3 0 0-16,-2 0 0 16,3 0 0-16,1-2 0 0,2 2 0 15,0-4 1-15,0 2-1 16,-2-2 0-1,0 2 0-15,0 0 0 16,2 0 0-16,0 0 0 0,1 2 0 16,-3 3 0-16,-2-1 0 15,-2 0 0-15,0 2 0 16,-1 2 0-16,-18-8 0 16,29 19 0-16,-29-19 0 15,23 17 0-15,-23-17 0 16,25 19 0-16,-25-19 0 31,27 17 1-31,-27-17-1 0,21 18 0 0,-21-18 0 16,16 17 0-16,-16-17 0 15,0 0 0-15,19 21 0 16,-19-21 0-16,0 0 0 16,19 21 0-16,-19-21 0 0,18 17 0 15,-18-17 0-15,13 18 0 16,-13-18 0-16,12 21 1 15,-12-21-1-15,13 17 0 16,-13-17 0-16,0 0 0 16,18 23 1-16,-18-23-1 15,0 0 0-15,9 23 0 16,-9-23 1-16,0 0-1 16,0 21 0-16,0-21 0 15,0 0 0-15,-2 18 0 16,2-18 1-16,0 0-1 15,0 0 0-15,0 0 0 16,0 0 1-16,0 0 0 0,0 0-1 16,0 0 1-16,0 0 0 15,0 0-1-15,0 0 1 16,0 0-1-16,0 0 1 16,0 0-2-16,0 0-1 15,0 0-5-15,0 0-29 16,0 0-2-16,-21 1-1 15,21-1 1-15</inkml:trace>
  <inkml:trace contextRef="#ctx0" brushRef="#br0" timeOffset="86279.9623">4014 15406 30 0,'19'-23'33'0,"-7"2"2"15,-3 0 0-15,-9 21-22 16,6-29-1-16,-6 29-1 16,-25 0-1-16,4 23-2 15,-28-1-2-15,7 12-1 16,-12 2-2-16,4 7 0 15,-4-3-1-15,11-2 0 16,9-5-1-16,14-8 0 16,20-25-1-16,20 31 0 15,14-22 0-15,19 3 0 16,10 3-1-16,9 6 1 0,7 0 0 31,0 6-2-31,-8 8 2 0,-15 3 0 0,-17 4 2 16,-18 8-2-16,-19 0 2 15,-20 4-1-15,-16-6 1 16,-15-4 0-16,-10-8 0 16,-5-7 0-16,-4-8-2 15,1-19 0-15,7-8 0 16,4-21-3-16,12-3 0 16,3-11-4-16,20 11-5 15,-10-13-27-15,25 5-1 16,1 7 0-16,10 8 0 15</inkml:trace>
  <inkml:trace contextRef="#ctx0" brushRef="#br0" timeOffset="86784.1401">4573 15688 23 0,'0'0'34'16,"-17"18"1"-16,17-18 0 0,-2 19-16 15,2-19-5-15,0 0-4 16,23-8-2 0,8 8-3-16,0-8-2 15,9 7 0-15,3-5-2 16,-1 0-1-16,2 0-2 0,-7-3-2 16,4 13-5-16,-28-22-12 15,6 16-15-15,-19 2-1 16,0 0 1-16,0 0 0 15</inkml:trace>
  <inkml:trace contextRef="#ctx0" brushRef="#br0" timeOffset="86980.2102">4606 15867 47 0,'0'0'36'16,"-23"27"1"-16,23-27 1 15,0 0-24-15,34 25-4 16,-14-25-3-16,14 7-2 0,-3-5-2 15,6 0-1-15,-4 0-1 16,-4-4-3-16,0 10-4 16,-29-8-14-16,28-10-18 15,-28 10 0-15,20 2-1 16,-20-2 1-16</inkml:trace>
  <inkml:trace contextRef="#ctx0" brushRef="#br0" timeOffset="88143.6254">5518 15617 30 0,'0'0'35'16,"-4"-21"0"-16,4 21-1 16,-7-21-16-1,7 21-5-15,9 19-3 0,5 8-2 16,-12-2-2-16,13 15-4 15,-5 5 2-15,7 4-2 16,-1 5 0-16,-1 0-2 16,-5-6 1-16,-3-6 0 15,-3-7-1-15,-4-7 2 16,-6-10-1-16,6-18 0 16,-23 7 1-16,23-7-1 15,-29-38 2-15,14 5-2 0,-2-9 1 16,5-4 0-16,2-4-1 15,10-2 0 1,0 1 0-16,8-1 0 16,9 2-2-16,10 0 1 0,10 10-1 15,7 1-2-15,10 11-1 16,-9-3-4-16,20 29-14 16,-15-15-18-16,1 13 1 15,-11 6-1-15,-7 5 1 16</inkml:trace>
  <inkml:trace contextRef="#ctx0" brushRef="#br0" timeOffset="88612.7927">6726 15088 59 0,'30'-38'38'16,"-8"-1"0"-16,-9 10 1 15,-15-7-26-15,2 36-4 16,-27-13-1-16,0 36-1 16,-15 5-1-16,-1 30-2 15,-11 17-2-15,4 19 1 16,2 11-2-16,9 6-1 15,16 1 2-15,16-9-2 16,16-11 0-16,24-21 0 16,17-21 0-16,18-23-1 0,9-21 1 15,8-22 1-15,0-18-2 16,-4-18 2-16,-6-17-1 16,-17-11 1-16,-12-9-1 15,-21-3 1-15,-15-2 0 16,-22 4-1-16,-15 8 0 15,-12 7-1-15,-7 13 0 16,-8 11-1-16,0 16-1 16,-4 4-4-16,18 26-6 15,-16-1-27-15,23 10-1 16,0 5 1-16,14 12 0 16</inkml:trace>
  <inkml:trace contextRef="#ctx0" brushRef="#br0" timeOffset="89000.9399">6510 15477 59 0,'0'-23'37'15,"0"23"1"-15,11-19 1 16,16 23-24-16,-17-23-4 15,28 17-2-15,-7-12-3 16,19 5-1-16,1-5-1 16,6-5-3-16,3 4-2 15,-4-8-3-15,6 15-6 16,-27-13-30-16,5 6 0 16,-21 3-1-16,-19 12-1 0</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6T14:56:26.5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1651 14994 26 0,'-37'6'33'16,"-9"-8"2"-16,4 4 0 0,-11 13-19 16,-10-25-4-16,20 18-4 15,-7-12-2 1,15 12-1-16,-1-12-1 0,17 10-1 15,1-6 0-15,18 0-1 16,25 8 0-16,20-1 0 16,18 1-1-16,32 0 1 15,30-10 0-15,35 0 0 16,37-12-1-16,31-1 0 16,30-4-1-16,29-8 1 15,20-4-1-15,19-1 1 16,2 1-1-16,0 2 0 15,-12 8 1-15,-13 2-1 0,-31 2 1 16,-33 5-1 0,-34 4 1-16,-49 5 0 0,-42 5 0 15,-49-1 0 1,-40 5-1-16,-44 0 1 0,-37 4-1 16,-40 3 1-16,-34-1-1 15,-35 1 0-15,-34 6 0 16,-29 4 0-16,-26 4 0 15,-20 6 0-15,-17 5 0 16,-3 8 0-16,1 6 0 16,19 1 1-16,24-3-1 15,28 0 0-15,38-8 0 0,48-9 1 16,37-10-1-16,47-8 0 16,52-15 0-16,33 10 1 15,48-16-1 1,48-7 0-16,41-8 1 0,42 0 0 15,39-6-1-15,34-6 0 16,30-5 1-16,14-2-1 16,13 5 0-16,-5 4 0 15,-13 6 0-15,-27 8 0 16,-34 8 0-16,-39 3 0 16,-47 6 0-16,-42 9 1 15,-48 3-1-15,-47-1 1 16,-45 7-1-16,-44 1 0 0,-45-2 0 15,-45 8 0 1,-39-2-1-16,-45 8 2 16,-36-3-2-16,-36 9 1 15,-23 1 0-15,-18 1 0 0,-3 3 0 16,-5 2 0-16,11 2 0 16,16-6 0-16,28 1 0 15,36-11 0-15,36-1 0 16,47-8 0-16,44-6 1 15,55-7-1-15,48-6 0 16,56-4 0-16,50-4 0 16,50-5 0-16,48-6 0 15,49-4 0-15,40-8 0 16,36-4 1-16,28-1-1 16,19-3 0-16,4 5 0 15,0 3 0-15,-16 4 1 16,-23 10-1-16,-34 7 1 0,-37 10-2 15,-45 2 2-15,-49 5-1 16,-45 5 1-16,-52 1 0 16,-56-15-1-16,-51 33 0 15,-55-10 0-15,-56 7 0 16,-38 9 0-16,-51 3-1 16,-33 4 1-16,-28 4-1 15,-22 7 2-15,-3 3-1 16,9 1 0-16,21-7 0 15,26-2 0-15,47-8 0 16,45-12 0-16,52-5 1 16,54-13-2-16,64-12 1 15,52-14 1-15,61-9-2 0,51-8 2 16,48-9-1-16,44-1 0 16,47-1 0-16,34 0 1 15,23 5 0-15,16 3-2 16,-8 5 2-16,-13 6-1 15,-28 5 1-15,-38 9-1 16,-52 5 1-16,-50 8-1 16,-60 3 0-16,-62 5 1 15,-57 5-2-15,-66 6 2 16,-60 4-2-16,-56 1 2 16,-54 9-2-16,-52 3 0 15,-48 2 1-15,-35 4 0 16,-27 4 0-16,-6-1-1 0,3 5 2 15,20-4-2-15,35-6 2 16,49-10-2-16,59-3 2 16,64-10-2-1,73-13 1-15,71-10 0 0,80-14 0 16,71-11-1-16,67-7 1 16,64-11 0-16,60-12 0 15,60-3 1-15,40 3-1 16,25 3 1-16,12 4-1 15,-8 11 1-15,-28 12-1 16,-48 24 1-16,-62 24-1 16,-74 13-2-16,-95 14 1 0,-73 11-4 15,-102-9-7-15,-56 9-31 16,-79-13 1-16,-48-15-2 16,-45-18 1-1</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6T14:53:18.228"/>
    </inkml:context>
    <inkml:brush xml:id="br0">
      <inkml:brushProperty name="width" value="0.05292" units="cm"/>
      <inkml:brushProperty name="height" value="0.05292" units="cm"/>
      <inkml:brushProperty name="color" value="#FF0000"/>
    </inkml:brush>
  </inkml:definitions>
  <inkml:trace contextRef="#ctx0" brushRef="#br0">23080 6566 1 0,'0'0'6'0,"0"0"4"15,0 0-3-15,0-18 1 0,0 18 0 16,0 0 0-16,0 0 1 16,0 0 0-16,0 0-1 15,0 0-2-15,-14-17 0 16,14 17-2-16,0 0-1 16,0 0-1-16,0 0-1 15,0 0 0-15,-13-17 0 16,13 17 1-16,0 0 0 15,0 0-1-15,-17-14 1 16,17 14-1-16,0 0 0 16,-22-11 0-16,22 11-1 15,0 0 1-15,-21-14-1 16,21 14 0-16,-19-9 1 0,19 9-1 16,-21-12 1-16,21 12 0 15,-23-9 0-15,23 9-1 16,-18-12 1-16,18 12 0 15,-19-11-1-15,19 11 1 16,-19-10-1-16,19 10 0 16,-22-11 1-16,22 11-1 15,-25-14 0-15,25 14 0 0,-19-11 0 16,19 11 0 0,0 0 0-16,-21-21 0 15,21 21 1-15,-21-12-1 16,21 12 0-16,-27-8 1 0,27 8-1 15,-33-9 1-15,15 5-1 16,-1 0 1-16,19 4-1 16,-31-9 1-16,14 3 0 15,17 6 0-15,-31-8 0 16,31 8 0-16,-35-9 0 16,18 5-1-16,-2 2 1 15,1-2 0-15,-1 2-1 16,2-2 0-16,-3 2 0 15,1 0 0-15,2 0 1 16,-3 0-1-16,1-1 0 16,-4 1 0-16,2 0 0 15,-2-2 0-15,3 2 0 0,-1 0 0 16,0-2 0-16,2 2 1 16,-4-1-1-16,3 1 0 15,-1 0 1-15,4 0 0 16,-6 2 0-16,3-2 0 15,-1 0 0-15,4 2 0 16,-1-4 0-16,18 4 0 16,-29-4-1-16,29 4 1 15,-27-2-1-15,27 2 0 16,-25-5 1-16,25 5-1 16,-27-6 0-16,27 6 0 15,-29-12 1-15,29 12-1 16,-29-9 0-16,29 9 0 0,-29-8 0 15,29 8 0-15,-32-10 0 16,14 7 0-16,-1 3-1 16,-4-4 1-16,2 2 0 15,-1-2 0-15,1 0 0 16,-2 2 1-16,2-2-1 16,2-1 0-16,-1-1 0 15,20 6 0-15,-32-10 0 16,32 10 0-16,-31-11-1 15,13 7 1-15,18 4 0 16,-32-6 0-16,32 6-1 16,-31-5 1-16,31 5 0 15,-33-6 0-15,33 6 0 0,-31-8 0 16,31 8 0-16,-33-11 0 16,33 11 0-16,-36-16 0 15,16 9 0 1,-5 1 1-16,2-2-2 0,-6 2 1 15,0 1 0-15,2-3 1 16,-2 2-1-16,-4 2 0 16,3-3 1-16,-3 3 0 15,0 0 0-15,-2 0-1 16,1 0 1-16,-1 1-1 16,-4 1 0-16,6 2 0 15,-5-2 0-15,1 0 0 16,3 2 0-16,-9 0 0 0,3 0 0 15,-5 2 0 1,1-2 0-16,-4 0 0 16,-1 2 1-16,1-2-1 15,-2 2 0-15,-2-2 0 0,-2 1 0 16,2 1 1-16,-4 0 0 16,2 2-1-16,-2-4 1 15,6 6 1-15,-4-4-1 16,2 5 1-16,-2-1 0 15,6 6 0-15,-3-5 0 16,7 5-1-16,-2-3 1 16,3 3-1-16,1 0 0 0,5 1 0 15,4 0 0 1,1-1 0-16,1-1 0 16,2 3 0-16,2-1 0 15,-2 3 0-15,0-1 1 16,4 2-2-16,-8-1 1 0,6 3 0 15,-6-2-1-15,4-2 1 16,-1 5-1-16,-1-1 1 16,-4 0 0-16,4 4 0 15,-2-2 0-15,2 4 0 16,1-2 0-16,1 4-1 16,0 0 1-16,2-2-1 15,0 0 1-15,4 1-1 16,-2-5 1-16,1 2 0 15,-1 4-1-15,2-2 2 16,-4 0-1-16,6 2 0 16,-6 0-1-16,0 2 1 0,-4 1 0 15,2 3-1-15,0-6 1 16,-2 5 0-16,0 1-1 16,-1 2 1-16,-1-1-1 15,4 1 1-15,0-1-1 16,0-1 0-16,2-1 1 15,0-1-1-15,4 0 0 16,0-2 1-16,0 1-1 16,1-1 0-16,1-2 0 15,0 2 0-15,2-1 0 16,-2 1 0-16,-1-4 0 16,5-2 0-16,1-4 1 15,3 1-1-15,-2-3 1 0,3 2 1 16,-3-2-1-16,1 0 0 15,-1 1 0-15,15-18 1 16,-27 30-1-16,27-30 0 16,-24 22 0-16,24-22 0 15,0 0-1-15,-17 13 0 16,17-13-1-16,0 0-2 16,0 0-9-16,0 0-26 15,0 0 0-15,0 0-1 16,0 0 0-16</inkml:trace>
  <inkml:trace contextRef="#ctx0" brushRef="#br0" timeOffset="15068.3717">16154 1962 52 0,'5'-27'31'0,"-5"4"-2"16,0 23-2-16,-2-44-4 16,2 44-6-16,2-31-4 15,-2 31-4-15,2-21-1 16,-2 21-2-16,0 0-1 15,0 0-1-15,4 29 0 16,0 0-1-16,-6 11 0 16,2 14-1-16,-4 9 0 15,2 12 0-15,-2 5 0 16,4 3-1-16,0-1 1 0,4-3-2 16,2-8 1-16,6-10-1 15,3-11 0-15,6-11 0 16,4-14-1-16,4-16 1 15,4-7 0-15,2-15-1 16,0-10 1-16,-1-10 0 16,1-7-1-16,0-10 1 15,-1-8-2-15,-7-7 1 16,-1-8 0-16,-3-5 0 16,0-3-1-16,-4-2 1 15,-2 5 0-15,-5 7 0 16,-2 6 0-16,-1 11 1 15,-3 14 1-15,-2 15 0 0,-4 25-1 16,0 0 2-16,0 0-1 16,-6 46 1-16,0 6-1 15,1 17 1-15,-1 9-2 16,0 10 1-16,2 5 1 16,4 2-2-16,2-6 1 15,8-13-1-15,3-7 0 16,5-13-1-16,-1-12 1 15,2-15-3-15,6-6-1 16,-25-23-3-16,45 8-6 16,-45-8-27-16,15-33-3 15,-7 0 1-15,3-1 1 16</inkml:trace>
  <inkml:trace contextRef="#ctx0" brushRef="#br0" timeOffset="15604.5674">17184 1924 76 0,'17'-16'40'15,"-5"-3"1"-15,-12 19 1 16,-4-29-29-16,4 29-3 0,0 0-2 15,17 31-1-15,-21-12-3 16,6 6 0 0,-4 0-2-16,2 4 0 15,0 0-1-15,6-12 0 16,-6-17 0-16,10 25-1 0,-10-25 0 16,21-6 1-16,-10-11-1 15,5-6 0-15,-1-8 0 16,-5-2 0-16,1-5 1 15,-9 2-2-15,-2-1 1 16,-9 8 0-16,-5 6-1 16,-11 14 1-16,-8 15 0 15,-5 24 0-15,-7 9 0 0,-3 16 1 16,6 16-1 0,7 8 1-16,6 11 0 15,16-4-1-15,11 1 0 16,13-11 0-16,14-8 0 0,10-11 0 15,6-9 0-15,5-12 0 16,-2-11 0-16,-1-7 0 16,-5-13 0-16,-3-14-3 15,-2 3-1-15,-10-15-5 16,15 9-26-16,-20-18-9 16,1 1 1-16,-9-9-1 15</inkml:trace>
  <inkml:trace contextRef="#ctx0" brushRef="#br0" timeOffset="16539.8982">17699 1987 36 0,'23'-17'36'0,"-23"17"1"16,0 0-2-16,23 3-10 15,-23-3-6-15,0 18-4 16,0-18-5-16,-6 46-2 16,-2-16-1-16,12 13-2 15,-6 1-1-15,4 6 0 16,-4-4-1-16,4 5-2 15,0-6 1-15,2-7-2 16,2-4 1-16,-2-3 0 16,1-10-1-16,-3-3 0 15,-2-18 1-15,6 17-1 0,-6-17 0 16,0 0 1-16,-2-31-1 16,0 4 0-16,-2-5-1 15,-1-9 1 1,-1-9-1-16,0-7 1 0,2-1-1 15,-2 1 1-15,3 5-1 16,-1 6 1-16,2 6 0 16,-2 7 1-16,4 10-1 15,0 23 1-15,0 0 0 16,0 0 0-16,13 38 0 16,-3-1 0-16,0 9 0 15,3 4 0-15,5 4-1 0,1-3 0 16,2-1 0-16,4-6 0 15,-4-13 0 1,6-4 0-16,-2-16 0 16,6-7 0-16,-2-11 0 15,0-11 0-15,4-10 0 0,-4-13 0 16,2-11 0-16,-4-7 0 16,-2-6 0-16,-6 1 0 15,-1 5 0-15,-7 1 0 16,-1 10 0-16,-4 10 0 15,-1 15 0-15,-5 23 0 16,0 0 0-16,16 25 0 16,-10 15 0-16,-1 22 0 0,1 3 0 15,0 12 0 1,0 5 0-16,-1 6 0 16,1-3 0-16,0-12 0 15,4-12 0-15,-1-13 0 0,5-6 0 16,-5-15 0-16,11-2-2 15,-20-25-42-15,0 0-2 16,11-17 1-16,-13-2-2 16</inkml:trace>
  <inkml:trace contextRef="#ctx0" brushRef="#br0" timeOffset="17520.245">18740 2209 46 0,'-17'14'38'0,"17"-14"0"15,0 0 1-15,-16-17-18 16,34 32-4-16,-18-15-5 0,21-4-2 16,-21 4-2-1,44 2-3-15,-17 0 0 16,12 2-2-16,-2 0-1 0,1-3-1 16,-1 3-3-16,-8-8-2 15,9 20-19-15,-20-20-20 16,-18 4 1-16,11-17-2 15,-11 17 0-15</inkml:trace>
  <inkml:trace contextRef="#ctx0" brushRef="#br0" timeOffset="21379.62">19801 1678 15 0,'-6'-25'14'0,"6"25"-4"16,0 0-1 0,14-29 1-16,-14 29 1 15,9-30 3-15,-9 30 1 0,8-27 2 16,-8 27 1-16,4-23 2 15,-4 23-3-15,4-21 0 16,-4 21-6-16,0 0-2 16,0 0-2-16,0 0-1 15,-8 38-1-15,4-9-1 16,4 13-1-16,2 4 0 16,4 6-2-16,2 3 1 15,7-3-1-15,2-4-1 16,7-13 0-16,3-5 0 15,2-12-1-15,1-13 0 16,1-16 0-16,2-6-1 16,-4-24-2-16,2-1 0 0,-8-15 0 15,2-1 0-15,-11-1 0 16,-3 3 1-16,-11 8 1 16,-2 4 2-16,-4 13 1 15,-7 10 2-15,13 21 0 16,-23-13 1-16,23 13 0 15,-14 36 0-15,14-1 0 16,-2 9-1-16,4 6-1 16,0 3 0-16,2 7 0 15,2-8-2-15,2-6 0 16,-1-6-1-16,3-19-3 16,11 2-4-16,-21-23-20 15,27-23-14-15,-11-2-1 0,3-2 1 16,-6-13 0-16</inkml:trace>
  <inkml:trace contextRef="#ctx0" brushRef="#br0" timeOffset="21755.7545">20326 1532 54 0,'0'0'38'16,"0"0"2"-16,0 0 0 16,17 25-19-16,-17-25-8 15,2 50-2-15,-8-19-3 16,8 19-3-16,-6-2-1 15,2 3-2-15,0-6 0 16,-1-5-1-16,3-10-2 0,-4-8 0 16,4-22-2-16,0 0-1 15,19-14-1-15,-11-22-1 16,11 1 0-16,-6-13 0 16,11 2 1-16,-3-6 1 15,6 8 1-15,-6 8 3 16,0-1 1-16,6 16 2 15,-9-2 1-15,9 23 1 16,-8-2-1-16,6 22 1 16,-10-1 0-16,7 15-1 15,-11-1-1-15,3 5-1 16,-7 1-1-16,-3-7 0 16,0 3-4-16,-8-18-4 0,18 12-23 15,-14-29-12-15,0 0 1 16,0 0-1-16</inkml:trace>
  <inkml:trace contextRef="#ctx0" brushRef="#br0" timeOffset="21944.8265">20850 1490 85 0,'18'25'41'0,"-16"-2"1"15,1 12-1-15,-20-3-30 16,25 12-4-16,-10-7-2 15,6-1-4-15,0-3-2 16,-4-16-5-16,15 18-15 0,-15-35-20 16,0 0-1-16,12-25 1 15,-9-2-1 1</inkml:trace>
  <inkml:trace contextRef="#ctx0" brushRef="#br0" timeOffset="22084.8726">20871 1362 47 0,'2'-33'30'16,"-2"33"-1"-16,0 0-6 16,35-23-48-16,-8 38-3 15,-27-15-3-15,52 6 1 16</inkml:trace>
  <inkml:trace contextRef="#ctx0" brushRef="#br0" timeOffset="22379.9775">21452 1137 63 0,'17'-15'41'0,"-17"15"0"16,0 0 2-16,-38-21-24 15,20 55-6-15,-28-13-3 16,11 20-4-16,-5 5-1 16,5 9-2-16,8 1 0 15,8 11-2-15,9 2 0 16,10-4 0-16,4 8-1 15,4 0 0-15,2 0 0 16,-1 0 1-16,-1-4-1 16,-2-8 0-16,-4-5 0 15,-6-10 0-15,0-8-1 16,-6-13 0-16,-1-6-2 16,-7-15-2-16,18-4-5 0,-52-5-29 15,31-11-5-15,-14-13 0 16,6-3 1-16</inkml:trace>
  <inkml:trace contextRef="#ctx0" brushRef="#br0" timeOffset="23400.3411">21134 1653 46 0,'46'-29'35'15,"6"4"2"-15,0 0-1 16,-11-11-22-16,22 23-2 15,-18-18-4-15,11 21 0 16,-18-11-3-16,3 14 0 0,-16-5 0 16,0 12 0-16,-25 0-1 15,0 0 0-15,6 27 0 16,-20 2 0-16,-11-1-2 16,-2 17 1-16,0 1-2 15,-2 2 0-15,4-4 0 16,8-2 0-16,7-4-2 15,8-11 1-15,12-6-2 16,-10-21 1-16,35 0-1 16,-10-11 0-16,4-10 0 15,0-12-1-15,3-5 1 16,-1-7 1-16,2 1-1 0,-2 4 1 16,-4 2 1-16,-2 1 0 15,-2 10 0-15,-2 8 2 16,-3 6 0-16,3 15 0 15,-21-2 1-15,33 25-1 16,-18-4 1-16,2 4-1 16,-1 7-1-16,-3-1 1 15,-3 4-2-15,-2-5 1 16,-1-7 0-16,-3-2-1 16,-4-21 0-16,0 0 0 15,0 0 0-15,0 0-1 16,0 0 0-16,-4-40-1 15,6 13 0-15,0-9 0 0,6 3 0 16,0-3-1-16,5 7 1 16,5-4 0-1,3 6 1-15,2 4 0 0,2 8 1 16,4 2-1-16,-4 3 1 16,6 8 2-16,-4 4-1 15,0 13 1-15,-6 3 0 16,0 10 1-16,-5 3-1 15,-3 9 1-15,-3 1-1 16,-2 1 0-16,-3-6-1 16,-1-5 0-16,-2-6-1 15,-2-6 0-15,0-19 0 16,0 0-1-16,18-7 0 0,-5-15 0 16,1-3 0-16,5-11 0 15,4 3 0-15,2-5 0 16,2 5 0-1,0 5 1-15,-4 7 1 0,2 15 0 16,-5 8 1-16,-1 17 0 16,-6 6-1-16,3 13 1 15,-3 3-1-15,3 1 1 16,-3-2-2-16,1-9 0 16,1-4 1-16,1-10-1 15,-16-17-1-15,30-2 1 16,-12-15-1-16,-5-10 0 15,5-8 1-15,-5-5-1 0,3 0 0 16,-1-4 0-16,0 5 1 16,-1 14 1-1,1 2 0-15,5 14 0 16,-20 9 0-16,34 15 0 0,-14 8-1 16,1 12 0-16,0 7-1 15,-2-6-2-15,5 18-5 16,-28-12-35-16,17 6 0 15,-19-6-1-15,-3-1 0 16</inkml:trace>
  <inkml:trace contextRef="#ctx0" brushRef="#br0" timeOffset="24227.6365">19014 3069 43 0,'0'0'37'0,"15"-31"2"15,-9 10 0-15,17 9-18 16,-26-24-3-16,24 26-4 16,-17-11-4-16,-4 21-2 15,13-23 0-15,-13 23-3 16,21 12-1-16,-5 11 0 15,-7 2-1-15,9 7-1 16,-3-1-2-16,6 7 0 16,1-1 0-16,-3 1 0 15,0-11 0-15,-3 0 0 0,-3-8 0 16,-13-19 0-16,23 21 0 16,-23-21 0-16,20-11 0 15,-9-14 0 1,3-4 0-16,1-11 0 0,4-10 0 15,3-4 0-15,3-2 0 16,-4 3 0-16,2 9 0 16,-6 7 0-16,1 10 0 15,-7 6-5-15,-11 21-5 16,0 0-32-16,16 29-2 16,-18-10 0-16,2 12 0 15</inkml:trace>
  <inkml:trace contextRef="#ctx0" brushRef="#br0" timeOffset="24604.7733">19681 3249 74 0,'24'-11'40'16,"-24"11"1"-16,0 0-1 15,1-27-28-15,-1 27-2 16,0 0-2-16,26-10-1 16,-26 10-2-16,0 0-2 15,9 25 0-15,-5-2 0 16,-2 2-2-16,2 8 1 0,6-1-1 15,-5 1-1-15,5-3-1 16,-4-5 0-16,7-3-2 16,-13-22 0-16,21 19-3 15,-21-19-4-15,0 0-10 16,20-18-22-16,-18 1-1 16,-8-8 1-16,0-2 1 15</inkml:trace>
  <inkml:trace contextRef="#ctx0" brushRef="#br0" timeOffset="24835.8566">19510 3205 76 0,'0'0'42'16,"-25"-2"1"-16,25 2 0 16,0 0-25-16,46-10-8 15,-15 3-3-15,19 1-3 16,2-2-1-16,6-1-1 15,-4 3-1-15,-6-2-2 16,-5 4 0-16,-11 1-2 16,-1 5-4-16,-31-2-10 15,0 0-26-15,0 0-1 16,0 0 1-16,0 0 0 16</inkml:trace>
  <inkml:trace contextRef="#ctx0" brushRef="#br0" timeOffset="25812.2006">20411 3013 34 0,'0'0'36'0,"-18"-4"1"15,18 4 2-15,0 0-16 16,0 0-7-16,0 0-4 16,21-9-4-16,-21 9-3 15,39-4-1-15,-8 0-1 16,7-4-1-16,5 1-2 15,1-3-3-15,6 8-3 16,-15-21-9-16,9 15-24 16,-13 1-1-16,-11 7 0 15,-20 0 1-15</inkml:trace>
  <inkml:trace contextRef="#ctx0" brushRef="#br0" timeOffset="25964.2553">20497 3111 53 0,'0'0'35'16,"0"21"0"-16,0-21 0 16,31-15-28-16,2 9-13 15,-12-7-24-15,20 13-4 16,-10-12 0-16,7 10-2 16</inkml:trace>
  <inkml:trace contextRef="#ctx0" brushRef="#br0" timeOffset="26456.4314">21496 2936 64 0,'0'0'40'16,"0"0"1"-16,0 0-1 15,22 31-28-15,-22-31 0 16,0 0-4-16,0 0-3 16,-2 21-1-16,2-21-2 0,0 0-1 15,19-13 0-15,-19 13 0 16,17-23-1-16,-17 23 0 15,8-35 0-15,-8 35 0 16,-11-34 1-16,11 34-1 16,-39-20 0-16,10 15 0 15,-8 9 0-15,-5 11 1 16,-4 6 0-16,-5 10 0 16,3 9 0-16,4 8 1 15,7 4-2-15,14 5 2 16,10-1-1-16,16-8-1 15,17-4-1-15,13-11-1 16,15-7-1-16,6-20-3 0,15 2-4 16,-17-33-19-16,20 4-14 15,-9-12 1-15,-1-5 0 16,-6-6 1 0</inkml:trace>
  <inkml:trace contextRef="#ctx0" brushRef="#br0" timeOffset="27036.6397">21865 2915 80 0,'-27'12'42'16,"-2"17"1"-16,-12-5-1 15,14 24-29-15,-15-13-5 16,15 19-1-16,-4-12-3 16,12 8 0-16,7-10-3 31,12-7 0-31,8-8-1 0,9-14-2 0,6-9 1 15,4-13-1-15,6-7 0 16,-4-11-1-16,4-7 1 0,-6-6-1 16,2 0 1-1,-4 1 1-15,-2 1 0 0,-2 4 1 16,2 1 0-16,-3 10 1 16,1 6 1-16,2 11 0 15,-2 6 0-15,2 10 1 16,-1 4 0-16,-3 12-1 15,-4 5 0-15,1 6 0 0,-5 3-1 16,-3-1 0 0,-2-3 0-16,-2-3-1 15,-4-8 0-15,0-23 0 16,2 25 0-16,-2-25-1 0,0 0 0 16,7-35 0-16,-1 6 0 15,6-7 0-15,-1-4 0 16,7-1 0-16,3-1 1 15,4 8-1-15,0 3 1 16,4 8 1-16,0 10-1 16,-2 15 1-16,4 13-1 15,-4 4 0-15,-4 10 1 16,-4 9 0-16,-1 6 0 16,-3 0-1-16,-3 2 0 15,-3-5 0-15,1-3-3 16,-8-11-1-16,11 7-9 15,-13-34-30-15,0 0 0 0,0 0-1 16,18-23 0-16</inkml:trace>
  <inkml:trace contextRef="#ctx0" brushRef="#br0" timeOffset="27439.7834">22706 2839 95 0,'0'0'43'15,"-25"3"1"-15,7 34-4 16,-11-29-31-16,12 11-3 16,-2 2-3-16,1 2-1 15,7-4-1-15,9-2 0 16,2-17-2-16,29 18 1 0,0-9-1 16,11-3 1-16,1-4-1 15,9 2 1-15,0 3-1 16,-2 9 0-16,-5 1 1 15,-7 8 1-15,-9-2 0 16,-9 8 0-16,-11-1 0 16,-8 3 1-16,-15-6 0 15,-9-6 0-15,-12-6-1 16,-3-9 1-16,-8-6-1 16,-6-8 0-16,2-7 0 15,0-6-1-15,9-10 0 16,3-2-1-16,11 1-1 15,4-6-2-15,15 7-2 0,2-15-4 16,29 30-19-16,-9-26-15 16,15 10 0-16,6-9 1 15,9 3 0 1</inkml:trace>
  <inkml:trace contextRef="#ctx0" brushRef="#br0" timeOffset="27676.8659">23294 2585 97 0,'2'29'45'0,"2"19"0"15,-4 2 1-15,4 11-38 16,-6 5-1-16,8 6-2 0,-1 3-3 16,3-2-2-16,0-8 0 15,1-9 0 1,1-10 0-16,-2-11-3 15,1-11-2-15,-9-24-5 0,24-7-35 16,-30-14 0-16,2-10 0 16,-10-15 1-16</inkml:trace>
  <inkml:trace contextRef="#ctx0" brushRef="#br0" timeOffset="27872.941">23109 2894 89 0,'33'-4'43'16,"11"2"0"-16,4-9-1 15,6 7-36-15,0-9-2 16,2 5-3-16,-6 4-3 0,-9-9-8 16,17 1-32-16,-27 8 0 15,-4 2-1-15,-10 1 1 16</inkml:trace>
  <inkml:trace contextRef="#ctx0" brushRef="#br0" timeOffset="28848.284">18657 2622 18 0,'0'0'32'0,"8"-27"0"16,-8 27 0-16,0 0-11 15,8-21-5-15,-8 21-3 16,0 0-1-16,13 34-1 16,-19-14-2-16,14 28-1 15,-12-1-1-15,10 30 0 16,-10 8-2-16,6 18 0 0,-4-1-3 15,6 1 1 1,0-7-2-16,4-9 0 0,-1-9-2 16,3-22-1-1,7-8-3-15,-17-48-6 0,41 32-29 16,-24-33-2-16,2-9 1 16,-1-7-2-16</inkml:trace>
  <inkml:trace contextRef="#ctx0" brushRef="#br0" timeOffset="29416.4907">20000 2641 55 0,'0'0'38'0,"9"-21"2"16,-9 21 0-16,0 0-22 15,4 27-2-15,-15-8-4 16,14 27-4-16,-10 2-2 16,9 13-1-16,-4 3-2 15,4 14 1-15,2-5-2 16,3 2 0-16,3-2-1 16,1-10 0-16,1-7-1 15,0-8 1-15,-3-8-2 0,-1-15-1 16,2-2-3-16,-10-23-10 15,0 0-28-15,-6-17-1 16,6 17 0-16,-10-39-1 16</inkml:trace>
  <inkml:trace contextRef="#ctx0" brushRef="#br0" timeOffset="37484.3631">14049 4640 30 0,'0'0'37'0,"4"-19"0"16,-4 19 1-16,-9-25-17 0,9 25-4 16,0 0-4-16,0 0-4 15,0 0-3-15,0 0-1 16,0 0-1-16,0 0-1 16,0 0-1-16,0 0-1 15,0 0 1-15,9 19-1 16,-9-19 0-16,0 0-1 15,0 0 1-15,18 7-1 16,-18-7 0-16,0 0 1 16,17-13 0-16,-17 13-1 15,8-23 1-15,-8 23-1 16,5-31 1-16,-5 12-1 16,-3 2 0-16,-3 0 0 0,6 17 0 15,-27-21 0-15,4 17 0 16,-8 8 1-1,-4 9-1-15,-4 10 1 16,-3 10-1-16,1 5 1 0,1 12-1 16,7 4 1-16,8-3 0 15,10-1-1-15,9-2 0 16,10-8 1-16,11-7-1 16,8-10 0-16,8-15 0 15,8-10 0-15,3-14 0 16,3-5 0-16,-3-9 0 15,0-9-1-15,-5-5 1 16,-6-2 0-16,-6 0 1 0,-8-2-2 16,-7 6 2-1,-4 2-1-15,-4 11 0 16,-4 4 0-16,0 6 1 16,2 19-1-16,0 0 1 0,0 0 0 15,-21 40 0-15,19-5-1 16,2 3 1-16,4 12 0 15,-1 0-1-15,5-2 1 16,4-4-1-16,1-8-1 16,7-3 0-16,-1-12-1 15,4-2-1-15,-2-17-4 16,10 10-4-16,-31-12-32 16,39-10 1-16,-20-3-1 15,4-1 1-15</inkml:trace>
  <inkml:trace contextRef="#ctx0" brushRef="#br0" timeOffset="37927.5219">14562 4762 74 0,'0'0'40'16,"20"-3"2"-16,-20 3-2 15,0 0-28-15,0 0-2 16,15 17-3-16,-15-17-2 16,0 0-2-16,0 0-1 15,23 25 0-15,-23-25-1 16,0 0 0-16,0 0 0 0,20-4-2 16,-20 4 1-16,3-19 1 15,-3 19-1-15,-5-27 1 16,5 27-2-16,-22-21 2 15,1 15-2-15,-2 14 1 16,-4 7 1-16,0 10-1 16,-2 4 0-16,10 7 0 15,5 3 2-15,8 5-2 16,12-4 2-16,10-7-2 16,9-3 1-16,6-10-1 15,7-7 0-15,-3-9-1 16,5-4-1-16,-7-12-3 15,4 7-2-15,-20-30-15 0,8 14-20 16,-9-6-2-16,-1 0 1 16,-5 0 0-16</inkml:trace>
  <inkml:trace contextRef="#ctx0" brushRef="#br0" timeOffset="38227.6278">15037 4594 66 0,'0'0'39'0,"-19"-6"1"15,19 6-3-15,0 0-22 0,0 0-6 16,0 0-3-16,36 4-2 16,-11-6-3-16,6-4-3 15,12 6-3-15,-14-21-14 16,5 15-20-16,-3-3-1 16,-4 3 0-16,-27 6-1 15</inkml:trace>
  <inkml:trace contextRef="#ctx0" brushRef="#br0" timeOffset="38390.6896">14991 4741 58 0,'0'0'35'0,"25"10"1"0,4-12-2 16,-1 0-28-16,5-7-5 15,-2-5-22-15,0 1-12 16,4 7-2-16,-8-7 0 15</inkml:trace>
  <inkml:trace contextRef="#ctx0" brushRef="#br0" timeOffset="39348.0273">15608 4289 62 0,'4'-19'39'16,"-4"19"1"-16,0 0-1 16,-16-35-23-16,16 35-5 15,0 0-3-15,0 0-2 0,0 0-2 16,19 2-1-16,-19-2 0 16,12 19-1-1,-12-19 0-15,15 38 0 16,-7-13-1-16,2 8 0 0,-1 3 0 15,5 1-1-15,-1 1 0 16,3-3 0-16,1-3 1 16,3-5-1-16,-1-11 0 15,2-9 0-15,2-9 1 16,-2-9-1-16,1-10 0 16,-3-8 0-16,0-9 1 15,-5-8-1-15,1-2 0 16,-3-2 0-16,-5-4 1 0,1 2-1 15,-2 0 0 1,-4 6-1-16,2 10 0 16,-4 0-2-16,4 16-2 15,-8-1-4-15,21 33-16 0,-17-12-18 16,0 0 1-16,-4 23 0 16,4-6 0-16</inkml:trace>
  <inkml:trace contextRef="#ctx0" brushRef="#br0" timeOffset="39972.2516">16227 3888 50 0,'17'-23'36'0,"-17"23"0"16,27-27 1-16,6 25-24 15,-19-23-1-15,24 25-2 16,-17-11-2-16,14 12-3 15,-12 1 0-15,0 12-1 16,-23-14 0-16,18 36-2 16,-22-9-1-16,-10 6 1 15,-7-3-1-15,-2 3 0 16,-2-4-1-16,4-4 1 16,0-6-1-16,21-19 1 15,-26 17 0-15,26-17 0 0,0 0 1 16,22-6-1-16,-3-3 0 15,6 3-1-15,4 0 1 16,6-1-1-16,1 5-1 16,-3 0-2-16,2 8-2 15,-14-10-6-15,20 11-29 16,-41-7-2-16,17 22 0 16,-21-5 0-16</inkml:trace>
  <inkml:trace contextRef="#ctx0" brushRef="#br0" timeOffset="40280.3604">15506 4832 50 0,'-6'17'35'0,"6"-17"3"15,33-2-2-15,15 2-25 16,-15-19-1-16,30 15-2 16,-9-15-2-16,21 3-4 15,-1-1 0-15,1 2-4 0,4 5-5 16,-19-1-26-16,2 3-4 15,-10 4-1-15,-14 0 1 16</inkml:trace>
  <inkml:trace contextRef="#ctx0" brushRef="#br0" timeOffset="40855.5685">15681 5067 79 0,'0'0'39'15,"0"0"1"-15,25 31-6 0,-25-31-23 16,19 39-2-1,-11-13-2-15,10 17-2 16,-5-5-2-16,2 4 0 16,-5-9-2-16,0-3 1 0,-4-3-1 15,-3-11 1-15,-3-16-2 16,0 0 1-16,0 0 0 16,0 0 0-16,-5-35 0 15,5 8-1-15,5-7 0 16,3-5 0-16,8-3 1 15,1-4-1 1,8 10 0-16,6 1 0 0,-4 8-1 16,6 4 1-16,-3 10-1 15,-3 3-2 1,2 16-3-16,-29-6-10 0,41 8-26 16,-24 5 0-16,8 1 0 0,-3-3 1 15</inkml:trace>
  <inkml:trace contextRef="#ctx0" brushRef="#br0" timeOffset="116999.7152">12757 16118 3 0,'0'0'8'16,"0"0"-2"-16,0 0 0 16,0 0-1-16,0 0 2 15,0 0 1-15,0 0 1 16,0 0-1-16,0 0 2 15,0 0-1-15,0 0 0 16,0 0 0-16,0 0-2 16,0 0-1-16,0 0-2 0,0 0 0 15,0 0-1 1,0 0 2-16,0 0-2 16,-6 17 2-16,6-17-1 15,0 0 0-15,0 0 0 0,0 0 0 16,0 0-1-16,0 0 1 15,0 0-1-15,0 0 1 16,0 0-2-16,0 0 1 16,0 0 0-16,0 0 0 15,0 0-1-15,0 0 0 16,0 0 0-16,0 0-1 16,21 2 0-16,-21-2 0 15,27 10 0-15,-7-4-1 16,-3-3 1-16,4 5 0 15,1-2 0-15,-1 0-1 16,0 1 0-16,4 1 1 16,0-2-1-16,2 1 1 0,0-1-1 15,0-2 1-15,-2 2-1 16,0-2 0-16,0 1 0 16,-5 1 0-16,1-2 0 15,-21-4 1-15,31 8-1 16,-31-8 0-16,29 7 0 15,-29-7 0-15,25 2 0 16,-25-2 0-16,21 2 0 16,-21-2 0-16,0 0 0 15,21 0-1-15,-21 0 1 16,0 0 0-16,17 2 0 16,-17-2 0-16,0 0 0 15,18-2 0-15,-18 2 0 0,0 0 0 16,0 0 0-16,19-4 0 15,-19 4 0-15,0 0 0 16,0 0 0-16,0 0 0 16,0 0 0-16,0 0 0 15,0 0 0-15,0 0 1 16,0 0-1-16,0 0-1 16,0 0 2-16,0 0-1 15,0 0 0-15,0 0 0 16,0 0 0-16,0 0 0 15,0 0 1-15,0 0-1 16,0 0-1-16,0 0 1 16,0 0 0-16,0 0 1 0,0 0-1 15,0 0 0-15,0 0 0 16,-6 21 0-16,6-21 0 16,-7 18 1-1,7-18-1-15,-14 25 0 0,14-25 0 16,-13 28 0-16,5-10 0 15,-2 1 0-15,1 0 1 16,-3 2-1-16,-1 4 0 16,-1-4 0-16,1 0 0 15,-3 6 1-15,1 0-1 16,-1 0 0-16,-1 0 0 16,3-1 0-16,-1-1 0 0,1 4 0 15,1 0 1-15,1-4-1 16,1-2 0-1,1-2 0-15,2-2 0 16,1-2 0-16,1 1 1 16,6-18-1-16,-12 28 0 0,12-28 0 15,-9 23 0-15,9-23 0 16,-14 23 0-16,14-23 0 16,-13 20 0-16,13-20 0 15,0 0-1-15,-21 23 2 16,21-23-1-16,-18 19 0 15,18-19 0-15,-13 21 0 16,13-21 0-16,-14 19 0 0,14-19 0 16,0 0 0-16,-8 19 0 15,8-19 0 1,0 0 0-16,0 0 0 16,0 0 0-16,0 0 1 0,0 0-1 15,0 0 0-15,0 0 0 16,0 0-1-16,0 0 1 15,6-17 1-15,-6 17-2 16,8-17 1-16,-8 17 0 16,13-27 0-16,-13 27-1 15,18-33 2-15,-5 12-1 16,1 0-1-16,3-6 1 16,1-2 0-16,-1-1 0 0,2-3-1 15,0-3 1 1,1 1-1-16,-5 3 1 15,1-3-1-15,-3 6 1 16,-3 4-1-16,3-1 0 0,-3-1 0 16,0 2 1-16,-1 0-1 15,1 2 0-15,-1 0 0 16,1 0 1-16,-4 0-1 16,2 5 0-16,-8 18 1 15,7-24-1-15,-7 24 0 16,0 0 1-16,2-18 0 15,-2 18 0-15,0 0-1 16,0 0 1-16,0 0 0 16,0 0 0-16,0 0-1 15,0 0 1-15,0 0 0 16,0 0 0-16,0 0 0 16,0 0 0-16,0 0 0 0,0 0 0 15,0 0 0-15,0 0 0 16,-11-17 0-16,11 17 1 15,0 0-1-15,0 0 0 16,0 0 0-16,-20-13 1 16,20 13-1-16,0 0 0 15,-21-14 1-15,21 14-1 16,-23-11 0-16,23 11 0 16,-31-14 1-16,12 7-1 15,0 3 1-15,-5-2-1 16,1 0 0-16,0 2 0 15,2-1 1-15,2 1-1 16,-1-2 0-16,20 6 1 0,-27-10-1 16,27 10 0-16,-23-7 0 15,23 7 0-15,-23-8 1 16,23 8-1-16,-19-4 0 16,19 4 0-16,-19-4 0 15,19 4 0-15,0 0 0 16,0 0 0-16,-20-7 0 15,20 7 0 1,0 0 0-16,0 0 0 0,-21-12 0 16,21 12 0-16,0 0 0 15,-21-9 1-15,21 9-1 16,0 0 0-16,-23-6 0 0,23 6 0 16,0 0 0-16,-20-8 0 15,20 8 1-15,0 0-1 16,0 0-1-16,0 0 1 15,-17-7 0-15,17 7 1 16,0 0-1-16,0 0 0 16,0 0 0-16,-21 0 0 15,21 0 0-15,0 0 0 16,-20 1 0-16,20-1 0 16,0 0 0-16,0 0 0 15,-17-5 0-15,17 5 0 16,0 0-1-16,0 0 1 15,0 0 0-15,0 0 0 0,0 0 0 16,0 0 0-16,0 0-1 16,0 0 1-16,21 4 1 15,-21-4-2 1,20 0 1-16,-20 0 0 0,27 3 1 16,-27-3-2-16,29 8 1 15,-12-2 0-15,2 0 0 16,0 1 0-16,1-1 0 15,1 0 0-15,2-1 0 16,-2 1 0-16,3 0 0 16,-3-2 0-16,0 0 0 15,-2 0 0-15,1-1-1 16,-3 3 1-16,-17-6-3 0,31 10-4 16,-31-10-27-16,0 0-1 15,19 2 0 1,-19-2-2-16</inkml:trace>
  <inkml:trace contextRef="#ctx0" brushRef="#br0" timeOffset="143559.1897">20954 9468 27 0,'0'0'17'0,"0"0"0"16,20-6 1-16,-20 6-1 16,0 0-2-16,0 0-4 15,0 0-1-15,9-17-3 16,-9 17 0-16,0 0-1 15,0 0 0-15,0 0 0 16,0 0 1-16,0 0-1 16,0 0 0-16,0 0-1 15,0 0 0-15,0 0-1 16,0 0 0-16,0 0-1 16,0 0-1-16,-21 2 0 0,21-2-1 15,-21 26 1-15,9-6-1 16,1-3 0-16,-1 4 0 15,5-2 0-15,5-2 0 16,4 1-1-16,-2-18 0 16,17 17 0-16,0-15 0 15,3-4 1-15,3-4-1 16,-2-5 1-16,2-3-1 16,-4-3 1-16,-1 0-1 15,-1-4 1-15,-5 2 0 16,-5 1 1-16,-1 1-1 15,-6 17 0-15,0-23 0 16,0 23 0-16,0 0 1 0,-27-6-1 16,27 6 0-16,-29 23 0 15,10-4 0-15,3 3-1 16,1 1 1-16,3 0-1 16,7-4 0-16,5-2 0 15,0-17 0-15,15 17 0 16,2-17 0-16,3-4 1 15,1-7-2-15,-2-4 2 16,1-3-2-16,-1-1 1 16,-4 0 0-16,-3 0 1 15,-6 0-1-15,-6 19 0 16,-2-23 0-16,2 23 0 0,-25-6 1 16,3 15-1-16,3 3 0 15,-4 7 1-15,4 0-1 16,-1 6 0-16,9-4 0 15,3 0 0 1,10-3 0-16,-2-18 0 0,27 11 0 16,-4-17 0-16,2-7 0 15,4-6 0-15,-2-4 0 16,-2-6 0-16,-4 0 0 16,-7 0 0-16,-6 3 1 15,-6 5-1-15,-2 21 0 16,-18-20 1-16,-1 22-1 15,-8 10 0-15,2 5 0 0,-4 4 0 16,2 6 0-16,2 0 0 16,4 0 1-16,5 0-1 15,9-6-1 1,7-21 2-16,5 23-1 0,-5-23 0 16,29-2-1-16,-9-8 1 15,-1-5 0-15,0-6 0 16,-3 0 0-16,-1-6 0 15,-5 4 1-15,-5 0-1 16,-5 4 0-16,0 19 0 16,-15-18 0-16,-2 20 0 15,-5 8 1-15,3 13-1 16,-4 7 0-16,2 1 0 0,3 6 0 16,5-3 1-1,7-5-2-15,10-4 1 16,-4-25-1-16,31 19 1 15,-8-21 0-15,4-11 0 0,-4-8 0 16,2-6 0-16,-6-4 1 16,-1-3-1-16,-9 3 0 15,-5 2 0-15,-6 6 1 32,2 23-1-32,-19-21 0 0,0 25 0 0,-4 11 0 15,0 6 0-15,3 12 1 16,-1 1-2-16,8 1 1 15,1-1 0-15,12-5 0 16,10-6-1-16,-10-23 0 16,36 19 1-16,-13-22 0 15,1-11 0-15,-3-3 0 16,0-8 0-16,-6-2 0 0,-5-4 1 16,-4 1-1-16,-6 1 0 15,-4 2 0-15,-4 4 1 16,-5 6-1-16,-5 7 0 15,-3 14 0-15,-6 6 0 16,4 13 1-16,-4 2-1 16,4 3-1-16,6 7 1 15,3-4 0-15,6-1-1 16,10-7 1-16,-2-23 0 16,25 21 0-16,-5-21 0 15,1-7 1-15,0-9-1 16,-4-5 0-16,1-2 0 15,-5-7-1-15,-1-5 1 0,-8 0 0 16,-6 5 1-16,-6 1-1 16,-5 10 1-16,-7 5-1 15,-1 9 0-15,-4 12 1 16,0 11-1-16,2 7 0 16,2 5 0-16,3 5 0 15,7-3 0-15,3 1 0 16,4-8 0-16,4-6 0 15,4-2-1-15,-4-17-4 16,0 0-6-16,19-7-33 16,-19 7 1-16,10-37-1 15,-8 16 0-15</inkml:trace>
  <inkml:trace contextRef="#ctx0" brushRef="#br0" timeOffset="155642.4933">20083 16479 32 0,'23'-14'27'15,"-23"14"-7"-15,13-19-3 16,8 15-5-16,-21 4-2 0,35-7-2 15,-35 7 0-15,35 3-2 16,-35-3 0-16,17 14 0 16,-17-14 1-1,-9 36-2-15,-15-19 1 0,9 12-1 16,-14-11-2-16,4 1 0 16,-4-6 0-16,4 1-2 15,2-11 0-15,23-3-1 16,-27-19 0-16,19 0 1 15,10 0-1-15,4-6 0 16,5 2-1-16,5 0 1 16,5 4 0-16,0 1 0 15,2 9 0-15,1 3 0 0,-5 4 0 16,-19 2 1 0,23 19 0-16,-17 1 0 15,-10-1 0-15,-4 4 0 16,-7 0 0-16,-1-6 0 0,-5 0 0 15,2-5 0-15,0-8 0 16,1-6-1-16,18 2 1 16,-19-31-1-16,17 6 0 15,4 0 0-15,4-4 0 16,3 1 0-16,3 5 0 16,-2 3 0-16,-10 20 1 15,19-23-1-15,-19 23 1 16,0 0 0-16,10 21 1 15,-10-1-1-15,-6-1 0 16,-2-2 0-16,-5 4 0 16,-1-4 0-16,-5-1 0 15,-2-10 0-15,-3-3 0 0,3-1 0 16,2-7-1-16,19 5 0 16,-27-18 0-16,17 1-4 15,10 17-16-15,0 0-20 16,12-31 1-16,-8 8-3 15,-2 4 1-15</inkml:trace>
  <inkml:trace contextRef="#ctx0" brushRef="#br0" timeOffset="156798.9083">21603 16300 40 0,'0'0'35'15,"0"0"1"-15,19 12 0 16,-2 15-24-16,-17-27-2 16,27 49-2-16,-9-16-3 15,14 13 0-15,-5 2-2 16,8 2 0-16,-6 0-2 16,0 2 1-16,-2-6-2 0,-4-2 0 15,-6-6 0-15,-3-5 0 16,-4-8-2-16,-10-25-2 15,11 30-3-15,-11-30-20 16,0 0-11-16,-6-32 0 16,10 9 0-16</inkml:trace>
  <inkml:trace contextRef="#ctx0" brushRef="#br0" timeOffset="157140.0308">22065 16214 50 0,'-32'34'37'16,"-7"11"1"-16,-5 1 0 16,-1 15-28-16,-13-3-3 15,14 16-1-15,-10-8-1 16,10 8-2-16,-3-6-2 16,9-9-2-16,5 2-2 0,-5-28-13 15,14 5-22-15,7-13 1 16,17-25-1-16,0 0-2 15</inkml:trace>
  <inkml:trace contextRef="#ctx0" brushRef="#br0" timeOffset="222358.2829">5275 4720 22 0,'0'0'31'0,"14"-19"-2"16,-14 19-5-16,0 0-2 16,2-27-4-16,-2 27-4 15,0 0-3-15,0 0-4 16,0 0 0-16,19 6-2 15,-19-6-1-15,21 29 1 16,-13 1-2-16,7 11 0 0,1 1 1 16,1 8-2-1,0-4 1-15,3 2 0 16,-5-8-1-16,2-5 0 16,3-14 0-16,-20-21 0 15,31 5-2-15,-10-20 0 0,0-21 0 16,0-8 0-16,-1-10 0 15,-1-2-1-15,-2-3 0 16,-1-3-1-16,-3 9 1 16,-7 1 0-16,0 19-2 15,-6 3-1-15,0 30-3 16,2-39-6-16,17 35-25 16,-19 4-2-16,17-2 0 15,-17 2 0-15</inkml:trace>
  <inkml:trace contextRef="#ctx0" brushRef="#br0" timeOffset="222587.3634">5939 4764 45 0,'27'2'33'0,"-4"-13"0"16,13 7 0-16,7-2-27 0,-3-9-4 16,5 0-10-1,5 3-22-15,-8 12-2 16,-15-8 0-16,-2 14-2 16</inkml:trace>
  <inkml:trace contextRef="#ctx0" brushRef="#br0" timeOffset="222734.4162">6072 4922 57 0,'7'21'33'15,"-7"-21"0"-15,39-14-14 16,-6 1-24-16,3-8-21 16,7 17-5-16,-10-17 1 15,7 7-4-15</inkml:trace>
  <inkml:trace contextRef="#ctx0" brushRef="#br0" timeOffset="224934.2019">7173 4323 32 0,'0'0'27'16,"0"0"-3"-16,17-9-2 0,-17 9-2 15,0 0-5 1,0 0-4-16,0 0-2 16,-21 13-3-16,19 4-1 15,2-17-2-15,-29 39 0 0,10-16-1 16,0 5 0-16,-4-5 0 16,5 2-1-16,1-3 0 15,0-5-1-15,17-17 0 16,-20 17-1-16,20-17-1 15,0 0-1-15,10-19-2 16,-2-6 0-16,11 4 1 16,-4-14-1-16,7 1 2 15,-3-7 0-15,0 3 3 16,-2 4 1-16,-5-1 2 16,2 14 1-16,-9-2 1 15,-5 23 0-15,0 0 0 16,22 10-1-16,-17 7 0 0,9 12-2 15,-3 3-1-15,7 3 1 16,1 1-2-16,4-1 0 16,-2-5 0-16,-1-3 1 15,-5-6 0-15,-5 0 0 16,-10-21 1-16,-6 27 0 16,-13-21 0-16,-4 4 0 15,-8-7 0-15,0 1-1 16,-4-2-1-16,6-2 0 15,2 0-3-15,4-6-2 16,23 6-11-16,0 0-23 16,0 0 0-16,0 0 0 15,8-24 0-15</inkml:trace>
  <inkml:trace contextRef="#ctx0" brushRef="#br0" timeOffset="225726.4828">7808 4291 31 0,'17'-20'33'0,"-17"20"0"0,-6-30-8 15,6 30-7-15,0 0-3 16,0 0-5-16,-21-18-3 16,21 18-2-16,-29 22 0 15,12 3-1-15,-10-1-1 16,4 13 0-16,-3-3-1 16,5 9-1-16,2-3-1 15,7-6 1-15,3 1-1 0,9-10-1 16,4-8 1-1,-4-17 1-15,19 10-2 0,-19-10 2 16,27-16-1 0,-27 16 0-16,29-34 1 0,-14 13-1 15,-3-2 0-15,-2 2 0 16,-5 0 1-16,-1 1-1 16,0 3 0-16,-4 17 0 15,-2-25 0-15,2 25 0 16,-4-19 0-16,4 19 0 15,0 0-1-15,0 0-1 16,-19-13 1-16,19 13-2 16,0 0-1-16,-19-4-2 0,19 4-4 15,0 0-8-15,0 0-16 16,0 0-2 0,0 0 0-16,0 0 2 15</inkml:trace>
  <inkml:trace contextRef="#ctx0" brushRef="#br0" timeOffset="226106.6181">7597 4174 48 0,'-5'-27'38'0,"3"6"0"15,2 21 0-15,-12-43-22 16,12 43-4-16,0-19-2 16,0 19-3-16,0 0-1 0,0 0-2 15,0 0-1-15,14 29-1 16,-7-8 1-16,9 12-2 16,3 3 1-16,6 10 0 15,0-2-1-15,4 2 0 16,2 0 0-16,0 0 0 15,-4-5-1-15,0-11 0 16,-8-5 0-16,-1-7 0 16,-18-18 0-16,23 17-2 15,-23-17-2-15,0 0-1 16,0 0-6-16,0 0-30 16,0 0-1-16,-12-25 1 15,12 25-1-15</inkml:trace>
  <inkml:trace contextRef="#ctx0" brushRef="#br0" timeOffset="226833.8809">6805 4899 70 0,'0'0'36'0,"-18"-6"0"15,18 6-11 1,0 0-18-16,0 0-2 16,33 2-1-16,6-6-1 0,19-4-1 15,11-3-1-15,20 1 0 16,15-7 0-16,14 4 0 15,3-3 0-15,1-1-1 16,-7 5-1-16,-14 5-1 16,-13 12-3-16,-32-18-15 15,-9 15-17-15,-24 2-1 16,-23-4 1-16,-20 17-1 16</inkml:trace>
  <inkml:trace contextRef="#ctx0" brushRef="#br0" timeOffset="227474.1083">7038 5142 68 0,'17'-5'37'16,"-17"5"-1"-16,0 0-8 16,-15 42-18-16,-14-19-3 0,8 21-1 15,-16-8-1-15,8 6-2 16,-5 1-1-16,3-7-1 15,6-9-1-15,7-6 0 16,18-21-1-16,0 0-1 16,0 0 0-16,12-27-2 15,9-2 1-15,-2-18 0 16,10 2 0-16,-6-10 1 16,4 5 0-16,-3 0 1 15,-7 2 1-15,4 17 3 16,-9 3 0-16,5 20 1 15,-17 8 1-15,27 11-1 16,-15 11 0-16,11 18 0 0,-2 4 0 16,8 8-2-16,0 1 0 15,4 7-1-15,-2-4-1 16,-1-7 0-16,-5-8 1 16,-3-11-1-16,-9-9 1 15,-11-3-1-15,-2-18 0 16,-23 11 1-16,-4-18-1 15,-10 1 1-15,-5-2 0 16,-4-1-1-16,-1 1 0 16,3-4-2-16,9 9-1 15,2-13-3-15,33 16-11 16,-21 6-23-16,21-6 0 0,0 0-1 16,27-15 1-16</inkml:trace>
  <inkml:trace contextRef="#ctx0" brushRef="#br0" timeOffset="227782.2155">7497 5096 64 0,'37'-23'39'16,"-6"8"-1"-16,-6 13 2 15,-25 2-21-15,23 13-11 16,-27 12-2-16,2 19-1 15,-10 4-1-15,7 8-1 0,-5-2 0 16,6 3-1-16,2-5-2 16,6-2 2-1,4-8-2-15,3-5 0 16,3-11 1-16,1-3-1 0,3-5 0 16,1-11-1-16,2-3 0 15,-2-11-2-15,3 3-2 16,-7-23-4-16,16 19-23 15,-21-19-9-15,-3-1 0 16,-9-9 0-16</inkml:trace>
  <inkml:trace contextRef="#ctx0" brushRef="#br0" timeOffset="227926.2681">7530 5255 86 0,'-17'-5'40'0,"17"5"0"16,0 0-3-16,0 0-32 15,52-21-3-15,-4 23-8 0,-4-8-32 16,4-2-1-16,-1 4-1 16,-5-5 0-16</inkml:trace>
  <inkml:trace contextRef="#ctx0" brushRef="#br0" timeOffset="229777.9308">7034 12147 29 0,'2'-28'25'16,"19"22"-1"-16,-30-11-9 16,9 17-13-16,-6-20 5 15,-8 3 0-15,14 17 3 16,-30-23 0-16,10 21 1 15,-26-21 0-15,5 19 0 16,-34-17-1-16,0 12-5 16,-25-9 0-16,-12 9-2 15,-19-3 0 1,-12 3-2-16,-19-1 0 0,-14 2 0 0,-11 3-1 16,-19-5 1-16,-20 4-1 15,-17 4 0 1,-11 1 1-16,-14 4 0 0,-10 3 0 15,-2 6 0-15,0 5-1 16,16 10 1-16,17 0-1 16,24 1 1-16,18 5-1 15,30 2 0-15,26 3 2 16,29 6-2-16,30 0 1 16,28 6 0-16,33-2 0 15,33 4-1-15,33-2 1 16,38-2 0-16,35 1-2 0,38-8 1 15,38 3 1 1,31-2 0-16,28-2-1 16,31-3 1-16,21-5 0 15,20 1 0-15,14-8 0 0,13-2 0 16,5-10-1-16,2-9 1 16,0 0 0-16,-6-4-1 15,-9-8 1-15,-12-5 0 16,-18-6 0-16,-26-6-1 15,-29-8 0-15,-33-5 0 16,-39-4 0-16,-40-10 0 16,-44-2 0-16,-51-3 0 0,-44-5-1 15,-54 1 2 1,-39-1-1-16,-44 1 1 16,-36 5-1-16,-37 3 1 15,-30 3-1-15,-22 2-1 0,-10 13-2 16,-27-3-37-16,12 7-1 15,7 4-1-15,14 4 1 16</inkml:trace>
  <inkml:trace contextRef="#ctx0" brushRef="#br0" timeOffset="231218.4411">5968 15504 20 0,'-18'-2'33'0,"-5"-3"2"16,23 5-1-16,-29 17-11 15,10-23-10-15,30 27-3 16,-11-21-3-16,37 15-1 15,-2-15-1-15,30-1-1 16,13-13-1-16,24 1 0 16,12-8 0-16,17 7 0 15,4 1 0-15,0 9-1 16,-8 6 1-16,-13 11-1 16,-20 3 0-16,-17 9-1 0,-19-6 1 15,-19-2-1-15,-14-7 1 16,-8-8-2-16,-17-2 1 15,20-12 0-15,-9-5 0 16,1-4-1-16,7 0-1 16,0-8-2-16,10 10-2 15,-9-16-8-15,18 16-26 16,-11-2-2-16,2 7 1 16,-6 1-1-16</inkml:trace>
  <inkml:trace contextRef="#ctx0" brushRef="#br0" timeOffset="232369.8514">7891 14679 50 0,'2'-19'37'15,"-2"19"-2"-15,-8-32-8 16,8 32-10-16,0 0-3 16,9 42-5-16,-18-13-2 15,13 15-2-15,-10 6-1 16,10 17 0-16,-4-2-2 15,7 10 1-15,3 0-2 0,4-3 0 16,3-4 0 0,4-3 0-16,2-12-1 15,0-8 0-15,-3-13 0 16,-5-9 0-16,-15-23 0 0,0 0-1 16,0 0 0-16,8-44 0 15,-14 2 1-15,-2-12-1 16,1 2-1-16,-1-9 1 15,8 3 0-15,6 3 0 16,13 5 0-16,8 14 0 16,6 7 0-16,5 12 0 15,9 9 1-15,1 16 0 16,-4 9 0-16,-7 15 1 16,-12 11 0-16,-13 8 0 15,-14 5 0-15,-14 9 0 16,-13-5 1-16,-5-7-1 15,-11-7 1-15,5-13-1 0,-1-12 0 16,5-13-1-16,1-10 0 16,8-13 0-16,6-3-3 15,1-10 0-15,13 1-2 16,-7-8-3-16,14 35-6 16,-4-44-19-16,12 25-6 15,4 0 0-15,5 1 1 16</inkml:trace>
  <inkml:trace contextRef="#ctx0" brushRef="#br0" timeOffset="232826.0136">8431 14971 45 0,'0'0'37'15,"23"-12"1"-15,-23 12 0 16,21 4-14-16,0 25-15 15,-9-10-3-15,9 16 0 16,-7-1-1-16,3 8-2 16,-4-3 0-16,1-1-1 15,-8-5-1-15,-1-8 1 16,-3-4-2-16,-2-21 0 16,0 0 0-16,0 0 0 15,2-19-1-15,0-10 1 16,4-4-1-16,-2-3-1 0,6-3 1 15,3-5 0-15,2 6 1 16,3 2-1-16,-1 7 1 16,2 6-1-16,3 4 2 15,-1 11-1-15,-2 6 1 16,0 14 0-16,-1 3 0 16,-1 12 1-16,-3 3 0 15,-1 3-1-15,-1 7 1 16,-3 1-1-16,-3-5 0 15,2-3-1-15,-2-7 0 16,-6-26-2-16,6 29-3 16,-6-29-9-16,11-23-25 15,-11-2-1-15,6-5-1 0,-6-9 0 16</inkml:trace>
  <inkml:trace contextRef="#ctx0" brushRef="#br0" timeOffset="232962.063">8892 14731 45 0,'2'-23'27'16,"-2"23"1"-16,0 0-8 15,25-15-47-15,-6 32-1 16,-19-17-2-16,37 21 2 16</inkml:trace>
  <inkml:trace contextRef="#ctx0" brushRef="#br0" timeOffset="233498.2562">9304 14850 23 0,'0'0'33'0,"0"0"2"15,12-17-1-15,-12 17-14 16,0 0-5-16,0 0-2 15,0 0-3-15,-27-6-2 16,27 6-3-16,-27 23 0 16,6-4-2-16,-12 0 1 15,2 12-1-15,-7 2-1 16,3 3 0-16,2-1-1 16,6 9 1-16,10-8-2 15,13-1 0-15,13-10-1 16,15-10 1-16,6-11-2 0,11-12 1 15,1-7-1-15,3-16-1 16,-1-3 1-16,-9-12 0 16,0-2 1-16,-10-16-2 15,-4 5 3-15,-10-2 0 16,-5-1 1-16,-2 8 0 16,-8 7 0-16,4 6 2 15,-8 7-2-15,8 34 2 16,-11-21-2-16,11 21 1 15,-10 28 1-15,6 11-2 16,1 5 1-16,-3 12-1 16,2 3-1-16,2-1 0 47,6 7-1-47,2-10-2 0,7-3-3 0,-7-31-8 0,23 6-25 0,-8-19-1 0,10-8 0 15,-4-14 1-15</inkml:trace>
  <inkml:trace contextRef="#ctx0" brushRef="#br0" timeOffset="234230.5249">9738 14668 75 0,'-36'36'38'0,"5"-7"0"15,-2 13 0-15,-9-7-31 0,17 9-2 16,0-2-2-16,13 0-1 15,8-13-2-15,12-8-1 16,15-9-1-16,6-14-1 16,6-4-1-16,-3-17-1 15,5 0 0-15,-12-12 0 16,2 3 2-16,-10-8 1 16,-3 7 1-16,-6 4 1 15,-4 12 2-15,-4 17 1 16,0 0 0-16,0 0 1 15,19 33-1-15,-6 7 0 16,-1 4-2-16,7 14 2 16,-3-3-1-16,1 8 0 0,-9 3 0 15,-3 3 0-15,-8-4-1 16,-9 0 1-16,-7-9-1 16,-8-6 1-16,-6-18-2 15,-2-11 0-15,2-15 1 16,3-21-1-16,6-14 0 15,5-15 0-15,8-8-1 16,9-15 1-16,6-6-1 16,7-2 0-16,10 0 1 15,4-3-1-15,8 1 1 16,6 2 0-16,1 6 0 16,1 4 0-16,-3 6 0 15,-3 7 1-15,-8 11-1 0,-6 18 2 16,-21 23-2-16,0 0 1 15,0 0 1-15,-11 43-1 16,-3-1 1 0,6 10-1-16,7 1 1 0,10 1-1 15,10-6 0-15,16-6 1 16,13-7-2-16,10-14 1 16,8-10 1-16,5-3 0 15,-1-10-1-15,3-2 1 16,-4-5 0-16,-1-3 0 15,-8-1 0-15,-8-1-1 16,-8 5 1-16,-7-1-1 16,-8 1-1-16,-10 3 0 0,-19 6-2 15,21-6-2-15,-21 6-6 16,0 0-31 0,-6 23-2-16,6-23-1 15,-34 19 0-15</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6T14:57:51.207"/>
    </inkml:context>
    <inkml:brush xml:id="br0">
      <inkml:brushProperty name="width" value="0.05292" units="cm"/>
      <inkml:brushProperty name="height" value="0.05292" units="cm"/>
      <inkml:brushProperty name="color" value="#FF0000"/>
    </inkml:brush>
  </inkml:definitions>
  <inkml:trace contextRef="#ctx0" brushRef="#br0">22596 7751 1 0,'0'0'15'16,"0"0"15"-16,0 0 2 15,0 0-12-15,4-17 0 16,-4 17-3-16,0 0-1 16,0 0-2-16,0 0-4 15,0 0-1-15,0 0-2 0,0 0-1 16,0 0-2-16,0 0 0 15,0 0-1-15,0 0 0 16,23-2-1-16,-2 8 0 16,2 1 0-16,8 9 0 15,2-1 0-15,5 8 0 16,7 0 0-16,1 10 0 16,2 1-1-16,2 6 1 15,3 1 0-15,1-1-1 16,3 4 0-16,1 2 1 15,-2 2-2-15,-4 4 1 16,-2-2 1-16,-1 0-1 16,-3-2 0-16,-7 1-1 0,-1-6 1 15,-9-5-1-15,-2-4 0 16,-2-9 0-16,-2-7 1 16,-9 1-2-16,-14-19 1 15,25 15 0-15,-25-15 0 16,0 0-1-16,19 2 0 15,-19-2 0-15,0 0-2 16,8-21 0-16,-8 21-1 16,6-21-1-16,-6 21-2 15,-2-17-3-15,2 17-11 16,0 0-20-16,0 0 0 16,0 0 1-16,0 0 1 15</inkml:trace>
  <inkml:trace contextRef="#ctx0" brushRef="#br0" timeOffset="403.1471">23645 8401 13 0,'0'-19'35'16,"0"19"0"-16,0 0 3 16,-17-23-14-16,17 23-3 15,-18-6-5-15,18 6-5 16,0 0-3-16,0 0-2 15,-25 6-1-15,25-6-2 16,0 0 0-16,10 21-1 16,-10-21 0-16,33 19-1 0,-8-9-1 15,4 5 0-15,4-1 1 16,-1 7-1 0,3-8 1-16,-6 10-1 15,-6 0 1-15,-4 0 0 0,-7 4 1 16,-4-2 1-16,-10-4-2 15,2-21 1-15,-21 35-1 16,21-35 1-16,-35 15-1 16,10-11 0-16,0-4 0 15,2 0-1-15,1-2 0 16,5 0 0-16,17 2-1 16,-29-6-3-16,29 6-4 15,-21-11-27-15,21 11-8 0,-2-18-1 16,2 18 0-1</inkml:trace>
  <inkml:trace contextRef="#ctx0" brushRef="#br0" timeOffset="2091.7599">23863 7617 20 0,'0'0'33'16,"0"0"0"-16,0 0-3 0,19 15-12 15,-19-15-2 1,0 0-4-16,0 0-3 16,0 0-2-16,0 0-2 0,0 0 0 15,0 0-1-15,0 0 0 16,0 0 0-16,0 0-1 15,-13-23-1-15,13 23 0 16,0-29-1-16,0 12 1 16,0-4-1-16,0-4 0 15,-2 2 1-15,-4 2-1 16,-2-2 0-16,8 23 1 0,-28-25-1 16,4 21 0-1,-5 8 0-15,-3 13 1 16,-5 6-2-16,2 12 1 15,-3 3 1-15,9 8-1 0,0 0 0 16,11 2 0-16,7-2-1 16,11-2 0-16,6-7 0 15,3-9 0-15,11-6-1 16,1-11 1-16,6-7 0 16,-2-12 1-16,4-9-1 15,0-6-1-15,-2-12 1 16,0-7 0-16,-4-2 0 15,0-4 0-15,-4 4 0 16,-1-2 0-16,-7 8 1 16,-1 5-1-16,0 6 1 15,-10 27 0-15,3-19 0 16,-3 19 1-16,-9 29-1 0,1 3 0 16,-2 7 1-16,1 3-1 15,1 10-1-15,4 0 1 16,2-3-1-16,4-1 0 15,8-9-2-15,0-9-2 16,9-1-2-16,-19-29-8 16,38 8-28-16,-18-16-1 15,7-3 0-15,-12-12 0 16</inkml:trace>
  <inkml:trace contextRef="#ctx0" brushRef="#br0" timeOffset="2603.9479">24284 7749 50 0,'0'0'39'16,"0"0"0"-1,0 0 0-15,-12-27-20 0,12 27-6 16,0 0-4-16,0 0-3 16,6 25 0-16,-2-4-3 15,-2-2 0-15,1 10 0 16,-1 0-2-16,2 5 1 16,-2-1-1-16,2 2 1 15,-2-7-2-15,0-5 0 16,0 0 1-16,-2-23-2 15,2 27 0-15,-2-27 0 0,0 0-2 16,0 0-2-16,0 0-2 16,-8-27-7-1,21 10-27-15,-16-15-1 16,3-1 1-16,-8-5 1 0</inkml:trace>
  <inkml:trace contextRef="#ctx0" brushRef="#br0" timeOffset="2808.0198">24122 7693 63 0,'-22'0'39'0,"22"0"1"16,-19 0 0-16,19 0-26 15,21 0-4-15,-21 0-3 0,48-3-2 16,-19 5-2 0,8 1-2-16,2-1-1 15,-3 0 0-15,-1 0-3 16,-10-8-4-16,10 24-19 0,-35-18-14 15,31-12-2-15,-31 12 1 16,9-23 0-16</inkml:trace>
  <inkml:trace contextRef="#ctx0" brushRef="#br0" timeOffset="4091.4858">16946 8656 34 0,'0'0'27'16,"0"0"-1"-16,0 0-6 16,0 0-3-16,0 0-4 15,0 0-1-15,0 0-2 16,-17-3-1-16,17 3-2 0,0 0 0 15,0-25-1-15,-6 5-2 16,12-3 1-16,-2-7-2 16,9-1 1-16,3-13-1 15,7 0 0-15,6-12-2 16,9-5 1-16,3-10 1 16,7-2-2-16,2-10 1 15,0 1-1-15,1-2 1 16,-3 1-1-16,-4 1 0 15,-3 9 0-15,-7 6 0 16,-7 9 0-16,-3 10 0 16,-7 10 0-16,-5 5 0 0,-3 8 1 15,-5 8-2-15,-4 17 2 16,4-23-2-16,-4 23 1 16,0 0-1-16,0 0 0 15,0 0-1-15,0 0 0 16,0 0 1-16,0 0-2 15,-17 9 0-15,17-9-3 16,-6 22-2-16,6-22-10 16,0 0-22-16,0 0-1 15,-14 17 0-15,14-17 1 16</inkml:trace>
  <inkml:trace contextRef="#ctx0" brushRef="#br0" timeOffset="4443.6137">17425 7427 58 0,'0'0'37'15,"-25"7"-1"-15,25-7 2 16,0 0-24-16,-20-1-2 16,20 1-3-16,0 0-5 15,25-22 0-15,-9 5-3 16,7-2 1-16,0-4-1 15,6-2 1-15,2-6-2 16,2 3 2-16,-4-1-1 16,2 6 0-16,-6 0 1 0,-2 9 0 15,-4 3 1-15,0 19-1 16,-19-8 0-16,18 40 0 16,-16-13 1-16,0 7-2 15,-4 1 1-15,0-1-2 16,2 3-1-16,-4-16-2 15,12 6-5-15,-8-27-33 16,0 0 0-16,0 0 0 16,15-25-1-16</inkml:trace>
  <inkml:trace contextRef="#ctx0" brushRef="#br0" timeOffset="5443.9782">16455 7367 42 0,'3'-19'36'0,"-3"19"-1"16,0 0 1-16,-9-19-18 15,20 36-2-15,-11-17-5 16,0 0-3-16,0 0-2 16,-2 21-2-16,2-21 0 15,0 0-1-15,0 0-1 16,8 21-1-16,-8-21 1 15,0 0-1-15,0 0 0 16,6-23 0-16,-6 23-1 0,-6-28 1 16,0 8 0-1,-3 3-1-15,-7-2 1 16,-1 9-1-16,-8 7 0 16,-4 5 1-16,-2 9-1 0,-2 8 0 15,2 10 1-15,2 4 0 16,4 11 0-16,8-2 0 15,5-2 0-15,10-1-1 16,6-3 1-16,10-9 0 16,3-8-1-16,4-9 0 15,6-12 0-15,0-10 0 16,0-9 1-16,0-10-1 16,-1-9 0-16,-5-2 0 15,-4-10 1-15,-1-2-1 16,-5 6 1-16,-3 4-1 15,-2 6 1-15,-3 11 1 16,-3 6-1-16,0 21 0 0,0 0 1 16,0 0-1-16,2 35 0 15,0 1 1-15,0 4-2 16,2 4 1-16,0 2-1 16,2 2 1-16,0-2-2 15,1-5 0-15,3-5 0 16,-4-13-2-16,3 4-3 15,-9-27-3-15,29 21-33 16,-29-21-1-16,0 0 1 16,21-11 0-16</inkml:trace>
  <inkml:trace contextRef="#ctx0" brushRef="#br0" timeOffset="6211.2594">16723 7433 31 0,'0'0'35'0,"0"0"0"15,0 0 2-15,29-4-16 16,-29 4-2-16,0 0-6 15,0 0-4-15,0 0-3 0,0 0-2 16,21 27 0 0,-17-10-1-16,7 10 0 15,-7 1-2-15,6 1 1 16,-5 4-1-16,1-2 0 0,0-3 0 16,-2-3-1-16,0-6 1 15,0-1-1-15,-4-18 1 16,3 17-2-16,-3-17-1 15,0 0-3-15,0 0-5 16,-5-19-18-16,5 19-12 16,-8-33 1-16,2 8-1 15,-2 0 1-15</inkml:trace>
  <inkml:trace contextRef="#ctx0" brushRef="#br0" timeOffset="6419.3346">16609 7444 62 0,'0'0'38'0,"0"0"-1"15,0 0 2-15,33 12-23 16,-22-30-5-16,26 16-3 16,-12-9-4-16,6-1-3 15,0 7-4-15,-10-15-18 16,2 11-17-16,-4 1-1 15,-19 8 0-15,0 0 0 16</inkml:trace>
  <inkml:trace contextRef="#ctx0" brushRef="#br0" timeOffset="15015.4531">17020 8931 19 0,'0'0'29'0,"0"0"2"16,0 0-6-16,0 0-6 15,0 0-2-15,0 0-1 16,0 0-4-16,0 0-1 16,0 0-2-16,0 0-1 15,0 0-1-15,0 0-2 16,0 0 0-16,0 0-2 0,0 0 0 16,25 5 0-16,-4 7 0 15,8-1-1-15,15 9 1 16,4-1-1-1,18 6 1-15,3-4-1 0,14 13 0 16,2 1 0 0,12 5-1-16,-1-1 1 0,3-3-1 15,-5 0 0-15,1-1 0 16,-7 3-1-16,-7-9 1 16,-9-4 0-16,-13-4 0 15,-10 0-1-15,-11-4 0 16,-9-1 0-16,-8-5 0 15,-21-11 0-15,25 18 0 0,-25-18 0 16,0 0 0 0,0 0 1-16,0 0-2 15,0 0-1-15,0 0 1 16,0 0-2-16,0 0-1 0,0 0-1 16,2-29-1-16,-2 29-3 15,-9-19 0-15,9 19-4 16,-14-20-1-16,14 20 2 15,-19-23 0-15,19 23 3 16,-21-21 4-16,21 21 2 16,-25-21 5-16,5 4 5 15,20 17 2-15,-34-21 2 0,34 21 0 16,-39-15 1 0,39 15-3-16,-35-4-1 15,35 4-1-15,-25 2-2 16,25-2 0-16,0 0-2 15,-2 21 0-15,2-21-1 0,33 27-1 16,-4-12 1-16,8 2-1 16,5 0-1-16,8 3 0 15,0-1 0-15,1-6 0 16,-7-3-1-16,-5 1 2 16,-9 1-1-16,-4-3 1 15,-26-9 1-15,19 18-1 16,-19-18 1-16,-19 15 0 0,-1-9-1 31,-7 0 1-31,-4-1 0 0,-1 1-2 16,-7 0 1-16,2 0-1 15,6-1 0-15,3-3-2 0,6 6-3 16,3-8-2-16,19 0-22 16,0 0-14-16,0 0-1 15,0 0 0-15,0 0 0 16</inkml:trace>
  <inkml:trace contextRef="#ctx0" brushRef="#br0" timeOffset="15963.7972">18389 8748 21 0,'19'-13'33'16,"-19"13"1"-16,0 0 2 15,24 2-18-15,-24-2 1 16,0 0-3-16,0 0-2 16,0 0-4-16,0 0-3 15,0 0-1-15,0 0-1 16,0 0-1-16,0 0-1 0,0 0-1 15,0 0 0-15,0 0-1 16,0 0 1-16,0 0-1 16,3-23 0-16,-1 6 0 15,-2-3 0-15,0 20 0 16,-5-32 0-16,5 32 0 16,-18-23 0-16,18 23 0 15,-35 0 1-15,10 9-1 16,0 7 0-16,-2 3-1 15,-2 8 1-15,6 3 0 16,2 3-1-16,8 2 1 16,7-1-1-16,8-5 0 15,7-2 0-15,7-10 0 0,7-4 0 16,2-11 0-16,4-9 0 16,0-9-1-1,0-9 1-15,-4-9-1 16,-4-4 1-16,-4-3 0 0,-5-3-1 15,-4 4 1-15,-6-2-1 16,0 11 3-16,-4 2-3 16,2 29 2-16,-8-21 0 15,8 21-1-15,-8 17 1 16,4 3 0-16,2 10 0 16,2 1-1-16,4 11 1 15,0-4 0-15,4 3-1 0,0-3 0 16,5-5 0-16,1-6-1 15,1-4-2 1,-15-23-2-16,39 26-4 16,-39-26-33-16,23-11-2 0,-10-6 1 15,3-1-1-15</inkml:trace>
  <inkml:trace contextRef="#ctx0" brushRef="#br0" timeOffset="16406.9581">18798 8712 80 0,'0'0'40'16,"23"17"1"-16,-23-17-1 15,0 0-30-15,27 18-2 0,-27-18-4 16,19 9 0-16,-19-9-1 15,0 0 0-15,20 4-2 16,-20-4 1-16,0 0 0 16,0 0-1-16,9-17 1 15,-9 17-1-15,0 0 0 16,-19-16 0-16,19 16 0 16,-35 4 0-16,12 4 0 15,-2 7-1-15,0 1 1 16,0 5 0-16,6 5-1 15,3-1 0-15,9 4 0 16,9-4 1-16,7-4-1 16,9 0 0-16,3-9 0 0,6-4 0 15,0-5 1-15,2-1-2 16,0-9 0-16,-6-5-1 16,2 2-3-16,-16-18-12 15,9 12-26-15,-14-1-1 16,0-2 0-16,-8-4 0 15</inkml:trace>
  <inkml:trace contextRef="#ctx0" brushRef="#br0" timeOffset="31087.2885">16433 7312 6 0,'0'0'23'16,"0"0"1"-16,0 0-1 15,0 0-8-15,0 0-2 16,0 0-2-16,18 0 2 16,-18 0-3-16,0 0 1 15,0 0-2-15,0 0 0 16,0 0-2-16,0 0-1 16,2-25-1-16,-2 25-1 15,5-17 0-15,-5 17 0 16,6-23-1-16,-6 23 0 15,4-25 0-15,-4 25 0 16,-2-18-1-16,2 18 1 0,-2-21-1 16,2 21 0-16,-2-17-1 15,2 17 1-15,-2-17-1 16,2 17 1-16,0 0-1 16,-7-25 1-16,7 25-1 15,-16-18 1-15,16 18-1 16,-21-17 1-16,21 17-1 15,-21-19 0-15,21 19 0 16,-21-17-1-16,21 17 1 16,-24-17-1-16,24 17 1 15,-25-14 0-15,25 14 0 16,-27-10 0-16,27 10 1 16,-29-1-1-16,29 1 0 0,-29 0 0 15,29 0-1-15,-23 5 0 16,23-5 0-16,-17 6-2 15,17-6 0-15,0 0-4 16,0 0-6-16,0 0-29 16,0 0 0-16,-21 8-1 15,21-8 0-15</inkml:trace>
  <inkml:trace contextRef="#ctx0" brushRef="#br0" timeOffset="41939.2321">4309 11557 30 0,'-23'15'19'0,"23"-15"3"15,0 0-2-15,-18 2-3 16,18-2-3-16,0 0-1 15,0 0-2-15,-19 2-2 16,19-2-2-16,0 0-2 0,0 0 0 16,0 0-1-16,0 0 0 15,0 0-1-15,0 0-1 16,0 0 0-16,0 0-1 16,0 0 0-16,33 9 0 15,-16-7 1-15,10-6-2 16,4 3 1-16,4 2 0 15,-1-1 0-15,3 2 0 16,-2-2 0-16,-2 0-1 16,-3 0 0-16,-3 2 0 15,-5-2 0-15,-5-4 1 16,-17 4-2-16,25-1 1 16,-25 1 0-16,0 0-1 0,17-4 0 15,-17 4-3-15,0 0-1 16,-19-6-7-1,19 23-4-15,-25-15-17 16,6 4-4-16,-2 2 0 0,-6-1 1 16</inkml:trace>
  <inkml:trace contextRef="#ctx0" brushRef="#br0" timeOffset="42223.3334">4328 11649 13 0,'-33'5'31'0,"33"-5"2"15,-17 6-12-15,0-17-1 0,17 11-4 16,0 0-2-16,0 0-3 16,-22 4-3-1,22-4-3-15,0 0-1 16,18 19 1-16,-18-19-1 0,31 9-1 16,-10-9 1-16,15 6-2 15,1-6 0-15,7 0 0 16,1-2-1-16,1-6-1 15,-3 5 0-15,-5-3 1 16,-5 2-2-16,-10-6-1 16,0 16-8-16,-23-6-29 15,0 0 1-15,0 0-1 16,0 0 0-16</inkml:trace>
  <inkml:trace contextRef="#ctx0" brushRef="#br0" timeOffset="50031.1712">10226 12825 36 0,'0'0'34'0,"0"0"1"15,0 0-8-15,-29-23-9 16,29 23-4-16,0 0-1 16,-7 28-4-16,-7-10-3 15,7 20-1-15,-9 2-2 16,6 18 1-16,-3 3-2 15,9 12 0-15,2-6-1 16,12 2 0-16,3-7 1 16,7-5-2-16,5-7 0 15,2-12 0-15,0-7 0 0,-2-10-2 16,-2-2 1-16,-23-19-3 16,35 18-4-16,-39-38-16 15,4 20-14-15,6-26 0 16,-6 6 0-16,-2 1-1 15</inkml:trace>
  <inkml:trace contextRef="#ctx0" brushRef="#br0" timeOffset="50363.2887">10477 12993 53 0,'17'-13'38'0,"-17"13"-1"15,14 17 1-15,-14-17-25 16,17 40-4-16,-19-9-1 16,14 19-3-16,-6-2-1 15,5 6-1-15,-1-4 0 16,2-1-2-16,-1-8 1 15,-1-7-2-15,-1-7 1 16,-1-10-2-16,-8-17-1 16,0 0-3-16,19 16-3 0,-30-39-12 15,13 5-18-15,-10-8-1 16,-2-7 0-16,-5-9 1 16</inkml:trace>
  <inkml:trace contextRef="#ctx0" brushRef="#br0" timeOffset="50775.4415">10473 12874 32 0,'18'-19'33'0,"-1"0"0"15,10 8 2-15,15 12-20 16,-13-14-3-16,22 25-2 16,-19-11-1-16,11 22-3 15,-16 0-1-15,-2 10 0 0,-16 0-2 16,-5 1-1-16,-13 3 0 15,-9-3-1-15,-5-5 0 16,-4-4 0 0,-2-6 0-16,4-2-1 0,2-7 1 15,4 0 0-15,19-10 0 16,-21 3 0-16,21-3 1 16,0 0-1-16,0 0 1 15,25 16-1-15,-25-16 1 16,34 21 1-16,-11-4 0 15,3 2-1-15,-5 6-1 16,2-2 1-16,-4 2 0 16,-1-2-1-16,-3-2 0 0,-3-2-2 15,-3-1 1-15,-9-18-2 16,14 23 0-16,-14-23-4 16,0 0-4-16,0 0-31 15,0 0 0-15,0 0-1 16,15-31 2-16</inkml:trace>
  <inkml:trace contextRef="#ctx0" brushRef="#br0" timeOffset="51047.537">10979 13020 72 0,'0'0'40'15,"17"2"-1"-15,-17-2 2 16,4 27-30-16,11 7-4 16,-7-5-1-16,5 12-1 0,-1-3-2 15,0 4 0-15,-3-5-1 16,1-5-1-16,-2-1-2 16,-5-12 0-16,3 0-2 15,-6-19-2-15,8 21-3 16,-8-21-23-16,-6-17-9 15,6 17-2-15,2-33 3 16</inkml:trace>
  <inkml:trace contextRef="#ctx0" brushRef="#br0" timeOffset="51280.6244">11187 12951 64 0,'0'0'39'0,"0"0"0"16,0 0 0-16,35 48-23 15,-41-19-6-15,16 21-3 16,-10-4-2-16,9 11-1 16,-3-3-2-16,2 0-1 15,-1-10 1-15,3-8-3 16,0-5 0-16,-5-12-3 16,7-2-2-16,-12-17-15 0,0 0-18 15,-2-19-2 1,2 19 0-16,-15-34 1 15</inkml:trace>
  <inkml:trace contextRef="#ctx0" brushRef="#br0" timeOffset="51475.6939">10973 13197 62 0,'0'0'37'0,"0"0"0"16,0 0 0-16,31-18-26 15,0 22-6-15,-3-10-2 16,9 1-3-16,6 3-3 16,-9-15-9-16,18 15-13 15,-13-12-12-15,-2-3 0 16,-5-2 0-16</inkml:trace>
  <inkml:trace contextRef="#ctx0" brushRef="#br0" timeOffset="52075.9107">11451 13014 49 0,'0'0'37'0,"10"18"2"15,-10-18 0-15,0 51-16 16,-16-31-10-16,22 20-5 16,-10-7-1-16,8 11-2 15,-2-6-2-15,6 0 0 16,-2-3 0-16,3-2-2 16,-1-9 1-16,0-2-3 15,-8-22 2-15,13 21-3 16,-13-21-1-16,0 0 0 15,2-18-3-15,-12-5 2 16,5 0-3-16,-11-15 2 0,7 2-1 16,-7-10 2-16,8 3 1 31,-3-5 0-31,7 2 3 0,6 2 0 0,2 2 1 16,9 7 2-16,3-1 0 15,9 9 0-15,2 0 0 16,9 14 1-16,-3 1 0 15,6 16 0-15,-4-2-1 16,-3 15 1-16,-9 3-1 16,-7 8 0-16,-10 3-1 15,-10 6 0-15,-10-5-1 16,-7-3 0-16,-8-2 0 16,0-4-1-16,0-4 1 0,6-4-1 15,0 1 1-15,23-16-1 16,-21 17 1-16,21-17 0 15,8 23 0 1,-8-23 1-16,32 27-1 0,-7-10 1 16,2-2 0-16,6 3-1 15,2 3 1-15,4 0-1 16,-5 0 1-16,3-4-1 16,-6 0 0-16,-2-3-1 15,-6-3 0-15,-23-11-2 16,31 18 2-16,-31-18-4 15,19-4-3-15,-19 4-2 0,0 0-24 16,10-29-10-16,-10 29 1 16,-2-40-1-16</inkml:trace>
  <inkml:trace contextRef="#ctx0" brushRef="#br0" timeOffset="52435.0437">11989 12567 83 0,'0'0'41'16,"8"-21"0"-1,-8 21 0-15,0 0-32 16,33 23-2-16,-16-1-1 15,10 18-1-15,0 8-1 0,10 15-2 16,-1 10 1-16,5 8-1 16,-6 7 0-16,-3 4-1 15,-6 0 1-15,-7 6-1 16,-9-4 0 0,-10-8-1-16,-8-7 1 0,-6-8-1 15,-7-8 0-15,-2-9-1 16,-2-4-4-16,-10-26-3 15,16 5-35-15,-14-17-1 16,2-3-1-16,-4-3 1 16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16T15:05:05.364"/>
    </inkml:context>
    <inkml:brush xml:id="br0">
      <inkml:brushProperty name="width" value="0.05292" units="cm"/>
      <inkml:brushProperty name="height" value="0.05292" units="cm"/>
      <inkml:brushProperty name="color" value="#FF0000"/>
    </inkml:brush>
  </inkml:definitions>
  <inkml:trace contextRef="#ctx0" brushRef="#br0">14558 9406 4 0,'0'0'3'16,"0"0"0"-16,0 0-2 15,0 0 2-15,0 0-1 16,0 0-1-16,0 0 0 16,0 0-1-16,0 0-2 15,0 0 0-15,0 0 0 16,0 0 0-16,0 0 0 15,0 0 0-15,0 0 0 0,0 0 1 16,0 0 1-16,0 0 0 16,0 0 1-16,0 0 0 15,0 0-1 1,0 0 1-16,0 0-1 0,0 0 1 16,0 0 0-16,0 0-1 15,0 0 1-15,0 0 0 16,0 0 1-16,0 0 1 15,0 0 1-15,0 0 1 16,0 0 1-16,0 0 1 16,0 0 2-16,18-3 1 15,-18 3 1-15,0 0 0 16,0 0 0-16,0 0 1 0,0 0-2 16,0 0 0-16,0 0 0 15,23-14-2 1,-23 14 0-16,0 0-1 15,6-21-1-15,-6 21-1 0,0 0 0 16,0 0 0-16,13-17 0 16,-13 17-1-16,0 0-1 15,0 0 0-15,8-18 0 16,-8 18 1-16,0 0-1 16,0 0-1-16,0 0 1 15,0 0-1-15,0 0 0 16,0 0 0-16,0 0 0 15,0 0-1-15,0 0 0 0,-23 12 0 16,23-12 1-16,-18 15-1 16,18-15 0-1,-25 27 1-15,10-8-1 16,-2 4 0-16,-5 2 0 0,3 4 0 16,-4 2 0-16,2 1-1 15,0-1 1-15,1 0-1 16,3-4 0-16,1 1 1 15,5 1 1-15,5 0-2 16,6 2 1-16,2-5-1 16,6-3 0-16,3-1 1 15,9-5-1-15,3-6 0 0,6-11-1 16,2-11 1 0,5-4-1-16,1-9 2 15,-1 0-2-15,-1-7 1 16,0-2 0-16,-6 1 0 0,-2 1 1 15,-6 2-1-15,-2-3 1 16,-3 5-1-16,-7 2 0 16,1 2 0-16,-6 6 1 15,-4 17 0-15,-2-18 0 16,2 18 0-16,0 0 1 16,-27 31-1-16,15-6 0 15,-1 7 0-15,3 5 0 16,8 7 0-16,2-8 0 0,8 7-1 15,8-7 0 1,9-5 0-16,5-8 1 16,7-2-1-16,2-19 0 15,1-12 0-15,1 5 0 0,-1-17 0 16,-1 1 0-16,-6-4 0 16,-6-1 0-16,-4-7 0 15,-6 4 0-15,-5 0 0 16,-7-3 0-16,-5 1 1 15,-3-3-1-15,-7 1 1 16,-4 2-1-16,-3 2 0 16,-4 3 1-16,-2 1-2 15,0 7 1-15,-1 5-1 16,5 5-1-16,-2-1-2 16,21 9-2-16,-29-18-6 15,29 18-30-15,0 0 0 16,0 0-1-16,21 12 1 0</inkml:trace>
  <inkml:trace contextRef="#ctx0" brushRef="#br0" timeOffset="656.2442">15405 9498 53 0,'0'0'36'16,"0"0"0"-16,0 0-1 16,16 20-20-16,-16-20-6 0,21-4-2 15,-21 4-2-15,40-8-2 16,-13 0 0 0,4 5-2-16,2-3-1 15,-2 0-1-15,2 4-2 16,-12-7-4-16,14 16-8 0,-35-7-22 15,23-2 0-15,-23 2-1 16,0 0 2-16</inkml:trace>
  <inkml:trace contextRef="#ctx0" brushRef="#br0" timeOffset="849.3224">15465 9604 54 0,'0'0'38'15,"0"21"-1"-15,0-21 1 16,35-10-21-16,1 16-6 16,-11-15-4-16,14 9-2 0,-4-4-3 15,-1-4-5-15,11 16-15 16,-12-14-20-16,-4 0 0 16,0 1-2-16,-8 1 2 15</inkml:trace>
  <inkml:trace contextRef="#ctx0" brushRef="#br0" timeOffset="2263.849">16129 9403 29 0,'0'0'29'0,"0"0"-2"16,19-18-6-16,-19 18-3 15,17-9-2-15,-17 9-2 16,0 0-3-16,10-27-2 16,-10 27-1-16,0 0-1 0,17-12-1 15,-17 12 0 1,0 0-2-16,0 0 0 15,0 0 0-15,0 0 0 16,0 0-1-16,-21 25 0 0,7 2-1 16,-5 4 0-16,0 5 0 15,-2 5-1-15,1 3 1 16,5-2-2-16,9 0 0 16,0-4 1-16,10-3-1 15,10-8 1-15,5-6-1 16,6-10 1-16,6-5-2 15,2-6 1-15,-2-8 1 16,3-5-2-16,-1-6 1 16,-4-4 0-16,-4-6 0 15,-4 0 0-15,-5-1 0 16,-3 1 1-16,-7 4-1 16,-2 2 0-16,-2 4 1 0,-2 19-1 15,0 0 0-15,-19-6 1 16,7 25 0-16,0 6-1 15,3 10 1-15,-1 1 0 16,6 2 0-16,6 3-1 16,6 1 1-16,7-4-1 15,9-9 0-15,8-16 1 16,3-3-1-16,4-12 0 16,-1-9 0-16,-3-9 0 15,2-10 0-15,-3-7 0 16,-5-5 0-16,-8 4 0 15,-3-10 0-15,-9 4 0 16,-3 3 0-16,-6 1 1 0,-6-2-1 16,-3 2 1-16,-5 7 0 15,-3 2-1-15,0 3-1 16,-1 8 0-16,1 3-1 16,17 17-2-16,-29-10-3 15,29 30-8-15,0-20-27 16,-14 28 0-16,9-5 1 15,5 2-1-15</inkml:trace>
  <inkml:trace contextRef="#ctx0" brushRef="#br0" timeOffset="2812.0635">16902 9692 55 0,'21'-17'39'15,"-21"17"-1"-15,0 0 1 16,0 0-20-16,0 0-6 16,-25 17-3-16,12 10-4 15,-12 0-1-15,5 7-2 16,-1-1 0-16,6 3-2 15,1-3 1-15,10-4-1 16,6-2 0-16,-2-27-1 16,37 21 0-16,-12-21 0 15,2-8 1-15,2-3-1 16,-4-5 1-16,2-11 0 0,-8-3-1 16,-3-1 1-16,-7-2-1 15,-5 3 1-15,-4-1-1 16,-6 2 1-1,1 0-2-15,-5 10-1 0,10 19-2 16,-21-30-5-16,21 30-31 16,0 0-3-16,0 0 2 15,0 0-2-15</inkml:trace>
  <inkml:trace contextRef="#ctx0" brushRef="#br0" timeOffset="3292.2378">17187 9544 52 0,'0'0'35'0,"-19"2"3"0,19-2-2 16,0 0-17-16,0 0-7 16,21 4-4-16,-21-4-3 15,25-2-1-15,-25 2-1 16,43-7-1-16,-18 1 0 16,4 4-1-16,-2 0 0 15,0-2-1-15,-2 4-1 16,-4-4-2-16,4 8-2 15,-25-4-6-15,33-13-24 16,-33 13-5-16,0 0 2 16,17-19-1-16</inkml:trace>
  <inkml:trace contextRef="#ctx0" brushRef="#br0" timeOffset="3540.3311">17398 9332 78 0,'0'0'40'16,"0"0"1"-16,0 0 0 16,-25 15-28-16,30 12-4 15,-12-4-3-15,7 9-2 16,-4 1 0-16,2 3-2 16,0-3-1-16,2 0 0 15,0-6-1-15,2-10 0 16,2 2-3-16,-4-19-2 15,15 23-15-15,-15-23-22 0,0 0 0 16,19-8 0-16,-19 8 0 16</inkml:trace>
  <inkml:trace contextRef="#ctx0" brushRef="#br0" timeOffset="4539.7032">17992 9374 56 0,'6'-19'36'16,"-6"19"2"-16,0 0 0 15,0 0-23-15,0 0-3 16,0 0-3-16,0 0-2 16,-2 30-2-16,-8-12-1 15,8 10 0-15,-8-1-2 0,7 6 1 16,-7-1-1 0,4-1-1-16,-4 0 1 15,3-2-1-15,-3-5-1 16,0-4 1-16,10-20-1 0,-23 25 1 15,23-25-1-15,-31 11 1 16,14-9-1-16,-2-4 1 16,1-2-1-16,-1-5 0 15,0 1 0-15,0-9 0 16,1-1 0-16,3-3 0 16,1 0 0-16,5-2-1 15,1-2 2-15,2 4-1 16,2 0-1-16,6 0 1 15,0 4 0-15,4-2 0 16,4-3 0-16,-10 22 0 16,21-30 0-16,-21 30 0 15,29-27 0-15,-29 27 1 0,31-17-1 16,-14 15-1-16,-17 2 2 16,31 7-1-16,-31-7-1 15,31 22 2-15,-31-22 0 16,29 36 0-16,-14-15 0 15,-1 0 0-15,-3 4 0 16,3 0-1-16,-1 2 1 16,-1-6 0-16,1 2-1 15,-3-4 0-15,-10-19 0 16,19 27 1-16,-19-27-1 16,0 0 1-16,16 21-2 15,-16-21 1-15,0 0-2 16,0 0-2-16,0 0-2 0,0 0-7 15,0 0-28-15,0 0-2 16,0 0 0-16,1-19 1 16</inkml:trace>
  <inkml:trace contextRef="#ctx0" brushRef="#br0" timeOffset="5380.0223">18310 9078 36 0,'19'-17'35'0,"-19"17"2"16,0 0 1-16,0 0-18 15,2-19-2-15,-2 19-5 16,0 0-4-16,0 0-2 15,0 0-1-15,0 0-1 16,8 23-1-16,-8-23-1 16,2 29 0-16,-2-6-1 0,-6 2 0 15,4 7 0-15,-4 5 0 16,-1 1-1 0,-1 6 0-16,-2 0 0 15,1 0 0-15,-1-1-1 0,4-3 1 16,-1-4-1-16,3-1 1 15,0-4-1-15,2-6 1 16,2-2-1-16,2-4 1 16,-2-19-2-16,6 32 1 15,-6-32 0-15,13 19 0 16,-13-19 0-16,21 16 0 16,-21-16 0-16,29 9 0 15,-9-7 0-15,1-2 0 0,2 0 0 16,-2-2 0-16,0-1 1 15,2 3-1 1,-3-4-1-16,-1-2 1 16,2 2-1-16,-21 4 0 0,33-11-1 15,-33 11-1-15,29-14 0 16,-29 14-2-16,21-17-2 16,-21 17-2-16,4-19-6 15,-4 19-25-15,12-21-2 16,-12 21 2-1,0 0 0-15</inkml:trace>
  <inkml:trace contextRef="#ctx0" brushRef="#br0" timeOffset="6032.266">18144 9299 39 0,'-33'-8'35'16,"33"8"2"-16,-27-9 1 15,8-7-19-15,19 16-3 16,0 0-5-16,0 0-2 16,0 0-2-16,0 0-1 15,0 0-1-15,19-4-1 16,-19 4 0-16,43 2 0 16,-14-4 0-16,11 8-2 0,3-8 1 15,9 2-1-15,0-4 0 16,8 3 0-16,-3-1 0 15,-1-4-1-15,-5-2 0 16,-5 4 0-16,-9 4 0 16,-7-2-1-16,-8-1 0 15,-22 3 0-15,25-6 0 16,-25 6 0-16,0 0 0 16,0 0 0-16,0 0 0 15,0 0 0-15,0 0-1 16,0 0-2-16,0 0-6 15,0 0-34-15,0 0-2 16,0 0 0-16,-22 21 0 0</inkml:trace>
  <inkml:trace contextRef="#ctx0" brushRef="#br0" timeOffset="32796.3267">12948 11618 46 0,'0'0'35'0,"8"-23"2"16,-8 23-1-16,0 0-17 16,-14 19-6-16,6 21-4 15,-19 3-2-15,8 16-2 0,-6 4-1 16,10 14 0-16,-5-2 0 16,16 4-1-16,8-10-1 15,10-6-1 1,9-17 0-16,14-8 0 0,7-15 0 15,8-11-1-15,2-18-1 16,4-13 2-16,-6-16-1 16,-2-9 1-16,-7-11-1 15,-13-7 1-15,-10-9-1 16,-13-2 0-16,-12 1 1 16,-15 1-2-16,-10 7 1 15,-9 3-1-15,-3 13-1 0,-9 2-2 16,9 19-1-16,-6 0-5 15,21 35-16 1,-12-4-14-16,8 9 0 16,4 18 0-16,4 9 0 15</inkml:trace>
  <inkml:trace contextRef="#ctx0" brushRef="#br0" timeOffset="33052.4213">12780 12040 63 0,'-17'0'37'16,"17"0"0"-16,0 0 2 16,23-13-27-16,4 13-4 15,-4-12-2-15,16 8-2 0,-1-9-1 16,16 1-2-16,-2-1-2 15,-2-4-4-15,12 19-12 16,-8-20-22-16,-8 9 2 16,-5-1-3-16,-8 6 1 15</inkml:trace>
  <inkml:trace contextRef="#ctx0" brushRef="#br0" timeOffset="33412.5562">13525 11959 35 0,'-18'14'36'16,"18"-14"-1"-16,-21 19 2 15,21-19-17-15,0 0-6 16,0 0-4-16,0 0-4 16,21-11-2-16,12 5-2 15,2-6-1-15,7-3-1 0,8 0-2 16,-7-10-6-16,17 19-15 15,-20-6-15-15,-7-5 1 16,-14 11 0-16,-19 6 0 16</inkml:trace>
  <inkml:trace contextRef="#ctx0" brushRef="#br0" timeOffset="33591.6243">13600 12052 61 0,'-19'21'35'16,"19"-21"2"-16,17 3-2 16,12-4-27-16,-8-13-2 0,12 6-4 15,2 5-6-15,-10-13-27 16,7-1-4-16,1 0-2 16,-12-2 1-1</inkml:trace>
  <inkml:trace contextRef="#ctx0" brushRef="#br0" timeOffset="34051.7987">14296 11551 72 0,'19'-10'39'16,"-19"10"0"-16,22 8 0 16,-47 2-28-16,15 34-2 0,-23 6-3 15,4 22-1-15,-11 3-1 16,7 10-1-16,0-3 1 16,12 3-3-16,15-9 0 15,16-11-1-15,17-15 1 16,15-19-2-16,14-14 2 15,10-17-1-15,1-15-1 16,1-18 1-16,-3-13 0 16,-9-15 0-16,-9-10 0 15,-11-8 1-15,-13-7-1 16,-11 5 0-16,-12-1 1 16,-8 3-1-16,-11 6 1 0,-6 12-1 15,-2 3 0-15,-6 12-2 16,2 14 0-16,0 1-3 15,8 22-2-15,-12-11-11 16,16 28-23-16,-6 4-1 16,2 20 1-16,0 5 0 15</inkml:trace>
  <inkml:trace contextRef="#ctx0" brushRef="#br0" timeOffset="34299.8899">14163 12004 86 0,'17'-22'41'0,"3"7"-2"16,11 4 1-16,-4-12-35 15,15 13 0-15,-3-3-3 16,9 1 0-16,-2 4-3 15,-5 1-2-15,3 18-8 16,-23-1-28-16,4 1 0 16,-11 7-2-16,-3 1 2 15</inkml:trace>
  <inkml:trace contextRef="#ctx0" brushRef="#br0" timeOffset="34704.042">14906 12122 74 0,'0'0'40'15,"25"-7"-1"-15,-25 7 1 16,0 0-29-16,0 0-3 15,-23 23-1-15,5 4-3 16,-3 1 0-16,2 11-3 0,-2-3 1 16,5 5 0-16,5-7-1 15,12-3-1-15,7-8 0 16,11-10 0 0,3-9 0-16,7-10 1 0,-2-9-1 15,2-4 1-15,-6-8-1 31,-6-6 1-31,-2 3-1 0,-9-1 0 0,-6 0 0 16,-6 6-1-16,-1 4-1 16,-7-4-2-16,14 25-9 15,-25-13-28-15,8 5 0 16,-4 6-1-16,3-2 1 16</inkml:trace>
  <inkml:trace contextRef="#ctx0" brushRef="#br0" timeOffset="35388.2986">15272 12023 39 0,'0'0'32'0,"-11"17"2"0,11-17-4 16,38 21-17 0,-38-21-2-16,37 4-3 15,-12-8-1-15,17 12-2 16,-3-10-2-16,5 4-1 0,-5-2-1 16,-4-2-2-16,-1 6-2 15,-13-14-7-15,8 2-23 16,-29 8-3-16,0 0 1 15,10-19-1-15</inkml:trace>
  <inkml:trace contextRef="#ctx0" brushRef="#br0" timeOffset="35624.3875">15479 11827 52 0,'0'0'38'15,"0"0"0"-15,-12 23 1 0,16 21-18 16,-16-25-10-16,20 24-4 16,-14-5-1-16,12 12-3 15,-6-4 1-15,4 2-3 16,2-8-1-16,-4-11-4 16,11 5-6-16,-13-34-28 15,15 20-1-15,-15-20-1 16,27-14-1-16</inkml:trace>
  <inkml:trace contextRef="#ctx0" brushRef="#br0" timeOffset="36727.8041">16026 11758 36 0,'0'0'32'16,"18"-15"-1"-16,-18 15-7 16,0 0-3-16,0 0-4 15,0 0-4-15,0 0-2 0,-20 36-3 16,1-15-2-16,6 16-1 16,-9-1-1-16,3 10-1 15,-2-4-1-15,4 2 0 16,3-5-1-16,8-8 0 15,6-7-1-15,8-6 0 16,-8-18 0-16,31 5 0 16,-8-12-1-16,-2-7 2 15,4-3-2-15,-2-6 2 16,-3 0-1-16,1-2 0 16,-8 2 1-16,1 4 0 15,-14 19-1-15,8-23 1 16,-8 23 1-16,0 0-1 0,-25 31 0 15,11-3 0-15,-1 5 0 16,3 5 0-16,8 5 1 16,14-5-1-16,7-7 0 15,12-10-1-15,10-10 0 16,9-9 0-16,2-13 0 16,2-9 1-16,-2-10-2 15,-7-9 1-15,-9-3-1 16,-8-4 2-16,-13-4-1 15,-11 2 0-15,-6 0 1 16,-7 8-1-16,-7-6 0 16,-5 8 0-16,2 5 0 15,-4 4-2-15,5 16-2 0,-3-10-3 16,23 23-33-16,0 0-2 16,-23 15 1-16,15 4-1 15</inkml:trace>
  <inkml:trace contextRef="#ctx0" brushRef="#br0" timeOffset="37364.0414">16603 12065 42 0,'0'0'38'16,"19"-4"-1"-16,-19 4 1 15,0 0-16-15,0 0-8 16,0 0-5-16,-21 21-2 16,4-5-3-16,-1 8-1 15,-3-2-2-15,8 6 0 16,3 1 1-16,10-4-2 16,8-4 1-16,-8-21-1 15,34 21-1-15,-7-25 1 0,2 1 3 16,0-13-2-1,-4-5-1-15,-5 2 0 16,-7-6 0-16,-3 4 1 16,-6-2 1-16,-8 0-2 0,-4 4-1 15,-2 0 0-15,10 19-1 16,-23-31-4-16,23 31-7 16,0 0-27-16,-21-6 1 15,21 6-2-15,-17 6 2 16</inkml:trace>
  <inkml:trace contextRef="#ctx0" brushRef="#br0" timeOffset="38184.3499">17072 11560 47 0,'0'0'36'0,"21"-15"1"0,-21 15-1 15,4-23-20-15,-4 23-4 16,0 0-4-16,0 0-2 16,9 23-2-16,-12-2 0 15,-7 6-1-15,0 15 0 16,-3 2-1-16,1 6 0 15,-5 2 0-15,5 4-1 16,1-3 0-16,5-3 0 0,2-6 0 16,6-5 0-16,2-10-1 15,6-5 1-15,3-6-1 16,6-3 0-16,1-9 0 16,1 0 1-16,2-6-2 15,0-2 1-15,0-2-1 16,-2-4 0-16,-1 4-1 15,-20 4-1-15,27-11-3 16,-25-8-8-16,15 7-25 16,-17 12-1-16,-6-23 1 15,6 23-1-15</inkml:trace>
  <inkml:trace contextRef="#ctx0" brushRef="#br0" timeOffset="38432.4427">16871 11833 79 0,'0'0'39'0,"0"0"1"15,18 13-2-15,5-13-31 16,-6-9-2-16,12 9-2 15,-2-6-3-15,-2-2-3 16,10 20-12-16,-10-16-24 0,-6 6 0 16,-19-2 0-16,19 4-1 15</inkml:trace>
  <inkml:trace contextRef="#ctx0" brushRef="#br0" timeOffset="39288.7646">17481 11908 52 0,'-18'3'36'15,"18"-3"-1"-15,0 0 1 16,18-13-25-16,11 13-3 0,-4-8-4 16,17 6 0-16,1-3-2 15,7-1-1-15,-2 2-2 16,-6 0-3-1,7 16-8-15,-21-14-23 0,-6-4-1 16,-22 6-1-16,0 0 1 16</inkml:trace>
  <inkml:trace contextRef="#ctx0" brushRef="#br0" timeOffset="39528.8577">17685 11676 73 0,'0'0'40'16,"0"0"-1"-16,6 19 1 16,-6-19-31-1,2 52-2-15,-2-22-2 16,9 14-1-16,-3-1-1 0,2-3-1 16,-2-2-1-16,-2-5-2 15,1-6-1-15,-5-27-2 16,12 30-3-16,-12-30-22 15,0 0-11-15,-2-21-1 16,2 21 1-16</inkml:trace>
  <inkml:trace contextRef="#ctx0" brushRef="#br0" timeOffset="39783.9513">17994 11449 72 0,'0'0'40'0,"21"16"0"15,-15 5 0-15,-18 0-31 16,14 23-1-16,-10-4-4 16,4 14 0-16,-5-8-3 15,1 4-1-15,0-4-3 16,-5-16-3-16,21 13-16 15,-8-43-18-15,-16 23 0 16,16-23 0-16,0 0 0 16</inkml:trace>
  <inkml:trace contextRef="#ctx0" brushRef="#br0" timeOffset="40024.0436">18252 11505 74 0,'25'19'39'16,"-25"2"2"-16,-4 17 0 16,-25-5-32-16,14 25-1 15,-14-5-2-15,2 13-2 16,-4-7-1-16,4 0-1 16,2-5-2-16,4-15-2 15,7-5-3-15,14-34-2 16,-5 42-12-16,5-42-22 15,0 0 1-15,0 0-1 0,2-28 1 16</inkml:trace>
  <inkml:trace contextRef="#ctx0" brushRef="#br0" timeOffset="40384.1769">18258 11793 51 0,'33'-22'38'0,"1"9"0"16,-1 7 1-16,-17-13-24 16,16 34-3-16,-32-15-3 15,27 27-2-15,-28-4-3 0,-3 16 0 16,-16-3-3-16,-5 8 1 16,-9-2-1-16,-3-3 0 15,-2-5-1-15,3-1 0 16,1-8 1-1,8-8-1-15,4-5 1 0,23-12-1 16,-19 9 0-16,19-9 1 16,0 0-1-16,21-17 1 15,-21 17-1-15,35-8-1 16,-12 3 1-16,2 1-1 16,4 2-2-16,-4-2-1 15,9 10-4-15,-16-10-31 16,11 2-1-16,-4-6-1 0,0 1 1 15</inkml:trace>
  <inkml:trace contextRef="#ctx0" brushRef="#br0" timeOffset="40912.375">18746 11662 77 0,'0'0'39'16,"-8"17"2"-16,2 3-1 16,8 8-32-16,-9 1-2 15,9 15-1-15,-8-5 0 0,8 7-2 16,-4-2-1-16,2-2 0 16,-2-4-1-16,0-5 0 15,-6-6-1 1,-1 0 1-16,-9-8 0 0,-5-4-1 15,-4-5 0-15,-2-5 0 16,-2-5 0-16,0-5 0 16,2-9 0-16,4-7-1 15,10-8 1-15,3-3 0 16,10-7-1-16,4 3 1 16,6-2-1-16,4 3 1 15,5 3 0-15,6 5 0 16,0 7 0-16,4 5 1 0,0 7-1 15,0 10 1-15,2 4 0 16,4 8 0 0,-4 7 0-16,0 4 1 15,-4 3-1-15,0 5-1 0,-2 2 0 16,-3-5 1-16,-3 3-1 16,-6-8 0-16,1-4 0 15,-12-21-3-15,12 29-1 16,-12-29-2-16,17 9-21 15,-17-9-16-15,-2-25 0 16,-4 6 0-16,2-2 1 16</inkml:trace>
  <inkml:trace contextRef="#ctx0" brushRef="#br0" timeOffset="41360.5435">19074 11468 69 0,'19'-17'41'16,"-19"17"0"-16,31-29 0 15,-31 10-28-15,0 19-5 16,0 0-1-16,21 23-2 16,-25 2-1-16,-1 15-1 0,-1 8-1 15,-4 16 0-15,0 1-1 16,3 4 1-16,1 2-2 16,2-6 1-16,2 0 0 15,4-9-1-15,2-6 1 16,9-14-1-16,7-7 1 15,7-10-1-15,4-7 0 16,7-7 0-16,1-8-1 16,1-7 0-16,-1-3 0 15,-4-7-1-15,-5-1-1 16,-12-5-2-16,3 6-3 16,-27-18-25-16,8 7-10 15,-13-3 0-15,-3 1 1 0</inkml:trace>
  <inkml:trace contextRef="#ctx0" brushRef="#br0" timeOffset="41556.6182">18858 11691 82 0,'0'0'40'0,"29"-15"0"16,4 5-1-16,7 4-34 15,2-9-3-15,12 0-5 16,8 11-5-16,-23-8-30 16,9 1-2-16,-4-5 0 0,-5 3 0 15</inkml:trace>
  <inkml:trace contextRef="#ctx0" brushRef="#br0" timeOffset="42103.8246">19496 11234 56 0,'0'0'37'15,"0"0"2"1,0 0-1-16,0 0-26 16,0 0-3-16,23-19-3 0,1 21 0 15,-24-2-1-15,40-4-1 16,-21 4-1-16,6 8 0 16,-5 0 0-16,1 3-1 15,-21-11 1-15,27 37-2 16,-21-14 0-16,-10 2 0 15,-10 3 0-15,-7 1 0 16,-6 2 0-16,-2 1 0 16,-2-5 0-16,2-2 1 15,2-6-1-15,10 1 0 16,5-3 0-16,12-17 0 16,4 17 0-16,-4-17 0 15,35 2 0-15,-8-4 0 0,6 0 1 16,11 0-1-16,4-4 0 15,6 5-1-15,-1-7 1 16,1 0-1-16,-2 2 0 16,-6 1 0-16,-8 1-1 15,-9-6-1-15,-4 8-2 16,-19-23-11-16,-6 25-29 16,0 0-1-16,-29-3 0 15,0 1-1-15</inkml:trace>
  <inkml:trace contextRef="#ctx0" brushRef="#br0" timeOffset="62784.596">21130 1949 54 0,'0'0'36'0,"-14"17"1"16,14-17-10-16,-21 2-13 15,27 15-3-15,-6-17-3 16,0 0-1-16,0 0-1 16,0 0-3-16,25-8 1 15,4 10-1-15,6-8 0 16,13 5-1-16,10-7 0 0,13-4 0 16,10 1-1-1,8-3 1-15,5 7-2 0,3-5 1 16,-3 1 1-16,-5 3-1 15,-4 2 0-15,-8 6-1 16,-13 0 0-16,-6 4 1 16,-14-4-1-16,-5 2 0 15,-9 2-1-15,-4 0 1 16,-9-4 1-16,-17 0-1 16,25 5 1-16,-25-5-1 15,0 0 1-15,17 4-1 16,-17-4 0-16,0 0 0 15,0 0 0-15,0 0 0 0,0 0 0 16,0 0 0-16,0 0 0 16,0 0 0-1,0 0 1-15,0 0-1 16,0 0 0-16,0 0 0 0,0 0 1 16,0 0-1-16,0 0 0 15,0 0 0 1,-17-2 0-16,17 2 0 0,0 0 0 15,-19-2 0-15,19 2 0 16,-18-3 0-16,18 3 0 16,-17 0 0-16,17 0 0 15,-21-2 0-15,21 2 0 16,-25-4 1-16,25 4-1 0,-31-4 1 16,13 2-1-1,18 2 1-15,-32-13-1 16,32 13 1-16,-33-19-1 15,33 19 0-15,-29-20 1 0,29 20 0 16,-31-19-1-16,31 19 1 16,-33-17-1-16,16 9 0 15,0 2 1-15,-1 1-1 16,1-5 0-16,-1 4 0 16,-1-7 1-16,2 1 0 15,-2 1 0-15,1-4-2 16,-1-1 2-16,0-1-1 15,-1 4 0-15,3-5 0 16,-2 1 0-16,1 2 0 16,-1-3 0-16,19 18 1 15,-33-26-1-15,16 10 0 16,17 16 0-16,-27-30 0 0,27 30 1 16,-21-29-1-16,21 29 0 15,-14-25 0-15,10 8 0 16,4 17 0-16,2-29 0 15,4 12 0-15,4-1 0 16,5-1 0-16,6-2 0 16,4-2 0-16,8-4-1 15,6 0 0-15,5 0 0 16,2 4 2-16,6 2-2 16,4 0 1-16,0 2-2 15,4 6 2-15,0-1 0 16,0 6 0-16,0 1-1 15,3 3 1-15,-3-2 0 0,-4 6 0 16,-2 0 1-16,0-2-1 16,-6 6 0-16,-2 2-1 15,-7 3 1-15,-2 1 0 16,-3 7 1-16,-3 1-2 16,-2 5 2-16,0 5-1 15,-2-1 1-15,-2 2 0 16,0 0-1-16,-5 0 0 15,-3-1 0-15,0 1 1 16,-7-2-2-16,-2 0 1 16,-6 0 0-16,-2 1 1 15,-6-1-1-15,-2 0 1 0,-7 0-1 16,-5-2 0-16,-3-2 0 16,-2 0 0-16,0-2 0 15,-2-6 0-15,4 1 1 16,2-5-1-16,1-1 0 15,3-1 0-15,0 3 0 16,17-12 1-16,-29 11-1 16,29-11 0-16,-29 16-1 15,29-16 1-15,-19 17 0 16,19-17 1-16,0 0-1 16,-10 17 0-16,10-17 0 15,0 0-1-15,0 0 1 16,0 0-1-16,0 0 1 0,19-2 0 15,-19 2 0-15,0 0 0 16,0 0-1-16,0 0 2 16,19 0-1-16,-19 0 0 15,0 0 0-15,0 0 0 16,22-15 0-16,-22 15 0 16,0 0 1-16,0 0-1 15,19-19 0-15,-19 19 0 16,0 0 0-16,0 0 0 15,17-6 0-15,-17 6 0 16,20-2 0-16,-3 2 0 16,0 2 0-16,8-4 0 15,6 2 1-15,12 4-1 0,5-4 0 16,8 4 1-16,9 0-1 16,9-6 0-16,7-4 0 15,4 4 0-15,-6-2 0 16,0-1 0-16,-12-3 0 15,-9 4 1-15,-10-4-1 16,-11 10 0-16,-14 4 0 16,-23-6 0-16,23 2 0 15,-23-2 0-15,0 0 0 16,0 0 0-16,0 0-1 16,0 0 1-16,0 0-2 15,0 0 1-15,10 21-3 16,-10-21-2-16,-4 21-24 0,4-21-14 15,-19 10-1-15,19-10 0 16,-29 7 1 0</inkml:trace>
  <inkml:trace contextRef="#ctx0" brushRef="#br0" timeOffset="121596.701">2363 13786 20 0,'0'0'20'0,"19"-22"0"16,-13 5 1-16,-6 17-1 15,19-31-2-15,0 30-2 16,-19-21-1-16,0 22-2 0,0 0-3 16,18-5-1-16,-18 5-3 15,-22 25 0-15,1-4-2 16,0 17-1-16,-8 0-1 15,2 10 0-15,-2 4 0 16,10 4-1-16,5-6 0 16,16-2 0-16,12-12-1 15,11-13 0-15,13-13 0 16,13-14 0-16,4-10 0 16,3-12 0-16,-6-7 0 15,-3-5 0-15,-13-1 0 16,-7 5 1-16,-11 5 0 15,-18 29 0-15,-6-21 1 0,6 21-1 16,-33 31 0-16,16 1 0 16,3 5-1-16,6 11 0 15,10 1 0-15,14-1 0 16,9-7 0-16,13-13 1 16,15-6-1-16,2-15 0 15,3-11 0-15,-2-15 1 16,-8-8-1-16,-9-11 1 15,-12-8 0-15,-13 0-1 16,-13-8 0-16,-10 0 0 16,-12 7 0-16,-6-1-2 15,2 5-2-15,-6-3-4 16,23 27-22-16,-7-12-11 0,9 12 0 16,4-2 0-16</inkml:trace>
  <inkml:trace contextRef="#ctx0" brushRef="#br0" timeOffset="122048.8712">3069 13509 36 0,'0'0'36'0,"28"-30"0"16,-1 14 0 0,10 14-23-16,-8-17-2 15,19 25-2-15,-17-14-1 0,12 24-2 16,-16-1-2-16,-4 14 0 16,-17-1 0-16,-12 9-2 15,-15-1 2-15,-6 3-3 16,-8-3 1-16,-4-3-1 15,1-6 0-15,3-6 1 16,6-4-2-16,10-4 1 16,19-13-1-16,-18 12 1 15,18-12 0-15,20-4-1 0,3-2 0 16,4 1 1 0,8 1-1-16,3 0 0 15,3 0 0-15,3 2-1 16,-2 6-1-16,-7-2-2 0,4 8-3 15,-20-18-12-15,10 17-21 16,-10-3 0-16,0 4-1 16,-19-10 1-16</inkml:trace>
  <inkml:trace contextRef="#ctx0" brushRef="#br0" timeOffset="122401.0056">3620 13812 53 0,'0'0'36'0,"0"0"0"15,19 6-6-15,12-2-19 16,-6-17-3-16,16 11-3 16,-4-6-2-16,7-2-3 15,0 7-3-15,-11-7-4 16,11 20-8-16,-20-9-20 0,-24-1-1 15,21 6 0-15,-21-6 1 16</inkml:trace>
  <inkml:trace contextRef="#ctx0" brushRef="#br0" timeOffset="122597.0775">3649 13941 59 0,'0'0'39'16,"-17"19"-1"-16,17-19 1 15,19 19-27-15,-19-19-4 16,39 4-3-16,-12-8-1 16,11 6-2-16,1-4-2 15,-1-3-3-15,5 14-8 0,-5-15-28 16,-11 3-1-16,-9-5 1 16,-18 8-2-16</inkml:trace>
  <inkml:trace contextRef="#ctx0" brushRef="#br0" timeOffset="124000.6082">4338 13755 27 0,'4'-25'34'0,"-4"25"3"15,2-19 0-15,-14-2-18 16,12 21-3-16,0 0-2 16,0 0-4-16,8 19-3 15,-1 8-2-15,-7 1-1 16,10 17-1-16,-4 1 0 15,5 11-1-15,1 1-1 16,7 5 0-16,-1-9 0 16,7-4 0-16,0-12-1 15,4-17 0-15,2-11 1 16,1-22-1-16,3-9 0 16,-6-17 1-16,-2-10 0 15,-6-6-1-15,-3-2 1 0,-7 3-1 16,-1 5 0-16,-6 9 1 15,-4 9 0-15,0 30-1 16,0 0 1-16,0 0-1 16,-20 30 1-16,18 14 0 15,0 6 0-15,8 6-1 16,8 0 0-16,3-8 1 16,10-6-1-16,6-19 0 15,4-14 0-15,7-14 1 16,-2-17-1-16,1-10 0 15,-7-14 1-15,-5-8-1 16,-13-2 1-16,-5-3-1 0,-13 1 0 16,-15 5 0-16,-6 3 0 15,-12 6-1-15,-6 5 1 16,1 11-3 0,5 5 0-16,-6 3-6 0,39 20-32 15,-27-9-1-15,27 9-1 16,-17 11 0-16</inkml:trace>
  <inkml:trace contextRef="#ctx0" brushRef="#br0" timeOffset="125081.0118">5217 14012 8 0,'4'-21'30'0,"-4"21"1"15,0 0 0-15,0 0-12 16,19-8-2-16,-19 8-1 16,0 0-3-16,0 0-2 15,0 0-2-15,0 0-1 16,-17 8-2-16,0 7-1 15,1 16-1-15,-7 0-2 0,6 9 0 16,-3 6-1-16,5-2 0 16,3 2 0-16,11-6-1 15,6-7 1 1,7-10-1-16,7-14 1 0,4-10-1 16,2-11 1-16,0-11-1 15,-3-8 1-15,-5-7 0 16,-7 0 0-16,-5-5-1 15,-8 1 1-15,-3 4-1 16,-4 5-1-16,-3 8-2 16,13 25-2-16,-25-36-8 15,25 36-26-15,0 0-2 16,0 0 0-16,0 0 0 0</inkml:trace>
  <inkml:trace contextRef="#ctx0" brushRef="#br0" timeOffset="125729.2584">5186 13552 19 0,'0'0'33'0,"22"-22"1"15,-1 7 2-15,8 13-17 16,-12-21-3-16,24 25-4 15,-22-15-1-15,18 26-3 0,-20-11-2 16,2 21 0-16,-17 0-2 16,-4 8-2-16,-13 1 0 15,-5 7 0-15,-5-5-1 16,-2-5 0-16,2 0 0 16,2-8 0-16,6-4-1 15,17-17 1-15,-19 23 0 16,19-23 1-16,0 0-1 15,19 10 0-15,-19-10 0 16,36 0-1-16,-10-4 1 16,4 2-1-16,7 0-1 15,-2-2-1-15,7 6-3 16,-9-13-10-16,9 11-25 0,1-4 0 16,3 4-1-16,-3 0 0 15</inkml:trace>
  <inkml:trace contextRef="#ctx0" brushRef="#br0" timeOffset="126185.4261">5946 13841 67 0,'0'0'35'16,"0"0"2"-16,20 16-10 16,-3-26-18-16,22 14-3 15,-9-10 0-15,15 8-2 16,-3-6-1-16,5 6-1 15,-7 0-2-15,-5-6-3 16,-1 8-4-16,-34-4-23 16,33-19-7-16,-33 19-1 15,18-25 1-15</inkml:trace>
  <inkml:trace contextRef="#ctx0" brushRef="#br0" timeOffset="126381.5">6243 13624 61 0,'0'0'39'16,"-13"20"0"-16,13-20 1 16,-10 48-26-1,-5-25-4-15,15 19-4 0,-8-2-1 16,6 4-2-16,0 0-2 16,0-5-3-16,8 9-5 15,-10-18-32-15,10-5-2 16,-6-25 0-16,17 25 0 15</inkml:trace>
  <inkml:trace contextRef="#ctx0" brushRef="#br0" timeOffset="127208.8109">6716 13676 19 0,'0'0'32'16,"33"-19"2"-16,-14 8 0 16,0-11-18-16,30 20-2 15,-17-17-1-15,26 23-2 16,-17-13-2-16,11 18-3 16,-14-3-1-16,-1 13 0 15,-18 2-2-15,-9 14 0 16,-16 3-1-16,-15 8-1 15,-16 2 0-15,-9 0 0 16,-2-2-1-16,-2 0 1 16,1-8-1-16,7-9 1 0,7-4 0 15,10-8 0-15,8-7 0 16,17-10 1-16,0 0-1 31,-2 21 0-31,2-21 1 0,21 4-1 0,-21-4 0 16,44 2 0-16,-5-2 0 15,5-2 0-15,8 0-1 16,2 2 0-16,0 2-1 16,-1-2-1-16,1 11-5 15,-25-14-32-15,5 10-1 16,-13-3-1-16,-3 2 0 16</inkml:trace>
  <inkml:trace contextRef="#ctx0" brushRef="#br0" timeOffset="129724.7561">7707 13791 1 0,'0'0'30'16,"0"0"0"-16,0 0 2 0,0 0-13 16,0 0-2-16,0 0-2 15,0 0-3-15,0 0-2 16,0 0-2-16,0 0-1 15,0 0-2-15,0 0 1 16,0 27-1-16,0-4-1 16,-5 2-1-16,-1 6 0 15,-4-1-1-15,0 5 0 16,-3-6 0-16,-1 3-1 16,-3-5 0-16,-2-4 0 15,0-5 0-15,-1-3 0 16,-5-7 0-16,-2-1-1 15,2-9 0-15,-4-9 1 0,2-3-1 16,-2-7 0-16,-2 0 0 16,4-11 0-16,6 1 0 15,2-6 0-15,2 5 0 16,7 3 0-16,4-2 1 16,6 8-2-16,4 2 1 15,-4 21 1-15,23-21-1 16,-6 19 0-16,5 4 1 15,7 6-1-15,0 3 1 16,7 8 0-16,-1-1 0 16,3 5 0-16,-1 2 0 15,-4 3 0-15,-2 1 1 16,-4 8-1-16,-4-3 0 0,-4 1 1 16,-1 1-1-16,-5-3 0 15,3-4-1-15,-3-3 1 16,1-3 0-1,-14-23-1-15,25 25 0 0,-25-25 0 16,25 4 0-16,-25-4 0 16,19-7-1-16,-19 7-2 15,17-18-2-15,-21-9-10 16,4 27-27-16,-1-23-1 16,1 23 1-16,-6-26-1 15</inkml:trace>
  <inkml:trace contextRef="#ctx0" brushRef="#br0" timeOffset="131837.5511">8413 13626 20 0,'0'0'30'16,"0"0"-1"-16,0 0 0 15,0 0-6-15,0 0-2 16,0 0-6-16,-27 12-2 16,20 5-2-16,-22-9-3 0,7 15-2 15,-14-2-1-15,7 13-1 16,-6 3 0-16,6 9-1 16,0 0-1-16,14 10 1 15,1-8-1-15,12 1 0 16,4-4-1-16,12-1 0 15,5-12 0-15,4-1 0 32,2-8 0-32,-2-6-1 0,3-1 1 0,-5-1-1 15,-2-4 1-15,-19-11-1 16,25 14 0-16,-25-14 1 16,0 0 0-16,18 9-1 15,-18-9 1-15,0 0-1 0,0 0 0 16,0 0 1-16,0 0-1 15,0 0 0-15,0 0-1 16,0 0 0-16,0 0-2 16,0 0-1-16,0 0-5 15,0 0-32-15,0 0-1 16,0 0-1-16,0 0 1 16</inkml:trace>
  <inkml:trace contextRef="#ctx0" brushRef="#br0" timeOffset="133873.3158">8741 13680 33 0,'25'-17'27'0,"-25"17"-4"16,2-23-2-16,-2 23-2 15,10-23-1-15,-10 23-4 16,0 0-2-16,0 0-2 16,-12-19 0-16,12 19-3 15,-27 21-1-15,10 2-1 16,-10 4-1-16,4 13-1 15,-4 4-1-15,2 12 0 16,3-1 0-16,7 7-1 16,7-5 0-16,12-1 0 15,14-14-1-15,10-6 1 16,11-18-1-16,7-9 1 0,8-9-1 16,2-13 0-16,0-12 0 15,-4-6 0-15,-9-1 1 16,-7-3-1-16,-9-1 1 15,-7-3-1-15,-13 1 1 16,-7 1 0-16,-7 7-1 16,-11-1 1-16,-1 4-1 15,-6 2 0-15,-2 8-2 16,-4 0-2-16,6 13-3 16,-12-13-13-16,12 19-21 15,0-2 0-15,4 7 0 16,0-1 0-16</inkml:trace>
  <inkml:trace contextRef="#ctx0" brushRef="#br0" timeOffset="134345.4941">8656 13826 55 0,'0'0'34'0,"0"0"2"0,-15 29-8 15,15-29-17-15,0 0-3 16,27-6-2-16,-2 10-1 16,-2-10-1-1,10 4-4-15,4 6-5 16,-14-8-25-16,9 0-6 0,-3 2-1 16,-3-4 0-16</inkml:trace>
  <inkml:trace contextRef="#ctx0" brushRef="#br0" timeOffset="134869.6967">9310 13924 27 0,'0'0'31'0,"0"0"3"16,19 3 0-16,5 5-21 16,-24-8-2-16,42-6 0 15,-42 6-2-15,50-2-2 16,-27 1-2-16,8 4-5 16,4 9-7-16,-8-10-28 15,2-2 0-15,2-2-2 16,-4-4 1-16</inkml:trace>
  <inkml:trace contextRef="#ctx0" brushRef="#br0" timeOffset="135713.0087">10128 13713 59 0,'0'0'36'15,"-23"-6"2"-15,6 14-8 16,-16-8-15 0,17 26-4-16,-17-3-3 15,8 22-2-15,-4-1-2 0,8 13 0 16,2 1-2-16,13 5 1 15,6-3-1-15,14-7-1 16,11-5 0-16,13-13 0 16,9-12-1-16,11-18 1 15,3-12-1-15,5-12 0 16,-4-10 1-16,-1-13-1 16,-5-8 1-16,-6-10-1 15,-9-1 1-15,-10-2-1 0,-12 5 0 16,-11 2 1-1,-8 3-1-15,-14 7 0 16,-9 7 0-16,-12 13-2 16,-1 10-1-16,-11 3-4 0,15 24-9 15,-9-7-24-15,1 10-1 16,1 1 0-16,4 12 0 16</inkml:trace>
  <inkml:trace contextRef="#ctx0" brushRef="#br0" timeOffset="135962.1042">9893 13920 87 0,'0'0'41'16,"23"9"-2"-16,2 1 0 15,4-10-35-15,15 0 0 16,3-2-3-16,7-2 0 16,1 0-3-16,-8-9-6 15,14 21-21-15,-18-16-11 16,-5 4 1-16,-11 2-1 16</inkml:trace>
  <inkml:trace contextRef="#ctx0" brushRef="#br0" timeOffset="136365.2524">10637 13970 77 0,'0'0'39'0,"0"0"1"16,-6 34-4-16,-21-28-27 16,12 21-1-16,-14-8-2 15,6 14-2-15,-2-5-2 16,4 5 0-16,5-2-2 16,10-4 1-16,10-3-1 15,-4-24 0-15,41 18 0 0,-12-24 0 16,5-7 0-16,7-9 0 15,-6-6 1-15,-1-9-1 16,-5 1 0-16,-7-3 0 16,-13 3 1-16,-7 1-2 15,-6 7 0-15,-7 3 0 16,3 4-3-16,-9 0-5 16,17 21-21-16,0 0-10 15,0 0-1-15,-18 1 1 16</inkml:trace>
  <inkml:trace contextRef="#ctx0" brushRef="#br0" timeOffset="136905.4556">10946 13619 76 0,'0'0'40'0,"-23"-16"-1"15,23 16 0-15,0 0-30 16,0 0-2-16,0 0-2 15,11 18-2 1,9-1 1-16,-1 4-2 0,12 8 1 16,1 5-1-16,7 5 0 15,-4 5 0-15,-1 4 0 16,-6 0 0-16,-5 3-1 16,-8 1 1-16,-9 2-1 15,-16-6 0-15,1-2 1 16,-15-4-1-16,-1-7 0 15,-2-3 0-15,0-5 0 16,2-6 0-16,0-5 0 0,8-7 0 16,-1 1-1-16,18-10 0 15,-19 7 0 1,19-7 0-16,0 0 0 16,0 0-1-16,0 0-1 0,0 0 1 15,0 0-2-15,0 0-3 16,0 0-12-16,0 0-25 15,0 0-1-15,-8-21 1 16,8 21-1-16</inkml:trace>
  <inkml:trace contextRef="#ctx0" brushRef="#br0" timeOffset="150385.5227">11960 13889 23 0,'0'0'29'16,"0"0"-4"-16,0 0-4 0,0 0-2 15,0 0-1-15,0 0-3 16,0 0-3-16,22-9-2 15,8 16-4-15,-3-11 0 16,18 6-2-16,-3-6-1 16,10 3-2-16,-3-5-1 15,-1 0-1-15,2 4-1 16,-15-4-2-16,5 16-5 16,-40-10-10-16,31 4-13 15,-31-4-3-15,-17 21 1 16,-10-10 6-16,-2 14 8 15,-16-13 13-15,3 5 7 16,1 4 7-16,-1-2 18 0,5-7 5 16,18 1 0-16,19-13-4 15,-23 10-7 1,23-10-8-16,25 6-4 16,4-4-3-16,0-4-4 0,4-4-11 15,-1 0-20-15,9 12-2 16,-8-8 0-16,5 12-1 15</inkml:trace>
  <inkml:trace contextRef="#ctx0" brushRef="#br0" timeOffset="151524.9526">13228 13575 1 0,'7'-27'23'0,"-7"27"8"15,0 0-1-15,4-18-10 16,-2 36-2-16,-2-18-2 0,-19 36-1 16,-6-15-4-16,11 27-1 15,-17-8-3-15,8 22 0 16,-10-10-3-16,10 3 0 15,-4-7-1-15,8-6-1 16,2-5-1-16,5-8 0 16,12-29-1-16,-10 19-1 15,10-19 0-15,12-29-1 16,0-2 0-16,1-15 0 16,6-4-1-16,-3-13 0 15,3 2 2-15,-2-12-1 16,1 10 2-16,-7 5 1 15,1 8-1-15,-4 16 2 0,-3 3 1 16,-5 31-1-16,16-17 1 16,-5 34-1-1,1 12 0-15,9 9-1 16,0 8 1-16,12 10-1 0,0 3-1 16,8 4 1-16,-1-5-2 15,1-4 2-15,-1-6-1 16,-5-4 1-16,-6-2-1 15,-8-4 2-15,-11-5-1 16,-7-4 0-16,-12-4 0 16,-9-2 1-16,-9-8-1 15,-7-3 0-15,-13-12 0 16,-1-4-1-16,-8-8 1 0,-4-1-1 16,1-1 0-1,1-1-1-15,12 5-2 16,1-5-5-16,45 15-30 15,-35 6-1-15,35-6-1 0,0 0 0 16</inkml:trace>
  <inkml:trace contextRef="#ctx0" brushRef="#br0" timeOffset="152525.3269">13849 13722 25 0,'0'0'30'0,"19"-19"1"16,-19 19-7-16,8-17-3 15,-8 17-5-15,0 0-3 16,0 0-2-16,0-21-3 15,0 21-1-15,-33 13-1 16,8 8-1-16,-16 0-2 16,1 14 0-16,-5 5-1 15,7 6 0-15,3 4-1 16,10 0 0-16,12-2-1 16,16-6 0-16,15-7 1 15,13-10-1-15,9-10-1 16,10-6 1-16,0-12 1 0,4-9-1 15,-1-9 0-15,-9-6 0 16,-7 0 0 0,-10-3 0-16,-10 3 1 15,-9 2 0-15,-8 25 1 0,-10-17-1 16,10 17 0-16,-29 23 1 16,16 0-2-16,5 15 2 15,8 0-1-15,11 5-1 16,13-3 1-16,10-10 0 15,15-3-1-15,8-11 0 16,7-14 1-16,0-10-1 16,-5-13 0-16,-8-8-1 15,-13-7 1-15,-11-10 0 0,-15 0 0 16,-22-4 1 0,-11 9-2-16,-10-1 1 15,-2 6-2-15,-5 1-2 16,13 20-5-16,-10-2-30 0,35 17-2 15,-19-18 1-15,19 18-1 16</inkml:trace>
  <inkml:trace contextRef="#ctx0" brushRef="#br0" timeOffset="152981.4976">14732 13847 58 0,'0'0'37'16,"0"0"0"-16,-19 4 1 15,19-4-26-15,0 0-2 16,31 4-4-16,-10-8-3 16,10 2-1-16,2-2-2 15,5-2-1-15,3 4-4 16,-9-11-5-16,15 9-27 16,-18 0 0-16,-29 4-1 15,17 4 0-15</inkml:trace>
  <inkml:trace contextRef="#ctx0" brushRef="#br0" timeOffset="153155.5637">14778 13950 58 0,'0'0'36'0,"-2"18"1"16,24-20-2-16,10 10-24 16,-8-16-4-16,8 8-6 15,5 9-16-15,-2-7-20 16,-6 0-1-16,0 4 0 15,-10 0-1-15</inkml:trace>
  <inkml:trace contextRef="#ctx0" brushRef="#br0" timeOffset="154041.8988">15473 13776 8 0,'0'0'29'0,"21"-15"1"15,-21 15 1-15,23-27-13 16,8 23-3-16,-12-15-3 15,22 13-2-15,-16-11 0 16,17 19-2-16,-17-8 0 0,8 15-2 16,-33-9-1-16,33 31-1 15,-33-8 0 1,-4 12-1-16,-15 7-1 16,-6 2-1-16,-12 0 0 0,-2 6 0 15,-1-10 0-15,-1 2 0 16,3-11-1-16,7-4 1 15,6-8 0-15,25-19 1 16,-25 19 0-16,25-19-1 16,0 0 1-16,19-3-1 15,-1-3 0-15,7 4 0 16,5-4-1-16,7 6 1 16,4-2-1-16,-1 4 0 15,4 4-1-15,-3-4 0 16,1 9-3-16,-7-11-3 15,10 21-15-15,-17-19-18 16,1 0 0-16,-7-4 0 0,-3-5 1 16</inkml:trace>
  <inkml:trace contextRef="#ctx0" brushRef="#br0" timeOffset="154785.1759">16458 13803 46 0,'0'0'36'0,"0"0"1"16,0 0 1-16,2-25-23 15,-2 25-2-15,-11 21-4 16,3 0-2-16,-11 2-2 15,1 6-2-15,-7 3 0 16,-2-1-1-16,-4-2-1 16,1-2 0-16,-1-8 0 15,2-4-1-15,-6-7 0 16,4-12 1-16,0-9-1 16,2-3 0-16,2-9 0 0,4-1 0 15,2-5 0-15,6 4 0 16,7-2 0-1,4 8 0-15,4 21 0 16,25-25 1-16,0 23-1 0,10 14 1 16,3 5 0-16,9 4 1 15,-1 6-1-15,6 4 0 16,-6 3 0-16,-7 3 0 16,-6-3 0-16,-8-5 0 15,-8-2-1-15,-5-4-1 16,-8-6-1-16,-4-17-5 15,0 0-32-15,0 0-2 0,-25 10 0 16,25-10-1-16</inkml:trace>
  <inkml:trace contextRef="#ctx0" brushRef="#br0" timeOffset="155649.5012">16914 13772 19 0,'9'-21'33'16,"-9"21"2"-16,0 0-3 0,0-19-8 16,0 19-7-16,0 0-4 15,0 19-3-15,-19-7-3 16,4 12-1-16,-14 5-1 15,-2 10-2-15,-6 1 0 16,2 0 0-16,-1-3-2 16,7-3 0-16,4-11 0 15,7-8-1-15,18-15-1 16,0 0-1-16,29-26 0 16,-4-7 0-16,10-5 0 15,-2-8-1-15,5 2 1 16,-3-4-1-16,-2 3 2 15,-8 7 1-15,-8 4 1 0,-1 16 0 16,-7 1 1-16,-9 17 0 16,0 0 1-16,27 21-1 15,-15 6 1-15,7 13-1 16,4 6-1-16,6 6 1 16,2 2-1-16,4 5 0 15,-2-5 0-15,-4-4 0 16,-2-10 0-16,-8-5 1 15,-9-9-1-15,-10-4 1 16,-12-5 0-16,-11-8 0 16,-12-3-1-16,-5-2 1 15,-10-2-1-15,-4-6 0 16,-2 0-1-16,5-3 0 0,5 3-1 16,8-6-2-16,12 3-1 15,3-5-3-15,23 12-11 16,0 0-23-16,0 0-1 15,22-4 2-15,-3 4-1 16</inkml:trace>
  <inkml:trace contextRef="#ctx0" brushRef="#br0" timeOffset="156085.6748">17608 13665 79 0,'17'-27'41'16,"-17"27"1"-16,6-27-1 0,-6 27-33 16,-29 19 0-16,4 12-3 15,-10 7-2-15,5 16 0 16,1 3-2-16,7 11 0 15,11-3 0-15,15-2 0 16,11-13-2-16,16-6 1 16,9-17 0-16,11-12 0 15,6-19 1-15,5-20-1 0,-4-7 1 16,-4-19-1-16,-10 0 0 16,-9-13 1-16,-14 1-1 15,-15-1 0 1,-14 2 1-16,-9 13-1 0,-14 0 0 15,-5 15-1-15,-3 3 0 16,-2 10-2-16,5 18-2 16,-3 1-3-16,18 35-15 15,-12-15-18-15,14 16-1 16,-6-6 0-16,8 13 1 16</inkml:trace>
  <inkml:trace contextRef="#ctx0" brushRef="#br0" timeOffset="156357.7688">17359 13807 75 0,'-17'0'40'16,"17"0"1"-16,0 0-1 15,0 0-29-15,19 3-3 16,6-1-3-16,16 2-1 16,5-4-2-16,18 0 0 15,1-2-1-15,-1-3-2 16,-1 3-3-16,-14-14-35 16,-3 7-2-16,-15-5-1 15,-31 14-1-15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defTabSz="914090">
              <a:defRPr sz="1200">
                <a:latin typeface="Times"/>
              </a:defRPr>
            </a:lvl1pPr>
          </a:lstStyle>
          <a:p>
            <a:r>
              <a:rPr lang="en-US" altLang="en-US"/>
              <a:t>Physics C: Rotational Motion</a:t>
            </a:r>
          </a:p>
        </p:txBody>
      </p:sp>
      <p:sp>
        <p:nvSpPr>
          <p:cNvPr id="30723" name="Rectangle 3"/>
          <p:cNvSpPr>
            <a:spLocks noGrp="1" noChangeArrowheads="1"/>
          </p:cNvSpPr>
          <p:nvPr>
            <p:ph type="dt" idx="1"/>
          </p:nvPr>
        </p:nvSpPr>
        <p:spPr bwMode="auto">
          <a:xfrm>
            <a:off x="3885903" y="0"/>
            <a:ext cx="2972097"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4090">
              <a:defRPr sz="1200">
                <a:latin typeface="Times"/>
              </a:defRPr>
            </a:lvl1pPr>
          </a:lstStyle>
          <a:p>
            <a:fld id="{3903A2F5-371A-4BF7-B146-D7FA6E130C13}" type="datetime1">
              <a:rPr lang="en-US"/>
              <a:pPr/>
              <a:t>11/16/2015</a:t>
            </a:fld>
            <a:endParaRPr lang="en-US" altLang="en-US"/>
          </a:p>
        </p:txBody>
      </p:sp>
      <p:sp>
        <p:nvSpPr>
          <p:cNvPr id="3072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13805" y="4416098"/>
            <a:ext cx="5030391" cy="418399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30658"/>
            <a:ext cx="2972098" cy="465742"/>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defTabSz="914090">
              <a:defRPr sz="1200">
                <a:latin typeface="Times"/>
              </a:defRPr>
            </a:lvl1pPr>
          </a:lstStyle>
          <a:p>
            <a:r>
              <a:rPr lang="en-US" altLang="en-US"/>
              <a:t>Bertrand</a:t>
            </a:r>
          </a:p>
        </p:txBody>
      </p:sp>
      <p:sp>
        <p:nvSpPr>
          <p:cNvPr id="30727" name="Rectangle 7"/>
          <p:cNvSpPr>
            <a:spLocks noGrp="1" noChangeArrowheads="1"/>
          </p:cNvSpPr>
          <p:nvPr>
            <p:ph type="sldNum" sz="quarter" idx="5"/>
          </p:nvPr>
        </p:nvSpPr>
        <p:spPr bwMode="auto">
          <a:xfrm>
            <a:off x="3885903" y="8830658"/>
            <a:ext cx="2972097" cy="465742"/>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4090">
              <a:defRPr sz="1200">
                <a:latin typeface="Times"/>
              </a:defRPr>
            </a:lvl1pPr>
          </a:lstStyle>
          <a:p>
            <a:fld id="{4082D28B-4A40-4132-8772-940B314CFC47}" type="slidenum">
              <a:rPr lang="en-US" altLang="en-US"/>
              <a:pPr/>
              <a:t>‹#›</a:t>
            </a:fld>
            <a:endParaRPr lang="en-US" altLang="en-US"/>
          </a:p>
        </p:txBody>
      </p:sp>
    </p:spTree>
    <p:extLst>
      <p:ext uri="{BB962C8B-B14F-4D97-AF65-F5344CB8AC3E}">
        <p14:creationId xmlns:p14="http://schemas.microsoft.com/office/powerpoint/2010/main" val="368398420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FDFFCB5D-7305-4F1F-A331-5593BD282C03}" type="datetime1">
              <a:rPr lang="en-US"/>
              <a:pPr/>
              <a:t>11/16/2015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132459CD-F57B-4F47-ACAA-82E323847DD2}" type="slidenum">
              <a:rPr lang="en-US" altLang="en-US"/>
              <a:pPr/>
              <a:t>2</a:t>
            </a:fld>
            <a:endParaRPr lang="en-US" alt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478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0166B651-4D8B-4626-B314-67297C8AE23D}" type="datetime1">
              <a:rPr lang="en-US"/>
              <a:pPr/>
              <a:t>11/16/2015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15DDB5C2-840E-4E6D-B57A-C13A11A0C9C1}" type="slidenum">
              <a:rPr lang="en-US" altLang="en-US"/>
              <a:pPr/>
              <a:t>7</a:t>
            </a:fld>
            <a:endParaRPr lang="en-US" alt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987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108D2CF6-3822-414E-91BD-93504D9E42B7}" type="datetime1">
              <a:rPr lang="en-US"/>
              <a:pPr/>
              <a:t>11/16/2015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7E8D1DB6-BDBB-4EEB-AF73-1F522249716C}" type="slidenum">
              <a:rPr lang="en-US" altLang="en-US"/>
              <a:pPr/>
              <a:t>8</a:t>
            </a:fld>
            <a:endParaRPr lang="en-US" alt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677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4F109B8E-E971-4045-8AA0-289B821E2A72}" type="datetime1">
              <a:rPr lang="en-US"/>
              <a:pPr/>
              <a:t>11/16/2015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CB3BFAC5-E38F-4B84-97E0-6A8DC7194FC8}" type="slidenum">
              <a:rPr lang="en-US" altLang="en-US"/>
              <a:pPr/>
              <a:t>9</a:t>
            </a:fld>
            <a:endParaRPr lang="en-US" alt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338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4F109B8E-E971-4045-8AA0-289B821E2A72}" type="datetime1">
              <a:rPr lang="en-US"/>
              <a:pPr/>
              <a:t>11/16/2015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CB3BFAC5-E38F-4B84-97E0-6A8DC7194FC8}" type="slidenum">
              <a:rPr lang="en-US" altLang="en-US"/>
              <a:pPr/>
              <a:t>10</a:t>
            </a:fld>
            <a:endParaRPr lang="en-US" alt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244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2194" name="Group 2"/>
          <p:cNvGrpSpPr>
            <a:grpSpLocks/>
          </p:cNvGrpSpPr>
          <p:nvPr/>
        </p:nvGrpSpPr>
        <p:grpSpPr bwMode="auto">
          <a:xfrm>
            <a:off x="0" y="0"/>
            <a:ext cx="9144000" cy="6858000"/>
            <a:chOff x="0" y="0"/>
            <a:chExt cx="5760" cy="4320"/>
          </a:xfrm>
        </p:grpSpPr>
        <p:sp>
          <p:nvSpPr>
            <p:cNvPr id="39219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9219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392197" name="Group 5"/>
            <p:cNvGrpSpPr>
              <a:grpSpLocks/>
            </p:cNvGrpSpPr>
            <p:nvPr/>
          </p:nvGrpSpPr>
          <p:grpSpPr bwMode="auto">
            <a:xfrm>
              <a:off x="0" y="672"/>
              <a:ext cx="1806" cy="1989"/>
              <a:chOff x="0" y="672"/>
              <a:chExt cx="1806" cy="1989"/>
            </a:xfrm>
          </p:grpSpPr>
          <p:sp>
            <p:nvSpPr>
              <p:cNvPr id="39219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19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220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20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220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20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39220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392209" name="Rectangle 17"/>
          <p:cNvSpPr>
            <a:spLocks noGrp="1" noChangeArrowheads="1"/>
          </p:cNvSpPr>
          <p:nvPr>
            <p:ph type="ftr" sz="quarter" idx="3"/>
          </p:nvPr>
        </p:nvSpPr>
        <p:spPr/>
        <p:txBody>
          <a:bodyPr/>
          <a:lstStyle>
            <a:lvl1pPr>
              <a:defRPr/>
            </a:lvl1pPr>
          </a:lstStyle>
          <a:p>
            <a:endParaRPr lang="en-US"/>
          </a:p>
        </p:txBody>
      </p:sp>
      <p:sp>
        <p:nvSpPr>
          <p:cNvPr id="392210" name="Rectangle 18"/>
          <p:cNvSpPr>
            <a:spLocks noGrp="1" noChangeArrowheads="1"/>
          </p:cNvSpPr>
          <p:nvPr>
            <p:ph type="sldNum" sz="quarter" idx="4"/>
          </p:nvPr>
        </p:nvSpPr>
        <p:spPr/>
        <p:txBody>
          <a:bodyPr/>
          <a:lstStyle>
            <a:lvl1pPr>
              <a:defRPr/>
            </a:lvl1pPr>
          </a:lstStyle>
          <a:p>
            <a:fld id="{B1C3DC3B-8285-48BD-90AB-AF22F0790107}" type="slidenum">
              <a:rPr lang="en-US"/>
              <a:pPr/>
              <a:t>‹#›</a:t>
            </a:fld>
            <a:endParaRPr lang="en-US"/>
          </a:p>
        </p:txBody>
      </p:sp>
      <p:sp>
        <p:nvSpPr>
          <p:cNvPr id="392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92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C710E36-6B07-4508-AFB6-746DED353D3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C9D7881-C6C4-4EAB-B48C-56395FB18D4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8186431-286C-4444-A5A8-1ECCCDD7585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5B153-69C6-4D18-B5BB-40C1FB09F71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F9FBA8-94A7-4F3D-BF34-4FAF4FCF69F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D8DDB3A-F299-4A71-B510-2A7AB28724CB}"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3F7D53C-AD99-4531-8A7A-65F6FE776E6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70F1DF6-772C-4F86-B28F-44E7F04443A0}"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B2DB879-7BAB-4A3B-A27F-B1554CEE987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3DBA717-9FF0-4AEE-BDAF-F05B4A7D612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391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1373563E-29E6-42E9-A663-D73B423344FF}" type="slidenum">
              <a:rPr lang="en-US"/>
              <a:pPr/>
              <a:t>‹#›</a:t>
            </a:fld>
            <a:endParaRPr lang="en-US"/>
          </a:p>
        </p:txBody>
      </p:sp>
      <p:grpSp>
        <p:nvGrpSpPr>
          <p:cNvPr id="391172" name="Group 4"/>
          <p:cNvGrpSpPr>
            <a:grpSpLocks/>
          </p:cNvGrpSpPr>
          <p:nvPr/>
        </p:nvGrpSpPr>
        <p:grpSpPr bwMode="auto">
          <a:xfrm>
            <a:off x="0" y="0"/>
            <a:ext cx="9144000" cy="546100"/>
            <a:chOff x="0" y="0"/>
            <a:chExt cx="5760" cy="344"/>
          </a:xfrm>
        </p:grpSpPr>
        <p:sp>
          <p:nvSpPr>
            <p:cNvPr id="3911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911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3911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sp>
          <p:nvSpPr>
            <p:cNvPr id="3911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11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sp>
          <p:nvSpPr>
            <p:cNvPr id="3911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grpSp>
      <p:sp>
        <p:nvSpPr>
          <p:cNvPr id="39118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118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image" Target="../media/image6.emf"/><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endParaRPr lang="en-US" dirty="0"/>
          </a:p>
        </p:txBody>
      </p:sp>
      <p:sp>
        <p:nvSpPr>
          <p:cNvPr id="5" name="Content Placeholder 4"/>
          <p:cNvSpPr>
            <a:spLocks noGrp="1"/>
          </p:cNvSpPr>
          <p:nvPr>
            <p:ph idx="1"/>
          </p:nvPr>
        </p:nvSpPr>
        <p:spPr>
          <a:xfrm>
            <a:off x="152400" y="1981200"/>
            <a:ext cx="8991600" cy="3886200"/>
          </a:xfrm>
        </p:spPr>
        <p:txBody>
          <a:bodyPr/>
          <a:lstStyle/>
          <a:p>
            <a:r>
              <a:rPr lang="en-US" dirty="0" smtClean="0"/>
              <a:t>Test repair- </a:t>
            </a:r>
            <a:r>
              <a:rPr lang="en-US" dirty="0" smtClean="0"/>
              <a:t>Anybody want it?</a:t>
            </a:r>
            <a:endParaRPr lang="en-US" dirty="0" smtClean="0"/>
          </a:p>
          <a:p>
            <a:r>
              <a:rPr lang="en-US" dirty="0" err="1" smtClean="0"/>
              <a:t>Ch</a:t>
            </a:r>
            <a:r>
              <a:rPr lang="en-US" dirty="0" smtClean="0"/>
              <a:t> 10 HW Quiz and HW due Tuesday </a:t>
            </a:r>
            <a:r>
              <a:rPr lang="en-US" dirty="0" smtClean="0"/>
              <a:t>12/1</a:t>
            </a:r>
            <a:endParaRPr lang="en-US" dirty="0" smtClean="0"/>
          </a:p>
          <a:p>
            <a:r>
              <a:rPr lang="en-US" dirty="0" err="1" smtClean="0"/>
              <a:t>Ch</a:t>
            </a:r>
            <a:r>
              <a:rPr lang="en-US" dirty="0" smtClean="0"/>
              <a:t> 11 HW Quiz and HW due Thursday </a:t>
            </a:r>
            <a:r>
              <a:rPr lang="en-US" dirty="0" smtClean="0"/>
              <a:t>12/10</a:t>
            </a:r>
            <a:endParaRPr lang="en-US" dirty="0" smtClean="0"/>
          </a:p>
          <a:p>
            <a:r>
              <a:rPr lang="en-US" dirty="0" smtClean="0"/>
              <a:t>Rotation Exam Tuesday </a:t>
            </a:r>
            <a:r>
              <a:rPr lang="en-US" dirty="0" smtClean="0"/>
              <a:t>12/17</a:t>
            </a:r>
            <a:endParaRPr lang="en-US" dirty="0" smtClean="0"/>
          </a:p>
          <a:p>
            <a:r>
              <a:rPr lang="en-US" dirty="0" smtClean="0"/>
              <a:t>E &amp; M begins </a:t>
            </a:r>
            <a:r>
              <a:rPr lang="en-US" dirty="0" smtClean="0"/>
              <a:t>1/5/16!</a:t>
            </a:r>
            <a:endParaRPr lang="en-US" dirty="0"/>
          </a:p>
        </p:txBody>
      </p:sp>
    </p:spTree>
    <p:extLst>
      <p:ext uri="{BB962C8B-B14F-4D97-AF65-F5344CB8AC3E}">
        <p14:creationId xmlns:p14="http://schemas.microsoft.com/office/powerpoint/2010/main" val="2009722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81436" y="533400"/>
            <a:ext cx="8229600" cy="1371600"/>
          </a:xfrm>
        </p:spPr>
        <p:txBody>
          <a:bodyPr/>
          <a:lstStyle/>
          <a:p>
            <a:r>
              <a:rPr lang="en-US" altLang="en-US" dirty="0"/>
              <a:t>Acceleration</a:t>
            </a:r>
          </a:p>
        </p:txBody>
      </p:sp>
      <p:sp>
        <p:nvSpPr>
          <p:cNvPr id="278531" name="Rectangle 3"/>
          <p:cNvSpPr>
            <a:spLocks noGrp="1" noChangeArrowheads="1"/>
          </p:cNvSpPr>
          <p:nvPr>
            <p:ph type="body" sz="half" idx="1"/>
          </p:nvPr>
        </p:nvSpPr>
        <p:spPr>
          <a:xfrm>
            <a:off x="685800" y="1676400"/>
            <a:ext cx="4114800" cy="5181600"/>
          </a:xfrm>
        </p:spPr>
        <p:txBody>
          <a:bodyPr/>
          <a:lstStyle/>
          <a:p>
            <a:r>
              <a:rPr lang="en-US" altLang="en-US" sz="2000" dirty="0" smtClean="0"/>
              <a:t>Centripetal acceleration</a:t>
            </a:r>
          </a:p>
          <a:p>
            <a:pPr lvl="1"/>
            <a:r>
              <a:rPr lang="en-US" altLang="en-US" sz="2000" dirty="0" smtClean="0">
                <a:solidFill>
                  <a:schemeClr val="tx2"/>
                </a:solidFill>
              </a:rPr>
              <a:t>a</a:t>
            </a:r>
            <a:r>
              <a:rPr lang="en-US" altLang="en-US" sz="2000" baseline="-25000" dirty="0">
                <a:solidFill>
                  <a:schemeClr val="tx2"/>
                </a:solidFill>
              </a:rPr>
              <a:t>c</a:t>
            </a:r>
            <a:r>
              <a:rPr lang="en-US" altLang="en-US" sz="2000" dirty="0" smtClean="0">
                <a:solidFill>
                  <a:schemeClr val="tx2"/>
                </a:solidFill>
              </a:rPr>
              <a:t> </a:t>
            </a:r>
            <a:r>
              <a:rPr lang="en-US" altLang="en-US" sz="2000" dirty="0">
                <a:solidFill>
                  <a:schemeClr val="tx2"/>
                </a:solidFill>
              </a:rPr>
              <a:t>= </a:t>
            </a:r>
            <a:r>
              <a:rPr lang="en-US" altLang="en-US" sz="2000" dirty="0" smtClean="0">
                <a:solidFill>
                  <a:schemeClr val="tx2"/>
                </a:solidFill>
              </a:rPr>
              <a:t>v</a:t>
            </a:r>
            <a:r>
              <a:rPr lang="en-US" altLang="en-US" sz="2000" baseline="30000" dirty="0" smtClean="0">
                <a:solidFill>
                  <a:schemeClr val="tx2"/>
                </a:solidFill>
              </a:rPr>
              <a:t>2</a:t>
            </a:r>
            <a:r>
              <a:rPr lang="en-US" altLang="en-US" sz="2000" dirty="0" smtClean="0">
                <a:solidFill>
                  <a:schemeClr val="tx2"/>
                </a:solidFill>
              </a:rPr>
              <a:t>/r</a:t>
            </a:r>
            <a:endParaRPr lang="en-US" altLang="en-US" sz="2000" dirty="0"/>
          </a:p>
          <a:p>
            <a:pPr lvl="1"/>
            <a:r>
              <a:rPr lang="en-US" altLang="en-US" sz="2000" dirty="0" smtClean="0"/>
              <a:t>Directed towards the center of rotation.</a:t>
            </a:r>
          </a:p>
          <a:p>
            <a:pPr lvl="1"/>
            <a:endParaRPr lang="en-US" alt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118" y="2209800"/>
            <a:ext cx="4454882" cy="3938588"/>
          </a:xfrm>
          <a:prstGeom prst="rect">
            <a:avLst/>
          </a:prstGeom>
        </p:spPr>
      </p:pic>
    </p:spTree>
    <p:extLst>
      <p:ext uri="{BB962C8B-B14F-4D97-AF65-F5344CB8AC3E}">
        <p14:creationId xmlns:p14="http://schemas.microsoft.com/office/powerpoint/2010/main" val="8612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81000"/>
            <a:ext cx="8229600" cy="1371600"/>
          </a:xfrm>
        </p:spPr>
        <p:txBody>
          <a:bodyPr/>
          <a:lstStyle/>
          <a:p>
            <a:r>
              <a:rPr lang="en-US" dirty="0" smtClean="0"/>
              <a:t>On your own: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578" y="3105150"/>
            <a:ext cx="2610422" cy="36766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355575"/>
            <a:ext cx="4029075" cy="3188225"/>
          </a:xfrm>
          <a:prstGeom prst="rect">
            <a:avLst/>
          </a:prstGeom>
        </p:spPr>
      </p:pic>
      <p:sp>
        <p:nvSpPr>
          <p:cNvPr id="6" name="Content Placeholder 5"/>
          <p:cNvSpPr>
            <a:spLocks noGrp="1"/>
          </p:cNvSpPr>
          <p:nvPr>
            <p:ph idx="1"/>
          </p:nvPr>
        </p:nvSpPr>
        <p:spPr>
          <a:xfrm>
            <a:off x="457200" y="1600200"/>
            <a:ext cx="8229600" cy="3886200"/>
          </a:xfrm>
        </p:spPr>
        <p:txBody>
          <a:bodyPr/>
          <a:lstStyle/>
          <a:p>
            <a:r>
              <a:rPr lang="en-US" dirty="0" smtClean="0"/>
              <a:t>Fill in the table for the 1</a:t>
            </a:r>
            <a:r>
              <a:rPr lang="en-US" baseline="30000" dirty="0" smtClean="0"/>
              <a:t>st</a:t>
            </a:r>
            <a:r>
              <a:rPr lang="en-US" dirty="0" smtClean="0"/>
              <a:t>, 2</a:t>
            </a:r>
            <a:r>
              <a:rPr lang="en-US" baseline="30000" dirty="0" smtClean="0"/>
              <a:t>nd</a:t>
            </a:r>
            <a:r>
              <a:rPr lang="en-US" dirty="0" smtClean="0"/>
              <a:t> and 3</a:t>
            </a:r>
            <a:r>
              <a:rPr lang="en-US" baseline="30000" dirty="0" smtClean="0"/>
              <a:t>rd</a:t>
            </a:r>
            <a:r>
              <a:rPr lang="en-US" dirty="0" smtClean="0"/>
              <a:t> basic kinematic equations in a linear system and for the analogous rotational system.</a:t>
            </a:r>
          </a:p>
          <a:p>
            <a:r>
              <a:rPr lang="en-US" altLang="en-US" dirty="0"/>
              <a:t>v = </a:t>
            </a:r>
            <a:r>
              <a:rPr lang="en-US" altLang="en-US" dirty="0" err="1"/>
              <a:t>v</a:t>
            </a:r>
            <a:r>
              <a:rPr lang="en-US" altLang="en-US" baseline="-25000" dirty="0" err="1"/>
              <a:t>o</a:t>
            </a:r>
            <a:r>
              <a:rPr lang="en-US" altLang="en-US" dirty="0"/>
              <a:t> + at  </a:t>
            </a:r>
            <a:r>
              <a:rPr lang="en-US" altLang="en-US" i="1" dirty="0"/>
              <a:t>(linear form</a:t>
            </a:r>
            <a:r>
              <a:rPr lang="en-US" altLang="en-US" i="1" dirty="0" smtClean="0"/>
              <a:t>)</a:t>
            </a:r>
          </a:p>
          <a:p>
            <a:r>
              <a:rPr lang="en-US" altLang="en-US" dirty="0"/>
              <a:t>x = x</a:t>
            </a:r>
            <a:r>
              <a:rPr lang="en-US" altLang="en-US" baseline="-25000" dirty="0"/>
              <a:t>o</a:t>
            </a:r>
            <a:r>
              <a:rPr lang="en-US" altLang="en-US" dirty="0"/>
              <a:t> + </a:t>
            </a:r>
            <a:r>
              <a:rPr lang="en-US" altLang="en-US" dirty="0" err="1"/>
              <a:t>v</a:t>
            </a:r>
            <a:r>
              <a:rPr lang="en-US" altLang="en-US" baseline="-25000" dirty="0" err="1"/>
              <a:t>o</a:t>
            </a:r>
            <a:r>
              <a:rPr lang="en-US" altLang="en-US" dirty="0" err="1"/>
              <a:t>t</a:t>
            </a:r>
            <a:r>
              <a:rPr lang="en-US" altLang="en-US" dirty="0"/>
              <a:t> + ½ at</a:t>
            </a:r>
            <a:r>
              <a:rPr lang="en-US" altLang="en-US" baseline="30000" dirty="0"/>
              <a:t>2</a:t>
            </a:r>
            <a:r>
              <a:rPr lang="en-US" altLang="en-US" dirty="0"/>
              <a:t>  </a:t>
            </a:r>
            <a:r>
              <a:rPr lang="en-US" altLang="en-US" i="1" dirty="0"/>
              <a:t>(linear form</a:t>
            </a:r>
            <a:r>
              <a:rPr lang="en-US" altLang="en-US" i="1" dirty="0" smtClean="0"/>
              <a:t>)</a:t>
            </a:r>
          </a:p>
          <a:p>
            <a:r>
              <a:rPr lang="en-US" altLang="en-US" dirty="0"/>
              <a:t>v</a:t>
            </a:r>
            <a:r>
              <a:rPr lang="en-US" altLang="en-US" baseline="30000" dirty="0"/>
              <a:t>2</a:t>
            </a:r>
            <a:r>
              <a:rPr lang="en-US" altLang="en-US" dirty="0"/>
              <a:t> = v</a:t>
            </a:r>
            <a:r>
              <a:rPr lang="en-US" altLang="en-US" baseline="-25000" dirty="0"/>
              <a:t>o</a:t>
            </a:r>
            <a:r>
              <a:rPr lang="en-US" altLang="en-US" baseline="30000" dirty="0"/>
              <a:t>2</a:t>
            </a:r>
            <a:r>
              <a:rPr lang="en-US" altLang="en-US" dirty="0"/>
              <a:t> + 2a(x - x</a:t>
            </a:r>
            <a:r>
              <a:rPr lang="en-US" altLang="en-US" baseline="-25000" dirty="0"/>
              <a:t>o</a:t>
            </a:r>
            <a:r>
              <a:rPr lang="en-US" altLang="en-US" dirty="0"/>
              <a:t>) </a:t>
            </a:r>
            <a:r>
              <a:rPr lang="en-US" altLang="en-US" i="1" dirty="0"/>
              <a:t>(linear form)</a:t>
            </a:r>
            <a:endParaRPr lang="en-US" altLang="en-US" dirty="0"/>
          </a:p>
          <a:p>
            <a:endParaRPr lang="en-US" altLang="en-US" i="1" dirty="0"/>
          </a:p>
          <a:p>
            <a:endParaRPr lang="en-US" altLang="en-US" i="1" dirty="0"/>
          </a:p>
          <a:p>
            <a:endParaRPr lang="en-US" dirty="0"/>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814320" y="399600"/>
              <a:ext cx="7749000" cy="4767120"/>
            </p14:xfrm>
          </p:contentPart>
        </mc:Choice>
        <mc:Fallback>
          <p:pic>
            <p:nvPicPr>
              <p:cNvPr id="2" name="Ink 1"/>
              <p:cNvPicPr/>
              <p:nvPr/>
            </p:nvPicPr>
            <p:blipFill>
              <a:blip r:embed="rId5"/>
              <a:stretch>
                <a:fillRect/>
              </a:stretch>
            </p:blipFill>
            <p:spPr>
              <a:xfrm>
                <a:off x="800280" y="383760"/>
                <a:ext cx="7778880" cy="4799520"/>
              </a:xfrm>
              <a:prstGeom prst="rect">
                <a:avLst/>
              </a:prstGeom>
            </p:spPr>
          </p:pic>
        </mc:Fallback>
      </mc:AlternateContent>
    </p:spTree>
    <p:extLst>
      <p:ext uri="{BB962C8B-B14F-4D97-AF65-F5344CB8AC3E}">
        <p14:creationId xmlns:p14="http://schemas.microsoft.com/office/powerpoint/2010/main" val="17012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2" y="732486"/>
            <a:ext cx="5728952" cy="4296714"/>
          </a:xfrm>
          <a:prstGeom prst="rect">
            <a:avLst/>
          </a:prstGeom>
        </p:spPr>
      </p:pic>
      <p:sp>
        <p:nvSpPr>
          <p:cNvPr id="610306" name="Rectangle 2"/>
          <p:cNvSpPr>
            <a:spLocks noGrp="1" noChangeArrowheads="1"/>
          </p:cNvSpPr>
          <p:nvPr>
            <p:ph type="ctrTitle"/>
          </p:nvPr>
        </p:nvSpPr>
        <p:spPr/>
        <p:txBody>
          <a:bodyPr/>
          <a:lstStyle/>
          <a:p>
            <a:pPr algn="r"/>
            <a:r>
              <a:rPr lang="en-US" dirty="0" smtClean="0"/>
              <a:t>Rotational Kinematics</a:t>
            </a:r>
            <a:endParaRPr lang="en-US" dirty="0"/>
          </a:p>
        </p:txBody>
      </p:sp>
      <p:sp>
        <p:nvSpPr>
          <p:cNvPr id="610307" name="Rectangle 3"/>
          <p:cNvSpPr>
            <a:spLocks noGrp="1" noChangeArrowheads="1"/>
          </p:cNvSpPr>
          <p:nvPr>
            <p:ph type="subTitle" idx="1"/>
          </p:nvPr>
        </p:nvSpPr>
        <p:spPr>
          <a:xfrm>
            <a:off x="2971800" y="3581400"/>
            <a:ext cx="6019800" cy="1752600"/>
          </a:xfrm>
        </p:spPr>
        <p:txBody>
          <a:bodyPr/>
          <a:lstStyle/>
          <a:p>
            <a:pPr algn="r"/>
            <a:r>
              <a:rPr lang="en-US" dirty="0" smtClean="0">
                <a:solidFill>
                  <a:schemeClr val="accent3"/>
                </a:solidFill>
              </a:rPr>
              <a:t>Round ‘n Round</a:t>
            </a:r>
            <a:endParaRPr lang="en-US" dirty="0">
              <a:solidFill>
                <a:schemeClr val="accent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i="1" dirty="0" smtClean="0"/>
              <a:t>College Board Standards</a:t>
            </a:r>
            <a:endParaRPr lang="en-US" b="1" i="1" dirty="0"/>
          </a:p>
        </p:txBody>
      </p:sp>
      <p:sp>
        <p:nvSpPr>
          <p:cNvPr id="3" name="Content Placeholder 2"/>
          <p:cNvSpPr>
            <a:spLocks noGrp="1"/>
          </p:cNvSpPr>
          <p:nvPr>
            <p:ph idx="1"/>
          </p:nvPr>
        </p:nvSpPr>
        <p:spPr>
          <a:xfrm>
            <a:off x="228600" y="1447800"/>
            <a:ext cx="8763000" cy="5105400"/>
          </a:xfrm>
        </p:spPr>
        <p:txBody>
          <a:bodyPr/>
          <a:lstStyle/>
          <a:p>
            <a:pPr marL="0" indent="0">
              <a:buNone/>
            </a:pPr>
            <a:r>
              <a:rPr lang="en-US" sz="2800" dirty="0" smtClean="0"/>
              <a:t>E. Circular motion and rotation </a:t>
            </a:r>
          </a:p>
          <a:p>
            <a:pPr marL="0" indent="0">
              <a:buNone/>
            </a:pPr>
            <a:r>
              <a:rPr lang="en-US" sz="2800" dirty="0" smtClean="0"/>
              <a:t>3. Rotational kinematics and dynamics </a:t>
            </a:r>
          </a:p>
          <a:p>
            <a:pPr marL="0" indent="0">
              <a:buNone/>
            </a:pPr>
            <a:r>
              <a:rPr lang="en-US" sz="2800" dirty="0" smtClean="0"/>
              <a:t>a) Students should understand the analogy between translational and rotational kinematics so they can write and apply relations among the angular acceleration, angular velocity, and angular displacement of an object that rotates about a fixed axis with constant angular acceleration. 	</a:t>
            </a:r>
          </a:p>
          <a:p>
            <a:pPr marL="0" indent="0">
              <a:buNone/>
            </a:pPr>
            <a:r>
              <a:rPr lang="en-US" sz="2800" dirty="0" smtClean="0"/>
              <a:t>b) Students should be able to use the right-hand rule to associate an angular velocity vector with a rotating object.</a:t>
            </a:r>
          </a:p>
          <a:p>
            <a:endParaRPr lang="en-US" sz="2800" dirty="0" smtClean="0"/>
          </a:p>
        </p:txBody>
      </p:sp>
    </p:spTree>
    <p:extLst>
      <p:ext uri="{BB962C8B-B14F-4D97-AF65-F5344CB8AC3E}">
        <p14:creationId xmlns:p14="http://schemas.microsoft.com/office/powerpoint/2010/main" val="45709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i="1" dirty="0" smtClean="0"/>
              <a:t>College Board Standards</a:t>
            </a:r>
            <a:endParaRPr lang="en-US" b="1" i="1" dirty="0"/>
          </a:p>
        </p:txBody>
      </p:sp>
      <p:sp>
        <p:nvSpPr>
          <p:cNvPr id="3" name="Content Placeholder 2"/>
          <p:cNvSpPr>
            <a:spLocks noGrp="1"/>
          </p:cNvSpPr>
          <p:nvPr>
            <p:ph idx="1"/>
          </p:nvPr>
        </p:nvSpPr>
        <p:spPr>
          <a:xfrm>
            <a:off x="76200" y="1524000"/>
            <a:ext cx="8839200" cy="5029200"/>
          </a:xfrm>
        </p:spPr>
        <p:txBody>
          <a:bodyPr/>
          <a:lstStyle/>
          <a:p>
            <a:pPr marL="0" indent="0">
              <a:buNone/>
            </a:pPr>
            <a:r>
              <a:rPr lang="en-US" sz="2800" dirty="0" smtClean="0"/>
              <a:t>E. Circular motion and rotation </a:t>
            </a:r>
          </a:p>
          <a:p>
            <a:pPr marL="0" indent="0">
              <a:buNone/>
            </a:pPr>
            <a:r>
              <a:rPr lang="en-US" sz="2800" dirty="0" smtClean="0"/>
              <a:t>3. Rotational kinematics and dynamics </a:t>
            </a:r>
          </a:p>
          <a:p>
            <a:pPr marL="0" indent="0">
              <a:buNone/>
            </a:pPr>
            <a:r>
              <a:rPr lang="en-US" sz="2800" dirty="0" smtClean="0"/>
              <a:t>a) Students should understand the </a:t>
            </a:r>
            <a:r>
              <a:rPr lang="en-US" sz="2800" dirty="0" smtClean="0">
                <a:solidFill>
                  <a:srgbClr val="FF0000"/>
                </a:solidFill>
              </a:rPr>
              <a:t>analogy between translational and rotational kinematics </a:t>
            </a:r>
            <a:r>
              <a:rPr lang="en-US" sz="2800" dirty="0" smtClean="0"/>
              <a:t>so they can write and apply relations among the angular acceleration, angular velocity, and angular displacement of an object that rotates about a fixed axis with constant angular acceleration. 	</a:t>
            </a:r>
          </a:p>
          <a:p>
            <a:pPr marL="0" indent="0">
              <a:buNone/>
            </a:pPr>
            <a:r>
              <a:rPr lang="en-US" sz="2800" dirty="0" smtClean="0"/>
              <a:t>b) Students should be able to use the </a:t>
            </a:r>
            <a:r>
              <a:rPr lang="en-US" sz="2800" dirty="0" smtClean="0">
                <a:solidFill>
                  <a:srgbClr val="FF0000"/>
                </a:solidFill>
              </a:rPr>
              <a:t>right-hand rule </a:t>
            </a:r>
            <a:r>
              <a:rPr lang="en-US" sz="2800" dirty="0" smtClean="0"/>
              <a:t>to associate an angular velocity vector with a rotating object.</a:t>
            </a:r>
          </a:p>
          <a:p>
            <a:endParaRPr lang="en-US" sz="2800" dirty="0" smtClean="0"/>
          </a:p>
        </p:txBody>
      </p:sp>
    </p:spTree>
    <p:extLst>
      <p:ext uri="{BB962C8B-B14F-4D97-AF65-F5344CB8AC3E}">
        <p14:creationId xmlns:p14="http://schemas.microsoft.com/office/powerpoint/2010/main" val="625940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gift for you!!!</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5430" y="1981200"/>
            <a:ext cx="5193140" cy="3886200"/>
          </a:xfrm>
        </p:spPr>
      </p:pic>
    </p:spTree>
    <p:extLst>
      <p:ext uri="{BB962C8B-B14F-4D97-AF65-F5344CB8AC3E}">
        <p14:creationId xmlns:p14="http://schemas.microsoft.com/office/powerpoint/2010/main" val="2478526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Analogies Table</a:t>
            </a:r>
            <a:endParaRPr lang="en-US" dirty="0"/>
          </a:p>
        </p:txBody>
      </p:sp>
      <p:sp>
        <p:nvSpPr>
          <p:cNvPr id="3" name="Content Placeholder 2"/>
          <p:cNvSpPr>
            <a:spLocks noGrp="1"/>
          </p:cNvSpPr>
          <p:nvPr>
            <p:ph idx="1"/>
          </p:nvPr>
        </p:nvSpPr>
        <p:spPr>
          <a:xfrm>
            <a:off x="457200" y="1371600"/>
            <a:ext cx="8229600" cy="3886200"/>
          </a:xfrm>
        </p:spPr>
        <p:txBody>
          <a:bodyPr/>
          <a:lstStyle/>
          <a:p>
            <a:r>
              <a:rPr lang="en-US" dirty="0" smtClean="0"/>
              <a:t>Using our powers of reasoning and of constructing analogies, we will fill in our analogies table!</a:t>
            </a:r>
          </a:p>
          <a:p>
            <a:endParaRPr lang="en-US" dirty="0"/>
          </a:p>
          <a:p>
            <a:endParaRPr lang="en-US" dirty="0" smtClean="0"/>
          </a:p>
          <a:p>
            <a:endParaRPr lang="en-US" dirty="0"/>
          </a:p>
          <a:p>
            <a:endParaRPr lang="en-US" dirty="0" smtClean="0"/>
          </a:p>
          <a:p>
            <a:endParaRPr lang="en-US" dirty="0"/>
          </a:p>
          <a:p>
            <a:r>
              <a:rPr lang="en-US" dirty="0" smtClean="0"/>
              <a:t>Later, you can use it on your exam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868695"/>
            <a:ext cx="4038600" cy="3151105"/>
          </a:xfrm>
          <a:prstGeom prst="rect">
            <a:avLst/>
          </a:prstGeom>
        </p:spPr>
      </p:pic>
    </p:spTree>
    <p:extLst>
      <p:ext uri="{BB962C8B-B14F-4D97-AF65-F5344CB8AC3E}">
        <p14:creationId xmlns:p14="http://schemas.microsoft.com/office/powerpoint/2010/main" val="17066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ltLang="en-US"/>
              <a:t>Displacement</a:t>
            </a:r>
          </a:p>
        </p:txBody>
      </p:sp>
      <p:sp>
        <p:nvSpPr>
          <p:cNvPr id="272387" name="Rectangle 3"/>
          <p:cNvSpPr>
            <a:spLocks noGrp="1" noChangeArrowheads="1"/>
          </p:cNvSpPr>
          <p:nvPr>
            <p:ph type="body" idx="1"/>
          </p:nvPr>
        </p:nvSpPr>
        <p:spPr>
          <a:xfrm>
            <a:off x="457200" y="1981201"/>
            <a:ext cx="4648200" cy="1340644"/>
          </a:xfrm>
        </p:spPr>
        <p:txBody>
          <a:bodyPr/>
          <a:lstStyle/>
          <a:p>
            <a:r>
              <a:rPr lang="en-US" altLang="en-US" sz="2400" dirty="0"/>
              <a:t>Linear </a:t>
            </a:r>
            <a:r>
              <a:rPr lang="en-US" altLang="en-US" sz="2400" dirty="0" smtClean="0"/>
              <a:t>displacement (</a:t>
            </a:r>
            <a:r>
              <a:rPr lang="en-US" sz="2400" i="1" dirty="0" err="1">
                <a:solidFill>
                  <a:schemeClr val="tx2"/>
                </a:solidFill>
                <a:latin typeface="Symbol" pitchFamily="18" charset="2"/>
              </a:rPr>
              <a:t>D</a:t>
            </a:r>
            <a:r>
              <a:rPr lang="en-US" sz="2400" i="1" dirty="0" err="1">
                <a:solidFill>
                  <a:schemeClr val="tx2"/>
                </a:solidFill>
                <a:latin typeface="Times"/>
              </a:rPr>
              <a:t>x</a:t>
            </a:r>
            <a:r>
              <a:rPr lang="en-US" altLang="en-US" sz="2400" dirty="0" smtClean="0"/>
              <a:t>)</a:t>
            </a:r>
          </a:p>
          <a:p>
            <a:endParaRPr lang="en-US" altLang="en-US" sz="2400" dirty="0"/>
          </a:p>
        </p:txBody>
      </p:sp>
      <p:sp>
        <p:nvSpPr>
          <p:cNvPr id="272425" name="Rectangle 41"/>
          <p:cNvSpPr>
            <a:spLocks noGrp="1" noChangeArrowheads="1"/>
          </p:cNvSpPr>
          <p:nvPr>
            <p:ph type="body" sz="half" idx="4294967295"/>
          </p:nvPr>
        </p:nvSpPr>
        <p:spPr>
          <a:xfrm>
            <a:off x="381000" y="4038599"/>
            <a:ext cx="5174456" cy="2003425"/>
          </a:xfrm>
        </p:spPr>
        <p:txBody>
          <a:bodyPr/>
          <a:lstStyle/>
          <a:p>
            <a:pPr>
              <a:lnSpc>
                <a:spcPct val="90000"/>
              </a:lnSpc>
            </a:pPr>
            <a:r>
              <a:rPr lang="en-US" altLang="en-US" sz="2400" dirty="0"/>
              <a:t>Angular </a:t>
            </a:r>
            <a:r>
              <a:rPr lang="en-US" altLang="en-US" sz="2400" dirty="0" smtClean="0"/>
              <a:t>displacement (</a:t>
            </a:r>
            <a:r>
              <a:rPr lang="en-US" altLang="en-US" sz="2400" i="1" dirty="0" err="1">
                <a:latin typeface="Symbol" pitchFamily="18" charset="2"/>
              </a:rPr>
              <a:t>Dq</a:t>
            </a:r>
            <a:r>
              <a:rPr lang="en-US" altLang="en-US" sz="2400" dirty="0" smtClean="0"/>
              <a:t>)</a:t>
            </a:r>
          </a:p>
          <a:p>
            <a:pPr>
              <a:lnSpc>
                <a:spcPct val="90000"/>
              </a:lnSpc>
            </a:pPr>
            <a:r>
              <a:rPr lang="en-US" altLang="en-US" sz="2400" dirty="0" smtClean="0"/>
              <a:t>Tangential displacement (</a:t>
            </a:r>
            <a:r>
              <a:rPr lang="en-US" altLang="en-US" sz="2400" i="1" dirty="0" smtClean="0"/>
              <a:t>s=</a:t>
            </a:r>
            <a:r>
              <a:rPr lang="en-US" altLang="en-US" sz="2400" i="1" dirty="0" err="1" smtClean="0"/>
              <a:t>r</a:t>
            </a:r>
            <a:r>
              <a:rPr lang="en-US" altLang="en-US" sz="2400" i="1" dirty="0" err="1" smtClean="0">
                <a:latin typeface="Symbol" pitchFamily="18" charset="2"/>
              </a:rPr>
              <a:t>Dq</a:t>
            </a:r>
            <a:r>
              <a:rPr lang="en-US" altLang="en-US" sz="2400" i="1" dirty="0" smtClean="0">
                <a:latin typeface="Symbol" pitchFamily="18" charset="2"/>
              </a:rPr>
              <a:t>)</a:t>
            </a:r>
          </a:p>
          <a:p>
            <a:pPr>
              <a:lnSpc>
                <a:spcPct val="90000"/>
              </a:lnSpc>
            </a:pPr>
            <a:endParaRPr lang="en-US" altLang="en-US" sz="2800" dirty="0" smtClean="0"/>
          </a:p>
          <a:p>
            <a:pPr>
              <a:lnSpc>
                <a:spcPct val="90000"/>
              </a:lnSpc>
            </a:pPr>
            <a:endParaRPr lang="en-US" altLang="en-US" sz="2800" dirty="0"/>
          </a:p>
        </p:txBody>
      </p:sp>
      <p:sp>
        <p:nvSpPr>
          <p:cNvPr id="272402" name="Line 18"/>
          <p:cNvSpPr>
            <a:spLocks noChangeShapeType="1"/>
          </p:cNvSpPr>
          <p:nvPr/>
        </p:nvSpPr>
        <p:spPr bwMode="auto">
          <a:xfrm rot="-5400000">
            <a:off x="7010400" y="1323975"/>
            <a:ext cx="0" cy="2438400"/>
          </a:xfrm>
          <a:prstGeom prst="line">
            <a:avLst/>
          </a:prstGeom>
          <a:noFill/>
          <a:ln w="12700" cap="sq">
            <a:solidFill>
              <a:schemeClr val="tx1"/>
            </a:solidFill>
            <a:round/>
            <a:headEnd type="triangle" w="med" len="med"/>
            <a:tailEnd type="triangle" w="med" len="med"/>
          </a:ln>
          <a:effectLst/>
        </p:spPr>
        <p:txBody>
          <a:bodyPr/>
          <a:lstStyle/>
          <a:p>
            <a:endParaRPr lang="en-US"/>
          </a:p>
        </p:txBody>
      </p:sp>
      <p:sp>
        <p:nvSpPr>
          <p:cNvPr id="272403" name="Line 19"/>
          <p:cNvSpPr>
            <a:spLocks noChangeShapeType="1"/>
          </p:cNvSpPr>
          <p:nvPr/>
        </p:nvSpPr>
        <p:spPr bwMode="auto">
          <a:xfrm rot="5400000">
            <a:off x="7373143"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04" name="Line 20"/>
          <p:cNvSpPr>
            <a:spLocks noChangeShapeType="1"/>
          </p:cNvSpPr>
          <p:nvPr/>
        </p:nvSpPr>
        <p:spPr bwMode="auto">
          <a:xfrm rot="5400000">
            <a:off x="7601743"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05" name="Line 21"/>
          <p:cNvSpPr>
            <a:spLocks noChangeShapeType="1"/>
          </p:cNvSpPr>
          <p:nvPr/>
        </p:nvSpPr>
        <p:spPr bwMode="auto">
          <a:xfrm rot="5400000">
            <a:off x="7830343"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06" name="Line 22"/>
          <p:cNvSpPr>
            <a:spLocks noChangeShapeType="1"/>
          </p:cNvSpPr>
          <p:nvPr/>
        </p:nvSpPr>
        <p:spPr bwMode="auto">
          <a:xfrm rot="5400000">
            <a:off x="6001543"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07" name="Line 23"/>
          <p:cNvSpPr>
            <a:spLocks noChangeShapeType="1"/>
          </p:cNvSpPr>
          <p:nvPr/>
        </p:nvSpPr>
        <p:spPr bwMode="auto">
          <a:xfrm rot="5400000">
            <a:off x="6230143"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08" name="Line 24"/>
          <p:cNvSpPr>
            <a:spLocks noChangeShapeType="1"/>
          </p:cNvSpPr>
          <p:nvPr/>
        </p:nvSpPr>
        <p:spPr bwMode="auto">
          <a:xfrm rot="5400000">
            <a:off x="6458743"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09" name="Text Box 25"/>
          <p:cNvSpPr txBox="1">
            <a:spLocks noChangeArrowheads="1"/>
          </p:cNvSpPr>
          <p:nvPr/>
        </p:nvSpPr>
        <p:spPr bwMode="auto">
          <a:xfrm>
            <a:off x="8382000" y="2314575"/>
            <a:ext cx="336550" cy="457200"/>
          </a:xfrm>
          <a:prstGeom prst="rect">
            <a:avLst/>
          </a:prstGeom>
          <a:noFill/>
          <a:ln w="12700" cap="sq">
            <a:noFill/>
            <a:miter lim="800000"/>
            <a:headEnd type="none" w="sm" len="sm"/>
            <a:tailEnd type="none" w="sm" len="sm"/>
          </a:ln>
          <a:effectLst/>
        </p:spPr>
        <p:txBody>
          <a:bodyPr wrap="none">
            <a:spAutoFit/>
          </a:bodyPr>
          <a:lstStyle/>
          <a:p>
            <a:r>
              <a:rPr lang="en-US" sz="2400">
                <a:latin typeface="Times"/>
              </a:rPr>
              <a:t>x</a:t>
            </a:r>
          </a:p>
        </p:txBody>
      </p:sp>
      <p:sp>
        <p:nvSpPr>
          <p:cNvPr id="272410" name="Text Box 26"/>
          <p:cNvSpPr txBox="1">
            <a:spLocks noChangeArrowheads="1"/>
          </p:cNvSpPr>
          <p:nvPr/>
        </p:nvSpPr>
        <p:spPr bwMode="auto">
          <a:xfrm>
            <a:off x="7467600" y="3062288"/>
            <a:ext cx="992188" cy="519112"/>
          </a:xfrm>
          <a:prstGeom prst="rect">
            <a:avLst/>
          </a:prstGeom>
          <a:noFill/>
          <a:ln w="12700" cap="sq">
            <a:noFill/>
            <a:miter lim="800000"/>
            <a:headEnd type="none" w="sm" len="sm"/>
            <a:tailEnd type="none" w="sm" len="sm"/>
          </a:ln>
          <a:effectLst/>
        </p:spPr>
        <p:txBody>
          <a:bodyPr wrap="none">
            <a:spAutoFit/>
          </a:bodyPr>
          <a:lstStyle/>
          <a:p>
            <a:r>
              <a:rPr lang="en-US" sz="2800">
                <a:latin typeface="Times"/>
              </a:rPr>
              <a:t>linear</a:t>
            </a:r>
          </a:p>
        </p:txBody>
      </p:sp>
      <p:sp>
        <p:nvSpPr>
          <p:cNvPr id="272411" name="Line 27"/>
          <p:cNvSpPr>
            <a:spLocks noChangeShapeType="1"/>
          </p:cNvSpPr>
          <p:nvPr/>
        </p:nvSpPr>
        <p:spPr bwMode="auto">
          <a:xfrm rot="5400000">
            <a:off x="7147718"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12" name="Line 28"/>
          <p:cNvSpPr>
            <a:spLocks noChangeShapeType="1"/>
          </p:cNvSpPr>
          <p:nvPr/>
        </p:nvSpPr>
        <p:spPr bwMode="auto">
          <a:xfrm rot="5400000">
            <a:off x="6922293"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13" name="Line 29"/>
          <p:cNvSpPr>
            <a:spLocks noChangeShapeType="1"/>
          </p:cNvSpPr>
          <p:nvPr/>
        </p:nvSpPr>
        <p:spPr bwMode="auto">
          <a:xfrm rot="5400000">
            <a:off x="6696868" y="2558257"/>
            <a:ext cx="182563"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14" name="Oval 30"/>
          <p:cNvSpPr>
            <a:spLocks noChangeArrowheads="1"/>
          </p:cNvSpPr>
          <p:nvPr/>
        </p:nvSpPr>
        <p:spPr bwMode="auto">
          <a:xfrm>
            <a:off x="7200900" y="2509838"/>
            <a:ext cx="76200" cy="762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sp>
        <p:nvSpPr>
          <p:cNvPr id="272415" name="Text Box 31"/>
          <p:cNvSpPr txBox="1">
            <a:spLocks noChangeArrowheads="1"/>
          </p:cNvSpPr>
          <p:nvPr/>
        </p:nvSpPr>
        <p:spPr bwMode="auto">
          <a:xfrm>
            <a:off x="6400800" y="2605088"/>
            <a:ext cx="336550" cy="457200"/>
          </a:xfrm>
          <a:prstGeom prst="rect">
            <a:avLst/>
          </a:prstGeom>
          <a:noFill/>
          <a:ln w="12700" cap="sq">
            <a:noFill/>
            <a:miter lim="800000"/>
            <a:headEnd type="none" w="sm" len="sm"/>
            <a:tailEnd type="none" w="sm" len="sm"/>
          </a:ln>
          <a:effectLst/>
        </p:spPr>
        <p:txBody>
          <a:bodyPr wrap="none">
            <a:spAutoFit/>
          </a:bodyPr>
          <a:lstStyle/>
          <a:p>
            <a:r>
              <a:rPr lang="en-US" sz="2400">
                <a:latin typeface="Times New Roman" pitchFamily="18" charset="0"/>
              </a:rPr>
              <a:t>0</a:t>
            </a:r>
            <a:endParaRPr lang="en-US" sz="2400" baseline="30000">
              <a:latin typeface="Times New Roman" pitchFamily="18" charset="0"/>
            </a:endParaRPr>
          </a:p>
        </p:txBody>
      </p:sp>
      <p:sp>
        <p:nvSpPr>
          <p:cNvPr id="272416" name="Text Box 32"/>
          <p:cNvSpPr txBox="1">
            <a:spLocks noChangeArrowheads="1"/>
          </p:cNvSpPr>
          <p:nvPr/>
        </p:nvSpPr>
        <p:spPr bwMode="auto">
          <a:xfrm>
            <a:off x="7543800" y="2605088"/>
            <a:ext cx="336550" cy="457200"/>
          </a:xfrm>
          <a:prstGeom prst="rect">
            <a:avLst/>
          </a:prstGeom>
          <a:noFill/>
          <a:ln w="12700" cap="sq">
            <a:noFill/>
            <a:miter lim="800000"/>
            <a:headEnd type="none" w="sm" len="sm"/>
            <a:tailEnd type="none" w="sm" len="sm"/>
          </a:ln>
          <a:effectLst/>
        </p:spPr>
        <p:txBody>
          <a:bodyPr wrap="none">
            <a:spAutoFit/>
          </a:bodyPr>
          <a:lstStyle/>
          <a:p>
            <a:r>
              <a:rPr lang="en-US" sz="2400">
                <a:latin typeface="Times New Roman" pitchFamily="18" charset="0"/>
              </a:rPr>
              <a:t>5</a:t>
            </a:r>
            <a:endParaRPr lang="en-US" sz="2400" baseline="30000">
              <a:latin typeface="Times New Roman" pitchFamily="18" charset="0"/>
            </a:endParaRPr>
          </a:p>
        </p:txBody>
      </p:sp>
      <p:grpSp>
        <p:nvGrpSpPr>
          <p:cNvPr id="272421" name="Group 37"/>
          <p:cNvGrpSpPr>
            <a:grpSpLocks/>
          </p:cNvGrpSpPr>
          <p:nvPr/>
        </p:nvGrpSpPr>
        <p:grpSpPr bwMode="auto">
          <a:xfrm>
            <a:off x="6172200" y="1665288"/>
            <a:ext cx="1176338" cy="911225"/>
            <a:chOff x="3888" y="800"/>
            <a:chExt cx="741" cy="574"/>
          </a:xfrm>
        </p:grpSpPr>
        <p:sp>
          <p:nvSpPr>
            <p:cNvPr id="272417" name="Text Box 33"/>
            <p:cNvSpPr txBox="1">
              <a:spLocks noChangeArrowheads="1"/>
            </p:cNvSpPr>
            <p:nvPr/>
          </p:nvSpPr>
          <p:spPr bwMode="auto">
            <a:xfrm>
              <a:off x="3888" y="800"/>
              <a:ext cx="741" cy="288"/>
            </a:xfrm>
            <a:prstGeom prst="rect">
              <a:avLst/>
            </a:prstGeom>
            <a:noFill/>
            <a:ln w="12700" cap="sq">
              <a:noFill/>
              <a:miter lim="800000"/>
              <a:headEnd type="none" w="sm" len="sm"/>
              <a:tailEnd type="none" w="sm" len="sm"/>
            </a:ln>
            <a:effectLst/>
          </p:spPr>
          <p:txBody>
            <a:bodyPr wrap="none">
              <a:spAutoFit/>
            </a:bodyPr>
            <a:lstStyle/>
            <a:p>
              <a:r>
                <a:rPr lang="en-US" sz="2400" i="1" dirty="0" err="1">
                  <a:solidFill>
                    <a:schemeClr val="tx2"/>
                  </a:solidFill>
                  <a:latin typeface="Symbol" pitchFamily="18" charset="2"/>
                </a:rPr>
                <a:t>D</a:t>
              </a:r>
              <a:r>
                <a:rPr lang="en-US" sz="2400" i="1" dirty="0" err="1">
                  <a:solidFill>
                    <a:schemeClr val="tx2"/>
                  </a:solidFill>
                  <a:latin typeface="Times"/>
                </a:rPr>
                <a:t>x</a:t>
              </a:r>
              <a:r>
                <a:rPr lang="en-US" sz="2400" dirty="0">
                  <a:solidFill>
                    <a:schemeClr val="tx2"/>
                  </a:solidFill>
                  <a:latin typeface="Times"/>
                </a:rPr>
                <a:t> = - 4</a:t>
              </a:r>
            </a:p>
          </p:txBody>
        </p:sp>
        <p:sp>
          <p:nvSpPr>
            <p:cNvPr id="272418" name="Oval 34"/>
            <p:cNvSpPr>
              <a:spLocks noChangeArrowheads="1"/>
            </p:cNvSpPr>
            <p:nvPr/>
          </p:nvSpPr>
          <p:spPr bwMode="auto">
            <a:xfrm>
              <a:off x="3960" y="1326"/>
              <a:ext cx="48" cy="48"/>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en-US"/>
            </a:p>
          </p:txBody>
        </p:sp>
        <p:sp>
          <p:nvSpPr>
            <p:cNvPr id="272420" name="Line 36"/>
            <p:cNvSpPr>
              <a:spLocks noChangeShapeType="1"/>
            </p:cNvSpPr>
            <p:nvPr/>
          </p:nvSpPr>
          <p:spPr bwMode="auto">
            <a:xfrm>
              <a:off x="3984" y="1200"/>
              <a:ext cx="576" cy="0"/>
            </a:xfrm>
            <a:prstGeom prst="line">
              <a:avLst/>
            </a:prstGeom>
            <a:noFill/>
            <a:ln w="12700" cap="sq">
              <a:solidFill>
                <a:schemeClr val="tx1"/>
              </a:solidFill>
              <a:round/>
              <a:headEnd type="triangle" w="med" len="med"/>
              <a:tailEnd type="none" w="sm" len="sm"/>
            </a:ln>
            <a:effectLst/>
          </p:spPr>
          <p:txBody>
            <a:bodyPr/>
            <a:lstStyle/>
            <a:p>
              <a:endParaRPr lang="en-US"/>
            </a:p>
          </p:txBody>
        </p:sp>
      </p:grpSp>
      <p:grpSp>
        <p:nvGrpSpPr>
          <p:cNvPr id="3" name="Group 2"/>
          <p:cNvGrpSpPr/>
          <p:nvPr/>
        </p:nvGrpSpPr>
        <p:grpSpPr>
          <a:xfrm>
            <a:off x="5380038" y="3505200"/>
            <a:ext cx="3382962" cy="3341688"/>
            <a:chOff x="5380038" y="3505200"/>
            <a:chExt cx="3382962" cy="3341688"/>
          </a:xfrm>
        </p:grpSpPr>
        <p:grpSp>
          <p:nvGrpSpPr>
            <p:cNvPr id="272445" name="Group 61"/>
            <p:cNvGrpSpPr>
              <a:grpSpLocks/>
            </p:cNvGrpSpPr>
            <p:nvPr/>
          </p:nvGrpSpPr>
          <p:grpSpPr bwMode="auto">
            <a:xfrm>
              <a:off x="5380038" y="3505200"/>
              <a:ext cx="3382962" cy="3341688"/>
              <a:chOff x="3389" y="2208"/>
              <a:chExt cx="2131" cy="2105"/>
            </a:xfrm>
          </p:grpSpPr>
          <p:grpSp>
            <p:nvGrpSpPr>
              <p:cNvPr id="272442" name="Group 58"/>
              <p:cNvGrpSpPr>
                <a:grpSpLocks/>
              </p:cNvGrpSpPr>
              <p:nvPr/>
            </p:nvGrpSpPr>
            <p:grpSpPr bwMode="auto">
              <a:xfrm>
                <a:off x="4013" y="2609"/>
                <a:ext cx="616" cy="655"/>
                <a:chOff x="4013" y="2609"/>
                <a:chExt cx="616" cy="655"/>
              </a:xfrm>
            </p:grpSpPr>
            <p:sp>
              <p:nvSpPr>
                <p:cNvPr id="272397" name="Text Box 13"/>
                <p:cNvSpPr txBox="1">
                  <a:spLocks noChangeArrowheads="1"/>
                </p:cNvSpPr>
                <p:nvPr/>
              </p:nvSpPr>
              <p:spPr bwMode="auto">
                <a:xfrm>
                  <a:off x="4170" y="2862"/>
                  <a:ext cx="299" cy="252"/>
                </a:xfrm>
                <a:prstGeom prst="rect">
                  <a:avLst/>
                </a:prstGeom>
                <a:noFill/>
                <a:ln w="12700" cap="sq">
                  <a:noFill/>
                  <a:miter lim="800000"/>
                  <a:headEnd type="none" w="sm" len="sm"/>
                  <a:tailEnd type="none" w="sm" len="sm"/>
                </a:ln>
                <a:effectLst/>
              </p:spPr>
              <p:txBody>
                <a:bodyPr wrap="none">
                  <a:spAutoFit/>
                </a:bodyPr>
                <a:lstStyle/>
                <a:p>
                  <a:r>
                    <a:rPr lang="en-US" sz="2000" i="1" dirty="0" err="1">
                      <a:solidFill>
                        <a:schemeClr val="tx2"/>
                      </a:solidFill>
                      <a:latin typeface="Symbol" pitchFamily="18" charset="2"/>
                    </a:rPr>
                    <a:t>Dq</a:t>
                  </a:r>
                  <a:endParaRPr lang="en-US" sz="2000" i="1" dirty="0">
                    <a:solidFill>
                      <a:schemeClr val="tx2"/>
                    </a:solidFill>
                    <a:latin typeface="Symbol" pitchFamily="18" charset="2"/>
                  </a:endParaRPr>
                </a:p>
              </p:txBody>
            </p:sp>
            <p:sp>
              <p:nvSpPr>
                <p:cNvPr id="272419" name="Oval 35"/>
                <p:cNvSpPr>
                  <a:spLocks noChangeArrowheads="1"/>
                </p:cNvSpPr>
                <p:nvPr/>
              </p:nvSpPr>
              <p:spPr bwMode="auto">
                <a:xfrm>
                  <a:off x="4013" y="2688"/>
                  <a:ext cx="48" cy="48"/>
                </a:xfrm>
                <a:prstGeom prst="ellipse">
                  <a:avLst/>
                </a:prstGeom>
                <a:solidFill>
                  <a:schemeClr val="tx2"/>
                </a:solidFill>
                <a:ln w="12700" cap="sq">
                  <a:solidFill>
                    <a:schemeClr val="tx1"/>
                  </a:solidFill>
                  <a:round/>
                  <a:headEnd type="none" w="sm" len="sm"/>
                  <a:tailEnd type="none" w="sm" len="sm"/>
                </a:ln>
                <a:effectLst/>
              </p:spPr>
              <p:txBody>
                <a:bodyPr wrap="none" anchor="ctr"/>
                <a:lstStyle/>
                <a:p>
                  <a:endParaRPr lang="en-US"/>
                </a:p>
              </p:txBody>
            </p:sp>
            <p:sp>
              <p:nvSpPr>
                <p:cNvPr id="272422" name="Line 38"/>
                <p:cNvSpPr>
                  <a:spLocks noChangeShapeType="1"/>
                </p:cNvSpPr>
                <p:nvPr/>
              </p:nvSpPr>
              <p:spPr bwMode="auto">
                <a:xfrm flipH="1" flipV="1">
                  <a:off x="4061" y="2736"/>
                  <a:ext cx="336" cy="528"/>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23" name="Arc 39"/>
                <p:cNvSpPr>
                  <a:spLocks/>
                </p:cNvSpPr>
                <p:nvPr/>
              </p:nvSpPr>
              <p:spPr bwMode="auto">
                <a:xfrm>
                  <a:off x="4047" y="2609"/>
                  <a:ext cx="582" cy="145"/>
                </a:xfrm>
                <a:custGeom>
                  <a:avLst/>
                  <a:gdLst>
                    <a:gd name="G0" fmla="+- 19207 0 0"/>
                    <a:gd name="G1" fmla="+- 21600 0 0"/>
                    <a:gd name="G2" fmla="+- 21600 0 0"/>
                    <a:gd name="T0" fmla="*/ 0 w 37991"/>
                    <a:gd name="T1" fmla="*/ 11718 h 21600"/>
                    <a:gd name="T2" fmla="*/ 37991 w 37991"/>
                    <a:gd name="T3" fmla="*/ 10937 h 21600"/>
                    <a:gd name="T4" fmla="*/ 19207 w 37991"/>
                    <a:gd name="T5" fmla="*/ 21600 h 21600"/>
                  </a:gdLst>
                  <a:ahLst/>
                  <a:cxnLst>
                    <a:cxn ang="0">
                      <a:pos x="T0" y="T1"/>
                    </a:cxn>
                    <a:cxn ang="0">
                      <a:pos x="T2" y="T3"/>
                    </a:cxn>
                    <a:cxn ang="0">
                      <a:pos x="T4" y="T5"/>
                    </a:cxn>
                  </a:cxnLst>
                  <a:rect l="0" t="0" r="r" b="b"/>
                  <a:pathLst>
                    <a:path w="37991" h="21600" fill="none" extrusionOk="0">
                      <a:moveTo>
                        <a:pt x="0" y="11718"/>
                      </a:moveTo>
                      <a:cubicBezTo>
                        <a:pt x="3702" y="4522"/>
                        <a:pt x="11115" y="-1"/>
                        <a:pt x="19207" y="0"/>
                      </a:cubicBezTo>
                      <a:cubicBezTo>
                        <a:pt x="26980" y="0"/>
                        <a:pt x="34154" y="4176"/>
                        <a:pt x="37991" y="10936"/>
                      </a:cubicBezTo>
                    </a:path>
                    <a:path w="37991" h="21600" stroke="0" extrusionOk="0">
                      <a:moveTo>
                        <a:pt x="0" y="11718"/>
                      </a:moveTo>
                      <a:cubicBezTo>
                        <a:pt x="3702" y="4522"/>
                        <a:pt x="11115" y="-1"/>
                        <a:pt x="19207" y="0"/>
                      </a:cubicBezTo>
                      <a:cubicBezTo>
                        <a:pt x="26980" y="0"/>
                        <a:pt x="34154" y="4176"/>
                        <a:pt x="37991" y="10936"/>
                      </a:cubicBezTo>
                      <a:lnTo>
                        <a:pt x="19207" y="21600"/>
                      </a:lnTo>
                      <a:close/>
                    </a:path>
                  </a:pathLst>
                </a:custGeom>
                <a:noFill/>
                <a:ln w="12700" cap="sq">
                  <a:solidFill>
                    <a:schemeClr val="tx1"/>
                  </a:solidFill>
                  <a:round/>
                  <a:headEnd type="triangle" w="med" len="med"/>
                  <a:tailEnd/>
                </a:ln>
                <a:effectLst/>
              </p:spPr>
              <p:txBody>
                <a:bodyPr wrap="none" anchor="ctr"/>
                <a:lstStyle/>
                <a:p>
                  <a:endParaRPr lang="en-US" dirty="0"/>
                </a:p>
              </p:txBody>
            </p:sp>
          </p:grpSp>
          <p:sp>
            <p:nvSpPr>
              <p:cNvPr id="272427" name="Line 43"/>
              <p:cNvSpPr>
                <a:spLocks noChangeShapeType="1"/>
              </p:cNvSpPr>
              <p:nvPr/>
            </p:nvSpPr>
            <p:spPr bwMode="auto">
              <a:xfrm>
                <a:off x="4397" y="2496"/>
                <a:ext cx="0" cy="1536"/>
              </a:xfrm>
              <a:prstGeom prst="line">
                <a:avLst/>
              </a:prstGeom>
              <a:noFill/>
              <a:ln w="12700" cap="sq">
                <a:solidFill>
                  <a:schemeClr val="tx1"/>
                </a:solidFill>
                <a:round/>
                <a:headEnd type="triangle" w="med" len="med"/>
                <a:tailEnd type="triangle" w="med" len="med"/>
              </a:ln>
              <a:effectLst/>
            </p:spPr>
            <p:txBody>
              <a:bodyPr/>
              <a:lstStyle/>
              <a:p>
                <a:endParaRPr lang="en-US"/>
              </a:p>
            </p:txBody>
          </p:sp>
          <p:sp>
            <p:nvSpPr>
              <p:cNvPr id="272428" name="Line 44"/>
              <p:cNvSpPr>
                <a:spLocks noChangeShapeType="1"/>
              </p:cNvSpPr>
              <p:nvPr/>
            </p:nvSpPr>
            <p:spPr bwMode="auto">
              <a:xfrm rot="-5400000">
                <a:off x="4397" y="2496"/>
                <a:ext cx="0" cy="1536"/>
              </a:xfrm>
              <a:prstGeom prst="line">
                <a:avLst/>
              </a:prstGeom>
              <a:noFill/>
              <a:ln w="12700" cap="sq">
                <a:solidFill>
                  <a:schemeClr val="tx1"/>
                </a:solidFill>
                <a:round/>
                <a:headEnd type="triangle" w="med" len="med"/>
                <a:tailEnd type="triangle" w="med" len="med"/>
              </a:ln>
              <a:effectLst/>
            </p:spPr>
            <p:txBody>
              <a:bodyPr/>
              <a:lstStyle/>
              <a:p>
                <a:endParaRPr lang="en-US"/>
              </a:p>
            </p:txBody>
          </p:sp>
          <p:sp>
            <p:nvSpPr>
              <p:cNvPr id="272429" name="Text Box 45"/>
              <p:cNvSpPr txBox="1">
                <a:spLocks noChangeArrowheads="1"/>
              </p:cNvSpPr>
              <p:nvPr/>
            </p:nvSpPr>
            <p:spPr bwMode="auto">
              <a:xfrm>
                <a:off x="5165" y="3120"/>
                <a:ext cx="212" cy="288"/>
              </a:xfrm>
              <a:prstGeom prst="rect">
                <a:avLst/>
              </a:prstGeom>
              <a:noFill/>
              <a:ln w="12700" cap="sq">
                <a:noFill/>
                <a:miter lim="800000"/>
                <a:headEnd type="none" w="sm" len="sm"/>
                <a:tailEnd type="none" w="sm" len="sm"/>
              </a:ln>
              <a:effectLst/>
            </p:spPr>
            <p:txBody>
              <a:bodyPr wrap="none">
                <a:spAutoFit/>
              </a:bodyPr>
              <a:lstStyle/>
              <a:p>
                <a:r>
                  <a:rPr lang="en-US" sz="2400">
                    <a:latin typeface="Times New Roman" pitchFamily="18" charset="0"/>
                  </a:rPr>
                  <a:t>0</a:t>
                </a:r>
                <a:endParaRPr lang="en-US" sz="2400" baseline="30000">
                  <a:latin typeface="Times New Roman" pitchFamily="18" charset="0"/>
                </a:endParaRPr>
              </a:p>
            </p:txBody>
          </p:sp>
          <p:sp>
            <p:nvSpPr>
              <p:cNvPr id="272430" name="Text Box 46"/>
              <p:cNvSpPr txBox="1">
                <a:spLocks noChangeArrowheads="1"/>
              </p:cNvSpPr>
              <p:nvPr/>
            </p:nvSpPr>
            <p:spPr bwMode="auto">
              <a:xfrm>
                <a:off x="4205" y="2208"/>
                <a:ext cx="370" cy="288"/>
              </a:xfrm>
              <a:prstGeom prst="rect">
                <a:avLst/>
              </a:prstGeom>
              <a:noFill/>
              <a:ln w="12700" cap="sq">
                <a:noFill/>
                <a:miter lim="800000"/>
                <a:headEnd type="none" w="sm" len="sm"/>
                <a:tailEnd type="none" w="sm" len="sm"/>
              </a:ln>
              <a:effectLst/>
            </p:spPr>
            <p:txBody>
              <a:bodyPr wrap="none">
                <a:spAutoFit/>
              </a:bodyPr>
              <a:lstStyle/>
              <a:p>
                <a:r>
                  <a:rPr lang="en-US" sz="2400" dirty="0">
                    <a:latin typeface="Symbol" pitchFamily="18" charset="2"/>
                  </a:rPr>
                  <a:t>p</a:t>
                </a:r>
                <a:r>
                  <a:rPr lang="en-US" sz="2400" dirty="0">
                    <a:latin typeface="Times New Roman" pitchFamily="18" charset="0"/>
                  </a:rPr>
                  <a:t>/2</a:t>
                </a:r>
                <a:endParaRPr lang="en-US" sz="2400" baseline="30000" dirty="0">
                  <a:latin typeface="Times New Roman" pitchFamily="18" charset="0"/>
                </a:endParaRPr>
              </a:p>
            </p:txBody>
          </p:sp>
          <p:sp>
            <p:nvSpPr>
              <p:cNvPr id="272431" name="Text Box 47"/>
              <p:cNvSpPr txBox="1">
                <a:spLocks noChangeArrowheads="1"/>
              </p:cNvSpPr>
              <p:nvPr/>
            </p:nvSpPr>
            <p:spPr bwMode="auto">
              <a:xfrm>
                <a:off x="3389" y="3120"/>
                <a:ext cx="221" cy="288"/>
              </a:xfrm>
              <a:prstGeom prst="rect">
                <a:avLst/>
              </a:prstGeom>
              <a:noFill/>
              <a:ln w="12700" cap="sq">
                <a:noFill/>
                <a:miter lim="800000"/>
                <a:headEnd type="none" w="sm" len="sm"/>
                <a:tailEnd type="none" w="sm" len="sm"/>
              </a:ln>
              <a:effectLst/>
            </p:spPr>
            <p:txBody>
              <a:bodyPr wrap="none">
                <a:spAutoFit/>
              </a:bodyPr>
              <a:lstStyle/>
              <a:p>
                <a:r>
                  <a:rPr lang="en-US" sz="2400">
                    <a:latin typeface="Symbol" pitchFamily="18" charset="2"/>
                  </a:rPr>
                  <a:t>p</a:t>
                </a:r>
                <a:endParaRPr lang="en-US" sz="2400" baseline="30000">
                  <a:latin typeface="Times"/>
                </a:endParaRPr>
              </a:p>
            </p:txBody>
          </p:sp>
          <p:sp>
            <p:nvSpPr>
              <p:cNvPr id="272432" name="Text Box 48"/>
              <p:cNvSpPr txBox="1">
                <a:spLocks noChangeArrowheads="1"/>
              </p:cNvSpPr>
              <p:nvPr/>
            </p:nvSpPr>
            <p:spPr bwMode="auto">
              <a:xfrm>
                <a:off x="4157" y="4025"/>
                <a:ext cx="466" cy="288"/>
              </a:xfrm>
              <a:prstGeom prst="rect">
                <a:avLst/>
              </a:prstGeom>
              <a:noFill/>
              <a:ln w="12700" cap="sq">
                <a:noFill/>
                <a:miter lim="800000"/>
                <a:headEnd type="none" w="sm" len="sm"/>
                <a:tailEnd type="none" w="sm" len="sm"/>
              </a:ln>
              <a:effectLst/>
            </p:spPr>
            <p:txBody>
              <a:bodyPr wrap="none">
                <a:spAutoFit/>
              </a:bodyPr>
              <a:lstStyle/>
              <a:p>
                <a:r>
                  <a:rPr lang="en-US" sz="2400">
                    <a:latin typeface="Symbol" pitchFamily="18" charset="2"/>
                  </a:rPr>
                  <a:t>3p</a:t>
                </a:r>
                <a:r>
                  <a:rPr lang="en-US" sz="2400">
                    <a:latin typeface="Times New Roman" pitchFamily="18" charset="0"/>
                  </a:rPr>
                  <a:t>/2</a:t>
                </a:r>
                <a:endParaRPr lang="en-US" sz="2400" baseline="30000">
                  <a:latin typeface="Times New Roman" pitchFamily="18" charset="0"/>
                </a:endParaRPr>
              </a:p>
            </p:txBody>
          </p:sp>
          <p:sp>
            <p:nvSpPr>
              <p:cNvPr id="272433" name="Text Box 49"/>
              <p:cNvSpPr txBox="1">
                <a:spLocks noChangeArrowheads="1"/>
              </p:cNvSpPr>
              <p:nvPr/>
            </p:nvSpPr>
            <p:spPr bwMode="auto">
              <a:xfrm>
                <a:off x="4733" y="3806"/>
                <a:ext cx="787" cy="327"/>
              </a:xfrm>
              <a:prstGeom prst="rect">
                <a:avLst/>
              </a:prstGeom>
              <a:noFill/>
              <a:ln w="12700" cap="sq">
                <a:noFill/>
                <a:miter lim="800000"/>
                <a:headEnd type="none" w="sm" len="sm"/>
                <a:tailEnd type="none" w="sm" len="sm"/>
              </a:ln>
              <a:effectLst/>
            </p:spPr>
            <p:txBody>
              <a:bodyPr wrap="none">
                <a:spAutoFit/>
              </a:bodyPr>
              <a:lstStyle/>
              <a:p>
                <a:r>
                  <a:rPr lang="en-US" sz="2800">
                    <a:latin typeface="Times"/>
                  </a:rPr>
                  <a:t>angular</a:t>
                </a:r>
              </a:p>
            </p:txBody>
          </p:sp>
          <p:sp>
            <p:nvSpPr>
              <p:cNvPr id="272435" name="Line 51"/>
              <p:cNvSpPr>
                <a:spLocks noChangeShapeType="1"/>
              </p:cNvSpPr>
              <p:nvPr/>
            </p:nvSpPr>
            <p:spPr bwMode="auto">
              <a:xfrm flipV="1">
                <a:off x="4397" y="2736"/>
                <a:ext cx="240" cy="528"/>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2436" name="Oval 52"/>
              <p:cNvSpPr>
                <a:spLocks noChangeArrowheads="1"/>
              </p:cNvSpPr>
              <p:nvPr/>
            </p:nvSpPr>
            <p:spPr bwMode="auto">
              <a:xfrm>
                <a:off x="4619" y="2682"/>
                <a:ext cx="48" cy="4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grpSp>
        <p:sp>
          <p:nvSpPr>
            <p:cNvPr id="2" name="TextBox 1"/>
            <p:cNvSpPr txBox="1"/>
            <p:nvPr/>
          </p:nvSpPr>
          <p:spPr>
            <a:xfrm>
              <a:off x="6569909" y="3862599"/>
              <a:ext cx="287258" cy="369332"/>
            </a:xfrm>
            <a:prstGeom prst="rect">
              <a:avLst/>
            </a:prstGeom>
            <a:noFill/>
          </p:spPr>
          <p:txBody>
            <a:bodyPr wrap="none" rtlCol="0">
              <a:spAutoFit/>
            </a:bodyPr>
            <a:lstStyle/>
            <a:p>
              <a:r>
                <a:rPr lang="en-US" i="1" dirty="0" smtClean="0"/>
                <a:t>s</a:t>
              </a:r>
              <a:endParaRPr lang="en-US" i="1" dirty="0"/>
            </a:p>
          </p:txBody>
        </p:sp>
      </p:gr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308240" y="2976840"/>
              <a:ext cx="7239600" cy="3848760"/>
            </p14:xfrm>
          </p:contentPart>
        </mc:Choice>
        <mc:Fallback>
          <p:pic>
            <p:nvPicPr>
              <p:cNvPr id="4" name="Ink 3"/>
              <p:cNvPicPr/>
              <p:nvPr/>
            </p:nvPicPr>
            <p:blipFill>
              <a:blip r:embed="rId4"/>
              <a:stretch>
                <a:fillRect/>
              </a:stretch>
            </p:blipFill>
            <p:spPr>
              <a:xfrm>
                <a:off x="1301040" y="2962440"/>
                <a:ext cx="7261200" cy="3877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2425">
                                            <p:txEl>
                                              <p:pRg st="0" end="0"/>
                                            </p:txEl>
                                          </p:spTgt>
                                        </p:tgtEl>
                                        <p:attrNameLst>
                                          <p:attrName>style.visibility</p:attrName>
                                        </p:attrNameLst>
                                      </p:cBhvr>
                                      <p:to>
                                        <p:strVal val="visible"/>
                                      </p:to>
                                    </p:set>
                                    <p:animEffect transition="in" filter="fade">
                                      <p:cBhvr>
                                        <p:cTn id="12" dur="500"/>
                                        <p:tgtEl>
                                          <p:spTgt spid="2724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2425">
                                            <p:txEl>
                                              <p:pRg st="1" end="1"/>
                                            </p:txEl>
                                          </p:spTgt>
                                        </p:tgtEl>
                                        <p:attrNameLst>
                                          <p:attrName>style.visibility</p:attrName>
                                        </p:attrNameLst>
                                      </p:cBhvr>
                                      <p:to>
                                        <p:strVal val="visible"/>
                                      </p:to>
                                    </p:set>
                                    <p:animEffect transition="in" filter="fade">
                                      <p:cBhvr>
                                        <p:cTn id="17" dur="500"/>
                                        <p:tgtEl>
                                          <p:spTgt spid="2724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2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28" name="Rectangle 24"/>
          <p:cNvSpPr>
            <a:spLocks noGrp="1" noChangeArrowheads="1"/>
          </p:cNvSpPr>
          <p:nvPr>
            <p:ph type="title"/>
          </p:nvPr>
        </p:nvSpPr>
        <p:spPr/>
        <p:txBody>
          <a:bodyPr/>
          <a:lstStyle/>
          <a:p>
            <a:r>
              <a:rPr lang="en-US" altLang="en-US"/>
              <a:t>Speed and velocity</a:t>
            </a:r>
          </a:p>
        </p:txBody>
      </p:sp>
      <p:sp>
        <p:nvSpPr>
          <p:cNvPr id="277529" name="Rectangle 25"/>
          <p:cNvSpPr>
            <a:spLocks noGrp="1" noChangeArrowheads="1"/>
          </p:cNvSpPr>
          <p:nvPr>
            <p:ph type="body" sz="half" idx="1"/>
          </p:nvPr>
        </p:nvSpPr>
        <p:spPr>
          <a:xfrm>
            <a:off x="533400" y="1981200"/>
            <a:ext cx="5257800" cy="1514475"/>
          </a:xfrm>
        </p:spPr>
        <p:txBody>
          <a:bodyPr/>
          <a:lstStyle/>
          <a:p>
            <a:pPr>
              <a:lnSpc>
                <a:spcPct val="90000"/>
              </a:lnSpc>
            </a:pPr>
            <a:r>
              <a:rPr lang="en-US" altLang="en-US" sz="2400" dirty="0" smtClean="0">
                <a:solidFill>
                  <a:schemeClr val="tx2"/>
                </a:solidFill>
              </a:rPr>
              <a:t>Tangential velocity </a:t>
            </a:r>
          </a:p>
          <a:p>
            <a:pPr lvl="1">
              <a:lnSpc>
                <a:spcPct val="90000"/>
              </a:lnSpc>
            </a:pPr>
            <a:r>
              <a:rPr lang="en-US" altLang="en-US" sz="2000" dirty="0" err="1" smtClean="0">
                <a:solidFill>
                  <a:schemeClr val="tx2"/>
                </a:solidFill>
              </a:rPr>
              <a:t>v</a:t>
            </a:r>
            <a:r>
              <a:rPr lang="en-US" altLang="en-US" sz="2000" baseline="-25000" dirty="0" err="1" smtClean="0">
                <a:solidFill>
                  <a:schemeClr val="tx2"/>
                </a:solidFill>
              </a:rPr>
              <a:t>T</a:t>
            </a:r>
            <a:r>
              <a:rPr lang="en-US" altLang="en-US" sz="2000" dirty="0" smtClean="0">
                <a:solidFill>
                  <a:schemeClr val="tx2"/>
                </a:solidFill>
              </a:rPr>
              <a:t> </a:t>
            </a:r>
            <a:r>
              <a:rPr lang="en-US" altLang="en-US" sz="2000" dirty="0">
                <a:solidFill>
                  <a:schemeClr val="tx2"/>
                </a:solidFill>
              </a:rPr>
              <a:t>= </a:t>
            </a:r>
            <a:r>
              <a:rPr lang="en-US" altLang="en-US" sz="2000" dirty="0" err="1">
                <a:solidFill>
                  <a:schemeClr val="tx2"/>
                </a:solidFill>
              </a:rPr>
              <a:t>ds</a:t>
            </a:r>
            <a:r>
              <a:rPr lang="en-US" altLang="en-US" sz="2000" dirty="0">
                <a:solidFill>
                  <a:schemeClr val="tx2"/>
                </a:solidFill>
              </a:rPr>
              <a:t>/</a:t>
            </a:r>
            <a:r>
              <a:rPr lang="en-US" altLang="en-US" sz="2000" dirty="0" err="1">
                <a:solidFill>
                  <a:schemeClr val="tx2"/>
                </a:solidFill>
              </a:rPr>
              <a:t>dt</a:t>
            </a:r>
            <a:r>
              <a:rPr lang="en-US" altLang="en-US" sz="2000" dirty="0"/>
              <a:t> </a:t>
            </a:r>
            <a:endParaRPr lang="en-US" altLang="en-US" sz="2000" dirty="0" smtClean="0"/>
          </a:p>
          <a:p>
            <a:pPr lvl="1">
              <a:lnSpc>
                <a:spcPct val="90000"/>
              </a:lnSpc>
            </a:pPr>
            <a:r>
              <a:rPr lang="en-US" altLang="en-US" sz="2000" dirty="0" smtClean="0"/>
              <a:t>tangent </a:t>
            </a:r>
            <a:r>
              <a:rPr lang="en-US" altLang="en-US" sz="2000" dirty="0"/>
              <a:t>to the </a:t>
            </a:r>
            <a:r>
              <a:rPr lang="en-US" altLang="en-US" sz="2000" dirty="0" smtClean="0"/>
              <a:t>circle</a:t>
            </a:r>
          </a:p>
          <a:p>
            <a:pPr lvl="1">
              <a:lnSpc>
                <a:spcPct val="90000"/>
              </a:lnSpc>
            </a:pPr>
            <a:r>
              <a:rPr lang="en-US" altLang="en-US" sz="2000" dirty="0" smtClean="0"/>
              <a:t>changes direction continually</a:t>
            </a:r>
            <a:endParaRPr lang="en-US" altLang="en-US" sz="2000" dirty="0"/>
          </a:p>
        </p:txBody>
      </p:sp>
      <p:sp>
        <p:nvSpPr>
          <p:cNvPr id="277530" name="Rectangle 26"/>
          <p:cNvSpPr>
            <a:spLocks noGrp="1" noChangeArrowheads="1"/>
          </p:cNvSpPr>
          <p:nvPr>
            <p:ph type="body" sz="half" idx="2"/>
          </p:nvPr>
        </p:nvSpPr>
        <p:spPr>
          <a:xfrm>
            <a:off x="457200" y="3886200"/>
            <a:ext cx="5334000" cy="2971800"/>
          </a:xfrm>
        </p:spPr>
        <p:txBody>
          <a:bodyPr/>
          <a:lstStyle/>
          <a:p>
            <a:pPr>
              <a:lnSpc>
                <a:spcPct val="90000"/>
              </a:lnSpc>
            </a:pPr>
            <a:r>
              <a:rPr lang="en-US" altLang="en-US" sz="2400" dirty="0" smtClean="0"/>
              <a:t>Angular velocity</a:t>
            </a:r>
          </a:p>
          <a:p>
            <a:pPr lvl="1">
              <a:lnSpc>
                <a:spcPct val="90000"/>
              </a:lnSpc>
            </a:pPr>
            <a:r>
              <a:rPr lang="en-US" altLang="en-US" sz="2000" dirty="0" smtClean="0">
                <a:solidFill>
                  <a:schemeClr val="tx2"/>
                </a:solidFill>
                <a:latin typeface="Symbol" pitchFamily="18" charset="2"/>
              </a:rPr>
              <a:t>w</a:t>
            </a:r>
            <a:r>
              <a:rPr lang="en-US" altLang="en-US" sz="2000" dirty="0" smtClean="0">
                <a:solidFill>
                  <a:schemeClr val="tx2"/>
                </a:solidFill>
              </a:rPr>
              <a:t> </a:t>
            </a:r>
            <a:r>
              <a:rPr lang="en-US" altLang="en-US" sz="2000" dirty="0">
                <a:solidFill>
                  <a:schemeClr val="tx2"/>
                </a:solidFill>
              </a:rPr>
              <a:t>= </a:t>
            </a:r>
            <a:r>
              <a:rPr lang="en-US" altLang="en-US" sz="2000" dirty="0" err="1" smtClean="0">
                <a:solidFill>
                  <a:schemeClr val="tx2"/>
                </a:solidFill>
              </a:rPr>
              <a:t>d</a:t>
            </a:r>
            <a:r>
              <a:rPr lang="en-US" altLang="en-US" sz="2000" dirty="0" err="1" smtClean="0">
                <a:solidFill>
                  <a:schemeClr val="tx2"/>
                </a:solidFill>
                <a:latin typeface="Symbol" pitchFamily="18" charset="2"/>
              </a:rPr>
              <a:t>q</a:t>
            </a:r>
            <a:r>
              <a:rPr lang="en-US" altLang="en-US" sz="2000" dirty="0" smtClean="0">
                <a:solidFill>
                  <a:schemeClr val="tx2"/>
                </a:solidFill>
              </a:rPr>
              <a:t>/</a:t>
            </a:r>
            <a:r>
              <a:rPr lang="en-US" altLang="en-US" sz="2000" dirty="0" err="1" smtClean="0">
                <a:solidFill>
                  <a:schemeClr val="tx2"/>
                </a:solidFill>
              </a:rPr>
              <a:t>dt</a:t>
            </a:r>
            <a:endParaRPr lang="en-US" altLang="en-US" sz="2000" dirty="0">
              <a:solidFill>
                <a:schemeClr val="tx2"/>
              </a:solidFill>
            </a:endParaRPr>
          </a:p>
          <a:p>
            <a:pPr lvl="1">
              <a:lnSpc>
                <a:spcPct val="90000"/>
              </a:lnSpc>
            </a:pPr>
            <a:r>
              <a:rPr lang="en-US" sz="2000" dirty="0" smtClean="0"/>
              <a:t>direction by right </a:t>
            </a:r>
            <a:r>
              <a:rPr lang="en-US" sz="2000" dirty="0"/>
              <a:t>hand </a:t>
            </a:r>
            <a:r>
              <a:rPr lang="en-US" sz="2000" dirty="0" smtClean="0"/>
              <a:t>rule</a:t>
            </a:r>
          </a:p>
          <a:p>
            <a:pPr lvl="1">
              <a:lnSpc>
                <a:spcPct val="90000"/>
              </a:lnSpc>
            </a:pPr>
            <a:endParaRPr lang="en-US" sz="2400" dirty="0"/>
          </a:p>
          <a:p>
            <a:pPr>
              <a:lnSpc>
                <a:spcPct val="90000"/>
              </a:lnSpc>
            </a:pPr>
            <a:r>
              <a:rPr lang="en-US" altLang="en-US" sz="2400" dirty="0" smtClean="0">
                <a:solidFill>
                  <a:schemeClr val="tx2"/>
                </a:solidFill>
              </a:rPr>
              <a:t>v </a:t>
            </a:r>
            <a:r>
              <a:rPr lang="en-US" altLang="en-US" sz="2400" dirty="0">
                <a:solidFill>
                  <a:schemeClr val="tx2"/>
                </a:solidFill>
              </a:rPr>
              <a:t>= r </a:t>
            </a:r>
            <a:r>
              <a:rPr lang="en-US" altLang="en-US" sz="2400" dirty="0" smtClean="0">
                <a:solidFill>
                  <a:schemeClr val="tx2"/>
                </a:solidFill>
                <a:latin typeface="Symbol" pitchFamily="18" charset="2"/>
              </a:rPr>
              <a:t>w</a:t>
            </a:r>
            <a:endParaRPr lang="en-US" altLang="en-US" sz="2400" dirty="0"/>
          </a:p>
          <a:p>
            <a:pPr>
              <a:lnSpc>
                <a:spcPct val="90000"/>
              </a:lnSpc>
            </a:pPr>
            <a:endParaRPr lang="en-US" sz="2400" dirty="0"/>
          </a:p>
        </p:txBody>
      </p:sp>
      <p:sp>
        <p:nvSpPr>
          <p:cNvPr id="277510" name="Oval 6"/>
          <p:cNvSpPr>
            <a:spLocks noChangeArrowheads="1"/>
          </p:cNvSpPr>
          <p:nvPr/>
        </p:nvSpPr>
        <p:spPr bwMode="auto">
          <a:xfrm>
            <a:off x="6248400" y="2133600"/>
            <a:ext cx="2667000" cy="2514600"/>
          </a:xfrm>
          <a:prstGeom prst="ellipse">
            <a:avLst/>
          </a:prstGeom>
          <a:noFill/>
          <a:ln w="28575" cap="sq">
            <a:solidFill>
              <a:schemeClr val="tx1"/>
            </a:solidFill>
            <a:round/>
            <a:headEnd type="none" w="sm" len="sm"/>
            <a:tailEnd type="none" w="sm" len="sm"/>
          </a:ln>
          <a:effectLst/>
        </p:spPr>
        <p:txBody>
          <a:bodyPr wrap="none" anchor="ctr"/>
          <a:lstStyle/>
          <a:p>
            <a:endParaRPr lang="en-US"/>
          </a:p>
        </p:txBody>
      </p:sp>
      <p:sp>
        <p:nvSpPr>
          <p:cNvPr id="277513" name="Line 9"/>
          <p:cNvSpPr>
            <a:spLocks noChangeShapeType="1"/>
          </p:cNvSpPr>
          <p:nvPr/>
        </p:nvSpPr>
        <p:spPr bwMode="auto">
          <a:xfrm flipV="1">
            <a:off x="7543800" y="2362200"/>
            <a:ext cx="838200" cy="106680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7514" name="Text Box 10"/>
          <p:cNvSpPr txBox="1">
            <a:spLocks noChangeArrowheads="1"/>
          </p:cNvSpPr>
          <p:nvPr/>
        </p:nvSpPr>
        <p:spPr bwMode="auto">
          <a:xfrm>
            <a:off x="8061325" y="2635250"/>
            <a:ext cx="336550" cy="641350"/>
          </a:xfrm>
          <a:prstGeom prst="rect">
            <a:avLst/>
          </a:prstGeom>
          <a:noFill/>
          <a:ln w="12700" cap="sq">
            <a:noFill/>
            <a:miter lim="800000"/>
            <a:headEnd type="none" w="sm" len="sm"/>
            <a:tailEnd type="none" w="sm" len="sm"/>
          </a:ln>
          <a:effectLst/>
        </p:spPr>
        <p:txBody>
          <a:bodyPr wrap="none">
            <a:spAutoFit/>
          </a:bodyPr>
          <a:lstStyle/>
          <a:p>
            <a:r>
              <a:rPr lang="en-US" sz="3600">
                <a:latin typeface="Times"/>
              </a:rPr>
              <a:t>r</a:t>
            </a:r>
          </a:p>
        </p:txBody>
      </p:sp>
      <p:sp>
        <p:nvSpPr>
          <p:cNvPr id="277515" name="Oval 11"/>
          <p:cNvSpPr>
            <a:spLocks noChangeArrowheads="1"/>
          </p:cNvSpPr>
          <p:nvPr/>
        </p:nvSpPr>
        <p:spPr bwMode="auto">
          <a:xfrm>
            <a:off x="8305800" y="2286000"/>
            <a:ext cx="152400" cy="152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grpSp>
        <p:nvGrpSpPr>
          <p:cNvPr id="277536" name="Group 32"/>
          <p:cNvGrpSpPr>
            <a:grpSpLocks/>
          </p:cNvGrpSpPr>
          <p:nvPr/>
        </p:nvGrpSpPr>
        <p:grpSpPr bwMode="auto">
          <a:xfrm>
            <a:off x="6188075" y="1416050"/>
            <a:ext cx="2341563" cy="2012950"/>
            <a:chOff x="3706" y="1132"/>
            <a:chExt cx="1475" cy="1268"/>
          </a:xfrm>
        </p:grpSpPr>
        <p:sp>
          <p:nvSpPr>
            <p:cNvPr id="277517" name="Line 13"/>
            <p:cNvSpPr>
              <a:spLocks noChangeShapeType="1"/>
            </p:cNvSpPr>
            <p:nvPr/>
          </p:nvSpPr>
          <p:spPr bwMode="auto">
            <a:xfrm flipH="1" flipV="1">
              <a:off x="3888" y="2016"/>
              <a:ext cx="672" cy="384"/>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7518" name="Arc 14"/>
            <p:cNvSpPr>
              <a:spLocks/>
            </p:cNvSpPr>
            <p:nvPr/>
          </p:nvSpPr>
          <p:spPr bwMode="auto">
            <a:xfrm>
              <a:off x="4280" y="2017"/>
              <a:ext cx="468" cy="239"/>
            </a:xfrm>
            <a:custGeom>
              <a:avLst/>
              <a:gdLst>
                <a:gd name="G0" fmla="+- 21219 0 0"/>
                <a:gd name="G1" fmla="+- 21600 0 0"/>
                <a:gd name="G2" fmla="+- 21600 0 0"/>
                <a:gd name="T0" fmla="*/ 0 w 41997"/>
                <a:gd name="T1" fmla="*/ 17562 h 21600"/>
                <a:gd name="T2" fmla="*/ 41997 w 41997"/>
                <a:gd name="T3" fmla="*/ 15699 h 21600"/>
                <a:gd name="T4" fmla="*/ 21219 w 41997"/>
                <a:gd name="T5" fmla="*/ 21600 h 21600"/>
              </a:gdLst>
              <a:ahLst/>
              <a:cxnLst>
                <a:cxn ang="0">
                  <a:pos x="T0" y="T1"/>
                </a:cxn>
                <a:cxn ang="0">
                  <a:pos x="T2" y="T3"/>
                </a:cxn>
                <a:cxn ang="0">
                  <a:pos x="T4" y="T5"/>
                </a:cxn>
              </a:cxnLst>
              <a:rect l="0" t="0" r="r" b="b"/>
              <a:pathLst>
                <a:path w="41997" h="21600" fill="none" extrusionOk="0">
                  <a:moveTo>
                    <a:pt x="-1" y="17561"/>
                  </a:moveTo>
                  <a:cubicBezTo>
                    <a:pt x="1938" y="7372"/>
                    <a:pt x="10846" y="-1"/>
                    <a:pt x="21219" y="0"/>
                  </a:cubicBezTo>
                  <a:cubicBezTo>
                    <a:pt x="30875" y="0"/>
                    <a:pt x="39359" y="6409"/>
                    <a:pt x="41997" y="15698"/>
                  </a:cubicBezTo>
                </a:path>
                <a:path w="41997" h="21600" stroke="0" extrusionOk="0">
                  <a:moveTo>
                    <a:pt x="-1" y="17561"/>
                  </a:moveTo>
                  <a:cubicBezTo>
                    <a:pt x="1938" y="7372"/>
                    <a:pt x="10846" y="-1"/>
                    <a:pt x="21219" y="0"/>
                  </a:cubicBezTo>
                  <a:cubicBezTo>
                    <a:pt x="30875" y="0"/>
                    <a:pt x="39359" y="6409"/>
                    <a:pt x="41997" y="15698"/>
                  </a:cubicBezTo>
                  <a:lnTo>
                    <a:pt x="21219" y="21600"/>
                  </a:lnTo>
                  <a:close/>
                </a:path>
              </a:pathLst>
            </a:custGeom>
            <a:noFill/>
            <a:ln w="12700" cap="sq">
              <a:solidFill>
                <a:schemeClr val="tx1"/>
              </a:solidFill>
              <a:round/>
              <a:headEnd type="none" w="sm" len="sm"/>
              <a:tailEnd type="none" w="sm" len="sm"/>
            </a:ln>
            <a:effectLst/>
          </p:spPr>
          <p:txBody>
            <a:bodyPr wrap="none" anchor="ctr"/>
            <a:lstStyle/>
            <a:p>
              <a:endParaRPr lang="en-US"/>
            </a:p>
          </p:txBody>
        </p:sp>
        <p:sp>
          <p:nvSpPr>
            <p:cNvPr id="277519" name="Text Box 15"/>
            <p:cNvSpPr txBox="1">
              <a:spLocks noChangeArrowheads="1"/>
            </p:cNvSpPr>
            <p:nvPr/>
          </p:nvSpPr>
          <p:spPr bwMode="auto">
            <a:xfrm>
              <a:off x="4298" y="2000"/>
              <a:ext cx="406" cy="365"/>
            </a:xfrm>
            <a:prstGeom prst="rect">
              <a:avLst/>
            </a:prstGeom>
            <a:noFill/>
            <a:ln w="12700" cap="sq">
              <a:noFill/>
              <a:miter lim="800000"/>
              <a:headEnd type="none" w="sm" len="sm"/>
              <a:tailEnd type="none" w="sm" len="sm"/>
            </a:ln>
            <a:effectLst/>
          </p:spPr>
          <p:txBody>
            <a:bodyPr wrap="none">
              <a:spAutoFit/>
            </a:bodyPr>
            <a:lstStyle/>
            <a:p>
              <a:r>
                <a:rPr lang="en-US" sz="3200">
                  <a:latin typeface="Symbol" pitchFamily="18" charset="2"/>
                </a:rPr>
                <a:t>Dq</a:t>
              </a:r>
            </a:p>
          </p:txBody>
        </p:sp>
        <p:sp>
          <p:nvSpPr>
            <p:cNvPr id="277520" name="Text Box 16"/>
            <p:cNvSpPr txBox="1">
              <a:spLocks noChangeArrowheads="1"/>
            </p:cNvSpPr>
            <p:nvPr/>
          </p:nvSpPr>
          <p:spPr bwMode="auto">
            <a:xfrm>
              <a:off x="4080" y="1132"/>
              <a:ext cx="228" cy="404"/>
            </a:xfrm>
            <a:prstGeom prst="rect">
              <a:avLst/>
            </a:prstGeom>
            <a:noFill/>
            <a:ln w="12700" cap="sq">
              <a:noFill/>
              <a:miter lim="800000"/>
              <a:headEnd type="none" w="sm" len="sm"/>
              <a:tailEnd type="none" w="sm" len="sm"/>
            </a:ln>
            <a:effectLst/>
          </p:spPr>
          <p:txBody>
            <a:bodyPr wrap="none">
              <a:spAutoFit/>
            </a:bodyPr>
            <a:lstStyle/>
            <a:p>
              <a:r>
                <a:rPr lang="en-US" sz="3600">
                  <a:latin typeface="Times"/>
                </a:rPr>
                <a:t>s</a:t>
              </a:r>
            </a:p>
          </p:txBody>
        </p:sp>
        <p:sp>
          <p:nvSpPr>
            <p:cNvPr id="277521" name="Arc 17"/>
            <p:cNvSpPr>
              <a:spLocks/>
            </p:cNvSpPr>
            <p:nvPr/>
          </p:nvSpPr>
          <p:spPr bwMode="auto">
            <a:xfrm>
              <a:off x="3706" y="1442"/>
              <a:ext cx="1475" cy="767"/>
            </a:xfrm>
            <a:custGeom>
              <a:avLst/>
              <a:gdLst>
                <a:gd name="G0" fmla="+- 19993 0 0"/>
                <a:gd name="G1" fmla="+- 21600 0 0"/>
                <a:gd name="G2" fmla="+- 21600 0 0"/>
                <a:gd name="T0" fmla="*/ 0 w 33794"/>
                <a:gd name="T1" fmla="*/ 13423 h 21600"/>
                <a:gd name="T2" fmla="*/ 33794 w 33794"/>
                <a:gd name="T3" fmla="*/ 4984 h 21600"/>
                <a:gd name="T4" fmla="*/ 19993 w 33794"/>
                <a:gd name="T5" fmla="*/ 21600 h 21600"/>
              </a:gdLst>
              <a:ahLst/>
              <a:cxnLst>
                <a:cxn ang="0">
                  <a:pos x="T0" y="T1"/>
                </a:cxn>
                <a:cxn ang="0">
                  <a:pos x="T2" y="T3"/>
                </a:cxn>
                <a:cxn ang="0">
                  <a:pos x="T4" y="T5"/>
                </a:cxn>
              </a:cxnLst>
              <a:rect l="0" t="0" r="r" b="b"/>
              <a:pathLst>
                <a:path w="33794" h="21600" fill="none" extrusionOk="0">
                  <a:moveTo>
                    <a:pt x="0" y="13423"/>
                  </a:moveTo>
                  <a:cubicBezTo>
                    <a:pt x="3320" y="5304"/>
                    <a:pt x="11221" y="-1"/>
                    <a:pt x="19993" y="0"/>
                  </a:cubicBezTo>
                  <a:cubicBezTo>
                    <a:pt x="25033" y="0"/>
                    <a:pt x="29916" y="1763"/>
                    <a:pt x="33794" y="4983"/>
                  </a:cubicBezTo>
                </a:path>
                <a:path w="33794" h="21600" stroke="0" extrusionOk="0">
                  <a:moveTo>
                    <a:pt x="0" y="13423"/>
                  </a:moveTo>
                  <a:cubicBezTo>
                    <a:pt x="3320" y="5304"/>
                    <a:pt x="11221" y="-1"/>
                    <a:pt x="19993" y="0"/>
                  </a:cubicBezTo>
                  <a:cubicBezTo>
                    <a:pt x="25033" y="0"/>
                    <a:pt x="29916" y="1763"/>
                    <a:pt x="33794" y="4983"/>
                  </a:cubicBezTo>
                  <a:lnTo>
                    <a:pt x="19993" y="21600"/>
                  </a:lnTo>
                  <a:close/>
                </a:path>
              </a:pathLst>
            </a:custGeom>
            <a:noFill/>
            <a:ln w="12700" cap="sq">
              <a:solidFill>
                <a:schemeClr val="tx1"/>
              </a:solidFill>
              <a:round/>
              <a:headEnd type="arrow" w="med" len="med"/>
              <a:tailEnd/>
            </a:ln>
            <a:effectLst/>
          </p:spPr>
          <p:txBody>
            <a:bodyPr wrap="none" anchor="ctr"/>
            <a:lstStyle/>
            <a:p>
              <a:endParaRPr lang="en-US"/>
            </a:p>
          </p:txBody>
        </p:sp>
        <p:sp>
          <p:nvSpPr>
            <p:cNvPr id="277522" name="Oval 18"/>
            <p:cNvSpPr>
              <a:spLocks noChangeArrowheads="1"/>
            </p:cNvSpPr>
            <p:nvPr/>
          </p:nvSpPr>
          <p:spPr bwMode="auto">
            <a:xfrm>
              <a:off x="3792" y="1938"/>
              <a:ext cx="96" cy="9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grpSp>
      <p:sp>
        <p:nvSpPr>
          <p:cNvPr id="277526" name="Text Box 22"/>
          <p:cNvSpPr txBox="1">
            <a:spLocks noChangeArrowheads="1"/>
          </p:cNvSpPr>
          <p:nvPr/>
        </p:nvSpPr>
        <p:spPr bwMode="auto">
          <a:xfrm>
            <a:off x="6705600" y="4800600"/>
            <a:ext cx="1768475" cy="1006475"/>
          </a:xfrm>
          <a:prstGeom prst="rect">
            <a:avLst/>
          </a:prstGeom>
          <a:noFill/>
          <a:ln w="12700" cap="sq">
            <a:noFill/>
            <a:miter lim="800000"/>
            <a:headEnd type="none" w="sm" len="sm"/>
            <a:tailEnd type="none" w="sm" len="sm"/>
          </a:ln>
          <a:effectLst/>
        </p:spPr>
        <p:txBody>
          <a:bodyPr>
            <a:spAutoFit/>
          </a:bodyPr>
          <a:lstStyle/>
          <a:p>
            <a:pPr algn="ctr"/>
            <a:r>
              <a:rPr lang="en-US" sz="2000" dirty="0">
                <a:latin typeface="Symbol" pitchFamily="18" charset="2"/>
              </a:rPr>
              <a:t>w</a:t>
            </a:r>
            <a:r>
              <a:rPr lang="en-US" sz="2000" dirty="0">
                <a:latin typeface="Times"/>
              </a:rPr>
              <a:t> is outward according to RHR</a:t>
            </a:r>
          </a:p>
        </p:txBody>
      </p:sp>
      <p:grpSp>
        <p:nvGrpSpPr>
          <p:cNvPr id="277535" name="Group 31"/>
          <p:cNvGrpSpPr>
            <a:grpSpLocks/>
          </p:cNvGrpSpPr>
          <p:nvPr/>
        </p:nvGrpSpPr>
        <p:grpSpPr bwMode="auto">
          <a:xfrm>
            <a:off x="5562600" y="1371600"/>
            <a:ext cx="2800350" cy="2590800"/>
            <a:chOff x="3312" y="1104"/>
            <a:chExt cx="1764" cy="1632"/>
          </a:xfrm>
        </p:grpSpPr>
        <p:sp>
          <p:nvSpPr>
            <p:cNvPr id="277531" name="Line 27"/>
            <p:cNvSpPr>
              <a:spLocks noChangeShapeType="1"/>
            </p:cNvSpPr>
            <p:nvPr/>
          </p:nvSpPr>
          <p:spPr bwMode="auto">
            <a:xfrm flipH="1">
              <a:off x="3528" y="2016"/>
              <a:ext cx="288" cy="720"/>
            </a:xfrm>
            <a:prstGeom prst="line">
              <a:avLst/>
            </a:prstGeom>
            <a:noFill/>
            <a:ln w="38100" cap="sq">
              <a:solidFill>
                <a:srgbClr val="FF9900"/>
              </a:solidFill>
              <a:round/>
              <a:headEnd type="none" w="sm" len="sm"/>
              <a:tailEnd type="triangle" w="med" len="med"/>
            </a:ln>
            <a:effectLst/>
          </p:spPr>
          <p:txBody>
            <a:bodyPr/>
            <a:lstStyle/>
            <a:p>
              <a:endParaRPr lang="en-US"/>
            </a:p>
          </p:txBody>
        </p:sp>
        <p:sp>
          <p:nvSpPr>
            <p:cNvPr id="277532" name="Text Box 28"/>
            <p:cNvSpPr txBox="1">
              <a:spLocks noChangeArrowheads="1"/>
            </p:cNvSpPr>
            <p:nvPr/>
          </p:nvSpPr>
          <p:spPr bwMode="auto">
            <a:xfrm>
              <a:off x="3312" y="2304"/>
              <a:ext cx="321" cy="327"/>
            </a:xfrm>
            <a:prstGeom prst="rect">
              <a:avLst/>
            </a:prstGeom>
            <a:noFill/>
            <a:ln w="12700" cap="sq">
              <a:noFill/>
              <a:miter lim="800000"/>
              <a:headEnd type="none" w="sm" len="sm"/>
              <a:tailEnd type="none" w="sm" len="sm"/>
            </a:ln>
            <a:effectLst/>
          </p:spPr>
          <p:txBody>
            <a:bodyPr wrap="none">
              <a:spAutoFit/>
            </a:bodyPr>
            <a:lstStyle/>
            <a:p>
              <a:r>
                <a:rPr lang="en-US" sz="2800">
                  <a:solidFill>
                    <a:schemeClr val="hlink"/>
                  </a:solidFill>
                  <a:latin typeface="Times"/>
                </a:rPr>
                <a:t>v</a:t>
              </a:r>
              <a:r>
                <a:rPr lang="en-US" sz="2800" baseline="-25000">
                  <a:solidFill>
                    <a:schemeClr val="hlink"/>
                  </a:solidFill>
                  <a:latin typeface="Times"/>
                </a:rPr>
                <a:t>T</a:t>
              </a:r>
            </a:p>
          </p:txBody>
        </p:sp>
        <p:sp>
          <p:nvSpPr>
            <p:cNvPr id="277533" name="Line 29"/>
            <p:cNvSpPr>
              <a:spLocks noChangeShapeType="1"/>
            </p:cNvSpPr>
            <p:nvPr/>
          </p:nvSpPr>
          <p:spPr bwMode="auto">
            <a:xfrm rot="6039326" flipH="1">
              <a:off x="4572" y="1128"/>
              <a:ext cx="288" cy="720"/>
            </a:xfrm>
            <a:prstGeom prst="line">
              <a:avLst/>
            </a:prstGeom>
            <a:noFill/>
            <a:ln w="38100" cap="sq">
              <a:solidFill>
                <a:srgbClr val="FF9900"/>
              </a:solidFill>
              <a:round/>
              <a:headEnd type="none" w="sm" len="sm"/>
              <a:tailEnd type="triangle" w="med" len="med"/>
            </a:ln>
            <a:effectLst/>
          </p:spPr>
          <p:txBody>
            <a:bodyPr/>
            <a:lstStyle/>
            <a:p>
              <a:endParaRPr lang="en-US"/>
            </a:p>
          </p:txBody>
        </p:sp>
        <p:sp>
          <p:nvSpPr>
            <p:cNvPr id="277534" name="Text Box 30"/>
            <p:cNvSpPr txBox="1">
              <a:spLocks noChangeArrowheads="1"/>
            </p:cNvSpPr>
            <p:nvPr/>
          </p:nvSpPr>
          <p:spPr bwMode="auto">
            <a:xfrm>
              <a:off x="4512" y="1104"/>
              <a:ext cx="321" cy="327"/>
            </a:xfrm>
            <a:prstGeom prst="rect">
              <a:avLst/>
            </a:prstGeom>
            <a:noFill/>
            <a:ln w="12700" cap="sq">
              <a:noFill/>
              <a:miter lim="800000"/>
              <a:headEnd type="none" w="sm" len="sm"/>
              <a:tailEnd type="none" w="sm" len="sm"/>
            </a:ln>
            <a:effectLst/>
          </p:spPr>
          <p:txBody>
            <a:bodyPr wrap="none">
              <a:spAutoFit/>
            </a:bodyPr>
            <a:lstStyle/>
            <a:p>
              <a:r>
                <a:rPr lang="en-US" sz="2800">
                  <a:solidFill>
                    <a:schemeClr val="hlink"/>
                  </a:solidFill>
                  <a:latin typeface="Times"/>
                </a:rPr>
                <a:t>v</a:t>
              </a:r>
              <a:r>
                <a:rPr lang="en-US" sz="2800" baseline="-25000">
                  <a:solidFill>
                    <a:schemeClr val="hlink"/>
                  </a:solidFill>
                  <a:latin typeface="Times"/>
                </a:rPr>
                <a:t>T</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4256087"/>
            <a:ext cx="2095500" cy="209550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35240" y="5316480"/>
              <a:ext cx="1850760" cy="574920"/>
            </p14:xfrm>
          </p:contentPart>
        </mc:Choice>
        <mc:Fallback>
          <p:pic>
            <p:nvPicPr>
              <p:cNvPr id="3" name="Ink 2"/>
              <p:cNvPicPr/>
              <p:nvPr/>
            </p:nvPicPr>
            <p:blipFill>
              <a:blip r:embed="rId5"/>
              <a:stretch>
                <a:fillRect/>
              </a:stretch>
            </p:blipFill>
            <p:spPr>
              <a:xfrm>
                <a:off x="413640" y="5223240"/>
                <a:ext cx="1897920" cy="768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767160" y="396360"/>
              <a:ext cx="7737120" cy="5733000"/>
            </p14:xfrm>
          </p:contentPart>
        </mc:Choice>
        <mc:Fallback>
          <p:pic>
            <p:nvPicPr>
              <p:cNvPr id="4" name="Ink 3"/>
              <p:cNvPicPr/>
              <p:nvPr/>
            </p:nvPicPr>
            <p:blipFill>
              <a:blip r:embed="rId7"/>
              <a:stretch>
                <a:fillRect/>
              </a:stretch>
            </p:blipFill>
            <p:spPr>
              <a:xfrm>
                <a:off x="753480" y="382320"/>
                <a:ext cx="7755840" cy="57607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30">
                                            <p:txEl>
                                              <p:pRg st="0" end="0"/>
                                            </p:txEl>
                                          </p:spTgt>
                                        </p:tgtEl>
                                        <p:attrNameLst>
                                          <p:attrName>style.visibility</p:attrName>
                                        </p:attrNameLst>
                                      </p:cBhvr>
                                      <p:to>
                                        <p:strVal val="visible"/>
                                      </p:to>
                                    </p:set>
                                    <p:animEffect transition="in" filter="dissolve">
                                      <p:cBhvr>
                                        <p:cTn id="7" dur="500"/>
                                        <p:tgtEl>
                                          <p:spTgt spid="277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30">
                                            <p:txEl>
                                              <p:pRg st="1" end="1"/>
                                            </p:txEl>
                                          </p:spTgt>
                                        </p:tgtEl>
                                        <p:attrNameLst>
                                          <p:attrName>style.visibility</p:attrName>
                                        </p:attrNameLst>
                                      </p:cBhvr>
                                      <p:to>
                                        <p:strVal val="visible"/>
                                      </p:to>
                                    </p:set>
                                    <p:animEffect transition="in" filter="dissolve">
                                      <p:cBhvr>
                                        <p:cTn id="12" dur="500"/>
                                        <p:tgtEl>
                                          <p:spTgt spid="27753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77530">
                                            <p:txEl>
                                              <p:pRg st="2" end="2"/>
                                            </p:txEl>
                                          </p:spTgt>
                                        </p:tgtEl>
                                        <p:attrNameLst>
                                          <p:attrName>style.visibility</p:attrName>
                                        </p:attrNameLst>
                                      </p:cBhvr>
                                      <p:to>
                                        <p:strVal val="visible"/>
                                      </p:to>
                                    </p:set>
                                    <p:animEffect transition="in" filter="dissolve">
                                      <p:cBhvr>
                                        <p:cTn id="15" dur="500"/>
                                        <p:tgtEl>
                                          <p:spTgt spid="27753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77526">
                                            <p:txEl>
                                              <p:pRg st="0" end="0"/>
                                            </p:txEl>
                                          </p:spTgt>
                                        </p:tgtEl>
                                        <p:attrNameLst>
                                          <p:attrName>style.visibility</p:attrName>
                                        </p:attrNameLst>
                                      </p:cBhvr>
                                      <p:to>
                                        <p:strVal val="visible"/>
                                      </p:to>
                                    </p:set>
                                    <p:animEffect transition="in" filter="dissolve">
                                      <p:cBhvr>
                                        <p:cTn id="24" dur="500"/>
                                        <p:tgtEl>
                                          <p:spTgt spid="2775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77530">
                                            <p:txEl>
                                              <p:pRg st="4" end="4"/>
                                            </p:txEl>
                                          </p:spTgt>
                                        </p:tgtEl>
                                        <p:attrNameLst>
                                          <p:attrName>style.visibility</p:attrName>
                                        </p:attrNameLst>
                                      </p:cBhvr>
                                      <p:to>
                                        <p:strVal val="visible"/>
                                      </p:to>
                                    </p:set>
                                    <p:animEffect transition="in" filter="dissolve">
                                      <p:cBhvr>
                                        <p:cTn id="29" dur="500"/>
                                        <p:tgtEl>
                                          <p:spTgt spid="277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30" grpId="0" uiExpand="1" build="p" autoUpdateAnimBg="0"/>
      <p:bldP spid="27752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ltLang="en-US"/>
              <a:t>Acceleration</a:t>
            </a:r>
          </a:p>
        </p:txBody>
      </p:sp>
      <p:sp>
        <p:nvSpPr>
          <p:cNvPr id="278531" name="Rectangle 3"/>
          <p:cNvSpPr>
            <a:spLocks noGrp="1" noChangeArrowheads="1"/>
          </p:cNvSpPr>
          <p:nvPr>
            <p:ph type="body" sz="half" idx="1"/>
          </p:nvPr>
        </p:nvSpPr>
        <p:spPr>
          <a:xfrm>
            <a:off x="685800" y="1676400"/>
            <a:ext cx="4114800" cy="5181600"/>
          </a:xfrm>
        </p:spPr>
        <p:txBody>
          <a:bodyPr/>
          <a:lstStyle/>
          <a:p>
            <a:r>
              <a:rPr lang="en-US" altLang="en-US" sz="2000" dirty="0"/>
              <a:t>Tangential </a:t>
            </a:r>
            <a:r>
              <a:rPr lang="en-US" altLang="en-US" sz="2000" dirty="0" smtClean="0"/>
              <a:t>acceleration</a:t>
            </a:r>
          </a:p>
          <a:p>
            <a:pPr lvl="1"/>
            <a:r>
              <a:rPr lang="en-US" altLang="en-US" sz="2000" dirty="0" err="1" smtClean="0">
                <a:solidFill>
                  <a:schemeClr val="tx2"/>
                </a:solidFill>
              </a:rPr>
              <a:t>a</a:t>
            </a:r>
            <a:r>
              <a:rPr lang="en-US" altLang="en-US" sz="2000" baseline="-25000" dirty="0" err="1" smtClean="0">
                <a:solidFill>
                  <a:schemeClr val="tx2"/>
                </a:solidFill>
              </a:rPr>
              <a:t>T</a:t>
            </a:r>
            <a:r>
              <a:rPr lang="en-US" altLang="en-US" sz="2000" dirty="0" smtClean="0">
                <a:solidFill>
                  <a:schemeClr val="tx2"/>
                </a:solidFill>
              </a:rPr>
              <a:t> </a:t>
            </a:r>
            <a:r>
              <a:rPr lang="en-US" altLang="en-US" sz="2000" dirty="0">
                <a:solidFill>
                  <a:schemeClr val="tx2"/>
                </a:solidFill>
              </a:rPr>
              <a:t>= </a:t>
            </a:r>
            <a:r>
              <a:rPr lang="en-US" altLang="en-US" sz="2000" dirty="0" err="1" smtClean="0">
                <a:solidFill>
                  <a:schemeClr val="tx2"/>
                </a:solidFill>
              </a:rPr>
              <a:t>dv</a:t>
            </a:r>
            <a:r>
              <a:rPr lang="en-US" altLang="en-US" sz="2000" baseline="-25000" dirty="0" err="1" smtClean="0">
                <a:solidFill>
                  <a:schemeClr val="tx2"/>
                </a:solidFill>
              </a:rPr>
              <a:t>T</a:t>
            </a:r>
            <a:r>
              <a:rPr lang="en-US" altLang="en-US" sz="2000" dirty="0" smtClean="0">
                <a:solidFill>
                  <a:schemeClr val="tx2"/>
                </a:solidFill>
              </a:rPr>
              <a:t>/</a:t>
            </a:r>
            <a:r>
              <a:rPr lang="en-US" altLang="en-US" sz="2000" dirty="0" err="1" smtClean="0">
                <a:solidFill>
                  <a:schemeClr val="tx2"/>
                </a:solidFill>
              </a:rPr>
              <a:t>dt</a:t>
            </a:r>
            <a:endParaRPr lang="en-US" altLang="en-US" sz="2000" dirty="0"/>
          </a:p>
          <a:p>
            <a:pPr lvl="1"/>
            <a:r>
              <a:rPr lang="en-US" altLang="en-US" sz="2000" dirty="0" smtClean="0"/>
              <a:t>parallel </a:t>
            </a:r>
            <a:r>
              <a:rPr lang="en-US" altLang="en-US" sz="2000" dirty="0"/>
              <a:t>or anti-parallel to the velocity</a:t>
            </a:r>
            <a:r>
              <a:rPr lang="en-US" altLang="en-US" sz="2000" dirty="0" smtClean="0"/>
              <a:t>.</a:t>
            </a:r>
          </a:p>
          <a:p>
            <a:pPr lvl="1"/>
            <a:endParaRPr lang="en-US" altLang="en-US" sz="2000" dirty="0"/>
          </a:p>
          <a:p>
            <a:r>
              <a:rPr lang="en-US" altLang="en-US" sz="2000" dirty="0"/>
              <a:t>Angular </a:t>
            </a:r>
            <a:r>
              <a:rPr lang="en-US" altLang="en-US" sz="2000" dirty="0" smtClean="0"/>
              <a:t>acceleration</a:t>
            </a:r>
          </a:p>
          <a:p>
            <a:pPr lvl="1"/>
            <a:r>
              <a:rPr lang="en-US" altLang="en-US" sz="2000" dirty="0" smtClean="0">
                <a:solidFill>
                  <a:schemeClr val="tx2"/>
                </a:solidFill>
                <a:latin typeface="Symbol" pitchFamily="18" charset="2"/>
              </a:rPr>
              <a:t>a</a:t>
            </a:r>
            <a:r>
              <a:rPr lang="en-US" altLang="en-US" sz="2000" dirty="0" smtClean="0">
                <a:solidFill>
                  <a:schemeClr val="tx2"/>
                </a:solidFill>
              </a:rPr>
              <a:t> </a:t>
            </a:r>
            <a:r>
              <a:rPr lang="en-US" altLang="en-US" sz="2000" dirty="0">
                <a:solidFill>
                  <a:schemeClr val="tx2"/>
                </a:solidFill>
              </a:rPr>
              <a:t>= </a:t>
            </a:r>
            <a:r>
              <a:rPr lang="en-US" altLang="en-US" sz="2000" dirty="0" err="1">
                <a:solidFill>
                  <a:schemeClr val="tx2"/>
                </a:solidFill>
              </a:rPr>
              <a:t>d</a:t>
            </a:r>
            <a:r>
              <a:rPr lang="en-US" altLang="en-US" sz="2000" dirty="0" err="1">
                <a:solidFill>
                  <a:schemeClr val="tx2"/>
                </a:solidFill>
                <a:latin typeface="Symbol" pitchFamily="18" charset="2"/>
              </a:rPr>
              <a:t>w</a:t>
            </a:r>
            <a:r>
              <a:rPr lang="en-US" altLang="en-US" sz="2000" dirty="0">
                <a:solidFill>
                  <a:schemeClr val="tx2"/>
                </a:solidFill>
              </a:rPr>
              <a:t>/</a:t>
            </a:r>
            <a:r>
              <a:rPr lang="en-US" altLang="en-US" sz="2000" dirty="0" err="1">
                <a:solidFill>
                  <a:schemeClr val="tx2"/>
                </a:solidFill>
              </a:rPr>
              <a:t>dt</a:t>
            </a:r>
            <a:r>
              <a:rPr lang="en-US" altLang="en-US" sz="2000" dirty="0" smtClean="0"/>
              <a:t>.</a:t>
            </a:r>
          </a:p>
          <a:p>
            <a:pPr lvl="1"/>
            <a:r>
              <a:rPr lang="en-US" altLang="en-US" sz="2000" dirty="0" smtClean="0"/>
              <a:t>parallel or anti-parallel to angular velocity</a:t>
            </a:r>
            <a:r>
              <a:rPr lang="en-US" altLang="en-US" sz="1600" dirty="0" smtClean="0"/>
              <a:t>.</a:t>
            </a:r>
          </a:p>
          <a:p>
            <a:pPr lvl="1"/>
            <a:endParaRPr lang="en-US" altLang="en-US" sz="1600" dirty="0"/>
          </a:p>
          <a:p>
            <a:r>
              <a:rPr lang="en-US" altLang="en-US" sz="2000" dirty="0" smtClean="0">
                <a:solidFill>
                  <a:schemeClr val="tx2"/>
                </a:solidFill>
              </a:rPr>
              <a:t>a </a:t>
            </a:r>
            <a:r>
              <a:rPr lang="en-US" altLang="en-US" sz="2000" dirty="0">
                <a:solidFill>
                  <a:schemeClr val="tx2"/>
                </a:solidFill>
              </a:rPr>
              <a:t>= r </a:t>
            </a:r>
            <a:r>
              <a:rPr lang="en-US" altLang="en-US" sz="2000" dirty="0">
                <a:solidFill>
                  <a:schemeClr val="tx2"/>
                </a:solidFill>
                <a:latin typeface="Symbol" pitchFamily="18" charset="2"/>
              </a:rPr>
              <a:t>a</a:t>
            </a:r>
            <a:r>
              <a:rPr lang="en-US" altLang="en-US" sz="2000" dirty="0"/>
              <a:t>.</a:t>
            </a:r>
          </a:p>
        </p:txBody>
      </p:sp>
      <p:sp>
        <p:nvSpPr>
          <p:cNvPr id="278545" name="Text Box 17"/>
          <p:cNvSpPr txBox="1">
            <a:spLocks noChangeArrowheads="1"/>
          </p:cNvSpPr>
          <p:nvPr/>
        </p:nvSpPr>
        <p:spPr bwMode="auto">
          <a:xfrm>
            <a:off x="6477000" y="3810000"/>
            <a:ext cx="1768475" cy="1006475"/>
          </a:xfrm>
          <a:prstGeom prst="rect">
            <a:avLst/>
          </a:prstGeom>
          <a:noFill/>
          <a:ln w="12700" cap="sq">
            <a:noFill/>
            <a:miter lim="800000"/>
            <a:headEnd type="none" w="sm" len="sm"/>
            <a:tailEnd type="none" w="sm" len="sm"/>
          </a:ln>
          <a:effectLst/>
        </p:spPr>
        <p:txBody>
          <a:bodyPr>
            <a:spAutoFit/>
          </a:bodyPr>
          <a:lstStyle/>
          <a:p>
            <a:pPr algn="ctr"/>
            <a:r>
              <a:rPr lang="en-US" sz="2000">
                <a:latin typeface="Symbol" pitchFamily="18" charset="2"/>
              </a:rPr>
              <a:t>w</a:t>
            </a:r>
            <a:r>
              <a:rPr lang="en-US" sz="2000">
                <a:latin typeface="Times"/>
              </a:rPr>
              <a:t> is outward according to RHR</a:t>
            </a:r>
          </a:p>
        </p:txBody>
      </p:sp>
      <p:sp>
        <p:nvSpPr>
          <p:cNvPr id="278547" name="Oval 19"/>
          <p:cNvSpPr>
            <a:spLocks noChangeArrowheads="1"/>
          </p:cNvSpPr>
          <p:nvPr/>
        </p:nvSpPr>
        <p:spPr bwMode="auto">
          <a:xfrm>
            <a:off x="5943600" y="2514600"/>
            <a:ext cx="2667000" cy="2514600"/>
          </a:xfrm>
          <a:prstGeom prst="ellipse">
            <a:avLst/>
          </a:prstGeom>
          <a:noFill/>
          <a:ln w="28575" cap="sq">
            <a:solidFill>
              <a:schemeClr val="tx1"/>
            </a:solidFill>
            <a:round/>
            <a:headEnd type="none" w="sm" len="sm"/>
            <a:tailEnd type="none" w="sm" len="sm"/>
          </a:ln>
          <a:effectLst/>
        </p:spPr>
        <p:txBody>
          <a:bodyPr wrap="none" anchor="ctr"/>
          <a:lstStyle/>
          <a:p>
            <a:endParaRPr lang="en-US"/>
          </a:p>
        </p:txBody>
      </p:sp>
      <p:sp>
        <p:nvSpPr>
          <p:cNvPr id="278548" name="Line 20"/>
          <p:cNvSpPr>
            <a:spLocks noChangeShapeType="1"/>
          </p:cNvSpPr>
          <p:nvPr/>
        </p:nvSpPr>
        <p:spPr bwMode="auto">
          <a:xfrm flipV="1">
            <a:off x="7239000" y="2743200"/>
            <a:ext cx="838200" cy="106680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8549" name="Text Box 21"/>
          <p:cNvSpPr txBox="1">
            <a:spLocks noChangeArrowheads="1"/>
          </p:cNvSpPr>
          <p:nvPr/>
        </p:nvSpPr>
        <p:spPr bwMode="auto">
          <a:xfrm>
            <a:off x="7756525" y="3016250"/>
            <a:ext cx="336550" cy="641350"/>
          </a:xfrm>
          <a:prstGeom prst="rect">
            <a:avLst/>
          </a:prstGeom>
          <a:noFill/>
          <a:ln w="12700" cap="sq">
            <a:noFill/>
            <a:miter lim="800000"/>
            <a:headEnd type="none" w="sm" len="sm"/>
            <a:tailEnd type="none" w="sm" len="sm"/>
          </a:ln>
          <a:effectLst/>
        </p:spPr>
        <p:txBody>
          <a:bodyPr wrap="none">
            <a:spAutoFit/>
          </a:bodyPr>
          <a:lstStyle/>
          <a:p>
            <a:r>
              <a:rPr lang="en-US" sz="3600">
                <a:latin typeface="Times"/>
              </a:rPr>
              <a:t>r</a:t>
            </a:r>
          </a:p>
        </p:txBody>
      </p:sp>
      <p:sp>
        <p:nvSpPr>
          <p:cNvPr id="278550" name="Oval 22"/>
          <p:cNvSpPr>
            <a:spLocks noChangeArrowheads="1"/>
          </p:cNvSpPr>
          <p:nvPr/>
        </p:nvSpPr>
        <p:spPr bwMode="auto">
          <a:xfrm>
            <a:off x="8001000" y="2667000"/>
            <a:ext cx="152400" cy="152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sp>
        <p:nvSpPr>
          <p:cNvPr id="278551" name="Line 23"/>
          <p:cNvSpPr>
            <a:spLocks noChangeShapeType="1"/>
          </p:cNvSpPr>
          <p:nvPr/>
        </p:nvSpPr>
        <p:spPr bwMode="auto">
          <a:xfrm flipH="1" flipV="1">
            <a:off x="6172200" y="3200400"/>
            <a:ext cx="1066800" cy="60960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8552" name="Arc 24"/>
          <p:cNvSpPr>
            <a:spLocks/>
          </p:cNvSpPr>
          <p:nvPr/>
        </p:nvSpPr>
        <p:spPr bwMode="auto">
          <a:xfrm>
            <a:off x="6794500" y="3201988"/>
            <a:ext cx="742950" cy="379412"/>
          </a:xfrm>
          <a:custGeom>
            <a:avLst/>
            <a:gdLst>
              <a:gd name="G0" fmla="+- 21219 0 0"/>
              <a:gd name="G1" fmla="+- 21600 0 0"/>
              <a:gd name="G2" fmla="+- 21600 0 0"/>
              <a:gd name="T0" fmla="*/ 0 w 41997"/>
              <a:gd name="T1" fmla="*/ 17562 h 21600"/>
              <a:gd name="T2" fmla="*/ 41997 w 41997"/>
              <a:gd name="T3" fmla="*/ 15699 h 21600"/>
              <a:gd name="T4" fmla="*/ 21219 w 41997"/>
              <a:gd name="T5" fmla="*/ 21600 h 21600"/>
            </a:gdLst>
            <a:ahLst/>
            <a:cxnLst>
              <a:cxn ang="0">
                <a:pos x="T0" y="T1"/>
              </a:cxn>
              <a:cxn ang="0">
                <a:pos x="T2" y="T3"/>
              </a:cxn>
              <a:cxn ang="0">
                <a:pos x="T4" y="T5"/>
              </a:cxn>
            </a:cxnLst>
            <a:rect l="0" t="0" r="r" b="b"/>
            <a:pathLst>
              <a:path w="41997" h="21600" fill="none" extrusionOk="0">
                <a:moveTo>
                  <a:pt x="-1" y="17561"/>
                </a:moveTo>
                <a:cubicBezTo>
                  <a:pt x="1938" y="7372"/>
                  <a:pt x="10846" y="-1"/>
                  <a:pt x="21219" y="0"/>
                </a:cubicBezTo>
                <a:cubicBezTo>
                  <a:pt x="30875" y="0"/>
                  <a:pt x="39359" y="6409"/>
                  <a:pt x="41997" y="15698"/>
                </a:cubicBezTo>
              </a:path>
              <a:path w="41997" h="21600" stroke="0" extrusionOk="0">
                <a:moveTo>
                  <a:pt x="-1" y="17561"/>
                </a:moveTo>
                <a:cubicBezTo>
                  <a:pt x="1938" y="7372"/>
                  <a:pt x="10846" y="-1"/>
                  <a:pt x="21219" y="0"/>
                </a:cubicBezTo>
                <a:cubicBezTo>
                  <a:pt x="30875" y="0"/>
                  <a:pt x="39359" y="6409"/>
                  <a:pt x="41997" y="15698"/>
                </a:cubicBezTo>
                <a:lnTo>
                  <a:pt x="21219" y="21600"/>
                </a:lnTo>
                <a:close/>
              </a:path>
            </a:pathLst>
          </a:custGeom>
          <a:noFill/>
          <a:ln w="12700" cap="sq">
            <a:solidFill>
              <a:schemeClr val="tx1"/>
            </a:solidFill>
            <a:round/>
            <a:headEnd type="none" w="sm" len="sm"/>
            <a:tailEnd type="none" w="sm" len="sm"/>
          </a:ln>
          <a:effectLst/>
        </p:spPr>
        <p:txBody>
          <a:bodyPr wrap="none" anchor="ctr"/>
          <a:lstStyle/>
          <a:p>
            <a:endParaRPr lang="en-US"/>
          </a:p>
        </p:txBody>
      </p:sp>
      <p:sp>
        <p:nvSpPr>
          <p:cNvPr id="278553" name="Text Box 25"/>
          <p:cNvSpPr txBox="1">
            <a:spLocks noChangeArrowheads="1"/>
          </p:cNvSpPr>
          <p:nvPr/>
        </p:nvSpPr>
        <p:spPr bwMode="auto">
          <a:xfrm>
            <a:off x="6823075" y="3175000"/>
            <a:ext cx="644525" cy="579438"/>
          </a:xfrm>
          <a:prstGeom prst="rect">
            <a:avLst/>
          </a:prstGeom>
          <a:noFill/>
          <a:ln w="12700" cap="sq">
            <a:noFill/>
            <a:miter lim="800000"/>
            <a:headEnd type="none" w="sm" len="sm"/>
            <a:tailEnd type="none" w="sm" len="sm"/>
          </a:ln>
          <a:effectLst/>
        </p:spPr>
        <p:txBody>
          <a:bodyPr wrap="none">
            <a:spAutoFit/>
          </a:bodyPr>
          <a:lstStyle/>
          <a:p>
            <a:r>
              <a:rPr lang="en-US" sz="3200">
                <a:latin typeface="Symbol" pitchFamily="18" charset="2"/>
              </a:rPr>
              <a:t>Dq</a:t>
            </a:r>
          </a:p>
        </p:txBody>
      </p:sp>
      <p:sp>
        <p:nvSpPr>
          <p:cNvPr id="278554" name="Oval 26"/>
          <p:cNvSpPr>
            <a:spLocks noChangeArrowheads="1"/>
          </p:cNvSpPr>
          <p:nvPr/>
        </p:nvSpPr>
        <p:spPr bwMode="auto">
          <a:xfrm>
            <a:off x="6019800" y="3076575"/>
            <a:ext cx="152400" cy="152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sp>
        <p:nvSpPr>
          <p:cNvPr id="278555" name="Line 27"/>
          <p:cNvSpPr>
            <a:spLocks noChangeShapeType="1"/>
          </p:cNvSpPr>
          <p:nvPr/>
        </p:nvSpPr>
        <p:spPr bwMode="auto">
          <a:xfrm flipH="1">
            <a:off x="5600700" y="3200400"/>
            <a:ext cx="457200" cy="1143000"/>
          </a:xfrm>
          <a:prstGeom prst="line">
            <a:avLst/>
          </a:prstGeom>
          <a:noFill/>
          <a:ln w="38100" cap="sq">
            <a:solidFill>
              <a:srgbClr val="FF9900"/>
            </a:solidFill>
            <a:round/>
            <a:headEnd type="none" w="sm" len="sm"/>
            <a:tailEnd type="triangle" w="med" len="med"/>
          </a:ln>
          <a:effectLst/>
        </p:spPr>
        <p:txBody>
          <a:bodyPr/>
          <a:lstStyle/>
          <a:p>
            <a:endParaRPr lang="en-US"/>
          </a:p>
        </p:txBody>
      </p:sp>
      <p:sp>
        <p:nvSpPr>
          <p:cNvPr id="278556" name="Text Box 28"/>
          <p:cNvSpPr txBox="1">
            <a:spLocks noChangeArrowheads="1"/>
          </p:cNvSpPr>
          <p:nvPr/>
        </p:nvSpPr>
        <p:spPr bwMode="auto">
          <a:xfrm>
            <a:off x="5257800" y="3657600"/>
            <a:ext cx="509588" cy="519113"/>
          </a:xfrm>
          <a:prstGeom prst="rect">
            <a:avLst/>
          </a:prstGeom>
          <a:noFill/>
          <a:ln w="12700" cap="sq">
            <a:noFill/>
            <a:miter lim="800000"/>
            <a:headEnd type="none" w="sm" len="sm"/>
            <a:tailEnd type="none" w="sm" len="sm"/>
          </a:ln>
          <a:effectLst/>
        </p:spPr>
        <p:txBody>
          <a:bodyPr wrap="none">
            <a:spAutoFit/>
          </a:bodyPr>
          <a:lstStyle/>
          <a:p>
            <a:r>
              <a:rPr lang="en-US" sz="2800">
                <a:solidFill>
                  <a:srgbClr val="FF9900"/>
                </a:solidFill>
                <a:latin typeface="Times"/>
              </a:rPr>
              <a:t>v</a:t>
            </a:r>
            <a:r>
              <a:rPr lang="en-US" sz="2800" baseline="-25000">
                <a:solidFill>
                  <a:srgbClr val="FF9900"/>
                </a:solidFill>
                <a:latin typeface="Times"/>
              </a:rPr>
              <a:t>T</a:t>
            </a:r>
          </a:p>
        </p:txBody>
      </p:sp>
      <p:sp>
        <p:nvSpPr>
          <p:cNvPr id="278557" name="Line 29"/>
          <p:cNvSpPr>
            <a:spLocks noChangeShapeType="1"/>
          </p:cNvSpPr>
          <p:nvPr/>
        </p:nvSpPr>
        <p:spPr bwMode="auto">
          <a:xfrm rot="6039326" flipH="1">
            <a:off x="7258050" y="1790700"/>
            <a:ext cx="457200" cy="1143000"/>
          </a:xfrm>
          <a:prstGeom prst="line">
            <a:avLst/>
          </a:prstGeom>
          <a:noFill/>
          <a:ln w="38100" cap="sq">
            <a:solidFill>
              <a:srgbClr val="FF9900"/>
            </a:solidFill>
            <a:round/>
            <a:headEnd type="none" w="sm" len="sm"/>
            <a:tailEnd type="triangle" w="med" len="med"/>
          </a:ln>
          <a:effectLst/>
        </p:spPr>
        <p:txBody>
          <a:bodyPr/>
          <a:lstStyle/>
          <a:p>
            <a:endParaRPr lang="en-US"/>
          </a:p>
        </p:txBody>
      </p:sp>
      <p:sp>
        <p:nvSpPr>
          <p:cNvPr id="278558" name="Text Box 30"/>
          <p:cNvSpPr txBox="1">
            <a:spLocks noChangeArrowheads="1"/>
          </p:cNvSpPr>
          <p:nvPr/>
        </p:nvSpPr>
        <p:spPr bwMode="auto">
          <a:xfrm>
            <a:off x="7162800" y="1752600"/>
            <a:ext cx="509588" cy="519113"/>
          </a:xfrm>
          <a:prstGeom prst="rect">
            <a:avLst/>
          </a:prstGeom>
          <a:noFill/>
          <a:ln w="12700" cap="sq">
            <a:noFill/>
            <a:miter lim="800000"/>
            <a:headEnd type="none" w="sm" len="sm"/>
            <a:tailEnd type="none" w="sm" len="sm"/>
          </a:ln>
          <a:effectLst/>
        </p:spPr>
        <p:txBody>
          <a:bodyPr wrap="none">
            <a:spAutoFit/>
          </a:bodyPr>
          <a:lstStyle/>
          <a:p>
            <a:r>
              <a:rPr lang="en-US" sz="2800">
                <a:solidFill>
                  <a:srgbClr val="FF9900"/>
                </a:solidFill>
                <a:latin typeface="Times"/>
              </a:rPr>
              <a:t>v</a:t>
            </a:r>
            <a:r>
              <a:rPr lang="en-US" sz="2800" baseline="-25000">
                <a:solidFill>
                  <a:srgbClr val="FF9900"/>
                </a:solidFill>
                <a:latin typeface="Times"/>
              </a:rPr>
              <a:t>T</a:t>
            </a:r>
          </a:p>
        </p:txBody>
      </p:sp>
      <p:grpSp>
        <p:nvGrpSpPr>
          <p:cNvPr id="278559" name="Group 31"/>
          <p:cNvGrpSpPr>
            <a:grpSpLocks/>
          </p:cNvGrpSpPr>
          <p:nvPr/>
        </p:nvGrpSpPr>
        <p:grpSpPr bwMode="auto">
          <a:xfrm>
            <a:off x="5883275" y="1797050"/>
            <a:ext cx="2341563" cy="2012950"/>
            <a:chOff x="3706" y="1132"/>
            <a:chExt cx="1475" cy="1268"/>
          </a:xfrm>
        </p:grpSpPr>
        <p:sp>
          <p:nvSpPr>
            <p:cNvPr id="278560" name="Line 32"/>
            <p:cNvSpPr>
              <a:spLocks noChangeShapeType="1"/>
            </p:cNvSpPr>
            <p:nvPr/>
          </p:nvSpPr>
          <p:spPr bwMode="auto">
            <a:xfrm flipH="1" flipV="1">
              <a:off x="3888" y="2016"/>
              <a:ext cx="672" cy="384"/>
            </a:xfrm>
            <a:prstGeom prst="line">
              <a:avLst/>
            </a:prstGeom>
            <a:noFill/>
            <a:ln w="12700" cap="sq">
              <a:solidFill>
                <a:schemeClr val="tx1"/>
              </a:solidFill>
              <a:round/>
              <a:headEnd type="none" w="sm" len="sm"/>
              <a:tailEnd type="none" w="sm" len="sm"/>
            </a:ln>
            <a:effectLst/>
          </p:spPr>
          <p:txBody>
            <a:bodyPr/>
            <a:lstStyle/>
            <a:p>
              <a:endParaRPr lang="en-US"/>
            </a:p>
          </p:txBody>
        </p:sp>
        <p:sp>
          <p:nvSpPr>
            <p:cNvPr id="278561" name="Arc 33"/>
            <p:cNvSpPr>
              <a:spLocks/>
            </p:cNvSpPr>
            <p:nvPr/>
          </p:nvSpPr>
          <p:spPr bwMode="auto">
            <a:xfrm>
              <a:off x="4280" y="2017"/>
              <a:ext cx="468" cy="239"/>
            </a:xfrm>
            <a:custGeom>
              <a:avLst/>
              <a:gdLst>
                <a:gd name="G0" fmla="+- 21219 0 0"/>
                <a:gd name="G1" fmla="+- 21600 0 0"/>
                <a:gd name="G2" fmla="+- 21600 0 0"/>
                <a:gd name="T0" fmla="*/ 0 w 41997"/>
                <a:gd name="T1" fmla="*/ 17562 h 21600"/>
                <a:gd name="T2" fmla="*/ 41997 w 41997"/>
                <a:gd name="T3" fmla="*/ 15699 h 21600"/>
                <a:gd name="T4" fmla="*/ 21219 w 41997"/>
                <a:gd name="T5" fmla="*/ 21600 h 21600"/>
              </a:gdLst>
              <a:ahLst/>
              <a:cxnLst>
                <a:cxn ang="0">
                  <a:pos x="T0" y="T1"/>
                </a:cxn>
                <a:cxn ang="0">
                  <a:pos x="T2" y="T3"/>
                </a:cxn>
                <a:cxn ang="0">
                  <a:pos x="T4" y="T5"/>
                </a:cxn>
              </a:cxnLst>
              <a:rect l="0" t="0" r="r" b="b"/>
              <a:pathLst>
                <a:path w="41997" h="21600" fill="none" extrusionOk="0">
                  <a:moveTo>
                    <a:pt x="-1" y="17561"/>
                  </a:moveTo>
                  <a:cubicBezTo>
                    <a:pt x="1938" y="7372"/>
                    <a:pt x="10846" y="-1"/>
                    <a:pt x="21219" y="0"/>
                  </a:cubicBezTo>
                  <a:cubicBezTo>
                    <a:pt x="30875" y="0"/>
                    <a:pt x="39359" y="6409"/>
                    <a:pt x="41997" y="15698"/>
                  </a:cubicBezTo>
                </a:path>
                <a:path w="41997" h="21600" stroke="0" extrusionOk="0">
                  <a:moveTo>
                    <a:pt x="-1" y="17561"/>
                  </a:moveTo>
                  <a:cubicBezTo>
                    <a:pt x="1938" y="7372"/>
                    <a:pt x="10846" y="-1"/>
                    <a:pt x="21219" y="0"/>
                  </a:cubicBezTo>
                  <a:cubicBezTo>
                    <a:pt x="30875" y="0"/>
                    <a:pt x="39359" y="6409"/>
                    <a:pt x="41997" y="15698"/>
                  </a:cubicBezTo>
                  <a:lnTo>
                    <a:pt x="21219" y="21600"/>
                  </a:lnTo>
                  <a:close/>
                </a:path>
              </a:pathLst>
            </a:custGeom>
            <a:noFill/>
            <a:ln w="12700" cap="sq">
              <a:solidFill>
                <a:schemeClr val="tx1"/>
              </a:solidFill>
              <a:round/>
              <a:headEnd type="none" w="sm" len="sm"/>
              <a:tailEnd type="none" w="sm" len="sm"/>
            </a:ln>
            <a:effectLst/>
          </p:spPr>
          <p:txBody>
            <a:bodyPr wrap="none" anchor="ctr"/>
            <a:lstStyle/>
            <a:p>
              <a:endParaRPr lang="en-US"/>
            </a:p>
          </p:txBody>
        </p:sp>
        <p:sp>
          <p:nvSpPr>
            <p:cNvPr id="278562" name="Text Box 34"/>
            <p:cNvSpPr txBox="1">
              <a:spLocks noChangeArrowheads="1"/>
            </p:cNvSpPr>
            <p:nvPr/>
          </p:nvSpPr>
          <p:spPr bwMode="auto">
            <a:xfrm>
              <a:off x="4298" y="2000"/>
              <a:ext cx="406" cy="365"/>
            </a:xfrm>
            <a:prstGeom prst="rect">
              <a:avLst/>
            </a:prstGeom>
            <a:noFill/>
            <a:ln w="12700" cap="sq">
              <a:noFill/>
              <a:miter lim="800000"/>
              <a:headEnd type="none" w="sm" len="sm"/>
              <a:tailEnd type="none" w="sm" len="sm"/>
            </a:ln>
            <a:effectLst/>
          </p:spPr>
          <p:txBody>
            <a:bodyPr wrap="none">
              <a:spAutoFit/>
            </a:bodyPr>
            <a:lstStyle/>
            <a:p>
              <a:r>
                <a:rPr lang="en-US" sz="3200">
                  <a:latin typeface="Symbol" pitchFamily="18" charset="2"/>
                </a:rPr>
                <a:t>Dq</a:t>
              </a:r>
            </a:p>
          </p:txBody>
        </p:sp>
        <p:sp>
          <p:nvSpPr>
            <p:cNvPr id="278563" name="Text Box 35"/>
            <p:cNvSpPr txBox="1">
              <a:spLocks noChangeArrowheads="1"/>
            </p:cNvSpPr>
            <p:nvPr/>
          </p:nvSpPr>
          <p:spPr bwMode="auto">
            <a:xfrm>
              <a:off x="4080" y="1132"/>
              <a:ext cx="228" cy="404"/>
            </a:xfrm>
            <a:prstGeom prst="rect">
              <a:avLst/>
            </a:prstGeom>
            <a:noFill/>
            <a:ln w="12700" cap="sq">
              <a:noFill/>
              <a:miter lim="800000"/>
              <a:headEnd type="none" w="sm" len="sm"/>
              <a:tailEnd type="none" w="sm" len="sm"/>
            </a:ln>
            <a:effectLst/>
          </p:spPr>
          <p:txBody>
            <a:bodyPr wrap="none">
              <a:spAutoFit/>
            </a:bodyPr>
            <a:lstStyle/>
            <a:p>
              <a:r>
                <a:rPr lang="en-US" sz="3600">
                  <a:latin typeface="Times"/>
                </a:rPr>
                <a:t>s</a:t>
              </a:r>
            </a:p>
          </p:txBody>
        </p:sp>
        <p:sp>
          <p:nvSpPr>
            <p:cNvPr id="278564" name="Arc 36"/>
            <p:cNvSpPr>
              <a:spLocks/>
            </p:cNvSpPr>
            <p:nvPr/>
          </p:nvSpPr>
          <p:spPr bwMode="auto">
            <a:xfrm>
              <a:off x="3706" y="1442"/>
              <a:ext cx="1475" cy="767"/>
            </a:xfrm>
            <a:custGeom>
              <a:avLst/>
              <a:gdLst>
                <a:gd name="G0" fmla="+- 19993 0 0"/>
                <a:gd name="G1" fmla="+- 21600 0 0"/>
                <a:gd name="G2" fmla="+- 21600 0 0"/>
                <a:gd name="T0" fmla="*/ 0 w 33794"/>
                <a:gd name="T1" fmla="*/ 13423 h 21600"/>
                <a:gd name="T2" fmla="*/ 33794 w 33794"/>
                <a:gd name="T3" fmla="*/ 4984 h 21600"/>
                <a:gd name="T4" fmla="*/ 19993 w 33794"/>
                <a:gd name="T5" fmla="*/ 21600 h 21600"/>
              </a:gdLst>
              <a:ahLst/>
              <a:cxnLst>
                <a:cxn ang="0">
                  <a:pos x="T0" y="T1"/>
                </a:cxn>
                <a:cxn ang="0">
                  <a:pos x="T2" y="T3"/>
                </a:cxn>
                <a:cxn ang="0">
                  <a:pos x="T4" y="T5"/>
                </a:cxn>
              </a:cxnLst>
              <a:rect l="0" t="0" r="r" b="b"/>
              <a:pathLst>
                <a:path w="33794" h="21600" fill="none" extrusionOk="0">
                  <a:moveTo>
                    <a:pt x="0" y="13423"/>
                  </a:moveTo>
                  <a:cubicBezTo>
                    <a:pt x="3320" y="5304"/>
                    <a:pt x="11221" y="-1"/>
                    <a:pt x="19993" y="0"/>
                  </a:cubicBezTo>
                  <a:cubicBezTo>
                    <a:pt x="25033" y="0"/>
                    <a:pt x="29916" y="1763"/>
                    <a:pt x="33794" y="4983"/>
                  </a:cubicBezTo>
                </a:path>
                <a:path w="33794" h="21600" stroke="0" extrusionOk="0">
                  <a:moveTo>
                    <a:pt x="0" y="13423"/>
                  </a:moveTo>
                  <a:cubicBezTo>
                    <a:pt x="3320" y="5304"/>
                    <a:pt x="11221" y="-1"/>
                    <a:pt x="19993" y="0"/>
                  </a:cubicBezTo>
                  <a:cubicBezTo>
                    <a:pt x="25033" y="0"/>
                    <a:pt x="29916" y="1763"/>
                    <a:pt x="33794" y="4983"/>
                  </a:cubicBezTo>
                  <a:lnTo>
                    <a:pt x="19993" y="21600"/>
                  </a:lnTo>
                  <a:close/>
                </a:path>
              </a:pathLst>
            </a:custGeom>
            <a:noFill/>
            <a:ln w="12700" cap="sq">
              <a:solidFill>
                <a:schemeClr val="tx1"/>
              </a:solidFill>
              <a:round/>
              <a:headEnd type="arrow" w="med" len="med"/>
              <a:tailEnd/>
            </a:ln>
            <a:effectLst/>
          </p:spPr>
          <p:txBody>
            <a:bodyPr wrap="none" anchor="ctr"/>
            <a:lstStyle/>
            <a:p>
              <a:endParaRPr lang="en-US"/>
            </a:p>
          </p:txBody>
        </p:sp>
        <p:sp>
          <p:nvSpPr>
            <p:cNvPr id="278565" name="Oval 37"/>
            <p:cNvSpPr>
              <a:spLocks noChangeArrowheads="1"/>
            </p:cNvSpPr>
            <p:nvPr/>
          </p:nvSpPr>
          <p:spPr bwMode="auto">
            <a:xfrm>
              <a:off x="3792" y="1938"/>
              <a:ext cx="96" cy="9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grpSp>
      <p:sp>
        <p:nvSpPr>
          <p:cNvPr id="278567" name="Text Box 39"/>
          <p:cNvSpPr txBox="1">
            <a:spLocks noChangeArrowheads="1"/>
          </p:cNvSpPr>
          <p:nvPr/>
        </p:nvSpPr>
        <p:spPr bwMode="auto">
          <a:xfrm>
            <a:off x="5791200" y="5638800"/>
            <a:ext cx="3097213" cy="1187450"/>
          </a:xfrm>
          <a:prstGeom prst="rect">
            <a:avLst/>
          </a:prstGeom>
          <a:noFill/>
          <a:ln w="12700" cap="sq">
            <a:noFill/>
            <a:miter lim="800000"/>
            <a:headEnd type="none" w="sm" len="sm"/>
            <a:tailEnd type="none" w="sm" len="sm"/>
          </a:ln>
          <a:effectLst/>
        </p:spPr>
        <p:txBody>
          <a:bodyPr>
            <a:spAutoFit/>
          </a:bodyPr>
          <a:lstStyle/>
          <a:p>
            <a:pPr algn="ctr"/>
            <a:r>
              <a:rPr lang="en-US" sz="2400" b="1" i="1" dirty="0">
                <a:latin typeface="Times New Roman" pitchFamily="18" charset="0"/>
              </a:rPr>
              <a:t>Don’t forget centripetal acceleration.</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526040" y="2523960"/>
              <a:ext cx="7267680" cy="2459880"/>
            </p14:xfrm>
          </p:contentPart>
        </mc:Choice>
        <mc:Fallback>
          <p:pic>
            <p:nvPicPr>
              <p:cNvPr id="2" name="Ink 1"/>
              <p:cNvPicPr/>
              <p:nvPr/>
            </p:nvPicPr>
            <p:blipFill>
              <a:blip r:embed="rId4"/>
              <a:stretch>
                <a:fillRect/>
              </a:stretch>
            </p:blipFill>
            <p:spPr>
              <a:xfrm>
                <a:off x="1513800" y="2507760"/>
                <a:ext cx="7284960" cy="2482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1">
                                            <p:txEl>
                                              <p:pRg st="4" end="4"/>
                                            </p:txEl>
                                          </p:spTgt>
                                        </p:tgtEl>
                                        <p:attrNameLst>
                                          <p:attrName>style.visibility</p:attrName>
                                        </p:attrNameLst>
                                      </p:cBhvr>
                                      <p:to>
                                        <p:strVal val="visible"/>
                                      </p:to>
                                    </p:set>
                                    <p:animEffect transition="in" filter="wipe(left)">
                                      <p:cBhvr>
                                        <p:cTn id="7" dur="500"/>
                                        <p:tgtEl>
                                          <p:spTgt spid="278531">
                                            <p:txEl>
                                              <p:pRg st="4" end="4"/>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8531">
                                            <p:txEl>
                                              <p:pRg st="5" end="5"/>
                                            </p:txEl>
                                          </p:spTgt>
                                        </p:tgtEl>
                                        <p:attrNameLst>
                                          <p:attrName>style.visibility</p:attrName>
                                        </p:attrNameLst>
                                      </p:cBhvr>
                                      <p:to>
                                        <p:strVal val="visible"/>
                                      </p:to>
                                    </p:set>
                                    <p:animEffect transition="in" filter="wipe(left)">
                                      <p:cBhvr>
                                        <p:cTn id="10" dur="500"/>
                                        <p:tgtEl>
                                          <p:spTgt spid="278531">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8531">
                                            <p:txEl>
                                              <p:pRg st="6" end="6"/>
                                            </p:txEl>
                                          </p:spTgt>
                                        </p:tgtEl>
                                        <p:attrNameLst>
                                          <p:attrName>style.visibility</p:attrName>
                                        </p:attrNameLst>
                                      </p:cBhvr>
                                      <p:to>
                                        <p:strVal val="visible"/>
                                      </p:to>
                                    </p:set>
                                    <p:animEffect transition="in" filter="wipe(left)">
                                      <p:cBhvr>
                                        <p:cTn id="13" dur="500"/>
                                        <p:tgtEl>
                                          <p:spTgt spid="278531">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8531">
                                            <p:txEl>
                                              <p:pRg st="8" end="8"/>
                                            </p:txEl>
                                          </p:spTgt>
                                        </p:tgtEl>
                                        <p:attrNameLst>
                                          <p:attrName>style.visibility</p:attrName>
                                        </p:attrNameLst>
                                      </p:cBhvr>
                                      <p:to>
                                        <p:strVal val="visible"/>
                                      </p:to>
                                    </p:set>
                                    <p:animEffect transition="in" filter="wipe(left)">
                                      <p:cBhvr>
                                        <p:cTn id="18" dur="500"/>
                                        <p:tgtEl>
                                          <p:spTgt spid="278531">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78567"/>
                                        </p:tgtEl>
                                        <p:attrNameLst>
                                          <p:attrName>style.visibility</p:attrName>
                                        </p:attrNameLst>
                                      </p:cBhvr>
                                      <p:to>
                                        <p:strVal val="visible"/>
                                      </p:to>
                                    </p:set>
                                    <p:animEffect transition="in" filter="dissolve">
                                      <p:cBhvr>
                                        <p:cTn id="23" dur="500"/>
                                        <p:tgtEl>
                                          <p:spTgt spid="278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autoUpdateAnimBg="0"/>
      <p:bldP spid="278567"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7637</TotalTime>
  <Words>428</Words>
  <Application>Microsoft Office PowerPoint</Application>
  <PresentationFormat>On-screen Show (4:3)</PresentationFormat>
  <Paragraphs>107</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Symbol</vt:lpstr>
      <vt:lpstr>Tahoma</vt:lpstr>
      <vt:lpstr>Times</vt:lpstr>
      <vt:lpstr>Times New Roman</vt:lpstr>
      <vt:lpstr>Wingdings</vt:lpstr>
      <vt:lpstr>Pixel</vt:lpstr>
      <vt:lpstr>ANNOUNCEMENTS:</vt:lpstr>
      <vt:lpstr>Rotational Kinematics</vt:lpstr>
      <vt:lpstr>College Board Standards</vt:lpstr>
      <vt:lpstr>College Board Standards</vt:lpstr>
      <vt:lpstr>A gift for you!!!</vt:lpstr>
      <vt:lpstr>Analogies Table</vt:lpstr>
      <vt:lpstr>Displacement</vt:lpstr>
      <vt:lpstr>Speed and velocity</vt:lpstr>
      <vt:lpstr>Acceleration</vt:lpstr>
      <vt:lpstr>Acceleration</vt:lpstr>
      <vt:lpstr>On your own:</vt:lpstr>
    </vt:vector>
  </TitlesOfParts>
  <Company>Synergistic Applications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Peggy Bertrand</dc:creator>
  <cp:lastModifiedBy>BETSY HONDORF</cp:lastModifiedBy>
  <cp:revision>529</cp:revision>
  <cp:lastPrinted>2011-12-01T12:13:34Z</cp:lastPrinted>
  <dcterms:created xsi:type="dcterms:W3CDTF">1998-10-02T03:33:55Z</dcterms:created>
  <dcterms:modified xsi:type="dcterms:W3CDTF">2015-11-16T15:10:11Z</dcterms:modified>
</cp:coreProperties>
</file>