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8-27T12:18:10.41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1">
        <inkml:traceFormat>
          <inkml:channel name="X" type="integer" max="2776" units="cm"/>
          <inkml:channel name="Y" type="integer" max="1569" units="cm"/>
          <inkml:channel name="T" type="integer" max="2.14748E9" units="dev"/>
        </inkml:traceFormat>
        <inkml:channelProperties>
          <inkml:channelProperty channel="X" name="resolution" value="100" units="1/cm"/>
          <inkml:channelProperty channel="Y" name="resolution" value="100" units="1/cm"/>
          <inkml:channelProperty channel="T" name="resolution" value="1" units="1/dev"/>
        </inkml:channelProperties>
      </inkml:inkSource>
      <inkml:timestamp xml:id="ts1" timeString="2015-08-27T12:18:16.637"/>
    </inkml:context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2262 1466 52 0,'-20'-32'36'0,"0"-3"2"15,3 13-1-15,-15-7-21 16,38 47-2-16,-26-3-4 15,34 34-1-15,-10 8-3 16,22 30-1-16,-7 13-2 16,15 21 1-16,-2 5-3 15,3 4 0-15,3-3 0 16,-7-13-2-16,5-10 0 16,-13-27-3-16,3-17-1 140</inkml:trace>
  <inkml:trace contextRef="#ctx0" brushRef="#br0" timeOffset="46.8763">2487 2553 215 0,'20'16'-11'0,"-34"-54"-11"0,14 1-17 0,-22-32 0 0,-9-17 0 0,-21-24 2 0</inkml:trace>
  <inkml:trace contextRef="#ctx0" brushRef="#br0" timeOffset="171.8796">1529 1165 52 0,'-19'-45'33'0,"19"0"-1"16,39 14 1-16,58 15-25 15,21-2-1-15,40 32-1 16,26-4-3-16,11 31 0 16,-11 10 2-16,0 28-1 0,-34 3 1 15,-34 26 0-15,-45-12 0 16,-37 6-3-16,-58-6 3 16,-25-3-1-1,-32-17-1-15,-18-11-1 0,-13-16-2 16,-11-23-2-16,17-3-5 15,-17-33-30-15,56-5-1 16,14-19-2-16,33 3 0 16</inkml:trace>
  <inkml:trace contextRef="#ctx0" brushRef="#br0" timeOffset="687.52">2917 1970 62 0,'0'0'36'16,"-2"-20"-1"-16,22-1 0 15,12-11-27-15,21 13-2 16,6-13 0-16,26 17-1 15,0-3 0-15,8 20 0 16,-10 4-1-16,-4 25 0 0,-18 7-1 16,-10 13 0-1,-17 6-1-15,-22 1 0 16,-12 5-1-16,-6-4 0 16,-14-6 0-16,2-12-1 15,-3-13 1-15,-5-9-1 0,-2-11-1 16,-3-12 1-16,-3-5-1 15,-5-11 0-15,-1 4 0 16,-3-3 0-16,1 3 0 16,-1 6 0-16,1 8 0 15,3 12 1-15,7 12 0 16,1 3 0-16,9 10 1 16,10 3-1-16,10 1 1 15,12-4 0-15,14-7-1 16,9-5 1-16,21-11-1 15,3-12-1-15,8-8-2 16,-4-13-1-16,10 1-4 0,-19-33-14 16,7 12-17-16,-12-20 1 15,-9 4-1-15,-5-8 0 16</inkml:trace>
  <inkml:trace contextRef="#ctx0" brushRef="#br0" timeOffset="1203.2305">3851 1896 66 0,'26'39'37'16,"-14"-12"1"-16,4 13 1 16,-10-5-28-16,21 24-1 15,-15-10-2-15,14 12-2 16,-8-12-1-16,3 2-2 16,-3-10-1-16,-4-10 0 0,0-9-2 15,-14-22 0-15,17 12-1 16,-17-12 0-16,0-34 0 15,-5 1-1-15,-5-10 1 16,2-4-1-16,0-6 0 16,2-8 0-16,6-6 0 15,0 0 0-15,14 3-1 16,5-5-1-16,9 12 0 16,2-8-1-16,5 16 0 15,-3-2-1-15,11 20 0 16,-15-10-1-16,11 15 1 15,-17-3 2-15,10 7 1 16,-9 6 2-16,-1-1 3 0,-2 9 2 16,-20 8 3-16,26 10 1 15,-26 9 1-15,8 32 1 16,-10-6-1-16,9 30-1 16,-7 2-2-16,12 13-1 15,-4 4-1-15,10-4-2 16,-2-7 0-16,2-9 0 15,1-5-2-15,-7-18-1 16,4-10-1-16,-10-17-3 16,12-3-5-16,-18-21-30 15,0 0-1-15,-12-47-1 16,6 12 1-16</inkml:trace>
  <inkml:trace contextRef="#ctx0" brushRef="#br0" timeOffset="1375.1113">4290 2054 63 0,'-20'16'38'16,"20"-16"1"-16,26 0-1 15,9-2-23-15,3-12-7 16,13 9-3-16,0-3-3 16,-3-8-8-16,25 6-30 15,-22-3-2-15,6 5-1 16,-9-6 0-16</inkml:trace>
  <inkml:trace contextRef="#ctx0" brushRef="#br0" timeOffset="1937.6272">6264 1456 44 0,'0'-24'36'16,"0"24"1"-16,-8-39 1 15,8 39-20-15,0 0-3 32,0 0-4-32,-6 37-1 0,16 9-3 0,-6 3-2 15,16 11-1-15,-6 11-1 16,9 12 0-16,-1 1-1 0,0-6-1 16,2-3 0-16,-3-4 0 15,-3-12 0-15,-6-6-1 16,2-12 0-16,-12-12-1 15,4-9-1-15,-6-20-2 16,6 23-4-16,-6-23-11 16,0 0-21-16,-28-19-2 15,28 19 1-15,-32 2 0 16</inkml:trace>
  <inkml:trace contextRef="#ctx0" brushRef="#br0" timeOffset="2203.2605">5950 2388 66 0,'-19'2'37'15,"19"-2"2"-15,-20 8-1 16,47 0-27-16,-27-8-3 16,66-4-1-16,-15-6-1 15,16 6-2-15,16-6-1 16,10 2-2-16,0-3 1 15,-3 3-1-15,-5 0-1 16,-8 0-1-16,-11 4 0 16,-13-2-3-16,-10 6-1 15,-21-11-4-15,17 9-29 16,-39 2-2-16,20-28 1 0,-28 7-1 16</inkml:trace>
  <inkml:trace contextRef="#ctx0" brushRef="#br0" timeOffset="2750.1483">5727 1415 67 0,'-20'0'35'15,"20"0"2"-15,20-10-9 16,-4-14-17-16,41 16-3 16,0-11 0-16,22 9-2 15,8-10-2-15,10 13 0 16,2-3-2-16,3 2-2 16,-7 6-2-16,-12-6-5 15,10 8-31-15,-36-8 0 16,-3 10-2-16,-15-12 0 0</inkml:trace>
  <inkml:trace contextRef="#ctx0" brushRef="#br0" timeOffset="3282.21">7617 1381 58 0,'0'0'40'0,"0"0"1"16,0 0 0-16,10-21-16 16,-10 21-18-16,17-18-3 15,-17 18-1-15,18-18-4 16,-18 18-4-16,22 2-7 15,-22-2-27-15,0 0-1 16,0 0 0-16,0 0-1 16</inkml:trace>
  <inkml:trace contextRef="#ctx0" brushRef="#br0" timeOffset="3532.2166">7664 1962 85 0,'20'40'41'15,"-20"-40"1"-15,20 25-1 16,-20-25-32-16,19 2-3 16,-19-2-2-16,0 0-2 15,0 0-2-15,0 0-3 16,24 0-6-16,-24 0-32 15,0 0 0-15,20-24-1 16,-20 24-1-16</inkml:trace>
  <inkml:trace contextRef="#ctx1" brushRef="#br0">14857 18786 0,'0'0'16,"0"0"-1</inkml:trace>
  <inkml:trace contextRef="#ctx0" brushRef="#br0" timeOffset="7189.1538">4015 4037 50 0,'12'-18'35'0,"-12"18"0"16,0 0 0-16,-10-22-19 15,10 22-6-15,0 0-2 16,10 24-1-16,-10-24-2 15,6 45-2-15,-10-10 2 16,8 26-1-16,-10 6 0 16,6 19-1-16,-10 5 0 15,8 1-1-15,-6 0-1 16,2 2 2-16,6-13-3 16,0-11 1-16,6-13 0 15,2-11-1-15,-6-23 1 16,4 3-1-16,-6-26 0 0,10 17-1 15,-10-17-1-15,0 0-3 16,20-25-3-16,-18-7-5 16,23 23-27-1,-19-15-2-15,6 6 1 0,-12 18 0 16</inkml:trace>
  <inkml:trace contextRef="#ctx0" brushRef="#br0" timeOffset="7642.2901">4521 5059 84 0,'4'20'42'0,"-4"-20"0"16,-6 35-1-16,6-35-34 15,-2 28-1-15,2-28 0 0,-6 31-4 16,6-31 0-16,-4 20-3 16,4-20-1-16,0 0-3 15,0 0-2-15,0 0-21 16,0 0-13-16,12-34 0 15,-12 34 0-15,0-27 1 16</inkml:trace>
  <inkml:trace contextRef="#ctx0" brushRef="#br0" timeOffset="8704.8249">6087 4563 59 0,'7'-26'36'16,"-7"26"1"-16,20-16-9 16,-20 16-14-16,32-3-3 0,-12 14-2 15,27 19-3-15,-2-1 0 16,13 8-2-16,7 5-1 16,2 3 0-16,-2 2-1 15,0 2-1-15,-8-4 1 16,-9-2-2-16,-11-3 0 15,-9-7-1-15,-8-2 0 16,-8-13-3-16,-3 4-2 16,-9-22-5-16,18-20-26 15,-18-6-4-15,2-3 2 16,2-12-1-16</inkml:trace>
  <inkml:trace contextRef="#ctx0" brushRef="#br0" timeOffset="8939.3482">6892 4445 65 0,'-26'37'38'16,"-7"4"0"-16,-5 10 0 15,-21-7-29-15,18 15-2 16,-15-7-2-16,9 11-1 15,0-10-1-15,9-8-2 16,5-1-2-16,1-15-4 16,20 12-11-16,12-41-23 0,-22 32 2 15,22-32-3-15,0 0 1 16</inkml:trace>
  <inkml:trace contextRef="#ctx0" brushRef="#br0" timeOffset="9845.6229">7088 4555 30 0,'2'-20'35'16,"-2"20"1"-16,-2-17 1 16,2 17-16-16,0 0-5 0,0 0-4 15,0 0-3-15,-20 27-3 16,8 0-1-16,12 19-1 15,-8 5-2 1,10 15 1-16,4-1-1 0,12 0 0 16,7-8 0-16,11-6-1 15,7-12-1-15,7-15 0 16,7-20 1-16,0-20-1 16,3-10-1-16,-7-11 1 15,-2-6-1-15,-5-10 1 16,-11-2-1-16,-3 4 2 15,-12 8 0-15,-3 7 0 16,-3 5 0-16,-8 13 1 0,-6 18-1 16,0 0 1-16,2 36 0 15,-4 11-1 1,-2 16 1-16,-2 15 1 16,-4 16-1-16,4 8 0 0,-5 4 0 15,5-2-1-15,0-4 1 16,4-17 0-16,0-11-1 15,4-11-1-15,-2-16 0 16,6-11-1-16,-6-34 0 16,8 27 0-16,-8-27-2 15,0 0-2-15,0 0-6 16,-12-23-30-16,16 1-1 16,-10-19-1-16,6 4 1 15</inkml:trace>
  <inkml:trace contextRef="#ctx0" brushRef="#br0" timeOffset="10470.6435">8618 4559 60 0,'0'0'37'0,"0"0"0"16,0 0 0-16,41-6-27 15,-17-6-3-15,16 10-3 16,5-8-1-16,6 2-1 16,8 1-2-16,-3-3-2 15,1 8-3-15,-17-18-8 16,11 18-23-16,-29 0-1 0,-22 2 0 16,0 0 0-16</inkml:trace>
  <inkml:trace contextRef="#ctx0" brushRef="#br0" timeOffset="10611.2706">8788 4757 54 0,'-4'18'36'0,"4"-18"-1"15,25 19 1-15,1-27-23 16,6 12-9-16,9-2-7 16,-3-6-29-16,3-2-1 15,8-3-3-15,-3-3 0 16</inkml:trace>
  <inkml:trace contextRef="#ctx0" brushRef="#br0" timeOffset="11033.2743">10326 4113 50 0,'20'-21'35'15,"-1"3"3"-15,-19 18-2 16,12-35-21-16,-12 35-4 15,-12 27-2-15,-3 24-2 0,-23 6-1 16,4 20-1-16,-9 9-2 16,7 14 0-16,-3 4-1 15,7 2 0-15,19-8 0 16,7-15 0-16,12-7-2 16,9-11 1-16,11-8 1 15,6-14-2-15,9-8-2 16,3-19-3-16,9 10-9 0,-8-26-27 15,3-4 1 1,-11-12-1-16,3-4-1 16</inkml:trace>
  <inkml:trace contextRef="#ctx0" brushRef="#br0" timeOffset="11595.7902">11208 3903 68 0,'12'-21'36'16,"-12"21"1"-16,0 0-6 16,0 0-18-16,34 8-4 15,-34-8-1-15,33 41-3 16,-13-12 0-16,12 14-2 15,-5 1 0-15,7 5-1 16,2-4-2-16,-3-6 0 16,-1 0-2-16,-5-15-2 15,5-1-3-15,-32-23-14 16,30-8-18-16,-30 8 0 16,25-35-1-16,-21 4 2 15</inkml:trace>
  <inkml:trace contextRef="#ctx0" brushRef="#br0" timeOffset="11798.9212">11732 3809 81 0,'-46'24'37'16,"7"27"3"-16,-20-16-6 16,-1 34-25-16,-13-5-2 15,2 17-3-15,-2-5-1 16,10-3-1-16,12-4-3 15,11-20-2-15,26 0-4 16,-5-37-16-16,19-12-16 16,27 9-1-16,9-20 0 15,-1-13 1-15</inkml:trace>
  <inkml:trace contextRef="#ctx0" brushRef="#br0" timeOffset="12127.0574">12306 3886 66 0,'0'0'40'0,"0"31"0"15,-25-6 0-15,-1 19-18 0,-21-1-16 16,1 16 0-16,-17 11-2 15,-4 15-1-15,-4 1-1 16,0 4-1 0,5-1-1-16,11-7 1 15,6-11-2-15,9-12 1 0,15-12-3 16,9-18-1-16,10-7-2 16,6-22-7-16,0 0-26 15,26-18-2-15,-26 18 1 16,27-35-1-16</inkml:trace>
  <inkml:trace contextRef="#ctx0" brushRef="#br0" timeOffset="12783.3298">12142 4529 67 0,'0'0'38'0,"0"0"-1"16,0 0-5-16,0 0-19 15,0 0-5-15,32-9-3 16,4 1-1-16,1-6-2 16,14 4-1-16,-1-4 1 15,13 8 0-15,-10 1 0 16,-5 5 0-16,-11 5-1 16,-13 9 1-16,-16 10 0 15,-20 9 0-15,-14 4-1 0,-7 5 0 16,-13 1 0-16,-1 2 0 15,-5-4 0-15,9-4 0 16,8-3-1-16,9-9 0 16,6-7 1-16,20-18 0 15,-4 20 0-15,4-20 0 16,38 7-1-16,-19-7 1 16,9 0-1-16,4-3 0 15,1 3 0-15,-1-6-1 16,5 4-1-16,-11-4-4 15,8 10-4-15,-19-16-31 16,11 2 1-16,-26 10-2 16,32-21 1-16</inkml:trace>
  <inkml:trace contextRef="#ctx0" brushRef="#br0" timeOffset="13252.189">13025 3905 79 0,'0'0'38'0,"22"-2"1"16,3 16-1-16,7 0-33 0,15 17 0 15,3 4 0-15,-1 24-1 16,-5 2 0-16,9 18-1 16,-8 1-1-16,1 5 0 15,-13-1-1-15,-7 0 0 16,-14-7 0-16,-6-5 0 15,-16-9 0-15,-4-4 0 16,-4-8 0-16,-4-6 0 0,1-7 0 16,-3-9 1-16,-4-7-1 15,9-3 0-15,-1-5-1 16,2-6 0 0,-2-2-2-16,1-10-3 0,19 4-4 15,-48-8-31-15,48 8-1 16,-37-37-1-16,23 13 1 15</inkml:trace>
  <inkml:trace contextRef="#ctx0" brushRef="#br0" timeOffset="13877.2079">14308 3897 52 0,'20'-19'36'0,"-20"19"1"0,24-30 1 15,-24 30-21-15,0 0-5 16,0 0-3-16,-36 34-1 15,15 17-2-15,-13 8-1 16,2 19-1-16,-1 12-2 16,3 14 1-16,3 0-1 15,15 0-1-15,10-4 0 16,8-11 0-16,13-11 0 16,7-7 0-16,14-14 0 15,7-12 0-15,6-10 0 16,5-3 0-16,-7-11-1 15,0-5 1-15,-9-4-1 16,-11-10 1-16,-5 0-1 0,-26-2 1 16,22 0-1-16,-22 0 0 15,0 0 0-15,0 0-2 16,-2-18 0-16,2 18-2 16,0 0-4-16,-10-33-4 15,10 33-28-15,12-34-3 16,-12 34 2-16,-2-39-1 15</inkml:trace>
  <inkml:trace contextRef="#ctx0" brushRef="#br0" timeOffset="14392.8474">14735 4390 86 0,'0'0'40'0,"0"0"1"15,0 0-1-15,0 0-32 16,12 33-2-16,0 1-2 16,7 7-1-16,3 2 0 15,10 6-2-15,-1 0-1 16,9-8 0-16,5-7 0 15,1-15 0-15,1-15-1 0,4-10 0 16,-3-13-1-16,-3-15 2 16,-1-5-1-16,-11-6 1 15,-7-2 1-15,-4 8-1 16,-11 1 1 0,3 9 1-16,-10 11 0 0,-4 18 0 15,0 0 0-15,-10 47 0 16,8-1-1-16,-4 10 1 15,6 15-1-15,-6 12 0 16,12 3 0-16,2 0 1 16,4-1 0-16,6-7-1 15,-4-9 1-15,5-12-1 16,-3-8 0-16,2-16-1 0,-6-7 0 16,-12-26-2-16,14 17-1 15,-14-17-3-15,0 0-6 16,13-35-30-1,-7 10-1-15,-6-17-1 0,8 1 2 16</inkml:trace>
  <inkml:trace contextRef="#ctx0" brushRef="#br0" timeOffset="15033.6795">15772 4266 83 0,'-18'6'39'0,"18"-6"0"16,0 0 0-16,0 0-30 15,0 0-4-15,31-8 0 16,-9 2-2-16,10 5-1 15,7-1 0-15,11 0 0 0,-1 0 0 16,8 4 0-16,-6-2-1 16,-3 4 1-16,-5-1-1 15,-15 5-1-15,-28-8 1 16,14 40 0-16,-34-5 0 16,-17 6-1-16,-7 8 0 15,-7 4 1-15,-1 2-1 16,5 4 1-16,2-6 0 15,13-6-1-15,8-8 1 16,16-7 0-16,8-7-1 16,4-5 0-16,-4-20 1 15,22 25 0-15,-22-25-1 16,40 16 0-16,-15-12 0 0,1-4 0 16,9 2 0-16,3-4 0 15,5 0-1-15,-7-4-1 16,7 4-3-16,-15-14-3 15,19 15-33-15,-27-13-1 16,0-2-1-16,-14-2 0 16</inkml:trace>
  <inkml:trace contextRef="#ctx0" brushRef="#br0" timeOffset="15486.8167">16530 3772 77 0,'-12'-18'37'16,"12"18"2"-16,-6-23-1 16,6 23-29-16,0 0-3 15,45 11-1-15,-19 1 1 0,8 18-2 16,-3 5 1-16,11 16-2 16,1 8 0-16,3 13-1 15,-7 11-1-15,1 9 0 16,-9 8 0-16,-3 4 0 15,-10-2-1-15,-9 2 0 16,-3-8 0-16,-12-7 1 16,-1-9-2-16,-11-13 3 15,-4-10-2-15,-4-10 0 16,1-8-2-16,-9-23-9 16,3 2-30-16,-3-15 0 15,-4-1-1-15,-1-9 0 16</inkml:trace>
  <inkml:trace contextRef="#ctx0" brushRef="#br0" timeOffset="42565.7275">22206 3952 43 0,'8'-19'36'0,"-8"19"2"16,0 0-1-16,-13-28-17 15,13 28-4-15,0 0-3 16,19 45-4-16,-19-21-2 16,14 21-2-16,-2 2-1 15,8 20-1-15,-4 9-1 16,7 11 0-16,5 5-1 16,3-4 0-16,3-1 0 15,4-15-1-15,1-9-1 16,-1-22 0-16,-3-15-2 15,-3-26-1-15,-7-12-2 16,-17-31-3-16,12 10-7 16,-42-34-22-16,10-4-2 0,-19-17 1 15,-9 1 1-15</inkml:trace>
  <inkml:trace contextRef="#ctx0" brushRef="#br0" timeOffset="42846.9876">21847 3856 60 0,'-91'-31'34'15,"18"-1"1"-15,20 3-1 16,15-14-23-16,52 17-3 16,20-7-4-16,45 15 0 15,23 1-1-15,41 11 0 16,9 12 0-16,19 17 1 16,-7 8 1-16,-2 21-1 0,-26-1 0 15,-25 13 0-15,-38-3 1 16,-41 10-1-16,-44-10-1 15,-36-1-1 1,-36-7 0-16,-31-13-1 16,-17-7 0-16,-12-13-1 0,-4-7-2 15,7-15-3-15,19 4-4 16,1-21-30-16,44 3-2 16,24-7 0-16,33 3 0 15</inkml:trace>
  <inkml:trace contextRef="#ctx0" brushRef="#br1" timeOffset="49900.8386">15975 5071 24 0,'-24'12'34'16,"24"-12"1"-16,-23 14 2 0,23-14-14 15,0 0-5 1,-26 0-4-16,26 0-4 16,0 0-4-16,0 0-1 15,0 0-1-15,20 15 0 0,1-13-1 16,17 0-1-16,13-4 0 16,16 0-1-16,6-6 1 15,12-3-2-15,4 1 0 16,-8 0 0-16,-4-2 0 15,-18 0-1-15,-11 5 0 16,-17 1-2-16,-31 6-1 16,0 0-3-16,-23 13-1 15,-31-17-12-15,9 16-18 16,-24-2 1-16,-12 20 10 16,-24-21 11-16,24 23 9 15,-10-13 4-15,12-1 6 16,26 11 13-16,-4-13 20 0,29 4 2 15,10-22-8-15,38 21-10 16,-20-19-7-16,52 0-2 16,-15-7-2-16,16 7-3 15,1-6-2-15,11 0-1 16,2-2-1-16,2 4-1 16,-4-2-1-16,-11 2 1 15,-3 4-1-15,-16 0 0 16,-3 2 0-16,-12 4 1 15,-20-6-2-15,18 12 2 16,-18-12-1-16,0 0 0 16,0 0 1-16,0 0-1 15,0 0 0-15,-20 8 0 0,20-8 0 16,0 0-1-16,0 0 1 16,0 0-4-16,0 0-2 15,-18-32-13-15,18 32-23 16,-8-19 0-16,8 19-1 15,-14-22 0-15</inkml:trace>
  <inkml:trace contextRef="#ctx0" brushRef="#br1" timeOffset="50947.7449">12123 5316 26 0,'0'0'21'16,"0"0"-1"-16,-18-4 1 16,18 4-4-16,0 0-1 15,0 0-2-15,-26-7-3 16,26 7 0-16,0 0-3 16,0 0-2-16,-16 3 0 15,16-3-1-15,0 0 0 16,0 0 0-16,0 0 0 15,22 12-1-15,-22-12 1 16,44 6-1-16,-17-8 0 16,21 4 0-16,3-8-1 0,14 2-1 15,2-4 0-15,10-1 0 16,0-3-1-16,-10 0 0 16,-3 2 0-16,-11-1-1 15,-14 5 0-15,-11-4-1 16,-10 8-1-16,-18 2-1 15,0 0-2-15,0 0-4 16,-8 23-19-16,-22-17-12 16,9 8 0-16,-11-2 1 15,-8 3-1-15</inkml:trace>
  <inkml:trace contextRef="#ctx0" brushRef="#br1" timeOffset="51291.5101">11992 5571 79 0,'0'0'38'0,"-19"14"0"16,19-14-9-16,0 0-18 16,19 4-2-16,1-12-2 15,14 6-1-15,5-2-1 16,18-3-1-16,11 3-1 15,5-2-1-15,4 2 1 16,2-2-1-16,-8 2 0 16,-6 4-1-16,-12 0 0 0,-9 10 0 15,-17-10 0-15,-7 6-1 16,-20-6 1-16,18 9-1 16,-18-9 0-16,0 0-1 15,0 0-2-15,0 0-3 16,0 0-12-16,0 0-23 15,0 0-1-15,10-25-1 16,-10 25 1-16</inkml:trace>
  <inkml:trace contextRef="#ctx0" brushRef="#br0" timeOffset="63215.2269">4001 6998 35 0,'0'0'31'0,"-23"10"1"15,23-10-7-15,-22 18-7 16,-10-24-2-16,27 25-2 16,-21-22-4-16,26 3-1 0,-20 15-3 15,20-15-1-15,0 0 0 16,0 0-1-16,26-17-1 15,5 1-1-15,1-4 0 16,7 3 0-16,7-3 0 16,7 10 0-16,-7 4 0 15,1 14-1-15,-8 12 0 16,-7 11 1-16,-12 12-1 16,-12 12 0-16,-12 8-1 15,-16 4 1-15,-6 9-1 16,-11 3 0-16,-9 5 0 15,-5-3 1-15,2-5-1 16,-3-9 1-16,1-8 0 0,12-8 0 16,1-12 0-16,10-7 0 15,9-15 0-15,19-17 0 16,-14 20 0-16,14-20 0 16,0 0-1-16,33 17 1 15,-7-18-1-15,8-3 0 16,5-2 0-16,7 2 0 15,5-2-1-15,-4-2 1 16,5 0-1-16,-5-6 0 16,-2 12-2-16,-7-7-2 15,1 11-4-15,-39-2-31 16,36-14-2-16,-36 14 0 16,32-12-1-16</inkml:trace>
  <inkml:trace contextRef="#ctx0" brushRef="#br0" timeOffset="63433.9819">4643 7962 95 0,'32'33'42'0,"-32"-33"1"16,19 16 0-16,-19-16-36 15,0 0-2-15,0 0-1 16,0 0-3-16,0 0-3 15,0 0-5-15,0 0-9 16,0 0-26-16,0 0-1 0,-19-28 0 16,19 28 0-16</inkml:trace>
  <inkml:trace contextRef="#ctx0" brushRef="#br0" timeOffset="64246.5026">6244 7063 55 0,'-25'-14'37'0,"25"14"0"15,-20-17 0-15,0-9-21 16,20 26-5-16,0 0-2 16,26-2-1-16,-26 2-2 15,45 33-1-15,-17-3-1 16,12 11-1-16,-3-2-1 15,10 10 1-15,-3-7-2 16,-3-3 0-16,-1-6-1 16,-3-5-1-16,-3-7-1 15,-6-11-1-15,-5 2-1 16,-23-12-4-16,40 0-9 0,-38-20-23 16,8-1 0-16,-10-15-1 15,2-1 2-15</inkml:trace>
  <inkml:trace contextRef="#ctx0" brushRef="#br0" timeOffset="64449.6308">6859 6775 76 0,'0'0'38'16,"-18"39"0"-16,-4 10-1 15,-23-4-27-15,5 16-3 16,-17 0-2-16,0 9-1 15,-5 5-3-15,9-6 0 0,-2-5-3 16,7-13-1-16,9 2-7 16,-3-17-28-16,17-9-1 15,-1-9 0-15,26-18 0 16</inkml:trace>
  <inkml:trace contextRef="#ctx0" brushRef="#br0" timeOffset="64809.016">5970 7805 83 0,'0'0'38'0,"0"0"-1"16,0 0-9-16,28-4-21 16,3-20-1-16,29 7-2 15,5-5-1-15,18-1-1 16,3-7-1-16,7 1-2 0,-2 3-1 15,-14-5-1-15,2 27-9 16,-26-10-25-16,-9 8-1 16,-44 6-1-16,16 14 0 15</inkml:trace>
  <inkml:trace contextRef="#ctx0" brushRef="#br0" timeOffset="65402.922">6221 8109 59 0,'-20'2'36'15,"20"-2"0"-15,0 0 0 16,-14-27-25-16,34 21-4 16,-2-16-1-16,15 8-3 15,-1-9 0-15,9 9 0 16,3-2-1-16,3 12 0 0,-9 2 0 15,1 14-1-15,-19 12 1 16,-6 15 0 0,-14 8 0-16,-12 8-1 15,-8 6 0-15,-11-2 0 0,-5 4-1 16,-7 3 1-16,1-13 0 16,5-4 0-16,3-1-1 15,6-11 2-15,3-6-1 16,13-1 1-16,0-13-1 15,12-17 0-15,12 22 0 16,6-18 0-16,3-6 0 16,11-2 0-16,5-4 0 15,5 0-1-15,3-6 1 0,3-3-2 16,-3 3 0 0,1-4-1-16,-1 3-2 15,-6-11-3-15,13 18-6 16,-21-19-28-16,3 9 1 0,0-7-2 15,5-3 2-15</inkml:trace>
  <inkml:trace contextRef="#ctx0" brushRef="#br0" timeOffset="65934.1865">7560 7546 66 0,'0'0'36'0,"0"0"3"15,0 0 0-15,39 16-29 16,-19-34-3-16,17 12-1 16,3-2-2-16,7 4-2 15,-1-4-1-15,1 2-2 16,-4 6-2-16,-9-7-3 15,5 26-12-15,-19-17-21 16,-20-2 1-16,-8 20 0 16,-17-1 0-16</inkml:trace>
  <inkml:trace contextRef="#ctx0" brushRef="#br0" timeOffset="66090.4457">7560 7819 73 0,'-6'25'38'0,"6"-25"1"15,37 2 0-15,-21-20-30 16,23 11-2-16,-1-7-3 16,5 0-4-16,-1 6-5 15,-15-11-23-15,11 11-11 16,-12-2 1-16,-5 8-1 16</inkml:trace>
  <inkml:trace contextRef="#ctx0" brushRef="#br0" timeOffset="66621.7142">9510 6994 60 0,'4'-23'36'0,"-4"3"-1"16,0 20-4-16,-43-10-12 16,29 42-8-16,-27-1-3 15,9 36-1-15,-13 7-2 16,7 28 0-16,-3 12-2 15,13 16 1-15,2-5-2 16,20-3 0-16,14-14-1 16,18-18 0-16,13-15-1 0,15-22 0 15,9-18-1-15,-4-19-2 16,8-2-4-16,-23-34-15 16,9 10-18-16,-21-11-1 15,-7-3 0-15,-11-9 0 16</inkml:trace>
  <inkml:trace contextRef="#ctx0" brushRef="#br0" timeOffset="67262.4826">10083 7028 35 0,'0'0'33'15,"-14"-22"2"-15,14 22 0 16,-10-29-16-16,10 29-5 16,0 0-1-16,0 0-4 0,0 0-1 15,36 29-3-15,-20-9-1 16,21 11 0-16,-1-1-1 15,13 5 0-15,-2 4 0 16,5-2-2-16,-1 1 0 16,-4-1 1-16,-7-4-2 15,-8-1 0-15,-7-5-1 16,-5-13-2-16,-20-14-3 16,20 10-6-16,-1-18-26 15,-19-14-2-15,2-3 1 16,-4-12-1-16</inkml:trace>
  <inkml:trace contextRef="#ctx0" brushRef="#br0" timeOffset="67496.8667">10646 6790 58 0,'19'-8'38'0,"-19"8"0"16,-13 42 0-16,-7 9-16 15,-20-16-13-15,15 20-2 16,-25 6-3-16,3 13-1 16,-4-3-1-16,9-6-1 15,3-10-2-15,1-10-2 16,24-6-3-16,-11-31-16 16,25-8-16-16,0 0-1 0,0 0 0 15,27-37-1-15</inkml:trace>
  <inkml:trace contextRef="#ctx0" brushRef="#br0" timeOffset="69684.597">10148 7699 41 0,'0'0'35'16,"0"0"-1"-16,-6 23 2 16,24-11-21-16,-18-12-5 15,34-10-2-15,-5-3-2 16,21 5 0-16,-5-8-2 16,16 0-1-16,2-3 0 15,2 1-2-15,-5 2-1 16,-7-1-2-16,-2 13-4 0,-25-14-17 15,2 12-14-15,-28 6 0 16,19-2-2-16,-19 2 2 16</inkml:trace>
  <inkml:trace contextRef="#ctx0" brushRef="#br0" timeOffset="70293.9897">10371 7907 50 0,'-25'10'36'0,"25"-10"1"16,0 0 0-16,-26-12-21 16,26 12-5-16,0 0-4 15,31-12-3-15,-31 12 0 0,46-21-1 16,-13 11-1-16,13 0 0 15,1 0 0 1,9 4-1-16,-7 0 0 16,2 4 0-16,-11 6 0 0,-7 8 0 15,-9 2 0-15,-12 11-1 16,-22 9 0-16,-12 1 1 16,-9 6-1-16,-3 6 1 15,-9-1-1-15,1-3 0 16,3-6 0-16,5-6 1 15,5-5 0-15,15-3 0 16,2-5 0-16,12-18 0 16,12 22-1-16,7-18 1 15,9 0 0-15,10-4-1 16,7-2 0-16,6-4 0 16,3-2 0-16,5-4-2 15,-6 2-2-15,-3-5-3 0,5 17-10 16,-18-20-23-16,-5 6-1 15,-12-6 1-15,-20 18-1 16</inkml:trace>
  <inkml:trace contextRef="#ctx0" brushRef="#br0" timeOffset="70825.2541">11358 6861 70 0,'0'0'36'0,"-25"-18"0"15,17-1-8-15,8 19-13 16,0 0-5-16,20 29-4 16,-1-11-1-16,21 21-1 15,-1 4 0-15,15 16 0 0,3 6-2 16,4 15 1-16,-4 3-1 15,-5 7-1-15,-13 2 1 16,-11 6-1 0,-10-5 0-16,-10 1 0 0,-10-8 0 15,-10-5-1-15,-8-9 1 16,0-7 1-16,1-12-2 16,1-8 2-16,-2-12-2 15,4-5 1-15,0-8-1 16,16-20 0-16,-15 23-1 15,15-23 0-15,0 0-3 16,0 0-1-16,0 0-6 0,-26-14-29 16,26 14-2-16,-4-35 1 15,8 13 0-15</inkml:trace>
  <inkml:trace contextRef="#ctx0" brushRef="#br0" timeOffset="74638.7837">12551 6822 51 0,'0'0'35'0,"6"-26"0"16,-6 26 0-16,0 0-24 15,0-29-3-15,0 29-1 0,0 0-1 16,0 0-1 0,0 0-1-16,0 0-1 15,0 0-1-15,0 0 1 16,0 0-1-16,0 0 0 0,0 0-1 15,0 0 0-15,0 0 0 16,0 0 0-16,0 0 0 16,0 0 0-16,0 0 0 15,0 0 0-15,0 0-1 16,0 0 0-16,0 0 1 16,0 0-1-16,0 0 0 15,0 0 0-15,0 0 0 16,0 0 0-16,0 0 0 15,0 0 1-15,0 0-1 16,0 0-1-16,0 0 1 16,0 0 0-16,0 0 0 15,0 0 0-15,0 0 0 0,0 0 0 16,0 0 0-16,0 0 0 16,0 0 0-16,0 0 0 15,0 0 0-15,0 0 0 16,0 0 0-16,0 0 0 15,0 0 0-15,0 0 1 16,0-18-1-16,0 18 0 16,0 0 0-16,0 0 1 15,0 0 0-15,0 0 1 16,0 0-1-16,0 0 0 16,4 33 1-16,-14 7 0 15,-12 9 0-15,-3 17 0 16,-15 15 0-16,-7 15-1 0,-10 16 0 15,-3 2 0-15,-5 0 0 16,0-6-1-16,6-10 0 16,5-4 1-16,9-18-1 15,6-13 1-15,7-12-1 16,6-12 0-16,12-9-1 16,14-30 0-16,-19 25-2 15,19-25-4-15,0 0-8 16,18-33-26-16,1 4-1 15,-5-9 0-15,14 1 1 16</inkml:trace>
  <inkml:trace contextRef="#ctx0" brushRef="#br0" timeOffset="75685.8121">13061 6926 11 0,'0'0'32'15,"19"-32"2"-15,-19 32 0 16,0 0-10-16,10-35-5 16,-10 35-2-16,0 0-3 15,0 0-4-15,-6 18-3 16,2 21-1-16,-12 0 0 16,3 18-2-16,-13 8 0 15,6 21-1-15,-11 0 0 0,7 9-1 16,0-7-1-16,8-4 0 15,9-7 1-15,7-1-2 16,5-13 2-16,13-8-2 16,4-12 1-16,4-3 0 15,5-9-1-15,-3-5 1 16,-2-9-1-16,-1-1 0 16,-5-6 0-16,-20-10 0 15,32 12 0-15,-32-12 0 16,0 0 0-16,0 0-1 15,15-4-1-15,-15 4-2 16,0 0-2-16,0-36-4 16,18 30-22-16,-22-13-9 0,8-5-1 15,-10-5 2-15</inkml:trace>
  <inkml:trace contextRef="#ctx0" brushRef="#br0" timeOffset="76263.9521">13329 7102 59 0,'0'0'36'0,"0"0"1"16,10-17 1-16,-10 17-25 16,0 0-3-16,2 21-2 15,-2-21-2-15,-6 37-1 16,6-15-2-16,6 8-1 16,6-5-1-16,2 2 1 15,11-5-1-15,7-4-1 16,7-10 1-16,7-12-2 15,1-2 1-15,4-10 0 16,1-4-1-16,-5-5 0 0,-1-8 1 16,-7-5-1-16,-11-1 1 15,-5-2-1-15,-9 4 1 16,-2 1 1 0,-10 7 0-16,0 3 1 0,-2 26 0 15,0 0 0-15,0 0 1 16,-8 20-1-16,12 11 1 15,-2 14-1-15,0 3 1 16,2 8-1-16,2 1-1 16,-4 4 1-16,2-4-1 15,-2-4 0-15,-2-6 0 16,-2-6-1-16,2-9 0 16,-4-9-1-16,4-5 0 0,0-18-2 15,0 0-2-15,0 0-5 16,26-8-23-1,-21-17-10-15,9 3 2 16,-6-3-1-16</inkml:trace>
  <inkml:trace contextRef="#ctx0" brushRef="#br0" timeOffset="76592.0934">14532 6898 99 0,'23'8'41'15,"-23"-8"-1"-15,8 71-4 16,-30-32-29-16,5 16 0 16,-17 12-2-16,-3 13-2 0,-9 8 0 15,-1 5-2-15,1-5 1 16,1-4-2-16,5-9 1 15,13-10-1-15,-3-12 0 16,14-14-1-16,-1-8 0 16,3-13-1-16,14-18-3 15,0 0-3-15,0 0-8 16,0 0-25-16,14-35-1 16,-6-3 1-16,11 3 0 15</inkml:trace>
  <inkml:trace contextRef="#ctx0" brushRef="#br0" timeOffset="76982.7332">14360 7344 80 0,'0'0'40'16,"0"0"0"-16,0 0 0 15,0 0-26-15,21-6-6 16,-21 6-3-16,46-8-2 15,-15 0-1-15,9-2 0 16,5 0-1-16,3 1-1 16,3-1 1-16,0 0 0 15,-9 0-1-15,-5 6 1 16,-11 4 0-16,-6 6 1 16,-20-6-1-16,14 43 1 0,-22-11-1 15,-6 13 0-15,-6 0 1 16,-5 10-1-16,-1 2 1 15,0 0-2-15,1-2 1 16,5-10 0-16,0-2-1 16,6-10 0-16,0-3-1 15,8-12 0-15,1-1-2 16,5-17-3-16,0 0-4 16,0 0-32-16,0 0-1 15,19-43 0-15,-5 12-1 16</inkml:trace>
  <inkml:trace contextRef="#ctx0" brushRef="#br0" timeOffset="78188.5571">14634 7740 54 0,'0'0'36'0,"-20"20"0"15,20-20-6-15,0 0-10 16,0 0-5-16,0 0-5 15,0 0-2-15,0 0-2 0,0 0-1 16,0 0-2-16,0 0 0 16,26 0 0-16,-10-4-1 15,16 2 0-15,1-6-1 16,13 4 0-16,3-4 0 16,0-2-1-16,-3 1 1 15,-3 1-1-15,-3 6 1 16,-13 0-1-16,-9 2 0 0,-18 0-2 15,0 0 0-15,0 0-4 16,20 6-5-16,-20-6-29 16,0 0-2-16,-24-12 1 15,24 12-1-15</inkml:trace>
  <inkml:trace contextRef="#ctx0" brushRef="#br0" timeOffset="78751.0734">15349 6786 67 0,'-8'-21'37'0,"8"21"1"15,0 0 0-15,0 0-17 16,0 0-12 0,32-10-2-16,-17 10-2 15,17 18 0-15,-4 9-2 0,9 18 1 16,3 6-1-16,3 14 0 16,-1 6-1-16,-3 15 0 15,-7 4-1-15,-5-3 0 16,-9-3 1-16,-6 2-1 15,-12-5 0-15,-6-3 0 16,-8-9 0-16,-7-8-1 16,5-12 1-16,-4-8-1 15,6-9 1-15,0-13-1 16,14-19 0-16,-17 18-1 16,17-18-2-16,0 0-4 15,0 0-34-15,5-34-1 16,-3 15-2-16,-4-11 1 0</inkml:trace>
  <inkml:trace contextRef="#ctx0" brushRef="#br0" timeOffset="93655.8708">3127 7616 56 0,'0'0'34'0,"0"0"-1"16,0 0 3-16,0 0-31 15,17-11 0-15,17 5 1 16,-2-8-1-16,21 12 2 0,-6-10-1 16,24 14 0-16,1-8-2 15,18 6 0-15,15-7-2 16,19 1 1-16,21-12-1 16,20-4 0-16,23-5-1 15,21-1 0-15,18 1 1 16,16 1-1-16,20 5 2 15,9 7-2-15,11 8 1 16,11 6-1-16,20 6 0 16,14 2 0-16,13 0-1 15,24 0 0-15,13-8 1 16,22 0-1-16,13-4 1 16,10 6-1-16,1 0 1 0,3 2-1 15,-1 3 1-15,-9 5 0 16,1 10-1-16,-9-5 0 15,-6 9 0-15,10-4 0 16,-3-5 1-16,11 1-1 16,7-8 0-16,1 2 1 15,1-7 0-15,3 7 0 16,-5-2 0-16,-9 4 1 16,-13 1-1-16,-13 3 0 15,-19 6 0-15,-15 1 0 16,-14 1-1-16,-17 1 1 15,-14-7 0-15,-14-3 0 16,-11-7 0-16,-15-6-1 0,-5-2 1 16,-15-4-1-16,-19-6 1 15,-18-1-1-15,-21-3 0 16,-32-2 0-16,-32 4 0 16,-29 2 0-16,-32-1-1 15,-32-1-1-15,-39 10-2 16,-4-22-10-16,-25 20-28 15,-23-2-1-15,-7-4 0 16,-30 2 0-16</inkml:trace>
  <inkml:trace contextRef="#ctx0" brushRef="#br0" timeOffset="95612.5518">3818 10364 9 0,'0'0'29'0,"0"0"2"16,0 0 0-16,-24 10-11 16,-2-18-3-16,26 8-3 0,-41 4-1 15,41-4-5-15,-38 4-1 16,38-4-3-16,-19-2 0 16,19 2-2-16,25-22 0 15,13 5-1-15,7-5-1 16,11 2 1-16,7-1 0 15,8 9 0-15,-4 8 0 16,-4 18 0-16,-13 8 0 16,-13 21 1-16,-17 8-1 15,-14 17 1-15,-18 5 0 16,-20 9 0-16,-9-3 1 16,-12 1 0-16,-13-7-1 15,3-12 0-15,-2-8 0 0,12-14-1 16,7-9 0-16,13-17-1 15,15-9 0-15,18-4 0 16,20-21 0-16,17 1-1 16,20-4 0-16,9 3 0 15,9 5 0-15,4 12 1 16,4 8 0-16,-6 14-1 16,-16 9 1-16,-14 15-1 15,-21 7 3-15,-16 7-1 16,-22 1 0-16,-22 6 0 15,-17-8 1-15,-14-2 1 16,-8-2-1-16,-10-8 0 16,-2-5-1-16,4-11 1 0,2-7-2 15,4-8 0-15,20 1-4 16,3-21-5-16,52 8-31 16,-37-5-1-16,37 5-1 15,0 0 1-15</inkml:trace>
  <inkml:trace contextRef="#ctx0" brushRef="#br0" timeOffset="96012.6911">4839 11440 84 0,'19'4'43'0,"-19"-4"0"0,0 0 0 16,20 0-32-16,-20 0-5 15,0 0-1 1,0 0-2-16,0 0-2 16,0 0-3-16,0 0-4 15,0 0-6-15,0 0-29 0,0 0-2 16,-20-30 0-16,20 30 0 15</inkml:trace>
  <inkml:trace contextRef="#ctx0" brushRef="#br0" timeOffset="97632.2553">6106 10501 29 0,'-4'-19'35'15,"4"19"1"-15,6-30 0 16,-14-1-17-16,24 35-4 16,-16-4-3-16,20-4-2 15,-20 4-3-15,49 39-2 16,-13-5-1-16,9 17 0 15,7 4 0-15,5 9-2 0,-4 1 0 16,4 4-1-16,-9-6 0 16,-3-3 0-16,-5-10-1 15,-7-9 0-15,-5-12-1 16,-10-9-1-16,-5-3-2 16,-13-17-2-16,18-1-9 15,-22-29-25-15,4 1 0 16,-2-26-1-16,2-8 2 15</inkml:trace>
  <inkml:trace contextRef="#ctx0" brushRef="#br0" timeOffset="97836.3257">6789 10443 66 0,'-25'60'38'15,"-17"11"0"-15,-3 13-1 16,-22-11-27-16,10 19-2 15,-17-11-3-15,15-7 0 16,0-11-2-16,8-10-3 16,13-10-2-16,7-17-5 15,29-7-30-15,2-19-3 16,0 0 1-16,25-19-1 16</inkml:trace>
  <inkml:trace contextRef="#ctx0" brushRef="#br0" timeOffset="98152.4354">7378 10745 54 0,'-16'17'38'0,"-2"-5"0"16,18-12 0-16,-19 6-20 16,19-6-10-16,19 18-2 15,19-6-2-15,1-14-1 0,15 0-1 16,-1-2-1-16,6 0 0 16,6 0-1-16,-7-12-2 15,1 8-3 1,-20-21-12-16,-1 15-22 15,-16 0 0-15,-5 3-1 0,-17 11 0 16</inkml:trace>
  <inkml:trace contextRef="#ctx0" brushRef="#br0" timeOffset="98684.6209">8081 10580 49 0,'14'-18'36'0,"-14"18"2"16,8-17-1-16,-8-9-19 15,0 26-9-15,0 0 0 16,23 47-2-16,-21-8-1 15,12 20-1-15,-6 4-2 16,10 8 0-16,-1-2-1 16,9 1-1-16,4-15 0 15,3-18 0-15,9-17-2 16,1-16 0-16,9-14 0 16,-1-15 0-16,2-15 0 15,-3-13-1-15,-9-5 1 16,-1-11 0-16,-9 4 1 0,-9 10 1 15,-4 10 0-15,-7 16 0 16,-3 7 1-16,-8 22 0 16,6 29 1-16,-6 26 0 15,0 16-1-15,0 13 1 16,2 9-1-16,4 9 0 16,-6 6-1-16,6 0 1 15,-4-14-1-15,4-10-1 16,0-13 0-16,0-10-1 15,0-12-1-15,0-18-2 16,2 2-4-16,-8-33-28 16,0 0-6-16,0 0-1 15,0 0 0-15</inkml:trace>
  <inkml:trace contextRef="#ctx0" brushRef="#br0" timeOffset="99152.7844">9791 10552 75 0,'0'0'39'16,"0"0"0"-16,31 16-7 16,-31-16-21-16,46-12-3 15,-15 1-2-15,15 11-2 0,1-10-1 16,4 2-2-16,3 0-1 16,-1 0-1-1,-2 2-1-15,-11-7-4 16,5 21-8-16,-27-14-25 0,-18 6 0 15,0 0-1-15,-26 23 1 16</inkml:trace>
  <inkml:trace contextRef="#ctx0" brushRef="#br0" timeOffset="99315.8398">9848 10823 72 0,'6'18'39'0,"-6"-18"0"0,41 4-1 16,-17-18-32-16,21 8-1 15,-3-7-3 1,3-9-4-16,9 16-16 16,-17-10-19-16,-3 9-1 0,-9-3 0 15,-5 2-1-15</inkml:trace>
  <inkml:trace contextRef="#ctx0" brushRef="#br0" timeOffset="99932.0542">11799 10105 52 0,'12'-27'36'16,"-12"27"2"-16,0 0 0 15,-34 5-21-15,6 43-6 16,-23 1-2-16,12 43-1 15,-15 4-1-15,15 32-1 16,-5-5-2-16,19 9-1 16,5-11 0-16,28-11-1 15,16-17 0-15,9-23-1 16,13-15 0-16,7-14 0 16,0-11 0-16,4-11 0 15,-9-3 0-15,-5-2-1 0,-9-6-1 16,-3-4-1-16,-5-8-3 15,-12-14-2-15,12 16-11 16,-15-29-23-16,-3 7-1 16,-2-11 0-16,0 5 1 15</inkml:trace>
  <inkml:trace contextRef="#ctx0" brushRef="#br0" timeOffset="100880.3844">11913 10586 46 0,'0'0'35'0,"0"-32"1"0,0 15-1 16,0 17-21-16,-4-28-2 15,4 28-3-15,0 0-1 16,18 20-1-16,-10 7-2 16,16 17-1-16,-3-1-1 15,11 10 0-15,0 4 0 16,9 7 0-16,5-5-2 15,5 0 2-15,2-6-2 16,0-6 1-16,-1-5-1 16,-1-5 0-16,-5-6 0 15,-7-9-2-15,-7-5 1 16,-11-9-3-16,1-6 0 16,-22-2-4-16,26-12-9 0,-22-9-25 15,-2-3 1-15,-4-11-1 16,-4-6 1-16</inkml:trace>
  <inkml:trace contextRef="#ctx0" brushRef="#br0" timeOffset="101096.4596">12541 10494 54 0,'-25'39'39'0,"-19"20"1"16,-11 0 0-16,-14 29-12 15,-18-15-21-15,4 17-1 16,-4-8-2-16,8-5-2 0,8-14-1 16,12-18-4-16,19-4-2 15,15-31-12-15,25-10-22 16,0 0-1-16,43-12 0 16,-3-14 1-16</inkml:trace>
  <inkml:trace contextRef="#ctx0" brushRef="#br0" timeOffset="101360.5519">13078 10731 79 0,'20'14'38'15,"6"-6"1"1,7-2-1-16,7-8-32 0,11 4-2 16,2-12 0-16,11 0-3 15,-3-4-2-15,-8-7-3 16,10 21-10-16,-27-16-24 16,-7 2 0-16,-13-3 0 15,-16 17-1-15</inkml:trace>
  <inkml:trace contextRef="#ctx0" brushRef="#br0" timeOffset="101556.6203">13361 10356 87 0,'-22'22'41'0,"10"15"-1"0,-2 2 2 16,26 18-34-16,-28-4-2 15,22 16-2-15,-6-6-1 16,10 2-1-16,4-11-2 15,0-14-3-15,11-3-5 16,-25-37-31-16,40 12-2 16,-14-22-1-16,7 0 1 15</inkml:trace>
  <inkml:trace contextRef="#ctx0" brushRef="#br0" timeOffset="102155.8281">13803 10388 85 0,'0'0'41'0,"0"0"-1"15,20-6 1-15,13 6-32 16,-33 0-3-16,46-4-1 16,-13 4-1-16,13 2-1 15,1-4-1-15,4-4-1 16,1 0 0-16,1 0 0 15,-8 2 0-15,1-2 0 16,-7 4 0-16,-13 2-1 16,-4 0 0-16,-22 0 1 15,31 8-1-15,-31-8 0 16,0 0 0-16,0 0 0 0,0 0 0 16,8 24 0-16,-8-24 0 15,-25 41 1-15,3-6-1 16,-6 9 0-16,-9 8 0 15,-3 9 1-15,-5-4-1 16,-1 2 0-16,1-6 0 16,3-4 0-16,-1-2 0 15,8 0 0-15,3-5 0 16,6-5 0-16,6-2 1 16,7-5-2-16,7-3 2 15,6-5-1-15,8-5 0 16,-8-17 0-16,33 16 0 15,-7-18 0-15,5 2 0 0,7-2 1 16,1 2-1-16,9-6 1 16,-3-2-1-16,7-5 0 15,-1 3 1-15,-4 6-1 16,-5 0 1-16,-5 0-1 16,-5 0 0-16,-12 2-1 15,-5 2-1-15,-15 0-1 16,0 0-6-16,0 0-33 15,-15 2 0-15,-5-18-1 16,20 16 1-16</inkml:trace>
  <inkml:trace contextRef="#ctx0" brushRef="#br0" timeOffset="102680.0135">14733 9983 79 0,'0'0'38'0,"0"0"0"16,14-25-8-16,11 31-17 16,-5-6-4-16,24 23-2 15,-5 7 0-15,14 17-2 16,3 10-1-16,1 19-1 15,-4 7 0-15,-1 17 0 16,-9 4-2-16,-3-2 1 16,-13-2 0-16,-5-4-1 15,-10-11 0-15,-4-9 0 0,-8-7 0 16,-2-14-1 0,-12-6 1-16,-6-8-2 15,0-10 2-15,-5-3-2 16,5-9 1-16,0-5-2 0,0-2-1 15,3-20-3-15,17 8-10 16,-10-18-26-16,10-9 0 16,-4-12 0-16,12-6 0 15</inkml:trace>
  <inkml:trace contextRef="#ctx0" brushRef="#br0" timeOffset="103028.132">15772 10425 74 0,'19'12'37'16,"1"-12"1"-16,8 2 0 15,-9-10-27-15,27 10-4 0,-1-10-2 16,9 2-2 0,-1 0-2-16,2 2-1 15,-5 0-1-15,-7-2-4 16,8 18-11-16,-23-12-22 0,-2-2 0 15,-7 0 1-15,1-2-2 16</inkml:trace>
  <inkml:trace contextRef="#ctx0" brushRef="#br0" timeOffset="103552.3167">17584 9881 55 0,'8'-17'37'16,"-8"17"0"-16,18-26 1 15,-18 26-19-15,0 0-7 0,-46 33 0 16,25 20-3-16,-23 8-2 15,11 24-1-15,-11 3-1 16,15 14-2-16,3 2 1 16,14 2-2-16,12-18-1 15,20-5 0-15,11-13-1 16,11-11 1-16,9-4-1 16,1-12 1-16,-1-7-1 15,-4-9 0-15,1-5-1 16,-9-6 0-16,-3-5-3 15,-13-9-2-15,13 4-4 16,-36-6-30-16,34-27-2 16,-15-3 0-16,3 7 2 0</inkml:trace>
  <inkml:trace contextRef="#ctx0" brushRef="#br0" timeOffset="104535.6594">17989 10242 59 0,'12'-27'35'16,"-12"27"3"-16,0 0-4 15,-16-39-16-15,16 39-5 16,0 0-2-16,0 0-3 16,-30 33-2-16,24 14-1 0,-7 0-1 15,13 14-1-15,0 4-2 16,9 9 1-16,11-7-1 16,12-6 0-16,13-16-1 15,7-21 1-15,7-20-1 16,2-10 0-16,2-16 0 15,-2-15 0-15,-3-8 0 16,-7-12-1-16,-10-2 1 16,-9 0 0-16,-8 14 0 15,-10 4 1-15,-7 11 0 16,-7 30 0-16,-1-17 0 16,-5 38 0-16,0 22 1 0,4 22-1 15,4 14 1-15,10 17-1 16,-3 8 0-16,15 6 0 15,-2 2 1-15,3 3-1 16,5-3-1-16,-6-12 0 16,-1-13 0-16,-7-9 0 15,0-13 0-15,-8-8 0 16,-2-14 0-16,0-17 0 16,-6-26 0-16,2 17 0 15,-2-17-1-15,0-17-2 16,0 17-3-16,4-59-5 15,12 29-31-15,-16-13 0 16,5 0-1-16,-7-12 0 0</inkml:trace>
  <inkml:trace contextRef="#ctx0" brushRef="#br0" timeOffset="104843.7631">19081 10415 81 0,'0'0'39'0,"16"4"1"15,1-10 0-15,21 12-27 16,-8-22-6-16,25 8-2 15,-2-5-1 1,8-3-2-16,-1-4 0 0,-3 9-2 16,-4 3-2-16,-9-8-3 15,-3 14-5-15,-41 2-29 16,32-19-2-16,-32 19 1 16,-8-24 0-16</inkml:trace>
  <inkml:trace contextRef="#ctx0" brushRef="#br0" timeOffset="105056.8381">19407 10109 106 0,'2'22'41'16,"-2"3"1"-16,6 32-11 16,-14-20-21-16,16 24-2 0,-14-2-2 15,8 10-3-15,-2-7-2 16,4-3 0-16,1-12-3 15,-3-13-2-15,12 7-6 16,-14-41-31-16,6 24-1 16,-6-24 1-16,0 0-1 15</inkml:trace>
  <inkml:trace contextRef="#ctx0" brushRef="#br0" timeOffset="105776.0877">19924 10166 63 0,'-20'-4'37'0,"20"4"2"16,-29-2-2-16,3-16-18 15,26 18-8-15,24-6-3 16,3 6-2-16,7-5-1 16,21 5-1-16,0-4-1 15,20 2 0-15,-5 2-1 16,1 0 0-16,-6 0-1 15,-6 2 1-15,-10 5-1 0,-15 3 0 16,-14 4-1-16,-20 12 1 16,-18 5-1-16,-16 8 1 15,-7 6-1-15,-10 6 0 16,-3 2 0-16,-1 4 0 16,8-8 0-16,3-6 0 15,16-5 0-15,9-5 1 16,11-5-1-16,10-7 0 15,10-3 0-15,7-8 1 16,1-4-1-16,12 3 1 16,1-7-1-16,7 0 1 15,3-2 0-15,-1-2-1 16,1 2 1-16,-3-2-1 0,-5 2-1 16,3-4 0-16,-7-1-2 15,-9-3-2-15,4 6-5 16,-26 2-31-16,8-22-1 15,-8 1-1-15,0 21 2 16</inkml:trace>
  <inkml:trace contextRef="#ctx0" brushRef="#br0" timeOffset="106256.2564">20676 9820 79 0,'12'-19'39'15,"-8"-3"0"-15,-4 22 2 16,12-45-28-16,14 33-4 15,-15-5-1-15,15 15-2 16,-6 0-1-16,5 19-2 16,3 9 0-16,4 21-1 15,1 10 0-15,7 16-1 16,1 9 0-16,9 12 0 0,1 6 0 16,-4 14 0-16,-1-8-1 15,-1-2 1 1,-11-4-1-16,-15-2 0 15,-7-5 0-15,-18-15 0 0,-11-9 0 16,-11-18 0-16,-10-2 0 16,-9-10 0-16,2-9 0 15,-3-9 0-15,-3-5 0 16,11-4 0-16,3-1 0 16,5-9 0-16,17 8-9 15,-9-18-34-15,24 8 0 16,-22-10-1-16,22 10 1 15</inkml:trace>
  <inkml:trace contextRef="#ctx0" brushRef="#br1" timeOffset="125059.7976">25713 9864 31 0,'34'-30'35'16,"-10"1"1"-16,-11 1 0 15,-13 28-18-15,-6-27-4 16,6 27-1-16,-71 21-2 0,12 19-4 16,-22 11-1-16,-4 23-2 15,-14 9 1-15,3 13-2 16,5 4 1-16,18 6-2 16,16-4 0-16,29-8 0 15,30-19-2-15,35-20 1 16,29-26-2-16,26-25 1 15,17-26 0-15,11-23 0 16,-1-25-1-16,-1-26 1 16,-15-22-1-16,-12-22 1 15,-30-22 0-15,-15-13 0 16,-21-2 0-16,-19 6 1 16,-14 9 1-16,-12 24 0 0,1 18 0 15,-7 36 0-15,0 43 0 16,7 47 0-16,1 37 0 15,10 47 1-15,2 28-2 16,6 19 0-16,4 24 1 16,-2 10-1-16,6-2 0 15,6-8 0-15,5-20 0 16,7-27 0-16,6-24-1 16,7-19 0-16,7-30 0 15,1-17 0-15,4-20 0 16,1-14-1-16,-7-10-1 15,-5-17-1-15,-3 3-2 16,-17-17-6-16,9 18-32 0,-19-10 0 16,-2 9-1-16,-8-1-1 15</inkml:trace>
  <inkml:trace contextRef="#ctx0" brushRef="#br1" timeOffset="125515.9583">25202 11069 88 0,'39'-24'40'0,"3"20"2"16,7-10-1-16,32 11-33 16,8-9 0-16,29 12-3 15,7-2-1-15,-1 2-1 16,-5 0-2-16,-11 0 0 16,-19 2-2-16,-20-6-3 15,-17 14-8-15,-29-22-30 16,-23 12 0-16,-10-28-1 15,-19 17 0-15</inkml:trace>
  <inkml:trace contextRef="#ctx0" brushRef="#br1" timeOffset="127679.7099">6387 11565 2 0,'0'0'29'16,"0"0"1"-16,-18-12 2 15,18 12-12-15,-24-13-2 16,24 13-4-16,0 0-3 16,0 0-2-16,0 0-2 15,30-12 0-15,3 8-4 16,33 6 0-16,13-8 0 15,33 6-1-15,28-8 1 16,28 4-1-16,22-2 0 16,23 0 0-16,2-3 0 15,8 5 0-15,-8-2 0 0,-19 6 0 16,-30 0 0-16,-28 4 0 16,-35-2 0-16,-30 6-1 15,-28-1 1-15,-27 1-1 16,-18-8 0-16,-30 14 0 15,3-8-3-15,-13-6-3 16,22 8-33-16,-9-10-2 16,5 2-1-16,22 0 1 15</inkml:trace>
  <inkml:trace contextRef="#ctx0" brushRef="#br1" timeOffset="130015.5219">13870 11532 52 0,'0'0'34'15,"-20"4"-1"-15,1-14-7 16,19 10-7-16,0 0-3 16,0 0-6-16,-18-4-3 15,18 4 0-15,0 0-3 0,29-4 1 16,-9-2-2-16,12 6 0 15,11-6 0-15,18 2-1 16,7-5 0-16,13-1-1 16,3 0 0-16,1 0-1 15,-4 2 1-15,-8 2-2 16,-13 1 0-16,-15-1-1 16,-11 8-1-16,-34-2-4 15,25 9-7-15,-43-7-24 16,18-2-2-16,-33 10 0 15,1 0 1-15</inkml:trace>
  <inkml:trace contextRef="#ctx0" brushRef="#br1" timeOffset="130276.6153">13805 11655 68 0,'-28'4'38'0,"5"-2"0"16,23-2 0-16,-20-6-25 16,44 8-4-16,1-9-3 15,23 5-1-15,11-10-1 16,12 6-1-16,6-6 0 16,4 0-1-16,-8 5-1 0,-8-1 0 15,-8 4-3-15,-17-4-3 16,-1 14-27-16,-39-6-8 15,20-10-1 1,-20 10 0-16</inkml:trace>
  <inkml:trace contextRef="#ctx0" brushRef="#br1" timeOffset="131087.895">19898 11228 55 0,'0'0'37'15,"0"0"0"-15,0 0 1 16,0 0-18-16,32-14-7 16,17 18-5-16,1-12-1 15,23 10-1-15,4-8-3 16,12 4 0-16,1-4 0 15,7 4-1-15,-12-4-2 0,-6 2 1 16,-16-1-2-16,-15-1-2 16,-15 8-3-16,-33-2-6 15,18 4-21-15,-48-1-6 16,-5 7-1-16,-28 0 0 16</inkml:trace>
  <inkml:trace contextRef="#ctx0" brushRef="#br1" timeOffset="131283.9742">20011 11406 86 0,'0'0'39'0,"12"26"0"15,13-28 1-15,27 8-31 16,-9-12-1-16,26 6-2 0,-8-14-1 16,9 6-2-16,-9-4-2 15,-4 5-1-15,-10 5-3 16,-15-14-5-16,11 16-32 15,-43 0 0-15,22-6-1 16,-22 6-1-16</inkml:trace>
  <inkml:trace contextRef="#ctx0" brushRef="#br0" timeOffset="145087.0583">3845 13887 43 0,'8'-28'34'0,"-4"3"1"0,-2-4-6 15,16 27-10-15,-26-22-5 16,24 36-2-16,-16-12-5 16,0 27 0-16,-6 7-3 15,-2 17-1-15,-6 2 0 16,-5 17-1-16,-13 3 0 15,-2 3 0-15,-5-5-2 16,7-4 2-16,-7-12-1 16,13-6 0-16,-1-16-1 15,13-11 1-15,14-22-1 16,-24 21 0-16,24-21 0 16,0 0 0-16,0 0 0 15,26-6 0-15,-7 5 0 0,7 1 0 16,12-2 1-16,1 2 0 15,6-2-1-15,3 7 0 16,-3-5 0 0,1 0-1-16,5 0-1 0,-9-3-2 15,-1 1-1-15,-5-10-2 16,3 14-3-16,-19-36-7 16,25 23-10-16,-23-34-11 15,2-1 0-15,-11-16 3 16,9 1 12-16,-18-26 14 15,6 7 11-15,0 11 9 16,-28-11 13-16,16 27 13 0,-10 6 0 16,6 27 1-16,-13 2-9 15,24 64-13-15,-30-7-6 16,23 39-3 0,-14 18-1-16,12 22-2 15,-12 10 0-15,8 7-1 0,-9-3-2 16,7-5-1-16,-8-11 2 15,6-14-1-15,2-19-1 16,-2-19-1-16,1-13-2 16,3-15-1-16,10-3-6 15,-2-33-30-15,0 0-3 16,0 0 1-16,10-24-1 16</inkml:trace>
  <inkml:trace contextRef="#ctx0" brushRef="#br0" timeOffset="145587.2326">4831 15051 90 0,'0'0'42'15,"2"33"1"-15,-2-33 0 16,6 28-34-16,-6-28-3 15,-6 27 0-15,6-27-3 16,0 0-1-16,0 0-3 0,0 0 0 16,0 0-3-16,0 0-5 15,0 0-32-15,-12-22-2 16,12 22 0-16,-16-15 0 16</inkml:trace>
  <inkml:trace contextRef="#ctx0" brushRef="#br0" timeOffset="147530.9091">6402 13962 54 0,'0'0'33'15,"-5"-22"1"-15,5 2-10 0,17 24-11 16,-17-4-3-16,40 14-1 15,-18 0-1-15,23 25-2 16,-2 2-1-16,11 20-1 16,-3 2-2-16,4 13 0 15,-3-1 0-15,-1 5-1 16,-10-3 0-16,-3-6-1 16,-10-9-1-16,-9-13-1 15,1 1-1-15,-10-25-2 16,6 12-9-16,-16-37-24 15,0 0 0-15,0 0 0 16,12-43 1-16</inkml:trace>
  <inkml:trace contextRef="#ctx0" brushRef="#br0" timeOffset="147799.0025">7119 13789 64 0,'-51'25'36'16,"-6"26"3"-16,-16 14-2 15,1 23-27-15,-20 5-2 16,21 15-1-16,-8-6-3 16,19-2 0-16,9-6-1 0,12-12-2 15,11-15-2-15,8-10 0 16,14-16-1-16,0-17-3 15,14-1-3-15,-8-23-22 16,0 0-7 0,32-33-2-16,-1 9 1 0</inkml:trace>
  <inkml:trace contextRef="#ctx0" brushRef="#br0" timeOffset="148235.154">7731 14228 71 0,'0'0'38'0,"-23"-11"2"16,23 11-2-16,0 0-26 0,23 9-4 15,1-7-2 1,21 4-2-16,-3-6 0 15,15 0-2-15,4 0-1 16,3-6-1-16,-5 2 0 0,-12-1 0 16,-1-1-1-16,-9 2 0 15,-3 2-2-15,-9-2-2 16,-3 8-4-16,-22-4-23 16,24-18-7-16,-10 1-1 15,-14 17 1-15</inkml:trace>
  <inkml:trace contextRef="#ctx0" brushRef="#br0" timeOffset="148484.2439">8193 13720 80 0,'-33'8'41'15,"3"21"-1"-15,-3 5 0 16,25 29-32-16,-18 1 1 15,8 21-4-15,-3 5 0 16,7 14-1-16,2-2-3 16,4-10-1-16,4-5-1 15,2-21-1-15,2-1-5 16,-4-24-2-16,28 1-30 16,-24-42-2-16,14 29 0 15,-14-29-1-15</inkml:trace>
  <inkml:trace contextRef="#ctx0" brushRef="#br0" timeOffset="149235.505">8875 14067 48 0,'0'0'36'0,"-22"-11"3"16,22 11-1-16,-26 0-12 15,28 29-14-15,-12-5-3 0,12 23-1 16,-2-2-2-16,14 18-1 16,6-4-1-16,5 7-1 15,3-5-1-15,16-6 0 16,1-12-1-16,10-11 0 16,3-15-1-16,5-19 1 15,-2-17-1-15,2-15 1 16,-8-9-1-16,-3-12 0 15,-13-7 1-15,-7-1-1 16,-12 0 1-16,-7 10 0 16,-7 12-1-16,-6 11 1 15,0 30 0-15,-17 12 1 16,7 35-1-16,-6 34 1 0,0 19-1 16,2 19-1-16,0 27 1 15,-1 13 0-15,7 4-1 16,6 1 0-16,-2-9 0 15,2-11 0-15,4-13 0 16,2-9 0-16,-8-24-1 16,2-18 0-16,-2-17-2 15,-4-18 0-15,2-13-3 16,6-32-5-16,0 0-32 16,-8-61 0-16,14 10 0 15,2-18 0-15</inkml:trace>
  <inkml:trace contextRef="#ctx0" brushRef="#br0" timeOffset="149639.6434">10515 14521 81 0,'0'0'39'16,"0"0"1"-16,20 8-2 16,20 2-29-16,-1-14-2 15,26 2-3-15,4-8-1 16,12-4-1-16,-2 0-3 16,-2-9-2-16,-4 15-2 15,-25-16-7-15,9 17-27 16,-37 3 0-16,-20 4-1 15,-26 21 1-15</inkml:trace>
  <inkml:trace contextRef="#ctx0" brushRef="#br0" timeOffset="149783.6947">10737 14723 74 0,'-32'35'38'0,"12"-13"-1"0,20-22 2 16,14 18-30-16,29-18-4 15,3-10-3-15,9-6-3 16,10 4-5-16,-11-13-29 15,15-1-1-15,-14 1-2 16,2-1 0-16</inkml:trace>
  <inkml:trace contextRef="#ctx0" brushRef="#br0" timeOffset="150562.9653">12705 14001 46 0,'0'0'33'16,"-26"-24"3"-16,26 24-7 15,-39-17-11-15,39 17-3 16,-26-16-5-16,26 16-3 15,-33-20-1-15,13 16-1 16,-14-6-1-16,-5 9 0 16,-16 1-1-16,1 3-1 15,-11 3-1-15,4 6 1 16,-2-2-1-16,6-2 0 16,13 0 0-16,9-1 0 15,13-3-1-15,22-4 1 16,0 0 0-16,0 22 0 0,0-22 0 15,25 33 1-15,-11-3-1 16,0 15 1 0,-6 14-1-16,-4 19 1 15,-10 11-1-15,-8 11 0 0,0 6 0 16,-3 6 0-16,-1-4-1 16,2-1 1-16,2-12-1 15,4-15 0-15,8-15 0 16,8-12 0-16,-4-10 0 15,10-14 0-15,-4-9 0 16,-8-20 0-16,34 10 0 16,-11-14 0-16,5 2 0 15,9-4 0-15,9-2 1 0,7 2-1 16,-1 4 1 0,1-1-1-16,4 6 0 15,-10 1 0-15,-1 4-1 16,-7 2 1-16,-13 0-1 0,-6-2-2 15,0 3-3-15,-20-11-2 16,27 10-13-16,-27-10-20 16,24-29 0-16,-16-6 0 15,12-1 0-15</inkml:trace>
  <inkml:trace contextRef="#ctx0" brushRef="#br0" timeOffset="150923.0919">12991 14230 57 0,'2'-21'38'15,"-2"21"0"-15,20-16 1 16,2 30-14-16,-4-6-15 16,27 25-2-16,-5 4-2 15,19 20 0-15,-6 6-2 16,12 14-1-16,-7 1-1 16,-1 5-2-16,-10-5 1 15,-7-9-2-15,-13-8 0 0,-7-20-2 16,-2-6 0-16,-18-35-5 15,14 32-9-15,-14-32-23 16,-12-32 0-16,-2-5 0 16,8-4 0-16</inkml:trace>
  <inkml:trace contextRef="#ctx0" brushRef="#br0" timeOffset="151127.1607">13578 14199 84 0,'-34'10'39'0,"-7"23"0"16,-18 8 1-16,-7 20-33 16,-5 6-1-16,6 13-2 0,-6-3 0 15,12-2-2-15,6-3-2 16,13-13-2-16,16-6-4 16,11-31-8-16,30-3-24 15,3-19-2-15,16-4 1 16,5-13 0-16</inkml:trace>
  <inkml:trace contextRef="#ctx0" brushRef="#br0" timeOffset="151331.2315">13661 14411 83 0,'43'0'38'0,"5"-6"-1"0,13 6 1 16,2-10-31-16,22 10-2 15,0-8-2-15,8 1-1 16,-8 1-2-16,-8-8-4 16,-4 12-5-16,-34-12-28 15,1 4-1-15,-23-11 0 16,-15 1 0-16</inkml:trace>
  <inkml:trace contextRef="#ctx0" brushRef="#br0" timeOffset="151511.2943">14208 14117 90 0,'-16'17'40'0,"10"21"0"0,-14-3 0 15,10 28-31-15,-15-3-4 16,5 17 0-16,-6-2-3 16,1-7-4-1,7 11-7-15,-4-22-31 0,14-4 0 16,-2-24-2-16,14-3 1 15</inkml:trace>
  <inkml:trace contextRef="#ctx0" brushRef="#br0" timeOffset="152195.5347">14739 14079 71 0,'-26'-4'37'0,"6"4"0"0,1-4 0 16,19 4-25-16,0 0-4 15,0 0-2-15,39 8-1 16,7 4 0-16,11-8-2 16,10 12 0-16,10-5 0 15,2 9-1-15,-6 4 0 16,-8 7 0-16,-13 4-1 16,-23 5 0-16,-17 7 0 15,-24 10 0-15,-21 5 0 16,-21 5-1-16,-13 2 0 15,-16 0 0-15,4-9 0 16,2-3-1-16,16-4 1 0,10-13 0 16,13-9 0-16,30-6 0 15,14-5 1-15,16-6-2 16,15-2 2-16,11-5-1 16,3-3 0-16,6-2 0 15,9-2 0-15,-7 0 0 16,0-2 0-16,-6 0-1 15,5-2-2-15,-13-1-1 16,6 5-2-16,-17-14-8 16,13 8-25-16,-15-12-1 15,0 5 0-15,-11-11 1 16</inkml:trace>
  <inkml:trace contextRef="#ctx0" brushRef="#br0" timeOffset="153334.9282">15762 13759 51 0,'0'0'34'16,"-24"-6"1"-16,24 6-3 16,-18-3-16-16,-7-13-5 15,25 16-1-15,-20-2-3 16,20 2-1-16,0 0-2 15,-20-2 0-15,20 2-1 16,0 0-1-16,0 0 0 0,0 0 0 16,0 0 0-1,0 0 0-15,-18 4 0 16,18-4-2-16,0 0 2 16,0 0-1-16,0 0 0 0,-16 4-1 15,16-4 1-15,0 0-1 16,0 0 0-16,0 0 1 15,0 0 0-15,0 0-1 16,-19 4 1-16,19-4-1 16,0 0 0-16,0 0 1 15,0 0 0-15,0 0-1 16,0 0 1-16,0 0-1 16,0 0 1-16,0 0-1 15,0 0 0-15,19-4 1 16,1 0-1-16,6-2 0 15,7 0-1-15,13 2 2 0,1 0-2 16,11 0 1-16,1 2 1 16,-2 2-1-16,2 2 0 15,-5 4 0-15,-1 6 2 16,-8 6-2-16,-1 3 0 16,-15 9 1-16,-3 11-1 15,-8 6 1-15,-10 14 0 16,-2 15 0-16,-12 7-2 15,-2 17 2-15,-4 12-1 16,0 7 0-16,-2 9 1 16,0 11-2-16,1-3 1 15,7-9 0-15,-2-3 0 16,2-18-1-16,6-14 1 0,0-15 0 16,-4-16 0-16,8-22 0 15,-8-10 1-15,4-29-1 16,-16 22 0-16,16-22 0 15,-33-14 0-15,9-2-1 16,-2-1 1-16,-5-5-3 16,7 3-2-16,-8-11-4 15,32 30-32-15,-25-39 0 16,25 39-1-16,-26-33 0 16</inkml:trace>
  <inkml:trace contextRef="#ctx0" brushRef="#br0" timeOffset="154223.2372">17239 14484 62 0,'0'0'34'0,"0"0"1"15,-16-14-7-15,16 14-14 16,16-12-3-16,17 14-2 16,3-18-2-16,23 14-1 15,2-9-1-15,22 7-1 16,8-2-2-16,4 0 0 0,1 0-2 15,-11-6 1 1,-6 8-2-16,-14-4-1 16,-11 5-1-16,-17-9-3 15,-5 10-1-15,-30-18-10 0,-2 20-20 16,0 0 0-16,0 0 0 16,-26-8 0-16</inkml:trace>
  <inkml:trace contextRef="#ctx0" brushRef="#br0" timeOffset="154727.4135">17695 14042 81 0,'0'0'39'0,"-6"27"0"15,6 5-1-15,-8 5-29 16,14 20-2-16,-10 2-1 15,10 14-1-15,-6-1-2 16,2-1-1-16,2-6-1 16,-4-7-1-16,0-8-3 15,-6-19-2-15,12 12-8 16,-6-43-27-16,0 26 1 16,0-26-2-16,19 0 2 15</inkml:trace>
  <inkml:trace contextRef="#ctx0" brushRef="#br0" timeOffset="155499.682">19480 13873 46 0,'0'-17'33'15,"0"17"4"-15,2-24-1 16,-2 24-11-16,0 0-14 16,-20 20-3-16,8 25 0 15,-18 6-1-15,5 29-1 16,-9 11-1-16,3 20-1 16,-7-3-1-16,12 8 0 15,5-2-1-15,15-8-1 0,8-14 1 16,14-11-1-16,-1-19 1 15,15-7-2-15,-2-15 1 16,5-15-1-16,5-7 1 16,-5-12 0-16,-1-4-2 15,-4-6 1-15,-3-4-2 16,-5-8-1-16,0 10-3 16,-18-21-8-16,-2 27-27 15,17-35 0-15,-15 17 0 16,-2-4 0-16</inkml:trace>
  <inkml:trace contextRef="#ctx0" brushRef="#br0" timeOffset="156739.1158">19807 14240 9 0,'0'0'22'0,"20"-19"-1"16,-20 19-2-16,0-18 0 15,0 18-2-15,6-18 0 16,-6 18-1-16,0 0-2 16,0 0-2-16,6-21-2 0,-6 21-1 15,0 0-2-15,0 0-1 16,0 0-2-16,0 0 1 15,-6 27-1-15,12 6 0 16,-6 5-1-16,10 11-1 16,6 8-1-16,3 6 1 15,3 1-1-15,12-3-1 16,5-10 1-16,5-10-1 16,1-13 0-16,2-14 0 15,1-12 1-15,-3-14-1 16,5-14 0-16,-5-9 0 15,-5-10 0-15,-5-6-1 16,-3-2 1-16,-7 2 1 0,-7 8-1 16,-4 3 1-16,-6 13 0 15,-8 27 1-15,0 0 0 16,18 21 0-16,-12 27 0 16,1 16 1-16,1 13-1 15,6 15 0-15,4 4 0 16,-2 10-1-16,5-2 0 15,1-11 0-15,-2-15-1 16,2-11 0-16,1-14 0 16,-3-16-1-16,-6-6-2 15,-14-31 1-15,28 12-1 16,-28-12-3-16,23-19-4 16,-29-21-25-16,26-1-6 0,-12-12 0 15,10-8 0-15</inkml:trace>
  <inkml:trace contextRef="#ctx0" brushRef="#br0" timeOffset="156963.1958">21075 14409 91 0,'14'-22'39'0,"6"22"1"15,1-5-1-15,29 3-31 16,-9-2-4-16,13 2-2 0,1-2-3 16,-2-8-4-16,6 18-10 15,-13-18-24-15,-5 6-1 16,-11-4 0-16,1 1 1 16</inkml:trace>
  <inkml:trace contextRef="#ctx0" brushRef="#br0" timeOffset="157759.4682">22009 14146 64 0,'-26'4'36'16,"7"0"0"-16,19-4 1 16,0 0-24-16,0 0-5 15,21-8-2-15,11 2-1 16,29 0-2-16,14-4 0 0,12 6 1 16,6-5-2-1,4 7 0-15,-7-2 0 16,-9 4 0-16,-11-2 0 15,-17 8 0-15,-26 4-1 0,-15 7 0 16,-26 7 1-16,-19 11-1 16,-18 6 0-16,-15 12 0 15,-5 2 1-15,-2 6-1 16,2-4 0-16,6-4-1 16,8-6 1-16,17-4 0 15,13-13 0-15,13-3 1 16,8-9-1-16,6-18 0 15,20 21-1-15,5-9 1 16,7-2 0-16,9-4 0 16,11-2-1-16,1-4 0 15,6 0 0-15,-1-2 0 16,3-2-1-16,-10-4-2 0,2 0-1 16,-15-7-3-16,7 16-7 15,-25-18-28-15,6 9 1 16,-26 8-1-16,31-26 1 15</inkml:trace>
  <inkml:trace contextRef="#ctx0" brushRef="#br0" timeOffset="158554.7444">23075 13742 54 0,'-25'-8'35'15,"-1"4"2"-15,6 0-1 0,20 4-14 16,0 0-15-16,0 0-1 16,0 0-2-16,48 20-1 15,3-11-1-15,14-5 1 16,16 10-1-16,2-4-1 16,8 2 1-16,-10-4 0 15,-4 5-1-15,-12-7 0 16,-12 8 1-16,-15-2-1 0,-19 3 1 15,-11 3-1-15,-8 10 2 16,-11 3-3-16,3 14 3 16,-6 12-1-1,0 14 0-15,0 9-1 0,4 14 1 16,2 6-1-16,8 6 0 16,2 0 1-16,8 6-2 15,0-4 1-15,14-6-1 16,-4-10 0-16,5-11-1 15,1-10 1-15,0-13 0 16,-7-8-1-16,-9-13 2 16,-6-14-1-16,-4-23 0 15,-31 28 0-15,-3-20 1 0,-11 0 0 16,-9-1 0 0,-5 1-1-16,-6-2 1 15,6 2-1-15,1 0 0 16,7 2 0-16,12-6-1 0,11 1-2 15,-2-5-3-15,30 0-5 16,0 0-31-16,0 0 0 16,-4-33 0-16,12 10-1 15</inkml:trace>
  <inkml:trace contextRef="#ctx0" brushRef="#br0" timeOffset="159579.1012">19932 13614 45 0,'27'-4'33'0,"-27"4"2"16,0 0-4-16,0 0-13 15,-27 14-3 1,7 2-6-16,-25-9-2 0,3 11-3 15,-17-6 2-15,-2 8-3 16,-6-1 1-16,7 11-2 16,-3-9-1-16,16 7 0 15,1-7 1-15,15 3 0 16,7-3-2-16,8 3 1 16,10 0 0-16,6-1 1 15,-2 7-1-15,4 5 1 0,-4 6 1 16,0 8-2-16,-3 8 1 15,-1 6 0-15,0 4 0 16,4 9-1 0,-2 3 1-16,10 5-1 15,0-2-1-15,5 5 1 0,-3-7 0 16,4 3 0-16,-6-17-1 16,-4-1-1-16,-4-12 1 15,-8-10 1-15,2-9-1 16,-5-11 0-16,13-23 0 15,-30 22 0-15,30-22 1 16,-24 6-1-16,24-6 1 16,-18-2-1-16,18 2 0 0,0 0 1 15,0 0-1 1,40 10 0-16,-8-3 0 16,13-1 0-16,4 8 0 15,13 0 0-15,-1-2-1 0,4 1 2 16,-8-1-1-16,-4 0 0 15,-11-6-1-15,-5-4 1 16,-9-4-2-16,-28 2-1 16,30-14-4-16,-48-4-33 15,18 18-2-15,-12-33 0 16,4 15-2-16</inkml:trace>
  <inkml:trace contextRef="#ctx0" brushRef="#br1" timeOffset="167378.8159">7704 15504 35 0,'-28'8'34'15,"28"-8"0"-15,-30 8 1 16,30-8-19-16,0 0-4 16,-21-16-2-16,21 16-3 15,21-6-1-15,9 4-1 16,10-10-2-16,11 5 0 15,10-5-1-15,10 0 0 16,8-4-1-16,4 3 0 16,-8 3 0-16,-4-2-1 15,-19 6 1-15,-19 8-1 0,-33-2 0 16,-20 33 0-16,-27 3 0 16,-30 7-1-16,-14 4 1 15,-14 6 0-15,5 0 0 16,3-6 0-16,18-8 0 15,22-5 1-15,19-17-1 16,38-17 1-16,0 0-1 16,58-15 1-16,1-3-1 15,12-5 0-15,8 5 0 16,6-4 0-16,-8 7 0 16,-4 7-1-16,-14 8-3 15,-27-4-29-15,-7 10-5 16,-25-6 0-16,0 0-2 0</inkml:trace>
  <inkml:trace contextRef="#ctx0" brushRef="#br1" timeOffset="171035.0902">14354 15488 24 0,'-26'-4'31'0,"6"6"4"15,-5-5 0-15,3 16-13 0,-17-26-3 16,39 13-2-16,-50 0-3 15,50 0-3-15,-33 1-1 16,33-1-3 0,-20 2-1-16,20-2-2 0,0 0 0 15,0 0-2-15,26 8 0 16,7-2 0-16,24-2-1 16,16 0 0-16,24 2 0 15,16 6 0-15,15-4-1 16,6 3 1-16,3 1 0 15,-9 2-1-15,-14 0 0 16,-17 3 1-16,-18-1 0 0,-22 0-1 16,-15-1 1-16,-11-3 0 15,-13 0-1 1,-18-12 0-16,0 0 0 16,14 18 0-16,-14-18 0 0,0 0 0 15,0 0 0-15,0 0 0 16,0 0 0-16,0 0 0 15,0 0 0-15,0 0 0 16,0 0 0-16,0 0 0 16,0 0 0-16,0 0 0 15,0 0 0-15,0 0 0 16,0 0 0-16,0 0 0 16,0 0 0-16,0 0 0 0,0 0 0 15,0-20-2 1,0 20-6-16,0-30-18 15,0 30-17-15,0-21-1 16,0 21 0-16,-26-20-1 0</inkml:trace>
  <inkml:trace contextRef="#ctx0" brushRef="#br1" timeOffset="172994.7698">21626 15400 17 0,'0'0'31'0,"-22"-4"2"16,22 4 1-16,-25 4-14 15,-1-18-3-15,26 14-3 16,-20-6-2-16,20 6-3 0,0 0-1 16,0 0-2-16,0 0-1 15,0 0-2-15,40-5 0 16,1 1-1-1,16-4 0-15,22 0 0 0,18-2-1 16,22-2-1-16,5 3 1 16,8 3-1-16,-7 0 1 15,-9 2-1-15,-13 4 2 16,-18 4-2-16,-24 0 1 16,-18 4-1-16,-23-3 1 15,-20-5-1-15,0 0 1 16,-12 20-1-16,-21-14 0 0,-13 0 1 15,-21 0-1-15,-18 2 1 16,-17-5-1 0,-11 3 0-16,-11 2 0 15,-7-4 0-15,9 0 1 16,9-4-1-16,23 2 1 0,17-4-1 16,15-2 0-16,31 0 0 15,27 4 0-15,0 0 0 16,39-14 0-16,12 11 0 15,17-1 0-15,18 4-1 16,17-2 1-16,10-2 0 16,5 4 0-16,-1-4 0 15,-5 0-1-15,-15-6 0 0,-12 4-1 16,-26-6-2 0,-15 9-3-16,-44 3-30 15,-12-18-3-15,-28 8 0 16,-13 6 0-16</inkml:trace>
  <inkml:trace contextRef="#ctx0" brushRef="#br1" timeOffset="181238.6416">28511 4753 46 0,'2'-29'36'15,"2"11"1"-15,-4 18 1 16,-6-41-23-16,28 37-2 15,-12-20-4-15,17 24 0 16,-27 0-3-16,34 2-2 16,-34-2 0-16,34 34-1 15,-25-5 0-15,-1 4-1 16,-2 3-1-16,-6-3 0 16,0 2 0-16,-4-5-1 15,2-7 0-15,2-5 0 16,0-18 0-16,0 22 0 15,0-22-1-15,22 6 0 16,8-10 1-16,9 0 0 0,12-4 0 16,11 2-1-16,15 0 1 15,4 0 0-15,4 8 0 16,-7 10 1-16,-8 4-1 16,-11 5 1-16,-18 7 1 15,-11 1 0-15,-30 3-1 16,-14 5 2-16,-21-8-1 15,-13-3 0-15,-17-7 0 16,-8-3-1-16,-12-8 0 16,0-6 0-16,-2-4-1 15,10-8-1-15,6-6-2 16,6-9-2-16,26 7-5 16,-9-21-32-16,30 0 0 0,5-12-2 15,13 0 2-15</inkml:trace>
  <inkml:trace contextRef="#ctx0" brushRef="#br1" timeOffset="181426.7027">28483 4635 64 0,'0'0'39'0,"48"8"1"15,-1-18 0-15,24 12-19 16,6-19-16-16,20 3-2 15,4 4-4-15,-8-12-8 16,15 17-29-16,-29 3-2 0,-6 6 1 16,-14 5-2-16</inkml:trace>
  <inkml:trace contextRef="#ctx0" brushRef="#br1" timeOffset="181638.7771">29812 5044 103 0,'18'15'45'0,"-18"-15"-2"16,0 0 0-16,0 0-38 16,0 0-4-16,22 2-4 0,-22-2-7 15,20-4-32-15,-20 4-2 16,0 0 2-16,0 0-2 15</inkml:trace>
  <inkml:trace contextRef="#ctx0" brushRef="#br1" timeOffset="182403.0514">28819 6048 44 0,'32'-21'35'0,"-13"11"3"16,-5-14-3-16,20 26-16 16,-34-21-2-16,24 31-4 15,-24-12-2-15,-18 37-3 16,-16 0-1-16,3 22-2 15,-15 12 0-15,5 21-2 0,-11 8 0 16,7 6-1 0,11-4-1-16,15-2 0 15,19-14 0-15,19-11 0 16,21-18-2-16,19-28 1 0,14-23-1 16,12-19 1-16,6-11 0 15,-8-15-1-15,-8-8 1 16,-12-10-1-16,-15 0 1 15,-23 2 0-15,-19 10 0 16,-14 7 1-16,-17 13-1 16,-13 17 1-16,-9 12 0 15,-11 23 0-15,-1 9 0 16,2 9 0-16,9 6-1 16,3 2 0-16,13 4-1 15,13-12-1-15,17 0-2 16,8-27-6-16,27 1-33 15,-5-15 0-15,15-6-1 0,-3-17 0 16</inkml:trace>
  <inkml:trace contextRef="#ctx0" brushRef="#br1" timeOffset="182583.1061">29579 6741 99 0,'0'0'43'0,"0"0"0"16,0 0-1-16,24 6-36 16,-24-6-5-16,0 0-6 15,0 0-34-15,0 0-3 16,0 0-1-16,0 0 0 0</inkml:trace>
  <inkml:trace contextRef="#ctx0" brushRef="#br1" timeOffset="183334.3656">28395 8241 62 0,'-22'-4'36'15,"4"0"1"-15,-2-14-10 16,20 18-11-16,0 0-4 16,0 0-2-16,0 0-3 15,38 20-2-15,-5-18-1 16,21 5-1-16,11-7 0 16,14 4-1-16,12-8-1 15,2 1-1-15,1-5 1 16,-13 0-1-16,-2 2 1 0,-16 2-1 15,-17 6 1 1,-17 6 1-16,-13 11-1 16,-16 7 1-16,-12 5 0 15,-7 9 1-15,-7 5-2 0,-6 6 2 16,-3 2-1-16,-3 10-1 16,-1-6 0-16,1 3 0 15,5-5 0-15,1-6-1 16,7-3 1-16,3-7-2 15,8-6 1-15,2-13-1 16,12-20 0-16,-14 19-3 16,14-19-2-16,0 0-10 15,20-13-27-15,-6-5 0 16,10 0-1-16,-3-7 1 16</inkml:trace>
  <inkml:trace contextRef="#ctx0" brushRef="#br1" timeOffset="183539.4374">29340 8790 97 0,'22'20'42'0,"-22"-20"1"16,0 0-2-16,0 0-35 15,0 0-3-15,0 0-3 16,0 0-5-16,4 27-19 15,-4-27-17-15,0 0-1 16,-6-17 0-16,6 17-1 16</inkml:trace>
  <inkml:trace contextRef="#ctx0" brushRef="#br1" timeOffset="184558.7924">29023 9663 52 0,'-36'-15'36'15,"4"13"2"-15,-7-10-9 16,1 28-12-16,-29-18-4 16,16 25-3-16,-14-11-3 15,17 12-2-15,-3-5-2 16,19 5-1-16,19 3-1 15,21 7 0-15,27-1 0 16,18 8-2-16,15 6 2 16,9 4-1-16,7 6 1 0,3 6-1 15,-10 0 1-15,-15 6-1 16,-19-1 1 0,-23-3 0-16,-20-4-1 15,-20 0 1-15,-18-8 0 0,-15-4 0 16,0-16 0-16,-6-11 0 15,1-22 0-15,7-14 1 16,10-23-1-16,11-22 0 16,20-10 1-16,16-27-1 15,14-8 0-15,15-12 0 16,17-2 0-16,5-1 0 16,4 1 0-16,4 14 0 15,0 6-1-15,-7 17 0 16,-5 17-1-16,-14 14-2 15,1 21-1-15,-14 11-3 16,5 42-9-16,-17-6-25 16,0 21-1-16,-20 6 0 0,4 18 2 15</inkml:trace>
  <inkml:trace contextRef="#ctx0" brushRef="#br1" timeOffset="184830.8871">29532 10413 105 0,'26'6'44'0,"-26"-6"0"0,25 4 0 16,-25-4-39-16,0 0-2 15,18-8-2-15,-18 8-1 16,0 0-2-16,0 0-4 16,0 0-15-16,-18-4-23 15,18 4 0-15,-6-25 1 16,6 5-1-16</inkml:trace>
  <inkml:trace contextRef="#ctx0" brushRef="#br1" timeOffset="190298.7901">31303 4692 31 0,'28'-33'32'0,"-14"9"-3"16,-14 24-2-16,5-31-3 0,-5 31-6 15,-19-12-4-15,19 12-6 16,-56 8-1-16,19 8-2 15,-22 3-1-15,1 15 0 16,-9 5-1-16,2 14 0 16,0 10 0-16,12 5 1 15,15-1-2-15,7 2 0 16,23-10 0-16,14-10-1 16,19-12 0-16,17-17 0 0,13-18-1 15,6-16 0 1,10-18 0-16,-6-15 0 15,1-11-1-15,-11-15 1 16,-4-10-1-16,-7-7 1 0,-15-10-1 16,-5 4 1-16,-10 2 0 15,-8 7 1-15,0 7-1 16,-6 15 1-16,-4 12 0 16,2 18 0-16,-6 15 0 15,8 20 0-15,-18 12 0 16,10 17 1-16,-4 13 0 15,0 18-1-15,-1 7 1 0,-1 14-1 16,2 1 0 0,10 1 1-16,2-3-1 15,14-3-1-15,6-13 1 16,5-11-1-16,15-17 1 16,-1-11-1-16,7-11 0 0,-7-12-1 15,1-6 0-15,-13-12-1 16,5 8-2-16,-12-13-2 15,-3 17-4-15,-21-20-32 16,4 24 1-16,0 0-1 16,-2-19 0-16</inkml:trace>
  <inkml:trace contextRef="#ctx0" brushRef="#br1" timeOffset="198002.3549">30819 6321 23 0,'-2'-31'34'16,"-4"13"2"-16,6 18-3 15,-25-43-12-15,25 43-2 16,-10-26-3-16,10 26-5 16,0 0-3-16,4 36-2 15,-4-5 1-15,12 30-3 16,-4 12 0-16,11 23-1 15,-5 12 0-15,12 9-1 16,-4 1 1-16,7-2-2 0,-1-10-1 16,-4-18 0-16,-1-17-1 15,-5-20-1-15,2-16-1 16,-20-35-2-16,23 12-2 16,-23-45-5-16,16 9-18 15,-28-35-10-15,4-9-1 16,-13-19 2-16</inkml:trace>
  <inkml:trace contextRef="#ctx0" brushRef="#br1" timeOffset="198302.4591">30715 6229 40 0,'12'-37'33'16,"13"-1"0"-16,23 9 1 0,17 13-17 15,6-3-9-15,28 28-1 16,-9 3 0-16,9 25 0 15,-24 7 0-15,0 20-1 16,-27 1 1-16,-15 18-2 16,-29-11 0-16,-18-1-1 15,-23-10 1-15,-21-12-3 16,-9-10 1-16,-10-10-1 16,-8-11 0-16,6-10-1 15,0-4 0-15,12-6-1 16,10-8 0-16,18 0-2 15,13 4-2-15,26 6-5 0,0 0-27 16,0-21-5-16,20 15-2 16,-3-2 1-16</inkml:trace>
  <inkml:trace contextRef="#ctx1" brushRef="#br1" timeOffset="201663.1122">32312 17353 0,'0'0'15,"0"0"1,0 0-16,0 0 16</inkml:trace>
  <inkml:trace contextRef="#ctx0" brushRef="#br1" timeOffset="209181.7855">31062 8264 31 0,'0'0'16'0,"0"0"0"16,0 0 0-1,0 0 0-15,0 0-3 16,0 0-1-16,0 0 0 16,0 0-2-16,0 0-1 0,0 0-1 15,0 0 0-15,0 0-2 16,0 0 0-16,0 0-2 16,0 0 0-16,0 0 0 15,-8-20-1-15,8 20 0 16,12-17-1-16,-12 17 1 15,8-26-1-15,-8 26 1 16,0-27-2-16,0 27 1 16,-20-26 0-16,20 26 0 15,-43-9 0-15,3 12-1 16,-5 5 0-16,-8 8 0 16,-7 8 0-16,-1 11 0 15,-8 2 0-15,16 0 0 0,-1 5 0 16,23-5 0-16,9-2-1 15,12-1 1-15,20-11-1 16,12-5 1-16,11-10-1 16,11-4 1-16,3-8 0 15,5-10-1-15,7-8 1 16,6-7-1-16,-6-10 0 16,0-3 0-16,-1-7 0 15,-11 0 1-15,-1 2-1 16,-15 6 1-16,-9 8 0 15,-8 7 0-15,-14 26 0 16,0 0 1-16,-10 18-1 0,-14 25 1 16,-2 20-1-16,5 13 0 15,-11 22 1-15,1 10-1 16,3 10 0-16,10 0-1 16,12-2 0-16,12-4 0 15,8-12 1-15,16-2-1 16,9-26-1-16,12-7 1 15,5-16 0-15,1-21 0 16,0-13 0-16,-3-17-1 16,-7-9 1-16,-4-23-1 15,-9-11 1-15,-8-10 0 16,-11-2 0-16,-9 2 0 16,-14 0 0-16,-11 2 0 0,-19 4 1 15,-13 14-1-15,-10 10-1 16,-5 11 1-16,1 10-1 15,0 4-3-15,8 12-3 16,-6-6-34-16,31 21-1 16,6-9-1-16,9 7 0 15</inkml:trace>
  <inkml:trace contextRef="#ctx0" brushRef="#br1" timeOffset="225953.2457">31167 9862 30 0,'0'0'29'16,"24"-20"-2"-16,-5 20-4 16,-19-20-4-16,28 22-1 15,-30-23-3-15,26 23-2 16,-26-20-1-16,21 18-3 15,-19 0-1-15,0 0-2 16,-13-22-1-16,13 22 0 16,-40-3-3-16,9 6 1 15,-17-1-1-15,-15 4-1 16,-10 4 1-16,0 6-1 16,-10 0 0-16,4 5-1 15,12-3 1-15,12-1-1 0,15-1 1 16,40-16-1-16,-2 24 0 15,42-18-1-15,19 3 1 16,18-3 0-16,14 6 0 16,7 2 0-16,15 2 1 15,-6 13-1-15,-7 2 0 16,-11 5 1-16,-14-1 0 16,-20 6 0-16,-15 2 0 15,-22 5 0-15,-24-1 0 16,-16-2 0-16,-23-4 0 15,-15 2 0-15,-9-6 0 16,-6-5-1-16,-2-9 1 16,0-7 0-16,6-14-1 0,10-10 0 15,4-7 1-15,15-11-1 16,3-3 0 0,9-5 1-16,8 3-1 15,9-5 0-15,-1 9 0 0,2 3 0 16,8 5 0-16,4 19-1 15,-2-24 0-15,2 24-2 16,0 0-1-16,-2-19-2 16,2 19-7-16,0 0-29 15,22-6-1-15,-22 6 0 16,12-24 1-16</inkml:trace>
  <inkml:trace contextRef="#ctx0" brushRef="#br1" timeOffset="227093.6398">30683 10278 33 0,'0'0'29'16,"14"-20"-3"-16,-14 20-4 15,0 0-1-15,0 0-6 16,4-18-3-16,-4 18-2 15,0 0-3-15,0 0-1 16,0 0-1-16,0 0-1 0,0 0-1 16,20-9 0-16,-20 9 0 15,0 0 0-15,0 0 0 16,6 27-1 0,-6-27 0-16,-6 35 0 0,6-35 0 15,-6 38-1-15,4-19 0 16,-2 3 0-16,4-22 0 15,-6 31-1-15,6-31 1 16,6 20 0-16,-6-20-1 16,0 0 1-16,12 24 0 15,-12-24-1-15,0 0 1 16,0 0 0-16,0 0-1 0,0 0 0 16,13 17 1-16,-13-17-1 15,0 0-1 1,0 0 1-16,0 0 0 15,0 0 0-15,0 0 0 16,0 0-1-16,-2-17 0 0,2 17 0 16,0 0-2-16,0 0-4 15,0 0-15-15,0 0-17 16,-19-10-1-16,19 10-1 16,0 0 1-16</inkml:trace>
  <inkml:trace contextRef="#ctx0" brushRef="#br1" timeOffset="244386.0034">1460 4325 99 0,'0'0'40'0,"-8"-19"1"16,14 60-5-16,-14-16-28 16,16 38-1-16,-8 12-1 15,12 25 0-15,-10 10-1 16,10 13-1-16,-4 3-1 16,-2-8-3-16,0-14 0 15,0-16 0-15,-6-21 0 0,0-20 0 16,-6-18 0-16,6-29 0 15,-24-4 0-15,8-29 0 16,-9-24 0 0,-9-21 0-16,2-21-3 0,-7-22-1 15,7-19 0-15,-1-17 1 16,15 2 1-16,14-2 0 16,20 16 2-16,11 13-1 15,23 21 2-15,11 26-1 16,16 28 0-16,10 30 1 15,-4 21 0-15,2 31 0 16,-18 16 0-16,-10 24 1 0,-31 11-1 16,-24 11 2-16,-30 1 1 15,-19-2 0-15,-24-7-4 16,-14-17 0 0,-6-13 0-16,-6-21 0 0,16-11 0 15,-10-25-42-15,40-2-1 16,14-9-3-16,37 15 0 15</inkml:trace>
  <inkml:trace contextRef="#ctx0" brushRef="#br1" timeOffset="245977.6497">1818 10859 53 0,'0'0'38'16,"11"-32"0"-16,-11 32 1 15,2-51-14-15,-2 51-12 0,0-25-3 16,0 25-2-16,0 0-3 16,-33-4 0-1,-1 29 0-15,-11 24 0 16,-8 20-1-16,-13 21-2 0,1 14 1 16,10 12-1-16,6-6-2 15,11-10 0-15,18-19 0 16,26-24 0-16,16-30 0 15,29-39 0-15,9-29 0 16,13-32-1-16,12-29 0 16,11-33 0-16,1-22 0 15,-6-20 0-15,-18-5 0 16,-22 7 2-16,-15 14 1 16,-20 20-2-16,-22 25 1 15,-20 40 0-15,-17 32 0 16,3 48-1-16,5 34 0 15,-3 32 0-15,6 20 0 0,13 30 0 16,5 16 0-16,8 11 0 16,18-2 0-16,2-11 0 15,17-9 0-15,9-25-6 16,13-2-38-16,0-29 0 16,10-8-2-16,-1-14 1 15</inkml:trace>
  <inkml:trace contextRef="#ctx0" brushRef="#br1" timeOffset="246782.4114">1760 13856 57 0,'0'0'37'15,"26"-8"-1"-15,-26 8 2 16,4 21-23-16,-42-15-4 16,7 28 0-16,-24-9-3 15,3 12 0-15,-13 1-3 16,8 7 0-16,9-2-1 16,15-4 0-16,15-3 0 15,32-3-4-15,29-6-1 16,28 1-1-16,22-1 1 0,26 7 1 15,5-3-1-15,8 8 0 16,-3 6 0 0,-19 3 2-16,-23 1 1 15,-28 2 0-15,-35-6 0 0,-36-4-1 16,-35-2 0-16,-22-5 1 16,-28-9-1-16,-4-3-1 15,-3-11 1-15,-1-3-3 16,20-2-2-16,-4-16-30 15,40 5-7-15,4-11-1 16,25 4-2-16</inkml:trace>
  <inkml:trace contextRef="#ctx0" brushRef="#br1" timeOffset="248225.3477">1439 7393 40 0,'-6'-43'33'16,"6"5"2"-16,-2 5 2 16,-10-12-16-16,12 45-4 15,-4-53-1-15,4 53-3 16,-8-32-2-16,8 32-2 15,0 0-3-15,-14 24 0 0,6-4-2 16,8 9 0-16,0 4-2 16,0 9-1-1,6-9-1-15,-4-2 0 16,6-9 0-16,-8-22 0 0,32 8 0 16,-32-8 0-16,27-39 0 15,-9-3 0-15,-4-9 0 16,-2-13 0-16,-4-7 0 15,-3 0 0-15,-12 3 0 16,1 5 0-16,-8 4 0 16,-6 16 0-16,-4 9 0 15,-1 23 0-15,-5 18 0 0,-7 23 0 16,-1 23 0 0,-3 12 0-16,9 17 0 15,-2 6 0-15,9 7 0 16,11-3 0-16,10-14 0 0,20-15 0 15,6-22 0-15,15-19 0 16,3-28 0-16,11-20 0 16,-4-17 0-16,-1-12 0 15,-7-7 0-15,1-1 0 16,-15 6 0-16,1 4 0 16,-16 21 0-16,-10 32 0 15,-8 24 0-15,-8 37 0 16,-15 33 0-16,-1 34 0 15,-2 29 0-15,-5 21 0 16,7 11 0-16,15 1 0 16,9-11 0-16,14-26 0 15,19-24 0-15,21-37 0 0,13-35 0 16,20-43 0-16,0-28 0 16,6-35 0-16,-8-23 0 15,-4-26 0-15,-28-12 0 16,-5-4 0-16,-38 4 0 15,-24 25 0-15,-21 15 0 16,-25 33 0-16,-11 21 0 16,-19 34 0-16,1 19 0 15,-8 12 0-15,26 14 0 16,-4-16-31-16,30 18-12 16,14-18-4-16,17 8 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8-27T12:22:33.17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1531 1281 17 0,'6'-39'22'0,"-6"39"0"15,6-39 2-15,-8 15-18 16,4 7 0-16,-2-7 4 16,0 24 1-16,6-31 1 0,-6 31 2 15,-6-18 1 1,6 18-4-16,0 0 1 16,0 0-2-16,-18 21 0 15,22 23-3-15,-16 5 0 0,16 31-3 16,-8 7 0-16,10 19 0 15,-6 5-2-15,12 7-1 16,-2-12-2-16,8-8 1 16,-6-15-1-16,4-19 0 15,-3-16-1-15,-1-15 0 16,0-15-2-16,-12-18 0 16,0 0-1-16,-12-51-2 15,10 27-10-15,-29-37-19 0,3-6-2 16,-21-17 1-1,-11 0 1-15,-21-16 20 16,2 19 8-16,-21-3 5 16,-1-3 12-16,18 13 21 0,10 13 2 15,28-2 1-15,37 6 1 16,41 12-19-16,19-12-6 16,46 24-2-16,19-1-3 15,21 34 0-15,0 8 0 16,5 32-1-16,-19 11 2 15,-12 29-2-15,-33 0 2 16,-19 19-2-16,-41-11 2 16,-25 0-2-16,-29-15-1 0,-24-4 1 15,-12-16-2 1,-8-16 0-16,8-6-3 16,3-29-4-16,33 12-19 15,7-40-13-15,32-1-2 0,12-18-1 16,22 0-1-16</inkml:trace>
  <inkml:trace contextRef="#ctx0" brushRef="#br0" timeOffset="463.6643">2191 1631 73 0,'0'0'37'16,"-8"-32"0"-16,28 13 0 16,-1-15-29-16,35 15-1 0,-3-7-2 15,20 18 0-15,-4 0 0 16,16 20-3-16,-10 2 0 16,-6 13-1-16,-9 5 0 15,-11 9 0-15,-9 4-1 16,-13-4 1-16,-23-3 0 15,-16-5 2-15,-5-8-1 16,-9-3 1-16,-8-10-2 16,1-8 1-16,-9-4-1 15,3-4 1-15,2-2-2 16,1-2 0-16,-2 4 0 16,1 14 0-16,-2 6 0 15,5 9 0-15,8 3 0 0,9 13 0 16,13 0 0-16,12 6 0 15,11-4 0-15,11-15 0 16,12-7 0 0,5-15-1-16,8-10-2 0,5-21-2 15,9-1-4-15,-22-32-22 16,14 6-10-16,-15-18 0 16,3 7-1-16</inkml:trace>
  <inkml:trace contextRef="#ctx0" brushRef="#br0" timeOffset="991.8475">2994 1521 72 0,'0'0'37'0,"0"0"2"16,26 47 1-16,-32-22-28 15,20 22-4-15,-8-3 0 16,12 12-3 0,-10-3-1-16,5 4-1 15,1-10-1-15,-2-5-1 0,-4-15 0 16,0-1 0-16,-8-26-1 15,0 0 1-15,0 0-1 16,4-32 0-16,-10-7 0 16,4-8 0-16,-2-6 0 15,8-14-1-15,0 0 0 16,6-3-1-16,9 9-1 16,9 0-1-16,10 10-1 0,-5-4-2 15,26 24-4-15,-21-16-7 16,31 25-13-1,-18-13-6-15,9 11 0 16,-9-17 12-16,12 29 10 0,-23-19 10 16,-5 3 8-16,9 15 10 15,-36-15 14-15,17 22 10 16,-25 6 0-16,20 0-8 16,-20 0-9-16,2 28-8 15,-10-1-3-15,14 22-3 16,-6 4-1-16,8 16-1 15,4 7-1-15,0 13-1 16,7-3 0-16,1-5-1 0,6-5 0 16,-5-5-1-1,5-10-1-15,-2-14-1 16,-2-8-2-16,-22-39-2 16,27 35-8-16,-27-35-26 0,-2-27-1 15,-18-14 1-15,3 3-1 16</inkml:trace>
  <inkml:trace contextRef="#ctx0" brushRef="#br0" timeOffset="1139.8993">3695 1560 81 0,'0'0'38'0,"0"-26"0"16,20 17 0-16,4-13-31 16,29 2-3-16,0-3-2 0,15 1-4 15,9 9-5 1,-20-7-29-16,22 6-2 15,-12-4 0-15,10 7-2 16</inkml:trace>
  <inkml:trace contextRef="#ctx0" brushRef="#br0" timeOffset="1464.6562">5125 728 80 0,'0'-30'40'0,"0"30"1"15,0 0-1-15,0 0-28 16,0 38-5-16,2 15-2 16,-2 9-1-16,2 17-2 0,2 13 0 15,2 6 0-15,0 2 0 16,2-5-2-16,-1-11 1 15,3-6 0-15,-2-11-1 16,0-20-1-16,4-11-2 16,-12-36-2-16,22 13-2 15,-16-48-7-15,21 4-27 16,-23-36 0-16,16-4 1 16,-12-31-2-16</inkml:trace>
  <inkml:trace contextRef="#ctx0" brushRef="#br0" timeOffset="1660.8767">5395 728 80 0,'12'17'39'0,"-10"38"1"16,-10 4-1-16,14 32-29 15,-12-5-2 1,8 16-3-16,2-4-1 0,4-6-1 16,0-7-1-16,8-7-1 15,-2-7-1-15,0-14-1 16,-1-6-3-16,-9-20-5 15,18-1-31-15,-28-13-1 16,4 1 0-16,-18-16-1 16</inkml:trace>
  <inkml:trace contextRef="#ctx0" brushRef="#br0" timeOffset="2312.1854">4884 1827 59 0,'0'0'38'15,"-34"6"0"-15,34-6 1 0,-25-4-23 16,45 14-6-16,-20-10-2 16,53 9-2-16,-14-3-2 15,21 2 0-15,5-6-1 16,8 2-1-16,6-4-1 16,2-2 0-16,0-2-1 15,-8 2 0-15,-2-2-1 16,-12-6 0-16,-6 7-2 15,-7-9 0-15,-3 6-2 16,-21-16-3-16,8 20-12 16,-34-37-19-16,4 2-1 15,-20-12 0-15,-2-6 0 16</inkml:trace>
  <inkml:trace contextRef="#ctx0" brushRef="#br0" timeOffset="2616.5641">4572 785 91 0,'-41'-12'40'0,"15"-12"0"16,26 24-11 0,45-17-20-16,34 13-1 15,8-14-2-15,30 2-1 16,5-7-2-16,10 9 0 15,-1-2-2-15,1 5 0 0,-15-1 0 16,-19 6-1 0,-13 2 1-16,-26 2-1 0,-7 10-1 15,-21-12 0-15,-9 10-2 16,-22-6-2-16,8 25-7 16,-24-21-29-16,2 18 0 15,-15-8-1-15,-1 7 0 16</inkml:trace>
  <inkml:trace contextRef="#ctx0" brushRef="#br0" timeOffset="7471.7345">5727 4050 1 0,'0'0'28'0,"8"-19"4"16,-8 19 2-16,0 0-14 15,-6-22-1-15,18 40-1 16,-12-18-2-16,2 41-4 16,-10-4-5-16,16 28 0 15,-10 6-3-15,8 19 1 0,-6 4-2 16,6 16 0-16,-2-4 0 15,6 2-1-15,-8-8 1 16,4-6-1 0,-1-7 0-16,1-15-2 0,-4-7-1 15,2-26-2-15,2 7-6 16,-6-46-30-16,8 19-1 16,-8-19 1-16,22-29-1 15</inkml:trace>
  <inkml:trace contextRef="#ctx0" brushRef="#br0" timeOffset="7667.7975">6244 5167 89 0,'8'20'40'0,"-8"-20"1"0,6 21-1 16,-6-21-33-16,0 0-7 15,-8 28-8-15,8-28-28 16,0 0-4-16,0 0 0 16,26-16-1-16</inkml:trace>
  <inkml:trace contextRef="#ctx0" brushRef="#br0" timeOffset="8315.0225">7964 3415 75 0,'0'0'37'0,"-6"-24"2"0,6 24-11 16,0 0-18-16,14 26-1 15,12 21-2-15,-6 4-1 16,19 19-2-16,1 11 0 16,9 17-1-16,0 2 0 15,7 4-2-15,-9-8 0 16,4-11 0-16,-11-15-2 15,-7-13 0-15,-1-14-2 16,-12-27-2-16,7-6-4 16,-21-38-27-16,20-5-4 15,-14-28-1-15,8-4 2 16</inkml:trace>
  <inkml:trace contextRef="#ctx0" brushRef="#br0" timeOffset="8512.0915">8644 3440 74 0,'-40'8'38'0,"10"29"2"16,-11 8 1-16,17 24-33 15,-29 4 0-15,6 19-1 16,-7-4-3-16,3 2-2 16,6-1-2-16,5-17-3 15,14 3-5-15,-7-24-30 16,21-6-2-16,-2-19-1 15,8-7 0-15</inkml:trace>
  <inkml:trace contextRef="#ctx0" brushRef="#br0" timeOffset="8915.2342">7822 4808 53 0,'0'0'36'0,"0"0"1"16,0 0 1-16,38-12-26 16,-3-5-4-16,42 9-2 15,6-10-1-15,22 6-3 16,7-1-1-16,-1-1-2 15,-4 12-5-15,-29-8-30 0,0 8-1 16,-31 2-1-16,-21 4 0 16</inkml:trace>
  <inkml:trace contextRef="#ctx0" brushRef="#br0" timeOffset="9719.5113">7639 5102 43 0,'0'0'33'16,"11"-21"1"-16,-11 21-1 15,48-24-20-15,-23 1-3 16,27 19 1-16,-13-12-4 16,15 22-1-16,-9 0 0 15,6 17-2-15,-11 3 1 16,-7 15-2-16,-13 4 0 16,-14 10 0-16,-18 8-1 15,-13-2-1-15,-17 2-1 16,-5-2 1-16,-9-9-1 15,1-4 0-15,4-11 0 0,3-8 0 16,11-13 0-16,11-6 1 16,26-10-1-16,0 0 0 15,-6-20 1-15,6 20-1 16,38-21 1-16,-5 15 1 16,5-2-1-16,7 12 1 15,3-2-1-15,5 6 0 16,4-1 0-16,-1 5 0 15,-1-2 0-15,-2-4-1 16,-7 0-1-16,-7-6-1 16,2 2-1-16,-15-10-3 15,14 12-4-15,-27-34-17 16,25 9-14-16,-12-18 1 0,7-3 0 16,-5-11 1-16</inkml:trace>
  <inkml:trace contextRef="#ctx0" brushRef="#br0" timeOffset="9983.6041">8606 5199 79 0,'-20'27'40'16,"-5"22"0"-16,-9 4 1 15,8 26-30-15,-7-9-3 16,21 13-2-16,6-7-2 16,24-5 0-16,9-20-3 15,25-20-1-15,13-17 0 16,6-28 0-16,4-17 0 0,-6-14 0 15,-10-16 0-15,-19-10 0 16,-12-3 0-16,-19 1 1 16,-20 4-1-1,-13 9 0-15,-12 12 0 0,-1 5-2 16,-3 18-3-16,-13-1-25 16,19 20-11-16,3 0 0 15,31 6-1-15</inkml:trace>
  <inkml:trace contextRef="#ctx0" brushRef="#br0" timeOffset="10471.7727">10201 4465 39 0,'0'0'36'0,"32"3"1"15,0-6 0-15,9 8-16 16,4-20-10-16,27 13-4 16,-7-12-3-16,8 4-2 15,-2 8-4-15,-18-13-6 0,6 13-28 16,-25 2-1 0,-34 0 0-16,12 19 0 15</inkml:trace>
  <inkml:trace contextRef="#ctx0" brushRef="#br0" timeOffset="10627.8272">10215 4763 65 0,'0'0'36'15,"6"21"2"-15,22-24-2 16,15 1-31-16,9-12 0 16,13 2-3-16,4 4-9 15,-12-4-26-15,14-7-3 16,-10-3 0-16,-3 1-1 15</inkml:trace>
  <inkml:trace contextRef="#ctx0" brushRef="#br0" timeOffset="11347.078">11921 3364 28 0,'0'0'32'16,"0"0"2"-16,-20-16-1 15,20 16-17-15,0-20-3 16,20 16-3-16,-20 4-3 15,52-19-2-15,-19 11-1 16,18 12 0-16,1 4-1 16,1 11 0-16,-5 5-1 0,-11 13-1 15,-11 4 1-15,-18 4-1 16,-16 3-1-16,-18 1 1 16,-17 0-1-16,-9-6 1 15,-3-8-1-15,4-5 0 16,5-9 0-16,11-9 0 15,11-6 0-15,24-6-1 16,8-18 0-16,21 6 0 16,13 1 1-16,11 3 0 15,7 6 0-15,5 8 1 16,-2 5 0-16,-6 15 1 16,-13 5 1-16,-7 9 0 15,-25 1 1-15,-10 6-1 0,-22-4 0 16,-11 2 0-16,-13-5-1 15,-7-3 0 1,-6-12-1-16,3-5-1 16,-3-6 0-16,6-12-2 0,11-2-1 15,5-16-3-15,15 12-7 16,-4-20-27-16,18 5 0 16,4-7 0-16,8 3 0 15</inkml:trace>
  <inkml:trace contextRef="#ctx0" brushRef="#br0" timeOffset="11723.208">12557 3628 70 0,'0'0'37'0,"0"0"2"16,0 0-2-16,0 0-30 15,0 0 0-15,0 0-4 16,18 12 0-16,7 6-2 16,9-2 0-16,13 7 0 15,5 1 0-15,7 1 1 16,4-1 0-16,-2 5 0 16,-7-1 1-16,-3-1 0 15,-13-3 0-15,-13 7-1 16,-11-5 1-16,-16-1-1 15,-16 3 0-15,-13-3-1 16,-9-5 0-16,-7-5-1 16,-5-3 0-16,-5-10-3 0,10-4 0 15,-6-11-4-15,15 5-5 16,-15-22-29-16,21 3 0 16,-7-16 0-16,11-6 1 15</inkml:trace>
  <inkml:trace contextRef="#ctx0" brushRef="#br0" timeOffset="11903.2721">12478 3523 79 0,'32'-20'40'0,"1"0"0"15,24 5 0-15,-5-9-31 16,37 14-2-16,13-9-2 16,15 7-1-16,1-2-2 15,1 4-2-15,-9 4-2 0,-7-2-2 16,-8 18-9-16,-32-12-27 15,-16 14-1-15,-29-4 0 16,-18-8 0-16</inkml:trace>
  <inkml:trace contextRef="#ctx0" brushRef="#br0" timeOffset="12279.4018">11824 4926 73 0,'20'-10'39'0,"12"-6"1"16,25 6 1-16,10-29-31 15,30 27-2-15,14-13-1 16,19 5-1-16,2-3-2 16,4 5-1-16,-3-2-2 0,-15 3-2 15,-7 7-1-15,-26-6-5 16,-6 26-17-1,-34-14-18-15,-19 10 1 16,-26-6-1-16,0 0 1 0</inkml:trace>
  <inkml:trace contextRef="#ctx0" brushRef="#br0" timeOffset="12815.5912">12136 5344 69 0,'14'-28'39'16,"-14"28"2"-16,0 0-1 15,0 0-23-15,28 38-6 16,-28-9-3-16,18 22-2 16,-18 0-1-16,8 12-1 15,-2 0-3-15,1 0 0 16,-1-3 0-16,0-13-1 15,2 1-1-15,-2-13-1 16,12-4-3-16,-18-31-4 0,45 22-32 16,-25-30-1-1,6-6-1-15,-1-13 1 16</inkml:trace>
  <inkml:trace contextRef="#ctx0" brushRef="#br0" timeOffset="13379.7848">12891 5240 84 0,'0'0'42'15,"0"0"0"-15,4 31 1 16,-22 10-30-16,-14 3-5 16,11 16-1-16,-11 3-3 15,10 8-2-15,3-4-1 16,7-5-1-16,14-9 1 15,15-13-1-15,9-13 0 0,14-13 0 16,5-16 0-16,2-10 0 16,5-13-1-16,1-17 0 15,-2-3 1-15,-7-14-1 16,-5-1 1-16,-9-7-1 16,-4 4 1-16,-3 2-1 15,-7 10 1-15,-2 12 0 16,-4 2 0-16,2 19 1 15,-12 18-1-15,0 0 1 16,19 20-1-16,-17 19 1 16,-2 6-1-16,0 16 1 15,0 9 0-15,0 7-1 16,6 0 0-16,8-3 0 0,12-7 1 16,13-14-1-16,13-14-1 15,15-15 1-15,6-17 0 16,10-14 1-16,-4-15-1 15,-2-13 0-15,-10-10 1 16,-14-10 0-16,-15-6 0 16,-19 0 0-16,-21-4 0 15,-21 2 0-15,-17 3 0 16,-13 5-1-16,0 5 0 16,-5 5-1-16,11 20-7 15,-2-9-33-15,27 15-3 16,4-1-1-16,18 20 0 15</inkml:trace>
  <inkml:trace contextRef="#ctx0" brushRef="#br1" timeOffset="24695.2675">12577 6315 2 0,'0'0'24'0,"0"0"2"15,4-19-7-15,-4 19-2 16,0 0 0-16,-4-26-1 0,4 26-2 16,0 0-3-1,0 0 0-15,0 0-4 16,0 0 1-16,0 0-2 16,0 0-1-16,0 0-1 0,0 0-1 15,0 0 1-15,0 0-1 16,0 0 0-16,0 0-1 15,0 0 1-15,0 0-1 16,0 0-1-16,0 0 1 16,-20 8-1-16,20-8 0 15,0 0 0-15,0 0 0 16,0 0 0-16,-6 20 1 0,6-20-1 16,0 0 0-1,-8 17 1-15,8-17 0 16,-14 20 0-16,14-20-1 15,-17 27 2-15,17-27-2 16,-22 34 1-16,10-17-2 0,12-17 2 16,-20 28-2-16,20-28 0 15,-14 25 1-15,14-25-1 16,-13 26 0-16,13-26 1 16,-20 27 0-16,20-27-1 15,-26 34 1-15,12-15-1 16,3 1 1-16,11-20-1 15,-28 31 1-15,28-31-1 16,-26 26 1-16,26-26-1 16,-25 23 1-16,25-23-1 15,-26 20 1-15,26-20-1 16,-28 20 1-16,28-20-1 0,-19 17 0 16,19-17 0-16,-26 24 0 15,26-24 1-15,-32 23-1 16,13-9 0-16,-1 0 1 15,-2 4-1-15,-2-1 0 16,-3-1 1-16,1 0-1 16,2-1 1-16,3-1-1 15,-3-2 0-15,2 4 1 16,2-1-1-16,-5 1 0 16,5 0 0-16,-6-3 0 15,5 3 0-15,1 0 0 16,-4-2 0-16,5-3 1 15,3-3 0-15,16-8-2 0,-36 18 2 16,20-12-1-16,-3 4 0 16,-1-5 0-16,-4 5 0 15,2-4 0-15,3 4 0 16,-5-2 0-16,2-2 0 16,3 2 0-16,-1-3 0 15,-6 3 1-15,0-2-1 16,-1 2 0-16,-3-2 0 15,3 4 0-15,-7 0 0 16,0-1 0-16,-3-1 0 16,3-2 0-16,-3 2 0 15,1-4 1-15,-3 4-1 16,-1-4 0-16,-1 2 0 0,-1-1 0 16,3 1 0-16,-1 0 1 15,-3 0-1-15,7 2 0 16,-1-4-1-16,1 2 2 15,1-2-1-15,1-2 0 16,3-2 0-16,-3 4 0 16,1-2 0-16,-1 1 0 15,2-1 0-15,-7-2 1 16,-1 6-1-16,-3-6 0 16,1 4 0-16,3 0 0 15,-4-2 0-15,1-2 0 16,-1-6 0-16,1 6 0 15,3-2 0-15,1-2-1 0,-3-2 1 16,-3-1 1-16,-3-1-1 16,1-2 0-16,-5 0 0 15,4-2 0-15,-5 1 0 16,5 1 0-16,-4 0 0 16,-1-2 0-16,11-2 0 15,-5 1 0-15,7 3 0 16,1-6 0-16,-1 0 0 15,5 1 0-15,9 3 0 16,-1 2 0-16,0-2 0 16,11 5 0-16,-3-5 0 15,18 12 0-15,-26-18 0 16,26 18 0-16,-20-27 0 0,20 27 0 16,-25-30 0-16,13 13 0 15,12 17 0 1,-28-30 0-16,28 30 0 15,-27-33 0-15,7 15 0 0,6-2 0 16,14 20 0-16,-32-29 0 16,15 9 0-16,3 1 0 15,0-1 0-15,0 1 0 16,0-3 0-16,-3 0 0 16,3-3 0-16,-4-3 0 15,2 5 0-15,-2-1 0 16,-1-1 0-16,1 3 0 0,2 1 0 15,-4 3 0-15,1 0 0 16,1-1 0 0,2 3 0-16,16 16 0 15,-31-26 0-15,31 26 0 0,-26-25 0 16,26 25 0-16,-20-22 0 16,20 22 0-16,0 0-2 15,-20-25 1-15,20 25 1 16,-6-18 0-16,6 18 0 15,-5-20-1-15,5 20 1 16,0 0 0-16,5-25 0 16,-5 25 0-16,0 0 0 15,-5-24-1-15,5 24 1 16,0-17 0-16,0 17 0 16,0-20 0-16,0 20 0 15,-2-21 0-15,2 21 1 16,2-18-1-16,-2 18 0 0,0 0 0 15,0 0 0-15,-6-20 0 16,6 20 0-16,0 0 0 16,0 0 0-16,0 0 0 15,0 0 0-15,0 0 0 16,0 0 1-16,0 0-1 16,0 0 0-16,0 0 0 15,0 0 0-15,0 0 0 16,0 0 0-16,0 0 0 15,0 0 0-15,0 0 0 16,0 0 0-16,0 0 0 16,0 0 0-16,0 0 0 15,0 0 0-15,0 0-1 0,0 0 1 16,0 0 0-16,0 0 0 16,0 0 0-16,0 0 0 15,0 0 0-15,0 0 0 16,0 0 0-16,0 0 0 15,0 0 0-15,0 0 1 16,0 0-1-16,0 0-1 16,0 0 2-16,0 0-2 15,-14 18 2-15,14-18-2 16,-14 22 1-16,14-22 0 16,-20 39 0-16,6-12 0 15,1 5 1-15,-5-3 0 16,6 2-1-16,-8 1 1 0,8-5-1 15,-1-3 1-15,5-4-1 16,0-3 0-16,4 1 0 16,4-18 0-16,-8 25 0 15,8-25 0-15,0 0 0 16,-6 22 0-16,6-22 0 16,0 0 0-16,0 0 0 15,0 0 0-15,0-22 0 16,0 22 0-16,8-33 0 15,-2 11 0-15,6-1 0 16,-4-9 0-16,3 1-1 16,7-2 1-16,-10 1-1 15,6-1 0-15,0 7 1 0,3 1 0 16,-3-1 0-16,-2 7 0 16,4-3 0-1,-16 22 0-15,30-27 0 16,-30 27 0-16,21-20 0 0,-21 20 0 15,18-12 0-15,-18 12 0 16,0 0-1-16,20 8 1 16,-20-8 1-16,16 18-2 15,-16-18 1-15,29 17 0 16,-13-7 0-16,10 0 0 16,3 0 0-16,5-4 0 15,-5-2 0-15,9 0 1 0,-6 2-1 16,7-1-1-16,-13 1 2 15,5-2-2 1,-11 2 1-16,-4-2-1 16,-16-4 1-16,24 8 0 15,-24-8 0-15,0 0 0 0,0 0 0 16,0 0-1-16,0 0 2 16,0 0-1-16,0 0 0 15,-12 20 0-15,12-20 1 16,-26 15-1-16,8-3 1 15,-5 4 0-15,-3-1 0 16,-6 7 0-16,-1-2-1 16,-7 5 0-16,1-1 0 15,-5-3 0-15,-1 3 0 16,3-3 0-16,-3-1 0 16,6-2 0-16,1-3 0 15,4-3 0-15,3 0 0 0,3 2 0 16,-1-4 0-16,5-1 0 15,4 1 0-15,0-2 0 16,20-8 0-16,-29 16 0 16,29-16 0-16,0 0 0 15,-16 4 0-15,16-4 0 16,0 0 0-16,0 0 0 16,0 0 0-16,0 0 0 15,0 0 0-15,0 0 0 16,0 0 0-16,0 0 0 15,0 0 0-15,16-6-1 16,-16 6-2-16,0 0-2 16,0 0-7-16,29-16-30 0,-21-2-1 15,14 5-1-15,-8-11 0 16</inkml:trace>
  <inkml:trace contextRef="#ctx0" brushRef="#br1" timeOffset="26632.1093">12450 2647 31 0,'0'0'30'16,"0"0"3"-16,0 0-2 16,0 0-18-16,0 0-2 15,-7-19 1-15,7 19-3 16,0 0-1-16,0 0-1 0,1-24-1 15,-1 24 0-15,-5-24-2 16,5 24 1 0,-8-39-2-16,4 20 0 15,-6-11-1-15,4 1 1 0,-2-7-2 16,-4 1 1-16,0-6-2 16,-2-4 1-16,-5-2 0 15,-1-1 0-15,-12-3 0 16,-1 2-1-16,-5-6 2 15,-3 8-1-15,-5 2 0 16,-5 2 0-16,4 2 0 16,-3-2-1-16,9 3 1 15,-5-3-1-15,1 6 1 0,4 0-2 16,-11 1 2 0,3 7-1-16,-4 1 0 15,-7 5 0-15,-1 1 0 16,-4 7 0-16,-4 1 0 0,4-2 0 15,0 0 0-15,3 3 0 16,-3-3 1-16,0 6-1 16,2 0 0-16,2 4 0 15,-5 6 0-15,1 2 0 16,4-2 0-16,-2 4 1 16,4 2-1-16,-1 2 0 15,-5 2 0-15,6-2 0 16,0 2 0-16,-4 1 0 15,3 5 0-15,1 2 0 16,0-3 0-16,0 3 0 16,5 2-1-16,-1-1 2 15,6-1-1-15,-3 2 0 0,1 1 0 16,4-1-1-16,-5 3 1 16,5 1 0-16,-4 3 1 15,1 1-2-15,3-1 2 16,-4 5-1-16,5-3-1 15,5 7 2-15,-3-1-1 16,3 0 0-16,3 4 0 16,3 3 0-16,-9 1 0 15,9-2 0-15,-3 6 0 16,5-4 0-16,-1-3 0 16,2-3 0-16,3-4 0 15,-1-1 0-15,12 1 0 16,-1-4 0-16,-1 3 1 0,-2-3-1 15,-1 5 2-15,3-1-2 16,-2 0 2-16,4 3-1 16,-3-5 0-1,3-1 0-15,0-7 0 0,4-1-1 16,14-22 1-16,-21 33-1 16,21-33 0-16,-20 31 0 15,20-31 0-15,-12 26 0 16,12-26 0-16,-8 20 0 15,8-20 0-15,0 0 0 16,0 0 0-16,0 0 0 16,0 0 0-16,0 0-1 15,0 0 1-15,0 0-1 0,0 0-1 16,0 0-1-16,0 0-2 16,0 0-2-1,20 3-4-15,-20-3-29 16,0 0-2-16,0 0 1 0,25-5 0 15</inkml:trace>
  <inkml:trace contextRef="#ctx0" brushRef="#br1" timeOffset="27411.4496">8626 2577 1 0,'20'-2'10'0,"-20"2"3"16,0 0 0-16,0 0 0 15,-8-18 1-15,8 18 2 16,0 0-1-16,0 0 2 16,-12-26-2-16,12 26-1 0,0-17-3 15,0 17 0 1,8-18-4-16,-8 18 1 16,0 0-1-16,0 0-1 15,17-23-1-15,-17 23 0 0,0 0 0 16,2 19-1-16,-4 3 1 15,0 13-3-15,-3 8 2 16,-1 8-2-16,-6 2 1 16,-2 10-1-16,0 0 0 15,-6 0-1-15,3-12 0 16,-3 0 0-16,0-6-1 16,-2-8 0-16,3-5 1 15,3-11-1-15,16-21 0 16,-20 28 0-16,20-28-1 15,0 0 2-15,0 0-1 16,0 0 0-16,24-10 0 16,-4-10 0-16,7 4 0 0,7-9 0 15,11 3 1-15,7-3-2 16,5 3 2-16,2-5-2 16,6 5 2-16,-4 8-1 15,-1-1 0-15,-3 5 0 16,-12-2 0-16,-5 4 0 15,-15 4 1-15,-5-1-1 16,-20 5 0-16,0 0 1 16,0 0 0-16,-20-14 0 15,1 6-1-15,-7-10 0 16,0-1 0-16,-5-7 0 16,1-1 1-16,-5-11-2 15,5 3 0-15,-8-6 0 0,5 7-1 16,1 3-2-16,5 13-5 15,-11-5-32-15,18 13 0 16,-7 0-1-16,9 8-1 16</inkml:trace>
  <inkml:trace contextRef="#ctx0" brushRef="#br1" timeOffset="36807.2337">9933 8319 37 0,'0'0'34'0,"-24"16"1"15,24-16 0-15,-8 17-19 16,8-17-6-16,0 0-1 16,0 0-2-16,28-15-1 0,-6 7-2 15,11 6 1-15,3-4-1 16,9 6-1-16,-1 0 1 16,9 2-1-16,-8-2-1 15,-5 0-2-15,-1-2 0 16,-7-8-2-16,0 4-1 15,-17-9-3-15,11 9-3 16,-26-26-12-16,0 32-17 16,14-39-1-16,-8 16 1 15,-6 1 0-15</inkml:trace>
  <inkml:trace contextRef="#ctx0" brushRef="#br1" timeOffset="37039.3137">10288 7905 68 0,'0'0'38'16,"0"0"1"-16,-15 2 0 15,-11-12-28-15,26 10-5 16,0 0-2-16,0 0-4 15,14 22-5-15,-14-22-28 16,0 0-5-16,19 11-1 16,-19-11 0-16</inkml:trace>
  <inkml:trace contextRef="#ctx0" brushRef="#br1" timeOffset="37279.3968">10201 8533 74 0,'6'24'38'16,"-6"-24"1"-16,0 0 0 16,0 0-32-16,0 0-1 15,20 17-3-15,-20-17-3 0,0 0-4 16,0 0-6-16,0 0-28 15,0 0 0-15,0 0-1 16,0 0 1-16</inkml:trace>
  <inkml:trace contextRef="#ctx0" brushRef="#br1" timeOffset="37926.6245">10691 8148 70 0,'6'-21'39'16,"-6"21"1"-16,0 0 0 16,0 0-28-16,8 19-3 15,-2 3-3-15,-12 2-1 16,6 3-1-16,-2 4-1 16,-2 1-2-16,-2-3 0 0,0-5 0 15,4-7 0-15,2-17-1 16,-2 18 0-1,2-18 0-15,0 0-1 16,24-10 1-16,0 0 1 16,7-1-1-16,5-1 0 0,13 0 0 15,4 2 0-15,9 8 0 16,1-2 0-16,-4 8 0 16,-2 8 0-16,-9 2 0 15,-11 9 1-15,-15 5 0 16,-10 1 0-16,-12 5 1 15,-18-1-1-15,-4 0 0 16,-9-1 1-16,-3-3-1 16,-11-9 1-16,1-2-1 15,3-5-1-15,1-5 1 16,-3-4 0-16,3 0-1 16,7-2 0-16,-1-4 0 0,7 4-1 15,-3-6 0-15,8 2 0 16,3-2-2-16,19 4-2 15,-20-12-3-15,20 12-9 16,0 0-25-16,27-27 0 16,-15 5 0-16,8-3 1 15</inkml:trace>
  <inkml:trace contextRef="#ctx0" brushRef="#br1" timeOffset="38234.7291">10742 8086 70 0,'-23'-4'39'16,"23"4"0"-16,0 0 1 15,-16 0-28-15,44 7-3 16,-7-12-2-16,23 7-2 15,7-8-1-15,8 4-1 16,1-8-1-16,1 4 0 16,-4-2-1-16,-10 0-1 15,-7 4 1-15,-10 4-1 16,-11 0-2-16,-19 0-5 16,26 6-33-16,-26-6-1 0,0 0 0 15,0 0-1-15</inkml:trace>
  <inkml:trace contextRef="#ctx0" brushRef="#br1" timeOffset="40187.3633">9848 2502 30 0,'-20'20'32'15,"20"-20"4"-15,-25 4-1 16,25-4-16-16,-26-2-5 15,26 2-3-15,0 0-3 16,26-6-1-16,-7-2-2 16,15 8 0-16,-1-8-2 15,17 4 1-15,-3-2-1 16,5 2-1-16,-7 0-1 16,-4 0 0-16,3-2-1 0,-9 3 0 15,1-1-1-15,-8-2-1 16,-3 2-2-1,-3-6 0-15,2 8-1 16,-24 2-4-16,33-12-9 0,-33 12-21 16,8-17 2-16,-8 17-1 15,-22-18 1-15</inkml:trace>
  <inkml:trace contextRef="#ctx0" brushRef="#br1" timeOffset="40463.4592">10142 2194 69 0,'0'0'39'16,"0"0"0"-16,-6-26-1 15,6 26-28-15,0 0-3 16,0 0-3-16,20-6-3 16,-20 6-2-16,20 12-4 15,-20-12-11-15,18 18-21 16,-18-18-2-16,9 41 0 16,-9-19-1-16</inkml:trace>
  <inkml:trace contextRef="#ctx0" brushRef="#br1" timeOffset="40735.558">10154 2855 94 0,'0'0'42'0,"0"0"0"16,0 0-7-16,0 0-26 15,0 0-2-15,0 0-2 16,0 0-3-16,0 0 0 16,16 0-1-16,-16 0-1 15,0 0-1-15,0 0-1 16,0 0-3-16,0 0-5 0,26-15-31 16,-26 15 0-16,0 0-1 15,0-22 1-15</inkml:trace>
  <inkml:trace contextRef="#ctx0" brushRef="#br1" timeOffset="41386.7754">10592 2353 50 0,'0'0'37'0,"0"0"2"16,0 0-1-16,0 0-14 16,-6 17-15-16,3 7-2 15,-7-6-1-15,0 9-2 16,2-5-1-16,2 5 0 0,4-7-2 16,2-20 0-16,6 23 0 15,-6-23-2 1,33 6 1-16,-13-12 0 15,12 2 0-15,1-7-1 0,7 5 2 16,1-2-1-16,3 4 0 16,1 4 0-16,3 0 0 15,-3 8 1-15,-6 0 0 16,1 7 0-16,-8-1 1 16,-7 6 0-16,-11 1 0 15,-6 7 0-15,-10-3 0 16,-10 1 0-16,-2 1 0 15,-11-1-1-15,-1-3 0 0,-6-1 0 16,3-8-1 0,-7-4 1-16,3-3-2 15,-3-3 1-15,-1-6 0 16,3-5-2-16,2-1 0 0,1-6-1 16,9 6-2-16,-4-15-2 15,26 23-10-15,-19-28-23 16,21 10-2-16,-6-11 1 15,6 3 0-15</inkml:trace>
  <inkml:trace contextRef="#ctx0" brushRef="#br1" timeOffset="41635.862">10620 2361 71 0,'24'-8'40'0,"-24"8"0"16,49-16 0-16,-25-5-28 16,29 11-4-16,-6-6-2 15,11 4-2-15,-7 0-2 16,0 5 0-16,-7 1-3 16,-7-4-1-16,-3 12-3 15,-16-20-11-15,1 20-24 16,-19-2 0-16,0 0-1 15,20-25-1-15</inkml:trace>
  <inkml:trace contextRef="#ctx0" brushRef="#br1" timeOffset="44931.4497">19742 4080 55 0,'-51'2'34'0,"9"-2"2"16,5-4-1-16,1-18-22 0,36 22-3 16,-4-23-3-16,36 17-2 15,10-10-1-15,29 8-1 16,17-3 0-16,19 7-2 16,6 4 1-16,5 6-1 15,-3 9 0-15,-17 13 0 16,-27 7 1-16,-23 16 0 15,-30 12 0-15,-36 9 0 16,-30 7 0-16,-11 3 1 16,-24-5-1-16,2-8 0 15,-2-10 0-15,6-12-1 16,12-16-1-16,24-11 1 16,15-16-1-16,26-4 0 0,20-24 0 15,19 2-1-15,15 3 1 16,15-1-1-16,6 6 1 15,2 12 1-15,-4 8-1 16,-10 16 0-16,-16 11 0 16,-13 12 1-16,-22 5 0 15,-24 4 0-15,-18-1 0 16,-19-2 0-16,-12-5 1 16,-10-9-1-16,-8-12 0 15,2-9 0-15,4-8-1 16,9-12-1-16,11-2-1 15,20-15-2-15,15 3-3 0,8-25-13 16,32 13-20-16,5-9-3 16,23 2 3-16,1-8-2 15</inkml:trace>
  <inkml:trace contextRef="#ctx0" brushRef="#br1" timeOffset="45318.5852">20710 4292 90 0,'6'-30'41'0,"-6"30"-1"16,0 0 1-16,0 0-33 0,-20 4-2 16,20-4-1-16,14 32-3 15,6-17-1-15,11 1 0 16,11 2 0-1,15-1-1-15,10 1 0 0,12 8 0 16,6 1 0-16,0 10 0 16,-6 3 1-16,-8 5-1 15,-12 4 1-15,-13 4-1 16,-21-2 2-16,-19-2-1 16,-14 0 0-16,-21-16 1 15,-7-1-1-15,-15-13 0 16,-7-9-1-16,-9-6-1 15,-4-12 0-15,0-3-2 0,-2-19-1 16,8 3-3 0,-12-30-11-16,30 13-24 15,-13-10 0-15,15-3 1 16,-2-6 0-16</inkml:trace>
  <inkml:trace contextRef="#ctx0" brushRef="#br1" timeOffset="45478.6375">20540 4260 79 0,'28'-15'40'0,"23"3"-1"16,2-6 1-16,44 10-30 16,-12-11-2-16,20 9-4 15,-1 0-2-15,1 0-3 16,2 16-5-16,-25-10-28 16,15 14-6-16,-24 0 1 15,-10 12-2-15</inkml:trace>
  <inkml:trace contextRef="#ctx0" brushRef="#br1" timeOffset="45746.7306">22076 4508 93 0,'34'-4'42'0,"-9"-8"0"16,21 8 1-16,-1-27-35 16,16 27-2-16,9-8-2 15,1 4-1-15,-4 2-2 16,-2 0-1-16,-6 8-1 0,-13-8-4 16,-7 16-4-16,-39-10-32 15,32-15-1-15,-32 15 0 16,2-32-1-16</inkml:trace>
  <inkml:trace contextRef="#ctx0" brushRef="#br1" timeOffset="45934.7954">22347 3974 103 0,'-24'10'43'0,"24"-10"-1"0,4 19 0 15,-4-19-38-15,30 26-4 16,-11-20-6-16,21 11-34 16,-24 1 0-16,3 4-3 15,-9 7 1 1</inkml:trace>
  <inkml:trace contextRef="#ctx0" brushRef="#br1" timeOffset="46131.8645">22339 4879 103 0,'6'25'43'0,"-6"-25"-1"0,14 28 0 16,-14-28-36-16,0 0-4 16,27 9-4-16,-27-9-7 15,24-11-31 1,-24 11-2-16,0 0 0 0,6-26-1 15</inkml:trace>
  <inkml:trace contextRef="#ctx0" brushRef="#br1" timeOffset="46559.5666">22894 4343 104 0,'13'-32'43'0,"-13"32"-1"15,8-17 1-15,-8 17-37 0,18-4-2 16,2 10-2-16,6-6 0 16,5 6 0-16,5-2-2 15,9 5 1-15,8 1-1 16,7 8 0-16,3 3 0 15,2 3 0-15,0 5 1 16,-4 9-1-16,-3 3 1 16,-7 4 0-16,-17 0 0 15,-7 0 0-15,-15 1 0 16,-12-5-1-16,-14-4 0 16,-11-4 0-16,-9-5 0 15,-11-12 0-15,-1-5 0 16,-13-9 0-16,6-6 0 0,-11-9 0 15,11-7-1-15,0-15-6 16,21 15-16-16,-9-33-20 16,17-2 0-16,2-14-1 15,16 3 1-15</inkml:trace>
  <inkml:trace contextRef="#ctx0" brushRef="#br1" timeOffset="46747.5249">23046 4092 98 0,'29'-12'44'0,"5"8"-2"16,-1-8 1-16,39 6-34 15,-7-7-2-15,20 3-3 0,1-2-2 16,5 0-3-16,0 6-2 16,-6-5-5-16,16 12-31 15,-30-8-3-15,-2 9-2 16,-14-4 1-16</inkml:trace>
  <inkml:trace contextRef="#ctx0" brushRef="#br1" timeOffset="46995.6088">24444 4196 97 0,'0'0'42'16,"0"0"0"-16,39 15-1 16,-5-34-35-16,19 23-3 15,10-4-2-15,8-2-2 16,2 2-2-16,-8-6-4 16,14 23-17-16,-27-18-17 15,-11 4 0-15,-21-5 0 16,-20 2 0-16</inkml:trace>
  <inkml:trace contextRef="#ctx0" brushRef="#br1" timeOffset="47162.6663">24392 4439 89 0,'0'0'42'16,"26"14"-1"-1,6-22 1-15,19-2-31 0,-2 4-7 16,9-2-4-16,5 8-6 15,-34-6-33-15,21 3-1 16,-17-7-1-16,-1 0-1 16</inkml:trace>
  <inkml:trace contextRef="#ctx0" brushRef="#br1" timeOffset="47634.8313">25255 4133 64 0,'12'-24'40'15,"-12"24"2"-15,0 0 0 0,22-33-16 16,3 49-15-16,-5-7-3 15,18 21-1-15,3-1-3 16,16 13-1-16,5 3-2 16,13 6 0-16,4 2-1 15,-2 2 0-15,-10-4-1 16,-6-8 0-16,-6-2-1 16,-21-13-2-16,-1-3-2 15,-33-25-8-15,40-4-27 16,-40-15-1-16,0-3-1 15,-6-19 1-15</inkml:trace>
  <inkml:trace contextRef="#ctx0" brushRef="#br1" timeOffset="47830.8993">26065 4007 82 0,'-32'0'41'15,"-1"18"0"-15,-5 23 2 16,-17-6-31-16,3 34-2 15,-17 0-4-15,8 13-1 16,-10 1-3-16,12-5-3 16,5-3-2-16,3-26-6 15,37 4-33-15,-11-22 0 16,19-9 0-16,6-22-1 16</inkml:trace>
  <inkml:trace contextRef="#ctx0" brushRef="#br1" timeOffset="49483.5649">27326 4200 39 0,'-17'-8'34'0,"17"8"3"16,0 0-3-16,-34-16-14 15,34 16-4-15,0 0-3 16,0 0-4-16,18-10-1 15,10 16-3-15,-1-12-1 16,23 4-1-16,3-6-1 16,18 1-1-16,2 1-2 0,-2-8-2 15,2 8-1 1,-14-14-5-16,12 26-15 16,-31-12-15-16,-14 6-2 15,-26 0 2-15,0 0-1 0</inkml:trace>
  <inkml:trace contextRef="#ctx0" brushRef="#br1" timeOffset="49678.8441">27321 4414 75 0,'5'19'40'16,"17"-13"0"-16,16 4 1 0,3-22-31 15,28 14-2 1,-4-12-2-16,8 0-4 15,1 1-3-15,-11-9-4 16,6 24-12-16,-12-20-23 16,-12 8-1-16,-13-2 0 0,-4-3 0 15</inkml:trace>
  <inkml:trace contextRef="#ctx0" brushRef="#br1" timeOffset="50235.0378">28638 3746 65 0,'-22'-12'37'0,"4"7"3"16,2-7-2-16,16 12-25 15,0 0-4-15,36 0-3 16,-5-4-1-16,23 8-2 15,5-6-1-15,16 6 0 16,4-4-1-16,8 4 1 0,2-4-1 16,-10 4 1-16,-6-4 0 15,-14 6 0-15,-14 3 0 16,-5 7 0-16,-20 10 1 16,-15 9-1-16,-10 14 1 15,-15 14-1-15,-8 13 1 16,3 9-1-16,-9 7 0 15,2 4 0-15,1 0 0 16,5-7-2-16,6-7 0 16,7-13 0-16,11-7 0 15,-10-11 0-15,14-9 0 16,-2-15-2-16,10-1-5 16,-10-26-27-16,0 0-10 0,15 4-1 15,-15-4 0-15</inkml:trace>
  <inkml:trace contextRef="#ctx0" brushRef="#br1" timeOffset="54367.0967">1458 5899 27 0,'0'0'26'0,"0"0"-3"16,0 0-2-16,0 0-1 15,-25 8-2-15,25-8-1 16,0 0-3-16,-2 18-3 0,2-18-3 16,0 0-2-16,0 0 0 15,0 0-2-15,21 0 0 16,5 0-2-16,13-4 0 15,15 6 0-15,21-8 0 16,26 8 0-16,21-4 0 16,22 2-1-16,22-2 0 15,24 4 1-15,5-2 0 16,22 0-1-16,4 2 0 16,-3-4 0-16,-5 2 0 15,-18 0-1-15,-17-2 1 16,-16 2 0-16,-18-2 0 15,-31-2-1-15,-23-2 0 0,-24 4 1 16,-15-4-1-16,-18 4 0 16,-13-2 1-1,-20 4-1-15,20-4-1 16,-20 4 0-16,0 0-4 0,0 0-7 16,0 0-26-16,-40-11-3 15,15 7 1-15,-13-4-2 16</inkml:trace>
  <inkml:trace contextRef="#ctx0" brushRef="#br1" timeOffset="56010.6685">2858 4001 34 0,'4'-27'34'0,"0"1"1"16,-4 5 1-16,-2-15-21 15,2 36-1-15,-31-15 0 16,17 42-2-16,-38 7-2 15,5 40-2-15,-26 20-2 16,4 28-1-16,-4 12 0 16,19 19-1-16,5-2-1 15,27-6-1-15,16-17 1 16,32-26-2-16,25-24 1 16,24-25-1-16,20-23 0 0,10-30-1 15,2-24 0-15,3-21 0 16,-7-24-1-16,-16-13 1 15,-14-20-1-15,-30-20 2 16,-23-10-1-16,-26-5 1 16,-20 8-1-16,-25 3 0 15,-16 14 1-15,-6 14 0 16,-2 17 0-16,8 25-2 16,9 26-2-16,13 18-2 15,29 36-6-15,-15 5-29 16,42 32-4-16,-3 8 0 15,10 23-1-15</inkml:trace>
  <inkml:trace contextRef="#ctx0" brushRef="#br1" timeOffset="56382.798">2740 4781 75 0,'-20'0'42'16,"0"-6"1"-16,20 6-1 15,0 0-27-15,40 13-6 16,-9-5-2-16,17 14-1 15,3-1-2 1,20 13-1-16,-2 5 0 0,8 4-2 16,0 6 1-16,-10 4 0 15,-3-10-1-15,-5 1-1 16,-8-7 0-16,-15-10 0 16,-3-7 0-16,-3-8 0 15,-2 0-8-15,-28-12-34 16,27-16-3-16,-27-2 1 15,4 1-2-15</inkml:trace>
  <inkml:trace contextRef="#ctx0" brushRef="#br0" timeOffset="63635.1745">5761 12321 22 0,'0'0'33'0,"-24"-4"3"15,24 4-1-15,0 0-11 16,-28-41-8-16,48 25-3 16,-14-25-3-1,26 15-3-15,1-13-2 0,19 11 0 16,3-7-1-16,10 14 0 16,-2 9 0-16,-4 18-1 15,-7 11-1-15,-5 21 1 16,-21 11-2-16,-14 23 0 15,-24 17 1-15,-20 5-1 16,-15 8 0-16,-12 4-1 16,-12-2 0-16,-6-6 1 15,1-14-1-15,1-9 1 0,16-24-2 16,12-8 2-16,9-13-1 16,17-13 1-1,21-17 0-15,0 0 0 16,0 0 0-16,0 0 0 0,33-10 0 15,1 3 0-15,9-3 0 16,10 4 0-16,5-4 0 16,1 4-1-16,2 2 0 15,2 0 0-15,-9 6 1 16,3 0-2-16,-10 0-1 16,-1-4-1-16,-1 4-2 15,-11-17-6-15,23-3-31 16,-29-4 0-16,5 3-1 15,-7-7 1-15</inkml:trace>
  <inkml:trace contextRef="#ctx0" brushRef="#br0" timeOffset="63823.2402">6710 12864 89 0,'0'0'43'0,"18"36"0"16,-18-36-1-16,20 35-33 15,-20-35-3-15,-8 30-1 16,8-30-5-16,-4 17-4 16,16 3-13-16,-12-20-24 15,0 0-1-15,2-28-1 16,-2 28 0-16</inkml:trace>
  <inkml:trace contextRef="#ctx0" brushRef="#br0" timeOffset="65718.9002">8089 12168 11 0,'0'0'30'0,"-20"-24"3"15,20 24 0-15,12-29-10 16,-10-9-7-16,29 19-2 15,-5-26-4-15,21 15-3 16,1-9 0-16,15 19-2 16,2 3 0-16,0 21-1 15,-9 11 0-15,1 21 0 16,-20 15-1-16,-3 17 0 16,-28 7 0-16,-16 11-1 15,-20 5 1-15,-9 5-1 16,-20-8-1-16,-5-4 1 15,-7-11 0-15,10-8-1 0,4-12 0 16,10-16-1-16,15-13 1 16,12-17-1-16,20-7 0 15,0 0 1-15,34-19 0 16,-3 5-1-16,11 0 1 16,13 3 0-16,6 3-1 15,8 4 1-15,-1 4-1 16,3 4 1-16,-4 4-1 15,-2 3 0-15,-2 1 0 16,-16 0 0-16,-1-2-1 16,-13 0-1-16,1 1-2 15,-8-13-4-15,13 14-7 16,-7-30-25-16,-1 3-2 0,-3-21 1 16,0-5-1-16</inkml:trace>
  <inkml:trace contextRef="#ctx0" brushRef="#br0" timeOffset="66310.1053">9516 11979 74 0,'0'0'40'16,"0"0"0"-16,-35 30 0 15,-5 13-29-15,1 26-3 16,-24 7 0-16,3 20-2 15,-3 8-2-15,14 4-2 0,5-4 0 16,25-8 0-16,17-17-2 16,15-8 0-16,25-20 0 15,11-20-1-15,16-21 1 16,7-12 0-16,1-22-1 16,-4-15 0-16,-10-14 0 15,0-16 1-15,-5-5-1 16,-15-9 0-16,-1-1 1 15,-7-6-1-15,-9 1 1 16,5 5 0-16,5 11 0 16,-4 5 0-16,1 11 0 15,-1 12 1-15,-8 19-1 16,-3 20 1-16,-11 26 0 0,-10 23 0 16,-11 16-1-16,-9 25 2 15,-4 11-1-15,-3 11 0 16,13-2 0-1,10-4 1-15,16-10-3 0,22-14 2 16,11-19-1-16,16-23 0 16,20-17 0-16,8-23 0 15,-2-13 0-15,-2-20-1 16,-8-16 1-16,-12-16 1 16,-9-2-1-16,-15-5 0 15,-15-3 1-15,-18 9-1 16,-16-1 0-16,-8 12-1 0,-5 14 0 15,-9 10-3-15,8 21-3 16,-17-7-11-16,27 34-24 16,16-11 0-1,-20 38 1-15,22-11-2 16</inkml:trace>
  <inkml:trace contextRef="#ctx0" brushRef="#br0" timeOffset="67102.3847">10920 12313 39 0,'0'0'34'0,"0"0"3"15,0 0-1-15,-8 23-12 16,8-23-13-16,0 0-4 16,0 0-2-16,0 0-1 15,0 0 0-15,0 0-2 16,0 0 1-16,0 0-1 16,0 0 0-16,0 0 0 15,0 0-1-15,0 0 0 16,0 0 0-16,0 0-1 15,0 0 0-15,28-27 0 16,-8 15 0-16,-1-2 0 16,3 5 1-16,-2 5 1 15,0 4-1-15,-20 0 0 0,23 27 1 16,-21-5 0-16,-4 1 0 16,-10 7 0-16,-9-5-1 15,-5 1 0-15,-6-7 1 16,-1-3-2-16,1-10 1 15,5-6 0-15,1-8-1 16,6-6 0-16,14-3-1 16,8-5 1-16,8 1 0 15,12-1 0-15,9 0 0 16,7 7-1-16,-2 5 2 16,1 6-1-16,-1 4 0 15,-1 10 1-15,-13 6-1 16,-10 5 0-16,-10 5 1 0,-12-1-1 15,-10 1 0-15,-6 1 1 16,-5-7-1-16,-3-10 0 16,3-7 1-16,3-8-1 15,8-9 0-15,4-10 0 16,14-3 0-16,8-8 0 16,6 3 0-16,10 3 0 15,2-1-1-15,3 11 1 16,-1 5-1-16,0 12 2 15,-5 8-1-15,-21-6 0 16,26 25 0-16,-26-25 0 16,-6 34 0-16,6-34 0 15,-28 31-2-15,3-25-4 0,25-6-20 16,-46 10-15-16,27-12 1 16,-7-4-2-16,26 6 0 15</inkml:trace>
  <inkml:trace contextRef="#ctx0" brushRef="#br0" timeOffset="67778.6161">11672 12266 40 0,'-19'-14'36'0,"19"14"1"15,-20-18 1-15,6-3-18 16,14 21-6-16,0 0-3 16,0 0-2-16,20-2-2 15,-4 20-1-15,1 3-1 16,15 11-1-16,2-1-1 15,7 8 0-15,8 4 0 16,11 6-1-16,-5 0-1 16,0 1 0-16,-7-7 0 0,3 2-1 15,-12-6 1-15,-7-4-1 16,-10-3-1-16,-8-7 0 16,-3-7 0-16,-11-18-2 15,20 20-2-15,-20-20-3 16,0 0-6-16,-8-26-26 15,10 8-3-15,-10-15 2 16,2-4-1-16</inkml:trace>
  <inkml:trace contextRef="#ctx0" brushRef="#br0" timeOffset="68054.7122">12320 12079 73 0,'-22'18'39'16,"-1"13"2"-16,-9 7-1 15,4 19-28-15,-23-6-3 16,6 19-2-16,-17-1-2 16,-1 8 0-16,-4-7-2 15,4-1-2-15,2-8 1 16,9-8-1-16,7-8-1 15,11-12-2-15,15-5-2 16,19-28-6-16,-4 17-31 16,4-17 0-16,0 0-1 0,23-25 1 15</inkml:trace>
  <inkml:trace contextRef="#ctx0" brushRef="#br0" timeOffset="69166.0992">13274 12285 43 0,'0'0'34'0,"0"0"3"0,-20 8-1 16,20-8-17-16,0 0-6 15,32 16-4-15,-9-24-1 16,27 8-2-16,3-8-2 16,18 2-1-16,8-3-1 15,0-3-1-15,0 4-1 16,-8-6-2-16,-12 10-2 15,-19-11-5-15,-1 19-23 16,-39-4-6-16,0 0 0 16,-51 15-2-16</inkml:trace>
  <inkml:trace contextRef="#ctx0" brushRef="#br0" timeOffset="69311.1503">13321 12446 66 0,'-27'28'36'0,"27"-10"0"16,19-7 1-16,21 7-30 15,5-18-1-15,22 0-5 16,10 0-11-16,2-10-24 16,-6-8-2-16,-4 5 0 15,-7-7 0-15</inkml:trace>
  <inkml:trace contextRef="#ctx0" brushRef="#br0" timeOffset="70054.4087">14674 12032 61 0,'0'0'37'0,"-20"-4"0"15,20 4 1-15,0 0-24 16,-20 12-4-16,26 8-3 16,-6-20 0-16,6 43-2 15,-4-18-1-15,-2 7 0 16,0-3-1-16,2-1-1 15,-4-7 0-15,2-1 0 0,0-20-1 16,2 24-1 0,-2-24 1-16,24 0 0 15,-5-8-1-15,21 2 0 16,5 0 0-16,17-2 1 0,9 4-2 16,14 6 2-16,5 4-1 15,-3 10 0-15,-4 5 1 16,-6 9-1-16,-16 3 2 15,-11 10-2-15,-21 4 2 16,-17 0-2-16,-14-1 1 16,-23 3-1-16,-7-4 1 15,-11-4-1-15,-7-6 0 16,-5-3 1-16,0-13-1 16,-5-1 0-16,3-6 0 15,4-10 0-15,0-6-1 16,1-8-1-16,7 2 0 15,-3-13-4-15,17 5-2 0,-13-31-12 16,29 12-20-16,-11-12-2 16,14 3 1-16,-8-5 0 15</inkml:trace>
  <inkml:trace contextRef="#ctx0" brushRef="#br0" timeOffset="70534.5766">14447 12081 62 0,'-6'-21'36'0,"16"1"2"16,11-1 0-16,23 3-22 16,1-10-7-16,34 13-2 15,2-9-2-15,22 6 0 16,3-1 0-16,11 5-2 0,-10 0-1 16,1 5 0-16,-11-3-1 15,-12 6 1-15,-12-6-1 16,-14 8 0-16,-14-4 0 15,-11 6 1-15,-8 0-2 16,-26 2 2-16,21 10 0 16,-23 12-1-16,-11 7 1 15,-7 18-1-15,-10 14 1 16,3 12-1-16,-5 11 1 16,4 10-2-16,9 3 1 15,5-1 0-15,14-6-1 16,16-11 0-16,13-11 1 15,17-13-1-15,13-18 0 0,8-19 0 16,12-10 0-16,4-20 0 16,-2-13 0-16,-4-18 1 15,-6-10-2 1,-18-14 1-16,-13-6 0 0,-15 1 1 16,-19-5-1-16,-19 4 0 15,-13 1-1-15,-14 13-1 16,-3 14-3-16,-10-6-7 15,15 25-30-15,-9 1-1 16,13 17 1-16,3 2-1 16</inkml:trace>
  <inkml:trace contextRef="#ctx0" brushRef="#br0" timeOffset="71229.817">16688 12229 58 0,'25'-16'35'0,"-25"16"1"16,14-22-9-16,6 32-8 15,-20-10-5-15,0 0-2 16,-20-14-3-16,20 14-2 15,-27 20-2-15,9-2-1 16,-8-1-1-16,6 7-1 16,3 1 0-16,7 3-1 15,4-1 0-15,14-1-1 0,11-7 1 16,13-9-1-16,8-6 0 16,-1-8 0-16,4-9 0 15,-1-5 0 1,-10-6 0-16,-7-3 0 0,-11-1 0 15,-12 3 1-15,-10 5 0 16,-12 8-1-16,-5 10 1 16,-3 10 0-16,2 2-1 15,3 8 1-15,7 3 0 16,8 5-1-16,10-1 1 16,16-5-1-16,5-4-1 15,13-10 1-15,-2-4 1 16,1-6-1-16,-3-8 0 0,-7-2 0 15,-13-7 0 1,-12 3 0-16,-8-2 0 16,-15 7 0-16,-9 5 0 15,-2 2 0-15,3 10-2 0,1-4-1 16,10 15-6-16,-17-5-32 16,37-10 1-16,-22 20-1 15,22-20 0-15</inkml:trace>
  <inkml:trace contextRef="#ctx0" brushRef="#br0" timeOffset="72262.1774">17513 11856 50 0,'-33'-12'34'0,"33"12"0"16,-26-14-6-16,6-7-13 15,20 21-4-15,0-22-1 16,20 16-4-16,-20 6-1 16,51-27-2-16,-9 15-1 15,15 2 0-15,6 2 0 16,10 8 0-16,0 4 0 15,-2 8 0-15,-10 6 0 16,-9 13 1-16,-15 6 0 16,-17 12 0-16,-26 0-1 0,-20 4 0 15,-13-2 0-15,-12-2-1 16,-9-5 0-16,-1-5 0 16,-2-18-1-1,10-5 0-15,13-6 0 0,11-12 0 16,29 2 0-16,0 0 1 15,9-26-1-15,23 15 0 16,8 1 0-16,9 6 0 16,8 4 0-16,8 12 1 15,1 3 0-15,1 13-1 16,-4 3 1-16,-4 7 0 16,-14 5 0-16,-9 0 1 15,-12 0 0-15,-18-2-1 0,-16-1 1 16,-12-5-2-1,-17-4 2-15,-9-3-1 16,-15-7 0-16,-4-3 0 16,-4-4-2-16,0-4 2 0,0-5-1 15,9-3 0-15,5-2-1 16,6-7-1-16,17 3-2 16,3-6-1-16,31 10-3 15,-22-35-12-15,22 35-20 16,20-30-2-16,1 12 0 15,5-5 1-15</inkml:trace>
  <inkml:trace contextRef="#ctx0" brushRef="#br0" timeOffset="72750.3464">18619 11705 86 0,'-2'-24'41'15,"-18"22"0"-15,0 18-1 16,-25 3-31-16,17 28-2 16,-15 10-1-16,5 20-1 15,3 5-1-15,9 11-2 16,6-5 0-16,22 0-1 15,8-3 1-15,20-11-1 16,19-9 0-16,16-16-1 16,10-12 0-16,8-11 0 0,10-14 1 15,4-14-1-15,-4-12-1 16,-4-18 1-16,-10-9-1 16,-8-14 1-16,-12-6 0 15,-12-1 1-15,-15 3-1 16,-18 6 0-16,-14 8 1 15,-14 11 0-15,-20 19 0 16,-17 22 0-16,-6 21-1 16,-10 13 1-16,3 10 1 15,5 8-2-15,12 4 0 16,3 6 0-16,19-1 0 16,11-13-4-16,14 4-7 0,6-24-31 15,6-1-2-15,-16-13 0 16,4 3 0-16</inkml:trace>
  <inkml:trace contextRef="#ctx0" brushRef="#br1" timeOffset="88014.4172">15550 11287 1 0,'0'0'12'15,"0"0"14"-15,0 0-1 16,0 0-9-16,0 0-2 15,0 0 1-15,0 0-1 0,0 0-1 16,0 0-2-16,0 0-1 16,0 0-3-16,-17-22-1 15,17 22-3-15,0 0 0 16,0 0 0-16,0 0 0 16,-14-22-2-16,14 22 1 15,0 0 1-15,-14-21-3 16,14 21 3-16,0 0-1 15,-14-24 0-15,14 24-1 16,-12-25 2-16,4 7-3 16,2 0 2-16,-1-1-1 15,1-3 1-15,0-1-1 16,0-1 1-16,0-1 0 0,0-1-1 16,2-1 0-16,-2 3 1 15,-6-5-2-15,4-1 1 16,-7-1 0-16,-1-3-1 15,-2-1 0-15,-2 0 0 16,1-5 0-16,-3 1 0 16,2-2 1-16,0 0-1 15,-5 0 0-15,5-1 0 16,-6 3 0-16,1 0 0 16,-7 0 1-16,0-3-2 15,-3 7 2-15,-3 0-1 16,-1-1 0-16,-7 5 1 0,-1-10-1 15,0 3 0-15,-11 5-1 16,-1 0 1-16,0 1 0 16,-6 5 0-16,0-3 0 15,-5 1 0-15,7 9 0 16,-6-3 0-16,2-1 0 16,2 1 0-16,-6-1 0 15,4 1 0-15,-4 1-1 16,-6 0 1-16,-8 1 0 15,-6 1 1-15,0 3-1 16,-8 3 0-16,1-2 0 16,-1 0 0-16,-4 1 0 15,-1 3 1-15,3 4-2 0,-8 2 1 16,-3 2 0-16,-1 6 0 16,-5 0 0-16,-7 6 0 15,-5 4-1-15,8 0 2 16,-3 5-1-16,5 1 0 15,-1 2-1-15,9-5 1 16,1 5 0-16,6 5 0 16,1 1 0-16,-3 1 0 15,-3 5-1-15,-1-1 1 16,6 12 0-16,-5-1 0 16,5-3 1-16,1 0-1 15,-1-2 1-15,8 3-1 16,8-7 0-16,0 4 1 0,3-5 0 15,1 5-1-15,2 2 1 16,8 4 0-16,0 3-1 16,9 1 1-16,5 2 0 15,4 8 0-15,10-2 0 16,3 3 0-16,5 1 0 16,5 8 1-16,1-2-1 15,1-6 0-15,-2-4 0 16,7-4 1-16,-3-8-2 15,4-8 1-15,7-9-1 16,19-26 1-16,-26 25-1 16,26-25 0-16,0 0 0 15,0 0 0-15,0 0 0 0,0 0-1 16,0 0 0-16,0 0-1 16,0 0-3-16,0 0 0 15,0 0-5 1,-16-12-20-16,16 12-10 0,8-17-3 15,-8 17 2-15</inkml:trace>
  <inkml:trace contextRef="#ctx0" brushRef="#br1" timeOffset="88774.3248">9169 10923 19 0,'0'0'34'0,"0"0"0"0,0 0 2 15,-26-15-16 1,26 15-3-16,0 0-3 16,0 0-3-16,0 0-2 15,0 0-2-15,0 0-2 0,0 0 0 16,0 0 0-16,0 0-1 15,20 33 0-15,-8 0-1 16,-4 1-1-16,5 13 1 16,-1 4-1-16,6 6-1 15,-4 0 0-15,0-4 0 16,-2-8-1-16,-5-8 1 16,-1-7-1-16,0-9 1 15,-6-21-1-15,6 26 0 16,-6-26 1-16,0 0-1 15,0 0 0-15,0 0 0 16,0 0 1-16,0 0-2 16,10-26 2-16,-10 26-2 0,30-39 1 15,-5 13 0-15,5-1-1 16,11-2 0-16,3-1 0 16,7-1 1-16,6 7-1 15,-5 1 2-15,-5 7-2 16,-1 0 1-16,-13 4 0 15,-7 3 1-15,-6 1-1 16,-20 8 0-16,13-18 1 16,-13 18-1-16,-33-23 1 15,1 11-1-15,-9-4 1 16,-11 2-1-16,-1-3 1 16,-4 1-1-16,-2 0 0 15,-1 1-3-15,13 7-2 0,-10-16-8 16,31 18-28-16,-7-4-2 15,13 10 0-15,20 0-1 16</inkml:trace>
  <inkml:trace contextRef="#ctx0" brushRef="#br1" timeOffset="92269.5995">18171 12910 3 0,'-6'-26'26'16,"6"26"2"-16,0 0 1 15,0 0-13-15,0 0 0 16,-6-24-2-16,6 24-1 0,0 0-1 15,0 0-4-15,0 0-1 16,0 0-2-16,0 0-1 16,0 0-1-1,-18 24-1-15,18-24-1 16,-20 33 0-16,8-7 1 0,-3-1-1 16,-5 11 1-16,0 3-1 15,-4 6 1-15,-3 2-1 16,-1 4 0-16,-3 2 0 15,-3-2 0-15,0 0 0 16,-3 2 0-16,-1-2 0 16,-1-2 0-16,-1-1-1 15,1-3 1-15,-9 0 1 0,-3 4-1 16,-6 0 0 0,-4-2 0-16,-10 0 0 15,0 2-1-15,-5-4 1 16,-6 0-1-16,-3-5 0 0,0-1 0 15,-8-2 1-15,2-1-1 16,-8-5 0-16,-3 6 1 16,-5-3-1-16,-3-1 1 15,-13 2-1-15,-1-5 0 16,-1 1 0-16,1 3 0 16,-8-3 0-16,1-4 0 15,1 1 0-15,-2-5 0 16,-3-1 0-16,3-2 0 0,0-7 0 15,-6-5 0 1,1-4 0-16,3-8 0 16,0-4 0-16,-2 1 0 15,5-7 0-15,-1-2 0 0,-2-5 0 16,3-7 0-16,3-1 0 16,0-5 0-16,7-3 0 15,5-8 0-15,5 2 0 16,7-4 0-16,5 3-1 15,4 1 1-15,8 4 0 16,2 2 0-16,6 5-1 16,0 3 1-16,8 3 0 15,4 3 0-15,10-5 0 0,5 9 0 16,17-5 0 0,5 2-1-16,11 3 2 15,11-1-2-15,8 3 2 16,0 17-1-16,6-22 1 0,-6 22-1 15,0 0 1-15,19-20-1 16,-19 20 1-16,0 0-1 16,0 0-1-16,0 0 1 15,0 0-1-15,0 0 1 16,0 0-2-16,0 0 3 16,0-19-3-16,0 19 2 15,-6-20 0-15,6 20 1 16,-5-25-2-16,5 7 1 15,-2 0 0-15,2-1 0 16,0 19 0-16,-4-34 0 16,4 34 0-16,9-33 0 15,-9 33 0-15,2-22 0 0,-2 22 0 16,2-17 0-16,-2 17 0 16,0 0 1-16,0 0 0 15,-7-18-1-15,7 18 2 16,0 0-2-16,0 0 1 15,-8 20 0-15,8-20 0 16,-20 35 0-16,8-11 0 16,0 5 0-16,-4 6 1 15,3 6-2-15,-7 3 2 16,2 3-1-16,-2-4 1 16,3 0-3-16,-3-4 3 15,4-1-2-15,-2-11 0 16,4-5 0-16,14-22 1 0,-19 19-1 15,19-19 1-15,0 0-1 16,-2-19 1-16,10-5-1 16,-1-9 0-16,7-8 1 15,-2-5-2-15,0-10 2 16,4-3-2-16,2-2 2 16,1-2-2-16,-5 6 2 15,4 6-1-15,-8 8 0 16,2 4 1-16,-6 11-1 15,1 11 0-15,-7 17 0 16,6-18 1-16,-6 18-1 16,0 0 1-16,4 18-1 0,-4-18 0 15,14 37 1-15,0-16-1 16,6 5 1-16,1 7-2 16,9-1 1-16,4-1 0 15,-1-1 1-15,7-7-2 16,-1-1 1-16,-1-7 0 15,1-1 0-15,-1-8 0 16,-5-4 0-16,-1 0 0 16,-8-4 0-16,-1 0 0 15,-23 2 1-15,28-8-1 16,-28 8-1-16,0 0 2 16,0 0-1-16,0 0 0 15,0 0 0-15,0 0 0 0,0 0 0 16,-32 30 0-16,5-11 0 15,-13 3 2 1,-5 5-2-16,-15-1 2 16,1 1-2-16,-4-5 1 0,4-5-1 15,6-3 1-15,-1-2 0 16,15-10-2-16,1-2 1 16,13 2-1-16,3-4 0 15,22 2-2-15,-20 2-4 16,40 8-34-16,-20-10-2 15,39 4-1-15,-5-4 1 16</inkml:trace>
  <inkml:trace contextRef="#ctx0" brushRef="#br1" timeOffset="98933.9197">11811 10205 38 0,'13'-18'34'15,"-13"18"1"-15,0 0 0 16,-7-31-17-16,7 31-3 15,0 0-4-15,0 0-2 16,13-20-3-16,-13 20 0 16,24 16-1-16,-2 2-1 15,-2-1-1-15,11 7-1 16,3 2 0-16,-1 5 0 16,5 0-1-16,-1 5-1 15,-1-3 1-15,-3-4-1 16,-1 3 0-16,-6-7-1 0,-7 3-1 15,1-12-2-15,0 3-3 16,-20-19-8-16,0 0-26 16,0 0 2-16,18-19-1 15,-18 19 1-15</inkml:trace>
  <inkml:trace contextRef="#ctx0" brushRef="#br1" timeOffset="99190.0056">12312 10178 75 0,'-24'27'39'0,"5"-7"-1"16,-13 1 1-16,10 15-29 16,-23-7-3-16,11 10-1 15,-11-3-2-15,6 3-2 16,1 0-1-16,8-3-2 15,5-3-1-15,-1-8-3 16,14 5-4-16,-8-28-18 16,20-2-12-16,0 0 0 15,0 0 0-15,0 0 0 16</inkml:trace>
  <inkml:trace contextRef="#ctx0" brushRef="#br1" timeOffset="99754.2021">12581 10146 52 0,'0'0'38'16,"16"0"1"-16,-16 0-1 15,0 0-14-15,0 0-14 16,0 0-3-16,3 34-1 16,-8-15-2-16,3 9 0 15,-8-3-1-15,8 5-1 16,-4-3 0-16,0 3 0 16,4-5-1-16,-2-5 1 15,4-20-2-15,4 23 0 0,-4-23 1 16,0 0 0-16,20 18-1 15,-20-18 0-15,33 0 0 16,-11-2 0 0,10-4 1-16,5 2-2 0,3 0 1 15,5-4 0-15,0 2-1 16,-3-5-2-16,1 7-1 16,-13-12-2-16,7 16-5 15,-37 0-28-15,32-29-2 16,-24 5 1-16,-2 1-1 15</inkml:trace>
  <inkml:trace contextRef="#ctx0" brushRef="#br1" timeOffset="99970.2773">13047 10109 86 0,'0'0'42'16,"-8"29"0"-16,-4-3 0 15,12 17-30-15,-8 0-4 0,8 20-1 16,-8 0-2-16,4 9-2 15,-2 5-1-15,6-4-1 16,-2-9 0-16,2-9-1 16,0-10-1-16,0-13-1 15,6-7-2-15,-6-25-7 16,0 0-31-16,14-19-2 16,-8-5 1-16,-6-11-1 15</inkml:trace>
  <inkml:trace contextRef="#ctx0" brushRef="#br1" timeOffset="101958.5696">13890 13822 46 0,'0'0'34'0,"-22"10"0"15,22-10-3-15,0 0-16 16,-24-2-3-16,24 2-4 16,0 0 0-16,20-2-2 15,-20 2-1-15,38 0-1 16,-5-8-1-16,13 8 0 16,7-2 0-16,16-2 0 15,6-5-2-15,14 3 0 16,-4-4-1-16,-6-6 2 15,-12 6-2-15,-8 2 1 0,-13 3-3 16,-19 5 0-16,-27 0 1 16,0 0-5-16,12 17-5 15,-40-17-27-15,28 0 0 16,-31 6-1-16,11-4 2 16</inkml:trace>
  <inkml:trace contextRef="#ctx0" brushRef="#br1" timeOffset="102310.5886">14150 13532 86 0,'0'0'40'0,"0"0"0"16,0 0-1-16,0 0-31 15,-5-18-2-15,5 18-2 16,19 2-1-16,-19-2-3 0,26 12-1 15,-26-12-2-15,34 14-3 16,-34-14-8-16,31 21-24 16,-31-21-2-1,12 39 0-15,-18-13 1 16</inkml:trace>
  <inkml:trace contextRef="#ctx0" brushRef="#br1" timeOffset="102539.0165">14208 14066 93 0,'0'0'41'0,"0"0"-1"16,0 0 0-16,16 19-34 16,-16-19-1-16,0 0-2 15,0 0-3-15,0 0-2 16,0 0-3-16,0 0-5 15,19-10-29-15,-19 10 0 16,0 0-2-16,12-19 2 16</inkml:trace>
  <inkml:trace contextRef="#ctx0" brushRef="#br1" timeOffset="102957.8">14770 13608 83 0,'0'0'38'15,"28"-6"2"-15,-28 6-2 16,22 2-30-16,-22-2-1 15,6 20-2-15,-16 0 0 16,-2 5-2-16,-2 1 1 16,2 9-2-16,-5 0 0 15,7 3-1-15,4-5 0 16,8-6 0-16,10-3 1 16,3-2-1-16,11-7-1 15,6-7 1-15,7-2-1 16,5-6 1-16,-3-2 0 0,4-2-1 15,-5-6-1-15,-3 2 0 16,-1 3-1-16,-6-3-2 16,-3 4-2-16,-15-14-4 15,22 16-22-15,-28-21-9 16,-6 23 0-16,13-48 1 16</inkml:trace>
  <inkml:trace contextRef="#ctx0" brushRef="#br1" timeOffset="103183.1243">15223 13573 84 0,'0'0'41'16,"0"0"0"-16,-6 31 1 15,6-31-29-15,-8 59-5 0,2-14 0 16,2 16-3-16,-2 4-1 16,4 4-1-16,2-1-1 15,0-1-1-15,2-4-1 16,2-12 0-16,4-10-1 15,-2-11-1-15,6-5-4 16,-12-25-7-16,0 0-29 16,0 0 0-16,13-22-2 15,-13-7 1-15</inkml:trace>
  <inkml:trace contextRef="#ctx0" brushRef="#br1" timeOffset="104546.4933">21055 11334 50 0,'-19'11'34'15,"19"-11"2"-15,0 0-2 16,-44-7-19-16,44 7-4 15,0 0-5-15,32-26-1 16,-1 2-3-16,15 9 1 16,7-11-2-16,8 9 2 15,8 3-2-15,6 8 1 16,-9 6 0-16,-3 10 1 16,-18 5 0-16,-5 15-2 15,-19 1 1-15,-9 9-1 16,-14-3 0-16,-17 10 1 15,-13-6-2-15,-8 0 1 0,-9-1-1 16,2-9 1-16,1-5-1 16,11-7 0-16,3-5 0 15,32-14 1 1,0 0-2-16,0 0 0 0,53-14 1 16,-7 6 0-16,13 0 0 15,12 8-1-15,2 2 1 16,-2 8 0-16,-9 6 1 15,-1 13 0-15,-18 1 0 16,-7 7 1-16,-20 4-1 16,-13 3 2-16,-18-1-2 15,-13 2 2-15,-13-6-1 16,-15-4-1-16,-5-3 1 0,-4-9-1 16,-6-1-1-16,4-12 1 15,2-4-1 1,7-10-3-16,19-4-1 15,3-18-3-15,36 26-8 0,-25-43-25 16,32 12 0-16,13-8-2 16,12-3 2-16</inkml:trace>
  <inkml:trace contextRef="#ctx0" brushRef="#br1" timeOffset="105025.6619">22137 11145 84 0,'-2'24'40'16,"-9"7"1"-16,-11 4-1 15,8 17-32-15,-16 0-1 16,9 19-2-16,-7 0 0 15,6 7-2-15,7 3-2 16,9-5 1-16,12-7-2 16,13-6 1-16,19-16-1 15,11-14-1-15,16-7 1 16,12-22 0-16,2-8-1 16,-2-18 0-16,2-11 2 15,-12-10-2-15,-9-2 0 16,-13-8 1-16,-11 5 0 15,-17 7 0-15,-15 4 0 0,-9 11 1 16,-19 11 0-16,-14 17 0 16,-9 11 0-16,-6 15 0 15,-3 7 0-15,-1 8-1 16,6 3 1-16,9 1-1 16,17 2-2-16,7-8-1 15,26-4-2-15,-6-37-4 16,53 43-19-16,-19-43-14 15,15-6 0-15,-1-13 0 16,5-3 2-16</inkml:trace>
  <inkml:trace contextRef="#ctx0" brushRef="#br1" timeOffset="105326.7621">22902 11508 78 0,'0'0'39'0,"0"0"1"16,31-2-1-16,-31 2-30 16,59-19-3-16,-7 3 0 15,15 8-2-15,6-6-1 16,10 5-1-16,-4-3-1 0,0-2 0 15,-2-2-1-15,-12 9-1 16,-4-5-1-16,-15-2-2 16,-3 12-4-1,-35-16-28-15,-8 18-4 0,6-27-1 16,-6 27 1-16</inkml:trace>
  <inkml:trace contextRef="#ctx0" brushRef="#br1" timeOffset="105529.8345">23350 11102 88 0,'0'0'41'0,"0"0"-1"16,0 0 1-1,0 0-34-15,0 0-4 16,21 14-3-16,-21-14-7 0,32 6-30 15,-32-6-3-15,8 33 0 16,-8 0-1-16</inkml:trace>
  <inkml:trace contextRef="#ctx0" brushRef="#br1" timeOffset="105733.9064">23298 11832 76 0,'10'26'41'16,"-10"-26"1"-16,0 0-1 16,24 6-22-16,-24-6-14 15,0 0-2-15,8-20-3 0,-8 20-4 16,0 0-5-16,4-32-30 16,-4 32-2-16,14-27 0 15,-14 27 0-15</inkml:trace>
  <inkml:trace contextRef="#ctx0" brushRef="#br1" timeOffset="106162.0532">23982 11163 83 0,'23'-8'42'0,"-23"8"-1"16,26-2 1-16,-26 2-33 16,0 0-3-16,14 29 0 15,-8 1-3-15,-14-3 1 16,2 13-3-16,-6-1 1 16,4 8-2-16,-4-2 1 15,0-4 0-15,5-1-1 16,1-11 0-16,0 2 0 15,4-5 1-15,10-8-1 16,-8-18 0-16,19 25 0 16,1-15 0-16,4-6 1 15,5 4 0-15,9-6-1 0,1 2 0 16,1-2 0-16,-1-2-1 16,1 2 1-16,-3-2-1 15,-3 2-1-15,-8-8-3 16,7 4-1-16,-15-24-7 15,12 10-29-15,-15-17-1 16,1-6 0-16,-8-16 0 16</inkml:trace>
  <inkml:trace contextRef="#ctx0" brushRef="#br1" timeOffset="106362.1232">24505 11133 75 0,'0'0'42'0,"0"0"0"0,0 38 1 16,0 13-26-16,-10 4-8 15,10 25-3-15,-12 5 0 16,4 11-3-16,-4 4-1 16,6 4-1-16,-1-2-1 15,3-12-1-15,4-9-2 16,-2-26-2-16,15 0-6 16,-13-32-32-16,0-23 0 15,26-22-1-15,-6-19 1 16</inkml:trace>
  <inkml:trace contextRef="#ctx0" brushRef="#br1" timeOffset="106670.2315">25012 11428 66 0,'34'6'39'16,"-3"-4"1"-16,9 0-1 16,-1-18-26-16,21 14-5 15,-7-8-3-15,10 6-2 0,-8-11-1 16,1 9-3-16,-11 2-3 15,-15-12-6-15,7 16-28 16,-37 0-1 0,0 0-1-16,-43 8 0 0</inkml:trace>
  <inkml:trace contextRef="#ctx0" brushRef="#br1" timeOffset="106850.2926">25018 11616 87 0,'0'0'40'15,"28"22"-1"-15,-2-32-12 16,21 10-20-16,-2-10-2 16,13 0-2-16,-13-1-2 0,2-1-2 15,-1 10-3-15,-15-16-9 16,11 12-25 0,-24-2-1-16,-18 8 0 15,19-13 0-15</inkml:trace>
  <inkml:trace contextRef="#ctx0" brushRef="#br1" timeOffset="107310.453">26274 11145 73 0,'0'0'40'0,"0"0"-1"16,36 20 2-16,-36-20-31 16,57 51-3-16,-12-18-1 15,18 20-2-15,-7-2 1 16,9 10-3-16,-6-4 0 16,0 2-1-16,-7-6 0 15,-9-12 0-15,-9-6-1 0,-9-13 0 16,-9-2-2-16,-16-20-2 15,18 7-2-15,-18-26-3 16,0 19-18-16,6-34-15 16,-6-1-1-16,-6-12 2 15,2-12 0-15</inkml:trace>
  <inkml:trace contextRef="#ctx0" brushRef="#br1" timeOffset="107497.5167">26876 11137 77 0,'-25'24'40'0,"5"19"2"16,-14 2-1-16,1 24-32 0,-19-2-1 16,1 13-2-16,-6-3-3 15,1 1 0-15,5-7-4 16,0-18-1-16,17 0-4 16,-5-36-12-16,21 5-24 15,2-20 0-15,16-2 0 16,-14-24 0-16</inkml:trace>
  <inkml:trace contextRef="#ctx0" brushRef="#br1" timeOffset="108198.7616">27603 11237 66 0,'0'0'39'16,"18"8"1"-16,-18-8 0 16,33-17-29-16,15 13-4 15,5-10-1-15,28 6-1 16,8-10-2-16,15 5-1 15,5-5-1-15,-4 6-1 16,-7 2-2-16,-19 1-3 16,-6 18-6-16,-41-5-29 15,-32-4 0-15,4 22 0 16,-36 0-1-16</inkml:trace>
  <inkml:trace contextRef="#ctx0" brushRef="#br1" timeOffset="108361.8183">27838 11434 69 0,'25'4'38'16,"17"-10"-1"-16,15-6 1 15,10 0-34-15,8-5 0 16,4-1-5-16,0 14-7 16,-12-4-28-16,3 0-1 15,-9 4-1-15,-2-2-1 16</inkml:trace>
  <inkml:trace contextRef="#ctx0" brushRef="#br1" timeOffset="109122.0828">29917 11043 90 0,'20'0'39'0,"-1"2"2"16,-1-20-13-16,4 28-21 0,-2-10 0 16,-1 12-2-16,-19-12-1 15,20 22 0-15,-20-22-2 16,18 23 0-16,-18-23-1 15,0 0 0-15,14 18 1 16,-14-18-1-16,0 0-1 16,20-14 1-16,-20 14-1 15,7-33 1-15,-3 13 0 16,-10-1-1-16,-5-3 1 16,-9 2-1-16,-18 1 0 15,-3 9 0-15,-16 8 1 16,-10 8-1-16,-7 14 0 15,-3 5 0-15,4 13 1 0,10 5-2 16,16 8 2-16,7 2-2 16,23 0 1-16,17-6-1 15,17-2 1-15,15-9 0 16,11-9 0-16,13-9 0 16,3-16-1-16,8-12 1 15,4-10 1-15,-10-3 0 16,1-6-1-16,-13-7 0 15,-6 5 1-15,-9 1 1 16,-14 11-1-16,-7 3 1 16,-13 18 0-16,0 0-2 15,0 0 2-15,10 30-1 16,-14 9-1-16,-4 14 1 0,3 12-1 16,-1 19 1-16,0 6-1 15,-2 8 1-15,2-5-1 16,4-3 1-1,-4-10-1-15,6-7 1 0,2-12-1 16,2-14 0-16,-2-10 0 16,0-13 0-16,2-5-2 15,-4-19 1-15,0 0-1 16,0 0-1-16,0 0-4 16,2-17-19-16,-2 17-18 15,-6-39-1-15,-8 7 1 16,-12-7-1-16</inkml:trace>
  <inkml:trace contextRef="#ctx0" brushRef="#br1" timeOffset="110265.4845">1608 13685 52 0,'-25'0'33'0,"-9"-8"2"16,14 4-4-16,20 4-17 0,-25-6-2 16,25 6-4-16,0 0 0 15,0 0-2-15,8-20-3 16,23 17 1-16,9-9-2 16,25 4 1-16,18-4-1 15,41 2-1-15,16-1 1 16,42 1-2-16,15-4 1 15,36-4 0-15,18-9 2 16,18 1-3-16,9-5 1 16,-9 0 0-16,-11 1 0 15,-19-1-1-15,-35 5 2 16,-46 11-1-16,-46 7-2 16,-47 8 0-16,-41 6-1 0,-24-6-2 15,-45 19-5-15,-21-11-30 16,13-2-1-16,-6-8-2 15,19 0 2-15</inkml:trace>
  <inkml:trace contextRef="#ctx0" brushRef="#br1" timeOffset="111378.3022">2420 11862 74 0,'0'-38'37'0,"-2"7"2"0,2 31 0 16,-10-26-26-1,24 58-4-15,-10 7-1 16,14 36-2-16,-5 11-1 15,13 26-1-15,2 11-1 16,11 9 0-16,-1 5-1 0,11-5-2 16,0-9 0-16,-1-13-1 15,-3-12 0-15,-11-17-1 16,-3-18 0-16,-9-16-1 16,-2-22-2-16,-20-25 0 15,0 0 0-15,-42-62-3 16,17 5-1-16,-35-38-1 15,9-5 0-15,-36-31 2 0,2 1 2 16,-19-21 3 0,13 8 1-16,0 2 4 15,6 7 3-15,38 26 1 16,27 2 1-16,54 32-2 0,25 11 0 16,51 37-1-16,29 13-2 15,38 30 0-15,13 11 1 16,11 29 1-16,-23 11 0 15,-18 19 1-15,-42-1 0 16,-45 12 2-16,-55-11-2 16,-55-7 0-16,-62-11 0 15,-39-14-1-15,-38-16-1 16,-25-12-1-16,-11-3-2 0,-7-16-1 16,28 4-3-1,7-5-34-15,62 7-6 16,23-2 0-16,42 10-2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8-27T12:24:33.25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2479 2139 33 0,'-16'14'26'16,"16"-14"-1"-16,-25 17-2 15,-5-25-4-15,30 8-4 16,-36 8-1-16,36-8-3 15,-33 2-2-15,33-2-2 16,-30-6 0-16,30 6-2 16,-16-7-1-16,16 7 0 15,0 0-1-15,4-20 0 16,20 2-1-16,16-1-1 16,17-3 0-16,24-4-2 15,16 5 1-15,9 7 0 0,5 6 0 16,-1 22 1-16,-17 15 0 15,-16 24 0-15,-29 18 0 16,-25 15 2-16,-29 9-1 16,-19 7 0-16,-29 0 1 15,-17 0 0-15,-2-16-1 16,-4-9-1-16,10-20 2 16,4-14-2-16,12-18 0 15,17-21 1-15,34-4-2 16,14-41-1-16,29 6-1 15,14-5 1-15,17 3-1 16,7 6 1-16,9 13 0 16,7 24 0-16,-12 21-1 0,-12 17 3 15,-22 20-1-15,-17 15 2 16,-20 11-1-16,-22 1 0 16,-18-3 0-16,-15-12 1 15,-11-11-1-15,-7-12 1 16,0-16-2-16,-4-15 1 15,-2-14 1-15,5-12-1 16,7-12-1-16,8-7-2 16,11-3-4-16,-3-23-12 15,31 14-24-15,4-6-1 16,23 13-1-16,3-1 0 16</inkml:trace>
  <inkml:trace contextRef="#ctx0" brushRef="#br0" timeOffset="200.065">3786 3297 101 0,'20'6'44'16,"-2"9"0"-16,-18-15-1 15,0 0-38-15,0 0-4 16,0 0-5-16,-6 24-21 15,6-24-17-15,-20-10-1 16,20 10 0-16,-10-27-1 0</inkml:trace>
  <inkml:trace contextRef="#ctx0" brushRef="#br0" timeOffset="1207.4149">6258 2596 27 0,'-39'0'33'0,"39"0"2"16,-26-17 1-16,6-15-18 15,20 32-4-15,2-45-3 16,28 23-3-16,-4-13-3 16,21 2 0-16,10-9-2 15,22 9 0-15,6-4 0 16,8 13 0-16,-2 3 0 15,-4 17 0-15,-8 16 0 16,-10 19-1-16,-24 22 2 16,-25 18-2-16,-20 17 1 15,-26 10-1-15,-19 10 0 16,-12 6-1-16,-16-6 0 16,-6-4 0-16,6-20 0 0,1-15 0 15,13-16-1-15,14-14 1 16,7-13 0-16,17-11 0 15,21-15-1-15,-20 10 1 16,20-10-1-16,20-4 0 16,7 0 1-16,7 0-1 15,17-2-1-15,12-3 1 16,12-5 0-16,16 0 0 16,0 0-1-16,0 5 0 15,2 1 0-15,-10 0-2 16,-4 6-2-16,-20-8-3 15,14 28-14-15,-34-28-20 0,9 4 1 16,-13-17-1-16,5-3 1 16</inkml:trace>
  <inkml:trace contextRef="#ctx0" brushRef="#br0" timeOffset="1823.6326">8180 2386 84 0,'19'-19'40'16,"13"17"3"-16,-32 2-3 15,20-4-32-15,-20 4-1 16,9 21-2-16,-9-21-2 0,10 26-2 16,-10-26 1-16,14 21-2 15,-14-21 1 1,0 0 0-16,22-9-1 15,-22 9 1-15,14-34-1 0,-10 11 0 16,-10-3 0-16,-8-3 1 16,-4 5-2-16,-15 3 1 15,-15 9 1-15,-15 12-2 16,-10 12 2-16,-12 19-1 16,-6 16 1-16,-2 14 0 15,3 8 1-15,13 5-2 16,17-1 1-16,21 1 0 15,25-5 0-15,16-10-1 16,28-20 1-16,17-11-2 16,16-17 1-16,-2-9 0 15,5-13 0-15,-1-19-1 16,-6-3 1-16,-8-14-1 0,-11 2 1 16,-15 3 0-16,-5 5 0 15,-6 8 0-15,-8 9 1 16,-6 20-1-16,0 0 1 15,6 33-1-15,-10 11 1 16,8 16 0-16,-4 13 0 16,6 11-1-16,2 7 0 15,0 5 1-15,3-6-1 16,3-11 0-16,6-9-1 16,-6-19 0-16,6-10-1 15,-7-23-2-15,11-10-2 16,-10-32-5-16,23 9-19 15,-21-48-12-15,8-2 0 0,-8-25 1 16,9-4 0-16</inkml:trace>
  <inkml:trace contextRef="#ctx0" brushRef="#br0" timeOffset="2192.2841">8474 2531 56 0,'6'-23'38'0,"-6"23"2"15,0 0 0-15,8 33-13 16,-28-17-16-16,22 17-4 15,-10-1-1-15,14 3-3 16,-6-6 1-16,14-1-3 16,3-6-1-16,11-11 1 15,12-5-1-15,5-12 1 16,8-2-1-16,6 1 1 0,11 5-1 16,-3 9 1-16,4 7 0 15,-6 16 0-15,-6 9 0 16,-7 8 1-16,-11 8-2 15,-13 4 2-15,-11 4-1 16,-11-8 0-16,-12-4 0 16,-7-8-1-16,-13-4 1 15,-8-8-1-15,-11-7 0 16,-6-10 0-16,-9-10 0 16,-5-10-1-16,0-8-1 15,-6-11-2-15,10-11-2 16,-10-19-4-16,31 10-27 0,-19-28-5 15,16 3 0-15,-3-15 0 16</inkml:trace>
  <inkml:trace contextRef="#ctx0" brushRef="#br0" timeOffset="2396.3533">8211 2463 85 0,'44'0'42'16,"7"-8"-1"-16,32 4 1 15,8-20-34-15,29 9-2 16,10-11-2-16,13 3-1 16,1-3-2-16,-12 1-1 15,-8 5-1-15,-7-2-3 0,-7 22-5 16,-42-17-32-16,5 17 0 16,-22-4-1-16,6 10-1 15</inkml:trace>
  <inkml:trace contextRef="#ctx0" brushRef="#br0" timeOffset="2899.5277">9874 2843 62 0,'33'-15'38'0,"15"9"1"0,21-10 1 15,35 8-27-15,-9-15-3 16,32 17-2-16,-13-8-2 16,8 10-3-16,-15 0-1 15,-10 0-3-15,-14 6-4 16,-36-15-7-16,-1 11-27 16,-46 2-1-16,-8-22-1 15,-34 0 2-15</inkml:trace>
  <inkml:trace contextRef="#ctx0" brushRef="#br0" timeOffset="3099.5977">10462 2406 76 0,'-4'17'41'0,"24"25"1"16,-8 1 0-16,19 16-33 15,-17 5 0-15,10 17-4 16,-14-6 0-16,4 1-3 15,-3-3-1-15,-3-14-5 16,8-1-4-16,-22-32-32 16,26-2-1-16,-20-24-1 15,41 3 0-15</inkml:trace>
  <inkml:trace contextRef="#ctx0" brushRef="#br0" timeOffset="3611.7759">12071 2019 73 0,'8'-27'40'16,"-8"27"1"-16,10-26 0 15,-10 26-31-15,-24 30-2 16,5 17-1-16,-23 14-1 16,-3 23-1-16,-11 16-1 0,7 22-1 15,0 7 0-15,13 3-2 16,13-3 1-16,23-7 0 16,23-10-1-1,25-20-1-15,17-19 0 0,20-24 0 16,17-26 0-16,7-15 0 15,7-24 0-15,-5-17-1 16,-8-22 1-16,-16-12-1 16,-16-3 1-16,-24-5 0 15,-21 10 0-15,-20 12 0 16,-26 10 1-16,-18 18-1 16,-13 19 1-16,-10 23 0 15,-4 21-1-15,-6 13 1 0,3 10-1 16,11 3 0-16,10 13-1 15,15-8-2 1,20 3-2-16,12-17-4 16,38 12-11-16,1-28-22 0,28 2 0 15,9-17-1-15,22-2 1 16</inkml:trace>
  <inkml:trace contextRef="#ctx0" brushRef="#br0" timeOffset="4400.0512">13078 2294 44 0,'-23'-6'34'0,"7"2"1"15,16 4-3-15,-40-20-17 16,40 20-3-16,2-19-4 16,18 9-2-16,4-4-1 15,17 10-1-15,13-3-1 16,15 5 0-16,8 0 0 15,10 7-2-15,-7 3 1 16,3 14 0-16,-15 5 0 0,-13 9 0 16,-22 5 1-1,-19 12-2-15,-28 0 2 16,-17 6-1-16,-23-6 1 16,-5-6-2-16,-10-8 1 15,4-5-2-15,6-11 1 0,11-9-1 16,15-6 0-16,33-8-1 15,0 0 0-15,41-2 1 16,11 0-1-16,13 4 0 16,12 6 1-16,2 7 0 15,2 9 0-15,-4 13 1 16,-12 2-1-16,-14 8 1 16,-15 1 1-16,-13 3 0 15,-23 2 0-15,-11-4-1 16,-17-6 1-16,-17-8 0 15,-15-7-1-15,-9-7 0 16,-6-7 0-16,-2-4-1 0,0-14 0 16,10-6-1-16,8-8-1 15,13-13-2-15,21 3-3 16,7-26-8-16,30 12-27 16,2-13 0-16,21 6 0 15,5-8 1-15</inkml:trace>
  <inkml:trace contextRef="#ctx0" brushRef="#br0" timeOffset="4768.1329">13858 2280 80 0,'0'0'41'15,"24"-31"-2"-15,8 29 1 16,1-16-33-16,26 14-2 15,6-8 0-15,20 7-1 16,2-1-2-16,12-2 0 16,0 0 0-16,-3 4-1 15,-11 0 1-15,-14 8 0 16,-11 4 0-16,-19 15-1 16,-17 15 1-16,-24 17 0 15,-12 13 1-15,-14 21-1 16,-9 11 0-16,-5 16-1 15,-5 5 1-15,1-1-1 16,9-6 0-16,-1-12-1 0,13-10-1 16,3-23-1-16,10-6-2 15,2-32-3-15,22 6-9 16,-14-37-26-16,37 6 0 16,-11-23-1-16,22-11 0 15</inkml:trace>
  <inkml:trace contextRef="#ctx0" brushRef="#br0" timeOffset="5077.9879">15687 2494 82 0,'0'0'37'0,"-6"20"2"16,31-26-12-16,29 12-18 16,5-16-3-16,26 8-2 15,6-4-2-15,7-6-4 16,7 8-2-16,-18-19-12 15,8 13-20-15,-30-4-2 16,-18 8 0-16,-25 0 0 16</inkml:trace>
  <inkml:trace contextRef="#ctx0" brushRef="#br0" timeOffset="5248.1487">15916 2677 75 0,'-38'21'38'16,"26"-3"-1"-16,12-18 1 15,38 18-31-15,1-22-3 16,25 0-2-16,1-4-2 16,-4-8-5-16,16 18-21 15,-18-18-10-15,6 1-2 16,-13-5 1-16,-5 2-2 16</inkml:trace>
  <inkml:trace contextRef="#ctx0" brushRef="#br0" timeOffset="6212.1002">18866 2231 53 0,'-20'8'33'0,"20"-8"3"15,-32-8-8-15,32 8-14 16,-6-21-3-16,6 21-1 15,18-34-2-15,8 17-3 16,1-9 0-16,25 12-1 16,5 1-1-16,16 5-1 15,12 6 0-15,10 13 0 16,2 5 0-16,-1 14 0 16,-15 5 0-16,-12 8 1 0,-23 4-2 15,-25 10 1 1,-28-2 0-16,-25 0-1 15,-25-4 1-15,-12 0-1 0,-14-6 0 16,-4-7-1-16,4-11 1 16,16-7-1-16,13-11 0 15,19-9-1-15,35 0 1 16,0 0 0-16,49-29 0 16,7 17-1-16,15 6 1 15,12 6 0-15,9 10 1 16,5 14-1-16,-4 11 1 15,-8 14 0-15,-14 10 0 0,-16 2 0 16,-17 4 0 0,-26 5 1-16,-20-5-1 15,-28-4 1-15,-23-8-1 16,-12-12 0-16,-14-8 0 0,-8-7-1 16,-6-8 1-16,7-13-1 15,1-10-1-15,12-5 0 16,14-12-2-16,5-9-3 15,29 7-6-15,5-25-30 16,26 4 0-16,12-16-1 16,20 8 0-16</inkml:trace>
  <inkml:trace contextRef="#ctx0" brushRef="#br0" timeOffset="6812.5741">20297 2347 94 0,'0'0'42'16,"12"43"1"-16,-44-6 0 15,-7 26-32-15,-24-4-4 16,3 20-1-16,-11 3-1 16,16 2-4-16,10-5 1 15,15 1-1-15,26-9-2 16,20-12 1-16,23-14 0 15,15-12 0-15,17-15-1 16,6-10 0-16,4-12 1 16,0-18 0-16,-8-13 0 15,-6-14-1-15,-10-12 0 0,-9-21 0 16,-9-3 0-16,-7-5 0 16,-5 0 0-16,-1 3 0 15,0 7 0-15,-1 11 1 16,1 14-1-16,2 20 1 15,-3 11 0-15,-1 19 1 16,-4 8 0-16,-4 17 0 16,-7 15 0-16,-9 16 0 15,-9 12 1-15,1 14-1 16,-10 3 0-16,8 9-1 16,-2-5 1-16,8-4-1 15,14-3 0-15,18-6 0 16,15-14 0-16,16-16 0 0,14-16 0 15,6-13 0-15,8-14 0 16,-4-14 0-16,-4-17 1 16,-8-18-1-1,-11-20 0-15,-21-1 1 0,-19-5-1 16,-20-3 0-16,-20 5 0 16,-14 3 0-16,-15 9-1 15,-12 6-2-15,4 27-7 16,-24-7-32-16,29 19-1 15,5-1-1-15,17 11 1 16</inkml:trace>
  <inkml:trace contextRef="#ctx0" brushRef="#br0" timeOffset="7299.8531">22495 2710 89 0,'25'12'41'15,"9"-2"0"-15,7-10 1 16,35 5-34-16,8-14-2 16,31 7 0-16,5-10-2 15,13 4-1-15,-3-4-2 16,-4 1-1-16,-9 3-1 16,-26-4-3-16,-12 10-2 15,-46-22-22-15,-1 17-14 16,-32 7 1-16,-24-28-1 0,-15 5 1 15</inkml:trace>
  <inkml:trace contextRef="#ctx0" brushRef="#br0" timeOffset="7520.9066">23136 2339 100 0,'-13'28'43'0,"15"9"1"0,-2 2-1 16,17 26-36-1,-5-4 1-15,8 25-3 16,-6 0-2-16,8 3-2 16,-3-7 0-16,-1-9-3 0,2-5 0 15,-8-24-4-15,7 1-4 16,-19-45-33-16,28 25 0 16,-10-29 0-16,7-2-1 15</inkml:trace>
  <inkml:trace contextRef="#ctx0" brushRef="#br0" timeOffset="8011.3875">24600 2323 82 0,'-30'-31'40'0,"30"31"2"0,0 0 0 15,49 2-29-15,-13 16-4 16,33 23-2-16,4 8-1 16,18 22-2-16,10 9-1 15,13 10-1-15,-1 8 0 16,-3-3-1-16,-11-7-1 15,-14-12 0-15,-14-9 0 16,-16-18-1-16,-11-11-1 16,-25-17 0-16,-19-21-4 15,0 0-2-15,0 0-19 16,2-41-15-16,-11-4-2 16,-9-22 1-16,10-9 1 15</inkml:trace>
  <inkml:trace contextRef="#ctx0" brushRef="#br0" timeOffset="8216.5604">25634 2251 103 0,'-27'41'44'15,"-19"18"0"-15,-3 29-1 16,-12 4-35-16,1 22-2 16,-11 4-1-16,6 2-3 15,-2-12-2-15,12-6 0 16,13-18 0-16,5-19 0 15,11-10-6-15,2-36-11 16,18 11-26-16,6-30-2 16,0 0 1-16,-25 6 0 15</inkml:trace>
  <inkml:trace contextRef="#ctx0" brushRef="#br1" timeOffset="11535.3761">491 3925 77 0,'-22'6'39'0,"4"5"1"16,18-11 1-16,20 12-29 15,19-18-2 1,46 12-3-16,12-12 0 0,30 0-2 15,15-5-1-15,16-5-3 16,0-2 0-16,15-1-1 16,-13 1 0-16,-12 2-1 15,-11-1 0-15,-13 3-2 16,-17 6-3-16,-22-10-2 16,7 18-19-16,-42-19-15 15,-15-7 1-15,-23-11-1 16,-12 2-1-16</inkml:trace>
  <inkml:trace contextRef="#ctx0" brushRef="#br1" timeOffset="12167.5952">1626 2229 74 0,'0'0'37'16,"-24"-10"2"-16,-3 22-8 16,-27-18-18-16,-3 30-2 15,-28-7-3-15,-11 23-1 16,-17-3-2-16,4 12-1 15,3-6-1-15,19 6-2 16,12-6 0-16,27 1-1 16,23-3 1-16,45-4-1 15,37-2 1-15,18 5 0 0,28 3-1 16,1 2 1-16,9 6-1 16,3 0-1-16,1 4 0 15,-19 6 1-15,-25 4 0 16,-15 1 0-16,-27 3 0 15,-11 0 0-15,-26-4 4 16,-14-5-2-16,-17-5 2 16,-16-11-1-16,-13-9-1 15,-7-12 1-15,-4-11-2 16,-2-14-1-16,14-4 0 16,-2-11-3-16,16 1-5 15,-12-4-34-15,35 1-1 16,10-7-2-16,16 7 2 0</inkml:trace>
  <inkml:trace contextRef="#ctx0" brushRef="#br1" timeOffset="16739.1848">8651 3874 1 0,'0'0'23'0,"20"10"5"16,-20-10 1-16,0 0-13 0,0 0-5 16,12-18-1-16,-12 18 1 15,0 0-1-15,20 14-3 16,-20-14 0-16,0 0-3 16,2 23 0-16,-2-23-2 15,8 30 0-15,-2-11-1 16,-1 1 0-16,5 2 1 15,-2 1-1-15,6 8 0 16,-2-1 0-16,2 3 1 0,2 1-1 16,5 3 0-1,1 2 0-15,10 8 0 16,-3-5 0-16,13 7 0 16,-1-2 0-16,10 0 1 0,5 2-1 15,7 0 0-15,4-2 0 16,8 0 0-16,4 2 0 15,6-4 0-15,2 2-1 16,4 8 1-16,7-4 0 16,1 6 0-16,10-2 0 15,-3 2 1-15,-1-2 0 16,6 2-1-16,-1 4 1 16,7-6-1-16,1 0 0 15,7-2 0-15,-5 2-1 16,8 0 1-16,3 0-1 15,7-2 0-15,4-4 0 16,2 0 1-16,2-4-1 0,12 0 0 16,4-8 0-16,2-3 1 15,12-5-1-15,1-1 0 16,7-7 0-16,12-3 1 16,5-2-1-16,4-7 0 15,9-1 0-15,7-2 1 16,4-6-1-16,10-2 0 15,0-6 0-15,-6-3 0 16,0-7 1-16,6-6 0 16,0 1-1-16,0-7 1 15,0-5 0-15,-6-4-1 16,6-4 2-16,2-5-2 16,6 3 1-16,-9-6-1 0,1-8 1 15,-5-3 0-15,-9-3 0 16,-4-4-1-16,-2-2 0 15,-12-1 0-15,-11-9 0 16,1 1 1-16,-7-1-2 16,-4 1 2-16,-7-2-1 15,-5 7 1-15,-12-2 0 16,-14 9 0-16,-13 1 0 16,-21 14 0-16,-23 0 0 15,-16 10-1-15,-19 8 0 16,-21 3 0-16,-11 9-1 15,-12 3 0-15,-8 20-1 16,-14-24-2-16,14 24-3 0,-40-3-21 16,23 10-11-16,-11 1 0 15,2 10-1-15,-1-2 1 16</inkml:trace>
  <inkml:trace contextRef="#ctx0" brushRef="#br1" timeOffset="17159.3315">19715 4368 59 0,'-32'-6'36'15,"32"6"-1"-15,-20 4-5 0,3-25-16 16,17 21-6-16,13-20 0 16,13 8-3-16,0-11-1 15,25-1-1-15,0-9 0 16,20 2-1-16,-3-1 1 16,9 5-1-16,-2-1 0 15,2 9 1-15,-12-1-1 16,-14 18 1-16,-19 12 0 15,-18 17 0-15,-14 13 0 0,-12 18 0 16,-14 3-1 0,-6 10 0-16,5 0-1 15,-1-9-1-15,10-9 0 16,16-21-2-16,16-11-3 0,6-44-10 16,25 7-26-16,-5-25 0 15,7-10-1-15,-3-12-1 16</inkml:trace>
  <inkml:trace contextRef="#ctx0" brushRef="#br1" timeOffset="18307.7314">15185 1862 1 0,'0'0'25'16,"-2"-29"4"-16,2 29 1 15,2-24-12-15,-10-7-4 16,8 31-1-16,14-51-2 16,10 29-2-16,-10-19-2 15,21 6-2-15,5-14-1 0,17-2-1 16,14-8-2-16,20 0 0 16,13-12 0-16,17 0 0 15,17-3-1-15,12-7 1 16,12-1-1-16,14 0 1 15,5-1 0-15,17-1 0 16,3 7-1-16,11 1 1 16,5 1 0-16,16 10 0 15,12 6-1-15,9 10 1 16,11 6 0-16,-3 8 0 16,9 3 0-16,7 11 0 15,5 5-1-15,-1 6 1 16,-1 6-1-16,-1 10 1 0,6 6-1 15,-3 6 0-15,-7 9 1 16,-2 9-1-16,-5 7 1 16,-8 14 0-1,-15 5-1-15,-17 9 1 0,-17 6 0 16,-5 5 1-16,-11 2-1 16,-11 5 0-16,-15-7 2 15,-8 1-2-15,-18-7 2 16,-8 1-2-16,-17-5 1 15,-15 1-1-15,-23-4 2 16,-10 3-2-16,-13-5 0 16,-7-4 0-16,-4-8 0 15,-13-6-1-15,-2-8 0 0,-7-10 0 16,-5-5 0-16,-20-26-1 16,22 20-1-1,-22-20-1-15,0 0-6 16,0 0-29-16,0 0 0 0,-22-6 0 15,22 6-1-15</inkml:trace>
  <inkml:trace contextRef="#ctx0" brushRef="#br1" timeOffset="18848.3629">23877 1817 49 0,'0'0'36'16,"24"-25"1"-16,-24 25 1 15,33-2-15-15,-25-16-12 16,24 26-3-16,-7-6-1 16,15 19-2-16,-3 1 0 15,5 17-2-15,-3 4 0 16,11 8 0-16,-5 0-1 0,4 0 0 15,3-2-1-15,-7-7 0 16,-1-7 0 0,-3-11 0-16,-3-11 0 15,-5-5 0-15,-1-10-1 0,-9-8 1 16,1-9-1-16,-4-9 0 16,0-13 1-16,-1-4-1 15,1-4 0-15,12-6 0 16,-5-10 0-16,7-2 0 15,2 3 0-15,-9-1-3 16,5 20-3-16,-30 3-34 16,10 9-2-16,-22 2 0 15,10 31-1-15</inkml:trace>
  <inkml:trace contextRef="#ctx0" brushRef="#br1" timeOffset="20927.1978">13019 5095 29 0,'0'0'31'15,"-26"-6"2"1,26 6-3-16,0 0-10 16,-25-16-5-16,25 16-1 0,0 0-5 15,0 0-1-15,0 0-1 16,39-14-2-16,-15 8-1 15,15 6-1-15,7-8 0 16,21 3 0-16,12-9-1 16,14-2-1-16,5-2 0 15,3-1 0-15,-8-3 0 16,-12 5-2-16,-10-1 1 16,-20 2-4-16,-11 14-2 0,-40 2-18 15,0 0-15 1,0-19-1-16,0 19 0 15,-40-6 0-15</inkml:trace>
  <inkml:trace contextRef="#ctx0" brushRef="#br1" timeOffset="21307.3298">13497 4712 54 0,'20'-28'37'0,"-20"28"2"0,25-21 0 15,1 35-22-15,-26-14-5 16,16 39-2-16,-18-12-2 15,2 26-3-15,-12 2 0 16,4 10-1-16,-6 4-1 16,2-1-1-16,-1-5 0 15,7-6 0-15,-2-4-1 16,4-12 0-16,8-5 0 16,-2-11-1-16,4-7-2 15,-6-18-2-15,13 21-5 16,-13-21-32-16,0 0-1 15,18-35 0-15,-4 13-1 16</inkml:trace>
  <inkml:trace contextRef="#ctx0" brushRef="#br1" timeOffset="22390.8954">14320 5000 46 0,'0'0'36'0,"0"0"-1"16,22-4 3-16,-22 4-18 16,18 18-9-16,-18-18-2 15,0 47-3-15,-4-19 0 16,4 11-1-16,-2 0 0 15,0 4-2-15,-4-5 0 0,6-5-1 16,0-6-1-16,8-9 0 16,-8-18-1-1,26 6 0-15,-1-16 0 16,3-6 0-16,9-3 0 0,3-3 0 16,1 1 1-16,11-1-1 15,-1 6 0-15,8 7 0 16,0 5 0-16,1 8 0 15,3 5 1-15,-4 9-1 16,-4 6 1-16,-5 9 0 16,-15 6 0-16,-5 4 1 15,-16-1-1-15,-14 3 1 16,-12-6-1-16,-10 0 1 16,-13-5-1-16,-1-9 0 15,-13-11-1-15,1-2 1 16,-5-6 0-16,-4-8-1 15,5-6 0-15,5-2 0 0,2 0 0 16,5-6-2-16,7 11-1 16,-1-7-2-16,14 10-1 15,-5-14-5-15,25 16-14 16,0 0-16-16,0 0-1 16,-18-25 2-16,24 5 0 15</inkml:trace>
  <inkml:trace contextRef="#ctx0" brushRef="#br1" timeOffset="22820.0435">14478 5012 65 0,'0'0'37'16,"0"0"2"-16,0 0-2 16,26 0-24-16,-26 0-4 15,31-18-2-15,3 5-2 16,17 9-1-16,9-6 0 16,11 2-2-16,2 0 0 15,-8 2-1-15,8 6-3 16,-16-7-5-16,-3 7-30 15,-23-6-4-15,-31 6 1 16,0 0-2-16</inkml:trace>
  <inkml:trace contextRef="#ctx0" brushRef="#br1" timeOffset="29070.9685">18017 1489 77 0,'0'0'36'16,"0"0"1"-1,0 0-9-15,-16-15-17 16,32 20-2-16,-16-5-2 16,43 2-1-16,-9-7-1 0,19 1-1 15,12-10-1-15,18-4 0 16,2-3-1-16,2 3-1 16,-2-4 0-16,-12 3-2 15,-8 7 0-15,-20 0-4 16,-1 20-4-16,-44-8-30 15,21 10-1-15,-21-10 0 16,0 0-1-16</inkml:trace>
  <inkml:trace contextRef="#ctx0" brushRef="#br1" timeOffset="29723.1928">19324 969 70 0,'0'0'36'0,"0"0"2"15,0-17-1-15,0 17-26 16,0 0-3-16,12 21-2 16,-12-21-1-16,-6 28-1 15,0-11-1-15,4 5-1 16,-8-3 0-16,8 1-1 15,2-20 1-15,-6 26-1 16,6-26-1-16,0 0 0 16,32 5 0-16,-5-8 0 15,7-1 1-15,15-4-1 16,4 0 0-16,15 4 0 16,9-2 0-16,0 12 0 0,-4-2 0 15,-2 2 1-15,-10 6 0 16,-10 9-1-16,-9 3 3 15,-17 3-2-15,-13 7 2 16,-12 1-3-16,-12-4 3 16,-9 5-2-16,-7-1 1 15,-9-10-1-15,-11 1-1 16,-3-6 0-16,-1-7 0 16,-5-5 1-16,4-4-1 15,0-6 0-15,7-2-1 16,7-6-2-16,7-1 0 15,4-11-2-15,28 22-4 16,-37-47-13-16,35 29-19 0,-4-9 0 16,8 1 1-16,-4-3 0 15</inkml:trace>
  <inkml:trace contextRef="#ctx0" brushRef="#br1" timeOffset="29956.2787">19276 889 74 0,'10'-24'38'0,"16"12"2"16,3-1-1-16,33 17-24 16,-17-22-5-16,26 18-4 0,2-10-1 15,12 4-2 1,-2 0-2-16,-8-2-4 15,2 14-9-15,-24-15-28 0,-7 3-1 16,-28-4 0-16,-18 10 0 16</inkml:trace>
  <inkml:trace contextRef="#ctx0" brushRef="#br1" timeOffset="33758.5972">22601 5458 19 0,'0'0'33'0,"18"-28"1"15,-18 28 2-15,0 0-11 16,6-35-7-16,-6 35-3 15,0 0-3-15,0 0-3 16,-14 17-3-16,-3 23 0 16,-11 9-2-16,-4 27 0 15,-13 9-1-15,5 17 0 16,1 6-1-16,7 4 1 16,13-6 0-16,19-8-1 0,23-20-1 15,19-19 0-15,21-18 0 16,16-23 0-16,8-22-1 15,9-18-1-15,1-17-1 16,-8-16 2-16,-6-11-1 16,-12-13 0-16,-12-7 0 15,-19 9 1-15,-14 8 0 16,-19 14 0-16,-20 14 1 16,-13 24 0-16,-20 21 0 15,-7 21 0-15,-6 24 0 16,0 14 0-16,5 13 0 15,5 3 1-15,15-3-1 16,15-3 0-16,13-8-1 0,20-14-2 16,15-12-2-16,1-27-4 15,29 6-22-15,-15-34-13 16,1-6 1-16,-10-17-1 16,5-12 1-16</inkml:trace>
  <inkml:trace contextRef="#ctx0" brushRef="#br1" timeOffset="34306.7883">23168 5473 53 0,'0'0'35'0,"0"0"-1"16,14-29 1-16,14 15-21 0,7-9-8 16,24 7 0-16,3-10-2 15,20 17 0-15,-8-1-1 16,5 18 0-16,-14 3 0 16,-6 17 0-16,-20-3 1 15,-21 17-1-15,-22-1-1 16,-18 6 0-16,-21-6 0 15,-4-6 0-15,-7-5-1 16,1-10-1-16,2 1 1 0,13-5-1 16,18-10 0-1,20-6 0-15,24 2 0 16,18-4 0-16,15 2-1 16,10 6 1-16,6 1 0 0,4 7 0 15,-6 8 1-15,-6 5-1 16,-13 9 1-16,-19 7 1 15,-13 0 0-15,-18 4 0 16,-16-6 1-16,-14 0-1 16,-15-5 1-16,-4-7-1 15,-13-5-1-15,1-5 0 16,-6-9 0-16,6-8-2 16,3-4-1-16,9-12-1 15,14 1-4-15,-1-19-5 16,34 9-27-16,-12-9-3 15,14 3 1-15,4-8 0 16</inkml:trace>
  <inkml:trace contextRef="#ctx0" brushRef="#br1" timeOffset="34714.9298">23835 5483 66 0,'-13'-27'38'16,"13"27"1"-16,-4-18 0 16,4 18-19-16,37 0-14 15,17 2-1-15,5-6-2 16,24-4-2-16,8-8 0 0,7 1 0 16,3-1-1-16,-4 0 1 15,-6 1 1-15,-18 5 0 16,-14 0 1-16,-8 12 0 15,-23 2 0-15,-10 12 0 16,-18 9 0-16,0 10 0 16,-18 13-1-16,2 8 1 15,-8 15-2-15,-1 4 1 16,1 3-1-16,0 3 1 16,6-9-2-16,3-1 1 15,3-10-1-15,4-12 0 16,4-10-1-16,2-13-2 15,14-5-3-15,-12-21-5 0,35-8-31 16,-23-11-1-16,12-9 1 16,-8-13-2-16</inkml:trace>
  <inkml:trace contextRef="#ctx0" brushRef="#br1" timeOffset="34947.0119">25014 5703 95 0,'10'22'41'0,"-10"-22"1"15,36 15 0-15,-5-21-35 16,21 6-2-16,15-11 0 0,10-9-3 16,2 2-1-16,-2 1-1 15,-10 7-2 1,-10 2-3-16,-9 16-4 15,-48-8-32-15,27 8-1 0,-27-8 1 16,-22 13-2-16</inkml:trace>
  <inkml:trace contextRef="#ctx0" brushRef="#br1" timeOffset="35479.1955">25810 5365 92 0,'0'0'42'0,"20"20"0"0,-20 0 0 16,31 5-36-16,-29 7 0 15,10 21-2-15,-6 0 0 16,-4-2-2-16,4-2-1 15,-6-6 0-15,2-6 0 16,-2-4-1-16,0-11 1 16,0-22-1-16,0 0-1 15,30 12 1-15,-3-18 0 16,11-6 0-16,9-2 0 16,10-1 0-16,11 3 0 15,-1 6 0-15,8 6 1 16,-2 6-1-16,-6 6 0 15,-10 7 1-15,-6 9 0 0,-17 9 0 16,-12 4 0-16,-12 2 0 16,-20-3 0-16,-6 1 0 15,-10-8 0-15,-7-1 0 16,-5-11 0-16,-3-7 0 16,-5-10-1-16,1-8 0 15,-1-6-1-15,-1-7 1 16,-4-3-1-16,1-8-1 15,3 1 0-15,0-6-4 16,9-1-1-16,-3-25-12 16,15 14-23-16,0-12-1 15,14 2 0-15,-1-11 0 0</inkml:trace>
  <inkml:trace contextRef="#ctx0" brushRef="#br1" timeOffset="35659.2584">25818 5367 80 0,'-16'-11'40'0,"16"11"1"16,20 2-1-16,7-20-27 16,27 24-6-16,3-4-2 15,22 6-2-15,12-6-2 16,2-4-2-16,9 5-4 16,-15-14-3-16,20 19-23 15,-24-16-10-15,-6 6 0 16,-16-4 0-16</inkml:trace>
  <inkml:trace contextRef="#ctx0" brushRef="#br1" timeOffset="35903.3432">27184 5538 83 0,'34'0'39'16,"-3"-12"1"-16,9 2-1 16,11 1-33-16,8-3-3 15,1 4-2-15,5-6-2 0,-6 10-4 16,-13-17-19-16,-1 21-15 16,-17 4 0-16,-28-4 0 15,0 0 0-15</inkml:trace>
  <inkml:trace contextRef="#ctx0" brushRef="#br1" timeOffset="36075.4041">27261 5707 86 0,'8'19'40'0,"16"-17"1"16,17-4-1-16,-13-9-33 15,29 13-2-15,-5-2-3 16,-5-8-5-16,16 20-12 0,-21-18-25 15,-5 2 0-15,-11-6 0 16,-6 4-1-16</inkml:trace>
  <inkml:trace contextRef="#ctx0" brushRef="#br1" timeOffset="36831.6689">28191 5310 63 0,'0'0'36'16,"-19"-21"1"-16,19 21 0 15,19 0-28-15,-19 0-2 0,52-18-1 16,-11 10-3-16,14 6-1 15,-1 2-1 1,7 2 1-16,-6-2-1 16,-7 6 0-16,-11-4 0 15,-9 2 0-15,-28-4 0 0,25 4 0 16,-25-4 1-16,0 0-1 16,0 0 0-16,-17-8 1 15,17 8-1-15,-22-8 1 16,22 8-1-16,-18 0 0 15,18 0 1-15,0 0-1 16,0 0 1-16,0 0-1 16,0 0 1-16,0 0-1 15,0 0 1-15,0 0 0 16,0 0-1-16,0 0 1 16,-8 24-1-16,16-5 1 15,0 5-1-15,12 7 0 0,5 7-1 16,13 5 1-16,1 6 0 15,13 6 0-15,9 2-1 16,4 6 1-16,4-6 0 16,-2-2-1-16,-1-6 1 15,-7-4-1-15,-8-4 0 16,-9-12 0-16,-9-5 0 16,-9-10 0-16,-4-5-1 15,-20-9 1-15,0 0-1 16,0 0-2-16,0 0-2 15,-6-19-5-15,6 19-31 16,-26-28-2-16,4 7 1 16,-9-11-2-16</inkml:trace>
  <inkml:trace contextRef="#ctx0" brushRef="#br1" timeOffset="37087.7576">29173 5173 92 0,'11'41'42'15,"-24"2"2"-15,-5 26-2 16,-35 14-35-16,19 13 0 16,-19 2-4-16,-5 2 1 15,-7-2-3-15,6-12 0 0,0-9-1 16,5-18-1-16,11-16-3 15,9-21-6-15,23-1-31 16,11-21-2-16,0 0 0 16,0 0-1-16</inkml:trace>
  <inkml:trace contextRef="#ctx0" brushRef="#br1" timeOffset="37771.6372">23620 7481 56 0,'18'-27'40'15,"-4"1"-1"-15,2-1 2 16,7 19-14-16,-17-16-15 16,26 28-2-16,-8 0-3 0,21 25-2 15,4 7-1-15,16 15-2 16,3 6 0-16,3 11-2 15,0 5 1-15,-4 2-2 16,-10-7 1 0,-9 1 0-16,-11-14 0 0,-15-8-2 15,-2-10-2-15,-17-19-3 16,7 8-8-16,-10-26-27 16,-10-28 0-16,-7-13 0 15,3-6 0-15</inkml:trace>
  <inkml:trace contextRef="#ctx0" brushRef="#br1" timeOffset="37982.9576">24392 7208 74 0,'-14'43'42'0,"-19"3"-1"16,-7 18 1-16,-17 1-17 15,-2 21-18-15,-14 3-1 16,2 9-2-16,-2-6-1 15,13-2-4-15,15-13-2 16,13-22-3-16,31 8-14 16,1-63-21-16,33 19-2 15,7-38 1-15,15-9-1 16</inkml:trace>
  <inkml:trace contextRef="#ctx0" brushRef="#br1" timeOffset="38284.0628">25170 7493 87 0,'0'0'40'0,"18"17"1"0,10-17-1 16,25-5-33-16,-2-19-2 15,20 4-1-15,0-3-3 16,-5-3-5 0,7 22-8-16,-26-13-28 0,-7 5 1 15,-40 12-2-15,0 0 1 16</inkml:trace>
  <inkml:trace contextRef="#ctx0" brushRef="#br1" timeOffset="38428.113">25133 7707 97 0,'-4'17'38'0,"4"-17"2"16,49 14-13-16,2-30-24 0,13-7-10 15,11 5-30-15,2-1 0 16,-12-1-3-16,2-4 1 15</inkml:trace>
  <inkml:trace contextRef="#ctx0" brushRef="#br1" timeOffset="39055.3513">26466 7193 82 0,'0'0'39'16,"25"-22"3"-16,-25 22-1 0,-6 20-29 16,-27 3-3-1,-7 30-2-15,-17 6-1 16,-2 23-3-16,-6 7 0 15,3 13-1-15,11 0-1 0,17-4 0 16,23-12-1-16,30-13 0 16,27-18 0-16,25-22 0 15,14-17 0-15,19-22 0 16,1-16-1-16,2-15 0 16,-5-14 1-16,-17-12 0 15,-18 1 0-15,-15 3 0 16,-19 4-1-16,-21 10 1 15,-26 13 0-15,-17 18 1 16,-23 22-1-16,-9 24 1 16,-4 11-1-16,-4 14 1 15,6 6 0-15,12 1-1 16,13 1 0-16,20-8 0 0,20-6-2 16,12-23-2-16,24-7-3 15,1-37-9-15,15 11-27 16,-5-19 0-16,0-2 0 15,-3-19-1-15</inkml:trace>
  <inkml:trace contextRef="#ctx0" brushRef="#br1" timeOffset="39738.5869">27060 7189 71 0,'0'0'38'0,"-20"0"1"16,20 0-1-16,20-10-28 15,-12-10-2-15,27 10-2 16,1-7-2-16,21 9 0 0,4-2-1 16,16 4 0-16,2 0 0 15,0 12-1-15,-8 4 0 16,-5 10 0-16,-15 5-1 15,-20 7 0-15,-21 1 0 16,-20 4-1-16,-27 10 0 16,-10-4 0-16,-15-1 1 15,-5-5-1-15,2-6 0 16,6-5 0-16,6-7-1 16,15-5 1-16,38-14 0 15,0 0 0-15,0 0 0 16,45-4 0-16,5 0 0 0,5 4 0 15,10 4 0-15,6 8 0 16,-4 8 0-16,-7 9 0 16,-5 10 1-1,-14 5-1-15,-9 7 0 16,-18 4 1-16,-12-2 0 0,-12 5 0 16,-10-10 0-16,-11-7 1 15,-9-6-2-15,1-4 1 16,-7-9-1-16,7-8 0 15,-5-12-1-15,9-16-1 16,9 4-2-16,0-19-3 16,24 11-12-16,-7-33-23 15,14-2-2-15,7-16 1 0,16 5 2 16</inkml:trace>
  <inkml:trace contextRef="#ctx0" brushRef="#br1" timeOffset="40183.494">28029 7094 63 0,'36'-23'40'0,"-3"-1"1"16,9 11-1-16,-5-15-18 16,21 30-12-16,-11-8-3 15,6 18-1-15,-3 4-2 16,-9 17 0-16,-13 6-2 15,-10 12 0-15,-16-2-1 16,-18 18 0-16,-22 2 0 16,-13-2-1-16,-8 1 0 15,3-5 0-15,-1-6 1 0,4-10-1 16,7 0 0-16,17-15 1 16,9-7-1-16,10-3 2 15,10-22-2-15,2 29 1 16,-2-29-1-16,24 22 1 15,2-16 0-15,1 3-1 16,7-5 1-16,17 2 0 16,10-6-1-16,18-4 1 15,10 2 0-15,8-6-2 16,4 3 2-16,1-3-1 16,-1 0 0-16,-10-4-2 15,-12 10-3-15,-28-16-21 16,-3 16-18-16,-25 2 1 0,-23 0-2 15,0 0-1-15</inkml:trace>
  <inkml:trace contextRef="#ctx0" brushRef="#br0" timeOffset="45838.5906">3857 11571 49 0,'-4'-23'36'0,"4"23"0"15,6-18 1-15,-8-10-20 16,18 32-6-16,-16-4-2 16,0 0-2-1,20 34-2-15,-16 7-1 0,-16 8-1 16,-2 14 0-16,-10 5-1 16,1 7 0-16,-9 0-1 15,-1-9 0-15,1-13-1 16,6-10 2-16,7-15-2 15,5-6 1-15,14-22-1 16,0 0 0-16,0 0 0 16,0 0 0-16,21-14 0 15,-1 4 0-15,4-2 0 0,7 6 0 16,5-2 0-16,-4 3 1 16,7 3-1-1,3 0-1-15,1 10 0 16,2-3-2-16,1 5 0 0,-11-12-4 15,15 16-4-15,-23-24-21 16,17 2-7-16,-11-13 0 16,1-9 0-16</inkml:trace>
  <inkml:trace contextRef="#ctx0" brushRef="#br0" timeOffset="46070.7322">4408 11559 89 0,'0'-31'41'16,"-2"3"0"-16,2 28-8 15,-12 18-22-15,18 29-2 16,-12 20-2-16,12 31-1 16,-12 12-2-16,6 16-2 15,-2 9 0-15,-2 2 0 0,4-9-2 16,4-6 1-16,-2-24 0 16,4-20-2-16,6-13 0 15,-4-18 0-15,6-12-4 16,-14-35-3-16,39 24-23 15,-31-42-12-15,16 1-1 16,-8-13 1-16</inkml:trace>
  <inkml:trace contextRef="#ctx0" brushRef="#br0" timeOffset="46334.8212">5028 12837 104 0,'14'20'44'0,"4"-1"0"15,-18-19 0-15,14 22-37 16,-14-22-3-16,0 0-1 16,19 17-1-16,-19-17 0 15,0 0-2-15,0 0-1 16,0 0 0-16,0 0-2 15,0 0-4-15,-19-13-35 16,19 13-2-16,-18-34-1 16,4 13 0-16</inkml:trace>
  <inkml:trace contextRef="#ctx0" brushRef="#br0" timeOffset="48334.9458">6312 11814 53 0,'-2'-17'36'0,"2"17"0"16,0 0 0-16,0 0-25 16,0 0-2-16,19 8-1 0,-19-8-2 15,6 39-2-15,-12-4 0 16,6 10-1-16,-4 6 0 15,0 4-1-15,-1-4 0 16,-1 2 0-16,0-9-1 16,6-7 0-16,2-10 0 15,-2-27-1-15,43 18 0 16,-3-22-1-16,17-6 2 16,12 0-2-16,14-3 1 15,16 3 0-15,9 4 0 16,7 10 0-16,1 10 1 15,-11 9 0-15,-18 9-1 0,-12 9 0 16,-28 4 1-16,-19 10 0 16,-30 4 1-16,-30-2-1 15,-21-4 0-15,-12 0 0 16,-14-6 1 0,-4-4 0-16,-4-8-1 0,2-9-1 15,12-12 0-15,4-9-1 16,8-5-1-16,7-17-4 15,15 1-2-15,-10-33-23 16,21 8-9-16,2-12-1 16,7 2 0-16</inkml:trace>
  <inkml:trace contextRef="#ctx0" brushRef="#br0" timeOffset="48551.0193">6280 11968 53 0,'22'-32'38'0,"5"11"-1"16,27 1 1-16,17-15-14 15,29 11-17-15,15-5-2 16,25 5-1-16,4-5-3 16,4 9 0-16,-3 0-3 15,-23-1-4-15,4 23-22 16,-39-8-11-16,-18 8 0 15,-29 4 0-15</inkml:trace>
  <inkml:trace contextRef="#ctx0" brushRef="#br0" timeOffset="48967.1648">7702 11797 73 0,'0'0'37'0,"33"-12"0"16,1-2 0-16,17 1-32 16,2-11-1-16,19 8-1 15,7-9-1-15,11-1-1 16,7-1 0-16,-4-3-1 0,-2 1 1 16,-10 1-1-16,-8 3 1 15,-14 7 0 1,-16 4 1-16,-11 14 1 15,-32 0-1-15,20 34 1 0,-30 5 1 16,0 22-1-16,-8 14 0 16,-3 21 0-16,-11 12-1 15,6 7 0-15,-7-1 0 16,5 2 0-16,-4-8-1 16,1-10 0-16,5-17 0 15,4-21-2-15,11-18 1 16,-1-15-3-16,10-9-2 15,2-18-3-15,0 0-5 16,22-47-29-16,3 5 0 16,1-18 1-16,7-13-1 15</inkml:trace>
  <inkml:trace contextRef="#ctx0" brushRef="#br0" timeOffset="49207.2475">8997 11498 84 0,'20'28'41'0,"-14"21"0"16,-12 14-1-16,12 27-31 15,-22 4-2-15,14 20-2 16,0-2-1-16,4 0-1 16,0-8-1-16,4-12-1 15,0-9-1-15,-2-29-2 16,4-6-1-16,-8-21-3 15,17-1-3-15,-17-26-32 0,0 0-1 16,8-49 0-16,4 1 0 16</inkml:trace>
  <inkml:trace contextRef="#ctx0" brushRef="#br0" timeOffset="49695.4183">9343 11624 63 0,'0'0'38'15,"33"-23"0"-15,-5 9 0 0,17 6-28 16,-13-12-2-16,27 14-3 16,0-7 0-16,14 11-2 15,-2 0 0-15,0 12-2 16,-11 3 1-16,-15 17-1 15,-11 7 0-15,-26 6 1 16,-18 8-2-16,-28 8 1 16,-7 0-1-16,-15-2 1 15,1-6 0-15,2-8-1 16,16-8 0-16,9-5 0 16,18-11 0-16,14-19 0 15,40 24 0-15,-1-14-1 16,20 4 1-16,8 3 0 0,9 9 0 15,-3 5 0-15,4 8 0 16,-18 9 0-16,-14 3 3 16,-15 9-1-16,-18 3-1 15,-18-4 0-15,-22-6 1 16,-11-4 0-16,-25-10 0 16,-3-11 0-16,-4-10-3 15,-8-18 0-15,0-6-2 16,2-20-4-16,30 5-33 15,-12-15-2-15,19 3 1 16,3-6-2-16</inkml:trace>
  <inkml:trace contextRef="#ctx0" brushRef="#br0" timeOffset="50106.5612">10835 12201 63 0,'20'10'37'0,"6"-2"-1"16,15 0 0-16,3-12-26 15,29 15-3-15,-2-9-3 16,16 6-2-16,3-6 0 15,7 0-1-15,-12-4-1 16,-12-2-1-16,-8 2-4 16,-31-9-28-16,-3 1-4 15,-31 10 0-15,-11-30-1 16</inkml:trace>
  <inkml:trace contextRef="#ctx0" brushRef="#br0" timeOffset="50311.6326">11246 11897 66 0,'-16'27'38'0,"16"11"1"16,4 7 1-16,2 23-27 15,-10-9-6-15,14 22-1 16,-14-1 0-16,10 3-2 16,-6-7-2-16,6-11-3 15,0-6-3-15,-4-20-4 16,23-6-30-16,-13-11-1 15,4-14-3-15,-16-8 1 16</inkml:trace>
  <inkml:trace contextRef="#ctx0" brushRef="#br0" timeOffset="50686.8944">12065 11989 73 0,'-8'-27'37'0,"8"27"1"0,32 0 1 16,-4 6-30-16,33 19-2 15,2 10-1-15,22 22 0 16,0 2-1 0,8 12-1-16,-2 1 0 0,-5 5-2 15,-11 3-1-15,-19-5 0 16,-13-14-1-16,-9-12-1 16,-15-10-1-16,-13-19-3 15,0-1-4-15,-25-30-16 16,19 11-16-16,-36-46 0 15,20 7 0-15,-7-18 0 16</inkml:trace>
  <inkml:trace contextRef="#ctx0" brushRef="#br0" timeOffset="50875.9517">12835 11854 83 0,'-31'27'40'0,"3"30"1"0,-11 12-1 16,-7 21-34-16,-11 2 1 15,4 12-2-15,-1-2-1 16,-1-4-3-16,6-7-2 16,-1-23-2-16,17-1-4 15,-7-30-31-15,27-9-4 16,13-28 1-16,0 0 0 16</inkml:trace>
  <inkml:trace contextRef="#ctx0" brushRef="#br0" timeOffset="51303.3969">13791 12201 61 0,'0'0'34'16,"28"16"2"-16,11-10-1 15,20 3-26-15,5-16-3 16,17 7-3-16,4-8-1 16,3-2-2-16,-3 4-3 15,-20-14-6-15,3 13-23 16,-31 3-4-16,-37 4 1 15,0 0-1-15</inkml:trace>
  <inkml:trace contextRef="#ctx0" brushRef="#br0" timeOffset="51459.4502">13910 12407 64 0,'-22'18'36'16,"22"-18"-1"-16,20 23 1 15,13-23-28-15,20 4-4 16,1-8-2-16,9-5-5 15,10 5-20-15,-8-2-13 16,-11-8 2-16,-1 2-2 16,-10-7 2-16</inkml:trace>
  <inkml:trace contextRef="#ctx0" brushRef="#br0" timeOffset="52270.7331">15361 11995 49 0,'-8'22'34'0,"8"-22"2"16,2 17-1-16,16 5-18 16,-18-22-6-16,19 10-3 0,-19-10-1 15,22 13-2-15,-22-13 0 16,26 22-1-1,-18-4 0-15,2 9 0 16,-14 3-2-16,2 3 0 0,-6-2 0 16,-2 3-1-16,2-3 0 15,0-5-1-15,8-26 0 16,0 0 0-16,0 0 1 16,0 0-1-16,28-30 1 15,3 1-1-15,11-3 0 16,9-3 0-16,8 4 0 15,7 9 0-15,7 6 0 16,4 12 0-16,8 10 0 0,-5 10 0 16,3 11 1-1,-6 11 0-15,-4 5-1 16,-11 12 1-16,-13 0 0 16,-17 8 0-16,-19-6 1 0,-18 5 0 15,-15-9-1-15,-20-2-1 16,-13-6 1-16,-16-13 0 15,-4-9-1-15,-6-9 0 16,-6-10-1-16,0-10 0 16,2-4-1-16,4-7 0 15,14-3-3-15,-2-19-3 16,21 19-12-16,-5-25-21 16,12 0 1-16,-1-12-1 15,7-2 0-15</inkml:trace>
  <inkml:trace contextRef="#ctx0" brushRef="#br0" timeOffset="52794.9166">15134 11771 94 0,'23'-25'39'0,"17"13"0"16,25 24-11-16,12-28-22 15,30 14-1-15,11-8-2 16,24 2 0-16,3-5-1 15,-7 3-1-15,-2 2-2 16,-18 0-2-16,-13 12-1 16,-20-4-2-16,-8 16 0 15,-24-14 0-15,1 10 0 16,-9-12 1-16,6 3 2 0,3-8 3 16,-3-7 1-16,8 6 4 15,-13-12 1-15,1 16 1 16,-15-6 1-16,-5 22 0 15,-27-14-1-15,-6 59 0 16,-23-10-2-16,-17 30 0 16,-19 5-2-16,0 14 0 15,0 4-1-15,14 2-1 16,13 2-1-16,22-14 1 16,22-7-1-16,24-20 0 15,27-14 0-15,20-20 0 16,8-17-1-16,8-24 2 15,0-21-1-15,-5-20 1 0,-13-26-1 16,-9-19 0-16,-17-12 0 16,-29-4-1-16,-20-2 2 15,-26 10-2-15,-19 6 1 16,-15 10-2-16,-5 23-1 16,-12 6-3-16,18 39-10 15,-6-7-26-15,23 23-1 16,5 2 1-16,17 18-1 15</inkml:trace>
  <inkml:trace contextRef="#ctx0" brushRef="#br0" timeOffset="53263.0776">17507 11671 77 0,'0'0'38'0,"10"-17"2"15,-10 17-1 1,0 0-27-16,2 45-2 0,-10 2-3 16,16 19-1-16,-6 11-2 15,8 9 0-15,4 11-1 16,3 5-2-16,3-8 2 15,0-4-3-15,2-15 0 16,1-13 0-16,-3-12-1 16,-4-11-1-16,-2-10-1 15,-14-29-3-15,17 22-5 16,-22-44-28-16,10 3-2 0,-10-23-1 16,7-3 1-16</inkml:trace>
  <inkml:trace contextRef="#ctx0" brushRef="#br0" timeOffset="53718.2369">17728 11669 71 0,'28'-15'37'0,"15"5"0"15,9-6-1-15,15 20-26 16,-2-14-2-16,18 18-2 0,-10-2-2 15,6 13-1 1,-14-1-1-16,-12 12 0 16,-21-1-2-16,-20 6 1 15,-24 3-1-15,-20 1 0 0,-9-6 0 16,-10-1 1-16,-1-9-1 16,1-7-1-16,17-2 1 15,15-3 0-15,19-11 0 16,19 14 0-16,13-2-1 15,21 4 1-15,7 7 0 16,17 5 0-16,2 7 0 16,1 4 1-16,-3 8-1 15,-5 6 1-15,-13 0 0 16,-20 6 1-16,-15-6 0 16,-22 4-1-16,-26-10 2 15,-17-2-2-15,-18-9 1 16,-14-7-2-16,-10-7 1 0,2-11-2 15,-2-5-2-15,4-15-5 16,35-5-31-16,-3-10-2 16,13-1 1-16,17-9 0 15</inkml:trace>
  <inkml:trace contextRef="#ctx0" brushRef="#br0" timeOffset="54027.3438">19180 12070 80 0,'25'15'37'0,"11"-9"0"16,21 0 0-16,0-12-32 16,28 2-1-16,8-6-2 15,4-1-1-15,-4-3 0 16,-9-4-3-16,1 12-6 16,-39-11-27-16,-5-3-2 15,-21-2 0-15,-20-1-1 16</inkml:trace>
  <inkml:trace contextRef="#ctx0" brushRef="#br0" timeOffset="54231.415">19644 11636 84 0,'-6'51'39'16,"-2"10"1"-16,10 19 0 15,-4-11-32-15,8 31-1 16,-16 2-3-16,10-2 0 15,-8-6-1-15,6-11-2 16,2-11-4-16,-6-32-6 16,14-7-30-16,-8-33-1 15,26 20 0-15,-7-28-2 0</inkml:trace>
  <inkml:trace contextRef="#ctx0" brushRef="#br0" timeOffset="54862.4125">20153 11705 50 0,'0'0'34'0,"-10"-20"0"15,10 20 1-15,38-22-22 16,-21-5-2-16,33 19-4 16,-1-14 0-16,28 17-1 0,-4-5 0 15,18 18-2 1,-10 7 0-16,-2 19 0 16,-16 1-1-16,-10 16 0 15,-25 12-1-15,-16 11-1 0,-30 5 0 16,-17 1 0-16,-19 1-1 15,-11-7 0-15,-12 3 1 16,4-12-1-16,2-10 2 16,12-10-2-16,7-10 1 15,19-5-1-15,13-15 1 16,20-15-1-16,0 0 1 16,40 4-1-16,-1-10-2 15,9-4 3-15,9 3-1 16,10-1 1-16,4 4-2 15,2 2 1-15,-4 4 0 16,-4 0-2-16,0 12 1 16,-17-18-7-16,15 19-22 0,-35-15-10 15,3 0 0-15,-15-6-1 16</inkml:trace>
  <inkml:trace contextRef="#ctx0" brushRef="#br0" timeOffset="55342.5771">21480 11714 61 0,'4'-19'38'0,"-4"19"0"15,12-22 2-15,-6 1-20 16,5 40-11-16,-11 7-1 16,6 27-2-16,-4 6-1 0,10 15-1 15,2 5-1-15,6 17 0 16,-2-2-2-16,1-4 1 16,-3-9 0-1,8-13-2-15,-10-17 1 0,-1-11-2 16,-1-15 0-16,-12-25-4 15,0 0 1-15,0 0-7 16,36-14-25-16,-36-27-6 16,12 0 1-16,-8-20 0 15</inkml:trace>
  <inkml:trace contextRef="#ctx0" brushRef="#br0" timeOffset="55567.6573">21924 11587 81 0,'20'-14'40'0,"-4"26"1"16,-4 19 0-16,3 22-30 16,-9 2-4-16,14 24 0 0,-4 7-3 15,6 14 0-15,-3 0-2 16,9-4-1-16,-2-11 1 16,3-9-2-16,-7-17 0 15,4-12-3-15,-7-9-1 16,-19-38-4-16,34 31-23 15,-34-31-11-15,14-24 0 16,-4-15 0-16</inkml:trace>
  <inkml:trace contextRef="#ctx0" brushRef="#br0" timeOffset="55906.7755">22888 11575 93 0,'2'41'42'0,"-4"26"-1"16,-12 6 0-16,8 21-34 15,-14 8-2-15,18 8-2 16,-2-2-1-16,24-14 0 16,14-14 0-16,17-21-2 15,20-18 0-15,10-17 0 16,14-18 0-16,5-20 1 15,-1-21-1-15,-4-20 0 16,-16-24-2-16,-12-11 3 0,-22-12-1 16,-27 0 1-16,-30-4-1 15,-25 10 0-15,-22 11 0 16,-20 13-1-16,0 29-5 16,-34 13-35-16,16 14-1 15,11 9-1-15,10 14 1 16</inkml:trace>
  <inkml:trace contextRef="#ctx0" brushRef="#br1" timeOffset="63158.296">305 13386 3 0,'0'0'25'15,"-24"-29"3"-15,24 29 2 16,-25-24-12-16,25 24-1 15,-20-33-2 1,20 33 1-16,-28-37-4 0,28 37 1 16,-23-30-5-16,23 30-2 15,0 0-1-15,37-25-2 16,-37 25 0-16,52 2-2 16,-1 4 2-16,30-4-2 15,27-2 1-15,19-8 1 16,23 2-1-16,26-2-1 15,21 0 0-15,12 0 1 16,9 10-1-16,1-4-1 0,-16 2 0 16,-5 0-1-16,-17 2-1 15,-23 2 2 1,-28-6-2-16,-19 0-1 16,-50-15-8-16,-1 13-27 0,-60 4-1 15,-20-10 1-15,-22-2 0 16</inkml:trace>
  <inkml:trace contextRef="#ctx0" brushRef="#br1" timeOffset="63750.5021">1857 11477 44 0,'-6'-24'34'0,"4"7"1"16,2 17-5-16,-29-44-12 0,29 44-6 15,-48-7-3-15,7 26-1 16,-28-3-2-16,2 13-1 15,-7 3-2-15,11 11 0 16,4-2-1-16,22 4 1 16,23-3-1-16,39-1-3 15,35 4 0-15,24 6 0 16,29 4 0-16,17 4 1 16,13 0-1-16,1 5 0 15,-6 1 0-15,-16-2 2 16,-23-8 0-16,-28-2 1 15,-35-12-1-15,-38-6 0 0,-44-7 0 16,-25-6 0-16,-28-5 0 16,-25-7-2-16,-6 6-7 15,-8-14-29-15,7-4-1 16,5-4 0-16,21-6 0 16</inkml:trace>
  <inkml:trace contextRef="#ctx0" brushRef="#br1" timeOffset="69706.5741">16897 11402 55 0,'0'0'32'0,"0"0"0"15,-14-17 2-15,14 17-26 16,2-34-1-16,-2 34 0 16,8-35-1-16,-8 35 0 15,16-41-1-15,-16 41 1 0,10-40-3 16,-10 40 1-16,4-37-2 15,-2 12 1-15,-8-5-1 16,0-3 0-16,-4-4-1 16,-8-7 0-16,-2-3 0 15,-7-4 0-15,-13-4 0 16,-5 0-1-16,-12-2 0 16,-9-1 0-16,-7-1 1 15,-10 2-1-15,-9-4 0 16,-7 0 0-16,-6 0 0 15,-7 2 0-15,-7 2 0 16,-3 1 0-16,-8-7-1 16,-1 2 0-16,-1 2 1 0,-4-2 0 15,-8 2-1-15,-8-3 0 16,-8 1 0-16,-10-4 1 16,-2 6 1-16,-18-4-2 15,-5 2 1-15,-8 4 0 16,-1 6 0-16,-11 8-1 15,-2 2 1-15,-4 14 0 16,-8 9 0-16,-2 12 0 16,-2 12-1-16,-2 12 0 15,-2 1 1-15,2 13 0 16,-2 5 0-16,4 6 0 16,2 8 1-16,4 6-1 15,4 8 1-15,9 5 0 0,3 13 0 16,20 7 1-16,5 6 0 15,18 10 0-15,8 6 0 16,20 14 0-16,10 7 0 16,15 1 0-16,16-9-1 15,18-5 0-15,10-12 0 16,18-10-1-16,19-17 0 16,11-25 0-16,9-24 0 15,14-32-1-15,0 0-1 16,26-10-1-16,-5-17-3 15,-9-28-4-15,20 21-20 16,-16-23-11-16,7 6 0 16,-15 4 0-16</inkml:trace>
  <inkml:trace contextRef="#ctx0" brushRef="#br1" timeOffset="70106.7132">8436 10692 52 0,'8'-28'38'0,"-2"-1"1"15,0 11 0-15,-18-7-23 16,42 37-3-16,-30-12-2 15,33 33-3-15,-15-4-2 16,6 11-1-16,-6 7-2 16,1 15 0-16,-7 7-1 15,-4 8 0-15,-6-1 0 16,2 7-1-16,-4-5 0 16,6-1 0-16,8-7 0 15,5-13-1-15,9-10 0 16,10-17 0-16,7-14 0 15,6-26-1-15,3-12-1 16,-1-11-3-16,12 11-19 0,-14-27-18 16,5 4 0-16,-11-2-2 15,-1 8 1-15</inkml:trace>
  <inkml:trace contextRef="#ctx0" brushRef="#br1" timeOffset="71910.3404">21650 12755 1 0,'-10'-36'19'0,"10"36"9"16,4-43 2-16,-4 12-12 0,0 31-1 15,-4-44 1-15,4 44-2 16,0-35 0 0,0 35-5-16,-6-18-3 15,6 18-2-15,0 0-2 0,0 0 0 16,-28 22-1-16,14 9-1 16,-11 3-1-16,-1 19 1 15,-9 6-1-15,-7 15 1 16,-5 7-1-16,-11 13 0 15,-5 2-1-15,-8 2 1 16,-14 0-1-16,-6-3 1 16,-11-7 0-16,-11 0-1 15,-13-5 0-15,-10-5 0 16,-12-7 0-16,-18-1 0 16,-8-3 0-16,-10 2 0 15,-11-2-1-15,-5-11 2 16,-19 1 0-16,-10-8-1 0,-2 1 0 15,-12-7 1-15,-11-6-1 16,-13-4 0-16,-9-5 0 16,-11-5-1-16,-1-7 1 15,-6-6 0-15,-6-8 0 16,9-6 0-16,1-8 0 16,8-9-1-16,1-9 2 15,11-11-1-15,3-8 0 16,11-10-1-16,15-4 1 15,4-6-1-15,16-11 0 16,13-4 1-16,25-3-2 16,23-3 2-16,18 0-1 15,17-4 1-15,17 5-1 0,15-1 1 16,12 11 1-16,10 3-1 16,12 7 0-16,1 10-1 15,11 10 1-15,9 14-2 16,11 9 1-16,3 7-1 15,24 19-1-15,-20-16-1 16,20 16-1-16,0 0-1 16,10 37-1-16,-10-37-1 15,8 40-2-15,-8-40-1 16,14 43-1-16,-14-43 0 16,18 41 1-16,-18-41 4 15,21 31 2-15,-21-31 3 16,0 0 5-16,18 10 3 0,-22-27 3 15,4 17 1-15,-10-32 3 16,10 32-1-16,-15-41 0 16,15 41-2-16,-10-37 0 15,10 37-1-15,-14-22-2 16,14 22 0-16,-18 6-2 16,10 14-1-16,-10 7-2 15,7 22 1-15,-5 4-1 16,-2 10-1-16,4 6 0 15,0-3 0-15,2 3 0 16,-1-10 0-16,5-14-1 16,2-14 0-16,6-31 1 15,0 0-1-15,8-21 1 0,4-28-1 16,7-18 0-16,7-8 0 16,2-5 0-1,-1 0 1-15,5-1-1 16,-6 12 0-16,-7 14 1 0,1 20 0 15,-8 14-1-15,-12 21 1 16,31 0 0-16,-11 17 0 16,8 7 0-16,11 9-1 15,7 10 1-15,13 0-2 16,0 8 0-16,0-9-2 16,13 13-8-16,-19-22-30 15,4 6 0-15,-11-17-1 0,-7-1 0 16</inkml:trace>
  <inkml:trace contextRef="#ctx0" brushRef="#br1" timeOffset="73783.0031">10966 10329 55 0,'0'0'31'15,"39"4"3"-15,3-4-12 0,1-16-12 16,30 16-1-16,-10-12-1 16,16 10-3-16,-8-2 0 15,2 6-3-15,-11 0-2 16,-11-8-4-16,6 14-8 16,-23-12-21-16,-9-6-1 15,-5 3 0-15,-20 7-1 16</inkml:trace>
  <inkml:trace contextRef="#ctx0" brushRef="#br1" timeOffset="74042.0824">11469 9997 57 0,'0'0'35'0,"-6"-23"1"16,6 23 0-16,0 0-24 15,0 0-2-15,14 21-3 16,-16 1 0-16,10 11-2 15,-6 0-1-15,10 13-1 16,-6 1 1-16,2 6-2 16,1 2 0-16,-5-8-1 15,6-4-1-15,-2-6-1 16,-2-1-1-16,-4-15-2 16,10 5-3-16,-12-26-9 15,0 0-24-15,0 0 2 16,0 0-2-16,0 0 2 0</inkml:trace>
  <inkml:trace contextRef="#ctx0" brushRef="#br1" timeOffset="74770.3363">11868 10023 38 0,'-24'4'33'16,"24"-4"1"-16,0 0 1 15,-20-22-23-15,20 22-1 0,0 0-4 16,36-14-2-16,-36 14-1 16,41-14-1-16,-9 7-1 15,8 1 0-15,5-2 0 16,8 0 0-16,5 0 0 15,1 4 0-15,-6-4-1 16,0 4 1-16,-9 1-1 16,-5 5 1-16,-13 1 0 15,-26-3-1-15,10 28 2 16,-18 3-1-16,-12 5 0 16,0 11 0-16,-5 0 1 15,3 10-1-15,-8-4 0 16,17 6-1-16,-7-4 0 0,12-8 0 15,2-4-1-15,0-2 1 16,6-6-1-16,0-7-1 16,6 1 0-16,-6-11-1 15,12 0-1-15,-12-18-3 16,22 9-7-16,-16-26-25 16,15 1-1-16,-3-13 0 15,8-9 1-15</inkml:trace>
  <inkml:trace contextRef="#ctx0" brushRef="#br1" timeOffset="75334.534">12717 10019 61 0,'0'0'37'0,"22"-22"1"16,-22 22-1-16,0 0-24 15,0 0-3-15,-6 28-2 16,0 5-2-16,-8 0-2 15,-6 8-2-15,-1 1 0 16,-3 1 0-16,-4 4-1 16,5-12 0-16,1-1-1 15,8-5 0-15,2-1-1 16,6-5 1-16,6-1-1 16,6-5 0-16,-6-17 1 15,24 16 0-15,-4-16-2 0,-1-6 1 16,5-6 1-16,2-9-1 15,5-7 0-15,3-5 0 16,3-2 1-16,-3-1-1 16,3 3 1-16,-7 2-1 15,2 1 1-15,-1 5 0 16,-3 5 1-16,-4 4-1 16,-5-1 1-16,-19 17-1 15,28-24 1-15,-28 24 0 16,26-14-1-16,-26 14 1 15,19-11-1-15,-19 11 0 16,0 0 1-16,26-2-1 16,-26 2 0-16,0 0 0 0,0 0 0 15,0 0 0-15,0 0 1 16,0 0-1-16,0 0 0 16,0 0 0-16,0 0-1 15,0 0 1-15,0 0-3 16,0 0-2-16,0 0-3 15,0 0-14-15,0 0-17 16,-22 7 1-16,22-7 0 16,-12 18 0-16</inkml:trace>
  <inkml:trace contextRef="#ctx0" brushRef="#br1" timeOffset="75694.6577">13116 10054 44 0,'14'-18'34'0,"-8"1"2"0,-6 17 0 16,4-38-18-16,-4 38-4 16,5-17-4-16,-5 17-1 15,-15 4-2-15,1 17-2 16,-16 5-2-16,5 9-1 16,-3 6 1-16,2 6-2 15,-1 6 0-15,15 2-1 16,10-2 1-16,10-8-1 15,17-7 0-15,15-7 0 16,7-9 0-16,16-10 0 16,5-12 0-16,5-14 1 0,4-10 0 15,-6-13-1-15,-6-8 1 16,-18-12-1 0,-15-2 0-16,-18-4 1 15,-22 4-1-15,-18 2-1 0,-13 10-1 16,-15 0-5-16,19 16-31 15,-21 11-1-15,11 8 0 16,6 8-2-16</inkml:trace>
  <inkml:trace contextRef="#ctx0" brushRef="#br1" timeOffset="77619.3304">15256 13706 69 0,'0'0'36'0,"0"0"2"0,6-19-4 16,26 19-24-16,-7-12-2 15,17 10-1-15,-1-6-3 16,15 4-2-16,-3 4-1 16,-2-2-6-16,8 10-22 15,-17-4-12-15,1 0 3 16,-7-2-3-16</inkml:trace>
  <inkml:trace contextRef="#ctx0" brushRef="#br1" timeOffset="78322.574">16388 13612 33 0,'-34'-14'33'0,"34"14"-1"15,-26-21 4-15,13-3-20 16,13 24-3-16,-6-19-1 0,25 17-3 16,-19 2-1-16,38-14-4 15,-9 10 0-15,23 6-1 16,7-6-1 0,12 2-1-16,8 0-1 0,4 6 1 15,-10-2 0-15,-2 6 1 16,-16 0 0-16,-11 13 0 15,-18 5 1-15,-17 11 0 16,-11 10 1-16,-11 8-2 16,-11 4 1-16,2 6-1 15,-5-4 0-15,1 0-1 16,0-7 0-16,7-4-1 16,7-13 0-16,-2-8 0 0,8-9-2 15,6-20-1-15,-6 29-2 16,6-29-6-1,24-6-28-15,-24 6-2 16,29-33 1-16,-5 8 0 0</inkml:trace>
  <inkml:trace contextRef="#ctx0" brushRef="#br1" timeOffset="79210.8818">17728 13455 44 0,'0'0'36'15,"24"-23"-1"-15,-24 23 0 16,2-34-15-16,-2 34-6 16,0 0-2-16,-20 4-3 15,-19 6-3-15,1 17-1 16,-15 1-1-16,0 11-1 15,-7 4 0-15,3 4-2 16,6 3 1-16,9 4-2 0,11-6 1 16,17 1-1-16,8-8 0 15,12-4 0-15,10-3 0 16,5-5 0-16,3-4-1 16,12-11 1-16,-1-8 0 15,3-10 0-15,1-6-1 16,-5-5 1-16,5-13 0 15,-7-9 0-15,1 0-1 16,-9-7 1-16,-4 3-1 16,-6 2 0-16,-4 0 0 15,-1 3 1-15,-1 9-2 16,-2 3-1-16,-6 24 1 16,20-33-1-16,-20 33 0 0,32-24-1 15,-5 21 0-15,-1-5 0 16,5 6 1-16,-1-2 0 15,8 0 1-15,-5 0 1 16,5-2 0-16,3 0 2 16,-3-2 0-16,1 0 1 15,-5-1 1-15,-1 3 1 16,-13 4 0-16,-2 14 0 16,-18-12 1-16,-6 49 0 15,-16-18 0-15,-2 18-2 16,-3 4 1-16,3 10-2 15,4-4 0-15,12 0-1 0,14-8 1 16,14-2-2-16,18-10 0 16,15-14 0-16,12-7 0 15,12-14 0 1,2-6 1-16,-4-16-2 16,-4-9 2-16,-14-12-1 0,-17-6 0 15,-20-3 1-15,-18-3-1 16,-22-2 0-16,-8 2-3 15,-11-7-7-15,11 16-30 16,-11-3-1-16,9 10 0 16,14 5-1-16</inkml:trace>
  <inkml:trace contextRef="#ctx0" brushRef="#br1" timeOffset="80554.3498">22495 13946 45 0,'0'0'34'0,"-14"-22"0"0,10 3 2 16,22 5-22-16,-10-18-3 15,37 15-2-15,-7-13 0 16,27 9-3-16,2-3 0 16,10 12-2-16,-2 10 0 15,2 22-1-15,-20 4-1 16,-5 15 0-16,-23 6-2 15,-11 10 2-15,-24 6-2 16,-16 6 1-16,-15-3-1 16,-11-1 1-16,-9-8-1 15,-2-6 1-15,-6-6 0 16,11-5 0-16,5-13 0 16,14-3 0-16,3-12 0 0,14-7-1 15,18-3 1-15,0 0-1 16,0 0 1-16,0 0 0 15,20 16-1 1,10-12 1-16,5 0-1 0,14 2 1 16,11 0-1-16,5 2 0 15,2-4 0-15,-2 3 0 16,0 1-2-16,-2 0 0 16,-7 4-1-16,-13-10-3 15,5 14-4-15,-29-30-22 16,15 6-9-16,-10-20 1 15,9-1 0-15</inkml:trace>
  <inkml:trace contextRef="#ctx0" brushRef="#br1" timeOffset="80806.4364">23729 13810 79 0,'4'-25'41'15,"-4"25"-2"-15,6-28 2 16,-6 28-29-16,0 30-5 15,10 7 0-15,-10 4-4 16,4 16 2-16,-1 4-4 16,-1 14 2-16,2 5-2 15,-2-9 0-15,-2-4-1 16,0-11 0-16,0-8-1 16,0-13-1-16,4-6-1 0,-4-29-4 15,4 28-4-15,-4-28-30 16,-2-24 0-1,4-9-1-15,10 0 1 16</inkml:trace>
  <inkml:trace contextRef="#ctx0" brushRef="#br1" timeOffset="81170.5625">24195 13785 73 0,'8'-18'41'0,"-8"18"-2"0,0 0 1 16,25-8-26-16,-25 8-3 16,-19 20-3-1,1 2-4-15,2 11 0 16,-4 4-3-16,1 10 1 0,-7 2-2 16,6 10 1-16,6 2-2 15,3 2 1-15,5-2 0 16,6 0 0-16,7-8 0 15,5 0 0-15,6-10 0 16,8-10-1-16,-1-11 1 16,3-16-1-16,-2-8-1 15,-6-12-1-15,5 2-1 16,-11-15-2-16,6 11-1 16,-20-12-3-16,0 28-9 15,16-17-21-15,-16 17 0 16,-2-18 2-16,2 18 0 15</inkml:trace>
  <inkml:trace contextRef="#ctx0" brushRef="#br1" timeOffset="81845.7974">24823 13879 54 0,'14'-18'37'15,"-3"-1"2"-15,-11 19-1 16,-19-39-22-16,19 39-4 16,-34 17-3-16,4 19 0 15,-17 1-5-15,8 20 1 16,-7 7-4-16,7 11 2 15,11 4-3-15,10-1 1 16,18-5-1-16,20-14 1 16,18-12-1-16,15-20-1 15,12-15 1-15,8-14 1 16,-8-20-1-16,0-13 0 0,-11-16 0 16,-15-8 0-16,-13-6 0 15,-26-1 1 1,-18-3-1-16,-12 2-1 15,-7 8 1-15,-10 2-3 0,9 22-6 16,-19-2-30-16,27 13 0 16,6 7-2-16,24 17 1 15</inkml:trace>
  <inkml:trace contextRef="#ctx0" brushRef="#br1" timeOffset="82274.9562">25275 13985 61 0,'0'0'38'0,"-20"16"1"16,20-16 1-16,0 0-23 0,26 8-7 15,11 1-3-15,3-14-1 16,13 6-3-16,6-6-1 16,1-3-1-16,3 0-2 15,-10-2-2-15,0 4-3 16,-25-21-13-16,2 23-20 16,-30 4-1-16,15-14-1 15,-15 14 2-15</inkml:trace>
  <inkml:trace contextRef="#ctx0" brushRef="#br1" timeOffset="82670.0839">25960 13710 61 0,'16'-25'36'15,"-16"25"-1"-15,35-20 2 16,-7 6-23-16,17 7-9 16,7-7-2-16,9 8 0 15,4-2-1-15,8 4 1 16,2 0-1-16,-8 4 1 16,-7 4-1-16,-9 10 2 15,-19 4 1-15,-11 11-2 16,-19 12 1-16,-10 10-1 0,-11 6 0 15,-7 16 0-15,-8-1-1 16,1 7 0-16,-7-5-2 16,13 1 2-16,1-16-2 15,6-4 0-15,4-10-1 16,9-16 0-16,5-5-3 16,2-24-3-16,13 18-11 15,-13-18-24-15,20-26 0 16,-8-5 1-16,10-5-1 15</inkml:trace>
  <inkml:trace contextRef="#ctx0" brushRef="#br1" timeOffset="83250.2941">26933 13722 92 0,'0'0'41'15,"0"0"1"-15,-17 37-2 16,-11-9-33-16,10 17-1 16,-19 2-2-16,3 10-1 15,5 0-2-15,-1 10 0 16,10-8-2-16,8-5 1 16,10-3 0-16,14-15-1 15,8-7 1-15,6-13-1 0,3-6 1 16,9-20-2-16,1-4 1 15,-1-13 0 1,1-13 0-16,1-11-2 16,1 0 2-16,3-13-1 15,-5 3 2-15,1-4-2 0,-1 6 0 16,1 6 1-16,-3 6 0 16,-7 12 1-16,-5 7 0 15,-5 15 1-15,-20 13-1 16,20 7 2-16,-26 19 2 15,-4 9-2-15,-4 12 0 16,-3 10-1-16,-1 6 1 16,4 10 0-16,6-3-2 15,14-1 1-15,14-12-1 16,13-10 0-16,11-14 0 16,9-13 0-16,14-14 0 15,-2-16 1-15,6-17-1 0,-13-15 0 16,-9-9 0-16,-13-9 0 15,-17-7 0-15,-17-4 0 16,-15 6-1-16,-11-3-2 16,-6 9-1-16,-13-4-5 15,15 12-31-15,-17 8-1 16,11 15-1-16,3 5 0 16</inkml:trace>
  <inkml:trace contextRef="#ctx0" brushRef="#br1" timeOffset="83695.4433">27948 13706 64 0,'0'0'38'16,"32"20"-1"-16,2-14 1 15,5-18-29-15,20 14-2 16,1-8-3-16,11 6-1 16,-4-2-1-16,8-2-1 15,-6 4-2-15,-12-6-3 16,0 14-5-16,-35-8-29 15,-22 0 1-15,0 0-1 16,0 0 1-16</inkml:trace>
  <inkml:trace contextRef="#ctx0" brushRef="#br1" timeOffset="83894.5111">27986 13895 70 0,'2'19'38'0,"24"-17"1"15,13 2-1-15,6-12-29 16,21 10-1-16,-5-7-4 16,16 3-1-16,-4-4-2 15,4-8-3-15,8 10-4 16,-26-20-19-16,6 19-13 16,-17-1-1-16,-9 0 0 15,-9 4 1-15</inkml:trace>
  <inkml:trace contextRef="#ctx0" brushRef="#br1" timeOffset="84533.7324">29309 13565 74 0,'0'0'38'0,"22"8"3"15,-5 0-2-15,21 11-30 16,-5-1-2-16,19 11-1 15,1 11 0-15,12 5-3 16,8 6 1-16,10-6-3 16,-2 2 1-16,2-6-1 15,-10-7 0-15,-6-5-2 16,-9-11-2-16,-13-14-2 16,-4 2-5-16,-41-6-29 0,18-30-2 15,-20-5 0-15,-4-2 0 16</inkml:trace>
  <inkml:trace contextRef="#ctx0" brushRef="#br1" timeOffset="84706.7931">30095 13367 84 0,'-36'16'42'16,"-15"23"0"-16,-12 6-1 15,-4 26-33-15,-7 7-2 16,-8 10-2-16,-3 3-3 15,-6-5-6-15,24 8-29 16,-12-11-7-16,6-1 0 0,-4-13-1 16</inkml:trace>
  <inkml:trace contextRef="#ctx0" brushRef="#br1" timeOffset="85422.0422">24189 15798 58 0,'0'0'37'0,"0"0"1"0,22-9 0 16,3 28-26-16,-25-19-2 15,60 55-1 1,-23-10-2-16,14 18-2 15,3 6-1-15,11 13-1 0,-6 1 0 16,6 3-2-16,-6-7 1 16,1-7-1-16,-3-11-1 15,-4-4 1-15,-7-12-2 16,-7-15-1-16,1-7-1 16,-15-21-3-16,9 4-6 15,-28-26-28-15,12-3-1 16,-16-20 1-16,6-5-1 15</inkml:trace>
  <inkml:trace contextRef="#ctx0" brushRef="#br1" timeOffset="85666.1271">25058 15620 78 0,'-26'8'39'0,"-6"31"1"15,-15 12 0-15,8 26-31 16,-38 3-1-16,-2 20-4 16,-12 2 0-16,4 2-2 15,2-10-1-15,14-9-1 16,8-15-1-16,15-17-2 16,21-5-4-16,7-35-12 15,20-13-21-15,0 0 0 16,33 0-1-16,-7-29 0 15</inkml:trace>
  <inkml:trace contextRef="#ctx0" brushRef="#br1" timeOffset="86502.4181">25482 15950 65 0,'0'0'38'15,"0"0"-1"-15,16 2 1 16,-16-2-27-16,51-2-4 0,-23 0-2 15,21 6-2-15,-1-2-2 16,3-1-1-16,0-2-1 16,-9-9-4-1,9 16-6-15,-25-14-27 0,-4 4 0 16,-22 4 0-16,0 0 0 16</inkml:trace>
  <inkml:trace contextRef="#ctx0" brushRef="#br1" timeOffset="86666.4747">25502 16097 68 0,'-14'25'37'0,"14"-25"0"15,40 8 1-15,-15-14-29 0,23 2-3 16,-3-3-3 0,8-5-3-16,5 8-8 15,-25-6-28-15,13 2 0 16,-13-4-2-16,-1 5 0 0</inkml:trace>
  <inkml:trace contextRef="#ctx0" brushRef="#br1" timeOffset="88950.2693">26602 15722 60 0,'20'-24'38'15,"-20"24"0"-15,19-2-3 16,-21-15-20-16,22 32-5 15,-20-15-1-15,20 48-2 16,-14-5-2-16,8 14-1 0,-9 9-1 16,5 9-1-16,-6 5 0 15,4-1-1-15,-8-1 0 16,2-11-1-16,8-12 0 16,-10-8-1-16,8-15-1 15,-8-7 0-15,6-5-2 16,-6-20-2-16,20 8-5 15,-26-30-28-15,6 22-1 16,17-53 0-16,-7 22 0 16</inkml:trace>
  <inkml:trace contextRef="#ctx0" brushRef="#br1" timeOffset="89326.4004">27009 15689 78 0,'0'0'38'0,"0"0"2"16,9 27-2-16,-7 14-29 15,-10 2-2-15,8 14-2 16,-5 2-1-16,5 2-1 0,-6-4-1 16,4-12-1-1,-2-6 0-15,4-7-1 16,-2-9 1-16,2-23-1 15,0 24 0-15,0-24 0 16,0 0 0-16,25-8 1 0,-9 0 0 16,10-2 0-16,7 1-2 15,11 1 2-15,3-2-1 16,7 0 1-16,3 4-1 16,-4 2-1-16,4 2-1 15,-11-2 0-15,1 4-2 16,-15-9-4-16,7 13-5 15,-21-20-28-15,4 0 1 16,-16-15-1-16,2-7 2 16</inkml:trace>
  <inkml:trace contextRef="#ctx0" brushRef="#br1" timeOffset="89550.4789">27603 15626 76 0,'0'0'39'0,"0"0"2"16,-6 43 0-16,10 10-30 15,-16-2-2-15,12 22-1 16,-8 3-3-16,8 5-2 16,-6-1 0-16,8-1-2 15,2-13 0-15,2-7-2 16,2-14-1-16,0-7-1 16,0-11-2-16,-8-27-2 15,20 30-8-15,-20-30-26 16,11-26-1-16,-5-13 1 15,6 1 1-15</inkml:trace>
  <inkml:trace contextRef="#ctx0" brushRef="#br1" timeOffset="89794.5664">27960 15645 84 0,'0'0'42'16,"28"28"0"-16,-26 5-1 15,18 20-30-15,-16 6-3 16,7 14-3-16,-9 5-1 16,4 3-2-16,0-1-1 15,0-7-1-15,-4-6 0 16,-2-15-2-16,0-8-1 0,-2-11-2 16,10-4-5-16,-8-29-30 15,0 0-2-15,14-27 0 16,12-4 0-1</inkml:trace>
  <inkml:trace contextRef="#ctx0" brushRef="#br1" timeOffset="90093.6701">28519 15638 80 0,'-22'47'41'0,"-1"23"0"16,-5 9 1-16,10 21-31 15,2-6-5-15,18 10-2 0,16-14-1 16,24-11-3 0,27-22 1-16,16-20-1 15,7-21 0-15,13-20 1 16,-8-20-2-16,-6-25 2 0,-18-15-1 16,-22-19 2-16,-27-3-2 15,-24-1 1-15,-22-5 0 16,-29 8-1-16,-9 7-1 15,-19 10-1-15,6 24-6 16,-17 6-33-16,17 17 1 16,1 13-3-16,13 12 1 15</inkml:trace>
  <inkml:trace contextRef="#ctx0" brushRef="#br1" timeOffset="95606.5859">1679 16607 53 0,'-23'-23'37'0,"23"23"-1"16,-14-26 2-16,14 26-28 15,-2-26 0-15,2 26-1 16,0 0-1-16,0 0-1 15,2 18-3-15,4 8 0 16,0-3-2-16,10-1 0 16,13-1-2-16,11 5 2 15,5-3-1-15,20 1-1 16,8 0 0-16,8-5 0 16,14 5 0-16,-2 3 1 15,0 1 0-15,-5 1-2 0,-3 3 2 16,-4-5-2-16,-16 4 2 15,-1-1-2-15,-25-3 2 16,-3 7-1 0,-19 1 1-16,-15 2-1 0,-9-1 1 15,-21-1 1-15,-4-4-1 16,-19 5 2-16,4-9-3 16,-19-1 2-16,1-7-1 15,-6-5-1-15,-2-2 1 16,2-6-2-16,4-6 1 15,2-8-2-15,11 4-1 16,3-14-4-16,20 8-7 0,-3-27-28 16,26-8 1-16,8-16-1 15,14-2 1-15</inkml:trace>
  <inkml:trace contextRef="#ctx0" brushRef="#br1" timeOffset="95845.6685">1835 16266 82 0,'-21'-8'40'16,"-1"4"1"-16,22 4-1 16,26-2-31-16,33-6-4 0,18-8-2 15,29 5 2 1,11-3-3-16,21 2-2 15,0 2-3-15,-13-2-4 16,5 26-15-16,-47-10-18 0,-16 14-2 16,-35-1 0-16,-12 9-1 15</inkml:trace>
  <inkml:trace contextRef="#ctx0" brushRef="#br1" timeOffset="96665.9561">3324 17371 4 0,'0'0'26'0,"0"0"2"16,0 0-6-16,10-32-3 16,-10 32 0-16,0 0-2 15,28-12-2-15,-28 12-4 16,19-13-1-16,-19 13-2 16,38-4-2-16,-38 4-1 0,35 13-1 15,-35-13 0-15,32 28-1 16,-32-10-1-16,-8 1-1 15,-12 1 3 1,-9 3-3-16,-7-7 2 0,-3 0-2 16,-7-4 1-16,9-7-1 15,11-7-1-15,26 2 1 16,-6-37-1-16,36 8 0 16,15 1-1-16,15 1 1 15,5-3-1-15,2 13 1 16,-2 7 1-16,-8 12-1 15,-15 12 0-15,-17 5 2 0,-17 7 0 16,-10 5-1-16,-17-5 1 16,-9-3 0-16,-10-7-2 15,-1-4 0 1,-5-6-1-16,9-10-1 16,3 2-5-16,-9-22-6 0,41 24-28 15,-30-33 0-15,30 33 1 16,10-34-2-16</inkml:trace>
  <inkml:trace contextRef="#ctx0" brushRef="#br1" timeOffset="97874.3774">5034 16811 56 0,'20'-10'38'0,"-20"10"0"16,0 0 1-16,31 8-21 16,-31-8-7-16,0 0-4 15,20 0-1-15,-20 0-1 16,22 28-2-16,-4-7 1 15,-10-3-2-15,5 4 1 16,-1-3-1-16,2 1-1 16,-14-20 0-16,26 25 0 15,-26-25 0-15,25-2-1 16,-25 2 1-16,26-13-2 0,-26 13 2 16,14-32-1-16,-12 13-1 15,-2-1 2-15,-2-2 0 16,-10 1 0-16,-2-5-1 15,-6 1 1-15,-5-1-2 16,-9 7 2-16,1 1-1 16,-17 12 0-16,-9 14 1 15,-6 17 0-15,-8 19-1 16,0 22 1-16,2 13 0 16,11 9-1-16,9 4 0 15,18-5 0-15,25-1 0 16,23-5 0-16,17-23 1 15,27-14-1-15,6-21-1 0,9-19 2 16,8-14-1-16,-3-15 0 16,0-18-1-16,-13-28 0 15,-5-15-1-15,-18-32 1 16,-5-18 0-16,-15-21-1 16,-5-21 1-16,-12-26-1 15,-10-2 2-15,-10 9 0 16,1 19 1-16,-7 25 0 15,4 37 1-15,-8 45-1 16,5 50 1-16,1 70 1 16,14 41-1-16,12 41-1 15,0 38 0-15,11 28 1 0,7 14-2 16,14 7 1-16,-1-17 0 16,10-21-2-16,-1-21 0 15,-17-27 2-15,5-36-1 16,-6-26 0-16,-9-30 0 15,-7-23-1-15,-14-17 0 16,18-15 0-16,-12-15-2 16,-4-11-1-16,4 8-7 15,-18-22-32-15,12 9-1 16,-8-3 0-16,6 10 0 16</inkml:trace>
  <inkml:trace contextRef="#ctx0" brushRef="#br1" timeOffset="99241.8513">9384 15981 22 0,'8'-29'34'16,"4"-1"0"-16,-4 3 1 15,-16-17-13-15,8 44-6 16,6-49-2-16,-6 49-3 16,2-31-1-16,-2 31-3 15,0 0-1-15,-16 43-1 0,-4 2 0 16,-6 22-1-16,-11 17 0 15,-3 24-2-15,-7 14-1 16,8 15 1 0,5-5-1-16,16 1 0 0,18-11 0 15,20-6-1-15,17-18-1 16,19-19 2-16,17-25-1 16,12-22 1-16,11-26-1 15,3-24 0-15,-2-15 0 16,0-20 0-16,-16-16 1 15,-6-11-2-15,-16-7 1 16,-20 5 0-16,-17 9 0 16,-24 12 0-16,-18 18 1 0,-17 20 0 15,-16 19-1 1,-7 29 1-16,-5 22 0 16,6 20-1-16,-4 17 0 15,15 9 1-15,9 1 0 0,13-2-1 16,18-4 0-16,10-13 0 15,4-12-2-15,2-20 1 16,12-6-2-16,0-23-3 16,11 6-5-16,-11-28-32 15,8 2 1-15,-5-18-1 16,13-1 1-16</inkml:trace>
  <inkml:trace contextRef="#ctx0" brushRef="#br1" timeOffset="100032.1352">10667 17131 48 0,'0'0'29'16,"0"0"1"-16,0 0-13 15,18 2-10-15,-18-2-1 16,0 0-1-16,0 0 2 16,0 0 0-16,0 0-1 15,20 26 1-15,-20-26-1 16,0 17-1-16,0-17-1 16,-20 22 0-16,20-22-1 0,-27 23 1 15,7-17-2-15,20-6 0 16,-36 4 0-16,36-4 0 15,-16-16 0-15,16 16-1 16,6-25 0-16,-6 25-1 16,22-18 1-16,-22 18-1 15,26-8 0-15,-26 8-1 16,20 8-2-16,-20-8-7 16,0 0-27-16,0 0-2 15,19 0 0-15,-19 0 0 16</inkml:trace>
  <inkml:trace contextRef="#ctx0" brushRef="#br1" timeOffset="100682.3524">12000 16246 87 0,'0'0'39'16,"6"-24"1"-16,-6 24-11 0,0 0-18 15,32 51-3-15,-16 2-2 16,15 26 0-16,1 13-3 15,15 26 0-15,6 15-1 16,11 11 0-16,-3-3-1 16,8 0 0-16,-2-11 0 15,-4-14-1-15,-7-12 0 16,-13-28-1-16,-4-17-1 0,-17-28-3 16,-4-15 0-1,-18-37-4-15,0-9-6 16,-26-43-25-16,1-27-2 15,-17-35 2-15,-11-14-1 16</inkml:trace>
  <inkml:trace contextRef="#ctx0" brushRef="#br1" timeOffset="100918.4364">11927 16209 75 0,'-45'-71'37'0,"37"20"0"16,35 6 0-16,47 25-31 15,28 6-1-15,36 26-1 16,9 16 1-16,9 23-1 15,-14 14 2-15,-18 23-2 16,-33 0 1-16,-36 6-2 16,-45-1 0-16,-42-15-1 15,-41-11-1-15,-43-10 1 16,-16-20-2-16,-18-15 0 0,0-15-2 16,11-18-5-16,35 3-27 15,3-14-8-15,40 9 0 16,17-3-1-16</inkml:trace>
  <inkml:trace contextRef="#ctx0" brushRef="#br1" timeOffset="101621.6788">4230 18040 55 0,'-31'-8'37'0,"-3"-4"2"0,34 12 0 16,-31-25-26 0,31 25-3-16,33-4-1 15,19 10-2-15,7-8-2 16,26 6 0-16,23-4-2 0,19 0 0 16,15-6 0-16,16-8-2 15,12-6 0-15,5-1 0 16,1-5 0-16,-10 7 0 15,-24-1-2-15,-17 4 2 16,-27 1-2-16,-25 3-1 16,-19 8-1-16,-35-8-4 15,1 18-27-15,-36-12-8 16,16 6 0-16,-25-10-1 16</inkml:trace>
  <inkml:trace contextRef="#ctx0" brushRef="#br1" timeOffset="102253.8988">11913 17510 64 0,'-17'4'37'0,"17"-4"2"15,-20 10 0-15,20-10-28 16,24 5 0-16,11-10-4 16,36 10 0-16,20-6-2 15,25 4 0-15,25-6-3 16,34-1 1-16,9 0 0 15,13 0-1-15,5 2-2 16,-20-2 1-16,-17 2-2 16,-28 2 0-16,-33 4-2 15,-52-10-14-15,-21 12-24 0,-49-8 0 16,-15 10-2-16,-24-4 1 16</inkml:trace>
  <inkml:trace contextRef="#ctx0" brushRef="#br1" timeOffset="115801.7573">6809 4196 13 0,'-29'-6'26'15,"29"6"3"-15,-30 0-1 16,30 0-18-16,0 0 0 15,-2-18-2-15,24 22 0 16,1-16 1-16,33 14-1 0,15-14-2 16,39 12-1-16,23-13 0 15,40 11 0 1,25-4 0-16,49 4-1 16,23-6 0-16,42 2 0 0,28-8-1 15,27-1 0-15,30-9 0 16,29-3-2-16,19-11 1 15,13 1-1-15,6-12 0 16,-6 4 0-16,-14 4-1 16,-17 3 1-16,-31 9-1 15,-34 7 0-15,-42 5-1 16,-40 3-1-16,-35 16-3 16,-52-8-2-16,-35 22-1 0,-67-22-5 15,-24 20-21 1,-67-14-3-16,-21 19 2 0,-56-7 0 15</inkml:trace>
  <inkml:trace contextRef="#ctx0" brushRef="#br1" timeOffset="116485.5378">7143 4468 19 0,'-166'24'24'0,"30"2"0"16,15-1-4-16,13-17-4 15,41 10-2-15,-2-20-2 16,41 15-2-16,-4-19 0 16,32 6-1-16,0 0-1 15,30 12-1-15,0-16-2 16,27 8 0-16,22-10-1 16,43 0 0-16,36-5 0 15,46-3-1-15,44-6-1 16,58-3 0-16,42-7 0 15,53-3 0-15,33-4 0 16,24-5 0-16,20-7-1 0,14 0 1 16,-1-4 0-16,-3 2 0 15,-18 2 0-15,-30 2 0 16,-23 6 0-16,-44 4-1 16,-37 7-1-16,-44 5 1 15,-51 3 0-15,-56 4 0 16,-36 5 0-16,-49 3 0 15,-31 0 0-15,-29 4 0 16,-40 6 0-16,0 0 0 16,0 0-1-16,0 0 0 15,0 0 0-15,0 0 0 16,-20-12 0-16,20 12-1 0,0 0 1 16,0 0 0-16,0 0 0 15,0 0 0-15,0 0 0 16,0 0 0-16,0 0 0 15,0 0-1-15,0 0 0 16,0 0-1-16,0 0-3 16,0 0-24-16,-6 30-11 15,6-30-1-15,-18 19-1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8-27T12:26:51.1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1707 1018 65 0,'-12'-17'38'0,"12"17"0"16,-20-16 1-16,20 16-28 15,0 39-3-15,10 16 0 16,12 37-1-16,-14 16-1 15,16 38-1-15,-11 11-2 16,7 13-1-16,0-3-1 16,0-12 1-16,-8-23-2 15,7-26-1-15,-5-18 0 16,-6-39-2-16,4-20-2 16,-12-29-2-16,-6-19-5 15,-28-44-14-15,11-2-14 0,-25-35 2 16,-3-20 0-16,-22-27 2 15</inkml:trace>
  <inkml:trace contextRef="#ctx0" brushRef="#br0" timeOffset="231.0748">1152 940 79 0,'-33'-140'36'0,"37"27"0"16,31 18 0-16,44 38-30 16,32 16-2-16,45 47-1 15,19 24 0-15,17 38-1 16,-10 21 0-16,-13 22 0 15,-22 9 0-15,-29 14 3 16,-47-5-1-16,-51-1-1 16,-50-18-1-16,-47-20 0 0,-25-19-1 15,-13-13 0-15,-9-20-3 16,1-25-3-16,34-3-6 16,14-31-28-1,50-3 0-15,31-17-1 0,41 8-1 16</inkml:trace>
  <inkml:trace contextRef="#ctx0" brushRef="#br0" timeOffset="1139.3906">2544 1727 81 0,'12'-34'37'15,"28"3"-1"-15,7-16 0 16,24 19-30-16,0 5-1 16,16 23 0-16,-4 14 0 0,4 21-1 15,-14 16-2-15,-12 24 2 16,-17 5-1-16,-7 6 0 16,-17-1-2-16,-6-9 1 15,-10-13-1-15,-10-8 0 16,-6-16 0-16,-2-21-1 15,-6-12 0-15,-5-20-1 16,-7-11 1-16,2-9-1 16,-7-7 1-16,-7-4-1 15,-11 2 1-15,-2 13 1 16,-2 7 0-16,5 17 0 16,1 20 0-16,8 15 0 15,9 12 1-15,28 10-2 0,26 6 0 16,15-4-1-16,13-8-1 15,15-11 1-15,14-19-1 16,6-17 0-16,10-13-1 16,-14-23 0-16,-2-15 0 15,-6-19 0-15,-10-7 0 16,-7-9 0-16,-11 4 2 16,-9 3 0-16,-13 12 2 15,-1 14 0-15,-10 18 2 16,-8 37 0-16,28-2 1 15,-10 43 0-15,-3 10-1 16,9 20 1-16,-4 8-2 0,-1 5 1 16,1-2-1-16,0-5-1 15,-6-8 0-15,-2-14 0 16,-4-14-1-16,-3-14 1 16,-5-27-1-16,0 0 0 15,0 0 0-15,12-37-1 16,-10-10 0-16,-2-22 0 15,6-9-1-15,2-15 1 16,10-9-1-16,2-9 0 16,7 1-1-16,5-6 1 15,7 8-1-15,-5 6 1 16,5 12 1-16,-5 3-1 16,-4 19 0-16,-3 7 2 0,-9 12 1 15,-4 21 0-15,-8 10 0 16,-6 18 2-16,14 32-1 15,-1 21 0-15,-1 14 1 16,2 25-1-16,4 16 0 16,9 8 0-16,1 7-1 15,10 5 1-15,-3-8-1 16,3-11 0-16,1-12-2 16,-1-21 1-16,-3-17-2 15,-9-20-1-15,-6-9-2 16,-20-30-4-16,23-12-25 15,-42-29-7-15,-1-4-1 16,-24-16 1-16</inkml:trace>
  <inkml:trace contextRef="#ctx0" brushRef="#br0" timeOffset="1275.4384">4148 1748 89 0,'-36'-25'40'16,"36"25"-1"-16,-12-34 1 0,38 25-33 15,5-7-2-15,23 4-4 16,13 0-4-16,4-9-7 15,22 13-29-15,-8-8 0 16,11 8-2-16,-5-9 1 16</inkml:trace>
  <inkml:trace contextRef="#ctx0" brushRef="#br0" timeOffset="2035.7029">5808 1142 61 0,'-16'-22'36'0,"16"22"1"16,-13-39-2-16,28 27-24 15,11-17-3-15,27 5-2 16,10-7-2-16,22 11-1 0,8 8 0 16,10 12 0-16,-2 10-2 15,-5 18 2 1,-17 7-1-16,-19 14-1 15,-27 6 2-15,-19 2-2 16,-22-2 1-16,-24-4-1 0,-17-10 0 16,-12-7 0-16,0-7 0 15,-3-11 0-15,17-4-2 16,13-9 2-16,34-3-1 16,0 0 0-16,46-11 0 15,19 13-1-15,16 4 1 16,24 9 0-16,11 9 0 15,9 15 0-15,-1 14 0 16,-11 10 1-16,-19 15-1 16,-21 9 2-16,-33 5 0 15,-34 2 0-15,-38-2 0 16,-33-9 0-16,-32-13 1 0,-21-13-1 16,-18-15-1-16,-11-19 0 15,-3-19 0-15,-2-16-2 16,22-3-1-16,12-13-3 15,23 7-7-15,16-21-30 16,31 13-1-16,15-4 0 16,27 11 0-16</inkml:trace>
  <inkml:trace contextRef="#ctx0" brushRef="#br0" timeOffset="3883.3459">6564 3526 76 0,'0'0'38'15,"0"0"1"-15,-4 34-6 0,-3-13-22 16,20 34-3-16,-5 4-1 16,14 24-2-1,-6 11-1-15,3 16 0 16,-1 0-1-16,-4 7-1 0,-2-5 0 15,-8-8 0-15,0-9-1 16,-4-17 1-16,-4-13-1 16,2-22 0-16,2-12-1 15,0-31 0-15,12 24 0 16,-12-24-1-16,21-16 0 16,-7-1-1-16,4-7-1 15,-6-3-3-15,8 11-4 0,-20-8-31 16,13 5 0-1,-11 1-1-15,-2 18 0 0</inkml:trace>
  <inkml:trace contextRef="#ctx0" brushRef="#br0" timeOffset="8158.8365">7552 4773 31 0,'0'0'32'0,"0"0"1"16,0 0 1-16,0 0-16 16,19 2-9-16,-19-2-1 15,14 23-1-15,-14-23-1 16,-4 49-1-16,-12-21 0 16,-3 9 0-16,-13-4-1 15,-5-1-1-15,-5-7 0 16,5-5 0-16,1-14-1 0,12-16 0 15,16-12-1-15,14-7 1 16,20-2-2-16,14-9 1 16,7 5-1-16,4 2 1 15,9 13 0-15,-9 10 0 16,-10 8 1-16,-9 16-1 16,-18 4 0-16,-8 15 1 15,-20 0-1-15,-4-1-1 16,-4-5-1-16,-5-15-3 15,9 15-13-15,-2-30-23 16,20 3 0-16,-18-26-1 16,22 6-1-16</inkml:trace>
  <inkml:trace contextRef="#ctx0" brushRef="#br0" timeOffset="27674.6234">10020 3575 17 0,'4'-31'31'0,"4"-4"1"16,-2 13-9-16,-12-21-1 15,6 43-2-15,0-45-3 16,0 45-4-16,0 0-3 16,0 0-3-16,-28 2-1 15,16 27-1-15,-8 14-1 16,1 20-1-16,-9 12 2 15,-2 21-3-15,-5 10 2 16,-3 18-2-16,-1 1 1 16,5-3-2-16,3-14 1 15,5-12-1-15,6-16-1 16,4-19 1-16,7-16-1 0,3-15 1 16,6-30-1-16,0 0 0 15,-8-20 1-15,2-23-1 16,4-16 0-16,2-19 0 15,0-16 0-15,8-20 0 16,4-8 1-16,13-10-2 16,3 7 1-16,5 7 0 15,7 16 0-15,3 16 1 16,5 15-2-16,-9 24 2 16,7 21 0-16,-7 24 0 15,7 20-1-15,1 23 2 16,2 10-1-16,11 20 0 15,-1 13 1-15,0 13 0 0,4 9 0 16,-4 2-1-16,-5 5 1 16,-9-5 0-16,-3-4-2 15,-9-9 1 1,-3-11-1-16,-8-15 0 0,-5-14-1 16,-3-12 1-16,-2-18-2 15,-12-25 0-15,10 20 0 16,-10-20-2-16,-10-18-1 15,-2-7-3-15,10 3-4 16,-27-37-11-16,15 22-18 16,-14-10 0-16,-1 8 1 15,-13-5 1-15</inkml:trace>
  <inkml:trace contextRef="#ctx0" brushRef="#br0" timeOffset="27934.717">9840 4276 58 0,'-71'0'37'0,"20"8"1"16,-1-8 1-16,39 22-24 16,-15-30-3-16,28 8-2 15,35-4-3-15,17-6-2 16,11-6 0-16,12-3-2 16,10-1 0-16,16 4 0 15,-9 3-1-15,-7 5 0 16,-12 8-1-16,-15 8 0 15,-17 5-2-15,-13 3 0 16,-11 2-1-16,-17-18-5 16,18 33-13-16,-18-33-21 15,0 0-1-15,0 0 0 16,0 0 0-16</inkml:trace>
  <inkml:trace contextRef="#ctx0" brushRef="#br0" timeOffset="29147.1362">6335 6706 29 0,'0'0'30'0,"-19"-28"1"16,1 1-8-16,18 27-4 0,-12-51-3 16,24 31-3-16,-8-25-1 15,19 18-3-15,1-22-3 16,29 5 0-16,-1-3-2 16,21 6 0-16,0-2 0 15,16 10-1-15,-4 3 0 16,2 14 0-16,-14 16 0 15,-8 20 1-15,-20 13-1 16,-11 18 0-16,-24 8-1 0,-20 20 1 16,-20-3-2-1,-9 13 1-15,-13-7-1 16,-7 2 1-16,0-9-2 16,-6-6 2-16,5-10-1 0,9-16 1 15,12-2-1-15,11-14 0 16,4-7 0-16,24-20 0 15,-18 20 0-15,18-20 0 16,30 13-1-16,-4-5 0 16,1-8 0-16,7 6 1 15,9-4-1-15,-3-2 1 16,11 0-2-16,-3-6 1 16,3 6-1-16,-6-6-1 15,3 6-1-15,-9-9-2 16,7 12-3-16,-21-18-10 15,11 19-23-15,-6-8-1 16,1 4 0-16,-3-8 1 0</inkml:trace>
  <inkml:trace contextRef="#ctx0" brushRef="#br0" timeOffset="29615.3005">7789 6939 59 0,'25'-15'37'0,"-25"15"1"16,14-18 1-16,-14 18-23 15,0 0-3-15,0 0-2 16,-26 2-2-16,26-2-3 15,-35 31-2-15,11-5-1 16,2 5-1-16,3 7 0 16,1 3-2-16,6-4 0 15,10 2 0-15,10-5 1 16,10-11-1-16,9-9 0 16,1-6 0-16,8-16 0 15,-3-10 0-15,-1-7 1 16,-11-7 0-16,-1-1 0 15,-12-4 0-15,-8 5 0 0,-10 3 1 16,-10 15 0-16,-3 6 0 16,-5 10 0-16,-1 6-1 15,7 2 0-15,0 12-2 16,4-1 0-16,12 7-3 16,6-28-21-16,0 21-18 15,0-21 0-15,20 22-1 16,-20-22-1-16</inkml:trace>
  <inkml:trace contextRef="#ctx0" brushRef="#br0" timeOffset="60254.1206">9868 5995 63 0,'0'0'38'16,"12"-19"1"-16,-12 19 0 15,-10-20-25-15,10 20-3 16,0 0-1-16,4 30-3 16,-16-5-1-16,12 18-2 15,-6 4-1-15,4 12 0 16,4 2-1-16,4 6 0 15,8 0-1-15,3-1 0 16,11-5 0-16,4-8 0 0,1 0 0 16,1-10-1-16,-3-2 0 15,-5-5 0-15,-4-5-2 16,-4-13 0-16,-18-18-2 16,11 18-2-16,-11-18-5 15,-10-24-19-15,9 0-12 16,-13-17 1-16,0-8 0 15,-10-8 0-15</inkml:trace>
  <inkml:trace contextRef="#ctx0" brushRef="#br0" timeOffset="60830.2703">9372 6021 41 0,'-33'6'36'0,"5"-4"0"16,28-2 1-16,-20-14-15 0,40 12-13 16,0-20 0-16,31 7-2 15,2-13-2-15,28 1-3 16,16-5 1-16,20 5-1 16,7-4 0-16,6 11 0 15,-9 6 0-15,-3 16 0 16,-21 12 0-16,-14 19 1 15,-24 12-1-15,-27 14 0 16,-30 12-1-16,-22 5 1 0,-18 5 0 16,-11-5-1-16,-8-3 0 15,-6-10 0 1,1-14-1-16,11-10 0 16,12-13 1-16,11-13-1 0,28-13-1 15,0 0 0-15,39-19 1 16,15 3-1-16,5-2 1 15,12 3 0-15,8 7-1 16,6 6 1-16,-6 12 0 16,-8 9 1-16,-14 13-1 15,-15 9 1-15,-17 6 0 16,-11 6 1-16,-22-4-1 0,-17 6 1 16,-19-6 0-16,-11-2 0 15,-10-6-1-15,-8-5 0 16,-4-13 1-1,-2-1-1-15,2-8 0 0,6-8-1 16,5-4 0-16,13-10-1 16,12 4-1-16,3-8-2 15,18 14-3-15,-5-20-35 16,25 18 1-16,0 0-1 16,4-19-1-16</inkml:trace>
  <inkml:trace contextRef="#ctx0" brushRef="#br0" timeOffset="62045.6982">12255 6339 32 0,'0'0'34'0,"0"0"1"15,20-14 0-15,-20 14-13 16,0 0-6-16,0 0-4 16,0 0-3-16,-32 14-1 15,16 17-2-15,-15 3 0 16,-1 19-1-16,-3 3-1 15,3 9-1-15,4 0-1 0,11 2 0 16,13-6-2-16,13-18 0 16,11-12 0-16,16-17 0 15,7-12 1-15,3-10-1 16,-1-14 0-16,-5-11 0 16,-5-8 1-16,-5-4 0 15,-11 0 0-15,-7-3-1 16,-10-1 1-16,-10 4 0 15,-4 6 0-15,-5 8-1 16,1 7 1-16,-2 8-1 16,-2 5 0-16,20 11 0 15,-19-10 0-15,19 10 0 0,0 0 0 16,0 0-1-16,19 25 1 16,-19-25 0-16,26 20 0 15,-26-20 0-15,26 14-1 16,-7-10 1-16,-1-4 0 15,-2 2 0-15,4-2 0 16,4 1 0-16,-3 5 0 16,-1 6 0-16,0 10 1 15,-3 5-1-15,-3 5 1 16,0 1-1-16,-2 4 0 16,0-1 0-16,-2-3 1 15,2-6-1-15,-1-7 1 16,-11-20-1-16,14 28 0 0,-14-28 1 15,0 0 0-15,0 0-1 16,0 0 1-16,6-28-1 16,-12-1 0-1,2-3 1-15,0-7-2 0,0 0 1 16,4-4 1-16,0 1-1 16,8 3-2-16,4 4 2 15,8 9 0-15,6 7 0 16,5 3-1-16,11 6 0 15,3 2-1-15,-2-2-3 16,5 16-2-16,-23-8-35 16,13 4 1-16,-16-6 0 15,-22 4-1-15</inkml:trace>
  <inkml:trace contextRef="#ctx0" brushRef="#br0" timeOffset="62837.9743">14000 5856 57 0,'0'-22'37'16,"0"22"0"-16,2-19 2 15,-21-3-24-15,19 22-2 16,0 0-3-16,0 0-1 0,0 0-2 15,0 0-2-15,10 26-1 16,-9 1-1-16,-1 7 0 16,6 5-2-16,-4 8 1 15,10 8 0-15,-6 2-1 16,0 4 0-16,0-1 1 16,-4 3-1-16,4-4 0 15,0-2 1-15,0-10-1 16,2-2 0-16,3-9 0 15,3-13-1-15,6 1 0 16,0-7 0-16,2-9 0 16,3 0 0-16,7-8 0 15,-1 0 0-15,9-2 0 0,5 2 0 16,9-4 0-16,-1-6 0 16,4 3 0-16,4 1 0 15,1 0 0-15,-7 2 0 16,-2 4 0-16,-9-2 0 15,-3 2 0-15,-3 0 0 16,-7 2 0-16,-9-8-3 16,4 8-1-16,-26-2-1 15,33-2-4-15,-35-20-13 16,2 22-19-16,6-29-1 16,-10 11 0-16,-4-13 1 15</inkml:trace>
  <inkml:trace contextRef="#ctx0" brushRef="#br0" timeOffset="63198.0958">14202 5791 53 0,'-18'-8'38'0,"18"8"-1"16,-22-11 2-16,22 11-16 16,0 0-14-16,4-24-2 0,20 24-1 15,-6-10-1-15,11 8-2 16,9-11 0 0,15 5-1-16,6-6 0 15,12 4-1-15,1-4 0 0,7 5 0 16,0-5 0-16,-2 4-1 15,-6 0 0-15,-10-2-1 16,-10 11-1-16,-11-7 0 16,-7 10-3-16,-33-2-6 15,38 2-28-15,-38-2-1 16,-24 17 0-16,-4-1 0 16</inkml:trace>
  <inkml:trace contextRef="#ctx0" brushRef="#br0" timeOffset="63439.1825">14125 6068 91 0,'6'18'41'0,"-6"-18"0"15,35 17 0-15,-15-17-33 16,35 0-3-16,-1-8-1 15,11 1-2-15,0-3-1 16,-6 0-2-16,-6 6-1 16,-9-8-5-16,9 18-33 15,-33-12-1-15,-20 6 0 16,0 0-1-16</inkml:trace>
  <inkml:trace contextRef="#ctx0" brushRef="#br0" timeOffset="73753.771">6580 8772 23 0,'0'0'31'0,"-27"22"2"16,7-22-7-16,20 0-8 15,-38 8 0-15,38-8-5 16,-29-2-1-16,29 2-3 16,-26-14-2-16,26 14 0 0,8-29-4 15,14 11 1-15,13-9-3 16,13-1 1-16,11-1-1 15,18-1 0-15,8 9 0 16,5 9 1-16,-3 12-1 16,-8 14 0-16,-13 13 2 15,-13 18-1-15,-22 8 0 16,-19 12 0-16,-30-2 0 16,-15 7-1-16,-18-11 0 15,-11-4 0-15,-9-6 0 16,0-9-1-16,6-13 1 15,6-7-1-15,17-14 1 16,13-10-1-16,29 4 0 0,-2-30-1 16,23 13 1-16,23-5 0 15,9 8 0-15,12 8-1 16,8 10 1-16,6 16 1 16,-2 13-1-16,-5 12 1 15,-13 6 0-15,-20 14 0 16,-17 0 1-16,-24 0 0 15,-24-4-1-15,-19-5 1 16,-16-10 0-16,-22-11-1 16,-8 2 1-16,-10-17 0 15,-7-4 0-15,7-7-1 16,-2-3-1-16,12-6 0 0,18-4-1 16,14-5-1-16,20 1-3 15,19-8-4-15,40 2-34 16,-1-1-1-1,27 7 0-15,1-6 1 0</inkml:trace>
  <inkml:trace contextRef="#ctx0" brushRef="#br0" timeOffset="74213.9297">7483 9622 66 0,'0'0'39'15,"0"0"0"-15,23-10 1 16,-23 10-27-16,-20 10-4 16,-3 6-1-16,9 11-2 15,-6 5-2-15,6-1-2 16,3 1 1-16,16-3-2 16,7-7-1-16,14-7 1 15,8-13-1-15,3-8 1 16,3-9 0-16,-7-3-1 15,-1-6 0-15,-13 3 1 0,-11-5 0 16,-8 26 1-16,-17-31-1 16,-3 23 0-16,-2 6-1 15,-8-2-3-15,11 16-6 16,-9-12-33-16,8 12 0 16,-1-10-2-16,3 12 1 15</inkml:trace>
  <inkml:trace contextRef="#ctx0" brushRef="#br0" timeOffset="99989.6833">9639 8623 56 0,'0'-25'40'0,"0"1"-1"0,0 24 1 16,-14-33-24-16,14 33-3 15,0 0-3-15,6 23-3 16,2 5-1-16,6 13-3 16,-1 10 1-16,11 16-1 15,-8 5 1-15,13 17-2 16,-3-5 0-16,-2 4-1 15,1-5 1-15,1-7-2 16,4-13 1-16,-9-4-1 0,5-14-1 16,-6-17 0-1,0-7 0-15,-20-21-1 16,27 10-3-16,-23-31-1 16,-4 21-4-16,6-73-20 0,2 28-13 15,-12-16 1-15,4-2-1 16,-10-11 2-16</inkml:trace>
  <inkml:trace contextRef="#ctx0" brushRef="#br0" timeOffset="100273.7822">9346 8504 82 0,'-35'-10'41'15,"15"8"0"-15,20 2-1 16,0 0-31-16,0 0-1 0,67-12-2 16,6 4-3-16,30-4-1 15,19-1 0-15,23-1-1 16,7 0 0-16,-2 0-1 16,-4 7 0-16,-16 1-2 15,-13 6-1-15,-32 0-2 16,-14 15-4-16,-44-15-10 15,-1 20-22-15,-26-20-1 0,-20 39 1 16,-19-13 1 0</inkml:trace>
  <inkml:trace contextRef="#ctx0" brushRef="#br0" timeOffset="100497.8607">9581 8920 90 0,'24'2'42'16,"18"0"0"-16,9-20-2 15,32 18-32-15,2-8-2 16,15 0-2-16,5 0-2 16,0-1-2-16,-1 1-3 15,-19-8-5-15,8 16-33 16,-36-4 0-16,-13 2-1 15,-28 2 0-15</inkml:trace>
  <inkml:trace contextRef="#ctx0" brushRef="#br0" timeOffset="102093.4182">6677 11049 50 0,'20'-14'34'16,"-20"14"3"-16,31-41-11 16,-9 47-11-16,-22-6-2 15,18 22-1-15,-32 1-1 16,10 30-4-16,-16 4-2 15,-1 16-1-15,-13 3-1 16,-4 7 0-16,-7-1-1 16,0-7-1-16,-1-11 0 15,5-11 0-15,3-9 0 0,7-15 0 16,9-13-1-16,22-16 1 16,0 0-1-16,-8-34 0 15,22 9 0-15,6-1 1 16,7-3-1-16,7 7 0 15,9 7 0-15,-1 9 0 16,1 8 1-16,8 11-1 16,-1 9 0-16,7 5 1 15,-4 1 0-15,5 3 0 16,-1-7-1-16,-2-6 0 16,2-5-1-16,-1-21 0 15,1-9-1-15,-6-17-2 16,7-7 0-16,-17-26-4 0,16-1-1 15,-23-30 1-15,11 3 1 16,-19-9 3-16,-4 2 2 16,-8 12 3-1,-11 6 2-15,3 25 4 0,-17 14 2 16,11 45 0-16,-18 17 0 16,16 38-2-16,-10 20 0 15,10 27-3-15,-8 16 0 16,8 15-1-16,-4 4-1 15,-2 7 0-15,0-11-1 16,-3-7 0-16,7-16-1 16,-4-20-1-16,6-15-1 15,-2-24-1-15,12-14-3 0,-8-37-9 16,0 0-28-16,25-22-1 16,-1-3 0-1,-10-11 0-15</inkml:trace>
  <inkml:trace contextRef="#ctx0" brushRef="#br0" timeOffset="102489.5538">7913 11991 69 0,'18'-12'40'0,"-2"6"0"16,-16 6 0-16,23-2-27 15,-23 2-2-15,-4 18-3 0,4-18-3 16,-21 43-1-16,7-19-2 16,2 5 1-16,4 1-3 15,2-9 1-15,6-21-1 16,14 22 1-16,4-22 0 15,5-14-2-15,7-5 2 16,-2-1-1-16,-3-8 0 16,-5 7 1-16,-12-1-1 15,-4-1 0-15,-14 1 1 16,-10 10 0-16,-1 6-1 16,-3-3-3-16,8 18-5 15,-16-20-34-15,13 7 0 0,-1 0-1 16,20 4-1-16</inkml:trace>
  <inkml:trace contextRef="#ctx0" brushRef="#br0" timeOffset="125408.8903">9678 10957 29 0,'0'0'36'16,"-27"-30"1"-16,13 7-4 15,14 23-8-15,-18-18-6 16,18 18-5-16,0 0-2 15,14 28-4-15,-8-11-2 0,8 19-1 16,-3 7-2 0,9 16 0-16,-6 5-1 15,4 7-1-15,-4 0 0 16,1 3 1-16,3-1-2 0,-4-4 1 16,0-12-1-16,-2-16-1 15,7-4 0-15,-7-17-2 16,8-7-2-16,-20-13-3 15,28-15-4-15,-34-21-22 16,17-1-7-16,-11-14 0 16,2-8 1-16</inkml:trace>
  <inkml:trace contextRef="#ctx0" brushRef="#br0" timeOffset="125965.0803">9358 10874 38 0,'-37'6'33'0,"15"2"1"16,22-8 1-16,-18-20-23 16,36 17-2-16,-4-25-2 15,35 8-1-15,-5-13-2 16,33 4-1-16,8-9 0 15,19 5-2-15,7-2 1 16,-1 15 0-16,1 8-1 16,-12 18 1-16,-14 14 0 15,-14 21 0-15,-24 8-2 0,-21 16 2 16,-24 5-1-16,-16 5-1 16,-14-6 1-16,-11-1-1 15,-7-13 0-15,1-11-1 16,1-13 0-16,11-11-1 15,13-13 1-15,20-7 0 16,18-9-1-16,21-5 1 16,15 2-1-16,11 2 2 15,8 4-1-15,6 10 0 16,2 6 0-16,-8 20 1 16,-12 9-1-16,-15 10 1 15,-15 4-1-15,-19 12 1 16,-18 3 1-16,-25 7-1 0,-17-4 1 15,-17-5 1-15,-14-17-1 16,-6-11-1-16,-6-9 0 16,0-17-1-16,7-8-1 15,7-22-2-15,17 4-3 16,7-29-27-16,33 12-8 16,12-6 0-16,28-3-1 15</inkml:trace>
  <inkml:trace contextRef="#ctx0" brushRef="#br0" timeOffset="126693.4429">12052 11169 65 0,'-6'-26'38'0,"6"26"2"0,-20-12-2 15,20 12-25-15,-32 20-1 16,18 11-4 0,-19 3-1-16,-1 11-3 15,-3 6-1-15,3 8-1 0,1 0 0 16,13-2 0-16,6-6-2 16,16-8 1-16,12-16-1 15,14-13 0-15,9-8-1 16,3-14 0-16,5-4 0 15,-6-13 0-15,-1-7 0 16,-4-9 0-16,-9-4 0 16,-9-2 0-16,-4 0 1 15,-4 2 1-15,-4 6 0 16,-2 5 0-16,2 5 0 16,-4 11-1-16,0 18 1 15,19 0 0-15,-19 0 0 16,34 37-1-16,-6-7 1 0,3 5-1 15,3 6 1-15,-1-1 0 16,-3-3-1-16,-2-2 1 16,-9-7-1-16,1-7 1 15,-20-21-1-15,0 0 0 16,0 0 0-16,0 0 0 16,12-27 0-16,-18 3 1 15,6-9-1-15,-2-4-1 16,6 1 1-16,6 3 0 15,10-2 0-15,7 3 0 16,5 13-1-16,7-5-1 16,7 12-2-16,-7-9-6 15,22 15-30-15,-17-4-1 0,1 6 1 16,-5 0-2-16</inkml:trace>
  <inkml:trace contextRef="#ctx0" brushRef="#br0" timeOffset="127397.5643">13969 10629 72 0,'8'-22'39'0,"-8"22"1"16,6-25 0-16,-6 25-27 0,-8 18-3 15,8 19-2-15,-12 2-2 16,10 18-2-16,-4 2-1 16,4 10 0-1,-4 5-1-15,6-3-2 0,0-6 2 16,0-5-2-16,2-7 1 15,2-3-1-15,-2-5 1 16,4-6-1-16,6-8 0 16,-4-1 1-16,5-5-1 15,7-3 0-15,6-6 0 16,2-5 1-16,3-5-1 16,7-2 1-16,-5-4 0 15,9 0-1-15,3-6 2 0,4-2-1 16,-1 1 1-16,9-1-2 15,-2-6 1-15,3 6 0 16,-1-4-1 0,-4 8 0-16,-5-1 0 0,-3-1 0 15,-7 2 0-15,-5 0 0 16,-7 6-2-16,-5-4 0 16,5 0 0-16,-2-4-1 15,2 2-2-15,-11-14-1 16,11 9-3-16,-20-27-7 15,14 15-25-15,-18-17 1 16,4 7 0-16,-14-18-1 16</inkml:trace>
  <inkml:trace contextRef="#ctx0" brushRef="#br0" timeOffset="127693.9776">14145 10592 93 0,'0'0'40'0,"19"-32"1"16,13 19-1-16,-10-11-34 0,41 8-1 15,10-9-1 1,6 3-1-16,6 1-1 15,6 1-1-15,-1 0 0 16,-11 5-2-16,-2 3-2 16,-17-2-3-16,-5 28-13 0,-29-12-21 15,-26-2-2-15,4 27 1 16,-30-3 0-16</inkml:trace>
  <inkml:trace contextRef="#ctx0" brushRef="#br0" timeOffset="127893.0465">14054 10974 97 0,'27'18'43'16,"5"-24"-1"-16,21 2 1 16,3-21-36-16,11 11-2 0,-2-8-2 15,-2 5-1-15,-10 3-3 16,-13 0-5-16,13 16-34 15,-31-6-2-15,-4 8 0 16,-18-4-1-16</inkml:trace>
  <inkml:trace contextRef="#ctx0" brushRef="#br0" timeOffset="148017.6353">6793 13561 51 0,'-9'-23'36'15,"1"-1"-1"-15,8 24-4 16,-34-49-16-16,34 49-5 16,-20-31-1-16,20 31-2 15,-33-2-1-15,7 19-1 0,-2 9-2 16,5 13 1-16,-3 6-3 16,12 4 1-16,6 2-1 15,4 2-1-15,8-15 0 16,10-3-1-16,4-14 2 15,2-9-2-15,1-8 1 16,5-10 1-16,8-7-2 16,3-11 2-16,9 2 0 15,3-7 0-15,10 7-2 16,4 7 3-16,5 5-2 16,1 12 0-16,2 10 2 15,-10 15-3-15,-2 10 3 0,-8 12-2 16,-9 4 1-16,-10 4 0 15,-13 2 1-15,-19 2-1 16,-16-4 0-16,-19 0 0 16,-12-6 1-16,-13-6-1 15,-11-4 1-15,-4-13-2 16,-8-5 1-16,0-7-1 16,8-8-1-16,10-10 0 15,6-6-2-15,8-8-2 16,13 3-5-16,-3-7-30 15,29-8-1-15,4-13 0 16,10 2-1-16</inkml:trace>
  <inkml:trace contextRef="#ctx0" brushRef="#br0" timeOffset="148285.9227">6292 13573 67 0,'0'0'39'0,"4"-20"-2"16,29 9 2-16,13-11-27 16,33 2-6-16,20-15-2 15,31 2-1-15,12-5-2 0,6 5 0 16,2 4-3-16,-16-1-3 15,-1 28-11-15,-27-6-22 16,-25 16 0 0,-33 10 0-16,-23 7 0 0</inkml:trace>
  <inkml:trace contextRef="#ctx0" brushRef="#br0" timeOffset="148832.5702">7911 14238 43 0,'16'-19'37'16,"-16"19"0"-1,0 0 1-15,6-32-22 16,-6 32-3-16,-20 20-3 16,6 5-1-16,-12-3-3 0,13 11-2 15,1-1-1-15,6 3-2 16,10-4 0-16,10-3 0 16,5-14 0-16,15-8-1 15,0-12 0-15,-1-10 1 16,-9-8 0-16,-10-3 1 15,-8-3 0-15,-12 3-1 16,-8 1 1-16,-10 11-1 16,-9 5 1-16,-1 8-2 15,2 14-1-15,11-2-4 16,15 17-27-16,0-7-9 16,10 11-1-16,-2 1-1 15</inkml:trace>
  <inkml:trace contextRef="#ctx0" brushRef="#br0" timeOffset="162460.247">9506 13357 62 0,'-11'-20'38'0,"-1"-1"0"15,12 21 1-15,-26-34-27 16,26 34-3-16,12 26-1 16,6 9-1-1,-5 7-2-15,7 16-2 0,6 3 0 16,4 16-1-16,-7-1 0 16,5 1-1-16,-2-6 1 15,-1-7-2-15,-11-7 2 16,6-4-2-16,-8-4 0 15,-6-11 1-15,5-9-1 16,-9-5-1-16,-2-7 0 16,0-17-1-16,12 18-1 15,-12-18-4-15,0 0-7 0,6-30-27 16,-2 13 0 0,-4-7 0-16,4 1 0 15</inkml:trace>
  <inkml:trace contextRef="#ctx0" brushRef="#br0" timeOffset="163256.5238">9333 13386 82 0,'-54'-33'38'0,"15"6"1"15,13-22-12-15,46 33-18 0,23-4-4 16,56 20-1-16,39 4-2 16,46 16 0-16,39 15-2 15,32 18 1 1,5 14-1-16,-5 15 0 0,-26 9 2 15,-45 5-1-15,-54-2 2 16,-57 0-1-16,-67-11 2 16,-65-9-1-16,-50-15 1 15,-37-12-1-15,-30-17 0 16,-9-13 0-16,-15-9-2 16,15-10 0-16,17-2-2 15,30-6-3-15,37 16-8 0,36-16-30 16,33 14 0-16,32-4-1 15,20 12-1-15</inkml:trace>
  <inkml:trace contextRef="#ctx0" brushRef="#br0" timeOffset="164284.8846">6951 15559 49 0,'2'-20'37'0,"-4"-1"1"16,2 21-2-16,-25-10-21 15,25 32-3-15,-32 3 0 16,16 34-4-16,-13 8-2 15,5 25-1-15,-8 14-1 16,13 14-2-16,1-1 0 16,18-1-1-16,14-12-1 0,23-12 0 15,15-11 1-15,27-22-1 16,17-24-2-16,13-21 2 16,13-18 0-16,3-18 0 15,-9-19 0-15,-11-14 0 16,-12-10 0-16,-28-6 1 15,-32 3 0-15,-19 3 1 16,-22 10-1-16,-29 15 1 16,-13 21-1-16,-21 19 1 15,-18 17-1-15,1 27 1 16,-3 12-2-16,6 23 1 16,0 7-1-16,22 6 0 15,15 1 0-15,21-9-1 0,21-10-1 16,14-9-1-16,23-10-2 15,5-29-7-15,35-1-28 16,-18-27-3-16,10-4 1 16,-3-14 0-16</inkml:trace>
  <inkml:trace contextRef="#ctx0" brushRef="#br0" timeOffset="164757.0461">8176 16532 50 0,'0'0'37'15,"0"0"1"-15,0 0 0 16,-40-17-23-16,34 36-5 16,-16-9-1-16,15 18-3 0,-9-5-2 15,16 3-1-15,4-5-1 16,10 3-1-16,9-8-1 15,7-8 0 1,3-8 0-16,5-6 1 0,-6-6 0 16,-7 0 1-16,-25 12-1 15,22-33-1-15,-28 15 2 16,-14 6 0-16,-7 4-1 16,-5 3 0-16,-2 3-2 15,3 0-1-15,9 11-4 16,-9-13-33-16,31 4-2 15,-18 20 0-15,18-20-1 16</inkml:trace>
  <inkml:trace contextRef="#ctx0" brushRef="#br0" timeOffset="173508.1511">10563 15467 47 0,'-8'-18'35'15,"8"18"2"-15,-2-21 0 16,-4-3-26-16,6 24 0 16,0 0-1-16,0 0-1 15,0 0-2-15,8 24-2 16,-8-24-1-16,4 35-1 15,0-17-2-15,8 1 1 16,-12-19-1-16,19 20 0 16,-19-20 0-16,32-8 1 15,-32 8-1-15,26-39-1 16,-18 9 1-16,-1-7-1 16,-7 2 1-16,-7 1 0 15,-13 7 0-15,-28 19 0 0,-15 18-1 16,-18 31 1-16,-17 30 0 15,-3 31 0-15,8 19-1 16,20 17 1-16,28 11 0 16,43-4-1-16,43-7 1 15,44-23 0-15,45-24-1 16,34-34 0-16,20-24 1 16,19-31-1-16,4-28-1 15,-5-23-1-15,-11-16-5 16,-27-29-34-16,-8-16 0 15,-45-13-1-15,-24-1-2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8-27T12:30:11.44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  <inkml:brush xml:id="br2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1531 1048 32 0,'-25'-32'35'16,"3"3"0"-16,2 9 1 0,-11-13-10 15,31 33-7-15,-32 2-2 16,30 37-7-16,-4 2-2 15,18 32-3-15,-6 15-1 16,4 28-1 0,6 19-1-16,-1 13 0 0,3-1-1 15,-2-4 0-15,2-13-2 16,-10-15 2-16,3-20-3 16,-9-29 0-16,2-26-2 15,-4-40-1-15,0 0-5 16,-39-79-12-16,13 5-16 15,-5-38-2-15,-3-18 1 16,-11-25 1-16</inkml:trace>
  <inkml:trace contextRef="#ctx0" brushRef="#br0" timeOffset="220.1187">1138 802 51 0,'12'-108'33'16,"22"26"2"-16,17 23-2 0,34 57-18 15,0 2-5-15,20 59-1 16,-7 8-1-16,9 37-2 15,-22 4-1-15,-8 21-2 16,-38-1 1-16,-15-3 0 16,-36-13 0-16,-21-10-1 15,-25-15-1-15,-15-17 1 16,-10-13-3-16,-2-14-2 16,20-5-6-16,-2-26-29 0,36-12-2 15,17-20 0 1,28-2-4-16</inkml:trace>
  <inkml:trace contextRef="#ctx0" brushRef="#br0" timeOffset="1051.1327">2120 1570 80 0,'14'-26'39'16,"17"5"-1"-16,7-9 2 15,21 11-34-15,8 3 0 16,26 22 0-16,8 9-1 16,-1 31-2-16,-9 7-1 15,-6 19 0-15,-14 3-1 16,-12 7-1-16,-7-5 0 16,-13-9 0-16,-19-13 1 0,-6-15-1 15,-8-15 1-15,-6-25 0 16,0 0-1-16,-32-19 0 15,-7-9 1-15,-13-5 0 16,-7-1 0-16,-8 11-1 16,-6 11 1-16,-4 16 0 15,-6 19 0-15,10 19 0 16,15 11-1-16,23 11 0 16,15 7 0-16,20-2 0 15,20-8 0-15,12-12-1 16,17-12 0-16,20-19-2 15,10-16-2-15,-4-22 0 16,0-9-2-16,-8-30-1 0,-2-2 0 16,-13-22 1-16,1 7 2 15,-21-5 2-15,-11 11 3 16,-3 11 2-16,-10 8 2 16,6 31 1-16,-14 20 1 15,18 22-1-15,-16 11 1 16,9 24-1-16,-5 6-2 15,8 9 0-15,4 1-1 16,-2-4 0-16,1-12-1 16,3-16 0-16,0-16-1 15,6-19 0-15,-5-17-1 16,3-21 1-16,-2-15-1 16,-2-18 0-16,-3-9 0 0,3-15-1 15,6-5 1-15,-11-4-1 16,9 4 1-16,-2 2-1 15,8 13 1 1,-3 12 0-16,5 14 1 0,-3 18 1 16,1 19 0-16,-2 18 0 15,-3 16 1-15,1 19 0 16,-6 16 0-16,-3 12 0 16,-1 14 0-16,2 11 0 15,-2 4-1-15,2 2 1 16,1-6-1-16,1-5 0 15,2-9-2-15,-2-13 2 0,-3-12-3 16,1-19 0-16,-4-9-2 16,-14-23-4-16,22 10-28 15,-30-30-5-15,0-3 1 16,-18-18-2-16</inkml:trace>
  <inkml:trace contextRef="#ctx0" brushRef="#br0" timeOffset="1228.1953">3470 1939 86 0,'-16'-32'40'16,"48"15"1"-16,12-11-2 15,25 7-32-15,8-15-1 16,13 9-3-16,7 1-3 0,-10-1-3 16,0 13-5-16,-24-8-31 15,14 9-1 1,-24-3-1-16,7 8 0 15</inkml:trace>
  <inkml:trace contextRef="#ctx0" brushRef="#br0" timeOffset="1787.3902">5212 1048 77 0,'12'-20'41'0,"-10"-5"-1"16,-2 25 1-16,6-18-32 15,5 36-1-15,-3 5-2 16,10 24-2-16,-8 12 0 15,8 8-2-15,1 9 0 16,1 5-1-16,2-5-1 16,0-5 1-16,-1-8-1 15,7-10 1-15,2-20-2 16,3-3 1-16,7-21 1 16,7-11-1-16,10-11-2 15,3-23-1-15,7-7-1 16,-8-22-4-16,18 9-8 15,-26-37-25-15,9 7 1 0,-21-30 5 16,6 32 20-16,-25-10 9 16,-6 13 4-16,-8 16 6 15,-20 1 10-15,16 46 26 16,-2 18-1-16,-20 55-4 16,-5-8-18-16,29 49-8 15,-8 8-1-15,14 28-4 16,-1 3 0-16,9 0-2 15,4 3-1-15,4-9-2 16,5-7-1-16,-5-22-5 16,19-12-35-16,-25-23-1 15,8-4-1-15,-11-20 1 16</inkml:trace>
  <inkml:trace contextRef="#ctx0" brushRef="#br0" timeOffset="2452.1961">4015 4257 80 0,'6'-36'40'0,"-6"5"0"15,2 50-6-15,-18-7-20 16,24 49-4-16,-16 14-2 16,16 40-2-16,-8 21-1 15,12 33-2-15,-2 9 0 16,8 9-1-16,-4-3-1 0,9-15 0 15,-3-10 0 1,6-34-2-16,-1-17 0 0,-5-29 0 16,2-20-1-1,-8-30-2-15,11-11-3 0,-19-42-17 16,20 9-18-16,-12-17-1 16,5 3 1-16,-5-12-1 15</inkml:trace>
  <inkml:trace contextRef="#ctx0" brushRef="#br0" timeOffset="2915.6217">4801 5783 56 0,'0'0'38'16,"6"-21"1"-16,-6 21 0 16,0 0-20-16,-22-2-6 15,16 23-3-15,-23-3-3 16,13 15-1-16,-8 3-3 15,10 3 0-15,9 0-1 16,8-5 0-16,11-5-1 16,12-9-1-16,8-14 0 15,11-14 0-15,-4-10 1 0,3-7-1 16,-5-11 0-16,-13-3 0 16,-6-4 1-16,-18 6 0 15,-6 3 0-15,-14 13 0 16,-8 3 0-16,-7 12-1 15,1 8 1-15,-1 6-2 16,7 13-1-16,0-5-5 16,26 21-33-16,-12-17-2 15,16 11-1-15,-2-11-1 16</inkml:trace>
  <inkml:trace contextRef="#ctx0" brushRef="#br0" timeOffset="6549.4466">8142 4508 42 0,'-12'-30'35'0,"12"30"1"16,0 0-8-1,-35-33-11-15,35 33-3 16,0 0-2-16,0 0-3 0,0 0-1 16,21 41-2-16,3-7-1 15,12 13-1-15,9 10-1 16,24 13 0-16,0 5-1 16,14 3 1-16,0-1-1 15,-2-5-1-15,-2-3 1 16,-6-6-1-16,-10-8 0 15,-17-14 0-15,-7-10-3 16,-11-15-1-16,-3-2-4 0,-17-34-16 16,-8 20-17-1,20-43-2-15,-10 8 1 16,-10-18-1-16</inkml:trace>
  <inkml:trace contextRef="#ctx0" brushRef="#br0" timeOffset="6763.9571">9013 4384 79 0,'-54'45'40'0,"-11"30"1"16,-20 11 0-16,6 26-33 0,-17-4 0 16,9 10-2-16,2-8-1 15,6-10-4 1,12-8-1-16,10-19-3 15,25-9-3-15,-6-28-33 16,30-3-2-16,8-33 0 0,0 0 0 16</inkml:trace>
  <inkml:trace contextRef="#ctx0" brushRef="#br0" timeOffset="7259.9428">9749 4798 44 0,'0'0'37'16,"0"0"1"-16,0 0-1 16,28 12-12-16,-10-18-14 15,33 12-3-15,-2-12-2 16,22 6-2-16,6-8-1 16,2 0-2-16,0-1-1 15,-7-3-1-15,-7 2-2 16,-14-8-4-16,-4 24-11 15,-21-20-21-15,-26 14 0 16,0-19 1-16,0 19-1 16</inkml:trace>
  <inkml:trace contextRef="#ctx0" brushRef="#br0" timeOffset="7456.379">10154 4500 84 0,'0'0'40'16,"-18"31"0"-1,18 3 1-15,-8-1-33 0,14 20-2 16,-12-2-1-16,6 12-2 16,0 2-2-16,2-7-1 15,4-3-2-15,0-13-4 16,12 1-5-16,-10-24-29 16,18-5 0-16,1-26 0 15,1-1 0-15</inkml:trace>
  <inkml:trace contextRef="#ctx0" brushRef="#br0" timeOffset="8131.4256">11307 4574 63 0,'8'-23'38'15,"-8"5"-1"-15,0 18 2 16,0 0-22-16,-2 39-7 16,-6 1-2-16,8 30-2 15,0 9-2-15,8 21 0 16,-2 0 0-16,14 0-2 0,1-6 0 15,17-7 1 1,1-17-2-16,13-23 0 16,1-23 0-16,12-26-1 15,0-16-1-15,1-19 0 0,-1-14 0 16,-6-20-1-16,-6-7 1 16,-1-8-1-16,-13 3 1 15,-7 5 1-15,-13 11-1 16,-5 16 2-16,-6 19 1 15,-8 32-1-15,0 18 1 16,-2 33 1-16,-4 26 0 16,0 27 0-16,0 17-1 15,4 19 0-15,2 1 0 16,6 2-1-16,0-3 1 16,2-13-2-16,6-17-1 15,4-22 0-15,4-17-3 16,-3-30 0-16,15-3-6 0,-34-38-32 15,45-2-1-15,-19-30 0 16,2-7 1-16</inkml:trace>
  <inkml:trace contextRef="#ctx0" brushRef="#br0" timeOffset="8636.4192">12993 4788 52 0,'-17'6'38'16,"1"-4"-1"-16,16-2 3 16,0 0-19-1,0 0-9-15,0 0-4 0,47 8-2 16,-9-14-1-16,15-2-3 16,6-5 0-16,6-3-2 15,7-2-1-15,-1-5-2 16,-2 7-2-16,-18-10-7 15,18 19-26-15,-35-3-2 16,-13 14 1-16,-21-4 0 16</inkml:trace>
  <inkml:trace contextRef="#ctx0" brushRef="#br0" timeOffset="8793.1538">13112 5002 80 0,'-20'18'37'0,"20"-18"2"0,12 18-2 15,27-16-30-15,-5-14-3 16,11-4-5-16,21 14-16 16,-13-21-20-16,12 1 0 15,-8-4-2-15,-1 1 1 16</inkml:trace>
  <inkml:trace contextRef="#ctx0" brushRef="#br0" timeOffset="9611.6309">14289 4451 62 0,'-20'-6'38'0,"-2"-8"1"15,4 12-1-15,-21-17-22 16,39 19-5-16,-18-4-3 15,18 4-2-15,20-12-2 16,12 6-1-16,13-4-1 16,14 0-1-16,18 1 1 0,16-3-1 15,10 4 0-15,1 0 0 16,-5 4 0-16,-6 4 0 16,-16 4-1-16,-12 14 1 15,-24 11 0-15,-21 10 0 16,-22 9-1-16,-23 8 1 15,-15 11 0-15,-17 10-1 16,2 1 0-16,-15-3 1 16,3-6 0-16,10-5 0 15,-2-5 0-15,17-6 1 16,7-6-1-16,15-11 1 16,6-7-1-16,20-5 0 15,2-5 1-15,16-9-2 0,9-4 0 16,13-8 1-16,11-8-1 15,10-4 1-15,6-3-1 16,10-3 0-16,4-3 0 16,-4 5 0-16,-4 0 0 15,-12 6 0-15,-10 3 0 16,-9 1 0-16,-11 8 0 16,-21-2-3-16,-16 2-1 15,0 0-17-15,0 0-22 16,0 0 0-16,0 0-1 15,-47 16 1-15</inkml:trace>
  <inkml:trace contextRef="#ctx0" brushRef="#br1" timeOffset="21679.6974">15169 2427 50 0,'0'0'37'16,"16"-23"-2"-16,-16 23 3 15,-2-26-23-15,2 26-4 16,-20 0-2-16,1 6-3 15,-21-6 1-15,-5 12-3 16,-20 0 1-16,-6 5-2 16,-12 1 1-16,8 6-2 15,-2-5 1-15,17 3-1 16,15-4-1-16,23-1 0 16,22-17-1-16,46 26 1 15,15-13-1-15,24 1 0 16,11 4 1-16,17 5 0 15,9 3-1-15,-7 3 1 0,-6 7 0 16,-17 1 0-16,-21 8 0 16,-17 4 2-16,-23 2-2 15,-25 6 1-15,-26 0-1 16,-17-2 1-16,-16-6-1 16,-11-4 1-16,-5-10-1 15,-8-9-1-15,4-14 1 16,2-14-1-16,2-12 0 15,8-4 0-15,4-5 0 16,9-3 0-16,5-1-2 16,7-3-2-16,11 21-4 15,-7-13-35-15,32 22 0 16,-34-16 0-16,34 16-2 0</inkml:trace>
  <inkml:trace contextRef="#ctx0" brushRef="#br1" timeOffset="26203.2773">10095 6046 18 0,'8'-21'32'15,"-8"21"1"-15,0 0 0 16,0-20-12-16,0 20-3 16,0 0-4-16,8 18-4 0,-8-18-2 15,-16 29-2-15,-2-7-1 16,4 13-2-16,-6-1-1 15,-5 9 0 1,-1 0 1-16,0 2-1 0,-1-6 0 16,3-3-1-16,4-7 1 15,11-5-1-15,-7-7 1 16,16-17-1-16,0 0-2 16,0 0 1-16,23-37-1 15,-9 10 1-15,6-7 0 16,0-5 0-16,-1-4-1 15,1 0 1-15,4 3 1 16,-8 1-1-16,1 6 1 0,-3 5-1 16,0 9 1-16,-14 19 0 15,32-22 0 1,-13 24 0-16,1 8 0 16,0 13 0-16,0 5 0 0,-3 9 1 15,-1 4-1-15,2 8 1 16,-4-2-1-16,0 4 0 15,-2-5 0-15,-1-7 0 16,-1-6 0-16,2-9-2 16,0-5 0-16,-12-19-2 15,26 10-3-15,-26-10-4 16,25-10-19-16,-25 10-11 16,8-29-1-16,-14 9 1 15,6 5 1-15</inkml:trace>
  <inkml:trace contextRef="#ctx0" brushRef="#br1" timeOffset="26963.5406">10065 6282 24 0,'6'-24'34'15,"-6"24"3"-15,6-25-1 16,-6 25-13-16,-6-22-4 15,6 22-4-15,6-17-4 16,-6 17-4-16,0 0 0 16,0 0-2-16,6 33-1 15,-6 2-1-15,0 8 1 16,-4 20-1-16,2 14 0 0,4 9-1 16,-2 10 0-16,6 6-1 15,6 2 2-15,-4-2-2 16,4-1 0-16,-1-5 0 15,-3-12 0-15,-2-9 0 16,0-14 0-16,-6-12-1 16,0-12 0-16,0-12 1 15,0-25-2-15,0 20 1 16,0-20-2-16,0-29-3 16,0 29-27-16,14-51-11 15,-8 13 1-15,-6-9-1 16</inkml:trace>
  <inkml:trace contextRef="#ctx0" brushRef="#br1" timeOffset="33351.2899">8659 2325 34 0,'12'-53'33'16,"0"8"4"-16,-12 4 0 15,0 41-12-15,-6-49-13 0,6 49-3 16,0 0-1-16,20 57-2 16,-28 10 1-1,-4 37-3-15,-8 15 1 16,-5 30-2-16,-13 8 0 0,3 6 0 16,-11-6-1-16,3-15-1 15,7-23 0-15,5-24-1 16,5-25 1-16,12-25-1 15,2-25 0-15,12-20 0 16,6-29-1-16,12-26 1 16,4-28 0-16,9-23-1 15,3-15 0-15,7-17 0 16,3-3 0-16,1 5 0 0,-3 9 0 16,1 19 1-16,-3 25-1 15,-1 27 2-15,1 28-1 16,-1 36 2-16,4 25 0 15,-1 32 0-15,-3 21 1 16,-1 22-1-16,-2 14 1 16,1 6-2-16,-9-1 1 15,1-13-1-15,-3-14-2 16,-4-23 0-16,-1-17-1 16,-9-22-3-16,6-9-4 15,-18-29-32-15,0 0-1 16,-26-25 0-16,1-1 0 15</inkml:trace>
  <inkml:trace contextRef="#ctx0" brushRef="#br1" timeOffset="33527.35">8529 3203 88 0,'0'0'41'15,"32"-6"-1"-15,19 0 0 16,10-10-35-16,16 0-2 15,2 7-5-15,-2-19-11 16,8 22-25-16,-12-7-2 16,12 13 0-16,-18-6-1 15</inkml:trace>
  <inkml:trace contextRef="#ctx0" brushRef="#br1" timeOffset="36966.5666">11724 2785 56 0,'0'-40'34'15,"0"5"0"-15,-4-12-8 16,22 29-9-16,-30-21-5 0,12 39-2 15,6-33-1-15,-6 33-2 16,-8 23-1-16,2 22-1 16,-18 10-1-16,8 24 0 15,-13 7-2-15,1 12 1 16,0 6-2-16,1-6-1 16,1-15 0-16,6-20 0 15,9-14 0-15,-1-24 0 16,12-25 0-16,0 0 0 15,12-57-1-15,1-7 1 16,7-21 0-16,6-11 0 16,1-14 0-16,5-2 0 15,0 6-1-15,3 6 2 0,1 18-1 16,-9 21 1-16,5 24 0 16,2 29 0-16,3 25 1 15,4 36 0-15,5 20 0 16,5 21 0-16,3 18-1 15,5 6 0-15,4 5 1 16,-8-7-2-16,3-12 0 16,-11-21 0-16,-2-13 0 15,-11-19-1-15,-3-11-2 16,-13-21 0-16,-18-19-5 16,0 0-22-16,0 0-12 15,-45-45 0-15,5 16-1 16,-25-9 1-16</inkml:trace>
  <inkml:trace contextRef="#ctx0" brushRef="#br1" timeOffset="37143.6296">11489 3364 93 0,'-32'7'43'16,"32"-7"0"-16,0 0-1 16,52-23-35-16,21 15-1 15,17-10-2-15,15 3-1 16,6 1-3-16,-1-2-2 15,-3 12-5-15,-38-9-34 16,4 7-2-16,-28-4 0 16,-17 8-1-16</inkml:trace>
  <inkml:trace contextRef="#ctx0" brushRef="#br0" timeOffset="47066.5643">4394 12219 35 0,'-33'6'35'0,"33"-6"0"16,-30 9-7-16,3-26-9 16,27 17-2-16,0 0-3 15,-2-28-5-15,-2-5-1 16,27 7-2-16,3-13 0 0,15 4-2 15,13-12 0 1,15 7-1-16,10 3-1 16,6 18 2-16,-6 7-2 15,-2 24 0-15,-16 17 0 0,-16 22 0 16,-23 20-1-16,-18 17 0 16,-32 12 0-16,-21 10-2 15,-12 6 2-15,-10-2-1 16,-12-10 0-16,-2-6-1 15,0-10 2-15,6-23-1 16,12-8 0-16,16-14 1 16,9-12 0-16,10-9-1 15,13-10 1-15,19-12 0 16,0 0 0-16,0 0 0 16,31 4 0-16,3-8 0 15,5-2 0-15,19-2-1 16,9-2 1-16,14 4-1 0,2-6 1 15,4 7-1-15,1-3-1 16,-13-6 0-16,0 4-2 16,-13-2 0-16,-11 9-4 15,-25-21-4-15,15 6-31 16,-31-1-1-16,-10 19 1 16,14-32 0-16</inkml:trace>
  <inkml:trace contextRef="#ctx0" brushRef="#br0" timeOffset="47300.1066">5585 12827 101 0,'24'18'44'0,"-24"-18"0"0,21 21-1 16,-21 1-36-16,8-4-1 15,-8-18-3-15,10 19-1 16,-10-19-2-16,0 0-4 16,2 34-9-16,-2-34-30 15,0 0-1-15,0 0-1 16,-20 9 0-16</inkml:trace>
  <inkml:trace contextRef="#ctx0" brushRef="#br0" timeOffset="50111.0753">9376 11940 28 0,'8'-29'34'0,"-8"1"2"15,0 1 2-15,0 27-17 16,-14-32-2-16,14 32-2 0,2 20-5 15,10 21-3-15,-12 10-3 16,6 26-1-16,0 11-3 16,8 14 1-16,-6 4-2 15,9 2 0 1,-1-6-1-16,4-14-1 0,4-11 0 16,-5-24-3-16,9-12-2 15,-28-41-13-15,49 4-21 16,-27-28-1-16,4-13 1 15,-5-16-1-15</inkml:trace>
  <inkml:trace contextRef="#ctx0" brushRef="#br0" timeOffset="50495.9618">10036 12024 81 0,'0'0'39'16,"19"12"1"-16,-19-12-1 0,-10 45-30 15,-3-27-2-15,1 9-2 16,-4-7-2-16,10 0-1 16,6-20-1-16,0 0 0 15,34 12-1-15,11-14 0 16,14 4 0-16,14 5-1 16,16 7 1-16,10 8 1 15,6 7-2-15,-7 8 2 16,-7 12-1-16,-12 6 2 0,-18 0-1 15,-17 6 1-15,-25 0 0 16,-20 2-1 0,-29-4 1-16,-16 2-1 15,-13-12 1-15,-14-8 0 0,-6-10-2 16,-4-9 0-16,2-14-2 16,4-20 0-16,10-2-2 15,8-25-4-15,19 15-14 16,-5-34-20-16,19-5 0 15,1-16 1-15,11-3 0 16</inkml:trace>
  <inkml:trace contextRef="#ctx0" brushRef="#br0" timeOffset="50647.0453">9992 12005 86 0,'22'-20'39'15,"23"3"-1"-15,14-5 1 16,44 0-35-16,2-1-2 0,17-7-4 15,18 21-12-15,3-13-23 16,-5 12-1-16,-8 4-1 16,-11 8 0-16</inkml:trace>
  <inkml:trace contextRef="#ctx0" brushRef="#br0" timeOffset="50863.9535">11605 12456 95 0,'0'0'41'0,"40"-4"-3"16,7-4 2-16,18-3-38 16,20-1-2-16,6 4-2 15,2-4-4-15,14 14-26 16,-17-8-7-16,1 4 1 15,-18-4-2-15</inkml:trace>
  <inkml:trace contextRef="#ctx0" brushRef="#br0" timeOffset="51283.6975">13378 11697 90 0,'20'-24'41'16,"-20"24"1"-16,-25 14-1 16,-27 11-31-16,-7 42-3 15,-14 10-1-15,-4 25-2 16,-2 4-1-16,20 15-1 16,13-5 0-16,26-4-1 15,26-4-1-15,26-20 0 16,21-13 0-16,28-22 0 15,22-22-1-15,8-19 0 16,5-20 1-16,-3-17-1 16,-3-22-1-16,-15-8 2 0,-12-8-1 15,-30 2 2-15,-21 8-1 16,-26 12 1-16,-26 17 0 16,-25 22 0-16,-15 22 0 15,-9 17 0-15,-6 12 0 16,4 12-1-16,6 6-1 15,14-2-1-15,19 3-4 16,16-17-3-16,44 10-32 16,-3-22-2-16,33 1 0 15,9-15 1-15</inkml:trace>
  <inkml:trace contextRef="#ctx0" brushRef="#br0" timeOffset="51702.9609">15675 12117 64 0,'-26'-24'38'0,"12"6"1"0,12-3-1 16,24 21-13-16,4-22-17 15,39 11-3-15,12-7-2 16,18 2-1-16,13 2-1 16,3 3 0-16,-5 5-2 15,-13 2-1-15,-2 12-2 16,-32-8-7-16,1 23-23 16,-43-1-4-16,-23 13 0 15,-27 2-1-15</inkml:trace>
  <inkml:trace contextRef="#ctx0" brushRef="#br0" timeOffset="51863.5609">15742 12417 91 0,'-67'20'39'0,"27"-1"0"15,21-9-1-15,50-2-30 16,-1-8-4-16,39-4-1 16,10-2-4-16,14-10-4 15,23 16-20-15,-11-15-14 16,-1 3 1-16,-13-2-3 15,-6 0 2-15</inkml:trace>
  <inkml:trace contextRef="#ctx0" brushRef="#br0" timeOffset="52616.2077">17853 11730 81 0,'23'-12'37'0,"-7"2"1"15,4 28-6-15,-20-18-21 16,26 8-2-16,-26-8-1 0,17 20-2 16,-17-20-1-16,8 23-1 15,-8-23-1-15,14 18-1 16,-14-18 0-16,0 0-1 16,8 17 0-16,-8-17 0 15,0 0 0-15,20-17 0 16,-10-1 0-16,-4-1-1 15,-3-9 1-15,1-1 0 16,-8-13 0-16,-5 7 0 16,-17-2 0-16,-18 3-1 15,-17 17 1-15,-18 11 0 16,-19 14 0-16,-13 19-1 16,-5 14 1-16,5 14 0 0,12 16-1 15,26 8 1-15,22 5-1 16,43 0 0-16,36-11 0 15,31-10 0 1,26-18 0-16,25-22 0 0,17-21 0 16,7-21 0-16,-2-22 0 15,-7-22 0-15,-17-14 0 16,-21-3 0-16,-16 1 0 16,-25 11 0-16,-21 7 0 15,-17 18 0-15,-14 21 0 16,-12 36 0-16,-3 31 0 15,-11 35 0-15,4 22 0 16,3 26 0-16,1 11 0 0,8 12 0 16,8 2 0-16,4-9 0 15,10-17 0-15,0-21 0 16,6-14 0-16,-4-23 0 16,0-14 0-16,-8-20 0 15,12 11-25-15,-12-46-19 16,-24 19-1-16,-5-21-1 15,-3 4 1-15</inkml:trace>
  <inkml:trace contextRef="#ctx0" brushRef="#br1" timeOffset="63995.6125">9566 13416 48 0,'-32'-2'34'0,"0"2"3"15,-1-4 0-15,33 4-22 16,-46 2-3-16,46-2-3 16,-25 8-2-16,25-8-1 15,23-8-1-15,13 2-1 16,15-8-1-16,26 3-1 15,16-1 1-15,14 4 0 0,13 4-2 16,5 10 1 0,-7 4 0-16,-5 3-1 0,-17 5 0 15,-17 0-1 1,-13-1 0-16,-21-5 0 0,-11-6 0 16,-17-6-1-16,-17 0-3 15,0 0-2-15,0 0-16 16,0-31-18-16,-10 9-1 15,-3-11 1-15,5-6-2 16</inkml:trace>
  <inkml:trace contextRef="#ctx0" brushRef="#br1" timeOffset="64747.2928">10223 10409 51 0,'10'-27'36'15,"-10"3"2"-15,-10-1 0 16,10 25-23-16,-49-38-3 0,17 33-3 15,-27-7-2-15,-18 18 0 16,-22 1-2-16,-5 15-1 16,-13 4-1-16,10 9-1 15,3 0 0-15,25 3-1 16,22-5 0-16,39 0 0 16,41-1-1-16,35 1 0 15,29 2 0-15,23 5 0 16,15 3 0-16,13 8 1 15,4 8-2-15,-4 3 2 16,-21 3-1-16,-23-8 1 16,-22 0-1-16,-23-4 1 15,-33-8-1-15,-36-9 0 0,-22-13 1 16,-23-9-1-16,-14-2 0 16,-9-10-1-16,1-2-1 15,-2-8-3 1,28 18-17-16,7-18-19 0,23 8 1 15,11 0-2-15,20 0-1 16</inkml:trace>
  <inkml:trace contextRef="#ctx0" brushRef="#br1" timeOffset="65962.1278">11884 12882 25 0,'0'0'33'0,"4"-18"1"16,-4 18 0-16,0 0-14 15,6-43-3-15,-6 43-4 0,6-31-2 16,-6 31-2-16,3-24-1 15,-3 24-2-15,0 0 0 16,0 0-2-16,0 0 0 16,-3 40-1-16,-7-13-1 15,2 10 0-15,-6 10 0 16,-6 12 0-16,-5 2-1 16,-7 6 0-16,0-4 0 15,-3-4 0-15,-3-1-1 16,7-10 1-16,3-11-1 15,8-12 1-15,1-11 0 16,19-14 0-16,0 0-1 16,-8-18 0-16,16-3 1 0,-3 1-1 15,9-9 0-15,-8-5-1 16,8 1 0-16,-2-6 0 16,8 0 0-16,-7-5 0 15,7 3 0-15,6-6 0 16,-4 4 1-16,1 4 0 15,-1-1 0-15,2 5-1 16,-9 8 1-16,5 5 0 16,-20 22 0-16,30-26 1 15,-30 26 0-15,22 12 0 16,-17 6 0-16,3 13 0 16,2 7 0-16,-2 7 1 15,4 4-1-15,-2 8 0 0,6 0 0 16,-1 0 0-16,5-5-1 15,4-4 1-15,-4-11 0 16,-1-8-2-16,1-3 1 16,-20-26-2-16,28 19 0 15,-28-19 0-15,20-9-3 16,-20 9-2-16,0 0-6 16,0-22-29-16,0 22 1 15,-18-6-1-15,18 6 1 16</inkml:trace>
  <inkml:trace contextRef="#ctx0" brushRef="#br1" timeOffset="66435.1283">11757 13369 63 0,'8'-28'38'15,"-8"28"1"-15,18-23 0 0,-10-3-25 16,16 34-4-1,-24-8 0-15,27 30-2 16,-21-1-2-16,8 20-1 16,0 6-1-16,-2 18-2 0,-4 9 1 15,3 12-1-15,1 4 0 16,2 8-1-16,0 0 1 16,0 8-1-16,-2-4 1 15,3-10-2-15,-3-10 1 16,0-9 1-16,-4-16-2 15,-2-14 1-15,0-18-1 16,-6-33-1-16,16 22 0 0,-16-22-1 16,23-16-4-1,-23-27-14-15,14 19-23 16,-14-19-1-16,4 8 1 16,-16-6-1-16</inkml:trace>
  <inkml:trace contextRef="#ctx0" brushRef="#br1" timeOffset="70847.3258">13418 10089 61 0,'12'-35'36'0,"-8"6"2"16,-4 29-10-16,0 0-10 15,12 19-4 1,-20 1-3-16,8 33-4 0,-18 6-1 16,4 21-2-16,-14 3 0 15,-1 3-2-15,-7-4 0 16,-1-1-1-16,3-11 0 15,1-11 0-15,5-15-1 16,10-23 0-16,18-21 0 16,6-35-1-16,14-18 1 15,11-18-1-15,5-15 0 16,3-14 1-16,11-4 0 16,-3 0 0-16,5 11 0 0,-1 19 1 15,-4 17 0-15,5 24 0 16,-5 25 1-1,6 33 0-15,1 14 0 16,3 20-1-16,-6 14 1 0,8 7-1 16,1 5 0-16,-9 3 0 15,0-17-1-15,-9-14-1 16,-5-2-1-16,-11-20-2 16,-4 0-6-16,-22-35-31 15,-14 22-1-15,-12-42 0 16,-11 5 0-16</inkml:trace>
  <inkml:trace contextRef="#ctx0" brushRef="#br1" timeOffset="71003.1189">13325 10519 96 0,'0'0'40'0,"28"6"0"0,19-14-1 15,30 4-35-15,14-4-4 16,8-17-10-16,5 13-28 15,1-6-1-15,0 9 0 16,-20-5-1-16</inkml:trace>
  <inkml:trace contextRef="#ctx0" brushRef="#br1" timeOffset="71927.2953">16919 9962 65 0,'29'-30'37'0,"-13"19"2"15,-16 11 0-15,30-12-26 16,-30 12-1-16,16 17-2 16,-18 11-1-16,2 17-4 15,-12 8 0-15,4 14-2 16,-6 7 0-16,-4 7-1 15,4-5-1-15,-3-5 0 16,3-14 0-16,-4-6-1 16,4-12 1-16,4-7-1 15,10-32 0-15,-29 21 0 16,29-21 0-16,-22-25 0 0,12-1 0 16,8-19-1-16,2-6 1 15,8-16-1 1,8-5 1-16,6-5 0 15,5 1 0-15,11 5-1 0,7 8 1 16,1 12 1-16,1 12-1 16,6 17 1-16,5 18 0 15,-1 24 0-15,-2 11 1 16,4 16 0-16,5 10 0 16,1 10 0-16,0 4-2 15,0 5 0-15,-4 1 0 16,-2-10 0-16,-7-3 0 15,-5-3 0-15,-3-10 0 0,-13-8 0 16,-3-9 0-16,-10-19 0 16,-5 5-7-1,-32-24-31-15,19 4-5 16,-46-27 0-16,-3-3 0 0</inkml:trace>
  <inkml:trace contextRef="#ctx0" brushRef="#br1" timeOffset="72115.1027">16891 10458 105 0,'32'16'42'15,"9"-20"0"-15,36 4 0 16,-6-10-35-16,28 4-2 0,-6-3-3 16,-2-5-2-1,-8 6-3-15,-28-18-14 16,-2 23-24-16,-29-5-1 15,-24 8-1-15,0 0 0 0</inkml:trace>
  <inkml:trace contextRef="#ctx0" brushRef="#br1" timeOffset="75839.0637">23666 3756 39 0,'0'0'34'0,"33"-25"0"15,-33 25 1-15,12-36-15 16,14 36-7-16,-32-19-2 16,6 19-3-16,0 0 0 0,22-12-2 15,-22 12 0 1,-22 12-1-16,-16-1 1 0,-3 15-3 16,-18 1 1-1,-5 7-2-15,-7-1 0 0,4 2-1 16,8-1 0-16,12-5-1 15,15-3 1-15,26-3-1 16,20-1 0-16,25-3 0 16,25 1 0-16,17-4 0 15,15 3 0-15,9 3 0 16,7 4 0-16,-1 7-1 16,-8 0 1-16,-18 7 1 0,-20-1-1 15,-26 6 0-15,-29 0 1 16,-18 2 1-16,-25-10-1 15,-21-5 1-15,-21-9 0 16,-6 1-1 0,-9-8 1-16,-9-8-1 0,8-7-1 15,4-6 0-15,10-1-2 16,12-8-1-16,20 6-4 16,5-17-29-16,40 25-6 15,0-36-2-15,28 17 2 16</inkml:trace>
  <inkml:trace contextRef="#ctx0" brushRef="#br1" timeOffset="76531.0975">24418 3978 46 0,'0'0'36'16,"0"0"2"-16,0 0 0 15,0 0-17-15,0 0-7 16,12-18-3-16,15 20-3 16,-1-10-4-16,16 4 0 15,7-4-2-15,8 3 0 16,4-1-2-16,-1-2-1 15,3 4-2-15,-18-4-3 16,5 18-6-16,-50-10-26 0,25 6-2 16,-25-6 1-16,-25 15-2 15</inkml:trace>
  <inkml:trace contextRef="#ctx0" brushRef="#br1" timeOffset="76695.4445">24481 4123 87 0,'16'10'39'0,"10"-12"2"16,13 8-1-16,-5-16-33 15,29 12-2-15,4-2-6 16,-14-10-35-16,16 6-3 16,-15-8 0-16,-3 5-2 0</inkml:trace>
  <inkml:trace contextRef="#ctx0" brushRef="#br1" timeOffset="77718.4823">25792 3715 42 0,'0'0'34'16,"24"-26"2"-16,-24 26-6 15,28-9-11-15,-40-13-3 16,12 22-2-16,0 0-3 15,4 39-3-15,-18-13-1 16,8 21-3-16,-14 8 1 16,2 15-2-16,-9 9 0 15,3 3-2-15,-2-3 1 16,5-3 0-16,1-9-2 16,2-16 1-16,8-12-1 15,4-19 0-15,6-20 0 16,0 0 0-16,10-41 0 15,0-6 0-15,4-10 0 0,-6-8-1 16,6-6 1-16,3-1 1 16,-5-3-1-16,2 10 0 15,6 8 0-15,6 14 0 16,-1 8 1-16,15 17 0 16,-1 12 0-16,14 20 0 15,11 12 0-15,3 7 0 16,0 14 1-16,4 8 0 15,-6 10 0-15,-6 2-1 16,-7-5 0-16,-11-5 0 16,-5-2 0-16,-15-4 0 15,-9-8-2-15,-10-9 0 16,-2-9-2-16,0-25-2 0,-19 32-5 16,-21-26-32-16,18-2-1 15,-23-16-1-15,-1 2 1 16</inkml:trace>
  <inkml:trace contextRef="#ctx0" brushRef="#br1" timeOffset="77891.2804">25707 4272 85 0,'0'0'40'0,"50"-29"0"15,9 23 1-15,8-10-34 16,22 12-1-16,0-6-5 0,2-1-7 15,17 1-33-15,-29 4 0 16,-4 6-1-16,-18-4-1 16</inkml:trace>
  <inkml:trace contextRef="#ctx0" brushRef="#br1" timeOffset="78216.5831">26890 4035 58 0,'0'0'38'16,"-26"-2"1"-16,26 2 0 0,0 0-16 15,44-10-15-15,-17 0-2 16,25 10-2-16,1-6 0 16,12 2-2-16,6-2-2 15,-4 3 0-15,5 1-2 16,-15-6-3-16,2 18-8 16,-25-20-26-16,-9 6-1 15,-25 4 0-15,-4-22 0 16</inkml:trace>
  <inkml:trace contextRef="#ctx0" brushRef="#br1" timeOffset="78430.83">27145 3791 90 0,'0'0'41'16,"6"30"1"-16,11 1 1 15,-17-1-34-15,22 21-2 16,-8-4-1-16,4 12-2 15,-2-6-2-15,-5 4-1 16,3-6-2-16,-4-10-2 16,0-4-2-16,-10-37-7 15,38 26-30-15,-38-26-1 16,31-14 1-16,-17-10 0 16</inkml:trace>
  <inkml:trace contextRef="#ctx0" brushRef="#br1" timeOffset="78962.4224">28010 3572 94 0,'19'11'42'0,"-19"-11"0"15,24 40 0-15,-18-9-35 16,2 20-2-16,-2 8-1 16,-6 14-2-16,-6 3 0 15,0 5-1-15,-2-5 1 0,0-5-2 16,-4-10 0-16,6-14-1 16,-2-12 1-16,-1-17-1 15,9-18-1-15,0 0 0 16,-16-32 0-16,10-7 0 15,6-14-1-15,0-12 1 16,6-11 0-16,2-3 2 16,11-1-2-16,-1 3 2 15,12 9 0-15,7 9 2 16,9 13-1-16,1 15 2 16,5 21-1-16,1 20 1 15,4 12 1-15,6 15-1 16,-2 12 0-16,5 14 0 0,-1 2-1 15,-6 7 0-15,0 3-1 16,-1-10 0-16,-5-7-1 16,-10-9-1-16,-7-11 0 15,-11-13-1-15,-5-5-2 16,-20-20-2-16,18 8-9 16,-30-28-28-16,-8-1 0 15,-25-13-1-15,-12 7 1 16</inkml:trace>
  <inkml:trace contextRef="#ctx0" brushRef="#br1" timeOffset="79134.6468">28081 4043 103 0,'0'0'43'16,"45"4"1"-16,18-3-1 16,16-8-37-16,20 3-1 15,0 0-3-15,-3 0-1 16,3 6-3-16,-20-6-5 15,8 8-36-15,-42-2 0 16,-13 12-1-16,-32-14 0 16</inkml:trace>
  <inkml:trace contextRef="#ctx0" brushRef="#br1" timeOffset="85482.0536">24098 9775 68 0,'0'0'40'16,"0"0"-1"-16,-16 16 2 15,-13 0-29-15,15 35-5 16,-14 8-1-16,3 19-1 16,-19 7-1-16,3 17-2 15,-7-2 0-15,3-4-2 16,-1-12 1-16,7-17 1 15,7-22-1-15,7-12-1 16,5-25 0-16,14-27 1 16,14-19-1-16,22-22 0 15,5-21 0-15,16-21-1 0,13-16 0 16,9-9 1-16,6 7-1 16,0 8 1-16,-6 18 0 15,-4 19 0-15,-10 32 0 16,0 33 0-16,-5 36 0 15,-7 27 1-15,-4 23 1 16,-1 28 0-16,-7 10-1 16,-1 12 1-16,-8-1-1 15,1-5 0-15,-9-8 0 16,-8-12-1-16,2-25-1 16,-6-26-1-16,0-12-1 15,-6-37-6-15,0 0-32 0,-32-12-1 16,0-19 0-16,-15-20 0 15</inkml:trace>
  <inkml:trace contextRef="#ctx0" brushRef="#br1" timeOffset="85647.0499">23855 10344 83 0,'0'0'40'0,"0"0"-1"15,28-11 0-15,35 1-34 16,10-18-2-16,26 7-2 15,17 1-5-15,-5-25-20 16,13 16-15-16,-5-7 0 16,-9 5-1-16,-13-1 1 0</inkml:trace>
  <inkml:trace contextRef="#ctx0" brushRef="#br1" timeOffset="85859.6419">25283 10013 86 0,'37'0'41'0,"9"-8"0"15,13-6-1-15,12-17-34 16,14 11-1-16,0-1-4 16,0 1-1-16,0 4-5 15,-30-9-10-15,-10 19-25 0,-21 4-1 16,-24 2 1-16,-32 25-1 15</inkml:trace>
  <inkml:trace contextRef="#ctx0" brushRef="#br1" timeOffset="85995.578">25308 10270 78 0,'-7'18'38'16,"26"-16"0"-16,25-8-1 15,5-12-34-15,14-4-7 16,22 3-31-16,-18-1-1 15,-3-3-2-15,-5 1 0 16</inkml:trace>
  <inkml:trace contextRef="#ctx0" brushRef="#br1" timeOffset="86571.0146">27295 9532 65 0,'0'0'39'0,"6"-18"0"16,-30 24 0-16,-2 18-27 16,-37-13-3-16,8 21-3 15,-14-3-1-15,0 9-1 16,2 3-2-16,13 2-1 15,11 2 0-15,23 0-1 16,20 0 0-16,28 1 0 16,27 3 0-16,24-4 0 15,14 0-1-15,11-4 1 16,9 2 1-16,-2 0-1 16,-9 1 0-16,-23-1 1 15,-20-4 0-15,-33 6 1 0,-24-6-1 16,-24 1 1-16,-29-5 0 15,-22-7-1-15,-12-5 0 16,-12-9 1-16,5-6-1 16,1-4-1-16,18-6-1 15,7-12-3-15,29 8-5 16,3-12-32-16,40-7-1 16,14-7-1-16,25 1 0 15</inkml:trace>
  <inkml:trace contextRef="#ctx0" brushRef="#br1" timeOffset="86791.5441">27935 10154 86 0,'47'-6'42'0,"6"0"-1"16,3-11 1-16,13 5-37 15,-18-8-2-15,0 14-2 16,-5 6-4-16,-19-15-9 16,7 17-29-16,-34-2 1 15,20 7-2-15,-20-7 1 16</inkml:trace>
  <inkml:trace contextRef="#ctx0" brushRef="#br1" timeOffset="87407.0691">29102 9691 1 0,'0'0'5'16,"0"0"25"-16,29-24 1 0,-13 18-11 16,-18-19 1-16,24 23 3 15,-28-24-1-15,24 34-3 16,-18-8-5-16,0 0-4 16,-18 22-3-16,16 19-2 15,-12 6-1-15,-4 20-2 16,-4 6 0-16,-3 15-1 15,-9-2 0-15,5-3-1 16,-1-9 0-16,4-11 0 16,1-12 0-16,11-18-1 15,2-15 0-15,12-18 1 16,0 0-1-16,12-41-1 16,2-2 1-16,5-10 0 0,7-12-1 15,2-10 1-15,3-5 0 16,3 3 0-1,-1 3 0-15,7 11 0 0,-3 14 0 16,3 18 1-16,-1 17 0 16,1 22-1-16,-1 23 1 15,7 24 0-15,5 14 0 16,0 7 0-16,9 1 0 16,5 3 0-16,0-5-1 15,2-5 1-15,-8-9-1 16,-5-21-1-16,-5-17 0 15,-15-11-1-15,-15-2-2 16,-19-10-8-16,0 0-30 0,-45-34-1 16,2 11-1-16,-21-7 1 15</inkml:trace>
  <inkml:trace contextRef="#ctx0" brushRef="#br1" timeOffset="87563.3114">28949 10213 91 0,'0'0'42'0,"46"-14"0"16,13-13 0-16,32 5-36 16,14-3-2-16,5-1-3 15,3 18-9-15,-22-2-32 16,-7 3-3-16,-24 1 1 0,-23 14-1 16</inkml:trace>
  <inkml:trace contextRef="#ctx0" brushRef="#br1" timeOffset="91266.0684">30837 3254 53 0,'-41'-132'34'0,"-13"-15"2"16,3 0-2-16,-12-12-32 16,-12 10-2-16,0-4 0 15,-20 1-2-15,-25-7 1 16,-17 4-1-16,-34 4 1 16,-25 8 0-16,-33 6 1 0,-30 13-1 15,-29 12 3-15,-18 10 0 16,-18 27 1-16,-15 17-1 15,-13 28 2-15,-15 18-1 16,-6 38 0-16,-6 23 1 16,-12 39-1-16,-14 28-1 15,-2 43 0-15,-14 33-1 16,-7 36-1-16,3 27 2 16,5 34 0-16,3 17-1 15,24 35 0-15,12 24 1 16,30 26 0-16,11 29 1 15,30 35 1-15,16 34-1 16,27 39-1-16,25 33 0 16,28 16 0-16,29 6 0 15,37 4-1-15,41-4 1 16,44 2-1-16,43-20 1 16,46-12-1-16,45-29 2 0,45-6-1 15,48-23 0-15,51-20-1 16,46-37 0-16,59-40-1 15,49-45 0-15,64-47 0 16,44-52-2-16,51-56 1 16,34-53 1-16,29-57 1 15,21-56-1-15,10-52 0 16,0-52 2-16,4-54-1 0,-8-51 0 16,-6-48 0-1,-12-44-1-15,-15-51 0 16,-17-45-1-16,-37-53 1 15,-35-43 0-15,-54-44 0 16,-53-35 1-16,-55-37 0 0,-66-31 0 16,-60-30 0-16,-72-9-1 15,-63-3 1-15,-55 4 0 16,-62 10-1-16,-48 16 0 16,-58 29 0-16,-66 32 1 15,-54 45-2-15,-50 35 2 16,-57 49-2-16,-48 40-2 15,-53 50-3-15,-11 79-24 16,-42 39-12-16,1 59 0 16,-1 57-1-16</inkml:trace>
  <inkml:trace contextRef="#ctx0" brushRef="#br2" timeOffset="205625.0008">22809 5356 20 0,'0'0'29'0,"-26"9"1"15,26-9 1-15,0 0-17 16,-20 6-1-16,20-6-3 15,18-8-1-15,12 6-2 16,1-11-1-16,21 9-2 16,7-10 0-16,32 4 0 0,25-7-1 15,36 1 0-15,32-6-1 16,45 1 1-16,39-9 0 16,54 5 0-1,42-7-1-15,48 9 0 0,33-3 0 16,40 9-1-16,23-1 0 15,21 0-1-15,-4 3 0 16,-10 1-1-16,-17 0 1 16,-40 0 0-16,-47 1 0 15,-64-1 0-15,-64-2 1 16,-64 8 0-16,-61-1 0 16,-54 1 0-16,-44 0-1 15,-39 0 0-15,-21 8-1 0,-27-16-4 16,9 24-31-16,-23-6-4 15,-3 4 2 1,-9 2-3-16</inkml:trace>
  <inkml:trace contextRef="#ctx0" brushRef="#br2" timeOffset="221175.8911">23443 11820 65 0,'-38'0'36'0,"10"0"1"0,5-21-9 15,23 21-18-15,-30 4 0 16,30-4-2-16,34 8-1 16,33-10-2-16,35-12-2 15,49-8 0-15,58-9 0 16,59-3-1-16,60-7-1 16,63-6 0-16,49-12 0 15,42 8 0-15,30-6-1 16,17 4 1-16,0 2 0 15,-18 6 0-15,-27 2-1 0,-46 8 0 16,-53 9 0-16,-77 5-2 16,-61 17-5-1,-89 0-34-15,-73 14 0 16,-63-7-1-16,-48 7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8-27T12:31:51.38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  <inkml:brush xml:id="br2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2451 1986 26 0,'-19'-10'32'0,"19"10"2"16,-30-10 0-16,14-13-14 15,16 23-7-15,-27-20-2 16,27 20-1-16,0-41-2 16,21 23-3-16,-1-15 0 15,26 3-2-15,5-3 0 16,28 2-2-16,2 7 0 15,8 10-1-15,-4 8 0 16,-6 12 0-16,-12 12 0 16,-16 19 0-16,-23 16 0 0,-30 14 1 15,-32 6 1-15,-19 5 1 16,-16-3-1-16,-4-3 1 16,-6-9-2-16,10-12 0 15,9-18 1-15,19-11-1 16,41-22-1-16,0 0-1 15,53-12 0-15,12 0 0 16,14 1 0-16,18 9 0 16,4 10 0-16,7 11 1 15,-3 11 0-15,-18 19 2 16,-16 8 0-16,-18 9 0 16,-23 7 1-16,-28 4-1 15,-30-7 2-15,-15-3-2 0,-28-8 0 16,-10-12 1-16,-22-8-1 15,2-11 1-15,-1-9-1 16,11-13-1-16,10-14 1 16,16-4-2-16,13 1-1 15,19-9-3-15,33 20-5 16,-6-33-32-16,45 17-3 16,5-2 0-16,15 18-1 15</inkml:trace>
  <inkml:trace contextRef="#ctx0" brushRef="#br0" timeOffset="236.9009">4041 3018 102 0,'32'-4'43'16,"-32"4"2"-16,0 0-3 15,0 0-38-15,0 0-2 16,0 0-1-16,0 0-2 16,0 0-4-16,-20-17-8 15,20 17-30-15,16-4 0 16,-16 4-1-16,17-14 0 16</inkml:trace>
  <inkml:trace contextRef="#ctx0" brushRef="#br0" timeOffset="1221.4262">7686 1996 39 0,'0'0'35'0,"-22"7"0"15,22-7 0-15,0 0-22 16,0-49-2-16,34 32-3 15,-3-24-2-15,27 9 0 16,1-9-1-16,20 6-1 16,8 5 0-16,11 20-1 15,-9 10 1-15,-4 20-1 16,-12 17-1-16,-19 22 1 16,-23 18-2-16,-19 15 1 15,-26 4-1-15,-29 4-1 16,-18 6 2-16,-11-8-1 15,-7-5 1-15,-3-11-1 16,3-17 0-16,7-12 0 0,15-12 1 16,16-16-2-16,9-5 1 15,32-20-1-15,0 0 0 16,0 0 0-16,38-4 1 16,3-4-1-16,10-2 0 15,13 3 0-15,3-1 0 16,4-4-1-16,-4 10 0 15,4-6-1-15,-6 12-2 16,-6-16-4-16,13 22-9 16,-21-24-23-16,2 1-1 15,-5-21-1-15,3-9 1 16</inkml:trace>
  <inkml:trace contextRef="#ctx0" brushRef="#br0" timeOffset="1512.2427">9137 1988 77 0,'-10'35'41'0,"-25"14"0"0,-1 39-2 16,-15-11-29-16,13 19-4 15,5-2 0-15,19 5-2 16,22-19 0-16,29-21-3 16,17-28 2-16,23-25-3 15,14-20 0-15,3-21 0 16,3-24-1-16,-6-15 1 15,-24-19-1-15,-16-5 2 0,-19-2-2 16,-24 4 1-16,-24 8 0 16,-21 11-1-16,-15 14 1 15,-9 16-2 1,-2 24-3-16,-16 3-11 0,20 44-25 16,-14 9-1-16,15 16 0 15,5 10-1-15</inkml:trace>
  <inkml:trace contextRef="#ctx0" brushRef="#br0" timeOffset="1821.1428">7698 3746 87 0,'0'0'42'16,"-2"-19"-1"-16,49-1 0 15,24-13-36-15,40-5-1 16,27-11-1-16,30-4 0 16,15-8-2-16,15 5 1 15,-3 1-2-15,-3 9 0 16,-8 11-2-16,-24 10-3 15,-8 30-9-15,-34-5-27 16,-19 20-1-16,-28 0 0 16,-20 15 0-16</inkml:trace>
  <inkml:trace contextRef="#ctx0" brushRef="#br0" timeOffset="2292.7617">8493 4429 68 0,'20'-14'39'0,"0"14"1"15,-20 0 0-15,26 46-27 16,-52-3-3-16,12 33-3 16,-12 11-1-16,3 17-2 15,-3 8-1-15,10 5-1 16,-1-1 0-16,11-8-1 0,6-16 0 16,11-23-3-16,9-14-3 15,0-35-7-15,33-7-28 16,-15-32-1-1,7-15 0-15,1-28-2 0</inkml:trace>
  <inkml:trace contextRef="#ctx0" brushRef="#br0" timeOffset="2580.3208">8948 4600 72 0,'-2'18'40'15,"-4"41"0"-15,-14 15 2 16,8 34-31-16,-4-4-2 0,24 14-3 15,12-2 0-15,17-12-3 16,17-24 0-16,17-33-1 16,14-31-2-16,8-32 0 15,-3-25 0 1,1-22 0-16,-24-25-1 0,-15-10 1 16,-27-10-1-16,-29 0 0 15,-17 8 0-15,-25 9 0 16,-13 7 0-16,-12 11-1 15,6 19-3-15,-8-7-10 16,21 31-26-16,15 5 1 16,21 7-2-16,16 0 0 15</inkml:trace>
  <inkml:trace contextRef="#ctx0" brushRef="#br0" timeOffset="3060.8676">11828 3562 75 0,'0'0'40'16,"0"0"-1"-16,34-14 0 15,0 2-30-15,23 8-3 0,4-5-1 16,22 1-2 0,2-2-2-16,2 0-1 15,-2 2-1-15,-12-6-2 16,-4 11-3-16,-28-17-8 0,-3 20-25 15,-38 0-1-15,0 0 1 16,-46 21 0-16</inkml:trace>
  <inkml:trace contextRef="#ctx0" brushRef="#br0" timeOffset="3216.9874">11907 3801 74 0,'-23'26'38'0,"23"-26"-1"16,17 25-1-16,11-35-28 15,35 1-3-15,10-15-4 16,12-7-4-16,14 15-8 16,-14-17-26-16,6-3 0 15,-6 1-1-15,-8 0-1 0</inkml:trace>
  <inkml:trace contextRef="#ctx0" brushRef="#br0" timeOffset="3993.2801">13568 2977 32 0,'0'0'34'0,"0"-26"2"16,0 26 0-16,32-15-16 16,-25-19-5-1,33 26-3-15,-12-25-2 0,25 17-2 16,-4-9-2-16,18 13 0 15,3-2-2-15,-3 14-1 16,-2 8 0-16,-6 18 0 16,-14 9-1-16,-11 20 0 15,-14 14 0-15,-28 13-1 16,-18 10-2-16,-13 1 2 16,-15 3-1-16,-17 6 0 15,-6-2 1-15,-2-8-1 0,-4-15 1 16,16-9 0-16,0-11 0 15,10-6 0 1,11-7 1-16,13-17-2 16,9-9 2-16,24-18-2 0,-10 29 1 15,10-29 0-15,54 16-1 16,-7-16 1-16,22-4 0 16,12-4 0-16,16-6 0 15,13-1 0-15,11-7 1 16,7 4-1-16,-3-1-1 15,-1 3 1-15,0 0-1 16,-7 3 0-16,-10 5-2 16,-11 0 0-16,-15 8-3 0,-24-16-11 15,-9 20-26 1,-48-4-2-16,18 2 0 16,-46 0 0-16</inkml:trace>
  <inkml:trace contextRef="#ctx0" brushRef="#br1" timeOffset="14995.8561">5861 2645 3 0,'0'0'31'0,"-15"-6"1"16,15 6 1-16,-26 10-11 15,-8-18-2-15,21 28-4 16,-27-22-2-16,22 24-4 16,-7-20-2-16,7 15-1 15,18-17-2-15,0 0-1 16,0 0-1-16,0 0 0 16,37 6-1-16,9-10 0 15,11 0 0-15,16-2 0 16,18 0 0-16,4-1 0 0,9 3-1 15,-1 0 0 1,2 0 0-16,-12 2-1 16,-11 0 1-16,-9 2-1 0,-19 0 0 15,-11 0 1-15,-9 0-1 16,-14 0 0-16,-20 0 1 16,19-4-1-16,-19 4 0 15,0 0 0-15,0 0 0 16,0 0 1-16,0 0-1 15,-12-20 0-15,12 20 0 16,0 0-1-16,0 0 2 16,-15-2-2-16,15 2 1 15,0 0 0-15,0 0 0 16,-24 2 0-16,24-2 0 16,0 0 0-16,0 0 0 15,0 0-1-15,0 0-1 0,-16-4 1 16,16 4 0-16,0 0 0 15,0 0 0-15,0 0 0 16,0 0-1-16,2-23 0 16,-2 23-2-16,-6-18-4 15,6 18-16-15,0 0-17 16,0 0 2-16,-16-31-2 16,16 31 1-16</inkml:trace>
  <inkml:trace contextRef="#ctx0" brushRef="#br1" timeOffset="15460.8494">6821 2455 43 0,'0'0'35'16,"-28"-2"2"-16,11-2-1 15,17 4-23-15,-28-6-2 16,28 6-2-16,-20-6-2 16,20 6-1-16,0 0-2 15,0 0 0-15,32 10-2 0,1-6 0 16,13-2-1-16,7 0 0 15,12 2 0 1,6-2-1-16,-5 4 0 16,-5 1 1-16,-18 5 2 0,-21 18-2 15,-28 1 2-15,-22 12-1 16,-17 4 1-16,-14 8-1 16,-6-2 1-16,-9 0-1 15,11-6-2-15,12-5 1 16,11-13-1-16,19-1-1 15,7-11 0-15,14-17-4 16,2 24-8-16,-2-24-28 0,0 0-1 16,12-28-1-16,-12 28 0 15</inkml:trace>
  <inkml:trace contextRef="#ctx0" brushRef="#br1" timeOffset="16316.8518">4720 1954 51 0,'0'0'38'0,"2"-25"1"16,-2 25 0-16,0 0-20 15,-2 39-6-15,-10-5-4 16,24 28-2-16,-4 13-1 16,4 17-2-16,-2 8 0 15,8 12-2-15,-1-4 1 16,-3-8-2-16,0-2 1 16,-6-7-2-16,4-19 1 15,0-13-2-15,-5-12 0 16,-1-23-1-16,-6-24-1 15,0 0-1-15,0 0-2 16,8-67-4-16,-2 16-3 0,-28-43-8 16,17 13-8-16,-39-44 3 15,16 27 10-15,-31-28 6 16,6 20 6-16,-6 6 4 16,-6 4 5-16,21 29 9 15,-1-10 9-15,51 40-2 16,5-16-8-16,55 37-4 15,13 1-2-15,31 28-2 16,11 7 1-16,15 29 0 16,-6 12-2-16,-5 17 1 15,-27 3-1-15,-15 5 0 16,-35-7-1-16,-29-9-1 16,-32-9 0-16,-27-14 0 0,-19-15 1 15,-20-11-2-15,-12-9 0 16,-6-14-3-16,10 0-3 15,-1-13-35-15,34 3-1 16,9-8-2-16,45 20 0 16</inkml:trace>
  <inkml:trace contextRef="#ctx0" brushRef="#br1" timeOffset="20287.5677">6645 3956 34 0,'-27'6'20'0,"7"-2"-1"16,2 6 0-16,-9-18-3 15,27 8-2-15,-38 4-2 16,38-4-1-16,-36 0-1 15,36 0-1-15,-37 4-1 16,37-4-1-16,-32 4-2 16,32-4 0-16,-21 4-1 15,21-4-1-15,0 0 0 16,19 6-1-16,1-12 1 16,20 6-2-16,5-6 1 15,12 0-1-15,8-4 1 0,5 4-1 16,-1-4 0-16,2 3 0 15,-6 1-1-15,-6-2 0 16,-9 2 0-16,-1 0 0 16,-10-2-1-16,-7 2 1 15,-8 2-1-15,-5-5-1 16,-19 9-1-16,0 0-1 16,0 0 0-16,-2-26-2 15,2 26 0-15,-45-12 0 16,19 10 1-16,-9-13 1 15,3 7 1-15,1-4 2 16,3-2 2-16,2 4 1 16,1-3 1-16,25 13 1 0,-34-16 1 15,34 16 0-15,0 0 0 16,28 10-1-16,3-10 0 16,29 6-1-16,5-2-1 15,8 5 0-15,4-1 0 16,0 2-1-16,-10 4 0 15,-8 4 1-15,-17 3 0 16,-19 5-1-16,-23 1 1 16,-8 1 1-16,-17-3-1 15,-5 1-1-15,-9-7 1 16,-1-1-1-16,-1-6 0 16,7-3-1-16,2-5-2 15,5-9-4-15,27 5-35 0,-20 0 1 16,20 0-3-16,-18-14 1 15</inkml:trace>
  <inkml:trace contextRef="#ctx0" brushRef="#br1" timeOffset="21427.7074">9546 5703 39 0,'16'-10'34'0,"-16"10"2"0,25-25-9 15,-5 38-7-15,-20-13-3 16,0 0-4-16,-2 22-3 16,10 3-3-16,-8-7-1 15,14 10-1-15,-2-1-1 16,13 4-1-16,1 1-1 15,8 1 0-15,-1 1 0 16,11 1-1-16,-3-2 0 16,-1 1 0-16,3-7 0 15,-7-5-1-15,1-5 0 16,-3-5 0-16,-7-6 0 16,-3-2-1-16,-8-2-1 15,-16-2-1-15,23-4-2 0,-23 4-5 16,0 0-20-16,-5-27-11 15,5 27 1-15,-40-24-1 16</inkml:trace>
  <inkml:trace contextRef="#ctx0" brushRef="#br1" timeOffset="22019.9106">9639 5632 38 0,'19'-10'34'15,"-19"10"1"-15,0 0-4 16,20-1-13-16,-42-7-3 16,19 35-2-16,-31-11-4 0,8 27-3 15,-15 0-1-15,3 10 0 16,-1 0-2-16,5 0-1 15,3-6 0-15,13-9-1 16,10-13 0-16,8-25 0 16,26 12-1-16,-1-28 0 15,3-11 0-15,4-13 0 16,1-7 0-16,-5-8 0 16,-3-2 1-16,-1 2-1 15,-4 4 1-15,-6 10 0 16,-2 10 0-16,-3 11 0 15,-9 20 1-15,30 10 0 16,-14 14-1-16,9 9 0 0,5 0 1 16,4 9-1-16,5-5-1 15,1 0 0 1,5-5-2-16,-5-19-3 16,7 9-7-16,-13-20-29 0,3 6 0 15,-9-14-1-15,1 8 1 16</inkml:trace>
  <inkml:trace contextRef="#ctx0" brushRef="#br1" timeOffset="22404.0036">10841 5670 60 0,'46'-38'37'0,"-13"7"1"16,-11 3 1-16,9 23-25 15,-50-15-4-15,19 20-1 16,-54 31-2-16,9 12-1 16,-12 7-2-16,3 18-1 15,3 3-1-15,16 11 0 16,9 3-2-16,20 3 2 15,12-2-1-15,14-1-1 16,7-3 1-16,7 3 0 0,1-5 0 16,-7-5 0-16,-8-11-1 15,-14-7 0 1,-6-6-2-16,-18-15-1 16,-4-3-4-16,-29-31-10 0,11 2-24 15,-17-10-1-15,4-8 0 16,-4-17 1-16</inkml:trace>
  <inkml:trace contextRef="#ctx0" brushRef="#br1" timeOffset="22533.379">10334 6494 85 0,'29'-14'39'16,"13"4"0"-16,9-1-1 0,8 1-35 16,7 0-6-1,5-21-23-15,14 7-10 16,9 0-3-16,11-3 0 15</inkml:trace>
  <inkml:trace contextRef="#ctx0" brushRef="#br1" timeOffset="23268.2451">15623 3507 33 0,'0'0'34'0,"-9"-32"1"16,9 32 1-16,0 0-17 0,-30-19-5 16,30 19-3-16,0 0-3 15,51-6-2-15,-11-2-2 16,31 2-1-1,14-6-1-15,19 3 0 0,13-11 0 16,9 6-1-16,-1 0 0 16,-9 7 0-16,-11 1-1 15,-20-2-1-15,-14 6-2 16,-26-8-3-16,-3 20-5 16,-42-10-27-16,0 0 0 15,-14-18 0-15,-10 10-1 16</inkml:trace>
  <inkml:trace contextRef="#ctx0" brushRef="#br1" timeOffset="23704.4382">15943 3157 30 0,'0'0'32'16,"28"-23"3"-16,-28 23-1 16,30-33-14-16,-5 40-7 15,-25-7-2-15,0 0-3 16,-10 20-1-16,-5 17-1 16,-23-3-2-16,-1 11-1 15,-15 0 0-15,1 6-1 16,-10-4-1-16,9-4 0 15,1-3 0-15,8-11 1 0,11-7-2 16,10-3 1-16,24-19 0 16,-21 22 0-16,21-22 0 15,16 13 0-15,3-11 0 16,13 0 0-16,1 0 0 16,11 0 0-16,3 0-1 15,1 0 0-15,-3 4 0 16,-1-2 0-16,-9 4-2 0,-5-2-2 15,3 11-5 1,-33-17-27-16,28 14-3 16,-28-14-2-16,39 8 2 15</inkml:trace>
  <inkml:trace contextRef="#ctx0" brushRef="#br1" timeOffset="24177.3116">17878 2873 56 0,'20'-41'37'16,"-14"5"1"-16,-12-1 1 16,4 19-24-16,-37-17-4 15,9 27-2-15,-23-4-2 16,-1 28-1-16,-9 8-3 16,12 23 0-16,-2 14-1 15,13 19 0-15,7 18-1 16,19 10 1-16,10 8-1 15,16 6 1-15,7-1 0 16,7 1-1-16,6-8 1 16,-1-10-2-16,-3-12 2 15,-3-6-2-15,-3-15 1 0,-8-10 0 16,-2-12-1-16,-12-16 0 16,-8-3-1-16,-10-13-1 15,2-3-3 1,-19-26-5-16,15 9-32 0,-27-21 0 15,-1 0-1-15,-11-11 1 16</inkml:trace>
  <inkml:trace contextRef="#ctx0" brushRef="#br1" timeOffset="24356.9842">17067 3895 92 0,'33'-9'42'0,"33"1"0"16,7-8 0-16,23 10-35 0,1-6-1 15,4 8-3-15,-10 1-1 16,-12 4-1 0,-14 7-3-16,-32-6-8 15,-1 12-32-15,-32-14 0 0,-14 24 0 16,-14-20-1-16</inkml:trace>
  <inkml:trace contextRef="#ctx0" brushRef="#br0" timeOffset="27844.7443">2773 9989 34 0,'28'-31'29'16,"-2"9"-1"-16,-17-13-3 15,21 29-2-15,-32-16-3 16,30 46-5-16,-42-2-2 0,6 34-3 16,-24 7-1-16,1 26-2 15,-15 9-1-15,-7 21-1 16,-14 11-1-16,-6 1 0 15,-10-7-2-15,10-8-1 16,2-16-1-16,6-14-1 16,7-23 2-16,19-22-2 15,11-27 2-15,28-14-1 16,6-45 0-16,28 0 0 16,5-8 0-16,13-6 1 15,5 6 0-15,4 6-1 16,10 15 1-16,-6 25 0 15,6 16-1-15,-1 19-1 0,-1 13 1 16,2 8 0-16,-2 4-1 16,0-6 0-16,4-7 0 15,-2-13-1-15,-12-11 0 16,1-24-1-16,3-12-1 16,-16-27-2-16,4-12 1 15,-15-29 0-15,2-10 0 16,-13-24 1-16,1-2 2 15,-12 1 1-15,-6 5 4 16,3 22 1-16,-9 10 1 16,10 38 1-16,-14 27 0 15,10 44 1-15,-14 28-1 0,6 52-1 16,-14 32-2-16,1 40 1 16,-7 19-2-16,0 16-1 15,0-2 0-15,1 6-1 16,1-22 0-16,10-31-1 15,8-33 0-15,0-40-3 16,14-29-1-16,-14-59-7 16,47 10-30-16,-29-52-1 15,8-5 0-15,-7-25 0 16</inkml:trace>
  <inkml:trace contextRef="#ctx0" brushRef="#br0" timeOffset="28160.7608">4073 11765 80 0,'21'-4'41'16,"-21"4"2"-16,0 0 1 15,24 20-31-15,-24-20-4 16,0 0-3-16,8 28-1 16,-8-28-2-16,6 29 0 15,-4-9-2-15,-2-20-1 0,6 17-1 16,-6-17 0-16,0 0-2 16,0 0-3-1,2-39-10-15,2 15-27 16,-10-17 0-16,6 4-1 0,-8-10 1 15</inkml:trace>
  <inkml:trace contextRef="#ctx0" brushRef="#br0" timeOffset="29304.0984">6466 10847 42 0,'0'0'37'0,"-38"-6"2"15,20 4-1-15,18 2-19 16,-39 0-6-16,39 0-2 16,0 0-2-16,0 0-4 15,20-12-1-15,23 0-2 16,14-5 1-16,10 1-2 15,12 2 2-15,12 12-2 16,-4 8 0-16,-4 18 1 16,-18 9-1-16,-13 24 1 0,-29 10 0 15,-19 13-1-15,-24 15 0 16,-25-3-1-16,-12 4 1 16,-10-2 0-16,-12-4 0 15,0-5 0-15,2-7 0 16,10-7 0-16,9-10-1 15,13-6 0-15,17-12 1 16,10-10-1-16,24-7 0 16,16-16 0-16,16-6 0 15,19-12 0-15,8-6 0 16,10-6 0-16,10 1-2 16,4-7 0-16,-2 9-1 15,-4-3-2-15,2 16-4 0,-26-27-11 16,14 19-23-16,-22-6 1 15,2-1 0-15,-5-5 1 16</inkml:trace>
  <inkml:trace contextRef="#ctx0" brushRef="#br0" timeOffset="29528.2002">8022 10996 86 0,'0'0'41'16,"7"-18"-1"-16,21 20 1 0,6-13-35 15,23 3-1-15,2-8-2 16,12 4-4 0,2 8-3-16,-13-11-7 15,11 11-28-15,-32 2-2 0,-39 2 1 16,0 0-1-16</inkml:trace>
  <inkml:trace contextRef="#ctx0" brushRef="#br0" timeOffset="29681.0458">7873 11355 81 0,'-11'32'38'16,"22"-15"0"-16,15-21 0 0,22 4-34 15,5-6-3 1,16-17-10-16,10-1-28 15,-6 1-1-15,4-3 0 16,0 1-1-16</inkml:trace>
  <inkml:trace contextRef="#ctx0" brushRef="#br0" timeOffset="30400.8595">9297 10976 52 0,'4'-21'38'16,"-4"21"0"-16,0 0 3 16,0 0-23-16,49 14-6 0,-27 3-3 15,33 24-3-15,7 1-1 16,21 15-1-16,3 3-1 15,7 9-2-15,2-2 1 16,-8-4-1-16,-10-6 1 16,-16-6-2-16,-10-6 0 15,-17-14-1-15,-8-5-1 16,-26-26-3-16,17 21-2 16,-17-21-6-16,-3-25-28 15,-11-1 0-15,2-5-1 16,-4-18 2-16</inkml:trace>
  <inkml:trace contextRef="#ctx0" brushRef="#br0" timeOffset="30604.7027">10140 10935 59 0,'-22'-4'39'16,"1"32"1"-16,-19 7 0 0,-5 30-20 15,-20-8-11-15,7 27-1 16,-17 3-3-16,10 5-1 15,0-8-2-15,14-7-1 16,11-13-1-16,15-16-4 16,23-9-4-16,2-39-31 15,25 14-2-15,11-28-1 16,15-2 1-16</inkml:trace>
  <inkml:trace contextRef="#ctx0" brushRef="#br0" timeOffset="30857.271">10894 11306 95 0,'0'18'43'16,"6"5"-1"-16,-6-23 1 15,-13 38-36-15,13-38-2 0,0 0-3 16,-18 15-2-16,18-15-2 16,0 0-5-1,0 0-33-15,8-19-3 16,4-1 1-16,5 4-1 0</inkml:trace>
  <inkml:trace contextRef="#ctx0" brushRef="#br0" timeOffset="31420.5474">11366 10978 73 0,'0'0'41'0,"0"0"-1"16,0 0 1-16,0 0-29 16,-6 46-4-16,-1-15 0 15,5 18-4-15,-4 6 0 16,12 4-2-16,1 4-1 16,15-5 0-16,8-3 0 15,9-17 0-15,9-9-2 16,9-13 2-16,2-14-2 15,0-12 2-15,3-17-1 16,-5-11 1-16,-6-11-2 16,-5-4 1-16,-13-2 1 15,-7 2-1-15,-6 4 0 16,-7 12 1-16,-9 15 1 0,-4 22-1 16,0 0 1-16,-4 47 0 15,2 14 0-15,4 26 1 16,4 11-1-16,6 21 0 15,2 3-2-15,6 8 0 16,5-3 0-16,3-9 0 16,-2-14 0-16,-1-22 0 15,-5-11 0-15,0-24 0 16,-6-10 0-16,-2-13 0 16,-12-24 0-16,6 20 0 15,-6-20 0-15,0 0-7 16,0 21-30-16,-18-19-7 15,18-2-1-15,-48 26 0 0</inkml:trace>
  <inkml:trace contextRef="#ctx0" brushRef="#br1" timeOffset="44760.467">6659 12513 14 0,'10'-20'29'0,"-10"20"2"15,0-33-8-15,0 33-3 16,0-27-2-16,0 27-2 15,2-24-4-15,-2 24-1 16,0 0-2-16,0 0 0 16,0-18-2-16,0 18-1 15,0 0 0-15,0 0-2 0,-2 28 0 16,2 7-1-16,-6 4 1 16,6 18-2-1,-6 2 1-15,-2 8 0 0,-2 4-1 16,2 1-1-16,-5-5 0 15,5-12 0-15,-4-12 0 16,6-11-1-16,-2-7 0 16,4-5-1-16,4-20 0 15,0 0-2-15,0 0-2 16,0 0-8-16,0 0-29 16,18-32 0-16,-18 32 0 15,14-19 0-15</inkml:trace>
  <inkml:trace contextRef="#ctx0" brushRef="#br1" timeOffset="45440.0533">5877 13616 52 0,'0'-18'37'16,"0"18"1"-16,0 0-1 16,22 14-19-16,-22-14-6 15,0 71-3-15,-2-14-1 16,16 19-4-16,-6 7 1 16,4 9-3-16,-7 0 0 15,3-5-1-15,-2-7 1 0,0-15-2 16,-4-14 0-1,4-16 0-15,-8-11-1 16,2-24 0-16,0 0-2 16,-18-16-1-16,10-19-2 15,-5-24-1-15,1-2 0 0,-14-27-1 16,12 1 2-16,-11-11 1 16,13 4 1-16,-2 4 3 15,12 9 2-15,6 16 3 16,14 10 0-16,21 28 2 15,7 7-1-15,19 22 0 16,0 4-1-16,14 14 1 16,-12 7 0-16,-4 18-1 0,-21 5 0 15,-19 6-1 1,-29 1 0-16,-25 6 0 16,-30-8 1-16,-16 2-2 15,-8-12-2-15,-6-10 0 0,10-9-2 16,6-20-3-16,33 8-8 15,19-28-28-15,23 14-1 16,23-41-1-16,17 15 1 16</inkml:trace>
  <inkml:trace contextRef="#ctx0" brushRef="#br1" timeOffset="47716.4125">10802 12046 12 0,'0'0'28'0,"10"-27"3"0,-10 27-1 16,23-8-12 0,-23 8-3-16,0 0-2 0,0 0-2 15,-19 23-3-15,-1-5-1 16,8 19-2-16,-14-9-1 16,10 9-1-16,-7-4-1 15,7 1 0-15,-2-7-1 16,4-1 0-16,3-7 0 15,11-19 0-15,-26 26 0 16,26-26 0-16,0 0 0 16,-20 14 0-16,20-14 0 0,6-26-1 15,0 1 1 1,8-5-1-16,0-5 0 0,3-6 1 16,-1-1-1-1,2 1 1-15,-4 6 1 0,0 7-1 16,-3 5 1-16,-11 23 0 15,20-14 0-15,-20 14 0 16,34 20 0-16,-11 3 0 16,3 1 0-16,8 9-1 15,-1 2 1-15,5 7-1 16,-5-7 1-16,1 0-1 16,-6-1 0-16,1-7-1 15,-7-1-1-15,-4-11 1 16,-18-15-2-16,21 20 0 15,-21-20-2-15,0 0-2 16,18 4-4-16,-32-24-10 16,14 20-18-16,0 0-1 0,-25-11 1 15,7 7-1-15</inkml:trace>
  <inkml:trace contextRef="#ctx0" brushRef="#br1" timeOffset="48356.1634">10847 12205 49 0,'0'0'33'16,"0"0"2"-16,-6-18-12 15,6 18-6-15,0 0-4 16,22 28-2-16,-24-11-3 16,16 19-1-16,-14 3 0 15,6 18-2-15,-6 8-1 16,6 13 0-16,-12 5-1 16,6 5-1-16,0-4 0 0,-4-1-1 15,8-9 0-15,-4-13 0 16,0-10-1-16,6-12 1 15,-4-9-1-15,3-10 0 16,-5-20-1-16,0 0-1 16,28-8-3-16,-24-24-24 15,22 7-11-15,-10-11 0 16,3 5-1-16</inkml:trace>
  <inkml:trace contextRef="#ctx0" brushRef="#br1" timeOffset="55340.1206">10128 9253 8 0,'-11'-33'29'0,"9"5"3"0,-18-7 1 16,-16-8-16-16,22 25-3 15,-25-19 2-15,17 29-2 16,-33-10-1-16,19 26-3 16,-23-4-3-16,14 20-1 15,-7 7-2-15,13 22-1 16,5 8 0-16,9 21 0 15,5 9-2-15,20 17 2 16,6 4 0-16,10 13 0 16,1-3-1-16,3 1 0 15,0-11 1-15,2-10-2 16,1-11 1-16,-5-13-1 16,-2-13-1-16,-4-16 1 0,0-12-1 15,-10-11 1-15,0-9-2 16,-2-17-1-16,0 0-1 15,-34-9-2-15,34 9-4 16,-51-47-17-16,27 21-15 16,-14-13 0-16,7 0 0 15,-9-7 1-15</inkml:trace>
  <inkml:trace contextRef="#ctx0" brushRef="#br1" timeOffset="55504.3201">9344 10197 53 0,'0'20'38'0,"0"-20"1"16,26 10 0-16,0-26-16 0,19 14-16 16,-3-8-1-16,21-2-4 15,4 1-5-15,-8-25-18 16,12 15-18-16,-6-5 1 16,-5 3-2-16,-7-3 1 15</inkml:trace>
  <inkml:trace contextRef="#ctx0" brushRef="#br1" timeOffset="56044.2185">11947 9069 67 0,'14'-30'38'16,"-8"5"0"-16,-6-3 1 16,0 28-28-16,-38-21-1 15,10 33-2-15,-29 3-1 16,-2 26-2-16,-8 7-1 16,2 22 0-16,5 13-1 0,9 9-1 15,20 6-1-15,23 6 1 16,14 2-1-16,21 4 0 15,13-4 0-15,11-8 0 16,0-4 0-16,3-4 0 16,-7-5-1-16,-7-9 1 15,-11-11-1-15,-9-20 1 16,-6-7-2-16,-14-11 1 0,0-27-2 16,-18 16-1-16,18-16-4 15,-41-41-10 1,15 13-26-16,-8-15 1 15,3 2 0-15,-15-20-1 16</inkml:trace>
  <inkml:trace contextRef="#ctx0" brushRef="#br1" timeOffset="56220.657">11372 10013 90 0,'0'0'40'0,"0"19"2"15,26-3 0-15,2-14-34 16,35 12-1-16,2-16-3 15,10 10-1-15,2 2-3 16,-8-14-4-16,4 27-17 16,-27-35-20-16,-11 10-2 15,-17-13 1-15,-18 15 1 16</inkml:trace>
  <inkml:trace contextRef="#ctx0" brushRef="#br0" timeOffset="60402.7798">18988 9956 81 0,'0'0'39'0,"0"0"1"15,0 0 0-15,14 29-32 16,31 11 1-16,3-3-2 15,23 16-2-15,4 6-1 16,14 2-2-16,-4 1-1 16,-5-1-1-16,-3-10 1 0,-17-8-2 15,-9-7-1 1,-19-13 0-16,-5-5-3 16,-27-18-4-16,20 8-14 15,-20-32-17-15,-2-5-1 0,-10-16 2 16,8-10-1-16</inkml:trace>
  <inkml:trace contextRef="#ctx0" brushRef="#br0" timeOffset="60607.836">19815 9850 86 0,'-29'31'40'16,"-23"14"0"-16,-11 18 0 15,-22 2-30-15,14 23-2 16,-10-7-2-16,8 9-1 15,-2-6-2-15,14-9-2 16,16-14-2-16,11-14-2 16,24-10-3-16,10-37-6 0,32 10-28 15,-1-26 0-15,15-3-1 16,5-17 1-16</inkml:trace>
  <inkml:trace contextRef="#ctx0" brushRef="#br0" timeOffset="61200.2273">20129 10176 66 0,'0'0'37'0,"0"0"-1"15,0 0-6-15,0 0-17 16,0 0-3-16,0 0-3 15,0 0-3-15,0 0-2 16,18-20-1-16,2 20 0 0,0-2 0 16,5 4 0-16,-5 0 1 15,0 6-1-15,-20-8 1 16,16 25 1 0,-16-25-1-16,-14 34 0 0,-6-19 0 15,-2-1-1-15,-3-4 1 16,1-8-1-16,4-8-1 15,20 6 1-15,-16-29-1 16,22 5 0-16,8-1 0 16,8 1 0-16,1 2 0 15,5 9 0-15,-2 5 1 16,-6 10-1-16,-20-2 1 16,25 23 0-16,-25-5 0 0,-6 4-1 15,-2-1 1-15,-3 1-1 16,-3-5-3-16,14-17-3 15,-14 26-9 1,14-26-24-16,0 0-1 0,-4-24-1 16,4 24 1-16</inkml:trace>
  <inkml:trace contextRef="#ctx0" brushRef="#br0" timeOffset="61907.7701">20882 9832 90 0,'4'-29'41'15,"-4"29"-1"-15,0 0-9 16,-14 17-18-16,18 27-3 16,-8-3-2-16,8 16-3 15,2 4-2-15,5 7 0 16,9-5-2-16,8-4 0 15,15-12 0-15,5-19 0 16,9-11-2-16,4-17 1 16,8-14 0-16,-4-13-1 15,3-16 1-15,-9-10-1 16,-8-2 1-16,-7 2 0 16,-15 0 0-16,-5 8 1 0,-10 11 1 15,-2 17 0-15,-12 17 0 16,-4 43 1-16,2 12-3 15,-4 27 0-15,2 14 0 16,4 22 0-16,4 12 0 16,8 5 0-16,-5-5 0 15,15-13 0-15,2-15 0 16,-4-21 0-16,1-14 0 16,-1-28 0-16,0-10-5 15,-20-29-39-15,0 0 1 16,-2-31-2-16,-4 5 2 15</inkml:trace>
  <inkml:trace contextRef="#ctx0" brushRef="#br0" timeOffset="62559.4754">18984 11410 66 0,'0'-21'37'15,"0"21"1"-15,-45 37 0 16,-9 0-25-16,15 49-2 16,-24 9-3-16,13 30 0 15,-7 5-4-15,18 11 0 16,13-7-1-16,24-9-2 0,18-15-1 16,23-26-1-16,18-21-1 15,9-25-1 1,15-11-3-16,-12-33-5 15,18 6-28-15,-30-16 0 0,-10-1-1 16,-21-9 1-16</inkml:trace>
  <inkml:trace contextRef="#ctx0" brushRef="#br0" timeOffset="62852.2043">19227 11814 98 0,'0'0'41'0,"32"14"-1"0,-1 31-4 16,-3-15-28-16,23 19-2 15,0 2-2-15,9 4-2 16,-1 2 0-16,-6-2-2 15,-1-2-1-15,-11-14-1 16,-3-2-2-16,-17-23-3 16,9 9-8-16,-30-23-25 15,0 0 0-15,6-39 0 16,-12 4 0-16</inkml:trace>
  <inkml:trace contextRef="#ctx0" brushRef="#br0" timeOffset="63040.1433">19782 11799 85 0,'-26'27'40'16,"-2"18"0"-16,-17 6 0 15,0 24-29-15,-21-12-3 16,15 11-3-16,2-5-4 16,-1-6 0-16,19-6-5 15,3-30-8-15,28 1-27 16,0-28-2-16,0 0 1 15,26-4-1-15</inkml:trace>
  <inkml:trace contextRef="#ctx0" brushRef="#br0" timeOffset="63346.7069">19995 11267 88 0,'0'0'39'15,"0"0"2"-15,22 43-2 16,-4-23-30-16,17 41-3 16,3 7-2-16,17 22 1 15,-4 7-3-15,3 11 0 16,-5-2-2-16,-8 3 2 0,-11-1-2 15,-10-9 0-15,-14-5-1 16,-18-20-4-16,0 5-7 16,-22-32-28-16,7-12 0 15,-11-21-1-15,11-8 1 16</inkml:trace>
  <inkml:trace contextRef="#ctx0" brushRef="#br0" timeOffset="63671.3114">20781 11436 86 0,'0'0'40'15,"0"0"1"-15,-10 17-1 16,-29 11-29-16,9 31-4 16,-15 9-1-16,1 21-1 15,3 11-2-15,7 10 0 16,10 0-2-16,11-4-1 16,14-8 2-16,15-10-3 15,8-8-1-15,6-25-5 16,21 2-24-16,-12-39-10 0,9-4 1 15,-7-20-2 1</inkml:trace>
  <inkml:trace contextRef="#ctx0" brushRef="#br0" timeOffset="64279.2682">20970 11852 45 0,'-3'-18'36'0,"3"18"1"16,0-37-2-16,0 37-10 15,0 0-8-15,23 6-4 16,-23-6-3-16,20 49-3 16,-4-8-2-16,7 14 0 15,3 2-3-15,8 2 0 16,5 0-1-16,1-3-1 15,7-8 1-15,-2-17-1 16,7-11 0-16,-5-16-1 16,3-10-1-16,-9-16 1 0,-3-11 0 15,-7-10 0-15,-3-10 0 16,-8 5 0-16,-7-3 1 16,-1 14 1-16,-10 6 0 15,-2 31 1-15,0 0-1 16,6 19 1-16,-6 23 0 15,6 12 1-15,0 19-1 16,2 10 0-16,4 3 0 16,5-4-1-16,-1-3 0 15,4-9 0-15,-2-1-1 16,-2-20-1-16,3-11-2 16,-9-19-1-16,-10-19-4 15,0 0-26-15,26-8-9 0,-26-27 0 16,8-8 1-16</inkml:trace>
  <inkml:trace contextRef="#ctx0" brushRef="#br0" timeOffset="64580.2295">22029 11232 87 0,'-12'-20'42'0,"12"20"0"16,0 0 0-16,6 33-29 0,8 10-6 15,19 30-3-15,5 15 0 16,15 24-1-16,0 14-2 16,5 15 1-16,-5 2 0 15,-12 7-1-15,-11-7-1 16,-14-10 0-16,-12-15-1 15,-30-24-3-15,0 4-12 16,-21-37-26-16,-10-10-2 16,-14-21 2-16,0-5-2 15</inkml:trace>
  <inkml:trace contextRef="#ctx0" brushRef="#br0" timeOffset="65359.587">19369 13649 91 0,'0'0'37'0,"0"0"2"16,0 0-10-16,40 14-19 16,-15 2-1-16,23 21-4 0,3 2 0 15,16 12-2-15,2-1 0 16,-2 6-2-16,-1-1 0 15,-9-2 0-15,-6-7-3 16,-9-11 1-16,-5-8-2 16,-15-15-2-16,4 2-6 15,-26-14-26-15,19-22-3 16,-11-11 0-16,4 0 0 16</inkml:trace>
  <inkml:trace contextRef="#ctx0" brushRef="#br0" timeOffset="65578.9084">20155 13530 78 0,'0'0'39'15,"-28"37"1"-15,-3 10-1 16,-23 4-25-16,3 22-6 16,-20-3-2-16,10 13-2 15,-8-12-2-15,9-5-1 16,13-9-3-16,10-14-1 15,21-5-3-15,16-38-8 16,0 0-27-16,0 0 1 16,45-8 0-16,-11-16 0 15</inkml:trace>
  <inkml:trace contextRef="#ctx0" brushRef="#br0" timeOffset="66102.8396">20352 13702 75 0,'0'0'38'16,"0"0"1"-16,0 0 1 15,24 18-28-15,-24-18-1 16,-6 57-3-16,4-22-2 0,16 18-2 16,-6-4 0-16,16 6-1 15,-1-2-3-15,7-11 1 16,17-11 0 0,5-11-1-16,9-13 0 0,2-12 0 15,2-13 0-15,-4-12 0 16,3-17-1-16,-5-12 1 15,-8-1 0-15,-9-7 0 16,-9 4 0-16,-3 8 2 16,-14 8-1-16,-1 12 1 15,-7 17 0-15,-8 18-1 16,2 28 2-16,4 23-1 16,-2 11-1-16,0 29-1 15,6 11 0-15,4 17 0 16,0 7 0-16,3 2 0 15,3-5 0-15,-6-17 0 16,2-16 0-16,0-21 0 0,-7-16-1 16,-5-31-10-16,10-5-31 15,-14-17-2-15,-6-17 0 16,-11-9 0-16</inkml:trace>
  <inkml:trace contextRef="#ctx0" brushRef="#br0" timeOffset="66898.8928">19318 15859 72 0,'0'0'39'16,"14"-23"0"-16,-14 23 1 15,25 12-27-15,7 25-2 16,-6 2-3-16,19 24-3 15,0 2 0-15,11 17-2 0,7 2-1 16,2 3-1 0,2-13 0-16,-4-1-2 15,-3-16 1-15,-13-8 0 16,-4-10-3-16,-15-15 0 0,-6-5-2 16,-22-19-7-16,35-11-28 15,-35-11-1-15,8-3-1 16,-12-26 1-16</inkml:trace>
  <inkml:trace contextRef="#ctx0" brushRef="#br0" timeOffset="67127.4598">20179 15887 86 0,'-24'43'39'16,"2"8"1"-16,-23 6 0 15,-6 29-31-15,-23 3-2 0,-3 20-2 16,-13-3-2-16,9 0 0 16,2-9-3-16,8-13 0 15,13-13-4-15,13-24-3 16,37-10-34-16,8-37 1 16,-6 28-2-16,6-28 0 15</inkml:trace>
  <inkml:trace contextRef="#ctx0" brushRef="#br0" timeOffset="67652.1124">20427 16116 72 0,'0'0'35'0,"26"22"1"15,-26-22-8-15,42 31-17 16,-31-13-1-16,21 13-5 16,-12-3 0-16,7 1-3 15,-1-1-1-15,0 3 0 0,-5-5-2 16,-3-12-2-16,4 5-3 16,-22-19-5-16,34-8-26 15,-34 8-1-15,9-25 1 16,-15-3 0-16</inkml:trace>
  <inkml:trace contextRef="#ctx0" brushRef="#br0" timeOffset="67832.5974">20682 16071 63 0,'-18'4'36'15,"-1"12"1"-15,-13 0 0 16,18 19-28-16,-33-8 1 0,13 13-7 15,-5 5-1-15,-3-14-10 16,15 10-28 0,1-7 0-16,12-5-3 15,6-11 2-15</inkml:trace>
  <inkml:trace contextRef="#ctx0" brushRef="#br0" timeOffset="68607.3035">21134 15981 60 0,'0'0'38'15,"0"0"0"-15,0 0 0 16,-31 24-22-16,37 29-7 16,-20-4-1-16,22 25-3 15,-4-1-1-15,11 7-2 16,5-9-1-16,12-8-1 16,13-16-1-16,9-18 2 15,9-13-2-15,2-24 0 0,2-17 1 16,0-17 0-16,-4-9 0 15,-7-8 1-15,-11-5 0 16,-7 3 2-16,-13 2 0 16,-9 12 0-16,-6 19 0 15,-10 28 0-15,0 0 1 16,-10 49-2-16,6 18 0 16,6 25-1-16,-2 20 1 15,6 14-2-15,8 7 1 16,4 5 1-16,1-13-2 15,1-17 0-15,0-19 1 16,-4-21-2-16,1-21-1 16,-3-27-3-16,6-8-5 0,-26-36-33 15,16 3 1-15,-16-17-3 16,0 5 2-16</inkml:trace>
  <inkml:trace contextRef="#ctx0" brushRef="#br1" timeOffset="79275.5489">24351 2669 89 0,'-12'-18'40'0,"12"18"0"16,-12-21-5-16,26 56-25 15,-2 14-3-15,19 37-1 16,3 16-1-16,11 24-1 15,1 9-2-15,7 13 0 16,-2-3-1-16,-5-12-1 16,-7-19 1-16,-7-24-2 15,-4-19 0-15,-15-24-3 16,1-14 1-16,-14-33-4 16,0 0-5-16,-27-43-21 15,9-6-8-15,-18-21 0 16,-9-11 0-16</inkml:trace>
  <inkml:trace contextRef="#ctx0" brushRef="#br1" timeOffset="79522.7752">24167 2788 65 0,'-10'-84'36'16,"28"13"-1"-16,28 17 0 0,25-1-27 16,37 43-2-16,15 4-1 15,21 30-1-15,-14 11 0 16,0 28 0-16,-25 7 0 15,-14 19 0-15,-44-3 0 16,-27 10 0-16,-42-9 0 16,-29-3 0-16,-26-19-2 15,-10-10 1-15,-6-20-2 16,-2-13-3-16,16-6-1 0,12-30-5 16,44 16-23-1,13-31-10-15,26-1 1 16,21-3-1-16</inkml:trace>
  <inkml:trace contextRef="#ctx0" brushRef="#br1" timeOffset="79831.3464">25790 2716 69 0,'0'0'39'0,"0"0"0"0,34 12 1 16,9 1-27-16,5-20-5 15,25 10-2-15,4-8-2 16,8 3-3-16,0 2-2 15,-10-6-4-15,2 18-8 16,-32-9-25-16,-8 1-2 16,-37-4 1-16,6 20-1 15</inkml:trace>
  <inkml:trace contextRef="#ctx0" brushRef="#br1" timeOffset="79971.3934">25940 2989 77 0,'-19'23'37'0,"19"-23"1"15,27 16-1-15,30-16-32 16,11-4-5-16,3-23-18 16,16 9-18-16,1-6 0 15,5-5-2-15,-8-3 0 16</inkml:trace>
  <inkml:trace contextRef="#ctx0" brushRef="#br1" timeOffset="80362.6447">27660 2102 68 0,'-12'-44'39'16,"-15"9"1"-16,-29 6 0 15,7 25-27-15,-30-6-3 16,4 32-3-16,-6 5-1 15,8 26-2-15,8 16-1 16,21 19 0-16,17 14-1 16,15 14 0-16,24 6-1 15,13 3 0-15,9-1 1 16,17 5-1-16,-3-1 0 16,3-8 1-16,-6-11-1 15,-5-14 0-15,-18-3 0 16,-5-12 0-16,-17-9-1 0,-7-14 0 15,-11-16 1-15,-8-9-2 16,-2-13 0-16,-9-11-3 16,3-8-2-16,-9-37-15 15,15 7-22-15,-9-21 0 16,7 0-1-16,-1-15 1 16</inkml:trace>
  <inkml:trace contextRef="#ctx0" brushRef="#br1" timeOffset="80566.7159">26918 3132 90 0,'10'-29'42'0,"9"15"0"0,9 2 0 16,19 6-34-16,3-2-2 16,23 2-2-16,-6 8-2 15,4-6-3 1,2 2-3-16,-12 4-3 0,4 16-10 15,-17-18-25-15,-9 4 0 16,-17-10 0-16,2-4 0 16</inkml:trace>
  <inkml:trace contextRef="#ctx0" brushRef="#br1" timeOffset="81339.6595">28164 2961 20 0,'0'0'35'15,"0"0"1"-15,0 0 0 16,0 0-15-16,-26-19-3 15,26 19-5-15,0 0-3 16,20 0-3-16,-20 0-3 16,27-2-1-16,-7 0 0 0,10 11-1 15,-9-5 0-15,7 6-1 16,-8 2 0-16,-2 2 1 16,-18-14-1-16,6 25 0 15,-6-25 0-15,-28 22 0 16,4-16-1-16,-1 2 1 15,-1-6-1-15,6-8 0 16,4-4 0-16,16 10 0 16,-12-24 0-16,12 24-1 15,22-27 1-15,-4 15 0 16,8 0 1-16,-1 6 0 16,1 6-1-16,0 0 1 15,-5 6 0-15,-3 4-1 0,-18-10 1 16,14 22 0-16,-14-22-1 15,-20 15-2-15,20-15-2 16,-45-2-14 0,27 0-23-16,-4-13 1 0,22 15-1 15,-19-36 0-15</inkml:trace>
  <inkml:trace contextRef="#ctx0" brushRef="#br1" timeOffset="81911.12">29840 2263 58 0,'6'-55'38'15,"-14"7"1"-15,-26-10-6 16,-3 42-17 0,-42-12-3-16,12 36-3 0,-30 4-3 15,12 27-1-15,6 14-2 16,14 24-1-16,14 13 0 16,31 18-1-16,18 14 0 15,24 5-1-15,17 7 1 16,18-3-1-16,3 1 0 15,5-11 0-15,-6-9 0 16,-6-8 0-16,-9-17 1 0,-15-13-1 16,-11-11-1-1,-12-12 0-15,-10-14 1 16,-12-9-2-16,-9-12 0 16,-9-15-3-16,-1-1-3 15,-21-33-10-15,13 6-26 0,-10-20 0 16,1 3-1-16,-1-13 2 15</inkml:trace>
  <inkml:trace contextRef="#ctx0" brushRef="#br1" timeOffset="82075.7316">29092 3246 86 0,'21'0'42'16,"7"-8"1"-16,23 12 0 15,1-10-35-15,21 10-1 16,0-8-3-16,10 0-2 15,-4 6-4-15,-14-12-5 16,12 10-35-16,-30-8-1 0,-9 8 0 16,-38 0 0-16</inkml:trace>
  <inkml:trace contextRef="#ctx0" brushRef="#br1" timeOffset="82854.4265">25354 5709 49 0,'0'-51'35'0,"-2"4"0"16,-6 4 2-16,-10-16-22 16,4 39-3-16,-31-15-2 0,7 25-1 15,-23-4-1-15,-2 24-2 16,-14 2 0-16,10 23-1 15,-6 14-1-15,16 22-1 16,11 11 0-16,26 14-1 16,20 16 0-16,26 12 0 15,20 13 0-15,11 7 0 16,10-3-1-16,0 6 1 16,2-12-1-16,-12-3 0 15,-13-16-1-15,-13-14 1 16,-13-16-1-16,-12-21 0 15,-16-16 0-15,-11-20 0 0,-5-13-2 16,-16-22-2-16,1-2-2 16,-18-33-6-16,23 0-30 15,-27-14-1-15,2 0 1 16,-8-8 0 0</inkml:trace>
  <inkml:trace contextRef="#ctx0" brushRef="#br1" timeOffset="83023.8677">24509 6745 90 0,'45'-4'40'0,"3"-6"1"15,21 6 0-15,-2-5-33 16,14 5-2-16,-6-4-3 16,0-4-8-16,14 10-32 0,-24-4-3 15,-6 2-1 1,-12-6 0-16</inkml:trace>
  <inkml:trace contextRef="#ctx0" brushRef="#br1" timeOffset="83660.5681">26458 6213 67 0,'0'0'40'16,"-20"0"-1"-16,20 0 1 16,20-19-25-16,13 24-5 15,-5-10-3-15,23 7-2 16,6-4-3-16,5 4-1 0,3 0-3 16,-6-4-3-16,2 11-5 15,-25-9-30-15,1 6 1 16,-37-6-1-16,0 0 1 15</inkml:trace>
  <inkml:trace contextRef="#ctx0" brushRef="#br1" timeOffset="83795.6">26495 6460 80 0,'-29'20'38'0,"29"-20"1"16,0 0-1-16,45-10-30 15,12 6-5-15,16 2-12 16,6-11-27-16,4-3-1 15,-2-4-1-15,2 3-1 0</inkml:trace>
  <inkml:trace contextRef="#ctx0" brushRef="#br1" timeOffset="84195.6587">28663 5206 84 0,'20'0'41'15,"12"16"-1"-15,-9-8-10 16,19 41-17-16,-19-4-4 16,11 30-1-16,-8 7-3 15,1 10-1-15,-1 7-2 16,0 1 1-16,-5-6-3 16,-3-14 0-16,2-5-1 15,-6-24-1-15,-1-8-2 16,-5-17-2-16,4-7-4 15,-24-38-12-15,12 19-20 16,-21-51 1-16,1 0 0 16,-20-20 1-16</inkml:trace>
  <inkml:trace contextRef="#ctx0" brushRef="#br1" timeOffset="84427.5947">28505 5358 64 0,'-27'-57'38'15,"27"6"0"1,39 15-1-16,20 11-22 0,40 23-9 15,19 2-3-15,27 19 1 16,-1 9-1-16,6 15 0 16,-14 4-1-16,-23 8 0 15,-30 0 1-15,-30 4 0 0,-39-10-1 16,-34-2 1 0,-35-14-2-16,-26-7 1 15,-18-8-2-15,-6-7-1 16,11-1-4-16,-7-20-26 0,38 16-9 15,11-4-1-15,27 12-1 16</inkml:trace>
  <inkml:trace contextRef="#ctx0" brushRef="#br1" timeOffset="84779.6635">28474 6918 80 0,'0'0'41'0,"0"0"0"16,19-18 0-16,39 28-28 16,15-30-6-16,29 3-3 15,17-3-1-15,13 2-3 16,8 5-1-16,-11-3-2 16,-7 14-4-16,-37-10-22 15,-6 20-12-15,-34 0 0 16,-21 2 0-16,-34 9 0 0</inkml:trace>
  <inkml:trace contextRef="#ctx0" brushRef="#br1" timeOffset="85387.3491">29238 7424 67 0,'-8'-29'39'0,"-6"7"1"16,-16-3 0-16,30 25-26 15,-61-26-3-15,28 36-4 0,-25-6-1 16,13 21-1-16,-8 9-2 15,13 11 0-15,7 6-1 16,9 10-2 0,16 9 1-16,8 7 0 0,16 7 1 15,7 5-2-15,11-1 1 16,-2 2 1-16,7 2-2 16,-5-1 2-16,-1-5-1 15,-1-7 1-15,-8-7-2 16,-11-7 1-16,-5-18 0 15,-8-2-2-15,-8-17 2 16,-5-11-2-16,-11-11 0 16,-4-6 0-16,-1-8-1 15,-7-17-2-15,3 7-2 16,-13-23-4-16,16 27-16 16,-19-27-18-16,8 6 2 15,-7-8-2-15,13 3 3 0</inkml:trace>
  <inkml:trace contextRef="#ctx0" brushRef="#br1" timeOffset="85583.4224">28576 8125 89 0,'28'-12'43'0,"29"4"-1"16,2-8 1-16,32 16-34 15,-4-15-1-15,16 7-3 16,-10-2-1-16,-7 0-3 15,-8 10-2-15,-19-8-3 16,-2 30-21-16,-37-30-18 16,-20 8-1-16,0 0 1 0,-40-8-1 15</inkml:trace>
  <inkml:trace contextRef="#ctx0" brushRef="#br2" timeOffset="88823.1329">25934 7430 62 0,'-37'-10'38'16,"15"12"-1"-16,4 2 2 16,-3-4-27-16,29 24-1 15,-8-24-3-15,19 45-1 16,1-12-1-16,20 24-2 15,3 0 1-15,10 18-2 16,9-7 0-16,7 7-2 16,4-3 1-16,0-7-1 15,4-10 0-15,10-14 0 16,3-9 0-16,1-15-2 0,2-7 1 16,-8-8 0-16,-8-4-1 15,-10-6 0-15,-8 3-1 16,-15-9-2-16,-11 8-3 15,-19-16-5-15,18 7-30 16,-24-5 1-16,-8 20-1 16,25-31 1-16</inkml:trace>
  <inkml:trace contextRef="#ctx0" brushRef="#br2" timeOffset="89191.03">27184 7925 72 0,'-25'-24'40'16,"25"24"-1"-16,0 0 1 15,-32-18-28-15,58 30-3 16,-9-6-4-16,21 8-2 16,3-2-1-16,13-1 0 15,15-3-1-15,4 4 0 16,12-8-1-16,-4-2 1 15,4-2-1-15,-2 0 2 16,-12 0-1-16,-6 8 0 16,-26 3 1-16,-7 5 0 15,-24 10 0-15,-20 7 0 16,-14 2 0-16,-7 5 0 0,-13 1 0 16,1-8-1-16,-1-1-1 15,1-13 0-15,12 1-1 16,-1-12-1-16,14 2-5 15,-13-16-34-15,33 6-1 16,-32-20-1-16,32 20-1 16</inkml:trace>
  <inkml:trace contextRef="#ctx0" brushRef="#br2" timeOffset="90174.7849">25895 7414 62 0,'0'0'38'16,"6"-19"-1"-16,-6 19 2 16,0 0-26-16,-12 21-2 15,-16 3-2-15,9 15-2 16,-13-2-2-16,4 12-3 0,-3-1 1 15,1 3-1-15,8-8-1 16,5-10-1-16,7-9 1 16,10-24-1-16,-10 19 0 15,10-19 0-15,12-21 0 16,0-9 0-16,1-3 0 16,7-8 0-16,-2-10 0 15,-2 0 1-15,2 2-1 16,-5 3 1-16,-1 11-1 15,-4 10 2-15,-8 25-1 16,20-16 0-16,-20 16 0 16,37 31 0-16,-9-7 1 15,4 9-2-15,-1-5 2 0,9 3-2 16,-1-5 1-16,-3-7-1 16,7 3 0-16,-7-16-2 15,9 2-3-15,-5-24-15 16,11 14-23-16,-6-12 1 15,-1 2 0-15,-11-1 0 16</inkml:trace>
  <inkml:trace contextRef="#ctx0" brushRef="#br2" timeOffset="113082.7435">24240 4480 27 0,'-39'6'32'0,"1"-10"2"16,-1 0 0-1,21 6-17-15,-18-17-3 0,36 15-2 16,-31-2-3-16,31 2-1 16,31-4-3-16,23 4 0 15,25-10-1-15,51 2-1 16,42-12 0-16,61-3-1 15,61-9 0-15,59 1-1 16,52-8 1-16,55 5-1 16,38 1 1-16,29 9-1 15,14 9 0-15,4 7 0 16,-22 4-1-16,-19 6 0 0,-46 4 0 16,-47 2 0-16,-62-2 0 15,-70-1 0-15,-68-5 1 16,-67 0-1-1,-61 2-1-15,-61-2-1 0,-38 12-4 16,-57-10-32-16,-8 10-1 16,-14-14-2-16,-10 2-1 15</inkml:trace>
  <inkml:trace contextRef="#ctx0" brushRef="#br2" timeOffset="126430.4601">24785 9577 29 0,'-27'10'35'15,"27"-10"0"-15,-20 8 2 16,0-22-17-16,20 14-4 16,0 0-5-16,46-8-2 15,5-15-1-15,34 5-3 16,23-17 0-16,54-1-1 0,51-15-1 15,58 2 0-15,49-6 0 16,59 0-1-16,38-2 0 16,43 2-1-16,18 8 1 15,11 10-1-15,-19 8 0 16,-18 5 0-16,-45 8 0 16,-44 8-1-16,-55 8 0 15,-57 6-1-15,-49 6-4 16,-64-14-7-16,-30 16-29 15,-66-4-1-15,-42-10-1 16,-26 15 1-16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747D-1AF0-439E-80B2-7BF9F942A7D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3677-FF38-4902-B17E-2B0C3AB7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7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747D-1AF0-439E-80B2-7BF9F942A7D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3677-FF38-4902-B17E-2B0C3AB7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4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747D-1AF0-439E-80B2-7BF9F942A7D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3677-FF38-4902-B17E-2B0C3AB7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9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747D-1AF0-439E-80B2-7BF9F942A7D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3677-FF38-4902-B17E-2B0C3AB7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80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747D-1AF0-439E-80B2-7BF9F942A7D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3677-FF38-4902-B17E-2B0C3AB7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4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747D-1AF0-439E-80B2-7BF9F942A7D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3677-FF38-4902-B17E-2B0C3AB7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8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747D-1AF0-439E-80B2-7BF9F942A7D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3677-FF38-4902-B17E-2B0C3AB7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88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747D-1AF0-439E-80B2-7BF9F942A7D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3677-FF38-4902-B17E-2B0C3AB7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37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747D-1AF0-439E-80B2-7BF9F942A7D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3677-FF38-4902-B17E-2B0C3AB7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73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747D-1AF0-439E-80B2-7BF9F942A7D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3677-FF38-4902-B17E-2B0C3AB7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68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747D-1AF0-439E-80B2-7BF9F942A7D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3677-FF38-4902-B17E-2B0C3AB7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2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5747D-1AF0-439E-80B2-7BF9F942A7D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83677-FF38-4902-B17E-2B0C3AB71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89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3065171"/>
            <a:ext cx="4083944" cy="397194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8498" y="14618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/>
              <a:t>Gen </a:t>
            </a:r>
            <a:r>
              <a:rPr lang="en-US" sz="7200" b="1" dirty="0" err="1" smtClean="0"/>
              <a:t>Phys</a:t>
            </a:r>
            <a:endParaRPr lang="en-US" sz="7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352282"/>
            <a:ext cx="11353800" cy="550571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Today: Math Review Pre-Test</a:t>
            </a:r>
          </a:p>
          <a:p>
            <a:pPr lvl="1"/>
            <a:r>
              <a:rPr lang="en-US" sz="2800" dirty="0" smtClean="0"/>
              <a:t>Get out a pencil</a:t>
            </a:r>
          </a:p>
          <a:p>
            <a:pPr lvl="1"/>
            <a:r>
              <a:rPr lang="en-US" sz="2800" dirty="0" smtClean="0"/>
              <a:t>EVERYTHING else in the cubby in front of your desk</a:t>
            </a:r>
          </a:p>
          <a:p>
            <a:pPr lvl="1"/>
            <a:r>
              <a:rPr lang="en-US" sz="2800" dirty="0" smtClean="0"/>
              <a:t>You will have 25 minutes to work, then we will go over them.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Tomorrow: Math Review Test</a:t>
            </a:r>
          </a:p>
          <a:p>
            <a:pPr lvl="1"/>
            <a:r>
              <a:rPr lang="en-US" sz="2800" dirty="0" smtClean="0"/>
              <a:t>Be here!</a:t>
            </a:r>
            <a:endParaRPr lang="en-US" sz="2800" dirty="0"/>
          </a:p>
          <a:p>
            <a:pPr lvl="1"/>
            <a:r>
              <a:rPr lang="en-US" sz="2800" dirty="0" smtClean="0"/>
              <a:t>Be on time!</a:t>
            </a:r>
          </a:p>
          <a:p>
            <a:pPr lvl="1"/>
            <a:r>
              <a:rPr lang="en-US" sz="2800" dirty="0" smtClean="0"/>
              <a:t>You will need a pencil!</a:t>
            </a:r>
          </a:p>
          <a:p>
            <a:r>
              <a:rPr lang="en-US" sz="3200" dirty="0" smtClean="0"/>
              <a:t>Next week:</a:t>
            </a:r>
          </a:p>
          <a:p>
            <a:pPr lvl="1"/>
            <a:r>
              <a:rPr lang="en-US" sz="2800" dirty="0" smtClean="0"/>
              <a:t>Test Repair</a:t>
            </a:r>
          </a:p>
          <a:p>
            <a:pPr lvl="1"/>
            <a:r>
              <a:rPr lang="en-US" sz="2800" dirty="0" smtClean="0"/>
              <a:t>Actual Physics </a:t>
            </a:r>
            <a:r>
              <a:rPr lang="en-US" sz="2800" dirty="0" smtClean="0">
                <a:sym typeface="Wingdings" panose="05000000000000000000" pitchFamily="2" charset="2"/>
              </a:rPr>
              <a:t></a:t>
            </a:r>
            <a:endParaRPr lang="en-US" sz="2800" dirty="0" smtClean="0"/>
          </a:p>
        </p:txBody>
      </p:sp>
      <p:sp>
        <p:nvSpPr>
          <p:cNvPr id="6" name="AutoShape 2" descr="data:image/jpeg;base64,/9j/4AAQSkZJRgABAQAAAQABAAD/2wCEAAkGBxQSEhUUExQWFRQXFxcXGRYWFx4XFRgYGBgXGhsdFxYYHSkgHB0lGxgYITEhJSkrLi8vGB8zODMsNygtLisBCgoKDg0OGhAQGzAmHyYsLCwxNDEsMjA0LC00NiwsLiw0NC0tLDUsLCwsLDQsLCwsLSwsLCwsLCw0LCwsLDQsLP/AABEIALwAvAMBIgACEQEDEQH/xAAcAAABBQEBAQAAAAAAAAAAAAAAAwQFBgcBAgj/xABDEAACAQMCAwUFBQYDBgcAAAABAgMABBESIQUGMRMiQVFhBzJxgZEUQlKhsSNicsHR8AgVNTNDc3SS4RYlNKKjsrP/xAAaAQEAAwEBAQAAAAAAAAAAAAAAAwQFAgEG/8QAKxEAAgIBBAAGAQMFAAAAAAAAAAECAxEEEiExBRMiQVFhsSNxgRQVQpGh/9oADAMBAAIRAxEAPwDcaKKKAKKKKAKKqnN/Ow4e2Gs7uZOz7RpYY9USAFgQ7kgKQFyc+BFeeUOdxxBsJZ3cKFNayzR6YmG2NLgkHOc7eVAW2iuZozQHaK5mjNAdoormaA7RXM0A0B2iuZozQHaK5mobmHmSKza3WUOTcSiJNC6gGP4vIf34GgJqiuZrtAFFFFAFFFFAFFFFAFFFFAV/n8f+WX3/ACs//wCbVXOGcxDh/ALWfRrYQQqiZxqkcAKCfAZ61b+aOHtcWdzAhAaWGSNSegLoVGfTJqvzclmbhEXD5X0yJHGBIu4WSPdWA2yMjp5UBEX3MHFuHpHdXotpbdnRZY4lZZIQ5AyrEkNgn548OtL8c5jv34mbGyMCqbVZxJKjMVySNsHfOwAx4+lI3vLXFb5Y7a+ltltUZGdoQxlnCEEA6jhc4/vpU5DyzIvFzegqIfsogC5OrUGB8sYxtQFHXnriz2U17ptVjtJOxmj0sWldWUOVOe6O+u3x+FWzmLm2cyWtpYon2m6j7YvLkxwxAZLED3j1A+HrTGHkSccLv7PXH2lzcSSocnSFd4yNW3XCGnvHOUbgtZ3VpIiXlrF2WJATDKhXBViNxuTg+tAd4JzFeQX6WHEOydpkZ4J4QVV9AJdGQ9CACc/1qO5Q4/xS/ldgbaO2huniclGMjopwdO+AQMb+JNSXAuWruS+S/wCIvF2kSNHBDAD2cesEMxZt2JBI+dP+QOXZLGOdJSpMlzLMNOfdfGAc+NAV3l3mHil9cTiNraO3t7oxszIxd0B3AGcAhfHzNKWnH+KcRaaWw+zw20UjRJ2yl3mZDhjkHCgmpzkbluSzN32hVu3uXlXTvhW8DkdahIOXOJ2DTR8PktntppGkUXAbXAz+9p0nDDPTPpQCE/tCuDYx3qxIohuOxvYt2KANpLxsN8ZwcEH3seGakn9oMf8Amy2eR2JgyZPDtiBKo1dMdln5sKkeWeTUt7F7WVu2M3aNO5GA7S51YHgBnb4VVF9kw/yk2msC47fthL5YYoP/AIdseZ9KAtPIHHp75Z7hwi25ldbYBSGMaEjW7E759B4GjnvmGW0exWIIRPcrE+oZ7pGe7uMH1qw8I4cltDFBGMJEiovwUY39T1JqB535dkvHsmjZR9nuVmbVndQMYGB1oCv8b5yu14q1pG9tAkfY6VudSm5D7uY5OgK9APEjxrSRWcc+cp8Qv2kh1WrWshQq8iHt7fHXs8HvZ8z+VaFZw6I0TJOlVXJ6nAAyfXagFqKKKAKKKKAKKKKAKKKKA4WFc1jzrOfb25XhZKkg9rHuDg9T5VgvKvB7viMxht3JcIX70hUaQQDv8xQH2DqHnXNY86xVOXLvh3L/ABFLo/tGdXUq+ru5hHXw3BrJuWLC4vrmO2imKvJqwWdgvdRn3x6LQH2JmgsK+T4+YeJcIumiM764mAaNnMkTeOME9CD1GK1f2rcZ+08AiuUyvavA+AdwSGyMjyO3yoDWA486NY86+c/8Ptw7cTcMzMPs0nVid9cXnVT9oV244neAOwHbybBjj3vjQH1yGozXyO1xxPhwgm7SeJJUWSJu0LRurAEbZK5wfdO9bx7I+fTxOFkmAFzFjXpGFdTnDgeB8COmfLOKA0AtXA486wv/ABFcfPa29qjEaVMr4JBy3dXJHoGrLuB8amtbqCVnfuPG5BJOVOG6Z8VOfnQH2MWFcDjzquc7cAHErF4lbDECSJwcYcDunI8CCQfRjXzryHzJLw7iUbTM4VXaKZWJOlSdLZBPVWGflQH1aXHnXQ1fI/HuMXHEuIyNGzlpptMSKxAC50oNjt3QCT8TX1FyrwQWVrFbqS2hRqY9Wc7s3zOflQEvRRRQBRRRQBRRRQBRRRQGa+3/AP0o/wDFi/U1gPKXDLy4mKWOvttJJ7OQRNoyAe8WG2SNq+i/bPwma64cYreNpZO0jOldzgE5NUT2Jco3tpxBpLi2kiQwOupgMaiyEDr6GgJF+GXlvy1fJfa+2Llh2kglbQWgA7wY7ZDbZrGeWr+e3uFnttpolkcHAbAEbazpPXCaj8AfKvqT2mWElxwu6ihQySOqhVXqT2iHb5Amsa9mHIt9BxO3kuLSRIR2odmA04aGRd9/EkD50BUOXOHPxa/Ec1wEkmYs0j7liNyAB1YjOB6Vs3tm4altwKOCPOiKSBFz1wAw39fGs44/7NOIW17J9kt5XjSQPDKmDtsy4yeqnb5VpXPdve8R4Iim1kF32kfaQ4GcpqBYb7qevz9KAoH+Hf8A1R/+Wk/+8VVL2jf6pe/8eT9a0n2Jco3tpxBpLi2kiQwOupgANReMgbHyB+lVrnjkPiM3ELqSO0lZHmdlYAYIJ2I3oCy+0yZP/DvDFYjtClsV88CDvH4bioj/AA7I3+YysM6BbPqPhvJHjP0P0NRMPs34zdNGskLhUUIrTSAJGoGAAMk42Hug1rPBuTH4Rwu5FupnvZUwSg3LHuqFB+6uonf1oDDOfuLG84lcy52aUouTsETCL8BhQfmac+0u3t0u1FtKksf2e3XVG4dQ0caxYJXxwgPzp/y97LL+a4jjnt5YYmbvykA6BgnPX0x86m+d/Y1NbLGbLtbrUWDjSoKYxg7Hx3oDWfZNxX7Twq2bOWROxb4xd0f+0LWTf4guXkguo7mPb7QDrX99MAsPiCM/D1q7ewnhl5aR3EF1BJEupZIy/QkghgN/RT86Q9vPLl1eC1+zQPNo7TVoHTOnGaAq/wDh34CstzNdPuYFCov70mct8lGB/EfKvoSsn9g3LtzZpdC5heEu0ZXWMZwGzj61rFAFFFFAFFFFAFFFFAFFFFAFFeJJAoJJAA3JOw+prkUoYZHQ9N85FAKVyio6/u+yKsfdJAPlg7fIg0BIgiu1GcIuGlGrooJA/eI6nPkDkeuD6VJ0AUUUUAUUUUAUUUUAUUUUAUUUUAUUUUAUUUUAUUUUAUUU04nIyxOVzqCnGNz8hQI8cXniSJmmx2YxnILb5GO6Ac74qOsOMoGji7MxKwwg2wNsgYHT+xWX8Q4zcyzIsczOytqCySYjPofiPpVi4fcs00Qcgyg6tKnK6hkhRtuOm9R7y9Xpk4ScvY0eacIpZtgN6qfFeOW14kkAkRgRgmKRWkXxyqqScgjwBpRBHfsoY64UklV0z3XaLSoVh4rnLY8ciu8U9n9lPMJijI48Y2KDYYGw6Y8xivZRcljOCksLsd2XEVghUbGNFA1agNhtkk4FeuH8320xwkiNjqUdXA/i0E4+JGKirPgEdzmK5/aBFI09AzHYucY72Onlk0rLyNawwt9nTs5UJkjkyS6uBtuT7p6FehBNc1VygsSlk9k0/bBb1Oa7URyzOWh3+67qPQA9Pl0+VS9SnIV5ZsVyUnG25/vzqJe/PeDDSyjJztGy+OdXu/2d6AlEmySPHr8R5ivMk+B650/A9d/lvVMl5rgVlXt1BGrSzRyhNJOwExTQwxgas49akob7Wck75D42IO2AVI2ZSPEflVe2/wAvuL/g7jDPuWPteg6k+HjSgqq3XMKxsweSJGOPemRWwPADORk+fnUrY8YRsL3tRGdIU9PMEZBHrmp4vcsnLWCWorzmhWz0Nenh6orgrtAFFFFAFFFFAFcrtFAZH7W/sdo0bhGFzIS+EYopUbEvjYbnw64PrTfk7jlpLBcG3SRb9YGI7Ri/Xu5iboNz4gHp4U79uPBBKbWVVdnLGElVLKEOWBbHTBz/ANVSfsf5eihsFn7JlnmVu0aRdLgZI0gH7u2QfGuHhJ4O1OXWeCCteHXXDRrhzMGOqSMfdfAGpPE7DB8TUhLz/dyLohtZC52yy4A+JbAq0Ab0ssYrAj4rYuGsl+Wnr7M/s34ras0xAmVzqaNSNSHp3c9RjGR+VOrrnS+uQIord4ydi7LpC+uT/LNXdkFN5UFI+LW4aayFp6m8iHJNtJb20ysxbTKzqx+8rKjNnywSw+VWqCcHIJ6ePmMAg/QiqRb8Qw8ilwE2BHmd/Dx69KkJpWXBKyhSMZ0NpA8yeo8ulX4a+TivQ38kV2m2y5eCa4hxdYommdljjUE6m6YHifLfYD1qE4Ffx8RjWXrE0zAqRjUIxlAw8AThsfuqPOqdz9qvPs9rC4w7FiQcrpQZBPnjOw88V4s2fgzAHXNaSBdWNmSRQACuOm2PzqeGphNr2b6RFKicU/g0ji/K9vcyRyyK2uPGCrlRgdAQDgimacHVGmSM6E1Lox0j7XGtU8t8sPItt5VGJ7QbTRn7Q4/dMff/AKVAXXP1ysokW1c2G4ckftWJ/wB5nqMYHp+VTq1f5cEeyTXBcLrka3eaOUNJGEx+zRsI2PxeJz4+eTmmd7arZXGIRpidRKEHuxussUbiMfdV1kyVG2Vzjc0vYc6W8qakuYsY/wB5lGHxHTPwqvcwcde6ik+y5m04MkoGgaFOopDq6nbJJx0FPMinysDZJ8F55jvTFF3ThmyB5+6x/UAfOoDlO/LS7/s1VdLa2ALOcEADO+3iK8c63UQ4Yt1K3fWJSjAka3lQYGxGzHB+VY/y9wm44zcpHq0qikvIPurkbgD73QD+gqZEsLoRqlHHLPpkGu0nDHpUDJOABk7k4GNz50pXhWCiiigCiiigCiiigGHFLYNG3X6n9OlM+FjTC/eY6S3U52O428OtTMi5BHmKovM3FJbaFjEAS5VSTuAM7nH1HzrP1E5RujFdSTX8k1aTg38cknHSwpnwu47SNH/EAfnXrixlEEvYY7bQ3Z6vdL42B+dfN7Hv2vvJoOSayhyxqO4xciOF3PRVJ+lUbkHi3FJLhlulcxANqaVAhRvDSQBq32x06mp7n+502jjPvFV+WoZqw9M4WqDaf7HtUsrchjyfHNM+IcLK2WkuGXUYlPRYgdgdgM+JHpVxk5PfGpLy5E34zISD8U6YpH2dQqizrjDK6/HSY1K/zquWPOl43ExEcmEsF7PQNIy2nAbGrIG+SeoOwFfUxUYJJGbLdY3Ir/EhPaX4M2CdQLEDCsG2LYG2SME48q0poVdcMAwI3BGQR6g9agPauEzuO8sLsT5bqF+pzU3wyXVEh81U/kKxPFoKMoyRc00m4Y+BtBy7bI2pYI1bzCDNSLWwxjG1KA1A8S5xs7eVoZp1SRcEghjjVjAyARnBBx5GsyKstfGWyVy2nLrlG0dtTQIT54xn446/OpXh9mkelFUKnTSBgY+ApznO9MuKXvYRNJ1KjIB8T4fnXVc5ysjFvPKPXL0ti/PfLsN5BHBJqVVcMug6dOlSvToRhsb075L5bjsLcRRFiCS5LY1Etv4UjwviH2wRyBSoZQdJ6j8X5jrVlAr6Oic52zefSuDNmkor5O0UUVcIgooooAooooArldrlAcY7VWOIwh0cHxVh9Qa7xTmmNbg2uDnAy+dsnw9PjUbzLxPsIWIPfYYX0J8flWTr4WWX11RXPaJqpwVcpt8DHk3iCMhi1DUmds+Gcfkc1ZDWKWM7QSa0Ok6sjGep3JOfE9CPSr5wjneF+7KdDDx+6f6V74r4TbGburWU+8ezI9DrYTioSfK/6WqSqnzbZG4AjHQkZqYn45AFz2qY89Qqv8G5nhuLt0V10qoCknGpiTnT5gdKyKabE3JJ8G3CUV2K8P4pLauCxHaKoQg9Jo1905/GB/On0XOVp2hlitVFw3V9Kgk4xkuNzttnrS/MNmrwsdGs429PX5CqVwHhcCyYcnB8+gPr6Vt6bVSnVua5RQsqip4TxkX5kuJLpXbJYsQXYdML7qIPwj+fmTV54M/7JP4RUTxTiFraxnWyjbYDdj8AKguUeeIGQJI2grkZboQDsfpis/UebqY7lF4Rah5VcdmeTRFqo8x+z+3u7kXDMyMdPaKuMSacAZz0OAB8qk4ubLMj/wBRH9aTuudLRPvlz5IufzOBVeijVRl+nF5f0QW2VY9Ul/ssQG35VTOauMJLItrGQXZhn4+Q88ZyaiONc9vJ3Ih2anxzlyPiOlQXDp+zuEmzkqwPqB0PwyP5VuaDwa2v9aztcpff2ZWp8Qg/04dPtm28AiWMBdgAoUeFTorNeZ+M6VRY8M+pJP4QpDA/xHp9a0Ph9yJYkkH31VvqAa60Fc1QpTWMtk1tkXa4p9JDiiiirZyFFFFAFFFFAFJzthWPkCfoKUrywzmh4+jCLq9fWzAMWYklvPOTufLem/EuIvIB2jaio7vlpP8AQ144+phuJEByFYgfDJqEuLjPw/rW2lF4ljldfRhermIlf3YB3J9NIy3x2qON11xv8OvzB6UX0RYnHioU7kbA52I+PSkFh0gknc+HwqCc5NlqEIqInM7OQNyScY+NO5OFPF2cmdnzg+q9fyqX5GtpGlnkjiErRWs7qWXKpJoJQ48ScEfOmQ4rJMioxBVO8AAOpxVN75WrHXuXcwjS89+w5k4lMsf+1kAAzs7b48MZ6enrVk7TVjGMEA6mJ0DIBwAOp367mqnct3CP5Yq3cmW/2m3jyyARgrhzjcMwJx47aa48QaqjvSJfC9lk9lssIjOM8NjmG0gD+YjIU/HfPzxXvh3KMUnaZ1KuRokBwcYwe6etXgcPtot5Z0HopA/702m49YR7IjTN6LkfVyKw/wCsvtwq038cG3d/bKs8vnvnJn45UuUYhQrAEgEOBqGTg4z5eFLTcBuUUs8T4UE5GMYHwq3T80ykHsYI4V/E3UD6D+dVLjPH5Ju60zOPHchT8EAAxWxpZ6543pJfff5PndRZo5N+Vuf4/BBC9Ix7oGAzDfUAemW8fDb1qctX29c4z5evxxUN2I8zjyO/TwzjOPTNOO109T/frWvW2nllC1KXRPPMMblsZJAzsR+9nf5VrPJ/NVu8EcbN2bIig9phQcDGVbOCPzqg8F9nd1dwCQusAbdVkUlmXzIBGn86c8Z9lt88BjSW3cnqpLrsPJipGfiBUF9lU44z10Saeq2Et2O+zYYJlcZVgy+akEfUUrWT+yvkO+sLgyTOiRaCpiSQuHJxglcBRjz671rFZxqBRRRQBRRRQBUPzXxP7NayyD3guF/ibYfTr8qmKzj24cY7CyVBjVLIoGegC5Y/oB866jhNZOZpuLS7MrhsJ7q6SGDvO531dAue87HwAzk/96R5ksnsLl7d2EjKFJZAdPeGcd4Zzj9RVy9jpbsZrhsB5H0K3j2aAZx6aif+mq97U7BoZ/tIfWkxwwbcowAHXPQgfUEVaeo9fHRVjp0o4fZXrYmTPZo7kddCs2M9M6RVl4ByDeXhGVNvGeskvdOPHTHszH44HrU17HuIxPBJCi4lVtcjZBD6tgRjcYAxjw+daTHaOeiH6f1rid8mdxoiuR/yzy5DYwCCFdursd2kYjBLnxP6DasI9oPKkvDZ3ZUP2V2ykgHdXP3H/CQdh4HatvNlKPA/I0g9o5yCjEHqCCQfjnrUUZOLySygpLB81yXeR1/mKk+WobpwRDA80edxp7mR5MdgcevlVx9pPKc0rxC0sdgGLvHGqkk7AHpt1NWzkPgk1vZxxSRFXGpjgZ3Zid/XGBn0qR3NkXkRxgzGDi0ZJUxFGUkMGTOCOoPerQuXeSZLmKOb7RGkUihgI0JbB8DqwAQdvHpSfO/Istzma3RluMAHoFkA/Fno2Ojegz6c9lHDuKW8rQXMckdsFYqzlWCvqBAXDHZssa7eoePT3+xxHR155X5LJxP2ZW0tuYtcgk6iYtlsj8S+6V9Nqy7ivIl/aEqYmlTJw8OWUjwyvvA+mK3O6v2jOnc+pGKZvxNz97FRRumnnJLKiDWEj51vRJC/ZvG0cmAdLKQ+/Q4Naf7G+XIJka6lBkmSQqA+NCdCCo8W36np4VCe2fiCA25zmfv97I/2Y8D5nURj51OeymTFlqD7vIxODgbYXYeW1dzt3R+zmFO2X0a6KKq4u3/GfrS0fEHH3/rvVfBYyWKu01sZWYZbHxFOq8PQooooAooooApKa2R/fVW/iAP60rRQCSW6KMBVA8gABQ9uh2KqR6gGlaKAShtkT3VVc/hAH6UrRRQCV1LoRmxnSCceeBmma8VGDqUhgCSvU7KG/nUgRmuGMHqB9PTH6bUAwfi8YBOTgdcAnHu+XqwHzr1/mSltK4PXOTpxjB223OGFPDEu+w3znbrnrQYV/COuenj5/GgI5uMoD46dt8HOTjAxjyOc04mv0TOT0x4eecflvTgQrjGkY64wMdc/rQYVP3R9B55/XegG8F+kjFATkZ6jbY4OD8TTrsx5D6UBB5CvVAIS2cbe8in4qD+or2kCgYCgDyAApSigPPZjyH0o7MeQ+leqKA4FA6V2iigCiiigP//Z"/>
          <p:cNvSpPr>
            <a:spLocks noChangeAspect="1" noChangeArrowheads="1"/>
          </p:cNvSpPr>
          <p:nvPr/>
        </p:nvSpPr>
        <p:spPr bwMode="auto">
          <a:xfrm>
            <a:off x="155575" y="-1074738"/>
            <a:ext cx="2247900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9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419760" y="363600"/>
              <a:ext cx="11212920" cy="63997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3200" y="352080"/>
                <a:ext cx="11238840" cy="642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6935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315360" y="218160"/>
              <a:ext cx="10529640" cy="5022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4560" y="202320"/>
                <a:ext cx="10557000" cy="505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1757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66600" y="79560"/>
              <a:ext cx="10809720" cy="64152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280" y="66600"/>
                <a:ext cx="10832760" cy="6433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602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402840" y="177840"/>
              <a:ext cx="5018760" cy="59331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3480" y="164520"/>
                <a:ext cx="5040000" cy="595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6693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409680" y="198360"/>
              <a:ext cx="11257200" cy="50896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4280" y="186120"/>
                <a:ext cx="11278080" cy="5118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2392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774360" y="609480"/>
              <a:ext cx="10510200" cy="56196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8880" y="595440"/>
                <a:ext cx="10540440" cy="564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8751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424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62</Words>
  <Application>Microsoft Office PowerPoint</Application>
  <PresentationFormat>Widescreen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Gen Phys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Oak Ridge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 Phys</dc:title>
  <dc:creator>BETSY HONDORF</dc:creator>
  <cp:lastModifiedBy>BETSY HONDORF</cp:lastModifiedBy>
  <cp:revision>4</cp:revision>
  <dcterms:created xsi:type="dcterms:W3CDTF">2015-08-27T11:32:30Z</dcterms:created>
  <dcterms:modified xsi:type="dcterms:W3CDTF">2015-08-27T13:53:32Z</dcterms:modified>
</cp:coreProperties>
</file>