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37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2:54:13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8593 6238 34 0,'44'-27'29'16,"-13"-10"1"-16,6 8 0 15,-16 1-13-15,-15-11-10 16,5 14-2-16,-19-7-2 16,-3 5 0-16,-28-4 0 15,-15 6 0-15,-33-3 1 0,-24 3-2 16,-34-6 1-16,-29-4-2 16,-24-5 1-16,-24-4-1 15,-25-14 1-15,-19 1-1 16,-18-8 2-16,-20-1-1 15,-26-1 0-15,-29 8 0 16,-33 5 1-16,-30 10-2 16,-26 10 1-16,-20 9 0 15,-14 11-1-15,-4 10 0 16,3 10 0-16,18 13 0 16,12 10 0-16,33 11 1 15,26 16 0-15,37 11-1 16,31 8 0-16,53 11 1 0,41 8-2 15,60 4 2 1,53 8-1-16,63 9-1 0,54 0 1 16,64 4 1-16,51 5-2 15,53 7 1-15,48-1 1 16,51 1-1-16,39-14 0 16,44-8 0-16,43-11-1 15,41-10 1-15,37-17-1 16,38-21 1-16,26-19-1 15,20-22 1-15,18-18-1 16,6-22 0-16,-4-17 1 16,-16-21-1-16,-21-21 1 15,-30-14-1-15,-36-17 1 0,-43-2 0 16,-51-9-1-16,-54-4 0 16,-60 0 0-1,-59-2 0-15,-70-2 0 16,-68 2 0-16,-69 5 1 0,-71 8-1 15,-71 8 2-15,-74 14-1 16,-64 15 1-16,-65 19-2 16,-48 23 2-16,-53 23-2 15,-34 21 0-15,-31 23-1 16,-11 17-2-16,-5 18-2 16,14 34-10-16,14-4-27 15,32 12 0-15,47 0-1 0,54 7 1 16</inkml:trace>
  <inkml:trace contextRef="#ctx0" brushRef="#br0" timeOffset="6018.1153">8695 8875 24 0,'0'0'25'16,"0"0"-4"-16,-21-11-2 16,21 11-2-16,0 0-4 15,0 0-3-15,-27-22-2 16,27 22-2-16,0 0-1 15,0 0-1-15,0 0-1 16,0 0-1-16,0 0 1 16,0 0-1-16,0 0 0 0,0 0 1 15,21-2 0-15,6 8-1 16,8-4 0-16,13 2 0 16,14-4 0-1,21 2 0-15,23-8 0 0,23 4 0 16,14-5 0-16,22-1 0 15,15 0 1-15,20 4-1 16,13-3 1-16,10 3-2 16,1 0 1-16,6-2-1 15,1 1 0-15,4 1 0 16,-7-2-1-16,-12 2 1 16,-21 2-1-16,-12 4 0 0,-27 4 0 15,-25 5-1-15,-24 3-1 16,-34-1-1-1,-15 8-3-15,-39-7-27 32,-19-14-4-32,-8 19 1 0,-30-21-1 0</inkml:trace>
  <inkml:trace contextRef="#ctx0" brushRef="#br0" timeOffset="6885.428">8901 8956 23 0,'0'0'16'0,"0"0"1"15,-19-12-3-15,19 12-2 16,0 0-1-16,0 0 0 16,0 0 0-16,-25-17-1 15,25 17 0-15,0 0-3 16,-17-6-1-16,17 6 0 16,0 0-2-16,-26-17 0 0,26 17-1 15,0 0 0-15,0 0-1 16,0 0 0-16,0 0 0 15,0 0 0-15,0 0-1 16,27 2 1-16,-1 2 0 16,6-6 0-16,22 4 0 15,18-10 1-15,22 4 0 16,18-4-1-16,21 6 1 16,22-1 0-16,24 3 0 15,16 0-1-15,17 5 0 16,10-1 0-16,7 2 0 15,5-4-1-15,9 0 1 16,-6-2-1-16,-10 0 0 0,-12 0 0 16,-19-2 0-16,-18 2 0 15,-20-2-1-15,-21 2 1 16,-25 0-1 0,-25 0 0-16,-16 0 0 0,-17-2 0 15,-16 0-2-15,-11 8-2 16,-27-6-11-16,0 0-24 15,-21 9 1-15,-10-3-2 32,-9 2 0-32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12:51.3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2-16T13:14:46.820"/>
    </inkml:context>
  </inkml:definitions>
  <inkml:trace contextRef="#ctx0" brushRef="#br0">4089 11067 25 0,'0'0'15'0,"0"0"0"15,0 0 1-15,0 0-1 16,0 0 1-16,19-1-4 16,-19 1-2-16,0 0-1 15,0 0 0-15,0 0-2 0,0 0-1 16,0 0 1-16,0 0-1 15,0 0-1-15,0 0 0 16,0 0-1-16,0 0 0 16,0 0-2-16,0 0 2 15,0 0 0-15,0 0-1 16,0 0-1-16,0 0 1 16,0 0 0-16,0 0-1 15,-17 5 1-15,17-5-1 16,0 0-1-16,-25 8 0 15,25-8 1-15,-21 15-1 16,21-15-1-16,-22 23 1 16,11-5 0-16,-3 1-1 0,5 4 1 15,-1 2 0-15,2 0-1 16,1 3 1-16,5-3-1 16,0 4 1-16,2-6-1 15,2 0 1-15,5 0-1 16,1-4 0-16,2 3 0 15,-10-22 0-15,29 26 1 16,-29-26-1-16,34 20 1 16,-14-17-1-16,-1-6 0 15,0-3 0-15,2-6 0 16,1 1 0-16,-5-8 0 16,0-3 1-16,-3 3-1 15,-3-4 0-15,-1-2 1 0,-2 2 0 16,-6 4-1-16,-2-2 1 15,0 2-1-15,-4-2 0 16,2 0 0-16,-2 1 0 16,4 20 0-16,-13-30 0 15,13 30 0-15,-16-23 1 16,16 23 0-16,-23-8-1 16,23 8 1-16,-29 10 0 15,29-10-1-15,-29 27 1 16,14-6-1-16,-3 4 0 15,5 1-1-15,3 3 2 16,2 0-1-16,5 0 0 16,3-2 0-16,5-10 0 0,-5-17 0 15,29 13-1-15,-7-17 1 16,3-7 0-16,2-4 0 16,-4-8 1-1,6-2-1-15,-8-2 1 0,-4 0-1 16,-5-4 1-16,-6 2-1 15,-8 1 0-15,-6 1 0 16,-6 4 1-16,-7 4-1 16,-4 9 0-16,-2 8 0 15,-4 8 0-15,0 7 1 16,4 7-1-16,4 6 0 16,2-1 0-16,8 2 0 15,7-2 0-15,4-4-1 0,4-4 1 16,-2-17-2-1,17 23-1-15,-17-23-7 16,45-5-32-16,-45 5-1 16,34-23-1-16,-18 2 0 0</inkml:trace>
  <inkml:trace contextRef="#ctx0" brushRef="#br0" timeOffset="6768.5575">912 4939 43 0,'0'0'38'16,"25"19"0"-16,-15 4 1 16,-10-23-21-16,10 50-6 15,-10-25-2-15,11 11-5 16,-5-7-1-16,4 0-2 15,-3-10-1-15,-7-19-2 0,18 17-3 16,-18-17-5-16,21-23-25 16,-19 2-4-16,-4-7-1 15,-2-3 1-15</inkml:trace>
  <inkml:trace contextRef="#ctx0" brushRef="#br0" timeOffset="9795.7021">1151 4759 42 0,'0'0'34'0,"10"-33"0"15,-10 33-8 1,-4-25-5-16,4 25-7 0,0 0-4 15,0 0-2-15,-10-25-2 16,10 25-1-16,0 0-2 16,-23 6 1-16,4 17-1 15,0 13-1-15,-8 10 2 16,0 16-2-16,-4 1 0 16,4 10 0-16,4 2 0 15,5-6-1-15,11-10 1 16,5-9-2-16,8-10 0 0,5-11 1 15,6-12 0-15,3-15-1 16,-1-15 0 0,2-14 0-16,-1-13-1 15,-3-14 1-15,-2-19-1 0,-7-9 0 16,-4-10 0-16,-6-8 0 16,-8 0-1-16,-3-1 1 15,-8 5-1-15,-3 5 2 16,-4 15-1-16,4 12 1 15,3 13 0-15,2 16 0 16,5 16 0-16,14 19 1 16,-15 17 0-16,19 22 0 0,7 14-1 15,5 13 2 1,7 10-1-16,0 14 1 16,6 4 1-16,4-5-2 15,2-7 2-15,-1-7-1 16,-1-10 1-16,-4-11-2 0,-2-12 1 15,-2-15-1-15,-8-14-1 16,1-3-1-16,-18-10 1 16,17 4-3-16,-17-4-1 15,4-21-5-15,-4 21-32 16,10-29-2-16,-14 8 0 16,-8-8-1-16</inkml:trace>
  <inkml:trace contextRef="#ctx0" brushRef="#br0" timeOffset="10335.905">571 4208 37 0,'0'0'37'16,"-20"2"0"-16,20-2 1 16,0 0-22-16,0 0-3 15,10-19-5-15,-6-8-1 16,23-2-2-16,4-9-2 16,15 0-1-16,4-9 1 15,8 7-1-15,0-4 0 16,-2 10-1-16,-4 3 0 15,-8 10 0-15,-13 5 1 16,-10 11-1-16,-21 5 0 16,0 0-1-16,0 0 1 0,-25-10 0 15,-2 6-1-15,-5-2-1 16,-7-1 1-16,-1-5-2 16,1 5-1-1,-2-11-4-15,41 18-22 0,-38-7-12 16,38 7 0-16,0 0 1 15</inkml:trace>
  <inkml:trace contextRef="#ctx0" brushRef="#br0" timeOffset="10933.1296">563 6028 29 0,'0'0'35'15,"10"-19"1"-15,-10 19 2 16,-12-25-16-16,12 25-7 16,0 0-4-16,-11 27-2 15,-1-8-2-15,12 20-2 16,-6-1-1-16,8 14-1 15,2-2-1-15,8 7 0 16,3-7-1-16,6-10-1 0,4-9-1 16,4-15-2-16,12-7-2 15,-9-30-6-15,26 6-24 16,-19-20-4-16,-1-1 0 16,-1-8-1-1</inkml:trace>
  <inkml:trace contextRef="#ctx0" brushRef="#br0" timeOffset="11560.366">993 5814 39 0,'0'0'37'0,"0"0"1"0,18-10 0 15,-18 10-21-15,3 27-1 16,-10-10-4-16,14 25-3 15,-7-11-4-15,4 13-1 16,0-4-2-16,0 1 0 16,2-9-1-1,-2-3 0-15,-1-10 0 0,-3-19 0 16,0 0-1-16,0 0 0 16,18-13 0-16,-16-8-1 15,-2-4 0-15,0-8 0 16,0 3-1-16,0-5 1 15,0 8 2-15,6-4-2 16,-3 10 2-16,7 2-1 0,-10 19 0 16,25-17 1-16,-25 17 0 15,33 11 0-15,-18 7-1 16,1 9 1-16,1-6 0 16,-3 7 0-16,-3-3-1 15,-3 2 1-15,2-10-2 16,-10-17 2-16,9 20-2 15,-9-20 1-15,0 0 1 16,0-31-2-16,-4 12 2 16,4-12-2-16,-5 2 2 15,3-5-2-15,-2-1 1 16,2 3 0-16,2 5-1 16,2 8 1-16,-2 19 0 0,11-21 1 15,-11 21-1-15,27 13 0 16,-13 4 0-16,5 6 0 15,2 4 1-15,-1 4-2 16,-1-2 1-16,-2 3-1 16,3-9-1-16,-13-6 0 15,-7-17-3-15,20 16-3 16,-3-1-10-16,-17-15-22 16,17-27 1-16,-13-5-2 15,-2-3 1-15</inkml:trace>
  <inkml:trace contextRef="#ctx0" brushRef="#br0" timeOffset="11800.4546">1452 5388 69 0,'18'-21'39'0,"-18"21"2"15,36 11-1-15,-36-11-29 16,50 48-2-16,-21-8-2 15,8 18-2-15,-6 5-2 16,2 14 0-16,-12 7-2 16,-4 1 0-16,-3-3-2 15,-12-13-2-15,5 12-10 16,-16-24-28-16,-3-9-1 0,-11-5 1 16,-2-17-2-16</inkml:trace>
  <inkml:trace contextRef="#ctx0" brushRef="#br0" timeOffset="13195.9817">7906 12940 21 0,'0'0'32'16,"0"0"2"-16,17-23-1 15,-17 23-14-15,6-18-2 16,-6 18-4-16,0 0-2 15,16 25-2 1,-24-6-1-16,12 22-3 0,-12-1 0 16,10 14-1-16,-4 1-2 15,4 7 0-15,0-5 1 16,4 7-2-16,-1-11 1 16,7-1-1-16,-2-6 0 15,-1-6-1-15,3-9 2 16,7-8-2-16,2-8-1 15,8-15 0-15,4-9 1 0,0-6 0 16,4-3 1-16,-1-3-2 16,3 2 0-1,-12 2-2-15,2 1 1 16,-16-1-4-16,5 15-2 0,-22-19-9 16,4 21-23-16,0-21 1 15,0 21-1-15,-21-29 2 16</inkml:trace>
  <inkml:trace contextRef="#ctx0" brushRef="#br0" timeOffset="13404.0599">7800 13298 64 0,'0'0'36'0,"0"0"2"15,0 0 0-15,31 16-30 0,-8-20-2 16,14 4-3-16,7 0-4 16,-4-12-7-16,24 8-28 15,-16-3-2-15,-3-3 1 16,-3-1-1-16</inkml:trace>
  <inkml:trace contextRef="#ctx0" brushRef="#br0" timeOffset="13753.1942">8608 13009 62 0,'0'0'38'0,"0"0"2"16,0 0-2-16,4 25-26 15,-23-10-4-15,11 25-1 16,-11-3-3-16,7 9-1 16,1 4 0-16,3 3-2 15,6-1 1-15,6 0-2 16,5-14 0-16,3-3-2 15,13-8-2-15,-8-24-10 0,12 1-27 16,-4-9 2-16,0-5-2 16,-3-13 1-16</inkml:trace>
  <inkml:trace contextRef="#ctx0" brushRef="#br0" timeOffset="14200.3664">8982 13128 62 0,'0'0'37'0,"0"0"2"16,-21 21-1-1,2 0-28-15,-16-10-2 0,14 12-1 16,-8-7-3-16,13 5-1 16,16-21-1-16,-9 25-1 15,9-25 0-15,37 11-1 16,-7-9 1-16,9 0 0 16,1 2-1-16,7-2 1 15,-9 2 0-15,1 1 0 16,-10 1 1-16,-8 8 0 0,-21-14-1 15,17 30 1-15,-17-30 1 16,-21 33-2-16,0-14 1 16,-4-4-1-16,-4 3 0 15,-2-11-1-15,4-3-3 16,0-6-1-16,10 2-3 16,-10-21-21-16,27 21-14 15,-18-31 1-15,15 14-1 16,1-4 0-16</inkml:trace>
  <inkml:trace contextRef="#ctx0" brushRef="#br0" timeOffset="14496.4733">9262 12851 72 0,'0'0'40'16,"23"-7"0"-16,-23 7 0 15,35 27-33-15,-4 9 1 16,-6 6-3-16,8 18 0 16,-10 11-1-16,-2 5-2 15,-8 9 2-15,-7 1-3 16,-10-7 0-16,-11-6-2 0,-4-6-4 15,-24-12-35-15,12-14-1 16,-5-16 0 0,1-16-3-16</inkml:trace>
  <inkml:trace contextRef="#ctx0" brushRef="#br0" timeOffset="16348.1805">5001 11348 3 0,'-7'-20'0'0,"7"20"4"16,0 0 1-16,0 0 4 16,3-17 3-16,-3 17 1 15,0 0 3-15,2-19-1 16,-2 19 0-16,-2-17-1 16,-9-3 0-16,11 20-2 15,-12-21 0-15,12 21-3 16,-15-17-1-16,15 17-1 15,0 0-1-15,0 0 0 0,-19-19 0 16,19 19-2-16,0 0 0 16,3 31 0-16,-5-10 0 15,10 9 0-15,-8 1-2 16,6 6 0-16,0 1 0 16,1-2-1-16,1-1-2 15,-2-8-1-15,9 2-4 16,-15-29-22-16,0 0-12 15,29-2 0-15,-13-18-1 16</inkml:trace>
  <inkml:trace contextRef="#ctx0" brushRef="#br0" timeOffset="17560.6294">5877 11232 25 0,'0'0'28'0,"0"0"-4"0,0 0-3 16,0 0-3-16,0 0-4 16,17-1-1-16,-17 1-2 15,0 0-1-15,0 0-1 16,0 26-2-16,0-26 0 15,0 46-2-15,-4-21-1 16,6 6-2-16,-4 0-1 16,0 5 0-16,1-3 0 15,-1-1-1-15,2 1-3 16,-8-12-5-16,23 0-29 16,-13 0-1-16,-2-21-2 15,0 0 2-15</inkml:trace>
  <inkml:trace contextRef="#ctx0" brushRef="#br0" timeOffset="19164.2372">6733 11138 12 0,'0'0'30'16,"0"0"0"-16,8-21-1 16,-8 21-9-16,0 0-4 15,17 6-3-15,-17-6-1 16,14 21-2-16,-14-21-1 15,10 52-2-15,-12-23-1 16,11 11-2-16,-9-2-2 0,6-3-2 16,2 3-3-1,-8-20-6-15,13 1-29 16,-13-19-1-16,21 4 0 16,-21-4 0-16</inkml:trace>
  <inkml:trace contextRef="#ctx0" brushRef="#br0" timeOffset="20156.6106">7690 11240 25 0,'15'-23'20'16,"-15"23"0"-16,4-17 1 15,-11-2-2-15,7 19-1 16,-8-23-1-16,8 23-3 16,0 0-2-16,0 0-3 15,-16-21-1-15,16 21-1 16,0 0-1-16,0 0-1 16,0 23-1-16,6-2-1 15,-6 4 0-15,4 11 0 16,-2-1-1-16,4 9 1 15,-2-2-2-15,-1 2-1 0,3-6-1 16,-4-11-1-16,10-2-4 16,-12-25-21-16,19-4-14 15,-19 4 0-15,35-32 0 16,-14 3 0-16</inkml:trace>
  <inkml:trace contextRef="#ctx0" brushRef="#br0" timeOffset="21059.9522">8591 11236 36 0,'0'0'23'0,"9"-25"1"16,-11 6 1-16,2 19-3 15,-5-21-3-15,5 21-4 0,0 0-4 16,0 0-2-16,0 0-1 16,0 0-2-16,0 0 0 15,0 0-2-15,-4 33-1 16,10-3 0-16,-3 3 0 15,3 11 0-15,0 2-2 16,2 0 1-16,-2 2-2 16,3-10 1-16,-3-7-1 15,0-6-1-15,1-6-3 16,-7-19-8-16,18-11-29 16,-18 11 1-16,29-31-2 15,-16 6 1-15</inkml:trace>
  <inkml:trace contextRef="#ctx0" brushRef="#br0" timeOffset="28248.664">9443 11252 48 0,'0'0'25'0,"0"0"-1"16,-4-23-2-16,4 23-4 0,0 0-2 16,0 0-3-16,2-23-2 15,-2 23-1-15,0 17-3 16,4 12 0 0,-12-4-3-16,10 11 0 0,-2 4-2 15,4-3 0-15,0 1-2 16,6-5-1-16,1-3-2 15,-11-30-4-15,43 31-24 16,-24-25-8-16,0-8-1 16,-1 2 0-16</inkml:trace>
  <inkml:trace contextRef="#ctx0" brushRef="#br0" timeOffset="29616.1837">10317 11200 29 0,'0'0'34'16,"14"-17"2"-16,-14 17 2 16,25 5-19-16,-25-5-3 15,3 18-4-15,-3-18-4 16,-5 49-1-16,-1-18-2 0,8 11-2 16,-6-5 0-16,8 3-2 15,0-2 0-15,0-3-2 16,7-2-2-16,-11-33-5 15,29 30-30-15,-29-30-2 16,17 33 0-16,-17-33 0 16</inkml:trace>
  <inkml:trace contextRef="#ctx0" brushRef="#br0" timeOffset="50613.1107">3842 9917 30 0,'0'0'20'0,"0"-25"1"0,0 25 0 16,0 0-1-1,-10-27-3-15,10 27-4 16,0 0-3-16,0 0-1 16,0 0-2-16,0 0-1 15,-7-17-1-15,7 17-1 0,0 0 0 16,0 0-1-16,0 0 1 16,-2-25-2-16,2 25 0 15,0 0 0-15,11-18-1 16,-11 18 0-16,22-9 0 15,-22 9 1-15,28-6-1 16,-8 8 0-16,-3 4 0 16,2-3 1-16,1 1-1 15,1 0 1-15,0-2-2 16,0 2 1-16,-1-6 0 16,-20 2-1-16,29-4 0 15,-29 4-1-15,19-2-1 0,-19 2-3 16,0 0-4-16,0 0-29 15,0 0-3-15,0 0 1 16,0 0-1-16</inkml:trace>
  <inkml:trace contextRef="#ctx0" brushRef="#br0" timeOffset="51692.5138">3879 8593 42 0,'0'0'34'0,"-20"0"1"15,20 0-7-15,0 0-13 16,0 0-4-16,0 0-4 16,0 0-1-16,0 0-1 0,0 0-1 15,18-8-1-15,-18 8 0 16,23 2-1-16,-23-2 0 15,35 0 2-15,-16 0-3 16,2 4 0-16,-2-2 0 16,3 2 0-16,-22-4 0 15,30 6-2-15,-10-3-1 16,-20-3-3-16,38 4-5 16,-38-4-28-16,23-30 0 15,-9 5-1-15,-4 0 0 16</inkml:trace>
  <inkml:trace contextRef="#ctx0" brushRef="#br0" timeOffset="52880.9627">3807 7317 12 0,'0'0'29'0,"0"0"3"16,0 0 1-1,22-3-14-15,-22 3-6 0,17-6-1 0,-17 6-1 16,25 0-3-16,-25 0-2 16,25 11-1-16,-25-11-2 15,25 18 0-15,-25-18 0 16,27 9-1-16,-27-9-1 16,27 2 0-16,-27-2-1 31,25-9 0-31,-25 9-1 0,18-12 0 0,-18 12-1 15,0 0-3-15,21 0-8 16,-21 0-23-16,0 0-1 16,0 0 0-16,9-27 1 15</inkml:trace>
  <inkml:trace contextRef="#ctx0" brushRef="#br0" timeOffset="54568.6065">3848 5950 24 0,'-12'17'32'15,"12"-17"1"-15,0 0 0 16,0 0-13-16,0 0-7 0,27-15-4 15,-27 15-2 1,33-12-2-16,-33 12-1 16,41-7-1-16,-20 7-1 15,2 1-1-15,-4 1 0 0,0-2-2 16,5 4-2-16,-24-4-6 16,48-19-25-16,-27 6-2 15,-2-7 0-15,-1 3-1 16</inkml:trace>
  <inkml:trace contextRef="#ctx0" brushRef="#br0" timeOffset="55508.9551">3857 4548 38 0,'-19'11'34'15,"19"-11"0"-15,0 0-6 16,0 0-12-16,35-2-6 16,-35 2-1-16,48 0-2 15,-23-2-2-15,8 12-1 0,-6-6-1 16,4 1-2-16,-4-1-2 15,-4-8-2-15,6 4-5 16,-29 0-28-16,27-23-1 16,-17 6 0-16,-1-4 0 15</inkml:trace>
  <inkml:trace contextRef="#ctx0" brushRef="#br0" timeOffset="56553.3513">2743 9562 28 0,'0'0'36'15,"0"21"-1"-15,0-21 2 16,-6 31-21-16,17 7-5 15,-14-13-3-15,12 21-3 16,-7-8 0-16,6 1-3 16,-2-9-1-16,-4-3-1 15,5-6-2-15,-7-21-6 16,0 0-28-16,21-27 0 16,-19-1-1-16,4-5 0 15</inkml:trace>
  <inkml:trace contextRef="#ctx0" brushRef="#br0" timeOffset="57260.6166">2729 8536 2 0,'17'-16'27'0,"-11"-9"2"16,17 16 2-16,4-7-15 0,-11-9-3 16,22 14 0-16,-18-10-1 15,14 30-1-15,-34-9-1 16,37 27-3-16,-35-10 0 15,2 20-4-15,-14-3 1 16,-3 16-2-16,-7-8 0 16,-3-1-1-16,4-5 0 15,0-3 0-15,5-4-2 16,5-6 2-16,3-6-2 16,6-17 1-16,0 0 0 15,0 0 0-15,31 9-1 16,-12-20 0-16,6-1-1 15,-2-11-2-15,6 8-1 0,-4-18-6 16,21 9-24-16,-15 1-1 16,-6-2-2-16,2 5 2 15</inkml:trace>
  <inkml:trace contextRef="#ctx0" brushRef="#br0" timeOffset="58084.9273">2833 7444 17 0,'31'-15'31'0,"-23"-3"0"16,11 7-6-16,2 5-9 15,-7-13-4-15,15 17-2 0,-29 2-3 16,40-8-2-16,-22 7-1 16,1 12 0-16,-19-11 0 15,19 38-1-15,-25-15 0 16,3 14 0-16,-9-5 0 15,0 7-2-15,-7-8 0 16,6-3 0-16,-3-5-1 16,16-23 0-16,-11 18 0 15,11-18-1-15,7-23 0 16,3 1 0-16,9 1-1 16,-1-2 1-16,3 2 1 15,0 2-1-15,2 6 0 16,-2 7 1-16,-1 6 1 0,-20 0-1 15,25 23 2-15,-19 0-1 16,-8-4 0-16,2 6 0 16,-12-4 1-1,-3 6-1-15,-7-4 1 0,1-4-2 16,-4-2 0-16,0-9-2 16,8 6-3-16,-14-22-18 15,13 4-13-15,18 4 0 16,-30-29-2-16,20 4 2 15</inkml:trace>
  <inkml:trace contextRef="#ctx0" brushRef="#br0" timeOffset="58684.1545">2972 5931 22 0,'0'0'32'15,"0"0"1"-15,0 0-9 16,0 0-5-16,-6 23-4 16,6-23-2-16,-7 19-5 15,7-19-2-15,-6 32-1 16,-2-9-2-16,8 6 0 16,-2-4-2-16,0-2 1 15,0-4-1-15,4 1 1 16,-2-20-2-16,10 28 1 0,-10-28 0 15,29 10 0-15,-29-10-1 16,38 0 1-16,-13-4-2 16,4-6 1-16,2 1-1 15,-6-8-3-15,4 5 0 16,-13-15-8-16,18 2-22 16,-18 4-4-16,-8-2 3 15,-5 4-2-15</inkml:trace>
  <inkml:trace contextRef="#ctx0" brushRef="#br0" timeOffset="58889.2312">3184 5936 46 0,'-11'33'35'0,"3"-14"1"16,2 10 0-16,8 15-23 16,-19-9-1-16,21 16-3 15,-14-6-3-15,16 4-2 16,-6-6-1-16,6-7-3 15,-1-11-1-15,-5-25-4 16,24 23-7-16,-24-23-25 16,9-35 0-16,-7-1-1 15,-6-14 0-15</inkml:trace>
  <inkml:trace contextRef="#ctx0" brushRef="#br0" timeOffset="59844.5914">2982 4663 1 0,'0'0'16'0,"21"-12"13"16,-21 12 3-16,0 0-15 15,0 0-1-15,-19 17-2 16,19 5-3-16,0-22-2 16,-18 28-3-16,18-28-3 15,-15 27-1-15,15-27-1 0,0 0 0 16,0 0 0-16,0 0-1 15,19-15 0-15,-5-2 0 16,-14 17 0-16,36-33 0 16,-9 14 1-16,4 0-1 15,4 3 0-15,4 3 1 16,-3 3 0-16,3 5 1 16,-3-1 0-16,-1 8 0 15,-12 0 1-15,-2 9 0 16,-21-11 0-16,10 29 0 15,-10-29 0-15,-23 36-1 16,0-18 0-16,2 1 0 16,-4-2-1-16,-1-5 0 0,3-1-1 15,2-3 0-15,4-3 0 16,17-5-1-16,-25 10-2 16,25-10-1-16,-20 8-3 15,20-8-10-15,-23-8-19 16,23 8-1-16,0 0 0 15,-17-25 0-15</inkml:trace>
  <inkml:trace contextRef="#ctx0" brushRef="#br0" timeOffset="60060.6746">2851 4653 48 0,'5'-23'36'16,"13"4"0"-16,9-6 0 0,7 4-24 16,3-17-5-16,21 9-3 15,-2-6-3-15,-2 1-3 16,6 16-11-16,-10-1-23 16,-15 6 0-16,-10 11-1 15,-25 2 0-15</inkml:trace>
  <inkml:trace contextRef="#ctx0" brushRef="#br0" timeOffset="69221.1414">11251 11092 9 0,'0'0'20'16,"0"0"-3"-16,0 0 0 16,0 0-1-16,7-21 1 15,-7 21-1-15,0 0-1 16,0 0-2-16,0 0-2 15,0 0-1-15,0 0-3 16,0 0-1-16,0 0-1 0,8 23-1 16,-8-23-1-16,4 41 0 15,-2-11-1-15,2 5 0 16,-2-1-1 0,1 5 0-16,-1-7-2 0,0-9-1 15,8 4-6-15,-10-27-27 16,0 0-2-16,21-17 0 15,-5-14-1-15</inkml:trace>
  <inkml:trace contextRef="#ctx0" brushRef="#br0" timeOffset="70832.742">12084 11066 11 0,'0'0'17'0,"0"0"-1"15,0 0-1-15,0 0 0 16,0 0 1-16,0 0-1 16,0 0-2-16,0 0 0 15,0 0-3-15,0 0-1 16,0 0-2-16,6-18-2 16,-6 18-2-16,0 0 1 15,0 0-1-15,0 0 0 16,0 0 0-16,5 21 1 15,1 1-1-15,-10-5 0 0,8 15 1 16,-6-1-2-16,4 4 0 16,-4-9 0-16,2 5 0 15,0-6-2-15,2-4 1 16,-2-2-2-16,0-19 0 16,8 20-4-16,-8-20-5 15,13-20-27-15,-13 20 0 16,14-25 0-16,-14 25-1 15</inkml:trace>
  <inkml:trace contextRef="#ctx0" brushRef="#br0" timeOffset="71857.1266">12884 11102 18 0,'0'0'29'0,"0"0"-3"15,0 0-4-15,0 0-4 16,8-19-3-16,-8 19-4 16,0 0-2-16,0 0-3 15,0 0-1-15,0 0-2 0,0 0 1 16,17-4-2-16,-17 4 1 16,0 0-1-1,0 0 2-15,0 0-1 16,0 0 0-16,0 0 1 0,0 0-2 15,0 0 1-15,-3 23-1 16,4-4 2-16,-1-19-3 16,-1 37 2-16,1-12-2 15,3-2 1-15,-1 0-1 16,4 0 1-16,-2 0-1 16,0 0 0-16,0-4-1 15,-2-2-1-15,-2-17-2 16,0 0-5-16,23 4-30 0,-23-4 0 15,6-17-2 1,-6 17 1-16</inkml:trace>
  <inkml:trace contextRef="#ctx0" brushRef="#br0" timeOffset="74497.123">5657 11986 12 0,'0'0'27'0,"0"0"2"16,0 0-11-16,2-17-3 15,8 0-1-15,17 9-3 16,-10-9-3-16,18 9-1 16,-10-9-2-16,13 13 1 15,-15-6-2-15,4 14 1 16,-27-4-1-16,22 29 0 0,-30-8-1 15,-2 10 0 1,-9-2-1-16,0 3 0 16,-4-3-2-16,1-2 1 15,3-4-1-15,19-23 0 0,-19 23 0 16,19-23 1-16,0 0 0 16,27 9 1-16,-10-9-2 15,10 2 1-15,-2-5 0 16,4-1 0-16,2 4-3 15,-4-14-7-15,10 9-25 16,-10-1-3-16,-6-2 1 16,-2 4-1-16</inkml:trace>
  <inkml:trace contextRef="#ctx0" brushRef="#br0" timeOffset="75436.4771">7595 11867 35 0,'-1'-17'31'15,"1"17"-4"-15,0 0-5 0,-10-23-4 16,10 23-4-16,0 0-2 15,0 0-4-15,0 0-2 16,0 0-1-16,0 0-2 16,-2 35 0-16,-2-14-1 15,2 7 0-15,-2 3-1 16,2 2 0-16,-1-4 0 16,1-5 0-16,0-6-1 15,2-18 1-15,5 19-1 0,-5-19 0 16,18-6 0-1,-18 6 0-15,29-11-1 16,-29 11 1-16,36-21 0 16,-16 7-1-16,5 6-1 0,-4-5-1 15,6 5-2-15,-10-13-4 16,16 19-5-16,-33 2-19 16,25-26-3-16,-25 26 0 15,16-27 2-15</inkml:trace>
  <inkml:trace contextRef="#ctx0" brushRef="#br0" timeOffset="75617.5464">7821 11825 51 0,'0'0'35'0,"0"0"2"16,0 23-12-16,0 27-7 15,-23-21-7-15,19 23-5 0,-9-8-2 16,5-2-6-16,12 6-11 15,4-21-23-15,-8-27 1 16,23 17-2-16,-4-27 1 16</inkml:trace>
  <inkml:trace contextRef="#ctx0" brushRef="#br0" timeOffset="76652.9372">9463 11873 19 0,'0'0'29'0,"0"-15"-1"16,0 15-8-16,0 0-3 15,0 0-2-15,-24-14-3 16,22 37-1-16,-19-9-3 16,12 18-2-16,-11-5-1 15,9 19-1-15,-7 0 0 16,13 10-2-16,-1-8 0 15,10-2-1-15,5-10 0 16,7 1-1-16,5-8 0 16,4-8 0-16,4-14-1 15,0-5 2-15,2-11-1 16,-2-7 0-16,0-5 0 16,-4-11 1-16,-4-3-1 0,-6 1 1 15,-3 1-1-15,-8 2 0 16,-10 10 0-16,6 21 0 15,-29-15 0-15,4 26 0 16,0 7 0-16,-4 3-4 16,16 19-13-16,-3-5-18 15,6-9 0-15,14 3-2 16,4-10 0-16</inkml:trace>
  <inkml:trace contextRef="#ctx0" brushRef="#br0" timeOffset="77593.292">11177 11959 9 0,'0'0'26'0,"0"0"2"15,0 0-7-15,0 0-2 16,-4-23-4-16,4 23-2 15,0 0-3-15,0 0-3 16,0 0 0-16,0 0-2 16,-19 2-1-16,19-2 0 15,-17 25-1-15,11-2 0 16,-8-2-1-16,7 4 0 16,-3 0 0-16,6 0-1 15,0-6 1-15,4-19-2 16,14 23 1-16,-14-23-1 15,29-7 1-15,-10-3-1 0,-1-9 0 16,-1-6 1-16,-2-4-2 16,1 0 2-1,-9 3 0-15,-1 1 0 16,-4 2-1-16,-4 3 1 0,2 20-2 16,-11-26-2-16,11 26-3 15,0 0-9-15,-20-12-20 16,20 12-1-16,-11 21 1 15,7-2-1-15</inkml:trace>
  <inkml:trace contextRef="#ctx0" brushRef="#br0" timeOffset="77901.4085">11106 12205 37 0,'0'0'32'0,"-14"17"1"0,14-17 0 16,-23 14-20-16,29 11-3 16,-6-25-4-16,-4 42-2 15,6-19-1-15,8 2-2 16,1-4 0-16,7-4 0 16,1-13 0-16,2-12-1 15,2-9 1-15,-1-12 1 16,-5-9-1-16,2 0 1 15,-11-10-1-15,-4 5 1 16,-4 3-2-16,-6 2 0 16,2 11-5-16,-13-2-22 15,9 6-8-15,6 0-1 0,-2 2 1 16</inkml:trace>
  <inkml:trace contextRef="#ctx0" brushRef="#br0" timeOffset="78864.7742">12626 12034 39 0,'0'0'30'16,"9"-21"-1"0,-9 21-7-16,0 0-4 15,0 0-5-15,0 0-4 16,0 0-2-16,0 0-2 0,0 0-1 15,0 0-1-15,-9 27 0 16,7-2 0-16,-2-2 1 16,2 11-3-16,-2-1 1 15,4 2-1-15,-2-3 1 16,4 1-1-16,-2-6-1 16,2-4 0-16,2-6-1 15,-4-17 0-15,8 17-2 16,-8-17-2-16,0 0-10 15,17-2-20-15,-17 2-2 16,8-23 1-16,-6 6 0 16</inkml:trace>
  <inkml:trace contextRef="#ctx0" brushRef="#br0" timeOffset="79184.893">12709 12078 41 0,'17'4'33'0,"-17"-4"2"16,-6 31-1-16,12-2-20 15,-19-8-2-15,15 11-5 16,-10-5-1-16,10 4-4 16,-2-10 0-16,7 0-1 15,-7-21-1-15,27 8 0 0,-7-20 1 16,3-5 0-16,0-6-1 15,2 2 1-15,-6-6 0 16,-1 6 1-16,-9 0-1 16,-9 21 1-16,4-27-3 15,-4 27 1-15,0 0-3 16,-31-27-10-16,31 27-22 16,-23-15-3-16,23 15 2 15,-19-17-1-15</inkml:trace>
  <inkml:trace contextRef="#ctx0" brushRef="#br0" timeOffset="86460.6391">5775 9903 13 0,'0'0'23'0,"0"0"0"16,0 0-7-16,0 0-2 15,0 0-3-15,-4-21-2 16,4 21-1-16,0 0-2 16,8-19 1-16,-8 19-1 15,0 0 2-15,0 0-2 16,0 0 0-16,0 0 1 15,0 0-2-15,0 0-1 16,0 0 0-16,0 0-1 16,0 29 0-16,0-29 0 15,-4 30-1-15,0-12 0 16,4 3 0-16,-2-2-1 16,4 6 1-16,0-6-1 0,-2-19 0 15,13 17 0-15,-13-17 0 16,25-11-1-16,-25 11 1 15,27-27 0-15,-11 8 1 16,-9-2-1-16,5 0 0 16,-6-1 0-16,-6 22 0 15,6-36 1-15,-8 17-1 16,-2 2 0-16,4 17 0 31,0 0 0-31,-21-6 0 0,21 6 0 0,-25 27 0 16,11-2 0-16,2 3 0 15,3 1 0-15,1 0-1 16,6-10 0-16,2-19 0 0,10 17 1 16,-10-17-1-16,25-11 0 15,-25 11 0-15,33-33 1 16,-20 10-1-16,1-7 0 16,-5 5 1-16,-3-4-1 15,-4 2 0-15,-2 6-1 16,0 21 2-16,-19-23-1 15,19 23 1-15,-39 31-1 16,18-12 1-16,-4 9-1 16,2 7 1-16,2 1-1 15,5-3 1-15,6-8-1 16,10-25 0-16,2 21 0 16,-2-21 0-16,25-8 1 0,-5-7-1 15,1-16 0-15,-2 6 0 16,1-7 0-1,-5-5 0-15,-5 7 1 16,-5 1-1-16,-7 10 0 0,2 19 1 16,-23 5-1-16,6 9 1 15,-2 7-1-15,1 4 1 16,5 0-2-16,-1-2-1 16,9 0-3-16,5-23-4 15,19 6-32-15,-19-6-1 16,35-10-1-16,-16 2 0 15</inkml:trace>
  <inkml:trace contextRef="#ctx0" brushRef="#br0" timeOffset="92185.8012">7632 8545 17 0,'0'0'14'0,"0"0"-1"16,0 0 1-16,0 0-1 15,0 0 0-15,-4-17-2 16,4 17 0-16,0 0 0 16,0 0-2-16,0 0 0 0,0 0-2 15,0 0-1-15,0 0 0 16,0 0-1-1,-7 29-1-15,7-29-1 16,-6 17 0-16,6-17-1 0,-4 23 0 16,4-23 0-16,2 31-1 15,-2-31 1-15,15 23-1 16,-15-23 1-16,31 13-2 16,-14-15 1-16,5-13 1 15,-5-8-2-15,0-4 2 16,-7-4-2-16,-4 2 2 15,-8 1-2-15,-6 5 3 16,-9 2-3-16,-2 21 3 0,-8 7-2 16,1 10-1-1,1 5 2-15,4 1-2 16,4 0 2-16,3 2-2 16,7-4 1-16,7-21-1 0,3 19 2 15,-3-19-1-15,0 0-2 16,27-23 1-16,-27 23-1 15,18-25 2-15,-18 25-1 16,13-29 1-16,-13 29-2 16,0 0 2-16,0 0-1 15,0 0-1-15,0 0-2 16,4-21-6-16,-4 21-28 16,18-2-2-16,-18 2 1 15,0 0-1-15</inkml:trace>
  <inkml:trace contextRef="#ctx0" brushRef="#br0" timeOffset="102313.6259">9393 7243 1 0,'0'0'3'0,"0"0"0"0,0 0-1 16,0 0 2-16,0 0 0 15,0 0 0-15,0 0 0 16,0 0 0-16,0 0-1 15,0 0 0-15,0 0 1 16,-8-18-1-16,8 18-1 16,0 0 1-16,2-19 0 15,-2 19 1-15,0 0 0 16,4-21 2-16,-4 21 1 16,0 0 2-16,-2-17 0 15,2 17 0-15,0 0 0 16,0 0 0-16,0 0 0 15,-9 23-2-15,9-23-2 16,-14 27-2-16,14-27 0 0,-11 30 0 31,11-30-2-31,-4 23 0 0,4-23 0 16,0 0 0-16,0 0 0 0,27-19 0 16,-16 0-1-16,3 0 2 15,-3-6 0-15,1 8 0 16,-4-6 0-16,-8 23 1 15,5-23 0-15,-5 23-1 16,0 0 1-16,0 0-1 16,-27 17 0-16,14 8 0 15,-10 2 1-15,7 9-1 0,-1 1 1 16,5 3-2-16,3-2 2 16,11-5-3-1,3-14 2-15,13-7-2 16,1-11 1-16,2-6-1 15,-1-5 0-15,-3-7 1 16,-5-6 0-16,-7 4 0 0,-3-8 0 16,-9 8 0-16,-3-2-1 15,10 21 0-15,-25-16-3 16,7 10-4-16,18 6-22 16,6 23-8-16,-6-23 1 15,25 25-2-15</inkml:trace>
  <inkml:trace contextRef="#ctx0" brushRef="#br0" timeOffset="111897.2416">11253 5829 11 0,'0'0'5'16,"0"0"0"-16,0 0-1 15,0 0-1-15,0 0 0 16,0 0-1-16,0 0 4 16,0 0 0-16,0 0 0 15,0 0 1-15,0 0 0 16,0 0 0-16,0 0 0 15,0 0 0-15,0 0-2 16,0 0-2-16,0 0 0 16,0 0 0-16,0 0 0 15,0 0 0-15,0 0-1 16,0 0 0-16,0 0 0 16,0 0-1-16,0 0 1 0,0 0 0 15,0 0 1-15,0 0-1 16,0 0 0-1,0 0 1-15,0 0 0 16,0 0-1-16,0 0 1 0,0 0-1 16,0 0 0-16,0 0 0 15,0 0 0-15,0 0 0 16,-18 11 0-16,18-11 0 16,0 0 0-16,0 0 0 15,0 0 1-15,-8 18-1 16,8-18 0-16,-7 19-1 15,7-19 0-15,-6 25 0 0,6-25 0 16,-4 19 0-16,4-19 0 16,0 0 0-1,0 0-1-15,0 0 1 16,16-17 0-16,-16 17 1 16,11-31-1-16,-5 10 0 0,-2-2 0 15,0 6 0-15,-2-2 0 16,-2 19 0-16,0-25 0 15,0 25 0-15,0 0 1 16,-20 9-1-16,20-9 0 16,-33 37-1-16,16-14 1 15,-2 0-1-15,3 0-1 16,-1-4 1-16,7-2 0 16,10-17 0-16,-5 21 0 15,5-21 1-15,21-7 0 16,0-9 0-16,-2-5 0 15,4-2 1-15,-3-8-1 0,-1 3 0 16,-7-1 1-16,-7 6-1 16,-7 4 0-16,2 19 0 15,-25-4 0-15,0 19 0 16,-2 6-1-16,0 8 0 16,0-2 0-16,4 4 0 15,4-5 0-15,5-1 0 16,5-7-1-16,9-18 1 15,0 0-1-15,0 0 0 16,17 15-2-16,-17-15-6 16,25-17-26-16,-25 17-2 15,25-27 1-15,-25 27-2 16</inkml:trace>
  <inkml:trace contextRef="#ctx0" brushRef="#br0" timeOffset="115021.4242">13118 4467 1 0,'23'-2'0'0,"-23"2"5"15,0 0-1-15,0 0-3 16,0 0-1-16,17-8 0 15,-17 8-1-15,0 0 1 16,0 0-1-16,0 0 1 16,19 6-1-16,-19-6 1 0,0 0 0 15,0 0 1-15,0 0-1 16,0 0 1-16,0 0 2 16,0 0-1-16,0 0 1 15,0 0 0-15,0 0 1 16,0 0 2-16,0 0 1 15,0 0 0-15,16-19 0 16,-16 19 1-16,0 0 0 16,0 0-1-16,0 0 0 15,0 0 0-15,-4-21-1 16,4 21 0-16,0 0-1 16,0 0-1-16,-2-21 0 15,2 21 0-15,0 0 0 0,0 0-1 16,-2-21 0-16,2 21-1 15,0 0 0-15,0 0 0 16,0 0 0-16,0 0-1 16,-17-8 0-16,17 8 1 15,0 0-1-15,0 0 0 16,-21 2 0-16,21-2 0 16,0 0 0-16,0 0 0 15,0 0 0-15,-18-2-1 16,18 2 1-16,0 0-1 15,0 0 1-15,0 0-1 16,0 0 1-16,0 0-1 0,0 0 0 16,0 0 0-16,0 0 0 15,0 0 0-15,0 0 0 16,0 0 0 0,0 0 0-16,-11-17 0 15,11 17 1-15,0 0-1 0,0 0 0 16,0 0 1-16,0 0-1 15,0 0 1-15,-18-8 0 16,18 8 0-16,0 0 1 16,0 0-2-16,-19 8 1 15,19-8 0-15,-19 11 1 16,19-11-1-16,-23 23 0 16,23-23 0-16,-25 29 0 0,25-29 0 15,-14 29 0-15,14-29 0 16,6 23 1-1,-6-23-2-15,29 0 1 16,-8-6 0-16,2-5-1 0,2-3 1 16,-2-7 0-16,0 0-1 15,-5-2 1-15,-5-2-1 16,-9 6 1-16,-4 19 0 16,-8-25 1-16,-9 25-1 15,-10 4 1-15,-2 13 0 16,-4 0 0-16,4 10 0 15,-3-4-1-15,10 2-1 16,5-4 0-16,17-21-5 16,8 17-22-16,9-17-10 15,2-9 0-15,8-3 0 16</inkml:trace>
  <inkml:trace contextRef="#ctx1" brushRef="#br0">13797 16653 0,'0'0'15,"0"0"1,0 0-16</inkml:trace>
  <inkml:trace contextRef="#ctx0" brushRef="#br0" timeOffset="118201.6239">3391 11704 4 0,'0'0'5'16,"0"0"-1"-16,0 0-1 16,0 0 0-16,0 0 1 15,0 0 0-15,0 0 2 16,0 0-1-16,0 0 1 16,0 0 3-16,0 0-2 15,0 0 1-15,0 0-1 16,0 0-2-16,0 0 0 15,0 0 0-15,0 0-2 16,0 0 0-16,0 0-2 0,15-17 1 16,-15 17-1-16,14-23 0 15,-5 6 1-15,-9 17-2 16,27-27 1-16,-9 13 0 16,-5-3 1-16,6-2-1 15,-3-2 0-15,5 0 0 16,-4-4 1-16,5 2-1 15,-5 0 0-15,2 4 0 16,-3-2 0-16,1 7 0 16,-17 14 0-16,29-21 0 15,-29 21 0-15,27-25 0 16,-10 10 1-16,-17 15-1 0,37-35-1 16,-18 16 2-16,4-6-1 15,1 6-1-15,1 0 1 16,-2 0-1-16,-2 3 1 15,2 5 0-15,-4-3 0 16,5 1-1-16,-7 1 1 16,2-1 0-16,1-8-1 15,1 4 1-15,2-6-1 16,2-6 0-16,6 2 0 16,0 0 1-16,0 0 0 15,5 0-1-15,-1 4 1 16,-4 4-1-16,2 0 1 15,1 2-1-15,-1-4 0 0,0-4 0 16,5-2 1-16,-1-2 0 16,2-2-1-16,5-3 0 15,-3-3 1-15,3-1-1 16,-6 0 0-16,3 5 1 16,-4 0-1-16,-1 3 0 15,-5-3-1-15,2 2 1 16,-2-3 0-16,0 1 1 15,3-3-1-15,1 1 0 16,2-1 1-16,-1-1-2 16,5 1 2-16,-1 2-1 15,-1 1 1-15,1 4-2 16,-1 0 2-16,-2-3-1 0,-1 7 0 16,1-4 0-16,-2 2 0 15,-1 2 1-15,1-2-1 16,0 2 0-1,2 1-1-15,1 2 2 0,3-6-1 16,-1 5 1-16,6-6-1 16,3-2 0-16,5-1 0 15,3-7 0-15,3 1 1 16,4-6-1-16,3-4 1 16,7-6-1-16,3-5 1 15,4-7-1-15,8-5 1 16,1-3-1-16,13-5 1 15,3 2-1-15,-2 2 1 0,0 1-1 16,-2 6-1 0,-5 3 1-16,-5 2-1 15,-3 5 1-15,-10 1-1 16,-2-1 2-16,-2 1-2 0,4 1 1 16,4-7 0-16,4-2 0 15,6 1 0-15,1-9 0 16,5 4 0-16,-3-2 0 15,0 0 0-15,-3 0 0 16,-6 2 0-16,0 6 1 16,-8-4-1-16,-2 2 1 15,0 1-1-15,2-1 0 16,2 0 0-16,2 2 1 16,6 1-2-16,-2 1 2 15,1 1-2-15,1 5 1 16,-2-1 0-16,-2-3 0 15,-4 1 1-15,2-3-1 0,-6 1 0 16,-2-1 1-16,-2 2 0 16,1-1-1-16,-3 1 0 15,0 5 1-15,3 4-1 16,-5 2 1-16,2 0-1 16,-3 0 0-16,5 0-1 15,1 2 1-15,1-2-2 16,2-2 2-16,-2-1-1 0,0-1 0 15,3 0 0-15,1 0 2 16,-4-2-1 0,2-5 1-16,2 1-1 15,4-1 0-15,4-4 1 16,7-1-1-16,3-5 1 0,5-2-1 16,2-2 1-16,4 4-1 15,-4 0-1-15,4-3 1 16,-4 1 0-16,-5 3 0 15,-5 5-1-15,-3 0 1 16,-2-1-1-16,3 1 2 16,9 0 0-16,-7 2-1 15,3 1 1-15,-3-5-1 0,1 3 0 16,-7 3 0 0,-7 5 1-16,-5 1-1 15,-17 3 1-15,-5 6 1 16,-7 1-1-16,-3 11 1 0,-7-3 0 15,-1 8 0-15,-1-1-1 16,-2 7 0-16,-2 1 0 16,-2 3-1-16,-6 4 0 15,-2 5 0-15,-4 2 0 32,-17 6 0-32,29-2-2 0,-29 2-4 0,23 6-26 15,-23-6-1-15,16 19-2 16,-16-19 1-16</inkml:trace>
  <inkml:trace contextRef="#ctx0" brushRef="#br0" timeOffset="120617.5336">16188 2346 28 0,'0'0'28'15,"10"-18"3"-15,-10 18-4 16,0 0-15-16,6-17-2 16,-6 17 2-16,0 0-1 15,4 25-1-15,-4-25-2 0,-20 54-2 16,3-20 0-16,5 18-2 16,-9-2 0-16,2 7-2 15,-6-1 0-15,6-6-2 16,-1-10 0-16,5-5 0 15,1-12 0-15,14-23 0 16,-15 19-1-16,15-19 1 16,6-19-1-16,1-8 0 15,7-4 0-15,1-15-1 16,7-2 1-16,-3-13 0 16,6 3 0-16,0-1 1 15,-6 1-1-15,-1 14 3 16,-5 4-2-16,1 13 2 0,-5 10 0 15,-9 17 1-15,21 17 0 16,-5 16 0 0,-5 5 1-16,9 14-2 0,-5 7 1 15,5 8-1-15,-3 1 1 16,2-1-2-16,-5-8 0 16,-1-7 0-16,-3-12-2 15,-1-13 0-15,1-6-2 16,-10-21-1-16,0 0-7 15,0 0-27-15,0-27-2 16,-11 2 0-16,-5-5 0 16</inkml:trace>
  <inkml:trace contextRef="#ctx0" brushRef="#br0" timeOffset="120789.5992">15974 2685 70 0,'-21'23'36'15,"21"-23"2"-15,25 2-1 16,4-21-31-16,15 11-3 16,3-1-2-16,3-13-8 15,13 7-29-15,-1 4 0 16,-6-7-1-16,-4-1 0 16</inkml:trace>
  <inkml:trace contextRef="#ctx0" brushRef="#br0" timeOffset="121449.8528">17189 2436 40 0,'0'0'36'16,"20"-12"-2"-16,-20 12 3 15,0 0-18-15,0 0-9 16,-37 4-1-16,24 15-3 16,-16-1-1-16,4 6-2 15,-6-1 0-15,6 6-1 16,1-8 0-16,7 2-2 15,9-5 0-15,8-18 0 16,20 13 0-16,7-13-1 16,9-4 1-16,9 0 0 0,3-1-1 15,2 1 2-15,-2 0-1 16,-5 4 1-16,-7 2 0 16,-9 6 1-16,-27-8-1 15,18 23 1-15,-18-23 1 16,-33 40-1-16,4-19 0 15,-4 10 0-15,-3-8 0 16,-1 2-2-16,0-6 1 16,4-6-1-16,8-1-1 15,2-10-2-15,23-2 0 16,-31-6-3-16,31 6-3 16,-17-23-18-16,21 6-13 15,2-8 1-15,7-4-1 0,5-8 2 16</inkml:trace>
  <inkml:trace contextRef="#ctx0" brushRef="#br0" timeOffset="121722.9516">17458 2209 52 0,'0'0'38'15,"21"-25"0"-15,-21 25 0 16,0 0-23-16,13 23-3 15,-19 0-3-15,14 24-3 16,-8-7 0-16,8 12-3 0,-4-3 0 16,5 3-1-16,-1-2-1 15,2-8 0-15,-1-7 0 16,1-6-2-16,-2-6 0 16,-8-23-2-1,13 23-2-15,-13-23-4 0,20-10-24 16,-20-9-7-16,0-2 0 15,-8-8 1-15</inkml:trace>
  <inkml:trace contextRef="#ctx0" brushRef="#br0" timeOffset="122561.2696">17378 2488 51 0,'0'0'35'15,"0"0"0"-15,0 0 0 16,0 0-26-16,54-10-1 15,-25-5-4 1,10 1-2-16,3-1-3 0,-1-2 0 16,3 3-1-16,-7-1 0 15,-2 3 1-15,-10 5 2 16,-4-3 0-16,-2 8 3 16,-19 2 0-16,27 0 0 15,-27 0 2-15,18 23-1 16,-18-23 1-16,13 42-2 15,-11-15 1-15,8 10-2 16,-7-1 1-16,1 2-2 0,-2-7 0 16,2 2 0-1,-2-14-1-15,0 0 1 16,-2-19-2-16,0 0 0 16,0 0 1-16,0 0-1 0,10-33-1 15,-12 7 1-15,4 1-1 16,-4-6 1-16,0 4-2 15,2-2 1-15,0 3-1 16,7-1 0-16,3 6-2 16,6-2 1-16,3 9-1 15,2-5-1-15,10 11 1 16,-4-3-1-16,10 7 1 16,-8-2 0-16,7 6 1 15,-5-4 1-15,0 4 1 16,-4-2 1-16,-6 0 1 15,0 4 2-15,-21-2 1 16,18 8 0-16,-18-8 1 0,-14 29 0 16,-11-8 1-16,2 12-1 15,-12-5 0-15,4 13-2 16,-1-5 0-16,5 6-1 16,3-7 0-16,13 1-1 15,13-15-1-15,9-3 0 16,13-9-1-16,10-13 1 15,9-5-2-15,3-16 1 16,2-4-1-16,-2-15 0 16,-3 0 0-16,-10-8 1 15,-6 0-1-15,-12 10 1 16,-7 2 1-16,-8 11 0 16,-6 4 1-16,6 25-1 0,-21-8 1 15,21 8 1-15,-18 37-1 16,15-3 0-16,1 1 1 15,6 3-2-15,5 3 2 16,7-5-3-16,3-5 2 16,8-10-3-16,8-4 0 15,-5-15-3-15,11 4-3 16,-20-33-18-16,10 6-14 16,-6-12 0-16,-4-5 0 15,-7-4 1-15</inkml:trace>
  <inkml:trace contextRef="#ctx0" brushRef="#br0" timeOffset="122725.3297">18646 2273 86 0,'0'0'37'0,"0"0"3"16,-10 19-13-16,25 21-18 15,-13-11-2-15,16 11-2 16,-7-9-1 0,7 2-2-16,1-9-2 0,0-12-3 15,4 1-2-15,-15-30-21 16,-8 17-14-16,23-36 1 15,-21 5-1-15,-4-7 0 16</inkml:trace>
  <inkml:trace contextRef="#ctx0" brushRef="#br0" timeOffset="122862.3862">18671 2137 45 0,'0'0'29'0,"25"11"-1"15,-25-11-3-15,31 12-38 16,3 9-15-1,-12-21-1-15,16 19 0 0,-17-21 2 16</inkml:trace>
  <inkml:trace contextRef="#ctx0" brushRef="#br0" timeOffset="123313.5569">19045 2171 75 0,'-33'33'39'16,"2"-8"1"-16,-3 1-1 15,7 19-29-15,-14-17-3 0,16 13-3 16,-2-11-1 0,15-5-2-16,12 0-1 15,0-25-2-15,41 21-2 16,-12-32-1-16,15 5-2 0,-9-23-2 16,13 12 0-16,-21-19 2 15,10 13-1-15,-22-8 4 16,-5 10 2-16,-10 21 2 15,-8-27 3-15,8 27 3 16,-23 17 0-16,21 12 0 16,-10-6 0-16,18 19-2 15,2-4 1-15,17 12-2 16,-2 0 1-16,12 8-1 16,-4-6 0-16,2 9 0 15,-8-4-1-15,-4 5 1 16,-13-7 0-16,-10 5 0 15,-18-8-2-15,-7-6 1 0,-7-10 0 16,-9-13-1-16,-5-9-1 16,-4-12-1-16,2-6-1 15,-2-12-1-15,11-1-4 16,-7-29-10-16,19 8-24 16,4-8 0-16,11-2 0 15,7-6 1-15</inkml:trace>
  <inkml:trace contextRef="#ctx0" brushRef="#br0" timeOffset="123829.7466">19259 2073 62 0,'0'0'37'0,"0"0"3"16,0 0-1-16,29 8-28 15,-29-8-2-15,25 42-1 16,-19-9-2-16,9 13-1 16,-5 2-1-16,0 5-2 15,-5-1 0-15,-1-2-1 16,-4-10 0-16,2-5-1 15,-2-12 0-15,0-23 0 0,4 21 0 16,-4-21 0-16,4-19-1 16,-2-2 0-16,2-6 0 15,1-8 0-15,5-1-1 16,0 1 2-16,1 3 0 16,3 1-1-16,1 10 1 15,1 4 0-15,1 9 0 16,0 8 1-16,-17 0 0 15,31 35 0-15,-19-9-1 16,-1 9 1-16,-3 1 0 16,2 3 0-16,-5-1 0 15,1-5-2-15,-2-3 1 0,-2-10-3 16,6-3 0-16,-8-17-6 16,17 9-15-16,-17-9-16 15,14-36-1-15,-7 3 1 16,1-13-1-16</inkml:trace>
  <inkml:trace contextRef="#ctx0" brushRef="#br0" timeOffset="124025.8213">19786 1945 71 0,'15'23'39'16,"-17"11"1"-16,4 16 1 15,-14-2-32-15,28 23-1 16,-16-8-2-16,11 10-1 0,-3-8-2 15,4-3-2-15,1-10-1 16,-5-18-4-16,7 3-3 16,-22-20-32-16,7-17-2 15,0 0 0-15,0 0 0 16</inkml:trace>
  <inkml:trace contextRef="#ctx0" brushRef="#br0" timeOffset="124177.8783">19517 2371 68 0,'18'-4'35'16,"9"-2"1"-16,23 2-2 15,2 0-31-15,16 4-19 0,3-11-19 16,-7-8 1-16,5 9-2 16,-7-9 1-16</inkml:trace>
  <inkml:trace contextRef="#ctx0" brushRef="#br0" timeOffset="124930.1647">20897 2000 15 0,'0'0'31'0,"0"0"2"0,-12-21-3 16,12 21-10-16,0 0-3 16,27 27-1-16,-27-27-2 15,10 48-2-15,-12-17-4 16,13 24-1-16,-9-7-2 15,8 14-1-15,-4-11-1 16,5-1-2-16,1-9 0 16,1-13-2-16,1-5 0 15,-14-23-4-15,33 18-6 16,-33-18-29-16,15-31 1 16,-9 0-2-16,-2-5 1 15</inkml:trace>
  <inkml:trace contextRef="#ctx0" brushRef="#br0" timeOffset="125138.2499">21116 2073 59 0,'18'25'39'0,"-9"-2"1"16,-3 6 0-16,17 19-26 16,-28-16-3-16,14 20-4 15,-11-6-1-15,12 4-3 16,-4-6-1-16,5-9-2 15,5-12-2-15,-16-23-3 16,46 8-6-16,-32-30-30 16,9-14 1-16,-12-14-1 0,-3-9 1 15</inkml:trace>
  <inkml:trace contextRef="#ctx0" brushRef="#br0" timeOffset="125282.2952">21136 1853 60 0,'4'21'33'16,"-4"-21"1"-16,17 36-2 16,-17-36-36-16,44 29-22 15,-13-4-7-15,-12-17 0 16,12 13-1-16</inkml:trace>
  <inkml:trace contextRef="#ctx0" brushRef="#br0" timeOffset="125960.5511">21510 2133 67 0,'17'-4'39'16,"-17"4"0"-16,27 4 1 15,-27-4-30-15,14 25-1 16,-14 0-4-16,9 13-1 16,-9 0-1-16,6 6-1 15,-4 2-1-15,2-5 0 16,-2-7 0-16,0-3-1 16,-2-31 1-16,4 17-1 15,-4-17-1-15,7-27 1 0,1-3-1 16,0-9 1-16,3-5-2 15,-1-6 1-15,2 2-1 16,-1 2 1-16,1 8 1 16,-3 1-1-16,-1 14 1 15,-8 23-1-15,19-19 2 16,-19 19 0-16,22 31-1 16,-7 0 1-16,-1 3 0 15,5 8 0-15,2 1 0 16,6-3 1-16,4-4-2 15,2-7 0-15,3-10 1 16,3-7-1-16,1-12 0 16,7-8-1-16,-5-9 1 0,1-12-1 15,-5-5-1-15,-3-11 0 16,-6-3 1-16,-8-1-1 16,-7-1 1-16,-18 9 1 15,-8 7 0-15,-9 13 0 16,-6 15 0-16,-2 18 2 15,0 16-1-15,4 13 0 16,8 7 1-16,17 5-1 16,13-1-1-16,18 4 1 15,13-10 0-15,10-10-1 16,8-11 0-16,4-15-3 16,7 7-6-16,-13-23-32 0,-8-1 1 15,-17-11-2-15,-16-1 2 31</inkml:trace>
  <inkml:trace contextRef="#ctx0" brushRef="#br0" timeOffset="127277.0512">16144 3863 20 0,'15'-17'33'16,"-17"-3"0"-16,2 20-1 16,0 0-12-16,4-42-5 15,-4 42-2-15,-19-4-2 16,2 22-2-16,-24-3-2 15,6 25-2-15,-13-1-1 16,4 16-1-16,-4-3 0 16,9 4-1-16,8-5-1 15,18-6-1-15,15-7 1 16,11-13-1-16,12-10 0 0,12-13 0 16,7-6 0-16,6-9 0 15,-1-12 0-15,-1-10 0 16,-6-7-1-16,-5-6 1 15,-4-4 0-15,-10 3 0 16,-4-1 1-16,-7 11-1 16,-3 7 1-16,-3 13 0 15,-6 19 0-15,0 0 1 16,25 23-1-16,-9 13 0 16,-1 4 0-16,6 10 1 15,2 0-1-15,3-2 0 16,-5-10-1-16,0-3 2 15,-4-8-2-15,-17-27 1 0,27 13-1 16,-27-13 0-16,23-40 0 16,-11 5 0-16,3-7 0 15,-1-10-1-15,3-5 1 16,6-3 0-16,3 7 0 16,2 5 0-16,5 9 0 15,-2 14 0-15,2 12 0 16,0 15 1-16,-6 15-1 15,-6 12 0-15,-10 11 0 16,-5 10-1-16,-4 8-1 16,-8-16-7-16,18 12-31 15,-12-10 0-15,6-10-2 16,7-11 2-16</inkml:trace>
  <inkml:trace contextRef="#ctx0" brushRef="#br0" timeOffset="128009.3246">17990 3740 1 0,'-27'2'23'0,"27"-2"4"15,0 0-8-15,0 0 0 16,19-11-2-16,-27-9 1 0,8 20-2 16,6-19 0-1,-6 19-3-15,0 0-2 16,0 0-2-16,0 0-2 15,-19 6-1-15,-6 13-1 0,2 18-1 16,-10 3 0-16,4 14-1 16,0 1-1-16,8 3-1 15,9-7 0-15,10-6-1 16,10-15 0-16,17-12 0 16,8-15 0-16,7-14 0 15,5-12 0-15,-3-10 0 16,-1-9 0-16,-7-4 0 0,-8-4 0 15,-11 0 1 1,-11 6-1-16,-8 4 1 16,-4 7 0-16,-3 14 0 15,11 19 0-15,-22-11 1 16,22 11 0-16,-5 34-1 0,10-7 0 16,9 11 0-16,5 1 0 15,6 3-1-15,2-6 1 16,2 3-2-16,0-5-1 15,-2-11-2-15,8 12-7 16,-12-22-30-16,6-7-1 16,-8-12-1-16,4 0 1 15</inkml:trace>
  <inkml:trace contextRef="#ctx0" brushRef="#br0" timeOffset="128969.6892">19404 3790 43 0,'0'0'35'0,"11"-19"0"16,-7 0-6-16,-4 19-7 16,-2-18-8-16,2 18-3 15,0 0-4-15,0 0-1 16,-25-15-1-16,25 15-1 15,-46 17 0-15,11 6-2 16,-7 8 1-16,-1 15-2 16,-5 2 1-16,6 8-2 15,3-1 1-15,12-3 0 0,15-2-1 16,14-10 0 0,14-15 0-16,15-15 1 15,13-14-1-15,6-13-1 16,6-14 1-16,-2-7-1 0,-2-14 1 15,-9-8 0-15,-9-5-1 16,-11-4 1-16,-11 0-1 16,-14 6 2-16,-9 1-2 15,-9 10 2-15,-5 6-1 16,0 12 0-16,0 5 1 16,6 16 0-16,1 11-1 15,18 2 1-15,-11 21 0 16,17 6 1-16,5 5 0 15,5 12-1-15,-1 4 1 0,2 6-1 16,-1-2 0 0,-1 2 0-16,-3-6 0 15,-1-6-1-15,-1-8 1 0,-2-7-2 16,-2-8 1-16,-6-19-2 16,15 25-1-16,-15-25-3 15,17 6-6-15,-17-6-29 16,0 0-1-16,0 0 0 15,8-17 0-15</inkml:trace>
  <inkml:trace contextRef="#ctx0" brushRef="#br0" timeOffset="129585.9198">18987 3550 22 0,'0'0'32'0,"-25"-7"3"16,25 7-1-16,-19 0-13 15,-4-20-6-15,23 20-4 16,0 0-3-16,0 0-1 16,-10-17-3-16,10 17-1 15,19-4 0-15,2 0-2 16,1 1 0-16,12 1 0 16,7-2 0-16,9 0 0 15,0-2 0-15,4 2 0 0,-4-5 0 16,-1 1-1-16,-7-1 1 15,-9-3 0-15,-10-1 0 16,-23 13 0-16,10-27 0 16,-10 27 0-16,-26-23 0 15,5 15-1-15,0 2 1 16,-2 1-2-16,6 3-2 16,-1-6-2-16,18 8-9 15,0 0-24-15,0 0-1 16,21-12 0-16,-21 12 1 15</inkml:trace>
  <inkml:trace contextRef="#ctx0" brushRef="#br0" timeOffset="130177.1452">20019 3702 49 0,'0'0'37'16,"0"0"1"-16,-2-19-1 15,2 19-23-15,0 0-2 16,0 0-4-16,4 21-1 15,6-2-2-15,-7 0-1 16,9 10-1-16,-2-2 0 0,3 3-2 16,1-3 1-16,1-4 0 15,-1-4-1 1,-14-19 0-16,28 20 0 16,-28-20 0-16,27-8 0 15,-27 8-1-15,24-35 0 0,-17 9 2 16,1-5-2-16,-4-2 1 15,-4-3-1-15,0 1 0 16,0 1-1-16,-4 5 2 16,4 6-4-16,-2 0 0 15,2 23-3-15,8-33-6 32,19 33-28-32,-27 0-1 0,23 2 1 0,-23-2-2 15</inkml:trace>
  <inkml:trace contextRef="#ctx0" brushRef="#br0" timeOffset="130569.2944">20565 3585 68 0,'0'0'38'15,"-33"13"2"-15,0 1 0 16,20 11-31-16,-26-14-1 15,14 14-3-15,-4-12-1 16,29-13-2-16,-11 29 0 16,11-29-2-16,44 12-1 15,-9-10 0-15,5 3 1 16,1 1-2-16,3 0 2 16,-7 3-1-16,-5 5 1 0,-6-1-1 15,-9 1 2-15,-17-14-1 16,13 27 0-16,-15-10 2 15,2-17-1-15,-23 32 1 16,2-20 0-16,-2 3 0 16,-4-5-1-16,4-1 1 15,-2-3-2-15,4-6-1 16,21 0-3-16,-27-13-4 16,27 13-22-16,0 0-11 15,23-16-1-15,-23 16 1 16</inkml:trace>
  <inkml:trace contextRef="#ctx0" brushRef="#br0" timeOffset="130785.376">20854 3963 77 0,'0'0'41'0,"0"0"1"15,0 0-1-15,0 0-28 16,0 0-8-16,0 0-3 16,16-25-5-16,-16 25-10 15,0 0-27-15,0 0-1 16,0 0 1-16,0 0-1 16</inkml:trace>
  <inkml:trace contextRef="#ctx0" brushRef="#br0" timeOffset="131441.6196">21477 3424 34 0,'0'0'35'0,"14"-23"1"0,-14 23 1 16,-14-27-20-16,14 27-3 16,0 0-2-16,21 30-2 15,-21-30-2-15,2 48-2 16,-6-13-2-16,10 13 0 16,-2 0 0-16,4 4-3 15,3-6 2-15,5-2-3 16,5-2 2-16,6-8-2 15,4-7 2-15,2-6-2 16,1-9 1-16,5-6-1 16,-2-6-1-16,-7-4 1 15,1-2-3-15,-8-7 0 16,1 5-3-16,-19-19-6 0,13 8-30 16,-26-2 0-16,-5 2 2 15,-16-2-1-15</inkml:trace>
  <inkml:trace contextRef="#ctx0" brushRef="#br0" timeOffset="131589.6765">21338 3707 73 0,'0'0'40'0,"0"0"-2"16,37-5 1-16,1-13-33 16,34 11-2-16,5-3-5 15,-2-13-14-15,6 8-22 16,0 3-2-16,-11-1 0 15,-9 3 0-15</inkml:trace>
  <inkml:trace contextRef="#ctx0" brushRef="#br0" timeOffset="132914.1788">16196 5177 21 0,'0'0'29'15,"17"-17"4"-15,-17 17 0 16,2-39-19-16,16 39-1 15,-22-23 2-15,4 23-2 16,0 0-1-16,0 0-2 16,-21-6-3-16,5 24-1 15,-19-1-1-15,3 12-1 16,-9 5-2-16,3 10 1 16,-1 2-1-16,6 8-1 15,4 2 0-15,10 1 0 16,11-9 0-16,12-8-1 0,12-11 0 15,9-11-1-15,9-17 1 16,5-12-1-16,3-12 1 16,1-15-1-16,-5-8 0 15,-3-4 0-15,-12-2 1 16,-7 0-1-16,-12 6 1 16,-6 6 0-16,-4 5 0 15,-6 14 0-15,12 21 1 16,-19-8 0-16,19 8-1 15,-4 46 1-15,14-7-1 16,7 13 1-16,6 5-1 16,6 10 1-16,2 4-1 15,2 2 2-15,-4-4-2 0,-6-2 2 16,-10 1-1-16,-9-11 1 16,-9-5-1-16,-11-8 1 15,-7-8-2-15,-6-11 1 16,-6-9 0-16,-1-12-1 15,1-8 0-15,-2-10-2 16,6-3-1-16,1-12-2 16,8 2-2-16,-9-19-10 15,14 16-24-15,7-5-2 16,10 1 2-16,4 1 0 16</inkml:trace>
  <inkml:trace contextRef="#ctx0" brushRef="#br0" timeOffset="133633.4509">16499 5184 64 0,'0'0'39'15,"13"-17"0"-15,-13 17 1 16,22 2-28-16,-22-2-2 15,29 15-3-15,-20 3-1 16,14 16-2-16,-11-1-1 16,7 7-1-16,-7-1 0 0,1 1-1 15,-3-8 0-15,0-7-1 16,-5-5 0-16,-5-20 1 16,0 0-1-1,0 0 0-15,0 0 0 16,16-35-1-16,-18 10 0 0,0-8 0 15,2 1 0-15,-4-7-2 16,6 11 1-16,-2-9 0 16,8 10 0-16,1-3 0 15,9 11 0-15,1-3 0 16,6 7 1-16,4 0 1 16,4 3 0-16,-2 3 1 15,0 3-1-15,-3 6 2 0,-4 0-1 16,-5 9 2-16,-19-9-1 15,17 33 1 1,-23-6-2-16,-5 11 2 16,-10 3-1-16,-2 5-1 0,-6-2 1 15,2 2-1-15,3-4 0 16,9-9-1-16,5-8 0 16,10-25 0-16,18 13 0 15,5-21-1-15,8-11 0 16,0-10 0-16,1-5 0 15,-1-5 1-15,-4-3-1 16,-7 0 1-16,-7 4 0 16,-7 3 0-16,-4 10 0 15,-4 8 1-15,2 17-1 16,0 0 1-16,0 0 0 16,-18 19 0-16,17 6-1 15,1 4 0-15,1 3 0 0,3 1 0 16,6 0-2-16,-4-10-2 15,7 7-3-15,-13-30-10 16,18 18-24-16,-18-18 0 16,30 5 0-16,-12-18 1 15</inkml:trace>
  <inkml:trace contextRef="#ctx0" brushRef="#br0" timeOffset="134101.6246">17241 5173 79 0,'12'33'41'0,"-12"1"0"16,-2 1 0-16,25 16-30 0,-27-1-4 15,20 17-1-15,-7-3-1 16,7 3-2-16,-1-8-2 16,3-9 0-16,-1-8-1 15,-5-13 0-15,-12-29-2 16,23 17 0-16,-23-17-2 15,6-36-2-15,-5 9-3 16,-20-27-6-16,23 12-15 16,-27-27-6-16,13 10 5 15,-21-24 9-15,28 26 7 16,-19-10 7-16,20 9 7 16,12 14 7-16,-10-4 19 15,23 21 6-15,-4-2-2 0,24 31-8 16,-24-17-4-16,28 36-5 15,-24-8-2-15,9 26-3 16,-16-1-1-16,1 14 0 16,-15-6-2-16,-4 2-1 15,-9-2-1-15,-5-10 0 16,-5-5-1-16,-2-12 0 16,0-7-2-16,0-12-2 15,23 0-2-15,-33-23-5 16,40 4-31-16,-14-18 0 15,9-5-2-15,2-8 2 16</inkml:trace>
  <inkml:trace contextRef="#ctx0" brushRef="#br0" timeOffset="134469.764">17602 4939 76 0,'21'11'42'0,"1"12"1"0,-11 8-1 16,16 21-30-16,-23-6-2 15,13 17-3-15,-9-3-1 16,4-3-3-16,-5-7-1 16,3-11-1-16,-2-9-1 15,-8-30 0-15,19 14 0 16,-19-14-1-16,27-41 0 16,-15 9 0-16,3-10 0 0,2-4 0 15,5-1 0-15,1 3 0 16,2 10 0-1,-4 7 1-15,2 12 1 16,4 17 1-16,-4 11-1 0,4 16 1 16,-5 7 0-16,3 8-1 15,-2 2 1-15,-2 2-1 16,-2-4 0-16,-1-9-1 16,-3-1-2-16,-7-14-2 15,7 7-8-15,-15-27-30 16,0 0-1-16,0 0 0 15,-15-33-1-15</inkml:trace>
  <inkml:trace contextRef="#ctx0" brushRef="#br0" timeOffset="147157.4962">19259 4996 53 0,'0'0'36'0,"0"0"2"15,0 0-7-15,-35-17-14 16,35 17-5-16,0 0-2 16,0 0-2-16,0 0-2 15,6 41-1-15,-6-17 0 16,8 17-1-16,-4-1-1 0,5 8 0 16,-1 2-2-16,2-2 1 15,-3-12-1 1,1-3 0-16,0-10 0 15,-8-23-1-15,0 0 0 0,0 0 0 16,0 0 0-16,0-40-1 16,-6 15 1-16,2-14-2 15,0 3 2-15,2-6-1 16,6-1 1-16,2 5-1 16,6 0-1-16,5 3 2 15,2 6 0-15,1 10 0 16,1 6 1-16,0 11-1 15,2 10 1-15,-4 11-1 16,-1 8 2-16,-5 9-1 16,-3 2 0-16,-4 7 0 15,-6-5-1-15,-4-4 0 16,-4-1 1-16,-2-8-1 0,3-8 1 16,7-19-1-16,0 0-1 15,0 0 1-15,-10-23-1 31,18-6 1-31,5-7-1 0,3-5 0 0,1-1-1 16,4-4 1-16,1 8 0 16,-1 5 1-16,2 10-1 15,0 10 1-15,-2 9 0 16,-1 11 1-16,-3 9 0 16,4 9-1-16,-7 5 2 15,3 11-1-15,-9-1 0 16,1 4-1-16,-5-7 1 0,2 1-1 15,-4-7 0-15,0-8 0 16,6-4-3-16,-8-19-3 16,27 11-7-16,-27-11-28 15,38-28-1-15,-22 3 0 16,5 2-1-16</inkml:trace>
  <inkml:trace contextRef="#ctx0" brushRef="#br0" timeOffset="147565.6564">19832 5296 72 0,'0'0'36'0,"31"-4"1"15,-6-2-1-15,-4-19-29 16,25 10-1-16,-11-16-1 15,9 6-2-15,-5-7 0 16,1 1-1-16,-5-4 0 16,-4 5 1-16,-10-1-2 15,-3 8 1-15,-15-2-1 16,-3 25 1-16,-25-25 0 16,-2 25 0-16,-9 8-1 15,-5 9 1-15,-1 6 0 16,-1 8-1-16,5 7 0 0,9 4 1 15,10 4-2-15,11-3 1 16,10-3 0-16,7-4-1 16,13-7 0-1,5-10-2-15,7-3-1 0,-1-14-3 16,15 3-6-16,-23-16-29 16,10-5 0-16,-12-7 0 15,-3-2 0-15</inkml:trace>
  <inkml:trace contextRef="#ctx0" brushRef="#br0" timeOffset="148021.8221">20113 5079 71 0,'22'-19'36'0,"1"13"1"16,8 12-10-1,-4-23-16-15,29 18-2 16,-12-8-1-16,18 14-1 0,-12 1-1 15,8 9-1-15,-14 4 0 16,0 8-1-16,-13 0-1 16,-8 6 0-16,-9-3-2 15,-8-3 1-15,-8-6-1 16,-2-2 0-16,4-21-1 16,0 0 1-16,-23 8-1 15,23-8 0 1,-19-31 0-16,7 10-1 0,-2-6 1 15,-5-2-1-15,-6 2 0 16,-2 1 0-16,-4 8 1 16,-2 5-1-16,-3 5 1 15,1 12 1-15,2 10-1 0,6 7 0 16,8 7-1-16,9 7 2 16,6-1-2-16,10 3 2 15,10-5-1-15,9-5 0 16,6-4 0-16,3-9-1 15,7-8-1-15,-6-10-3 16,9 4-2-16,-19-29-19 16,8 6-15-16,-6-10-1 0,-2 1 1 15,-8-9 1-15</inkml:trace>
  <inkml:trace contextRef="#ctx0" brushRef="#br0" timeOffset="148413.9715">20719 5021 70 0,'17'-19'39'0,"-17"19"1"15,0 0 0-15,16 21-26 16,1 10-5-16,-11-6-2 16,9 15-1-16,-5-3-2 15,6 5 0-15,-5-4-2 16,-1-5 0-16,-3-4-1 16,-1-8 0-16,-6-21-2 15,4 17 1-15,-4-17-1 0,-6-17 0 16,2-4 0-1,-1-8-1-15,1-2 1 16,2-9-1-16,2 0 1 16,4-3 0-16,5 7 1 0,5 0-1 15,3 11 1-15,10 5 1 16,4 9-1-16,2 11 0 16,2 8 0-16,-3 11 1 15,-1 6 0-15,-2 7 0 16,-4 5 0-16,-7 7 0 15,-9-8 0-15,-5 1-1 16,-4-1 0-16,-6-13-3 16,4 2-2-16,2-25-8 15,0 0-29-15,-3-19 1 16,14-2-1-16,7-12 0 16</inkml:trace>
  <inkml:trace contextRef="#ctx0" brushRef="#br0" timeOffset="148730.0833">21510 4810 81 0,'0'0'41'0,"-37"25"-1"15,8 0 1-15,-5-4-33 16,10 10-2-16,-3-6-2 16,18 4-1-16,11-8-1 15,17-10-1-15,18-1-1 16,15-4 0-16,8-2 0 15,7-1 0-15,-1-1 0 16,-5 2 1-16,-7 6-1 16,-13 9 2-16,-18 0 0 0,-19 10 1 15,-21-2 0-15,-12 5-1 16,-14-1 0-16,-5-2-1 16,-4-2 0-16,2-10-1 15,5-4-2-15,3-15-5 16,42 2-35-16,-39-1-1 15,39 1 0-15,-23-33 0 16</inkml:trace>
  <inkml:trace contextRef="#ctx0" brushRef="#br0" timeOffset="149661.427">16125 6520 81 0,'0'0'38'0,"17"9"1"16,-17-9-9-16,0 0-19 16,6 27 0-16,-6-27-2 15,-2 34-3-15,0-12-1 16,6 6-2-16,-2-3-1 16,4-6 0-16,-6-19-1 0,17 12 0 15,-17-12 0-15,35-29-1 16,-16-1 1-16,-2-7-1 15,-1-5 0-15,-3 0 0 16,-5 5 1-16,-8 3-2 16,-8 9 1-16,-7 6 1 15,-8 13-1-15,-4 12 0 16,-10 11 1-16,-2 12-1 16,1 3 0-16,-3 16 1 15,5 8 0-15,5 3 0 16,6 6-1-16,11 1 0 15,14-7 0-15,12-3 0 16,9-4-1-16,10-22-2 0,11-7-3 16,1-27-3-16,26 4-25 15,-15-26-7-15,4-9-1 16,-6-21 0-16</inkml:trace>
  <inkml:trace contextRef="#ctx0" brushRef="#br0" timeOffset="150229.6401">16536 6416 58 0,'0'0'38'16,"0"0"1"-16,-18 25 0 15,14 11-16-15,-15-15-11 16,23 25-3-16,-18-3-1 16,16 12-2-16,-6-5-2 0,8 0-2 15,-2-8-1-15,6-7 0 16,0-8-1-16,-8-27 0 15,23 17-1 1,-23-17 0-16,27-35 0 0,-16 3-1 16,1-5 1-16,-4-5 0 15,5-4 0-15,-3 0 0 16,1 2 1-16,1 4 0 16,5 11 0-16,5 6 0 15,1 9 2-15,4 12-1 16,2 10 0-16,1 11 0 15,-1 6 1-15,-4 16 0 16,-7 1-2-16,-5 11 2 0,-7-5-1 16,-4 0 0-1,-8-4 0-15,-1-7 0 16,1-8-1-16,6-29-1 16,-6 17 1-16,6-17-1 0,15-36 0 15,-1-5-1-15,5-5 1 16,4-8-1-16,4-1 2 15,0-3-1-15,4 8 1 16,-4 6 0-16,0 12 0 16,0 16 1-16,-4 13 0 15,-1 18 0-15,-7 8-1 16,-3 15 1-16,-9 6-1 0,1 2 0 16,-2 2-1-1,-6-7-3-15,8 1-3 16,-4-42-13-16,-2 25-21 15,2-25 0-15,23-10-1 16,1-11 1-16</inkml:trace>
  <inkml:trace contextRef="#ctx0" brushRef="#br0" timeOffset="150589.7714">17500 6445 87 0,'0'0'41'16,"0"0"0"-16,-23 17 0 15,-2-11-31-15,5 15-4 16,-5-8-2-16,8 5-1 16,17-18-1-16,-19 17-2 15,19-17-1-15,27 7 1 16,2-8 0-16,9 4 0 0,5 1 0 16,5 6 0-16,0 3 0 15,2-1 0-15,-5 7 0 16,-7 4 1-16,-9 4 0 15,-12 0 0-15,-11 3 1 16,-13 1 0-16,-13-4-1 16,-11 5 1-16,-9-8-1 15,-4-5 0-15,-3-10-1 16,1-11 0-16,7-7-1 16,5-18-2-16,12 4-2 15,1-27-6-15,31 12-20 16,-8-26-10-16,13-1-1 15,6-8 1-15</inkml:trace>
  <inkml:trace contextRef="#ctx0" brushRef="#br0" timeOffset="150769.8409">17718 6149 103 0,'27'8'41'16,"-12"11"2"-16,7 35-9 16,-21-16-23-16,19 27-4 15,-7-1-1-15,3 11-3 16,-3-6-1-16,3 2-2 15,1-12 0-15,-7-9-3 16,3-6-2-16,-13-44-8 16,19 27-29-16,-19-27 0 15,0 0-2-15,-25-40 2 16</inkml:trace>
  <inkml:trace contextRef="#ctx0" brushRef="#br0" timeOffset="151266.0256">17648 6514 73 0,'26'-8'37'16,"6"-2"0"-16,18 5 0 16,26 3-28-16,-15-12-3 15,18 11-2-15,-7-7-1 16,3 4-1-16,-9-3-1 16,-3-1 0-16,-9 0 0 15,-11 1 0-15,-14-3 1 16,-8 10 2-16,-21 2-1 15,0 0 2-15,-19 14-1 0,-5 11 0 16,-10 0 1-16,-1 13-1 16,-7 2-1-16,7 10 0 15,2-6-1-15,12 4-1 16,7-2 0-16,12-9 0 16,14-8-2-16,11-10 1 15,10-13-1-15,4-12-1 16,5-12 0-16,-1-10 1 15,-1-7-2-15,-7-11 0 16,-6 0 2-16,-12-2-1 16,-5 6 1-16,-10 6 1 15,-4 7 0-15,-2 11 0 0,6 18 1 16,-19 0 1-16,19 0-1 16,-14 41 0-16,14-12 0 15,4 5 0-15,4 3 0 16,4-3 0-1,1-1-2-15,8-12-1 0,4-4-2 16,-3-17-3-16,14 13-25 16,-13-24-10-16,2-6-1 15,-3-16 1-15</inkml:trace>
  <inkml:trace contextRef="#ctx0" brushRef="#br0" timeOffset="151650.1691">18707 6393 93 0,'0'0'41'0,"2"44"0"16,-4-13 1 0,12 15-33-16,-10-8-3 15,10 16 0-15,-5-6-2 0,5 2-1 16,-2-14-1-16,0-3-1 16,-1-12-1-16,-7-21-1 15,18 4 1-15,-9-24-1 16,5-4-1-16,-1-15 0 15,5-3 1-15,3-12-1 16,4 2 1-16,2-1 0 16,0 11 0-16,4 3 1 15,-2 10 1-15,-2 14 0 0,-2 17 1 16,2 17-1 0,-6 12 1-16,0 9 0 15,-5 6-1-15,1 6 0 16,-5-4 0-16,1 2 0 0,-1-12 0 15,-3-5-2-15,-1-12-1 16,-8-21-2-16,21 21-6 16,-21-21-31-16,0-23-3 15,6-10 2-15,8-5-2 16</inkml:trace>
  <inkml:trace contextRef="#ctx0" brushRef="#br0" timeOffset="151854.2413">19525 6136 95 0,'8'17'43'16,"0"23"1"-16,-10 6-2 15,21 25-33-15,-23-7-2 0,8 18-2 16,-4-7-2-16,6-4-2 16,1-8-2-16,1-11-1 15,4-8-4-15,-12-44-7 16,0 0-30-16,0 0 0 15,15-21 0-15,-24-17 1 16</inkml:trace>
  <inkml:trace contextRef="#ctx0" brushRef="#br0" timeOffset="151997.2942">19354 6353 82 0,'5'-18'39'0,"15"15"-1"16,9 1 0-16,26-4-34 0,-16 10-8 15,-2-8-31-15,-5-6-2 16,3 5 0-16,-6-7-2 16</inkml:trace>
  <inkml:trace contextRef="#ctx0" brushRef="#br0" timeOffset="152985.6635">20507 6418 48 0,'0'0'37'16,"19"-25"3"-16,-19 25-1 15,-6-23-18-15,26 32-6 16,-20-9-5-16,0 0-2 16,0 0-3-16,27 37-1 0,-16-10-2 15,5 5 1-15,-3 7-2 16,5 1 1-16,-7 6 0 16,3-2-1-16,-7-2 0 15,1-3 1-15,-4-7-2 16,-2-3 1-16,-2-29 0 15,6 23 0-15,-6-23-1 16,0 0 1-16,15-34-1 16,-7 7 1-16,1-8-1 15,3-7 0-15,3-6 1 16,-1-6-2-16,3 1 1 16,-1-1 0-16,-1 6-1 15,-1 2-1-15,-1 10 0 0,-3 1-4 16,7 22-3-16,-15-10-22 15,15 17-12-15,-17 6 1 16,29 4-1-16</inkml:trace>
  <inkml:trace contextRef="#ctx0" brushRef="#br0" timeOffset="153401.8156">20951 6698 69 0,'3'29'37'0,"-3"-29"1"0,24 7 0 15,-5-10-29-15,2-17-4 16,12 1 0-16,-2-13-1 16,11 1-1-1,-3-9-2-15,-1 3 1 0,-5-1 0 16,-2 1-1-16,-8 1 0 15,-6 3 0-15,-9 6 0 16,-4 10 0-16,-4 17 1 16,-23-9-1-16,-2 18 1 15,-6 14-1-15,-6 8 1 16,1 11 0-16,-5 4 0 16,8 8-1-16,6 0 1 0,12-3-1 15,13-5-1-15,6-5 1 16,13-9-2-1,8-11 0-15,14-11-1 16,-1-20-2-16,11 3-4 0,-15-36-21 16,15 11-12-16,-7-20-1 15,-1-5 1-15,-7-11 0 16</inkml:trace>
  <inkml:trace contextRef="#ctx0" brushRef="#br0" timeOffset="153626.9023">21550 6059 73 0,'0'0'40'0,"-11"27"1"0,9 0 0 16,8 25-30-1,-8-8-2-15,17 23-2 16,-9 2 0-16,8 12-3 16,-3-5-1-16,6-3-2 0,-5-8 0 15,-2-9-2-15,-1-8 0 16,-3-23-3-16,10-2-2 15,-16-23-8-15,28-21-27 16,-14 0-1-16,7-10 0 16,-2-15 1-16</inkml:trace>
  <inkml:trace contextRef="#ctx0" brushRef="#br0" timeOffset="153950.0267">21925 6360 73 0,'0'0'40'15,"3"29"1"-15,-14-6 1 16,13 17-29-16,-31-9-3 0,15 17-2 16,-9-4-3-16,10 4-2 15,3-6 0-15,14-3-2 16,6-9 0-16,13-12-1 16,10-13 0-16,7-10 0 15,4-13 0-15,-1-5 0 16,-3-7 0-16,-7-7 0 15,-8-9 1-15,-11-2-1 16,-12 4 0-16,-12 0 0 16,-11 8 0-16,-6-3 0 15,-2 12 0-15,-2 4-2 16,2 12-1-16,0-1-4 16,29 12-8-16,-21 19-27 0,21-19-1 15,-2 22 1-15,2-22 0 16</inkml:trace>
  <inkml:trace contextRef="#ctx0" brushRef="#br0" timeOffset="154402.1871">22474 6343 88 0,'0'0'42'15,"0"0"0"-15,0 0 0 16,-17 17-34-16,-14 1-2 0,-4 14-1 16,-1 1-2-16,-1 9-2 15,8 0 0-15,12 6-1 16,11-8 0-16,14-9-1 16,15-6-1-16,15-17 0 15,11-3-1-15,1-12-2 16,10-7 0-16,-10-18-2 15,8-1 1-15,-16-11 0 16,2 6 1-16,-17-10 1 16,-1 4 3-16,-9 5 2 15,-9 5 1-15,1 15 3 16,-11-1 1-16,2 20 0 16,0 0 0-16,12 39 0 0,-10-11-2 15,9 7 0-15,1 1-2 16,3 1 0-16,-1-1-1 15,1-5-1-15,3-6-2 16,-18-25-2-16,38 25-4 16,-38-25-33-16,0 0-1 15,8-40-1-15,-8 9 0 16</inkml:trace>
  <inkml:trace contextRef="#ctx0" brushRef="#br0" timeOffset="154542.2401">22839 5954 57 0,'6'-23'34'16,"-6"23"-2"-16,0 0-3 15,42 7-43 1,-26 12-19-16,-16-19 1 0,30 41-2 16</inkml:trace>
  <inkml:trace contextRef="#ctx0" brushRef="#br0" timeOffset="154824.3474">23294 6027 62 0,'0'0'42'0,"12"28"-1"16,-8-3 1-16,-4-25-15 15,13 60-20 1,-9-16-1-16,6 11-2 15,-7-1-1-15,5 2-2 0,-4-2 0 16,6-5 0-16,-5-6-1 16,-1-15-2-16,2-5 0 15,-6-23-3-15,0 0-3 16,0 0-9-16,-2-26-24 16,-9-3-1-16,-3-2-1 15,-11-5 3-15</inkml:trace>
  <inkml:trace contextRef="#ctx0" brushRef="#br0" timeOffset="155309.5272">23088 6257 71 0,'-18'-6'40'15,"18"6"-2"-15,35 2 1 16,7 7-30-16,-7-10-3 0,17 4-3 16,0-1-3-16,4-6-3 15,8 10-5-15,-18-25-11 16,2 8-20-16,-5-3 0 15,-5-3 0-15,-7 0 1 16,8 13 25-16,-39 4 10 16,11-27 5-16,-11 27 14 15,0 0 21-15,14 21 2 16,-14-21 0-16,10 35 0 16,-10-35-24-16,23 34-7 15,0-21-2-15,16 5-2 16,-1-11-1-16,12-3-2 15,2-2-1-15,8-11 0 0,2-5-1 16,-4-1 0-16,-2-4-1 16,-6-1 1-16,-10 5 1 15,-3 2 1-15,-16 5 1 16,-21 8 1-16,12 19 1 16,-14 16 0-16,-12 11 2 15,1 17-2-15,-3 8 0 16,3 13-1-16,1 7 0 15,6-1-2-15,3-10 1 16,5-11-1-16,1-11-1 16,3-14-1-16,2-9 0 15,-4-16-1-15,-4-19-4 16,0 0-14-16,0 0-24 0,0 0 0 16,-29-18 0-16,10 3-1 15</inkml:trace>
  <inkml:trace contextRef="#ctx0" brushRef="#br0" timeOffset="162390.1544">16067 7964 33 0,'0'0'33'16,"0"0"2"-16,4-17-1 16,-24 5-18-16,26 29-2 15,-27-13-1-15,17 31-3 16,-21-12-2-16,12 23-1 15,-14-2-2-15,9 17 0 16,-1 1-1-16,9 9-1 16,3-4-1-16,8 4 0 15,7-8 1-15,8-3-2 0,3-7 1 16,8-5-2-16,4-11 2 16,0-11-1-16,-4-4 1 15,2-5-2-15,-8-8 1 16,0-3-2-16,-21-6 0 15,23 4-1-15,-23-4-4 16,0 0-9-16,10-19-26 16,-10 19 1-16,13-31-1 15,-5 14 1-15</inkml:trace>
  <inkml:trace contextRef="#ctx0" brushRef="#br0" timeOffset="162945.3597">16665 8137 34 0,'0'0'33'15,"9"-22"2"-15,-9 22 1 16,0 0-18-16,0 0-3 16,12 43-2-16,-18-20-3 15,20 21-2-15,-12-4-2 0,13 21-1 16,-7-5 0-16,9 5-2 15,-5-7 0-15,3-2-2 16,-3-6 1 0,-3-6-3-16,1-5 2 0,-6-12-3 15,4-4 0-15,-8-19-2 16,0 0-4-16,0 0-8 16,9-17-23-16,-15-2 0 15,-1-6-1-15,-7-10 1 16</inkml:trace>
  <inkml:trace contextRef="#ctx0" brushRef="#br0" timeOffset="163561.5882">16381 8305 62 0,'-11'18'35'16,"11"-18"0"-16,29 7-1 15,7 1-28-15,1-10 0 16,13 6-2-16,0-10-2 16,4 2-2-16,4-1-3 15,-14-9-2-15,3 8 0 16,-20-11 0-16,2 6 0 16,-29 11 2-16,23-27 1 15,-23 27 3-15,0-23 2 16,0 23 2-16,0 0 2 15,0 0 1-15,0 0 0 16,7 19 0-16,-3-2-1 16,14 16-1-16,-9-3 0 0,13 20-2 15,-9-4 0-15,6 4-1 16,-5-2 0-16,1-4-2 16,-1-7 1-16,-5-5-3 15,-1-11 2-15,-8-21-1 16,18 8-1-16,-18-8 0 15,21-25-3-15,-12-4 3 16,3 1-2-16,0-11 0 16,3 3 0-16,-3-3 1 15,1 5-1-15,1 1 2 16,1 5 1-16,2 10 0 16,1 3 0-16,1 9 1 15,-2 4 0-15,3 10 1 0,-20-8 0 16,34 34 0-16,-22-11 1 15,3 12-1-15,-7 0 1 16,4 3-2-16,-3-4 1 16,1-1-2-16,-2-8 0 15,-5-6-2-15,-3-19-1 16,0 0-5-16,39 15-23 16,-31-34-9-16,3-4 0 15,-3-9 0-15</inkml:trace>
  <inkml:trace contextRef="#ctx0" brushRef="#br0" timeOffset="163749.6578">17465 8296 79 0,'10'23'38'0,"-6"0"2"16,0 4 0-16,7 17-31 16,-7-12 0-1,13 11-5-15,-5-11 1 0,5 3-4 16,1-8-1-16,-1-10-4 15,4 0-4-15,-21-17-31 16,16-19 0-16,-11-6-1 16,-3-10 0-16</inkml:trace>
  <inkml:trace contextRef="#ctx0" brushRef="#br0" timeOffset="163893.7134">17483 8098 69 0,'0'0'35'0,"0"0"-1"15,0 0-1 1,0 0-33-16,19 10-13 0,-19-10-20 16,40 32 0-16,-16-20 0 15,8 9-2-15</inkml:trace>
  <inkml:trace contextRef="#ctx0" brushRef="#br0" timeOffset="164237.8416">17926 8215 63 0,'-25'17'38'16,"0"-3"-1"-1,-4-3 0-15,-17-7-25 16,28 15-4-16,-9-11-2 16,27-8-3-16,-19 23 0 0,19-23-3 15,33 21 0-15,0-13 0 16,11 1 0-16,4 1 0 15,8 2-1-15,0 1 2 16,-2 2-1-16,-7 5 1 16,-9-1 1-16,-9 8-1 15,-17-1 2-15,-12 5-2 16,-18-2 2-16,-9 0-2 16,-13-8 2-16,-5-2-2 15,-3-6 1-15,-2-13-4 16,8 2-3-16,-9-27-17 15,19 4-17-15,7-4 0 16,9-2-1-16,10-3 0 0</inkml:trace>
  <inkml:trace contextRef="#ctx0" brushRef="#br0" timeOffset="165390.2679">19257 8250 34 0,'16'-18'34'16,"-16"18"2"-16,0 0 1 16,0 0-18-16,-24 8-3 15,13 19-4-15,-34-10-3 16,13 18-3-16,-15-3-1 15,11 14-2-15,-5-3 0 16,12 3-3-16,10-4 2 16,7-4-2-16,14-7 1 15,14-6-2-15,3-10 1 16,6-11-1-16,4-4 1 0,0-17 0 16,0-4-2-16,-4-6 3 15,-6-8-2-15,-7-1 1 16,-1-4-1-16,-7-6 1 15,0 1-1-15,0 7 1 16,0 3 0-16,4 9 0 16,5 3 0-16,8 11 1 15,6 8 0-15,8 12 0 16,2 7 0-16,3 12 2 16,1 4-2-16,-3 13 0 15,-7 2 1-15,-4 2-2 16,-11 0 2-16,-5-2-3 15,-7-6 2-15,-4-5-1 0,-2-8 2 16,2-27-2-16,-12 21 0 16,12-21 0-16,-3-21-1 15,6-2 2-15,7-8-1 16,2-7 0-16,3-5-1 16,4-5 2-16,3 0-2 15,3 6 2-15,4 8-1 16,1 3-1-16,1 4 1 15,0 12 0-15,-2 11 0 16,-2 10 1-16,-4 11-1 16,-1 8 1-16,-9 4-1 15,-5 5 1-15,-2 7 0 16,1 1-1-16,-1-4 0 0,4-5 0 16,1-8 0-16,7-6-1 15,7-17 1-15,7-4 0 16,5-10-1-1,4-11 2-15,-1-4-1 0,3-9 0 16,-5-4-1-16,-5-8 1 16,-8 4 0-16,-8-1 0 15,-11 9-1-15,-10 9 0 16,-9 8 2-16,-8 11-2 16,-5 20 2-16,1 13-1 15,0 15 0-15,10 14-1 16,9-1 2-16,12 1-2 15,15 0-1-15,10-12-2 0,19 4-4 16,-11-11-32 0,22-16-1-16,-1-15 0 15,2-2 0-15</inkml:trace>
  <inkml:trace contextRef="#ctx0" brushRef="#br0" timeOffset="165854.4415">21259 8255 29 0,'0'0'35'0,"0"0"3"16,0 0-1-16,8 23-16 15,-8-23-4-15,-4 41-3 16,-6-16-4-16,16 19-4 16,-8-4-1-16,8 8-3 15,0-6 1-15,2-3-3 0,-1-7 1 16,5-9-2-16,-12-23 0 16,19 19-1-16,-19-19-2 15,17-23-2-15,1 20-13 16,-10-32-21-16,-7-1 0 15,-6-12 1-15,-5-6-1 16</inkml:trace>
  <inkml:trace contextRef="#ctx0" brushRef="#br0" timeOffset="165966.4851">21176 8114 53 0,'-15'-25'32'0,"15"25"-2"15,19-4-3-15,12 6-49 16,9 15-9-16,-5-13 0 0,17 17-1 15</inkml:trace>
  <inkml:trace contextRef="#ctx0" brushRef="#br0" timeOffset="166313.6107">21745 8223 50 0,'-25'13'36'0,"-10"1"1"15,-3-3 1-15,7 12-26 16,-13-17-3-16,22 13-3 16,-5-9-2-16,27-10-1 15,6 25-2-15,23-16-1 0,14 1 0 16,9-1 0-16,6 1 0 16,5 2 0-16,-1-3 0 15,-2 7 0 1,-12-1 1-16,-13 12 0 0,-18-2 1 15,-11 7-2-15,-20-1 3 16,-9 2-1-16,-15-5 1 16,-9 1-2-16,-5-4 0 15,-2-10 0-15,6-3-3 16,2-16-4-16,28 12-23 16,-3-18-10-1,21 10-2-15,6-40 2 0</inkml:trace>
  <inkml:trace contextRef="#ctx0" brushRef="#br0" timeOffset="167009.8688">22660 8313 29 0,'15'-31'33'0,"4"16"0"16,4-8 2-16,2-6-21 16,28 23-1-16,-19-11-2 15,24 25-1-15,-23-8-1 16,11 23-2-16,-15 0-1 15,2 15-1-15,-20 3-1 16,1 3-1-16,-14-4 0 16,0 4-1-16,-4-15-1 0,0 1-1 15,4-30 1-15,-6 22 0 16,6-22-1-16,0 0 1 16,-17-16-1-16,11-7 0 15,-7 6 0-15,-1-12 1 16,-7 6-2-16,-2 0 0 15,-4 0 1-15,-4 8 0 16,0 3-1-16,-6 7 0 16,7 8 1-16,1 9 0 15,5 5 0-15,9 16 0 16,5-1 0-16,12 7-1 16,8-5 2-16,11 1-1 15,8-5 0-15,6-7-2 0,3-5 1 16,3-14-1-16,5-10-2 15,-9-15-2-15,9 19-10 16,-11-25-24-16,-8-8 0 16,-6-7 0-16,-4-11 1 15</inkml:trace>
  <inkml:trace contextRef="#ctx0" brushRef="#br0" timeOffset="167229.9508">23155 7897 67 0,'0'0'39'0,"0"0"1"16,8 50 0-16,-14-16-31 31,22 28 0-31,-13-5-2 0,13 12-1 0,-5-6-3 0,5-1-1 16,-1-7-2-16,1-10 0 16,-3-9-2-16,-3-3-2 15,7-10-3-15,-17-23-12 16,0 0-21-16,25-14-2 15,-25 14 3-15,29-38-2 16</inkml:trace>
  <inkml:trace contextRef="#ctx0" brushRef="#br0" timeOffset="167582.084">23526 8140 55 0,'0'0'38'0,"0"0"0"16,0 0 1-16,-37-3-26 15,25 31-2-15,-20-10-3 16,8 12-3-16,-3-5-2 16,14 4-1-16,7-6-1 15,14-6-2-15,17-3 1 16,12-5-2-16,9-3 2 16,4-2-1-16,4 0 1 15,-2 3-1-15,-4-1 1 16,-7 4 0-16,-16-1 1 15,-25-9 0-15,17 27 0 16,-17-27-1-16,-27 29 2 16,2-18-1-16,-6-1 1 0,-2-2-2 15,-3-3 0-15,7-3 0 16,2-2-2 0,2-7-2-16,25 7-5 15,-21-16-27-15,21 16-3 0,25-36-2 16,6 9 2-16</inkml:trace>
  <inkml:trace contextRef="#ctx0" brushRef="#br0" timeOffset="167854.1822">23919 8194 64 0,'15'37'39'0,"-22"-9"2"16,-16 5-1-16,3 23-27 0,-11-24-3 15,20 18-4-15,-1-14-1 16,20 1-3-1,15-20-1-15,14-5 0 16,17-14-1-16,6-4 0 16,1-11 0-16,3-16 0 0,-14-3 0 15,-15-8 0-15,-20 5 0 16,-17 3 0-16,-17-1 1 16,-20 7-2-16,-5 7 0 15,-18 2-5-15,14 22-16 16,-14-4-20-16,8 12 2 15,0 1-1-15,4 9 0 16</inkml:trace>
  <inkml:trace contextRef="#ctx0" brushRef="#br0" timeOffset="169069.6378">16267 9773 49 0,'0'0'37'0,"0"0"0"15,-2-27 0-15,2 27-21 16,0 0-3-16,10 17-3 0,-16 2-2 16,14 22-2-16,-4 1-2 15,9 13-1-15,-1 7 0 16,5 7-1-16,-1-4-2 15,-1-4 1-15,-1-9 0 16,-3-4-1-16,-5-9 0 16,-2-9 0-16,-4-9 0 15,0-21-1-15,0 0-2 16,-27-2-2-16,27 2-5 16,-33-40-21-16,18 6-9 15,-5-14 0-15,1-4 0 16</inkml:trace>
  <inkml:trace contextRef="#ctx0" brushRef="#br0" timeOffset="169385.7517">16279 9696 59 0,'27'-13'35'0,"2"3"2"16,4 10-2-16,7 23-24 16,-5-10-1-16,23 22-1 15,-16-6-2-15,8 17-1 16,-11-6 0-16,0 8-1 15,-14-10-1-15,-4 3 0 16,-15-16-1-16,-8 0 0 16,2-25-1-16,-35 30 1 15,2-18-1-15,-3-1 0 16,-9-3 0-16,-1-2-2 0,0-4 1 16,3-1-1-16,5 1 0 15,7-4-1-15,10-1-1 16,1-5-2-16,20 8-1 15,0 0-4-15,0 0-13 16,29-6-20-16,-2-1 0 16,6-5 0-16,9-1 1 15</inkml:trace>
  <inkml:trace contextRef="#ctx0" brushRef="#br0" timeOffset="169753.888">17010 9767 74 0,'0'0'40'16,"21"-23"0"-16,-21 23 0 16,-25-8-28-1,14 39-2-15,-22-6-2 16,4 17-2-16,-12 0-2 0,9 14-1 16,-5-6-1-16,14 0-2 15,9-6 1-15,18-12-1 16,17-12 0-16,14-13 0 15,11-11-1-15,3-15 1 16,7-2 0-16,-6-8 0 16,-6-5-1-16,-11-6 2 15,-10-6-2-15,-13-1 1 16,-16 9 0-16,-10 2 1 0,-9 5-2 16,-9 2 2-1,-5 4-2-15,2 6 0 16,1 13 0-16,3 1-3 15,12 10-2-15,-4-10-9 0,25 5-25 16,0 0-2-16,17 17 1 16,4-13 0-16</inkml:trace>
  <inkml:trace contextRef="#ctx0" brushRef="#br0" timeOffset="170150.0353">17363 9661 78 0,'0'0'39'0,"-14"20"0"15,-1 7-4-15,-18-20-23 16,18 14-4-16,-18-5-1 0,10 7-4 16,0-12 0-16,23-11-3 15,-16 21 0-15,16-21 0 16,31 4-1-16,0-2 1 15,6-2-1-15,3-6 0 16,5 14 1-16,1 0-1 16,-4 3 1-16,-3 6 0 15,-8 4 1-15,-6 6-1 0,-8-2 1 16,-5 4 0-16,-12-8 1 16,-6 0 0-1,-11-2 0-15,-3-1 0 16,-7-7-1-16,-2-1 1 0,-3-10-1 15,3-2-1-15,-2-2-1 16,6-7-2-16,25 11-4 16,-41-33-26-16,39 4-9 15,2-11 1-15,10 3 0 16</inkml:trace>
  <inkml:trace contextRef="#ctx0" brushRef="#br0" timeOffset="170354.1113">17604 9732 79 0,'12'31'40'16,"-3"7"1"-16,-1 1 0 15,19 9-30-15,-27-14-2 0,15 7-3 16,-9-11-3-16,8-12-1 16,3-7-3-16,0-15-2 15,7 2-4-15,-17-34-17 16,9 5-17-16,-9-9 0 15,-1-6 1-15,-10-8-1 16</inkml:trace>
  <inkml:trace contextRef="#ctx0" brushRef="#br0" timeOffset="170498.1648">17606 9435 64 0,'-19'-25'35'15,"19"25"-2"-15,0 0 1 16,17 8-33-16,-17-8-14 0,23 9-19 15,2 9-1-15,-7-11 0 16,9 9-2-16</inkml:trace>
  <inkml:trace contextRef="#ctx0" brushRef="#br0" timeOffset="170706.2441">17897 9450 74 0,'0'0'41'0,"16"37"0"15,-5-4 1-15,-5-3-30 16,13 26-2-16,-13-4-2 16,13 9-4-16,-3-9-1 15,3 2-2-15,-2-7-1 0,-3-10-2 16,1-6-1-16,-15-31-3 16,24 34-8-16,-24-34-27 15,0 0-1-15,-24-19 1 16,7-6 0-16</inkml:trace>
  <inkml:trace contextRef="#ctx0" brushRef="#br0" timeOffset="170978.3451">17812 9715 70 0,'0'0'36'0,"37"-11"1"16,-2 3 0-16,26 8-28 15,-20-12-1-15,19 16-2 0,-12-6 0 16,12 10-1-16,-12-4-1 15,0 9 0-15,-11 3 0 16,-2 12-1 0,-10 5 0-16,-2 2 0 15,-10-1-1-15,-1 1 0 0,-6-5-1 16,-1-1 0-16,-1-6-1 16,-4-23 0-16,0 17-3 15,0-17-3-15,0 0-15 16,-13-21-21-16,1-6-2 15,-9-11 1-15,4-4 1 16</inkml:trace>
  <inkml:trace contextRef="#ctx0" brushRef="#br0" timeOffset="171126.4003">18266 9462 75 0,'0'0'36'0,"25"2"1"16,-25-2-1-16,42 23-34 15,-23-6-6-15,-9 6-31 16,2-4 0-16,1 2-2 16,-13-21 1-16</inkml:trace>
  <inkml:trace contextRef="#ctx0" brushRef="#br0" timeOffset="171637.5874">18549 9637 74 0,'0'0'40'0,"2"36"1"16,-2-13 0-16,10 19-28 16,-10-13-3-16,17 9-4 0,-7-3-1 15,5 3-3-15,1-3-1 16,-1-6 0-16,2-8-1 16,-17-21-1-16,33 15 1 15,-15-15-1-15,1-8 0 16,0-9 0-16,0-8-1 15,1-11 0-15,-1 3-1 16,-2-7 2-16,-1 3-1 16,-1-1 1-16,-1 3-1 15,1 5 1-15,1 11 0 16,1-1 1-16,4 5 0 16,6 4-1-16,2 1 1 15,2 0 0-15,2-1 0 0,3-1 1 16,1-1-1-16,-4-1 1 15,-4 1-1-15,-8 2 0 16,-21 11 1-16,17-16 0 16,-17 16 0-16,-23 8 0 15,-6 7 0-15,-2 12 1 16,-3 8 1-16,3 5-1 16,4 10 0-16,9 2 0 15,9-5 1-15,11 3-2 16,9-9 0-16,11-9-3 15,6-5 0-15,1-12-5 16,18 5-21-16,-14-20-14 16,-1-4 0-16,-5-6 0 0,2-1-1 15</inkml:trace>
  <inkml:trace contextRef="#ctx0" brushRef="#br0" timeOffset="171970.7112">19830 9907 70 0,'0'0'40'0,"15"38"0"16,-17-11 0-16,-1 23-30 16,-17-15-4-16,11 7-4 15,-3 2-6-15,-15-10-31 16,14-9-4-16,13-25 0 15,-22 21-1-15</inkml:trace>
  <inkml:trace contextRef="#ctx0" brushRef="#br0" timeOffset="172681.9751">20492 9556 23 0,'0'0'34'0,"17"-2"3"16,-17 2 0-16,0 0-14 16,-27 13-7-16,19 9-3 0,-30-11-4 15,14 12-2-15,-12-2-3 16,9 2-1-16,2-4-1 15,9 1-2-15,16-20 0 16,20 28 0-16,12-18-1 16,15 0 1-16,9 5 0 15,7 0-1-15,3-1 1 16,3 5 0-16,-9-2 1 16,-8 4 0-16,-13-2 0 15,-12 1 0-15,-27-20 0 31,13 28 0-31,-13-28 0 0,-44 29 1 0,3-14-1 16,-5-1 0-16,-6-3 0 0,0 3-1 16,2-7-1-16,5-5-1 15,13 2-3-15,1-15-4 16,31 11-21-16,0 0-10 16,21-41-1-16,6 11 1 15</inkml:trace>
  <inkml:trace contextRef="#ctx0" brushRef="#br0" timeOffset="172974.0846">21022 9654 70 0,'0'0'40'16,"8"30"1"-16,-24 1 0 16,-15 0-32-16,12 15-1 0,-10-8-1 15,12 4-3-15,5-5-1 16,20-8-1-16,15-6-2 15,18-18 0-15,13-8 0 16,7-9-1-16,5-11 1 16,-2-6-1-16,-9-3 1 15,-12-1 0-15,-18-5 0 16,-17 7 1-16,-18 0-2 16,-15 3 2-16,-14 12-3 15,-9-3-2-15,6 21-8 16,-6-10-29-1,3 10 0-15,7-4-1 0,9 8 1 0</inkml:trace>
  <inkml:trace contextRef="#ctx0" brushRef="#br0" timeOffset="174701.7255">16304 11248 17 0,'-19'-8'33'0,"19"8"2"16,0 0 0-16,-14-27-12 15,14 27-3-15,0 0-5 16,0 0-3-16,0 0-2 15,21 39-3-15,-21-16-1 16,14 21-1-16,-6 2-2 16,7 9 0-16,1 5-1 15,-1 3-1-15,4-5 0 16,1-6 0-16,1-10 0 16,0-10 0-16,0-14-1 15,2-13 1-15,1-20-1 16,1-10 0-16,0-13 1 0,-6-14-1 15,0-6 0-15,-3-3 0 16,-7 0 1-16,-5 3-1 16,-4 4 0-16,-6 4-1 15,3 8 0-15,-3 2-2 16,8 11-1-16,-4-3-2 16,2 32-5-16,9-23-23 15,-9 23-8-15,24 3 2 16,-24-3 0-16</inkml:trace>
  <inkml:trace contextRef="#ctx0" brushRef="#br0" timeOffset="175109.8807">16713 11628 67 0,'0'0'36'0,"33"11"1"16,-8-1-9-16,0-26-19 16,21 9 0-16,-9-20-4 15,15 4-1-15,-6-14-1 16,4-1-2-16,-7-2 1 16,-7 1-2-16,-9-7 1 15,-5 6 0-15,-13 2 0 16,-7 7-1-16,-11 12 0 0,-11 7 0 15,-9 12 0-15,-1 14 1 16,-7 11 0-16,2 17 1 16,2 6-1-1,6 13 0-15,8 1 0 0,9 7 1 16,12-8-1-16,8-9-1 16,9-6 0-16,4-17-1 15,8-8-2-15,-2-27-3 16,14 8-5-16,-18-25-28 15,8-14 0-15,-3-11 0 16,-3-7 0-16</inkml:trace>
  <inkml:trace contextRef="#ctx0" brushRef="#br0" timeOffset="175317.9539">17272 10998 60 0,'0'0'37'16,"0"0"3"-16,22 33-2 0,-13 0-21 15,10 26-8-15,-13 1-3 16,14 20-2-16,-11-3-1 16,7 2-1-16,-5-7-2 15,-1-6-1-15,1-7-3 16,-7-26-3-16,14 5-6 16,-18-38-26-16,0 0-1 15,25-10 1-15,-14-18 0 0</inkml:trace>
  <inkml:trace contextRef="#ctx0" brushRef="#br0" timeOffset="175598.0673">17564 11326 65 0,'0'0'39'0,"2"23"-1"16,-8 2 1-16,10 21-28 16,-16-13-3-16,14 21-1 15,-6-14-3-15,12 8 0 16,1-13-2-16,9-11-1 15,3-6-1-15,6-20 0 16,4-8 0-16,0-9 0 16,0-8 1-16,-6-11-2 0,-8-1 2 15,-9 3-1-15,-8-4 1 16,-14 7-1-16,-7 0 0 16,-8 5-2-1,0 9-1-15,-9-8-7 0,38 27-29 16,-41-8-1-16,24 8 0 15,17 0 0-15</inkml:trace>
  <inkml:trace contextRef="#ctx0" brushRef="#br0" timeOffset="176026.2171">18212 11298 62 0,'19'-12'40'0,"-19"12"2"16,0 0-2-16,-23-4-21 0,-2 29-10 15,-18 0-3-15,7 19 0 16,-7 0-4-16,10 4 0 16,8-2-1-16,12 0-1 15,15-5-1-15,13-12 0 16,16-8 0-16,10-21-2 15,11-2-1-15,-4-19-1 16,8-1 0-16,-12-16-1 16,4 0 2-16,-13-3-1 15,-4 3 2-15,-12 6 2 16,-7 3 3-16,-12 29 1 16,8-27 2-16,-8 27 0 15,0 17 0-15,3 10 1 0,-5 0-2 16,8 5-1-16,0 1-1 15,2-6-2-15,3 0-1 16,-11-27-3-16,33 30-6 16,-33-30-31-16,17-1 0 15,-5-21-1-15,-4-6 1 16</inkml:trace>
  <inkml:trace contextRef="#ctx0" brushRef="#br0" timeOffset="176170.2792">18474 10935 81 0,'0'0'35'0,"0"0"-1"16,8-27-14-16,-8 27-39 15,0 0-14-15,32 35-2 16,-18-18 0-16,11 6 0 16</inkml:trace>
  <inkml:trace contextRef="#ctx0" brushRef="#br0" timeOffset="176386.3516">18761 11027 79 0,'4'35'40'0,"0"9"1"16,-4 6-1-1,6 17-32-15,-6-6-2 0,10 12-2 0,-5-8-3 16,1-11-1-16,6-6-2 15,-7-15-3-15,13 5-7 16,-18-38-28-16,0 0 0 16,0 0-1-16,8-21 1 15</inkml:trace>
  <inkml:trace contextRef="#ctx0" brushRef="#br0" timeOffset="176717.4762">18698 11254 68 0,'0'0'37'16,"21"0"-1"-16,6 7 1 0,12-1-33 16,1-8-2-16,10 4-1 15,0-2-2-15,-1-6-1 16,1 2 0 0,-10-5 0-16,-3 1 1 0,-10 2 2 15,-10 1 2-15,1 14 1 16,-18-9 2-16,19 37 1 15,-21-10 1-15,14 22-1 16,-11-5 0-16,17 14-1 16,-1-2-2-16,6-1-2 15,0-5 0-15,4-6-1 16,2-7-2-16,-2-14 0 16,0-8-2-16,-5-17-3 0,5 10-4 15,-24-29-29 1,19-2-4-16,-11-16 0 15,5-3 2-15</inkml:trace>
  <inkml:trace contextRef="#ctx0" brushRef="#br0" timeOffset="176977.5722">19537 11250 56 0,'2'19'41'15,"2"6"1"-15,-6 6 0 16,19 22-23-16,-34-12-5 16,15 29-4-16,-20 3-3 15,7 18-2-15,-10-5-2 16,2 0-1-16,2-7-1 16,3-6-1-16,1-10 1 0,5-13-3 15,12-12-2-15,0-38-13 16,-5 27-25-16,5-27-2 15,0 0 1-15,0 0-1 16</inkml:trace>
  <inkml:trace contextRef="#ctx0" brushRef="#br0" timeOffset="177525.7743">20526 11079 62 0,'0'0'41'0,"0"0"-1"16,12 38 1-16,-1 14-29 16,-18-13-4-16,18 26-1 15,-7-4-3-15,6 2-2 16,1-9-1-16,1-14 0 15,3-11-2-15,-15-29 0 0,33 12-2 16,-19-39-2-16,5 6-6 16,-19-18-29-16,10-11-1 15,-7-7 0 1,-1-12 1-16</inkml:trace>
  <inkml:trace contextRef="#ctx0" brushRef="#br0" timeOffset="177645.8185">20549 10893 17 0,'0'0'26'16,"0"0"0"-16,33 31-10 16,-12-10-29-16,3-21-14 15,31 19 0-15,-18-21 10 16</inkml:trace>
  <inkml:trace contextRef="#ctx0" brushRef="#br0" timeOffset="177970.943">21105 10975 59 0,'-29'23'38'16,"-4"0"0"-16,-3 8-2 15,-9-14-25-15,24 16-3 16,-6-12-3-16,19 0-2 16,16 0-2-16,17-13-1 15,12 2 0-15,9 3 0 16,2-1 0-16,6 3 0 15,-2 4 0-15,-5 8 0 16,-13-2 1-16,-11 7 1 16,-13-1-1-16,-12-2 0 15,-15-2 2-15,-8 0-1 16,-14-10-1-16,-5 0 1 0,-8-5-2 16,0-7-1-16,7 3-2 15,-3-18-6-15,25 10-30 16,-4-9-1-16,27 9-1 15,-17-31 1-15</inkml:trace>
  <inkml:trace contextRef="#ctx0" brushRef="#br0" timeOffset="178954.305">16375 12546 61 0,'0'0'37'0,"0"0"1"15,-17 0 0-15,17 0-26 16,-2 58-2-16,0-14-3 0,14 23-1 15,-4 0-2-15,7 10-1 16,-3-2-1 0,5-4 0-16,-2-12-2 31,-1-13 1-31,-3-11-1 0,-11-35-2 0,12 25-2 0,-16-42-4 16,4 17-6-16,0-45-26 15,-8 3 0-15,-5-8 0 16,-6-9 1-16</inkml:trace>
  <inkml:trace contextRef="#ctx0" brushRef="#br0" timeOffset="179201.3986">16202 12472 47 0,'23'-16'33'16,"6"-5"0"0,27 17 1-16,15 6-28 15,-3 2 1-15,17 23 1 16,-14-6-1-16,4 19-1 0,-25-7 0 15,-9 15 0-15,-35-8-1 16,-10 6 0-16,-25-11-2 16,-14-7 0-16,-13-6 0 15,-5-9-3-15,-1 0-1 16,0-9-2-16,14 4-3 16,-2-23-8-16,23 11-24 15,10 0-1-15,17 4 0 16,0 0 0-16</inkml:trace>
  <inkml:trace contextRef="#ctx0" brushRef="#br0" timeOffset="179557.529">16975 12452 74 0,'-7'22'40'0,"-7"6"0"15,-11 5 0-15,8 21-30 16,-14-10-2-16,15 15-3 16,-3-11-1-16,15 4-2 15,6-10-1-15,15-21-1 16,11-7 0-16,8-14 0 16,7-10 0-16,-1-13 0 15,0-8 0-15,-3-7 0 0,-10 0 0 16,-10 1 0-16,-13 1 1 15,-12 3-1-15,-13 2 0 16,-8 6 0-16,-8 6 0 16,-1 4-1-16,-1 5-1 15,-2 3-3-15,18 12-4 16,-12-6-21-16,33 1-11 16,0 0 0-16,4 24 1 15</inkml:trace>
  <inkml:trace contextRef="#ctx0" brushRef="#br0" timeOffset="179945.6762">17430 12435 68 0,'-5'19'38'0,"-13"-3"0"16,-3 3 1-16,4 8-30 15,-12-12-2-15,11 10-3 16,-3-8-1-16,21-17-2 16,-4 25 0-16,24-15-1 15,9-4 0-15,7-1-1 16,9-1 1-16,3 4 0 16,2 1 0-16,-4 3 0 15,-7 1 0-15,-10 8 1 0,-8 1 0 16,-11-3 1-16,-12 2 0 15,-10 0 0-15,-11 2 0 16,-4-2 0 0,-8 0 0-16,-1-4 0 0,1-7-2 15,0 0 0-15,6-5-2 16,4-10-2-16,25 5-4 16,-35-25-21-16,34 4-11 15,4-6-1-15,9-2 0 16</inkml:trace>
  <inkml:trace contextRef="#ctx0" brushRef="#br0" timeOffset="180134.7436">17701 12587 61 0,'25'28'38'0,"-2"5"1"16,-2 4 1-16,-6-9-27 15,9 18-5-15,-15-11-3 0,7-1-2 16,-7-11-2-16,-9-23-2 15,18 20-5-15,-22-40-13 16,4 20-19-16,4-42-1 16,-8 4 0-16,-2-10 0 15</inkml:trace>
  <inkml:trace contextRef="#ctx0" brushRef="#br0" timeOffset="180294.8034">17720 12211 66 0,'0'0'37'0,"0"0"-2"16,21-2 2-16,-21 2-34 16,23 19-3-16,-23-19-14 0,31 17-20 15,-10 2-1-15,-21-19-1 16,39 23 2-16</inkml:trace>
  <inkml:trace contextRef="#ctx0" brushRef="#br0" timeOffset="180501.8792">18040 12314 65 0,'0'0'39'0,"21"39"1"15,-7-7 0-15,-1-14-27 16,12 31-4-16,-13-4-2 16,11 10-2-16,-4-3-2 0,3 0-1 15,-5-8-2-15,-4-12-2 16,3-1-2-16,-16-31-5 15,15 29-10-15,-15-29-21 16,0 0-1-16,-25-29 1 16,2 10 0-16</inkml:trace>
  <inkml:trace contextRef="#ctx0" brushRef="#br0" timeOffset="180773.9803">17955 12581 43 0,'-10'-33'33'16,"28"22"2"-16,7-3 0 15,13-3-21-15,15 15-7 16,-7-11 0-16,18 15-1 0,-14-4 0 16,9 17 0-16,-16-7-1 15,5 15 1-15,-17-2-1 16,4 10 1-16,-14-3-2 16,0 11 0-16,-9-5 0 15,-1-3-2-15,-3 2 0 16,-2-7-1-16,-2-4-2 15,-4-22-1-15,3 19-1 16,-3-19-5-16,0 0-7 16,-7-25-26-16,1 0-1 15,-6-14 1-15,-1-7 0 16</inkml:trace>
  <inkml:trace contextRef="#ctx0" brushRef="#br0" timeOffset="180911.0351">18414 12263 68 0,'21'-6'33'0,"-1"15"1"0,-20-9-7 16,38 31-32-16,-20-4-26 15,1-14-3-15,10 16 2 16,-16-10-4-16</inkml:trace>
  <inkml:trace contextRef="#ctx0" brushRef="#br0" timeOffset="181440.2311">18761 12475 76 0,'4'18'41'0,"4"9"-1"0,-2 3 1 16,23 18-31-16,-18-9-3 15,12 12-2-15,-3-10-3 16,3 1 0-16,0-10 0 15,0-12-2-15,-2-7 0 16,1-15-1-16,-5-6 0 16,-4-11 1-16,-1-2 0 15,-2-10-1-15,-1 1 0 16,-1-5 0-16,-4-1 1 16,0 3 0-16,3 8 0 0,-3-2-1 15,8 8 0-15,3 0 1 16,8 2-1-1,6 3 0-15,8 3 1 16,4-4 0-16,3-5 0 0,6 3-1 16,-2 0 1-16,-5-4 0 15,-9 3 0-15,-9-1-1 16,-7 8 1-16,-18 11 0 16,0 0 0-16,-19-4 0 15,-10 21 1-15,-4 16 1 16,-4 11 0-16,6 15 0 15,4 1 0-15,14 9 0 16,11-8 0-16,15 1-1 16,11-11 1-16,12-10-3 15,9-9-2-15,-5-28-7 16,14 4-32-16,-15-16 1 0,-3 2-1 16,-9-17 0-16</inkml:trace>
  <inkml:trace contextRef="#ctx0" brushRef="#br0" timeOffset="182162.4961">20771 12274 55 0,'-6'-23'40'0,"6"23"-1"15,0 0 2-15,0 0-28 16,10 23-3-16,7 19-1 16,-15 0-3-16,14 22-1 15,-5 1-3-15,5 6 1 16,-3-4-2-16,5-9-1 15,-3-5-1-15,1-14 1 16,-1-12-3-16,-15-27-1 16,27 17-3-16,-31-36-5 15,21 9-28-15,-22-9-1 16,-3-6 0-16,-7-6 1 0</inkml:trace>
  <inkml:trace contextRef="#ctx0" brushRef="#br0" timeOffset="182881.7629">20698 12498 40 0,'10'-32'34'0,"15"20"3"16,7-1-1-16,9-10-24 15,23 19-1-15,-14-11-2 16,15 19-1-16,-13-10-1 16,4 15-2-16,-11-5 0 15,-3 13 0-15,-11-5-2 16,-10 11 1-16,-13 0-1 0,-6 13 0 15,-12 1-1-15,-3 5 0 16,-3 2-1 0,3-3 0-16,3-1-1 15,6-6 1-15,10-5-2 16,11-14 1-16,14-13 0 0,8-9 0 16,5-14 0-16,4-6 0 15,-1-2 0-15,-7-9 0 16,-3-8 0-16,-12 1 0 15,-13 7 1-15,-12 0-2 16,-10 5 2-16,-9 6-1 16,-6 2 0-16,-3 8 0 15,3 6-1-15,0 3-1 16,8 4 1-16,17 4-2 16,-21 4 0-16,21-4-1 15,0 0-2-15,23-2 0 16,6 2 1-16,-4-10-1 0,15 7 1 15,1-13 1-15,9 3 1 16,-6-1 3-16,-3-3 1 16,-2 7 3-16,-14-1-1 15,2 15 3-15,-27-4 0 16,7 23 0-16,-24 0 1 16,-2 13-2-16,-10 5-1 15,2 10 0-15,0 3 0 16,7-2-3-16,7-8 1 15,17-4-1-15,13-13-1 16,18-13 0-16,11-7 0 16,8-16-1-16,2-9 1 15,0-10 0-15,-2-3 0 0,-12-6-1 16,-9 3 1-16,-17 3 0 16,-12 1 0-16,-14 7-1 15,-9 3 1-15,-8 9-1 16,-4 3-2-16,-4 0-1 15,10 14-2-15,-10-17-8 16,35 11-28-16,-29 0 0 16,29 0-1-16,0 0 2 15</inkml:trace>
  <inkml:trace contextRef="#ctx0" brushRef="#br0" timeOffset="183229.8924">22160 12036 71 0,'0'0'42'0,"0"0"0"16,35 31 0-16,-16 0-30 15,20 18-5-15,-3 5-1 16,14 15-1-16,-1 4 0 15,-1 11-3-15,-8-3 1 16,-5 3-1-16,-14-5-3 16,-9-4 3-16,-14-2-2 15,-14-6 1-15,-7-4 0 0,-6-5 0 16,-5-5-1-16,-1-6 0 16,-2-13 0-1,6-5-1-15,8-4-2 16,-4-21-5-16,27-4-34 0,0 0-2 15,0 0 0-15,0 0-1 16</inkml:trace>
  <inkml:trace contextRef="#ctx0" brushRef="#br0" timeOffset="186798.2177">955 1085 39 0,'25'-17'34'16,"-25"17"1"-16,0 0 1 15,0 0-24-15,0 0-2 16,0 19-1-16,0-19 0 15,5 56-2-15,-8-16 0 16,10 18-2-16,-7-1 0 0,12 12-2 16,-4-3 0-16,5-7-1 15,6-5-1-15,3-6 1 16,7-16-1-16,5-3-1 16,5-14 1-16,1-11-2 15,5-6 1-15,-5-9 0 16,1-12-1-16,-7-6 1 15,-7-4-1-15,-7-3 1 16,-11 1 0-16,-9 5 0 16,-9 5 1-16,-9 9 0 15,-7 13 0-15,-6 12 0 16,-3 12 0-16,-1 10-1 0,2 13 1 16,8 6 0-16,8-2-1 15,9 6 1-15,8-4-1 16,12-10-1-1,9-8 1-15,4-12-2 16,8-13 1-16,-2-11-3 0,3-7 0 16,-9-22-2-16,2 3-2 15,-19-28-7-15,9 2-25 16,-22-15 1-16,-11-7 0 16,-13-22 1-16</inkml:trace>
  <inkml:trace contextRef="#ctx0" brushRef="#br0" timeOffset="187119.3417">783 581 65 0,'-79'50'38'16,"2"36"1"-1,13 44 0-15,-9 26-31 16,52 36-1-16,11 3-1 0,41 7-1 16,29-18-1-16,40-21-2 15,27-33-1-15,26-36 0 16,18-50-2-16,16-45 1 15,8-45 1-15,-4-29-2 16,-15-31 2-16,-28-17-1 16,-26-22 2-16,-30-9-1 15,-34-7 1-15,-44 11 1 16,-49 12-1-16,-46 19 0 16,-35 18-1-16,-25 32 1 15,-17 23-2-15,-19 23-4 16,3 44-8-16,2 0-29 15,18 23-1-15,21 0-2 0,27 16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16:02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 1314 20 0,'0'0'33'0,"0"0"3"16,0 0-2-16,0 0-12 16,0 0-7-16,0 0-3 15,0 0-4-15,0 0-3 16,0 0-1-16,23 3-1 16,8-3-1-16,0-3 0 0,14-1 0 15,3-2-1-15,4-2 0 16,0-3 0-16,2-1 0 15,-2-5-1-15,-6 4 1 16,-7-1-1-16,-6 1 1 16,-10 1 0-16,-2 8 0 15,-21 4 1-15,17 12-1 16,-22 5 3-16,-5 12-2 16,-2 4 1-16,1 11 0 15,-3 4 0-15,3 7-1 16,-3 1 0-16,3-4 0 15,3 5-1-15,0-5 0 16,0-6-1-16,3-4 1 0,1-13-2 16,-2-2 1-16,4-8-2 15,2-19 0-15,0 0-3 16,0 0-4-16,0 0-9 16,-8-17-23-16,3-6-1 15,-9-19 1-15,-1-6 0 16</inkml:trace>
  <inkml:trace contextRef="#ctx0" brushRef="#br0" timeOffset="344.1278">465 938 77 0,'-89'82'41'0,"16"41"0"15,7 17 0-15,31 38-32 16,20 1-3-16,30 1-2 15,28-9 1-15,36-12-2 16,33-27-1-16,29-32-1 16,22-41-1-16,25-35 0 15,8-34 1-15,16-27 0 16,-9-26-1-16,-16-21 1 16,-23-24-1-16,-25-11 1 15,-35-13 0-15,-36-6 0 16,-43-2 0-16,-52-2-1 15,-39 12 1-15,-34 9-1 16,-28 13 0-16,-18 20 0 0,-16 23-3 16,-14 17-2-16,14 46-18 15,0 6-20 1,20 17 1-16,10 15-2 16,17 22-2-16</inkml:trace>
  <inkml:trace contextRef="#ctx0" brushRef="#br0" timeOffset="42172.6595">675 6947 14 0,'0'0'32'16,"15"-23"2"-16,-15 23 1 15,0 0-14-15,-4-32-4 16,4 32-4-16,0 0-2 16,0 0-4-16,0 0 0 15,0 0-2-15,0 0 0 0,0 0-1 16,0 0-1 0,4 28 1-16,-4-28-1 0,23 33 0 15,-7-8 0 1,7 6-1-16,-2 5 0 0,4 6 0 15,-2-3-1-15,3 7 0 16,-5-4-1-16,0-2 1 16,-4-3 0-16,-3-11 0 15,-3 1-1-15,-3-9 1 16,-8-18-1-16,14 21 1 16,-14-21 0-16,0 0 0 15,0 0 0-15,0 0-1 0,0 0 1 16,0 0-1-1,0 0 1-15,5-29-1 16,-1 6 1-16,0-6-1 16,2-13 1-16,0-2-1 0,5-4 1 15,-3-6 0-15,6-1 0 16,-5 5-2-16,3 4 1 16,-1 1-1-16,1 9 0 15,-2 2-2-15,1 9-2 16,-7-2-2-16,-4 27-4 15,6-29-24-15,-6 29-7 16,0 0 0-16,0 0 0 16</inkml:trace>
  <inkml:trace contextRef="#ctx0" brushRef="#br0" timeOffset="42740.8681">634 6677 34 0,'-17'7'33'0,"17"-7"1"16,0 0-11-16,0 0-5 16,0 0-3-16,-10-19-2 15,10 19-5-15,0 0 0 16,0 0-2-16,14-17-1 15,-14 17-2-15,33-17 1 16,1 5-2-16,7-9 1 16,11 0 0-16,4-8-1 15,8 2 0-15,-3-1 0 16,-5 7 0-16,-9 3 0 16,-13 3-1-16,-9 3 1 15,-25 12-1-15,20-15 0 0,-20 15 1 16,-12-19-1-16,-3 2 0 15,-3 1 0-15,-5 1 0 16,-4-4-1-16,0 2 1 16,4 1-2-16,0 3 0 15,5 3-3-15,18 10-2 16,0 0-12-16,0 0-24 16,0 0 0-16,0 0 0 15,-1 27-1-15</inkml:trace>
  <inkml:trace contextRef="#ctx0" brushRef="#br0" timeOffset="43433.1254">405 8246 25 0,'8'-29'32'15,"-8"29"-1"-15,11-25-8 16,-22 0-3-16,11 25-3 16,-4-21-4-16,4 21-2 0,0 0-1 15,0 0-2-15,-21 10-2 16,19 11 0-16,-6 2-3 15,6 11 0-15,0 3-1 16,8 5 1-16,0 6-1 16,5 4-1-16,3 0 2 15,5-1-3-15,0-10 1 16,2-5 0-16,-3-5 0 16,3-4-2-16,-2-8 1 15,1-2 0-15,-1-7-1 16,-19-10-1-16,31 7-1 15,-31-7-4-15,25 4-8 16,-25-4-24-16,6-17-3 0,-6 17 1 16,-14-27 0-16</inkml:trace>
  <inkml:trace contextRef="#ctx0" brushRef="#br0" timeOffset="44268.4359">571 8309 31 0,'9'-19'35'16,"-9"19"1"-16,20-31-2 16,1 35-15-16,-21-4-3 15,0 0-5-15,0 0-2 16,25 10-3-16,-25-10-2 15,19 28 1-15,-19-28-3 16,21 39 1-16,-21-39-1 0,27 36-1 16,-17-18 1-16,-10-18-1 15,14 28 0-15,-14-28-1 16,3 21 1 0,-3-21-1-16,0 0 1 0,0 0 0 15,-7-26-2-15,7 26 2 16,-6-35-1-16,4 10 1 15,0-2-1-15,2 2 0 16,2 6-1-16,4 0 1 16,2 2 0-16,-8 17 0 15,23-25 0-15,-23 25 0 16,29-6 0-16,-12 10 0 16,0 5 1-16,-17-9 0 0,31 31-1 15,-15-14 0-15,-5 3 1 16,1-1-1-1,-4-2 1-15,-8-17-1 16,11 21 1-16,-11-21-1 0,0 0 1 16,0 0 0-16,0 0-1 15,4-19 0-15,-4 0 0 16,2-8 0-16,0 2 0 16,0-2-1-16,2-2 2 15,3 4-1-15,1 2 0 16,-8 23 0-16,21-25 0 15,-21 25 0-15,25-1 0 0,-25 1 0 16,27 17 0 0,-27-17 0-16,23 32 0 15,-11-14 0-15,-4 3 0 16,-4-2-1-16,-1 2-1 0,-3-21-1 16,6 36-4-16,-6-36-11 15,0 0-23-15,-11 18-1 16,11-18 1-16,0 0-1 15</inkml:trace>
  <inkml:trace contextRef="#ctx0" brushRef="#br0" timeOffset="44576.5501">1306 7977 69 0,'0'0'39'0,"27"-15"1"32,-27 15 1-32,27 10-30 0,-27-10-2 0,-10 30-2 0,-2-3-3 15,3 10 0-15,-7 7-1 16,-1 4-1-16,0 11-1 16,-1-1 1-16,5-7-2 15,-5 1 0-15,7-10 1 16,1-7-2-16,2-6-1 15,3-10 0-15,5-19-2 16,0 0-3-16,-4 27-7 16,4-27-26-16,-10-19-2 15,10-1 0-15,4-6 2 16</inkml:trace>
  <inkml:trace contextRef="#ctx0" brushRef="#br0" timeOffset="44988.7034">1443 8177 77 0,'0'0'39'0,"0"0"1"16,0 0-13-16,-6 40-16 16,-17-25-3-16,9 12-3 15,-11-8-1-15,12 3-2 16,-1-3-1-16,14-19-1 15,-8 21 0-15,8-21 0 0,22 2-1 16,-1-4 1-16,4-4-1 16,2 0 1-16,0 3 1 15,0 1-2-15,-2 0 2 16,-2 0 0-16,-6 6-1 16,-17-4 2-16,20 17-1 15,-18 4 0-15,-6-4 1 16,-4 8 0-16,-3-2 0 15,-7 2-1-15,1-4 0 16,-1 2-2-16,-1-4 1 16,2-7-2-16,17-12 0 15,-31 11-4-15,31-11-1 16,-25-13-15-16,25 13-19 0,-12-29 1 16,12 2-2-16,2-9 1 15</inkml:trace>
  <inkml:trace contextRef="#ctx0" brushRef="#br0" timeOffset="45312.8239">1518 7849 64 0,'9'-27'40'16,"-9"27"0"-16,20-6-1 0,-20 6-27 15,34 6-4-15,-10 0-1 16,10 21-2-16,-3-3-1 16,10 17 0-16,-3 1-1 15,-3 12-1 1,-8 5 0-16,-4 8 0 0,-2 12 0 16,-7-8-2-16,-3 0 1 15,-11-6-1-15,0-7 1 16,-5-10-3 15,5-6 1-31,-6-17-4 0,0 2-5 0,-13-18-33 0,19-9 0 31,-37 0-1-31,12-11 0 0</inkml:trace>
  <inkml:trace contextRef="#ctx0" brushRef="#br0" timeOffset="47096.4865">8018 12723 29 0,'17'-8'32'16,"-17"8"1"-16,8-36-10 16,-8 36-4-16,6-19-4 15,-6 19-4-15,0 0-2 16,0 0-3-16,0 0 0 16,25 34-1-16,-25-7-1 15,6 11-1-15,-6 6 0 16,3 10 0-16,-4 0-1 15,2 9 0-15,-2-1 0 0,1-3-1 16,-2-7 0-16,2-4 0 16,-2-10 0-16,2-5-1 15,2-5 0-15,-2-5 1 16,0-23-2-16,7 25 2 16,-7-25-2-16,23 12 1 15,-5-12 1-15,5-2-2 16,4-4 1-16,6-3 0 15,0-1-1-15,-1 2 1 16,5-3-3-16,-8-4 0 16,2 7-2-16,-12-13-4 15,12 21-15-15,-23-17-15 16,-8 17 1-16,-4-37-1 0,-12 18 1 16</inkml:trace>
  <inkml:trace contextRef="#ctx0" brushRef="#br0" timeOffset="47300.5645">7869 13095 41 0,'0'0'34'0,"41"-2"-2"15,-20-4 1-15,10-7-25 16,9 11-4-16,5-2-5 15,-5-11-11-15,5-2-19 0,1 13-2 16,-15-10 0-16,7 10 0 16</inkml:trace>
  <inkml:trace contextRef="#ctx0" brushRef="#br0" timeOffset="47688.7064">8841 12734 39 0,'0'0'36'0,"0"0"1"16,0 0-2-16,0 0-17 16,-3 39-6-16,-11-22-3 15,8 25-4-15,-5-2-1 16,3 14-2-16,0 2 0 16,3 7 0-16,1-1-1 15,4 1-1-15,0-8 0 16,5-7-1-16,3-9-1 0,2-10-2 15,9 1-3-15,-19-30-16 16,23 0-15-16,-5-7-1 16,-1-7 2-16,2-7-1 15</inkml:trace>
  <inkml:trace contextRef="#ctx0" brushRef="#br0" timeOffset="48080.8536">9218 12846 75 0,'0'0'37'0,"-33"30"1"0,12-18-10 16,3 19-19-16,-9-8-4 15,10 7-2 1,3-3-1-16,11 2-1 0,8-6 0 15,15-8-1-15,3-1 0 16,10-5 0-16,3 1 0 16,3-1 0-16,-1-3 0 15,-5 0 1-15,-4 0-1 16,-8 3 2-16,-21-9 0 16,21 27-1-16,-21-27 1 15,-15 31 1-15,-4-16-1 16,-4 4 0-16,-4-1-1 15,0-3 0-15,-2-4-2 16,2-5-1-16,5 4-3 16,-5-24-7-16,27 14-26 15,-21-21-3-15,10 2 2 0,1-4-2 16</inkml:trace>
  <inkml:trace contextRef="#ctx0" brushRef="#br0" timeOffset="48489.0048">9465 12564 66 0,'23'-6'37'0,"-4"6"0"0,4-6-5 15,14 23-24-15,-8-1-1 16,15 20-1-16,-7-3-2 16,7 11 1-16,-7 6-2 15,-3 13 1-15,-10 0-1 16,-9 5 0-16,-7-1-1 16,-6-2 1-16,-10-4-2 15,-2-1 1-15,-5-8 0 16,1-5 0-16,-3-8 0 15,3-7-1-15,1-5 1 16,1-6-1-16,12-21-1 16,-13 25-1-16,13-25 1 15,0 0-4-15,0 0-2 0,-25-15-19 16,25 15-17-16,-12-35 0 16,3 11 0-16,-3-7-1 15</inkml:trace>
  <inkml:trace contextRef="#ctx0" brushRef="#br0" timeOffset="67108.9177">4868 11056 1 0,'0'0'26'0,"0"0"0"16,4-17-6-16,-4 17-3 16,0 0-2-16,0 0-3 15,-2-21-1-15,2 21-2 16,0 0 0-16,0 0-1 16,0 0-2-16,16 23 0 0,-16-23-1 15,1 38-1-15,-2-13 0 16,6 15 0-16,-7-1-1 15,6 3-1 1,-4 6 1-16,4 0-2 0,0-4 0 16,4 0 0-16,-3-10 0 15,1-7-3-15,8 2-6 16,-14-29-27-16,0 0-3 16,17-27 1-16,-11-3-2 15</inkml:trace>
  <inkml:trace contextRef="#ctx0" brushRef="#br0" timeOffset="67921.2195">5811 11046 40 0,'23'-25'25'15,"-19"4"-1"-15,-4 21-1 16,2-34-5-16,-2 34-2 15,2-23-4-15,-2 23-3 0,0 0-2 16,0 0-1-16,0 0-1 16,0 0-1-16,10 34 0 15,-6-1-1-15,-6 3 1 16,6 10-1-16,-6 2-1 16,6 8 1-16,-4-8-2 15,3 0 0-15,-1-10-2 16,4-11-2-16,8 8-9 15,-14-35-27-15,0 0-1 16,25 0 0-16,-25 0-1 16</inkml:trace>
  <inkml:trace contextRef="#ctx0" brushRef="#br0" timeOffset="68844.5619">6816 11087 4 0,'18'-2'29'16,"-18"2"1"-16,0-25-2 15,0 25-10-15,2-19-1 16,-2 19-3-16,3-18-2 16,-3 18-2-16,0 0-2 15,12 21-1-15,-12-21-1 16,-2 47 0-16,-4-19-3 0,12 14 0 15,-6-5-1-15,8 5-1 16,-4-9-1-16,3-1 0 16,7-1-3-16,-14-31-5 15,25 36-18-15,-25-36-12 16,0 0-1-16,0 0 1 16</inkml:trace>
  <inkml:trace contextRef="#ctx0" brushRef="#br0" timeOffset="69752.9089">7676 11096 10 0,'14'-19'33'0,"-14"19"1"16,-2-19 0-16,2 19-12 15,0 0-4-15,0 0-3 16,0 0-5-16,0 0-2 15,0 0-2-15,19 40-1 16,-21-13-1-16,8 13 0 16,-6-1-2-16,4 5 0 0,-4-8-1 15,0 1-1-15,2-5-2 16,-2-11-2 0,12 10-7-16,-12-31-27 15,0 0-1-15,30 10 0 0,-12-18-1 16</inkml:trace>
  <inkml:trace contextRef="#ctx0" brushRef="#br0" timeOffset="70669.2395">8633 11087 29 0,'0'0'30'0,"-4"-27"-2"16,4 27-5-16,-9-21-3 15,9 21-4 1,0 0-3-16,0 0-3 0,0 0-2 16,0 0-1-16,-6 32-2 15,10 5 0-15,-6-1-2 16,6 12 0-16,-4 2 0 16,4 4-1-16,-1-4-1 15,1-8-1-15,2-2 0 16,0-15-4-16,11 6-4 15,-17-31-25-15,0 0-5 16,23 7-1-16,-23-7 0 0</inkml:trace>
  <inkml:trace contextRef="#ctx0" brushRef="#br0" timeOffset="71728.6008">9463 11087 21 0,'0'0'31'0,"5"-21"-2"16,-5 21-4-16,0 0-5 16,6-25-3-16,-6 25-3 15,0 0-3-15,6 36-3 16,-14-13-2-16,8 21 0 15,-7 0-2-15,7 10 0 0,-6 2-2 16,6 5 0-16,0-11-2 16,2-8 1-1,7-7-4-15,-9-35-6 16,29 17-27-16,-29-17-2 0,23-29-1 16,-9 0 1-16</inkml:trace>
  <inkml:trace contextRef="#ctx0" brushRef="#br0" timeOffset="72556.7973">10394 11098 3 0,'0'0'31'0,"4"-17"0"16,-4 17 0-16,0 0-10 15,2-29-3-15,-2 29-1 16,0 0-5-16,0 0-2 16,0 0-1-16,8 17-2 15,-14 5-3-15,12 10 0 16,-8 5-1-16,8 5-1 0,-5 0 0 16,5 8 0-16,-4-8-1 15,2-4 0-15,0-7-2 16,-2-10-1-16,6-2-4 15,-8-19-20-15,0 0-13 16,0 0-1-16,3-36 1 16,5 11-1-16</inkml:trace>
  <inkml:trace contextRef="#ctx0" brushRef="#br0" timeOffset="73284.9793">11278 11035 20 0,'25'-17'35'0,"-25"17"0"15,0 0 0-15,0 0-13 16,0 0-4-16,0 0-3 16,4 23-5-16,3 9-3 15,-13 1-2-15,10 9-1 16,-6 2-2-16,4 6 0 16,0-2-1-16,2-8-1 15,0 1-2-15,-8-13-3 16,12 13-7-16,-16-20-26 0,6-2-2 15,2-19 2-15,-9 19-2 16</inkml:trace>
  <inkml:trace contextRef="#ctx0" brushRef="#br0" timeOffset="74164.1784">12186 11092 32 0,'0'0'33'16,"0"0"0"-1,-10-17-8-15,10 17-4 32,0 0-4-32,0 0-5 0,0 0-3 0,10 37-1 0,-10-37-4 15,2 34 1-15,-4-13-2 16,6 12-1-16,-2-6-1 16,0 3 0-16,0-3 0 15,0-4-3-15,3 4-1 16,-5-27-9-16,10 19-25 15,-10-19-1-15,0 0 0 16,4 18-1-16</inkml:trace>
  <inkml:trace contextRef="#ctx0" brushRef="#br0" timeOffset="74936.3616">13035 11085 17 0,'0'0'30'0,"11"-18"0"16,-11 18-5-16,0 0-4 15,6-24-3-15,-6 24-4 16,0 0-1-16,0 0-4 0,0 0-1 16,0 0-1-16,4 30-2 15,-2 1 0-15,-8-2-2 16,6 13 1-16,-4-2-2 16,2 8 0-16,0-4-2 15,2 0 2-15,2-1-2 16,0-1 0-16,0-6-1 15,-4-9-2-15,10 4-6 16,-22-14-27-16,14-17-3 16,0 0-1-16,0 0 1 15</inkml:trace>
  <inkml:trace contextRef="#ctx0" brushRef="#br0" timeOffset="76199.6633">5634 11844 1 0,'25'2'11'16,"-25"-21"17"-16,23 19 1 16,-6-2-11-16,-7-15-2 15,15 19-1-15,-25-2-2 16,43-4 0-16,-43 4-3 16,38 6-1-16,-38-6-2 15,25 27-1-15,-23-8-1 0,4 15-1 16,-14-1-2-16,-1 7 1 15,-9-3-2 1,1-1 0-16,-2-1-1 16,1-5 1-16,5-5 0 0,1-6 0 15,12-19 0-15,-11 20-1 16,11-20 2-16,0 0-1 16,23-10 0-16,-23 10 1 15,31-12-1-15,-10 5 1 16,2-1-1-16,4 0 0 15,0 3 0-15,0 1-1 16,4 2-2-16,-6-8-5 0,13 10-31 16,-12 0-2-16,-7 0 1 15,-19 0-1 1</inkml:trace>
  <inkml:trace contextRef="#ctx0" brushRef="#br0" timeOffset="77115.8778">7597 11798 13 0,'0'0'34'16,"24"-15"-1"-16,-24 15 0 15,0 0-12-15,0 0-3 16,0 0-5-16,11 33-3 15,-11-33-4-15,-4 32-1 16,-2-11-1-16,5 8-1 16,-7-2 0-16,4 2-1 15,-6-4 0-15,5 0-1 16,-3-2-1-16,8-23 0 16,-8 26 1-16,8-26-1 0,0 0 1 15,0 0-1-15,0 0 1 16,19 16 0-1,-19-16-1-15,18 2 1 16,-18-2-1-16,23 0 0 0,-23 0-1 16,29-2-1-16,-12 2 0 15,-17 0-3-15,37-8-3 16,-31-13-6-16,19 4-23 16,-25 17-2-16,15-29 1 15,-9 6 0-15</inkml:trace>
  <inkml:trace contextRef="#ctx0" brushRef="#br0" timeOffset="77312.9249">7785 11785 48 0,'0'-17'37'0,"0"17"0"16,0 0 1-16,-24 5-20 0,30 30-7 16,-15-10-4-16,9 19-2 15,-6-2-1-15,6 8-2 16,-4 2 0-16,4-4-3 15,2 2-2-15,-8-25-10 16,14 1-25 0,-4-3-1-16,-4-23-1 0,11 18 0 15</inkml:trace>
  <inkml:trace contextRef="#ctx0" brushRef="#br0" timeOffset="78332.1661">9314 11731 55 0,'21'-17'33'0,"-21"17"-6"16,-4-19-3-16,4 19-4 15,0 0-6-15,0 0-3 16,-27 15-4-16,20 14 0 16,-18 0-3-16,7 19 1 15,-5-2-3-15,6 11 1 16,1-1-2-16,12-4 0 0,4-6 1 15,14-8-3-15,11-11 2 16,10-10-1-16,7-11 0 16,3-10 0-16,3-8 0 15,0-11 0 1,-2-5-1-16,-5-7 2 0,-6-1-2 16,-12 1 1-16,-6 3 0 15,-11 3 0-15,-10 12 0 16,4 17 1-16,-39 1-1 15,9 17 1-15,-7 11-1 16,-2 3-1-16,5 10 0 16,-3-11-9-16,23 5-29 15,1-3-1-15,13-14 0 0,0-19-1 16</inkml:trace>
  <inkml:trace contextRef="#ctx0" brushRef="#br0" timeOffset="79315.4009">11197 11743 20 0,'0'0'32'16,"0"0"1"-16,17-23-5 15,-17 23-8-15,0 0-4 16,6 23-4-16,-6-23-3 16,-16 30-4-16,5-10-1 15,7 14-1-15,-6-3-1 16,8 5 0-16,0-3 0 0,6-1-1 15,4-10 0-15,-8-22 0 16,31 21 0-16,-10-29-1 16,2-7 1-1,0-6 0-15,-3-8 0 0,-1 0 0 16,-8-6 1-16,-3 7-1 16,-10 1 1-16,-2 10-1 15,-5-1 0-15,9 18-1 16,-25-28 0-16,7 20-1 15,18 8-3-15,-31 2-5 16,28 25-7-16,-13-10-22 16,3 4 0-16,-1 12 0 0,-1 1 1 15</inkml:trace>
  <inkml:trace contextRef="#ctx0" brushRef="#br0" timeOffset="79639.4767">11143 12061 44 0,'0'0'34'15,"5"25"0"-15,-9-2-6 16,4 13-12-16,-19-12-5 16,21 12-4-16,-10-11-1 15,18 2-4-15,-10-27-1 0,29 23 1 16,-8-33-2-16,10-7 1 15,0-6 0 1,2-2 1-16,-8-4-1 16,-4 0 2-16,-7 1-1 0,-5 1 1 15,-7 2-2-15,-4 6 0 16,-6-1 0-16,-3 3-2 16,11 17-3-16,-31-40-11 15,31 40-21-15,-23-27-2 16,23 27 0-16,-21-19 1 15</inkml:trace>
  <inkml:trace contextRef="#ctx0" brushRef="#br0" timeOffset="80871.768">12614 11750 16 0,'20'-11'29'15,"-20"11"1"-15,-2-21-7 16,2 21-2-16,0 0-3 0,0 0-3 16,3-23-3-16,-3 23-2 15,0 0-3-15,0 0 0 16,0 0-2 0,8 21-1-16,-8-21-1 0,2 40 0 15,-2-11-2-15,2 5 1 16,2 3-1-16,0 3 1 15,0-1-2-15,1-1 1 16,-1-6 0-16,0-1-1 16,-2-6 1-16,0-8-1 15,-2-17-3-15,-2 20-1 16,2-20-2-16,0 0-11 16,0 0-20-16,10-23-2 0,-8 5 0 15,-2 18 0 1</inkml:trace>
  <inkml:trace contextRef="#ctx0" brushRef="#br0" timeOffset="81179.8445">12869 11856 57 0,'0'0'36'0,"8"32"1"15,-8 1 0-15,-16-8-24 16,20 23-5-16,-14-10-1 15,12 6-3-15,-6-3 0 16,12-9-3-16,0-11 1 16,9-11-1-16,6-16-1 15,10-9 2-15,2-10-3 16,0-2 2-16,-3-9-1 16,-1 1 1-16,-8-3-2 0,-7 3 3 15,-14 7-1-15,-10 6 0 16,-11 5-1-16,-4 0-2 15,1 9-4-15,-16-13-22 16,11 12-11-16,2-1 0 16,2-2 0-16</inkml:trace>
  <inkml:trace contextRef="#ctx0" brushRef="#br0" timeOffset="85366.8337">3925 11171 2 0,'0'0'10'0,"0"0"2"16,0 0 0-16,0 0 1 0,0 0 1 15,0 0 1-15,0 0 0 16,0 0-1-16,0 0-1 16,0 0-2-16,19-15-1 15,-19 15-1-15,0 0-1 16,-2-31-1-16,2 31-1 16,0 0 1-16,12-19-1 15,-12 19-1-15,0 0 0 16,0 0-1-16,0 0-1 15,0 0 0-15,0 0-1 16,-25 17 0-16,15 4 0 16,-3 6-1-16,1 2 1 0,-1 2-1 15,5 3 0-15,2 1 1 16,6-3-1-16,4-5-1 16,6-2 0-16,-10-25 0 15,32 23 0-15,-8-21 0 16,3-12 0-16,3-5 0 15,3-10 0-15,-2-4 1 16,-4-7 0-16,-2-1 0 16,-6 5 0-16,-9 1 0 15,-8 6 0-15,-12 8 0 16,10 17 1-16,-38-19-1 16,9 23 0-16,-2 7-1 15,-6 6 1-15,1 8-1 0,5 2 1 16,8 6-1-16,5-3 0 15,13 1 0-15,10-8 0 16,-5-23 0-16,37 21-1 16,-2-27 2-16,-3-9-2 15,3-14 2-15,-2-7-1 16,-6-8 0-16,-8-2 0 16,-3 2 0-16,-12 0 1 15,-8 7-1-15,-6 6 0 16,-5 8 0-16,-9 16 0 15,1 9 0-15,-2 11 0 16,0 10 0-16,4 4 0 16,2 0 0-16,5 5 0 0,5 3-1 15,5-8-3-15,6 3-1 16,-2-30-16-16,3 20-21 16,-3-20 0-1,20 9-1-15,-20-9 0 0</inkml:trace>
  <inkml:trace contextRef="#ctx0" brushRef="#br0" timeOffset="90241.9885">16539 2167 78 0,'0'0'37'0,"0"0"-1"16,0 23-8-16,0-23-21 15,0 0-4-15,0 0-3 16,0 0-12-16,24-2-23 16,-24 2-2-16,0 0 1 15,23 6-2-15</inkml:trace>
  <inkml:trace contextRef="#ctx0" brushRef="#br0" timeOffset="248513.5024">16738 2154 37 0,'0'0'28'16,"0"0"-1"-16,-19-6-6 16,19 6-12-16,9-23-3 15,-7 0 0-15,16 13 2 16,-18-15 1-16,0 25 1 15,5-23 1-15,-5 23-1 16,0 0-1-16,0 0-1 16,-27 6-2-16,27-6-2 0,-13 21-1 15,13-21 0-15,0 0-1 16,-4 18 0 0,4-18 0-16,0 0-1 15,0 0 1-15,0 0-1 0,0 0 1 16,0 0-2-16,-19-6 1 15,19 6 0-15,-19-17-1 16,19 17 1-16,-27-22-1 16,9 11 0-16,-1 5 1 15,-6 10-1-15,-2 11 1 16,-4 14-1-16,-2 15 2 16,4 8-2-16,-2 9 1 15,6 5-1-15,6 1 1 16,7-8-1-16,9-3 1 15,8-14-1-15,5-15 1 16,7-12-1-16,8-15 0 16,6-15 1-16,0-12-1 0,-4-9 1 15,2-7-1-15,-4-6 1 16,-4-3-2-16,-7 4 1 16,-3 2 0-16,-9 15 0 15,0 4 0-15,0 10 0 16,-2 17 1-16,0 0-1 15,-2 21 0-15,10 12 1 16,-6 11-1-16,10 8 1 16,1 5 0-16,8 6 0 15,0-1 0-15,6-10-2 16,4-4 2-16,-2-18-2 16,6-11-1-16,-4-17-1 15,6-7-3-15,-14-32-5 0,17 16-19 16,-21-29-12-16,1-9-1 15,-11-10 1-15,-1-6 0 16</inkml:trace>
  <inkml:trace contextRef="#ctx0" brushRef="#br0" timeOffset="249009.62">16497 1722 59 0,'-17'-4'36'0,"-1"-1"1"16,18 5-1-16,0 0-25 15,-23-12-2-15,23 12-2 16,0 0-2-16,35 6-1 16,-16-2-1-16,12 5-1 15,8-3 0-15,13-2 0 0,5-10-1 16,7-3 0-16,6-9-1 15,-7-5 0 1,-3-6 1-16,-8-3-1 16,-11-1 0-16,-18 4 0 0,-17 5 0 15,-16 1 0-15,-17 9 0 16,-6 4 0-16,-9 7-1 16,-7-1 0-16,5 8-3 15,-6-12-2-15,25 21-10 16,-2-16-22-16,27 3-2 15,0 0 1-15,-10-20-1 16</inkml:trace>
  <inkml:trace contextRef="#ctx0" brushRef="#br0" timeOffset="249430.7203">17326 2087 55 0,'0'0'36'16,"-11"17"1"-16,11-17 0 16,23 17-23-16,-23-17-5 15,37-11-2-15,-12 1-3 16,13 4-1-16,1-3-2 15,1-5-3-15,3 10-2 16,-12-15-5-16,11 27-13 16,-21-6-16-16,-21-2 0 15,0 0 0-15,-21 32 1 16</inkml:trace>
  <inkml:trace contextRef="#ctx0" brushRef="#br0" timeOffset="249577.7546">17378 2254 63 0,'-9'19'36'0,"9"-19"1"16,17 7-1 0,8-5-29-16,-6-11-3 0,9 1-5 15,10 10-19-15,-5-10-16 16,-8-5 0-16,-2 1-1 16,-23 12 1-16</inkml:trace>
  <inkml:trace contextRef="#ctx0" brushRef="#br0" timeOffset="251541.22">18349 1891 37 0,'0'0'32'15,"0"0"1"-15,-14-19-7 0,14 19-8 16,-6-27-4-16,6 27-3 16,8-36-2-16,9 22-2 15,-7-15-1 1,13 10-1-16,-5-10 0 15,12 18-1-15,-3-3-1 0,4 16-1 16,-4 2 0-16,2 13-1 16,-6 3 1-16,-3 12-1 15,-11 16 0-15,-11 8 1 16,-17 7-1-16,-6 10 0 16,-10-4 0-16,1 4 1 15,-5-8-2-15,4-7 1 16,2-14-1-16,10-12 1 0,8-12 0 15,15-20-1-15,0 0 1 16,0 0-1 0,0 0 1-16,0 0 0 15,15-18-1-15,-15 18 1 0,27-11-1 16,-9 7 0-16,3 4 0 16,4 0 0-16,0 4 0 15,2-2-1-15,0-4 1 16,-2 0-1-16,2 0-2 15,-6-13-2-15,8 13-5 16,-27-19-31-16,14 0 1 16,-5-8-2-16,-3 0 1 15</inkml:trace>
  <inkml:trace contextRef="#ctx0" brushRef="#br0" timeOffset="252392.4229">18802 1847 23 0,'-8'-23'35'16,"8"23"-1"-16,-9-31-8 15,9 31-1-15,1-21-2 16,-1 21-7-16,0 0-5 15,27 13-2-15,-27-13-3 16,18 33-1-16,-12-12-1 16,5 12-1-16,-5-1 0 15,2 5-1-15,-3-5 0 16,-1-1-1-16,-2-6-1 16,-2-25 1-16,2 23-1 15,-2-23 0-15,0 0 0 16,12-33-1-16,-8 7 1 0,-1-7-1 15,1-1 0-15,0-1 1 16,0 4-1-16,0 3 1 16,-2 8-1-16,-2 20 1 15,8-25 0-15,-8 25 0 16,17-2 1-16,-17 2-1 16,29 20 0-16,-10-5 1 15,-2 0 0-15,1 5 0 16,-3 1-1-16,-3 2 1 15,-6 0-1-15,-1-4 1 16,-5-2 0-16,0-17-1 16,0 0 1-16,-5 17-1 15,5-17 0-15,-2-25 0 0,6 4-1 16,-3-7 0-16,3-5 1 16,4-2 0-1,6 5-1-15,1-3 0 16,4 6 1-16,1 4 0 0,1 10 0 15,2 5 0-15,-2 16 0 16,-3 0 0-16,-5 13 1 16,-5 7 0-16,-4 5-1 15,-6 9 0-15,-2-2 0 16,-4 1-1-16,0-5-1 16,-5-5-3-16,11 3-5 15,-21-32-16-15,23-2-15 0,-8 18 0 16,8-18 0-16,12-25 0 15</inkml:trace>
  <inkml:trace contextRef="#ctx0" brushRef="#br0" timeOffset="252649.4829">19629 1649 73 0,'0'0'40'15,"12"31"0"-15,-16 7 0 16,-21-3-28-16,13 28-2 16,-20 0-3-16,1 14-2 0,-10 4-1 15,-1 3-2-15,-3 2 0 16,5-5 0-16,1-12-1 16,9-6-2-1,4-17 1-15,5-9-2 0,12-12-1 16,9-25-4-16,2 17-4 15,-14-34-25-15,12 17-6 16,23-46 0-16,-7 15 1 16</inkml:trace>
  <inkml:trace contextRef="#ctx0" brushRef="#br0" timeOffset="253081.5857">19782 2039 58 0,'31'-2'38'0,"-31"2"0"16,0 0 0-16,-4 27-25 16,-27-24-4-16,10 22-1 15,-14-9-3-15,6 7-1 16,-4-6-2-16,8 6-1 15,6-8 0-15,19-15 0 16,0 0-1-16,19 20 0 16,8-19 0-16,6-1-1 15,5 0 1-15,1 2 0 16,0 4 1-16,-5 2-1 16,-7 1 1-16,-9 5 0 15,-18-14 1-15,7 32-1 0,-14-12 0 16,-7-1 1-16,-9-4-1 15,-4 2 0-15,-2-3 0 16,-2-1-1-16,4-5-1 16,0-4-2-16,8-4-2 15,-6-17-7-15,25 17-27 16,4-31-3-16,-4 8 2 16,2-8-1-16</inkml:trace>
  <inkml:trace contextRef="#ctx0" brushRef="#br0" timeOffset="253461.6756">19919 1726 71 0,'17'-13'38'16,"4"-1"1"-16,2 24-12 15,-7-28-13-15,26 26-4 16,-19-12-2-16,12 16-1 15,-14-1-2-15,1 18-2 16,-17 0 0-16,-5 13 0 16,-13-4-2-16,-8 8 1 15,-6-3 0-15,0-1-1 16,0-6 0-16,3-9 0 16,5-6-1-16,19-21 1 0,-15 27 0 15,15-27 0-15,0 0 0 16,21 0 0-16,-21 0 0 15,39-9-1-15,-12 1 1 16,7-2-1 0,5 1 0-16,3-3-1 0,5 3-2 15,-3-7-4-15,14 26-19 16,-18-16-16-16,-5 6-1 16,-18 2-1-16,-17-2 1 15</inkml:trace>
  <inkml:trace contextRef="#ctx0" brushRef="#br0" timeOffset="254552.9346">16921 3673 33 0,'0'0'34'15,"0"0"-1"-15,0 0 2 16,-25-19-19-16,25 19-2 16,0 0-2-16,0 0-2 15,0 0-1-15,0 0-3 16,0 0 0-16,0 0-2 15,0 0-1-15,0 0 0 16,0 0-2-16,-2 17 0 0,2-17 0 16,-17-6 0-16,17 6-1 15,-31-2 0-15,8 4 1 16,-8 2-1-16,-8 6 0 16,1 7-1-16,-5 8 2 15,-1 9-1-15,0 7 1 16,5 12-1-16,4 1 1 15,12 6-1-15,12-7 2 16,13-5-2-16,11-9 1 16,16-13-1-16,12-12 0 15,11-18 0-15,4-15 1 16,1-14-1-16,-3-5-1 16,-3-12 1-16,-9 0 1 0,-7-2-1 15,-12 3 1-15,-11 1-1 16,-9 5 1-16,-6 7 0 15,-5 7-1 1,-4 8 1-16,12 21 0 0,-23-17-1 16,23 17 1-16,-15 19-1 15,13 2 1-15,8 12-1 16,3 1 1-16,7 6-1 16,3-1 1-16,2 3-2 15,0-6 1-15,2-5 0 16,-1-4-1-16,-22-27-1 31,32 29-2-31,-32-29-2 0,24 2-4 0,-28-33-13 31,6 12-19-31,-4-14 1 0,-2-3 1 0,-8-8-1 16</inkml:trace>
  <inkml:trace contextRef="#ctx0" brushRef="#br0" timeOffset="254873.0109">16584 3464 52 0,'0'0'36'0,"-18"13"0"16,22 6-4-16,-4-19-18 0,41 10-3 16,-16-14-3-1,29 10-3-15,-4-12-1 16,16 4-2-16,-5-5 0 15,3-1-1-15,-2-4-1 0,-10 5 1 16,-8-1 1-16,-13 0-2 16,-12 1 1-16,-19 7 0 15,4-17-1-15,-4 17 1 16,-33-27-1-16,10 11-1 16,0 5-2-16,-6-8-2 15,29 19-11-15,0 0-23 16,-15-18 1-16,15 18-2 15,23-11 2-15</inkml:trace>
  <inkml:trace contextRef="#ctx0" brushRef="#br0" timeOffset="255530.1656">17967 3681 44 0,'-18'-23'37'0,"18"23"0"15,-4-23 3-15,-11 1-24 16,30 40-2-16,-15-18-3 16,8 30-3-16,-8-5-1 15,14 18-3-15,-7-1-1 16,11 10-2-16,-7-4 2 16,5-4-3-16,-3-8 1 15,-1-9-2-15,-1-10 0 16,-11-17-2-16,24 2-3 0,-28-29-7 15,21 2-27-15,-19-13-1 16,0-4 1-16,-5-10 0 16</inkml:trace>
  <inkml:trace contextRef="#ctx0" brushRef="#br0" timeOffset="255665.1978">17955 3473 74 0,'0'0'36'31,"-25"-19"2"-31,25 19-1 0,0 0-33 0,0 0-5 0,17 8-14 16,5 2-21-16,8 7-1 16,3-6 0-16,8 7-1 15</inkml:trace>
  <inkml:trace contextRef="#ctx0" brushRef="#br0" timeOffset="255997.278">18324 3692 70 0,'-26'14'39'0,"-1"1"0"16,0-4 0-16,-13-11-28 15,40 0-5-15,-21 16-2 16,21-16-2-16,25 0-2 16,6-6 2-16,11 0-3 15,10 2 2-15,6 1-1 16,2 1 0-16,-4 4 0 0,-6 5 0 15,-10 5 1-15,-9 9 0 16,-17 2 0-16,-14 9 0 16,-18-3 2-1,-11 4-1-15,-9-6 0 0,-5-2-1 16,-1-8 0-16,2-9-2 16,5-3-2-16,-2-24-7 15,39 19-31-15,-19-38 1 16,19 11-2-16,6-2 1 15</inkml:trace>
  <inkml:trace contextRef="#ctx0" brushRef="#br0" timeOffset="256489.3936">19444 3366 54 0,'0'0'36'0,"0"0"3"16,-19-15 0-16,34 34-25 15,-15-19-2-15,0 36-3 16,-2-9-2-16,14 19-2 15,-6 0 0-15,7 8-3 16,-5 4 1-16,5-5-2 16,-1-3 0-16,0-6-1 15,-1-11 0-15,-1-8-2 16,-2-6 0-16,-8-19-1 16,0 0-4-16,0 0-6 15,13-19-28-15,-21-2 0 0,-3-4 1 16,-9-4 0-16</inkml:trace>
  <inkml:trace contextRef="#ctx0" brushRef="#br0" timeOffset="257136.5504">19130 3589 59 0,'0'0'36'0,"29"-10"-1"15,5 6-1-15,3-15-28 16,21 13 0-16,-2-9-3 15,6 1-5-15,1 9-3 16,-11-11-2-16,6 12 1 16,-23-9-1-16,7 9 2 0,-19-2 4 15,-23 6 3-15,29 0 3 16,-29 0 4-16,16 22 1 16,-16-22 1-16,11 46 0 15,-13-21-1-15,18 19-4 16,-8-2 0-16,7 6-2 15,-7-8-1-15,3-2-1 16,-3-7 0-16,-4-6-1 16,2-8 0-16,-6-17 0 15,0 0-2-15,25-7 0 16,-25 7 0-16,29-41 1 16,-12 13-2-16,-1-5 1 15,-1 0-1-15,-3 3 2 0,-3 3-1 16,-9 27 2-16,14-29-1 15,-14 29 1-15,0 0 0 16,17 25 0 0,-9-6 1-16,5 8-1 0,1-2 1 15,5-2-2-15,6-2 1 16,4-7-1-16,6-7 0 16,5-7 0-16,5-7-1 15,-3-7 1-15,-1-5-1 16,-5-4 0-16,-3-2-1 15,-12-4 1-15,-9 0-1 16,-14 4 1-16,-8 2 0 16,-11 6 0-16,-8 10 1 0,-6 7 1 15,3 11 0 1,-1 10-1-16,10 8 2 16,7 5-2-16,10 5 2 15,18 1-3-15,13 0-1 0,8-11-6 16,32 2-27-16,-7-14-5 15,6-7-2-15,0-8 1 16</inkml:trace>
  <inkml:trace contextRef="#ctx0" brushRef="#br0" timeOffset="257720.6852">21595 3479 49 0,'-16'-23'35'0,"16"23"-2"16,-34 0-8-16,-11-6-6 16,20 28-7-16,-27-13-3 15,14 16-3-15,-13-8-1 0,13 12-2 16,-3-6-1-16,12 0 0 15,8-4-1-15,21-19 0 16,-2 25 0-16,22-17-2 16,10-2 2-16,13-4-2 15,5 1 1-15,4 1 0 16,-2 2 0-16,-1 2 1 16,-9-1 0-16,-11 9-1 15,-12-3 2-15,-13 6-2 16,-15-1 2-16,-9 3 0 15,-12-6-1-15,-5 0 0 16,-4-3 1-16,1-10-2 0,-1-2 1 16,5-4-2-16,11-2-1 15,1-15-2-15,24 21-5 16,-23-38-14-16,25 17-17 16,6-2 0-16,7-6 0 15,9 0 1-15</inkml:trace>
  <inkml:trace contextRef="#ctx0" brushRef="#br0" timeOffset="257968.7472">21768 3278 59 0,'0'0'39'0,"24"0"1"0,-24 0 0 15,-6 21-28-15,21 19-2 16,-19-11-2-16,12 19-1 15,-10-4-3-15,8 12 0 16,-4-3-2-16,4-1-2 16,1-4 0-16,1-10-2 15,6-3-1-15,-14-35-4 16,34 44-5-16,-34-44-29 16,25 6-1-16,-25-6 1 15,33-25 1-15</inkml:trace>
  <inkml:trace contextRef="#ctx0" brushRef="#br0" timeOffset="258712.9224">22143 3564 63 0,'0'0'41'0,"0"0"0"16,-18 30 1-16,-15-16-28 15,16 24-5-15,-14-5-1 16,10 13-4-16,-2-6 0 15,9 0-3-15,12-11 0 16,14-10-1-16,11-11-1 16,14-12 1-16,5-7-1 15,5-12 1-15,-5-6 0 16,-2-8-1-16,-9-1 1 16,-8 0 1-16,-9 1-2 0,-10 3 2 15,-14 5-2-15,1 0 0 16,-5 10 0-1,-1 2 0-15,15 17-2 16,-22-14 2-16,22 14 0 0,0 0-1 16,0 0 1-16,0 0 0 15,31-6 0-15,-13 12 1 16,1 2 0-16,-2 2 1 16,-17-10 1-16,31 40-1 15,-15-10 2-15,-3 11-1 16,1-1 0-16,-1 6 0 15,-3 0 0-15,1 0-1 16,-1-2 1-16,0-7-2 16,-5-9 1-1,1-4-1-15,-6-24 0 0,8 21 0 16,-8-21-1-16,0 0 0 16,-2-23 0-16,-8-4-3 0,4 6 0 15,-7-20-2-15,7 11-3 16,-11-28-2-16,21 20-3 15,-22-22 1-15,30 24 0 16,-18-16 2-16,23 19 2 16,-7-3 3-16,9 7 5 15,6 18 5-15,-25 11 3 16,49-12 2-16,-49 12 1 16,50 17 1-16,-50-17 0 15,40 37-1-15,-32-12-3 16,8 9 0-16,-18-5-1 15,2 8-2-15,-14-9 1 0,-5-3-4 16,-4-4 2-16,-6-3-4 16,0-9 0-16,-4-9-1 15,8 2-4-15,-8-25-6 16,25 6-29-16,-9-4 1 16,7 0-2-16,5 0 1 15</inkml:trace>
  <inkml:trace contextRef="#ctx0" brushRef="#br0" timeOffset="259081.0072">22721 3656 72 0,'29'-8'37'15,"2"-9"2"-15,6-10-10 16,13 12-20-16,-17-16-4 16,11 6-1-16,-9-8-1 15,-1 5-2-15,-7-3 0 16,-9 4-1-16,-12 4 0 16,-14 6-1-16,-11 7 1 15,-10 10 0-15,-6 8 1 16,-6 13 0-16,-3 6 2 15,4 15-1-15,5 2 1 0,12 6-2 16,11-2 3-16,16 0-3 16,9-8 0-16,14-9-5 15,20 3-5-15,-5-18-31 16,14-9 0-16,-2-9 0 16,-2-5 0-16</inkml:trace>
  <inkml:trace contextRef="#ctx0" brushRef="#br0" timeOffset="259612.133">23927 3299 38 0,'0'-29'38'0,"0"29"0"15,-21-13 0-15,-16-3-19 0,21 36-6 16,-28-15-4 0,9 20-1-1,-13 4-3-15,10 7-1 0,-1 3-2 16,14 3 0-16,8-4-1 0,15-1 0 16,11-6 0-16,18-7 0 15,10-8-2-15,11-9 1 16,-2-5 0-16,3-9 0 15,-5-3 0-15,-5-9 0 16,-10 0 0-16,-14 0 0 16,-11-4 0-16,-10 3 1 15,-7-1-1-15,-5 0-1 0,1 2 0 16,-2-2-2 0,19 21-2-16,-22-44-6 15,42 36-20-15,-9-15-10 16,12 0 0-16,4-2 0 15</inkml:trace>
  <inkml:trace contextRef="#ctx0" brushRef="#br0" timeOffset="259920.2099">24289 2952 54 0,'-25'4'40'0,"8"3"0"16,1 30-2-16,-12-22-24 15,26 29-4-15,-18-9-2 16,24 16-3-16,-6-1-1 16,14 8-1-16,3-1-1 15,10-1-1-15,2 0 0 0,4-1 0 16,0-3 1-16,-6 2-2 16,-4-6 2-16,-5 5-2 15,-12-6 2-15,-8-7-2 16,-10-4 1-16,-7-13-3 15,-4-4 0-15,-12-13-3 16,12 6-6-16,-25-20-30 16,12-9-1-16,-9-10-1 15,7-8 2-15</inkml:trace>
  <inkml:trace contextRef="#ctx0" brushRef="#br0" timeOffset="260064.2408">24081 3473 69 0,'54'-15'38'15,"8"0"2"-15,3 1-2 16,13 3-33-16,-15 3-5 16,-9-11-23-16,-6 13-14 15,-13 8-2-15,-18 0 1 16,-17-2-2-16</inkml:trace>
  <inkml:trace contextRef="#ctx0" brushRef="#br0" timeOffset="261212.5127">16879 5108 19 0,'0'0'35'16,"0"0"2"-16,0 0-1 15,0 0-12-15,0 0-4 16,0 0-4-16,0 0-5 15,0 0-3-15,17 4-2 16,-17-4-2-16,8 26 0 16,-8-26-1-16,12 33-1 0,-12-33 0 15,13 33-1-15,-13-33 0 16,10 21 0-16,-10-21 0 16,0 0 0-16,0 0 0 15,7-29-1-15,-7 29 1 16,-7-35-1-16,-1 14 0 15,-6 4 0-15,14 17 0 16,-36-25 0-16,9 21 0 16,-4 10 0-16,-2 8 0 15,0 10 0-15,4 13 0 16,4 3 1-16,4 4-1 16,10 4 0-16,9-2 0 15,11-7 0-15,9-7 1 0,7-11-1 16,6-13 1-16,5-10-1 15,3-11 0-15,-6-10 0 16,-1-6 1-16,-5-6-1 16,-5-1 0-16,-7-1 0 15,-7 1 0-15,-6 5 0 16,-4 8 0-16,0 6 0 16,2 17 0-16,0 0 0 15,0 0 0-15,-12 25 0 16,20 6 1-16,4-1-1 15,3 7 0-15,4-1 0 16,2-3 0-16,3-4 0 16,1-4-1-16,-6-12-1 0,2 2-2 15,-21-15-3-15,31 14-7 16,-31-14-28-16,0 0 0 16,-2-29 0-16,2 29 0 15</inkml:trace>
  <inkml:trace contextRef="#ctx0" brushRef="#br0" timeOffset="262144.7339">18059 5163 61 0,'14'-19'38'15,"-14"19"1"-15,0 0 0 16,-4-30-24-16,4 30-4 15,0 0-2-15,27 21-3 16,-27-21-1-16,21 40-1 16,-11-9 0-16,5 9-2 15,1 0 0-15,3 6 1 16,-2-7-2-16,-1-3 0 16,-1-7 0-16,1-4 1 0,-16-25-2 15,29 27 1-15,-29-27-1 16,19 1 1-16,-19-1-1 15,0 0 1-15,17-26-1 16,-17 26 1-16,4-33-1 16,-2 10 0-16,-2-6 0 15,4-1 0-15,-2-1 0 16,2-2-1-16,-1 6 1 16,5-1-2-16,2 6 1 15,-1 3-2-15,-9 19-2 16,22-21-2-16,-1 27-6 15,-21-6-29-15,0 0 0 16,0 0 1-16,17-19-1 0</inkml:trace>
  <inkml:trace contextRef="#ctx0" brushRef="#br0" timeOffset="262611.8437">17980 4868 46 0,'0'0'35'16,"0"0"1"-16,0 0 0 16,21 27-22-16,-21-27-4 15,41 8-2-15,-18-7-1 16,21 11-1-16,-3-8-2 16,11 3 0-16,-6-3 0 15,1 2-3-15,-7-4 2 16,-3-2-2-16,-10-4 1 15,-4-2-2-15,-23 6 1 16,15-19-1-16,-15 19 0 0,-13-31 0 16,-3 12-1-16,-3 4 1 15,-4 0 0 1,-2-1-1-16,0 5-1 16,-2-3-3-16,27 14-4 0,-41-4-21 15,41 4-10-15,0 0 0 16,0 0 1-16</inkml:trace>
  <inkml:trace contextRef="#ctx0" brushRef="#br0" timeOffset="263408.0335">19110 5121 39 0,'0'0'36'0,"0"0"0"0,0 0-4 16,0 0-13-16,-3-25-4 16,3 25-3-16,0 0-3 15,5 29-2-15,-7-10-1 16,12 18-1-16,-6 1-2 16,9 6 1-16,1-2-2 15,3 2 0-15,-1-3-1 16,1-7 1-16,2-11-2 15,3-11 2-15,-3-12-2 16,-2-6 1-16,-17 6 0 16,27-33 0-16,-15 3-1 15,-4-1 1-15,-3-5-1 16,-1-1 0-16,-4 3 1 0,0-1-2 16,0 6 0-16,0-1-1 15,4 7 0-15,-4 0-2 16,0 23-2-16,12-35-3 15,9 35-6-15,-21 0-26 16,0 0 0-16,29-13 1 16,-12 7 0-16</inkml:trace>
  <inkml:trace contextRef="#ctx0" brushRef="#br0" timeOffset="263784.1226">19652 4973 55 0,'0'0'37'16,"0"0"1"-16,0 0 0 15,-7 35-24-15,-26-27-3 16,16 17-5-16,-10-8-2 16,7 8-1-16,3-4-2 15,7 2 0-15,8-2-1 16,10-2 0-16,11-2 0 15,5-1 0-15,6 1-1 16,7 0 1-16,2-1 0 16,-5 1 0-16,-3-2 1 15,-4 4 0-15,-11-1 0 16,-11 3 2-16,-10-2-1 0,-11-2 0 16,-9-1 1-16,-2-3-1 15,-6-3 0-15,2-5-1 16,1 3-2-16,5-10-2 15,25 2-6-15,-39-4-27 16,39 4-5-16,-6-23 0 16,6 23 0-16</inkml:trace>
  <inkml:trace contextRef="#ctx0" brushRef="#br0" timeOffset="263972.1666">19932 5382 78 0,'0'0'41'0,"8"21"-1"16,-8-21 1-1,0 0-31-15,0 0-4 0,0 0-6 16,0 0-7-16,0 0-32 16,0 0-1-16,0 0 0 15,23-2-1-15</inkml:trace>
  <inkml:trace contextRef="#ctx0" brushRef="#br0" timeOffset="264472.2866">20698 4853 32 0,'2'-27'37'16,"4"6"-2"-16,-6 21 2 15,-8-43-16-15,27 42-6 16,-27-22-3-16,8 23-3 16,0 0-2-16,26 32-2 15,-25-5 0-15,5 15 0 0,-6 4-1 16,2 16-1-16,0-1 0 16,2 4-1-16,2-3 0 15,1-9-1-15,7-5 0 16,3-6-1-16,6-11 0 15,3-8 0-15,1-11 0 16,7-8-1-16,5-6 0 31,-1-10 0-31,3-3-2 0,-6-10-2 0,3 8-1 16,-15-18-4-16,10 22-4 16,-37-18-22-16,4 6-5 15,-21 2 1-15,-10 2 0 16</inkml:trace>
  <inkml:trace contextRef="#ctx0" brushRef="#br0" timeOffset="264624.321">20669 5104 70 0,'-17'6'38'16,"17"-6"1"-16,30-6-1 16,-8-6-31-16,20 7-5 15,12 12-15-15,0-12-22 16,-4-3-3-16,0 2 0 15,-5-5-1-15</inkml:trace>
  <inkml:trace contextRef="#ctx0" brushRef="#br0" timeOffset="265367.4997">22266 4939 38 0,'0'0'36'0,"8"-19"1"16,-8 19-1-16,0 0-17 15,-39-4-4-15,24 25-4 16,-32-6-2-16,13 18-3 15,-14 0-1-15,7 9-3 16,0-2 1-16,9 2-2 16,9-5-1-16,11-7 0 0,16-8 0 15,-4-22-1-15,42 13-1 16,-11-21 0 0,8-5 0-16,-5-12-1 15,3 0 0-15,-10-10 0 0,-2 7 0 16,-13-3 1-16,-5 8 0 15,-8 2 2-15,1 21 0 16,-14-17 2-16,14 17-1 16,0 0 1-16,-19 23 0 15,21 2 0-15,5 1 0 16,13 11 0-16,3 5-1 16,10 8 1-16,-3-2 0 15,7 4 0-15,-2 3-1 16,0-1 1-16,-8 0-1 15,-10-4 1-15,-7-6 0 16,-10-4-1-16,-10-4 1 16,-7-5-1-16,-12-10 1 0,-6-4-1 15,-4-5 0-15,-1-8-1 16,1-4-2-16,-1-10-1 16,9 6-3-16,-6-24-6 15,31 7-29-15,-7-10-1 16,7-6 1-16,6-5 0 15</inkml:trace>
  <inkml:trace contextRef="#ctx0" brushRef="#br0" timeOffset="266071.6666">22538 4979 71 0,'0'0'40'0,"0"0"1"16,0 0 0-16,0 0-29 16,10 25-4-16,-12-8-2 15,9 8-2-15,-3 2-2 16,4 6 0-16,0-6-1 16,1-2 0-16,-1-4-1 15,-2-2 1-15,-6-19-2 16,9 17 1-16,-9-17 0 15,0 0 0-15,4-27-1 16,-6 10 0-16,2-6 0 16,0-4 0-16,4-2-1 0,-2-1 0 15,8 3 0-15,0-4-1 16,5 10 0-16,4-2 1 16,8 6 0-16,-4 3 1 15,8 1-1-15,4 1 2 16,0 5 0-16,-3 5 1 15,-3-6 0-15,-2 10 1 16,-27-2 0-16,24 19 0 16,-30 0 1-16,-6 12-1 15,-11 0 2-15,-4 9-2 16,-4 6 0-16,2-4 0 16,6-1-1-16,10-7 0 15,11-3 0-15,4-14-1 0,-2-17-1 16,42 8 1-16,-7-20 0 15,5-9-1 1,1-4 0-16,-3-7 0 16,-5-3 1-16,-6-3-1 0,-8 3 0 15,-7 1 1-15,-8 5 0 16,-6 6 0-16,-6 6 0 16,8 17 1-16,0 0 0 15,-19 2 0-15,15 15 0 16,4 6 0-16,0 8 0 15,6 5-1-15,3-2 0 16,3-1-1-16,5-2-1 0,1-12-3 16,11 6-5-16,-29-25-17 15,36-4-16 1,-13-11 1-16,3-3 0 16,-1-10 0-16</inkml:trace>
  <inkml:trace contextRef="#ctx0" brushRef="#br0" timeOffset="266507.7686">23333 4918 68 0,'0'0'40'0,"0"0"1"16,-8 29 2-16,12 11-31 15,-8-13-2-15,17 19-4 16,-7-4 0-16,10 6-2 16,-3 0-2-16,3-2 0 0,-1-8-1 15,-1-7-1-15,-3-8-1 16,-11-23 0-16,17 23-2 15,-17-23-1 1,0 0-3-16,-11-35-4 0,11 35-5 16,-27-61-11-16,13 27-12 15,-9-20 1-15,10 8 8 16,-18-21 13-16,27 19 8 16,-6-4 7-16,10-6 9 15,22 24 14-15,-5-3 12 16,14 16 2-16,-2-2-6 15,23 33-10-15,-27-12-6 16,21 31-3-16,-19-4-2 0,0 21-1 16,-15-2-2-1,-6 10 0-15,-12-6-2 16,-4 3 0-16,-11-14-1 16,-2-5-1-16,-2-7-2 0,2-11-2 15,5-9-2-15,-3-20-6 16,21 15-29 15,6-42-2-31,3 9 0 0,3-9-1 0</inkml:trace>
  <inkml:trace contextRef="#ctx0" brushRef="#br0" timeOffset="266855.8504">23749 4722 75 0,'29'39'41'0,"-11"-5"2"15,-3-9-5-15,12 29-26 16,-17-12-3-16,13 12-2 0,-10-8-2 16,5-4-3-16,-5-8 0 15,-3-9-1-15,-4-7-1 16,-6-18-1-16,0 0 0 16,21-6 0-16,-12-11-1 15,3-6 1-15,3-4-1 16,9-4 1-16,3-4 0 15,2 11 0-15,5 2 1 16,1 13 0-16,0 5 1 16,-3 10 0-16,5 7 0 15,-8 10 0-15,-6 10 0 16,-4-4-2-16,-5 7-1 16,-20-11-8-16,12 11-31 0,-18-3-1 15,-5 0-1-15,-10-5 1 16</inkml:trace>
  <inkml:trace contextRef="#ctx0" brushRef="#br0" timeOffset="269387.45">16885 6399 14 0,'17'19'29'15,"-17"-19"1"-15,17-2 1 0,-17 2-15 16,0 0-1-16,29-6-1 16,-29 6-3-16,0 0-2 15,-42 6-1-15,17 17-2 16,-16-6-2-16,5 12-1 15,-11-4 0-15,11 2-1 16,1-4-1-16,12 0 0 16,23-23-1-16,-16 27 1 0,16-27-1 15,37 7 1-15,0-5-1 16,11 0 0-16,6 2 0 16,6 2 0-1,3 7 0-15,-3 4 0 0,-6 6 1 16,-9 2-1-16,-15 6 1 15,-16 6 0-15,-16-1 1 16,-13 0 0-16,-16-3 1 16,-10 2 0-16,-9-9-1 15,-4 1 0-15,-6-8 0 16,6-1-1-16,2-9 0 16,4 1-1-16,11-6-1 15,6-6-2-15,31 2-3 0,-32-14-5 16,51 3-27-16,-8-6-1 15,13-4 1-15,8-8-1 16</inkml:trace>
  <inkml:trace contextRef="#ctx0" brushRef="#br0" timeOffset="269695.5261">17203 6564 78 0,'0'0'38'16,"-2"25"0"-16,-13 23-6 15,-16-20-21-15,13 26-3 16,-11-8-2-16,10 10-1 16,4-8-2-16,13 0-2 0,8-10 0 15,17-15 0-15,9-12 0 16,13-11-1-16,5-13 1 16,0-6-1-1,-4-14 0-15,-7-1 1 0,-10-8-1 16,-14-1 0-16,-15 3 1 15,-13 0-1-15,-12 5 0 16,-8 5 0-16,0 8-3 16,-7-1-3-16,15 25-10 15,-10-7-23-15,10 5 0 16,6-2-1-16,19 2 0 16</inkml:trace>
  <inkml:trace contextRef="#ctx0" brushRef="#br0" timeOffset="270459.7042">18007 6627 48 0,'12'-23'36'15,"-12"23"1"-15,9-19 0 16,-5-10-19-16,19 33-5 16,-23-4-4-16,24 4-2 15,-24-4-2-15,34 38-1 16,-16-3-1-16,3 14-1 15,-4 5 0-15,3 7 0 16,-7-1-1-16,2-4 1 16,-3-7 0-16,0-12-1 15,1-14 1-15,-13-23-1 16,29 10 1-16,-29-10-1 16,23-27 0-16,-11 6 0 0,-5-10 0 15,-1-4 0-15,-4-7-1 16,0-8 1-16,-2 6-1 15,0-6 0-15,0 4 0 16,0 6 0-16,2 7-1 16,0 6-1-16,-2 27-2 15,8-17-2-15,-8 17-6 16,25 16-28-16,-6-7-1 16,0-3 0-16,12 5 0 15</inkml:trace>
  <inkml:trace contextRef="#ctx0" brushRef="#br0" timeOffset="271114.8596">17897 6230 35 0,'16'-21'30'0,"1"13"1"16,-17 8-1-16,12-29-18 15,13 31-2-15,-25-2 0 16,46 10-1-16,-23-6-2 16,20 13-2-16,-9-7-1 0,16 5 0 15,-7-9-2-15,3 1 1 16,-7-7-1-16,-1-2-1 15,-11-7 2-15,-4-1-1 16,-23 10-2-16,18-30 1 16,-24 12-2-16,-4 1 2 15,-7-4-2-15,-8 4 1 16,0 1-2-16,-2-1 0 16,6 11-2-16,-6-11-7 15,27 17-24-15,0 0-2 16,-12-17 1-16,12 17-2 15</inkml:trace>
  <inkml:trace contextRef="#ctx0" brushRef="#br0" timeOffset="271623.9803">18954 6520 43 0,'0'0'33'0,"0"0"1"15,0 0 0-15,8 28-19 0,-18-9-4 16,22 26-3-16,-10-5-3 16,11 14 1-16,-7-6-3 15,11 1 1 1,-7-8-3-16,4-3 1 0,-5-15-2 16,-9-23-2-16,21 19-4 15,-22-36-8-15,1 17-22 16,5-40-1-16,-7 1 1 15,-1-3-1-15</inkml:trace>
  <inkml:trace contextRef="#ctx0" brushRef="#br0" timeOffset="271744.0121">18927 6399 25 0,'0'0'20'0,"23"-8"-11"16,-3 8-9-16,-1-15-21 0,16 34-3 15</inkml:trace>
  <inkml:trace contextRef="#ctx0" brushRef="#br0" timeOffset="272217.1224">19290 6533 51 0,'0'0'36'0,"0"0"0"16,15 17 0-1,-15-17-17-15,16 39-9 16,-20-13-5-16,14 15 0 0,-10-7-2 16,9 7-1-16,-7-11 0 15,4-1-1-15,-4-8-1 16,2-4 1-16,-4-17-1 15,0 0 1-15,0 0-1 16,7-28 0-16,-3-1-1 16,2 2 1-16,0-2 0 15,3-3-1-15,3-1 1 0,2 2-1 16,5 6 1-16,2 6-1 16,4 10 1-1,2 1 0-15,4 10 0 16,0 2 0-16,-2 15 0 15,-2 8 0-15,-6 9 1 0,-6 8-1 16,-5 4 0-16,-8-2-1 16,0 0-1-16,-8-5-2 15,10 1-4-15,-4-42-15 16,0 21-14-16,0-21 0 16,37-17 0-16,-8-8 0 15</inkml:trace>
  <inkml:trace contextRef="#ctx0" brushRef="#br0" timeOffset="272487.1876">20007 6573 46 0,'20'-21'36'0,"-20"21"1"16,0 0 1-16,2-32-19 15,-4 49-6-15,-25-13-4 16,4 21-3-16,-18-1-2 15,4 17-2-15,-3 1 0 16,7 6-1-16,4 0 0 16,16-8-1-16,13-3 0 15,11-11-1-15,20-4 0 16,8-15-2-16,11 1-1 16,-6-22-4-16,22 14-15 15,-20-19-16-15,-2-6 1 16,-9 0-1-16,-6-5 1 0</inkml:trace>
  <inkml:trace contextRef="#ctx0" brushRef="#br0" timeOffset="273306.3821">20229 6525 51 0,'0'0'35'0,"0"0"1"15,-8 27-2-15,8-27-22 16,4 33-3-16,-8-10-2 0,16 17-2 15,-10-2-1-15,8 7 0 16,-7-5-2 0,7-4 0-16,-4-3-1 15,0-8 1-15,-6-25-1 0,9 21-1 16,-9-21 1-16,0 0-1 16,8-29 1-16,-6 8-1 15,-4-8 1-15,0-3-2 16,2-1 2-16,-2 0-1 15,4 1 0-15,2 1-1 16,4 2 0-16,-1 2-1 16,9 8 1-16,3 4 0 15,4 3 0-15,2 3-1 0,4 3 2 16,2 2 0 0,4 2-1-16,3 0 1 15,5 2 0-15,-3-3 0 16,1-3-1-16,-1-2 1 0,-1-1 0 15,-6-3 0-15,-6 2 0 16,-6 1 0-16,-21 9 0 16,19-19 0-16,-19 19 1 15,-23-8 0-15,-4 14 0 16,-4 7 0-16,-7 4 1 16,-1 12-1-16,-1 4 1 15,9 9 0-15,6 2-1 16,13 0-1-16,8 0 0 15,14-5 1-15,9-7-2 16,6-9-2-16,16 0-2 16,-10-26-9-16,3 3-24 0,7-8 0 15,-3-7 0 1,-5-7 0-16</inkml:trace>
  <inkml:trace contextRef="#ctx0" brushRef="#br0" timeOffset="273778.4911">20833 6589 69 0,'0'0'36'0,"29"-25"0"15,-4-6-8-15,15 23-19 0,-11-11-2 16,20 15-2-16,-11 0 0 15,10 16-2-15,-3-1 0 16,1 12-2-16,-7 4 1 16,-3 10 0-16,-5-3-1 15,-8 3 0-15,-3-5 0 16,-7-5-1-16,-1-10 1 31,-7 1 0-31,-5-18-1 0,0 0 0 0,0 0-1 16,-5-23 1-16,-7 5 0 15,-5-3-1-15,-6 2 0 16,-6-2 0-16,-6 4 0 16,-6 3 1-16,-5 11 0 0,4 6 0 15,-1 5 0-15,7 9 1 16,5 10-1-16,15 0 0 16,9 6 1-16,12 1-1 15,15-1-1-15,5-4-1 16,11-5-2-16,3-12-3 15,23 9-12-15,-12-25-19 16,6-11-1-16,4-14 1 16,-1-3-1-16</inkml:trace>
  <inkml:trace contextRef="#ctx0" brushRef="#br0" timeOffset="274138.5765">21693 6477 57 0,'-42'0'37'0,"15"6"0"15,2 0-1-15,-16-6-26 16,35 19-3 0,6-19-2-16,-13 31-2 0,13-31-1 15,29 32-2-15,-2-18 0 16,9 1 1-16,7 2-2 16,5 3 1-16,0 1 0 15,1-2 1-15,-5 8-2 16,-7-2 2-16,-9 9-1 15,-8 1 1-15,-11-5 0 16,-9 1 0-16,-13-6 0 16,-12-2 0-16,-10-10 0 0,-5-3 1 15,-7-8-1 1,-3-8 0-16,2-5 0 16,6-5-1-16,1-1 0 15,4-2-1-15,12 5-2 0,2-9-4 16,23 23-7-16,-4-17-24 15,4 17-1-15,10-25 1 16,-10 25 0-16</inkml:trace>
  <inkml:trace contextRef="#ctx0" brushRef="#br0" timeOffset="274514.6656">21971 6667 66 0,'27'-13'36'0,"6"-1"0"15,3 7-3-15,-1-26-25 16,17 12-4-16,-11-8-1 16,1 4-2-16,-7-2 0 15,-6 4-1-15,-12 2 1 16,-17 21-1-16,-4-27 1 15,-17 22 1-15,-10 3-1 16,-5 9 2-16,-11 11-1 0,1 10 1 16,-4 1-1-1,9 8 0-15,7 5 1 16,14 4-2-16,7 2 1 16,15-2-2-16,9-12 0 0,10-3-1 15,12-2-1-15,2-14-2 16,15 1-4-16,-9-30-19 15,13 3-12-15,2-14 0 16,1-2 0-16</inkml:trace>
  <inkml:trace contextRef="#ctx0" brushRef="#br0" timeOffset="274846.7441">22555 6418 56 0,'-27'0'38'0,"0"0"-3"0,6 2 2 16,21-2-27-16,-29 7-4 15,29-7-2-15,4 18-1 16,13-7-2-16,8 3-2 16,10 7 2-16,2-2-1 15,5 6 0-15,3 0 0 16,-5 0 0-16,-5 4 1 15,-10-1 0-15,-13-1 1 16,-12 2-1-16,-14-6 1 16,-13-2 0-16,-10-4 0 15,-7-7 0-15,-8-2-3 16,-4-14-4-16,12 19-11 16,-5-26-22-16,5-1 0 0,7-5 0 15,8 2-1-15</inkml:trace>
  <inkml:trace contextRef="#ctx0" brushRef="#br0" timeOffset="275545.9155">23132 6201 39 0,'0'0'35'16,"0"0"-2"-16,0 0 3 16,4 23-23-16,-4-23-3 0,-8 33-3 15,4-12-1-15,14 17-2 16,-2 1-1-1,9 10 0-15,0-1-1 16,9 0 0-16,-3-5-1 0,2-7 1 16,-8-5-1-16,0-8-1 15,-17-23 0-15,22 15 0 16,-22-15-1-16,0 0 1 16,-2-33-1-16,-6 8 0 15,4-1 0-15,-2-7 0 16,6 2 0-16,2-1 0 15,6 1 1-15,7 4-1 0,9 10 1 16,3 7-1 0,9 5 1-16,3 12 1 15,1 3-1-15,-1 11 1 16,-6 6 0-16,-4 5 0 0,-14 1 0 16,-5 3 1-16,-20-1-1 15,-5 0 0-15,-12-7 0 16,-4-5 0-16,-2-4-1 15,-2-11-2-15,6 6-4 16,-5-24-7-16,16 4-25 16,18 6 0-16,-17-32 0 15,21 3 0-15</inkml:trace>
  <inkml:trace contextRef="#ctx0" brushRef="#br0" timeOffset="275861.9845">23610 6397 52 0,'20'19'36'0,"-1"8"1"16,0 3 1-16,6 9-27 16,-3-12-2-16,20 13-3 15,-5-13-2-15,11-2-1 16,-2-14-1-16,8-3-2 16,4-14 1-16,0-1-1 15,-4-16 0-15,-6-4 0 16,-11-6 1-16,-6 2-1 15,-10 6 2-15,-6 6-1 16,-15 19 1-16,0 0 0 16,-23 17 0-16,6 26 1 15,-3 12-1-15,3 18 0 16,-2 10-2-16,0 5 0 0,11 2-4 16,-6-17-4-16,32 4-31 15,-18-18-1-15,2-11 0 16,-6-10-1-16</inkml:trace>
  <inkml:trace contextRef="#ctx0" brushRef="#br0" timeOffset="276942.2409">16642 7977 22 0,'0'0'26'0,"0"0"-4"0,-24 4-2 0,24-4 0 16,0 0-2-16,0 0-3 0,-27-8-3 15,27 8-2-15,0 0-2 16,18-7-1-16,-18 7-3 16,38-16 0-16,-7 9-1 15,12 5-1-15,1 2 1 16,4 9-1-16,-1 1 0 16,-3 11-1-16,-11 2 2 15,-10 12-1-15,-17 1-1 16,-10 6 1-16,-17 1-1 15,-8 1 1-15,-6-2-1 16,-2-2 1-16,-1-7-1 16,3-6 0-16,8-6-1 15,6-6 1-15,21-15 0 0,-21 19-1 16,21-19 1-16,0 0 0 16,0 0 0-16,27 4-1 15,-10-2 1-15,8-2-1 16,4 0 1-16,4 0 0 15,3 0-1-15,1 2-1 16,4 0 1-16,-9 0-3 16,7 7-3-16,-16-12-7 15,8 8-26-15,-2-3-1 16,6-2 1-16,1-2-1 16</inkml:trace>
  <inkml:trace contextRef="#ctx0" brushRef="#br0" timeOffset="277934.4794">17448 7997 52 0,'0'0'34'0,"0"0"0"16,0 0-9-16,-18 9-10 16,34 8-5-16,-16-17-2 15,13 33-1-15,-7-16-2 16,6 12-1-1,-6-4-1-15,1 2-1 0,-3-6 0 16,2-2-1-16,-6-19 0 16,2 19 0-16,-2-19 0 0,0 0-1 15,0 0 0-15,2-25 1 16,-2 25-1-16,2-36 0 16,2 13 0-1,-1-2 0-15,3 0-1 0,2 0 1 16,4 8 0-16,-12 17 0 15,27-25 0-15,-27 25 0 16,32 2 0-16,-32-2 0 16,29 27 0-16,-15-4 1 15,-3 0-1-15,-1 2 1 16,-4-4-1-16,0 0 1 16,-6-21 0-16,3 27-1 15,-3-27 1-15,0 0 0 0,0 0-1 16,0 0 0-1,10-33 0-15,-6 10 0 16,4-4 0-16,-1 0 0 16,7-1 0-16,-3 1-1 0,5 0 1 15,1 6 0-15,1 9 0 16,-18 12-1-16,32-7 1 16,-12 12 0-16,-20-5-1 15,30 35 1-15,-20-8 0 16,-2 5 1-16,-4 3-2 15,-2 1 2-15,-4-1-3 16,-8-5-1-16,6 5-3 16,4-35-11-16,-21 29-20 15,21-29-1-15,0 0 0 16,0 0 0-16</inkml:trace>
  <inkml:trace contextRef="#ctx0" brushRef="#br0" timeOffset="278202.5399">18279 7962 72 0,'18'0'37'16,"-18"0"1"-16,11 23 0 16,-11-23-27-16,-23 58-3 15,-8-20-3-15,-2 14-1 16,-11-4-1-16,0 3-1 15,-3-3 0-15,5-5-1 16,3-9-1-16,10-9 0 16,10-6-1-16,19-19-2 0,-10 23-3 15,10-23-5-15,25-9-27 16,-3-3-2-16,7-3 1 16,5-6 0-16</inkml:trace>
  <inkml:trace contextRef="#ctx0" brushRef="#br0" timeOffset="278541.6235">18468 8198 77 0,'-17'11'38'16,"-4"-1"-1"-16,-8-12-4 16,6 23-23-16,-12-11-4 15,10 7-1-15,2-5-3 0,23-12 0 16,-4 19-1-16,23-12-1 15,12-1 0-15,13 2 0 16,6 0 0-16,6 3-1 16,0 1 1-16,-4 5 0 15,-9 2 0-15,-8 0 0 16,-14 0 0-16,-14-1 1 16,-7-18-1-16,-23 28 2 15,-6-16-2-15,-7-8 1 16,-7-2 0-16,-5-4-1 15,-4 0-2-15,-4-6-2 16,10 10-5-16,-2-10-29 0,9-1 0 16,6 1-1-16,12-1 0 15</inkml:trace>
  <inkml:trace contextRef="#ctx0" brushRef="#br0" timeOffset="280065.9825">19618 8169 46 0,'-8'-23'35'0,"8"23"-1"16,-10 21-5-16,10-21-14 0,-7 29-4 16,7-29-3-16,4 40-2 15,-3-19-2-15,11 6-1 16,-2-6-1-16,3-1 0 15,-13-20-1-15,25 23 0 16,-25-23-1-16,0 0-3 16,23 15-2-16,-23-15-6 15,14-25-25-15,-14 25-2 16,-4-37 1-16,0 13 0 0</inkml:trace>
  <inkml:trace contextRef="#ctx0" brushRef="#br0" timeOffset="280202.0147">19539 7964 28 0,'0'0'28'16,"0"0"0"-16,0 0-2 15,17 11-29-15,-17-11-21 16,42 20-2-16,-22-18-2 16,16 19 0-16</inkml:trace>
  <inkml:trace contextRef="#ctx0" brushRef="#br0" timeOffset="280638.1171">19928 8152 56 0,'0'0'36'16,"33"19"0"-16,-19-2 1 15,-14-17-27-15,27 43-2 16,-27-19-3-16,7 7-1 16,-9-8-2-16,2-2 0 15,0-21 0-15,-5 27-1 16,5-27-1-16,0 0 1 16,0 0 0-16,-20-17-1 15,18 0 0-15,4-10 0 16,4-2 0-16,4-4 0 15,3-3 0-15,5 1-1 0,5 3 2 16,2 5-1-16,4 6 0 16,2 11 0-16,-1 8 1 15,1 10 0-15,-6 7 0 16,-3 8 0-16,-5 2 0 16,-5 4 0-16,-5 0-1 15,-3-2 0-15,4 0-4 16,-8-27-4-16,25 24-29 15,-25-24-2-15,33 20 0 16,-8-18 0-16</inkml:trace>
  <inkml:trace contextRef="#ctx0" brushRef="#br0" timeOffset="281493.3253">21020 8217 34 0,'-23'10'34'0,"23"-10"-1"15,0 0-7-15,-31 4-6 16,31-4-5-16,0 0-4 16,0 0-4-1,0 0-2-15,21-18-2 0,-1 1 0 16,10 2-1-16,1-10-1 16,10-2-1-16,-3-4 1 15,-1-1-1-15,-6-1 1 16,-6-2 0-16,-4 1-1 15,-7-1 0-15,-9 5 1 16,-7 3-1-16,-5 4 0 16,7 23 0-16,-31-19 0 15,6 26 1-15,-4 11-1 0,-2 14 1 16,0 10 0 0,4 8 1-16,4 4-1 15,8 3 0-15,5-1 0 16,12-2 0-16,8-10 0 0,9-10-1 15,4-7 0-15,6-11-2 16,6-5-1-16,-6-13-2 16,9 4-4-16,-19-25-6 15,22 12-16-15,-20-12-8 16,-2-2 2-16,-5-6 0 16,5 12 17-16,-21-20 11 15,10 15 9-15,0 4 6 16,-16-5 20-16,8 25 9 15,0-25 1-15,0 25 0 16,0 0-13-16,17 14-9 16,-17-14-3-16,18 36-4 15,-11-13-2-15,15 12 0 0,-5-4-2 16,4 3 0-16,-1-9-2 16,5 0 1-16,0-10-1 15,2-3 0-15,0-10 0 16,0-6-1-16,-4-8 1 15,2-5-1-15,-6-8 0 16,-5-5 0-16,-7-9 0 16,-5-1-1-16,-4-8 1 15,-3 0-1-15,-3 4 1 16,-2 4-2-16,4 11-2 16,-3 0-1-16,9 29-2 15,-2-23-7-15,21 25-25 16,-19-2-1-16,19 17 1 0,-19-17 0 15</inkml:trace>
  <inkml:trace contextRef="#ctx0" brushRef="#br0" timeOffset="282049.4511">21882 8244 30 0,'-8'19'35'15,"8"-19"1"-15,0 0 0 16,29-2-15-16,-13-19-11 16,20 8-3-16,-5-12-2 15,10 0-2-15,-4-6 0 0,1 0-2 16,-7-5 0-16,-6 1 0 15,-6 1 0-15,-7 1-2 16,-12 3 2 0,-6 5-1-16,-9 6 0 0,-7 11 1 15,-3 8-1-15,-4 13 1 16,-1 8 0-16,1 14 0 16,5 5 1-16,7 6-1 15,6 0 0-15,9-2 1 16,7-1-1-16,9-7 0 15,7-7 0-15,6-8-3 16,2-6-1-16,-2-17-5 16,21 2-29-16,-13-11-2 0,-2-5 1 15,0-7-1 1</inkml:trace>
  <inkml:trace contextRef="#ctx0" brushRef="#br0" timeOffset="286628.537">22287 8018 42 0,'0'0'34'15,"0"0"2"-15,21-18-9 16,1 32-13-16,-22-14-2 16,27 17-2-16,-27-17-2 15,25 42-1-15,-18-17-1 16,7 10-2-16,-10-3 0 16,0 7-2-16,-8-7 0 15,2-3 0-15,-6-10 0 16,4-2-1-16,4-17 0 15,0 0 0-15,0 0 0 0,-19-17 0 16,13-4 0-16,2-6-1 16,2-1 1-16,1-7-1 15,-1 2 0-15,5 3 0 16,3 3-1 0,6 2 0-16,5 6-1 15,1 1-1-15,9 13-3 0,-8-13-4 16,23 24-21-16,-17-10-10 15,-2 4 1-15,-3 0 0 16</inkml:trace>
  <inkml:trace contextRef="#ctx0" brushRef="#br0" timeOffset="287004.6265">22575 7968 49 0,'-2'23'38'15,"6"-4"0"-15,-1 4 1 16,19 21-24-1,-19-25-6-15,23 20-2 0,-9-14-1 16,12 7-3-16,-2-11-1 16,6-5-1-16,3-11-1 15,5-7 1-15,-1-5-2 16,1-9 1-16,-3-3 0 16,-5-6-1-16,-2 2 1 15,-6 4 1-15,-8 2 0 16,-17 17 0-16,22-4 1 15,-22 4 0-15,0 40 0 0,0 1 1 16,-4 5-1 0,6 9-1-16,-6 12 2 15,4 1-2-15,-2-3 1 16,2 0-1-16,-2-11 0 0,0-8-2 16,2-8 1-16,-6-7-2 15,8-10-2-15,-2-21-5 16,0 0-33-16,0 0 0 15,0 0-1-15,12-21 0 16</inkml:trace>
  <inkml:trace contextRef="#ctx0" brushRef="#br0" timeOffset="287416.7248">23531 7530 61 0,'10'-21'41'16,"-10"21"0"-16,17 4 1 15,14 15-30-15,-31-19-2 16,23 48-2-16,-13-9-3 16,7 20-1-16,-1 1-2 15,-3 9 1-15,1 0-2 16,-1 0 1-16,1-4-1 0,-3-6-1 16,3-7 1-16,-5-17-1 15,1-5 0-15,2-8 0 16,-12-22-1-16,11 23 0 15,-11-23 0-15,0 0-3 16,18 0-4-16,-24-22-24 16,6 22-11-16,13-34 0 15,-5 11 0-15</inkml:trace>
  <inkml:trace contextRef="#ctx0" brushRef="#br0" timeOffset="287928.8454">24382 7697 61 0,'23'-5'39'0,"-23"5"2"15,-21 5-2-15,-23-5-28 0,5 23-3 16,-13-9-2-16,6 7-3 16,-3 0-1-16,7 2-1 15,7-2 0 1,20-2-1-16,15-19 0 0,21 33 0 15,10-22-1-15,11 5 1 16,6-3 0-16,6 1 0 16,4 5 0-16,-4-4 0 15,-5 8 0-15,-9-8 1 16,-11 7 0-16,-12 2 1 16,-15 1 0-16,-9 4 0 15,-15-6 0-15,-5 0 0 16,-7-6 0-16,-5-1-1 0,4-7 0 15,1-5-2 1,3-6 0-16,0-11-4 16,31 13-9-16,-31-17-28 15,6-1 0-15,-2-5-1 0,0 0 0 16</inkml:trace>
  <inkml:trace contextRef="#ctx0" brushRef="#br0" timeOffset="288649.0169">24868 8173 64 0,'0'0'41'15,"0"0"1"-15,0 0 0 16,0 0-29-16,0 0-3 16,-21 15-3-16,21-15-3 15,0 0-2-15,0 0-2 16,0 0-1-16,0 0-2 15,0 0-5-15,-25 16-33 16,25-16 0-16,0 0-2 16,0 0 1-16</inkml:trace>
  <inkml:trace contextRef="#ctx0" brushRef="#br0" timeOffset="291268.6431">16869 9458 41 0,'6'-31'37'0,"-6"31"1"16,0-23 0-1,-15 4-19-15,15 19-5 16,0 0-3-16,0 0-2 15,0 0-3-15,11 39-2 0,-9-11-1 16,6 11 0-16,-2 1-1 16,3 12 0-16,1-6 0 15,-2 6-1-15,1-4-1 16,-1-10 0-16,2-15-1 16,-10-23 0-16,19 17-2 15,-19-17-2-15,15-21-3 16,-17-17-3-16,16 13-5 15,-30-25-14-15,7 12-9 16,-3-3 0-16,-9-3 1 16</inkml:trace>
  <inkml:trace contextRef="#ctx0" brushRef="#br0" timeOffset="291780.7579">16493 9261 51 0,'-25'11'32'15,"25"-11"1"-15,15 23-10 16,3-32-14-16,26 14-3 16,-1-16 1-16,20 13-1 15,-3-8-2-15,9 6 0 16,-5-6 0-16,4 12 1 16,-16-8 0-16,4 12 1 15,-22-7-1-15,1 13 0 16,-14-5 0-16,-1 16 0 15,-15-2 0-15,-1 10-1 0,-10 3 0 16,5 4-1-16,-5 0-1 16,4 4 0-16,-2-7-1 15,4-9 0-15,2-5-1 16,-2-25 0-16,10 21-1 16,-10-21 1-16,19-15-1 15,-10-8 0-15,5-4 1 16,-1-3-2-16,3-3 2 15,1 4-1-15,3 2-1 16,-1 6 2-16,2 8 0 16,2 7 0-16,0 10 1 15,2 9 0-15,-1 7 0 16,1 8 0-16,-4 3 0 0,-2 7-1 16,-5 5 1-16,-5-5-2 15,-3 8 1-15,0-8 0 16,-2 1-2-1,-2-14-2-15,9 0-5 0,-11-25-26 16,0 0-6-16,31-25-1 16,-10-6 0-16</inkml:trace>
  <inkml:trace contextRef="#ctx0" brushRef="#br0" timeOffset="291980.8053">17741 9433 65 0,'17'23'39'0,"-17"6"3"0,-2 2-2 16,20 15-28-16,-20-16-2 16,23 15-2-1,-9-9-2-15,5-3-4 16,2-7-1-16,1-10-4 0,7-3-3 16,-27-13-7-16,42-19-25 15,-32 0-3-15,-6-8 0 16,-6-8 1-16</inkml:trace>
  <inkml:trace contextRef="#ctx0" brushRef="#br0" timeOffset="292105.8383">17783 9291 44 0,'-32'-23'31'16,"32"23"-1"0,0 0-1-16,-4 25-43 15,31 2-15-15,-27-27-1 16,52 46 0-16</inkml:trace>
  <inkml:trace contextRef="#ctx0" brushRef="#br0" timeOffset="292423.9128">18059 9495 61 0,'-31'13'40'15,"-1"-1"-1"-15,-3-3 0 16,-9-9-27-16,44 0-3 15,-35 19-4-15,35-19-1 16,25 12-3-16,8-10-1 16,9 5 0-16,8 5 0 15,6-1 0-15,4 5 0 0,-4 1 0 16,-8 4-1-16,-9 0 2 16,-10 10-1-16,-14-10 1 15,-13 10 0-15,-15-12 0 16,-16 6 0-16,-14-4 1 15,-11-4-2-15,-6-3-1 16,-3-24-5-16,16 25-20 16,-3-26-13-16,12 1-2 15,18-9 2-15,13-4-1 16</inkml:trace>
  <inkml:trace contextRef="#ctx0" brushRef="#br0" timeOffset="293108.0723">18898 9284 35 0,'0'0'36'16,"0"-31"1"-16,0 31-1 16,0 0-16-16,0 0-4 15,20 46-4-15,-24-19-3 16,17 19-2-16,-7 2-2 16,9 9-1-16,-5 1-2 15,4-1 1-15,-3-9-2 16,1-5 0-16,-5-11 0 0,1-5-1 15,-4-10 0-15,-4-17 0 16,0 0 0 0,0 0-1-16,6-23-1 15,-10-2 0-15,4-3-1 0,-8-7 1 16,8 1-1-16,-4-3 0 16,8 4 0-16,4 3 2 15,5 7-1-15,11 4 1 16,6 7 1-16,11 12 1 15,7 6 0-15,6 7 1 16,0 6-1-16,0 8 1 16,-6 4 0-16,-7 4 1 15,-12-1-2-15,-12-1 0 0,-9-3 0 16,-12-5-2 0,-6-2-3-16,-13-17-5 15,19 17-18-15,-19-19-14 16,4-10 2-16,0-2-2 0</inkml:trace>
  <inkml:trace contextRef="#ctx0" brushRef="#br0" timeOffset="293528.1745">19489 9445 44 0,'36'-10'40'0,"3"2"-2"16,1 8 2-16,-1-7-22 15,17 32-5-15,-22-14-3 16,15 20-3-16,-18-4-3 16,3 7-1-16,-9-3 0 0,-1 2-2 15,-9-7 1-15,-3-4-2 16,-5-5 1-16,-7-17 0 16,8 21-1-16,-8-21 0 15,0 0-1-15,0 0 1 16,-17-19-2-16,17 19 1 15,-31-33-1-15,2 16 1 16,-2 2 0-16,-6 3 0 16,-3 4-1-16,-3 6 2 31,-1 6 1-31,3 8 0 0,7 5 0 0,11 8-1 16,7-2 2-16,12 2-2 15,14-6 1-15,9 0-1 0,10-3 0 16,10-9-3-16,7 1-1 15,-7-21-8-15,19 7-29 16,-14-4 1-16,-4-5-1 16,-3-2 0-16</inkml:trace>
  <inkml:trace contextRef="#ctx0" brushRef="#br0" timeOffset="293996.2836">20121 9489 66 0,'23'-17'40'16,"-23"17"2"-16,18 17-1 16,9 15-28-16,-29-9-3 0,19 20-4 15,-5-3-1-15,7 16-3 16,0-1-1-16,-1 3 1 16,3-6-2-16,-4-3 0 15,-3-10 1-15,-1-7-1 16,-3-5-1-16,-10-27-1 15,0 0 1-15,0 0-2 16,0 0-2-16,-19-40-1 16,3 7-1-16,-17-20 0 15,8 1-1-15,-13-21 2 16,7 10 0-16,-2-8 2 16,12 7 2-16,11 9 3 15,10 5 1-15,19 19 2 0,5 4 1 16,18 24 0-16,0 3 0 15,16 21 1-15,-6-2-1 16,4 19-1-16,-11 1 0 16,-7 8-1-16,-13-4 0 15,-9-1-1-15,-20-4 0 16,-10-7-1-16,-11-4 0 16,-9-14-3-16,1 1-4 15,-19-24-13-15,15 6-22 16,8-5-1-16,8-11 0 15,11 1-1-15</inkml:trace>
  <inkml:trace contextRef="#ctx0" brushRef="#br0" timeOffset="294500.4052">20665 9397 70 0,'25'-12'42'16,"-25"12"-1"-16,25 21 1 16,-25-21-32-16,18 50-1 15,-7-13-4-15,5 9-1 16,-3 4-1-16,3 9-2 16,-3-1 1-16,1-5-2 0,-3-7 1 15,-1-5-1-15,-3-11 1 16,-1-3-1-16,-6-27-1 15,-6 17 1 1,6-17-2-16,-25-30 0 0,8 5-3 16,-10-14 0-16,6 1-4 15,-14-21 2-15,14 9-2 16,-10-19 1-16,21 15 2 16,-1-7 1-16,19 7 2 15,5 6 3-15,14 10 3 16,14 15 1-16,-5 3 2 15,16 26-1-15,-11 2 2 16,7 21-1-16,-15-1 0 0,0 18-1 16,-22-5 0-1,-3 7-1-15,-12-6-2 16,-9-4 1-16,-9-3-2 16,-7-8-1-16,0-6-2 0,-7-16-5 15,18 15-13-15,-7-22-22 16,6-6 0-16,19 8-1 15,-23-31 1-15</inkml:trace>
  <inkml:trace contextRef="#ctx0" brushRef="#br0" timeOffset="294836.4861">20929 9585 65 0,'27'9'39'0,"2"1"2"16,4-8-1-16,17 6-30 15,-17-20-2-15,21 4-3 16,-12-7-1-16,3-2-2 0,-7-8-1 16,-3-4-1-16,-14-2 0 15,-9-3-1-15,-12 3 1 16,-12 4-1-16,-7 8 1 16,-8 9 0-16,-6 9 1 15,-1 8-1-15,1 11 2 16,2 12-1-16,6 9 0 15,7 1 0-15,9 0 0 16,7 0 0-16,8-3-1 16,11-5 0-16,6-7 0 15,4-7-3-15,10-3-2 16,-12-21-8-16,27 0-27 16,-19-7-2-16,0-4 1 0,-1-10-1 15</inkml:trace>
  <inkml:trace contextRef="#ctx0" brushRef="#br0" timeOffset="295203.572">21522 9368 60 0,'0'0'40'0,"0"0"3"15,7 17-2-15,-3 18-23 16,-6-10-9-16,14 15-2 16,-10-2-2-16,9 6-1 15,-5-7-3-15,6-8 0 16,-7-2-1-16,3-10 0 15,-8-17 0-15,0 0-1 16,19 2-1-16,-13-23 1 0,4-2 0 16,-2-12 0-16,7-3 0 15,0-4-1-15,3 1 2 16,-3 1 0 0,3 7 0-16,-3 14 0 0,2 6 1 15,-17 13-1-15,31 7 1 16,-15 15 0-16,-1 2 0 15,2 9 0-15,1 0 0 16,-3 3-1-16,-3-1 0 16,-3-1 0-16,-1-5-1 15,-8-10-4-15,10 10-5 16,-10-29-32-16,0 0 1 0,0 0-2 16,0 0 1-16</inkml:trace>
  <inkml:trace contextRef="#ctx0" brushRef="#br0" timeOffset="295495.6381">22227 9280 65 0,'-32'-4'41'16,"5"14"-1"-16,4 5 0 16,-16-9-31-16,35 20-2 15,-2-4-3-15,14 3-2 16,6-1-1-16,13 3 0 15,3-4-1-15,5 2 1 0,2-2-1 16,-1 0 0 0,-1 0 0-16,-8 0 2 15,-6-2-1-15,-13 2 0 16,-8-1 0-16,-10-3 0 0,-15-2 1 16,-6-4-2-16,-5 1-1 15,-10-20-9-15,13 0-30 16,-12-1-1-16,5-7 0 15,3-5-1-15</inkml:trace>
  <inkml:trace contextRef="#ctx0" brushRef="#br0" timeOffset="296227.8123">23269 9061 16 0,'-12'-27'35'0,"12"27"1"15,-32-19 0-15,-7 0-16 0,20 27-3 16,-31-20-4-16,15 25-3 16,-19-11-2-16,11 18-1 15,-3-1-4 1,10 10 1-16,-1 3-2 0,20 8 0 16,7 5-1-16,18 2 1 15,9 3-1-15,12 6 0 16,6-2 0-16,3 5-1 15,1-1 1-15,-8-5-1 16,-6-1 1-16,-14 0-1 16,-11 0 0-16,-9-6 0 15,-9-10 1-15,-5-9-3 16,-4-6-1-16,-10-21-4 0,14 16-8 16,-19-26-25-16,13-11-1 15,-2-10 0-15,4-3 0 16</inkml:trace>
  <inkml:trace contextRef="#ctx0" brushRef="#br0" timeOffset="296827.957">22810 9364 34 0,'35'-9'34'16,"-4"-7"1"-16,13 7 1 15,25 3-25-15,-26-17-2 16,22 17 0-16,-16-13-2 0,12 13 0 15,-14-9 0-15,3 7-2 16,-17-7 0-16,-5 13 0 16,-10 0-1-16,-18 2-1 15,9 25 0-15,-14 0 0 16,-11 2-1-16,1 9-1 16,-3 4 0-16,3-1 1 31,2-3-1-31,7-1-1 0,6-6 1 0,11-12-1 15,9-4 0-15,9-9 0 16,5-8-1-16,3-5 0 16,3-9 1-16,-3-8-1 15,0-5 0-15,-5-4 0 0,-5-3 0 16,-9 1 0-16,-3 5 1 16,-5 1-1-1,-4 8 1-15,-2 6 0 16,-4 17 1-16,0 0-1 0,15 27 1 15,-5 3 0-15,-1 1 0 16,5 9 0-16,-1-1 0 16,5 1 0-16,-3-5 0 15,-1-7 0-15,-1-8-1 16,-13-20 1-16,23 13-1 16,-23-13 1-16,25-19 0 15,-9 2-1-15,-3-8 0 16,7-4 0-16,1-4 0 0,0 1 0 15,4-3 0 1,2 2 0-16,2 5 0 16,-2 3-1-16,2 2-1 15,-8 5-3-15,10 20-8 0,-31-2-29 16,0 0 0-16,0 0-2 16,0 0 2-16</inkml:trace>
  <inkml:trace contextRef="#ctx0" brushRef="#br0" timeOffset="298867.4406">17049 10707 23 0,'0'0'29'16,"9"-25"2"0,-11 8-6-16,2 17-1 0,0-21-6 15,0 21-2-15,0 0-4 16,0 0-2-16,0 0-2 15,14 26-2-15,-16-8-1 16,4 12-1-16,-8 1-1 16,4 7-1-16,-6 1 0 15,1 1-1-15,-1 0 1 16,-2-5-1-16,3 1 1 0,3 1-2 16,0-8 0-16,2-1-1 15,2-10 1 1,2 1 1-16,-2-19-2 15,11 23 1-15,-11-23-1 16,22-4 1-16,-22 4 1 0,36-21-1 16,-13 13 0-16,1-5 0 15,-1-1 0-15,0 12 0 16,-2-5-1-16,-4 5-1 16,-17 2-2-16,24-4-3 15,-5 23-7-15,-19-19-25 16,0 0-2-16,0 0 2 15,2-19-1-15</inkml:trace>
  <inkml:trace contextRef="#ctx0" brushRef="#br0" timeOffset="299163.5079">17321 10793 58 0,'15'-19'37'16,"-15"19"2"-16,0 0-8 15,10 33-13-15,-28-20-3 16,28 27-5-16,-18-5-2 16,16 17-3-16,-6-1-1 15,6 7-2-15,3-4 0 16,-1 3-1-16,1-5-1 0,-1 0 1 16,-6-8-2-16,-2-4 2 15,-4-7-2 1,-2-8 1-16,2-6-1 15,2-19-4-15,-6 21-3 0,-13-36-19 16,19 15-15-16,-2-27 0 16,2 0 0-16,0-8 0 15</inkml:trace>
  <inkml:trace contextRef="#ctx0" brushRef="#br0" timeOffset="299599.6118">17878 10843 54 0,'0'0'39'0,"0"0"-1"15,4 21 2-15,-22-19-26 16,-1 23-4-16,-21-15-2 15,11 11-3-15,-6-4-1 16,10 2-3-16,2-2 0 16,11 1-1-16,12-18 1 15,23 28-2-15,4-8 1 16,12-3 0-16,5 0-1 16,5 2 2-16,1 2-1 15,-4 2 0-15,-7-3 1 16,-12 5 1-16,-14-8 0 15,-11 4 0-15,-16 0 0 0,-13-2 0 16,-11-3 0-16,-5-3 0 16,-5-3-1-16,0-3 0 15,4-5-2-15,1-4-1 16,12 4-3-16,-5-21-18 16,18 13-18-16,1-5-1 15,17 11-1-15,-27-29 0 16</inkml:trace>
  <inkml:trace contextRef="#ctx0" brushRef="#br0" timeOffset="311410.4137">3940 10308 30 0,'0'0'22'15,"0"0"0"-15,0 0-7 16,0 0-4-16,0 0-2 15,0 0-2-15,0 0 0 16,0 0-1-16,0 0 0 16,0 0-2-16,0 0 1 15,-17 15-1-15,17-15 0 0,0 0-1 16,0 0-1-16,0 0 0 16,0 0 0-16,0 0 0 15,0 0 0-15,0 0 0 16,0 0 0-16,0 0 0 15,0 0 0-15,0 0 0 16,19 10-1-16,-19-10 1 16,23-8-1-16,-5 2 1 15,3 3 0-15,0-7 0 16,4 6 0-16,-3-2 0 16,1 3-1-16,-23 3 1 15,31 1-1-15,-31-1 1 16,0 0-1-16,0 0-1 0,0 0-1 15,0 0-4-15,0 0-9 16,0 0-24-16,0 0 0 16,0 0-1-1,-2-24 0-15</inkml:trace>
  <inkml:trace contextRef="#ctx0" brushRef="#br0" timeOffset="313752.9693">3840 9468 10 0,'0'0'28'0,"0"0"-8"15,0 0-1-15,0 0-3 16,19 4-2-16,-19-4-3 15,22 0-1-15,-22 0-2 16,30 0 1-16,-30 0-2 16,43 0-1-16,-22-6-1 15,14 4-1-15,-4-6-1 16,1 1-1-16,-3-3-1 0,-4 0 0 16,-3 5-1-16,-22 5-1 15,29-4-2-15,-29 4-11 16,0 0-20-16,0 0-1 15,0 0 0-15,0 0-2 16</inkml:trace>
  <inkml:trace contextRef="#ctx0" brushRef="#br0" timeOffset="314745.2016">3842 8580 24 0,'0'0'19'16,"0"0"-1"-16,0 0-1 16,0 0-2-16,0 0-2 15,-23-18-2-15,23 18-2 16,0 0-1-16,0 0-1 16,0 0 0-16,0 0-1 15,0 0 0-15,23-3 1 16,-23 3-2-16,21 1 2 15,-21-1-2-15,31 2 0 16,-10-5-1-16,12 4-1 16,2-12 0-16,3 7-1 15,1 0 0-15,-2 2-1 0,-5 0 1 16,-5 4-2-16,-7 0 0 16,-20-2-1-16,19 25-2 15,-19-25-6-15,4 21-18 16,-4-21-13-16,0 0 1 15,0 0 0-15</inkml:trace>
  <inkml:trace contextRef="#ctx0" brushRef="#br0" timeOffset="315933.483">3856 7611 29 0,'-22'8'30'16,"22"-8"-3"-16,0 0-5 16,0 0-3-16,18 7-5 15,-18-7-3-15,0 0-3 16,0 0-2-16,36 6 0 16,-36-6-2-16,41 4 0 15,-16-8 0-15,12 6 0 0,-3-8-2 16,3 6 0-16,-2-2 0 15,-1 4-1-15,-7-4-1 16,-7-3-2-16,-1 8-2 16,-19-3-7-16,23-19-26 15,-23 19-1-15,2-21 0 16,-2 21 0-16</inkml:trace>
  <inkml:trace contextRef="#ctx0" brushRef="#br0" timeOffset="316976.7302">3923 6786 24 0,'0'0'20'0,"0"0"-1"15,0 0-3-15,0 0-1 16,0 0-3-16,-25-8 0 16,25 8-2-16,0 0-1 15,-8 20-1-15,8-20-1 16,0 0 0-16,0 0 0 16,0 0-1-16,0 0 0 0,0 0-1 15,18 3-1-15,3-1 0 16,-2-5-1-16,12 1 0 15,0-4 0-15,9 0-2 16,-5-2 1-16,4 1-1 16,-7-3 0-16,-3 3-1 15,-6 1 1-15,-23 6-2 16,29-6-1-16,-29 6-4 16,0 0-9-16,0 0-23 15,0 0-1-15,0 0 1 16,0 0-1-16</inkml:trace>
  <inkml:trace contextRef="#ctx0" brushRef="#br0" timeOffset="317984.9741">3931 5862 37 0,'-20'9'25'15,"20"-9"-4"-15,0 0-2 16,-17-2-2-16,17 2-3 16,0 0-3-16,0 0-2 15,-17 2-2-15,17-2-1 16,0 0-1-16,0 0-1 0,0 0 0 16,19 0 0-16,-19 0 0 15,31-2-1-15,-12 2 1 16,8 4-1-16,-2-2-1 15,6 6 1-15,-4-4-2 16,2 3 0-16,-4-3 0 16,0-4 0-16,-4-4 0 15,-21 4-1-15,29-7 1 16,-29 7-2-16,18-8-1 16,-18 8-3-16,0 0-4 15,-4-21-25-15,4 21-4 16,-2-18-2-16,2 18 2 15</inkml:trace>
  <inkml:trace contextRef="#ctx0" brushRef="#br0" timeOffset="318969.2066">3923 5048 30 0,'0'0'18'0,"0"0"1"16,0 0-3-16,0 0-2 15,0 0-2-15,-23-2-1 16,23 2 0-16,0 0 0 0,0 0-2 15,-19 2-1 1,19-2 0-16,0 0-2 16,0 0 0-16,0 0-1 15,0 0-1-15,0 0 0 16,21-2 0-16,-21 2-2 0,36-7 1 16,-12 1 0-16,8 4 0 15,-5-4-1-15,6 4 0 16,-4-1-1-16,-2 1 0 15,-6 0 1-15,-21 2-1 16,27-2-1-16,-27 2 0 16,0 0 0-16,0 0-1 15,0 0 0-15,0 0-3 16,0 0-3-16,6-25-7 16,-6 25-25-16,8-17-2 15,-8 17 1-15,-2-23-1 16</inkml:trace>
  <inkml:trace contextRef="#ctx0" brushRef="#br0" timeOffset="319740.3873">3892 4166 1 0,'-21'-2'29'0,"21"2"2"15,0 0 1-15,0 0-14 0,0 0-4 16,-15-17-2-16,15 17-1 16,0 0-2-1,21 5 0-15,-21-5-1 16,21 4 0-16,-21-4-1 0,42-2 0 15,-17-5-2-15,16 9-1 16,-4-8-1-16,9 2-1 16,-6 0-1-16,-1-2 0 15,-4 6-1-15,-4 0 1 16,-8 0-1-16,-6 2 0 16,-17-2-2-16,21 12-2 15,-21-12-6-15,10 25-29 0,-10-25-1 16,25 9-1-1,-25-9 0-15</inkml:trace>
  <inkml:trace contextRef="#ctx0" brushRef="#br0" timeOffset="320844.647">3072 10024 12 0,'-19'-15'33'0,"19"15"2"15,0 0-6-15,0 0-7 16,0 0-4-16,-19-8-2 16,28 29-5-16,-9-21-2 15,-7 31-2-15,-3-14-2 16,12 12-1-16,-10-2-1 15,10 9 0-15,-8-3 0 16,5 1-1-16,-3 3 0 16,6-5-1-16,-4-1-1 0,2-6-1 15,4-8-1-15,-4-17-2 16,0 0-4-16,17-27-7 16,0 2-24-16,-7-11-2 15,1 1 0-15,-3-11 1 16</inkml:trace>
  <inkml:trace contextRef="#ctx0" brushRef="#br0" timeOffset="321556.8166">2961 9472 19 0,'0'0'31'15,"0"0"-1"-15,0 0-9 16,0 0-6-16,0 0-2 16,-8-29-3-16,27 21-3 15,-9-13 1-15,15 10-2 16,-14-9 1-16,16 15-1 16,-27 5 1-16,41-16-2 0,-41 16 0 15,29 16 0-15,-23 1-2 16,-3 8-1-16,-3 2 0 15,-7 5 0-15,-7 5-2 16,-1 1 2-16,-6-5-2 16,3-5 0-16,1-3 0 15,1-5 1-15,16-20-1 16,-19 19 0-16,19-19 0 16,0 0 0-16,0 0 0 15,0 0 0-15,23-8 0 16,-23 8 0-16,23-8-1 15,-3 3 1-15,-1 1-1 16,-2-4-1-16,8 4-1 0,-5-9-4 16,15 17-8-16,-10-14-25 15,0-1 1-15,-4-1-1 16,-2-5 1-16</inkml:trace>
  <inkml:trace contextRef="#ctx0" brushRef="#br0" timeOffset="322452.0297">2986 8593 46 0,'0'0'29'16,"0"0"-5"-1,-16-23-4-15,16 23-4 16,0 0-4-16,21-17-4 15,-15 0-1-15,15 9-1 0,-21 8-2 16,43-23 0-16,-24 11-2 16,8 10 2-16,-10-5-1 15,1 12 1-15,-18-5-1 16,2 25-1-16,-12-7 1 16,-3 7-2-16,-11-2 0 15,1 3-1-15,0-3 1 16,2-5-2-16,21-18 1 15,-27 21-1-15,27-21 0 16,0 0 1-16,0 0 0 16,0 0 0-16,27 0 0 15,-8 0 0-15,2 0-1 16,6 4 1-16,-1 0 0 0,-3 1 1 16,-4 5-1-16,-2 1 1 15,-17-11-1-15,18 27 1 16,-18-27-1-16,-14 31 1 15,14-31-1-15,-33 29 0 16,12-16 0-16,-4-3 0 16,0-1 0-16,-4-3-2 15,6 0-1-15,-10-16-6 16,33 10-29-16,-36-9-1 16,7-3-1-16,2 1 2 15</inkml:trace>
  <inkml:trace contextRef="#ctx0" brushRef="#br0" timeOffset="323472.2804">3003 7488 42 0,'2'-17'33'15,"-2"17"-6"-15,0 0-3 0,0 0-7 16,2-19-5 0,-2 19-3-16,0 0-3 15,0 19-1-15,0-19-1 16,-18 25-2-16,3-2 0 0,3 6 0 15,-3-1 0-15,3 1 0 16,1-6-1-16,1-2 1 16,3-3-1-16,7-18 1 15,-4 19 0-15,4-19 0 16,0 0-1-16,11 17-1 16,-11-17 1-16,18 15-1 15,-18-15 0-15,27 14 0 16,-10-14 0-16,4-4-1 15,2 4 0-15,-1-10 0 16,8-1-3-16,-8-8-2 16,10 9-2-16,-20-26-6 15,25 22-9-15,-30-24-5 0,20 17 5 16,-25-21 6-16,16 24 4 16,-20-12 6-16,8 7 6 15,-6 23 7-15,-4-31 13 16,4 31 5-16,0 0-1 15,4 23-4-15,-24-13-3 16,26 34-2-16,-31-14-4 16,17 28-2-16,-13-8-2 15,9 9-2-15,-5-7-3 16,7-4-2-16,8-2-4 16,-5-27-8-16,22-2-26 15,-15-17 0-15,27 0-1 16,-27 0 1-16</inkml:trace>
  <inkml:trace contextRef="#ctx0" brushRef="#br0" timeOffset="324276.4605">2964 6633 1 0,'0'0'25'0,"0"0"5"16,0 0-7-16,-7 23-6 15,7-23 0-15,0 0-2 16,-23 9-3-16,23-9-3 16,-10 18-2-16,10-18-3 0,0 0 0 15,-2 24-2-15,2-24 0 16,17 6-1-16,3-6 0 16,7-2 1-16,3-2-1 15,5 4 0-15,4 2 0 16,3 2 0-16,-5 2 0 15,-2 13 1-15,-12-5 0 16,-6 11-1-16,-11-1 2 16,-6 7-1-16,-17-2 1 15,-3 4 0-15,-5-7-1 16,2-1 0-16,-6-4-1 16,6-1 1-16,0-9-2 15,5-1 0-15,18-10-1 0,-23 0-1 16,23 0-2-16,-19-21-4 15,19 21-6 1,0 0-24-16,-10-35 1 16,12 14-1-16,-6-6 0 0</inkml:trace>
  <inkml:trace contextRef="#ctx0" brushRef="#br0" timeOffset="324472.5068">2935 6706 55 0,'2'-18'37'16,"-2"18"0"-16,25-11 0 0,-25 11-27 15,43-17-3 1,-16 5-4-16,6-1-5 16,9 9-6-16,-17-8-27 15,12-7-2-15,0-4 0 0,-9-2 0 16</inkml:trace>
  <inkml:trace contextRef="#ctx0" brushRef="#br0" timeOffset="325284.6991">3038 5825 21 0,'17'-13'33'0,"-17"13"0"16,17-2-11-16,-17 2-2 0,0 0-4 16,0 0-4-16,-15 23-3 15,-6-12-2-15,9 18-1 16,-7-4-3-16,5 10 1 16,-1-7-2-1,9 3 0-15,6-4-1 0,8-2 0 16,5-8-1-16,7-2 0 15,3-9 0-15,6-8 0 16,5-7 0-16,3-7 1 16,2-7-1-16,1-4 0 15,-5-3 1-15,-4-1-1 16,-4 2 0-16,-6 6 0 16,-21 23 1-16,8-23 0 0,-8 23-1 15,-35 18 1-15,4 5-1 16,0 1 1-1,-1 7-2-15,1-2-1 16,9 11-7-16,-8-11-22 0,18-8-7 16,12-21 0-16,8 23 0 15</inkml:trace>
  <inkml:trace contextRef="#ctx0" brushRef="#br0" timeOffset="326191.9141">2901 5041 1 0,'0'0'26'0,"0"0"2"16,0 0-1-16,0 0-12 15,21 0-3-15,0 0-3 16,-21 0-2-16,46-10 0 15,-17 0-2-15,8 7-2 16,0-5 0-16,3 4-1 0,-5 0 1 16,-2 6 1-16,-6-6 0 15,-2 18 1-15,-25-14 0 16,23 29 1 0,-27-10 0-16,2 11 0 0,-13-3-2 15,5 12 0-15,-9-9-1 16,3 3 0-16,-1-4-2 15,4-2 1-15,-3-4-1 16,6-6-1-16,10-17-1 16,-17 17-2-16,17-17-4 15,0 0-8-15,0 0-23 16,-4-21 0-16,8 4-1 0,4-4 1 16</inkml:trace>
  <inkml:trace contextRef="#ctx0" brushRef="#br0" timeOffset="327048.117">3148 4105 13 0,'2'-33'30'16,"15"16"1"-16,-17 17-13 15,2-37 0-15,-2 37-3 0,-8-25-3 16,8 25-3 0,-25-13-3-16,25 13-1 15,-27-10-2-15,10 8 0 16,-6-3-1-16,5 8-1 0,-7 1 1 16,0 8-1-16,2 1 2 15,2 10-1-15,-2-2 1 16,11 6-1-16,2-2 0 15,10 2 1-15,8-4-2 16,11-2 1-16,4-7-1 16,4-3 0-16,0-7 0 15,6-2-1-15,-2-8 1 16,0-2 0-16,-4-9-1 16,-6 2 1-16,-5-4 0 15,-5-6-1-15,-7 2 1 16,-10-2-1-16,-5 4 0 15,-3 1-1-15,-3 9 0 0,-6-3-3 16,23 14-2-16,-39-5-4 16,39 5-20-16,-11 28-7 15,11-28-1-15,-16 35 1 16</inkml:trace>
  <inkml:trace contextRef="#ctx0" brushRef="#br0" timeOffset="327396.2005">3082 4245 25 0,'0'0'34'16,"-17"13"2"-16,17-13 0 15,-23 46-19-15,-6-31-4 16,23 24-4-16,-12-10-2 15,15 11-3-15,-3-8-1 16,12-3-1-16,3-4-1 16,12-6 0-16,5-9 0 15,6-6 0-15,1-10 0 16,2-9-1-16,-6-5 1 16,0 3 0-16,-10-8 0 15,-4-2 0-15,-11 2-1 16,-4-1 0-16,-9 8-1 0,-9-5-6 15,18 23-24-15,-21-11-7 16,4 9-1-16,17 2 0 16</inkml:trace>
  <inkml:trace contextRef="#ctx0" brushRef="#br0" timeOffset="337434.5792">4903 9410 26 0,'-4'-21'20'0,"4"21"-1"16,0 0-3-16,0 0-4 16,0 0-1-16,0 0-4 15,0 0-1-15,0 0 0 16,-15 27 1-16,15-27-1 16,-16 31 1-16,16-31-1 15,-19 46 0-15,7-27-2 16,12 8-1-16,0-8-1 0,0-19-1 15,20 23-1-15,-3-25-1 16,8-8 0 0,0-5 1-16,0-8 0 15,-6 0 1-15,-1-4 1 0,-5 8 0 32,-13 19 2-32,0-19-1 0,0 19 1 0,-29 13 0 15,4 1 0-15,6 7-1 16,-6 0-1-16,6 2 1 15,1-4-3-15,9-2 1 16,9-17-1-16,-4 18-3 16,4-18-3-16,17-2-11 0,-17 2-20 15,29-12-3-15,-12-1 2 16,5 1-1 0</inkml:trace>
  <inkml:trace contextRef="#ctx0" brushRef="#br0" timeOffset="340278.2532">5815 7599 43 0,'-11'39'18'16,"9"-9"-1"-16,-2-1-1 0,10 10-3 15,-8-11-2-15,13 7-3 16,-5-18-2-16,11 0-2 15,-17-17-1-15,33-5 0 16,-19-18 0-16,3-2-1 16,-5-8 0-16,1 1-1 15,-7 1 0-15,0 0 0 16,-8 6 0-16,-2 6 0 16,4 19 1-16,-23-8 0 0,2 12 1 15,3 15 0-15,-5-3-1 16,6 11 1-1,-3-2-1-15,11 1 0 16,-3-3 0-16,10-2-1 0,2-21 0 16,0 0 0-16,23 4 0 15,-23-4 0-15,27-34 0 16,-11 11 0-16,-5-4 1 16,-1 2 0-16,-6 0 0 15,-4 25 0-15,-4-19-1 16,4 19 0-16,-19 11 0 15,19-11-3-15,-20 31-5 16,-3-18-24-16,23-13-7 16,-13 22 0-16,13-22-1 15</inkml:trace>
  <inkml:trace contextRef="#ctx0" brushRef="#br0" timeOffset="343049.9101">6758 5902 1 0,'0'0'15'16,"0"0"-2"-16,0 0-4 16,0 0 1-16,0 0 1 0,22-8 1 15,-22 8 0-15,0 0 0 16,0 0-1-16,-4 25-1 16,4-25-1-16,-12 33-1 15,12-33-2-15,-15 36-2 16,15-36-1-16,-12 33-1 15,12-33-1-15,4 19 0 16,-4-19 0-16,17 2 0 16,1-10 1-16,1-1-1 15,6-1 0-15,0-3 0 16,-2-5 0-16,-1 5 0 16,-5-6 1-16,-17 19 0 15,19-25 0-15,-19 25 0 0,0 0 1 16,-17-6 1-16,-10 12-1 15,6 11 1-15,-14-2-1 16,10 8 0-16,-4-3-1 16,8 3 0-16,1-4-1 15,17-2-1-15,3-17 0 16,0 0 0-16,21 8 0 16,-4-18-1-16,2 1 1 15,-1-5 0-15,-5-3 0 16,-7-2 0-16,-2 1 0 15,-8 1 0-15,4 17-1 16,-25-21-2-16,8 17-1 16,-12-9-6-16,29 13-26 0,-31 2-1 15,10-6 0-15,21 4 0 16</inkml:trace>
  <inkml:trace contextRef="#ctx0" brushRef="#br0" timeOffset="345402.471">7665 4045 21 0,'0'0'26'15,"0"0"-6"-15,0 0-3 16,0 0-2-16,0 0-4 15,0 0-3-15,0 0-1 16,0 0 0-16,-17 23-2 16,17-23-1-16,-20 31 0 15,20-31-1-15,-21 34 1 16,21-34-2-16,-12 31 0 0,12-31 0 16,0 0 0-16,18 6-1 15,-1-12 0-15,-17 6 1 16,37-31-1-1,-20 10 0-15,-1 0 0 0,-7 0 0 16,1 0-1-16,-8 2 1 16,-2 19 1-16,-8-23 0 15,8 23 1-15,-25 5-1 16,13 13 1-16,-7 5 0 16,8 6 0-16,-3-1 0 15,10 9-1-15,0-7-1 16,6-1-1-16,4-2-1 15,-6-27-3-15,25 29-4 0,-25-29-20 16,18-4-10-16,-18 4 0 16,23-27 0-1</inkml:trace>
  <inkml:trace contextRef="#ctx0" brushRef="#br0" timeOffset="347661.0031">3952 3140 35 0,'0'0'28'0,"-27"15"-7"15,21 4-3-15,6-19-3 16,-15 17-4-16,15-17-3 16,0 0-2-16,-18 0-1 15,18 0 0-15,0 0 0 16,25 0-1-16,-25 0 0 0,39-11-1 16,-16-1 0-1,10 7 0-15,-4-5-1 16,2 6-1-16,-6-5 0 15,-6 7-1-15,-2 2-2 0,-17 0-4 16,18 7-14-16,-18-7-16 16,0 0 0-16,-18-5-1 15,18 5 0-15</inkml:trace>
  <inkml:trace contextRef="#ctx0" brushRef="#br0" timeOffset="348625.2315">2949 2971 15 0,'0'0'29'0,"0"0"0"15,0 0-10-15,13-25-3 16,-13 25-2-16,0 0-3 16,0 0-3-16,-7-25 0 15,7 25-2-15,-29 10-1 16,10 7-1-16,-12-8 0 16,6 13-2-16,-6-3 0 15,4 6 0-15,2 0-1 16,7-2 1-16,3 2-1 0,13-2 0 15,2-6-1-15,0-17 1 16,23 23-1 0,2-25 1-16,6-6-1 15,2-5 1-15,3-6 0 0,-1-4-1 16,0-4 1-16,-6 4 0 16,-10 2 1-16,-19 21 0 15,21-25 0-15,-21 25 0 16,0 0 0-16,0 0 0 15,-13 23 1-15,9-4-1 16,-4 4 0-16,4 8 0 16,-1 7-1-16,1 2 0 15,0 4 0-15,0-1 0 0,2-5 0 16,0 0-1-16,0-3-1 16,0-14-1-16,6 2-3 15,-4-23-3 1,12 17-13-16,-12-17-19 0,11-25 0 15,-5-3-1-15,4-13 1 16</inkml:trace>
  <inkml:trace contextRef="#ctx0" brushRef="#br0" timeOffset="349309.3947">3765 2340 23 0,'0'0'28'0,"0"0"2"16,0 0-13-16,25-4-4 16,-25 4-3-16,17-2-1 15,-17 2-2-15,29-6-1 16,-29 6-1-16,43-13-1 15,-20 1-1-15,8 5-1 16,-4-3-1-16,-2-1-3 16,0 7-2-16,-14-13-9 15,-11 17-20-15,0 0-1 16,6-20 0-16,-6 20-1 16</inkml:trace>
  <inkml:trace contextRef="#ctx0" brushRef="#br0" timeOffset="350112.5846">2814 2090 1 0,'0'0'24'15,"17"-9"6"1,-17 9-2-16,4-19-11 16,-4 19-3-16,0 0-2 0,4 25-3 15,-4-25-2-15,-17 32-1 16,17-32-2-16,-20 42-1 15,9-20 0-15,5 2-1 16,-2-1-1-16,4-1 0 16,4-3-1-16,0-2 1 15,0-17-2-15,8 27 0 16,-8-27-1-16,0 0-1 16,31 23-4-16,-31-23-4 15,37-15-8-15,-22-7-13 16,4-4-1-16,8-3 0 15,-3-8 13-15</inkml:trace>
  <inkml:trace contextRef="#ctx0" brushRef="#br0" timeOffset="350360.6446">3024 2066 38 0,'0'0'31'16,"-9"24"-2"-16,-11-12-9 16,18 24-6-16,-17-18-3 15,19 20-2-15,-10-17-2 16,20 6-1-16,-10-27-2 15,21 31-1-15,4-29-1 16,8-4 0-16,2-10-1 16,3-3 0-16,-3-8 0 15,-2 0 0-15,-4 2-1 16,-8 5 1-16,-21 16 0 16,8-25-2-16,-8 25-2 0,-33-11-6 15,33 11-27-15,-33 6-1 16,14-10 0-16,19 4-2 15</inkml:trace>
  <inkml:trace contextRef="#ctx0" brushRef="#br0" timeOffset="355255.8023">3477 11791 8 0,'0'0'8'15,"-7"23"-2"-15,7-23 0 16,0 0-1-16,0 0 0 16,-2 17-1-1,2-17 0-15,0 0-1 0,0 0 0 16,0 0 1-16,0 0 1 15,0 0 1-15,0 0-1 16,0 0 0-16,19-10-1 16,-19 10 1-16,8-21-1 15,-8 21-1-15,11-25-1 16,-11 25-1-16,14-23 0 16,-14 23 0-16,13-23 0 15,-7 6-1-15,-6 17 1 0,18-33 0 16,-9 14 0-1,3-4-1-15,-1 2 1 16,1-4 0-16,-1 6-1 16,-1 0 1-16,-10 19-1 0,17-29 1 15,-17 29 0-15,20-27 0 16,-20 27 0-16,17-32 0 16,-5 14 0-16,-1-5 0 15,1 2 0-15,1-2 0 16,-1 0 0-16,0 2 0 15,-5 4-1-15,5-2 0 16,-4-3 1-16,5 3 0 0,-1-6 0 16,1-1 0-1,6-3-1-15,-5 0 0 16,7 2 1-16,-5 2 0 16,3 2-1-16,-6 6 1 0,-13 17-1 15,27-31 0-15,-27 31 1 16,22-27-1-16,-22 27 0 15,21-36 0-15,-8 13 0 16,3-4 1-16,-1-2-1 16,2 0-1-16,-1 5 2 15,1 2-2-15,-3 1 2 16,-14 21-1-16,25-23 0 16,-25 23 0-16,17-19 0 15,-17 19 1-15,16-27-1 0,-5 4 0 16,1-5 0-1,3-3 1-15,-1-6-2 16,3 9 1-16,0-7 0 0,-5 8 1 16,3 2-1-16,-3-2 1 15,3 4-1-15,-1-3-1 16,3-1 2-16,1-8-1 16,1 1 0-16,6-5 0 15,-4 5 1-15,2 3-1 16,-5 6 0-16,-1 0 0 15,-17 25 0-15,21-27 0 16,-21 27 0-16,20-17 0 16,-20 17-1-16,23-27 2 15,-10 10-1-15,5-4 1 16,3-8-1-16,-4-2 0 16,6-1 0-16,-1-3 0 0,-1 5 1 15,0 3-1-15,-2 0 0 16,-3 0-1-16,1 10 2 15,-3-2-1-15,-5 1 0 16,3 1 0-16,-1-2 0 16,1-2-1-16,3-6 1 15,-1-2 0-15,1-3-1 16,1 3 1-16,1 0 0 16,-3 4 1-16,-1 2-1 15,-1 0 0-15,-1 4 1 16,1 0-1-16,-1-2 0 15,3-2-1-15,-1-8 1 16,3-2 0-16,-1-5 0 0,1 1 0 16,-3 1 0-16,3 0 1 15,-5 7-1-15,-1 0 1 16,-1 8-1-16,1 0 0 16,2-4 0-16,-1 2 0 15,5 0 0-15,-1-6 0 16,4-2 0-16,3-5 1 15,-1-1-1-15,0-1 0 16,-2 5 0-16,1 3 0 16,-5 3 0-16,0 2 0 15,-1 4 0-15,-2 2 0 16,-3-6 1-16,1-4-2 16,3 0 2-16,3-5-2 0,1-5 1 15,2 3-1-15,-1-4 1 16,-1 5-1-16,1 6 1 15,-5 4 0-15,-3 2 1 16,-5-2 0-16,3 4 0 16,-2-7-1-16,6-5 0 15,1-7 1-15,8-8-1 16,2-6 0-16,8-5 0 16,4-7 1-16,-4 3-1 15,4 2 1-15,-7 5 0 16,-1 2-1-16,-1 8 1 15,-7 2-1-15,0 8 1 0,-2 1-1 16,1 1 0-16,-1-1 1 16,4 1 0-16,1-1-1 15,3-1 2-15,-2-1-2 16,2 3 2 0,-2-1-2-16,-2 4 0 0,-1 1 1 15,-3-1-1-15,-4-2 0 16,3 5 0-16,-1-9 0 15,3 1 0-15,7-4 1 16,2-7-1-16,2 0 0 16,3-5 0-16,1 4 0 15,-4 4 1-15,-2-2-1 16,-2 9 0-16,-7-1 1 0,-1 5-1 16,-2-1 0-16,1 1 1 15,1-5-1 1,6-8 0-16,2 2 0 15,10-8 0-15,-2-2-1 0,6 4 1 16,-5 0 0-16,-3 4 0 16,0 4-2-16,-2 4 2 15,-6-1 0-15,-6 5-1 16,5-1 1-16,-3-3 0 16,6-2 0-16,4-6 0 15,6-8 1-15,1-6-1 16,3 1 1-16,-1 1-1 15,-5 5 0-15,-4 5 0 0,-8 4 0 16,-3 5 0 0,-9 11 0-16,-1 3 0 15,-4 0 0-15,2 0 1 16,-1-2-1-16,5-2 0 0,0-4 0 16,3 1 0-16,1-1 0 15,-3 1 0-15,3-1 0 16,-3 4 0-16,1-1-2 15,0 5 2-15,-3 0-2 16,3-6 2-16,-1 6-2 16,3-4 2-16,-3 1-2 15,3-3 2-15,1 0-1 16,1-1 1-16,1 1 0 16,-1 8 0-16,-1-4 0 15,0 6 1-15,-3 2-1 16,2 0 0-16,-5 1 0 15,-9 18 0-15,19-30 0 0,-19 30 0 16,18-33 1-16,-9 12-1 16,5 2 1-16,-1-4-1 15,1 0 0-15,1-2 0 16,-5 4 0-16,4 1 1 16,-7 1-1-16,3 2 0 15,-10 17 0-15,10-31 0 16,-10 31 1-16,11-30-1 15,-3 8 0-15,3 1 0 16,3 0 1-16,1 0-1 16,-1 2 0-16,-14 19 0 15,25-31 0-15,-25 31 0 16,19-21 1-16,-19 21-1 0,0 0 0 16,8-17 0-16,-8 17 0 15,0 0-1-15,0 0-1 16,4-19-6-16,-4 19-22 15,0 0-1-15,0 0-1 16,4 17 1-16</inkml:trace>
  <inkml:trace contextRef="#ctx0" brushRef="#br0" timeOffset="358155.4899">18541 10960 5 0,'0'0'24'0,"0"0"-5"15,0 0-2 1,0 0-2-16,0 0-1 16,0 0-1-16,0 0-2 15,0 0-3-15,-19-17 0 0,19 17-3 16,0 0 0-16,0 0-2 15,0 0 0-15,0 0-2 16,25-16 0-16,2 13 0 16,4-9-1-16,8 6 2 15,1-5-1-15,8 3 1 16,-7-3-1-16,1 5 1 16,-9 0 0-16,-4 2-1 15,-6-1 0-15,-3 3-1 16,-3 0-1-16,-17 2-1 15,19-6-1-15,-19 6-2 16,0 0-8-16,19-2-21 16,-19 2 1-16,0 0-1 0,0 0 1 15</inkml:trace>
  <inkml:trace contextRef="#ctx0" brushRef="#br0" timeOffset="358659.6098">18831 10692 16 0,'-19'11'28'16,"19"-11"1"-16,-2 19-9 16,2-19-4-16,0 0-3 15,0 0-2-15,32 16-1 16,-8-22-3-16,18 12-1 15,2-12-1-15,16 6-1 16,2-8-2-16,5 2 0 0,-3 1 0 16,-6 7 0-16,-18-1 1 15,-11 15 1-15,-29-16 1 16,-4 46-1-16,-30-21 1 16,1 13 0-1,-13-7-1-15,1 3-1 0,-1-5 0 16,9-4-2-16,8-6 0 15,8-5-4-15,15 3-2 16,6-17-10-16,0 0-24 16,0 0 0-16,0 0-2 15,0 0 2-15</inkml:trace>
  <inkml:trace contextRef="#ctx0" brushRef="#br0" timeOffset="359523.8147">20142 10791 22 0,'0'0'34'0,"14"-25"1"16,-14 25 0-16,0 0-18 15,0 0-5-15,0 0-1 16,-33 2-2-16,14 16-3 15,-20-7-1-15,5 12-1 16,-11-6-1-16,1 6 0 0,1-5-2 16,9-1 0-1,9-4-1-15,25-13 1 16,0 0-2-16,-6 18 0 16,27-18 1-16,14 0-1 0,5 1 1 15,10-1 0-15,1 2 0 16,1 0-1-16,-2 2 1 15,-6 0 1-15,-7 0-1 16,-10 3 0-16,-27-7 3 16,9 29-2-16,-26-8 2 15,-8 6-1-15,-12-4 1 16,-1 10-1-16,-7-6-1 16,3 1 1-16,1-6-2 15,9-5 0-15,5-10-1 16,5-5-1-16,22-2 0 15,-27-17-5-15,27 17-2 0,-3-34-20 16,14 3-10-16,3-6-2 16,5-5 2-16</inkml:trace>
  <inkml:trace contextRef="#ctx0" brushRef="#br0" timeOffset="359763.8736">20343 10527 46 0,'21'23'37'0,"-19"2"1"15,2 7-1-15,11 24-24 16,-20-20-4-16,20 28-1 0,-9-17-2 16,13 3-3-16,-3-7-1 15,5-11-3-15,0-1 1 16,-21-31-6-16,39 34-1 15,-39-34-19-15,0 0-12 16,0 0-1-16,0-30 0 16</inkml:trace>
  <inkml:trace contextRef="#ctx0" brushRef="#br0" timeOffset="360679.0905">20179 10787 22 0,'0'0'32'16,"48"6"0"-16,-19-15 0 16,19 3-20-16,5 8-6 15,-3-8-4-15,4 2-2 16,-8 0-2-16,-6-1-1 16,1 5 0-16,-14-2 0 15,-6 2 1-15,-21 0 0 16,19 0 1-16,-19 0 1 15,0 0 2-15,0 0 0 16,0 0 3-16,0 0 0 16,0 0 1-16,0 0 1 15,0 0 1-15,0 0 0 16,0 0 0-16,27 7 0 0,-27-7-2 16,18 20 0-16,-18-20-2 15,17 36 0 1,-9-11-1-16,0 6-2 15,-6-3 2-15,3-3-2 0,-1 0 1 16,-2-2-2-16,0-7 1 16,-2-16-1-16,0 0 1 15,0 0-2-15,19 5 1 16,-19-5 0-16,8-36-1 16,-4 13 1-16,0-4-1 15,-4-4 0-15,2 3-1 16,-2-1 1-16,2 6-1 15,-2 4-1-15,0 19-2 0,11-25 0 16,-11 25-1 0,25-10-1-16,-2 16 1 15,-5-12-1-15,13 12 2 16,-10-10 1-16,10 4 1 0,-6-2 3 16,0 0 0-16,0 0 2 15,-8-4 2-15,1 10 0 16,-18-4 1-16,0 0 0 15,0 0 1-15,2 31 0 16,-24-16-1-16,3 16-1 16,-10-2 1-16,2 5-3 15,-2 3 0-15,4-5-1 16,6-1 1-16,9 0-3 16,8-10 1-16,2-21-1 15,22 21-1-15,-1-21 0 16,8-6-1-16,-2-9 1 15,5 0-2-15,-5-20 0 0,2 4 1 16,-7-5 0-16,-3 1 0 16,-9 1 2-16,-3 1 0 15,-5 8 1-15,-2 4 2 16,0 21 0-16,0 0 1 16,0 0 1-16,0 0 0 15,-6 42 0-15,8-13-1 16,6 8-1-16,-2-3 1 15,7 4-3-15,1-5 2 16,3-4-4-16,4-4 1 16,-3-14-5-16,13 10-5 15,-31-21-27-15,34-9 0 0,-14-7-2 16,-1-8 1-16</inkml:trace>
  <inkml:trace contextRef="#ctx0" brushRef="#br0" timeOffset="360868.1354">21404 10770 40 0,'17'12'36'0,"-15"11"3"16,2 7-1-16,13 16-23 15,-22-19-3-15,22 17-4 16,-11-15-1-16,13 8-4 16,-4-16-2-16,-15-21-3 15,41 23-4-15,-41-23-4 16,46-19-21-16,-36-6-8 0,-4-10 0 15,-6-11 0-15</inkml:trace>
  <inkml:trace contextRef="#ctx0" brushRef="#br0" timeOffset="360991.162">21491 10557 43 0,'-22'-38'35'0,"13"21"-1"16,9 17 0-16,-21-18-26 15,21 18-9-15,17 23-29 16,0 6-3-16,-17-29-1 15,29 44-1-15</inkml:trace>
  <inkml:trace contextRef="#ctx0" brushRef="#br0" timeOffset="361603.3077">21882 10734 31 0,'0'0'36'15,"21"-6"0"-15,-21 6-12 16,0 0-4-16,-7 25-4 0,-26-21-4 15,14 25-4 1,-24-10-2-16,8 13-3 16,-7-3 0-16,3 4-3 15,7-5 2-15,10-5-3 0,15-1 0 16,7-22-1-16,25 13 0 16,2-21-2-16,13-1 0 15,-5-12 0-15,7-2-1 16,-11-12 1-16,2 8 0 15,-14-3 2-15,-5 3 1 16,-14 27 3-16,-2-29 0 16,2 29 1-16,-21 13 0 15,13 14 1-15,-2 2 0 16,12 9-2-16,4 10 1 16,10 2-2-16,5 4 1 15,10 3-1-15,-1-5 1 16,3 6-1-16,-6-10 0 0,-7 5 1 15,-11-8-1-15,-9-1 2 16,-13-4-1-16,-9-9 0 16,-12-6-1-16,-7-10 0 15,-5-5-1-15,-2-12 1 16,-2-8-2-16,-1-13-1 16,13 0-5-16,-8-27-17 15,15 4-16-15,6-13 0 16,13-7 1-16,8-7-2 15</inkml:trace>
  <inkml:trace contextRef="#ctx0" brushRef="#br0" timeOffset="362035.4097">21961 10461 65 0,'16'44'39'16,"-18"-3"2"-16,0 3-2 15,10 19-30-15,-12-7-2 16,13 9-3-16,-3-9 0 16,6-1-3-16,-3-11 1 15,1-5-2-15,-2-12 0 16,-3-8 0-16,-5-19-1 16,0 0 0-16,0 0-1 15,6-19 2-15,-2-6-2 0,-2-10 0 16,6 1 1-16,0-3 0 15,3 3-1-15,3-1 3 16,1 10-1-16,-15 25 0 16,31-19 2-16,-12 29-1 15,-19-10 1-15,33 40 0 16,-20-11 1-16,3 9-2 16,-6 4 1-16,1 4-1 15,-7 0-1-15,0-5-1 16,-4-5 0-16,-4-11-4 31,12 6-6-31,-26-22-29 0,18-9-1 0,-4-23 0 16,4-7 1-16</inkml:trace>
  <inkml:trace contextRef="#ctx0" brushRef="#br0" timeOffset="362251.4609">22349 10408 78 0,'27'48'42'0,"-14"-6"-2"16,3 19-11-16,-12-5-20 15,15 22-1-15,-11-5-3 16,7 4-2-16,-3-10-2 16,-1-5-1-16,1-13-1 15,-4-12-2-15,1-6-3 0,-9-31-6 16,0 0-29-16,0-18 1 15,-13-5-1-15,-10-11 0 16</inkml:trace>
  <inkml:trace contextRef="#ctx0" brushRef="#br0" timeOffset="362391.4943">22150 10749 53 0,'0'0'37'15,"0"0"0"-15,27 8-1 16,4-10-30-16,17 8-4 15,8 3-11-15,10-3-25 16,-6-10-2-16,3 6-1 16,-5-8 1-16</inkml:trace>
  <inkml:trace contextRef="#ctx0" brushRef="#br0" timeOffset="362859.6059">23039 10396 48 0,'0'0'37'0,"18"-11"2"15,-18 11-3-15,29 21-23 16,-31-4-3-16,19 31-3 16,-13-4-2-16,11 12-1 15,-9 3-1-15,6 3-1 16,-4-3-2-16,-1-9 1 16,1-8-3-16,-4-13-1 0,9 0-6 15,-13-29-21-15,0 0-9 16,0 0-1-16,24-29 0 15</inkml:trace>
  <inkml:trace contextRef="#ctx0" brushRef="#br0" timeOffset="363075.6587">23306 10530 50 0,'0'35'39'0,"0"11"0"16,4 6 2-16,-8-14-29 15,15 22-3-15,-11-16-3 16,12-2-2-16,-3-9-4 0,1-16-5 16,7 6-5-16,-17-23-29 15,0 0 1-15,22-37-3 16,-17-1 2-16</inkml:trace>
  <inkml:trace contextRef="#ctx0" brushRef="#br0" timeOffset="363918.8598">23556 10534 57 0,'4'27'39'0,"0"6"1"15,0 7-1-15,-14-9-29 16,20 15-2-16,-14-12-3 0,6 5-2 16,-2-11-2-16,4-3 1 15,-4-25-2 1,2 18 0-16,-2-18 0 16,6-23-1-16,-1 0 1 0,5-10-1 15,2-5 1-15,1-8-1 16,6-1 1-16,3 5 0 15,-1 6 0-15,2 3 0 16,2 10 0-16,2 12 1 16,-4 7 0-16,2 17 1 15,-5 8-1-15,-3 8 1 16,-5 8-1-16,1 3 1 16,-5 4-1-16,-4-2 0 15,-4-1-1-15,-2-7 1 16,-2-1-1-16,0-5 0 15,2-6 0-15,2-22 0 16,-4 23 0-16,4-23-1 0,0 0 0 16,0 0 1-16,23 7-1 15,-23-7 0-15,37-17 1 16,-18 5-1-16,8-7 0 16,4-6 1-16,2-7 0 15,4-7-1-15,5-7 0 16,-3-4 1-16,-5-3 0 15,3 1 0-15,-8 2 1 16,-14 12-1-16,-5 1 1 16,-14 20 0-16,-17 9 0 15,-6 16 0-15,-8 15 0 16,-3 12 0-16,7 11-1 0,2 7 2 16,6 5-2-16,15 1 1 15,16-3 0-15,17-6 0 16,11-8-1-16,14-7 1 15,3-14-1-15,6-14-1 16,5-1-2-16,-16-21-7 16,8 5-31-16,-23-7-1 15,-10-8 0-15,-11 0 0 16</inkml:trace>
  <inkml:trace contextRef="#ctx0" brushRef="#br0" timeOffset="367118.6151">16283 12353 29 0,'0'0'31'0,"0"0"2"15,0 0-2-15,-19-8-19 16,19 8-2-16,-39 17-2 15,18 1-1-15,-14-11-2 16,12 9-1-16,-6-5-1 16,8 6 0-16,3-5-1 15,18-12-1-15,-2 19 0 16,24-11-1-16,10-1 0 16,9 7 1-16,7-5 0 15,6 5 0-15,0-3 1 16,0 8 0-16,-13 1 1 0,-7 1 0 15,-18-4 0-15,-10 4 0 16,-16-4 0-16,-9 6 0 16,-14-9-1-16,-4 7 0 15,-9-6 0-15,0 1-1 16,-4-1 0-16,7-4-1 16,8 3-2-16,3-12-3 15,32-2-3-15,-33-10-13 16,33 10-17-16,29-36-1 15,5 3 0-15,11-7 1 16</inkml:trace>
  <inkml:trace contextRef="#ctx0" brushRef="#br0" timeOffset="367390.6791">16545 12380 41 0,'23'-8'36'16,"-23"8"2"-16,-25 40 0 15,0 0-14-15,-13-5-14 16,20 15-1-16,-13-6-2 15,20 4-2-15,5-10-1 16,27-15-2-16,12-11-1 16,21-14 0-16,10-13-1 15,5-9 1-15,-1-4-1 16,-11-7 0-16,-12-1 1 16,-22 7-1-16,-23 0 0 15,-21 8 1-15,-18 4-2 16,-13 3 0-16,0 9-4 0,-8-11-8 15,20 14-27-15,7-1 0 16,33 3 0-16,0 0 0 16</inkml:trace>
  <inkml:trace contextRef="#ctx0" brushRef="#br0" timeOffset="367718.7639">17417 12406 54 0,'23'-26'39'0,"-23"26"0"0,12-22 0 15,-12 22-24-15,-31 4-3 16,13 15-3-16,-22 1-3 15,-2 14-1-15,-12 5-2 16,0 7-1-16,1 1-1 16,9 1 0-16,13-2-1 15,14-7-1-15,19-8-1 16,11-12-1-16,18-2-3 16,4-25-7-16,29 3-26 15,-9-11-1-15,1-5-1 16,-4-6 1-16</inkml:trace>
  <inkml:trace contextRef="#ctx0" brushRef="#br0" timeOffset="368374.9128">17587 12424 52 0,'0'0'37'16,"0"0"1"-16,0 36-1 15,-23-32-22-15,19 27-2 16,-23-10-3-16,9 17-4 16,-14-1-2-16,7 9-1 0,-6-4-1 15,7 0 0-15,9-4-2 16,7 1 0 0,10-12 0-16,-2-27-1 15,41 21 0-15,-10-25 1 16,7-6-1-16,-1-11-1 0,1-6 1 15,-5-11 0-15,-4-4 0 16,-10 1 1-16,-5-3 0 16,-10 2 0-16,-2 4 0 15,-6 9 0-15,0 2 0 16,0 8 0-16,4 19 1 16,6-17-1-16,-6 17 0 15,31 5 1-15,-8 7 0 0,8 5 0 16,2 4 1-1,-3 10 0-15,-4 0 0 16,-1 5 0-16,-10 1-1 16,-3-3 0-16,-7-1 0 0,-3-5 0 15,-4-6-1-15,2-22 0 16,0 0 0-16,0 0 0 16,2-18-1-16,4-10 0 15,4-11 0-15,3-7 0 16,7 0 0-16,3-2 0 15,0 4 0-15,4 6 0 16,0 9 1-16,0 8 0 16,0 17 1-16,-2 10 0 15,-4 9-1-15,-2 16 1 16,-5 11 0-16,-6 8 0 16,-4 4-1-16,-6 1 1 15,-2-3-2-15,-6-10-3 0,6 10-5 16,-21-16-30-16,21-16-2 15,4-20-1-15,0 0 1 16</inkml:trace>
  <inkml:trace contextRef="#ctx0" brushRef="#br0" timeOffset="368854.0265">18574 12374 51 0,'0'0'37'15,"14"-21"1"-15,-14 21-1 16,-29-20-25-16,29 20-1 15,-39 6-2-15,12 8-3 16,-11-7-2-16,9 7-1 16,0-1-2-16,6 3 0 15,23-16 0-15,-12 32-1 16,12-32-1-16,48 27 1 16,-3-14-1-16,5-1 0 15,4 1 1-15,2-1 0 0,-2 1 0 16,-8 3 0-16,-11-1 1 15,-14 2 1-15,-21-17 0 16,4 33-1 0,-25-20 1-16,-8 1 0 0,-12-1-1 15,-5-3 1-15,-6-5-1 16,0-5-1-16,4 0-1 16,3-15-3-16,20 11-5 15,-8-21-26-15,26-5-5 16,10-14-1-16,13-2-1 15</inkml:trace>
  <inkml:trace contextRef="#ctx0" brushRef="#br0" timeOffset="369062.0754">18732 12128 67 0,'26'31'40'0,"-21"0"1"15,3 9 0-15,-8 2-30 0,15 21-3 16,-7-7 0-16,11 9-3 15,-3-7-4-15,7-6 0 16,2-8-1-16,-4-10-1 16,4-7-3-16,-25-27-2 15,37 25-5-15,-37-25-27 16,0 0-3-16,-25-38 0 16,-2 9 0-16</inkml:trace>
  <inkml:trace contextRef="#ctx0" brushRef="#br0" timeOffset="369554.1931">18565 12424 49 0,'0'0'36'0,"17"-14"-1"0,16 7 1 15,13 7-26-15,-3-14-1 16,22 12-4-16,-1-7 0 16,11 11-3-16,-2-6 0 15,-1 2 0-15,-7 0-1 16,-5 4 1-16,-12-4 1 15,-9 4 0-15,-16-2 0 16,-23 0 1-16,0 0 0 16,-2 27-1-16,-21-10 1 15,-4 8-1-15,-6 2 0 16,2 9-1-16,-2 2-1 16,10 3 0-16,8-5 0 0,11 3 0 15,8-11-1-15,13-5-1 16,10-7 0-16,8-18 0 15,5-4-1-15,1-13 1 16,-1-8-2-16,-3-11 1 16,-2-6 1-16,-14-1 0 15,-6 1 1-15,-7 8-1 16,-8 5 2-16,-2 8-1 16,-4 6 1-16,6 17 0 15,0 0 1-15,-15 17-2 16,15 0 1-16,2 10 0 15,4 2-1-15,1 2 0 16,3-1 0-16,0-7-3 0,3 4-2 16,-13-27-10-16,23 21-26 15,-23-21 0-15,24-3 0 16,-24 3 0-16</inkml:trace>
  <inkml:trace contextRef="#ctx0" brushRef="#br0" timeOffset="369966.2976">19591 12374 59 0,'0'0'40'16,"0"0"0"-16,-2 27 0 15,8 9-29-15,-6-13-1 16,17 23-2-16,-11-6-2 16,7 8-1-16,-1-4-2 0,-1-5-1 15,-1-7-2-15,-2-9 0 16,-8-23 0-16,0 0-1 15,17 6 0 1,-13-29-1-16,2-4 1 0,-2-13-1 16,3-4 1-16,5-8 0 15,3 2 0-15,1 2 1 16,1 6 0-16,2 6-1 16,1 7 2-16,1 14-1 15,0 11 2-15,-3 17-1 16,-3 4 1-16,0 14-1 15,-1 6 0-15,-3 5 1 16,-1 0-1-16,0 6 0 0,-3-8-1 16,-3-5 0-1,2-8-1-15,-4-8 0 16,-2-19-3-16,0 0-3 16,31 11-6-16,-33-32-25 0,19-6-4 15,1-15 0-15,3-6 1 16</inkml:trace>
  <inkml:trace contextRef="#ctx0" brushRef="#br0" timeOffset="370146.3335">20221 12145 73 0,'0'0'41'0,"0"0"0"16,-3 66-4-16,-19-26-26 0,20 27-5 16,-9-5 0-16,11 8-2 15,0-4-2 1,6-7-1-16,3-7-3 15,1-18-2-15,11 5-6 16,-21-39-29-16,18 15-3 0,-18-15 1 16,19-30-1-16</inkml:trace>
  <inkml:trace contextRef="#ctx0" brushRef="#br0" timeOffset="370302.3698">20009 12412 62 0,'0'0'39'0,"0"0"-1"0,39 12 1 16,5-7-33-16,1-5-1 16,7-3-10-1,13-5-30-15,-7 8-2 16,-6-2-1-16,-5 4 0 0</inkml:trace>
  <inkml:trace contextRef="#ctx0" brushRef="#br0" timeOffset="371393.6313">21188 12364 44 0,'0'0'38'0,"11"-19"0"15,-11 19 0-15,0 0-22 16,0 0-5-16,0 0-3 16,0 0-2-16,0 0-1 15,8 19-1-15,-8-19-1 16,10 31-1-16,-3-12 0 15,-7-19 0-15,14 35-1 16,-14-35 0-16,17 19-1 16,-17-19 1-16,20-4 0 15,-20 4-1-15,15-23 0 0,-13 6 1 16,-2-4-1-16,-8-1 1 16,8 22-1-16,-33-28 1 15,8 24-1 1,-5 6 0-16,-1 11 1 15,-2 8-1-15,4 2 0 0,4 10-1 16,11 0 1-16,11 1 0 16,10-3 1-16,11-8-2 15,11-8 1-15,7-3 1 16,3-9-1-16,3-6-1 16,-1-9 1-16,-9-5 1 15,-3-6-2-15,-9 0 1 16,-13-4 0-16,-3 2 0 0,-10 4 0 15,-1 2 0-15,7 19 0 16,-27-14 0 0,27 14 0-16,-21 18 0 15,19 5 0-15,7 3-1 0,11 7 2 16,5-2-2-16,12-3 1 16,5-4 0-16,5-5-1 15,3-6-2-15,-5-13 0 16,1-2-3-16,-23-21-5 15,14 21-9-15,-27-25-21 16,-10 1 0-16,-17-9 1 16,-12-1 0-16</inkml:trace>
  <inkml:trace contextRef="#ctx0" brushRef="#br0" timeOffset="371694.7168">20945 12073 43 0,'0'0'37'0,"-18"-2"0"16,18 2 1-16,0 0-26 15,41 15-2-15,-14-15-3 16,21 12-2-16,-2-7-2 16,20 1-1-16,0-4 0 15,3 2 0-15,-7-2-1 16,-4-2 0-16,-10-2 0 15,-11 0-1-15,-14-4 1 16,-23 6-1-16,0 0 0 16,-18-23-1-16,-5 12-1 15,-10-9-2-15,6 13-4 0,-19-12-29 16,17 3-2-16,6 1-1 16,6-4 1-16</inkml:trace>
  <inkml:trace contextRef="#ctx0" brushRef="#br0" timeOffset="372806.0584">15513 13448 27 0,'2'-21'31'16,"-2"21"2"-16,16-27 3 0,-16 2-22 15,0 25 0-15,0 0 1 16,-16 21-2-16,-22 4-3 16,13 27-2-16,-16-2-1 15,14 17-4-15,-4 0 0 16,16 10-1-16,9-6-2 15,14-8 1-15,9-5-1 16,12-10 1-16,4-8-2 16,1-8-2-16,11 7-7 15,-20-24-29-15,10-7-1 16,-5-8 0-16,-1-6 0 16</inkml:trace>
  <inkml:trace contextRef="#ctx0" brushRef="#br0" timeOffset="373534.2818">16026 13682 38 0,'0'0'32'16,"0"0"-5"-16,14-27-1 16,-14 27-6-16,0 0-4 0,0 0-5 15,-39-4-2-15,26 22-1 16,-16-3-2-16,4 16-1 15,-8 3-1-15,4 10 0 16,0-2-2-16,6 8 1 16,4-4-2-16,11 0 0 15,10-9-1-15,11-3 0 16,11-14 0-16,6-9 0 16,9-9 0-16,5-14 0 15,3-7-1-15,-3-13 1 16,-5-3 0-16,-9-9 0 15,-8 0 0-15,-7 4 0 16,-15-3 0-16,-10 11 1 0,-3 3 0 16,-1 8-1-16,14 21 2 15,-29-10-2-15,29 10 1 16,-17 29 0 0,21-2 0-16,8 11 0 0,1 8-1 15,4 2 0-15,3-2 0 16,-1-5 0-16,2-3-1 15,-3-13-1-15,1 2-4 16,-19-27-6-16,31 2-17 16,-31-2-11-16,21-37-1 15,-15 5 1-15</inkml:trace>
  <inkml:trace contextRef="#ctx0" brushRef="#br0" timeOffset="373917.3992">16237 13707 52 0,'0'0'37'0,"23"11"1"0,-10 7 0 16,-13-18-24-16,27 51-1 15,-19-24-4-15,11 17-2 16,-9-7-2-16,1 3-2 16,-3-9-2-16,-2-4 1 15,-2-8-2-15,-4-19 0 16,0 0-1-16,0 0 0 15,13-35-1-15,-9 3-1 16,4-5 1-16,-2-3-1 16,3 0 1-16,1-1 1 15,0 9-1-15,-3 5 2 16,3 10 0-16,-10 17 0 16,23-6 1-16,-23 6 0 0,29 25 0 15,-12-2 0-15,1 6 0 16,-1 9-1-16,-1-1 0 15,-5 1 0-15,1 4-3 16,-10-11-4-16,9 13-6 16,-13-19-25-16,2-25-1 15,0 0 0-15,25 0 0 16</inkml:trace>
  <inkml:trace contextRef="#ctx0" brushRef="#br0" timeOffset="374277.5107">16836 13720 66 0,'-13'23'39'16,"-6"6"0"-16,-3 13 0 15,-8-7-30-15,20 15-1 16,-4-8-2-16,20-2-3 16,6-11-2-16,15-14 0 15,11-13-2-15,7-17-1 16,7-10 1-16,-4-13-1 15,-2-12 0-15,-11-14 0 16,-6-5 0-16,-17-5 0 16,-11 1 1-16,-6 7 3 15,-7 7-1-15,-1 13 2 16,-7 9 0-16,20 37 1 16,-31-11 0-16,22 36-1 0,-1 13 0 15,6 16-2-15,0 4 0 16,6 5-1-16,4 4-2 15,-2-2-1-15,11 8-9 16,-13-19-27-16,10-6-1 16,-2-14 0-16,1-3-1 15</inkml:trace>
  <inkml:trace contextRef="#ctx0" brushRef="#br0" timeOffset="375005.734">17573 13672 48 0,'0'0'36'0,"0"0"1"0,0 0 0 16,-7 37-23-16,-1-10-3 16,21 30-3-16,-9 3-1 15,10 16-1-15,-3 3-2 16,9 2-2-16,-1-3 0 16,2-9 0-16,0-15-2 15,-1-12 0-15,-3-15-1 16,-17-27-1-16,27 6-1 15,-25-25-2-15,2-2-2 16,-20-29-5-16,18 11-7 16,-27-28-16-16,4-4-3 15,-8-6 1-15,6 8 12 16,-16-19 8-16,18 19 9 0,-4 0 4 16,10 10 9-16,11 3 15 15,25 25 9-15,-4-5-1 16,26 13-6-16,15 23-7 15,-6-10-2-15,25 33 0 16,-21-11-1-16,13 30 0 16,-30-11-2-16,5 26 0 15,-38-13-4-15,-6 18 1 16,-27-14-4-16,-10 2 1 16,-15-12-2-16,-4-7 0 15,-2-6-3-15,2-14-2 16,16 2-4-16,-4-30-14 15,17 10-18-15,19-17-1 0,10 1-1 16,13-7 1-16</inkml:trace>
  <inkml:trace contextRef="#ctx0" brushRef="#br0" timeOffset="375357.8418">18287 13530 73 0,'0'0'40'0,"19"18"1"16,-21 7-2-16,-23-4-30 15,6 23-1-15,-16-12-3 16,4 13-1-16,2-5-2 0,6 2-1 16,8-6-1-16,15-3 0 15,13-14 0-15,16-11 0 16,16-10 0-16,7-11-1 15,2-8 1-15,-2-12 0 16,-4-4 0-16,-9-3 0 16,-14 4 0-16,-14 1 0 15,-17 5 1-15,-15 6-1 16,-10 9 0-16,-9 7-1 16,-1 5-1-16,-1-1-4 31,15 19-6-31,-8-7-28 0,35-8-2 0,-17 17 1 0,17-17 0 15</inkml:trace>
  <inkml:trace contextRef="#ctx0" brushRef="#br0" timeOffset="375765.9697">18750 13565 62 0,'0'0'38'0,"0"0"2"16,-23 11-2-16,0-20-27 16,11 26-4-16,-15-11-3 15,27-6-1-15,-31 23-3 0,31-23 1 16,0 19-1-16,0-19-1 16,41 19 0-16,-9-7 1 15,9-1 0-15,3 1-1 16,3-5 1-16,-1 1 0 15,-4 0 2-15,-5-2-1 16,-8-1 0-16,-8 5 1 16,-21-10 1-16,0 23-1 15,-21-6 0-15,-6 2 1 16,-10-3-2-16,-3-1 1 16,-1 0-1-16,-1-5 0 15,7-2-2-15,6-12-1 16,12-2-2-16,-1-13-5 0,18 19-9 15,8-33-22 1,6 3-1-16,3-7 0 0,10 3 1 16</inkml:trace>
  <inkml:trace contextRef="#ctx0" brushRef="#br0" timeOffset="375938.0203">18972 13534 60 0,'23'18'40'15,"2"12"-1"-15,-4 3 0 16,16 17-24-16,-26-22-7 15,22 17 0-15,-16-17-5 16,7 1 0-16,-7-10-2 16,-17-19-3-16,25 18-5 15,-33-38-12-15,8 20-22 0,-13-44 1 16,-1 2-1 0,-5-12 0-16</inkml:trace>
  <inkml:trace contextRef="#ctx0" brushRef="#br0" timeOffset="376083.0651">19082 13222 53 0,'0'0'35'15,"34"11"-3"-15,-34-11 0 16,33 14-34-16,-16 5-26 16,9-10-4-16,6 5-2 15,-7-9 2-15</inkml:trace>
  <inkml:trace contextRef="#ctx0" brushRef="#br0" timeOffset="376266.1223">19429 13314 79 0,'23'30'41'0,"-10"-1"0"0,-1-4-4 16,11 25-28-16,-11-4-1 16,9 2-4-16,-6 0-1 15,1 0-2-15,-3-8-2 16,-3-7-1-16,-2-8-4 15,-8-25-5-15,0 0-28 16,0 0-2-16,0 0-1 16,0 0 1-16</inkml:trace>
  <inkml:trace contextRef="#ctx0" brushRef="#br0" timeOffset="376537.2062">19386 13461 27 0,'35'0'34'0,"-14"-3"0"16,10 4 1-16,2 17-14 16,-6-26-10-16,23 20-3 15,-11-5-2-15,11 16 0 16,-14-9-1-16,9 11 0 16,-9-6-1-16,3 10 0 15,-12-3 0-15,0 9 1 16,-15-6-2-16,-1 1 0 15,-7-1-2-15,-4-6-1 16,0 2-4-16,0-25-8 16,0 0-27-16,0 0-2 0,-13-19 0 15,3-12 1-15</inkml:trace>
  <inkml:trace contextRef="#ctx0" brushRef="#br0" timeOffset="376665.2435">19732 13273 38 0,'-4'-19'29'0,"4"19"-2"16,7 17-21-16,-7-17-33 15,18 39-2-15,-16-22 0 16</inkml:trace>
  <inkml:trace contextRef="#ctx0" brushRef="#br0" timeOffset="377222.418">19921 13540 70 0,'0'0'41'0,"15"23"-1"16,-9-6 1-16,5 4-28 15,-11-21-7-15,29 41-3 16,-11-22-2-16,1 0 0 15,0-4-1-15,1 1 1 16,-1-5-1-16,-19-11-1 16,33 8 0-16,-33-8 1 0,27-6-1 15,-27 6-1 1,23-21 0-16,-14-2-2 16,3 0 1-16,-2-12-1 15,3 3 2-15,-3-5-1 0,5 7 1 16,1 1-1-16,1 2 3 15,2 6-1-15,8 4 1 16,2 7 1-16,4 4-2 16,4 1 2-16,1-3-2 15,1 0 2-15,-1 1-2 16,-1 1 2-16,-8 0-1 16,-6 0 1-16,-23 6 0 15,0 0 0-15,0 0 1 16,-23 2-1-16,-8 12 3 15,0 11-2-15,-3 3 1 16,7 11-1-16,5 1 2 16,18 4-2-16,12-2 0 0,15 3 0 15,10-9-3-15,10-7 2 16,7-6-3-16,-6-14-2 16,12 14-12-16,-16-17-23 15,-9-8-2-15,-8-9 1 16,-3-5-1-16</inkml:trace>
  <inkml:trace contextRef="#ctx0" brushRef="#br0" timeOffset="377861.6109">21091 13181 40 0,'-21'-5'37'16,"21"5"0"-16,0 0 1 15,0 0-24-15,0 0-3 16,27 30-2-16,12 3-1 16,-8-2-1-16,13 15-2 0,-2 3 1 15,7 9-3-15,-9 0 0 16,-1 3-1-16,-14-4 1 15,-8-1-2 1,-15-4 0-16,-10-2 1 0,-9-10-2 16,-12-5 0-16,-4-7 1 15,0-8 0-15,3-5-1 16,3-7 0-16,7-5-1 16,20-3-2-16,-21-5-2 15,10-15-8-15,11 20-28 16,11-19-1-16,-11 19 0 15,0 0 0-15</inkml:trace>
  <inkml:trace contextRef="#ctx0" brushRef="#br0" timeOffset="378138.6961">21952 13751 90 0,'0'0'43'16,"17"10"0"-16,-17-10 0 16,0 0-37-16,-23 26-2 15,23-26-1-15,-19 10-1 16,19-10-4-16,-18 4-3 15,18-4-14-15,0 0-24 16,0 0 0-16,0 0 0 0,-17 2 0 16</inkml:trace>
  <inkml:trace contextRef="#ctx0" brushRef="#br0" timeOffset="378889.9295">22602 13005 58 0,'-14'-29'37'0,"1"10"-2"16,-11-14-8-16,24 33-8 15,-25-19-5-15,25 19-5 16,-5 25-1-16,10 13-3 15,-3 8-1-15,6 16-1 16,0 3 1-16,1 18-1 16,1-7-1-16,2 5-1 15,-1-14 0-15,-3-8 0 16,2-13-1-16,-3-13 0 16,1-10-2-16,-8-23 1 15,0 0-1-15,4-23-2 16,-4-2-2-16,-14-25-7 15,16 16-14-15,-25-24-14 0,-6-5-1 16,-13-4 1-16,-8 5 0 16</inkml:trace>
  <inkml:trace contextRef="#ctx0" brushRef="#br0" timeOffset="379566.135">22075 12957 28 0,'0'0'35'15,"-17"-19"1"-15,17 19 1 16,54 2-18-16,-23-18-6 15,30 20-3-15,-5-12-2 16,19 5-4-16,-3-1 0 16,9 10-2-16,-6-5 0 15,-4 9 0-15,-3-2-1 16,-6 3 1-16,-8 1 0 0,-8 11 0 16,-9 2 0-16,-7 5 0 15,-8 5 0-15,-5 3 0 16,-9 6 0-1,-2 4-1-15,-5 0 1 0,3-2-1 16,-2-9 1-16,2-8-1 16,0-5 1-16,0-6-2 15,-4-18 0-15,0 0 1 16,0 0-2-16,19-6 1 16,-11-13-1-16,1-6 1 15,3-6-2-15,2-1 2 16,-1-1 0-16,2 2-1 15,-1 2 1-15,1 8 0 0,-15 21 0 16,25-13-1 0,-25 13 1-16,27 33 1 15,-11-7-1-15,3 7 0 16,6 5 2-16,2-1-2 0,2 1 2 16,6-7-2-16,0-6 2 15,3-8-2-15,5-9 2 16,-1-8-2-16,-3-8-2 15,-1-7 2-15,-5-6-2 16,-4-6 2-16,-8-10-2 16,-9 1 1-16,-6-6-1 15,-10 5 2-15,-6 1-1 0,-5 11 1 16,-3 4-1 0,-3 13 1-16,0 14 0 15,2 9 0-15,1 14 0 16,10 7 0-16,7 5 0 15,4-5 0-15,9 6 2 0,9-7-2 16,4-6 1-16,6-8-3 16,6-4-1-16,-8-17-5 15,19 15-11-15,-9-22-22 16,-5-9-1-16,-7-9 0 16,0-7 0-16</inkml:trace>
  <inkml:trace contextRef="#ctx0" brushRef="#br0" timeOffset="379926.2469">23933 13089 52 0,'0'0'39'0,"9"19"2"15,-7 8-1-15,8 14-22 0,-4-7-10 16,13 20 0-16,-8-10-1 16,9 10-3-16,-5-10-1 15,1-4-1-15,-1-5-1 16,-2-14-1-16,-13-21 1 15,18 9-1-15,-18-9-3 16,11-36 2-16,-3-1-1 16,2-5 1-16,-1-10 0 15,5 6 0-15,3-4 0 16,3 8 0-16,-1 8 1 16,4 11 0-16,-2 11 1 15,2 18-1-15,4 9 0 16,0 12 1-16,0 10-1 0,2 5 1 15,-2 2 1-15,-2 0-3 16,-3 0 0-16,-15-7-5 16,7 14-10-16,-24-18-24 15,-5-8-1-15,-16-2 0 16,-8-6-1-16</inkml:trace>
  <inkml:trace contextRef="#ctx0" brushRef="#br0" timeOffset="380257.3507">22771 13718 45 0,'0'0'38'15,"0"0"-1"1,41 12 2-16,15-6-15 0,13-12-17 15,35 8 0-15,12-10-1 16,23 8-1-16,6-6-1 16,11 10 0-16,-4-6-1 15,-7 2 0-15,-16 2-1 16,-19 0-1-16,-21 0 1 16,-22-2-1-16,-22 0 0 15,-22-4-2-15,-23 4-2 16,-17-4-3-16,17 4-22 0,-45 12-13 15,8-10-2 1,-7-6 1-16,0 2-1 16</inkml:trace>
  <inkml:trace contextRef="#ctx0" brushRef="#br0" timeOffset="387796.6675">7819 4051 3 0,'0'0'18'16,"0"0"-3"-16,0 0-3 16,0 0 0-16,0 0-1 15,0 0-2-15,0 0-1 16,-17 2-1-16,17-2 0 0,0 0 0 16,0 0-1-16,0 0-1 15,0 0-1-15,0 0 0 16,0 0 0-16,0 0 0 15,0 0-1-15,0 0 0 16,0 0-1-16,0 0 1 16,0 0-1-16,0 0 0 15,0 0 1-15,0 0 0 16,17 6-1-16,-17-6 1 16,25-4-2-16,-25 4 1 15,37-4-1-15,-18 0 0 16,4 0 1-16,-3-4 0 15,3 8 0-15,0-7 0 0,4 5 0 16,-2-6-1-16,8 6 1 16,0-3-1-16,3-1 0 15,7 0-1-15,-1 0 1 16,-1 2 0-16,1 1-1 16,-5-1 1-16,-3 2 0 15,-3 2-1-15,-2 2 1 16,-6 2-1-16,2-2 0 15,-3 1 0-15,-1 1 0 16,2 0 1-16,4-6-1 16,2 2 0-16,4 0 1 15,-2 0-1-15,1 0 0 16,1 0 1-16,-2 2-1 0,0-2 0 16,0 4 0-16,-2 4 0 15,2-5 0-15,1 1 1 16,5 2-1-16,2-4 0 15,1 0 0-15,3 4 0 16,-3-1 0-16,2-7 1 16,-1 4-1-16,3-2 0 15,3-4 0-15,1 1 1 16,2-1 0-16,2-4-1 16,6 0 0-16,-6 3 1 15,0 1-1-15,-4 0 0 16,-3 4 0-16,-7 6 0 15,-1-4 1-15,1 0-1 0,1 5 1 16,2-7 0-16,1-5-1 16,2 3 0-16,1-2 1 15,1-4-1-15,-2 4 1 16,-5 0-1-16,-2 1 0 16,-3 3 0-16,-1 5 1 15,0-1-1-15,2 0 0 16,1 0 0-16,3-4 1 15,5 2-2-15,6-8 1 16,0 6 1-16,5 0-1 16,0-2 0-16,-1 4 0 15,0-2 0-15,-1 8 0 16,-3-4 0-16,-4 1 0 0,2 3 0 16,2-4 0-16,0 0 0 15,1-2 1-15,1-2-1 16,2 0 0-1,-2 1 1-15,0-1-1 0,-2-1 1 16,-4 1-1-16,1 0 0 16,-1 1 0-16,0-1 1 15,-1 2-1-15,-1-2 0 16,2 0 1-16,1 0-1 16,-5-2 0-16,0 2 0 15,-5-1 0-15,0 2 0 16,-3 3 0-16,1-6 1 0,-2 6-1 15,2-6 0-15,1 2 0 16,3-2 1-16,-1 0-1 16,1-1 0-1,-2-3 0-15,-3 4 0 16,1 0 1-16,-2 4-1 0,0 2 1 16,-4-4-1-16,3-2 1 15,-1 2-1-15,6-2 1 16,0 0-1-16,-3-4 0 15,3 2 0-15,0-1 0 16,-3 1 0-16,-1 6 1 16,0 0-1-16,0-2 0 15,-1 0 0-15,-3 4 1 0,2-3-1 16,2-2 0 0,4-1 0-16,-1-2 0 15,5-2 0-15,-3 4 0 16,-3 0 0-16,2-4 1 0,-1 3-1 15,-3-3 0-15,-2 4 0 16,2-2 0-16,-2 0 0 16,1-1 0-16,3-1 0 15,0 0 0-15,2 2 0 16,-5 2 0-16,-1-2 1 16,-6 3-1-16,-5-1 0 15,-20 2 0-15,27-2 0 16,-27 2 0-16,17 2 0 15,-17-2 0-15,0 0 0 16,21 0 0-16,-21 0 0 16,19 0 0-16,-19 0 0 15,0 0 0-15,22-2 1 0,-22 2-1 16,0 0 0-16,0 0 0 16,0 0 0-16,0 0 1 15,0 0-1-15,0 0 1 16,0 0-1-16,17 5 0 15,-17-5 0-15,0 0 0 16,0 0-1-16,0 0-3 16,4 20-10-16,-4-20-26 15,-27 7-2-15,0-1 1 16,-10-2-1-16</inkml:trace>
  <inkml:trace contextRef="#ctx0" brushRef="#br0" timeOffset="390745.5701">13797 15082 30 0,'0'0'35'0,"13"-27"0"15,-13 27 1-15,25-15-17 16,-29-6-4-16,26 23-4 0,-22-2-1 15,21 0-3-15,-21 0-1 16,29 31-1-16,-16-5-1 16,8 15-1-16,1 7-1 15,3 9 0-15,2 3 0 16,6-3-1-16,-5-5 0 16,1-10-1-16,0-9 0 15,-4-10 1-15,-1-14 0 16,-24-9-1-16,27-19 1 15,-22-4-1-15,-3-8 1 16,-4 1 0-16,-2-10-1 16,-3-1 1-16,-5-5-1 15,3 4 0-15,-3 2 0 0,2-2 0 16,5 7-1-16,3-3 0 16,4 9-2-16,-2-2-2 15,13 14-3-15,-11-8-5 16,27 17-26-16,-29 8-2 15,21-4 0-15,-21 4 0 16</inkml:trace>
  <inkml:trace contextRef="#ctx0" brushRef="#br0" timeOffset="391164.7021">13712 14760 40 0,'0'0'33'16,"0"0"-1"-16,0 0 2 15,0 0-25-15,29 0-1 16,19 4 0-16,-6-12-2 16,20 10 0-16,-4-8-1 0,9 8-1 15,-9-4-1-15,0 12 0 16,-8-12-2-16,-5 0 0 16,-13-8 0-16,-10-3 0 15,-13-4 1-15,-9-2-1 16,-11-4 0-16,-7 0 0 15,-9-2-1-15,-2 5 0 16,1 5-3-16,-5-10-5 16,33 25-28-16,-21-29 0 15,21 29-2-15,21-26 1 16</inkml:trace>
  <inkml:trace contextRef="#ctx0" brushRef="#br0" timeOffset="391876.9193">15268 15021 27 0,'0'0'32'0,"8"-29"2"15,-8 6-12-15,0 23-2 16,-17-19-3-16,17 19-4 16,-39 13-3-16,18 10-1 15,-20 2-3-15,7 19-1 16,-11 2-1-16,7 14 0 15,-1-3-2-15,10 1-1 16,10-4 0-16,15-4 0 16,12-14-1-16,11-19 0 0,12-17-1 15,11-17 0-15,5-12 0 16,-3-17-1-16,2-8-1 16,-9-20-1-16,-2-3 0 15,-16-15-1-15,-2 9 3 16,-17-7 0-16,-5 10 0 15,-7 9 2-15,-3 9 1 16,1 18 2-16,-3 12 2 0,17 32-2 16,-23-2 0-1,21 34 0-15,0 10-1 16,6 16 0-16,3 7 0 16,3 8-2-16,3 2-1 0,5-6-1 15,7 4-3-15,-10-29-4 16,24 12-12-16,-14-31-17 15,2-10 0-15,-4-13 0 16,-2-10 0-16</inkml:trace>
  <inkml:trace contextRef="#ctx0" brushRef="#br0" timeOffset="392193.0154">15519 14984 54 0,'0'0'37'0,"6"21"1"16,-14 10 0-16,6 21-24 0,-21-12-4 16,21 20-2-16,-11-7-3 15,15 1-2-15,3-10-1 16,13-9-1-16,9-22-1 16,9-13 0-16,9-15 0 15,-1-16 0-15,-2-7 0 16,-5-14 0-16,-10-4 0 15,-9-3 0-15,-15 5 0 16,-10 2 1-16,-13 8-1 16,-7 6-2-16,2 9 0 15,-8 4-5-15,33 25-7 16,-38-4-25-16,38 4 0 16,0 0 0-16,-6 31-1 0</inkml:trace>
  <inkml:trace contextRef="#ctx0" brushRef="#br0" timeOffset="392541.1222">15847 15201 50 0,'0'0'35'15,"39"-19"1"-15,-12 4-2 16,0-16-25-16,25 14-1 15,-12-18-1-15,10 10-2 16,-11-7-1-16,-3 5-2 0,-10 0 0 16,-9 8 0-16,-17 19 0 15,-16-23 0-15,-12 21 0 16,-9 13-1-16,-7 10 1 16,-3 14 0-16,-1 1-1 15,6 12 1-15,5 2-1 16,12 0-1-16,11 0 0 15,11-6 0-15,10-6-3 16,11-22-4-16,22 13-7 16,-1-33-24-16,9-6-1 15,2-15-1-15,2-7 1 16</inkml:trace>
  <inkml:trace contextRef="#ctx0" brushRef="#br0" timeOffset="392869.2246">16370 14906 48 0,'-33'-4'37'0,"6"13"-1"16,2 9 1-16,11 11-28 15,-13-12-1-15,20 13-2 16,1-5-2-16,17-3-2 16,9-3-1-16,12-2-1 15,7-6 0-15,5 5 0 16,3-1 0-16,-3 2 0 15,-7 1 2-15,-5 7-1 0,-12 1 1 16,-9 3 1-16,-13-2 0 16,-7 2 0-1,-14-6 0-15,-4 0 0 16,-6-8-1-16,-4-3 0 16,2-10-1-16,5-2-1 0,1-4 0 15,2-13-4-15,27 17-3 16,-35-39-31-16,33 10-2 15,6-11 0-15,7 4 0 16</inkml:trace>
  <inkml:trace contextRef="#ctx0" brushRef="#br0" timeOffset="393288.3546">16626 14944 57 0,'19'25'39'15,"-9"-2"0"-15,-10 4 1 0,19 21-27 16,-26-17-2-16,14 18-3 16,-12-8-3-16,8-1-1 15,-4-5-2-15,-1-5-1 16,2-11-2-16,0-19 1 16,0 0-1-16,0 0-1 15,0 0 0-15,9-38-1 16,-1 11 0-16,-4-13-1 15,5 3 1-15,3-5 0 16,2 4 2-16,-1 1-1 16,2 7 2-16,3 7 0 15,1 5 1-15,2 9 0 16,-1 7 1-16,3 12 0 0,-4 7 1 16,4 8-1-16,-3 7 1 15,-1 9-1-15,-6-3 0 16,-1 8 0-16,-4-8-2 15,-5 1 0-15,-1-9-3 16,-2-30-2-16,8 35-6 16,-8-35-28-16,4-17-1 15,8-8 0-15,7-8 1 16</inkml:trace>
  <inkml:trace contextRef="#ctx0" brushRef="#br0" timeOffset="393493.4152">17288 14758 64 0,'25'12'39'0,"-16"16"0"16,-5 15 0-16,8 24-28 15,-18-14-3-15,18 22-2 16,-8-13-3-16,7 1-1 16,-3-8-2-16,1-10-3 15,5-5-3-15,-14-40-7 16,21 15-26-16,-21-15 0 15,8-23-1-15,-10-6 0 16</inkml:trace>
  <inkml:trace contextRef="#ctx0" brushRef="#br0" timeOffset="393656.4644">17201 15030 51 0,'4'18'34'16,"25"-7"2"-16,5-1-3 15,3-12-26-15,19 10-2 0,-8-8-4 16,-3-10-5-16,5-2-29 16,-14 1-1-16,-20-8-2 15,-6 1 1-15</inkml:trace>
  <inkml:trace contextRef="#ctx0" brushRef="#br0" timeOffset="393844.522">16931 14369 70 0,'-17'0'38'0,"17"0"0"16,-14 34-1-16,8-5-30 0,14 13-5 16,0 12-4-16,-6 0-27 15,9-5-7-15,7-3-2 16,-1-19-1-16</inkml:trace>
  <inkml:trace contextRef="#ctx0" brushRef="#br0" timeOffset="394696.7841">18528 14691 42 0,'0'0'35'0,"0"0"2"16,0 0-1-16,0 0-21 15,2 29-4-15,-2-29-2 16,-8 38-1-16,8-38-4 16,2 35-1-16,-2-35-1 15,21 25-1-15,-21-25-1 16,27 1 1-16,-27-1 0 15,23-23-1-15,-23 23 2 16,4-30-2-16,-8 11 1 16,-9 1-1-16,13 18 0 15,-37-34-1-15,16 28 1 0,-8 2-1 16,4 16 1-16,-6 11-1 16,2 9 0-1,-2 10 1-15,4 10-1 16,6 6 2-16,6 5-2 0,13 2 1 15,10-15-1-15,11-8 2 16,12-11-2-16,7-16 0 16,14-5-3-16,-5-20-2 15,11 1-4-15,-24-31-9 16,15 3-19-16,-19-13 0 16,-5-9 0-16,-9-8 1 15</inkml:trace>
  <inkml:trace contextRef="#ctx0" brushRef="#br0" timeOffset="395076.9035">18694 14434 38 0,'0'0'33'0,"10"19"2"15,-1 14 2-15,18 30-24 0,-21-9-2 16,17 28-1-16,-13-13 0 16,11 16-4-16,-8-14-1 15,5-4-2-15,-7-14-2 16,-3-12 0-16,-2-11 0 15,-6-30-1-15,6 18-2 16,-6-18 1-16,2-31-3 16,-4-4 0-16,6 1-1 0,-4-20 0 15,9 2 1 1,-3-5 0-16,11 7 1 0,-3 2 1 16,3 10 3-1,2 15 1-15,1 7 1 0,7 30 0 16,-4 3 0-16,10 18 1 15,-8 5-1-15,6 17 0 16,-8 1-2-16,0 7 1 16,-6-3-2-16,-5-9-1 15,-2 1-3-15,-16-21-3 16,13 14-11-16,-10-27-20 16,3-20 0-16,0 0 0 15,-20-10 0-15</inkml:trace>
  <inkml:trace contextRef="#ctx0" brushRef="#br0" timeOffset="395513.0349">19153 14766 53 0,'50'-2'38'15,"6"4"-2"-15,6-10-10 16,19 35-11-16,-23-19-4 15,15 26-2-15,-23-13-2 16,2 18-2-16,-17-9-2 16,-10 3-1-16,-14-4-1 15,-9-1 1-15,-7-5-2 16,-3-3 1-16,8-20-1 16,-23 15 0-16,23-15 0 15,-29-10 0-15,11-1 0 0,-3-4 0 16,-4-5 0-16,-4 3-1 15,-7 0 1-15,-7 5 0 16,1 7 0-16,-5 5 0 16,5 9-1-16,5 6 2 15,10 7-1-15,14 6 0 16,13 1 0-16,15 4 0 16,12-1 1-16,12-5-1 15,11-4-1-15,2-7-1 16,6-5-2-16,-12-21-5 15,16 18-10-15,-14-27-20 16,-9-6-1-16,-12-8 1 16,-2-1 0-16</inkml:trace>
  <inkml:trace contextRef="#ctx0" brushRef="#br0" timeOffset="395929.1652">19822 14743 53 0,'0'0'37'0,"0"0"2"15,23 30 0-15,-32-12-28 16,30 28-1-16,-17-16-2 16,17 22 0-16,-13-6-4 15,5 2-1-15,-1-11 0 16,-3-3-2-16,-1-7-1 16,-2-6 0-16,-6-21 0 15,0 0-1-15,0 0 0 0,0 0 0 16,13-38-1-16,-11 1 1 15,4-1-1-15,-2-8 0 16,4-6 0 0,1 0 0-16,3 8 2 0,0 2 0 15,3 7 1-15,2 11-2 16,1 4 3-16,3 20-1 16,0 14 0-16,4 9 0 15,0 4 0-15,0 11 1 16,-5 4-2-16,1 6 2 15,-8 0-2-15,-3-8 0 16,-4-5 0-16,-6-6-2 0,2-2-3 16,-2-27-5-16,5 21-20 15,-5-21-10-15,20-16 0 16,-7-5 0 0</inkml:trace>
  <inkml:trace contextRef="#ctx0" brushRef="#br0" timeOffset="396580.3652">20463 14693 65 0,'-25'25'39'0,"-10"9"-1"15,2 8 0-15,-11-1-31 16,28 9 0-16,-1-4-4 16,15 0-1-16,10-16-2 0,11-10-1 15,12-9-1 1,2-15-1-16,3-7-1 15,-7-8 0-15,2-6 1 16,-12-19-1-16,-1 3 2 0,-13-3-1 16,-1 6 3-16,-2 5-1 15,-2 14 3-15,0 19 0 16,0 0-1-16,25 23 1 16,-7 12 0-16,7 11 0 15,-2 5 1-15,10 15 0 16,-8-7 0-16,4 12 1 15,-10-2 0-15,-2 6-1 16,-11-8 0-16,-4 0 0 16,-12-7-1-16,-5-12-1 15,-8-8 1-15,-2-11-2 16,-8-14 1-16,-2-9-1 16,-3-12 1-16,-1-9-1 0,1-7 0 15,1-6-1-15,8-5 0 16,4-7 0-16,9 3-1 15,11-9 1-15,14 0-2 16,9-5-1-16,18-1 0 16,3-12-1-16,15 5 0 15,0-18-2-15,10 6 3 16,-12-5-1-16,2 8 3 16,-12 7 1-16,-9 9 1 15,-8 16 3-15,-17 5 3 16,-8 31-1-16,0 0 1 15,-8 37 0-15,-9-1-1 16,7 18-1-16,-2 1 0 0,10 11-1 16,4-3-2-16,12 0 0 15,5-9-2-15,8-18 0 16,16-1-6-16,-16-12-32 16,23-15-1-16,-6-16-1 15,2-6 1-15</inkml:trace>
  <inkml:trace contextRef="#ctx0" brushRef="#br0" timeOffset="397052.5078">22403 14211 10 0,'17'-34'33'16,"-17"-1"2"-16,-4 8 2 15,4 27-15-15,-59-23-3 16,32 48-3-16,-29-13-4 0,13 30-3 16,-11 4-2-16,10 16-3 15,2 7 0 1,15 9-3-16,5 7 1 16,15 3-2-16,3 0 2 0,8-2-2 15,3-1 0-15,3-5 0 16,0-5-1-16,-1-8 2 15,-1-19-2-15,-6-13-1 16,-2-8 0-16,0-27-2 16,-19 15-2-16,-7-36-5 15,26 21-16-15,-34-42-13 16,5 7 1-16,-4-3 0 0</inkml:trace>
  <inkml:trace contextRef="#ctx0" brushRef="#br0" timeOffset="397648.6912">21847 14714 35 0,'29'-23'32'0,"16"8"3"15,-3-1 1-15,4-9-25 16,24 18 1-16,-14-13-5 16,13 11 2-16,-13-8-4 15,4 11 2-15,-16-6-3 16,1 8 0-16,-20 3 0 15,-25 1-2-15,0 0 2 16,-2 30-3-16,-19-11 3 16,-4 12-3-16,1 4-1 15,1 1 0-15,8 1 0 16,5-1 0-16,10-5-1 0,12-10 1 16,9 0-1-16,12-15 1 15,0-10 0-15,5-6 0 16,1-11-1-16,-6-8 1 15,-3-3 0-15,-6-3 0 16,-7-3 0-16,-6-1 0 16,-5 3 0-16,-4 5 0 15,-2 14 0-15,0 17 0 16,0 0 2-16,0 0-3 16,0 0 3-16,21 40-2 15,-9-1 1-15,3 1-1 16,-3 4 1-16,5-2-1 15,-7-3 0-15,5-5 1 0,-5-5-2 16,-10-29 2-16,21 19-1 16,-21-19 1-16,0 0-1 15,16-27 0-15,-10-1 1 16,-5-9-1-16,3 1 1 16,0-3 0-16,4-1-1 15,2 0 0-15,3 3 0 16,1 5 0-16,1 14-3 15,-3-1-1-15,9 15-7 16,-21 4-29-16,0 0 0 16,0 0-1-16,21 0 1 15</inkml:trace>
  <inkml:trace contextRef="#ctx0" brushRef="#br0" timeOffset="398428.9357">23753 14305 35 0,'21'-19'36'16,"-21"19"2"-16,0 0 0 15,0 0-20-15,0 40-4 16,-25-13-3-16,14 23-3 16,-18-8-1-16,9 10-4 15,-1 10 0-15,12-3-2 16,11-7 0-16,17-6 0 0,12-10-1 15,17-7 0-15,6-8 0 16,12-11-1-16,3-22 1 16,2-9 0-1,-7-6 1-15,-4-7-1 0,-12-8 0 16,-9-4 1-16,-11-2-1 16,-14 5 1-16,-14 13-1 15,-14 5 1-15,-16 15-1 16,-5 14 0-16,-8 15 2 15,-5 25-2-15,2 6 1 16,4 12-2-16,11-3 0 16,9-1-5-16,30 7-9 15,4-17-25-15,9-12-2 0,6-17 1 16,6-3-1 0</inkml:trace>
  <inkml:trace contextRef="#ctx0" brushRef="#br0" timeOffset="399456.2488">24741 14234 11 0,'0'0'32'0,"34"-21"2"16,-34 21 1-16,16-28-13 16,3 39-4-16,-19-11-3 15,-19-4-3-15,-14 0-2 0,10 22-3 16,-18-7-2-16,3 10-2 15,-5-2-1-15,7 3-1 16,3-1-1 0,14 2 1-16,7 3-2 0,14-3 2 15,12 1-2-15,14-3 1 16,9 0 0-16,6-4 0 16,3 2 0-16,-4 0 1 15,-3-9-1-15,-6 1 1 16,-10-3 0-16,-23-8 1 15,0 0-1-15,-23 17 0 16,-14-11 0-16,-5-2 0 16,-9 4 1-16,-3-3-2 0,4 3-1 15,6 0-2 1,13 1 1-16,12-11-7 16,19 2-21-16,19 10-11 15,6-10 0-15,8-4 1 0</inkml:trace>
  <inkml:trace contextRef="#ctx0" brushRef="#br0" timeOffset="399661.3123">25001 14589 81 0,'0'0'41'16,"0"0"1"-16,0 0-2 15,0 0-33-15,0 0-3 16,0 0-4-16,25 23-8 16,-25-23-32-16,0 0-1 0,0 0 0 15,0 0-1-15</inkml:trace>
  <inkml:trace contextRef="#ctx0" brushRef="#br0" timeOffset="401124.7588">12493 16036 32 0,'0'0'20'16,"2"-23"2"-16,-2 23-1 15,4-29-1-15,13 27-3 16,-21-19-1-16,4 21-3 16,0 0-2-16,0 0-2 15,10 25-1-15,-3 9-1 16,-5 3-3-16,8 18 1 15,-2 7-2-15,5 20 1 16,-3 4-2-16,3 8 1 0,-3 0-2 16,3-3 1-16,-3-7-1 15,-2-9-1-15,0-16 1 16,-1-15-1-16,5-17-1 16,-12-27-1-16,21 4-1 15,-13-29-1-15,5-2-4 16,-13-25-5-16,20 16-16 15,-24-18-11-15,2 1 1 16,-12-3-1-16</inkml:trace>
  <inkml:trace contextRef="#ctx0" brushRef="#br0" timeOffset="401344.8295">12485 16003 70 0,'0'0'37'16,"29"-2"1"-16,-2 15-9 16,2-16-23-16,25 8 1 15,0-7-2-15,19-1-3 16,4-1-3-16,-1-6-3 16,5 18-5-16,-31-12-23 15,-2 14-6-15,-21 1 0 16,-21 6 0-16</inkml:trace>
  <inkml:trace contextRef="#ctx0" brushRef="#br0" timeOffset="401515.8788">12456 16481 43 0,'37'1'32'15,"1"-14"-1"-15,22 3 0 16,17-7-27-16,-3 2-5 15,-5-10-16-15,-3-4-13 16,7 14-1-16,-21-12 0 16,0 10 1-16</inkml:trace>
  <inkml:trace contextRef="#ctx0" brushRef="#br0" timeOffset="401732.9465">13096 16187 49 0,'0'0'38'0,"-11"21"1"0,19 0 0 16,-6-3-25-16,17 29-3 16,-19 0-2-16,15 20-2 15,-11-2-3-15,6 12-1 16,-4-6-2-16,1-8-2 16,1-7-1-16,-2-16-3 15,13-4-7-15,-19-36-27 16,17 12 0-16,-1-33-2 15,-1-8 2-15</inkml:trace>
  <inkml:trace contextRef="#ctx0" brushRef="#br0" timeOffset="402148.0771">13208 16442 28 0,'25'-29'34'0,"2"18"2"16,6-1 0-16,6-9-16 15,17 33-8-15,-12-14-2 16,18 25-1-16,-18-10-1 16,6 24-2-16,-13-7-2 15,-4 9 0-15,-14 1-3 16,-5-3 1-16,-14-7-1 16,-6-1 0-16,-10-10-1 15,-1-5-1-15,-2-9 1 16,-4-7 0-16,-3-9-1 15,-1-1 1-15,-3 3-1 0,-5-5 1 16,2 9 0-16,-4 3-1 16,-3 9 1-16,5 5 1 15,2 9-1-15,10 6 1 16,8 0-1-16,13 2 1 16,10-3-1-16,13 1 0 15,8-6 0-15,5-5 0 16,5-7-1-16,-4-13-3 15,11 8-4-15,-25-29-17 16,18 6-13-16,-10-13-2 16,2-9 1-16,-8-9-1 15</inkml:trace>
  <inkml:trace contextRef="#ctx0" brushRef="#br0" timeOffset="402388.1497">13710 16147 57 0,'0'0'39'0,"0"0"1"16,19 36-2-16,-17-15-25 15,23 33-3-15,-15-12-2 16,11 25-2-16,-4 1-2 16,1 1-2-16,-3-2-2 15,-1-8 0-15,-3-5-3 16,-3-20-1-16,2 5-3 0,-10-39-6 15,0 0-26-15,0 0-1 16,11-35 1-16,-19-1-1 16</inkml:trace>
  <inkml:trace contextRef="#ctx0" brushRef="#br0" timeOffset="403005.3375">13604 16339 26 0,'0'0'36'0,"-21"2"1"16,21-2 0-16,17 19-12 15,-17-19-13-15,48-4-3 0,-19-2-1 16,25 4-3-16,0-7-2 16,8-1-1-1,-10 2-1-15,-2-3-2 16,-6 9-2-16,-19-12-8 0,6 11-26 15,-31 3-2-15,0 0 1 16,0 0-1-16</inkml:trace>
  <inkml:trace contextRef="#ctx0" brushRef="#br0" timeOffset="403356.4455">14167 16761 79 0,'25'7'37'0,"-25"-7"1"16,0 0-12-16,19 46-21 16,-21-19-3-16,-7 0-5 15,5 17-15-15,-12-11-19 0,-1-6 1 16,2-4-3-16,15-23 2 15</inkml:trace>
  <inkml:trace contextRef="#ctx0" brushRef="#br0" timeOffset="403956.6357">14775 16204 29 0,'0'0'32'0,"3"-19"2"16,-3 19 0-16,0 0-18 15,-34 14-4-15,11 12-2 0,-28-4-2 16,9 12-2-16,-12-3-1 15,10 9-1-15,1-7-1 16,14-3-2-16,16-1-1 16,13-29 1-16,32 29-2 15,13-21 1-15,7 3-1 16,12 1 1-16,1 3 0 16,-3 6 0-16,-12 10 0 15,-9 7 0-15,-16-3 0 16,-16 5 2-16,-11-4-1 15,-13-5 0-15,-8-6 1 16,-8-8-1-16,-4-7 0 16,-1-8 1-16,-1-4-2 0,8-14 0 15,4 3-3-15,-4-20-5 16,29 33-16 0,-19-53-15-16,19 9 1 15,5-10-1-15,11-6 0 0</inkml:trace>
  <inkml:trace contextRef="#ctx0" brushRef="#br0" timeOffset="404168.699">14950 16103 58 0,'19'13'39'16,"-1"6"1"-16,-1 22 0 16,-5-7-29-16,11 41-2 15,-14-2-3-15,11 15-1 0,-9-5-3 16,3 1 0-1,-3-13-2-15,-3-14-1 16,2-11-3-16,-10-21-4 16,13 4-8-16,-13-29-24 0,0 0 1 15,-23-40-2-15,6 7 2 16</inkml:trace>
  <inkml:trace contextRef="#ctx0" brushRef="#br0" timeOffset="404863.9075">14883 16392 38 0,'30'-9'35'16,"3"-1"2"-16,0-1 0 15,17 20-24-15,-13-16-1 16,19 24-3-16,-14-10-1 16,10 17-1-16,-13-3-2 0,-1 15-1 15,-11-1-1-15,-5 5-2 16,-15 0 1-16,-3-5-1 15,-4-3-1-15,-2-3 1 16,-2-6-1-16,4-23 0 16,-5 19 0-16,5-19 0 15,3-17 0-15,3-6 0 16,2-6-1-16,0 0 0 16,1-3 1-16,3-7-2 15,1 5 1-15,7-3-1 16,3 5 0-16,2 3 0 15,8 4 0-15,-1 2 0 16,5 4 0-16,0 4 1 0,-1 7 0 16,-7 0 1-16,-4 8 1 15,-5 8 0-15,-20-8 0 16,13 21 1-16,-19-2-1 16,-7 4 1-16,-12 4 0 15,-2 8 1-15,-8 9-2 16,0 6 1-16,3-2-1 15,8 3 0-15,7-7 0 16,15-3-1-16,12-9 0 16,13-12 0-16,12-19 0 15,7-12 0-15,4-10-1 16,-3-14 1-16,-1-1 0 16,-7-2-1-16,-8-5 1 0,-12 3 0 15,-3 6 0-15,-12 5-1 16,-4 11 2-16,4 18-2 15,0 0 2-15,-23-13-1 16,23 13 1-16,-4 33 0 16,6-6 0-16,6 7 0 15,5 1-1-15,1 7 1 16,3-6 0-16,2-1-2 16,3-6 1-16,-5-16-4 15,6-2-3-15,-13-34-10 16,11 12-22-16,-6-18-2 15,5-5 1-15,-5-12-1 16</inkml:trace>
  <inkml:trace contextRef="#ctx0" brushRef="#br0" timeOffset="405031.9603">16117 16369 69 0,'-23'19'39'0,"15"6"0"15,14 14-1-15,-12-12-31 16,22 11-2-16,-1-11-3 15,2-10-3-15,8 6-4 16,-25-23-11-16,35-4-21 16,-35 4-2-16,27-27 0 15,-23-5-1-15</inkml:trace>
  <inkml:trace contextRef="#ctx0" brushRef="#br0" timeOffset="405181.0062">16046 16153 17 0,'0'0'1'16,"-20"7"-1"-16,20-7 0 0,23 31-17 16</inkml:trace>
  <inkml:trace contextRef="#ctx0" brushRef="#br0" timeOffset="405656.1546">16551 16281 59 0,'10'-27'39'0,"-10"27"-1"0,-27-7 0 15,2 26-28-15,-18-6-4 16,3 24-1-16,-9-3-2 15,7 16-1-15,5 4-1 16,12-1-1-16,12-1-1 16,15-13-1-16,15-7-2 15,10-26-1-15,19 0-1 16,-3-27 0-16,11-2 0 16,-12-20-1-16,4 3 2 15,-17-14 0-15,-2 8 3 16,-13 6 2-16,-4 7 0 15,-9 9 2-15,-1 24 0 0,0 0 1 16,0 0 0-16,-1 26 1 16,4 3 0-16,17 21 1 15,-3 6-1-15,18 17 1 16,-2-4-1-16,7 9 0 16,-11-5 0-16,-2 2-1 15,-14-2 0-15,-14-6-1 16,-21-15 1-16,-16-10-3 15,-18-9 1-15,-14-18-4 16,7 6-6-16,-12-25-29 16,11-5-1-16,6-13-1 15,10-6-1-15</inkml:trace>
  <inkml:trace contextRef="#ctx0" brushRef="#br0" timeOffset="406376.3738">16825 16128 40 0,'17'-8'35'0,"-17"8"0"16,21-35-12-16,3 47-7 0,-24-12-3 16,21 15-1-16,-21-15-2 15,17 42-3-15,-9-11-2 16,5 13-1-16,-5 0-2 15,2 8 0-15,-6-6-1 16,-2-2 0-16,-4-3-1 16,0-15 1-16,0-6-2 15,2-20 1-15,0 0 0 16,0 0 0-16,17-37-1 16,-5 7 1-16,3-7 0 15,-1 6-1-15,3-7 1 16,-2 5-1-16,1 8 1 15,-16 25 0-15,31-24 0 16,-31 24 0-16,31 19 0 0,-14 2 1 16,2 10-1-1,0 3 1-15,1 6-1 16,-3-1 1-16,0-5-1 0,-1 1 0 16,-3-14 0-16,-13-21-2 15,18 25-3-15,-18-25-3 16,0 0-14-16,0 0-17 15,15-35 0-15,-15-3-1 16,4 1 1-16</inkml:trace>
  <inkml:trace contextRef="#ctx0" brushRef="#br0" timeOffset="406588.4437">17444 15905 61 0,'25'8'39'0,"-13"19"0"0,-5 9 0 15,15 22-29-15,-19-1-4 16,13 16 0-16,-8 2-2 16,3 0-2-16,-1-6-3 15,-4-12 0-15,1-5-2 16,-7-23-4-16,10 7-7 16,-10-36-25-16,0 0 0 15,-19-11-1-15,3-12 1 16</inkml:trace>
  <inkml:trace contextRef="#ctx0" brushRef="#br0" timeOffset="406734.4838">17249 16187 57 0,'21'-13'33'16,"14"15"1"-16,9 15-7 16,9-15-26-16,6 0-3 15,19 3-26-15,-7 5-4 16,-13-6-1-16,3 5 0 15</inkml:trace>
  <inkml:trace contextRef="#ctx0" brushRef="#br0" timeOffset="407208.6308">18586 15949 51 0,'0'0'37'15,"0"0"2"-15,15 31-1 16,-19-12-26-16,28 27-1 15,-17-6-4-15,15 18-1 16,-7-2-3-16,6 9 0 16,-7-2-2-16,-3-3 0 15,-3-7-1-15,-2-7-2 16,0-5-2-16,-6-41-5 16,9 42-18-16,-9-42-13 15,0 0 1-15,-2-31-1 16</inkml:trace>
  <inkml:trace contextRef="#ctx0" brushRef="#br0" timeOffset="407396.6863">18765 16174 56 0,'23'7'37'0,"-11"20"2"16,1 12 0-16,-11-5-31 15,22 16-1-15,-11-8-1 16,8 4-3-16,-5-7-4 15,-3-11-3-15,8 3-6 16,-21-31-23-16,0 0-4 16,20-12-2-16,-18-7 0 0</inkml:trace>
  <inkml:trace contextRef="#ctx0" brushRef="#br0" timeOffset="407540.733">18819 15970 16 0,'25'14'24'0,"-25"-14"-9"16,27 6-13-16,-2 18-27 15,-25-24-1-15,33 37 21 16</inkml:trace>
  <inkml:trace contextRef="#ctx0" brushRef="#br0" timeOffset="408169.9268">19093 16149 66 0,'19'7'39'0,"-1"7"0"16,3 22-9-16,-13-15-18 15,15 25-3-15,-15-5-3 16,5 7-2-16,-13-8-2 15,-2-2-1-15,-6-3 0 16,-1-10-1-16,-3-8 0 16,12-17-1-16,-21-2 0 15,21 2 1-15,-14-31-1 16,9 10-1-16,7-9 1 16,1-5 0-16,9-5-1 15,2-2 1-15,7 5 0 0,-2 3 0 16,6 5 1-16,-2 6 0 15,0 9 0-15,3 14 1 16,-3 6 0-16,-2 11 0 16,-2 8 0-16,2 8 1 15,-1 1-1-15,3 5 1 16,0-3-1-16,2-1 0 16,0-4 0-16,0-5-1 15,6-10 1-15,0-14-2 16,6-6 2-16,-1-12-2 15,5-5 1-15,-5-13-2 16,1-3 1-16,-6-9 0 16,-8 0 0-16,-9 4-1 0,-11 2 1 15,-12 5 1-15,-9 12-1 16,-5 12 1-16,-2 13 0 16,2 17 1-16,2 10 0 15,7 15 0-15,7 8 0 16,12 3 0-16,9-1 0 15,7 2-1-15,8-5-3 16,-2-20-6-16,21 4-29 16,-11-14-1-16,3-10 0 15,-3-7-1-15</inkml:trace>
  <inkml:trace contextRef="#ctx0" brushRef="#br0" timeOffset="408524.0386">20330 16465 51 0,'-2'31'38'0,"2"-8"-1"0,-2 4 1 16,11 11-27-16,-11-7-4 15,6-2-7-15,4 13-11 16,-6-17-26-16,6-8 0 16,-8-17-1-16,27 0 0 15</inkml:trace>
  <inkml:trace contextRef="#ctx0" brushRef="#br0" timeOffset="409096.2142">21047 15988 18 0,'15'-18'34'16,"-15"18"2"-16,0 0 0 0,-28-23-14 15,28 23-6-15,-51 21-5 16,15 8-2-16,-24-6-3 15,6 12-1-15,-2-5-2 16,8 3-1-16,9 0-2 16,18-5 0-16,23-6 0 15,23-7-1-15,25-2 0 16,18-1 1-16,7 1 0 16,4-1 0-16,-2 5-1 15,-11 0 1-15,-14 4 0 16,-18 6 1-16,-16-2 0 15,-18-2 1-15,-19-4-2 16,-10 4 2-16,-14-5-1 0,-7-3 1 16,-4-4-1-16,-2-7 0 15,2 0 0-15,6-4-3 16,13 4-1-16,6-14-3 16,29 10-8-16,0 0-25 15,16-34 0-15,18 7-1 16,15-4 1-16</inkml:trace>
  <inkml:trace contextRef="#ctx0" brushRef="#br0" timeOffset="409372.2939">21334 16166 64 0,'8'36'40'16,"-19"-3"0"-16,-7 15-1 0,-9-10-30 15,18 24-2-15,-5-7-2 16,16 1-2-16,11-10-1 15,20-10-1-15,19-20-1 16,22-16 0-16,7-8 0 16,4-11 1-16,-8-17-1 15,-12-11 1-15,-18 1-1 16,-24-3 1-16,-27 8 0 16,-29 7 0-16,-15 3-2 15,-14 2 0-15,0 16-3 16,-9-6-8-16,17 19-27 15,4 2-2-15,13 9 0 16,14 1-1-16</inkml:trace>
  <inkml:trace contextRef="#ctx0" brushRef="#br0" timeOffset="410099.5196">22714 16135 24 0,'9'-28'33'0,"-1"10"3"0,-8 18-1 16,-4-44-17 0,4 44-4-16,0 0-2 15,0 0 0-15,-52 14-5 16,17 18 0-16,-11 3-2 0,5 11-1 16,1 4-3-16,7-1 0 15,14-4 0-15,17-9-1 16,17-9 0-16,18-10 0 15,11-13 0-15,7-12 0 16,3-9 0-16,0-8 0 16,-8-2 0-16,-6-9 0 15,-13-3 0-15,-11 5 0 16,-12-1 2-16,-8 10-2 16,-6 2 1-16,10 23-1 15,-34-15 1-15,34 15 0 16,-20 23-1-16,20-2 0 15,8 6 0-15,11 2 0 0,12 5 0 16,10-1 0-16,5-4 0 16,0-6 0-16,0-6 0 15,-1-4-1-15,-9-5-1 16,-9-10-1-16,-3 4-3 16,-22-19-4-16,-2 17-14 15,0 0-15-15,-10-31-2 16,-13 10 1-16,-2 0 0 15</inkml:trace>
  <inkml:trace contextRef="#ctx0" brushRef="#br0" timeOffset="410483.6347">22353 15884 46 0,'-23'-17'36'16,"23"17"-1"-16,-23-29 1 15,7 10-27-15,16 19-1 16,17-16-2-16,9 20-1 16,-1-6-2-16,17 10 0 15,2-2 1-15,20 5-3 16,5-1 2-16,11-2-2 15,4-1 1-15,1-3-2 0,-6-6 0 16,-7-6 1-16,-12-5-1 16,-24-2 1-16,-17-4-1 15,-20-3 1 1,-19-1-1-16,-13-2 1 0,-7 1-1 16,-6-1-1-16,3 3-2 15,-7-4-8-15,21 10-26 16,2 5-1-16,27 11-1 15,-25-14-1-15</inkml:trace>
  <inkml:trace contextRef="#ctx0" brushRef="#br0" timeOffset="411376.9187">11810 17729 42 0,'17'-21'36'0,"-17"21"0"16,20-9 2-16,-20 9-24 15,19 13-1-15,-15 4-2 16,17 29-3-16,-17-2-2 16,9 14-2-16,-3-2-1 15,2-3-1-15,-5-3-2 16,3-13 1-16,0-12-2 16,-10-25-1-16,17 11-2 15,-13-30-3-15,-4 19-6 16,7-38-26-16,1 1 1 0,-10-15-2 15,0 4 1-15</inkml:trace>
  <inkml:trace contextRef="#ctx0" brushRef="#br0" timeOffset="411520.9593">11768 17426 49 0,'-14'-21'30'15,"14"21"-2"-15,8-19-7 16,13 19-42-16,6 13-9 15,-2-7 0-15,8 17-1 16</inkml:trace>
  <inkml:trace contextRef="#ctx0" brushRef="#br0" timeOffset="411872.0628">12188 17616 37 0,'0'0'35'16,"0"0"2"-16,-27 31-1 16,13-1-21-16,-20-18-4 15,20 15-3-15,-11-10-3 16,19 4-1-16,6-21-2 16,22 16-1-16,7-13 0 15,13 1-1-15,10 2 1 0,6 2 0 16,0 3-1-16,0 6 0 15,-10 5 1-15,-8 6 0 16,-11-1 0-16,-7 4 1 16,-21-4 0-16,-8 3 0 15,-20-5 0-15,-10-4 0 16,-11-1-1-16,-6-7 0 16,-6 0-2-16,-2-9-4 15,16 14-9-15,0-18-24 16,15-4 0-16,8-4-2 15,23 8 1-15</inkml:trace>
  <inkml:trace contextRef="#ctx0" brushRef="#br0" timeOffset="412528.2669">13467 17691 40 0,'-2'-23'36'16,"2"23"0"-16,0 0 0 15,-14-27-20-15,26 44-3 16,-12-17-2-16,-2 23-3 16,-2-5-2-16,10 8-1 15,-6-8-2-15,6 1-2 16,-6-19 1-16,7 21-1 16,-7-21-1-16,0 0 0 15,16-17 0-15,-10-4 0 0,-4 0 0 16,0-4 0-16,-1-6 0 15,-6 2-1-15,-1 4 1 16,-8 2 0-16,-1 2-1 16,-8 10 1-16,-4 11 0 15,-6 9 0-15,-2 12 0 16,2 20 0-16,-3 6 0 16,5 13 0-16,2 7 0 15,8 6 1-15,7 2-2 16,9-4 1-16,10-4-3 15,5-17 0-15,15-4-4 16,-4-29-6-16,26-2-25 16,-9-17-1-16,6-9 1 0,-5-14-2 15</inkml:trace>
  <inkml:trace contextRef="#ctx0" brushRef="#br0" timeOffset="413083.4345">13652 17666 63 0,'0'0'36'16,"12"17"1"-16,-11 24-10 15,-12-9-17-15,21 30 1 16,-18-13-3-16,10 17-2 16,-8-15-1-16,10 5-3 0,0-20-1 15,5-13 0-15,-9-23-2 16,35-7 0-16,-10-20 1 15,0-13-1-15,2-10 0 16,-4-6 0 0,0 1 1-16,-1-3-1 0,-3 6 1 15,-4 6-1-15,-1 8 1 16,-1 13 1-16,-13 25-1 16,29-12 1-16,-29 12 0 15,35 37 1-15,-18-1-1 16,5 12 1-16,-5 4-1 15,-2 6 1-15,-1-7-1 16,-2-3 0-16,-9-6 0 0,-1-13 0 16,-4-10 0-16,2-19-1 15,0 0-1-15,0-17 1 16,6-8 0 0,4-11-1-1,7-4 0-15,1-5 0 0,5 5 0 0,2 2 1 16,2 7 0-1,2 2-1-15,2 10 2 0,-3 15-1 16,1 10 0-16,0 15 0 16,-2 2 0-16,-2 6 0 15,-1 0 0-15,-7 5-2 16,0 5-2-16,-15-22-6 16,17 12-27-16,-19-29-2 0,0 23 0 15,0-23-1 1</inkml:trace>
  <inkml:trace contextRef="#ctx0" brushRef="#br0" timeOffset="413451.5472">14736 17593 52 0,'0'0'37'15,"0"0"-1"-15,-35 31 1 16,26-4-28-16,-20-12-2 15,11 16-1-15,1-10-2 16,11 0-2-16,6-21-1 16,23 13-2-16,12-15 1 15,13-3-1-15,8-1 0 16,2 0 0-16,0 6 1 16,-4 10 0-16,-8 11 1 0,-11 9 1 15,-20 3 0-15,-9 11 0 16,-16-3 2-16,-5 1-1 15,-16-8 0-15,-2 3 0 16,-9-16-1-16,1-2 0 16,-3-9-1-16,0-9-3 15,7-1-2-15,-1-21-4 16,38 21-16-16,-31-38-15 16,29-2 0-16,8-12 0 15,11-9 0-15</inkml:trace>
  <inkml:trace contextRef="#ctx0" brushRef="#br0" timeOffset="413647.6077">15073 17396 72 0,'18'32'39'0,"-7"10"1"16,5 14 0-16,-12 5-33 16,13 18 0-16,-7-6-3 15,5 6 0-15,-3-12-3 16,-1-14-2-16,1-5-3 15,-10-17-3-15,15 4-10 16,-17-35-22-16,0 0-1 16,-4-18 0-16,-3-1 0 15</inkml:trace>
  <inkml:trace contextRef="#ctx0" brushRef="#br0" timeOffset="414151.7691">15010 17756 47 0,'29'-8'34'16,"-4"1"0"-16,15-1 1 0,9 4-27 16,-1-11-2-16,17 5-2 15,-7-9 0-15,6 8-1 16,-12-7 0-16,-2 7-1 16,-11-3 0-16,-10 5 0 15,-29 9 1-15,19-10 0 16,-19 10 1-16,-29 12 0 15,2 5-1-15,4 16 1 0,-10 3-1 16,8 14 0-16,2 2 0 16,7 1-1-16,11 3-1 15,14-6 0 1,7-4-1-16,9-15 1 0,8-10-1 16,1-12-1-16,7-11-1 15,-3-13-1-15,3-6 0 16,-12-15-1 15,2-7 0-31,-14-8-1 0,0 5 2 0,-11-4 0 0,0 7 2 16,-4 11 1-16,-4 3 2 15,2 29 1-15,-6-17 0 16,8 34 1-16,-4 4-1 0,10 14 0 16,-2 1-1-16,5 8 1 15,1 0-2-15,3 1-1 16,-1-5-1-16,-3-13-3 15,7 1-3-15,-18-28-11 16,0 0-20-16,23-7-2 16,-23 7 0-16,23-48 1 15</inkml:trace>
  <inkml:trace contextRef="#ctx0" brushRef="#br0" timeOffset="414539.8808">15994 17651 64 0,'9'19'39'0,"-11"4"1"16,4 13 0 0,-10-1-31-16,18 22 0 15,-12-7-3-15,6 10 0 16,-4-9-3-16,0-3-1 0,0-9-1 16,0-16-2-16,0-23 1 15,0 0 0-15,0 0-1 16,21-39 0-16,-7 1 0 15,3-12 0-15,2-2 0 16,5-1 1-16,-3 7 0 16,2 9-1-1,-4 1 2-15,0 13-1 0,1 7 1 16,-3 18 0-16,-17-2-1 0,33 39 1 16,-18-12 0-1,3 5 0-15,-7 7 0 16,-1 5-1-16,-4 0 1 15,-4-6-2-15,-2-1 0 0,-4-18-3 16,6 2-4-16,-2-21-15 16,0 0-17-16,0-39 0 15,15 13-1-15,1-17 1 16</inkml:trace>
  <inkml:trace contextRef="#ctx0" brushRef="#br0" timeOffset="414727.9396">16516 17434 88 0,'0'42'40'16,"-7"-2"1"-16,7 28-14 15,-6-9-20-15,13 14-2 16,-3-6-2-16,12-6-1 0,1-3-3 16,0-20-2-16,7 6-10 15,-17-24-26-15,-7-20 0 16,22-4-2-16,-22 4 1 15</inkml:trace>
  <inkml:trace contextRef="#ctx0" brushRef="#br0" timeOffset="414879.9863">16389 17816 76 0,'21'0'36'15,"16"-10"-1"-15,13-17-11 16,12 14-24-16,17 3-7 0,0-1-27 15,0-10 0-15,0 9-1 16,-6 1-1-16</inkml:trace>
  <inkml:trace contextRef="#ctx0" brushRef="#br0" timeOffset="415583.2042">17290 17622 38 0,'25'-35'33'16,"19"7"1"0,2 1 2-16,8 0-20 15,12 33-8-15,-12-3 0 0,14 24 0 16,-22 0 0-16,8 21 0 16,-19 2-3-16,-1 8-2 15,-11-5 0-15,-3-7-2 16,-7-13 0-16,-7-4 0 15,-6-29 0-15,4 23-1 16,-4-23 0-16,0 0 0 16,-18-35 0-16,7 6 0 15,-6 1 0-15,-5-5-1 0,-9 6 1 16,-7 2-1 0,-6 8 1-16,-9 5 0 15,1 18 1-15,-2 8-1 16,2 11 0-16,14 1 1 0,9 9-1 15,13 3 0-15,16-3 0 16,16-1 1-16,11-11-1 16,13-3-1-16,10-7 0 15,1-5-1-15,1-6-1 16,-8-18-5-16,10 22-12 16,-15-29-20-16,-3 2 1 15,-13-12 0-15,-3 3 0 16</inkml:trace>
  <inkml:trace contextRef="#ctx0" brushRef="#br0" timeOffset="415983.328">17928 17555 49 0,'19'9'38'0,"-5"12"0"16,1-1 1-16,8 33-24 15,-7-16-5-15,17 24-2 16,-18-9-2-16,8 13-1 15,-9-7-2-15,1-7-1 16,-5-1-2-16,-4-17 0 16,-1-14 0-16,-5-19-1 15,18-6 0-15,-7-17 0 16,1-11-1-16,0-16 0 16,5-2 1-16,-2-7-1 15,3 1 1-15,-3 1-1 0,2 5 2 16,-3 8-1-16,3 9 1 15,-1 18-1-15,1 9 2 16,0 18 0-16,3 5 0 16,1 18 0-16,0 7 0 15,2 8 0-15,-3 6 0 16,-1 3-1-16,0-1-1 16,-5-10-1-16,5 4-4 15,-13-31-8-15,15 2-23 16,-4-15-2-16,6-8 1 15,1-17-1-15</inkml:trace>
  <inkml:trace contextRef="#ctx0" brushRef="#br0" timeOffset="416327.43">18823 17605 59 0,'-31'15'39'0,"-5"23"0"16,-5 3 0-16,16 18-27 15,-8-9-4-15,24 11-2 16,1-9-2-16,18-6-2 16,13-9-2-16,17-24-1 15,10-11 1-15,4-17-1 16,2-16-1-16,-2-17 0 16,-4-10 0-16,-9-13 0 15,-4-7 0-15,-14-3 1 0,-8 3 2 16,-7 12 0-16,-4 5 1 15,-4 21 1-15,-4 11 0 16,4 29-1 0,0 0 1-16,-4 36-2 0,0 12 0 15,4 8-1-15,2 15-3 16,-10-8-7-16,16 18-28 16,-8-5-2-16,6-1 1 15,2-9-2-15</inkml:trace>
  <inkml:trace contextRef="#ctx0" brushRef="#br0" timeOffset="416803.5773">19861 17403 56 0,'0'0'37'16,"0"0"-1"-16,0 0 1 15,38 4-27-15,-13-12-3 16,24 10-2-16,3-7-2 15,8 3 0-15,1-4-1 16,-1 4-1-16,-4 4-3 0,-14-2-3 16,3 19-8-16,-28-9-24 15,-17-10-1 1,4 28 0-16,-21-10 0 16</inkml:trace>
  <inkml:trace contextRef="#ctx0" brushRef="#br0" timeOffset="417003.6388">19834 17647 61 0,'0'0'37'0,"42"-2"1"16,-7-6-1-16,21 10-29 16,-12-10-2-16,12 14-2 15,-6-8-2-15,-5 2-3 16,-3 10-4-16,-21-14-8 15,10 12-23-15,-31-8-1 16,18 15-1-16,-18-15 0 0</inkml:trace>
  <inkml:trace contextRef="#ctx0" brushRef="#br0" timeOffset="417523.8032">21037 17401 24 0,'6'-19'35'15,"0"0"3"-15,-6 19-1 16,0-40-15-16,0 40-5 16,0 0-4-16,-15 36-2 15,-16-5-4-15,6 19-1 16,-10 3-2-16,8 16-2 15,4 2 0-15,13 0 0 16,14-4-1-16,21-15-1 0,17-11 1 16,24-18-1-16,11-16 1 15,14-18-1-15,-8-12 0 16,2-12 0-16,-16-11 1 16,-15-4-1-16,-19-5 0 15,-26-1 0-15,-26 2 1 16,-21 4-2-16,-11 6 1 15,-16 6-5-15,7 21-5 16,-12-8-29-16,13 17-2 16,3 2-1-16,13 12-1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24:09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1331 704 30 0,'0'0'34'16,"0"0"1"-16,-12-27-3 15,12 27-10-15,-15-27-5 16,15 27-5-16,-12-19-2 15,12 19-3-15,0 0-1 16,0 0 0-16,0 0-2 16,-6 32 1-16,4 7-2 15,2 16 0-15,0 3-1 16,2 11 0-16,0 6 0 0,6 3-1 16,-2-3 1-16,1-6-1 15,-1-7 0-15,4-9-1 16,-2-7 1-16,-3-7-1 15,1-10 1-15,-6-12-2 16,0-17 0-16,0 0 0 16,2 17-2-16,-2-17-1 15,0 0-3-15,-13-40-5 16,13 40-20-16,-2-41-9 16,-2 9-1-16,-8-6 1 15</inkml:trace>
  <inkml:trace contextRef="#ctx0" brushRef="#br0" timeOffset="340.1068">1107 805 49 0,'-17'-2'36'16,"17"2"2"-16,0 0 0 16,0 0-22-16,0 0-5 15,0 0-2-15,27-30-2 16,3 22-2-16,3-3-2 0,17-1 0 16,4-13 0-16,12 12-2 15,3-14 0-15,5 0 0 16,-3 4-2-1,-3-2-1-15,-3 4-2 0,-17-8-4 16,4 43-15-16,-28-32-17 16,-24 18 0-16,5 21-1 15,-20-1 1-15</inkml:trace>
  <inkml:trace contextRef="#ctx0" brushRef="#br0" timeOffset="572.1781">1147 1200 69 0,'0'0'40'0,"0"0"-1"16,22-15-1-16,-11-6-31 16,32 6-1-16,-5-6-3 15,10 3-1-15,1 3-3 16,3-6-3-16,8 13-4 15,-14-23-8-15,18 14-21 16,-20-6-2-16,-2 2 2 16,-3-2-2-16</inkml:trace>
  <inkml:trace contextRef="#ctx0" brushRef="#br0" timeOffset="892.2748">1878 817 39 0,'0'0'39'0,"0"0"0"15,0 0 1-15,0 0-13 0,8 21-15 16,-35 4-3-16,10 23-2 16,-12-2-2-16,6 11-3 15,3 5 1-15,11-9-2 16,5 1 0-16,17-15-1 16,14-11 0-16,16-14 0 15,7-12-1-15,10-16 2 16,2-11-2-16,-6-3 1 0,-4-17 0 15,-12 1 0-15,-13-6 0 16,-19-1 0 0,-12 1 1-16,-21 9-1 15,-14 5 0-15,-11 3 0 0,-2 10-1 16,-2 0-2-16,10 18-4 16,-10-13-24-16,23 24-9 15,6-8-2-15,25 2 1 16</inkml:trace>
  <inkml:trace contextRef="#ctx0" brushRef="#br0" timeOffset="1229.3836">2278 694 70 0,'0'0'40'16,"0"0"-1"-16,4 21 1 16,-4-21-31-16,5 58-2 15,-3-10-2-15,6 13-1 16,-4 4-2-16,7 0-1 16,1-1 1-16,2-11-2 15,1-5 2-15,-2-15-2 16,-1-8 0-16,-12-25-2 15,21 13 0-15,-21-13-4 16,4-25-4-16,-21-22-13 16,5 10-17-16,-11-15-1 15,0 0 1-15,-10-7 1 0</inkml:trace>
  <inkml:trace contextRef="#ctx0" brushRef="#br0" timeOffset="1575.4872">2197 646 66 0,'19'-29'36'0,"10"1"0"15,11 29-10-15,-7-33-14 16,27 28-4-16,-8-11-1 16,8 17-2-16,-12 3-1 15,0 15 0-15,-15 1-1 16,-8 13-1-16,-17 1 0 16,-16 7 0-16,-13 0-1 15,-8-2 0-15,-2-3-1 16,-4-7 1-16,3-5-1 0,1-9 0 15,10-7 1-15,21-9-1 16,-18 8 0-16,18-8 1 16,0 0-1-16,27 21 1 15,-7-9-1-15,8 3 1 16,3 4-1-16,4 2 0 16,0 2 0-16,-2 2 0 15,-6-4 0-15,-2 0 0 16,-2 4-1-16,-12-7-2 15,3 3-2-15,-14-21-7 16,17 7-28-16,-17-7-1 16,12-19 1-16,-1-6-2 15</inkml:trace>
  <inkml:trace contextRef="#ctx0" brushRef="#br0" timeOffset="1943.597">3221 527 73 0,'15'-21'40'16,"5"10"0"-16,-15-7 0 15,-5 18-31-15,0-30-2 0,0 30-2 16,-36-6-2-16,3 14-1 15,-6 9 0 1,-7 15-1-16,-2 11-1 16,-2 14 1-16,7 10-1 0,9 4 1 15,7 4-1-15,15 4 0 16,12-10 1-16,15-12-1 16,12-5 0-16,10-19 0 15,6-6-1-15,3-16-1 16,8-5-1-16,-10-25-4 15,16 13-7-15,-27-29-27 16,3-1 0-16,-10-20-1 16,1-3 2-16</inkml:trace>
  <inkml:trace contextRef="#ctx0" brushRef="#br0" timeOffset="2283.705">3456 489 56 0,'0'0'39'0,"20"15"1"15,-9 18 0-15,-11-16-25 16,14 29-4-16,-18-2-3 16,11 16-2-16,-8-3-2 15,2 6-1-15,-1-1-2 16,6-8 0-16,-4-8 0 16,6-6-1-16,2-8 1 15,1-7-1-15,3-2 0 16,-14-23 1-16,29 23-1 15,-12-23 0-15,2 0 1 16,2-5-2-16,3-1 2 16,6-6-2-16,3 1 1 0,4-10-1 15,5 7 0-15,-1 1-1 16,1-4-1-16,-3-4-2 16,7 9-3-16,-19-24-9 15,8 16-24-15,-16-4 0 16,-3-3 0-16,-13-8 0 15</inkml:trace>
  <inkml:trace contextRef="#ctx0" brushRef="#br0" timeOffset="2540.7809">3450 552 74 0,'0'0'39'16,"0"0"1"-16,8-17-1 16,25 13-34-16,-12-11-1 15,12 11-1-15,0 0-1 16,11-4-3-16,4 4-1 16,1-11-2-16,10 13-4 15,-12-23-14-15,7 20-17 16,-10-13 0-16,-2 13 0 15,-13 1 0-15</inkml:trace>
  <inkml:trace contextRef="#ctx0" brushRef="#br0" timeOffset="3079.947">3630 759 50 0,'-19'16'37'15,"19"-16"1"-15,23-21-1 16,6-4-19-16,17-4-15 16,10-10-3-16,11-3-1 15,7 4-2-15,3-12-3 16,17 14-4-16,-11-26-7 16,19 24-9-16,-28-16 4 0,15 25 7 15,-35-7 5-15,3 13 5 16,-22 4 3-1,-16 3 6-15,-19 16 9 16,0 0 11-16,-29 20-4 16,-21-17-5-16,16 26-3 0,-24-14-2 15,15 18-1-15,-11-10-3 16,18 8-1-16,1-8-2 16,18 0-1-16,9-6 0 15,16 0 0-15,11-5-2 16,16-1 0-16,11-3 1 15,8 2-1-15,6-3 1 16,3 3 0-16,-1-1 1 0,-2 13 0 16,-14-1 0-1,-7 11 2-15,-20 5-1 16,-9 11 0-16,-20 0 0 16,-9 7 1-16,-16-1-2 0,-4-6 0 15,-11-2-1-15,2-10 0 16,-2-11-1-16,2-7-1 15,9-3-4-15,-7-27-14 16,13 12-22-16,-7-11-1 16,9 5 0-16,-8-3-1 15</inkml:trace>
  <inkml:trace contextRef="#ctx0" brushRef="#br0" timeOffset="3704.1392">1136 2019 34 0,'-25'22'34'0,"25"-22"3"15,-12 17 1-15,26 0-18 16,-7-34-5-16,40 21-4 16,1-27-2-16,37 11-1 15,21-26-2-15,48-1-1 16,37-18-2-16,41-6 0 15,32-12-1-15,31-2-1 16,19-5 1-16,10 1-1 0,8 6 0 16,-12-2 1-16,-15 12-1 15,-29 12 0-15,-31 3 1 16,-31 7-1-16,-33 11 0 16,-26 5 0-16,-45 6 0 15,-28 11-2-15,-31 3 1 16,-20 1 0-16,-31 6-3 15,0 0-2-15,0 0-10 16,0 0-28-16,-20 8 0 16,-5-18-2-16,6 6 0 15</inkml:trace>
  <inkml:trace contextRef="#ctx0" brushRef="#br0" timeOffset="6083.8691">1155 2704 30 0,'8'-19'35'16,"-6"-4"0"-16,0-8-6 16,-2 31-8-16,4-38-3 0,-4 38-4 15,3-21-4-15,-3 21-2 16,0 0-1-16,10 19-2 15,-10 4-1-15,6 15 0 16,-4 9-1-16,0 12 0 16,0 8-1-16,2 8 1 15,-3 0-2-15,3-6 1 16,-2-8-1-16,2-7 0 16,0-12-1-16,2-7 1 15,1-14 0-15,-7-21-1 16,10 25 0-16,-10-25-1 15,0 0-1-15,0 0-3 16,0 0-7-16,0 0-31 0,17 5 1 16,-17-5-2-16,0 0 1 15</inkml:trace>
  <inkml:trace contextRef="#ctx0" brushRef="#br0" timeOffset="6536.0078">1610 3249 44 0,'0'0'37'0,"20"0"1"16,-20 0 0-16,9 17-22 15,-9-17-5-15,0 0-3 16,-19 6-2-16,19-6-3 16,0 0 0-16,2 17-1 15,-2-17-1-15,0 0 0 16,21-2 0-16,-21 2 0 15,21-15 0-15,-21 15 0 0,18-23 0 16,-18 23-1-16,4-17 2 16,-4 17-2-16,0 0 1 15,-25-2 0-15,25 2-1 16,-35 11 0-16,16 1-2 16,-3-12-4-16,17 17-19 15,5-17-16-15,-24-2 1 16,24 2-2-16,0 0 1 15</inkml:trace>
  <inkml:trace contextRef="#ctx0" brushRef="#br0" timeOffset="7803.4009">2758 2574 27 0,'8'-19'34'15,"-8"19"2"-15,2-23 0 0,-18-4-19 16,16 27-3-16,0 0-2 16,0 0-2-1,-7 21-1-15,7 19-2 16,-8 4-2-16,8 20-1 0,-8 3 0 15,8 9-1-15,-4-3 0 16,6 0-2-16,-2-9 0 16,4-11 0-16,2-12 0 15,0-9 0-15,-3-11-1 16,-3-21-1-16,0 0-1 16,0 0 0-16,0 0-2 15,10-48-3-15,-2 25-4 16,-18-32-6-16,24 16-17 0,-22-13-5 15,8-1-1 1,-6-7 6-16</inkml:trace>
  <inkml:trace contextRef="#ctx0" brushRef="#br0" timeOffset="8155.5079">2710 2597 71 0,'-8'-23'37'0,"8"23"-3"16,-11-25-7-16,11 25-10 15,3 19-5-15,9 8-3 16,-6-4-2-16,11 17-2 15,-3 2-1-15,9 10 0 16,2 2-2-16,8 5 0 16,1 1 0-16,5-3-1 15,5-7 0-15,1-9 0 16,-1-7-1-16,2-9 1 16,-5-10 0-16,-3-11-1 15,-3-13 1-15,-6-12-1 16,-8-6 1-16,-3-16-1 0,-7-6 0 15,-3-15 0-15,-8-1 0 16,0-6 0-16,-12-4 0 16,12 6-1-16,-15-2 0 15,7 8 0-15,-1 11-1 16,1 4-1-16,8 16-3 16,-6-3-3-16,35 33-12 15,-29 2-21-15,0 0-1 16,31 8 1-16,-16 17 0 15</inkml:trace>
  <inkml:trace contextRef="#ctx0" brushRef="#br0" timeOffset="8583.6392">3520 3019 56 0,'0'0'38'16,"0"0"0"-16,0 0 1 16,0 0-25-16,0 0-4 15,15-19-3-15,-15 19-1 16,25-23-2-16,-3 7-2 16,-3-12 0-16,2-1 0 15,0-4-2-15,-1-5 1 16,-7-6-1-16,-1 0 0 0,-8 1 1 15,-8 1-2-15,-6 8 2 16,-5 5-1-16,-3 8 0 16,-5 13 1-1,-4 16-1-15,0 11 1 0,0 8-1 16,4 17 0-16,2 6 1 16,7 5-1-1,8 1 0-15,8 0 1 0,8-10-1 16,7-6-1-16,8-7 0 15,1-22-2-15,12 1-4 16,-9-33-6-16,19 9-28 16,-15-21 1-16,4-1-2 0,-8-8 2 15</inkml:trace>
  <inkml:trace contextRef="#ctx0" brushRef="#br0" timeOffset="9087.7937">3871 2645 65 0,'-4'19'41'0,"6"-2"-1"16,-2-17 1-16,17 48-29 15,-19-25-3-15,12 14-2 16,-4-3-2-16,7 5-2 16,1-5-2-16,3-3 0 15,3-8 0-15,3-10 0 0,2-7-2 16,4-12 1-16,-2-11 0 15,-2-8 0-15,-2-6-1 16,-6-3 1-16,-3-6 0 16,-8 3 0-16,-6-1 1 15,-6 7-1-15,0 12-1 16,6 19 2-16,-25 0-1 16,13 27 1-16,5 11-1 15,1 8 1-15,10 4-1 16,7 4 0-16,9-6 0 15,12-6 1-15,9-19-1 16,9-15 0-16,4-14 1 16,0-10-2-16,-2-9 2 0,-6-13-1 15,-9-12 0-15,-14-3 1 16,-11-1-1 0,-14-8 0-16,-12 7-1 15,-7-3 1-15,-10 7-1 0,4 6 0 16,-7 7 0-16,5 5-2 15,11 14-4-15,-3 0-1 16,21 19-11-16,0 0-23 16,0 0 1-16,0 0-1 15,41-6 0-15</inkml:trace>
  <inkml:trace contextRef="#ctx0" brushRef="#br0" timeOffset="9343.8707">4679 2160 70 0,'12'19'42'0,"-14"2"-1"15,8 19 0-15,-10-5-30 16,17 20-2-16,-9 1-2 16,10 17-3-16,-3-2 0 15,5 2-2-15,-1-6 0 16,-3-6-2-16,3-9 0 15,-5-10-2-15,-1-5-1 16,-9-20-5-16,14 10-13 16,-14-27-20-16,0 0-1 15,-25-43 0-15,11 13 0 16</inkml:trace>
  <inkml:trace contextRef="#ctx0" brushRef="#br0" timeOffset="10047.0866">4619 2543 68 0,'0'0'38'16,"35"-15"0"-16,-4 9-1 16,-2-9-30-16,25 3-2 15,2-7-1-15,6 6-1 16,1-5-1-16,1 3 0 16,-4-2-1-16,-3 3 0 15,-8 1 1-15,-9 3 1 16,-15-1-1-16,-5 9 0 15,-20 2 0-15,-2 17 0 16,-16 4 0-16,-5 14 0 0,-4 3 1 16,-2 14-2-16,-2 5 1 15,8 9 0-15,4-3-1 16,13 0 0-16,10-5 0 16,8-12-1-16,7-8 1 15,8-19-1-15,6-7-1 16,3-22 1-16,3-11-1 15,-4-9 1-15,-1-18 0 16,-1-6-1-16,-6-8 0 16,-6 5 0-16,-1-1 0 15,-9 9 1-15,-3 4-1 16,-4 9 1-16,3 13 0 16,-7 23 0-16,0 0 1 0,20 4 0 15,-11 13 0-15,5 14 1 16,-1 5-1-16,7 6 0 15,-7 2 1-15,6 4-1 16,-7-3 1-16,5-9-1 16,-5-5-1-16,-2-8 1 15,-10-23-2-15,9 23 1 16,-9-23 0-16,6-21 0 16,0-4-1-16,0-14 1 15,5-3-1-15,5-4 1 16,3-2-1-16,0 4 1 15,8 2 0-15,-4 13 0 16,2 10-1-16,-1 13 1 0,-3 16 1 16,-4 7-1-16,0 8 1 15,-1 11 1 1,-3 1-1-16,-3 1-1 16,2 1 0-16,-5-5-1 0,3 1-1 15,-4-12-3-15,11 7-4 16,-17-30-22-16,25 16-12 15,-4-16 0-15,12 3-1 16</inkml:trace>
  <inkml:trace contextRef="#ctx0" brushRef="#br0" timeOffset="10224.1412">6434 2840 89 0,'2'20'42'16,"4"5"0"-16,-8-6 0 15,12 10-36-15,-10-8-2 16,2 5-2-16,-2 9-5 0,0-35-11 16,-8 46-27-16,-2-21 0 15,6 0-1-15,4-25 0 16</inkml:trace>
  <inkml:trace contextRef="#ctx0" brushRef="#br0" timeOffset="11123.4179">6652 2177 37 0,'-2'-21'38'0,"0"3"2"16,-3-7 0-16,5 25-17 15,-14-28-7-15,14 28-5 16,0 0-3-16,25 7-1 15,-15 18-2-15,7 14-2 16,1 5-1-16,5 8 1 16,0 5-1-16,2 5 0 15,-2-3 1-15,0-3-2 16,-3-8 1-16,-3-8-2 0,-4-8 2 16,-5-7-3-16,0-7 1 31,-8-18-2-31,0 0 0 0,0 0-2 0,-14-27-2 15,-3-8-2-15,9 3-3 16,-17-20 1-16,12 6-1 16,-14-16 3-16,7 13 2 15,1-3 4-15,0 4 1 16,11 15 6-16,-7 1 2 16,15 32 2-16,0-20-1 15,15 40 0-15,1 5-1 16,16 11-2-16,5 6-1 15,15 14 0-15,6-2 0 0,11 9-1 16,3-9 0-16,3-10-1 16,-2-12 1-1,-1-1-2-15,-5-14 1 16,-7-11-1-16,-10-8-1 0,-9-11 1 16,-13-8-1-16,-8-4 0 15,-13-10 0-15,-14-7-1 16,-9-8 0-16,-7-9 0 15,-4-7 0-15,-6-5 1 16,3 0-1-16,-1 0 0 16,11 2-1-16,3 2 0 15,7 17-3-15,1-7-9 16,18 28-29-16,-9 2-1 0,0 27-1 16,4-19 0-1</inkml:trace>
  <inkml:trace contextRef="#ctx0" brushRef="#br0" timeOffset="12063.7062">843 4601 59 0,'-2'-21'35'16,"6"0"-4"-16,17 12-6 16,-15-30-8-16,32 20-5 15,-11-19-3-15,23 9-3 16,-5-6 0-16,13 12-1 15,-4 0 0-15,3 19-2 16,-6 8 1-16,-7 19-2 16,-19 12 0-16,-10 13-1 15,-16 13 0-15,-17 16 0 16,-13 9 1-16,-13 1-1 16,-6-3 1-16,-2-2-1 15,4-9 1-15,5-9-1 16,8-16 1-16,12-16-2 0,4-11 1 15,19-21 0-15,0 0 0 16,0 0-1-16,0 0 1 16,21-25-1-16,0 12 0 15,4-4 1-15,8 3-1 16,0 1 1-16,2 3-1 16,3 3-1 15,-1 3 0-31,-2-2-1 0,3 6-2 0,-9-6-4 0,8 18-9 15,-12-16-25 1,2 0-1-16,-10-7 1 0,8 3-1 16</inkml:trace>
  <inkml:trace contextRef="#ctx0" brushRef="#br0" timeOffset="12363.799">1749 5056 84 0,'0'0'42'0,"27"31"1"16,-27-31 0-16,0 0-31 0,0 0-4 15,18 17-4-15,-18-17-1 16,0 0-3 0,0 0-2-16,0 0-6 15,0 0-22-15,0 0-12 0,0 0-1 16,0 0 0-16,-22-6-2 16</inkml:trace>
  <inkml:trace contextRef="#ctx0" brushRef="#br0" timeOffset="15718.8329">2930 4509 27 0,'0'0'32'0,"0"-19"-1"16,0 19-7-16,-10-21-5 15,10 21-3-15,0 0-4 16,0 0-1-16,0 0-1 15,0 0-2-15,0 0 0 16,-10 36-3-16,8-7 0 16,6 13-2-16,-2 4 0 0,6 18 1 15,-4 1-1-15,0 4 0 16,0-2 0-16,-1-2-1 16,1-7 0-16,0-6-1 15,-2-8 2-15,2-13-3 16,-2-8 0-16,-2-23 0 15,6 19-1-15,-6-19-2 16,0 0-3-16,2-33-11 16,-1 12-24-16,1-8-1 15,6 2-1-15,-2-3 0 16</inkml:trace>
  <inkml:trace contextRef="#ctx0" brushRef="#br0" timeOffset="16250.9925">3503 4574 11 0,'13'-19'34'16,"-13"19"1"-16,14-17-1 15,-20 0-10-15,6 17-5 16,0 0-4-16,19-4-5 16,-19 4-1-16,2 23-2 15,-8-2-2-15,4 14-1 16,-4-1-1-16,1 18-1 15,-1-4 0-15,0 6 0 16,-2-10-1-16,5-10-1 16,-1-5 1-16,0-8-3 0,8-4-1 15,-4-17-4-15,0 0-4 16,0 0-29-16,13-36 0 16,-5 7 0-16,2-2 0 15</inkml:trace>
  <inkml:trace contextRef="#ctx0" brushRef="#br0" timeOffset="16651.1179">3784 4417 63 0,'18'17'37'16,"-20"6"1"-16,2-23-9 0,-18 54-18 15,-11-23-3-15,12 21-2 16,-16 1-1-16,4 1-2 15,-2-4 0-15,8-6-2 16,0-7 1-16,8-11-1 16,15-26 0-16,-18 25 0 15,18-25 0-15,0 0 0 16,0 0-1-16,12-19 1 16,-12 19-1-16,0 0 0 15,0 0 1-15,0 0 0 16,17 4 0-16,-17-4 0 15,16 25 0-15,-16-25 0 16,23 23 0-16,-6-8 0 0,2 6 0 16,1-3 0-16,-3-5 1 31,6-3-3-31,2 1-1 0,-3-13-2 0,6 6-4 16,-10-37-9-16,22 7-24 15,-15-15 0-15,8-1 0 16,-10-10 0-16</inkml:trace>
  <inkml:trace contextRef="#ctx0" brushRef="#br0" timeOffset="17079.2509">4064 4534 56 0,'-23'25'38'0,"-2"0"1"16,0 10 0-16,-24-5-27 0,32 20-3 15,-12-8-2-15,17 6-2 16,-1-13-1-1,15-1-2-15,8-11-1 0,7-11-2 16,10-16 1-16,2-17-2 16,4-6-1-16,-6-9 0 15,-2 1 0-15,-12-5 0 16,-3 5 1-16,-10 5 0 16,-6 12 1-16,6 18 1 15,-33-11 0-15,33 11 1 16,-25 21 0-16,23 0-1 15,12 2 1-15,11 10 0 16,8-3 1-16,12 11 0 0,1-5 0 16,-2 6 1-16,-1-3 1 15,-2 1-1-15,-16 0 1 16,-11-3 0 0,-12-5-1-16,-16-1-1 0,-11-2 0 15,-5-6-1-15,-11-8 0 16,-5-1-1-16,2-7-3 15,-2-14-3-15,19 16-12 16,-2-26-23-16,12-4 0 16,7-10-2-16,14-2 2 15</inkml:trace>
  <inkml:trace contextRef="#ctx0" brushRef="#br0" timeOffset="18022.5372">4320 4563 31 0,'0'0'37'0,"0"0"0"15,2-21 1-15,-2 21-16 0,0 0-9 16,0 0-3-16,22 8-2 16,-22-8-2-16,17 38-2 15,-9-15 0-15,5 11-1 16,-5-5-1-16,3 2 0 16,-5-4 0-16,2 2-2 15,-8-29 2-15,4 26-1 16,-4-26-1-16,0 0 0 15,0 0-1-15,6-21 1 16,-3-2 0-16,-1-9 0 16,2 3-1-16,0-4 0 15,4 1 0-15,-1 1 1 16,5 6 0-16,2 4-1 0,7 4 1 16,0 11 1-16,4 2-2 15,2 14 2-15,2 3-1 16,-6 8 0-16,-2 4 1 15,-5 6 0-15,-7 0 0 16,-3-3-1-16,-4-5 1 16,0 0 0-16,-2-23 0 15,-4 20-1-15,4-20 0 16,0-18 1-16,6-1-2 16,0-12 1-16,3-5 1 15,1-6-2-15,4-2 1 31,1 1 0-31,2 1-1 0,3 13 1 0,-1 8 0 0,0 12 0 16,2 13 0-16,-1 9 0 16,-1 10 0-16,0 8 0 15,-3 3 0 1,-1 3 0-16,1-3-2 0,-7-7-1 16,9 6-5-16,-18-33-32 15,15 25 0-15,-15-25-1 16,35-8 1-16</inkml:trace>
  <inkml:trace contextRef="#ctx0" brushRef="#br0" timeOffset="18286.622">5553 4193 82 0,'11'19'42'0,"-3"17"-1"15,-17 7 0-15,-3 20-33 0,-15-2-1 16,-2 28-2-16,-11 3-2 16,-7 5 0-16,-1 3 0 15,0-6-2-15,0-9 0 16,5-13 0-16,8-10-1 16,6-26-2-16,10-5-2 15,0-23-6-15,19-8-31 16,0 0-1-16,17-43-1 0,-3-1 0 15</inkml:trace>
  <inkml:trace contextRef="#ctx0" brushRef="#br0" timeOffset="18686.745">5742 4592 71 0,'17'19'39'0,"-23"4"2"16,-17 2-1-16,10 15-30 16,-26-11-3-16,10 7-1 15,-7-3-3-15,9 0-1 16,5-8 0-16,17-6-2 16,5-19 0-16,27 7 0 15,4-12 0-15,7 3 0 16,6-6-1-16,3 8 1 0,1 2 0 15,-4 4 0-15,-5 9 0 16,-8 2 2-16,-10 8-1 16,-8-2 1-16,-11 6 0 15,-7-4 0-15,-9 2 0 16,-7-2-1-16,-8-2 1 16,-4-2-2-16,-3-8-1 15,-3-5-1-15,4-2-3 16,-5-20-3-16,20 12-7 15,-14-24-27-15,18 1 0 16,1-16 0-16,15-7 1 16</inkml:trace>
  <inkml:trace contextRef="#ctx0" brushRef="#br0" timeOffset="19046.8519">5962 4423 55 0,'33'-23'38'16,"1"0"2"-16,11 6 0 16,-5-18-21-16,10 26-9 15,-15-9-2-15,4 24-2 16,-22 7-2-16,-4 16-1 16,-14 8-1-16,-11 7 0 15,-9 2-1-15,-6 0-1 16,-2-2 0-16,2-6 1 0,4-7-1 15,3-4 0-15,20-27 0 16,-19 25 0-16,19-25 0 31,0 0 1-31,0 0-1 0,0 0 0 0,25 11 1 16,-25-11-1-16,35-2 0 16,-12 2-1-16,4-1-1 15,0-5-5-15,14 15-12 16,-11-14-22-16,7 3 0 15,-2-2-2-15,5 4 1 16</inkml:trace>
  <inkml:trace contextRef="#ctx0" brushRef="#br0" timeOffset="19362.9488">6706 4703 59 0,'18'6'37'0,"7"-4"0"15,8-4-1-15,-6-6-28 16,17 6-3-16,-7-4-3 16,-3-1-4-1,9 9-6-15,-26-10-28 0,0 4 0 16,-17 4-1-16,0 0 1 16</inkml:trace>
  <inkml:trace contextRef="#ctx0" brushRef="#br0" timeOffset="19558.012">6664 4926 66 0,'23'3'38'0,"4"-5"-1"16,10-1 2-16,-8-18-32 15,15 5-6-15,6 12-8 0,-11-7-29 16,-8 5 0-16,-6 4-2 15,-8 0 1-15</inkml:trace>
  <inkml:trace contextRef="#ctx0" brushRef="#br0" timeOffset="20227.2177">7736 4293 47 0,'0'0'36'0,"0"0"2"16,0 0-4-16,0 0-15 15,-19 15-4-15,29 17-4 16,-18-3-2-16,14 21-3 16,-4 0-1-16,5 13 0 0,-3 1-2 15,4 3 0-15,0-2-1 16,1-4 0-16,-3-11-1 16,4-8 1-16,-3-9-1 15,-1-8-1-15,-2-8 0 16,-4-17 1-16,0 0-2 15,0 0-1-15,21-4 0 16,-21 4-4-16,0 0-2 16,10-40-8-16,-10 40-26 15,15-23-1-15,-15 23 1 16,10-25 0-16</inkml:trace>
  <inkml:trace contextRef="#ctx0" brushRef="#br0" timeOffset="21022.4587">8188 4454 63 0,'0'0'40'16,"21"-10"1"0,-21 10 0-16,19 2-27 0,-19-2-3 15,0 0-2-15,-2 21-3 16,10 8-2-16,-4 2 0 15,5 11-1-15,1 2-1 16,2 8 0-16,-1-1 0 16,3-1-1-16,-7-6 1 15,1-5-1-15,-2-9-1 16,-2-5 1-16,-2-5-2 16,-2-20 1-16,2 17-1 0,-2-17-1 15,0 0 0 1,-4-25-1-16,4 25-2 15,-10-44-3-15,10 19-2 16,-17-19-4-16,19 13-1 0,-25-23 0 16,24 26 1-16,-24-18 3 15,16 17 5-15,-9 0 6 16,3 2 4-16,13 27 5 16,-23-32 4-16,23 32 0 15,0 0 1-15,0 0-2 16,0 0-2-16,21 19-3 15,-2-4-1-15,16 12-2 16,1 2-1-16,13 11 0 16,5-2-1-16,9 3 0 15,1-7 0-15,3 3-1 16,-1-14 1-16,0 0-1 16,-9-12 0-16,-1-3 0 0,-11-10 0 15,-9-2-1-15,-10-7 1 16,-9-12 0-16,-6 3-1 15,-11-10 1-15,-1-7 0 16,-11-13-1-16,0-3 0 16,-5-11 0-16,0 3 0 15,-3 1-1-15,1 5-1 16,0 9-1-16,5 9-4 16,-11-3-17-16,25 40-20 15,-33-15 0-15,33 15-1 16,-34 13 1-16</inkml:trace>
  <inkml:trace contextRef="#ctx0" brushRef="#br0" timeOffset="22434.8987">1153 6401 33 0,'0'0'34'16,"0"0"0"-16,-19 5 0 15,19-5-15-15,0 0-5 16,-14-27-4-16,14 27-1 15,18-17-3-15,1 10 0 0,-3-11-1 16,18 11 0-16,1-9-2 16,7 11 0-16,-1-3 0 15,1 8-1-15,-5 6 0 16,-2 9-1-16,-10 10 0 16,-16 9 0-16,-12 11 0 15,-9 4 1-15,-13-1-1 16,-4 2 0-16,-6-4 0 15,1-5-1-15,1-11 0 16,6-9 1-16,7-15-1 16,20-6 1-16,0 0-1 15,0-17 0-15,22 1-1 16,7-1 0-16,3-2 2 0,9 6-2 31,1 5 1-31,7 6 0 0,-3 6-1 0,-4 11 2 16,-7 8-1-1,-8 14 1-15,-8 3-1 0,-9 0 1 16,-10 2 0-16,-14 4 0 16,-9 2 0-16,-6-9 0 15,-7-7 0-15,-3-9 0 16,-7-5-1-16,0-3 1 16,3-5 0-16,1-10-1 15,7-6-1-15,4-6-2 16,12 3-4-16,-2-24-6 15,30 16-29-15,1-8-1 0,9-2-1 16,6-2 1-16</inkml:trace>
  <inkml:trace contextRef="#ctx0" brushRef="#br0" timeOffset="23059.0851">2000 6857 42 0,'12'-17'37'16,"-12"17"1"-16,0 0 1 16,25 4-17-16,-25-4-8 15,0 0-3-15,-29 25-4 16,27 0-1-16,-10 1-2 15,12 3-2-15,0-2 0 16,6 2 0-16,8-10-1 16,7-9-1-16,4-8 0 15,2-4 1-15,-2-4-1 0,-4 0 1 16,-4-4 0 0,-17 10 0-16,20-19 0 15,-20 19 0-15,0 0-2 16,0 0-2-16,0 0-5 0,-33-13-33 15,33 13-1-15,-17-14 0 16,17 14-1-16</inkml:trace>
  <inkml:trace contextRef="#ctx0" brushRef="#br0" timeOffset="30674.4251">3124 6441 22 0,'-1'-25'33'0,"1"25"2"16,15-21-10-16,-27 2-3 16,12 19-2-16,0 0-4 15,-3 21-5-15,3-21-4 16,-8 42-1-16,4-8 0 15,14 28-2-15,-5 3 0 16,5 18 0-16,-4 5-1 16,7 4-1-16,-3 2 0 0,2-8 0 15,-1-15-2-15,1-19 0 16,-1-16 0-16,1-16-2 16,5-15-2-16,-17-5-1 15,27-32-4-15,-29-16-5 16,22 9-24-16,-22-10-3 15,-4-3 1-15,-6-8 1 16</inkml:trace>
  <inkml:trace contextRef="#ctx0" brushRef="#br0" timeOffset="30926.5023">2912 6527 67 0,'0'0'36'0,"35"-25"2"15,-2 19-10-15,2-24-18 16,32 14-2-16,1-8-2 16,15 4-3-16,1 5-2 15,1-2-3-15,2 9-3 16,-16-15-8-16,5 19-23 15,-30 6-1-15,-19 6 0 16,-27-8 1-16</inkml:trace>
  <inkml:trace contextRef="#ctx0" brushRef="#br0" timeOffset="31326.6249">3157 6811 49 0,'0'0'37'16,"25"6"0"-16,-3-10 0 15,8-19-21-15,15 21-8 16,-10-15-2-16,17 9-2 16,-4-1-2-16,0 1-1 0,2 0-2 15,-4 1 0-15,-1 1 0 16,-10-8-2-1,-3 12 1-15,-12-5-2 16,-1 14 0-16,-19-7 0 0,0 0 1 16,-2 22 0-16,2-22 1 15,-15 30 0-15,7-13 1 16,8-17 0-16,-16 27 1 16,16-27-1-16,-3 25 0 15,3-25-3-15,0 0-1 16,0 0-1-16,25 6-2 15,-25-6 0-15,23-15-5 16,-23 15-18-16,8-33 0 16,-8 33 1-16,9-31 4 15</inkml:trace>
  <inkml:trace contextRef="#ctx0" brushRef="#br0" timeOffset="31905.8052">3699 6740 12 0,'0'0'32'0,"0"0"2"15,0 0 1-15,0 0-12 16,0 0-5-16,0 0-4 15,0 0-4-15,4 27-2 16,8 4-1-16,-8-3-2 16,5 9 0-16,-1-1-1 15,5 7 0-15,-3-3-2 16,2 0 0-16,-7-11 0 16,3-2-1-16,-8-27 0 0,6 25 0 15,-6-25-1-15,0 0 1 16,0 0 0-16,-12-25-1 15,9 2 0-15,-3-10 0 16,4-1 0-16,0-5 0 16,2-3-1-16,6-4 0 15,5 0-1-15,3 0-1 32,9 9-1-32,-2-3-1 0,16 13-4 0,-14-9-5 15,23 15-25-15,-11 15 1 16,-4 2-1-16,-4 6 2 15</inkml:trace>
  <inkml:trace contextRef="#ctx0" brushRef="#br0" timeOffset="32317.9333">4081 7026 56 0,'0'0'37'0,"0"17"0"16,0-17 1-16,0 0-27 16,27-13-4-16,-8-5-2 15,12 5-1-15,-6-8-2 16,8-2 0-16,0-4-1 0,2-2-1 16,-2-1 0-16,-8-9 0 15,-2 5 0 1,-8-1 0-16,3 1-1 15,-11 5-1-15,-9 6 1 0,2 23 0 16,-29-19 0-16,2 34 0 16,-9 12 1-16,-7 11 1 15,1 8 0-15,1 8 0 16,5-2 1-16,9 3 0 16,5-7 0-16,21-7 1 15,8-11-2-15,13-9-1 16,7-3-1-16,1-16-3 15,19 7-4-15,-24-22-23 16,17 3-6-16,-5-1-3 16,-4-8 2-16</inkml:trace>
  <inkml:trace contextRef="#ctx0" brushRef="#br0" timeOffset="32686.0452">4349 7105 62 0,'0'0'38'0,"31"7"-1"15,0-13 1-15,-12-11-29 16,30 6-2-16,-3-16-3 16,10 2-1-16,-2-10-1 15,-2-3-1-15,-4-2-1 16,-9-4-1-16,-10 0 1 15,-14 3-1-15,-7 5 0 0,-18 5-1 16,-7 16 1-16,-14 11 1 16,-6 10 0-16,-1 22 1 15,-1 5 1-15,8 15 0 16,2-2 1-16,18 8 0 16,5-8 0-16,17-2-1 15,9-6 0-15,9-15-3 16,11-2-2-16,-3-28-13 15,7-1-22-15,6-7-2 16,6-10 1-16,0-8-1 16</inkml:trace>
  <inkml:trace contextRef="#ctx0" brushRef="#br0" timeOffset="33390.2595">5576 6360 46 0,'0'0'37'0,"0"-28"-1"16,0 28-5-16,0 0-13 15,0 0-4-15,15 28-4 16,-16-3-2-16,18 17-3 16,-7 4-1-16,9 14-1 15,-2 1 0-15,4 6 0 0,-3-7-2 16,1-4 0-16,-4-12 1 16,-1-4-1-1,-4-11-1-15,-3-10 0 16,-7-19 1-16,0 0-2 15,18-15 1-15,-13-8 0 0,5-8-1 16,4-4 0-16,5 1 1 16,6-5-2-16,10 9 1 15,1-1 0-15,7 12 0 16,1 2 0-16,8 13 1 16,-4 13 1-16,-3 3 0 15,-7 11 0-15,-11 4 0 16,-7 7 1-16,-16 1 0 0,-10 9-1 15,-17-8 1-15,-6 1-1 16,-10-7 0-16,-1-5 0 16,-7-3 0-1,1-9-1-15,7-7-1 0,5-10-3 16,9 2-3-16,-6-34-12 16,15 11-22-16,11-10-1 15,10-1 1-15,5-1-1 16</inkml:trace>
  <inkml:trace contextRef="#ctx0" brushRef="#br0" timeOffset="33722.3638">6378 6608 79 0,'0'0'41'0,"12"38"-1"16,-24-7 1-16,3 13-33 0,-18-10-1 15,9 14-1-15,-3-9-3 16,10 1 0-16,9-7-2 16,11-10-1-16,14-14 1 15,14-13-1-15,6-9 0 16,7-10 0-16,0-10 0 16,0-3-1-16,-9-8 1 15,-11 2 0-15,-10 3 0 16,-16 7 0-16,-12 5 1 15,-15 8-2-15,-8 7 0 16,-8 3-1-16,3 14-3 16,-9-5-5-16,22 16-26 15,-12-3-5-15,14 6 0 0,6 2 0 16</inkml:trace>
  <inkml:trace contextRef="#ctx0" brushRef="#br0" timeOffset="34482.5974">6965 6594 66 0,'0'0'39'0,"13"-17"0"16,-13 17 2-16,-25 12-30 15,-17-5-2-15,7 26-1 16,-15-2-3-16,6 9-2 0,1 8-1 15,12-2 0-15,14 0-2 16,17-8 0-16,15-9 0 16,16-19-2-16,17-12 1 15,4-21-2-15,12-10-1 16,-8-15-1 0,4-4 0-16,-20-17-1 0,1-2 1 15,-26-9 0-15,-5 9 3 16,-14 4 2-16,-9 9 2 15,-3 16 2-15,-11 5 1 16,10 30 1-16,-8 12 0 16,15 30 0-16,-2 11-1 31,14 15-1-31,6 3-1 0,13 9 0 0,4-2-2 0,10-2 1 16,6-14-2 15,1-7 0-31,2-17-1 0,-3-14 0 0,-1-11-1 0,-9-19-1 15,-4-11 1-15,-7-10 0 16,-9-2 1-16,-3-9 0 16,-4 3 1-16,-2 6 0 15,-4 7 1-15,2 29 1 16,0 0 0-16,0 0-1 16,-6 17 1-16,16 18 0 15,1 3 0-15,7 4-1 0,5 1 1 16,8-9-1-16,5-9-1 15,9-12 0-15,3-9-1 16,-4-19 1 0,0-6-1-16,-1-10 1 0,-6-5-1 15,-7-3 1-15,-6 3 0 16,-7 13 0-16,-7 6 1 16,-10 17 0-16,2 21 0 15,-10 19 0-15,-2 19 0 16,1 18 1-16,-3 11-1 15,4 8 1-15,2 0-1 16,3 0-2-16,3-8-2 16,-2-19-1-16,11-1-6 0,-22-30-32 15,17-11-2-15,-4-27 0 16,0 0 0 0</inkml:trace>
  <inkml:trace contextRef="#ctx0" brushRef="#br0" timeOffset="35285.8413">9002 6414 35 0,'0'0'35'16,"21"-15"0"-16,-21 15 1 16,0 0-18-16,-19 5-5 15,-14 7-3-15,10 24-1 16,-18-1-3-16,10 15-1 16,-5 0-2-16,12 5 0 15,3-3-1-15,13-2-1 16,12-8 0-16,12-11 0 15,11-12-1-15,9-15 0 16,7-16 0-16,7-15-1 16,4-9 1-16,-4-12-2 0,-4-9 0 15,-9-7 0-15,-8-7 1 16,-15-2-2-16,-9 2 1 16,-10 0 1-16,-9 10 0 15,1 5 2-15,-5 10 0 16,9 16 1-16,-5 12 0 15,14 18 1-15,4 22 2 16,13 18-2-16,1 8 1 16,5 13-2-16,0 8 0 15,6 4 0-15,2 0 0 16,0-4-2-16,-1-6-1 16,-5-15-2-16,4 0-5 0,-29-48-7 15,31 27-25-15,-31-27-2 16,21-17 1-16,-13-10 1 15</inkml:trace>
  <inkml:trace contextRef="#ctx0" brushRef="#br0" timeOffset="35485.9032">9586 6406 75 0,'29'14'41'0,"-16"9"0"15,-3 4 0-15,2 19-29 16,-12-18-4-16,15 18-1 15,-13-1-2-15,6-1-4 16,-2 2 0-16,1-19-3 0,3-8-2 16,-10-19-6-16,31-10-12 15,-20-20-19 1,-3-17-1-16,-6-16 1 16,-2-8 0-16</inkml:trace>
  <inkml:trace contextRef="#ctx0" brushRef="#br0" timeOffset="35622.9447">9617 6099 69 0,'-14'-19'36'16,"14"19"1"-16,0 0-3 16,0 0-35-16,0 0-31 15,20 39-3-15,-7-16-1 16,8 5 0-16</inkml:trace>
  <inkml:trace contextRef="#ctx0" brushRef="#br0" timeOffset="36066.0812">9821 6399 87 0,'35'9'39'16,"-12"-11"1"-16,12 20-10 15,-2-34-23-15,23 18-1 16,-4-4 0-16,4 20-2 15,-8 3 0-15,2 4-1 16,-8 3-2-16,-3 11 1 16,-14 1-1-16,-4-2 0 15,-13-3 0-15,-4-4 1 16,-8-10-2-16,4-21 1 16,-23 23 0-16,6-25-1 0,-3-10 0 15,-3-1 0-15,-2-4 0 16,-8-3 0-16,-3 1-1 15,-9 2 1-15,1 11-1 16,-2 0 0-16,1 12 2 16,5 8-1-16,9 7 0 15,10 6 0-15,13 7 0 16,19 1 1-16,9-5-1 16,13 3 1-16,5-10-1 15,10-13-1-15,4-5-1 16,1-16-3-16,8 5-5 15,-22-27-19-15,15 1-13 16,-12-10 0-16,1-6 1 0,-9-4 0 16</inkml:trace>
  <inkml:trace contextRef="#ctx0" brushRef="#br0" timeOffset="36494.2159">10541 6358 72 0,'0'0'40'0,"-37"18"0"16,8 9 1-16,16 17-28 15,-20-16-4-15,23 18-3 16,-5-3-1-16,15-1-3 16,4-8-1-16,17-5-2 15,10-12 0-15,2-11-3 16,7-6 0-16,-5-17 0 0,3 0 0 16,-9-18 0-16,0 1 1 15,-15-9 0-15,-7 11 2 16,-5 3 1-16,-7 6 1 15,5 23 1-15,-18-23 0 16,18 23 1-16,-15 31 0 16,19 1-1-16,1 7 0 15,9 12 0-15,5 5 0 16,8 11-1-16,0 2 1 16,4 2 0-16,-4-4 0 15,-6 8 1-15,-7-8-1 16,-6-5 0-16,-14-11 0 15,-6-5 0-15,-11-9-1 0,-8-12 0 16,-4-6-1-16,-3-19-2 16,1-11-2-16,-7-18-3 15,23 10-11-15,-4-31-24 16,5-12 0-16,9-14 0 16,11-9 0-16</inkml:trace>
  <inkml:trace contextRef="#ctx0" brushRef="#br0" timeOffset="37110.4052">10907 6301 78 0,'18'6'40'16,"-18"-6"1"-16,27 28 0 0,-22-10-30 16,20 14-4-16,-5-3 0 15,11 9-1-15,-8 1-3 16,6-3-1-1,-6-5 0-15,0-4-1 0,-8-6 0 16,-15-21-2-16,18 21 1 16,-18-21 0-16,0 0-1 15,-18-6 1-15,18 6-2 16,-15-42-1-16,13 17 0 16,0-11 0-16,8 5-1 15,0-7 0-15,15 3 0 16,-4-5 1-16,14 13 1 15,-2 2 1 1,4 4 1-16,5 6 2 0,-1-3 0 16,2 11 1-16,-8-1 1 15,1 14 0-15,-14 1 0 16,-5 14 0-16,-15 6-1 0,-9 15 0 16,-12 8-2-16,-6 4 0 15,0 6 0-15,0-1 0 16,8-3-1-16,7-7-1 15,10-10 1-15,12-12 0 16,13-12-1-16,6-17 1 16,8-11-1-16,0-16-1 31,-3-8 1-31,1-12 0 0,-6-7 1 0,-4-2-1 16,-9 1 2-16,-5 9 0 15,-5 10 0-15,0 9 0 16,-4 29 1-16,0 0-1 15,0 0 0-15,-10 36 0 0,10 5-1 16,-1 8 0-16,1 3-1 16,-4-4-4-16,15 17-10 15,-7-24-27-15,0-7 0 16,-4-15-1-16,0-19 0 16</inkml:trace>
  <inkml:trace contextRef="#ctx0" brushRef="#br0" timeOffset="38265.7602">11785 6249 49 0,'0'0'37'0,"0"0"1"15,17 21 0-15,-7 12-20 16,-10-33-5-16,10 59-3 0,-9-24-2 15,19 13-2-15,-11-10-2 16,7 14 0 0,-5-12-1-16,1 2-1 15,-2-13-1-15,-5-10 1 0,-5-19-1 16,2 18 0-16,-2-18-1 16,0 0 0-16,-4-29 0 15,3 0 0-15,2-6-1 16,-1-5 1-16,4 0-1 15,0-2 1-15,2 3 0 16,4 5 0-16,1 5 1 16,-11 29-1-16,33-19 0 15,-10 32 1-15,2 6-1 16,2 12 1-16,2 4 0 16,0 7 0-16,-4 2 0 15,-2 2 0-15,-3-8 0 16,-5-5 0-16,-5-6-1 0,-5-6 0 15,-5-21 0-15,0 0 1 16,0 0-2-16,0 0 2 16,-15-35-2-16,11 3 1 15,4-7 0-15,6-1 0 16,5-6-1-16,5 6 1 16,5 3 0-16,2 3-1 15,2 13 1-15,8 9 0 16,-2 12 0-16,2 12 1 15,-4 13-1-15,0 9 1 16,-6 10-1-16,-4 8 1 16,-5 4-1-16,-11 1 1 15,-1-5-2-15,-5-10 0 0,-1-7-2 16,-4-14-3-16,12 0-6 16,-4-21-26-16,-4-27-4 15,14 0 0-15,7-7 0 16</inkml:trace>
  <inkml:trace contextRef="#ctx0" brushRef="#br0" timeOffset="38605.862">12882 6232 83 0,'0'0'40'0,"-9"32"1"15,-11-7-1-15,-18-7-30 0,22 12-4 16,-5-7-1-16,13 4-1 15,8-8-2-15,20 1-2 16,13-3 0-16,15 2 0 16,8 0 1-16,7 8 0 15,1 2-1-15,-4 7 1 16,-8 6 0-16,-6 3 1 16,-17 2-1-16,-12-4 1 15,-13-5 0-15,-13-5-1 16,-13-6 1-16,-6-6-1 15,-11-8 0-15,-2-9-1 16,-3-8 0-16,4-6-2 16,3-3-3-16,-4-23-7 0,24 5-30 15,-12-7-1-15,10-1 0 16,-2-9 0-16</inkml:trace>
  <inkml:trace contextRef="#ctx0" brushRef="#br0" timeOffset="40214.3562">14497 6293 24 0,'0'0'33'16,"13"-27"1"-16,-13 27-9 16,0 0-3-16,0-23-2 15,0 23-4-15,-31 6-5 16,12 9-3-16,-21-11-2 15,1 12-1-15,-9-5-2 16,2 8 0-16,-12-1-1 0,6 3 0 16,0-4-1-16,11-2 0 15,4-1-1-15,12-3 1 16,25-11 0 0,-13 21-1-16,30-15 0 0,16 2 0 15,11-1 1-15,12 3-2 16,8 0 2-16,5-1-1 15,3 3 1-15,-3 1-1 32,-11-1 2-32,-6 3-1 0,-13 0 2 0,-14 6-1 15,-18 0 0-15,-14 6 1 16,-15-2-1-16,-10 4 0 16,-9-8 0-16,-3 0 0 0,-6-5-1 15,1-5-1 1,3-5 0-16,8-16-2 15,9-1-2-15,2-14-2 16,27 25-6-16,-31-50-17 0,29 25-12 16,2-10-2-16,8 7 2 15,3-3 1-15</inkml:trace>
  <inkml:trace contextRef="#ctx0" brushRef="#br0" timeOffset="40701.5085">14582 6053 67 0,'0'0'40'0,"19"-19"-1"16,-19 19 1-16,0 0-28 0,27 25-2 15,-17 0-2-15,11 19-2 16,-2 2-1-16,6 12-1 15,-4 1 0-15,1 6-2 16,-3-3 1-16,-2-7-1 16,-5-7-1-16,-4-11 0 15,-3-8 0-15,-5-29-1 16,4 23 0-16,-4-23 0 16,0 0 0-16,-8-37-1 15,7 8 1-15,-1 1-1 16,2-9 1-16,2 3-1 15,3-1 0-15,7 4 0 0,3 1 0 16,8 5 1-16,3 10 0 16,2 3-1-16,3 8 2 15,4 8 0-15,0 9-1 16,-6 14 1-16,-2 8-1 16,-8 5 0-16,-6 4 0 15,-3 0 0-15,-8 2-1 16,-6-5 0-16,0-7-4 15,4-34-2-15,-4 39-11 16,4-39-22-16,6-20-2 16,4-6 1-16,7-9-1 15</inkml:trace>
  <inkml:trace contextRef="#ctx0" brushRef="#br0" timeOffset="41377.7136">15380 6188 81 0,'8'17'41'0,"-22"8"0"16,-9 4 1-16,2 22-28 16,-12-22-6-16,14 19-1 15,-10-6-2-15,12 4-2 16,5-3-2-16,12-11 0 16,10-7-1-16,9-10-1 15,12-7 1-15,7-10-1 16,7-7 0-16,1-11 1 15,0-8-2-15,-5-3 1 0,-3-2 1 16,-9-1-2-16,-7 3 2 16,-11 0-1-16,-3 3 1 15,-4 1-1 1,-2 4 1-16,0 4 0 0,-2 19 0 16,11-25 1-16,-11 25 0 15,21-8 0-15,-21 8 0 16,29 21 0-16,-15-2 0 15,-1 12 1-15,-3 2 0 16,2 7-1-16,-3-2 0 16,5 3 0-16,-3-5-1 15,5-9 1-15,5-10-1 16,4-5 0-16,8-16 0 0,3-12 0 16,5-3 0-1,-2-10 0-15,-5-3 0 16,-1-3 0-16,-10 7-1 15,-7-1 2-15,-13 8-1 0,-3 21 0 16,0 0 0-16,-32 4 1 16,18 15-1-16,5 8 0 15,3-1 1-15,10 5-1 16,11-2 1-16,8-4-1 16,16-12 0-16,11-7 0 15,4-10 0-15,4-7 0 16,4-7 0-16,-7-5 0 15,-6-2 1-15,-9-5-1 16,-13-1 1-16,-17 0-1 16,-16 3 0-16,-13 1 0 15,-8 2-3-15,-14-2 1 16,1 6-6-16,-20-12-29 0,17 10-7 16,1-4 0-16,7 8 0 15</inkml:trace>
  <inkml:trace contextRef="#ctx0" brushRef="#br0" timeOffset="42173.9589">17286 5821 13 0,'0'0'33'16,"0"0"2"-16,21 6-3 15,-21-6-10-15,12 44 1 16,-20-21-2-16,29 37-5 15,-23-10-4-15,18 24-4 16,-14-7-1-16,9 14-3 16,-5-6 1-16,4 2-2 15,-5-10-1-15,3-6 0 0,-2-3-2 16,0-16 0-16,-1-8-1 16,-3-14-1-16,-2-20-4 15,0 0-5-15,20 9-15 16,-24-32-14-16,-2-8-2 15,-6-11 2-15,-9-2-1 16</inkml:trace>
  <inkml:trace contextRef="#ctx0" brushRef="#br0" timeOffset="42826.1591">16954 6099 78 0,'0'0'37'0,"23"8"0"0,8 11-9 15,4-24-23-15,25 12 1 16,-6-14-2-16,13 7-1 16,-3-8 0-1,-1 2 0-15,-9-5 0 0,-5 7-1 16,-15 0 2-16,-3 12 0 16,-11 7 0-16,-3 10 0 15,-7 7-1-15,3 11 0 16,-5 7 1-16,1 5-1 15,-1 3-1-15,2-1 0 16,-3-9-1-16,3-6 0 16,-2-5 0-16,-2-8-1 0,-6-29 1 15,15 21-2-15,-15-21 1 16,19-29 0 0,-7 2 0-16,-1-7-2 15,3-11 2-15,5-4-1 16,1-1 0-16,-1 2 0 0,2 9 0 15,-4 9 1-15,1 11 0 16,1 15 0-16,0 11 1 16,3 18-1-16,-3 10 1 15,0 7 0-15,2 4 0 16,6 6 0-16,0-4 0 16,4-10 0-16,2-3-1 15,4-12 1-15,5-14-1 0,2-14 0 16,1-9 0-1,-3-15-1-15,-3-3 1 16,-6-14-2-16,-6-4 1 16,-14-8-1-16,-11 10-1 0,-12 4 1 15,-7 8 1-15,-10 15 1 16,-4 9 0-16,0 20 0 16,0 15 1-16,10 17 0 15,10 8 2-15,13 6-2 16,11 0 1-16,14-7-2 15,12 1-3-15,-3-19-6 16,30 0-28-16,-14-18-5 16,0-5 0-16,-8-12 0 15</inkml:trace>
  <inkml:trace contextRef="#ctx0" brushRef="#br0" timeOffset="43861.4862">19716 5770 41 0,'19'-22'36'0,"-15"-3"1"16,-8-7-1-16,4 32-16 0,-38-35-5 15,17 37-5 1,-28-7-2-16,13 16-3 15,-12-3-1-15,9 17-1 16,0 3 0-16,10 15 0 0,8 3-1 16,14 15 0-16,3 4 0 15,11 14 1-15,3 3 0 16,5 10 0-16,1 1-1 16,3 0 0-16,-3-2-1 15,-1-11 1-15,-1-7-2 16,-5-13 1-16,-1-11-2 15,-2-12 1-15,-4-12-1 16,-2-25-1-16,0 0-1 16,-24 4-3-16,24-4-4 15,-38-46-17-15,19 17-15 16,-12-11 0-16,0 1 0 16,-6-9 2-16</inkml:trace>
  <inkml:trace contextRef="#ctx0" brushRef="#br0" timeOffset="44537.6847">19234 6209 59 0,'29'-10'34'16,"13"10"2"-16,-3-6-2 16,-4-7-25-16,28 13-2 15,-11-13 0-15,10 9-1 16,-8-12-2-16,8 9 1 15,-18-7-2-15,2 12 1 16,-17-5-1-16,-4 11 1 0,-25-4-1 16,6 23 0-16,-25 0 1 15,-6 11-1-15,-6 3 1 16,-4 5-2-16,1 4 2 16,3 0-3-16,9 0 0 15,11-6 0-15,13-5-1 16,13-8 0-16,14-12-1 15,6-11 1-15,7-8-1 16,3-11 0-16,1-7 0 16,-4-10-1-16,-5-5 1 15,-12-5 0-15,-7 0-1 16,-13 2 1-16,-5-3-1 16,-4 9 2-16,-5 1-1 0,-1 10 1 15,-1 2-1-15,3 4 0 16,8 17 2-16,0 0-1 15,0 0 1-15,27-6 0 16,-6 18 1-16,2 5-1 16,2 6 1 15,2 8 0-31,-2 1 0 0,-3 5-1 0,-3 1 1 0,-6-3-1 16,-3-3 0-16,-2-7-1 15,-6-8 0-15,-2-17 1 16,-4 22-1-16,4-22 0 15,0 0 0-15,-12-23 0 16,8 0 1-16,4-8-2 0,0 0 1 16,6-9-1-16,4-2 0 15,3-1 0-15,5 7-1 16,3 1 0-16,6 9-3 16,-4 1-1-16,14 19-5 15,-20-17-7-15,22 15-22 16,-10 1-2-16,3 7 1 15,-1-4 0-15</inkml:trace>
  <inkml:trace contextRef="#ctx0" brushRef="#br0" timeOffset="44961.8155">20677 6034 53 0,'27'-2'38'0,"-6"2"2"16,-21 0 0-1,37 14-20-15,-55-18-6 0,10 29-4 16,-24-6-2-1,5 14-2-15,-12 1-1 16,6 8-3-16,1 2 1 0,6 8-2 16,11-2 1-16,15-4-1 15,12-4-1-15,11-3 0 16,13-11 0-16,9-14-1 16,7-4 1-1,8-14-1-15,-1-12 1 0,1-7-1 16,-2-11 0-16,-8-8 0 15,-5-3-1-15,-15-4 1 0,-4-1-1 16,-17 0 2-16,-9 8-1 16,-15 3 2-1,-8 14-1-15,-6 12 1 16,-4 11 0-16,2 14 0 0,-2 11 1 16,10 9-1-16,4 5-1 15,15 5 1-15,6 2-1 16,13-2 0-16,7-5 0 15,3-11-3-15,11 1-4 16,-9-27-6-16,25 4-28 16,-15-17-1-16,3-8-1 15,-3-18 0-15</inkml:trace>
  <inkml:trace contextRef="#ctx0" brushRef="#br0" timeOffset="45221.8976">21381 5946 74 0,'0'0'39'0,"-29"2"2"16,11 11-1-16,24 12-30 16,-6-25-3-16,-13 44-1 15,15-15-2-15,13 4-2 16,4 1 0-16,10 1-2 16,2-1 1-16,4 3 0 15,-2-7 0-15,-1 3-1 16,-6-4 0-16,-13 2 1 15,-7-7 0-15,-14-2 0 16,-11-5-1-16,-12-6-2 16,-2 9-4-16,-29-24-33 15,6 2-3-15,-3-6 1 16,-1-7-1-16</inkml:trace>
  <inkml:trace contextRef="#ctx0" brushRef="#br0" timeOffset="46325.2335">2214 8137 56 0,'0'0'37'16,"0"0"1"-16,0 0-11 16,-2-22-11-16,35 22-5 15,-8-19-2-15,21 17-2 16,-3-3-1-16,15 14-2 0,-4 10-1 15,3 14 1-15,-8 7-2 16,-7 14 1-16,-13 0-1 16,-4 5-1-16,-9-9 0 15,-7-6 1-15,-5-11-2 16,-6-8-1-16,2-25 2 16,0 0 0-16,-17 2-1 15,17-2 1-15,-23-29-2 16,5 6 1-16,-9-2 0 15,-5-4 1-15,-3 12-1 16,-6 1-1-16,-3 20 1 16,0 0 0-16,-3 8-1 15,3 13 1-15,11 3 0 0,6 9-1 16,8-1 1-16,9 3-1 16,16-7 2-16,7-5-2 15,11-2 2-15,8-15-3 16,9-3 1-16,3-11-4 15,8-3-4-15,-11-28-12 16,3 8-20-16,-1-7-1 16,1-6 0-16,-5-3 1 15</inkml:trace>
  <inkml:trace contextRef="#ctx0" brushRef="#br0" timeOffset="46769.371">2951 8117 59 0,'27'-13'40'16,"-27"13"1"-16,-2 17 0 16,0 23-24-16,-29-15-6 15,12 27-3-15,-14-4-3 16,8 8-2-16,2-4 0 16,6-1-4-16,13-7 3 15,13-9-4-15,13-14 2 16,14-13 0-16,10-14-2 15,7-15 0-15,4-2-3 16,-5-17 0-16,8 1-4 16,-21-24-1-16,9 11-1 15,-31-26 0-15,10 10 2 0,-25-5 4 16,6 10 3-16,-8 13 4 16,-10 0 4-1,10 27 3-15,-15 6 1 16,21 48 1-16,-18 1-1 0,24 34-2 15,-10-3-1-15,15 18-4 16,-1-1 1-16,9 1-1 16,4-8-2-16,-1-16-1 15,1-9 0-15,-4-15-4 16,1-6 0-16,-26-27-5 16,27 11-12-16,-27-11-21 15,-14-33 0-15,-13 1 0 0,-10-1 1 16</inkml:trace>
  <inkml:trace contextRef="#ctx0" brushRef="#br0" timeOffset="47057.4587">3043 8255 67 0,'0'0'37'16,"29"2"2"-16,6-5-1 16,19 4-31-16,-6-16-1 15,16 13-2-15,-4-5-1 16,7 5 0-16,1-6-1 15,-6 12 1-15,-5-2 0 16,1 7 1-16,-10 7-1 16,-3 10 0-16,-10 3 1 0,-5 15-2 15,-8 0 1 1,-5 6-2-16,-5-6 1 0,-7-1-3 16,-5-9 2-1,0-7-2-15,0-6-1 0,0-21-3 16,0 0-6-16,-21-17-31 15,10-14 0-15,-7-9 0 16,1-10-1-16</inkml:trace>
  <inkml:trace contextRef="#ctx0" brushRef="#br0" timeOffset="47197.5028">3697 7981 74 0,'25'-4'39'0,"-7"16"-1"0,1 5-2 15,4-9-39 1,10 3-32-16,-10 8-1 16,-5-3-1-16,-1 3-2 0</inkml:trace>
  <inkml:trace contextRef="#ctx0" brushRef="#br0" timeOffset="47597.6257">3985 8221 64 0,'7'21'42'16,"7"6"0"-16,-6 0-1 15,9 17-22-15,-11-13-11 16,15 9-2-16,-7-9-2 16,-1 1-2-16,-1-7-1 15,-3-2-1-15,-9-23 0 0,18-6-1 16,-18 6 0-16,15-38-1 15,-9 11 0-15,2-11 1 16,5-4-1-16,2-8 1 16,3 13 0-16,3 3 0 15,2-1 2-15,0 8-1 16,1 4 0-16,4 16 1 16,-1 9-1-16,4 9 2 15,-2 6-2-15,0 10 2 16,-2 6-1-16,0 1 0 15,-2 5 0-15,-9 1 0 16,1 0-4-16,-9-17-2 16,9 14-9-16,-17-37-28 0,0 0 1 15,19-4-1-15,-3-13 0 16</inkml:trace>
  <inkml:trace contextRef="#ctx0" brushRef="#br0" timeOffset="47965.7388">4729 8209 78 0,'-25'29'42'0,"-2"6"-1"16,8 11 1-16,-4-14-33 15,25 9-4-15,0-16-2 16,15-10-2-16,10-7-2 16,8-14-1-16,3-6 0 0,-3-16-1 15,0-1 0-15,-6-11 0 16,-4 7 1-16,-8 0 1 15,-3 6 0-15,-14 27 2 16,11-26 1-16,-11 26 0 16,0 0 0-16,2 42 1 15,2-6-2-15,4 18-1 16,5 7 2-16,8 5-1 16,1-3 0-16,-1 4-1 15,2-2 2-15,-2-7-2 16,-7-6 2-16,-5-12-1 15,-14-10 0-15,-15-5-2 16,-5-2-1-16,-15-21-10 0,-3 0-29 16,-13-7 0-16,-5-7-2 15,1-11 2-15</inkml:trace>
  <inkml:trace contextRef="#ctx0" brushRef="#br0" timeOffset="48640.945">6122 7833 49 0,'0'0'39'16,"10"-17"0"-16,-10 17 1 15,7 46-24-15,-40-23-4 16,20 33-3-16,-18-4-2 16,8 19-1-16,2 0-3 15,9-2 0-15,12-8-2 16,18-11 1-16,14-16-1 16,17-16 0-16,10-18-1 15,7-14 0-15,1-11 1 16,-7-7-1-16,-12-12 1 15,-13-4-1-15,-19-4 1 16,-16 2-1-16,-18 0 1 0,-13 8 0 16,-15 0-1-16,-4 1 0 15,0 17-1-15,0 2-2 16,15 17-3-16,-4-7-6 16,39 12-29-16,0 0-1 15,4 29-1-15,17-14 1 16</inkml:trace>
  <inkml:trace contextRef="#ctx0" brushRef="#br0" timeOffset="49325.1583">6645 7820 59 0,'0'0'40'16,"9"17"0"-16,-9-17 1 16,21 14-27-16,-21-14-2 15,0 0-4-15,0 17-2 16,10 12-1-16,-6 7-2 15,6 4 0-15,-3 10-1 0,1 2 0 16,0 2-1-16,1-8 0 16,1-4-1-16,-2-7 1 15,1-10-1 1,-9-25-2-16,12 17 1 0,-12-17-2 16,0 0-2-16,10-33-2 15,-10 33-3-15,-8-52-4 16,12 31 0-16,-22-27 1 15,18 22 2-15,-21-17 3 16,12 9 6-16,-5 3 3 16,-1-2 5-16,15 33 4 15,-16-46 3-15,16 46 0 16,0 0-2-16,25 2-1 0,-25-2-3 16,35 31 0-16,-6-10-3 15,6 14 0 1,5 5-1-16,4 0-1 15,5-1-1-15,3-5 0 0,0-9 0 16,0-6 0-16,-4-5-1 16,2-12 0-16,-7-6 1 15,-9-8-1-15,-3-5 1 16,-9-2-1-16,-9-10 0 16,-11-4 0-16,-10-7-1 15,-7-2 1-15,-4-6-1 16,-8-2-1-16,1 0-1 15,-2 0-3-15,8 22-4 16,-16-13-27-16,18 16-6 16,-3 8 0-16,2 8 0 15</inkml:trace>
  <inkml:trace contextRef="#ctx0" brushRef="#br0" timeOffset="49833.3126">6018 8631 51 0,'0'0'39'15,"-18"4"0"-15,18-4 2 16,0 0-23-16,0 0-6 15,31 12-3-15,-2-20-1 16,17 10-2-16,7-10-1 16,18 4-1-16,10-5-2 15,13-1 1-15,5-9-1 16,5 8 0-16,-8 1-2 0,-3 0 2 16,-8-3-2-16,-14 7 1 15,-11-5-1-15,-16 7 0 16,-9 4-2-16,-35 0-1 15,25-6-3-15,-25 6-3 16,0 0-7-16,-31 19-27 16,8-1 0-16,-14-9 0 15,-3 10 0-15</inkml:trace>
  <inkml:trace contextRef="#ctx0" brushRef="#br0" timeOffset="50105.3954">6132 8842 75 0,'0'0'42'0,"0"0"0"0,19 0 2 16,31-2-32-16,-10-13-3 16,28 4-3-16,3-1-2 15,18-3 0-15,9 3-1 16,3 1-2-16,-5-1 0 15,-9 5 0-15,-10 3-2 16,-13 4 2-16,-16 0-2 16,-25 6-2-16,-23-6-5 15,-13 17-26-15,13-17-10 0,-43 21 0 16,14-15 1-16</inkml:trace>
  <inkml:trace contextRef="#ctx0" brushRef="#br0" timeOffset="51028.6786">8498 8037 38 0,'0'0'37'0,"21"-19"1"16,-21 19 0-16,0 0-18 16,0 0-6-16,0 0-4 15,-36-2-3-15,13 23-1 0,-16 4-2 16,-1 15 0-16,-7 10 0 16,-1 9-2-16,-2 5 0 15,11 1 1-15,6-4-2 16,16-3 0-16,13-16 0 15,18-21 0-15,17-13-2 16,13-16 1-16,6-7-1 16,2-14-1-16,4-7 1 15,-8-12 1-15,-5-4-1 16,-16 8 0-16,-8 1 0 16,-13 5 1-16,-8 4 1 15,-4 7-1-15,-5 9 1 16,-7 17 1-16,1 8-1 0,5 12 1 15,3 8 0-15,7 8-1 16,6 3 1-16,7 0-1 16,7 3-1-16,5 1 1 15,4-7 0-15,2-7-2 16,0-9-1-16,-1-11-1 16,3 2-5-16,-31-10-10 15,23-27-23-15,-13 2-2 16,-4 2 0-16,-8-10 1 15</inkml:trace>
  <inkml:trace contextRef="#ctx0" brushRef="#br0" timeOffset="51404.7987">8701 8135 59 0,'23'3'41'0,"0"5"0"15,2 13 0-15,-4-11-24 16,8 34-6-16,-21-6-3 15,9 24-2-15,-9-12-1 16,4 1-2-16,-7-5-1 16,1-9-1-16,-4-6 1 15,-2-8-2-15,0-23 0 16,0 0 0-16,4-31-1 16,0 2 0-16,5-5 0 15,3-12 0-15,7-6-1 0,6-4 2 16,6 10-1-16,8 2 0 15,5 6 1-15,6 11 1 16,2 9-1 0,4 18 1-16,-6 10 0 0,-3 9 0 15,-11 8 0-15,-9 8 1 16,-9 5-3-16,-11-2 0 16,-3 4-3-16,-17-20-8 15,22 6-28-15,-9-28-3 16,0 29 1-16,0-29-1 15</inkml:trace>
  <inkml:trace contextRef="#ctx0" brushRef="#br0" timeOffset="52125.0163">10537 8044 44 0,'0'0'36'0,"19"-5"3"0,-19 5-4 16,4 19-16-16,-27-19-5 15,19 31-3-15,-25-12-3 16,10 23-2-16,-16-2-1 16,8 12-1-16,-2 4-1 15,10 1-1-15,5-3 1 16,14-12-3-16,16-13 1 16,11-16 0-16,15-11-1 15,8-13-1-15,4-14 2 16,0-14-2-16,-3-5 1 15,-11-4 1-15,-9 6-1 16,-16-6-1-16,-11 6 1 0,-17 4-1 16,-7 7-1-16,-10 2-2 15,3 14-4-15,-12-14-8 16,12 21-24-16,4 5-1 16,23 3 0-16,0 0 0 15</inkml:trace>
  <inkml:trace contextRef="#ctx0" brushRef="#br0" timeOffset="52545.1473">10844 7814 72 0,'0'0'40'16,"0"0"1"-16,2 29 0 16,-29-2-30-16,25 23-2 0,-8-2-3 15,12 13 0-15,-4 0-3 16,8-3-1-16,1-6-1 15,7-6 0 1,3-12-1-16,5-11 0 0,-1-9 0 16,4-10 0-16,0-14 0 15,0-7-1-15,2-4 1 16,0-6-1-16,0 0 1 16,2-2-1-16,-4 6 1 15,4 4 0-15,-4 6 0 16,2 11 1-16,2 4-1 15,-4 11 1-15,-2 4-1 16,-4 8 2-16,-5 2-2 0,-6 8 1 16,-8-5 0-16,-6 7 0 15,-10-7 1 1,-7 3-2-16,-6-8 1 0,-3-10-2 16,-1-5 0-16,2-6-1 15,6 2-3-15,-4-24-6 16,29 18-30-16,-12-38-2 15,18 15 1-15,2-2 0 16</inkml:trace>
  <inkml:trace contextRef="#ctx0" brushRef="#br0" timeOffset="52950.2706">11721 8081 69 0,'0'0'41'0,"0"0"-2"16,0 0 2-16,-13 29-30 15,30 7-2-15,-5-1-3 16,9 15-1-16,-4-1-1 15,8 13-2-15,-2 1 1 16,-1 0-1-16,-5-7 0 0,-5 0-1 16,-9-10 2-1,-6-2-2-15,-13-6 1 16,-7-13-1-16,-6-4 0 16,-6-9 0-16,-5-8-1 0,-6-8 0 15,-3-6-2-15,-3-13-1 16,10-4-4 15,-14-30-19-31,15-5-17 0,3-9 0 0,9-7 0 0,8-14 0 16</inkml:trace>
  <inkml:trace contextRef="#ctx0" brushRef="#br0" timeOffset="53097.3153">11555 7716 91 0,'18'-3'40'0,"-18"3"0"0,21 0-2 16,-21 0-38-16,40 5-6 16,-40-5-32-16,33 21-1 15,-6-7-1-15,-2 5 0 16</inkml:trace>
  <inkml:trace contextRef="#ctx0" brushRef="#br0" timeOffset="53469.429">12053 8208 78 0,'17'5'40'0,"1"-5"-1"0,1-4 1 16,-19 4-32-16,40-25-2 15,-16 6-2-15,3 0-1 16,-4-8-1-16,0 0-2 15,-2-1 1-15,-4-1-1 16,-7 6 1-16,-8 0-2 16,-2 23 2-16,-23-17 0 15,-2 18 0-15,-6 17 1 16,-2 7-1-16,0 9 1 16,1 3 0-16,8 9 1 15,7-4-2-15,11-2 0 16,10-3 0-16,10-7-1 15,9-9 0-15,6-5-2 0,7-7-3 16,-5-14-3-16,17 10-6 16,-19-16-28-16,6-5 1 15,-4-7-2-15,0-1 2 16</inkml:trace>
  <inkml:trace contextRef="#ctx0" brushRef="#br0" timeOffset="53936.5745">12730 7929 81 0,'0'0'41'0,"-14"31"1"16,-13-4 0-16,4 21-30 15,-19-8-3-15,11 20-3 16,-4-5-2-1,16 5 0-15,9-7-3 0,20-10-1 16,15-11 0-16,16-16-1 16,13-11 0-16,5-16 0 15,9-12-2-15,-4-16 0 16,-3-9 1-16,-9-13-2 16,-7-10 1-16,-18-11 0 15,-8 1 2-15,-9 2 1 16,-10 7 2-16,-6 14 0 15,-8 6 0-15,5 25 1 0,9 27 0 16,-23 12 1 0,15 28-2-16,10 16 1 15,2 11-2-15,9 8 1 16,10 7-1-16,4 1 0 0,6-9-1 16,0-12 0-16,2-12-1 31,-8-20-2-31,2-5-4 0,-29-25-4 0,27 2-18 15,-37-23-14-15,-6-6 0 16,-16-11 1-16,-5-6 0 16</inkml:trace>
  <inkml:trace contextRef="#ctx0" brushRef="#br0" timeOffset="54072.6168">12888 8006 88 0,'-9'-21'41'15,"9"21"0"-15,46-8 0 16,6 6-34-16,-2-1-3 15,14-7-6-15,5 18-9 0,-7-18-28 16,-4 4-1-16,-12-7-1 16,-6 5 0-16</inkml:trace>
  <inkml:trace contextRef="#ctx0" brushRef="#br0" timeOffset="54876.8612">14063 7855 61 0,'17'-23'38'15,"-17"23"2"-15,23-16-1 16,-23 16-22-16,39 8-6 16,-39-8-2-16,33 57-2 15,-24-11-2-15,9 20 0 0,-13 1-2 16,3 6 1-16,-8-4-3 16,4-8 1-16,-6-17-1 15,2-13 0 1,2-14-1-16,-2-17 0 0,0 0 0 15,12-21 0-15,-5-6 0 16,3-7-1-16,3-7 1 16,5-7-1-16,3-1 1 15,4 3 0-15,6 1 0 16,2 7-1-16,7 5 1 16,7 14 0-16,1 6 0 15,2 21 1-15,-2 11-1 16,-2 8 1-16,-9 13 0 0,-8 0 0 15,-6 8 0 1,-11 0 0-16,-10-2-1 16,-6-8 0-16,-2-7-1 15,-7-10-2-15,13-21-4 0,0 0-6 16,0 0-29-16,0 0-1 16,-6-17 0-16,15-4 0 15</inkml:trace>
  <inkml:trace contextRef="#ctx0" brushRef="#br0" timeOffset="59940.417">14983 8008 40 0,'0'0'33'15,"0"0"-1"-15,11-25 1 16,-11 4-19-16,22 17-3 15,-15-15-2-15,15 15-1 16,-22 4 0-16,28-11-1 16,-28 11-1-16,6 30 1 15,-17-7-3-15,1 21 1 16,-11-1-1-16,3 10-1 16,-5 1-1-16,8 2 0 15,7-10-1-15,16-4 0 0,13-11-1 16,14-14 1-16,13-11-1 15,10-16 0-15,2-7 0 16,1-14 0 0,-7-7 1-16,-9-4-1 0,-14-6 1 15,-18 3-1-15,-17-1 1 16,-13 8 0-16,-14 5 0 16,-7 3-1-16,-9 9 1 15,-3 7-2-15,4 7-1 16,1-1-1-16,16 16-5 15,-7-16-6-15,36 8-26 16,-18 2-1-16,18-2 0 16,0 0 0-16</inkml:trace>
  <inkml:trace contextRef="#ctx0" brushRef="#br0" timeOffset="60176.4897">15307 7559 56 0,'17'-19'39'0,"-17"19"0"16,-2 17 2-16,0 22-16 16,-7-13-14-16,20 30-3 15,-11 5-2-15,10 9-2 16,0 4-2-16,9 3-1 16,0-6-1-16,2-8 0 15,1-13-2-15,-9-19-2 16,12 0-6-16,-25-31-23 15,0 0-7-15,0 0 0 16,-9-25-1-16</inkml:trace>
  <inkml:trace contextRef="#ctx0" brushRef="#br0" timeOffset="60316.5329">15133 7960 79 0,'0'0'38'0,"0"0"0"16,45 8 0-16,-3-12-34 15,18-2-5-15,21 2-32 16,-4 4-2-16,-6-4-2 16,3 1-2-16</inkml:trace>
  <inkml:trace contextRef="#ctx0" brushRef="#br0" timeOffset="64172.7184">16130 7544 64 0,'0'0'38'15,"12"-19"1"-15,-12 19 0 0,0 0-25 16,31 36-4-16,-25 2-2 15,7 31-1 1,-9 4-2-16,8 16 0 16,-9-1-3-16,1 2 1 0,-6-8-2 15,2-12 0-15,-5-13 0 16,1-17-1-16,-2-11-1 16,6-29-2-16,-12 23-1 15,12-23-3-15,-19-17-1 16,-4-18-3-16,17 10-1 15,-23-32-1-15,18 13 0 16,-24-25 2-16,14 9 4 16,-10-9 3-16,8 4 4 15,9 4 2-15,-1-3 3 16,23 20 2-16,-1-8 1 16,32 24-1-16,1-11 1 15,20 30-2-15,0-5 0 0,11 22-1 16,-7 3 0-16,2 18 0 15,-22 4-1-15,-7 15 0 16,-24 4 0-16,-17 5-2 16,-21-3 0-16,-12 1-1 15,-11-5 0-15,-2-9-1 16,2-9-1-16,7-15 1 16,14-9-1-16,27-8 0 15,4-19 0-15,23 0 0 16,14 2 0-16,7 5 1 15,4 4 0-15,2 10 0 16,-2 12 1-16,-8 13 1 16,-11 5-1-16,-12 10 1 0,-15-1 1 15,-15 3-1-15,-15-4 0 16,-10-2-1-16,-9-7 0 16,-5-12-1-16,2-1-2 15,-2-20-6-15,24 7-19 16,-3-30-14-16,18-5 0 15,11-16 0-15,11-18 0 16</inkml:trace>
  <inkml:trace contextRef="#ctx0" brushRef="#br0" timeOffset="64515.8256">16626 7653 69 0,'31'12'41'15,"4"15"0"-15,-4 3 0 0,3 24-13 16,-1-25-22-16,15 7-2 15,-7-3-2-15,-1-14-2 16,1 0-3-16,-10-19-2 16,3-2 1-16,-8-19-1 15,-1-8 1-15,-6-13 1 16,2-2 2-16,0 2 2 16,-1-2 2-16,3 13 2 15,-8 6 0-15,4 31 1 16,-7 13 0-16,0 29-2 15,-9 19 0-15,-3 17 0 16,-1 9-2-16,-3 6 0 16,-2-3-1-16,0-9 1 0,2-9-4 15,-2-18 1-15,5-12-3 16,-5-23-4 0,13 9-22-16,-7-34-14 15,-9 19 2-15,9-19-2 0,-29-2 3 16</inkml:trace>
  <inkml:trace contextRef="#ctx0" brushRef="#br0" timeOffset="64807.9127">15953 8771 97 0,'-17'2'41'0,"17"-2"2"16,0 0-3-16,48-30-32 0,23 14-3 15,14-1-1-15,25 0-2 16,17 0-1-16,16-3 0 16,2 9-1-16,-10 1 0 15,-12 10-1-15,-21-2 0 16,-17 10-4-16,-33-8-4 15,-11 15-28-15,-41-15-4 16,-31 31-1-16,-23-8 0 16</inkml:trace>
  <inkml:trace contextRef="#ctx0" brushRef="#br0" timeOffset="64967.9623">16379 8963 104 0,'41'-13'43'16,"11"1"0"-16,12-5-1 15,20-4-36-15,13-8-3 16,1-2-6-16,1 24-12 16,-20-12-27-16,-12 5-1 15,-21 7 0-15,-13 3-1 16</inkml:trace>
  <inkml:trace contextRef="#ctx0" brushRef="#br0" timeOffset="88151.0856">18073 7553 25 0,'8'-19'35'0,"-8"19"0"0,0 0 2 16,0 0-14-16,0 0-9 15,5 52-2-15,-14-19-1 16,16 28-4-16,-10 0-3 16,8 18 0-16,-5 0-1 15,4 1-1-15,-2-7-1 16,0-10-1-16,0-5-2 16,-6-22-3-16,16 7-8 15,-12-43-25-15,0 0-1 0,0 0-1 16,-4-27 1-16</inkml:trace>
  <inkml:trace contextRef="#ctx0" brushRef="#br0" timeOffset="88811.2883">17660 7745 58 0,'17'4'34'15,"14"-6"1"-15,2-13 0 16,9-8-29-16,26 15-1 16,-1-13 1-16,18 11-2 0,-4-5 0 15,4 11-2 1,-8 4 0-16,-3 12 1 16,-18 5-1-16,-8 16 1 15,-21 7 1-15,-8 16-1 0,-15-1 0 16,-6 5 0-16,-8-3 0 15,1 3 0-15,-3-11-2 16,1-4 1-16,-1-17-1 16,6-10-1-16,6-18 0 15,0 0 0-15,8-18 0 16,2-8-1-16,7-11 0 16,4-13 0-16,6-2 0 15,2-5 0-15,4 7 0 16,-4 8 0-16,-4 9 1 15,-2 12 0-15,-6 17 1 16,-17 4 0-16,16 44 0 16,-14 2 1-16,-4 0 0 0,6 4-1 15,-2-4 0-15,7 0 1 16,3-9-1-16,11-10-1 16,4-12 0-16,10-15 0 15,3-11 0-15,6-9 1 16,-1-8-2-16,-1-15 0 15,-3-5 1-15,-10-7 0 16,-8-1-1-16,-14 6 1 16,-11 8-1-16,-9 9 1 15,-10 20 0-15,-6 25 0 16,-2 14 1-16,2 20-1 16,7 6 0-16,11 2 1 15,11 5-1-15,13-7 0 0,12-6-1 16,12-23-2-16,17 4-4 15,-10-23-31-15,16-8-2 16,-3-4-2-16,1-3 1 16</inkml:trace>
  <inkml:trace contextRef="#ctx0" brushRef="#br0" timeOffset="89294.442">19980 7822 51 0,'0'0'38'0,"0"0"0"16,-17-12 1-16,9 41-24 15,-32-12-4-15,13 31-2 16,-19-5-2-16,9 18-2 16,-4-5-2-16,12 7 0 0,6-6-2 15,17-9 0-15,16-11 0 16,15-20-1-1,12-11 0-15,9-14 0 16,6-11 1-16,0-6-1 0,-5-11 1 16,-11-5-2-16,-11-3 2 15,-13 2 0-15,-14 0 0 16,-13 9-1-16,-12 1 0 16,-6 5 0-16,2 10-3 15,-4-1-2-15,18 22-8 16,-6-13-27-16,23 9-1 15,0 0-1-15,0 0 1 16</inkml:trace>
  <inkml:trace contextRef="#ctx0" brushRef="#br0" timeOffset="89842.6049">20131 7667 31 0,'15'-23'36'15,"-15"23"2"-15,18-20 0 16,-18-5-17-16,17 29-7 16,-17-4-1-16,0 0-3 15,0 0-3-15,-15 27-3 16,7-2-1-16,8 10-1 15,2-1-1-15,2 6 0 16,3-1 0-16,5-1-1 0,1-5-1 16,3-10 1-16,-1-6 0 15,3-7-1-15,-1-5 1 32,2-8 0-32,6-3-1 0,4-6 0 0,4-3 1 15,4-2-1-15,1 1 1 16,3 1 0-16,-1 3 0 15,-3 9 0-15,-2 5 1 16,-6 7-1-16,-4 1 1 16,-4 13 1-16,-8-2-1 15,-3 4 1-15,-10 0-1 16,-4 3 1-16,-9-3 0 16,-5 2 0-16,-11-2-1 0,-1-4 1 15,-7-2-1-15,-2-3 0 16,-1-7-1-16,1-5 0 15,6-2-2-15,5-15-2 16,8 7-4-16,-5-27-7 16,23 7-26-16,-4-3-1 15,10-2 0-15,4 4 0 16</inkml:trace>
  <inkml:trace contextRef="#ctx0" brushRef="#br0" timeOffset="90202.716">20850 7705 63 0,'25'-21'39'0,"-25"21"-1"0,0 0 2 15,33 0-31-15,-33 0-1 16,18 38-1-16,-11-9-3 15,11 13 0-15,-1 2-3 16,8 8 2-16,-4 6-2 16,4-1 1-16,-9-3-1 15,1-2 0-15,-9-4 1 16,-10-2-1-16,-12-4 0 0,-5-6 1 16,-12-9-1-16,-5-6 0 15,-5-5 0-15,-1-13-1 16,-3-3 0-1,-1-13-2-15,7-6-1 0,-7-23-7 16,13-1-32-16,2-16 0 16,6-12-1-16,10-11 1 15</inkml:trace>
  <inkml:trace contextRef="#ctx0" brushRef="#br0" timeOffset="90350.7613">20760 7511 67 0,'9'21'37'16,"-9"-21"-2"0,21 19 0-16,-21-19-37 0,43 20-19 15,-20-7-13-15,-6-5-2 16,10 1 0-16</inkml:trace>
  <inkml:trace contextRef="#ctx0" brushRef="#br0" timeOffset="90700.8716">21165 7755 69 0,'0'0'40'0,"32"-4"1"16,-6-4-2-16,-15-15-30 15,28 12-2-15,-10-16-2 16,5 6-2-16,-3-4-2 15,-4 2 0-15,-8 2 0 0,-7 2 0 16,-12 19-1-16,0 0 1 16,-31-6-1-16,0 27 1 15,-7 12 0-15,-5 11 0 16,-1 6 0-16,7 13 0 16,5 2-1-16,14-2 1 15,14-5 0-15,14-10-1 16,17-14-2-16,12-14-2 15,18-3-3-15,-8-38-11 16,18 3-23-16,1-14-1 16,1-8 1-16,-1-16 0 15</inkml:trace>
  <inkml:trace contextRef="#ctx0" brushRef="#br0" timeOffset="91094.992">22000 7461 70 0,'0'0'40'0,"-31"25"2"15,6 16-1-15,-12-7-31 16,18 24-2-16,-6-9-1 16,13 13-2-16,7-1-3 15,14-7 0-15,12-2-2 16,8-14 1-16,12-11-2 16,3-17 0-16,6-10-1 15,1-16-1-15,3-14-1 16,-12-26-4-16,8 0-4 15,-23-40-1-15,14 20 0 0,-24-24 3 16,4 16 4-16,-17 3 3 16,-4 14 4-16,-6 32 5 15,-13 7 4-15,15 45 2 16,-27-2 2-16,27 39-4 16,-17-2-2-16,19 17-3 15,-2-2 0-15,12 6-3 16,0-6 0-16,7 2-1 15,3-8-1-15,-3-11-1 16,4-8-1-16,-11-13-3 16,7 6-6-16,-15-35-30 15,0 0-1-15,-25-2 0 0,6-27 1 16</inkml:trace>
  <inkml:trace contextRef="#ctx0" brushRef="#br0" timeOffset="91291.052">22029 7657 59 0,'0'0'41'0,"0"0"1"16,33-6-1-16,11-7-16 16,25 11-18-16,1-6-2 15,15 6 0-15,-2-3-2 16,3 5-2-16,-7-2 0 16,-13 2 0-16,-10 2-1 15,-17-4-3-15,-5 15-5 16,-34-13-32-16,0 0-3 0,-32 19 0 15,-7-7 0-15</inkml:trace>
  <inkml:trace contextRef="#ctx0" brushRef="#br0" timeOffset="92690.4801">1140 9857 40 0,'25'-36'35'16,"-12"18"3"-16,-13 18-2 15,10-30-19-15,11 34-4 16,-21-4-2-16,0 0-3 16,8 30-1-16,-8 9-3 15,-12-1 0-15,3 10 0 16,-9 2-1-16,-1 7 0 0,-6-5-2 15,2-8 1-15,0-7-2 16,3-7 2-16,5-7-2 16,15-23 0-1,-21 10 0-15,21-10 0 0,0 0 0 16,13-27-1-16,-13 27 1 16,35-34 0-16,-14 14 0 15,4 3-1-15,4 10 2 16,2-7-2-16,2 8 0 15,-2 4 1-15,1 0-1 16,-3 8 0-16,0 2 0 16,-2-4 0-16,0 2-3 15,-7-5-1-15,5 5-2 0,-25-6-1 16,38-17-5 0,-34-14-6-16,27 22-1 15,-29-37 1-15,23 19 6 16,-17-19 8-16,3 2 6 0,1 11 4 15,-14-2 6-15,2 35 8 16,0-36 2-16,6 65 0 16,-27-18-5-16,21 47-4 15,-18 1-5-15,9 24-1 16,-5 3-2-16,6 14-1 16,1 2-2-16,5-9 1 15,0-6-2-15,4-12 0 16,3-14-1-16,-1-17-1 15,8-6-5-15,-12-38-26 16,0 0-10-16,19 0 0 16,-5-17 0-16</inkml:trace>
  <inkml:trace contextRef="#ctx0" brushRef="#br0" timeOffset="92975.5686">1925 10661 86 0,'15'19'44'16,"6"4"1"-16,-21-23-1 15,29 35-33-15,-29-35-4 16,20 23-2-16,-20-23-2 0,2 19-1 15,-2-19-1-15,0 0-1 16,0 19-1-16,0-19 0 16,0 0-3-16,-18 0-32 15,18 0-8-15,0 0-2 16,-29-19 1-16</inkml:trace>
  <inkml:trace contextRef="#ctx0" brushRef="#br0" timeOffset="95934.4797">2976 10130 17 0,'4'-27'27'16,"-4"27"1"-16,6-23-7 15,-14 0-2-15,8 23-4 16,-4-27-2-16,4 27-3 16,-2-19-1-16,2 19-1 15,0 0-1-15,8 25-1 16,-12-6 0-16,14 21-1 0,-8 6-2 15,7 19 1-15,-3 6-1 16,7 14 0 0,-1-3-1-16,3 1 0 15,-1-11-1-15,-1-10 1 0,-1-8-1 16,0-18 0-16,-5-9-1 16,-7-27 1-16,0 0-1 15,0 0-2-15,0 0-1 16,2-19-4-16,-2 19-9 15,6-35-24-15,-8 6 0 16,-2-7-1-16,2-2 1 16</inkml:trace>
  <inkml:trace contextRef="#ctx0" brushRef="#br0" timeOffset="97938.0924">2920 10026 38 0,'-17'-2'32'0,"17"2"-5"15,0 0-4-15,-23-10-5 16,23 10-3-16,0 0-4 16,23 14-3-16,-23-14-1 15,44-2-2-15,-15-6-1 16,19 6 0-16,-2-9-2 16,8 1 0-16,-3 1-2 15,-5-3 0-15,-6 4-1 16,-13-3-3-16,0 15-3 15,-27-4-6-15,0 0-19 16,-13 17-5-16,-18 0-1 0,-4 6 1 16</inkml:trace>
  <inkml:trace contextRef="#ctx0" brushRef="#br0" timeOffset="98118.1492">2862 10335 55 0,'-4'21'38'0,"4"-21"1"15,10 21-1-15,15-8-26 16,-8-18-3-16,20 1-2 16,-2-12-3-16,11 3-3 15,4-2-4-15,-5-10-6 16,16 9-29-16,-14 3-1 16,-13 5-1-16,-5 4 1 0</inkml:trace>
  <inkml:trace contextRef="#ctx0" brushRef="#br0" timeOffset="99522.5801">2901 9660 34 0,'0'0'32'0,"0"0"-4"16,-2 21-7-16,2-21-7 15,27 2-1 1,-27-2-4-16,52 0-2 0,-23-4-2 16,13 4-1-16,-1-6-1 15,5 0-1-15,-5-1-1 16,-3 1 0-16,-9 0 0 15,-2 2-1-15,-6 0 0 16,-3 2 1-16,-18 2-1 16,0 0 0-16,0 0 0 15,0 0 0-15,-22-13 0 16,22 13-1-16,-30-23-1 0,3 2-2 16,27 21-4-16,-41-38-19 15,20 15-8 1,11 1-1-16,3-3 1 15</inkml:trace>
  <inkml:trace contextRef="#ctx0" brushRef="#br0" timeOffset="100041.7394">4361 10043 37 0,'0'0'34'16,"-10"-19"2"-16,10 19-6 0,0 0-12 15,-13 23-5-15,20 19-3 16,-14-3-1-16,16 20-2 16,-7 4-1-16,8 12-1 15,2-8-3-15,1 4 0 16,-1-15 0-16,-1-12-2 16,1-17-2-16,-12-27-3 15,19 4-3-15,-29-45-12 16,3 5-20-16,-5-23 0 15,1-7 1-15,-7-5-1 16</inkml:trace>
  <inkml:trace contextRef="#ctx0" brushRef="#br0" timeOffset="100169.7804">4241 9993 39 0,'0'0'31'0,"0"0"1"15,20-11-2-15,-20 11-31 16,30 4-21-16,-12-12-8 15,22 16 1-15,-15-14-3 16</inkml:trace>
  <inkml:trace contextRef="#ctx0" brushRef="#br0" timeOffset="100512.8847">4696 10043 51 0,'-38'14'35'16,"5"7"2"-16,6 0-2 16,6-15-25-1,36 11-4-15,7-11-1 0,24 7-2 16,12-3 0-16,15 7-1 16,4-2 0-16,4 8 0 15,-9-4 0-15,-7 10 1 16,-17 0 0-16,-13 7-1 15,-18-1 1-15,-15-1-1 16,-21-3 1-16,-14-2-1 16,-13-2-1-16,-8-10 0 15,-6-2-2-15,-3-15 0 0,5 4-5 16,-4-29-10-16,21 8-24 16,18-14 1-1,12-5-1-15,15-1 0 16</inkml:trace>
  <inkml:trace contextRef="#ctx0" brushRef="#br0" timeOffset="101186.091">6373 9984 14 0,'-39'-8'29'15,"39"8"1"-15,-29 4-8 16,-4-10-1-16,16 25-2 0,-25-9-2 15,24 28-4-15,-22-11-2 16,22 27-2-16,-13-8-2 16,20 11-2-16,3 1-1 15,16-4-1-15,9-12-2 16,14-11 0-16,4-14 0 16,5-15-1-16,3-12 0 15,-3-13 1-15,-3-11-1 16,-4-11 0-16,-14-1 0 15,-9-5-1-15,-7 5 1 16,-6 0 0-16,-7 9 0 16,0 12 2-16,-1 8-1 0,11 17 1 15,-18 4 0-15,22 21 1 16,4 5-2-16,9 9 1 16,5 3 0-16,3 2-1 15,7 4-1-15,1-6-2 16,10 6-3-16,-13-29-9 15,19 10-26-15,-11-12-1 16,3-1 0-16,3-10-1 16</inkml:trace>
  <inkml:trace contextRef="#ctx0" brushRef="#br0" timeOffset="101778.273">7360 10131 35 0,'6'-25'33'16,"-6"25"0"-16,0 0-5 15,0 0-12-15,19 2-3 16,-19-2-2-16,10 52-1 16,-12-10-3-16,10 24 0 15,-8-3-2-15,9 12-1 16,-3 1-2-16,8-3 1 16,-1-13-2-16,6-14 1 15,1-19-1-15,3-16 0 0,2-13 0 16,0-13 0-16,0-12 0 15,-4-7-1-15,-1-14 1 16,-5-8-1 0,-3-3 1-16,-5-5-1 0,-5 5 0 15,-2-1 0-15,-2 5-1 16,-2 5-1-16,4 10-1 16,-5 1-2-16,14 20-5 15,-15-6-23-15,18 8-7 16,-12 17 1-16,25-21-1 15</inkml:trace>
  <inkml:trace contextRef="#ctx0" brushRef="#br0" timeOffset="102798.5863">7846 10438 9 0,'-7'23'31'15,"-11"-17"1"-15,14 9 1 16,4 3-13-16,0-18-6 15,0 0-3-15,0 0-1 16,22 4-2-16,-22-4-2 16,30-23 0-16,-8-4-2 15,10 2 0-15,1-14-1 16,10-5-1-16,1-4 0 16,2 0-2-16,-3-5 2 0,-7 5-2 15,-9 2 0-15,-9 3 0 16,-13 9 1-16,-14 9-1 15,-16 8 0 1,-8 11 1-16,-9 10-2 0,-5 13 2 16,3 10-1-16,1 13 2 15,7 8-2-15,13 6 1 16,13 1 0-16,14-1 0 16,7-4 0-16,16-8-1 15,12-5-3-15,3-24-3 16,22 10-12-16,-6-25-21 15,-2-11 1-15,-2-6-1 16,-2-10 0-16</inkml:trace>
  <inkml:trace contextRef="#ctx0" brushRef="#br0" timeOffset="103225.717">8633 9951 43 0,'-23'25'37'15,"-6"6"1"-15,-4 9 0 16,1 29-22-16,-17-23-4 16,26 17-3-16,-6-9-3 15,22 2-2-15,8-16-2 16,21-13-2-16,14-16 0 0,16-22-1 16,10-8-2-1,0-20-2-15,7-3 0 16,-13-23-1-16,2 2 0 15,-21-24 1-15,-3 7-1 16,-22-8 3-16,-4 5 1 0,-12 6 4 16,-10 2 2-16,7 24 1 15,-13 5 1 1,20 46 1-16,-23-12 0 0,23 52 1 16,-8 10-2-16,16 21-1 15,-2 6-1-15,9 15-1 16,-1-6-1-16,5 6-1 15,-1-11 0-15,3-16-1 16,-4-13-2-16,-3-14 0 16,1-5-4-16,-15-33-7 15,0 0-27-15,0 0 0 16,6-33-1-16,-23-1 0 0</inkml:trace>
  <inkml:trace contextRef="#ctx0" brushRef="#br0" timeOffset="103813.8988">8784 10036 23 0,'21'-8'31'0,"23"8"2"15,-3-10 0-15,19-13-12 16,9 19-12-16,-13-13-2 16,11 8 0-16,-11-13-2 15,4 13 0-15,-19-6 0 16,-1 13 0-16,-23-4 0 15,-17 6 0-15,2 29 1 0,-15 3-1 16,-20 5 1-16,2 16-1 16,-3-1-3-16,3 2 0 15,2 1 0-15,13-5-1 16,11-11-1-16,12-9 0 16,-7-30 0-16,45 18-1 15,-9-24-1-15,3-9 1 16,5-14 0-16,-3-10-2 15,-3-1 2-15,-5-8-2 16,-6 6 2-16,-10 0-1 16,-5 3 2-16,-6 11 0 15,-6 3 0-15,0 25 1 16,2-21 1-16,-2 21-1 0,0 0 1 16,31 36 0-16,-18-9 0 15,6 7 0-15,3 3 0 16,1 7 0-1,-2-4-1-15,-2 1 1 0,-3-11-2 16,-3-9 1-16,-13-21-1 16,25 8 0-16,-25-8 1 15,16-36-1-15,-9 1 0 16,3-5 0-16,0-6 0 16,3-2-1-16,3 0 2 15,1-6-1-15,8 6-1 16,8 4 1-16,3 6-2 15,-1-1-4-15,17 30-26 0,-15-10-8 16,0 9-2 0,-8 18 2-16</inkml:trace>
  <inkml:trace contextRef="#ctx0" brushRef="#br0" timeOffset="104978.2621">11224 9520 58 0,'0'0'36'0,"-18"-25"2"16,11 7-9-16,14 36-11 15,-7-18-5-15,2 44-3 0,-2-12-3 16,14 28-2 0,-7-1 0-16,7 14-1 15,-3-6-2-15,5 2 0 16,-5-13-1-16,1-4 0 0,0-14 0 15,-1-21 0-15,-11-17-1 16,27 2 0-16,-13-19 0 16,-1-12 0-16,5-9-1 15,1-10 0-15,2-2 0 16,4 4 1 0,4-2-2-16,4 6 2 0,7 9-1 15,3 10 0-15,9 12 1 16,2 13 1-16,4 5-1 15,-2 9 0-15,-6 14 2 16,-8 9-1-16,-9 3 0 16,-16 4 0-16,-19 4 1 15,-15 2-1-15,-16-3 1 0,-11 3-1 16,-8-13 0-16,-6-9 0 16,0-5 0-16,4-7-1 15,6-13 0-15,7-5 0 16,9-5-1-16,8-9 0 15,24 14 0-15,-25-25 0 16,25 25 0-16,10-27-1 16,-10 27 1-16,41-21 0 15,-11 15 0-15,5 1 0 16,8 1 1-16,5-2 0 16,2 0-1-16,4-3 1 15,4 1 0-15,-2-3 0 16,4-5 0-16,-1-5 0 0,1-6 0 15,-4-9 0-15,-4-3 0 16,-6-1 0-16,-7-4-1 16,-10 2 2-16,-10 2-2 15,-11 1 2-15,-14 7-1 16,-9 14 0-16,-10 11 0 16,-6 9 1-16,-4 13-1 15,0 14 1-15,1 11 0 16,7 10 0-16,5 4-1 15,13 1 1-15,9-3-1 16,9-4 0-16,15-6-2 16,3-21-3-16,19 2-5 15,-15-17-30-15,25-14-1 0,-6-7 1 16,6-6-1-16</inkml:trace>
  <inkml:trace contextRef="#ctx0" brushRef="#br0" timeOffset="105225.3341">12782 9600 80 0,'-33'-2'40'16,"2"18"-1"-16,-5 22-8 16,-16-9-18-16,17 26-4 15,-11-7-1-15,17 10-4 0,6-6-1 16,17-4-2-16,12-4-1 15,15-12 0 1,14-11-4-16,5-17-2 16,20 2-3-16,-24-25-16 0,9 7-15 15,-3-5 0-15,-7 0-1 16,-10-6 2-16</inkml:trace>
  <inkml:trace contextRef="#ctx0" brushRef="#br0" timeOffset="105681.4714">12765 9679 63 0,'25'-18'37'0,"9"7"-1"15,11 5-6-15,-5-15-18 0,34 21-1 16,-16-9-1-16,15 20-2 15,-17-3-1-15,5 15-2 16,-10 0 0-16,-9 13-2 16,-15 1 0-16,-12 1-1 15,-5-3 1-15,-6-3-2 16,-6-7 0-16,0-4 0 16,2-21 0-16,0 0-1 15,-27 14 0-15,27-14-1 16,-37-25 0-16,9 4 0 15,-11 1 1-15,-9 5-1 16,-4 0 0-16,-4 11 0 16,0 8 1-16,-2 7 0 0,8 16 0 15,9 4 1-15,18 1-1 16,15-3 0-16,14 8 0 16,15-9 0-16,16-10-1 15,13-9-1-15,12-7 0 16,2-13-5-16,9 7-6 15,-15-19-26-15,3-12-3 16,-10-11 1-16,-7-2 1 16</inkml:trace>
  <inkml:trace contextRef="#ctx0" brushRef="#br0" timeOffset="106057.5877">13476 9558 77 0,'-13'19'39'0,"11"14"2"16,-4 1 0-16,18 20-30 15,-10-8 0-15,15 10-5 16,-1-7 0-16,14 1-3 16,-1-11 0-16,4-11-2 15,2-5-2-15,0-19 1 16,-1-9-2-16,-1-13 0 16,-2-14-1-16,-12-11 0 15,2-4-1-15,-9-9 1 16,0 0 1-16,-9 1-1 15,-3 7 2-15,-3 7 1 16,-1 13 2-16,4 28 0 16,-12-18 1-16,12 18 0 0,-6 39-1 15,10 3 1-15,2 0 0 16,6 10-1-16,3-2-1 16,4 0 0-1,6-8-1-15,0-8-1 0,6-3-3 16,-8-27-4-16,18 11-17 15,-16-24-16-15,6-14-1 16,-6-12 0-16,6-9 2 16</inkml:trace>
  <inkml:trace contextRef="#ctx0" brushRef="#br0" timeOffset="106621.7666">14198 9445 75 0,'-48'25'39'15,"3"3"0"-15,9 3-1 16,22 7-28-16,1-13-2 16,24 4-3-16,12-6-2 0,20-4-1 15,9 2-1-15,10-3-1 16,3-3 2-16,5 8-1 16,-5-2 1-16,-5 4-1 15,-12 2 2-15,-13 6-2 16,-16-3 2-16,-15 5-1 15,-19-3-1-15,-14-5 2 16,-14-6-2-16,-1-1 0 0,-6-9 0 16,5-3 0-1,3-6-1-15,9-6 1 16,10-2-1-16,23 6 0 16,-12-19 0-16,12 19 0 0,22-17 0 15,1 7-1-15,8 0 1 16,9-1 0-16,10-2-1 15,6-3 1-15,2-9-2 16,4-5 2-16,1-5-1 16,-3-9 0-16,-8 0-1 15,-15-10 1-15,-16 6-1 16,-17 0 2-16,-10 12 0 16,-13 7-1-16,-8 8 2 15,-6 13-1-15,-2 10 1 16,5 17 1-16,5 10-1 15,13 8 1-15,4 3 0 16,16 10-1-16,5 0 0 0,13 1 0 16,10-5-1-16,5-7-1 15,9-7-3-15,-6-18-8 16,10 5-30-16,-11-15 0 16,1-8-1-16,-5-15 1 15</inkml:trace>
  <inkml:trace contextRef="#ctx0" brushRef="#br0" timeOffset="107157.9256">15735 9614 76 0,'19'23'40'15,"-3"13"1"-15,-1 14-1 16,-17-10-26-16,20 23-6 16,-14-7-2-16,5 0-4 15,-3-12 0-15,2-12-2 16,-8-32-1-16,29 8-2 16,-10-21-2-16,-11-30-3 0,13 11-6 15,-29-26-25-15,8 1-1 16,-8-8 0-1,-5 1 1-15</inkml:trace>
  <inkml:trace contextRef="#ctx0" brushRef="#br0" timeOffset="107269.9605">15762 9439 38 0,'-37'-31'32'0,"37"31"0"16,0 0-1-16,0 0-18 16,8 25-13-16,11-23-27 15,20 13-4-15,-12-16 0 16,15 6-1-16</inkml:trace>
  <inkml:trace contextRef="#ctx0" brushRef="#br0" timeOffset="107487.0328">16142 9403 81 0,'6'24'41'0,"3"11"1"15,-1 3 0-15,23 12-31 16,-25-8-1-16,15 16-4 15,-7-4-2-15,5-1-1 16,-2-3-3-16,1-11-1 16,-3-7-1-16,-5-13-3 15,7 6-6-15,-17-25-29 16,0 0-2-16,-23-19 1 16,4-8 0-16</inkml:trace>
  <inkml:trace contextRef="#ctx0" brushRef="#br0" timeOffset="107638.074">16038 9700 87 0,'0'0'40'0,"10"-17"0"16,32 11 0-16,-3-10-31 15,40 7-4-15,2-5-2 16,7-1-4-16,1 9-7 16,-14-3-32-16,-5-5 1 15,-20 7-3-15,-15-1 2 16</inkml:trace>
  <inkml:trace contextRef="#ctx0" brushRef="#br0" timeOffset="147875.4378">17294 9627 23 0,'0'0'36'0,"3"-21"0"16,-3 21-3-16,-7-17-7 0,7 17-3 16,0 0-5-16,5 25-5 15,-5-25-4-15,-9 59-3 16,3-13-1-16,4 12-2 15,-2 7 0-15,4 2-1 16,0-2-1-16,4-2-1 16,-4-7-2-16,6-25 1 15,4-14-3-15,-10-17-4 16,27-17-13-16,-20-33-20 16,3-10 1-16,-8-18-2 15,-2-12 2-15</inkml:trace>
  <inkml:trace contextRef="#ctx0" brushRef="#br0" timeOffset="148012.4794">17214 9335 60 0,'0'0'36'15,"-17"0"0"-15,17 0-1 16,0 0-21-16,6 20-16 16,-6-20-29-16,13 21-2 15,5-2-3-15,-9 0 1 16</inkml:trace>
  <inkml:trace contextRef="#ctx0" brushRef="#br0" timeOffset="148491.6288">17467 9621 79 0,'0'0'40'0,"0"0"1"16,0 0-1-16,19 21-30 16,-19-21-2-16,8 50-3 15,-4-15 0-15,8 7-2 16,-3 0-1-16,5 0-1 16,-3-5 0-16,3-3-1 15,-3-7 0-15,-11-27 0 16,25 10 0-16,-15-28 0 15,-2-6 0-15,-2-11 0 0,-3-5-1 16,3-6 1-16,0 0 0 16,0 2 0-16,3 1 0 15,5 15 0-15,5 3 0 16,6 9 0-16,6 11 0 16,6 8 0-16,-1 9 0 15,7 5 1-15,-5 10-1 16,-1 7 0-16,-6 5 1 15,-8 3-1-15,-9 0 1 16,-11-1-1-16,-3-3 1 16,-7-7-2-16,1-5-2 15,6-26-3-15,-8 31-11 0,8-31-24 16,0 0-2-16,21-34 1 16,-1 5-1-16</inkml:trace>
  <inkml:trace contextRef="#ctx0" brushRef="#br0" timeOffset="148767.7134">18414 9543 77 0,'0'0'41'0,"0"0"1"15,0 0-1-15,-21 28-28 16,-12-8-4-16,4 14-3 0,-15 10-1 15,3 8-2-15,-1 2-1 16,7 1 0 0,8-5-2-16,16-2 0 15,15-11 0-15,15-11 0 0,23-16-3 16,10-18-1-16,20-5-2 16,-11-29-7-16,26 5-24 15,-19-18-5-15,-5-9 0 16,-12-9 0-16</inkml:trace>
  <inkml:trace contextRef="#ctx0" brushRef="#br0" timeOffset="148963.7788">18696 9215 73 0,'0'0'40'0,"-19"-2"2"16,11 21-1 0,14 23-30-16,-10 2-1 15,19 23-3-15,-5-2-2 16,5 8-1-16,1 6-2 0,1-6-1 15,0-2-1-15,-5-16-2 16,3-5-4-16,-11-27-9 16,10 0-27-16,-14-23 0 15,0 0-1-15,17-11 0 16</inkml:trace>
  <inkml:trace contextRef="#ctx0" brushRef="#br0" timeOffset="149474.9286">19029 9539 58 0,'0'0'40'0,"0"0"0"16,0 0 1-16,0 0-25 16,10 21-4-16,-10-21-2 15,4 38-4-15,-4-9-1 16,6 9-2-16,-2 3-1 16,1 1-1-16,3-4 0 15,8-5 0-15,3-6-1 16,6-8-1-16,8-17 1 0,3-12-1 15,9-11-1-15,-3-10 0 32,4-5-1-32,-9-10 1 0,0 0-1 0,-16-2 2 15,-2 11-1-15,-13 5 2 16,-6 7 1-16,0 25 1 16,-19-14 0-16,19 14 1 15,-25 41 0-15,17-9-1 16,4 7 0-16,10 7-1 15,4 2 0-15,7-2-1 16,6-6 0-16,6-5-2 16,6-11-2-16,-8-14-6 0,25 3-31 15,-21-24-1-15,1-6-2 16,3-12 1-16</inkml:trace>
  <inkml:trace contextRef="#ctx0" brushRef="#br0" timeOffset="150083.1163">19932 9427 77 0,'-21'16'41'16,"0"7"2"-16,-12 8-1 16,19 15-31-16,-22-6-2 15,18 21-2-15,-3-5-3 0,15-2-3 16,10-5 0-16,14-8-1 15,13-20 0 1,13-14-1-16,6-8 0 16,2-26-1-16,2-8-1 0,-4-19 1 15,-5-13-1-15,-11-13 0 16,-7-7 0-16,-13 1 2 16,-8-2 0-16,-10 5 0 15,-6 9 3-15,-3 14 0 16,-5 16 1-16,18 44 0 15,-29-10 0-15,20 37 0 16,-3 17 0-16,8 18-1 16,6 9 0-16,6 9-1 0,7 3 0 15,12-8 0 1,6-4-1-16,11-14 1 16,10-13-1-16,8-15-1 15,8-17 1-15,-1-12 0 0,2-16-1 16,-7-13 0-16,-4-9 0 15,-12-4 1-15,-11-6-1 16,-12 4 0-16,-16 2 1 16,-12 7 0-16,-11 12 1 15,-7 17-1-15,-10 18 1 16,-2 13 0-16,0 13 0 16,5 10 0-16,2 6 0 15,15 9 0-15,9 0-1 16,10-5 0-16,15-8 0 15,8-16-2-15,11-9-1 16,2-21-3-16,20 6-8 16,-16-39-30-16,12-11 1 0,-4-20-1 15,0-11 1-15</inkml:trace>
  <inkml:trace contextRef="#ctx0" brushRef="#br0" timeOffset="150359.2005">21259 9211 94 0,'-21'2'44'15,"-4"21"-1"-15,4 30-5 16,-1-18-32-16,17 7-1 16,1 4-2-16,13-4-1 15,9-1-1-15,13-5-1 16,5-7 0-16,9 3 0 16,-1-5 0-16,2 2 0 15,-9-2 1-15,-6 11-1 0,-16-1 1 16,-11-3 0-16,-15 3 0 15,-11-5 1-15,-10-1-1 16,-7-6 0-16,-2-8-2 16,-5-11 1-16,4-4-3 15,-6-21-9-15,13 1-31 16,-6-12-1-16,3-5 0 16,-1-11 0-16</inkml:trace>
  <inkml:trace contextRef="#ctx0" brushRef="#br0" timeOffset="152014.7094">2997 11864 37 0,'21'-14'37'0,"-21"14"-1"16,0 0 2-16,0 0-15 16,0 0-9-16,0 0-4 15,0 0-4-15,0 0 0 16,0 0-2-16,0 0-1 15,0 0 0-15,2 19-1 16,-2-19-1-16,6 21 0 16,-6-21 1-16,0 0-2 15,19 0 1-15,-19 0-1 16,16-34 0-16,-12 5 0 16,0 4 1-16,-8-6-1 0,-8 7 0 15,-5 6 0-15,-10 14 0 16,-6 3 1-16,-8 14-1 15,1 14 0-15,-2 9 0 16,-1 16 0-16,6 6 1 16,10 3-1-16,10 0 1 15,13-5 0-15,18 0-1 16,9-10 1-16,19-12 0 16,10-19-1-16,10-13 0 15,4-11 0-15,1-14 0 16,-5-8 1-16,-4-7-2 15,-10-8 1-15,-17-6-1 0,-12-2 1 16,-13-11-2-16,-14 0 2 16,-15-2-1-16,-6-2-1 15,-11-2 0-15,1 2 1 16,2 11 1-16,1 8 0 16,7 16 1-16,8 11 0 15,21 23 0-15,0 0 0 16,0 0 1-16,0 36-1 15,17 8 1-15,4 8-1 16,6 13 0-16,2-2 0 16,2 7-1-16,-4-5 1 15,2-6-1-15,-2-1 0 16,-6-16-2-16,0-8-1 0,-9-16-4 16,15 3-30-16,-27-21-6 15,17 6 0 1,-17-6 0-16</inkml:trace>
  <inkml:trace contextRef="#ctx0" brushRef="#br0" timeOffset="152246.7819">3499 11817 83 0,'0'0'42'0,"19"33"1"16,-19-10-2-16,12 14-33 15,-12 1-1-15,9 4-2 0,1-2-2 16,3 1-2 0,1-7-1-16,1-13-1 15,3-9-2-15,-18-12-2 16,34-8-7-16,-34-15-30 0,10-11 0 16,-12-16 0-16,-2-4 0 15</inkml:trace>
  <inkml:trace contextRef="#ctx0" brushRef="#br0" timeOffset="152379.8216">3476 11603 66 0,'-20'-10'37'0,"20"10"0"15,0 0-1-15,-17 10-33 16,17-10-12-16,21 21-26 16,4 4 0-16,-7 5-1 15,9 11-2-15</inkml:trace>
  <inkml:trace contextRef="#ctx0" brushRef="#br0" timeOffset="152802.9526">3794 11793 74 0,'0'0'39'0,"0"0"0"15,-6 26 0-15,21 3-32 16,-1-6-3-16,7 16 1 0,0-3-2 16,6 6 0-16,-3-5 0 15,-3 1-1-15,-2-5 0 16,-4-10 0-16,-15-23-1 15,14 25 1-15,-14-25-2 16,0 0 1-16,-17-4-2 16,1-14 2-16,-3-5-1 15,0-1-1-15,-3-5 1 16,5-4-1-16,5-1 1 16,5 1-2-16,9 2 1 15,5-3-1-15,11 7-1 16,1 0-2-16,20 17-6 0,-20 1-29 15,19-1 0-15,-3 5-1 16,0 8 1-16</inkml:trace>
  <inkml:trace contextRef="#ctx0" brushRef="#br0" timeOffset="153171.0673">4197 12057 65 0,'19'-7'38'0,"6"-9"2"15,6-7-1-15,15 4-30 0,-9-15-1 16,13 7-2-16,-9-12-3 16,5 3 0-1,-11-8-1-15,-2 5 0 16,-12 1-1-16,-12 11 0 0,-16 8 0 15,-15 13 0-15,-10 12 1 16,-15 17-1-16,-5 15-1 16,0 18 1-16,4 2 0 15,8 7 1-15,11-2-2 16,19-5 1-16,8-7 0 16,23-7-1-16,12-11-2 15,9-19 0-15,12-3-2 16,0-22-6-16,22-1-30 0,-22-11-2 15,2-2 1 1,-12-15-1-16</inkml:trace>
  <inkml:trace contextRef="#ctx0" brushRef="#br0" timeOffset="153607.2053">4916 11735 71 0,'0'0'41'0,"-7"29"1"16,-9-4-1-16,18 23-28 16,-19-12-5-16,11 18-2 15,-4-4-2-15,16 0-2 16,6-12-1-16,17-11 0 16,9-10-1-16,12-15 0 15,4-15 0-15,2-9-2 16,2-16 2-16,-4-19-2 0,-6-11 0 15,-15-16-1-15,-8-6 1 16,-15-6 0-16,-4 8 1 16,-10 3 1-16,-6 12 0 15,1 24 0-15,-7 18 2 16,16 31 1-16,-19 15-1 16,19 29 2-16,0 18-2 15,8 13 0-15,3 5 0 16,6 6 0-16,7-5-1 15,3 0-1-15,0-18 0 16,-4-11-1-16,2-14-1 16,-10-21-1-16,3-1-4 15,-18-16-8-15,-4-27-27 0,-12-2-1 16,-3 0 0-16,-12-7 1 16</inkml:trace>
  <inkml:trace contextRef="#ctx0" brushRef="#br0" timeOffset="153883.2829">5165 11745 84 0,'0'0'39'0,"29"-12"0"16,6-13-11-16,21 16-21 15,-6-11 0-15,23 3-2 16,-1 0-1-16,7 5 0 16,-6 1-1-16,2 13 1 15,-13 4 0-15,-6 15-1 16,-8 9 0-16,-13 14 0 0,-14 6-2 15,-9 4 1-15,-9-2 0 16,-5-4-1-16,-3-6-1 16,-1-8 0-16,-2-11 0 15,8-23-2-15,0 0 0 16,-19 0-5-16,19 0-12 16,6-28-25-16,-1-9 1 15,-5-20-1-15,6-5 1 16</inkml:trace>
  <inkml:trace contextRef="#ctx0" brushRef="#br0" timeOffset="153995.3173">5906 11382 59 0,'0'0'33'0,"-19"-2"-8"16,19 2-23-16,3 37-34 16,-1-20-2-16,16 15 0 15</inkml:trace>
  <inkml:trace contextRef="#ctx0" brushRef="#br0" timeOffset="154627.5128">6135 11605 59 0,'0'0'39'0,"0"0"2"0,0 0-1 15,20 3-24-15,-20-3-5 16,-2 23-3-16,-6 2-2 16,8 16-1-16,-6 5-2 15,6 5 1-15,0 5-2 16,8 2-1-16,7-7 0 15,9-12 0-15,6-10-1 16,7-18 0-16,5-15-1 16,5-11 0-16,-1-12 0 0,0-11 1 15,-9-12 0-15,-4-2-1 16,-6-2 1 0,-6 3 0-16,-2 10 0 15,-3 5 0-15,-1 11 1 0,-15 25-1 16,31-6 1-16,-8 23 0 15,0 10 0-15,-1 8 1 16,3 3-1-16,-2 6 0 16,-4-5 0-16,0-13-1 15,-3-1 1-15,-16-25 0 16,29 18-1-16,-8-22 0 16,0-17 1-16,8-10-2 15,2-7 2-15,6-6-2 16,5 9 1-16,-2-3-1 15,-1 7 1-15,-4 14 1 16,-2 13-1-16,-3 23 1 16,-3 14-1-16,-5 17 1 0,-3 5-1 15,-6 5-1-15,1 5-2 16,-6-19-4-16,11 11-33 16,-23-20-4-16,-2-5 1 15,-11-12-2-15</inkml:trace>
  <inkml:trace contextRef="#ctx0" brushRef="#br0" timeOffset="155574.8059">1296 13667 39 0,'-4'-18'36'0,"4"18"2"0,0 0-7 16,-10-28-11-16,10 28-6 15,0 0-2-15,18 11-4 16,-18-11-2-16,11 27-1 16,-11-8-2-16,2 10 0 15,-4 2 0-15,0-1-2 16,-3-3 1-16,-3-2-1 15,2-8 0-15,6-17-1 16,0 0 0-16,0 0 1 0,31 0-2 16,-2-13 0-16,4-2 1 15,11-1 0 1,4-1 0-16,12 5 0 16,2 5-1-16,-4 3 2 0,0 2-1 15,-1 10 1-15,-6 1 0 16,-11 12 0-16,-11 4-1 15,-15 4 2-15,-13 2-1 16,-6 5 0-16,-15-1 1 16,-12-3-1-16,-7-5-1 15,-5-6 1-15,-5 0 0 16,-3-3 0-16,-4-9-1 16,2 3 0-16,-3-12 0 15,3-6 0-15,5 0-1 16,3-1 0-16,11-5-2 15,4-11-3-15,31 23-1 16,-36-61-11-16,38 34-25 0,-2-8 1 16,7 3 0-16,1-11 1 15</inkml:trace>
  <inkml:trace contextRef="#ctx0" brushRef="#br0" timeOffset="155790.871">1254 13528 71 0,'0'0'39'0,"27"8"0"15,9-19 1-15,34-1-32 16,-14-7-2-16,21 4-1 16,-2-3-2-16,6 1-2 0,-6 6-2 15,-5 5-3-15,1 19-4 16,-34-1-31-16,7 7-1 15,-15 4 0-15,-10 10 0 16</inkml:trace>
  <inkml:trace contextRef="#ctx0" brushRef="#br0" timeOffset="156047.9499">2222 14085 73 0,'0'0'44'15,"0"0"1"-15,13 21-1 16,-13-21-21-16,0 0-17 16,0 0-3-16,0 0-2 15,22-19-1-15,-22 19-3 16,0 0-6-16,0 0-35 15,23-6 0-15,-23 6-1 16,0 0 0-16</inkml:trace>
  <inkml:trace contextRef="#ctx0" brushRef="#br0" timeOffset="159811.1046">3261 13634 7 0,'0'0'32'16,"6"-25"2"-16,-6 25 0 15,-6-34-13-15,6 34-2 16,4-27-3-16,14 27-3 15,-26-20-4-15,8 20 0 16,4 18-3-16,0 18 0 16,-8 6-2-16,8 12-1 15,0 7-1-15,3 5 1 16,3 1-3-16,0-8 1 16,3-7-1-1,1-19 0-15,-1-10 0 0,-13-23-2 16,25 2-1-16,-25-29-4 15,0 27-11-15,12-44-23 0,-20 0 0 16,-6-8 1-16,-3 0-1 16</inkml:trace>
  <inkml:trace contextRef="#ctx0" brushRef="#br0" timeOffset="160426.2967">3896 13377 38 0,'0'0'35'0,"0"-29"3"15,0 29-2-15,-13-17-20 16,-26 0-4-16,14 24-2 0,-19-9-2 16,11 22-3-16,-6-1 2 15,8 17-5-15,4 3 1 16,16 12-2-16,7 5 1 15,10 5-1-15,5 3 0 16,8 5 1-16,1-4-2 16,-3-4 1-16,-1-1 0 15,-3-5 1-15,-5-5-2 16,-4-7 1-16,-4-9 0 16,-6-7-1-16,-2-4 0 15,8-23-2-15,-17 27-1 16,-1-31-5-16,18 4-17 0,-23-4-16 15,4-11 0-15,-2-12-1 16,1 2 1-16</inkml:trace>
  <inkml:trace contextRef="#ctx0" brushRef="#br0" timeOffset="160599.347">3533 13847 73 0,'29'-17'40'0,"10"1"0"15,9-3 1-15,14 6-34 16,-8-6-2-16,10 5-2 16,-5 8-4-16,-7-11-11 15,-1 19-27-15,-11 0-1 0,-11 7-1 16,-12 5 0-16</inkml:trace>
  <inkml:trace contextRef="#ctx0" brushRef="#br0" timeOffset="163047.1001">5420 13436 35 0,'17'-28'19'0,"-17"28"2"0,16-20-2 0,-16 20 2 16,0 0-4 0,19-7-2-16,-19 7-6 15,0 0 0-15,-19-10-3 0,19 10-2 16,-22 0 0-16,5 4-1 15,-8-2 0-15,-2 2-2 16,-8 2 1-16,-3 3-1 16,-5-1 1-16,-3 1-2 15,-4 3 2-15,5-6-2 16,1-2 0 0,5 3 0-16,5-3 2 0,7-2-2 0,6-4 0 15,21 2 1 1,-22-2 0-16,22 2 0 15,0 0 0-15,0 0 0 16,0 0-2-16,0 0 2 0,0 0 0 16,0 0-2-16,0 0 2 15,0 0-1-15,10 17 1 16,9 1 0-16,10 1 1 16,6 4-2-16,5 2 2 15,14 4-1-15,12-3-1 16,5-5 1-16,5 3 0 15,-5-7-1-15,-2-2 0 16,-5-3 0-16,-8 1 0 16,-14-1 1-16,-15 3-1 15,-15 2 0-15,-12 4 1 16,-14-2 0-16,-13 4-1 16,-7 6 1-1,-11-4-1-15,-5 2 1 0,-4 2-1 0,0-2 0 16,-2-4 0-1,4 9 0 1,6-5 1-16,7 2-1 0,5-4 1 0,10-4-1 16,24-21 0-16,-19 33 0 15,19-33-1-15,18 13 2 16,1-15-1-16,8 2 0 16,4-4 1-16,1 4-1 15,7-2 1-15,3-2 0 16,3 4-1-16,-3-5 1 15,3 5-1-15,3-4 1 16,-6 4 0-16,1 0-1 0,-7 2 1 16,-5 0 0-16,-6 0 0 15,-3 3-1-15,-22-5-1 16,23 4 2-16,-23-4-2 16,0 0 1-16,0 0-2 15,0 0-1-15,0 0-2 16,-20-11-7-16,20 11-28 15,-23-23-1-15,4 5-1 16,2-14 0-16</inkml:trace>
  <inkml:trace contextRef="#ctx0" brushRef="#br0" timeOffset="163364.2029">5532 13243 51 0,'7'-19'36'0,"5"-1"2"16,3 3 0-16,10 11-26 15,-25 6-3-15,26-13-3 16,-26 13 0-16,17 8-3 0,-17-8-1 16,4 30-1-16,-8-3-3 15,-8-6-4 1,26 0-31-16,-16 0-2 16,2-1 1-16,0-20-2 0</inkml:trace>
  <inkml:trace contextRef="#ctx0" brushRef="#br0" timeOffset="163814.3364">6025 13398 52 0,'0'0'36'0,"0"0"2"16,22-21-1-16,-1 27-25 15,-21-6-2-15,21 15-1 16,-13 6 0-16,5 18-3 15,-5-1-1-15,4 18-2 16,-5-1 1-16,3 10-2 16,-4-3 0-16,0-1-1 15,-3-13-1-15,3-6 1 16,2-9-1-16,-4-8 0 0,-4-25 1 16,11 25-1-16,-11-25 0 15,0 0-2-15,0 0-1 16,8-33-1-16,-8 33-4 15,-12-48-8-15,12 23-24 16,-9-11-1-16,-1-1-1 16,-1-1 2-16</inkml:trace>
  <inkml:trace contextRef="#ctx0" brushRef="#br0" timeOffset="164038.4028">5996 13365 70 0,'0'0'40'16,"18"-13"-3"-16,7 19-1 15,-2-16-28-15,25 12-2 16,-3-6-2-16,14 8-1 16,1 0-2-16,0-4-3 15,0 6-2-15,-16-6-4 16,14 13-21-16,-29-7-10 15,-12 3 1-15,-17-9-1 16</inkml:trace>
  <inkml:trace contextRef="#ctx0" brushRef="#br0" timeOffset="164218.469">6110 13659 62 0,'22'4'38'15,"6"-14"-1"-15,7 4 0 16,19 3-29 15,-19-5-5-31,3 2-5 0,9 12-28 0,-14 0-5 0,-8-2-2 16,-6 7-1-16</inkml:trace>
  <inkml:trace contextRef="#ctx0" brushRef="#br0" timeOffset="165833.9557">7084 13532 22 0,'0'0'35'16,"0"0"-1"-16,0 0 1 15,8 21-16-15,-8-21-8 16,0 0-1 0,0 0-2-16,0 0-1 0,17-7-3 15,3 11 1-15,-3-8-1 16,14 6 0-16,4-10 0 16,17 6-1-16,-2-8-1 15,8-1 0-15,-4-1 1 16,-2 3-3-16,-4-1 1 15,-9 1-2-15,-9 14-1 16,-30-5-4-16,22 18-4 16,-44-13-20-16,22-5-11 0,-36 33 3 15,9-14-2-15</inkml:trace>
  <inkml:trace contextRef="#ctx0" brushRef="#br0" timeOffset="166082.0307">7117 13715 39 0,'0'0'36'0,"0"0"0"16,21 11 1-16,14-3-21 16,-35-8-4-16,50-4-2 15,-23-6-3-15,16 8-2 16,-5-3-2-1,7 1-1-15,-5 0-2 0,-3 0-1 16,-1 6-4-16,-18-15-7 16,11 13-27-16,-29 0 1 0,17-8-1 15,-17 8 0-15</inkml:trace>
  <inkml:trace contextRef="#ctx0" brushRef="#br0" timeOffset="166542.1731">7622 13216 21 0,'0'0'33'15,"0"0"0"-15,0 0 1 16,0 0-20-16,0 0-3 15,-25 17 0-15,22 16 0 16,-26-5-1-16,9 24-4 16,-12 0 1-16,8 13-3 0,-10-5 2 15,7 11-3-15,-6-10 0 16,6 2-2-16,6-7-1 16,1-10 0-16,3-8 0 15,0-7-2-15,7 4-5 16,-15-16-31-16,15-2-1 15,10-17 0-15,-15 17 0 16</inkml:trace>
  <inkml:trace contextRef="#ctx0" brushRef="#br0" timeOffset="167202.3753">8195 13435 44 0,'6'-22'34'0,"-6"22"0"16,27-21 0-16,-33-4-20 15,6 25-1-15,0 0-5 16,-13 25 0-16,-20 10 0 16,8 22-3-16,-14 5 1 15,7 13-3-15,-1-1-1 16,8 9 0-16,11-8 0 15,24-16-1-15,19-19 0 16,17-17-1-16,12-17 1 0,11-13 0 16,7-13 0-16,1-12 0 15,-6-9 0-15,-9-5-1 16,-16-5 2-16,-15 1-2 16,-12-6 0-16,-17 4 0 15,-15 4 0-15,-14 4 1 16,-12 6-1-16,-7 3 0 15,-4 12-2-15,-2 2-1 16,2 19-3-16,-16-3-34 0,23 6 0 16,7 1-3-1,9 4 2-15</inkml:trace>
  <inkml:trace contextRef="#ctx0" brushRef="#br0" timeOffset="167834.5704">9619 13294 53 0,'2'-17'36'0,"-2"17"0"16,0 0-3-16,-6-29-18 16,19 47-4-16,-16-1-2 15,14 25-3-15,-9 4 1 16,10 16-3-16,-3 3 1 16,5 6-2-16,-3 2-1 15,1-4-1-15,0-10 0 16,-1-13 0-16,1-11-2 15,-5-10 0-15,-7-25-3 0,0 0-2 16,20 21-6-16,-30-38-28 16,8-6 0-16,-8-10-1 15,-1-2 1-15</inkml:trace>
  <inkml:trace contextRef="#ctx0" brushRef="#br0" timeOffset="168426.7544">9241 13454 40 0,'0'0'37'0,"40"-19"-1"15,7 17 1-15,7 15-20 16,0-17-7-16,17 20-1 0,-11-5-2 16,7 6-3-16,-13-5-1 15,-2 3-2-15,-11-11 0 16,-5 0 0-1,-5-6 0-15,-4-6 0 0,-4-7-2 16,1-4 2-16,-5 0 0 16,0 3 1-16,-19 16 0 15,29-11 0-15,-29 11 0 16,25 17 0-16,-15 10 2 16,3 7-2-16,-1 7 0 15,1 5 0-15,3 0 0 16,-1 5 0-16,-1-5-2 15,-1-13 1-15,-1-8 0 0,-2-6-1 16,-10-19 0 0,0 0 0-16,19 6 0 15,-19-6 0-15,9-31-1 16,-3 10 0-16,4-8 0 0,1-5 1 16,5-3-1-16,-1 1 0 15,7 0 1-15,-1 1-1 16,4 8 2-16,-2 14-1 15,4 9 0-15,-4 8 0 16,2 11 1-16,0 8 0 16,-2 6-1-16,-1 3 1 15,-3 9-1-15,-2-1 1 16,-3-5-1-16,-3 3 1 16,-7-9-1-16,-4-4 0 15,-4-2-1-15,4-23-1 16,-11 28-3-16,11-28-4 15,0 0-29-15,0 0-3 0,0 0-1 16,-12-26 0-16</inkml:trace>
  <inkml:trace contextRef="#ctx0" brushRef="#br0" timeOffset="168793.8678">10574 13763 61 0,'0'0'38'0,"32"7"1"16,-5-3 0-16,-2-21-27 16,20 13-4-16,-9-11-2 15,13-1-1-15,-7-5-1 16,6-2-3-16,-5-11 1 0,-5-1-2 16,-7-3-1-16,-10-1 1 15,-9 3 0-15,-12 5 0 16,-12 6-1-16,-7 10 2 15,-10 15 1-15,-6 11-1 16,-5 14 2-16,3 14-2 16,1 7 2-16,9 6-1 15,5 3 0-15,17-1 0 16,7-2-3-16,11-6 2 16,10-8-2-16,6-11-1 15,8-4-1-15,-6-19-4 16,19 9-14-16,-19-26-20 0,1-6 0 15,-5-10-1-15,0-8 1 16</inkml:trace>
  <inkml:trace contextRef="#ctx0" brushRef="#br0" timeOffset="169161.9768">11152 13519 58 0,'0'0'40'0,"23"29"2"15,-11 5-2-15,-12-34-17 16,33 64-13-16,-24-24-3 16,11 12-1-16,-7-14-3 15,6-4-1-15,1-9-1 0,-1-15 0 16,0-8-2-16,-1-12 0 16,-3-9 0-16,-1-13 1 15,-3-3-1 1,-1-7 0-16,1-4 1 0,1 4 0 15,0 3 1-15,-1 12 0 16,5 10-1-16,1 11 1 16,2 8 0-16,6 14 0 15,2 10 0-15,0 9-1 16,0 1 1-16,-4-3-1 16,-1 2 1-16,-9-1-2 15,-3 4-2-15,-12-11-4 16,10 12-29-16,-24-20-5 0,3 2-2 15,13-21 1 1</inkml:trace>
  <inkml:trace contextRef="#ctx0" brushRef="#br0" timeOffset="169735.1567">12342 13245 48 0,'0'0'37'0,"0"0"2"0,18-8-1 16,7 29-17-16,-25-21-7 16,27 35-5-16,-12-11-2 15,18 17-2-15,-4 1-1 16,6 0-3-16,-1-2 1 15,-5-3-1-15,-2-6 0 16,-6-6-1-16,-3-6-2 16,-18-19 0-16,0 0-2 15,0 0-6-15,0 0-20 16,0 0-11-16,-23-29 1 16,-2 2 0-16</inkml:trace>
  <inkml:trace contextRef="#ctx0" brushRef="#br0" timeOffset="169966.2241">12282 13128 58 0,'33'-10'36'0,"4"0"1"15,11 5-1-15,22 9-23 16,-11-18-5-16,22 14-4 15,-3-6-2-15,3 2-2 16,-6 3-1-16,-12-5-5 16,5 19-8-16,-33-9-22 0,-35-4-1 15,9 21 0-15,-30-5 0 16</inkml:trace>
  <inkml:trace contextRef="#ctx0" brushRef="#br0" timeOffset="170138.2772">12412 13346 66 0,'25'8'36'15,"10"-8"0"-15,11 0-9 16,16 8-16-16,-10-12-6 16,11 0-7-16,11 4-21 15,-17-2-13-15,-6-8 1 0,-5 5-2 16</inkml:trace>
  <inkml:trace contextRef="#ctx0" brushRef="#br0" timeOffset="170986.5456">12282 12849 14 0,'0'0'30'0,"0"0"2"0,0 0 1 16,18 12-14-16,-18-12-5 16,40-4-2-16,-15 0-2 15,22 20-3-15,-1-11-1 16,16 9-2-16,3-8-1 16,7 3-2-16,-5-5 0 15,-5-6-1-15,-10-6 1 16,-10-7-1-16,-15 0 1 15,-17-4 0-15,-18 1-1 16,-13-3 1-16,-8-2 0 0,-7 4 0 16,-5-2 0-16,1 2-2 15,5 9-4-15,-6-13-21 16,16 6-10 0,25 17-1-16,-29-23 0 0</inkml:trace>
  <inkml:trace contextRef="#ctx0" brushRef="#br0" timeOffset="171745.7709">6106 13066 52 0,'-21'-7'35'0,"21"7"0"16,0 0-6-16,0 0-18 15,20-12-4-15,-20 12-1 16,42-4-1-16,-13-2 0 16,15 10-1-16,1-4-1 15,14 0 0-15,5-5-1 16,11-1 0-16,0-10-1 15,-3 3 0-15,-10-2-1 16,-8-3 0-16,-14 1 0 16,-19 6-1-16,-21 11 0 15,-19-18-1-15,-10 22-3 16,-23-19-18-16,6 9-14 16,-2 2-2-16,3-7 1 0,8 3 0 15</inkml:trace>
  <inkml:trace contextRef="#ctx0" brushRef="#br0" timeOffset="172618.0393">13465 13266 1 0,'0'0'24'15,"-31"13"8"-15,31-13-4 16,0 0-7-16,-31 0-3 0,31 0 0 16,0 0-2-1,0 0-2-15,17-6-3 16,9 8-4-16,-9-11 0 15,16 9-2-15,3-6-2 0,9 4 0 16,-1-6-2-16,2 1-1 16,-1 1-1-16,-7-4-2 15,1 10-3-15,-18-13-4 16,4 19-17-16,-25-6-11 16,0 0 1-16,-40 15-1 15</inkml:trace>
  <inkml:trace contextRef="#ctx0" brushRef="#br0" timeOffset="172766.0854">13432 13362 50 0,'-19'11'35'15,"19"-11"-1"-15,25-2 2 16,6-9-23-16,13 13-7 0,-7-8-4 16,5 2-6-16,10 0-27 15,-9 4-3-15,-12-4 0 16,-1 6-2-16</inkml:trace>
  <inkml:trace contextRef="#ctx0" brushRef="#br0" timeOffset="173570.3344">14094 13204 51 0,'0'0'37'16,"11"-21"-1"-16,-11 21 3 16,21-25-24-16,1 33-4 15,-22-8-2-15,31 19-2 16,-18 2-1-16,10 10-3 15,-7 5 2-15,1 10-3 16,-5-3 1-16,1 6-2 16,-1-2 0-16,1-5-1 15,-3-8 1-15,1-7-1 0,1-8-1 16,-12-19 2-16,19 12-1 16,-19-12 0-16,12-29 1 15,-12 6-1-15,-4-4 0 16,0-7 1-16,0-3-2 15,-2-3 1-15,3 2-1 16,-1 5 1-16,6 2-1 16,5 6 1-16,9 2-1 15,1 10 1-15,8 9 0 16,4 8 1-16,2 7-1 16,6 5 1-16,-1 12 0 15,1 5 0-15,-4 2 1 16,-4 7-2-16,-4-4 1 0,-6-3 0 15,-5-5 0-15,-5-3 0 16,-7-9-1-16,-2-18 0 16,-4 21 0-16,4-21 0 15,0 0 1-15,-13-31-1 16,9 6 0-16,4-6 1 16,0-3-1-16,8-8 0 15,1-1 0-15,9 1 1 16,3 6-2-16,6 7 2 15,4 2-2-15,1 12 1 16,1 9 0-16,0 12 0 16,-2 7 0-16,-4 10 0 15,0 4 1-15,-4 6-1 0,-4 7 2 16,1 4-2 0,-5-2 1-16,-1-5-2 0,-3-5 1 15,-3-5-2-15,-2-4 0 16,-6-23-2-16,3 27-5 15,-3-27-22-15,-7-17-10 16,7 17-1-16,6-25 0 16</inkml:trace>
  <inkml:trace contextRef="#ctx0" brushRef="#br0" timeOffset="174125.502">15621 13224 57 0,'0'0'38'15,"12"-24"0"-15,-12 24 2 16,-21-21-23-16,21 21-7 16,-45 2-1-16,18 8-4 0,-11-1 0 15,3 13-1-15,-4 3-1 16,9 3-2 0,1 7 2-16,11 1-3 15,11 10 1-15,8-5-1 16,11-5 0-16,7-7 0 0,10-6-1 15,10-8 2-15,1-13-2 16,5-6 1-16,-1-13 0 16,-5-6 1-16,-3-6-2 15,-11-3 1-15,-5-7 0 16,-9 1 1-16,-7 7-1 16,-6 8 0-16,-4 4 0 15,6 19 0-15,0 0 1 16,0 0-1-16,0 0 1 15,4 34 0-15,12-7 0 16,7 0-1-16,4 2 1 16,4-4-2-16,3-12 1 0,-1-3-3 15,0-2-1-15,-12-10-3 16,8 11-9-16,-29-9-25 16,12-36-1-16,-18 11 1 15,-10-4 0-15</inkml:trace>
  <inkml:trace contextRef="#ctx0" brushRef="#br0" timeOffset="174489.6166">15160 12926 56 0,'8'-36'35'0,"-8"36"0"16,19-25 1-16,-15 2-25 16,21 23-4-16,-5-6-2 15,14 14-1-15,1-3 0 16,15 7-1-16,4-6-1 16,10 3-1-16,1-7 0 15,-1 4 0-15,-4-6 0 16,-8-6-1-16,-10-1 1 15,-13-7-1-15,-29 14 0 16,16-21 0-16,-16 21 1 16,-37-23-2-16,4 15 1 0,-5-1-3 15,1 15-10-15,-5-12-24 16,-3-2-1-16,9 0 0 16,3 1-1-16</inkml:trace>
  <inkml:trace contextRef="#ctx0" brushRef="#br0" timeOffset="175357.8815">17172 13087 54 0,'0'0'35'0,"17"-23"2"16,-13 4-7-16,-4 19-16 15,0 0-2-15,-19 21-3 16,-10-2-1-16,6 18-2 0,-12-1-1 16,6 12-2-16,-2-2 1 15,10 2-3-15,6 0 1 16,13-9-2-16,11-13 2 16,17-12-3-16,8-10 1 15,11-12 0-15,1-7-2 16,2-12 2-16,0-8-2 15,-9-5 2-15,-12-6-2 16,-6 0 2-16,-13-2 0 16,-10 4 0-16,-4 7 1 15,-7 11 0-15,-1 1 0 16,14 25 0-16,-21-10 1 16,15 29 0-16,8 10 0 0,10 9-1 15,1 5 1-15,6 3-1 16,3 5 1-16,3-1-1 15,-2-4 0-15,2-9-1 16,-2-7 0-16,-7-10-2 16,-16-20 0-16,21 15-5 15,-4-5-10-15,-17-10-24 16,-2-31 0-16,-4 6-1 16,1-6 1-16</inkml:trace>
  <inkml:trace contextRef="#ctx0" brushRef="#br0" timeOffset="175782.0126">17463 13068 70 0,'22'4'38'15,"3"9"3"-15,4 3-2 16,9 16-29-16,-17-3-2 16,12 17 0-16,-16-6-3 15,1 3-2-15,-9-7 0 16,-5-5-3-16,-8-6 3 15,-1-6-3-15,5-19 0 16,0 0-1-16,-20 2 1 16,20-2 0-16,-3-39-1 15,6 11 1-15,3-9-2 16,4-3 2-16,1-2 0 16,3 0 0-16,1 5-1 0,5 8 1 15,-1 8 0-15,4 12 0 16,2 12 0-16,2 9 1 15,0 13 0-15,0 8 0 16,-4 7 0-16,0 2-1 16,-3 4 2-16,-7-2-1 15,-5-4 0-15,-4-5-2 16,-2-4 1-16,-4-4-3 16,-2-10-1-16,4-17-4 15,-8 19-10-15,8-19-22 16,-17-25-2-16,9 0 2 15,6-8-1-15</inkml:trace>
  <inkml:trace contextRef="#ctx0" brushRef="#br0" timeOffset="176390.1983">18408 13172 54 0,'0'0'38'16,"25"-21"0"-16,-25 21 2 15,14-43-22-15,-14 43-10 16,-17-21-1-16,-7 25 0 16,-18 6-2-16,-6 17-1 15,-10 5-1-15,-2 10-2 16,4 8 2-16,12 4-3 15,15 0 2-15,23-4-3 0,22-16 1 16,18-13-1 0,24-11 2-16,10-14-2 31,9-11-1-31,-2-16 2 0,-6-11-3 0,-13-20 2 0,-15-3 0 16,-16-14 1-16,-15-3-2 15,-10 0 3-15,-12 1 1 16,-7 18-1-16,-6 11 2 15,2 19-1-15,1 22 0 16,7 30 1-16,1 21-2 16,9 20 0-16,5 13 1 15,5 1-2-15,5 7-1 16,5-1-1-16,12 9-3 16,-15-36-14-16,15 9-22 15,-6-18-1-15,2-4-1 16,3-15 0-16</inkml:trace>
  <inkml:trace contextRef="#ctx0" brushRef="#br0" timeOffset="176945.3725">19793 12702 40 0,'-2'-21'37'0,"4"3"0"15,-2 18 3-15,6-26-19 16,15 49-7-16,-19-6-4 15,23 31-2-15,-11 0-2 0,9 17 0 16,-6 6-2-16,6 11-1 16,-5-1-1-16,-3-6 0 15,-1-4-1-15,-5-12 0 16,-1-9 0-16,-2-13-1 16,-2-13 0-16,-4-24-1 15,7 25 0-15,-7-25-1 16,0 0-2-16,-3-23-2 15,3 23-7-15,-25-53-12 16,11 22-16-16,-15-5-1 16,-6-7 2-16,-11 1 0 15</inkml:trace>
  <inkml:trace contextRef="#ctx0" brushRef="#br0" timeOffset="177109.419">19423 13030 64 0,'0'0'35'0,"0"0"2"15,23 7-12-15,18 1-18 0,-11-14 0 16,19 10-2-16,-9-11-2 16,8-1-4-16,1 4-1 15,-13-17-10-15,5 7-23 16,-1 1-2-16,-5-8 1 16,4 2 0-16</inkml:trace>
  <inkml:trace contextRef="#ctx0" brushRef="#br0" timeOffset="177561.5582">20139 12729 82 0,'0'0'40'16,"30"26"1"-16,-10-10-12 0,12 39-19 15,-18-5-1-15,13 19-3 16,-12-3-1-16,3 3-2 15,-7-2-1-15,-3-2 0 16,-4-11-1-16,-2-14 0 16,2-11-1-16,-2-10-1 15,-2-19 1-15,0 0-1 16,25-15-1-16,-6-12 1 16,-2-12 0-16,5-5-1 15,1-9 0-15,2-9 2 16,-2 5-1-1,-4 7 1-15,-1 11-1 0,-5 11 1 0,1 10 0 16,-14 18 1-16,29 20 0 16,-14 18-1-16,4 10 1 15,2 4 0-15,3-1 1 16,-3 3-1-16,-2 0 0 16,0-8-1-16,-1-6 2 15,-7-11-2-15,-1-8-1 16,-10-21-2-16,21 17-3 15,-21-17-4-15,27-11-29 16,-27 11-3-16,14-27-1 16,-10 8 1-16</inkml:trace>
  <inkml:trace contextRef="#ctx0" brushRef="#br0" timeOffset="177949.678">20866 13270 86 0,'17'21'38'0,"-17"-21"3"16,37-4-14-16,-1 2-19 16,-5-10-2-16,17 1-3 15,-1-8 0-15,9-2-2 16,0-10-1-16,-2 0 0 0,-12-5 1 15,-7-6-2-15,-10-3 1 16,-16 5 0-16,-14 2 0 16,-15 9 0-16,-12 10 0 15,-11 13 1-15,-7 16 0 16,0 18 1-16,0 17 0 16,7 8 0-16,12 9-1 15,18-1 1-15,15 2 1 16,21-5-1-16,16-8 0 15,18-14-4-15,17-5 1 16,1-22-7-16,18-1-33 16,-30-6 0-16,-7-6-2 15,-21-3 1-15</inkml:trace>
  <inkml:trace contextRef="#ctx0" brushRef="#br0" timeOffset="178885.9665">2768 15038 31 0,'4'-21'28'0,"-4"21"0"16,0 0-3-16,-4-33-2 16,4 33-6-16,0 0-4 15,0 0-3-15,0 0-1 16,-6 20-2-16,-8 8-1 0,3 30 0 15,-5 13-2-15,7 17 0 16,-1 2-1-16,8 12-1 16,8-8-1-1,11-14 0-15,10-20-1 0,20-35 1 16,7-25-1-16,3-19 0 16,3-18 0-16,-2-16 0 15,-8-11 0-15,-13-7 0 16,-14 2 0-16,-17 0 1 15,-18 12-1-15,-11 3 1 16,-14 16-1-16,-9 15 0 16,0 5 1-16,-2 12-1 15,7 3-1-15,3 6-2 0,16 7-1 16,22-10-3 0,-3 25-6-16,3-25-27 15,25 2-1-15,7-12 0 16,11-3 0-16</inkml:trace>
  <inkml:trace contextRef="#ctx0" brushRef="#br0" timeOffset="179414.128">3165 14800 62 0,'0'0'39'15,"0"0"0"-15,-19-21 2 16,19 21-31-16,-2 29-1 15,17 11-2-15,-3 0-3 16,13 12-1-16,4 2-1 16,7 7-1-16,5 3 0 15,3-7-1-15,3-1 1 0,-3-6-1 16,-4-6 1-16,-3-4 0 16,-6-7-1-16,-10-3 0 15,-5-7 0-15,-9 0 0 16,-7-23 0-16,-13 23 0 15,-5-21 0-15,-3-5 0 16,-2-5 0-16,2-4 0 16,2-5 0-16,5-4-1 15,10-4 2-15,8-2-2 16,10 4 0-16,5 0 0 16,4 8 0-16,4 3 1 15,4 8-1-15,0 6 1 0,-2 10-1 16,-4 9 2-16,-4 0-1 15,-6 6 1-15,-5 4-1 16,-10-1 0-16,-8 1 1 16,-9-2 0-16,-12-4 0 15,-6-4-1-15,-9-4 1 16,0-11-1-16,-3 0 1 16,1-12-2-16,0 6-1 15,1-14-2-15,18 13-6 16,-17-11-31-16,27 8 0 15,17 4 0-15,-18-9-1 16</inkml:trace>
  <inkml:trace contextRef="#ctx0" brushRef="#br0" timeOffset="179925.2844">3946 15216 39 0,'0'0'36'0,"19"-15"1"16,-19 15 1-16,0 0-22 15,0 0-5-15,10 31-2 16,6 11-3-16,-11 8-1 15,15 9-1-15,-7 5 0 16,6 7-1-16,-7-2 0 16,1 0-1-16,-9-8 1 0,-4-7-1 15,-5-10 0 1,-11-6-1-16,-3-9 0 16,-10-6 0-16,-10-11-1 15,-3-12 0-15,-1-4-2 0,-7-17-1 16,10-2-6-16,-16-25-31 15,19-8-1-15,4-23 0 16,14-9-1-16</inkml:trace>
  <inkml:trace contextRef="#ctx0" brushRef="#br0" timeOffset="180058.3286">3728 14881 67 0,'20'2'36'0,"-20"-2"-2"15,13 23-3-15,-13-23-53 16,21 9-13-16,-1 7-1 16,-1-11 0-16</inkml:trace>
  <inkml:trace contextRef="#ctx0" brushRef="#br0" timeOffset="180545.4748">4318 15274 9 0,'29'-15'30'16,"14"7"3"-16,-12-5 0 15,-14-12-13-15,20 27-4 16,-30-22-2-16,18 20-1 16,-25 0-1-16,18-15-2 15,-18 15-3-15,11-21-2 16,-9 2-1-16,4 0-2 16,-4-6 1-16,-2 4-1 15,-10-2-1-15,10 23 0 16,-38-22 0-16,7 26 0 15,-4 14 0-15,-1 12 0 16,1 7 0-16,6 18-1 0,12 1 2 16,9 9-1-16,12-2 0 15,15-7-1-15,12-6 1 16,9-12-1-16,9-3 0 16,-1-18-1-16,-2-2-1 15,-2-18-2-15,3 1-4 16,-22-35-15-16,8 18-18 15,-8-14 0-15,2-3-1 16,-2-14 0-16</inkml:trace>
  <inkml:trace contextRef="#ctx0" brushRef="#br0" timeOffset="180945.5981">4916 15149 80 0,'-15'33'41'0,"0"15"0"15,-1-12-2 1,12 28-32-16,-4-9-2 0,16 5-1 16,13-10-2-16,18-16-2 15,13-15 0-15,10-19-1 16,5-19 0-16,-1-12-1 16,3-11 0-16,-11-15-2 15,-12-9 1-15,-19-12 0 16,-11-1 0-16,-16-3 1 15,-8 9 0-15,-9 6 2 16,-4 9 1-16,-3 22 2 0,1 11 0 16,6 25 1-16,2 17 0 15,9 25 0-15,2 10-1 16,10 11-1 0,-2 6 1-16,13 6-2 0,4 2 0 15,4-4 0-15,4-8-2 16,0-15 0-16,0-10-2 15,-8-21-2-15,8 4-5 16,-29-23-31-16,0 0 0 16,0-36-1-16,-8 5 1 15</inkml:trace>
  <inkml:trace contextRef="#ctx0" brushRef="#br0" timeOffset="181125.6532">5264 15180 68 0,'0'0'38'16,"0"0"1"-16,30-8 0 0,1 5-34 16,-4-15-1-16,18 7-2 15,-7-1-1-15,5-1-4 16,9 13-9-16,-14-10-26 16,3 4-1-16,-1-3 1 15,-3 1-1-15</inkml:trace>
  <inkml:trace contextRef="#ctx0" brushRef="#br0" timeOffset="181457.7563">5979 15032 68 0,'19'2'38'16,"-19"-2"1"-16,24 23-8 16,-24-23-20-16,-16 25-3 0,-7-8-1 15,8 12-1-15,-7-4-2 16,9 4-1-16,5-4-2 15,14-2 1-15,13-4-2 16,14-5 0-16,17-7-1 16,6 1 2-16,6 0-2 15,-2-1 1-15,-3 1 1 16,-6 7 0-16,-15 4 0 0,-9 14 0 16,-21 2 1-1,-12 3-1-15,-15 0 0 16,-8-1 0-16,-8-3 0 15,-5-7-2-15,0-6-2 0,-7-23-4 16,17 12-17-16,-15-33-18 16,9-6 1-16,-3-13-2 15,8-10 1-15</inkml:trace>
  <inkml:trace contextRef="#ctx0" brushRef="#br0" timeOffset="181613.8032">5852 14466 83 0,'-18'-5'39'0,"9"22"0"15,3 14-3-15,-6-6-42 16,12 19-31-16,4 0-1 0,-2-4-2 16,8-7 1-16</inkml:trace>
  <inkml:trace contextRef="#ctx0" brushRef="#br0" timeOffset="182861.1887">7136 15023 39 0,'18'-27'36'0,"-18"27"1"16,17-23 0-16,1 29-17 15,-18-6-6-15,0 0-5 0,0 0-1 16,27 42-2 0,-18-11-3-16,7 18 1 15,-7 9-1-15,5 9 0 16,-3 0-2-16,-1-2 2 0,-4-5-3 15,0-4 1-15,-5-18 0 16,1-13 0-16,-2-25-1 16,0 0 0-16,10-25 0 15,-6-10 0-15,-2-7 0 16,0-10-1-16,0-3 1 16,3-5 0-16,3 1 0 15,2 9 0-15,5 6 0 16,6 7 0-16,6 11 0 15,6 6 0-15,4 11 0 16,3 13 1-16,1 13-1 16,-3 14 1-16,-1 7 0 15,-8 10 0-15,-8 6 0 0,-5 5 0 16,-9 0 0-16,-3-7-1 16,-6-11 0-16,-2-11 0 15,-3-7 0-15,7-23 0 16,0 0 0-16,0 0-1 15,-14-32 0-15,16-5 0 16,10-9-1-16,3-13 1 16,8-5-1-16,2-1 1 15,6 6-1-15,0 9 1 16,2 10 1-16,2 11 0 16,-1 17 1-16,-3 16-1 15,-2 13 2-15,0 16-2 16,-4 13 1-16,0 8 0 0,-7 3 0 15,-5 9 0-15,-5 1-1 16,-6-4 0-16,-4-4-2 16,-6-18-1-16,6-1-4 15,2-40-12-15,-17 11-22 16,17-11 0-16,9-26-1 16,1-3 1-16</inkml:trace>
  <inkml:trace contextRef="#ctx0" brushRef="#br0" timeOffset="183145.2746">8377 15119 72 0,'23'28'41'0,"-19"11"-1"16,-10 5 1-16,17 17-32 16,-26-3-2-16,13 11-2 15,0-8-2 1,14-11-1-16,5-19-1 0,12-22-1 15,8-16 0-15,5-16 1 16,-3-14-1-16,-5-9 1 16,-10-7-1-16,-13-1 0 15,-17 0 1-15,-19 4-1 16,-13 4 0-16,-12 6-2 16,-1 13-2-16,-14-7-16 15,11 20-20-15,4 1-1 16,11 7-1-16,14 6 1 0</inkml:trace>
  <inkml:trace contextRef="#ctx0" brushRef="#br0" timeOffset="183717.4518">8890 14764 48 0,'0'0'37'0,"7"-27"0"16,-7 27 1-16,18 4-23 0,-18-4-4 15,13 29-2-15,-9 3-2 16,14 24-1-16,-7 1-1 16,8 16-1-16,1-4-2 15,1 8 0-15,-4-4-2 16,1-6 1-16,-5-17-2 15,-1-17-1-15,-3-9-2 16,-9-24 0-16,8 18-5 16,-27-45-11-16,19 27-20 15,-29-44 0-15,11 17 1 16,-9-10-1-16</inkml:trace>
  <inkml:trace contextRef="#ctx0" brushRef="#br0" timeOffset="184009.5426">8805 15038 56 0,'19'-23'35'16,"10"10"0"-16,10 5 0 16,1-17-28-16,22 17 0 15,-6-5-1-15,11 9-1 16,-11 0 0-16,4 10-1 16,-12 0 0-16,-3 7-1 15,-13 6 1-15,-3 10-1 16,-11-4 0-16,-1 12 0 15,-9-3 0-15,-2 3 0 16,-6 3-1-16,1 2 0 16,-2-7-1-16,-1-1-1 0,2-9 0 15,0-25-1-15,5 25-2 16,-5-25-2-16,18-8-6 16,-26-11-29-16,18-8-1 15,-8-15 0-15,3-4 0 16</inkml:trace>
  <inkml:trace contextRef="#ctx0" brushRef="#br0" timeOffset="184173.5923">9520 14812 59 0,'26'13'35'0,"-5"1"-1"15,-4-7-1-15,-17-7-31 0,37 23-3 16,-10 0-5-16,-10-7-19 15,8-3-9-15,2 2 1 16,-6-11-1-16</inkml:trace>
  <inkml:trace contextRef="#ctx0" brushRef="#br0" timeOffset="184688.7667">9875 14981 51 0,'-4'21'37'15,"-5"4"2"-15,-1 9-1 16,-25-3-22-16,24 21-5 15,-14-8-4-15,15 11 0 16,-1-11-3-16,11-3-1 16,3-11 0-16,11-7-2 0,13-17-2 15,6-13 1-15,5-11-1 16,1-12-1 0,1-11 2-16,-1-5-2 15,-2 0 1-15,-6-6 0 0,-10 6 1 16,-8 12 0-16,-1 5 1 15,-4 6-1-15,-1 6 1 16,-7 17 1-16,20-8-1 16,-3 27 2-16,0 8-2 15,6 8 2-15,-1-3-1 16,3 11 0-16,-4 3-1 16,-2-4 1-16,-1-8-1 0,-3-9-1 15,-15-25 0-15,25 10-1 16,-25-10 1-1,29-29-1-15,-12-5 1 16,1-7-1-16,3-5-1 0,2-9 1 16,2 7 1-16,0 7 0 15,-2 13 0-15,0 6 1 16,1 15-1-16,-1 14 2 16,-6 20-1-16,-3 25 0 15,-5 8-1-15,-1 3-1 16,4 8-4-16,-12-19-9 15,11 13-27-15,-5-11-1 16,7-10 1-16,-1-17-1 0</inkml:trace>
  <inkml:trace contextRef="#ctx0" brushRef="#br0" timeOffset="185284.9683">12055 15004 52 0,'0'0'36'0,"17"-20"0"15,-17 20-1-15,-17-9-23 16,17 9-1-16,-41 13-3 15,14 14 0-15,-17 6-1 16,5 15-2-16,-7 2-1 16,10 15-1-16,3 0-1 15,17 2-1-15,12-4-1 16,18-11 1-16,17-13-2 16,13-15-1-16,12-12-2 15,-2-24-3-15,16 5-8 16,-18-24-24-16,0-9-1 15,-12-12-1-15,-3-6 1 16</inkml:trace>
  <inkml:trace contextRef="#ctx0" brushRef="#br0" timeOffset="185685.1049">12232 14829 68 0,'0'0'39'0,"4"48"0"16,4-15 1-16,9 16-31 15,-11-3-1-15,11 22-1 16,-7 1-2-16,7 5-1 16,-1-10-1-16,3-9-1 31,-7-10-2-31,3-15 0 0,-5-9 0 0,-10-21-1 0,19-5-1 16,-9-18 0-16,-3-8-1 15,-7-13 0 1,10-4 0-16,-4-14 0 15,11 5 0 1,-5-6 1-16,11 9 1 0,-4 12 0 0,6 9 2 16,4 14 1-16,0 7 0 15,2 20 1-15,-2 11 0 16,4 21 1-16,-8 5-2 16,-2 6 1-16,-6 3-1 15,-3 9-1-15,-8-1 0 16,-4-5-2-16,-4-1-3 15,-14-35-12-15,7 12-25 0,9-33 0 16,-16 23 0 0,16-23-1-16</inkml:trace>
  <inkml:trace contextRef="#ctx0" brushRef="#br0" timeOffset="186513.3927">12906 14998 44 0,'0'0'34'0,"-6"-25"0"16,23 15-4-16,18 1-17 15,-14-20-3-15,29 15-1 16,-5-10-2-16,18 10-1 16,-5 1 0-16,6 22-1 15,-10 7 0-15,0 18 0 16,-14 6-2-16,-3 10 0 16,-12 0-1-16,-4 6 0 15,-7-10-1-15,-5-10 0 16,-3-15 0-16,-4-3-1 15,-2-18 1-15,0 0-1 0,0 0 0 16,-27-14 0-16,27 14-1 16,-33-40 1-16,8 15-1 15,-2-8 1 1,-6 5-1-16,-5 1 0 0,-5 8 1 16,3 9 0-16,-3 8 0 15,7 8 1-15,5 7-1 16,8 10 1-16,11 8 0 15,16 0-1-15,11-4 1 16,12-3-1-16,8-1 0 16,10 1 0-16,3-11 0 15,0-7-1-15,4-4-1 16,-10-10-2-16,3 8-3 0,-18-25-7 16,13 10-25-16,-22-12-2 15,-3 6 1-15,-7-8 0 16</inkml:trace>
  <inkml:trace contextRef="#ctx0" brushRef="#br0" timeOffset="186961.5378">13611 14858 66 0,'20'-4'39'15,"-1"6"1"-15,8 21-5 16,-27-23-23-16,46 44-2 0,-28-9-3 15,7 12-1-15,-8 1-1 16,2 6-2-16,-7-6-2 16,-2-8 1-1,-7-3-1-15,-1-8 0 0,-4-8-1 16,2-21-1-16,0 0 1 16,-19 2-1-16,10-20 1 15,-3-7-1-15,0-5 0 16,3-11 0-16,-1-1 1 15,6 2-1-15,6-2 0 16,4 5 0-16,9 5 1 16,5 5-1-16,5 6 1 15,9 5 0-15,7 11 0 0,5 1 1 16,1 6-1-16,1 9 1 16,-6 8 0-1,-1 10 0-15,-12 8-1 16,-6 5 0-16,-8 2 0 0,-9 0 0 15,-6 2-1-15,-8-11-3 16,4 5-2-16,-17-30-9 16,25 7-25-16,-4-17-1 15,0 0 0-15,0 0 1 16</inkml:trace>
  <inkml:trace contextRef="#ctx0" brushRef="#br0" timeOffset="187472.711">14526 14779 70 0,'0'0'41'0,"-25"15"-1"0,-2 7 1 16,13 18-31-16,-28-6-3 16,13 18-2-16,-2 0-1 15,14 2-2-15,9-10-1 16,16-10-1-16,15-9-1 15,8-15-1-15,11-8 0 16,-5-18-2-16,5-3 0 16,-13-11-1-16,-2-5 0 15,-14-13 1-15,-3 4 0 16,-12-2 2-16,-2 9 0 16,-3 11 2-16,-3 5 1 15,10 21 1-15,0 0 0 16,0 0 1-16,6 23-1 0,13 17 1 15,4 6 0-15,10 9 1 16,2 3-1-16,9 19 0 16,-5 1 0-16,-3 13 0 15,-14-9-1-15,-1 4-1 16,-19-9 1-16,-8-8-1 16,-19-4 1-16,-12-11-2 15,-15-10 2-15,-6-7-2 16,-5-12 1-16,-7-14 0 15,-3-7-1-15,3-12 0 16,5-5-1-16,3-14-2 16,16 0-3-16,-4-27-6 15,34 3-28-15,-7 3-2 0,17 2 1 16,6-2-1-16</inkml:trace>
  <inkml:trace contextRef="#ctx0" brushRef="#br0" timeOffset="187892.8538">14942 14940 61 0,'25'-9'37'16,"-1"-1"1"-16,-1 2 0 15,-16-11-28-15,22 10-4 16,-9-12-1 0,9 7-1-16,-8-13-1 0,6 2-1 15,-6 0 1-15,-2 2-1 16,-11 0 1-16,-4 4-1 16,-4 19 0-16,-23-15 1 15,-2 22-1-15,-8 17 0 16,-10 4 0-16,-7 16 0 15,-4 12-1-15,4 11 1 16,8-2-1-16,9 3 0 16,12-3 0-16,19-8-1 0,15-9 1 15,20-17-2-15,13-12-1 16,8-21-2 0,10-2-2-16,-8-30-8 15,21-1-27-15,-19-13 0 0,6-2-2 16,-3-11 2-16</inkml:trace>
  <inkml:trace contextRef="#ctx0" brushRef="#br0" timeOffset="188208.9612">15641 14589 80 0,'-37'16'41'16,"0"14"-1"-16,1 1-1 15,16 7-30-15,-1-5-4 16,23 13-2-16,12-8-1 15,18 3 0-15,18-11-2 16,14-7 1-16,2-2 1 16,-1 6-1-16,-5-2 0 0,-12 10 0 15,-13 7 0-15,-16 4 1 16,-21 4-1-16,-13 5 1 16,-18-3-1-16,-7-8 1 15,-7-5-2-15,-3-12 1 16,-2-14-1-16,0-9 0 15,4-10-1-15,2-11-1 16,7 5-3-16,-9-15-8 16,17 10-29-16,-6-4 0 15,6 2-1-15,-1-2 1 16</inkml:trace>
  <inkml:trace contextRef="#ctx0" brushRef="#br0" timeOffset="190944.8885">1313 16943 15 0,'-2'-17'33'0,"2"17"-1"15,16-20-5-15,-26-3-6 16,10 23-4-16,0 0-2 15,0 0-3-15,-15 25 0 16,7 10-4-16,-11 1 0 16,5 18-3-16,-3 5 0 15,5 12-3-15,1 0 1 16,13 2-1-16,7-6-2 16,16-7 1-16,4-14-2 15,16-6 1-15,5-19-1 16,8-15 1-16,2-17-1 15,-5-12 1-15,-6-14 0 16,-13-1 0-16,-16-4 1 0,-15-5-1 16,-20 7 1-16,-14 11 0 15,-15 12 1-15,-10 11-1 16,0 14 0 0,0 15 1-16,7 10-1 0,9 9 0 15,15 4 0-15,9 4-1 16,14 0-1-16,10-8-1 15,11 2-4-15,0-27-5 16,27 2-29-16,-13-11-3 16,2 0 1-16,-1-10 0 15</inkml:trace>
  <inkml:trace contextRef="#ctx0" brushRef="#br0" timeOffset="191140.9552">1959 17536 80 0,'0'0'41'15,"0"0"0"-15,0 0-1 16,0 0-37-16,-15 17-6 16,15-17-16-16,0 0-21 15,0 0 0-15,0 0-1 16,6 19 0-16</inkml:trace>
  <inkml:trace contextRef="#ctx0" brushRef="#br0" timeOffset="191833.1932">3088 16812 36 0,'-14'-19'37'0,"14"19"-1"0,-38 16-2 16,-3 1-17-16,20 48-6 15,-23-4-1-15,15 31-3 16,-6-5-1-16,18 13-3 15,7-10 0 1,20-8-1-16,11-17-2 0,19-24 1 16,16-18-1-16,12-21 1 15,3-16-1-15,-1-15 1 16,-9-15 0-16,-7-9 0 16,-17-5 0-16,-22 1 0 15,-16-1-1-15,-26 4 1 16,-14 6-1-16,-9 2 0 15,-2 14-2-15,-4 1-1 0,11 14-6 16,3-8-6-16,25 19-23 16,17 6-3-16,0 0 3 15,29 12-3-15</inkml:trace>
  <inkml:trace contextRef="#ctx0" brushRef="#br0" timeOffset="192321.3559">3560 16868 71 0,'-23'-19'36'0,"23"19"2"15,-23-4-12-15,25 40-19 16,-6-3 1-16,14 23-5 15,1-3 2-15,11 9-3 16,3-1 1-16,6-5-2 16,-3-8 1-16,3-14-2 15,0-13 0-15,0-13 0 16,0-10 0-16,-2-15 0 16,0-8 1-16,-2-6-2 15,2 2 1-15,-2-1 0 16,2 1-1-16,-4 8 1 15,2 6 1-15,2 9-1 0,2 4-1 16,1 10 1-16,1 1 1 16,2 8 0-1,-8 5 1-15,-4 1-1 16,-10 3 0-16,-11 7 1 0,-13-2 0 16,-14 3-1-16,-8-3 0 15,-9 0 1-15,-5-6-2 16,-3-2 0-16,0-6-2 15,4-13-2-15,9 9-7 16,-2-15-28-16,20-2-2 16,2-7 1-16,17 11-2 15</inkml:trace>
  <inkml:trace contextRef="#ctx0" brushRef="#br0" timeOffset="192756.5044">4695 17037 43 0,'0'-17'35'0,"0"17"1"16,0 0 2-16,36 42-25 0,-28-17-3 16,17 23-3-16,-10-2 0 15,9 15-2-15,-9 0 0 16,2 12-2-16,-15-2-1 15,-2-4 1-15,-9-7-3 16,-7-4 1-16,-7-12-1 16,-6-10 0-16,-8-11 0 15,-3-17-1-15,-2-6-2 16,-11-19-3-16,15 7-11 16,-14-34-22-16,2-6-1 15,-4-19 1-15,9-9-1 16</inkml:trace>
  <inkml:trace contextRef="#ctx0" brushRef="#br0" timeOffset="192881.5468">4291 16619 26 0,'6'-29'2'16,"6"8"-2"-16,-12 21 1 16,33-31-24-16</inkml:trace>
  <inkml:trace contextRef="#ctx0" brushRef="#br0" timeOffset="193512.7636">4914 17209 26 0,'0'0'33'0,"0"0"-1"16,20 2 0-16,1 8-21 15,-21-10-3-15,48-2-1 16,-21-6-2-16,16 3 0 16,-1-11-3-16,10-7 1 15,-2-7-3-15,4-7 2 0,-7-3-2 16,-9-2 1 0,-5-1-1-16,-14 7 1 15,-13 1-2-15,-12 12 3 16,-17 12-1-16,-12 13 1 0,-13 11 0 15,-2 20 0-15,-6 5 3 16,8 16-3-16,0 4 1 16,13 7-2-16,8-4 1 15,21-1-1-15,12-7 0 16,15-9-2-16,14-5-3 16,1-24-4-16,28 10-21 15,-12-25-8-15,4-6-1 16,-4-9 1-16</inkml:trace>
  <inkml:trace contextRef="#ctx0" brushRef="#br0" timeOffset="193972.9163">5698 17087 51 0,'-27'27'37'0,"-12"11"1"16,-5 6-1-16,9 17-27 15,-11-11-3-15,24 14-1 16,5-13-2-16,21-3-1 16,19-13-2-16,25-16 0 15,14-13-1-15,11-18 0 16,4-13-1-16,-1-15 0 16,-3-12 0-16,-13-13 0 15,-14-6-2-15,-19-13 2 0,-8-5-2 16,-13-5 2-16,-6 6 0 15,-4 10 1-15,-5 7 0 16,1 19 1 15,-2 17 1-31,10 35 0 0,0 0 1 0,-11 48 0 0,7 6 0 16,8 21 0-16,-2 7 1 16,7 14-2-16,-1-6 2 15,7 2-3-15,-1-9 1 16,3-10-2-16,1-14 1 15,-3-15-1-15,4-11-2 16,-19-33 0-16,31 23-3 16,-31-23-3-16,21-17-11 0,-23-8-20 15,-3-4 0-15,-15-11 0 16,-3 3-1-16</inkml:trace>
  <inkml:trace contextRef="#ctx0" brushRef="#br0" timeOffset="194377.0536">5890 17162 45 0,'-5'-24'31'16,"28"19"1"-16,6 1-7 16,13-10-21-16,20 5 0 15,0-5-3-15,7 3 1 16,0-1-3-16,-3 1 0 16,-6 3 0-16,-10 2 4 15,-15-5-1-15,-10 13 2 0,-25-2 0 16,0 0 1-16,-23 13 2 15,-4 10 0 1,-18-5 0-16,9 7-3 16,-3-2 0-16,14 2-2 0,10-6 1 15,20-2-2-15,17-4 0 16,18 1 0-16,14-3-1 16,10 1 0-16,-1-1 1 15,1 5 0-15,-6 1 1 16,-10 2 0-16,-13 4-1 15,-16-2 2-15,-17 0-1 16,-15 4 0-16,-16-4-1 16,-10 2 0-16,-11-7 0 0,-6-1-1 15,-2-7-1 1,-2-4-3-16,18 9-9 16,1-21-26-16,14 3-1 15,10-11 0-15,17 16-2 0</inkml:trace>
  <inkml:trace contextRef="#ctx0" brushRef="#br0" timeOffset="194805.2007">7731 16598 42 0,'23'-14'36'15,"-23"14"1"-15,23 21 0 16,-17 29-17-16,-18-6-10 16,18 29-2-16,-12 0-1 0,8 19-1 15,-4-6-2 1,8 3-1-16,0-13-1 16,3-5-1-16,1-13-1 15,1-14-1-15,1-8-2 0,-12-36-2 16,21 33-4-16,-21-33-12 15,0 0-18-15,-15-36 0 16,3 15-1-16,-11-8 2 16</inkml:trace>
  <inkml:trace contextRef="#ctx0" brushRef="#br0" timeOffset="195173.3256">7540 17121 61 0,'-4'-25'35'16,"23"16"-1"-16,14 16-6 15,-2-12-19-15,32 10-2 16,-5-7-1-16,21 10-2 0,2-8-1 16,12 6 0-16,-6-8 1 15,1 0-2-15,-7-9-2 16,-9-1 1-16,-11-1-1 16,-16-1 2-16,-20-1-1 15,-25 15 0-15,0-21-1 16,-23 19 2-16,-16 8 1 15,-5 7-1-15,-8 6 0 16,3 10 0-16,1 7 0 16,15 7-1-16,8-1 1 15,18 4-1-15,14-6 0 16,15-3-1-16,10-9 0 16,9-5 1-16,3-11-2 0,1-6 0 15,1-6-2 1,-9-16-4-16,5 14-9 15,-15-25-23-15,4-1-1 0,-10-13 0 16,-4 3 0-16</inkml:trace>
  <inkml:trace contextRef="#ctx0" brushRef="#br0" timeOffset="195549.4516">8566 17066 57 0,'-18'9'38'15,"14"8"0"-15,10 16 1 16,-10-8-27-16,24 23-3 15,-13-10 0-15,13 12-4 16,-9-11 1-16,7 1-3 0,-5-6-1 16,4-9-1-16,-17-25 0 15,27 16-1-15,-27-16 0 16,27-27 0-16,-13 4-1 16,3-10 0-16,5-9 0 15,-3-4 0-15,8 4-1 16,-4 0 2-16,6 5-1 15,-4 8 0-15,0 8 0 16,-2 10 1-16,0 15 1 16,-1 9-1-16,-3 12 2 15,-4 8-2-15,-1 7 2 16,-5 2-1-16,-1 0 0 16,-2 2 0-16,-2-5-2 0,-4-5 0 15,4-5-3-15,-4-29-4 16,21 33-11-1,-21-33-20-15,38-12-1 16,-18-11 1-16,11-6-1 0</inkml:trace>
  <inkml:trace contextRef="#ctx0" brushRef="#br0" timeOffset="195881.5641">9316 17106 81 0,'-25'19'40'0,"2"18"-1"16,-8-11-5-16,17 26-27 15,-3-6-2-15,19 0-1 16,8-11-2-16,17-10 0 0,13-16-2 16,10-13 0-1,6-9-1-15,-4-20 0 16,-2-7-2-16,-7-19 1 16,-3-10-1-16,-15-12 1 0,-7-5 0 15,-12 1 1 16,-4 3 1-31,-4 11 1 0,-2 11 1 0,0 26 0 0,4 34 1 16,0 0 0-16,-25 48-1 16,23 15-1-1,-2 12 1-15,4 9-1 0,4 5 0 16,2-3-4-16,11 4-3 16,-13-17-32-16,25-6-1 15,0-21-1-15,15-6-2 16</inkml:trace>
  <inkml:trace contextRef="#ctx0" brushRef="#br0" timeOffset="196293.7041">10587 16529 41 0,'17'-10'37'16,"1"12"1"-16,-18-2 0 15,35 52-18-15,-43-16-6 16,19 35-3-16,-16 2-2 16,8 17-3-16,-4 4-2 15,2 4-2-15,1-10 0 16,4-11-1-16,2-16 1 16,-2-15-4-16,1-9 1 15,-3-16-2-15,-4-21-2 16,0 0-4-16,0 0-22 15,0 0-9-15,-23-25 0 0,2-10 0 16</inkml:trace>
  <inkml:trace contextRef="#ctx0" brushRef="#br0" timeOffset="196660.8289">10458 16975 46 0,'4'-19'33'0,"9"2"2"15,14 4 0-15,12 13-23 16,5-18-4-16,24 16-1 15,-5-5-1-15,9 11-1 16,-11-8 0-16,1 6-1 16,-16 0 0-16,-7 11 0 15,-20 6-2-15,-15 12 0 16,-15 3 1-16,-11 7 0 0,-5 3 0 16,2 8-2-16,0-3 1 15,10-1-1 1,11-5 0-16,14-15 0 15,13-8-1-15,17-11 0 0,8-9 1 16,3-11-1-16,-1-10 1 16,-6-6 0-16,-7-12-1 15,-10 3 1-15,-16-6-2 16,-16-2 2-16,-13 3-2 16,-9 3 1-16,-2 3-4 15,-9 1-1-15,11 26-19 16,-10-13-17-16,18 10 1 15,1 3-2-15,18 8 1 0</inkml:trace>
  <inkml:trace contextRef="#ctx0" brushRef="#br0" timeOffset="197189.0077">11984 16580 52 0,'1'-17'35'0,"-1"17"2"16,0 0-6-16,0 0-16 16,31 29-3-16,-23 7-3 15,13 28-2-15,-7-1 0 0,5 23-3 16,-7 4 0-16,-3 2-2 16,-7-3 0-16,-6-9-1 15,-1-11 0-15,-3-11-2 16,0-12-2-16,-3-21-3 15,12 2-5-15,-18-24-27 16,17-3-2-16,10-32 0 16,1 1 0-16</inkml:trace>
  <inkml:trace contextRef="#ctx0" brushRef="#br0" timeOffset="197909.2529">12394 16751 55 0,'18'4'35'16,"-18"-4"1"-16,-4 34 0 16,-6 9-27-16,-23-13-2 15,5 16-1-15,-13-9-1 16,6 5-2-16,-5-9 1 16,13-3-2-16,4-7 1 15,3-7-2-15,9 1 0 16,11-17-1-16,-10 29 1 15,10-29-1-15,8 27 0 16,-8-27 1-16,23 30-1 16,-4-13 0-16,2-1 1 15,3 3 0-15,1-6 0 0,2 5-1 16,4-9 1-16,7-1 0 16,5-2 0-16,7-4-1 15,6-8 1-15,5-8-1 16,3-3 1-16,4-8-1 15,-7-5-1-15,-1-7 1 16,-12-5-1-16,-9-4 2 16,-14 6-2-16,-17 5 1 15,-14 4-1-15,-15 14 2 16,-10 11-1-16,-14 12 0 16,-1 17 2-16,-2 15-2 15,4 5 2-15,7 10-1 16,12 3 0-16,15 2-1 0,14-3 2 15,17-5-2-15,14-12 1 16,13-9-1-16,14-10 0 16,7-19 0-1,5-9 0-15,1-12 0 0,0-10 0 16,-9-5 0-16,-8-12 0 16,-14-6 0-16,-11 0-1 15,-16 4 1-15,-11 2-1 16,-14 8 1-16,-11 9 0 15,-6 10 0-15,-8 17 0 16,2 14 0-16,0 13 2 16,6 12-2-16,10 3 2 0,11 8-2 15,10-2 1-15,13-2-1 16,10-5 1-16,9-8-1 16,11-6-3-1,-3-14-2-15,12 6-5 16,-23-13-29-16,17-4-2 0,-10-9 1 15,-3-1-1-15</inkml:trace>
  <inkml:trace contextRef="#ctx0" brushRef="#br0" timeOffset="198373.4108">13563 17035 59 0,'0'0'38'0,"0"0"1"16,4 19 0-16,6 21-26 16,-12-13-3-16,17 23-3 0,-5-2 0 15,9 12-4-15,-3-3 0 16,5 6-1-16,-2-9-2 16,-2-6 1-16,-1-10-1 15,-1-13-1-15,-15-25 0 16,23 12-1-16,-23-12-1 15,6-37-2-15,-2 7-1 16,-15-26-1-16,7 0 0 16,-12-16 0-16,10 1 0 31,-7-14 2-31,11 8 1 0,2 1 3 0,10 9 0 16,7 13 4-16,6 12-1 15,14 24 1-15,-1 11 2 0,11 26-1 16,-7 8 1-16,5 19-1 15,-16 2 2-15,-2 11-2 16,-22-3 1-16,-9-1-2 16,-15-7 0-16,-12-3-2 15,-7-13 0-15,-10-13-5 16,7 10-13-16,-9-25-22 16,9-4-1-16,3-12 0 15,11 3-1-15</inkml:trace>
  <inkml:trace contextRef="#ctx0" brushRef="#br0" timeOffset="199260.7108">14771 16968 32 0,'19'-8'31'0,"-19"8"1"0,19-33-10 16,1 30-4-16,-28-22-3 15,8 25-2-15,0 0-3 16,0 0-1-16,-31 13-2 16,10 16-1-16,-20 5 0 15,7 16-3-15,-7 4 1 16,4 11-1-16,5-3-1 16,8-1-1-16,15-9 0 0,13-8 0 15,13-13-1-15,12-16-1 16,10-11 1-1,11-20-1-15,0-7-1 16,-2-17 1-16,-2-4-3 0,-9-15 2 16,-8-10-2-16,-10-14 2 15,-5-5-2-15,-16-6 3 16,-8 6 0-16,-5 7 1 16,-3 10 1-16,3 15 0 15,-2 18 1-15,17 38 1 16,-22 15 0-16,24 31-1 15,6 16 0-15,9 16 0 32,-1 5 1-32,5 7-2 0,-2-2 1 0,2-9-2 15,1-6 0-15,-9-18-2 16,3-10-1-16,-11-28-4 16,17 10-8-16,-22-27-24 0,25-8-1 15,-12-17 1-15,8-6 0 16</inkml:trace>
  <inkml:trace contextRef="#ctx0" brushRef="#br0" timeOffset="199544.8074">15195 16981 64 0,'0'0'38'16,"-15"29"1"-16,1 4 0 16,6 18-30-16,-7-7-1 15,15 12-3-15,0-8 0 16,13 0-2-16,7-13-1 15,9-9-1-15,7-12 0 16,7-14-1-16,-3-12 0 0,-3-11 1 16,-8-13-1-16,-10-8 1 15,-9-2-2-15,-10-4 1 16,-10-4-1-16,-7 2 1 16,-4 4-2-16,-6 8 1 15,5 11-3-15,-1 4-2 16,23 25-4-16,-38-9-29 15,38 9 1-15,0 0-2 16,-4 30 1-16</inkml:trace>
  <inkml:trace contextRef="#ctx0" brushRef="#br0" timeOffset="199756.8791">15529 16931 71 0,'31'37'41'0,"-26"-10"0"15,5 11-1-15,-12-3-31 16,12 14-2-16,-10-6-2 16,5-3-3-16,1-6 1 15,4-13-4-15,9-5-3 16,-19-16-1-16,45-6-4 16,-38-23-23-16,16 1-8 15,-11-18 0-15,1-8-1 16</inkml:trace>
  <inkml:trace contextRef="#ctx0" brushRef="#br0" timeOffset="199895.9308">15596 16634 41 0,'-29'-19'30'15,"29"19"-2"1,-29 13-8-16,29-13-44 16,6 48-6-16,-4-15 1 0,12 19-3 15</inkml:trace>
  <inkml:trace contextRef="#ctx0" brushRef="#br0" timeOffset="200321.0712">15756 16924 56 0,'0'0'39'16,"22"0"-1"-16,-9 19 1 0,-13-19-25 15,35 48-5 1,-24-19-2-16,11 9-3 0,-11-2 0 16,1 3-2-16,-5-9 1 15,-3-1-2-15,-6-8 1 16,2-21-2-16,-5 21 0 16,5-21 0-16,0 0 0 15,-16-32 0-15,14 9-1 16,4-12 0-16,2-3 0 15,4-4 0-15,7-1 0 0,2 1 0 16,7 8-1-16,-1 3 2 16,4 8 0-16,-2 12 0 15,0 12 0 1,2 15 0-16,-8 7 0 0,0 9 0 16,-7 3 1-16,2 5-1 15,-11 4 1-15,1-1-1 16,-4-5 0-16,-6-9-2 15,12-1-2-15,-6-28-10 16,0 0-25-16,0 0 0 16,29 4-1-16,-13-23 1 15</inkml:trace>
  <inkml:trace contextRef="#ctx0" brushRef="#br0" timeOffset="200717.2066">16262 16926 63 0,'-20'19'37'0,"5"10"0"0,1 5 0 16,14 8-31-16,0-7-1 16,16-1-3-16,5-9 2 15,10-7-4-15,4-11 1 16,-1-11-1-16,5-9-2 16,-6-12 1-16,0-6-1 15,-10-5 1-15,-2 3-1 16,-10 1 3-16,-3 5-2 15,-4 10 1-15,-4 17 1 16,0 0 0-16,-10 23 1 16,12 17 0-16,4 10 0 15,10 13 0-15,3 6 2 16,8 19-1-16,0-1 1 0,8 10-1 16,-7-3 0-16,-1 2 0 15,-17-11 0-15,-8-1-1 16,-19-15-1-16,-14-15 1 15,-17-14-2-15,-16-15 0 16,-9-15-1-16,-14-18-3 16,6 8-16-16,-12-36-20 15,12 1 0-15,8-9-2 16,13-4 1-16</inkml:trace>
  <inkml:trace contextRef="#ctx0" brushRef="#br0" timeOffset="201536.4862">17321 16812 49 0,'-24'-5'36'0,"7"3"1"0,17 2 0 15,-12 23-25-15,7-4-3 16,14 25-1-16,-7 0 0 16,10 19-3-1,-1-3 0-15,13 5-2 0,3-7-1 16,3-12-1-16,7-16 1 16,6-14-1-16,3-18-1 15,2-14 0-15,-6-10 1 16,-5-11-1-16,-8-9-1 15,-10-4 1-15,-7-2-1 16,-12 5 1-16,-8 4-1 16,-5 13 1-16,-5 10 0 15,1 13 0 1,17 7 1-16,-23 34-1 0,21 1 1 16,12 3 0-16,9 4 0 15,12 1-1-15,9-11 1 16,12-5 0-16,6-13 0 0,4-13-1 15,-6-4 0-15,-4-11 1 16,-12-11-1-16,-11-7 1 16,-17-5-1-16,-16-1 1 15,-13-4-1-15,-12 1 0 16,-12 1 1-16,-1 4-1 16,-1 7 0-16,5 0-3 15,7 14 0-15,4-6-5 16,27 21-26-16,0 0-7 15,10-18-1-15,-10 18 0 16</inkml:trace>
  <inkml:trace contextRef="#ctx0" brushRef="#br0" timeOffset="201996.6413">18125 16458 56 0,'0'0'39'0,"21"11"0"16,-9 24 1-16,-8-1-29 16,11 31-1-16,-11-3-3 15,9 13-1-15,-3-1-2 16,3 5-2-16,1-6 1 16,-1-18-2-16,1-10 1 15,-1-15-2-15,-1-7 1 16,-12-23-1-16,0 0-1 0,0 0 1 15,10-34-1-15,-16-1 0 16,6-9-1-16,0-6 1 16,4-5-1-16,3-5 1 15,9 5 1-15,1 5-1 16,4 7 1-16,5 17 0 16,1 12 0-16,0 14 0 15,0 12 1-15,5 18 0 16,-1 5-1-16,0 11 1 15,-4 6-1-15,-2 3 1 16,-6-1 1-16,-1-2-2 16,-9-4 0-16,-7-14-2 15,2 1-1-15,-4-35-4 0,-6 40-11 16,6-40-21-16,0 0-2 16,-28-17 1-16,14-2 0 15</inkml:trace>
  <inkml:trace contextRef="#ctx0" brushRef="#br0" timeOffset="202572.8352">18584 16757 39 0,'37'-29'34'15,"3"4"3"-15,4 6 0 16,10 27-22-16,-15-12-3 16,23 36-2-16,-20-11 0 15,12 25-2-15,-17-3-2 0,1 8-3 16,-9-1-1-16,-9-7 0 15,-9-5-2-15,-5-9 1 16,-10-8 0 0,4-21-2-16,-21 17 1 0,4-21-1 15,-5-2-1-15,-3-7 0 16,-4-4 0-16,-9-4 0 16,-1 1 0-16,-7 1 0 15,2 8 1-15,-5 7 0 16,5 8 1-16,3 11 0 15,13 10 2-15,12 6-1 16,16 5 1-16,16 4-2 16,12 1 2-16,13-9-1 0,11-5 0 15,8-10-1 1,3-7-1-16,-3-12-2 16,-2-6-1-16,-15-22-2 15,3-3-4-15,-23-28-3 0,14 7-4 16,-32-42 1-16,17 8 3 15,-26-18 7-15,4 5 4 16,-4 9 5-16,-10 0 3 16,16 38 5-16,-25-6 5 15,23 60 1-15,-17 0-3 16,21 47-4-16,-10 12-4 16,8 25-1-16,-2 8-1 15,8 10-1-15,1 0-1 16,9-6-1-16,1-8-1 15,2-19-2-15,2-11-1 16,-9-34-7-16,20-1-29 16,-34-23-1-16,0 0-1 0,6-24 1 15</inkml:trace>
  <inkml:trace contextRef="#ctx0" brushRef="#br0" timeOffset="202720.8889">19043 16922 51 0,'0'0'34'15,"0"0"-2"-15,46-6 2 16,2 2-32-16,-1 10-8 16,5 2-24-16,-2 3-3 0,-11-7 1 15,1 4-2 1</inkml:trace>
  <inkml:trace contextRef="#ctx0" brushRef="#br0" timeOffset="203349.0998">20086 16392 14 0,'6'-27'35'0,"-4"1"0"16,-4 1 2-16,2 25-14 0,-19-2-7 15,25 31-2-15,-20 3-3 16,22 41-1-16,-12 2-5 16,10 21 0-16,-4 3-1 15,6 7-2-15,-1-6 0 16,3-6-1-16,-2-14 0 15,-1-18-1-15,-1-16 0 16,-4-14-2-16,2-7-2 0,-4-25-4 16,-2 18-10-16,2-18-21 15,-17-25-1-15,-3-6-1 16,1-2 2-16</inkml:trace>
  <inkml:trace contextRef="#ctx0" brushRef="#br0" timeOffset="204069.345">19525 16745 35 0,'18'-27'36'15,"16"20"-1"-15,16-7 2 16,10-9-17-16,15 14-14 16,-1-16-1-16,13 6-1 0,-8-4-1 15,0 3-1-15,-10-3-1 16,-15 8-1-16,-11 0 1 15,-15 5-1 1,-10 6 1-16,-18 4 1 0,0 21 0 16,-8 8 0-16,-2 8 0 15,5 14 2-15,1 7-1 16,10 9 0-16,-1-2 0 16,7 2 0-16,0-7 0 15,3-8-1-15,-1-14 0 16,-3-9-1-16,-1-10 0 15,-10-19-1-15,0 0 0 16,0 0 0-16,11-17-1 0,-11-10 1 16,0-6 0-1,-2-7-1-15,4-8 1 16,-4 4 0-16,4 4 0 16,-4 3 0-16,2 6 0 0,0 31 0 15,0 0 0-15,25 2 1 16,-9 29-1-16,9 9 1 15,2 6 0-15,12 6-1 16,3 0 2-16,4-4-2 16,4-10 2-16,2-7-2 15,4-18 1-15,-2-7-1 16,-3-10 0-16,-1-11 0 16,-8-8-1-16,-7-8 1 15,-8-9-2-15,-14-6 1 16,-11-4-1-16,-9-2 1 15,-9 2 0-15,-13 8 0 16,-4 10 0-16,-7 12 0 0,1 15 1 16,3 16 0-16,3 22 0 15,10 9 1-15,7 12 0 16,14 3-1-16,10 1 1 16,9-3-1-16,10-3 2 15,4-10-3-15,8-9 2 16,-2-12-4-16,5-6 0 15,-9-13-4-15,11 12-12 16,-15-26-21-16,-4 1-1 16,-6-10 0-16,-1-4 1 15</inkml:trace>
  <inkml:trace contextRef="#ctx0" brushRef="#br0" timeOffset="204460.477">21074 16868 72 0,'-8'25'38'0,"16"6"2"16,-2-10-7-16,21 21-26 16,-8-8 1-16,18 1-4 15,-3-6 0-15,11-6-3 16,1-8 1-16,4-11-2 16,-2-12-1-16,-3-7 0 15,-5-8-1-15,-9-8 1 16,-4-1-1-16,-9-3 1 15,-11 1-1-15,-7 7 3 0,-5 6 0 16,5 21 0-16,-31 0 2 16,13 28-1-16,-9 11 2 15,8 22-1-15,-2 12 1 16,5 13-2-16,3 10 1 16,9 6-1-16,2-2-1 15,10-6 0-15,5-12 0 16,3-15-2-16,1-15 0 15,2-19 0-15,3-14-3 16,-3-27-2-16,14 1-6 16,-16-30-28-16,14-1-2 15,-8-24 1-15,10-3 0 16</inkml:trace>
  <inkml:trace contextRef="#ctx0" brushRef="#br0" timeOffset="208632.8968">21780 16841 33 0,'0'0'33'0,"-12"-19"1"0,12 19-2 15,0 0-16 1,0 0-3-16,0 0-2 15,20 27-2-15,-3 7-3 0,-7-1 0 16,9 11-2-16,-7 2 0 16,-3 4-2-16,-1-4 0 15,-2-6-1-15,-2-11 1 16,-3-6-1-16,-1-23 0 16,0 0 0-16,0 0 1 15,0 0-1-15,-21-25-1 16,15-7 0-16,1-5 0 0,-3-9 0 15,2 0 0 1,8-6 0-16,0 4-2 16,6 2 2-16,3 4-1 15,3 9 0-15,7 9-1 0,-2 2-1 16,8 21-3-16,-9-9-7 16,20 20-25-16,-17-1-2 15,6 12 2-15,-5 2-2 16</inkml:trace>
  <inkml:trace contextRef="#ctx0" brushRef="#br0" timeOffset="208989.0113">22102 17071 43 0,'17'21'37'0,"1"-15"-1"15,7-8 1-15,19 6-24 16,-11-23-4-16,23 6-3 0,-10-16-3 15,8-4 0-15,-4-7-2 16,-5-2 0-16,-11-8 0 16,-12-2-1-16,-15 6 0 15,-12 4 0-15,-17 11 0 16,-10 20 0-16,-7 14 0 16,-5 18 0-16,1 18 1 15,9 16 1-15,7 9 0 16,9 7 0-16,18-2 1 15,16-6-2-15,9-9 1 16,13-12-1-16,5-13 0 16,-1-14-2-16,2-9 0 15,-5-16-3-15,-2-1-4 0,-28-20-29 16,9-3-1-16,-16-16-1 16,-4-4-1-16</inkml:trace>
  <inkml:trace contextRef="#ctx0" brushRef="#br0" timeOffset="209185.0784">21635 15840 60 0,'-46'-4'38'0,"11"8"-1"16,8 9 0-16,16 8-25 0,11 16-19 15,7-8-29-15,11-1 0 16,1 3-3-16,4-14 0 16</inkml:trace>
  <inkml:trace contextRef="#ctx0" brushRef="#br0" timeOffset="210620.572">2854 18215 59 0,'6'-18'36'0,"-6"18"1"16,0 0-6-16,0 0-22 0,0 0-3 15,0 0-1-15,0 0-1 16,25 18-1 0,-25-18-1-16,18 3 1 15,-18-3-2-15,17-13 1 0,-17 13-1 16,8-27 0-16,-8 27 1 16,-4-34-2-16,-6 13 1 15,10 21-1-15,-31-24 1 16,10 23-1-16,-8 8 0 15,-4 14 1-15,-5 10 0 16,-3 15-1-16,3 8 2 16,3 5-2-16,8 3 1 15,14-1-2-15,11-5 2 0,13-16-1 16,14-9-1 0,14-18 1-16,3-11-1 15,8-14 0-15,-1-12-1 16,-9-15 1-16,-1-5-3 0,-14-14 0 15,-2-3-2-15,-19-16 0 16,0 4-1-16,-16-15 2 16,2 10 1-16,-7-3 1 15,0 16 3-15,-1 11 0 16,1 8 3-16,9 29 1 16,8 17 1-16,0 0 0 15,-4 48 0-15,20 4 0 16,-3 9-2-16,9 16 2 15,-7 1-2-15,10 5 0 16,-6-5-1-16,3-5-1 16,-5-13-1-16,-2-12-2 15,1-18 0-15,-16-30-4 0,29 31-3 16,-31-48-27-16,17 0-3 16,-3-16 0-16,5-7 0 15</inkml:trace>
  <inkml:trace contextRef="#ctx0" brushRef="#br0" timeOffset="210920.6671">3269 18038 66 0,'-9'25'39'0,"-9"6"-1"16,5 26-2-16,-14-11-28 16,27 18-2-16,-10-9 0 15,22 1-3-15,3-10 0 16,14-12-2-16,11-11 1 0,5-19-2 15,5-13 0-15,-4-16 2 16,-3-8-3-16,-11-9 2 16,-8-8-1-16,-13 0 1 15,-15-4-1-15,-9 7 1 16,-16-3-1-16,-8 6 0 16,-3 5-1-16,-3 14-1 15,9 16-2-15,-7-5-4 16,28 39-11-16,-5-8-21 15,16 16 0-15,4 3-1 16,10 7 3-16</inkml:trace>
  <inkml:trace contextRef="#ctx0" brushRef="#br0" timeOffset="211152.7454">3717 18157 78 0,'21'-15'40'16,"-21"15"1"-16,8 25-1 16,-5 11-34-16,-4 4-1 15,6 10-2-15,-1-4-1 16,0 2-3-16,2-6 1 16,2-13-3-16,7-2-1 15,-15-27-6-15,37 0-26 0,-30-19-4 16,5-4-1-16,-10-16 1 15</inkml:trace>
  <inkml:trace contextRef="#ctx0" brushRef="#br0" timeOffset="211288.7924">3775 17946 58 0,'-8'-21'35'16,"8"21"-2"-16,0 0 0 15,0 0-37-15,-16 27-28 16,20-6-1-16,4 10-2 15,2-5 1-15</inkml:trace>
  <inkml:trace contextRef="#ctx0" brushRef="#br0" timeOffset="211700.932">3989 18180 65 0,'0'0'39'15,"2"29"1"-15,-2-29-1 16,15 46-31-16,-11-23 0 16,9 9-4-16,-3-5 0 15,2 6-3-15,-5-6 1 16,-3 0-2-16,-4-4 1 16,0-23-1-16,0 0 0 15,0 0-1-15,-8-18 0 0,6-10 2 16,6-5-3-16,4-11 2 15,4-2-1 1,5-4 1-16,2 6-1 16,4 6 1-16,6-1 0 0,2 14 0 15,4 4 1-15,7 15 0 16,1 10 0-16,-1 12-1 16,-1 8 2-16,-5 11-1 15,-7 7-1-15,-7 6 0 16,-9 0 0-16,-11-2-1 15,-2 0 0-15,-8-17-5 16,18 5-3-16,-10-34-25 16,0 0-6-16,37-17 0 15,-5-10 0-15</inkml:trace>
  <inkml:trace contextRef="#ctx0" brushRef="#br0" timeOffset="212105.071">4745 18040 68 0,'-43'21'38'15,"16"14"2"-15,-6 3-2 16,20 10-31-16,-12-4-2 16,21 2-1-16,10-13-1 15,17-14-2-15,12-13-1 16,9-12 0-16,6-11 0 16,0-12 0-16,0-6-1 15,-7-5 1-15,-6 0-1 16,-12 3 0-16,-8 7 1 15,-7 5 0-15,-10 25-1 16,0 0 1-16,0 0 0 16,21 34 1-16,-10 1-1 0,9 9 1 15,3 4 0-15,4 6 1 16,6-1 1-16,3 3-2 16,-5-6 2-16,-2 5-1 15,-12-3 1-15,-7 0-2 16,-14-2 0-16,-9-8 1 15,-18-9-1-15,-13-5-1 16,-12-10 1-16,-12-11-1 16,-7-7-1-16,-6-5-2 15,6-3-2-15,-10-15-29 16,27 9-7-16,6-9-1 16,23 8-1-16</inkml:trace>
  <inkml:trace contextRef="#ctx0" brushRef="#br0" timeOffset="212521.211">5948 18307 71 0,'0'0'40'16,"0"0"0"-16,0 0 0 16,16-35-32-16,22 22-3 15,11-6-2-15,5 3-1 16,1 1-1-16,3 3-1 16,-6 8-3-16,-13-3-4 0,0 20-31 15,-39-13-2-15,23 37-1 16,-23-18 0-1</inkml:trace>
  <inkml:trace contextRef="#ctx0" brushRef="#br0" timeOffset="213044.3913">7171 17917 48 0,'-15'-30'36'15,"7"12"2"-15,8 18 0 16,-6-36-26-16,6 36 0 15,0 0-4-15,16 44 0 16,-16-8-1-16,7 24-1 0,-3 9-2 16,2 10-1-16,2 5-1 15,-1-3-1-15,3-5 1 16,2-12-2-16,-1-15 0 16,-1-12-1-16,1-14 0 15,-11-23-1-15,20 15-2 16,-20-15-5-16,31-29-26 15,-20-3-5-15,10-1 0 16,-5-7-1-16</inkml:trace>
  <inkml:trace contextRef="#ctx0" brushRef="#br0" timeOffset="213460.5321">7565 18082 60 0,'0'0'39'15,"27"2"0"-15,-27-2 1 16,21 19-27-16,-8 18-4 16,-13-7-2-16,6 11-3 15,-4-3 0-15,0 4-2 16,-6-7 1-16,2-4-2 16,-2-10 0-16,4-21-1 15,0 0 1-15,0 0-1 16,-17-2-1-16,17-25 1 15,4 0-2-15,4-11 1 0,5-1 1 16,6-3-1-16,3 4 1 16,5 5 0-16,3 2 0 15,3 18 0 1,0 3 1-16,0 10-1 0,-2 14 0 16,0 7 1-16,-6 8 0 15,-2 7-1-15,-10 4 1 16,-3 3 0-16,-8-7-1 15,-4 4 0-15,-6-3-1 16,-1-8-2-16,5 1-4 16,-14-20-32-16,24 7-2 15,-6-17 0-15,0 0 0 16</inkml:trace>
  <inkml:trace contextRef="#ctx0" brushRef="#br0" timeOffset="213840.658">8186 18318 66 0,'13'23'39'16,"-13"-23"0"-16,35 2-1 16,-16-11-30-16,26 3 0 15,-3-12-3-15,12 1 0 16,-4-12-3-16,0-1 1 15,-5-5-2-15,-9 1 1 0,-14-5-2 16,-13 7 0-16,-15 3 0 16,-15 12 0-16,-14 11-1 15,-9 10 1 1,-8 15 0-16,-2 10 0 0,-2 11 0 16,10 6 1-16,5 0-1 15,18 4 0-15,13-6 1 16,16 0-1-16,15-11 1 15,12-6-1-15,10-14 0 16,3-3-2-16,10-6-2 16,-10-20-7-16,16 7-29 15,-14-13 1-15,0 3-2 16,-7-8 0-16</inkml:trace>
  <inkml:trace contextRef="#ctx0" brushRef="#br0" timeOffset="214412.8544">8975 18147 43 0,'-24'-21'37'0,"24"21"-1"15,0 0 3-15,-23-19-18 16,33 44-8-16,-14-4-5 16,10 16-2-16,-4-1-1 15,4 12-2-15,-1 0 0 16,3 0-2-16,-2-8 1 16,-2-7-2-16,0-12 1 15,-4-21 0-15,-2 17 0 16,2-17-1-16,-14-23 0 0,6-2 0 15,-1-5 0-15,3-11 1 16,0-3-2-16,6-6 2 16,4 4-2-16,8-4 1 15,3 10 0-15,4 2 0 16,10 3-1-16,8 8 0 16,2 8-1-16,1 4-3 15,12 13-3-15,-15-21-13 16,17 17-18-16,-12-5-1 15,4 7 1-15,-13-10 0 16</inkml:trace>
  <inkml:trace contextRef="#ctx0" brushRef="#br0" timeOffset="214624.9241">9507 17894 68 0,'12'41'40'0,"-9"-18"-1"15,9 19 2-15,-14-6-30 16,21 24-2-16,-11-7-2 15,11 13-2-15,-3-7-2 16,3-5-1-16,-2-6-1 16,1-8-1-16,1-9-1 15,-5-10-1-15,1-4-2 16,-15-17-5-16,25-13-31 16,-29-7-1-16,-2 3-1 15,-11-12 2-15</inkml:trace>
  <inkml:trace contextRef="#ctx0" brushRef="#br0" timeOffset="214885.0121">9519 18180 71 0,'25'-15'38'0,"15"5"2"16,1-1-1-16,13 14-30 16,-4-6-1-16,13 10-2 15,-9-3-1-15,4 6-2 16,-8 1-1-16,-5 3 0 15,-9-1-2-15,-7 4 1 16,-29-17-1-16,24 35 0 16,-23-16 0-16,-2 6 0 15,-3-2 1-15,0-4-2 0,2-2 0 16,2-17-4-16,6 20-5 16,-6-20-28-1,0 0-3-15,7-33 0 16,1 10 1-16</inkml:trace>
  <inkml:trace contextRef="#ctx0" brushRef="#br0" timeOffset="215029.061">10014 17752 74 0,'0'0'36'16,"-8"-25"-1"-16,8 25-3 15,0 0-40-15,0 0-26 16,0 0-2-16,22 27 1 15,-16-6-1-15</inkml:trace>
  <inkml:trace contextRef="#ctx0" brushRef="#br0" timeOffset="215736.3009">10336 18099 52 0,'20'-24'36'0,"-1"-1"-1"16,14 4 3-16,-10-10-26 15,35 17-3-15,-2 1-1 16,17 15-1-16,-6 4-1 16,9 20-1-16,-9 1-1 0,-5 16-1 15,-16 3 0-15,-13 9 0 16,-14 3-1-16,-13-1-2 16,-8-11 2-16,-4-5-2 15,-3-11 2-15,-1-11-2 16,10-19 1-16,-19 2-1 15,19-2 0-15,-16-36 0 16,7 9-1-16,-7-4 1 16,-7 1-1-16,-8-3 1 15,-9 14-1-15,-7 2 1 16,-3 9 1-16,-2 8-2 16,2 10 2-16,11 13-1 15,12 3 1-15,24 11-1 0,14-4 2 16,20-1-1-16,17-1 0 15,16-4 0-15,9-10 1 16,2-9-2 0,6-6 0-16,-7-10 0 0,-5-4-2 15,-15-11-6-15,6 4-32 16,-29-4-1-16,-10 8-3 16,-13-4 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27:50.0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1074 1058 60 0,'-21'8'35'15,"21"-8"3"-15,-27-9-11 16,27 9-13-16,-29 0-3 16,29 0-3-16,-25-2-1 15,25 2-2-15,0 0-1 16,0 0-1-16,0 0 0 15,17 3-1-15,12 3 0 16,12 0-1-16,9-6 1 16,15-10-2-16,11-5 0 15,5-4 0-15,2-8-1 16,-2-2 1-16,-12-1 0 0,-7 5 0 16,-14 0 0-16,-11 11 2 15,-18 7-1-15,-19 7 1 16,8 26 0-1,-18 11-1-15,-5 7 1 0,1 12 0 16,-5 15-1-16,0 9 1 16,-1 12-1-16,5 2 0 15,3-6 0-15,6-5 0 16,5-12 0-16,-1-4 0 16,7-19-1-16,1-8 0 15,2-15-1-15,-8-25-1 16,17 16 0-16,-17-16-2 15,18-16-4-15,-18-18-7 0,0 34-28 16,17-39 0-16,-4 22 0 16,-3-4 0-1</inkml:trace>
  <inkml:trace contextRef="#ctx0" brushRef="#br0" timeOffset="180.0609">1958 1736 87 0,'17'32'44'0,"-17"-32"-1"16,19 35 0-16,-19-35-37 16,20 19-1-16,-20-19-3 15,0 0-1 17,0 0-5-32,0 0-6 0,0 0-32 0,0 0-1 0,-22-15 0 15,3-1-1-15</inkml:trace>
  <inkml:trace contextRef="#ctx0" brushRef="#br0" timeOffset="1600.5456">2968 1058 42 0,'4'-21'35'15,"2"2"2"-15,-18-15-11 0,12 34-4 16,-4-25-5-16,4 25-5 16,0 0-4-16,4 46-1 15,-8-12 0-15,4 24-3 16,0 7 0-16,4 14-1 15,0 3 1-15,4 6-2 16,0-3 0-16,-1-16-1 16,5-6 0-16,-4-13-1 15,-1-12 1-15,-3-15-1 0,4-3-1 16,-8-20 1-16,0 0-2 16,0 0 0-16,0 0-1 15,0-43-1 1,0 17-2-16,-8-17-2 0,2 3-1 15,-13-21-2-15,13 15 1 16,-17-18 0-16,12 13 2 16,-13-9 3-16,9 10 2 15,0-2 5-15,-3 1 2 16,14 22 4-16,-9-11 1 16,13 19 1-16,-12-4-1 15,12 25 0-15,0 0-1 16,22 3-1-16,-9 17-2 0,10 8-1 15,6 9 0-15,14 13-2 16,1 3 2 0,14 11-2-16,0 3 0 15,3 4-1-15,3-8 0 0,2-5 0 16,-7-7 0-16,-7-12 0 16,-1-9-1-16,-13-12 0 15,-3-11 1-15,-6-10 0 16,-6-9-1-16,0-7 0 15,-9-8 1-15,-1-4-1 16,-9-11 1-16,-2-4-1 16,2-10 1-16,-8-9-2 15,-2-6 1-15,-7-2-1 16,3 1 0-16,-7 1-1 16,5 5-1-16,-1 7 0 15,-3 15-2-15,5 3-2 16,11 41-4-16,-22-23-32 0,22 23 1 15,0 18-2-15,8 12 1 16</inkml:trace>
  <inkml:trace contextRef="#ctx0" brushRef="#br0" timeOffset="2192.7436">3782 1557 66 0,'4'21'40'0,"-4"-21"0"16,10 25 0-16,-10-25-30 0,19-19-2 15,-7-4-1-15,11 6-2 16,2-12-3-16,6-7 0 16,1-3 0-16,1-5-1 15,-4 0-1-15,-2 6 0 16,-8 1 0-16,-7 6 0 15,-8 8-1-15,-4 23 1 16,-25-9 0-16,-6 24 1 16,2 16-1-16,-6 11 1 15,1 6 0-15,7 10 0 16,3 1 0-16,13-3-1 16,11-3 0-16,17-8 0 15,8-13 0-15,14-17-1 0,5-7 0 16,4-19-2-16,8-7-2 15,-5-22-2-15,8 7-6 16,-30-32-27-16,8-2 0 16,-16-19-1-16,0 5 3 15,-24-22 24-15,8 20 9 16,-9 5 6-16,-11-5 7 16,17 33 28-16,-10 10 2 15,8 40 1-15,0 0 0 16,4 36-23-16,-6 1-6 15,14 26-3-15,-5 6-1 16,7 8-2-16,3 0-1 16,5 3-1-16,-1-5-1 0,-2-12-1 15,-2-9 0-15,-1-14-3 16,-1-7-2-16,-15-33-6 16,23 17-30-1,-23-17-1-15,-19-23-1 0,-4-9 1 16</inkml:trace>
  <inkml:trace contextRef="#ctx0" brushRef="#br0" timeOffset="2352.8078">4174 1277 89 0,'0'0'40'0,"19"4"0"16,10-21-13-16,11 19-22 15,5-4-2-15,5-2-3 0,8 12-8 16,-12-14-30-16,12 2-1 15,-8-2-1 1,0 0-1-16</inkml:trace>
  <inkml:trace contextRef="#ctx0" brushRef="#br0" timeOffset="2815.9553">5543 890 46 0,'0'0'38'15,"0"-27"-1"-15,0 27 0 16,-13-17-22-16,22 38-4 16,-9-21-2-16,0 61-1 15,0-19-1-15,6 25-2 16,0 4-1-16,6 10 0 15,1-1-2-15,2-1 1 16,1-10-1-16,3-9-2 0,-5-9 1 16,1-16-2-16,-3-8 1 15,-12-27-2-15,15 23-2 16,-15-23-3-16,0 0-6 16,-11-44-28-16,-3 11-2 15,-11-17 1-15,-2-2 1 16</inkml:trace>
  <inkml:trace contextRef="#ctx0" brushRef="#br0" timeOffset="3020.0239">5127 886 68 0,'30'-15'39'0,"21"5"2"15,6-5-2-15,24 3-32 16,10-15-1-16,21 12-2 15,0-6-1-15,-4 13-2 16,-4 0-3-16,-15-1-5 16,7 15-26-16,-40-4-6 15,-15 9-1-15,-41-11-1 16</inkml:trace>
  <inkml:trace contextRef="#ctx0" brushRef="#br0" timeOffset="3524.195">5402 1314 81 0,'51'-4'39'0,"12"-12"0"16,20 7-6 0,4-22-30-16,15 0-1 0,-2 1-4 15,-7-1-3-15,7 23-10 16,-28-13-22-16,-9 6-1 15,-14 2-1-15,-11 5 2 16,-17-11 20-16,8 23 11 16,-29-4 7-16,0 0 10 15,0 0 25-15,0 0 1 16,4 30 3-16,-17-13 0 16,7 26-19-16,-23-22-8 0,15 25-5 15,-11 0-2-15,12 6-1 31,-4-2-1-31,11 5-2 0,6-3-1 16,9-6 1-16,13-8-2 0,12-15 0 16,13-17 0-16,10-8 0 15,3-13 0-15,0-14 0 16,-4-13 0-16,-6-4 0 16,-9-8 0-16,-16-2 0 15,-16 7 0-15,-18-3 0 16,-14 8-1-16,-10 2 1 15,-8 11-1-15,-5 4 0 16,2 12-2-16,-3-1-2 16,18 22-8-16,-1-10-29 15,12 6 1-15,18-2-2 16,0 0 2-16</inkml:trace>
  <inkml:trace contextRef="#ctx0" brushRef="#br0" timeOffset="3892.3203">6685 1118 69 0,'19'13'41'16,"6"14"1"-16,-5-2 0 16,7 12-27-16,-8-11-7 15,14 15-2-15,-8 1-2 16,0-4-1-16,-4 1 0 15,0-9-2-15,-5-3 1 16,-5-10-2-16,-11-17 1 0,10 18-1 16,-10-18 1-16,-10-19-1 15,3-3 0-15,-5-6 1 16,1-11-1-16,1-5-1 16,2-9 1-16,6-5 0 15,4 0-1-15,6 3 0 16,5 5 0-16,3 4-2 15,11 6 1-15,-2 3-3 16,12 16-1-16,-10-6-7 16,13 18-28-16,-11 1-1 15,6 10 1-15,-8 0-1 16</inkml:trace>
  <inkml:trace contextRef="#ctx0" brushRef="#br0" timeOffset="4536.5403">7520 1093 73 0,'18'-15'40'16,"-1"7"2"-16,-17 8-1 15,23-12-32-15,-23 12 0 0,0 0-3 16,0 0-2-16,0 0-1 16,0 0-1-16,10 27-1 15,-10-27 0-15,7 23-1 16,-7-23 1-16,0 0-1 16,26 16 1-16,-26-16-1 15,0 0 0-15,23-21 0 16,-19 3 0-16,-4 1 0 15,-2-2 0-15,2 19 0 16,-24-29 0-16,3 23 0 16,-8 6 0-16,-5 14-1 15,-3 16 1-15,-2 9-1 16,1 15 1-16,5 7 1 0,8 6-1 16,10 2 0-16,18-6 1 15,19-3-1-15,16-18 1 16,16-13-1-16,16-21 0 15,7-14 0-15,6-15 0 16,4-10 0-16,-5-13-1 16,-8-12 0-16,-14-1 1 15,-16-1 0-15,-17 1-1 16,-17 5 0-16,-12 10 1 16,-16 9 0-16,-13 16 1 15,-5 19 0-15,-1 9 0 16,4 14-1-16,6 12 2 15,10 7-2-15,7 4 1 0,12 0 0 16,12 0-1-16,5-12-3 16,12 2 0-16,2-15-5 15,26 12-24 1,-8-26-10-16,10-1-2 0,-1-12 2 16</inkml:trace>
  <inkml:trace contextRef="#ctx0" brushRef="#br0" timeOffset="5016.7045">9414 905 56 0,'0'0'40'0,"-25"-23"-1"16,25 23 2-16,-31-6-24 15,33 37-6-15,-17-10-2 0,15 25-3 16,-6 2-1-16,10 10-1 16,-2-1-1-16,2 1-1 15,3-3 0-15,1-12-1 16,0-9 0-16,0-13-2 15,-8-21 0-15,0 0-1 16,21 0-3-16,-23-31-5 16,13 5-31-16,-20-20-2 15,1-4 0-15,-11-14 1 16</inkml:trace>
  <inkml:trace contextRef="#ctx0" brushRef="#br0" timeOffset="5144.7458">9196 740 69 0,'0'0'36'15,"-9"-25"1"-15,9 25-2 16,0 0-34-16,34 10-8 16,1 1-28-16,0 1 1 15,5 1-3-15,7-1 1 16</inkml:trace>
  <inkml:trace contextRef="#ctx0" brushRef="#br0" timeOffset="5475.8594">9773 917 72 0,'-23'26'40'16,"-10"7"1"-16,-9-10-1 15,9 4-31-15,-8-12-3 0,16 10 0 16,4-8-3-16,21-17-1 16,19 22-2-16,22-19 0 15,13 3 0-15,10 2 0 16,7 3 1-16,4 3-1 15,0 1 1-15,-7 10-1 16,-12 0 2-16,-12 4-1 16,-13 1 1-16,-17-1-1 15,-16 2 1-15,-18-2-1 16,-18-4 0-16,-14-2 1 16,-10-6-2-16,-9 0-1 15,1-3-1-15,1-11-2 16,17 5-6-16,-6-21-31 0,27 3-1 15,8-13 0-15,19-6-1 16</inkml:trace>
  <inkml:trace contextRef="#ctx0" brushRef="#br0" timeOffset="5948.027">10900 347 58 0,'5'-17'38'16,"-5"17"1"-16,-7 17 1 16,-20-11-26-16,25 45-2 15,-16-1-4-15,16 23-2 0,-3 8-1 16,8 11-2-1,7 0 0-15,7 0-1 16,5-4-1-16,5-15 0 16,-2-10 0-16,-4-9 0 15,-2-10-1-15,-3-17-1 16,-7-2-1-16,-9-25-2 0,4 19-3 16,-25-36-19-16,21 17-16 15,-37-35 0-15,8 9 0 16,-11-13 0-16</inkml:trace>
  <inkml:trace contextRef="#ctx0" brushRef="#br0" timeOffset="6605.2416">10491 844 63 0,'0'0'37'16,"19"-14"1"-16,18 5 0 15,20 18-31-15,5-24-1 0,15 9-2 16,6-9-2-16,4-6-1 15,-8 0-1-15,-9 1 0 16,-11 5 0-16,-14 4 1 16,-14-1 1-16,-8 14 1 15,-23-2 0-15,13 36 1 16,-15-1 0-16,4 15 0 16,-2 4 0-16,6 9 0 15,-2 4-1-15,4-2 0 16,-3-2-1-16,7-9 0 15,-6-14 0-15,3-5-1 16,-5-12 0-16,-4-23-1 16,0 0 0-16,0 0-1 0,18-17 0 15,-13-14-1-15,9-7 0 16,-3-10 0-16,9-6 0 16,-5 0 0-16,8 4 1 15,-5 6 1-15,-1 14-1 16,-17 30 2-16,33-18 0 15,-16 34 0-15,1 12 1 16,7 11-1-16,0 3 1 16,7 6 0-16,5-4-1 15,11-7 1-15,1-9-2 16,8-8 1-16,3-15-1 16,-2-7 1-16,-2-9-2 15,-4-8 0-15,-8-10 0 0,-13-9 0 16,-11-9 0-16,-18-4-2 15,-14 5 1-15,-11 3 0 16,-10 7 1 0,-6 15 0-16,-3 13 1 0,0 22 0 15,3 20 1-15,12 16 0 16,8 13 1-16,21-1-1 16,5 3 0-16,17-7-3 15,12-1-1-15,7-19-6 16,28-7-31-16,-9-14-1 15,15-7-2-15,-6-10 2 32</inkml:trace>
  <inkml:trace contextRef="#ctx0" brushRef="#br0" timeOffset="7300.4768">13131 573 70 0,'0'0'36'0,"0"0"1"0,0 0-11 15,0 19-15 1,-33-21-3-16,4 33 0 16,-21-8-2-16,2 17-2 0,-10-3 0 15,6 9-1-15,4-8-1 16,11-3-1-16,14-3-1 15,21-7 0-15,23-15 1 16,22-10-2-16,17 2 1 16,9-4 0-16,8 6 0 15,4 3 0-15,0 1 0 16,-7 2 1-16,-17 11-1 16,-14 8 2-16,-16 1-1 0,-18 5 0 15,-14 1 1 1,-17-1 0-16,-10-5 0 15,-11 1 0-15,-3-4 0 16,0-6-1-16,-1-9 0 0,5-7-2 16,7-8-1-16,6-9-1 15,29 12-3-15,-31-36-4 16,47 15-29-16,-10-20-2 16,13 3 0-16,2-14 0 15</inkml:trace>
  <inkml:trace contextRef="#ctx0" brushRef="#br0" timeOffset="7692.6099">13366 746 70 0,'20'4'40'15,"-20"-4"0"-15,25 21 1 16,-25-21-29-16,2 48-2 16,-6-10-3-16,6 18-1 0,-6-1-2 15,6 11 0-15,2-5-2 16,7-5-1-16,3-7 0 15,9-10-1-15,8-14 0 16,6-14 0-16,1-9-1 16,-1-15-1-16,-1-10 1 15,-9-10 0-15,-2-11-1 16,-11-4 1-16,-6-4-1 16,-10 0 2-16,-4 5 0 15,-2 4-1-15,-3 16 1 16,11 27 2-16,-22-17-2 15,22 17 2-15,-3 42 0 16,10-5-1-16,3 7 0 0,7 4 0 16,6-6 1-16,3 0-2 15,4-3 0-15,-1-14-3 16,4-4-1-16,-8-17-5 16,16 1-31-16,-22-10-2 15,2-5-1-15,-9-11 1 16</inkml:trace>
  <inkml:trace contextRef="#ctx0" brushRef="#br0" timeOffset="8291.8125">13937 815 93 0,'18'19'42'0,"-14"2"0"16,11 19 0-16,-7-7-34 15,17 15-2 1,-10 2-2-16,8 6-1 0,-5-5 0 16,5-5-2-16,-8-5 0 15,1-11-1-15,-7-9 1 16,-9-21-2-16,10 20 2 16,-10-20-2-16,2-23-1 15,-8-2 1-15,4-8-1 16,-2-11 1-16,3-8 0 15,1-2 0-15,3-1 0 0,3 1 0 16,4 6 1-16,5 10-1 16,5 9 1-1,5 19 1-15,2 18-1 16,3 19 1-16,-1 7 0 16,2 16 1-16,-2 0-1 0,-2 4 1 15,-4 2 0-15,-3-7-1 16,-7-10 1-16,-1-12-2 15,-5-6 1-15,-7-21-1 16,0 0 0-16,0 0-1 16,0 0 0-16,14-25 0 15,-6-2 0-15,1-13 0 16,9-10 0-16,5-6 0 0,8-1 0 16,1 1 1-1,9 6 0-15,-4 16 1 16,3 7 0-16,-1 27 0 15,-7 19 0-15,-3 14-1 0,-5 16 2 16,-7 5-2-16,-7 9 1 16,-5-7-4-16,-1 3-1 15,-15-30-13-15,9 10-25 16,-4-16-1-16,6-23 0 16,0 0-1-16</inkml:trace>
  <inkml:trace contextRef="#ctx0" brushRef="#br0" timeOffset="8992.0512">15990 886 50 0,'0'0'35'15,"0"0"2"-15,0 0 1 16,0 0-21-16,-25-8-6 16,25 33-1-16,-22-8-2 15,9 22-2-15,-18-1 1 16,2 18-2-16,-9 5 0 0,3 10-2 16,0-6 0-16,12-1-2 15,11-15 1-15,14-8-1 16,16-12-1-1,13-18 0-15,9-17 0 0,12-9 1 16,-6-12-1-16,1-9 0 16,-11-7 0-16,-7-1 1 15,-15-7-1-15,-12 3 0 16,-10 0 0-16,-11 4 0 16,1 7-1-16,-9 8 1 15,2 4-1-15,2 6-2 16,23 19-2-16,-23-25-1 0,23 25-5 15,4-21-25-15,13 10-6 16,6-18 1 0,8 0 0-16</inkml:trace>
  <inkml:trace contextRef="#ctx0" brushRef="#br0" timeOffset="9276.1478">16217 504 75 0,'0'0'38'16,"-17"6"2"-16,-4 25-1 15,9 24-28-15,-13-3-3 16,21 27-2-16,-4 3-2 16,16 14-1-16,8 4 1 15,11-2-2-15,7-6 1 0,9 2-2 16,-1-4 0 0,-1-2 0-16,-5-5 1 15,-9-3-1-15,-13-13-1 16,-10-5 1-16,-16-11-1 0,-11-10 1 15,-16-14-2-15,-9-16 0 16,-10-9-1-16,-11-23-3 16,3 6-3-16,-24-31-33 15,16-1-2-15,-5-14 1 16,14 4 0-16</inkml:trace>
  <inkml:trace contextRef="#ctx0" brushRef="#br0" timeOffset="9388.185">15833 1308 79 0,'74'-19'35'0,"11"9"0"16,-8-7-9 0,0-4-59-16,6 13 0 15,-14-7-3-15,-7 5 1 0</inkml:trace>
  <inkml:trace contextRef="#ctx0" brushRef="#br0" timeOffset="9884.3611">17319 602 78 0,'0'17'40'15,"0"10"0"-15,5 17 1 0,-10-5-32 16,18 32-1-16,-7-8-1 16,11 19-2-16,-3-9 0 15,7 2-3-15,-2-16 0 16,2-5-2-16,-1-15 0 15,-5-15-2-15,1 0-1 16,-16-24-7-16,19-6-31 16,-25-12 0-16,-2-3-1 15,-11-13 0-15</inkml:trace>
  <inkml:trace contextRef="#ctx0" brushRef="#br0" timeOffset="10575.5903">16950 838 75 0,'21'11'40'15,"5"1"-2"-15,8-2 2 16,11-7-27-16,7 1-9 16,4-8-1-16,1 4-2 15,-3-3 0-15,-7-1 0 16,-5-6-1-16,-9 0 0 15,-12-3 0-15,-21 13 0 16,25-19 1-16,-25 19 0 16,0 0 1-16,29 31 0 0,-17 1 1 15,7 14-1-15,0 6 3 16,6 11-2-16,2 1 0 16,0 3 0-1,-1-8-1-15,-3-7 0 0,-4-16-1 16,-4-7 0-16,-7-8-1 15,-8-21 0-15,0 0-1 16,0 0 1-16,17-36-2 16,-15-1 1-16,2-5-1 15,0-13 1-15,4-5-1 16,1 1 1-16,1 5-1 16,4 8 2-16,-3 8 0 15,7 18 1-15,1 15-1 0,8 22 1 16,2 8 0-16,5 15 1 15,3 6 0 1,4 2-1-16,3 0 1 16,-2-4-1-16,7-7 1 0,-9-11-2 15,3-12 1-15,-9-8-2 16,-1-14 0-16,-10-7 1 16,-3-8-2-16,-7-10 0 15,-11-7 1-15,-6-6 0 16,-9 2-1-1,-5-1 1-15,-5 5 1 0,0 13-1 16,-2 10 1-16,6 19 1 31,1 13 0-31,12 14-1 0,10 13 2 0,8 8-2 16,11 8 1-16,10-5-1 16,9 1-2-16,8-17-5 15,22 7-30-15,-14-23-6 0,5-4 0 16,-3-15 0-16</inkml:trace>
  <inkml:trace contextRef="#ctx0" brushRef="#br0" timeOffset="11311.8372">20034 422 36 0,'-32'-12'35'0,"3"8"0"0,-8 2 1 16,-9-15-19-16,17 44-4 15,-23-14-3-15,19 35-2 16,-13-2-2 0,15 29 0-16,-8 8-2 15,12 15 1-15,0-3-1 0,16 11-2 16,5-6 1-16,10-4-2 15,7-8 1-15,5-8-2 16,-1-9 1-16,2-4 0 16,-5-11-1-16,-4-6 1 15,-8-10-1-15,-8-7-1 16,-4-6-2-16,-9-18-3 16,21-9-34-16,-36 6 0 0,9-19-2 15,-2-12 2-15</inkml:trace>
  <inkml:trace contextRef="#ctx0" brushRef="#br0" timeOffset="12048.0924">19450 1108 79 0,'31'-11'38'0,"7"5"0"16,13-2 2-16,3-5-36 15,11 7 0-15,-3-9-1 16,7 7 0-16,-11-3 0 16,-4-1-2-16,-8-5 1 15,-11 5 0-15,-10-1 0 16,-5 2 0-16,-20 11 0 16,0 0 0-16,0 0 1 0,-20 7-1 15,-3 14 0-15,-4 10 0 16,0 5 1-16,0 12-2 15,2 6 1-15,8 0-1 16,9-4 1-16,10 0-2 16,9-8 1-16,13-10-1 15,5-9 0-15,5-15 0 16,7-12-1-16,-3-13 0 16,1-10-1-16,-6-11 1 15,-4-14-2-15,-10-6 0 16,-2-7-1-16,-13-8 1 15,-2 2 0-15,-8 2 1 16,0 8-1-16,-3 11 1 0,1 12 2 16,2 5-1-16,6 33 1 15,0 0 0-15,0 0 1 16,25 8 0-16,-13 22 0 16,9 5 1-16,-3 1 0 15,1 16 0-15,-2 0 0 16,4-2 0-16,-5 5 0 15,3-1 0-15,-3-10 0 16,-5 0-1-16,-1-13 1 16,-1-8-2-16,-5-6 2 15,-4-17-2-15,-2 20 1 16,2-20-1-16,-13-22 1 16,1-1-1-16,7-3-1 0,-3-5 2 15,2-9-2-15,6-6 2 16,6-2-2-16,5 0 1 15,5 4-1-15,7 5 1 16,-2 3-1-16,2 9 0 16,6 6-2-16,-6 5-1 15,8 20-2-15,-15-21-9 16,11 25-27-16,-2-8-1 16,4 5 1-16,0-5 0 15</inkml:trace>
  <inkml:trace contextRef="#ctx0" brushRef="#br0" timeOffset="12565.2638">21020 826 72 0,'23'-5'41'16,"-2"7"1"-16,-21-2-1 15,43 5-30-15,-43-5-2 16,-14 18-3-16,-13 5-1 16,-2 7-1-16,-9 5-1 15,-1 11-2-15,-1 8 2 16,1 1-2-16,10 3 1 0,12-3-2 16,15-9 1-16,15-3-1 15,16-9 0-15,14-17 0 16,9-9 0-16,10-10 0 15,3-11-1-15,7-14 1 16,-5-6-2-16,-1-11 2 16,-12-6-1-16,-10-2 1 15,-13-3-1-15,-12-3 1 16,-13 8-1-16,-16 10 2 16,-7 8-1-16,-12 18 1 15,-4 14-1-15,2 15 1 16,0 16-1-16,4 8 0 15,10 10 1-15,13 1-1 0,10 2 1 16,13-10-2-16,14-3 0 16,8-11-3-16,9-5-1 15,-4-25-6 1,25-5-32-16,-18-10-1 0,2-8 1 16,-8-12 0-16</inkml:trace>
  <inkml:trace contextRef="#ctx0" brushRef="#br0" timeOffset="12836.3555">21903 683 71 0,'-40'-2'42'0,"5"13"0"16,-1 14 0-16,-1-13-29 0,16 30-6 16,-1-8-2-16,22 8-1 15,12-1-2 1,21-12-1-16,15 5-2 15,10-5 2-15,6-2-1 0,1 1 0 16,-1 1 0-16,-10 0 0 16,-19 0 2-16,-16 5-2 15,-15-3 3-15,-18 0-3 16,-15-4 3-16,-19-6-3 16,-14-6 1-16,-11-7-5 15,19 13-19-15,-12-31-19 16,12-3-2-16,10-6 2 15,17-6-2-15</inkml:trace>
  <inkml:trace contextRef="#ctx0" brushRef="#br0" timeOffset="14059.7737">23526 761 46 0,'0'0'39'0,"28"-13"0"15,-28 13 2-15,12-21-23 16,-12 21-7-16,0 0-2 0,-17 38-1 15,-18-19-2-15,-2 12-1 16,-17-4-2-16,-4 2 0 16,-11 1-2-1,2-5 1-15,5-8-1 0,10-3 0 16,9-5-1-16,12-1 0 16,12-6 0-1,19-2 0-15,0 0 0 0,-17 0 0 16,17 0-1-16,0 0 1 15,0 0 0-15,0 0 0 16,0 0 0-16,7 21 0 16,-7-21 0-16,24 23 0 15,-5-11 0-15,8-1 1 0,6 4-2 16,5-3 1-16,7-2 0 16,-1 3 0-1,4 4 0-15,-5-5 0 16,-5-1 1-16,-9 1-2 0,-6-1 2 15,-23-11-1-15,16 37 1 16,-26-14-1-16,-7-2 1 16,-10 8-1-16,-10-1 2 15,-1 5-2-15,-11-4 2 16,-3 0-2-16,0-4 0 16,6-6 0-16,-2-2 1 15,5-6-1-15,3 1 1 16,3 3-1-16,6-3 0 15,4 1 1-15,6-3 0 16,4 3-1-16,17-13 0 16,-20 19 1-16,20-19-1 15,0 0 0-15,18 20 1 0,9-15-1 16,7-3 1-16,13-6-1 16,5 3 1-16,13 1-1 15,5-6 1-15,5 2-1 16,-2-4 0-16,-3-1 0 15,-7 3 0-15,-11 2 0 16,-9 2 0-16,-10-4-1 16,-8 3 1-16,-25 3-1 15,21-2 0-15,-21 2-2 16,0 0-1-16,0 0-6 16,29-14-34-16,-29 14 0 15,6-23-1-15,-8 4 2 16</inkml:trace>
  <inkml:trace contextRef="#ctx0" brushRef="#br0" timeOffset="14391.8833">23597 527 70 0,'0'0'41'15,"0"0"1"-15,0 0 0 16,-21-21-31-16,21 21-2 16,7 21-3-16,-3-4-1 15,-4-17-1-15,2 41-2 16,-2-13 0-16,-4 5-2 15,-1-2 0-15,-3-1-2 16,4 1-3-16,4-31-10 16,-19 31-27-16,19-31-1 15,9 17 0-15,-9-17-1 16</inkml:trace>
  <inkml:trace contextRef="#ctx0" brushRef="#br0" timeOffset="14715.9951">23580 1118 77 0,'0'0'40'15,"21"-4"3"-15,-21 4-2 16,0 0-33-16,9 19 1 16,-5 6-3-16,-6 0-2 0,2 8-2 15,-2-1 1-15,0 1-3 16,-1 0 1 0,-1-8-3-16,4-2-1 15,0-23-4-15,11 26-14 0,-11-26-21 16,0 0-1-16,22-25 0 15,-22 25-1-15</inkml:trace>
  <inkml:trace contextRef="#ctx0" brushRef="#br0" timeOffset="15128.1327">24019 690 71 0,'0'0'42'0,"0"0"1"16,0 0 1-16,0 0-32 15,12 37-3-15,-6-1-2 16,1 16-1-16,-1 7-2 16,2 14-1-16,2 4 0 15,5-4-2-15,-3 7 1 16,5-9-2-16,-4-5 2 16,5-11-3-16,-5-9 2 15,1-17-2-15,-7-4 0 0,-7-25-1 16,12 25 0-16,-12-25-3 15,0 0-3-15,-15-54-9 16,13 29-27-16,-6-19-1 16,-2-6 1-16,-5-15 0 15</inkml:trace>
  <inkml:trace contextRef="#ctx0" brushRef="#br0" timeOffset="15332.2017">23817 667 77 0,'0'0'41'16,"27"-23"1"-16,19 21 0 16,6-9-34-16,33 13-2 0,8-14-2 15,9 10-2-15,4 4-1 16,-8-2-2-16,-3 2-2 16,-16-10-3-16,-8 28-9 15,-28-22-27-15,-24 11 0 16,-19-9-1-16,-23 14 2 15</inkml:trace>
  <inkml:trace contextRef="#ctx0" brushRef="#br0" timeOffset="15497.2582">23938 1014 80 0,'37'20'43'15,"15"-11"-2"-15,21 1 1 16,4-6-37-16,18-3-3 15,7 7-6-15,-23-8-36 16,8 0 0-16,-23-11-3 16,-16-3 2-16</inkml:trace>
  <inkml:trace contextRef="#ctx0" brushRef="#br0" timeOffset="17191.8429">1377 3101 50 0,'0'0'37'16,"0"0"0"-16,2 20 1 15,-4 10-27-15,-27-11-2 16,8 20-2-16,-10-7-1 16,8 11-2-16,-2-7 0 15,13 0-1-15,12-7-1 16,21-2-1-16,16-4 0 0,15 4-1 16,10-2 2-16,9 8-1 15,3 1 0-15,3 8 0 31,-12 8 0-31,-15 4 1 0,-15-4 0 0,-10 0 0 16,-21-4-2-16,-16-4 1 16,-16-6 0-16,-13-5 0 15,-7-18-1-15,3-7 1 16,-3-15 0-16,6-18-1 16,11-17 2-16,14-22-2 15,13-16 1-15,15-20 0 16,7-13 0-16,9-12 0 15,4-1 0-15,3 3 0 0,-5 4-1 16,-2 14 1-16,-8 15 0 16,-7 15-2-16,-4 22 1 15,-8 14-2-15,0 22-2 16,0 19-3-16,-8 19-11 16,-4 2-24-16,9 14-2 15,-3 5 1-15,4 18-1 16</inkml:trace>
  <inkml:trace contextRef="#ctx0" brushRef="#br0" timeOffset="17656.994">2224 3959 75 0,'0'0'44'15,"31"23"1"-15,-31-23-1 16,11 23-24-16,-11-23-16 15,0 0-1-15,0 0-2 16,0 0-2-16,0 0-2 16,0 0-4-16,6 19-21 15,-6-19-14-15,0 0-2 0,-29-25 1 16,8 19-1 0</inkml:trace>
  <inkml:trace contextRef="#ctx0" brushRef="#br0" timeOffset="23636.0197">3335 3232 23 0,'-2'-27'33'0,"2"27"-2"16,2-19-8-16,-14-4-3 15,12 23-3-15,0 0-3 16,0 0-4-16,0 0-2 15,-6 23-1-15,3-2-2 16,6 17 0-16,-3 2-1 16,10 14 0-16,-4 2 1 15,9 13-2-15,-1-4 0 16,5 2-1-16,0-7 1 16,4-7-2-16,-3-7 1 15,-1-11-2-15,-4-4 0 16,-3-14 0-16,-12-17-1 0,8 17-2 15,-8-17-1-15,0 0-5 16,0 0-11-16,-29-23-22 16,15 4 2-16,-5-10-1 15,4-3 1-15</inkml:trace>
  <inkml:trace contextRef="#ctx0" brushRef="#br0" timeOffset="23996.1427">3846 3040 38 0,'23'-21'37'0,"-23"21"1"0,21-19 0 0,-9 42-22 0,-35-8-3 0,5 29-3 0,-24 4-3 16,3 19-1-16,-9 4-2 15,6 10-1-15,-3-1 0 16,14-1-1-16,12-4 0 16,15 0-1-16,8-4 1 15,12 0-1-15,5-4 0 16,0-6 0-16,4-1 0 16,-8-9-1-16,-1-5 1 15,-6-5-1 1,-9-9-1-16,-8-11 1 0,7-21-3 0,-33 16-1 15,12-12-5-15,-22-22-31 16,14-1-2-16,-11-14 1 16,1-3-1-16</inkml:trace>
  <inkml:trace contextRef="#ctx0" brushRef="#br0" timeOffset="24148.1935">3369 3815 67 0,'37'-10'38'15,"7"1"1"-15,9 1-2 16,-1-5-33-16,13 3-3 16,3 14-11-16,-7-10-26 15,-10 0 0-15,-9 1-2 0,-7-3 0 16</inkml:trace>
  <inkml:trace contextRef="#ctx0" brushRef="#br0" timeOffset="24943.4625">5121 3220 32 0,'2'-21'36'16,"-2"4"1"-16,-4-2 2 0,4 19-21 15,-8-19-3-15,8 19-3 16,0 0-3-16,8 36-3 16,-8-3 0-16,6 15-2 15,-1 7-1-15,1 14 0 16,-2 6-1-16,0 4 0 15,2-10 0-15,1-2-1 16,-1-13 1-16,0-10-2 16,-2-12 1-16,2-13-2 15,-6-19 0-15,0 0-1 16,23 0-3-16,-25-26-2 16,13 8-6-16,-24-26-27 15,19 2-2-15,-10-14 1 0,2-1 0 16</inkml:trace>
  <inkml:trace contextRef="#ctx0" brushRef="#br0" timeOffset="25243.5645">5071 3086 1 0,'0'0'6'0,"-22"12"24"0,22-12 2 15,-11 26-12-15,11-26 0 16,0 0 0-16,0 0-1 16,0 0-4-16,0 0-4 0,33 8-2 15,-14-19-2-15,20 9-2 16,5-8-2 0,16-1 0-16,5-5-2 15,9 5 0-15,1-1-2 0,-4-3-1 16,-3 7-1-16,-18-7-4 15,0 26-6-15,-50-11-24 16,13 21-1-16,-13-21-1 16,-46 35 1-16</inkml:trace>
  <inkml:trace contextRef="#ctx0" brushRef="#br0" timeOffset="25431.6306">5009 3487 64 0,'2'27'36'0,"17"-25"0"16,16-23-10-16,21 17-19 0,0-14-2 15,13 1-4-15,1 4-5 16,-13-16-9-16,7 12-21 16,-10 5-2-16,-11 1 1 15,-5 7-2-15</inkml:trace>
  <inkml:trace contextRef="#ctx0" brushRef="#br0" timeOffset="26079.8489">5804 3449 46 0,'0'0'39'15,"23"-22"-1"-15,-23 22 2 16,4-25-25-16,-4 25-3 15,0 0-3-15,-6 25-3 16,-23-2 0-16,-2 16-2 16,-8 1-2-16,1 8-1 15,3 2 1-15,8 0-1 16,8-6 0-16,15-8-1 16,18-13 1-16,14-11-1 15,11-10 0-15,7-12 0 16,1-11 0-16,-1-8 0 15,-6-7 0-15,-7-6-1 16,-8-1 1-16,-13-1-1 0,-10 4 1 16,-10 2 0-16,-2 5-1 15,-1 6 1-15,-1 4-1 16,12 23 0-16,-13-27 1 16,13 27-1-16,15-17 0 15,-15 17 1-15,37-8-1 16,-14 8 1-16,4 6 0 15,2 4 0-15,-4 5 0 16,-2 6 0-16,-5 4 1 16,1 8-1-16,-6 5 2 15,-1 2-1-15,-2-3 1 16,-3-1-1-16,-1-5 1 16,-2-6-1-16,0-6 0 0,-4-19 0 15,0 0 0-15,0 0-1 16,0 0 1-16,-2-27-1 15,2 2-1-15,2-7 1 16,4-5 0-16,5-3 0 16,-1 0 0-16,9-2 0 15,6 3-2-15,0 7 1 16,4 7-1-16,-2 2-2 16,2 13-2-16,-29 10-5 15,54-6-17-15,-54 6-13 16,37 10 0-16,-20-8 1 15</inkml:trace>
  <inkml:trace contextRef="#ctx0" brushRef="#br0" timeOffset="26527.0003">6691 3314 52 0,'23'-4'39'0,"-23"4"-1"16,29-11 2-16,-23-6-25 15,-6 17-4-15,0 0-2 16,2 25-2-16,-25-10-1 15,-1 12-2-15,-6 3-1 16,1 13 0-16,-6 3-1 16,4 4-1-16,8-2 0 15,11-1-1-15,10-6 1 16,18-5-1-16,15-9 0 16,15-15 0-16,12-10 1 0,9-10-1 15,3-11 0-15,3-10 0 16,0-6-1-16,-3-5 1 15,-14-8 0-15,-10 2 0 16,-13 0-1-16,-16 2 2 16,-9 9-2-16,-16 7 1 15,-15 14 0-15,-12 10 0 16,-9 14 0-16,-2 11 0 16,-3 10-1-16,7 11 1 15,7 4 0-15,14 2 1 16,9-6-1-16,18-4 0 15,12-3 1-15,9-8-2 0,11-6 0 16,1-13-2-16,7-3-3 16,-9-20-4-16,21 7-30 15,-18-20-2 1,4-7 0-16,-7-11 0 0</inkml:trace>
  <inkml:trace contextRef="#ctx0" brushRef="#br0" timeOffset="26827.1036">7459 3178 74 0,'-27'4'39'16,"-4"7"1"-16,-4-9-3 15,16 29-30-15,-8-12-2 16,21 12-1-16,4-8-1 0,21 2-2 16,10 0 0-16,14-4-1 15,5-2 0 1,8 0 1-16,0-1-1 15,0 1 1-15,-8-2 0 0,-10 2 1 16,-11-2-2-16,-11 5 2 16,-16-3 0-16,-16 4-1 15,-13-4 1-15,-15 4-1 16,-8 0 0-16,-8-2-3 16,2 0-1-16,-7-15-10 15,19 7-26-15,-3-11-3 16,13 2 1-16,9-12-1 15</inkml:trace>
  <inkml:trace contextRef="#ctx0" brushRef="#br0" timeOffset="27551.3516">8367 3299 41 0,'-6'-17'35'16,"6"17"1"-16,25-25 0 15,-5 4-26-15,26 21 0 16,-4-10 0-16,20 27 0 16,-14-5-3-16,10 18-1 15,-12 3 0-15,-3 13-1 16,-14-2-2-16,-4 10 0 0,-16-14 0 16,-5 2-2-16,-2-15 1 15,-2-2-1-15,0-25 0 16,0 0-1-16,0 0 0 15,0 0 0-15,-9-32 0 16,5 1 0-16,-4 2 0 16,-7-3-1-16,-7 5 1 15,-5 6-1-15,-7 9 0 16,-5 8 1-16,-3 12-1 16,1 7 1-16,5 14-1 15,5 7 1-15,11 7 1 16,7-1-1-16,13-4 1 0,10-3-1 15,7-8 1-15,10-4-2 16,6-8 2-16,3-13-2 16,5-4 0-1,-5-15-3-15,5 1-2 16,-14-24-11-16,8 7-23 0,-10-9-1 16,-2-2 1-16,-8-10-1 15</inkml:trace>
  <inkml:trace contextRef="#ctx0" brushRef="#br0" timeOffset="27875.4577">8946 3270 67 0,'0'0'38'0,"27"37"2"15,-12-11 0-15,10 17-31 0,-13-7 0 16,15 18-2-16,-12-8-1 16,8 4-2-1,-7-8-1-15,1-2-1 16,-7-13-1-16,-3-4 0 0,-7-23 0 15,0 0-1-15,0 0-1 16,4-19 1-16,-8-8 0 16,-1-8 0-16,-1-3 0 15,0-10 0-15,2 0-1 16,4-4 0-16,6 6 1 16,8 4-1-16,3 4 1 15,8 3-2-15,6 7 1 16,5 6-1-16,9 9-2 15,-5 0-3-15,12 16-5 16,-27-5-27-16,20 8-1 16,-12-2-1-16,-6 10 1 15</inkml:trace>
  <inkml:trace contextRef="#ctx0" brushRef="#br0" timeOffset="28203.5694">9490 3496 62 0,'2'27'38'0,"-2"-27"1"16,25 2-1-16,0-6-27 15,2-17-5-15,17 0-1 16,-3-8-1-16,1-1-2 16,-3-9-1-16,-5 1 0 15,-11-2 0-15,-7 3-1 16,-14 9 1-16,-14 6-1 0,-9 13 0 15,-12 9 0-15,-5 15 0 16,-1 16 2-16,-3 11-1 16,5 8 0-16,6 4 0 31,14 5 1-31,11-3 0 0,16-4-1 0,15-10-2 16,9-15-4-16,28 5-9 15,2-26-26-15,5-8 0 16,3-17 0-16,3-4-1 15</inkml:trace>
  <inkml:trace contextRef="#ctx0" brushRef="#br0" timeOffset="28655.7251">10651 3065 62 0,'-25'8'39'0,"25"-8"0"16,0 0 1-16,0 0-28 15,38 9-4-15,-9-13-2 16,21 4-1-16,2-2-2 15,12 2-2-15,-2-2 0 16,1-1-1-16,-1 3-1 16,-16-6-3-16,1 15-5 0,-47-9-28 15,19 12-2-15,-19-12-1 16,-29 25 0-16</inkml:trace>
  <inkml:trace contextRef="#ctx0" brushRef="#br0" timeOffset="28828.7839">10603 3351 63 0,'0'0'39'16,"11"19"0"-16,18-15 1 15,10-20-30-15,18 20-3 16,-3-10-2-16,10 3-2 16,-2-1-4-16,-4-10-7 15,9 11-29-15,-15-9-2 0,-4 2 0 16,-11-1 0-16</inkml:trace>
  <inkml:trace contextRef="#ctx0" brushRef="#br0" timeOffset="29580.0364">11982 3101 36 0,'0'0'34'0,"0"0"1"0,-18 0-1 15,7 18-20-15,-24-20-4 16,14 19-2-16,-14-9-2 16,10 7-3-16,0-7-1 15,25-8-2-15,-19 17 0 16,19-17-2-16,25 4 1 15,0-4 0-15,6 2 0 16,1 0 1-16,3 1 0 16,-2 7 0-16,-12 2 1 15,-4 11 1-15,-17 0 1 16,-5 7 0-16,-17-3 0 16,3 6 0-16,-8-5-1 15,4 1 0-15,4-8 0 0,9-3-1 16,10-18-1-16,17 17 0 15,9-13 0-15,6-2 0 16,1 0 0-16,0 3 1 16,-4 3 0-16,-8 5 0 15,-9 5 1-15,-7 3 0 16,-7 4-1-16,1-4 0 16,-3 0-3-16,4-21-9 15,0 0-27-15,15-23-1 16,1-10 0-16,1-15-1 15</inkml:trace>
  <inkml:trace contextRef="#ctx0" brushRef="#br0" timeOffset="29728.0967">11962 2620 89 0,'-19'11'38'0,"2"10"0"16,5 6-4-16,16 17-62 15,2-5-8-15,7-1-3 16,3 1 0-16</inkml:trace>
  <inkml:trace contextRef="#ctx0" brushRef="#br0" timeOffset="30339.2963">12817 3040 53 0,'17'-12'36'16,"-17"12"1"-16,0 0 2 16,-19 31-26-16,-16-14-2 15,12 28-2-15,-18-3-3 16,9 15 0-16,-5-5-2 16,10 4-1-16,8-6-1 15,15-6-1-15,15-16 0 16,18-12-1-16,14-14 1 15,9-14 0-15,4-9 0 16,4-8 0-16,-6-11 1 0,-10-4-1 16,-11-4 1-16,-14 2-1 15,-11 0-1-15,-12 4 1 16,-11 7-1-16,-11 6 0 16,1 12-2-16,-5 4-2 15,10 17-4-15,-15-6-27 16,35 2-6-16,-27 26-1 15,24-8 0-15</inkml:trace>
  <inkml:trace contextRef="#ctx0" brushRef="#br0" timeOffset="30819.4571">13116 3086 79 0,'-8'25'41'15,"6"11"0"-15,2 3 1 16,14 24-33-16,-1-11-2 16,16 9-2-16,-2 1-2 15,8 1 0-15,-1-2-2 16,1-7 0-16,-6-8 0 16,-6-8-1-16,-3-13 1 15,-11-7-1-15,-9-18 0 16,0 0 0-16,-6-20-1 15,-7-8-2-15,-3-7-2 0,-11-22-2 16,4 7-2-16,-15-25 0 16,13 10 0-16,-12-18 2 15,16 20 1-15,0-8 1 16,17 15 4-16,10 14 2 16,9 4 2-16,22 22 1 15,-1 5 1-15,18 24 0 16,-7 1 0-16,8 18 0 15,-14-1 1-15,0 15-1 16,-18-4 0-16,-8 8-1 16,-15-8 0-16,-11-3-1 15,-13-11-2-15,-5-3 0 16,-3-5-2-16,-5-15-4 0,10 7-5 16,-12-20-30-16,39 8-1 15,-19-32-1-15,25 3 0 16</inkml:trace>
  <inkml:trace contextRef="#ctx0" brushRef="#br0" timeOffset="31283.6146">13629 3032 77 0,'27'27'42'0,"-21"-8"0"15,7 18 0-15,-5-10-31 16,17 28-2-16,-15-3-2 15,11 8-2-15,-4 1-2 0,4 4-1 16,-5-9-1-16,3-1 0 16,-5-11-1-1,-5-7 0-15,1-10 1 16,-6-6-2-16,-4-21 1 0,0 0 0 16,0 0-1-16,-20-19-1 15,7-12 0-15,-4-15 0 16,-3-8-2-16,-3-15 1 15,8-8 0-15,-1-3-1 32,12 5 2-32,8 4-1 0,12 8 1 0,7 9 1 15,13 16 0-15,7 13 1 16,7 15 0-16,8 20 1 16,-4 7 1-16,-4 16 0 15,-7 5 1-15,-11 14 1 16,-14 0-2-16,-13 7 1 15,-16-1-1-15,-14-7 0 0,-12-6-2 16,-5-11 0-16,-5-5-3 16,-3-16-3-16,19 8-16 15,-5-23-20-15,13-5 0 16,5-14 0-16,14-4-1 16</inkml:trace>
  <inkml:trace contextRef="#ctx0" brushRef="#br0" timeOffset="31651.7486">14591 3042 77 0,'18'15'42'16,"-18"-15"-1"-16,-24 17 1 15,-3-17-31-15,2 31-4 16,-13-4-1-16,3 9-2 15,-3 3-2-15,7 3-1 16,8 0 0-16,13-3 0 16,16-9-2-16,15-11 1 15,14-7 0-15,9-12 0 0,6-8 0 16,2-7 0 0,-2-12 0-16,-7-5 0 15,-10-11 1-15,-14-1-1 16,-15-6 1-16,-12 4-1 15,-15 4 0-15,-12 0 0 0,-7 5 0 16,-7 5-2-16,1 15-2 16,-4-8-4-16,27 28-33 15,-13-8 0-15,9 7-1 16,5-2 0-16</inkml:trace>
  <inkml:trace contextRef="#ctx0" brushRef="#br0" timeOffset="32359.9796">15097 3048 51 0,'-18'-18'36'16,"1"13"0"-16,-6 3 0 15,23 2-21-15,-56 5-6 16,31 5-2-16,-12-8-3 16,12 8-1-16,-2-3-1 15,10 7-1-15,17-14-1 0,-4 25 0 16,4-25 0-16,44 25 0 16,-7-6 0-16,7-2 1 15,8 0-1 1,10 0 0-16,-2-3 0 0,0 3 1 15,-10 0-1-15,-8 1 1 16,-7-3 1-16,-10 0 0 16,-25-15 0-16,-2 29 0 15,-21-17 0-15,-10-1 0 16,-9-1 0-16,-5-1 0 16,-5-3-2-16,2-2 1 15,6-2-1-15,5-8-2 16,14 4-2-16,2-21-8 0,23 23-27 15,10-38-1 1,7 9 0-16,8-7-1 16</inkml:trace>
  <inkml:trace contextRef="#ctx0" brushRef="#br0" timeOffset="32559.0506">15457 3000 81 0,'18'21'41'16,"1"17"0"-16,-9 2 0 15,3 14-32-15,-11 0-1 16,12 11-3-16,-11-9-1 16,5-5-1-16,2-10-2 15,-1-14-1-15,11-12-3 16,-20-15-2-16,46-8-7 16,-33-24-30-16,9-9 1 15,-11-20-2-15,1-6 1 16</inkml:trace>
  <inkml:trace contextRef="#ctx0" brushRef="#br0" timeOffset="32704.0985">15534 2618 76 0,'0'0'38'0,"-23"4"-1"16,23-4 0-16,0 40-34 16,10-9-5-16,-2-10-18 15,11 6-17-15,8-2 1 16,0-4-2-16,4-6 0 15</inkml:trace>
  <inkml:trace contextRef="#ctx0" brushRef="#br0" timeOffset="32984.1968">15914 2654 74 0,'26'-3'40'0,"-26"3"1"15,21 34-1-15,-17-9-28 16,9 33-3-16,-11-3-3 16,6 18-1-16,-2 8-2 15,3 3 0-15,3-5-2 16,5-4 1-16,2-12-2 16,3-15-1-16,1-8 0 15,-2-17-1-15,2-4-3 0,-23-19-5 16,35-2-26-16,-33-17-6 15,-6-6 1-15,-10-9-2 16</inkml:trace>
  <inkml:trace contextRef="#ctx0" brushRef="#br0" timeOffset="33295.2996">15860 3090 66 0,'0'0'38'0,"26"11"1"16,2-11 0-16,19 10-29 15,-3-20-2-15,26 10-2 16,-3-11-1-16,12-1-2 16,-2-7 0-16,-1 4-2 0,-11-2-1 15,-9-6 1-15,-15-1-1 16,-20 5 0-16,-21 19 1 16,-18-25-1-1,-14 27 0-15,-9 2 1 0,-7 10 0 16,0 14 1-16,5 9 0 15,10 5 0-15,12 8 0 16,17 2 0-16,10-4 0 16,13 1-1-16,14-2-2 15,8-15-2-15,13 5-5 16,-10-18-33-16,24-6 0 16,-1-11-2-16,8-8 1 15</inkml:trace>
  <inkml:trace contextRef="#ctx0" brushRef="#br0" timeOffset="34335.6502">18144 2649 45 0,'0'0'38'16,"0"0"0"-16,0 0 2 15,0 0-20-15,-17-14-5 16,17 14-4-16,-45 14-4 16,7-1-2-16,-18-7-2 0,-12 9 0 15,-11-1-1-15,-4 3-1 16,-1 0-1-16,6-3 0 16,11 1 1-16,11-4-1 15,13-1 0-15,16-2-1 16,27-8 1-16,-19 13 0 15,19-13-1-15,0 0 2 16,21 19-2-16,-3-13 1 16,7 0 1-16,8 1-1 15,7 1 0-15,10 2 0 16,6-5 1-16,10 7-1 16,3-2 0-16,3 3 1 0,-7 8-1 15,-11-6 1-15,-13 10 0 16,-18 10 0-16,-19 3 0 15,-22 4 0-15,-20 5 0 16,-16 6 0-16,-10-1-1 16,-7 6 1-16,-1-7-1 15,7-3 1-15,7-4-1 16,10-5 0-16,11-5 0 16,12-7 1-16,10-4-1 15,15-23 0-15,-8 29 0 16,8-29-1-16,21 13 2 15,2-13-1-15,6-3 0 16,12 1 0-16,5-6 0 0,12 0 0 16,5-1 1-16,3-1-1 15,3 2 0-15,1 3-1 16,-3-1 2-16,-3 2-1 16,-4 4 0-16,-10 4 0 15,-8 2 0-15,-9-2 0 16,-8 3 0-16,-5-1 1 15,-20-6-1-15,0 0 0 16,0 0 0-16,0 0 1 16,0 0 0-16,0 0-1 15,-18-19 0-15,7 0 0 16,-5-6-1-16,1-4-1 16,3 0-2-16,-5-15-3 0,13 11-6 15,-13-15-30-15,15 0 1 16,-4-3-1-16,6 5 1 15</inkml:trace>
  <inkml:trace contextRef="#ctx0" brushRef="#br0" timeOffset="34620.7465">18127 2551 80 0,'0'0'40'16,"0"0"0"-16,0 0 0 16,23 17-31-16,-23-17-4 0,12 35 0 15,-9-14-3-15,3 4 0 16,-6 2-3-16,-2-8-3 15,6 21-10-15,-6-21-26 16,0-2-1-16,2-17 1 16,8 20-2-16</inkml:trace>
  <inkml:trace contextRef="#ctx0" brushRef="#br0" timeOffset="35123.9174">18555 2764 60 0,'0'0'39'0,"0"0"1"16,0 0 1-16,-10 23-26 15,-7-6-3-15,29 29-3 16,-16-4-2-16,11 23-1 16,-3 3-1-16,6 6-2 15,3-1 0-15,3 0-2 16,1-4 0-16,-1-9 0 16,-1-10 0-16,-3-10-1 15,-1-13 0-15,-3-10 0 16,-8-17-1-16,0 0-2 15,0 0-3-15,6-36-8 0,-2 7-28 16,-6-15-1-16,2-4 0 16,-10-18-1-16</inkml:trace>
  <inkml:trace contextRef="#ctx0" brushRef="#br0" timeOffset="35320.9917">18451 2722 75 0,'17'-10'40'16,"16"4"0"-16,6 0 1 16,30 14-31-16,-13-16-2 15,21 14-3-15,-2-6-2 16,2 4-3-16,1 2-1 0,-11-4-6 16,8 17-24-16,-26-11-9 15,-19 5-1-15,-30-13 1 16</inkml:trace>
  <inkml:trace contextRef="#ctx0" brushRef="#br0" timeOffset="35498.0443">18555 3078 78 0,'25'8'38'0,"10"-16"1"16,11 1-2-16,8-7-33 15,4 10-7-15,0-3-33 0,0-5-1 16,-8 5-1-16,-6-3 0 31</inkml:trace>
  <inkml:trace contextRef="#ctx0" brushRef="#br0" timeOffset="35912.1847">19463 2979 51 0,'0'0'38'0,"0"0"1"16,8-20 1-16,11 20-22 0,-1-13-8 15,18 13-3 1,-7-12-2-16,14 9-3 16,-7 3-2-16,3-2-3 15,3 9-5-15,-42-7-30 0,41 8-1 16,-24-6-1-16,-17-2 0 16</inkml:trace>
  <inkml:trace contextRef="#ctx0" brushRef="#br0" timeOffset="36104.2498">19423 3159 73 0,'29'-2'38'0,"9"-2"-1"16,3-2 0-16,-1-9-31 15,13 4-5-15,-3 11-10 16,-10-10-27-16,-5-7-1 0,0 3 0 15,-6-5-2-15</inkml:trace>
  <inkml:trace contextRef="#ctx0" brushRef="#br0" timeOffset="36459.3748">20358 2697 75 0,'-1'23'41'16,"-25"3"1"-16,-4 15 1 15,-17-3-30-15,13 29-5 0,-11 2-2 16,16 12-1-16,6-4-2 16,21-1-1-16,18-10-1 15,18-7 0-15,16-13-1 16,16-17 1-16,9-14 0 15,6-13-1-15,-2-12 1 16,-5-16 0-16,-11-11 0 16,-13-13-1-16,-15-3 1 15,-21-5 0-15,-18-7-1 16,-19 0 0-16,-18-1 0 16,-15 3-1-16,-9 13-2 15,-12 4-4-15,21 19-35 16,-14-1-1-16,8 10-1 0,1 3 0 15</inkml:trace>
  <inkml:trace contextRef="#ctx0" brushRef="#br0" timeOffset="37719.8002">1491 5378 34 0,'0'0'35'0,"0"0"0"16,-14-17 2-16,14 17-15 15,0 0-11-15,0 0-3 0,0 0 0 16,0 0-2-16,-25-13 0 15,25 13-1-15,-23 3-1 16,0 5 0 0,-8 4-1-16,-6 12 0 0,-5 11-2 15,-4 15 1-15,-4 4-1 16,5 5 1-16,7 2-1 16,14 3 0-16,13-7-1 15,15-15 0-15,13-13 0 16,22-17-1-16,9-16 1 15,10-13-1-15,3-16 1 16,1-11 0-16,-2-12 0 16,-6-1-1-16,-10-5 1 0,-9 3 1 15,-12 5 0 1,-9 12 0-16,-10 9 0 16,-4 14 1-16,0 19 0 15,0 0 1-15,-24 29-1 0,19 19 0 16,-3 9 0-16,8 13-1 15,0 4 1-15,0 13-1 16,8-1-1-16,-1 6 2 16,3-6-2-16,4-9 1 15,1-10 0-15,-2-5-1 16,-1-11 0-16,0-16 0 16,-3-2-1-16,1-14-1 0,-10-19-2 15,6 17-6 1,13-6-33-16,-19-11-1 15,0 0 0-15,25-11 0 16</inkml:trace>
  <inkml:trace contextRef="#ctx0" brushRef="#br0" timeOffset="37928.8694">1952 6410 82 0,'13'19'43'15,"5"-1"0"-15,-18-18 0 16,19 34-26-16,-19-34-12 16,12 31-6-16,1-2-11 15,-13-29-30-15,0 0-1 16,0 0-1-16,21-12 0 16</inkml:trace>
  <inkml:trace contextRef="#ctx0" brushRef="#br0" timeOffset="47247.0314">3902 6021 1 0,'0'0'24'15,"8"-17"6"-15,-8 17 0 16,0 0-14-16,5-22-1 16,-5 22-1-16,0 0-3 15,0 0-2-15,0 0-3 16,22-15-1-16,-22 15 0 16,17 2-1-16,-17-2 1 15,19 23-1-15,-19 0 1 16,8 21-1-16,-10 2 1 15,4 19-2-15,-6 6 0 0,2 10 0 16,-2-2-1-16,4-5-1 16,4-8 1-16,2-7-1 15,0-11-1-15,3-8 1 16,-1-7 0-16,-2-10 0 16,-4 0 1-16,0-4-2 15,-2-19 1-15,-2 29-1 16,2-29 0-16,-4 19 0 15,4-19 0-15,0 0 0 16,0 0 0-16,35-11 0 16,-6 5 1-16,9-6-1 15,16 5 0-15,19-3 0 0,18 4 0 16,11 4 0-16,14 0 0 16,9 2 0-16,7-5 0 15,3 1 0-15,0-2 1 16,-8 4-1-16,-8-2-1 15,-7 1 1-15,-13 3 1 16,-14 0-2-16,-10 0 2 16,-13 0-2-16,-14 0 2 15,-12-4-1-15,-11 0 0 16,-7-6 1-16,-18 10-1 16,13-17 0-16,-13 17 0 15,0 0 1-15,-25-15-1 16,25 15 0-16,-23-12 0 0,23 12 0 15,-29-17 0-15,29 17 1 16,-29-40-1-16,22 3 0 16,-5-13 1-1,-5-9-1-15,1-14-1 0,-7-6 1 16,-4-11-1-16,0-4 1 16,0 0-1-16,0-2 1 15,4 8-1-15,4 6 0 16,5 9 1-16,6 13-1 15,8 14 0-15,2 10 0 16,2 15 0-16,-4 21 1 16,0 0-1-16,0 0 1 15,0 0-1-15,0 0 1 0,-15 30 0 16,-12-9 0-16,-10-1 0 16,-11-1-1-1,-12-2 1-15,-19 0 0 16,-12 2 0-16,-11-7-1 0,-4 1-3 15,-12-15-5-15,18 6-28 16,-10-4-2-16,2-2 1 16,8 0-1-16</inkml:trace>
  <inkml:trace contextRef="#ctx0" brushRef="#br0" timeOffset="48483.4508">4766 6379 22 0,'0'0'29'16,"4"-24"1"-16,-4 24-10 15,0 0-2-15,2-23-2 0,-2 23-2 16,0 0-3-1,0 0-1-15,0 0-1 16,0 0-1-16,0 0-1 16,0 0-1-16,-23 13-2 0,7 16 0 15,-7-2-1-15,4 15-1 16,-8 8 1-16,2 15-1 16,-4 8 0-16,6 5 0 15,-1 5-1-15,15 5 1 16,1-2-1-16,6-1 0 15,8-10-1-15,7-14 1 16,9-11-2-16,3-12 2 16,6-11-1-16,-4-10-1 15,1-7 1-15,3-10 0 16,-6-6 0-16,2-1 0 16,-5-11 0-16,3 3 1 15,-8-6-1-15,6-6 1 0,4-4-1 16,-2-1 0-16,2-5 1 15,0-11-1-15,4 2 1 16,-4-7-2-16,2-1 2 16,-6 0-1-16,0 0 0 15,-7 1 0-15,-1-1 0 16,-3 6 0-16,-3-2 0 16,-1-2 1-16,-4 4-1 15,-2 4 0-15,-4 0 0 16,-2 4 1-16,-2 3-1 15,-3 9 1-15,-3 5 0 16,12 23-1-16,-31-25 1 16,10 21-1-16,-6 2 1 0,-4-2-1 15,0 16 0-15,-5-3 0 16,-1 9 0-16,-5 8 0 16,-3 9 0-16,-3 3 0 15,2 12 0-15,-4 19 1 16,-1 4-1-16,1 10 0 15,0-1 1-15,12 4 0 16,9 5-1-16,9-3 1 16,13-2-1-16,11-13 0 15,11-12 0-15,12-5 0 16,6-10 0-16,7-11-1 16,1-16 1-16,5-15 1 15,4-12-1-15,0-13 1 0,-3-14-1 16,1-13 0-16,2-7 1 15,-6-9 0-15,-3-7-1 16,-8-7 0 0,-8-7 1-16,-10-1-1 0,-5-4 0 15,-14 5 0-15,-11 1 1 16,-7 13-2-16,-7 10 1 16,-3 17 0-16,-7 13-1 15,-3 16 0-15,1 22-1 16,-3 9-4-16,17 24-10 15,0-11-27-15,5 7 0 16,5-5 0-16,9 1-1 16</inkml:trace>
  <inkml:trace contextRef="#ctx0" brushRef="#br0" timeOffset="49378.7576">5512 6230 31 0,'0'0'33'16,"0"0"0"-16,0 0 0 16,0 0-19-16,0 0-3 15,24 15-2-15,-24-15-1 16,48 0-2-16,-8-6-2 16,18 10 1-16,6-11-1 0,9 7-1 15,2-8-1-15,4 6 0 16,-9-4-1-16,-10 2-2 15,-6 10-3 1,-27-15-9-16,0 11-25 0,-27-2 1 16,0 0 0-16,0 0-2 15</inkml:trace>
  <inkml:trace contextRef="#ctx0" brushRef="#br0" timeOffset="50671.1943">6583 5754 8 0,'0'0'27'0,"0"0"-1"16,0 0-4-16,-18-19-3 16,18 19-2-16,0 0-2 15,0 0-3-15,-17-10-3 16,17 10-1-16,0 0-2 16,10 21-1-16,-10-21 0 15,11 37 1-15,-7-8-1 16,10 17 0-16,-14 4-1 15,7 15 1-15,-5 2-1 0,2 8 0 16,-4-8-1-16,4 4 0 16,-4-10-2-16,4-7 0 15,4-14 1-15,-3-9-2 16,1-12 0-16,-6-19 0 16,12 21 0-16,-12-21 1 15,0 0-1-15,23-11 0 16,-23 11 0-16,25-18 0 15,-6 7 0-15,10 1 0 16,8 1 0-16,7-5 0 16,8 3 0-16,10 1 0 15,7-1 0-15,5 1 0 16,3 1 0-16,0-1 0 0,2 2 0 16,-7 4 0-16,-7 3 0 15,-7 1 0-15,-8 1 0 16,-7-1 1-1,-11 4-1-15,-7-2 0 0,-25-2 0 16,27 6 0-16,-27-6 0 16,0 0 1-16,0 0-1 15,0 0 1-15,0 0-1 16,-5-27 1-16,-3 10-1 16,2-6 0-16,-2-8-1 15,3-9-1-15,3-6 1 16,4-6-1-16,7-9 0 15,3-6-1-15,11-1 0 0,2-3 0 16,12 6 1-16,-3 4-1 16,7 9 2-1,-2 10-1-15,-1 7 2 16,-7 14 0-16,-6 4 0 0,-8 9 0 16,-17 8 1-16,0 0 0 15,0 0 0-15,0 0 0 16,-36 2 0-16,-7 2 0 15,-13 4 0-15,-21 5-1 16,-17-3 1-16,-16 9-1 16,-14-2 1-16,-7 2-2 15,6 8-2-15,-4-10-4 16,24 10-30-16,7-8-2 0,13-1 1 16,18-7-2-16</inkml:trace>
  <inkml:trace contextRef="#ctx0" brushRef="#br0" timeOffset="51399.4451">6753 6454 37 0,'0'0'34'0,"11"-36"0"16,-5 19 0-16,-6 17-21 0,4-23-2 15,-4 23-1-15,-10 17-2 16,6 17-2-16,-19-5 0 16,8 25-2-16,-10 1 0 15,3 16 0-15,-3-3-2 16,4-5 0-16,0-6 1 16,4-7-1-16,1-9-1 15,8-13 0-15,1-10-1 16,7-18 0-16,0 0 0 15,4-23-1-15,5-12 0 16,1-9 0-16,-2-4 0 16,-1-6 0-16,3-1 1 15,0 3-1-15,-1 8 2 0,7 9-1 16,-1 10 1-16,8 16 0 16,4 14 1-16,10 15 0 15,0 5 1-15,5 13-1 16,0 8 0-16,-1 4 0 15,-3 0-1-15,1-4 0 16,-4-6-1-16,-8-11-4 16,4 5-5-16,-31-34-32 15,29 20 1-15,-29-20-2 16,25-25 1-16</inkml:trace>
  <inkml:trace contextRef="#ctx0" brushRef="#br0" timeOffset="51986.6426">7497 6450 46 0,'0'0'36'0,"12"-23"2"0,-12 23-1 15,0 0-22-15,15 29-2 16,-34-6-3-16,11 29-2 16,-17-4-3-16,4 15 0 15,-6-3-3-15,2-1 1 16,0-11-2-16,5-8 0 16,7-11 0-16,13-29-1 15,0 0 0-15,17-2 0 0,4-28-1 16,8-11 1-16,6-9-1 15,0-11 0 1,3-4 1-16,-1 2 0 16,-2 5 0-16,-6 12 1 15,-6 15 0-15,-2 18-1 0,-2 21 2 16,-1 22 0-16,-5 10-1 16,1 16 0-16,-1 2 0 15,1 3 0-15,1-1-2 16,-1-18-2-16,7 4-5 15,-19-19-32-15,17-14 0 16,-19-13-2-16,27-17 1 16</inkml:trace>
  <inkml:trace contextRef="#ctx0" brushRef="#br0" timeOffset="53495.1514">7869 5614 35 0,'0'0'26'0,"0"0"6"16,0 0-4-16,-7-25-8 16,24 19-6-16,-17-28-4 15,27 7-2-15,-12-19-1 0,18 0-2 16,-4-17 0-16,14 3-2 15,-5-11 0-15,7 4-1 16,-7 0 0-16,1 11 0 16,-8 5-1-16,-4 12 0 15,-10 9-1-15,-4 10 0 16,-13 20 1-16,12-23 0 16,-12 23-1-16,0 0 0 15,0 0 1-15,0 0-2 16,0 0 1-16,0 0 0 15,0 0 0-15,0 0 0 16,0 0 0-16,0 0 1 16,0 0 0-16,0 0-1 0,0 0 1 15,0 0 0-15,0 0-1 16,0 0 2-16,0 0-1 16,0 0 0-1,19 2 0-15,-19-2 0 0,0 0 0 16,0 0 0-16,0 0 0 15,22-7 0-15,-22 7-1 16,0 0 1-16,0 0-1 16,0 0 0-16,0 0 0 15,0 0 0-15,0 0 1 16,0 0-1-16,0 0 0 16,0 0 0-16,0 0-1 15,0 0 2-15,17-10-1 0,-17 10 0 16,0 0 0-1,0 0 0-15,0 0 0 16,0 0 0-16,0 0 0 16,0 0 0-16,0 0-1 0,0 0 1 15,0 0 0-15,-2 17 0 16,2-17 0-16,0 0 0 16,0 0 0-16,17 16 0 15,1-14 0-15,7-1-1 16,8 3 1-16,9 0 0 15,8 0 0-15,8 0 0 16,2 0 0-16,-2 1 0 0,-6 1 0 16,-6 0 0-1,-7-2 0-15,-12 1 0 16,-10-3 0-16,-17-2 0 16,0 0 0-16,0 0 0 0,10 20 0 15,-10-20 0-15,0 0 0 16,0 0 1-16,0 0-1 15,0 0 0-15,0 0 0 16,0 0 0-16,0 0 0 16,0 0-1-16,-18 1 1 15,18-1 0-15,0 0 1 16,0 0-1-16,-25 14 2 16,14 3-1-16,-3 6 1 0,1 14-2 15,-3 11 2-15,-1 9-2 16,-4 6 1 15,3 5-1-31,1-1 0 0,-1-6 0 0,5-3 0 0,1-16 1 16,3-8-2-16,3-14 1 15,6-20 0-15,0 0 0 16,0 0 0-16,0 0 1 16,6-41 0-16,-4 22-1 15,-4-4 0-15,0-2 0 16,-2 6 0-16,-2 2 0 15,6 17 0-15,-23-25 0 16,23 25-1-16,-29-18 1 16,10 7 1-16,-4-1-1 15,-2-5 0-15,-6-4 0 16,-6-2 0-16,-1-2-1 16,-5-4 2-16,1 3-2 0,1 1 1 15,3 2-2-15,5 5 1 16,2 3-2-16,14 13-3 15,-10-13-10-15,27 15-25 16,-26 0 1-16,26 0-2 16,0 0 1-16</inkml:trace>
  <inkml:trace contextRef="#ctx0" brushRef="#br0" timeOffset="54411.4654">8155 4887 41 0,'25'-8'34'16,"-25"8"1"-16,31-13 0 16,-8 17-22-16,-23-4-3 15,0 0-3-15,-4-25-3 16,4 25-1-16,-42-6 0 16,13 6-2-16,-4-2 0 15,-6 6-1-15,1 2 0 16,3-2 0-16,12 5-1 15,6 1 0-15,17-10 0 0,0 0 0 16,17 15 0-16,14-15 0 16,2 2 1-16,3 0-1 15,-5 2 1-15,-4 2 1 16,-10 1 0 0,-17-7 0-16,-11 27 1 0,-18-10 0 15,-14-1 1-15,-3-1-1 16,-8-3 0-16,4-3-1 15,2-1 1-15,13 0-2 16,4-5 0-16,31-3-1 16,-17 10 0-16,17-10 0 15,31 4 1-15,0-4-1 16,3 0 0-16,3 4 1 0,2 0 0 16,-7 1 1-16,-9 5-1 15,-9 7 1 1,-20 6 0-16,-17 4 1 15,-10 2-1-15,-9-2 1 0,-4-2-1 16,-1-4 0-16,3-4-1 16,5-4 0-16,14-7 0 15,25-6-1-15,0 0 0 16,0 0-1-16,29-23 1 16,4 12-1-16,6 3 0 15,-1-2 1-15,-3 6 1 16,-4 10 0-16,-14 4 1 15,-13 7 1-15,-16 6-1 0,-11 4 1 16,-10-2 0 0,-3 2 0-16,-3-8-3 15,-1-15-5-15,20 2-28 16,3-14-3-16,17 8-1 0,-8-37-1 16</inkml:trace>
  <inkml:trace contextRef="#ctx0" brushRef="#br0" timeOffset="55086.6944">8267 4820 5 0,'0'0'29'0,"0"0"2"16,-2-25 0-16,2 25-14 16,-2-31-2-16,2 31-3 15,4-36-4-15,-4 36-1 16,9-33-3-16,-9 33 0 16,16-25-3-16,-16 25 0 15,17-17 0-15,-17 17 0 16,0 0 1-16,19-11 0 0,-19 11 0 15,0 0 1-15,8 17 1 16,-6 4 0-16,-8-2-1 16,4 18 1-16,-9-5-1 15,1 7-1 1,-3-7 0-16,1-1-1 0,0-8-1 16,12-23-1-16,-9 29-1 15,9-29-6-15,29-25-29 16,-10 9-1-16,4-5 0 15,2 0-1-15</inkml:trace>
  <inkml:trace contextRef="#ctx0" brushRef="#br0" timeOffset="55607.8703">8384 4789 30 0,'10'-25'32'16,"-6"6"1"-16,-4 19-1 15,33-21-20-15,-26-4-5 16,15 12-1-16,-9-5-3 16,6 9 1-16,-19 9-1 15,31-17 0-15,-31 17 1 16,23 5 0-16,-23-5 0 16,12 33 1-16,-12-12-2 15,0 6 0-15,-6-2-1 16,-2-2-3-16,1 2-4 0,-14-19-19 15,21-6-12-15,-31 2-2 16,31-2 1-16</inkml:trace>
  <inkml:trace contextRef="#ctx0" brushRef="#br0" timeOffset="56523.1808">6593 5789 12 0,'5'-21'32'0,"-5"21"0"15,18-23 2-15,-18 23-16 16,0 0-3-16,0 0-2 16,-25 51-3-16,-8-22-3 15,8 19-2-15,-10-2-2 0,4 4 0 16,-2-8-1-16,8-5-1 15,6-14 0-15,19-23-1 16,0 0-2 0,4-21-1-16,25-12-2 0,-2-21-2 15,19 1 1-15,-9-22-1 16,13 13 3-16,-13-1 1 16,-1 11 3-16,-15 20 3 15,-17 7 2-15,-4 25 2 16,-27 19 0-16,4 25 0 15,-19-4-1-15,5 20-2 16,-9-5-2-16,5-1-3 16,8 9-15-16,4-22-21 0,4-13 1 15,25-28-3-15,-29 14 1 16</inkml:trace>
  <inkml:trace contextRef="#ctx0" brushRef="#br0" timeOffset="61666.926">6122 8171 30 0,'0'0'35'15,"4"-17"1"-15,-4 17 1 16,-18-21-23-16,18 21-2 16,0 0 0-16,0 0-4 15,6 21-2-15,-2 0-1 16,-4-2-2-16,6 14 1 16,-4-3 0-16,4 9-1 15,-3-3-1-15,-1 1-1 16,4 3 0-16,-2-4 0 15,-2-5 0-15,0-12-1 16,-2-19 0-16,6 29 0 0,-6-29-1 16,0 0-2-16,0 0-2 15,9-35-6-15,9 12-27 16,-16 0-3-16,-1-3 2 16,-1-9-1-16</inkml:trace>
  <inkml:trace contextRef="#ctx0" brushRef="#br0" timeOffset="61915.0077">6002 8140 34 0,'0'0'36'0,"0"0"-1"0,-7-19 1 15,18 0-21-15,22 23-4 16,-8-18-2-16,27 11-2 15,-4-9-2-15,16 2-2 16,0-3-1-16,1 3-2 16,1 3-1-16,-14-7-4 15,0 24-7-15,-21-8-25 16,-31-2 0-16,0 0-2 16,-2 31 2-16</inkml:trace>
  <inkml:trace contextRef="#ctx0" brushRef="#br0" timeOffset="62135.0855">6051 8325 45 0,'5'21'36'0,"-5"-21"0"0,33-2 1 15,-2 7-26-15,-2-16-1 16,21 7-3-16,-9-9-1 15,11 5-3-15,-6 0-3 16,-6-7-7-16,12-2-29 16,-21 9-2-16,-8 0 1 15,-23 8-1-15</inkml:trace>
  <inkml:trace contextRef="#ctx0" brushRef="#br0" timeOffset="63898.6809">6581 8520 21 0,'-2'-17'32'16,"2"17"-1"-16,0 0-10 16,0-17-4-16,0 17-1 15,0 0-4-15,0 0-2 16,-8-23-2-16,8 23-2 16,0 0-1-16,4 34-1 15,-4-13 1-15,4 10-2 16,-4-4 0-16,6 9-1 0,-6 3 2 15,4-1-3-15,-2-9 2 16,0 0-2-16,-1-8 0 16,-1-21 0-16,2 28 0 15,-2-28 0-15,0 0-1 16,0 0 1-16,0 0-1 16,0 0 0-16,0 0 0 15,10-26 0-15,-10 26-1 16,4-31 1-16,2 10-1 15,-2-2 2-15,5 0-2 16,3 0 1-16,1 0-1 16,3 5 1-16,3 3 0 15,-2 5 1-15,3 5-2 0,-1 7 1 16,-2 7 1-16,3 7-1 16,-5 3 1-16,2 2-1 15,-9 0 2-15,4 4-2 16,-7-4 1-16,1 0-1 15,-4-4 0-15,-2-17-1 16,-4 25-2-16,4-25-3 16,0 0-5-16,-17 16-28 15,17-16-1-15,0 0 1 16,-4-23 0-16</inkml:trace>
  <inkml:trace contextRef="#ctx0" brushRef="#br0" timeOffset="64266.8058">7053 8507 40 0,'0'0'35'16,"22"-14"3"-16,-22 14-2 15,9 21-20-15,-30-23-3 16,13 31-4-16,-19-15-1 15,6 24-4-15,-6-5 1 16,6 9-3-16,-2-8 1 16,11-5-2-16,5-4 0 0,7-25-1 15,19 27 0-15,2-27 0 16,6-4 0-16,0-7 0 16,4-5 0-16,-6-5 0 15,-2 0-1-15,-6 0 1 16,-7 0-1-16,-6 0 1 15,-4 21-2-15,-4-35-1 16,4 35-4-16,-15-29-5 16,15 29-22-16,4-24-5 15,-4 24 1-15,5-25-2 16</inkml:trace>
  <inkml:trace contextRef="#ctx0" brushRef="#br0" timeOffset="64642.9335">7196 8466 38 0,'0'0'35'0,"0"0"2"0,21 29 0 15,-5 0-21-15,-16-29-2 16,13 42-4-16,-13-42 0 16,8 48-5-16,-6-21 0 15,6 2-3-15,-6-10 1 16,2-2-1-16,-4-17-2 15,3 17 1-15,-3-17-1 16,0 0 1-16,0 0-1 16,14-19 0-16,-14 19 0 0,0-36 1 15,0 7-2-15,-4 0 1 16,0 2-1 0,2 1 0-16,-2 5 0 15,1 1 0-15,3 20-2 0,-4-30 0 16,4 30-1-16,0 0 0 15,25-10-1-15,-25 10-2 16,38-13-2-16,-22-7-8 16,24 11-15-16,-7-1-5 15,-2-3 1-15,2 5 1 16</inkml:trace>
  <inkml:trace contextRef="#ctx0" brushRef="#br0" timeOffset="65027.0716">7619 8355 29 0,'19'-6'34'0,"-19"6"2"16,0 0-1-16,-16 27-16 0,-11-25-6 15,18 15-3-15,-20-9-2 16,15 11-3-16,-7-5-1 16,10 5-1-16,11-19-1 15,-6 21-1-15,6-21-1 16,25 27 1-16,-2-14-1 15,4 5-1-15,4-5 2 16,2 4-1-16,-4 1 2 16,0-3-3-16,-8 0 4 15,-21-15-2-15,19 21 1 16,-19-21 0-16,-11 18-1 16,-7-11 0-16,-5 1 0 15,-2 0 0-15,-4-1-1 0,0-3 0 16,2-4-1-16,4-4 1 15,6 2-1-15,17 2-1 16,0 0-2-16,-24-26-3 16,24 26-11-16,20-8-21 15,-20 8 1-15,23-19-2 16,-6 1 2-16</inkml:trace>
  <inkml:trace contextRef="#ctx0" brushRef="#br0" timeOffset="65355.1838">7783 8505 41 0,'38'-16'34'15,"-17"3"2"-15,10 2-2 16,12 5-21-16,-24-23-5 16,14 16-1-16,-18-9-1 15,6 7-3-15,-21 15-1 16,4-21 0-16,-4 21 0 15,-36-2 0-15,7 8-1 16,2 11 1-16,-6 6 1 16,2 14 0-16,2 1 1 15,14 4-2-15,7-3 3 16,12 1-3-16,9-6 1 16,14-1-2-16,6-10 1 0,10-17-2 15,7-4-3-15,-6-14-2 16,14 16-13-16,-16-23-22 15,-5-8 0-15,-12-2 0 16,-6-3-1-16</inkml:trace>
  <inkml:trace contextRef="#ctx0" brushRef="#br0" timeOffset="67010.7366">4668 7899 3 0,'0'0'26'15,"0"0"-3"-15,0 0-5 16,0 0-2-16,1-29-2 16,-1 29 0-16,4-17-2 15,-4 17-1-15,0 0-2 16,0 0-1-16,0 0 0 0,-21-10-1 16,-8 4-2-16,4 14-1 15,-21-8 0-15,1 11-1 16,-14-5 0-16,-5 11 1 15,-9-5-2-15,-1 5 0 16,-3-1 0-16,6 1 0 16,3-4-2-16,-1-1 1 15,7-1 0-15,10-3-1 16,6-4 2-16,7-2-2 16,7 0 1-16,4-8-1 15,5 4 1-15,23 2-1 16,-21-4-1-16,21 4 1 15,0 0-2-15,0 0-1 0,0 0-2 16,0 0-5-16,0 0-16 16,17-2-13-16,-17 2 1 15,0 0 1-15</inkml:trace>
  <inkml:trace contextRef="#ctx0" brushRef="#br0" timeOffset="67590.9337">3636 7784 35 0,'0'0'32'16,"36"-18"3"-16,-36 18-12 0,0 0-7 15,35 10-4-15,-35-10-1 16,2 21-3 0,-2-21 0-16,-25 36-2 15,-4-7-2-15,4 12 0 0,-12-7-1 16,2 8-1-16,-7-5-1 16,2-3 0-16,3 3 0 15,8-10-1-15,8-6 0 16,21-21 0-16,-27 25 0 15,27-25 1-15,0 0-1 16,0 0 1-16,0 0-1 16,0 0 0-16,0 0 1 15,25 15 0-15,-4-17 0 0,8 0-1 16,4 0-1 0,1-6-1-16,5 5-1 15,-6-13-4-15,15 26-14 16,-17-10-18-16,-10-4 1 0,-21 4-2 15,19 4 1-15</inkml:trace>
  <inkml:trace contextRef="#ctx0" brushRef="#br0" timeOffset="71414.2329">5289 7828 17 0,'25'-10'21'0,"-8"6"-9"16,6 0 1-16,6 4-1 0,0-13 0 15,12 9-3 1,-1-9-1-16,16 5-1 16,-8-7 0-16,12 9-2 15,-10-4-1-15,8 7-1 0,-6-1-1 16,4 4 0-16,-6-2-1 15,6 2 0-15,2-2 0 16,8 0 0-16,3-8 0 16,8 3 0-16,4-1 0 15,2 2-1 1,2-3 1-16,0 1 0 0,-2 2 0 16,0-1 0-16,2-1-1 15,3 0 1-15,-1-5 0 16,8 1-1-16,-1-3 1 15,5 0 0-15,-3-3 0 16,0 3 0-16,-3 2 0 16,-2 1 1-16,-3-1-1 0,-3 3 1 15,-8-1-1-15,1 5 1 16,-13-4-1-16,-5 4 1 16,-16-1 1-16,-5 5 0 15,-16-4 0-15,-4 8 0 16,-19-2 0-16,0 0 0 15,0 0 0-15,-17 4-2 16,17-4 0-16,0 0-2 16,-23 4-1-16,23-4-4 15,0 0-7-15,-18 9-23 16,18-9-1-16,0 0 1 16,-17-9-2-16</inkml:trace>
  <inkml:trace contextRef="#ctx0" brushRef="#br0" timeOffset="72014.4341">8319 7312 18 0,'0'0'33'0,"0"0"-1"15,-21 13 2-15,21-13-16 16,0 0-6-16,0 0-1 15,0 0-2 1,0 0-2-16,19 10-3 0,-19-10-1 16,35 13 0-16,-10-5-1 15,7 1 0-15,-1 3 0 16,6-1-2-16,-10-1 2 16,0 3 0-16,-27-13 1 15,25 25-1-15,-25-25 1 16,-15 33 0-16,-9-20-1 15,-1 5 0-15,-2-3-1 16,-2-3-5-16,16 9-7 0,-6-16-28 16,19-5-2-1,-23-5 1-15,23 5-1 16</inkml:trace>
  <inkml:trace contextRef="#ctx0" brushRef="#br0" timeOffset="72990.7732">3551 8511 33 0,'0'0'33'0,"0"0"2"16,0 0-10-16,25 7-6 15,-25-7-5-15,6 18-3 16,-6-18-4-16,7 23-3 16,-7-23 0-16,12 36-3 15,-4-15 3-15,1 4-3 16,-3-6 0-16,4 2 0 16,-5-2 0-16,-5-19-1 15,8 27 0-15,-8-27-2 16,6 20-3-16,-6-20-4 15,0 0-16-15,0 0-12 0,0 0-1 16,-25-29 1-16,9 8-1 16</inkml:trace>
  <inkml:trace contextRef="#ctx0" brushRef="#br0" timeOffset="73202.8384">3400 8476 31 0,'27'2'32'16,"2"-12"2"-16,16 8-1 15,11 2-20-15,-4-17-4 16,21 11-2-16,-4-9-5 0,-3 4-4 16,9 5-7-16,-21 6-25 15,-8-14 0-15,-5 18-1 16,-41-4 2-1</inkml:trace>
  <inkml:trace contextRef="#ctx0" brushRef="#br0" timeOffset="73374.8961">3601 8618 44 0,'0'0'34'0,"27"8"0"16,10-8 1-16,3 7-29 15,4-16-2-15,10-9-5 0,6 11-18 16,-4 3-13 0,-13-9-2-16,1 9 0 15</inkml:trace>
  <inkml:trace contextRef="#ctx0" brushRef="#br0" timeOffset="74582.308">3937 8842 15 0,'17'4'28'15,"-17"-4"-3"-15,0 0-4 16,0 0-7-16,10-25-2 16,-10 25-4-16,0 0 0 15,0 0-3-15,0 0-1 16,0 0-1-16,0 0 0 0,0 0 0 15,0 0 0 1,0 0 0-16,0 0-1 16,0 0 0-16,0 0 1 15,-18 4-1-15,18-4 0 0,-25 14-1 16,8-5 0-16,17-9 0 16,-35 27 0-16,16-12 0 15,-2 5 0-15,5 3 1 16,-1-4-1-16,13 10 1 15,-2-5 0-15,8 7 0 16,0 0 0-16,8 1-1 16,-1-1 1-16,3 0-1 15,-1-4 0-15,-5-4-1 16,0-2 0-16,-4-4 0 16,4 0-3-16,-6-17-4 15,-2 18-11-15,2-18-20 16,-21-6 0-16,21 6 1 0,-29-25-1 15</inkml:trace>
  <inkml:trace contextRef="#ctx0" brushRef="#br0" timeOffset="75342.5639">3666 9046 20 0,'0'0'32'0,"35"-14"2"16,-35 14-1-16,37-27-20 16,-8 31-3-16,-12-13-3 0,8 13-2 15,-25-4-3-15,39-8-3 16,-18 12-3-16,-4-12-3 16,8 12-3-16,-25-4-3 15,33-8 0-15,-33 8 0 16,20-7 0-16,-20 7 2 15,0 0 2-15,0 0 4 16,0 0 4-16,19-6 3 16,-19 6 4-16,0 0 3 15,0 0 2-15,25 4 1 16,-25-4 1-16,0 0 1 16,0 0-1-16,31 23-1 15,-31-23-1-15,9 28-2 0,-9-28-2 16,6 37-2-16,-8-20 0 15,8 6-1-15,-6-23-1 16,2 29-1-16,-2-29 0 16,4 17-1-16,-4-17 0 15,0 0-1-15,0 0 1 16,0 0-2-16,2-17 1 16,-4 0-1-16,4-1-1 15,-6-3-1-15,8 4 0 16,-6-4 0-16,2 21-1 15,6-31 0-15,-6 31-2 16,7-21 1-16,-7 21-3 16,0 0 0-16,23-9-2 0,-23 9 1 15,0 0 0-15,0 0 0 16,26-2 3-16,-26 2 2 16,0 0 2-16,0 0 3 15,21-4 2-15,-21 4 1 16,0 0 2-16,29-2 2 15,-29 2 0-15,25-2 1 16,-25 2 0-16,21 10 0 16,-21-10-1-16,13 21 1 15,-13-21-3-15,8 36 0 16,-12-17-2-16,8 6-2 16,-4-4-1-16,0-21-1 15,2 35-6-15,-2-35-9 0,0 0-23 16,-10-17-1-16,10 17 1 15,4-35-1-15</inkml:trace>
  <inkml:trace contextRef="#ctx0" brushRef="#br0" timeOffset="75498.6196">4320 8879 1 0,'0'0'14'0,"24"17"6"16,-24-17-8-16,0 0-31 16,25 10-1-16,-25-10 13 0</inkml:trace>
  <inkml:trace contextRef="#ctx0" brushRef="#br0" timeOffset="75958.7751">4540 8885 44 0,'0'0'35'0,"-2"25"0"15,2-25-12-15,-11 32-10 16,-18-18-2-16,19 20 0 16,-21-9-3-16,22 11-3 0,-7-11-1 15,14 4-1-15,4-8-2 16,-2-21 0-1,35 18-2-15,-6-26 0 16,8 0-2-16,-9-13 0 16,9 0-2-16,-14-17-2 0,10 7-1 15,-25-17-2-15,13 13 0 16,-25-9 1-16,12 10 2 16,-18-3 2-16,8 11 3 15,-2 3 3-15,-3 1 3 16,7 22 3-16,0 0 2 15,0 0 0-15,0 0 0 16,15 23 0-16,-15-23-2 16,14 43 0-16,-9-18-3 15,7 5 0-15,-2-3-1 16,-1-2-2-16,-3-2 0 16,-6-23-4-16,14 35-3 0,-14-35-14 15,0 0-18-15,-20-4-1 16,20 4 1-16,-17-19-1 15</inkml:trace>
  <inkml:trace contextRef="#ctx0" brushRef="#br0" timeOffset="76234.8669">4673 8837 21 0,'0'0'33'16,"43"-8"2"-16,-20 4 1 15,-6-9-20-15,20 26-3 16,-20-19-1-16,16 20-2 0,-33-14-1 16,37 23-3-16,-37-23-1 15,31 38-2-15,-22-21 0 16,-1 3-1-16,-6-1-1 16,-4 0 0-16,2-2-1 15,0-17 0-15,-2 25-2 16,2-25-4-16,0 0-10 15,23 2-23-15,-23-2-1 16,10-38 0-16,-4 7 1 16</inkml:trace>
  <inkml:trace contextRef="#ctx0" brushRef="#br0" timeOffset="76393.9239">5011 8710 41 0,'0'0'33'0,"4"25"-1"0,-4-25-1 16,0 0-29-16,17 21-14 16,-17-21-19-16,27 12 0 15,-27-12-2-15,29 2 2 16</inkml:trace>
  <inkml:trace contextRef="#ctx0" brushRef="#br0" timeOffset="76926.1006">5196 8791 37 0,'0'0'37'0,"0"0"2"15,0 26 0 1,-17-22-23-16,17 27-3 16,-20-14-3-16,15 20-3 0,-11-10-2 15,8 3-3-15,1-1 0 16,5-2-2-16,8-8 1 15,-6-19-1-15,25 13 0 16,-8-18 0-16,2-3-1 16,1-9 0-16,1-6 0 15,-4-6 1-15,2-2 0 16,-3 1-1-16,-1 3 1 16,-3 4-1-16,1 2 1 0,-13 21 0 15,24-20 1 1,-7 19-1-16,-17 1 0 15,23 9 1-15,-23-9 0 16,27 29 0-16,-21-10 1 0,2 2-1 16,-7-4 1-16,1 1-1 15,-2-18 0-15,0 23 0 16,0-23-1-16,0 0 0 16,27-10 1-16,-9-11-1 15,5-2-1-15,6-4 1 16,11-4-1-16,3 5 1 15,-3 1 2-15,1 7-2 16,-6 9 1-16,1 17-1 31,-7 9 1-31,-6 15 0 0,-7 13-1 0,-7 1-2 16,9 17-9-16,-14-15-29 31,-1-6-1-31,-3-13 0 0,0-8-2 0</inkml:trace>
  <inkml:trace contextRef="#ctx0" brushRef="#br0" timeOffset="79285.9051">4968 7786 40 0,'0'0'33'0,"0"0"0"16,10-18-8-16,-6 36-10 16,-21-18-4-16,13 26-2 15,-17-10-1-15,11 16-3 16,-11-7 0-16,9 10-2 15,-1-6 0-15,11-3-2 16,7-6 0-16,17-15 0 0,7-12-1 16,7-13 0-16,3-3 0 15,5-7 2-15,-5-9-1 16,-5 3 2-16,-10 1 0 16,-15 11-1-16,-15 2 2 15,6 22 0-15,-40-11-1 16,9 22 0-16,-4 3-1 15,3 3-1-15,5 6 1 16,3 4-2-16,11 7 1 16,7-5-2-16,10 0-1 15,6-12-4-15,22 1-32 16,-3-11-3-16,4-11-2 16,2-11 1-16</inkml:trace>
  <inkml:trace contextRef="#ctx0" brushRef="#br1" timeOffset="84569.6948">6992 6115 1 0,'0'0'18'0,"0"0"5"16,0 0-9-16,0 0-4 15,0 0 1-15,13-19-1 16,-13 19 0-16,0 0-1 0,0 0-2 15,-19 0-1-15,19 0-1 16,-17 3 0-16,17-3-2 16,-24 4 0-1,24-4-1-15,-32 4 0 0,12 0-1 16,-5-2 1-16,2 2-1 16,-4 0 1-16,2-1 0 15,-6 1 1-15,4 4-1 16,-4-4 1-16,4 1-2 15,-2-3 0-15,1 4 0 16,-5-2 0-16,0 2 0 16,-2-2-1-16,0-1 1 15,1-1 0-15,-3 2 0 0,2 2 2 16,6 0-2 0,1-4 1-16,6 3-1 15,1-5 1-15,21 0-1 16,-29 2 1-16,29-2-1 0,-33-2 1 15,14 2-2-15,-4-2 1 16,-4 2 0-16,-2 2-1 16,-4 4 0-1,-3-2 0-15,1 2 0 0,0 1 0 16,0-1 0-16,1 0 0 31,-1-2 0-31,2 0 1 0,-2-3-1 0,1 1 1 16,-1 0-1-16,2-2 0 15,0 2 0-15,-1 0 0 16,5-2 1-16,-2 2-1 16,2 0 1-16,-2-2-1 15,2 2 0-15,0-4 0 0,4 0 1 16,-2 2-1-16,0-2 0 16,2 0-1-16,4 0 2 15,0 0-1-15,3 0 0 16,18 2 0-16,-27-3 1 15,27 3-1-15,-23 2 0 16,23-2 0-16,-19-2 0 16,19 2 1-16,-17-2-1 15,17 2 0-15,-22 2 1 16,22-2 0 0,-21-2 0-16,21 2-1 0,-21 0 1 15,21 0 0-15,-25 4-1 16,25-4 1-16,-27 3 0 0,9-3 1 15,18 0-1-15,-34 6 0 16,34-6 0-16,-29 6 0 16,29-6 0-16,-19 6-1 15,19-6-1-15,0 0 0 16,0 0-1-16,0 0-4 16,-20-12-7-16,20 12-24 15,16-19-1-15,-16 19 0 16,9-27-1-16</inkml:trace>
  <inkml:trace contextRef="#ctx0" brushRef="#br1" timeOffset="85005.8462">5136 6030 21 0,'0'0'33'16,"0"0"0"-16,0 0-6 15,0 0-6-15,0 0-4 0,-29 16-5 16,20 9-2-16,-22-8-3 15,10 14-1-15,-12-8 0 16,6 15-2 0,-6-7 0-16,4 5-2 0,4-7 2 15,4 0-3-15,5-8 1 16,7 0-1-16,9-21-1 16,-6 27 1-16,6-27 0 15,25 11-1-15,-4-11 0 16,6 4 1-16,4-2-1 15,4-2 0-15,1 6-4 16,-7-16-5-16,22 8-30 16,-23-2 0-16,-4-1-1 0,-7-1 0 15</inkml:trace>
  <inkml:trace contextRef="#ctx0" brushRef="#br1" timeOffset="85782.1063">5661 5044 24 0,'-25'-11'33'16,"25"11"4"-16,0 0 0 0,-19-29-16 16,19 29-5-16,0 0-4 15,-2 29-1-15,2-29-4 16,2 48 0-16,-1-17-3 16,11 7-1-16,-4 2 1 15,3 4-2-15,1-5-1 16,-1-7-1-16,-1-3 1 15,-4-10-2-15,-6-19 0 16,11 23-1-16,-11-23-3 16,0 0-3-16,0 0-11 15,14-23-20-15,-18 0-1 16,-4-9 0-16,-5-1 0 16</inkml:trace>
  <inkml:trace contextRef="#ctx0" brushRef="#br1" timeOffset="85962.1676">5468 5012 46 0,'0'0'36'0,"0"0"-1"15,23-10 2-15,6 16-27 16,4-19-3-16,27 9-2 16,-4-10-3-16,9-5-4 15,5 13-6-15,-18-7-28 16,4-4 0-16,-12 1-1 15,-21-3 1-15</inkml:trace>
  <inkml:trace contextRef="#ctx0" brushRef="#br1" timeOffset="86151.2327">5514 5094 48 0,'0'0'36'16,"18"20"0"-16,14-17-1 15,26-5-26-15,-8-13-1 16,22 7-5-16,-7-3-5 16,-9-10-11-16,4 5-22 15,-14 9 0-15,-17-3 0 16,-7 10-1-16</inkml:trace>
  <inkml:trace contextRef="#ctx0" brushRef="#br1" timeOffset="86598.3854">6232 5108 8 0,'0'0'29'0,"0"0"3"15,0 0 0-15,-4-23-14 16,4 23-3-16,0 0-1 15,-6 21 0-15,-17-17-3 16,15 23-3-16,-19-12-1 16,16 19-1-16,-16-7-2 15,11 8 0-15,-1-6-2 16,7 1 0-16,5-5-2 16,6-6 0-16,-1-19-1 15,0 0-3-15,39 21-3 16,-29-40-12-16,9 6-20 15,6-8 0-15,0-6 1 0,0-2-1 16</inkml:trace>
  <inkml:trace contextRef="#ctx0" brushRef="#br1" timeOffset="87077.5456">6303 5062 42 0,'0'0'33'0,"0"0"2"0,0 0 0 16,8-18-23-16,23 26-3 15,-12-14-1-15,12 18-1 16,-8-8-2-16,8 13 0 0,-10-2-1 16,2 14-1-16,-5-8 0 15,-1 6 0-15,-7 0 0 16,-3-2-1-16,-3-4-1 15,0-4 0-15,-4-17 0 16,2 21 0-16,-2-21-1 16,0 0 0-16,0 0 0 15,-17-7-1-15,17 7 1 16,-25-20-1-16,7 7 0 16,-5 3 1-16,0 1-1 15,0 1 0-15,2 6 1 16,1 0-1-16,20 2 1 15,-29 10 0-15,29-10 1 0,-15 21-1 16,15-21 0-16,0 27 1 16,0-27-1-16,8 23 0 15,-8-23 0-15,17 11 0 16,-17-11-2-16,23-2-2 16,-2 1-2-16,-15-21-7 15,23 5-25-15,-12-4-1 16,1-2 0-16,1-4 1 15</inkml:trace>
  <inkml:trace contextRef="#ctx0" brushRef="#br1" timeOffset="87425.664">6606 5025 41 0,'2'18'36'0,"-2"-18"0"0,8 21 3 16,13 0-24-1,-21-21-2-15,17 30-2 0,-17-30-2 16,20 35-4-16,-13-18-2 16,5 0-1-16,-12-17-1 15,13 23 0-15,-13-23-1 16,0 0 1-16,0 0-1 16,0 0 0-16,0 0 0 15,0 0 1-15,0 0-1 16,-23-13 0-16,23 13 0 15,-13-21-1-15,13 21 1 0,0-27-2 16,0 27 1 0,15-25-2-16,2 18 0 15,1-15-3-15,15 17-2 16,-18-22-9-16,24 8-21 0,-10 1-1 16,1-3 1-16,-1 0-1 15</inkml:trace>
  <inkml:trace contextRef="#ctx0" brushRef="#br1" timeOffset="87634.7347">7059 4809 54 0,'0'0'38'15,"2"19"0"-15,0 13-7 0,-2-32-15 16,-6 52-4 0,-3-27-2-16,14 19-3 15,-6-5-2-15,8 5-2 16,3-16-1-16,0-3-2 15,3-4-2-15,-13-21-3 0,29 22-3 16,-29-40-11-16,0 18-21 16,12-23 1-16,-18 0-1 15,-4 0 0-15</inkml:trace>
  <inkml:trace contextRef="#ctx0" brushRef="#br1" timeOffset="87770.7862">6976 4989 52 0,'0'0'38'0,"0"0"0"15,0 0 1-15,41 2-28 16,5 2-4-16,-3-6-5 16,7-10-16-16,-2 4-22 15,0 1-1-15,-5-3-2 0,-7 1-1 16</inkml:trace>
  <inkml:trace contextRef="#ctx0" brushRef="#br1" timeOffset="90833.8197">5123 6188 15 0,'-20'-14'21'0,"20"14"-1"16,-27 12-4-16,27-12-3 15,-27 11-5-15,27-11-1 16,-25 8-1-16,25-8-1 15,0 0 1-15,-21-4 1 16,21 4 0-16,0 0 1 16,0 0 0-16,0 0-1 15,0 0-1-15,0 0-2 16,18-4 1-16,-18 4-3 0,21-5 1 16,-21 5-1-16,29-12 1 15,-29 12 0-15,40-10 0 16,-19 5 0-16,8 3 0 15,-2 2 0-15,8 0-1 16,4-4-1-16,7 0 0 16,2-2 0-16,6-1-1 15,4-1 1-15,-2 6-1 16,4-4 1-16,-4 8 0 16,-2-6 0-16,-8 8 1 15,4-2-2-15,-2-2 1 16,-3-2 0-16,3-4-1 15,-4 3 1-15,6-5-1 0,-3 0 2 16,3 1-2-16,-6-1 0 16,-1 4 1-16,-3 0-1 15,-1-1 0-15,-5-1 1 16,-1-2-1-16,-4 2 0 16,-6 4 0-16,-3-3 0 15,-1 3 0-15,-19 2 1 16,29-8-1-16,-29 8 0 15,29-6-1-15,-6 2 1 16,4-3 0-16,8 1 0 16,-1-2 0-16,3 1 0 15,-4 3 0-15,0-2 0 16,-8 6 0 0,-6-2 1-16,-19 2-2 0,0 0 2 0,0 0-2 15,0 0 1-15,0 0 0 16,0 0 1-1,0 0-1-15,0 0 0 0,17 0 0 16,-17 0 0-16,0 0 0 16,0 0 0-16,0 0 0 15,0 0-1-15,0 0 1 16,0 0 1-16,0 0-1 16,0 0 0-16,0 0-1 15,18-6 1-15,-18 6 0 16,0 0 1-16,19-9-1 15,-19 9-1-15,0 0 1 0,0 0 1 16,0 0-1 0,0 0 0-16,0 0 0 15,0 0 0-15,0 0 0 16,0 0 0-16,0 0 1 0,0 0-1 16,0 0 0-16,-27 15 0 15,27-15 1-15,-21 10-1 16,21-10 0-16,-27 7 0 15,27-7 1-15,-35 2-2 16,14 0 2-16,-4 0-1 16,-8 2 1-16,-4 2-1 15,-3 0 1-15,-5 1-1 0,-5-1 0 16,0 2 0 0,4-3-1-16,-2 1 1 15,3-4-1-15,3-4 1 16,3 2 0-16,-1-2 0 15,1 2 0-15,3 2 1 0,-7 0-2 16,3 2 2-16,3 2-1 16,0-1 0-16,3 1 0 15,8 2-1-15,1-4 1 16,4-2 0-16,2 0 0 16,0-1 0-16,-1 1 0 15,-1 0 0-15,-2 2-1 16,-4 0 2-16,-2 6-2 15,4-3 1-15,-4 1 0 16,6-2 0-16,2-1 0 16,3-1 0-16,18-4 0 15,-31 2 0-15,31-2 0 0,-30 0 0 16,12 2-1-16,-5 0 1 16,-4 2-1-16,2-2 1 15,0 0 0-15,6 0-1 16,-3-4 1-16,22 2 0 15,-25-8 0-15,25 8 0 16,0 0-1-16,-7-17 1 16,7 17 0-16,0 0 0 15,0 0 0-15,0 0 0 16,0 0 0-16,0 0-1 16,0 0 1-16,0 0-1 15,0 0 1-15,23-16 0 16,-23 16 0-16,27-3 0 0,-2-1 0 15,2 2 1-15,9-2-1 16,1 2 1-16,11 4-1 16,8-4 0-16,4 6 0 15,10-6 0-15,3 0-1 16,2 0 1-16,2-4 0 16,6 3 1-16,0-5-1 15,-8 4 1-15,2-4-1 16,-9 1 1-16,-6 3-2 15,-4 0 1-15,-8 4 1 16,-8 0-2-16,-1-2 1 16,-3 2 0-16,-3-4 1 15,0 0-1-15,5 2 0 0,1-5 0 16,1-1 0-16,-1 0 0 16,-7-1 0-16,-3 1 0 15,-4 1 0 1,-4 3 1-16,-23 4-1 0,22-6 1 15,-22 6-1-15,0 0 0 16,0 0 0-16,0 0 0 16,0 0-1-16,0 0 1 15,0 0 0-15,0 0-1 16,0 0 1-16,0 0 0 16,0 0-3-16,0 0-2 15,0 0-7-15,-26 11-26 16,9-7-1-16,-2-4 0 0,-2 2-2 15</inkml:trace>
  <inkml:trace contextRef="#ctx0" brushRef="#br1" timeOffset="91978.2084">5238 5871 28 0,'0'0'27'0,"16"-21"-1"16,-16 21-4-16,0 0-4 16,0 0-4-16,0 0-3 15,8-17-3-15,-8 17-2 0,0 0 0 16,0 0 0-16,0 0-2 15,0 0 1-15,-16 19-1 16,16-19-1-16,-29 29 1 16,10-6-2-16,-6 0 0 15,0 2-1-15,-4 0 0 16,0 2 0-16,0-4-1 16,4-2 1-16,2-4 0 15,2 0-1-15,21-17 0 16,-35 29 1-16,35-29-1 15,-23 33 0-15,11-16 2 16,12-17-2-16,-15 27 1 16,15-27 0-16,-10 17 0 0,10-17-1 15,0 0 2-15,0 0-3 16,0 0 1-16,17 13-1 16,-17-13 2-16,22 14-2 15,-22-14 1-15,31 23 1 16,-31-23-2-16,32 27 2 15,-14-18-1-15,1 5 0 16,0-5 0-16,-19-9 1 16,29 25-1-16,-29-25 0 15,27 25 1-15,-27-25 0 16,23 19 0-16,-23-19 0 16,23 10 0-16,-23-10 0 15,24-6 0-15,-24 6 0 0,21-21 0 16,-21 21-1-16,11-23 1 15,-11 23 0-15,6-27-2 16,-6 27 1-16,-4-25 1 16,4 25-1-16,-5-27-2 15,5 27 2-15,-6-21 0 16,6 21-1-16,-4-17 1 16,4 17 0-16,0 0-3 15,-6-23-1-15,6 23-1 16,0 0-19-16,2-17-15 15,-2 17-1-15,17-25 0 16,-17 25-1-16</inkml:trace>
  <inkml:trace contextRef="#ctx0" brushRef="#br0" timeOffset="95150.2884">11197 5466 41 0,'0'0'35'0,"0"0"0"16,3-17 3-16,15 17-25 15,-18 0-2-15,0 0 0 0,0 17 0 16,11 18-3 0,-13 5-2-16,10 16-1 15,-10 7-2-15,6 6 0 16,-4-2-2-16,4-9 0 0,-2-8-1 15,2-16 0-15,3-11-2 16,-7-23-1-16,27 12-4 16,-21-33-6-16,25 0-26 15,-17-10-2-15,5-5 2 16,-2-7-2-16</inkml:trace>
  <inkml:trace contextRef="#ctx0" brushRef="#br0" timeOffset="95398.3697">11744 5315 69 0,'18'-12'39'0,"-18"12"1"16,0 0-8-16,-12 18-18 15,-19-11-3-15,18 18-3 16,-14-7-4-16,6-1-2 15,-1-4-2-15,5-1-2 16,17-12-4-16,-19 13-3 16,19-13-13-16,25 8-18 15,-25-8-1-15,25-12 2 16,-25 12-1-16</inkml:trace>
  <inkml:trace contextRef="#ctx0" brushRef="#br0" timeOffset="95953.5605">11872 5300 9 0,'-16'-23'28'0,"16"23"1"0,0 0-7 15,0 0-2 1,0 0-4-16,-27-22-1 0,27 22-2 15,-17 0-1-15,17 0-1 16,-33 16-1-16,22 5-3 16,-20-6-1-16,7 16-1 15,-10 0-2-15,7 11 0 16,-2 0-1-16,8 10 0 16,3 0-1-16,12 1 0 15,6 5-1-15,12-1 1 16,5 3-1-16,7-6 1 0,-1-1-1 15,2 3 2-15,-8-2-2 16,-7-1 2 0,-4-5 0-16,-10-4-1 15,-6-5 1-15,-5-5-1 0,-7-7 0 16,-3-10-2-16,2-3-1 16,-8-16-5-16,12 8-6 15,-14-20-28-15,8-7-1 16,-4-10 0-16,4-3 1 15</inkml:trace>
  <inkml:trace contextRef="#ctx0" brushRef="#br0" timeOffset="96125.6182">11420 5840 56 0,'22'-7'40'15,"5"3"0"-15,7-2-1 16,7 4-21-16,-5-11-10 0,24 5-4 15,-2 4-5-15,-8-17-18 16,6 14-20-16,-4-7 0 16,-4 1 0-16,-5-5-2 15</inkml:trace>
  <inkml:trace contextRef="#ctx0" brushRef="#br0" timeOffset="96613.781">12842 5277 40 0,'0'0'35'0,"6"-27"2"15,-6 27 0-15,11 19-18 16,-11-19-6-16,-2 42-3 16,-2-11-3-16,14 24-1 15,-6 1-2-15,8 15-1 16,-5-4-1-16,5 0 0 16,-4-7-1-16,-1-5-1 15,-1-9 0-15,-2-15-3 16,4-10-1-16,-8-21-4 15,19 10-13-15,-9-27-19 16,-1-8 0-16,-5-12 1 16,-2-5 0-16</inkml:trace>
  <inkml:trace contextRef="#ctx0" brushRef="#br0" timeOffset="97177.9726">12556 5512 54 0,'18'2'35'16,"5"-13"-1"-16,14 5 1 15,15 6-27-15,-4-15-2 16,17 7-2-16,-1-3-4 16,0-5-4-16,5 11-1 15,-15-11-1-15,2 7 0 0,-17-9 2 16,-1 9 2-16,-13-3 1 15,-25 12 4-15,29-9 3 16,-29 9 1-16,6 17 2 16,-6-17 0-16,2 52 0 15,-6-20-2-15,12 20-1 16,-8-4 0-16,8 8-2 16,-5-6 0-16,3-3-1 15,-4-6-1-15,-2-12-1 16,2-6-1-16,-2-23 0 15,0 0-1-15,0 0 0 16,15-18-1-16,-7-10 0 16,4-7 1-16,-1-5-1 0,5-1 1 15,-3 5 0-15,3 1 1 16,-3 9 0-16,1 8 1 16,-14 18 1-1,32 8-1-15,-14 11 1 0,-1 10 0 16,1 5 1-16,-1 3-2 15,0 3 1-15,-5 0-1 16,-1-5 0-16,-5-6-1 16,0-2 1-16,-2-10-3 15,-4-17-1-15,4 17-3 16,-4-17-5-16,17-13-22 16,-17 13-8-16,19-33 0 0,-7 8 0 15</inkml:trace>
  <inkml:trace contextRef="#ctx0" brushRef="#br0" timeOffset="97502.0857">13667 5660 55 0,'8'19'37'0,"-8"-19"2"15,6 33 0-15,4 3-25 16,-10-36-4-16,38 23-2 16,-13-24-1-16,16-1-3 15,1-10-1-15,10-5-1 16,2-12-1-16,0-7-1 15,-2-7 0-15,-5-6 0 16,-7 1 0-16,-11-2-1 0,-12 4 1 16,-17 7 0-1,-15 12-1-15,-14 14 1 16,-11 15 0-16,-9 19 1 16,-1 17-1-16,4 16 1 0,3 7-1 15,13 7 2-15,14 1-2 16,18-2 1-16,17-4-3 15,10-17-4-15,25 4-16 16,-4-25-19-16,10-12 1 16,2-13-1-16,0-11 1 15</inkml:trace>
  <inkml:trace contextRef="#ctx0" brushRef="#br0" timeOffset="97966.2399">14886 5171 29 0,'8'-29'35'16,"-8"29"2"-16,4-21 0 0,-16 2-14 15,28 38-7-15,-16-19-2 16,8 40-3-16,-10-9-2 15,17 21-1-15,-13 0-3 16,10 11-1-16,-5 4-2 16,5-4 0-16,-3-7-1 15,3-10-1-15,-2-9 0 16,3-9 0-16,-1-8-1 16,-12-20 0-16,25 3-3 15,-19-24-2-15,13 12-9 16,-19-28-26-16,4-7 0 15,-8-12-1-15,-2-3 1 16</inkml:trace>
  <inkml:trace contextRef="#ctx0" brushRef="#br0" timeOffset="98178.3141">14755 5044 62 0,'0'0'39'0,"0"0"1"16,21-9-1-16,18 17-28 15,0-16-3-15,32 12 0 16,2-10-3-16,20 4-3 16,3-6-1-16,1 3-1 15,-5 1-3-15,-15-10-5 16,4 24-6-16,-28-12-25 0,-25 2-1 16,-28 0 1-16,0 0-1 15</inkml:trace>
  <inkml:trace contextRef="#ctx0" brushRef="#br0" timeOffset="98349.3696">14927 5261 57 0,'0'0'38'16,"31"10"0"-16,9-16 1 16,26 2-29-16,-6-17-1 15,26 12-4-15,-5-3-5 16,-13-11-11-16,1 11-26 15,-11 9-1-15,-19-5-1 0,-12 8 1 16</inkml:trace>
  <inkml:trace contextRef="#ctx0" brushRef="#br0" timeOffset="99809.8658">15403 5668 44 0,'0'0'27'0,"0"-17"-2"16,0 17-2-16,0 0-2 15,0 0-5-15,0 0-2 16,0 0-3-16,0 0-2 16,10 25-2-16,-16-8-1 15,14 13-1-15,-6 1-1 16,9 9 0-16,-3 1-2 16,4-1 0-16,-1-5-1 15,1-7 1-15,-1-5-2 16,-11-23 1-16,20 23 0 0,-20-23-1 15,0 0 1-15,19-19-1 16,-13 2 0-16,0-6 0 16,-1-6-1-16,1-2 1 15,4-1-1-15,-1 3 0 16,3-2 1-16,1 6 0 16,3 6 0-16,1 6 0 15,3 7 0-15,3 4 0 16,0 8 0-16,-2 9 0 0,0 6 0 15,-1 6 1 1,-3-2-1-16,-2 4 0 16,-3 0 0-16,-4-2 0 15,-4-4 0-15,-4-23-3 0,5 30-1 16,-5-30-7-16,0 0-21 16,0 0-9-16,20-4 1 15,-20 4-1-15</inkml:trace>
  <inkml:trace contextRef="#ctx0" brushRef="#br0" timeOffset="100137.9816">16019 5697 58 0,'0'0'38'16,"-4"25"1"-16,-6-8 0 15,-3 21-26-15,-14-19-3 16,19 22-2-16,-15-13-1 0,13 11-3 15,2-10-2-15,8-5 0 16,6 0-2-16,12-15-1 16,5-7 0-16,4-8 0 15,4-9-1-15,-3-6 1 16,1-6 0-16,-7-8-1 16,-5 3 1-16,-9-3 1 15,-8 7-1-15,-4-1 1 16,-4 10-2-16,-3-1 0 15,11 20-3-15,-24-19-1 16,24 19-3-16,0 0-6 16,0 0-15-16,0 0-8 15,-3 19 1-15,3-19 0 0</inkml:trace>
  <inkml:trace contextRef="#ctx0" brushRef="#br0" timeOffset="100470.09">16103 5754 50 0,'0'0'35'16,"0"0"2"-16,22-9-12 16,-1 28-6-16,-21-19-6 15,25 21-2-15,-25-21-3 16,25 31-1-16,-25-31-3 16,29 36 0-16,-29-36-2 15,25 29 0-15,-25-29 0 0,12 21 0 16,-12-21-2-16,0 0 1 15,0 0 0-15,0 0-1 16,-6-19 0-16,4 0 0 16,2-3 0-16,0-3-1 15,0 1 1-15,4-1-1 16,2 3 0-16,3-1-1 16,5 6-2-16,-3-4-1 15,14 19-4-15,-15-21-7 16,25 17-21-16,-12 1-2 15,2-3 0-15,0 4 0 16</inkml:trace>
  <inkml:trace contextRef="#ctx0" brushRef="#br0" timeOffset="101053.2897">16657 5580 49 0,'0'0'36'0,"0"0"2"0,-21 17 1 16,5 10-23-16,-26-22-5 15,17 22-3-15,-14-11-2 16,18 9-2-16,2-8-2 16,13 0-2-16,6-17 0 15,29 19-1-15,4-11 0 16,7-4 0-16,5 2 0 16,-1-3 1-16,0 3 0 15,-5 2 1-15,-10 3-1 0,-6 3 1 16,-23-14 1-1,13 30-1-15,-13-30 1 16,-28 33-1-16,2-19 1 16,-4-1-1-16,-3-5 0 0,-2 1 0 15,2-5-1-15,4-4 0 16,6-2 0-16,23 2-1 16,-25-11 0-16,25 11 0 15,0 0 0-15,0 0 1 16,16-20-1-16,-16 20 0 15,40-5 0-15,-9-1 1 16,4 2 0-16,5-4-1 16,6-1 1-16,5-7-1 15,1-1 1-15,2-6 0 16,-4-4 0-16,-6-3 0 16,-7-1 1-16,-8-4-1 15,-12-1 1-15,-13 7-1 0,-12 4 2 16,-11 12-1-16,-8 11 1 15,-4 12-1-15,-4 9 1 16,5 13 0-16,6 9-1 16,13 3 0-16,9 4 0 15,14-6-1-15,13 0-5 16,2-21-9-16,19 2-25 16,0-11-2-16,2-8 1 15,-1-10-1-15</inkml:trace>
  <inkml:trace contextRef="#ctx0" brushRef="#br0" timeOffset="102017.6146">18460 5050 32 0,'0'0'36'0,"0"0"0"15,-19-6 2 1,0 18-16-16,-22-12-7 16,16 23-5-16,-23-8-2 0,11 18-3 15,-11-6-1-15,12 9-1 16,-1-1-1-16,10 1 0 15,8-5-1-15,11-2 0 16,10-8 0-16,8-4 0 16,7-5-1-16,4-7 0 15,2-7-1-15,4-5 1 16,-2-7-1-16,-2-9 0 16,1-2 0-16,-9-9 0 0,0 1 0 15,-3-3 0 1,-2 7 1-16,-3 4 0 15,1 2 1-15,-8 23 0 16,23-11 1-16,-5 24 1 0,1 8-1 16,10 14 1-16,-2-1-1 15,6 10 1-15,-6-2-1 16,0 4 0-16,-6-7-1 16,-4-7 0-16,-5-7 0 15,-8-7 0-15,-4-18-1 16,0 0 0-16,0 0 0 15,0 0 0-15,-16-41-1 16,14 11 1-16,4-7-1 16,4-5 0-16,4 2 1 15,5 1-1-15,8 3 1 16,0 9-1-16,4 12 1 16,4 11 1-16,-2 12-1 0,0 13 1 15,-4 7-1-15,-4 7 1 16,-5 5-1-16,-5-3 1 15,-3-3-1-15,-6-3-1 16,0-2-3-16,-2-29-5 16,10 21-29-16,-10-21-4 15,0 0 0-15,29-12 1 16</inkml:trace>
  <inkml:trace contextRef="#ctx0" brushRef="#br0" timeOffset="102481.773">20058 4887 55 0,'0'0'40'15,"0"0"-1"-15,0 0 3 16,-22 8-28-16,34 36-2 16,-16-13-3-16,19 28-2 15,-7-9-2-15,10 8-2 16,-3-1-1-16,4-3-1 16,1-10-1-16,-3-10 0 15,0-5-2-15,-17-29-2 16,21 27-4-16,-30-44-10 15,9 17-23-15,-19-35 0 0,-1 5-1 16,-9-9 2-16</inkml:trace>
  <inkml:trace contextRef="#ctx0" brushRef="#br0" timeOffset="103121.991">19701 5021 72 0,'0'0'36'0,"40"20"1"15,5-7-10-15,7-17-20 16,25 8-1-16,-4-10-2 16,10 4-2-16,-6-7-1 15,-5-3 0-15,-9 1-1 16,-9-1 0-16,-15 1 2 0,-8 3 0 16,-14 0 2-16,-17 8 0 15,0 0 0-15,17 39 0 16,-22-12 1-16,7 17 0 15,-4-4-1-15,7 12-2 16,3-2 0-16,4-6 0 16,3-6-1-16,1-5-1 15,1-12 0-15,2-13 0 16,0-10-1-16,-1-12 1 16,-1-7-2-16,-3-6 1 15,1-7-1-15,-3-8 0 16,-1-1 1-16,-7 5 0 15,0 5 1-15,-2 6-1 0,0 10 1 16,-2 17 1-16,0 0 0 16,15 21 1-1,1 8 0-15,9 8-1 16,2-1 0-16,11 0 1 0,5-1-1 16,9-4 0-16,4-12-1 15,2-8 0-15,0-11 0 16,-4-9 0-16,-2-9 0 15,-6-6-1-15,-8-11-1 16,-14-7 1-16,-11 0-1 16,-15-2 1-16,-9 3-1 15,-14 9 0-15,-6 7 2 16,-4 11-1-16,-7 14 2 0,3 18 0 16,10 12 0-1,16 12-1-15,9 6 2 16,13 6-1-16,11 4-2 15,10-12-2-15,26 7-6 0,-11-14-32 16,22-12 0-16,1-12 0 16,7-11-1-16</inkml:trace>
  <inkml:trace contextRef="#ctx0" brushRef="#br0" timeOffset="103638.1647">22694 4793 42 0,'18'-9'36'0,"-18"9"3"16,-24 34-1-16,13 14-22 15,-28-10-3-15,14 31-3 16,-19-11-2-16,15 19-2 16,-2-10-1-16,16 0-3 15,11-13 0-15,21-12-2 16,18-13-1-16,11-18 0 15,18-9-1-15,1-17-2 16,11 3-3-16,-20-30-5 16,19 15-19-16,-31-15-8 15,-15 0-2-15,-10 2 3 0</inkml:trace>
  <inkml:trace contextRef="#ctx0" brushRef="#br0" timeOffset="104081.3146">22806 4956 47 0,'25'-11'36'0,"12"3"1"15,5 16-3-15,-13-24-18 16,33 28-4-16,-20-12-1 16,14 21-3-16,-15-4-3 15,5 16 0-15,-11-1-2 16,-2 11 0-16,-12-1-1 0,-6 2 0 15,-9-8-1-15,-4-5 0 16,-2-4 0 0,-4-6 0-16,4-21-1 15,-6 19 0-15,6-19 0 0,0 0 0 16,-11-27-1-16,1 10 0 16,-1-4 0-16,-11-6 0 15,-5 4 0-15,-9 0 0 16,-9 8 0-16,-3 7 0 15,-4 6 1-15,2 14 1 16,9 3 0-16,7 12 0 16,12 4-1-16,15-1 1 15,16 5-1-15,18-8 1 0,14-8-2 16,9-10-2 0,4-1 0-16,2-17-3 15,11 7-7-15,-24-21-24 16,5-10-4-16,-7-9 0 0,-9 0 0 15</inkml:trace>
  <inkml:trace contextRef="#ctx0" brushRef="#br0" timeOffset="104553.4765">23423 4933 50 0,'0'0'38'0,"20"16"0"16,-7 5 2-16,-13-4-26 15,27 29-3-15,-19-12 0 16,15 14-4-16,-13-3-2 15,5 2-1-15,-7-8-1 16,-2-3-1-16,-5-9-1 16,1-6-1-16,-2-21 0 15,-2 18 0-15,2-18 0 0,-5-20-1 16,1 3 1-16,-2-10-1 16,2-3 1-16,0-7-2 15,2-3 2-15,0-2-2 16,8 1-1-16,0-5 1 15,11 8-2-15,3-4 0 16,9 7-1-16,1-1 2 16,9 7-2-16,-2-4 2 15,7 10 1-15,-3 2 1 16,-3 4 1-16,3 9 2 16,-10 4 2-16,-1 12 0 15,-12 9 0-15,1 14 1 16,-13 4 1-16,2 16-2 0,-10 3 1 15,2 13-2-15,-4-3-1 16,8 3 0-16,3-8-1 16,-1-3-1-16,4-8-1 15,-1-14-1-15,9-1-3 16,-18-33-5-16,33 15-31 16,-33-15 0-16,1-25-1 15,-8-2 0-15</inkml:trace>
  <inkml:trace contextRef="#ctx0" brushRef="#br0" timeOffset="104713.5349">23771 5083 78 0,'19'-8'41'0,"12"6"0"16,15-2 0-16,21 8-35 47,1-10-2-47,13 3-5 0,4 12-8 0,-18-9-30 0,-5 2-3 0,-12-2 2 15,-19 0-2-15</inkml:trace>
  <inkml:trace contextRef="#ctx0" brushRef="#br0" timeOffset="105517.8026">11044 7101 36 0,'0'0'35'0,"0"0"4"16,10-18-1-1,3 36-17-15,-13-18-6 16,2 36-3-16,-9-11-3 16,14 19-3-16,-11-3-1 15,8 6-3-15,-2 1-1 0,0-5 0 16,2-3-1-16,2-17-1 15,-6-23-1-15,19 11-3 16,0-11-4-16,-17-36-7 16,18 5-22-16,-11-11-2 15,-1-15 0-15,-10-5 1 16</inkml:trace>
  <inkml:trace contextRef="#ctx0" brushRef="#br0" timeOffset="105657.8504">10965 6811 69 0,'-29'-25'36'16,"29"25"-1"-16,0 0 0 0,0 0-33 16,29 21-5-16,4 6-8 15,0-4-24-15,-6-6 1 16,11 8-2-16,-9-11 2 16</inkml:trace>
  <inkml:trace contextRef="#ctx0" brushRef="#br0" timeOffset="106237.0473">11611 7011 40 0,'0'0'37'15,"0"0"0"-15,0 0 2 16,0 0-19-16,0 0-8 0,-44 13-2 16,13 10-3-16,-19-10-2 15,4 7-3-15,-1-1-1 16,9-4 0-16,9-1-2 16,29-14 1-16,0 0-1 15,0 0 0-15,60 11 1 16,-4-9-1-16,7 0 1 15,9 4 0-15,5 7 0 16,-4 6 1-16,-7 0 0 16,-10 10 2-16,-18 2-1 15,-11 9 0-15,-23-1 2 16,-16 3-1-16,-18-8-1 16,-11 1 0-16,-11-6 0 0,-8-10-2 15,-2-6 1-15,-3-11-4 16,11 0-2-1,0-25-8-15,31 4-26 16,-2-6-3-16,11-4 1 0,14-3-1 16</inkml:trace>
  <inkml:trace contextRef="#ctx0" brushRef="#br0" timeOffset="107197.3756">13106 7018 40 0,'0'0'34'0,"4"-19"1"16,-6 2-7-16,2 17-10 0,-25-16-5 16,25 16-2-16,-42 4-2 15,15 15-2-15,-22-3-1 16,5 16-1-16,-12 9 0 15,4 14-1-15,-4-1-2 16,14 2 0-16,1-1-2 16,18-9 0-16,15-7 0 15,18-14-2-15,19-16-1 16,11-18 1-16,14-7-2 16,-4-14 0-16,12-9 0 15,-14-9 1-15,1 4 0 16,-20-2 1-16,-10 8 2 15,-15 9 1-15,-10 4 1 0,6 25 1 16,-31-13 0-16,31 13 1 16,-33 26-1-16,33 5-1 15,8 4 0-15,17 7 0 16,10 6-1-16,13 11 0 16,2 3 0-16,10 5 0 15,-6 2 0-15,-6-2 0 16,-11-4 0-16,-12 3 1 15,-16-9-1-15,-12-7 0 16,-17-10 0-16,-14-5 0 16,-18-12 0-16,-8-16 0 15,-8-5-1-15,-3-13-2 16,1-4 0-16,1-14-3 0,17 6-5 16,-4-27-17-16,29 10-14 15,13-1 0 1,16-3 0-16,14-4 1 15</inkml:trace>
  <inkml:trace contextRef="#ctx0" brushRef="#br0" timeOffset="107785.5725">13370 7055 69 0,'12'-19'39'0,"-12"19"0"15,0 0 1-15,23 3-31 0,-4 24 0 16,-3 0-3 0,7 15-1-16,-8-3-2 15,5 5-1-15,-7 0-1 16,-1-4 0-16,-6-3 0 0,-3-11-1 16,-3-26 0-16,-2 25 0 15,2-25 0-15,0 0 0 16,-23-9 0-16,23 9 0 15,-21-41 0-15,13 13-1 16,1-3 2-16,5-5-1 16,4 1 0-16,3 1-1 15,9 5 1-15,9 0-1 32,4 8 1-32,4 4-1 0,6 5 1 0,-1 4-1 15,1 5 0-15,1-1 0 16,3 2-1-16,-8-2 1 15,0 6 0-15,-3-8 0 0,1 0 0 16,-6-1 1-16,0-7-1 16,-7 1 1-16,-18 13 1 15,15-27-1-15,-15 27 1 16,-17-11 0-16,-6 16 0 16,-4 11 1-16,-6 7 0 15,0 11 1-15,-2 10-1 16,10 8 0-16,6 0-1 15,13 0 0-15,12-8 0 16,15-8-1-16,8-5-2 16,10-16 0-16,15-5-4 15,-12-29-10-15,12 9-24 0,-11-7 0 16,-3-8 0-16,-11-4-2 16</inkml:trace>
  <inkml:trace contextRef="#ctx0" brushRef="#br0" timeOffset="108245.7305">14134 7093 63 0,'0'0'37'0,"25"-25"1"15,-7 8 1-15,11 15-26 16,-6-15-2-16,23 17-3 0,-9-4-1 15,11 17-2-15,-6 3-2 16,6 16 0-16,-7 3-1 16,-4 5 0-16,-8 0-1 15,-2 3 0-15,-8-13 0 16,-4-1-1-16,-5-8 1 16,-10-21 0-16,8 19-1 15,-8-19 0-15,0 0 0 16,-22-19-1-16,5 2 1 15,-8-8-2-15,-10 2 1 16,-7 0 0-16,-6 4 1 16,-10 9-1-16,2 8 1 15,2 6 0-15,6 17 0 0,13 6 0 16,10 4 0-16,19 3 0 16,18-1 0-16,18-8-1 15,13-4 1-15,7-12-3 16,12-1-1-16,-10-21-5 15,21 15-15-15,-15-27-17 16,-10-10 0-16,-7-15 0 16,-5-9 2-16</inkml:trace>
  <inkml:trace contextRef="#ctx0" brushRef="#br0" timeOffset="108437.7948">14734 6663 78 0,'0'0'41'0,"-19"33"0"0,15 9 0 15,6 20-27-15,-4 5-7 16,17 17 0-16,-1-5-4 16,7 1 0-1,0-7-3-15,4-11 0 0,0-7-2 16,-3-20-2-16,5-5-5 16,-27-30-23-16,17 2-9 15,-17-2 0-15,-4-38 0 16</inkml:trace>
  <inkml:trace contextRef="#ctx0" brushRef="#br0" timeOffset="109033.9952">14686 7106 66 0,'0'0'38'16,"0"0"0"-16,0 0 1 16,38-15-29-1,11 23-2-15,-3-18 0 16,19 8-3-16,-3-9-1 0,11-1-1 15,1-3-1-15,-1-4-1 16,-13-4 0-16,-8 0 0 16,-8 2-1-16,-13 5 0 15,-31 16 1-15,0 0-1 16,0 0 1-16,-35 18 1 16,-1 10-1-16,-1 16 2 15,-7 2-2-15,9 6 1 0,6 2-1 16,16 0 0-1,9-10-1-15,15-4-1 16,12-13 0-16,10-19-2 16,12-3-2-16,-9-30-4 0,22 16-4 15,-27-45-7-15,31 20 0 16,-39-32 5-16,19 22 6 16,-24-8 5-16,1 8 4 15,-2 19 5-15,-19-7 7 16,22 39 7-16,-20-7 2 15,5 35-6-15,-10-4-4 16,22 20-3-16,-11-4-2 16,9 6-2-16,-1-7-2 15,-1-7 0-15,1-7-2 16,-3-13 1-16,-11-19-1 16,20 0-1-16,-15-23 1 15,5-11 0-15,-2-6 0 0,3-6 0 16,5-4 1-16,1 0-1 15,4 0 0-15,4 6 1 16,6 9-1-16,2 7 0 16,6 10-1-16,-5 1-5 15,17 15-31-15,-23 0-5 16,-6 2-1-16,-22 0 0 16</inkml:trace>
  <inkml:trace contextRef="#ctx0" brushRef="#br0" timeOffset="109686.2172">17149 6546 63 0,'0'0'38'0,"13"25"3"0,-5-2-1 16,11 27-26-16,-19-10-3 15,22 28-1-15,-17-5-3 16,13 14-1-16,-9-6-4 16,7 3-1-16,-8-18-1 15,3-14-1-15,-1-7-4 16,-10-35-3-16,19 36-10 16,-19-36-24-16,2-23 3 0,-16-6-3 15,1-1 2 1</inkml:trace>
  <inkml:trace contextRef="#ctx0" brushRef="#br0" timeOffset="110145.3733">16908 6709 81 0,'31'-15'38'16,"13"5"1"-16,8 22-8 15,2-27-23-15,23 18-1 16,-9-6-1-16,5 6-3 15,-9-1 0-15,-3 4-1 16,-10-2 1-16,-7 9 0 16,-11 1-1-16,-6 11 1 15,-12 4 0-15,-1 11 0 16,-10 0-1-16,-1 12 0 16,-3-2 0-16,0-4-1 0,-3-4 0 15,1-7 0-15,-2-9-1 16,0-6 1-16,4-20-1 15,0 0 0-15,0 0-1 16,17-27 0-16,-1-2 0 16,7-11 0-16,6-4 0 15,2-2 1-15,11-6-1 16,4 10 0-16,1 7 2 16,1 12-1-16,-2 19 0 15,-5 12 0-15,-7 11 1 16,-3 10-1-16,-11 11 0 15,-7 4 0-15,-7-4 0 16,-8 3-1-16,0-5-3 0,-10-17-5 16,20 8-26-16,-8-29-7 15,-11 25 1-15,11-25-1 16</inkml:trace>
  <inkml:trace contextRef="#ctx0" brushRef="#br0" timeOffset="110573.52">18135 6811 75 0,'34'-31'40'0,"7"5"1"16,3 1 0-16,14 27-28 16,-19-10-2-16,22 29-3 0,-16 0-3 15,1 15-1-15,-9 5-2 16,-7 7 0-16,-6-4-2 15,-7-6 1 1,-5-1-1-16,-9-10 0 0,-1-6 0 16,-2-21 0-16,2 19 0 15,-2-19-1-15,0 0 1 16,-6-25-1-16,-5 8 0 16,-7-5 0-16,-5 5 0 15,-11 0 1-15,-7 5-1 16,-11 11 1-16,-4 8-1 15,-2 12 2-15,8 6 0 16,8 8 0-16,7 3 0 0,18 7-1 16,15-1 0-16,19-10 0 15,14-11 0 1,17-5-2-16,12-12-2 0,-2-14-2 16,15 8-10-16,-15-25-25 15,-2-9 0-15,-10-10-1 16,-5 0 0-16</inkml:trace>
  <inkml:trace contextRef="#ctx0" brushRef="#br0" timeOffset="110917.6347">18717 6746 78 0,'0'38'41'16,"8"-3"1"-1,-2 5 0-15,19 18-30 0,-22-16-2 16,19 15-2-16,-7-9-3 15,2-7-2 1,-1-9-2-16,-1-11 0 0,3-13-2 16,-18-8 1-16,31-17-1 15,-16-12 0-15,2-11 0 16,5-6-1-16,1-2 2 16,0-2 0-16,2 8 0 15,0 9 1-15,-2 6 0 16,2 19 0-16,0 14 1 15,0 19 0-15,-2 8 0 0,3 11-1 16,-3 4 0-16,-2 6 0 16,0 1-1-16,-5-7-1 15,-1 2-5 1,-19-29-27-16,8 8-10 0,-8-10-1 16,4-19 1-16</inkml:trace>
  <inkml:trace contextRef="#ctx0" brushRef="#br0" timeOffset="766335.7438">20073 6278 18 0,'0'0'18'0,"0"0"-3"16,0 0 1-16,0 0 3 15,0 0-2-15,0 0-1 16,0 0-2-16,0 0-1 16,0 0-2-16,0 0-1 15,0 0-2-15,0 0-2 16,0 0-1-16,0 0 0 16,0 29-1-16,0-29 0 0,8 44 0 15,-4-14-1-15,5 16 0 16,-1-1 0-16,7 10 0 15,-5-5 0-15,5 8-1 16,-3-7-1-16,1 1 0 16,-3-12 0-16,2-7 0 15,-5-6-2-15,-7-27 0 16,10 31-1-16,-10-31-3 16,0 0-3-16,-12-35-12 15,9 16-19-15,-7-10 0 16,-4 0 0-16,-3-1 0 15</inkml:trace>
  <inkml:trace contextRef="#ctx0" brushRef="#br0" timeOffset="766567.8301">19741 6585 66 0,'0'0'36'15,"20"5"1"-15,1-12-1 16,2 18-26-16,-4-24-2 16,22 7-3-16,-3-11-2 15,9 2-3-15,-1-3-1 16,2-5-4-16,10 16-4 16,-23-20-19-16,11 6-9 0,-6 1 0 15,-11 1 0 1</inkml:trace>
  <inkml:trace contextRef="#ctx0" brushRef="#br0" timeOffset="767208.062">20331 6287 53 0,'35'-1'37'0,"-35"1"-1"0,29 9 3 16,-13 18-25-16,-16-27 0 15,19 59-4 1,-23-18-1-16,12 16-3 16,-10 1-2-16,4 5 0 0,-6-3-3 15,2-3 1-15,-2-13-1 16,2-7 0-16,0-12-1 15,2-25 0-15,6 17 0 16,-6-17-1-16,21-35 0 16,-7 7-1-16,3-7 1 15,-2-7-1-15,7 2 2 16,-3-3-2-16,-2 7 2 16,-1 7-1-16,-3 10 2 15,-13 19 0-15,29-8 0 16,-29 8 0-16,31 29 0 15,-14 0 1-15,1 2 0 0,1 5 0 16,-2 2-1-16,3-3 1 16,-3-8 0-16,4-4-1 15,2-10-1-15,6-13 0 16,4-11 0-16,8-14 0 31,3-8-1-31,0-9 0 0,1-4 0 0,-9-6-1 16,-3 2 1-16,-12 10 0 15,-7 9 0-15,-16 14 1 16,2 17 0-16,-23 4 0 16,2 21 0-16,1 11 1 15,3 10 0-15,5 4-1 16,9 6-1-16,6-6 0 0,13-1-4 16,3-24-6-16,33-4-28 15,-11-7-2-15,15-12 0 16,-2-18 0-16</inkml:trace>
  <inkml:trace contextRef="#ctx0" brushRef="#br0" timeOffset="767560.1909">21772 6345 84 0,'0'0'41'0,"21"2"1"16,-21-2 0-16,16 54-31 16,-16-20-3-16,13 22-2 15,-7 1-2-15,8 12-1 16,-3 2-1-16,3-2-1 15,-5-1 0-15,1-9 0 16,0-11-1-16,-5-6 0 16,3-11 0-16,-6-10-2 15,-2-21 0-15,0 0-3 16,0 0-4-16,0-40-27 0,4-4-7 16,-8-18 1-16,0-5-1 15</inkml:trace>
  <inkml:trace contextRef="#ctx0" brushRef="#br0" timeOffset="767776.2697">21574 6268 80 0,'-20'6'40'16,"20"-6"1"-16,-2 27 0 16,35-10-32-16,0-9-1 15,27 3-3-15,5-9-1 16,18-2-1-16,4-7-2 15,8-5-1-15,-1-3-1 0,-13-4-3 16,-2 9-3-16,-29-17-13 16,-3 21-21-1,-22-1 0-15,-25 7-1 16,0 0 2-16</inkml:trace>
  <inkml:trace contextRef="#ctx0" brushRef="#br0" timeOffset="767951.3325">21886 6548 83 0,'25'21'39'0,"8"-21"0"15,11-7 0-15,14 1-33 0,0-7-3 16,4-3-5 0,3 14-8-16,-11-11-28 15,-5 5-1-15,-11 2-1 16,-9 4 1-16</inkml:trace>
  <inkml:trace contextRef="#ctx0" brushRef="#br0" timeOffset="768627.5835">22521 6759 34 0,'-8'-25'37'0,"2"2"1"16,-4 2 0-16,-11-13-15 15,21 34-7-15,-27-14-5 16,27 14-2-16,-31 25-4 15,18 6-1-15,-3 3-1 16,9 16-1-16,-1 2 0 16,8 11 0-16,2 3 0 15,8 3 0-15,1-4-1 0,7 0 0 16,-3-7 1-16,4-5-2 16,-1-7 1-16,-5-5-2 15,1-9 2 1,-7-9-3-16,-3-2 0 0,-4-21-4 15,-4 22-3-15,-23-30-31 16,27 8-1-16,-36-27 0 16,14 6 0-16</inkml:trace>
  <inkml:trace contextRef="#ctx0" brushRef="#br0" timeOffset="768843.6607">22224 7105 71 0,'34'-10'37'0,"-11"6"1"15,3 0 0-15,2 12-30 0,-2-16-4 16,10 4-2-16,-5 1-2 16,-2-3-2-16,4 6-4 15,-16-14-7-15,20 14-20 16,-20-1-5-16,-17 1 1 15,29-4 0-15</inkml:trace>
  <inkml:trace contextRef="#ctx0" brushRef="#br0" timeOffset="769355.8504">22654 7030 41 0,'21'-4'37'16,"-21"4"3"-16,0 0-1 0,19 34-17 15,-19-34-4-15,4 22-6 16,-4-22-4-16,10 44-2 16,-6-21-3-16,1 5-1 15,3-6 0-15,-4 2 0 16,2-6-2-16,-4-1 0 16,-2-17 1-16,0 0-1 15,0 0-1-15,0 0 1 16,7-17-1-16,-5-1 0 15,-2-1 0-15,4-6-1 16,0-1 1-16,-2 2-1 16,4 5 0-16,0 0 0 0,-6 19 0 15,17-31-1-15,-17 31-1 16,25-15 0-16,-6 13 0 16,-19 2 0-16,37-9 1 15,-20 7 1 1,6 2 0-16,-3 2 2 0,-3-4 1 15,2 7 2-15,-19-5 1 16,31 14 0-16,-31-14 1 16,21 31 0-16,-15-12 1 15,4 11-1-15,-4-7-1 16,1 6-2-16,-3-2 0 16,-2-4-1-16,4-2-1 15,-6-21-2-15,8 27-4 0,-12-44-10 16,4 17-25-16,4-29-1 15,-2 4 0-15,-4-11 0 16</inkml:trace>
  <inkml:trace contextRef="#ctx0" brushRef="#br0" timeOffset="769495.8971">23068 6876 67 0,'0'0'35'16,"0"0"0"-16,0 0-2 15,0 0-34-15,20 18-21 16,-20-18-12-16,27 21 0 16,-27-21 0-16</inkml:trace>
  <inkml:trace contextRef="#ctx0" brushRef="#br0" timeOffset="769906.0464">23329 6970 73 0,'-8'18'40'15,"-7"5"1"-15,-8 3 0 16,11 13-29-16,-15-10-3 16,13 11-3-16,-1-11-1 15,11 1-2-15,10-9-2 16,11-7-1-16,12-10-2 16,4-10 0-16,8-8-1 15,1-16-2-15,4 1-1 0,-9-25-3 16,5 8 0-16,-19-19 1 15,4 9 2-15,-13-5 2 16,-2 5 3-16,-11 10 2 16,-4 2 4-16,3 25 1 15,-14 0 2-15,14 19 1 16,-15 31-2-16,17 7 0 16,-8 2-2-16,8 14 0 15,0 2-3-15,5 3 0 16,3 1 0-16,0-7-1 15,5-11-1-15,-7-5-2 16,3-10-1-16,-11-27-4 16,20 36-13-16,-20-36-23 0,0 0 2 15,-18-25-1-15,18 25 1 16</inkml:trace>
  <inkml:trace contextRef="#ctx0" brushRef="#br0" timeOffset="770168.142">23497 7018 68 0,'0'0'38'16,"36"-30"2"-16,-13 16-1 16,10 6-27-16,-8-13-2 15,20 14-3-15,-11-3-2 16,9 16-2-16,-7-2 1 16,7 11-1-16,-8-2 0 0,-1 14-2 15,-7 0 1-15,-4 2 0 16,-7 0-1-16,-5-4 0 15,-5-2-1 1,-6-6 0-16,0-17-2 0,-7 21-2 16,7-21-5-16,-18-11-18 15,18 11-15-15,-9-35-1 16,10 8 0-16,-2-9 1 16</inkml:trace>
  <inkml:trace contextRef="#ctx0" brushRef="#br0" timeOffset="770803.374">23940 6800 59 0,'0'0'35'0,"0"0"1"0,0 0-1 16,4 19-27-1,-4-19-9-15,0 0-6 16,27 38-10-16,-17-21-18 16,-10-17 0-16,29 23 0 0,-10-17 1 15,-19-6 26-15,48-4 8 16,-21 4 0-16,-9-17 3 15,9 9 32-15,-6 1 2 16,-4 5 2-16,-17 2 0 16,19 25-12-16,-44-21-9 15,21 28-8-15,-21-5-2 16,10 15-2-16,-8-1-2 16,11 1-1-16,-1-2 0 15,11-2-2-15,6-11 0 16,9-10-1-16,10-9 0 31,4-12 0-31,8-5-1 0,-2-12 0 0,3-6-1 0,3-10 1 16,4 1-1-16,-9-1 1 15,1 7 1-15,-6-1 0 16,-2 8 0-16,-4 8 1 16,-2 11 1-16,-3 8 0 15,-18-4 0-15,32 34 0 16,-18-13-1-16,5 6 1 15,-5-2-1-15,1 2 0 16,-3-10 0-16,-12-17 0 16,23 19-2-16,-23-19 1 15,25-15 0-15,-10-6 0 16,7-6 0-16,3-6-1 16,4-1 0-16,1-1 1 0,-1 1 0 15,-2 7 0-15,0 10 1 16,-3 15 0-16,-3 10 0 15,-4 15 0-15,0 7 0 16,1 9 0-16,-1 9 0 16,6-2-1-16,0 2-1 15,1-12-2-15,6 8-7 16,-6-29-33-16,5-1-1 16,-8-16 0-16,4-10 0 15</inkml:trace>
  <inkml:trace contextRef="#ctx0" brushRef="#br0" timeOffset="772475.9833">11297 8478 66 0,'0'0'38'16,"0"0"-1"-16,-12 34 2 15,-19-20-27-15,14 30-4 16,-18 0 0-16,5 21-3 16,-11-7 0-16,8 19-2 15,0-10 0-15,10 4-2 16,6-12-1-16,13-9 1 15,10-17-1-15,9-14 0 16,10-19 0-16,4-15 0 16,4-18-1-16,-2-15 1 15,0-4-1-15,-2-11 0 16,-2 3 0-16,-8 1 0 16,-2 7 0-16,-5 8 1 0,0 10-1 15,-3 12 1-15,3 5 1 16,-12 17 0-16,29 2 1 15,-10 15 0 1,-2 12-1-16,8 11 1 0,-3 3 1 16,1 10-1-16,-4-1-1 15,-2 0 0-15,-5-8 0 16,-2-8-1-16,-5-11 1 16,-5-25-1-16,0 0-1 15,0 0 0-15,22-30 1 16,-13-7-2-16,7-5 1 15,1-4 0-15,8 0 0 0,-2 2 0 16,4 5 2-16,0 15-1 16,0 12 1-16,0 14 0 15,-5 13 0 1,-5 18 1-16,-6 3-1 16,1 12 0-16,-4 6-1 0,-4-2-1 15,1 0-3-15,-10-26-10 16,5 9-27-16,7-16-1 15,-7-19 0-15,31 17 0 16</inkml:trace>
  <inkml:trace contextRef="#ctx0" brushRef="#br0" timeOffset="772980.1705">12944 8334 72 0,'6'-25'39'16,"-6"25"-1"-16,6 25-9 15,-18 4-12-15,24 32-6 16,-16 1-2-16,13 22-3 16,-3-1 0-16,10 9-3 15,-3-4 0-15,3-6-2 16,-3-13-1-16,1-17 0 0,-1-10-1 16,-1-19-1-1,-12-23-2-15,0 0-4 16,29 4-17-16,-33-36-15 15,0-9-1-15,-10-9 0 0,-1-11 1 16</inkml:trace>
  <inkml:trace contextRef="#ctx0" brushRef="#br0" timeOffset="773604.4052">12697 8551 67 0,'0'0'38'0,"0"0"0"15,19 15 0-15,12-24-29 16,21 18-1-16,-5-18-3 16,16-1-2-16,1-3-2 15,4-1 1-15,-3 8-3 16,-5 3 2-16,-12 3 1 0,-4 11-2 16,-9 6 3-16,-6 20-2 15,-8 3 3-15,-5 10-2 16,-9-4 2-16,1 10-1 15,-4-3-1-15,0-1 0 16,-2-8 0-16,4-7-1 16,-4-10 0-16,3-8-1 15,-5-19 0-15,20 4-1 16,-20-4 0-16,29-39 0 16,-14 8-1-16,0-7 0 15,5 0 0-15,-5-1 1 16,3 7 0-16,-3 7 1 15,0 4 1-15,5 11 0 0,-20 10 1 16,32 14 1-16,-16 5-1 16,5 10 0-16,-2 1 1 15,5 5-1-15,-1-1-1 16,4-3 1-16,5-8-1 16,3-8-1-16,6-11 0 15,3-10 0-15,2-11 0 16,-1-12-2-16,-3-5 2 15,-5-8-2-15,-10-2 1 16,-10-1-1-16,-13 5 2 16,-10 9-1-16,-9 8 1 15,-8 12 0-15,-2 15 0 0,-1 7 0 16,5 16 0-16,8 10 1 16,9 5-1-16,12-2-1 15,15 4-2-15,2-17-8 16,23 4-30-16,-2-8 0 15,6-12 0-15,2-7-1 16</inkml:trace>
  <inkml:trace contextRef="#ctx0" brushRef="#br0" timeOffset="774315.6541">15318 8520 58 0,'0'0'38'15,"4"-23"-1"-15,-4 23 1 0,-17-19-20 16,17 19-6-16,-27 19-3 16,10 6-2-16,-18 2-1 15,2 17-3-15,-7 6 1 16,3 11-2-16,0-3 1 15,10 5-2-15,8-9 0 16,9 1 0-16,12-12 0 16,14-9-1-16,11-15-1 15,7-13 0-15,11-8-3 16,-3-17-1-16,10 8-5 16,-25-28-28-16,14 5-3 15,-14-12 0-15,-2 1 0 16</inkml:trace>
  <inkml:trace contextRef="#ctx0" brushRef="#br0" timeOffset="774743.8155">15340 8572 77 0,'0'0'39'0,"29"-10"-1"16,-6 8 1-16,19 16-28 15,-13-16-2-15,23 15-2 16,-11-1-1-16,11 11-2 15,-4 2-1-15,0 7 1 16,-9 1-2-16,-6 4 0 16,-8-7 0-16,-6 1-1 0,-6-8 0 15,-5-6 0-15,-8-17-2 16,2 17 2-16,-2-17-1 16,0 0 0-16,-29-13-1 15,10 0 1-15,-4-1-1 16,-8-1 0-16,-2 5 0 15,-4 6 1-15,-5 2-1 16,-2 6 0-16,3 10 1 16,1 3 0-16,7 6 1 15,10 10-1-15,5-7 0 16,18 1 1-16,10-4-1 16,13-3 0-16,8-11-2 15,9-7 1-15,5-2-2 0,-3-21-2 16,12 9-5-16,-19-32-10 15,9 10-21 1,-7-8 1-16,0 1-1 16,-8-5 1-16</inkml:trace>
  <inkml:trace contextRef="#ctx0" brushRef="#br0" timeOffset="775203.979">15951 8601 83 0,'0'0'39'0,"12"21"2"15,-8-4 0-15,11 25-30 16,-15-11-3-16,17 9-1 15,-11-1-3-15,10-1 0 16,-3-5-2-16,2-7 0 16,-5-4-1-16,4-5 0 0,-14-17-1 15,17 6 0 1,-17-6 0-16,15-23 0 16,-11 5-1-16,2-7 0 0,0-2-1 15,0-5 1-15,1-5 0 16,1-1-1-16,4 2-2 15,-1-5 3-15,8 1-3 16,1 0 3-16,3 5-2 16,0 1 2-16,4 1-1 15,0 4 2-15,2 6 0 16,-2 4 2-16,-6 11 0 16,0 8 0-16,-3 2 1 15,-1 18-1-15,-9 5 2 16,2 9-1-16,-5 10 0 15,1 8-1-15,-2 2 1 16,4 7-2-16,-3-5 1 16,5-1-1-16,0-9 0 0,1-3-1 15,1-9-1-15,-1-11-1 16,-11-23 0-16,16 19-2 16,-16-19-6-16,0 0-31 15,0 0-2-15,-16-36 0 16,3 7 0-16</inkml:trace>
  <inkml:trace contextRef="#ctx0" brushRef="#br0" timeOffset="775368.0415">16310 8720 90 0,'17'-8'41'0,"6"4"-2"15,2-4 2-15,14 7-34 0,-4-7-2 16,7 0-6-16,6 8-5 15,-17-7-31-15,19-1-2 16,-3 0-1-16,3 2-1 16</inkml:trace>
  <inkml:trace contextRef="#ctx0" brushRef="#br0" timeOffset="775796.1975">17594 8489 64 0,'0'0'39'0,"0"0"1"16,0 0 0-16,12 35-20 0,-12-35-8 15,6 44-6-15,0-13 1 16,9 9-3-16,-3 0-1 15,3-5-1-15,-1-6-1 16,-3-4-1-16,-1-8 0 16,-10-17-2-16,0 0-3 15,0 0-6-15,27-17-29 16,-35-8-2-16,0-4-1 16,-3-17 2-16</inkml:trace>
  <inkml:trace contextRef="#ctx0" brushRef="#br0" timeOffset="775939.249">17602 8250 61 0,'0'-21'36'0,"0"21"1"15,0 0-1-15,0 0-15 16,25 15-23-16,-25-15-29 16,21 15-4-16,3-5-2 15,-5-2 0-15</inkml:trace>
  <inkml:trace contextRef="#ctx0" brushRef="#br0" timeOffset="776164.3289">17922 8292 96 0,'6'23'42'0,"8"15"1"0,-9-1-1 15,17 16-34-15,-9-3 0 16,12 8-4-1,-2-3-1-15,2 1-3 16,1-6 0-16,-5-15-1 0,0-7-2 16,-8-10-2-16,9 5-11 15,-22-23-26-15,0 0-1 16,-2-23 1-16,-16 1-1 16</inkml:trace>
  <inkml:trace contextRef="#ctx0" brushRef="#br0" timeOffset="776316.3856">17839 8551 83 0,'33'-23'38'15,"4"9"1"-15,9 3-1 16,14-3-33-16,0 1-8 16,-6-4-31-16,6 0-1 0,-3 7-3 15,-10 0 1-15</inkml:trace>
  <inkml:trace contextRef="#ctx0" brushRef="#br0" timeOffset="777127.6807">18702 8430 32 0,'0'0'36'16,"9"-21"-1"-16,-9 21 3 15,16-21-16-15,11 30-5 16,-27-9-3-16,42 14-4 15,-21 1-1-15,16 18-4 0,-8-3 0 16,6 11-2-16,-6-5 1 16,-1 3-4-16,-8-7 2 15,-3 1-2-15,-5-14 1 16,-12-19-1-16,15 21 0 16,-15-21 0-16,0 0 0 15,6-19-1-15,-6 19 1 16,-12-33-1-16,1 16 0 15,-10-2 1-15,-5 3-1 16,-6 7 0-16,-1 5 1 16,-4 4 0-16,4 8 0 15,5 7 0-15,4 6 1 32,11 4-2-32,9-2 2 0,10 2 0 0,9 0-1 0,10-4 1 15,8-4-2 1,4-7 0-16,3 0-1 15,-3-18-3-15,15 12-7 0,-21-18-28 16,7-1-1-16,-7-10-1 16,2-2 1-16</inkml:trace>
  <inkml:trace contextRef="#ctx0" brushRef="#br0" timeOffset="777623.8629">19525 8394 76 0,'0'0'41'15,"23"3"-1"-15,-23-3 0 16,0 0-27-16,22 23-5 0,-22-23-2 16,0 0-2-16,13 20-2 15,-13-20 0-15,0 0-1 16,0 0-1-16,0 0 1 15,0 0-1-15,19 5 0 16,-19-5 0-16,0 0 0 16,10-23 1-16,-10 23-1 15,0-23 0-15,0 23 0 16,-14-21 0-16,14 21 0 16,-36-11 0-16,11 15 0 15,-4 3 0-15,-6 7 1 16,2 14-2-16,-3 3 2 15,-1 7-2-15,6 7 2 0,8 1-1 16,6 2 1-16,9-4-1 16,10-2 0-16,9-9 1 15,13-10-1-15,8-8 0 16,9-9-1-16,3-6 1 16,4-10 0-16,-1-5-1 15,-1-4 0-15,-7-5-1 16,-3 5-2-16,-9-8-3 15,10 18-12-15,-22-12-22 16,-3 3-1-16,-6 1 1 16,-2-2 1-16</inkml:trace>
  <inkml:trace contextRef="#ctx0" brushRef="#br0" timeOffset="778276.0998">20090 8367 59 0,'22'-21'40'16,"-22"21"-1"-16,3-18 1 15,-22 5-25-15,19 13-2 16,-29 10-4-16,8 7-3 15,-14 0-2-15,2 14-2 16,-9 3 1-16,2 10-2 16,3 2 0-16,10 2 0 15,2-2 0-15,17-1-1 0,8-7 0 16,12-7 0-16,15-10 0 16,9-10 0-16,7-7 0 15,5-4-1-15,8-11 1 16,4-9 0-16,-2-5 1 15,3-3 0-15,-5-9-2 16,-6 1 2-16,-7-3-1 16,-10 3 0-16,-16 5 0 15,-15 8 0-15,-2 23 0 16,-27-13-1-16,-4 20 2 16,-4 15-1-16,1 8 0 15,1 9 0-15,8 1 2 16,13 2-3-16,6-5 2 0,16-7-1 15,13 3 0-15,4-16-2 16,14 0-3-16,-9-26-11 16,13 13-26-1,-3-12 0-15,5-2-1 0,-9-7 1 16</inkml:trace>
  <inkml:trace contextRef="#ctx0" brushRef="#br0" timeOffset="778816.2962">20690 8081 60 0,'0'0'39'16,"0"0"1"-16,-6 25 0 16,6-25-24-16,4 61-5 15,-4-22-2-15,14 24-3 16,-8-2-1-16,7 6-3 15,-3-1 0-15,1-5-1 16,-1-3 0-16,1-11-2 16,1-10 1-16,-4-12-1 15,1-8 0-15,-9-17-2 16,0 0-2-16,0 0-6 16,29-2-21-16,-31-19-9 15,2 2-1-15,-5-12 2 0</inkml:trace>
  <inkml:trace contextRef="#ctx0" brushRef="#br0" timeOffset="779987.7239">20924 8580 40 0,'-10'23'37'0,"10"-23"-1"15,0 0 3-15,2 28-24 16,-2-28-3-16,0 0-4 16,25-13-1-16,0 3-3 15,0-13-1-15,6 4 0 16,-4-8-2-16,8-1 0 16,-4-3-1-16,-6-7 1 15,-4 1 0-15,-6 4-1 0,-7 3 1 16,-8 3-1-16,-6 2 0 15,6 25 0-15,-35-25 1 16,7 31 0 0,-5 7 0-16,0 14 1 0,2 8 0 15,2 11-2-15,2 4 3 16,10 1-3-16,5-3 1 16,16 2-1-16,6-10-1 15,7-11-3-15,12-4-1 16,-6-27-5-16,23 14-14 15,-11-26-16-15,4-1-1 16,-8-16 1-16,1-3 2 16,-5-14 22-16,12 17 16 0,-22-2 0 15,-7-7 0-15,0 15 33 16,3 8 3 0,-13 17 3-16,0 0 0 15,19 21-14-15,-19-21-9 0,10 40-6 16,-8-13-2-16,15 12-2 15,-7-7-1-15,9 3-3 16,-5-7 0-16,1-6 0 16,-3-1-1-16,-12-21 0 15,17 9-2-15,-17-9 0 16,0 0 0-16,4-34-2 16,0 9 0-16,-6-8 0 0,14-1-3 15,-7-10 2 1,11 5-3-16,-3-9 3 15,14 12-2-15,-4-6 2 16,10 17 1-16,-2-2 0 16,6 10 2-16,-1 5 1 0,1 1 3 15,3 9 0-15,-11 0 1 16,6 13 1-16,-16-5 0 16,5 15 1-16,-17-4 0 15,1 14-1-15,-16 0-1 16,-1 11-2-16,-11 2 1 15,3 2-1-15,-2 0-1 16,3-2-1-16,5-4 1 16,5-7-2-16,10-6 1 15,-4-27 0-15,31 19 0 16,-6-23-1-16,6-7 0 16,-3-8-1-16,3-10 0 0,-4-10 1 15,-2 1-1-15,-7-4 1 16,-5 2-1-16,-7 1 2 15,0 7-1-15,-6 1 2 16,0 31 0-16,0-19 1 16,0 19 0-16,-2 32-1 15,0-3 1-15,4 11 0 16,2 3 0-16,2 5-1 16,1-4 0-16,3-4-1 15,3-7 0-15,3-14-2 16,3-6-1-16,-19-13-8 15,46-23-31-15,-30 4 1 16,-3-12 0-16,-1-11-1 0</inkml:trace>
  <inkml:trace contextRef="#ctx0" brushRef="#br0" timeOffset="780243.8169">22328 8069 88 0,'0'35'42'16,"6"13"1"-16,-6 2-1 15,9 19-35-15,-7-10 0 16,10 8-4-16,-3-3 0 16,5-3-2-16,-1-9 0 0,3-10-2 15,-3-5 0-15,-1-20-2 16,1 2-3-16,-13-19-6 15,20-15-31-15,-24-12 1 16,-2-2 0-16,-9-9-1 16</inkml:trace>
  <inkml:trace contextRef="#ctx0" brushRef="#br0" timeOffset="780591.9441">22247 8340 74 0,'0'0'40'15,"23"9"-1"-15,6-1 1 16,-8-12-31-16,23 12-3 0,-7-12-1 16,9 2-2-16,3-4 0 15,8-3-2-15,1-8 0 16,10-5 0 0,-5-2-1-16,1-3 1 0,-8 2-1 15,-8 2 1-15,-15 4-1 16,-33 19 0-16,0 0 2 15,0 0-1-15,-50 11 1 16,6 18-1-16,-7 9 0 16,1 4 0-16,4 4 0 15,9 4-1-15,14-2 1 16,10-2-3-16,11-9 1 16,8-8-2-16,17-8-2 0,-2-27-5 15,35 0-31-15,-16-15-1 16,12-8 0-16,2-13 0 15</inkml:trace>
  <inkml:trace contextRef="#ctx0" brushRef="#br0" timeOffset="780876.0488">23202 8163 86 0,'-29'16'42'16,"-8"3"-1"-16,8 10-1 15,2-10-34-15,17 6-1 16,8-4-2-16,14 0-1 15,11 2-2-15,10-2 1 16,2 2-1-16,-3 6 0 0,1 5 1 16,-8 5 0-16,-5-3 1 15,-11 6-1 1,-11-7 1-16,-5 3-2 0,-11-5 2 16,-1-10-1-16,-4-8-1 15,-2-5 0-15,2-1-2 16,-1-10-1-16,7-1-2 15,-8-27-14-15,4 17-24 16,3-7 1-16,1 0-2 16,-2-12 2-16</inkml:trace>
  <inkml:trace contextRef="#ctx0" brushRef="#br0" timeOffset="785536.7505">23852 8766 90 0,'0'0'43'0,"0"0"1"15,3 17-2-15,-28-19-39 16,25 2-1-16,0 0-2 16,0 0-4-16,-5 31-9 0,5-31-28 15,0 0-1-15,0 0 0 16,0 0-1-16</inkml:trace>
  <inkml:trace contextRef="#ctx0" brushRef="#br0" timeOffset="786648.154">10089 9861 12 0,'0'0'32'0,"-19"-13"2"15,19 13 0-15,0 0-11 16,-17 3-3-16,28 20-4 0,-11-23-3 16,-3 58-1-16,-5-16-4 15,17 33-1-15,-10-2-1 16,10 23-1-16,-3 5-2 16,4 5-1-16,1-12 0 15,1-6 0-15,-1-17-2 16,3-15 0-16,-5-14-1 15,-1-25 0-15,-8-17-3 16,0 0-4-16,14-27-7 16,-20-19-26-16,-2-7 0 15,-11-13 1-15,-2-5 0 16</inkml:trace>
  <inkml:trace contextRef="#ctx0" brushRef="#br0" timeOffset="786856.2299">9434 9978 58 0,'0'0'36'0,"-22"10"1"15,22-10 0-15,62 23-29 16,-19-23 0-16,30 9-2 16,4-13 0-16,18 0-3 15,-1-3-3-15,-5-10-6 16,9 15-14-16,-19-16-17 15,-19 3 0-15,-14 4-1 16,-21-3 0-16</inkml:trace>
  <inkml:trace contextRef="#ctx0" brushRef="#br0" timeOffset="787428.4409">10273 9909 59 0,'17'10'38'0,"0"5"2"16,1 14 0-16,-7 1-20 15,12 34-9-15,-21-5-3 16,12 22-1-16,-10-1-3 16,5 5 0-16,-5-7-3 15,4-9 0-15,-4-13 0 16,2-18-1-16,-6-38-1 16,17 8 0-16,-2-31-1 0,-3-19-1 15,7-6 0-15,-1-14 0 16,5 3 0-1,-4-2 1-15,2 9 1 16,-1 15 1-16,-5 12 0 0,-15 25 2 16,23-9 0-16,-5 32 1 15,-5 4 0-15,6 17 0 16,3 4 0-16,3 15-1 16,0-3 0-16,2 7 0 15,-4-10-1-15,2-5 1 16,-4-6-1-16,-2-17-1 15,6-12 0-15,1-23-1 0,4-9 0 16,1-20-1-16,4-11 0 16,0-13-1-1,1-10 0-15,-3-6 0 16,-6 6 1-16,-6 4 1 0,-9 11 0 16,-8 16 1-16,-10 13 1 15,6 25 1-15,-35 19 0 16,14 27-1-16,-2 4 2 15,4 19-1-15,3-4 0 16,8 4-1-16,10-2 0 16,12-13 0-16,7-6-3 15,2-23-3-15,18 11-16 16,-8-34-21-16,3-4 1 16,-3-13 0-16,2-6-1 15</inkml:trace>
  <inkml:trace contextRef="#ctx0" brushRef="#br0" timeOffset="788019.6571">12161 9713 38 0,'2'-21'35'15,"-2"21"2"-15,-12-21-6 16,12 21-8-16,-31 8-6 15,20 24-3-15,-24-5-4 0,14 23-4 16,-14 2 0-16,12 21-1 16,-6 3 0-16,12 17-1 15,3 4-1-15,10 5 0 16,8 2-2-16,8-3 1 16,3-7-2-16,7-7 1 15,1-11-1-15,-2-12 0 16,-2-16 0-16,-3-12-1 15,-5-15 0-15,-11-21-1 16,0 0-2-16,2-17-5 16,-2 17-31-16,-10-50-2 15,-5 14 1-15,-10-10-1 16</inkml:trace>
  <inkml:trace contextRef="#ctx0" brushRef="#br0" timeOffset="788695.9007">11783 10440 55 0,'25'-17'35'0,"12"2"1"15,1-8 0-15,-11-8-25 16,29 16-1 15,-11-14-3-31,10 10-3 0,-8-6-1 0,-1 7 0 0,-7-5-2 16,-7 14 2-16,-7-3-2 0,-5 8 2 15,-20 4 0-15,0 0 0 16,0 0 0 0,9 29 1-16,-20-8 0 15,1 10-1-15,-5 5-1 16,1 12 1-16,-1 2-2 0,5 2 1 16,2-4 0-16,7 0-1 15,4-4 0-15,5-11-1 16,6-10 1-16,5-16-1 15,4-10-1-15,2-11 1 16,0-13-2-16,0-11 1 16,-3-8-1-16,-7-6 0 15,-3-2 1-15,-9 1-1 16,-1 3 1-16,-7 8 0 16,-1 5 1-16,-6 10-1 15,6 8 2-15,6 19-1 16,0 0 1-16,0 0 0 0,0 0 0 15,16 39 1-15,-1-7-1 16,6 10 1-16,1 4-1 16,1 2 0-16,0-2 0 15,0-2 0-15,-2-9 0 16,-5-2-1-16,-5-14 0 16,-11-19 0-16,0 0 0 15,20-4 0-15,-18-13-1 16,-6-10 1-16,2-2 0 15,-4-7-1-15,2 1 1 16,0-7-1-16,2 2 0 16,4-1 0-16,4 7 0 15,6-3-2-15,9 9 0 0,0-7-2 16,14 12-3-16,-14-13-8 16,14 18-24-16,-6 1 0 15,0 6-1-15,-4 5 2 16</inkml:trace>
  <inkml:trace contextRef="#ctx0" brushRef="#br0" timeOffset="789224.0942">13154 10131 57 0,'0'0'37'0,"22"-25"1"16,-22 25-9-16,-4-17-8 15,4 17-5-15,0 0-5 16,-27 27-3-16,-6-6-2 15,4 19-1-15,-6 3-2 16,4 14 1-16,1 7-2 16,4 3 0-16,13-4-2 15,11-7 2-15,16-10-2 0,16-16 0 16,11-12 1-16,11-20-1 16,8-18 0-16,3-12-1 15,3-14 1-15,-8-8 0 16,-4-3 0-16,-14-3-1 15,-11 6 1-15,-13 8 0 16,-12 8 0-16,-12 17 1 16,-10 13 0-16,-5 18-1 15,-6 13 0-15,-1 15 2 16,1 10-2-16,7 8 1 16,5 1-2-16,11-3 0 15,14-2-2-15,5-18-5 16,30-3-32-16,-5-14-2 0,20-5 1 15,6-16-1-15</inkml:trace>
  <inkml:trace contextRef="#ctx0" brushRef="#br0" timeOffset="790111.4201">14452 10108 37 0,'0'0'34'0,"0"0"2"16,0 0-6-16,-32-28-8 15,32 28-4 1,-35 5-4-16,19 15-3 16,-22-9-4-16,7 26 0 0,-13-3-2 15,3 20 0-15,-5 3-3 16,9 10 2-16,4-3-3 16,12-3 1-16,10-7-2 15,13-12 1-15,11-13-1 16,14-20 0-16,12-16 0 15,5-9 0-15,4-16 0 16,-1-7-1-16,-1-9 1 16,-6 0-1-16,-5-1 0 15,-10 3 1-15,-6 5 0 16,-5 7-1-16,-4 11 1 16,-3 5 1-16,-7 18 0 15,21-3 0-15,-5 22 0 0,3 6 0 16,2 9 0-16,3 5 0 15,-3 5 0-15,0 0 1 16,-4 0-2-16,-3-9 1 16,-4-9-1-16,-3-6 1 15,-7-20 0-15,0 0-1 16,18-20-1-16,-11-12 1 16,5-8 0-16,1-12-1 15,7-4 0-15,1-1 0 16,4 5 1-16,2 2 0 15,2 10 0-15,4 17 1 16,-4 11-1-16,3 18 0 16,-7 11 1-16,2 20 0 0,-7 7-1 15,-7 9 1-15,-3 9-1 16,-4-1 1-16,-4-9-1 16,-2-4-1-16,0-10-2 15,-2-20-1-15,2-18-3 16,0 0-9-16,9-22-26 15,-5-6 0-15,4-3 0 16,-2-21 1-16</inkml:trace>
  <inkml:trace contextRef="#ctx0" brushRef="#br0" timeOffset="790412.5267">15388 9769 74 0,'25'11'40'16,"-8"5"1"-16,-1 16 1 15,-14-9-20-15,11 33-12 16,-15 2-5-16,10 14 1 16,-8 1-4-16,6 6 0 15,0-6-1-15,3-4 0 16,5-4-1-16,1-9-1 15,1-16 1-15,-3-11-2 16,4-10 0-16,-17-19-3 0,24-8-2 16,-30-28-12-16,2 11-23 15,-4-17 1-15,-1 1-1 16,-15-10 0 0</inkml:trace>
  <inkml:trace contextRef="#ctx0" brushRef="#br0" timeOffset="791063.7642">15209 10078 86 0,'25'-4'40'15,"7"2"-1"-15,7-8 1 16,19 8-33-16,-4-11-2 16,13 0-2-16,-3-1-2 0,-2-3-1 15,-4 2-1-15,-10-3-2 16,-4 7 1-1,-15-3 0-15,-6 7 0 16,-23 7 1-16,25-4 1 0,-25 4 2 16,8 19 1-16,0 8 1 15,-6 4 0-15,5 18 1 16,-1-1 0-16,6 10-1 16,-5-1-1-16,7 5 0 15,-4-6-2-15,1-9 1 16,-1-10-1-16,-1-18-1 15,-9-19 0-15,20 10-2 16,-20-10 2-16,21-39-1 16,-8 9 0-16,3-9 0 15,1 1 0-15,1-2 0 16,-3 7 1-16,-3 6 0 16,-1 10 0-16,-11 17 1 0,19-8 0 15,-9 25 0-15,-2 5 0 16,5 6 0-16,3 1 0 15,5 0 1-15,6-4-2 16,4-10 0-16,5-5 1 16,5-8-1-16,1-12-1 15,3-7 1-15,-3-8-1 16,-5-6 1-16,-8-5-1 16,-8-1 0-16,-9 1-1 15,-12-1 1-15,-6 9 1 16,-8 5 0-16,-3 11 0 15,-2 14 1-15,1 10 0 16,5 16 0-16,1 3 0 0,8 5 0 16,4 7 0-16,6 1-2 15,6-10 0-15,3 1-1 16,14-4-5-16,-12-26-26 16,24 5-8-16,-2-14-1 15,15-9-1-15</inkml:trace>
  <inkml:trace contextRef="#ctx0" brushRef="#br0" timeOffset="791952.0903">17197 9752 75 0,'2'-25'38'16,"-2"25"0"-16,0-31-10 16,0 31-12-16,0 0-3 15,23 50-5-15,-17-18-1 16,13 24-2-16,-7 0-1 16,7 20 0-16,-2 5-2 15,1 5 0-15,-3-7-1 16,3-10 0-16,-5-9-1 15,-5-16 0-15,1-12 1 0,-9-32-2 16,0 0 1-16,18-7-1 16,-10-20 0-16,-3-12 0 15,3-7-1 1,0-2 1-16,5 2 0 0,-1 0 0 16,3 4 0-16,1 13 1 15,3 4 0-15,4 10-1 16,0 5 2-16,4 12-1 15,2 8 0-15,0 7 1 16,-2 10 1-16,-2 6-2 16,-2 3 1-16,-3 2 0 15,-5 3-1-15,-3-5-1 16,-3-1-1-16,-3-8-2 0,8-4-5 16,-14-23-32-1,0 0 0-15,17-6 0 16,-2-15-1-16</inkml:trace>
  <inkml:trace contextRef="#ctx0" brushRef="#br0" timeOffset="792536.3009">18017 9982 82 0,'-12'21'42'0,"-7"8"-1"15,-4 9 1-15,-4-13-31 16,11 27-3-16,-7-2-3 15,12-4-2-15,3-4-2 16,16-13-1-16,13-10-1 16,12-17 0-16,7-12-1 15,1-11 0-15,-1-8 0 16,-3-3 0-16,-2-7-1 0,-16-5 1 16,-8 0-1-16,-12 0 1 15,-7 8-1-15,-6 1 0 16,5 8 0-16,-5 4 1 15,14 23-1-15,-11-25 0 16,11 25 1-16,0 0 0 16,27-2 2-16,-27 2 1 15,29 12 0-15,-10-3 2 16,-19-9 1-16,35 29 0 16,-22-12 0-16,10 14 1 15,-7-2 0-15,7 9-1 16,-2-1-1-16,2 7 0 15,-2-6-1-15,-1 1-1 0,-3-9 0 16,-4-5 0-16,-3-4-1 16,-10-21 1-16,0 0-2 31,0 0 1-31,0 0 0 0,8-34 0 0,-12 7 0 31,0-4 0-31,0-3-1 0,2-3 1 0,4 7-1 16,0-3-1-1,8 6 1-15,-1-2-2 0,11 8-1 16,-3-4-2-16,14 10-1 16,-10-8-4-16,20 23-8 15,-16-10-20-15,6 1-1 0,-2-1 2 16,-2 2 0-16</inkml:trace>
  <inkml:trace contextRef="#ctx0" brushRef="#br0" timeOffset="793116.514">18837 9826 77 0,'0'0'40'0,"-2"22"1"16,-18-3 0-16,15 17-28 15,-28-17-5-15,14 16-2 16,-5-10-3-16,11 0-1 16,9-4 0-16,12-4-2 15,13-5 0-15,16-5 0 16,7-3-1-16,6-4 0 0,4 4 0 15,2 2 2-15,-4 5-2 16,-2 6 1-16,-11 3 1 16,-12 5 1-1,-14 1-1-15,-13 7 0 0,-9-2 1 16,-13-2-1-16,-8-5 0 16,-9-1 0-16,-1-5 0 15,-3-7 0-15,5-3-1 16,5-4 1-16,6-6-1 15,4 0 0-15,23 2-1 16,-22-21 1-16,22 21-1 16,16-35-1-16,3 20 1 15,12-8 0-15,8 2-1 0,9-8 1 16,12 2 0 0,3-7 0-16,5-3-1 15,-3 1 1-15,-1-10 0 16,-10 4 1-16,-8-6 0 0,-15 3 0 15,-12 11 0-15,-15 13 1 16,-4 21 1-16,-29-17 0 16,2 30-1-16,-4 4 2 15,1 14-2-15,6 9 1 16,5 6 0-16,11 2 0 16,10-2-2-16,14 2 1 15,11-4-2-15,6-7 1 16,7-8-3-16,-3-18-4 15,17 6-32-15,-21-22-3 16,-1 1-2-16,-5-17 2 16</inkml:trace>
  <inkml:trace contextRef="#ctx0" brushRef="#br0" timeOffset="793980.8284">19923 10264 52 0,'0'0'39'16,"0"-19"0"-16,0 19-1 0,-8-20-16 15,8 20-8 1,2 22-5-16,0 2-3 16,-12 11-3-16,2 15-1 15,-5 2-3-15,-1 3-1 0,7 14-6 16,-18-19-32-16,19-4-1 15,4-19-1-15,2-27 1 16</inkml:trace>
  <inkml:trace contextRef="#ctx0" brushRef="#br0" timeOffset="794347.9625">20397 9775 76 0,'0'0'40'15,"10"-20"1"-15,-10 20 0 16,0 0-29-16,21 22-4 15,-15 4-2-15,9 19-1 16,-1 2-2-16,3 15 0 16,0-1-1-16,3 4-1 0,-5-5-1 15,0-10 1 1,-1-8-2-16,-2-7 1 16,-3-12-2-16,-9-23 0 15,18 11-3-15,-20-30-3 0,2 19-26 16,9-42-8-16,-13 5-1 15,-13-15 1-15</inkml:trace>
  <inkml:trace contextRef="#ctx0" brushRef="#br0" timeOffset="794548.0375">20173 9759 78 0,'0'0'40'0,"0"0"1"16,45-11-1-16,-16 1-32 15,44 8 0-15,4-9-3 16,14 3-2-16,1-1-2 16,-1-3-1-16,0 4-2 0,-16-3-3 15,4 18-9-15,-27-10-27 16,-13 6 0-16,-39-3 0 16,11 24-1-16</inkml:trace>
  <inkml:trace contextRef="#ctx0" brushRef="#br0" timeOffset="794708.0935">20395 10091 74 0,'23'17'38'16,"22"-19"-1"-16,14-9 0 16,11-4-37-16,1-12-7 0,16 4-29 15,-10 9 0-15,-13-3-2 16,-8 9 0-16</inkml:trace>
  <inkml:trace contextRef="#ctx0" brushRef="#br0" timeOffset="795084.2331">21282 10122 64 0,'0'0'41'0,"0"0"-1"16,0 0 0-16,-19 31-26 15,-10-12-6-15,14 17-1 16,-10 3-3-16,9 10 0 16,3 3-2-16,7 2-1 15,4-6-1-15,8-4 0 16,9-10-2-16,4-22-1 16,10 0-4-16,-9-36-8 0,11 7-25 15,-6-10-2-15,-2-1 1 16,-6-9 0-16</inkml:trace>
  <inkml:trace contextRef="#ctx0" brushRef="#br0" timeOffset="795512.3879">21325 10208 50 0,'19'-11'39'0,"6"-1"0"16,6 10 2-16,-10-9-28 15,26 26 0-15,-22-11-3 16,17 25-2-16,-15-8-2 0,6 11-2 16,-8-1-1-1,-2 0-1-15,-6-1-1 16,-3 5 1-16,-4-6-2 16,-9-6 1-16,-1-4 0 0,-3-4-1 15,3-15 0-15,-16 19 0 16,16-19-1-16,-27-9-1 15,27 9 1-15,-35-23-2 16,14 9 2-16,-4-3-1 16,0 2 1-16,-2 9 0 15,2 2 0-15,2 6 1 16,0 8 0-16,5 7 1 0,7 8-1 16,5-2 0-1,4 0 1-15,12-2 0 16,-10-21-2-16,36 23 1 15,-7-21-3-15,2-15-2 16,12 7-5-16,-22-25-27 0,19 6-4 16,-7-15 0-16,0 5 0 15</inkml:trace>
  <inkml:trace contextRef="#ctx0" brushRef="#br0" timeOffset="795975.5578">21766 10225 45 0,'0'0'39'0,"0"0"0"15,0 0 1-15,0 0-20 16,20 50-6-16,-22-29-5 16,15 20-2-16,-9-7-2 15,10 6-2-15,-7-9 0 16,5 2-1-16,-2-12-2 0,-10-21 1 16,17 11-1-16,-17-11 0 15,17-19-1-15,-7 2 1 16,-4-8-1-16,1-10 0 15,-1 3-1-15,-2-8 0 16,4 7-3-16,-6-15-1 16,13 15-4-16,-17-22-8 15,29 24-11-15,-23-19 1 16,25 27 5-16,-23-19 9 16,23 19 7-16,-12 0 6 15,-3 0 8-15,13 23 9 16,-27 0 12-16,25 2 0 15,-25-2-3-15,23 36-8 0,-23-11-4 16,13 23-5-16,-9 0-2 16,4 14-3-16,0-1 0 15,-3 6 0-15,1-7-2 16,2-7-1-16,-2-11 0 16,-2-9-1-16,5-10-2 15,-9-23-1-15,23 10-4 16,-26-37-27-16,8 8-8 15,-5-14 1-15,4 2 0 16</inkml:trace>
  <inkml:trace contextRef="#ctx0" brushRef="#br0" timeOffset="796239.6521">21990 10260 61 0,'0'0'39'0,"0"0"0"16,14-17 0-16,9 19-28 16,-15-20-2-16,15 13-5 15,-2-7-1-15,8 1-3 16,4 7-2-16,-2-10-3 15,15 16-23-15,-15-13-12 0,-2 3 1 16,-4 4-1 0</inkml:trace>
  <inkml:trace contextRef="#ctx0" brushRef="#br0" timeOffset="796940.9092">22748 10164 80 0,'0'0'41'0,"0"0"-1"16,21-4-9-16,-1 33-20 16,-20-6-5-16,9 10-1 15,-5-1-3-15,-4-3-4 16,8 13-6-16,-10-25-32 16,4 3-1-16,-2-20 0 15,0 0-1-15</inkml:trace>
  <inkml:trace contextRef="#ctx0" brushRef="#br0" timeOffset="798199.3671">9752 11887 9 0,'0'0'28'0,"19"-31"4"15,-19 31 1-15,25-17-14 16,-29-5-4-16,4 22-1 16,0 0 0-16,0 0-2 15,0 0-3-15,0 0-3 16,0 0 0-16,0 0-2 16,0 0-1-16,0 0-1 15,0 0 0-15,-9-23-1 0,9 23 0 16,-18-13 0-16,18 13 0 15,-34-8 0-15,7 14 0 16,-4 15 0-16,-6 8 0 16,-5 15 1-16,-8 10 0 15,-1 11-1-15,-1 14 0 16,8-1-1-16,7 5 1 16,16-5-1-16,11-10 0 15,20-17 0-15,15-16-1 16,16-24 0-16,15-14-1 15,2-22-1-15,9-14-1 16,-9-16 0-16,0-5-2 16,-16-17-1-16,3 1-1 0,-26-18 0 15,0 6 1-15,-21-12 2 16,-2 10 2-16,-7-1 2 16,-5 9 3-16,5 19 2 15,-9 5 3-15,15 37 1 16,5 21 0-16,0 0 0 15,-14 31-1-15,26 28-2 16,-3 12 0-16,7 15-2 16,-5 8 0-16,7 0-2 15,-3 0 1-15,-1-5-2 16,-1-13-2-16,-7-18-3 16,11-4-9-16,-7-31-26 15,-10-23-1-15,0 0-1 0,27-8 1 16</inkml:trace>
  <inkml:trace contextRef="#ctx0" brushRef="#br0" timeOffset="798515.483">10076 11961 70 0,'12'39'41'0,"-12"-9"1"15,0 15-2-15,-6-1-23 16,10 19-10-16,-8-7-1 15,10 5-3-15,3-13 0 16,10-14-3-16,8-14 0 16,14-17 1-16,3-18-1 0,5-14 1 15,-3-9-1-15,-8-14 1 16,-9-2-1 0,-13-5 1-16,-16 3 0 15,-16-3 0-15,-15 9-1 0,-7 2 0 16,-6 6 0-16,-3 9-2 15,7 10-1-15,-1 2-4 16,22 29-8-16,-2-6-26 16,21-2-1-16,-20 27 0 15,22-4 1-15</inkml:trace>
  <inkml:trace contextRef="#ctx0" brushRef="#br0" timeOffset="798859.6098">10481 12192 75 0,'33'-10'40'0,"0"-9"-3"16,3-2 2-16,-3-14-32 16,9 1 0-16,-9-7-3 15,2 5 0-15,-12-4-1 16,-6 7-1-16,-7 2 0 15,-10 10-1-15,0 21 1 16,-31-15-2-16,0 30 0 0,-3 12 1 16,-5 11 0-1,-1 16 0-15,1 4-1 16,8 5 0-16,8-2 1 16,17 1 0-16,12-9-1 0,13-10-1 15,10-13 0-15,10-20-5 16,13 3-5-16,-14-24-29 15,16-10-1-15,-9-12 0 16,-1-7 0-16</inkml:trace>
  <inkml:trace contextRef="#ctx0" brushRef="#br0" timeOffset="799215.7383">11031 11844 75 0,'-22'20'39'0,"3"6"2"15,-4 3-2-15,17 10-30 16,-15-11-2-16,15 3-3 0,0-12 0 16,16-2-2-16,9-9-1 15,14-4-1-15,8-6 1 16,7 0-1-16,2-2 0 16,2 8 0-16,-2 4 0 15,-3 7 0-15,-9 4 3 16,-7 8-3-16,-14 4 1 15,-9 5 0-15,-14 1 1 16,-7-5-1-16,-12 1 1 16,-4-4-1-16,-10-8-1 15,-1-10 0-15,3-5 0 16,0-12-1-16,5-7-2 16,3-12 0-16,11 0-3 0,-5-31-9 15,21 7-25-15,0-17-1 16,8 1 1-16,8-8 0 15</inkml:trace>
  <inkml:trace contextRef="#ctx0" brushRef="#br0" timeOffset="799424.814">11283 11676 76 0,'24'24'39'0,"-3"23"3"16,-2 0-2-16,10 23-27 15,-14-13-4-15,16 18-3 16,-11-16 0-16,8 5-3 15,-4-13-1-15,-1-10-1 16,-4-9-1-16,-2-9 0 0,1-5-2 16,-18-18-2-16,23 3-1 15,-27-22-6-15,23 8-27 16,-23-7-4 0,3 1 1-16,-7-2 0 0</inkml:trace>
  <inkml:trace contextRef="#ctx0" brushRef="#br0" timeOffset="800020.0343">11428 11952 66 0,'8'-17'37'16,"3"-5"2"-16,7-1-1 15,20 10-25-15,-18-20-4 16,20 14-3-16,-9-6 0 16,9 18-1-16,-3 5 0 15,4 17-1-15,-9 10-1 16,-3 17 1-16,-9 16-1 0,-3 9 0 16,-7 10-2-16,-5-1-1 15,-5-5 1 1,0-7-1-16,-3-13 0 15,1-10-1-15,4-11-2 0,-2-30-4 16,7 23-6-16,-7-23-28 16,12-27-2-16,-12 4 1 15,8 0-1-15</inkml:trace>
  <inkml:trace contextRef="#ctx0" brushRef="#br0" timeOffset="800348.1511">12211 11631 61 0,'0'0'41'16,"23"-11"2"-16,-23 11-2 15,20 52-11-15,-17-27-21 16,11 23-3-16,-4 5-2 16,1 14 0-16,3 4-2 15,9 2-1-15,-6-4-1 16,4-11 0-16,-3-10-1 16,1-14-1-16,-2-5-1 15,-17-29-5-15,24 25-19 16,-24-25-15-16,-16-23 0 15,-5 4 0-15,4-6 0 0</inkml:trace>
  <inkml:trace contextRef="#ctx0" brushRef="#br0" timeOffset="800516.212">12205 12109 72 0,'35'-19'39'15,"-6"4"-1"-15,10 1 2 16,1-13-30-16,6 14-3 15,-7-4-5-15,0-1-2 16,-5 13-9-16,-11-9-29 16,-7-5 0-16,-12-4-2 15,-6-10 1-15</inkml:trace>
  <inkml:trace contextRef="#ctx0" brushRef="#br0" timeOffset="800687.274">12068 11288 79 0,'-21'27'41'0,"15"-2"0"15,4 13-1-15,2-1-25 16,4-1-18-16,16 1-34 16,-15 3-1-16,-1-2-2 15,0-11-1-15</inkml:trace>
  <inkml:trace contextRef="#ctx0" brushRef="#br0" timeOffset="801843.696">13988 11810 36 0,'0'0'30'16,"0"0"2"-16,0 0-1 15,23-8-21-15,-25-11 0 16,19 11-1-16,-17-15 1 15,0 23-2-15,14-28 1 16,-14 28 0-16,2-24-2 16,-2 24 0-16,-10-17-2 15,10 17-1-15,-21-11 0 0,3 11-2 16,-7 5 0-16,-6 20-1 16,-9 12 1-16,-8 17 0 15,-4 5-1-15,1 4 1 16,5 6-2-16,6-1 1 15,9-5 0-15,15-15 0 16,16-18-2-16,18-16 0 16,11-14 1-16,7-10 0 15,3-11 0-15,3-11 0 32,1-7-1-32,-7-13 1 0,-5 3 1 0,-6-1-1 15,-7 2 0 1,-7 6-1-16,-5 7 2 0,-6 16-1 0,0 19 1 15,0 0-1-15,-19 9 1 16,15 16 0 0,0 12-1-16,4 1 1 15,4 8-1-15,4-6 1 0,5 1-2 16,1-5 1-16,3-3-1 16,-2-14-2-16,9-2-2 15,-24-17-7-15,44-11-28 16,-23-8-2-16,8-6 1 15,-2-14-1-15</inkml:trace>
  <inkml:trace contextRef="#ctx0" brushRef="#br0" timeOffset="802187.8215">14701 11313 58 0,'0'0'39'16,"12"-23"1"-16,-12 23 0 16,-21-6-16-16,5 29-15 15,-15-2-3-15,4 20-1 16,-7 3-2-16,-1 15-1 16,-4 12-1-16,6 4 0 15,5 9 0-15,6-1 0 0,5 3 0 16,9-7 0-1,6-6 1-15,8-6-1 16,6-8 0-16,1-7-1 16,3-10 0-16,-1-9-1 0,-1-8 0 15,-14-25-4-15,21 31-3 16,-21-31-15-16,-4-18-17 16,2 1-1-16,2-8 1 15,-2-8-1-15</inkml:trace>
  <inkml:trace contextRef="#ctx0" brushRef="#br0" timeOffset="802527.947">14765 11363 66 0,'0'0'38'0,"0"0"0"16,0 0 1-16,4 34-29 15,-20-12-1-15,14 16-1 16,-9 6-2-16,5 19-1 16,-4 3-3-16,5 3 1 15,3 5-1-15,2-1 0 16,2-2-1-16,1 4 0 16,1-6 0-16,0-6 0 15,2-1 0-15,-2-5-1 16,-2-9 1-16,0-7-2 15,-2-7 1-15,-4-7-1 16,0-10-3-16,4-17-1 16,0 0-7-16,-33 8-28 0,33-8-1 15,-38-27 1-15,14 0-1 16</inkml:trace>
  <inkml:trace contextRef="#ctx0" brushRef="#br0" timeOffset="802940.0968">14126 11971 65 0,'20'-4'38'16,"13"-2"2"-16,7-1-1 16,18 5-18-16,-2-14-13 15,23 13-3-15,-4-7 0 0,8 0-2 16,0-1-1-16,-2 1 0 15,-6-5-1-15,-7 5 0 16,-7-7 0-16,-5 0-1 16,-9-10 0-16,-5 6 1 15,-13-2-1-15,-6 0 0 16,-7 0 1-16,-9 4-1 16,-7 19 0-16,-13-20 0 15,-6 22 0-15,-8 8 0 16,-10 13 0-16,-4 10 1 15,-3 11 0-15,4 4-1 16,3 2 1-16,8-2 0 0,8-1-1 16,15-6 0-16,14-11-2 15,9-10 0-15,14-3-4 16,-4-29-7-16,17 10-27 16,-3-15-2-16,5-2 1 15,-2-12-1-15</inkml:trace>
  <inkml:trace contextRef="#ctx0" brushRef="#br0" timeOffset="803340.2419">15405 11672 83 0,'-25'30'40'16,"2"16"1"-16,-4 2-1 0,17 12-30 15,-11-12-4-15,17 4-1 16,10-18-2-16,17-11-2 15,16-13 0 1,11-20-2-16,12-11 0 0,1-17-1 16,5-12 0-16,-8-13-2 15,-4-5 1-15,-16-14 0 16,-7 5 0-16,-18 2 2 16,-7 8 1-16,-8 10 1 15,-8 14 1-15,-3 19 1 16,11 24 0-16,-25 13 1 15,11 20 0-15,12 22 0 16,-4 10-1-16,12 14 0 0,0 2-1 16,8 3 0-16,3-5-2 15,4-8 1 1,0-8-2-16,-1-19-1 16,1-7-1-16,-21-37-3 0,31 30-7 15,-31-30-29-15,0-25 1 16,-14-2-2-16,-3-1 2 15</inkml:trace>
  <inkml:trace contextRef="#ctx0" brushRef="#br0" timeOffset="803480.2936">15671 11804 74 0,'0'0'37'0,"8"-17"1"16,15 13 0-16,8-15-31 15,12 15-4-15,1 2-4 16,-5-21-18-16,9 13-16 15,2 1-2-15,-8-1-1 16,3 3 0-16</inkml:trace>
  <inkml:trace contextRef="#ctx0" brushRef="#br0" timeOffset="803983.4769">16968 11284 72 0,'-22'-25'39'16,"22"25"0"-16,-17 10 1 15,25 21-27-15,-16-3-5 16,18 20-1-16,-5 8-2 0,11 15-2 16,-1 4 0-16,7 7-1 15,-1-5-1-15,-2-6 0 16,0-8-1-16,-1-13 0 16,-5-12 0-16,-3-11-2 15,-2-9-2-15,-8-18-3 16,0 0-8-16,0 0-26 15,-18-25 0-15,-3 0-1 16,-8-6 1-16</inkml:trace>
  <inkml:trace contextRef="#ctx0" brushRef="#br0" timeOffset="804631.7125">16530 11610 71 0,'40'-13'38'0,"14"1"1"0,12-7-1 16,15 10-30-16,-8-12-1 16,12 15-2-16,-12-8-1 15,-1 5-1-15,-11-1-2 16,-10 1 0-16,-13 1 0 16,-11 6 0-16,-10 4 1 15,-17-2-1-15,12 27 2 16,-12 11-1-16,-4 8 0 15,2 12 1-15,0 3-1 0,2 4 0 16,4-5-1-16,8-5 0 16,1-9 0-1,7-17 0-15,1-13-1 16,6-18 0-16,0-10 0 0,2-11-1 16,-2-10 0-16,-4-7 0 15,0-8 0-15,-2 2-1 16,-1 4 2-16,-9 4-1 15,3 5 1-15,-7 10 1 16,-7 23-1-16,0 0 1 16,25-2 0-16,-11 23 0 15,1 6 0-15,8 11-1 16,4-3 2-16,10 1-1 16,4-5 0-16,7-6-1 15,6-13 0-15,2-12 0 16,0-12 0-16,-6-15-1 15,-2-7-1-15,-9-10 0 0,-10-4 0 16,-14-8 0-16,-7 4 0 16,-16 2 1-16,-5 10 0 15,-9 9 1-15,-5 16 0 16,0 11 1-16,-2 18 0 16,8 12 1-16,2 11 0 15,11 11-1-15,10 6 0 16,8 1-1-16,11-1-1 15,4-16-3-15,19 10-8 16,-7-21-29-16,11-10-1 16,-3-15 0-16,3-6 0 15</inkml:trace>
  <inkml:trace contextRef="#ctx0" brushRef="#br0" timeOffset="807223.6586">18813 11641 54 0,'-9'-25'35'16,"9"25"-6"-16,-10-29-2 15,10 29-5-15,-8-23-6 16,8 23-5-16,0 0-3 15,0 0-1-15,10 27-2 16,0 10-1-16,-4 3-1 16,7 14-1-16,-3 5 0 15,3 8 0-15,-3-4-1 16,-2-5 0-16,-1-12 0 16,1-13-1-16,-4-10 1 15,-4-23-1-15,0 0 0 16,0 0-1-16,8-23 1 0,-10-10-1 15,0-5 0-15,0-6 0 16,2-2 0-16,0 1 0 16,4 7 0-16,1 2 0 15,5 5 1-15,2 12 0 16,-12 19 1-16,36-12-1 16,-15 26 1-16,5 11 0 15,-1 7-1-15,0 10 2 16,-4 4-1-16,0 8-1 15,-7 0 1-15,-1-2 0 16,-7-12 0-16,0-7-1 16,-6-14 0-16,0-19 0 15,0 0 0-15,2-19-1 0,1-8 1 16,3-12 0-16,2-7-1 16,2-9 1-16,5-5-1 15,2 1 0-15,7 7 1 16,-1 4 0-16,4 10-1 15,0 9 1-15,2 12 0 16,-4 17 0-16,-2 13 0 16,-4 16 1-16,-3 5-1 15,-7 10 1-15,-1 2-1 16,-2 4 0-16,-6 0-1 16,-2-9 0-16,4-1-2 15,-4-19-3-15,15 8-10 0,-13-29-25 16,25 2 1-16,-25-2-3 15,33-31 3-15</inkml:trace>
  <inkml:trace contextRef="#ctx0" brushRef="#br0" timeOffset="807539.7794">19695 11683 75 0,'0'0'40'0,"-2"21"2"16,-12 4-1-16,7 23-30 15,-14-4-3-15,11 16-2 16,0-8-2-16,10 3-1 16,8-5-1-16,7-13-1 0,12-16-1 15,10-16 0-15,4-14 0 16,1-14-1 0,-3-12 1-16,-7-9 0 15,-8-10 0-15,-9-1 0 0,-15-5 0 16,-10 7 0-16,-11 9 1 15,-6 3-2-15,-4 12 1 16,-3 5-1-16,5 10-2 16,-4 1-3-16,33 13-6 15,-39 15-30-15,39-15 1 16,0 0-1-16,0 0 0 16</inkml:trace>
  <inkml:trace contextRef="#ctx0" brushRef="#br0" timeOffset="807788.8689">20059 11240 77 0,'0'0'42'0,"31"4"-1"16,-21 13 1-16,9 24-32 16,-9-3-3-16,11 25-1 15,-5 6-2-15,3 14-1 16,-4 1-2-16,1 1 0 15,-1-9-1-15,-3-12-1 16,-1-9 0-16,-3-16-2 16,2-9-3-16,-10-30-5 0,0 0-30 15,0 0-1-15,-24-19 0 16,-3-8-1 0</inkml:trace>
  <inkml:trace contextRef="#ctx0" brushRef="#br0" timeOffset="808063.9651">19969 11664 67 0,'29'-23'39'0,"-4"10"1"15,13 1 0-15,-9-3-31 16,29 15-1-16,-6-8-2 16,12 18-1-16,-4-5-1 15,1 13-2-15,-8 3 1 16,-7 11-1-16,-10 1 1 15,-7 13-1-15,-9-6 0 16,-9 3 0-16,-5 1-1 16,-6-12 0-16,-2 1-2 0,-2-12 0 15,4-21-1-15,0 0-4 16,-6 23-6-16,6-23-30 16,-11-38-1-16,3 3 0 15,2-9 0-15</inkml:trace>
  <inkml:trace contextRef="#ctx0" brushRef="#br0" timeOffset="808732.2119">20677 11413 71 0,'17'6'38'16,"4"5"0"-16,2 2-1 0,-23-13-33 15,45 29-4-15,-7-6-6 16,-13-19-4-16,22 21-8 15,-28-27-2-15,23 19 0 16,-42-17 5-16,45 2 6 16,-28-2 9-16,-17 0 5 15,23 8 6-15,-40-14 7 16,23 43 5-16,-35-22 0 16,21 41-3-16,-32-20-6 15,16 22-6-15,-10-7-2 16,9 3-1-16,7-4-2 15,11-12-1-15,8-11 0 16,-1-27-2-16,43 12 0 0,-8-24-1 16,5-9 0-16,3-10-1 15,-1-9 1-15,-5-10-1 16,-3 0 1-16,-9 1 0 16,-3 6 1-16,-9 9 0 15,-5 1 1-15,0 14 1 16,-8 19-1-16,0 0 0 15,0 0 1-15,27 40-1 16,-16-7 0-16,5 5 1 16,1 4-1-16,0 1 1 15,1-5-2-15,-1-2 1 16,-5-7-1-16,-5-6 0 16,-7-23 0-16,0 0-1 0,0 0 1 15,0 0-2-15,20-30 2 16,-13-9-2-16,11-3 2 15,5-4-1 1,6-6 0-16,7 4 1 0,5 10-1 16,5 3 1-16,-1 16 0 15,1 15 1-15,-6 20-1 16,-3 12 1-16,-8 11 0 16,-8 11 0-16,-3 3-1 15,-7 1-1-15,1 0-3 16,-18-24-12-16,8 7-25 15,0-14-3-15,7-2 1 16,-9-21-1-16</inkml:trace>
  <inkml:trace contextRef="#ctx0" brushRef="#br0" timeOffset="809251.4019">22642 11534 66 0,'6'-18'40'16,"-6"18"1"-16,-15-19-1 0,-14 15-31 16,9 25-1-16,-14 2-1 15,-1 20-1-15,-6 1-3 16,7 9 0-16,5 1-1 16,11-2 0-16,14-4-1 15,14-6-1-15,9-19 1 16,16-9-1-16,9-16 0 15,7-14 0-15,1-7-1 16,-6-9 1-16,-5-11 0 16,-7 1 1-16,-11 0-1 15,-13 4 0-15,-12 3 0 16,-13 6 1-16,-5 4-1 16,-3 8 0-16,-4 6 0 0,0-3-1 15,8 7-1-15,2-1-1 16,17 8-3-16,0 0-3 15,0 0-9-15,36-12-24 16,-7 3 0-16,0-8 1 16,10-6 0-16</inkml:trace>
  <inkml:trace contextRef="#ctx0" brushRef="#br0" timeOffset="809535.5016">23039 11146 64 0,'8'-23'40'0,"-8"23"1"15,-29 14 1-15,18 16-32 0,-12-7-2 16,15 25-2-16,-6 2-1 16,16 19-2-16,4-2-1 15,11 8 0-15,5 8 0 16,3-1 0-16,0 1-1 16,2-7 0-16,-4-3 0 15,-4-8 0-15,-5-3 2 16,-10-7-2-16,-6-9 0 15,-10-5-1-15,-3-13 0 16,-10-5 0-16,-6-5-1 16,-10-14-2-16,-1-4-7 15,-22-25-23-15,8 2-10 16,-11-8 0-16,5-4 0 0</inkml:trace>
  <inkml:trace contextRef="#ctx0" brushRef="#br0" timeOffset="809688.5622">22629 11881 54 0,'61'-21'39'16,"13"-2"-1"-16,11-4 1 16,3-6-18-16,-1 3-24 15,11-5-34-15,-24 10-1 16,-18 4 0-16,-22 8-1 16</inkml:trace>
  <inkml:trace contextRef="#ctx0" brushRef="#br0" timeOffset="810499.8536">9385 13247 40 0,'0'0'35'16,"0"0"3"-16,-17-20-1 0,17 20-18 15,0 0-3-15,17 39-5 16,-17-11-1-16,20 24-4 16,-5 8-1-16,10 16-1 15,-2 5-1-15,6 3-1 16,-2 1 0-16,-2-7-1 16,-1-5-2-16,-5-17 2 15,-6-12-2-15,-3-21 0 16,0-2-3-16,-10-21-1 15,0 0-5-15,-18-19-28 16,11-6-2-16,-13-11-1 16,-3-3 0-16</inkml:trace>
  <inkml:trace contextRef="#ctx0" brushRef="#br0" timeOffset="811228.1238">9011 13653 55 0,'0'0'34'16,"27"-11"0"-16,16-1 1 16,16 3-29-16,1-13 0 15,21 5-1-15,-4-10-2 16,6 2-3-16,2 2-3 16,-11-5-2-16,3 10-4 15,-27-10 0-15,6 12 0 16,-27-7 3-16,-2 16 2 0,-27 7 5 15,0 0 4-15,23 5 2 16,-23-5 4-16,-4 39 2 16,-4-12-2-16,26 26 0 15,-9-9-4-15,16 20 0 16,-3-5-3-16,6 10 1 16,-4-7-3-16,1-7 1 15,-8-11-1-15,-1-3-1 16,-9-13-1-16,-1-10 0 15,-6-18-1-15,0 0-1 16,4-27 0-16,-6-4 0 16,4-2-1-16,-4-11 1 15,4 0 0-15,2 0 0 0,3 8 2 16,1 5 0-16,0 10 1 16,-8 21 2-16,27-6-1 15,-8 25 0 1,0 8 1-16,5 15-1 0,-5 4 0 15,6 8 0-15,0-6 0 16,2 6 0-16,0-14-1 16,0-7-1-16,2-12 1 15,-2-14-1-15,6-12 0 16,1-15-1-16,1-4 0 16,0-19 0-16,-2 1 0 15,-6-8-1-15,-2 0 1 16,-8 1 0-16,-7 4 0 0,-8 7 0 15,-6 7 1 1,-8 10 0-16,12 21 1 16,-27-11 0-16,10 24 1 15,7 14-1-15,3 4 1 0,5 5-1 16,5 4 0-16,11 3 0 16,3-1-1-16,7-6-2 15,8-1-4-15,-10-29-19 16,16 13-16-16,-3-10 1 15,5-5-1-15,-1-8 0 16</inkml:trace>
  <inkml:trace contextRef="#ctx0" brushRef="#br0" timeOffset="811963.3876">12124 13410 77 0,'0'0'40'0,"0"0"-2"16,20-14 0-16,-20 14-28 16,0 0-4-16,21 6-1 15,-21-6 0-15,0 0-1 0,0 0-2 16,21 27 0-16,-21-27 0 15,0 0-1-15,0 0 1 16,10 17-1-16,-10-17-2 16,0 0 1-16,4-17-1 15,-6-1 2-15,2 18-1 16,-8-26 0-16,8 26-1 16,-27-21 2-16,4 21 0 15,-6 15-1-15,-8 0 0 16,-1 18 0-16,-7 9 0 15,5 14 1-15,1 9-1 16,8 6 1-16,12 2-2 16,15-10 2-16,14 6-1 0,13-9 0 15,14-14 0-15,7-14-1 16,12-11-1-16,-2-17-3 16,8-4-2-1,-16-27-7-15,14 2-27 0,-18-13 0 16,-7 2 0-16,-10-10 0 15</inkml:trace>
  <inkml:trace contextRef="#ctx0" brushRef="#br0" timeOffset="812391.5456">12344 13505 73 0,'20'-7'40'0,"5"9"-2"0,5-12-3 16,24 29-20-1,-13-15-6-15,23 19-1 16,-12 2-4-16,9 8 1 16,-12 1-3-16,-3 3 2 0,-9-3-3 15,-12-1 1-15,-10-4-1 16,-5-6 0-16,-8-6-1 16,-2-17 0-16,0 0 1 15,-20-4-2-15,9-13 1 16,-7 0-1-16,-3-3 0 15,-6-1 0-15,-4 4 0 16,-7 5 1-16,-3 9-1 0,-3 8 0 16,-4 7 1-1,3 5 0-15,5 10 0 16,7 4 1-16,8 3-1 16,15 3 1-16,8-3-1 15,14-3 0-15,11-6 0 0,8-6 0 16,6-7-1-16,5-12-1 15,6-6-1-15,-7-19-5 16,17 15-9-16,-10-26-23 16,-2-1-1-16,-7-9 0 15,-6 2 1-15</inkml:trace>
  <inkml:trace contextRef="#ctx0" brushRef="#br0" timeOffset="812911.7338">13012 13527 65 0,'17'7'39'15,"-17"-7"1"-15,37 42 0 16,-22-20-23-16,14 27-6 0,-16-10-5 16,9 11 0-16,-11-8-2 15,-1 2-1-15,-4-11-1 16,-4-5-1-16,-6-5 0 16,4-23 0-16,0 0-1 15,-18 8 0-15,18-8 0 16,-9-29 0-16,7 12-1 15,4-6 0-15,2-4 1 16,3-4-1-16,9 3 0 16,-1-1 0-16,8 0-1 15,2-3 0-15,8-5 0 16,-4-5-1-16,8 4-1 16,-4-9 1-16,5 7-1 0,-5-4 0 15,4 8 1-15,-8-3 1 16,-1 12-1-16,1 4 3 15,-2 6 1-15,-2 8 1 16,-7 3 1-16,3 13 1 16,-21-7 0-16,31 31 0 15,-20-2 2-15,-1 19-1 16,0 8-1-16,3 7-1 16,-1 4 0-16,5 0-1 15,-1 2 0-15,3-2 0 16,-2-13-2-16,3-10 0 15,-7-15 0-15,-1-2-1 16,-12-27 0-16,15 17-4 0,-15-17-2 16,-6-31-20-16,6 31-15 15,-15-44-1-15,1 19 0 16,-11-11 1 0</inkml:trace>
  <inkml:trace contextRef="#ctx0" brushRef="#br0" timeOffset="813095.8034">13548 13713 79 0,'0'0'41'16,"31"13"0"-16,1-19 0 15,19 12-29-15,-3-17-4 16,19 5-4-16,3-6 0 16,5 3-3-16,-2-1-1 0,1 2-1 15,-5 7-4 1,-23-13-26-16,8 12-10 15,-19 0 0-15,-8 8-2 16</inkml:trace>
  <inkml:trace contextRef="#ctx0" brushRef="#br0" timeOffset="813315.8839">14466 13993 105 0,'31'19'44'16,"-31"-19"0"-16,21 6-1 0,-21-6-38 16,0 0-2-1,0 0-2-15,0 0-2 0,0 0-3 16,-10-27-9 0,10 27-29-16,-17-2-1 0,-2 0-1 15,-8-2 0-15</inkml:trace>
  <inkml:trace contextRef="#ctx0" brushRef="#br0" timeOffset="816932.2118">1230 14967 39 0,'10'-17'36'16,"0"-2"1"-16,-10 19 1 15,0-37-19-15,0 37-6 16,0 0-2-16,19 16-3 16,-19-16-1-16,12 44-3 15,-11-14-1-15,7 15 0 16,-6-1-1-16,2 9-1 15,-2 3 0-15,-4 0-1 0,0-7 0 16,-6-3 0-16,4-3-1 16,3-15-1-16,1 5-3 15,0-33-3-15,17 19-6 16,-13-36-26-16,13 0-1 16,0-16 1-16,5-7 0 15</inkml:trace>
  <inkml:trace contextRef="#ctx0" brushRef="#br0" timeOffset="817216.3037">1497 15004 66 0,'11'-18'37'0,"-11"18"3"15,0 0-2-15,0 0-27 0,4 44-3 16,-12-7-2-16,6 20-1 16,2-3-3-16,10 9 1 15,5-5-2-15,16-12-1 16,6-11 1-16,11-16 0 15,2-14-1-15,0-12 1 16,-5-16-1-16,-7-4 1 16,-9-11-1-16,-13 1 0 15,-14 3 1-15,-16 1-2 16,-5 8 1-16,-8 2-2 16,2 12 0-16,-4-3-3 15,10 24-6-15,-6-12-29 16,25 2-1-16,-27 23 0 0,21-6 0 15</inkml:trace>
  <inkml:trace contextRef="#ctx0" brushRef="#br0" timeOffset="817411.376">2000 15466 83 0,'12'17'43'0,"-12"-17"-1"15,9 17-1-15,-28-22-35 16,19 5-3-16,0 0-2 16,17-18-2-16,-17 18-6 15,2-17-33-15,-2 17-1 0,0 0-1 16,-17 4 1-16</inkml:trace>
  <inkml:trace contextRef="#ctx0" brushRef="#br0" timeOffset="819015.9603">2627 15004 49 0,'8'-25'33'0,"-8"25"-3"15,-8-20-4-15,8 20-7 16,0 0-5-16,0 0-3 0,0 0-3 16,0 0-1-16,8 27-2 15,-5 2-1-15,-1 8 0 16,0 9-1-16,-2 5 0 16,4 11-1-16,-2-1 0 15,0-5-1-15,0-4 0 16,0-10 0-16,-2-12-1 15,2-8 0-15,-2-22 0 16,0 0 0-16,17-24 0 16,-7-10 0-16,-1-12 0 15,3-6 0-15,0-2 0 32,1-5-1-32,1 5 0 0,-7 8 1 0,3 10 0 0,-2 9 0 15,-1 8 0 1,-7 19 0-16,20 13 0 0,-11 10 1 15,5 12-1-15,1 9 1 16,-1 6-1-16,1 2 1 16,1-1-1-16,-1-3 1 15,-3-11-1-15,-1-5 1 16,-5-14 0-16,-6-18-1 16,0 0 0-16,0 0 1 15,21-35-1-15,-15-3-1 16,4-5 1-16,3-14 0 15,4-1 0-15,3-1-1 16,5 5 2-16,0 10-1 0,-2 11 0 16,2 12 0-16,-2 16 0 15,0 20 0-15,-5 10 1 16,1 15-1-16,-7 8 1 16,-3 8-1-16,-1 3 0 15,-4 1 1-15,0-7-2 16,-4-7 1-16,0-3-2 15,-2-17-1-15,8 1-3 16,-6-27-6-16,0 0-28 16,17-2-2-16,-17 2 0 15,21-21 1-15</inkml:trace>
  <inkml:trace contextRef="#ctx0" brushRef="#br0" timeOffset="819444.1167">3672 15406 73 0,'10'27'39'16,"-6"-4"0"-16,-2 0-1 15,0 16-31-15,-10-7-2 16,2 9-6-16,4 6-12 0,-7-16-25 16,-5-4-1-16,-1-10-1 15,15-17 0 1</inkml:trace>
  <inkml:trace contextRef="#ctx0" brushRef="#br0" timeOffset="820547.5198">4035 15044 55 0,'0'0'36'0,"0"0"2"16,21-2 0-16,-2 25-27 0,-17-4-2 16,16 25-1-16,-11 0-1 15,9 18-2-15,-8-1-2 16,5 2 0-16,-9-3-2 15,2-6 1-15,-2-14-1 16,-3-9-1-16,-1-12 0 16,0-19 0-16,0 0 0 15,6-35 0-15,-2 3 0 16,0-14-1-16,4-2 1 16,-3-6-1-16,5 0 1 15,-2 4-1-15,3 8 2 16,1 10-2-16,1 7 1 0,5 17 1 15,-1 8-1-15,6 13 0 16,4 12 1-16,4 14 0 16,-2 3-1-1,4 8 2-15,-8 0-1 0,-4 1 0 16,0-7-1-16,-9-3 1 16,-2-12 0-16,-10-29-1 15,0 24 1-15,0-24-2 16,-10-19 2-16,8-6-2 15,-2-5 2-15,2-13-2 16,4-3 2-16,4-5-2 16,4 3 1-16,7 0 0 15,4 7 0-15,4 9-1 0,4 7 1 16,4 17 1-16,0 10-2 16,2 8 2-1,3 13-1-15,-5 9 1 16,-2 9 0-16,-6 9-1 0,-4 1 1 15,-6-1-2-15,-3-6 1 16,-8 0-1-16,-2-5 0 16,-6-18-3-16,6-2-4 15,-2-19-5-15,-14-17-27 16,1 0-1-16,1-1 0 16,-3-18 0-16</inkml:trace>
  <inkml:trace contextRef="#ctx0" brushRef="#br0" timeOffset="820985.6791">4878 15113 52 0,'36'-15'37'0,"11"7"1"16,1-6 0-16,18 18-25 16,-20-9-2-16,17 22-2 15,-12 0-2-15,3 14-2 16,-14 5-2-16,-1 10 0 15,-16 0-2-15,-6 2 1 16,-11-6-1-16,-2-3 0 16,-8-9 0-16,-2-7-1 15,6-23 0-15,-19 12 0 16,19-12 0-16,-23-23 0 16,9 4 0-16,-3-10-1 15,-2 0 1-15,-8 0-1 16,-4 6 1-16,-6 0-1 0,-1 12 1 15,-3 7 0-15,1 8 0 16,3 15 1-16,10 4-1 16,13 8 1-16,11-2-1 15,8 7 1-15,13-7-1 16,9 0 0-16,7-8-1 16,5-10-2-16,7-1-2 15,-13-27-8-15,17 11-26 16,-11-11-2-16,1-8 0 15,-1-14 0-15</inkml:trace>
  <inkml:trace contextRef="#ctx0" brushRef="#br0" timeOffset="821335.8063">5777 14994 72 0,'-25'15'39'16,"-6"3"2"-16,-2 8-3 15,-11-3-30-15,11 12-1 16,-4-4-4-16,12 1-1 16,12-1-1-16,14-8 0 15,-1-23-2-15,45 25 0 16,1-21 0-16,8-2 1 16,4 0 0-16,2 0 0 15,-2-2 0-15,-6 5 0 0,-10 1 0 16,-13 7 1-16,-12 7 1 15,-13-1-1-15,-15 0 0 16,-9 0 1 0,-12-2-1-16,-7 5 1 15,-9-3-1-15,0-4 0 0,-4-3-1 16,7-5 0-16,9 3-2 16,7-12-3-16,29 2-3 15,-29-10-31-15,29 10-2 16,31-42 0-16,5 8 1 15</inkml:trace>
  <inkml:trace contextRef="#ctx0" brushRef="#br0" timeOffset="821679.9335">6218 14954 71 0,'0'0'40'0,"-32"21"0"15,-5-8 0-15,10 10-31 16,-14-7-2-16,16 7-3 15,4-4-2-15,19-2-1 16,16 0 0-16,17 1-1 16,11 1 0-16,8 2 0 15,2-2 0-15,6 2 1 16,-4 4-1-16,-8 4 0 16,-7-4 0-16,-12 4 1 15,-10-3 0-15,-13 5-1 0,-12 0 2 16,-15-2-1-16,-13-8 1 15,-5-2-1-15,-5-4 0 16,-2-11 0 0,-1-4 0-16,3-8-1 0,4-5-2 15,5-6-2-15,18 5-5 16,-14-11-31-16,33 25-1 16,-27-30-1-16,27 30 0 15</inkml:trace>
  <inkml:trace contextRef="#ctx0" brushRef="#br0" timeOffset="821961.035">6683 15487 86 0,'27'25'41'0,"-2"7"-1"16,-25-32-1-16,21 47-34 16,-26-15-2-16,-11-5-6 15,7 4-33-15,-18-10-4 16,0-4 0-16,3-7-2 15</inkml:trace>
  <inkml:trace contextRef="#ctx0" brushRef="#br0" timeOffset="822552.2529">7403 15046 37 0,'0'0'36'0,"0"0"1"16,19 4 1-16,-19-4-15 16,0 0-10-16,0 0-2 15,27 46-2-15,-27-16-2 16,10 13-2-16,-7 3-2 15,7 2-1-15,-6-4-1 16,4-4 0-16,-1-7-1 16,-1-9-2-16,2-6-1 15,-8-18-3-15,0 0-8 16,0 0-27-16,0 0 1 16,-6-46-1-16,-2 15 1 0</inkml:trace>
  <inkml:trace contextRef="#ctx0" brushRef="#br0" timeOffset="822688.3009">7385 14967 63 0,'-7'-25'34'15,"7"25"-1"-15,0 0-1 16,27-17-35-16,-27 17-19 16,40 2-13-16,-1 7 1 15,-1-1 0-15</inkml:trace>
  <inkml:trace contextRef="#ctx0" brushRef="#br0" timeOffset="823011.4203">7804 15044 61 0,'-21'13'38'0,"-6"6"2"16,-10-5-1-16,10 13-26 0,-17-18-4 15,17 14-2-15,1-5-3 16,19-1 0-16,7-17-3 15,29 17 0-15,7-11 0 16,14 0-1-16,8 1 1 16,6 3-1-16,0 1 1 15,-3 5 0-15,-10 1 0 16,-13 8-1-16,-15 6 1 16,-11 1 0-16,-18 3-1 15,-13-1 2-15,-12-3-1 16,-13 0 0-16,-3-6-1 15,-5-8 0-15,4-4-2 16,0-15-4-16,19 6-30 31,-8-15-5-31,16-3 0 0,5-7-2 0</inkml:trace>
  <inkml:trace contextRef="#ctx0" brushRef="#br0" timeOffset="823527.608">8728 14871 60 0,'4'-17'37'16,"-4"17"1"-16,11-19 0 16,-11 19-25-16,17 2-3 15,-17-2-3-15,14 48-1 16,-8-10-2-16,5 14 0 16,-3 5-1-16,4 12 0 15,-1 2-1-15,-3 0-2 16,0-7 1-16,-3-7-1 15,3-9-1-15,-4-13 0 16,2-7-2-16,-6-28-3 16,4 23-7-16,-4-23-27 15,-14-34 0-15,-1 3 0 16,-5-5-1-16</inkml:trace>
  <inkml:trace contextRef="#ctx0" brushRef="#br0" timeOffset="824167.8399">8438 15053 52 0,'0'0'37'16,"27"-7"0"-16,0 1 0 15,8 4-20-15,4-6-10 16,13 16-1-16,-2-6-1 16,12 4-2-16,1-4-1 15,7-6-1-15,-1-2 0 16,1 0-1-16,-13-3 0 15,-6 1 0-15,-11 0 0 0,-9 3 0 16,-12-3 1-16,-19 8 1 16,12 29-1-1,-16 7 1-15,0 3 0 16,4 7 1-16,0 2-1 0,6 9 0 16,0-5 0-16,1-2-1 15,1-12 0-15,4-9 0 16,-5-10-1-16,-7-19 1 15,0 0-1-15,22-15-1 16,-13-6 1-16,3-10 0 16,3-9 0-16,3-3 0 15,3 3-1-15,0 6 1 16,0 7 0-16,-1 10 1 16,3 9-1-16,-2 14 0 15,0 9 1-15,2 12-1 16,2 2 1-16,6 9 0 15,6-4 0-15,7 3 0 0,4-8 0 16,5-14 0-16,1-5-1 16,1-16 0-16,-4-6-1 15,-7-14 0-15,-7-5 0 16,-12-11 0-16,-12-6 0 16,-13 5-1-16,-11 5 1 15,-13 7 0-15,-3 8 0 16,-5 10 1-16,1 11-1 15,2 14 1-15,6 12 1 16,9 7-1-16,14 4 0 16,16 7 0-16,11 2-3 15,5-15-8-15,13 5-28 16,7-7-1-16,8-2-1 0,1-6 0 16</inkml:trace>
  <inkml:trace contextRef="#ctx0" brushRef="#br0" timeOffset="824888.1022">10628 14938 56 0,'0'0'35'0,"21"-2"0"15,6-13-6-15,15 17-17 16,-17-12-2-16,24 20-1 16,-13-6 0-16,12 19-1 15,-13 0-2-15,2 13-1 16,-8 1-3-16,-2 1 1 16,-4-5-1-16,-6-3-1 15,-5-5 0-15,-6-7-1 16,-6-18 1-16,0 0-1 0,0 0 0 15,-24-4 0-15,7-10-1 16,-2 1 1-16,-6-2-1 16,-4 3 1-16,-2 2-1 15,0 7 1-15,-2 6 0 16,4 9 1 0,2 9-1-16,6 8 1 0,10-2 0 15,9 7 0-15,9-1-1 16,15 1 1-16,6-7-1 15,11-8-2-15,11-5-1 16,0-28-9-16,12 13-28 16,-10-17-1-16,0 1 0 15,-5-12 0-15</inkml:trace>
  <inkml:trace contextRef="#ctx0" brushRef="#br0" timeOffset="825759.4194">11117 14958 71 0,'20'-4'37'16,"-20"4"1"-16,29 7-6 0,-4 14-21 15,-25-21-3 1,33 45 0-16,-20-20-3 16,8 11 0-16,-7-3-2 15,3 3 0-15,-7-1-1 16,1-7 0-16,-5-3-1 0,-6-25-1 15,8 21 1-15,-8-21-2 16,0 0 1-16,6-32 0 16,-2 5-1-16,1-10 0 15,1-5 1-15,4-4-1 16,-1 2 0-16,1 4 1 16,4 7-1-16,-1 10 1 15,-13 23-1-15,37-17 2 16,-14 27-1-16,6 14 0 15,2 7 0-15,3 9 1 16,-3 6 0-16,-4 4 0 16,-4 0 0-16,-5-2-1 0,-7-6 1 15,-7-7 0-15,-6-12-1 16,2-23 0-16,-13 17 0 16,13-17 0-16,-23-25 0 15,9-2 0-15,4-5 0 16,5-9 0-16,5-5 0 15,7-2-1-15,7 1 1 16,7 4 0-16,4 7 0 16,6 7 0-16,6 12-1 15,-1 11 1-15,1 12 0 16,0 11 1-16,-3 6-1 16,-5 10 0-16,0 1 0 15,-6 7 1-15,-5-5-1 0,-7-1 0 16,-3-1-1 15,-8-9-1-31,2 0-2 0,-2-25-7 0,0 0-28 0,0 0-1 16,23-2-1-16,-11-19 0 15</inkml:trace>
  <inkml:trace contextRef="#ctx0" brushRef="#br0" timeOffset="826419.6609">12221 14946 54 0,'0'0'39'0,"-20"19"0"16,-3-2 1-16,-2 24-14 16,-9-9-18-16,12 18-2 0,-3-8-2 15,14 14-1-15,5-6-1 16,16-8-1-16,11-9-1 16,15-14 0-1,11-13-1-15,5-16 0 0,4-3 0 16,-6-20 0-16,-6-5 0 15,-7-5-1-15,-12-1 1 16,-8-2 0-16,-9 6 1 16,-8 0-1-16,-8 5 1 15,4 8 0-15,-3 6 0 16,7 21 0-16,0-21 0 16,0 21 0-16,0 0 1 15,19-4-1-15,-19 4 0 0,23 10 2 16,-23-10-1-1,23 11 0-15,-23-11 1 16,16 25 0-16,-10-7-1 16,-1 7 1-16,-3 1 0 0,0 9-1 15,0 3 0-15,2 5 0 16,0-5 0-16,5-2-1 16,5-9 1-16,7-4-1 15,8-9 0-15,8-11-1 16,5-10 1-16,4-10 0 15,1-8-1-15,-5-10 0 16,-3 1 1-16,-10-12-1 16,-6 3 1-16,-13 1 0 15,-5 8 0-15,-5 3-1 16,-4 8 2-16,4 23-1 16,0 0 0-16,-17-4 1 15,11 21 0-15,6 8 0 0,6 6 0 16,2 5 0-16,1 5 0 15,9 3-1-15,3-6 1 16,4-3-1-16,0-5-2 16,0-10-1-16,0 1-2 15,-25-21-7-15,39-2-28 16,-39 2-2-16,17-23 0 16,-15-2 1-16</inkml:trace>
  <inkml:trace contextRef="#ctx0" brushRef="#br0" timeOffset="827023.8819">13214 14940 75 0,'0'0'39'0,"0"0"1"0,17-9 0 15,-1 26-30-15,-16-17-2 16,10 42-2-16,-9-11-2 15,7 5-1-15,-4 5-1 16,0-1 0-16,-2-6-1 16,0 1 0-16,-2-12-1 15,0-4 0-15,0-19 0 16,0 0 0-16,0 0 0 16,0 0-1-16,7-38 1 15,-1 7-1-15,6-5 1 16,1-7-1-16,5-1 0 15,1 0 1-15,4 10-1 16,0 5 1-16,4 6-1 0,-2 9 1 16,0 12 0-16,1 12 1 15,-3 5 0-15,2 16 0 16,-8 4 0-16,2 7 1 16,-5 6-2-16,1 2 2 15,-3-4-2-15,-4-8 0 16,1-5-1-16,-5-12-2 15,-4-21-1-15,0 0-2 16,29 7-3-16,-29-41-5 16,23 7-24-16,-19-13-2 15,10-6-1-15,-3-18 2 16</inkml:trace>
  <inkml:trace contextRef="#ctx0" brushRef="#br0" timeOffset="827203.9469">13885 14679 74 0,'29'-32'40'0,"-4"26"-1"15,-7 21 2-15,5 28-28 0,-21-5-6 16,9 25-2-16,-9 1-1 16,4 8-1-16,-2 1-1 15,4-7-1-15,-6-11-2 16,-1-7-1-16,1-8-3 16,-2-40-8-16,-5 20-28 15,5-20 0-15,-24-27 0 16,1-4-1-16</inkml:trace>
  <inkml:trace contextRef="#ctx0" brushRef="#br0" timeOffset="827355.003">13816 14935 75 0,'31'-6'39'16,"13"6"-1"-16,10-8 1 0,12 2-34 15,-1 1-2-15,5 1-6 16,7 9-33-16,-19-1 0 15,-8 0-3-15,-13-4 0 16</inkml:trace>
  <inkml:trace contextRef="#ctx0" brushRef="#br0" timeOffset="828208.3189">15129 14898 51 0,'0'0'33'16,"25"-11"-4"-16,-25 11-2 16,0 0-5-16,0 0-5 15,0 0-7-15,0 0-2 16,0 0-2-16,0 0-2 15,0 0 0-15,-32 36-1 16,7-1 1-16,-12 5-1 16,2 10-1-16,-3-2 0 15,5 5-1-15,8-10 0 16,13-5-1-16,14-13 1 0,16-14-2 16,18-18 2-16,5-11-1 15,9-3 0-15,-4-7 0 16,-3-7 1-1,-7-5 0-15,-9 1-1 0,-11 5 1 16,-14 7-1 15,-14 4 0-31,-7 6 1 0,-10 7-1 0,2 4 0 0,-2 4-2 16,4 4 0-16,4 4-2 16,21-6-3-16,-18 15-7 15,36-3-26-15,-18-12-1 16,46 2 0-16,-11-10 1 15</inkml:trace>
  <inkml:trace contextRef="#ctx0" brushRef="#br0" timeOffset="828516.4257">15648 14589 68 0,'-4'-29'40'0,"-15"28"-2"15,0 10 1-15,-8-3-27 16,11 27-6-16,-5-3-1 15,15 18-1-15,3 4-1 16,10 13-1-16,13 2 0 16,7 6-1-16,5 0 0 15,3 4 0-15,0-2 0 0,-6-1 0 16,-4-1 0-16,-10-2-1 16,-7-13 0-1,-8-4 1-15,-12-12-1 16,-7-10 1-16,-10-11-1 15,-8-11-1-15,-7-6-1 0,-6-19-3 16,8 9-6-16,-20-31-29 16,6 1 0-16,-4-14-1 15,10 0 0-15</inkml:trace>
  <inkml:trace contextRef="#ctx0" brushRef="#br0" timeOffset="828676.4853">15274 15105 78 0,'46'-4'39'16,"3"-3"0"-16,8 3 1 16,-4-6-34-16,14 3-3 15,2 1-4-15,-11-13-17 0,6 17-19 16,-10-6-2-16,-10 4-1 16,-11 4 1-16</inkml:trace>
  <inkml:trace contextRef="#ctx0" brushRef="#br0" timeOffset="829619.8288">16383 14823 52 0,'-9'-23'35'0,"9"23"3"16,0 0-2-16,-8-38-23 16,8 38-3-16,0 0 0 15,33 36-1-15,-28-15-3 16,17 25 0-16,-11-3-3 15,10 14 1-15,-5 1-3 16,1 1 1-16,-1-7 0 16,-1-10-1-16,-3-7 0 15,-1-6 0-15,-3-12-1 16,-8-17 0-16,0 0 0 16,0 0-1-16,13-21 1 15,-15-8-1-15,2-6 0 16,2-5 0-16,2-4 0 0,4-4 0 15,2 6 0-15,-3 2 1 16,9 7-1-16,1 8 1 16,4 10 0-1,4 11 0-15,2 6 1 0,6 9-1 16,4 8 1-16,3 8 0 16,-5 6-1-16,0 9 2 15,-8-4-1-15,-2 1-1 31,-10-5 1-31,-9-3 0 0,-8-6-1 0,-4-6 1 16,6-19-1-16,-30 12 1 16,8-16-1-16,-1-6-1 15,0-5 1-15,0-10 0 0,2-4-1 16,5-7 0 0,7-5 1-16,9-1 0 15,11 0-1-15,8 4 1 16,10 3 0-16,8 6-1 0,5 6 1 15,5 10 0-15,3 7 0 16,-2 12 0-16,0 9 1 16,-5 4-1-16,-5 6 0 15,-9 10 1-15,-4 1-1 16,-9 5 1-16,-9-1-1 16,-7-2 1-16,-3-1-2 15,-5-8 1-15,0-5-2 0,8-24 0 16,-21 31-4-1,4-35-6-15,17 4-28 16,-24-5-2-16,24 5 1 16,-28-25-1-16</inkml:trace>
  <inkml:trace contextRef="#ctx0" brushRef="#br0" timeOffset="830055.9873">17328 14900 59 0,'35'-8'38'16,"2"-3"1"-16,9 7 0 16,-17-4-26-16,27 24-3 0,-16-5-2 15,9 16-2 1,-13-2-2-16,1 9-2 16,-14 3 0-16,-6-1 0 15,-7 1-1-15,-8-7 0 0,-2-3 0 16,-4-4-1-16,4-23 0 15,-12 21 0-15,12-21-1 16,-17-7 0-16,17 7 0 16,-23-35 0-16,6 12-1 15,-8-6 1-15,-2 5 0 16,-4-1 0-16,-2 7 0 16,0 5 1-16,2 9 0 15,0 10 1-15,6 7-1 16,8 10 1-16,7 4 0 15,10 6 0-15,6-3 0 16,6 5-1-16,7-6 0 16,6-6 0-16,4-8-1 0,-2-11-2 15,2 2-2-15,-10-24-5 16,20 5-29-16,-22-12-1 16,0-4 0-16,-7-11 0 15</inkml:trace>
  <inkml:trace contextRef="#ctx0" brushRef="#br0" timeOffset="830292.0736">17814 14628 75 0,'0'0'41'0,"25"2"-1"16,-19 21 1-16,21 15-31 16,-27-2-3-16,12 16 0 15,-6 4-4-15,5 11 1 0,-1-2-3 16,3-2 1-16,-1-11-2 15,1-6 0-15,-3-7-1 16,-2-13-1-16,-1-4-2 16,-7-22-3-16,20 3-7 15,-22-24-27-15,8 0 0 16,-8-15 0-16,7-8 0 16</inkml:trace>
  <inkml:trace contextRef="#ctx0" brushRef="#br0" timeOffset="830508.1553">18187 14503 85 0,'19'6'41'0,"-11"13"0"0,3 29 1 15,-7 0-35-15,11 15-1 16,-7 2-1-16,6 12-2 16,-5-2 0-16,5 0-2 15,-3-8-1-15,-1-14-1 16,0-8 0-16,-5-15-2 15,1-5-1-15,-6-25-6 16,0 0-27-16,0 0-4 16,-36-9 0-16,3-18-1 15</inkml:trace>
  <inkml:trace contextRef="#ctx0" brushRef="#br0" timeOffset="831175.4007">17612 14902 63 0,'40'-14'38'0,"-1"11"1"0,7 1 0 15,29 4-28-15,-11-12-3 16,19 8-2-16,-2-4-2 16,4 4-2-16,-2-3 0 15,0-3-1-15,-8-7 0 16,-6 1-1-16,-9-9 0 15,-6 0 0-15,-13-2 1 16,-8 2 0-16,-12 0 1 0,-8 6-2 16,-13 17 2-16,-15-17 0 15,-8 24 1 1,-6 13-1-16,-4 6-1 16,2 11 0-16,2 7 0 0,4 4 0 15,12 4-1-15,9 1 0 16,8-5-1-16,7-9 1 15,10-7-2-15,10-11 0 16,10-7-2-16,-1-22-2 16,12 4-3-16,-15-30-6 15,21 15-15-15,-27-27-5 16,15 9 8-16,-33-26 11 16,18 15 9-16,-23 2 4 15,0 4 6-15,3 17 7 16,-20-6 17-16,9 31 6 15,0 0-7-15,19 37-10 16,-27-11-6-16,20 22-2 0,-8-4-3 16,9 8 1-16,-3-6-4 15,3-5 1-15,-3-9-1 16,3-7 0-16,-1-8-1 16,-12-17 0-16,19 0-1 15,-19 0 1-15,18-38-1 16,-9 9 0-16,3-5 0 15,-2-14 0-15,7 4 1 16,2-4-1-16,8 4 1 16,4-1-2-16,10 9 0 15,1 0-2-15,16 11-3 16,-12 2-33-16,14 7-3 16,-4 3 1-16,0 7-1 0</inkml:trace>
  <inkml:trace contextRef="#ctx0" brushRef="#br0" timeOffset="832976.0559">2160 16484 36 0,'0'0'34'0,"21"-30"3"0,-13 3-10 15,13 29-10-15,-25-21-2 16,22 21-3-16,-18-2-2 15,0 0-2-15,2 23-2 16,0 17-1-16,-8 12-1 16,4 17-1-16,0 7-2 15,6 11 2-15,7-1-1 16,5-9-2-16,9-10 2 16,8-21-2-16,9-19 0 15,10-23 0-15,6-18 0 16,-2-17 0-16,-2-11-2 31,-2-13 2-31,-9-9-1 0,-7-5 2 0,-9 4-1 0,-11 4 0 16,-11 7 1-16,-5 14 0 15,-5 7 0-15,5 33 0 16,-25-4-1 0,11 33 1-16,2 9-1 0,7 12 1 15,7 6-1-15,13 0 0 16,10-3 0-16,18-9 0 15,11-15 1-15,11-15-1 16,5-18 0-16,1-15 0 16,-4-12 0-16,-7-13 1 15,-15-4-1-15,-15-6 0 16,-18-3 1-16,-14-3-2 16,-9 8 1-16,-15 0-1 0,-2 14-3 15,-15-4-4 1,20 25-28-16,-18-4-6 15,12 21-1-15,1 0 0 16</inkml:trace>
  <inkml:trace contextRef="#ctx0" brushRef="#br0" timeOffset="833560.2665">3422 16680 52 0,'15'-19'36'0,"-3"-10"2"0,-12 29-12 15,3-44-11-15,15 25-4 16,-20-20-2-16,13 20-3 15,-9-8 0-15,6 10-3 16,-8 17 0-16,0 0 1 16,0 0-2-16,-8 35 0 15,-11 9 0-15,4 11 0 16,-7 11-1-16,5 5 0 16,4 1 0-16,9-4-1 15,9-11 0-15,11-17 1 16,17-13-1-16,7-27 0 15,10-11 0-15,0-12 0 16,3-10-2-16,-1-13 2 0,-6-10-1 16,-9-1 0-16,-14 1 0 15,-4 10 0-15,-11 6 1 16,-4 4 0-16,-6 9 1 16,2 27 0-16,0 0 0 15,-25 13 0-15,19 16 0 16,4 7 0-16,0 7 0 15,8 3-1-15,1 2 1 16,1-10-1-16,8-5 0 16,3-12-1-16,2-6-1 15,-4-13 0-15,9-4-5 16,-17-31-9-16,5 12-24 0,-7-11-1 16,3-9-1-16,-12-12 1 15</inkml:trace>
  <inkml:trace contextRef="#ctx0" brushRef="#br0" timeOffset="833716.3232">3807 16247 64 0,'0'0'39'0,"-25"-12"-1"16,25 12 1-16,0 0-31 16,0 0-8-16,21-17-3 15,3 32-11-15,-7-9-23 16,0 3-1-16,3 7 1 15,1 3-1-15</inkml:trace>
  <inkml:trace contextRef="#ctx0" brushRef="#br0" timeOffset="834279.5315">4183 16440 65 0,'0'0'39'15,"0"0"2"-15,8-25-2 16,-8 25-27-16,0 0-5 16,-21 18-2-16,-2 1-1 15,-2 13-1-15,2 3-2 16,3 3 0-16,3 3 0 0,3 3-1 16,11-8 0-1,12-7 0-15,12-16-1 16,10-13 0-16,6-15 0 15,-2-14 0-15,3 0 0 0,-1-9 0 16,-4 2 0-16,-4-3 0 16,-12 5 1-16,-2 7 0 15,-15 27 1-15,10-17-1 16,-10 17 1-16,0 0 0 16,-8 32 0-16,4 1-1 15,4 7 1-15,2 4 0 16,2 4-1-16,14 4 1 15,3-4-1-15,14 0 0 16,1-4 0-16,9-11 1 16,3-3-2-16,-4-5 1 15,0-2 0-15,-7 0 0 16,-8-5 1-16,-14 1 0 0,-15-19 0 16,-7 34-1-16,-18-13 2 15,-10 0-2-15,-17 6 2 16,-10-4-2-16,-5 2 2 15,-7 0-3-15,3-4-1 16,3-7-3-16,18 7-8 16,-2-21-28-16,16-2-2 15,3-6 1-15,15-1-1 16</inkml:trace>
  <inkml:trace contextRef="#ctx0" brushRef="#br0" timeOffset="835375.9286">594 16444 62 0,'0'0'39'0,"19"-21"-1"16,-19 21-6-16,0 0-20 16,0 38-4-16,-9-5-2 15,7 19-1-15,-4 5-1 16,6 12-2-16,0 2 1 16,4-4-2-16,3-5 0 15,11-12 0-15,1-12-1 16,8-15 1-16,8-19-1 0,3-14 1 15,5-13-1 1,1-9 0-16,-1-9 1 16,-9-5-1-16,-3-3 1 15,-10 3-1-15,-9 5 1 0,-6 7-1 16,-8 11 1-16,2 23-1 16,-19 7 0-16,9 22 1 15,0 9-2-15,6 9 1 16,8 2 1-16,6 3-1 15,11 2 0-15,10-12 1 16,8-15 0-16,3-12-1 16,6-13 2-16,4-15-2 15,-7-6 0-15,-1-16 1 16,-11-5-1-16,-6-10 0 16,-14-2 0-16,-7-2 0 15,-6 8-1-15,-10-3 1 16,3 12-2-16,-9 3-2 0,5 16-3 15,-9-7-9-15,20 25-24 16,0 0-2-16,-17 23 0 16,11 6 1-16</inkml:trace>
  <inkml:trace contextRef="#ctx0" brushRef="#br0" timeOffset="835559.9953">1610 16954 76 0,'8'25'40'16,"-2"10"1"-16,-12-3-1 15,0 9-34-15,-7-7-2 0,-5 1-7 16,13 9-26-16,-13-13-11 16,9-3-1-16,-1-8 1 15</inkml:trace>
  <inkml:trace contextRef="#ctx0" brushRef="#br0" timeOffset="837103.5581">4627 16308 37 0,'0'0'37'16,"2"-31"0"-16,-2 31-4 15,-6-23-14-15,6 23-7 16,0 0-2-16,21 44-4 16,-13-11 0-16,9 17-3 15,-1 5 0-15,3 22 0 16,-3 4-1-16,1-1 1 15,-4-1-2-15,-3-10 1 16,-4-11-1-16,-2-14 0 0,-2-10 0 16,-2-34-1-16,0 17 0 15,0-17 0-15,5-46 0 16,1 4-1-16,4-10 1 16,1-7-1-16,5-2 1 15,1-1-1-15,3 7 1 16,-1 9 0-16,0 13 0 15,2 12 0-15,-1 17 0 16,1 14 0-16,2 13 0 16,0 17 0-16,-2 2 0 15,-1 12 1-15,-3 9-2 16,-3 0 1-16,-5 3 0 16,-3-11-1-16,-4-11 1 0,-4-19-4 15,6 4-1-15,-4-29-8 16,0 0-25-16,11-34-3 15,1-3 2 1,0-11-1-16</inkml:trace>
  <inkml:trace contextRef="#ctx0" brushRef="#br0" timeOffset="837315.6352">5321 16304 65 0,'33'29'39'16,"-23"2"1"-16,5 24 0 15,-9 1-31-15,6 21-3 16,-7-5-1-16,5 11-1 0,0-10-1 16,-3-10-2-1,1-7-1-15,-2-22-3 16,6-7-2-16,-12-27-5 16,25-19-29-16,-27-6-1 0,-2-2 0 15,-10-13-1-15</inkml:trace>
  <inkml:trace contextRef="#ctx0" brushRef="#br0" timeOffset="837492.7009">5213 16573 66 0,'0'0'39'16,"0"0"-1"-16,35-10 1 16,13 4-32-16,-5-5-3 15,11 5-2-15,2 2-1 16,5-2-3-16,5 14-7 15,-14-8-28-15,-4-2-2 16,-11 8 0-16,-6-4 0 0</inkml:trace>
  <inkml:trace contextRef="#ctx0" brushRef="#br0" timeOffset="838015.8913">6371 16590 51 0,'-18'-12'37'16,"18"12"-1"-16,0 0 0 16,18 4-26-16,11-2-4 15,0-11-1-15,13 10-2 16,2-8-2-16,6 1-1 15,3 0-2-15,-7-5-3 16,4 18-4-16,-33-5-26 16,3 0-1-16,-20-2-1 15,-14 19 1-15</inkml:trace>
  <inkml:trace contextRef="#ctx0" brushRef="#br0" timeOffset="838204.9648">6434 16766 49 0,'0'18'35'0,"18"-16"-1"16,9-10 2-16,4-11-27 16,15 7-4-16,2 3-5 15,-4-16-22-15,5 11-11 16,-1 5-2-16,-4-3 0 16</inkml:trace>
  <inkml:trace contextRef="#ctx0" brushRef="#br0" timeOffset="839207.3252">7273 16498 31 0,'0'0'33'16,"0"0"2"0,-17-2 1-16,17 2-20 15,0 0-3-15,0 0-2 16,17 17-2-16,-17-17-2 0,22 39-2 16,-11-15 0-16,8 13-2 15,-3-4 0-15,-3 7-1 16,-3-6-1-16,0-3 1 15,-6-6-1-15,-1-6 0 16,-3-19 0-16,0 17-1 16,0-17 0-16,0 0 1 15,-19-9-2-15,19 9 1 16,-21-33 0-16,13 6 0 16,0-7-1-16,5-3 1 15,5-1 0-15,5 2 0 16,5 1 0-16,7 2 0 0,4 10 0 15,8 8 1-15,2 9-1 32,4 14 1-32,-1 0 0 0,-1 11 0 0,2 8-1 15,-5 9 1-15,-5 4 0 16,-5 12 0-16,-9-4 0 16,-5-6 0-16,-6-1-1 15,-2-9 1-15,-6-7 0 16,2-6 0-16,4-19 0 15,0 0-1-15,-19-2 0 16,19 2 0-16,-4-42 1 16,6 6-2-16,4-10 1 15,1-2-1-15,5 2 1 0,3-2 0 16,5 2 0-16,5 9 0 16,0 10 0-16,4 14 0 15,2 11 0-15,-1 4 1 16,1 8 0-16,0 15-1 15,-2 5 1-15,-10 11-1 16,-1 1 1-16,-12 4-1 16,-1 0 0-16,-5 0 0 15,-4-4-1-15,1-13 0 16,-5-6-2-16,8-23-1 16,-4 29-4-16,4-29-5 15,8-21-27-15,-6 3-1 16,11 1 0-16,-1-12 0 0</inkml:trace>
  <inkml:trace contextRef="#ctx0" brushRef="#br0" timeOffset="839695.5066">8392 16490 66 0,'0'0'39'0,"0"0"1"16,-19 33-1-16,-22-4-27 15,9 26-4-15,-15-3-2 16,11 9-2-16,1 1-2 16,14-5-1-16,11-13 0 15,16-17 0-15,13-13-1 0,14-20 0 16,5-13 0-16,1-14-1 16,0-7 1-1,-3-8 0-15,-7-2 0 16,-8-4 0-16,-5 6 0 15,-8 6 0-15,-3 10 0 0,-3 7 0 16,-2 25 0-16,8-18 1 16,-8 18-1-1,21 35 0-15,-2 1 0 0,7 10 1 16,4 12 0-16,9 11 0 16,1 2 1-16,1 6-1 15,-2-3 1-15,-3-3-1 16,-7-5 1-16,-6-5-1 0,-13-13 1 15,-12-6-2 1,-15-3 0-16,-12-9 1 16,-14-7-1-16,-9-5 0 15,-8-5-1-15,-9-9-1 0,-2 0-1 16,-8-12-3-16,17 16-9 16,-10-26-26-16,16 9-2 15,10-10 1-15,19-1-1 16</inkml:trace>
  <inkml:trace contextRef="#ctx0" brushRef="#br0" timeOffset="840464.7862">9777 16392 68 0,'0'0'38'15,"17"-25"0"-15,-17 25-5 16,0 0-22-16,14 20-2 15,-16-3-2-15,8 21-1 16,-2 6-3-16,1 4-1 16,3 2 0-16,4 2-1 0,-5-6 0 15,7-12-1-15,-5-1 0 16,-9-33-2 0,26 23-2-16,-26-23-4 15,23-8-11-15,-19-22-21 0,5-1 0 16,-15-9-1-16,8-4 1 15</inkml:trace>
  <inkml:trace contextRef="#ctx0" brushRef="#br0" timeOffset="840620.8425">9760 16060 69 0,'-16'-17'35'0,"16"17"0"0,0 0-2 16,0 0-33-16,0 0-5 15,27 16-20 1,-27-16-9-16,21 21-2 0,-21-21 2 16</inkml:trace>
  <inkml:trace contextRef="#ctx0" brushRef="#br0" timeOffset="841200.055">10194 16260 46 0,'0'0'36'0,"0"0"2"16,25-13 0-16,-25 13-20 0,0 0-7 15,-10-23-2-15,10 23-1 16,-35 21-3-1,10 0-1-15,-4 2-2 16,6 4-1-16,0 1 0 0,11 5-1 16,11-4 0-16,14-6 0 15,14 0 0-15,14-4 0 16,7-2 0-16,8 0 0 16,3 1 0-1,3-5 0-15,-4 3 0 0,-8 1 0 16,-9-2 1-16,-16 4-1 15,-25-19 1-15,7 35 0 16,-28-20 0-16,-12-3 0 16,-11 1 0-16,-4-1 0 15,-2 3-1-15,2-7-1 16,9-5 0-16,4-6-5 16,18 12-4-16,-6-13-29 0,23 4-1 15,-18-9-1-15,18 9 0 16</inkml:trace>
  <inkml:trace contextRef="#ctx0" brushRef="#br0" timeOffset="841484.156">9302 16858 73 0,'0'0'38'0,"10"27"1"16,-10-27-2-16,2 29-30 15,-2-29-3-15,2 23-3 16,10-2-4-16,-12-21-29 15,0 0-5-15,30 17-2 16,-10-18 1-16</inkml:trace>
  <inkml:trace contextRef="#ctx0" brushRef="#br0" timeOffset="842279.4481">11696 15972 45 0,'0'0'37'0,"0"0"0"0,0 0 1 16,0 0-19-16,0 0-7 15,8 52-3 1,-10-16-3-16,12 24 0 15,-9 1-3-15,5 16 1 0,-4 2-2 16,6 7 1-16,-10-4-2 16,2-3 0-16,-2-8 0 15,-2-13 0-15,0-14 0 16,0-14 0-16,3-10-1 16,1-20-1-16,0 0 1 15,-4-41-1-15,8-1 1 16,5-8-1-16,3-7 0 15,5-3 1-15,2-3-1 16,7 5 1-16,1 5-1 16,7 7 1-16,3 15-1 15,0 8 1-15,1 10 1 16,3 11-1-16,-1 11 0 0,-1 16 1 16,-7 8 0-16,-3 11 0 15,-9 4 0-15,-9 7-1 16,-7 1 0-16,-8 0 0 15,-3-6-1-15,-5-14 0 16,0 0-2-16,12-36-3 16,-15 41-7-16,15-41-27 15,-19 2 0-15,19-2-1 16,-6-29 1-16</inkml:trace>
  <inkml:trace contextRef="#ctx0" brushRef="#br0" timeOffset="843031.7249">12315 16318 69 0,'18'0'38'15,"-18"21"1"-15,-14 5 0 16,1 24-29-16,-16 0-4 16,13 12-2-16,-1 1 0 15,9 2-2-15,8-11-1 16,8-8 0-16,11-12 0 15,14-18-1-15,8-16 0 16,3-12 1-16,-4-13-2 16,1-9 1-16,-6-3 0 15,-6-7 0-15,-8 0-1 16,-14 0 1-16,-8 8 0 0,-5 1 0 16,-2 4 0-16,-2 8 0 15,-1 4 0-15,11 19-1 16,-16-19 1-16,16 19-1 15,0 0 1-15,0 0-1 16,0 0 1-16,20-15-1 16,-20 15 2-16,31-8-1 15,-31 8 1-15,32-6-1 16,-32 6 1-16,27 0 0 16,-27 0 1-16,18 19 0 15,-18 4-1-15,0 16 1 16,-6 5 0-16,4 2-1 15,0 2 0-15,4 2 1 0,4-4-1 16,5-8-1-16,12-11 0 16,10-16 0-1,8-12 0-15,3-13 0 16,0-9 0-16,5-10 0 0,-3-5 0 16,-4 2 0-16,-9-7 0 15,-10 9 0-15,-7 1 0 16,-7 10 0-16,-9 23 0 15,0 0 0-15,0 0 1 16,-17 12-1-16,15 20 1 16,4 7-1-16,6 3 1 15,11-2-1-15,10-3 0 0,12-7 1 16,11-10 0-16,7-17-1 16,1-12 2-1,0-12-2-15,-6-6 1 16,-12-8 0-16,-7-5 0 15,-16-6-2-15,-13 2 1 0,-17-4-1 16,-11 6-2-16,-10-4-1 16,1 19-6-16,-19-10-32 15,9 11 0-15,-3 3 0 16,11 7-1-16</inkml:trace>
  <inkml:trace contextRef="#ctx0" brushRef="#br0" timeOffset="844144.1369">14042 16220 34 0,'0'0'33'16,"9"-18"2"-16,-9 18 1 15,0 0-19-15,0 0-5 16,0 0-1-16,14 25-3 16,-1 6 0-16,-9 0-2 15,8 21 0-15,-8-3-2 16,5 15-1-16,-5-1-1 16,-2-4-1-16,0-9 0 15,2-9 0-15,-2-11-1 16,0-12 1-16,-2-18-1 0,0 0 1 15,11-31-1-15,-3-4 0 16,2-5 0-16,-3-12 0 16,5 0-1-16,1-7 0 15,1 5 1-15,1 4 0 16,-1 8-1-16,1 12 1 16,4 7 0-16,1 13 0 15,1 8 1-15,0 14 0 16,2 9-1-16,-1 11 0 15,-3 5 1-15,-2 9 0 16,-3 2 0-16,-7 5 0 16,-1-5 0-16,-6-2-1 0,0-11 1 15,-2-6-1-15,2-29 1 16,-6 21-2-16,6-21 1 16,-7-21 0-16,3 1 0 15,4-16 0 1,4-4 0-16,-2-6-1 0,3 2 1 15,5-2 0-15,6 5-1 16,-1 5 1-16,6 1 0 16,0 12 0-16,3 12 0 15,-1 9 0-15,4 10 1 16,-4 11-1-16,0 8 0 16,-2 5 0-16,-3 8 0 15,-5 3 1-15,-1 3-1 0,-7 4 0 16,-1-8-1-16,-2-6-1 15,0-5-1-15,-2-31-3 16,2 40-7 0,-2-40-27-16,0 0 0 0,0 0-2 15,0 0 2-15</inkml:trace>
  <inkml:trace contextRef="#ctx0" brushRef="#br0" timeOffset="844580.2851">14834 16306 73 0,'20'-2'39'0,"-20"2"1"15,30 33-7 1,-30-33-23-16,8 57-1 16,-16-11-2-16,8 10-3 15,-1 0-1-15,2-1-1 0,3-7-1 16,4-8-1-16,6-9 0 15,-1-12 0-15,10-11-1 16,-4-14 1-16,3-7-1 16,-3-20-1-16,4-1 1 15,-4-14-1-15,1 0 0 16,-3-4 0-16,-2-4 2 16,-5 8-1-16,-2 10 0 15,0 9 2-15,-5 8 0 16,-3 21 0-16,0 0 1 15,-3 19 0-15,1 12-1 16,2 7 1-16,0 14-1 16,3 6 1-16,5-1-2 0,4 1 0 15,5-5 0-15,4-18-2 16,8-4-2-16,0-24-3 16,14 9-8-16,-11-34-26 15,1-3 2-15,-4-17-2 16,4-2 1-16</inkml:trace>
  <inkml:trace contextRef="#ctx0" brushRef="#br0" timeOffset="844811.3695">15558 16281 61 0,'0'0'39'0,"-27"48"0"15,5-15 1-15,17 20-28 0,-22-7-4 16,21 16-2-16,-6-12-2 15,16 3-1-15,10-12-3 16,11-16 1-16,11-12-2 16,9-17 0-16,7-9-1 15,-6-16-2-15,10 2-4 16,-17-34-8-16,7 9-23 16,-15-11 0-16,-2-1 0 15,-12-5 1-15</inkml:trace>
  <inkml:trace contextRef="#ctx0" brushRef="#br0" timeOffset="845171.5017">15913 15988 51 0,'-6'-22'39'16,"6"22"-1"-16,0 0 1 0,-2 47-21 15,-12-17-7-15,16 28-2 16,-9 1-2-16,7 14-2 16,0 2-2-1,3 7 0-15,3-9-1 0,4-4-1 16,-1-11-1-16,1-12 0 15,2-13-1-15,-1-14 0 16,-11-19 0-16,25-21-1 16,-9-8 0-16,-5-11-1 15,11-12 0-15,3-12 0 16,5-3 1-16,-1 8 0 16,0 7 1-16,-2 10 1 0,-4 9 0 15,-1 12 2-15,-3 17 0 16,-7 22 0-16,-3 8 1 15,3 17 0 1,-1 1-1-16,5 11 0 0,-1 5-1 16,1 1 0-16,-1-1-3 15,-3-14-3-15,17 4-33 16,-20-29-3-16,7 2-1 16,-16-23-1-16</inkml:trace>
  <inkml:trace contextRef="#ctx0" brushRef="#br0" timeOffset="845931.7782">16991 16070 32 0,'0'0'34'15,"23"6"3"-15,-23-6-1 16,21-6-20-16,8 31-2 16,-23-8-2-16,17 45 0 15,-23-3-4-15,12 33-2 16,-12 6-1-16,3 8-2 15,1-3-2-15,4-3 1 16,0-18-2-16,1-24 0 0,5-14-2 16,-1-21 1-16,-13-23-3 31,22-6-3-31,-22 6-6 0,11-48-27 16,-11 4 1-16,-10-11-2 0,-1-3 2 15</inkml:trace>
  <inkml:trace contextRef="#ctx0" brushRef="#br0" timeOffset="846608.0276">16871 16291 46 0,'-21'17'38'16,"21"-17"0"-16,17 29 0 0,12-2-15 16,2-20-18-16,23 7-1 15,2-9-1-15,13-1-2 16,5-6 0-1,-3-7-2-15,2-5-1 16,-13-5 0-16,-2 4-1 0,-15-8 0 16,-7 2 0-16,-15-4 1 15,-5 6 1-15,-16 19 1 16,8-27 2-16,-8 27 1 16,0 0 1-16,-12 27 1 15,4-1 0-15,8 17 0 16,-2 5-2-16,6 13 1 15,-2-2-1-15,4 9 0 0,2-13-1 16,-1-3-1-16,1-10 0 16,-2-7 0-16,0-12-1 15,-6-23-1-15,19 5 0 16,-4-28 0-16,7-3 0 16,1-17-1-16,2 3 0 15,4-10 1-15,0 0 0 16,-2 2 1-16,-6 8 1 15,-4 11-1-15,-17 29 1 16,18-15 1-16,-18 15-1 16,11 38 1-16,-5-1-1 15,5 9 0-15,9 4 0 16,7 0 1-16,7-1-2 0,9-6 1 16,5-16 0-16,4-18-1 15,0-9 0-15,0-19-1 16,-5-8 0-1,-9-11 0-15,-5-6 0 0,-12-10-1 16,-5 2 1-16,-12 2 0 16,-3 8 0-16,-6 9 0 15,-3 14 1-15,8 19 0 16,-21 6 0-16,13 17 0 16,2 17 0-16,10 8 0 15,6 6-1-15,7 0-3 16,18 3-4-16,-2-20-31 15,24-7-1-15,11-9 0 0,11-1-1 16</inkml:trace>
  <inkml:trace contextRef="#ctx0" brushRef="#br0" timeOffset="847507.3564">19164 16252 66 0,'0'0'36'0,"0"0"2"16,0 0-9-16,26 10-18 15,-26-10-2-15,19 54-1 16,-15-14-2-16,11 23-1 16,-5-1-1-16,1 7-1 15,-1 0-2-15,0-6 0 16,-5-13 0-16,1-4-1 0,-2-17 0 16,-4-29 1-16,0 0-1 15,19-21-1-15,-11-14 1 16,0-7-1-16,1-10 1 15,1-7-1-15,2-7 0 16,-3 3 1-16,1 6-1 16,-2 7 1-16,1 11 0 15,3 7 0-15,3 12 0 16,3 15 0-16,1 14 1 16,4 16-1-16,2 8 1 15,2 11 0-15,-2 6 0 16,-4 7 0-16,-3 3 0 0,-3-6 0 15,-7-8 0-15,-2-8 0 16,-6-7 0-16,-2-12-1 16,2-19 0-16,0 0 0 15,-18-14 0-15,13-14-1 16,-1-5 1-16,2-15-1 16,2-4 0-16,4-3 0 15,2-3 1-15,4 1 0 16,5 11-1-16,4 3 1 15,5 9 0-15,5 13 0 16,4 11 0-16,3 12 0 16,3 10 1-16,2 11-1 15,-5 11 1-15,-1 10 0 0,-6 6-1 16,-8 10 0-16,-3-5 1 16,-10-1 0-16,-5-4-1 15,-2-8-1 1,-3-8 0-16,-2-12-2 0,2-3-1 15,4-19-4-15,0 0-10 16,-23-14-23-16,13-3 1 16,-13-16-1-16,6 1 1 15</inkml:trace>
  <inkml:trace contextRef="#ctx0" brushRef="#br0" timeOffset="847931.5083">19917 16256 54 0,'33'-19'38'16,"7"6"1"-16,2 1 1 16,18 20-28-16,-15-12-2 15,18 23-1-15,-13 2-3 0,10 14 0 16,-13 3-2-16,-1 6-2 16,-15-2 0-16,-6 6-1 15,-12-2 0-15,-7-5 0 16,-6-9 0-16,-2-3 0 15,-4-12-1-15,6-17 0 16,-17 12 0-16,17-12 0 16,-29-23-1-16,8 2 1 15,-4-2-1-15,-12-4 0 16,-3 4 0-16,-7 7 1 16,1 13 0-16,0 3-1 15,1 1 1-15,5 19 0 16,13 3 0-16,9 5 0 0,15 3 1 15,8-4-1-15,13-2 0 16,9-4 0-16,7 2-1 16,5-15-1-16,5-6 0 15,-5-14-3-15,11 14-6 16,-17-25-29-16,11-4-1 16,-7-11 0-16,7-2 0 15</inkml:trace>
  <inkml:trace contextRef="#ctx0" brushRef="#br0" timeOffset="848299.6417">20825 16116 64 0,'-31'4'40'16,"0"6"0"-16,-3 9-1 16,-13-4-29-16,15 12-3 15,-7-4-3-15,14 8 0 16,8-5-3-16,17-3 0 15,17-5-1-15,14-5 0 16,11 3 0-16,7-5 0 16,6 1-1-16,5 5 1 15,-4 2 0-15,-6 2 0 16,-13 2 1-16,-6 6-1 16,-18 2 2-16,-9 1-1 15,-13-3 0-15,-16-4 1 0,-8-4 0 16,-12 0-1-16,-1-7 0 15,-4-7 0-15,0-5-1 16,2-8 0-16,7-5-2 16,2-8-1-16,16-2-3 15,0-18-8-15,19 10-26 16,10-11 0-16,17-4-1 16,8-6 0-16</inkml:trace>
  <inkml:trace contextRef="#ctx0" brushRef="#br0" timeOffset="848635.7647">21221 15997 77 0,'0'0'41'0,"-27"35"-1"16,-14-22-3-16,3 16-29 16,-11-4-3-1,13 7-2-15,1-1-1 0,12-2-1 16,15-8-1-16,22-2 0 15,13 0-1-15,13 2 1 16,4 1 0-16,10 4 1 16,0-1-2-16,2 4 2 15,-7 2-1-15,-11 3 0 16,-9-1 1-16,-12 1 0 16,-11-3 0-16,-12-2 0 15,-15-6 0-15,-12 0 0 0,-9-6 0 16,-8-3-1-1,-4-5-2-15,-4-13-5 16,19 12-18-16,-5-23-15 16,9 3-1-16,8-11-1 0,27 23 0 15</inkml:trace>
  <inkml:trace contextRef="#ctx0" brushRef="#br0" timeOffset="849011.902">22374 16099 80 0,'0'0'41'16,"0"0"0"-16,15 38-11 15,-15-38-19-15,-1 40-3 16,-1-11-3-16,5 12-1 16,-1 1-2-16,4 2 0 15,0-10-1-15,2 1-1 0,3-8-1 16,-3-10-1-1,-8-17-2-15,27-4-3 16,-4 4-8-16,-7-27-25 16,-3 2-2-16,-9-17 1 0,4-6 0 15</inkml:trace>
  <inkml:trace contextRef="#ctx0" brushRef="#br0" timeOffset="849412.0504">22496 15878 66 0,'0'0'36'15,"0"0"-1"-15,0 0 1 16,17-13-33-16,-17 13-3 16,35 0-1-16,-5 7-3 15,1-5-1-15,18 10-1 16,-7-12 0-16,12 10 0 16,-13-10 2-16,1 5 2 0,-7-5 3 15,-16-2 2-15,-19 2 4 16,0 0 2-16,0 29 1 15,-31-19-1-15,12 17 0 16,-16-10-3-16,14 14 0 16,-2-3-2-16,17 3-1 15,4-2-1-15,17 5-1 16,12-3-1-16,8 0 1 16,4 7 0-16,1 0 0 15,-5 5 0-15,-2-1 0 16,-12-2 0-16,-13-5 1 15,-12-3-1-15,-8-1 0 16,-9-12 0-16,-8-9-2 0,-2-8-1 16,-11-10-4-16,17 10-33 15,-25-18-2-15,1 5-1 16,-12-8 0-16</inkml:trace>
  <inkml:trace contextRef="#ctx0" brushRef="#br0" timeOffset="850659.5064">2318 17727 45 0,'2'-19'32'0,"-2"19"3"16,0 0 0-16,25-17-26 15,-21 0-2-15,13 9-1 16,-17 8 1-16,20-15 0 15,-20 15-1-15,0 0-1 0,0 0-1 16,0 0 0-16,2 19-1 16,-2-19-1-16,-12 19-1 15,12-19 0 1,-11 17 0-16,11-17 0 16,-18-2 0-16,18 2-1 0,0 0 0 15,-27-15 0-15,27 15 0 16,-36-12 0-16,10 11 0 15,-4 2-1-15,-5 5 2 16,0 12-1-16,-1 5 0 16,5 9 0-16,6 8 0 15,11-1 1-15,10 3-2 16,16 0 1-16,11-5 0 0,8-7 0 16,9-9 1-1,5-15-1-15,1-10 0 16,-4-9 0-16,-3-10 0 15,-6-8 0-15,-4-5 0 0,-10-10 0 16,-4 5 0-16,-5 3 0 16,-4-2 0-16,-4 7 0 15,2 2 1-15,-4 31 0 16,2-21-1-16,-2 21 1 16,7 20 0-16,3 10 0 15,1 12 0-15,11 12-1 16,-3 6 1-16,6 5-1 15,2-8 0-15,2 3-1 16,0-8-1-16,-4-20-2 16,4-3-1-16,-12-31-6 15,24 4-28-15,-24-19-2 16,6 0 1-16,-3-16-1 0</inkml:trace>
  <inkml:trace contextRef="#ctx0" brushRef="#br0" timeOffset="850923.5994">3115 17603 59 0,'0'0'40'16,"19"-18"0"-16,-19 18-1 16,8 27-26-16,-35-6-5 15,6 29-1-15,-14 4-3 16,0 13-1-16,-1 0-1 15,1 2 0-15,6-5-1 0,8-7-1 16,11-9-1-16,16-19 0 16,11-10-2-16,4-19-2 15,18 6-5-15,-12-25-28 16,17 1-2-16,-5-10-1 16,7-3 1-16</inkml:trace>
  <inkml:trace contextRef="#ctx0" brushRef="#br0" timeOffset="851204.708">3462 17775 75 0,'0'0'39'0,"0"0"1"16,-31-7-9-16,14 35-22 0,-24-5-2 16,9 23-1-16,-9-1-1 15,12 8-2-15,4 7-1 16,17-8-1-16,12-1-1 15,19-8 1-15,16-7-1 16,11-11 0-16,14-8 0 16,-1-7-1-16,5-12 0 15,-3-8-1-15,1-1-2 16,-16-16-3-16,4 13-8 16,-21-16-26-16,-8 5 1 15,-15 0-2 16,-5 4 2-31</inkml:trace>
  <inkml:trace contextRef="#ctx0" brushRef="#br0" timeOffset="851855.9397">3811 18176 41 0,'6'17'35'0,"11"-15"-1"0,10-5 3 15,4-11-28-15,19 8-2 16,-3-11 0-16,24 4 0 16,-13-10-1-1,15 0-1-15,-5-8-2 0,-1 0-1 16,-7-7-1-16,-12 3-1 16,-9-3 1-16,-22 5-1 15,-9 1 0-15,-22 7 0 16,-7 6 0-16,-14 7 0 15,-5 12 0-15,-4 12 1 16,-7 13 0-16,7 13 1 16,3 8-1-16,14 10 0 15,6 3 0-15,19 1 1 0,12-7-2 16,13-7 0 0,18-9-1-16,11-18-1 15,8-8-1-15,-5-16-2 16,13-1-6-16,-31-17-27 0,11-6 0 15,-10-15-1-15,-7-4 1 16</inkml:trace>
  <inkml:trace contextRef="#ctx0" brushRef="#br0" timeOffset="852072.0186">4695 17524 72 0,'0'0'38'0,"9"19"2"15,5 18-1-15,-7 3-32 16,11 23-2-16,-9 4 0 16,5 14-1-16,-6-4-3 15,-1-6 0-15,-1-4-1 0,-4-15-2 16,2-4-4-16,-4-48-8 16,-10 30-25-16,10-30-2 15,0 0 1-15,0 0 0 16</inkml:trace>
  <inkml:trace contextRef="#ctx0" brushRef="#br0" timeOffset="852447.1552">4951 18107 56 0,'21'4'38'16,"2"-4"-1"-16,8 4 2 0,-6-18-30 15,20 5-2-15,-1-10-2 16,10 1-2-16,-4-8 0 16,2 1-1-16,-3-14 0 15,-5 1-2-15,-9-2 0 16,-10 3 0-16,-16 3-1 16,-14 7 2-16,-15 9-1 15,-11 11 0-15,-7 13 0 16,-7 11 0-16,1 17 1 15,2 12 1-15,7 2-1 16,16 2-1-16,9 0 1 16,18-6 0-16,7-5 0 0,16-13-1 15,10-10-2-15,13-18-1 16,3 0-2-16,-10-23-7 16,14 6-26-16,-14-14-2 15,-3-1 1-15,-9-10 0 16</inkml:trace>
  <inkml:trace contextRef="#ctx0" brushRef="#br0" timeOffset="852755.271">5744 17783 73 0,'8'31'38'16,"-1"3"2"-16,9 28-9 15,-12-28-23-15,13 16-1 0,-13-10-1 16,5 4-1-16,-7-7-3 15,2-3 0-15,-2-11-1 16,-2-2-1 0,0-21 0-16,0 0 0 0,0 0 1 15,6-36-1-15,7 0 0 16,3-7 1-16,1-10-1 16,4-7-1-16,3 3 1 15,3 1 0-15,1 8-1 16,-1 0-1-16,2 17-2 15,-7-3-3-15,12 28-8 16,-10-11-24-16,3 13 0 16,-6-2-1-16,8 6 0 0</inkml:trace>
  <inkml:trace contextRef="#ctx0" brushRef="#br0" timeOffset="853463.5255">6629 17766 43 0,'0'0'37'0,"0"0"1"15,14 17 0-15,-41-11-19 16,11 34-8-16,-24-4-3 16,9 20-3-16,-10-2 0 15,10 3-2-15,3-5-1 0,12-4-1 16,10-11 0-16,16-16-1 15,11-8 0-15,12-15-1 16,7-11 0-16,5-12 1 16,-1-8 0-16,-1-5-1 15,-7-6 1-15,-9 1 0 16,-4-4 0-16,-11 12 0 16,-6 2 1-16,-8 8 0 15,2 25-1-15,0 0 1 16,-25 0 0-16,17 25 1 15,0 10-1-15,6 7 1 16,2 12-1-16,8 1-1 0,6-1 1 16,5-4-1-16,6-8 0 15,6-11-2-15,4-8 1 16,-1-19-2-16,7-4-2 16,-10-21-2-1,13 5-6-15,-23-24-26 0,4-8-1 16,-11-17 1-16,1-10 0 15</inkml:trace>
  <inkml:trace contextRef="#ctx0" brushRef="#br0" timeOffset="853659.5972">7067 17422 67 0,'0'0'38'0,"0"0"1"16,0 58 0-16,-10-6-29 0,20 24-4 15,-6 5-1-15,9 15 0 16,-1-2-3-16,7-4 0 15,-1-6-1 1,-3-14-2-16,2-21-2 0,-5-18-2 16,7-6-5-16,-19-25-29 15,0 0 1-15,-19-21-3 16,7 2 2-16</inkml:trace>
  <inkml:trace contextRef="#ctx0" brushRef="#br0" timeOffset="854035.7459">6959 17913 56 0,'29'-5'36'16,"0"7"2"-1,9 1-1-15,20 11-27 16,-13-12-3-16,14 11-2 16,1-9 0-16,14 2 0 0,-5-10-2 15,4 0 0-15,-5-7-2 16,-5-5 0-16,-7-7-1 15,-7 2 1-15,-19-2 0 16,-16 2 0-16,-14 21-1 16,-12-23 0-16,-11 19 1 15,-6 16 0-15,-9 7 0 16,-1 12 1-16,-3 7-2 16,9 8 1-16,0 8 0 15,18-6 1-15,7 0-2 16,12-10 1-16,11-2-1 15,10-9-1-15,16-13-1 16,3-9-1-16,16-1-2 0,-6-17-5 16,19 9-7-16,-17-23-23 15,10-5 1-15,-6-13-1 16,-3 1 2-16</inkml:trace>
  <inkml:trace contextRef="#ctx0" brushRef="#br0" timeOffset="854369.8661">8080 17854 79 0,'-47'31'39'0,"7"17"1"16,-6 5-1-16,22 11-31 16,3-7-3-16,17 5-2 15,8-13 0-15,15-12-3 16,18-12 1-16,13-19-1 16,8-16-1-16,2-13 0 0,0-12 0 15,-6-16 0-15,-2-17-2 16,-8-10 2-16,-1-20-1 15,-13-2 1-15,-6 4 1 16,-7 4 0-16,-4 10 1 16,-3 13 0-16,-6 23 1 15,-4 25 1-15,0 21-1 16,-17 32 1-16,5 10-2 16,0 24 1-16,3 12-2 15,1 11 0-15,8 5-3 16,2-6-2-16,19 13-16 15,-1-24-20-15,12-4 0 16,7-23 1-16,13-10-1 0</inkml:trace>
  <inkml:trace contextRef="#ctx0" brushRef="#br0" timeOffset="855168.1481">9555 17564 38 0,'2'-25'35'0,"-2"6"1"16,-8-4-10-16,8 23-7 16,0 0-2-16,0 0-5 15,0 0-2-15,14 29-4 16,-6 0-2-16,7 21 0 15,0 7-1-15,9 14 0 16,-1 4-1-16,4 5 0 16,0-7-1-16,0-2 0 15,-4-11-1-15,-2-16 1 16,-5-15-1-16,-16-29 0 0,17 23 0 16,-17-23 0-16,-2-18-1 15,-4-5 1 1,4-7-1-16,-2-9 1 15,8-3-1-15,2 0 1 0,8-6-1 16,11 8 1-16,5 1 0 16,9 13 0-16,5 6 0 15,-1 13 1-15,-1 12-1 16,-1 18 1-16,-8 8 0 16,-14 13-1-16,-11 10 1 15,-14 5 0-15,-12 1 0 16,-9-3-1-16,-11-5 0 15,-5-15 0-15,1-9-1 0,0-12 0 16,3-7-2 0,0-14-1-16,16 1-3 15,-6-19-6-15,27 2-25 16,-3-12-2-16,12-1 1 0,7-18 0 16</inkml:trace>
  <inkml:trace contextRef="#ctx0" brushRef="#br0" timeOffset="855500.2686">10068 17850 77 0,'23'27'39'0,"4"19"0"16,-3 0 0-16,12 12-30 15,1-18-4-15,9 2-2 16,0-9 0-16,8-10-2 16,0-16-1-16,6-9 1 15,-2-13-1-15,-8-14-1 16,-3-5 1-16,-5-10-1 15,-3-6 1-15,-9 4 0 0,-6 2 1 16,-7 13 0-16,-7 8 0 16,-10 23 1-16,0 0 0 15,3 52 1-15,-8 1-1 16,1 17 0-16,0 0 0 16,10 11 0-16,3-2 0 15,3-6-2-15,3-6 0 16,1-14-1-16,3-7-2 15,-9-17-4-15,15 8-27 16,-25-37-7-16,4 21-2 16,-4-21 1-16</inkml:trace>
  <inkml:trace contextRef="#ctx0" brushRef="#br0" timeOffset="856183.5277">12103 17624 61 0,'19'-19'37'0,"-17"-2"1"16,-2 21-1-16,-54-10-22 15,16 31-5-15,-26-2-4 16,0 21-1-16,-11 7-2 15,8 8 0-15,5 1-2 16,16-1-1-16,17-1 1 16,23-8-2-16,19-9 0 15,24-20 0-15,17-15-1 0,6-14 0 16,7-11-1-16,-5-9 1 16,-2-11-1-16,-12-3 1 15,-9 2 1 1,-20 4-1-16,-9 5 2 0,-8 11 0 15,-2 24 0-15,0 0 1 16,0 0 0-16,-14 38 0 16,24 8 0-16,11 11 1 15,8 16-2-15,8 12 2 16,9 3 0-16,8 2 0 16,-2-4 0-16,0-3 0 15,-8-14 0-15,-7-10 0 16,-14-11 0-16,-17-9-1 0,-25-18 1 15,-22-6-1 1,-24-9 0-16,-22-6-1 16,-17-2 1-16,-18 0-2 15,-5-6-1-15,-4-5-2 0,17 15-5 16,-6-12-29-16,30 3-3 16,18-7 1-16,28 9-1 15</inkml:trace>
  <inkml:trace contextRef="#ctx0" brushRef="#br0" timeOffset="857219.8961">12506 17701 51 0,'0'0'36'15,"6"-29"0"-15,-6 29 0 16,0 0-21-16,0 0-5 15,21 0-3-15,-21 0-1 16,21 32-2-16,-11-1 0 16,7 15 0-16,-5 4-1 15,3 11 0-15,-5 1-2 16,0-3 1-16,-3-3-1 16,-3-14 0-16,2-11-1 15,-4-12 0-15,-2-19 0 0,0 0 0 16,0 0 0-16,0-42-1 15,0 3 1-15,4-9 0 16,2-11 0-16,1 5-1 16,3 0 1-16,2 1-1 15,3 5 0-15,2 8 0 16,5 13 0-16,1 4 0 16,10 15-1-16,1 0 0 15,13 1 0-15,1 5 1 16,8 4 0-16,-2 1 0 15,0 3 0-15,-4-2 1 16,-8 2 0-16,-9-4 1 16,-8 2 1-16,-25-4 0 0,21 1 0 15,-21-1 0-15,-19 12 0 16,-4 11 1-16,-12 8-1 16,-3 11 0-1,-7 6-1-15,7 9 0 0,5 1 0 16,8 3 0-16,9-3-1 15,18-14 0-15,16-11-1 16,15-14 1-16,7-13 0 16,6-12 0-16,1-11-1 15,-3-10 0-15,-2-12 0 16,-7-12 0-16,-8-9 1 16,-11-1-1-16,-9 3 1 15,-5 6 0-15,-4 4 0 0,-2 8 0 16,-1 9 1-16,1 12-1 15,4 19 1-15,0 0 0 16,2 27 0 0,7 0 0-16,1 7 0 0,3 9 0 15,3 5-1-15,1 1 0 16,1 1 0-16,-1-9-1 16,0-3-3-16,-5-17-2 15,9 10-6-15,-21-31-27 16,0 0-1-16,19 0-1 15,-19 0 0-15</inkml:trace>
  <inkml:trace contextRef="#ctx0" brushRef="#br0" timeOffset="857548.0158">13611 17756 60 0,'0'0'39'0,"18"10"1"16,-1 20 0-16,-9-10-21 15,17 26-10-15,-10-6-3 16,12 14 0-16,-2-1-3 16,6-5 0-16,0-9-2 15,2-11 0-15,2-10-1 16,-4-13 1-16,-1-6-1 16,-3-13 0-16,-2-7 1 0,-5-8-2 15,-7-11 1-15,-3-4-1 16,-2-8 1-1,-8-2-2-15,2-3 1 16,-4 1-1-16,2 6 0 16,-2 2-2-16,6 14 0 0,-8-3-3 15,4 37-4-15,9-30-28 16,-9 30-1-16,0 0 1 16,18-12 0-16</inkml:trace>
  <inkml:trace contextRef="#ctx0" brushRef="#br0" timeOffset="857744.0875">14246 17620 72 0,'6'33'39'0,"2"15"1"16,-7-2 0-16,7 23-28 16,-10-25-6-16,14 6-1 0,-4-6-3 15,1-12-1-15,9-1-3 16,-1-25-2-16,14 3-7 15,-12-24-28-15,8-12 0 16,-6-15-2-16,0-4 1 16</inkml:trace>
  <inkml:trace contextRef="#ctx0" brushRef="#br0" timeOffset="857927.1561">14449 17298 63 0,'-26'4'33'0,"26"-4"-1"16,0 0-2-16,-9 28-37 0,9-28-25 16,19 25-1-16,-2-6 0 15,-17-19-1-15</inkml:trace>
  <inkml:trace contextRef="#ctx0" brushRef="#br0" timeOffset="858161.2428">14701 17411 70 0,'0'0'39'16,"16"27"2"-16,-9 3 0 15,-7-10-28-15,8 33-5 16,-6 3-2-16,6 17 0 16,-2-2-3-16,5 7 0 0,3-5-2 15,5-6 0-15,2-7-2 16,0-20-1-16,2-1-2 15,-23-39-3-15,37 32-5 16,-37-32-29-16,-10-17 0 16,-11-10 0-16,-2-6 1 15</inkml:trace>
  <inkml:trace contextRef="#ctx0" brushRef="#br0" timeOffset="858607.4026">14582 17745 64 0,'0'0'37'0,"7"-20"0"15,15 17 1-15,-22 3-28 16,52-10-3-16,-12 2-1 0,14 5-2 16,-6 4-1-16,4-2 0 15,-5 2-2 1,-3 1 0-16,-5 0-1 16,-5 0 0-16,-14 2 0 0,-20-4 0 15,17 23 1-15,-17 0 0 16,0 0 0-16,0 10 0 15,2 1 1-15,8 8-1 16,5-3 1-16,8-5 0 16,8-3-1-16,13-12 0 15,7-9-1-15,6-12 1 16,1-8-2-16,0-15 0 16,-2-3 1-16,-4-11-1 0,-6-1 0 15,-11-2 0 1,-8-1 1-16,-9 13 0 15,-7-1 1-15,-3 12 1 16,-8 19-1-16,0 0 1 0,2 23 1 16,2 19 0-16,-1 16-1 15,9 7 1-15,0 10-1 16,7 7 0-16,2 6-2 16,0-5 1-16,3-12-2 15,-3-14-2-15,-2-5-1 16,-17-27-21-16,4 10-17 15,-18-12-1-15,12-23 0 16,-42 27-1-16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42:11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 1158 41 0,'0'0'32'16,"0"-25"-3"-16,0 25-4 15,0 0-7-15,0 0-5 16,-21-15-3-16,21 15 0 16,0 0-2-16,0 0 0 15,5 25-1-15,7 8-1 16,-6 1-1-16,5 18-1 15,-1 5 0-15,7 12-2 16,-1 6 1-16,1 4-1 0,2-8-1 16,1-8 0-16,-5-13-1 15,1-12 0-15,-3-9 0 16,-1-12 0-16,-12-17-2 16,0 0-1-16,25-13-2 15,-27-25-8-15,19 7-28 16,-13-21 0-16,4-2 0 15,-4-15 0-15</inkml:trace>
  <inkml:trace contextRef="#ctx0" brushRef="#br0" timeOffset="245.0903">1363 941 75 0,'6'-19'40'0,"-2"46"2"15,-4 0-2-15,12 32-32 16,-8 5-1-16,7 18 0 15,-3 3-2 1,5 12-1-16,1-1-2 0,1-9 0 16,-1-5-1-16,-1-11 0 15,-1-13-1-15,1-16 0 16,-3-6-2-16,-2-16 0 16,-8-20-3-16,0 0-6 15,31 9-30-15,-31-9-2 16,13-19 0-16,-13 19 0 15</inkml:trace>
  <inkml:trace contextRef="#ctx0" brushRef="#br0" timeOffset="821.2984">1877 1820 21 0,'0'0'35'0,"0"0"1"16,0 0 1-16,17-2-14 0,-17 2-10 16,0 0-2-16,0 0-3 15,0 0-1-15,-21 6-2 16,21-6-2-16,-4 17 0 15,4-17-1-15,0 0 0 16,-8 17-2-16,8-17-1 16,0 0-5-16,6 18-19 15,-6-18-14-15,0 0 0 16,0 0-2-16,0 0 1 16</inkml:trace>
  <inkml:trace contextRef="#ctx0" brushRef="#br0" timeOffset="2864.0429">3123 1396 17 0,'0'0'34'0,"19"-17"1"15,-19 17-1-15,0 0-13 16,0 0-6-16,0 0-2 15,-2 17-4-15,2-17-2 16,4 23-2-16,-4-23 0 16,9 27-2-16,-9-27 0 0,14 23 0 15,-14-23-1-15,8 23 1 16,-8-23-2-16,0 0 1 16,4 21-1-16,-4-21 0 15,0 0-1-15,0 0 1 16,11-23-1-16,-9 4 0 15,-4-2 0-15,-2 0 1 16,-5-2-1-16,9 23 0 16,-35-27 0-16,12 29 0 15,-6 9 1-15,-4 18-1 16,-2 11 1-16,4 8-1 16,6 8 0-16,6 5 1 31,9 1-1-31,14-7 1 0,6-5-1 0,7-13 0 0,10-12 0 15,0-14 1 1,6-11 0-16,0-13-1 16,-2-14 0-16,-4-12 0 0,2-7 0 15,-2-11 1-15,0-1-1 16,-2 1 0-16,-4 1 0 16,-6 8 0-16,-3 8 1 15,-2 11-1-15,-10 29 0 16,5-19 1-16,-5 19-1 15,4 34 1-15,0-3-1 16,4 7 1-16,1 7-1 16,1 1 0-16,2 0 0 0,1-2 0 15,3-6-1 1,-5-11 0-16,5-2-3 16,-16-25-3-16,34 40-18 15,-34-40-16-15,35 2-1 0,-18-4-1 16,7-2 1-16</inkml:trace>
  <inkml:trace contextRef="#ctx0" brushRef="#br0" timeOffset="3076.1196">3805 1768 77 0,'18'6'41'0,"-18"-6"0"15,0 0-2-15,0 0-32 16,0 0-2-16,0 0-1 16,0 0-3-16,0 0-3 0,19 0-5 15,-19 0-33-15,0 0 0 16,0 0-2-16,0 0 0 16</inkml:trace>
  <inkml:trace contextRef="#ctx0" brushRef="#br0" timeOffset="3864.4078">4592 1011 32 0,'2'-25'36'15,"0"2"-1"-15,-2 23-3 16,-6-45-13-16,6 45-5 16,4-19-3-16,-4 19-3 15,6 23-1-15,2 12-2 16,-8 5-1-16,6 10 0 15,-3 8-1-15,7 11 0 16,0 0 0-16,1 0-1 0,3-10 0 16,-3-7-1-16,3-12 1 15,-1-7-3-15,1-10 0 16,-14-23-2-16,21 17-4 16,-21-36-9-16,0 19-25 15,14-35 0-15,-5 7-2 16,-3-13 2-16</inkml:trace>
  <inkml:trace contextRef="#ctx0" brushRef="#br0" timeOffset="4260.5537">5053 832 64 0,'0'0'37'15,"0"0"2"-15,0 0-4 16,-31 44-27-16,4-23-3 0,8 10-1 16,-4-10-2-16,4 4-1 15,7-8 0-15,12-17-2 16,0 18 2-16,0-18-2 16,39 5 1-16,-8-1 0 15,1 2 0-15,7 2 0 16,0 1 1-16,-3 8-1 15,-7 3 1-15,-6 3 0 16,-11-2 1-16,-6 4 0 0,-12-2 1 16,-8 0-1-1,-5-6 2-15,-2 0-2 16,-8-3 1-16,2-3-3 16,0-5 0-16,0-6-1 0,10-6-3 15,-3-9-3-15,20 15-9 16,0-38-24-16,14 1 0 15,-1-15-1-15,10-1 3 16</inkml:trace>
  <inkml:trace contextRef="#ctx0" brushRef="#br0" timeOffset="4464.6267">5258 637 56 0,'19'-33'38'16,"-2"21"2"-16,-17 12-1 15,29 39-25-15,-27-14-4 16,14 34-2-16,-11-1-3 15,11 11 0-15,-5 6-2 0,7-3-1 16,-3-1 0-16,1-11-1 16,-1-8-1-16,-1-16-2 15,3-3-3-15,-17-33-9 16,6 19-27-16,-6-19 0 16,0 0-2-16,-10-21 2 15</inkml:trace>
  <inkml:trace contextRef="#ctx0" brushRef="#br0" timeOffset="4728.7235">4974 1362 55 0,'-4'19'39'0,"4"-19"0"16,0 0 0-16,20-6-28 15,14 6-2-15,-1-17-2 16,17 7-1-16,2-9-2 16,14 4-2-16,1-5-1 15,-1 3-1-15,-6 6 0 16,-8 3-3-16,2 14-8 16,-23-6-27-16,-4 7-3 15,-27-7 1-15,0 0-1 16</inkml:trace>
  <inkml:trace contextRef="#ctx0" brushRef="#br0" timeOffset="5704.079">5345 959 20 0,'-18'9'33'15,"18"-9"-1"-15,0 0-3 16,0 0-8-16,0 0-6 15,6-17-4-15,15 17-4 16,-3-11-3-16,7 1-1 16,-2-3-1-16,4 1-4 15,6 12-5-15,-14-4-28 16,8-3 0-16,0 3-2 16,-2-6 2-16</inkml:trace>
  <inkml:trace contextRef="#ctx0" brushRef="#br0" timeOffset="6133.2381">6182 1164 33 0,'-22'-2'34'16,"22"2"0"-16,0 0 2 15,-27-11-23-15,47 18-3 16,-3-20-3-16,20 11-1 16,-3-12-2-16,11 7-2 15,3-1-3-15,-6-11-7 16,18 7-26-16,-19 5-3 0,-12 3 1 15,-29 4-1 1</inkml:trace>
  <inkml:trace contextRef="#ctx0" brushRef="#br0" timeOffset="6277.2877">6193 1321 53 0,'0'0'34'0,"-11"27"1"16,11-27-3-16,42-2-44 15,1-2-18-15,-1-15-3 16,10 8 0-16,-8-10-2 16</inkml:trace>
  <inkml:trace contextRef="#ctx0" brushRef="#br0" timeOffset="6936.529">7239 905 30 0,'-14'-17'34'16,"14"17"2"-16,-8-23-6 15,18 42-11-15,-10-19-4 16,4 40-2-16,-6-13-4 16,14 27-3-16,-9-2 1 15,11 17-3-15,-8 2 0 0,3 7-1 16,-7-3-1-16,0 2 0 15,-4-10 0-15,-2 0-1 16,1-11 0-16,-3-10-1 16,4-12 0-16,2-9 0 15,0-25 0-15,0 0 0 16,29 6 0-16,-10-23-1 16,6-1 2-16,4-1-1 15,4 0 0-15,0-2-1 16,3 6 1-16,-1 3 0 15,2 4-2-15,-3 5 1 16,1 1-2-16,-8-6-2 16,8 16-5-16,-35-8-29 0,42-6-1 15,-22-2 1-15,1-1-1 16</inkml:trace>
  <inkml:trace contextRef="#ctx0" brushRef="#br0" timeOffset="7388.6953">7937 1252 60 0,'6'-25'38'16,"-6"25"1"-16,0 0-1 16,-16 23-26-16,-9-4-3 15,10 20-2-15,-14-1-2 0,6 12-2 16,-2 2 0-16,3 2-1 15,7-3 0-15,9-5-2 16,6-11 0 0,8-8 1-16,9-16-2 0,4-11 0 15,6-11-1-15,2-12 0 16,-4-6 0-16,-1-15 0 16,-7-2 1-16,-4-8-1 15,-5 4 1-15,-6 2 1 16,-4 4-1-16,0 10 2 15,-2 3 0-15,4 31 1 16,-7-19 0-16,7 19 0 16,5 32 0-16,3 1 1 0,0 7-1 15,2 10 0-15,1 2 0 16,1 2-1 0,3-8-1-16,-3-2-1 15,5-10-1-15,-3-13-3 0,11 2-2 16,-25-23-27-16,30-11-7 15,-10-12 0-15,1-2 0 16</inkml:trace>
  <inkml:trace contextRef="#ctx0" brushRef="#br0" timeOffset="7852.863">8184 1308 62 0,'0'0'39'15,"0"0"2"1,6 36-1-16,-6-36-28 15,15 48-2-15,-11-15-3 16,11 9 0-16,-5-2-4 16,1-1 0-16,3-5-2 0,-2-3 0 15,3-10-1-15,-15-21 0 16,35 8 0-16,-16-20-1 16,2-7 0-16,-3-10 0 15,1-5 0-15,-2-3 0 16,-5-3 1-16,-3 7-1 15,-3 3 1-15,-4 7 0 16,-2 23 0-16,0 0 1 16,0 0 0-16,-13 36 0 15,11 2 0-15,2 9 0 16,7 2 0-16,5 1 0 16,7 0 0-16,8-13 0 0,6-11-1 15,8-14 0-15,1-14 1 16,0-17-1-16,-3-6 0 15,-6-12 1-15,-8-10 0 16,-10-5-1-16,-11-6 0 16,-8-1-1-16,-13 1 0 15,-6 4-1-15,-2 6 0 16,-6 6-2-16,10 17-5 16,-18 2-32-16,39 23 0 15,-31-17-1-15,31 17 0 16</inkml:trace>
  <inkml:trace contextRef="#ctx0" brushRef="#br0" timeOffset="8492.0992">9850 1220 18 0,'0'0'31'15,"-11"-20"3"-15,11 20 0 16,0 0-17-16,-27-21-3 15,27 21 0-15,-33 10-3 16,21 13-1-16,-15-8-2 0,10 20-2 16,-6-4 0-16,7 11-2 15,1 2 0 1,9 0-2-16,4-2-1 16,8-3 0-16,4-11 0 0,5-7-1 15,2-11 1-15,7-8 0 16,-3-12-1-16,0-5 1 15,-4-10-1-15,-1-4 1 16,-7 0 0-16,-3-1-1 16,-6 1 0-16,-6 0 1 15,-5 4-1-15,-1 6-1 16,12 19 0-16,-31-25-2 16,31 25-2-16,-27-23-9 15,27 23-26-15,0 0 0 16,0 0-1-16,0 0 0 15</inkml:trace>
  <inkml:trace contextRef="#ctx0" brushRef="#br0" timeOffset="8784.2023">9974 1041 58 0,'-20'-4'40'0,"20"4"-2"16,-27 23 2-16,27-23-27 15,-3 50-5-15,3-13 0 16,17 16-3-16,0 7-1 16,10 7-1-16,2-2 0 15,6 12-2-15,0-10 1 16,-4 6-1-16,-4-6-1 0,-4-2 1 16,-4-11-1-16,-9-4 0 15,-7-10-1-15,-8-19 0 16,-5 2-2-16,-9-21-2 15,19-2-8-15,-48-5-28 16,21-17 1-16,-16-12-2 16,1-1 1-16</inkml:trace>
  <inkml:trace contextRef="#ctx0" brushRef="#br0" timeOffset="8933.2567">9729 1542 72 0,'27'-29'39'0,"9"21"0"15,9-7 1-15,11 9-34 0,2-5-2 16,7 1-5-16,8 18-16 16,-9-12-20-16,-2 2-1 15,-10 0-1-15,-4-2-1 16</inkml:trace>
  <inkml:trace contextRef="#ctx0" brushRef="#br0" timeOffset="9400.4279">11050 1218 57 0,'0'-18'37'0,"0"18"1"16,0 0 1-16,0 0-26 16,8 41-3-1,-10-16-2-15,13 15-2 16,-9-2 0-16,8 8-2 0,-2-3-1 16,-3-5-2-16,3-5 0 15,-2-9-1-15,2-6-2 16,-8-18-2-16,19 9-5 15,-29-26-30-15,18-6-2 16,-10-17 0-16,2-8 0 16</inkml:trace>
  <inkml:trace contextRef="#ctx0" brushRef="#br0" timeOffset="9544.48">11035 905 52 0,'0'0'31'15,"-14"27"0"-15,24 0-2 0,-8-4-37 16,9 2-22-16,3 13-2 16,-9-9 1-16,13 9 0 15</inkml:trace>
  <inkml:trace contextRef="#ctx0" brushRef="#br0" timeOffset="9992.648">11195 1227 66 0,'0'0'39'0,"0"0"0"0,27-13 2 16,9 30-30-16,-36-17-2 16,41 42-2-16,-20-9-2 15,4 17 0-15,-4 4-2 16,-1 1-1-16,-5-1 0 15,-7-2-1-15,-1-14-1 16,-3-9 1-16,-2-12-2 16,-2-17 1-16,0 0 0 15,-2-27-1-15,-2 0 1 0,3-15-1 16,-3-4 1 0,4-6-1-16,2-1 0 15,1 3 1-15,5 6-1 16,2 7 0-16,3 10 0 0,5 12 2 15,5 15-2-15,6 10 2 16,-4 9 0-16,4 11-1 16,0 9 2-16,-4 5-1 15,2 4 0-15,-8 0-1 16,-2-4 1-16,-13-6-2 16,6 1-2-16,-10-20-5 15,19 4-33-15,-19-23 0 16,0 0-1-16,0 0 0 15</inkml:trace>
  <inkml:trace contextRef="#ctx0" brushRef="#br0" timeOffset="10839.9519">11760 1513 65 0,'0'0'40'16,"42"6"0"-16,-17-12 0 15,10 16-28-15,-6-26-4 16,17 9-2-16,-9-9-1 16,5 3-1-16,-3-6-2 15,-4-2-1-15,-3 0-1 16,-10-8 0-16,-1 0 0 16,-10-4 0-16,-7 1-2 15,-8 3 2-15,-5 4-1 16,-9 10 0-16,-7 5 1 0,6 14 0 15,-14 11 1-15,2 14 0 16,-1 11 0-16,7 6 0 16,5 6 1-1,13 2-1-15,7-2-1 0,5-2 1 16,15-14-1-16,7-7 0 16,5-12 0-16,1-15-2 15,6-2-1-15,-10-21-2 16,5 4-1-16,-14-29-5 15,12 17-2-15,-28-31-2 16,27 22 1-16,-31-22 2 16,19 18 6-16,-17-4 4 15,6 8 2-15,0 19 6 0,-14-6 4 16,29 40 4-16,-23-15 0 16,21 38-1-16,-22-13-3 15,22 25-1 1,-10-8-2-16,12 12-1 0,-7-4-2 15,-1-2-1-15,-5-10-1 16,-6-5-1-16,5-8 0 16,-5-8-1-16,-4-17 0 15,0 0 0-15,0 0 0 16,2-23-1-16,0-4 0 16,2-13 0-16,-2-2 0 15,4-10-1-15,5-5-1 0,1 1 1 16,3 4-2-16,1 2 2 15,5 6-2-15,0-2 2 16,8 10-1 0,-2-1 1-16,0 8 0 15,2 3 2-15,2 4 0 0,-2 7 0 16,-2 4 2-16,0 20 1 16,-6 3-1-16,4 16 2 15,-8 7 1-15,7 9-1 16,-9 8 0-16,1 7-1 15,-1 3 0-15,-3 1-1 16,1-3 0-16,-5-7-1 16,-1-5-1-16,-3-9-1 0,0-9 0 15,0-9-2 1,0 2-4-16,-4-23-35 16,0 0 0-16,-21-15-1 15,15-4 0-15</inkml:trace>
  <inkml:trace contextRef="#ctx0" brushRef="#br0" timeOffset="11148.0645">12763 1327 83 0,'19'4'40'0,"6"-10"1"16,14 4 0-16,-16-13-33 15,35 11-1-15,-2-9-3 16,7-1-1-16,3-1-2 15,-6 5 1-15,-6-3-2 16,-6 3 0-16,-10 3 0 16,-7 3 0-16,-13 6 0 0,-18-2 1 15,17 28 1-15,-17-5-1 16,-2 2 0-16,-2 6 1 16,2-4-1-16,2 4 0 15,0-6-1-15,0-25-2 16,10 24-3-16,-10-24-9 15,0 0-28-15,21-36 0 16,-5 15 0-16,-9-19-1 16</inkml:trace>
  <inkml:trace contextRef="#ctx0" brushRef="#br0" timeOffset="11284.1166">13467 882 73 0,'0'0'34'16,"0"0"2"-16,0 0-3 15,-8 33-36-15,24-1-22 16,-3-3-9-16,1-4 0 16,5 0-2-16</inkml:trace>
  <inkml:trace contextRef="#ctx0" brushRef="#br0" timeOffset="11640.2459">13718 1147 81 0,'-16'27'40'15,"-1"15"2"-15,-10-4-2 16,9 16-31-16,-9-14 0 16,16 12-3-16,-1-14-1 0,12-5-3 15,10-8 0-15,13-12-1 16,6-9-1-16,10-13-1 16,-1-11 1-1,1-10-1-15,-3-9 1 0,-3-7-1 16,-4-4-1-16,-12-5 1 15,-5 3 1-15,-6 10 0 16,-6 3 0-16,-2 16 2 16,2 23-2-16,0 0 2 15,0 0 2-15,2 37-3 16,5 1 1-16,7 2-1 16,1 8 0-16,5-2-1 15,3 0 0-15,4-3-3 0,8 1-5 16,-14-17-33-16,17-2-2 15,-9-10 0 1,6-7-1-16</inkml:trace>
  <inkml:trace contextRef="#ctx0" brushRef="#br0" timeOffset="12792.6642">14605 1362 58 0,'0'0'39'16,"0"0"1"-16,19 5-1 15,-19-5-16-15,0 0-10 16,0 0-5-16,0 0-2 16,0 0-1-16,0 0-2 15,-19 0-1-15,19 0-2 16,0 0-3-16,-21-7-4 0,21 7-33 15,0 0-2-15,30-8-1 16,-12-7 1-16</inkml:trace>
  <inkml:trace contextRef="#ctx0" brushRef="#br0" timeOffset="14876.4247">15548 811 19 0,'17'-15'31'16,"-13"-14"3"-16,6 6 0 15,-10 23-14-15,-4-56-3 16,4 56-2-16,-6-44-2 0,6 44-4 16,-21-11-1-16,21 11-1 15,-42 28-2-15,18 17-1 16,-6 6 0-16,1 18-1 16,-2 10 0-16,4 11 0 15,4-3-1-15,11 1-1 16,12-10 1-16,12-16-1 15,9-14 0-15,14-19-1 16,7-16 0-16,6-17 0 16,2-11 0-16,-5-20 0 15,-5-9-1-15,-7-12 1 16,-10-7-1-16,-11-8 0 16,-7 0 0-16,-6 6 1 0,-7-2-1 15,-2 11 1-15,1 8 1 16,-1 14-1-16,2 17 0 15,8 17 0-15,-8 23 1 16,10 7-1-16,0 18 1 16,4 10-1-16,0 7 1 15,2 10 0-15,1 0-1 16,3-6 0-16,5-8 0 16,-3-13-4-16,11-4-2 15,-25-44-20-15,36 23-16 16,-16-33 0-16,5-9 0 15,-10-17 0-15</inkml:trace>
  <inkml:trace contextRef="#ctx0" brushRef="#br0" timeOffset="15252.5676">15870 993 91 0,'21'29'40'0,"-5"-4"1"15,-16-25-12-15,33 54-19 16,-26-24 0-16,13 22-4 16,-9-10-2-16,6 4-1 15,-7-7-1-15,0-7 0 16,-6-11-1-16,-4-21-1 16,7 22 0-16,-7-22-1 0,4-25 0 15,-4 0 0-15,0-6 0 16,2-7 1-16,8-1-1 15,-3-1 0 1,11 2 0-16,-3 3 1 0,12 10 0 16,2 10 0-16,6 13 0 15,2 12 0-15,-3 5 1 16,1 14-1-16,-8 7 1 16,-6 2-2-16,-1 8-2 15,-19-17-12-15,3 12-26 16,-6-11 0-16,4-3-2 15,-2-27 1-15</inkml:trace>
  <inkml:trace contextRef="#ctx0" brushRef="#br0" timeOffset="15684.7294">17081 1030 58 0,'-3'-21'37'0,"3"21"2"0,-31-4-1 16,19 25-24-16,-23-21-3 15,16 31-1-15,-19-8-2 16,14 23-3-1,-6-6 0-15,10 14-2 0,5-5 0 16,11-2-2-16,10-3 1 16,13-10-1-16,12-9-2 15,4-17 2-15,9-12-1 16,2-15-1-16,-1-8 1 16,-3-10 0-16,-9-9-1 15,-10-9 0-15,-8-3 0 16,-11-5 0-16,-8 3-2 15,-7 1 1-15,-1 7-2 0,-13-1-1 16,17 22-6 0,-19-15-17-16,22 21-11 15,-1 4-2-15,6 21 2 16,6-31 0-16</inkml:trace>
  <inkml:trace contextRef="#ctx0" brushRef="#br0" timeOffset="16120.8891">17133 704 62 0,'0'0'38'0,"0"0"3"15,0 0-1-15,12 44-22 16,-12-44-6-16,-6 67-2 16,6-19-3-16,14 15-2 15,-5-1 0-15,13 3-3 16,-5-6 0-16,8-5-1 16,0-12 0-16,0-9-1 15,-4-14 1-15,-3-11-1 16,1-12-2-16,-19 4 1 15,27-44 0-15,-21 9-1 0,2-9 1 16,-7-4 0-16,3 2-2 16,-2 2 2-16,0 4 1 15,4 11-1-15,6 12 1 16,5 9 0-16,8 14 0 16,6 11 0-16,7 4 1 15,5 12 0-15,-3 7 0 16,3 0 0-16,-8 4 2 15,-8 8-1-15,-14-2 0 16,-7-4-1-16,-16 0 2 16,-5-8-2-16,-8-5 0 15,-8-4 0-15,-2-12-2 16,0-11 1-16,0-12-2 0,4-7 0 16,6-1-3-16,-6-18-4 15,26 5-30-15,-13-14-4 16,10 5 0-16,0-4 0 15</inkml:trace>
  <inkml:trace contextRef="#ctx0" brushRef="#br0" timeOffset="16443.9958">17915 1022 93 0,'0'0'41'16,"19"10"1"-16,-19-10-1 16,11 30-33-16,-12-3-1 15,4 15-3 1,-3 6 0-16,4 14-1 0,0 5-1 16,0 2-1-16,0 0 1 15,0 0-1-15,-2-11-1 16,1-7 1-16,-4-12-2 15,-1-9 1-15,-4-12-1 16,6-18-1-16,-27 2-2 16,6-29-3-16,21 27-19 15,-39-60-16-15,12 3-1 0,-13-22-1 16,7-9 1-16</inkml:trace>
  <inkml:trace contextRef="#ctx0" brushRef="#br0" timeOffset="16565.0406">17625 667 90 0,'12'-30'40'16,"5"14"-1"-16,6 14-1 16,4-4-39-16,-5 18-27 15,16 17-10-15,1-4-1 16,-3 7 1-16</inkml:trace>
  <inkml:trace contextRef="#ctx0" brushRef="#br0" timeOffset="16924.1714">18028 1296 63 0,'31'4'39'16,"-4"-11"-1"-16,0-9 1 15,23 8-26-15,-21-26-4 16,22 11-2-16,-15-12-4 15,5 5 1-15,-9-1-3 16,-3 2 0-16,-7 0 1 16,-9 8-1-16,-11 0 0 15,-2 21 0-15,-31-11 1 16,4 26 0-16,-9 6 1 16,-1 12-1-16,-4 7 1 15,7 4-2-15,7 4 2 16,11 2-2-16,14 0 0 0,10-12-1 15,13-5-2-15,6-16-3 16,18 6-7-16,-7-25-29 16,14-2-2-16,0-20 1 15,4-9 0-15</inkml:trace>
  <inkml:trace contextRef="#ctx0" brushRef="#br0" timeOffset="17324.3268">18731 1011 83 0,'-24'19'41'0,"1"13"2"16,-6 5-2-16,29 13-31 15,-19-8-2-15,19 12-2 0,0-10-1 16,15-2-3-16,12-10-1 16,16-8-1-16,9-17-1 15,6-14 0-15,4-13-1 16,-7-16-2-16,3-10 0 15,-11-19 0-15,-7-6-1 16,-13-10 3-16,-6 1-1 16,-11 3 2-16,-8 6 0 15,0 19 3-15,-8 12 1 16,6 40 1-16,0 0 0 16,-15 30 0-16,9 20 0 15,4 14 0-15,-2 12-1 16,6 9 0-16,6-5-1 0,7-1 0 15,2-8-1-15,7-15-1 16,1-7-1-16,-6-20-2 16,6-2-4-1,-25-27-7-15,31-8-29 0,-41-15 0 16,-3-2-1-16,-16-17 1 16</inkml:trace>
  <inkml:trace contextRef="#ctx0" brushRef="#br0" timeOffset="17452.3641">19033 1101 90 0,'0'0'41'16,"41"-16"-1"-16,7 16 1 16,-4-5-36-16,32 5-2 0,9 7-7 15,3-9-36-15,7 0 0 16,-8-1-2-16,-6-3 2 16</inkml:trace>
  <inkml:trace contextRef="#ctx0" brushRef="#br0" timeOffset="19256.0244">19905 1055 10 0,'12'-18'32'16,"-12"18"3"-16,0-23 0 0,0 23-14 15,-4-28-3-15,4 28 0 16,0 0-4-16,0 0-3 16,0 0-2-16,0 0-3 15,0 0-1-15,19 42-1 16,-15-10 0-16,4 11-1 15,-1 3 1-15,7 7-2 16,-1-1 0-16,5 0 0 16,-1-10-1-16,1-5 0 0,-1-9-1 15,-2-10 1-15,-15-18-1 16,25-4-1 0,-25 4 1-16,12-39-1 15,-8 5-1-15,-6-8 2 0,2-6-2 16,-2-2 1-16,-2-2-1 15,2 6 1-15,2 4-1 16,4 0 1-16,2 13 1 16,5 10 0-16,-11 19 0 15,33-12 0-15,-12 22 0 16,4 7 1-16,1 10 0 16,-5 13 0-16,0 4 1 15,-4 4-1-15,-1 0 0 16,-7-4 0-16,-1-5 0 15,-6-7 0-15,0-3 1 16,-2-29-2-16,2 21 0 16,-2-21-1-16,0 0 1 0,-4-23-1 15,2 0-1-15,2-9 0 16,-2-5 0-16,2-5 0 16,2 0-1-16,0-6 1 15,2 2 0-15,4 3 1 16,3 11-1-16,7 5 1 15,5 8 1-15,4 7 0 16,6 10 0-16,5 14 1 16,1 11 0-16,1 6 0 15,-1 9 1-15,-5 8-1 16,-5 2 1-16,-7 2-1 16,-5-2 0-16,-9-6-2 0,-4-4-1 15,-12-16-6-15,19 2-28 16,-11-24-4-16,-19 14-2 15,19-14 2-15</inkml:trace>
  <inkml:trace contextRef="#ctx0" brushRef="#br0" timeOffset="19692.1812">20642 970 52 0,'23'-5'38'0,"8"1"0"16,6 4 1-16,-8-10-26 0,36 31-2 16,-17-15-3-16,14 23-1 15,-10-8-2-15,-2 9-2 16,-13-1 1-16,-4 6-2 16,-16-5 1-16,-9 1-1 15,-10-6 0-15,-6-6-2 16,8-19 2-16,-27 16-2 15,27-16-1-15,-31-6 0 16,14-2-2-16,-8-7 2 16,4 0-2-16,-8-3 2 15,4 7-1-15,-4 1 1 16,4 2-1-16,-2 5 2 16,7 5 1-16,3 11 0 0,17-13 2 15,-17 38-2-15,19-15 2 16,9 10-2-16,6-2 2 15,10-3-3 1,6-5 0-16,4-7-1 0,3-3-1 16,-3-19-5-16,15 16-28 15,-15-27-6-15,-4-6-1 16,-8-8 0-16</inkml:trace>
  <inkml:trace contextRef="#ctx0" brushRef="#br0" timeOffset="19893.2544">21228 1022 75 0,'4'25'41'16,"-2"2"1"-16,6 9 0 15,-8-9-32 1,19 19-3-16,-7-13 0 16,9 3-3-16,-6-3-1 0,3-6-2 15,-1-8-3-15,-17-19-2 16,29 23-8-16,-29-23-29 15,12-27-2-15,-14-2 1 16,-2-9 0-16</inkml:trace>
  <inkml:trace contextRef="#ctx0" brushRef="#br0" timeOffset="20028.3051">21217 723 64 0,'0'0'34'0,"0"0"0"15,29 17-9-15,-22 12-57 16,-7-29-1-16,31 48-1 0,-21-29 0 16</inkml:trace>
  <inkml:trace contextRef="#ctx0" brushRef="#br0" timeOffset="20480.4723">21417 1016 71 0,'14'19'41'0,"-1"4"0"16,9 6 0-16,-13-4-31 0,16 19-3 16,-11-9-1-16,3 3-2 15,-7-5-1-15,-4-2-2 16,-4-8 1-16,-6-6-2 15,4-17-1-15,0 0 0 16,-25-10 0-16,15-11-1 16,2-4-1-16,1-9 2 15,7-5-2-15,1-7 1 16,11-2 0-16,2 8 2 0,3 4-1 16,6 3 1-1,4 8 1-15,2 14 0 16,4 9 1-16,0 11 0 15,-3 10 0-15,5 6-1 0,-6 8 2 16,-4 9-1-16,-8 2 0 16,-3-2-1-16,-8-3 1 15,-4-5-3-15,-4-3 1 16,-6-14-4-16,12 8-8 16,-4-25-28-16,0 0-2 15,-16-25 0-15,20-2 0 16</inkml:trace>
  <inkml:trace contextRef="#ctx0" brushRef="#br0" timeOffset="20688.5474">22008 656 76 0,'23'4'42'16,"-6"17"0"-16,0 15 1 15,-13 4-33-15,19 29-2 16,-9-3-3-16,7 10-2 15,-5-5 0-15,3-4-3 16,0-7-1-16,-5-16-5 16,7 2-4-16,-21-23-32 15,0-23 0-15,0 0 0 16,0 0-1-16</inkml:trace>
  <inkml:trace contextRef="#ctx0" brushRef="#br0" timeOffset="20864.6091">21828 991 77 0,'0'0'39'0,"39"-13"0"0,-1 5-2 16,22 1-34-16,-6-1-3 16,0-9-8-16,12 7-28 15,-20 6-3-15,-5-3 1 16,-9 7-2-16</inkml:trace>
  <inkml:trace contextRef="#ctx0" brushRef="#br0" timeOffset="21344.7843">22239 982 55 0,'4'-25'37'0,"19"13"-1"0,2-5 2 16,0-8-29-16,27 19-2 16,-13-11 0-16,9 23-1 15,-9-4 1-15,7 19-1 16,-11 2 0-16,3 17 0 16,-11 0-1-16,-2 8-3 15,-7-3 2-15,-3-3-3 16,-5-6 0-16,-4-7-1 0,-5-4 2 15,-1-8-3-15,0-17 1 16,0 0 0 0,0 0-2-16,-23-17 0 15,8 0-2-15,-6-8 2 16,-6-2-2-16,-8-6 2 0,-2 10-2 16,-3 0 3-16,-3 10 0 15,5 7 2-15,3 6 0 16,10 10 0-16,6 3 1 15,13 12-1-15,8-2 2 16,13 4-2-16,8 0 1 16,10-8-2-16,6 2 1 15,3-8-3-15,6 1-2 0,-11-30-11 16,7 13-27 0,-3-13 0-16,-2-9 0 15,-9-1 0-15</inkml:trace>
  <inkml:trace contextRef="#ctx0" brushRef="#br0" timeOffset="21540.8609">22930 961 86 0,'-6'27'43'0,"10"9"1"16,-4-5-2-16,11 9-36 15,-1-9 0-15,5 3-3 16,3-7-1-16,-1-6-3 15,8-4-2-15,-25-17-7 16,42-2-32-16,-42 2-1 16,20-34 1-16,-18-1-2 15</inkml:trace>
  <inkml:trace contextRef="#ctx0" brushRef="#br0" timeOffset="21675.9083">22972 723 57 0,'0'0'34'15,"0"0"1"-15,0 0-1 16,19 2-41-16,-19-2-26 16,23 30-1-16,-23-30 0 15,22 39-2-15</inkml:trace>
  <inkml:trace contextRef="#ctx0" brushRef="#br0" timeOffset="22124.0788">23182 945 85 0,'-4'25'43'0,"6"6"1"15,-4-14-3-15,8 29-33 16,-8-7 0-16,4 7-4 16,-2-4 0-16,2 2-3 15,0-6 1-15,-2-3-2 16,2-8 1-16,-2-8-2 15,0-19 0-15,0 0 0 16,0 0-1-16,19-14 1 16,-7-10-2-16,1-9 2 15,3-2-2-15,3-11 1 0,2-2 0 16,0 2 2-16,3 4-2 16,-5 8 2-16,4 3 0 15,4 6 0 1,-8 10 2-16,6 15-1 0,-1 4 0 15,-1 11 1-15,-4 8-1 16,2 8 1-16,-5 1 0 16,-9 5-1-16,5 1 1 15,-10-2-2-15,0-3 1 16,-2-6-2-16,2-4 0 16,-2-23-3-16,4 23-3 15,-4-40-16-15,0 17-21 16,23-23 1-16,2 0-1 0,8-16 1 15</inkml:trace>
  <inkml:trace contextRef="#ctx0" brushRef="#br0" timeOffset="22408.1723">24083 853 77 0,'-35'27'41'15,"-1"0"0"-15,7 7 1 16,9-7-37-16,17 8 0 15,4-8-2-15,21 0-2 16,10-8 0-16,11-4 0 16,1 2-1-16,1-3-1 0,-5 1 3 15,-11 8-1 1,-14 6 2-16,-7 2-1 16,-17 3 1-16,-13 6 0 15,-7-3 0-15,-7-1-1 0,-5-3-1 16,-1-8 0-16,1-10-3 15,-3-7-3-15,23 5-32 16,-12-22-6-16,4-1-1 16,-2-9 0-16</inkml:trace>
  <inkml:trace contextRef="#ctx0" brushRef="#br0" timeOffset="23663.63">4261 2979 38 0,'19'-33'36'15,"-19"33"1"-15,13-27 0 0,-22 8-23 16,9 19-2-16,11 17-1 16,3 22-2-16,-12-11-1 15,9 26-2-15,-7-2-2 16,6 5 0-16,-4-3-1 16,7 0-1-16,-7-12-1 15,2-11-1-15,-3-8 0 16,-5-23-2-16,0 0 0 15,14-18-5-15,5 7-10 0,-7-35-24 16,-1-4 0-16,-11-17 0 16,0-6-1-1</inkml:trace>
  <inkml:trace contextRef="#ctx0" brushRef="#br0" timeOffset="23800.6799">4299 2576 40 0,'-15'-23'33'16,"15"23"1"-16,0 0-1 15,0 0-15-15,0 0-18 16,4 17-5-16,-2 0-26 16,7 2-3-16,10 4 1 15,-7-3-1-15</inkml:trace>
  <inkml:trace contextRef="#ctx0" brushRef="#br0" timeOffset="24083.7839">4637 2503 80 0,'21'8'39'0,"-21"-8"2"47,25 65-14-47,-23-27-18 0,17 25 0 0,-11 3-3 0,9 16-1 0,-5 3-2 15,3 5-1-15,-3-8-1 16,-1-15 0-16,1-5-1 16,-2-18-1-16,-1-8-2 15,-7-18-2-15,10-1-5 16,-12-17-31-16,0 0 0 0,-23-31-1 16,9 4 1-16</inkml:trace>
  <inkml:trace contextRef="#ctx0" brushRef="#br0" timeOffset="24240.8425">4585 3082 35 0,'0'0'33'16,"50"-15"-1"-16,-16-1-1 16,-1-3-26-16,25 4-6 31,8-12-26-31,5 19-3 0,-13-13-2 0,6 14 1 15</inkml:trace>
  <inkml:trace contextRef="#ctx0" brushRef="#br0" timeOffset="24543.9528">5165 2923 56 0,'-21'19'37'15,"0"-2"0"-15,3 1-1 16,16 10-26-16,2-28-3 15,0 39-2-15,14-20-1 16,13 4-1-16,6-4-1 16,9 4 0-16,3-4-1 15,1 4 0-15,-4-5 1 0,-5 5-1 16,-10-6 1-16,-4 4-1 16,-13-2 0-16,-12 0 0 15,-14-1 0 1,-5-3 0-16,-8-2-1 0,-6-5-2 15,1 2-2-15,-14-22-7 16,22 5-27-16,-18-13-2 16,7-5 0-16,-5-17 0 15</inkml:trace>
  <inkml:trace contextRef="#ctx0" brushRef="#br0" timeOffset="24701.0089">5030 2465 61 0,'0'0'38'16,"0"0"1"0,0 0-1-16,33 38-32 15,-27 2-6-15,-6 0-33 0,11 3-1 16,7-1-3-16,1-4-1 16</inkml:trace>
  <inkml:trace contextRef="#ctx0" brushRef="#br0" timeOffset="25932.4579">6425 2835 11 0,'0'0'31'15,"0"0"3"-15,-4-18 1 16,4 18-14-16,0 0-5 16,0 20 0-16,17 22-2 0,-21-13-3 15,22 28-2-15,-13-7-2 16,11 15-2-16,-5-3-2 16,3-5 0-1,-4-11-1-15,-3-6-1 16,-1-11 0-16,0-10-1 0,-6-19 1 15,0 0-1-15,0 0 0 16,6-30 0-16,-4-5-1 16,1-13 0-16,3 0 0 15,0-5 0-15,2-1 0 16,-1 0 0-16,1 8 0 16,0 8 1-16,2 11 1 15,-10 27-1-15,21-13 0 0,-21 13 1 16,29 24 0-16,-10 9 1 15,0 7-1 1,1 10 1-16,-3 4-1 0,2 2 0 16,-5-7 0-16,-5-3 0 15,1-7 0-15,-6-14-1 16,2-4 0-16,-6-21 0 16,0 0-1-16,0 0 0 15,9-33 0-15,-5 1-1 16,-2-11 1-16,2-6-1 15,2-1 0-15,3-2 0 16,3 2 1-16,1 4 0 16,3 8 1-16,-1 13-1 0,5 15 2 15,1 12-1 1,2 6 1-16,4 15 1 0,0 9-1 16,2 7 1-1,-2 7-1-15,-2-2 0 0,-2-2 0 16,-4 0 0-16,-5-3-1 15,-8-13-1-15,-2-3-2 16,-4-23-2-16,3 27-8 16,-3-27-27-16,0 0-1 15,-17-28 0-15,13 5 0 16</inkml:trace>
  <inkml:trace contextRef="#ctx0" brushRef="#br0" timeOffset="26232.5671">7210 2963 65 0,'9'19'39'0,"-5"4"2"16,-2 18 0-16,-19-9-29 0,19 22-3 15,-12-8-2-15,8 12-2 16,-2-12-2-16,6-8-1 16,2-9-1-16,-4-29-1 15,35 13 0-15,-10-22 0 16,4-14 0-16,0-8 0 15,-4-11 0-15,-4-10 0 16,-6 0 0-16,-11-2 0 16,-9 6 0-16,-11-3-1 15,-5 8 1-15,-6 1-2 16,-2 15-1-16,-6 8-3 16,12 15-4-16,-15-5-30 15,20 9-1-15,1 4 1 0,17-4-1 16</inkml:trace>
  <inkml:trace contextRef="#ctx0" brushRef="#br0" timeOffset="26502.668">7447 2576 68 0,'0'0'41'16,"33"-2"-1"-16,-33 2 1 15,40 46-30-15,-28-10-3 16,13 24-1-16,-10-3-2 16,5 20-2-16,-3-2-1 0,0 5-1 15,-3-9-1-15,-3-7-2 16,1-11-1-16,-8-20-4 16,15 9-25-16,-19-42-9 15,-8 25-1-15,8-25 1 16</inkml:trace>
  <inkml:trace contextRef="#ctx0" brushRef="#br0" timeOffset="26752.7569">7462 2956 61 0,'29'-2'37'0,"8"-6"3"15,5 8-1-15,-9-12-29 16,23 24-1-16,-15-2-1 15,11 13-2-15,-16-2 0 16,7 17-1-16,-12 0-2 16,-2 5-1-16,-8-3 0 15,-4-2 0-15,-5-3-2 16,-3-8 1-16,-1-8-2 16,-8-19-2-16,0 0-1 15,17 2-4-15,9-10-32 16,-25-17-2-16,7-6 0 15,-12-13 1-15</inkml:trace>
  <inkml:trace contextRef="#ctx0" brushRef="#br0" timeOffset="26908.8157">7900 2777 65 0,'0'0'38'0,"21"4"-1"15,-3 0 0-15,13 5-32 16,-10-5-1-16,6 6-4 15,4 11-5-15,-31-21-19 16,33 15-13-16,-14-1 1 16,0-5-1-16</inkml:trace>
  <inkml:trace contextRef="#ctx0" brushRef="#br0" timeOffset="27404.9979">8234 2888 61 0,'2'35'39'16,"-12"-2"1"-16,1 11 1 15,-18-16-27-15,21 28-4 16,-10-10-4-16,14 2-1 0,-1-10-1 16,10-3-2-16,7-16-1 15,5-9-1-15,10-8-1 16,-2-14 0-16,4-5-1 16,-2-16-1-16,0 3 1 15,-6-15-1-15,0-1 0 16,-8 2 1-16,-1 2 0 15,-6 6 1-15,1 9 2 16,-9 27 0-16,14-21 1 16,-14 21 1-16,15 34 0 15,1-1 1-15,-5-1-1 16,9 13 0-16,-3-5 0 16,2-4 0-16,-3-3-2 0,1-6 1 15,-4-10-2-15,-13-17 0 16,20 12 0-16,-20-12 0 15,13-23-1-15,-3-1 0 16,5-12 1-16,5-6-1 16,5-6 0-16,4-2 0 15,3 4 1-15,3 2-1 16,6 11 2-16,-3 14-1 16,-1 15 1-16,-2 16-1 15,-5 17 1-15,-4 9 0 16,-11 8-1-16,-7 2-2 15,-4 13-6-15,-22-11-32 16,14-2-2-16,-7-13 0 0,7-3 0 16</inkml:trace>
  <inkml:trace contextRef="#ctx0" brushRef="#br0" timeOffset="28164.2717">10049 2704 35 0,'0'0'35'0,"2"-28"1"0,-2 28 1 16,0 0-18-16,0 0-5 15,2 24-2-15,-12 3-1 16,16 31-2-16,-12-3-3 15,10 18 0-15,-4 0-2 16,10 6-1-16,-3-8-1 16,7-12-1-16,3-15-1 15,6-13 0-15,2-12 0 16,2-19-1-16,4-7 0 0,0-18-1 16,2-6-2-16,-4-13 1 15,2-4-1 1,-14-12-1-16,0 9 2 15,-11-3 0-15,-2 6 1 0,-10 10 1 16,-1 7 2-16,7 31 2 16,-24-15 0-16,24 15 0 15,-11 32 1-15,19 3-1 16,-3 9 0-16,11 2 0 16,1 6-1-16,2-2-1 15,5-2 0-15,-3-4 0 16,2-8-2-16,-6-11-2 15,5-2-3-15,-22-23-18 16,21 0-17-16,-21 0-1 16,21-27 0-16,-19-2 1 15</inkml:trace>
  <inkml:trace contextRef="#ctx0" brushRef="#br0" timeOffset="28568.4259">10589 2885 68 0,'25'13'39'0,"-2"4"2"16,4 18 0-16,-15-8-30 16,19 26-1-16,-16-9-3 15,4 10-1-15,-9-10-2 16,0 2-2-16,-5-9 0 0,-1-7-2 16,-4-10 1-1,0-20-2-15,0 0 0 16,0 0 0-16,2-27-1 15,0-8-1-15,2-3 0 0,-2-16-1 16,10-3 1-16,-5-9-1 16,9 7 1-16,-1 1 1 15,4 12 1-15,3 14 0 16,-1 11 2-16,6 19 1 16,-4 13 1-16,8 18 0 15,-4 8 1-15,6 12-1 16,-8 3 0-16,6 6 0 0,-6-6-1 15,-2-3 0 1,-4-8-1-16,-5-11-2 16,-3-3-2-16,-11-27-4 15,25 10-30-15,-25-10-4 16,4-29 0-16,-6-4-1 0</inkml:trace>
  <inkml:trace contextRef="#ctx0" brushRef="#br0" timeOffset="28988.5732">11293 2576 78 0,'31'15'40'0,"-21"8"2"16,3 19-1-16,-9-3-30 16,9 30-3-16,-7-4-2 15,8 12-1-15,-5-3-2 16,7-3 0-16,-1-9-3 0,6-10 1 15,6-18-1-15,8-13 0 16,6-13-1-16,7-16 0 16,8-11 1-16,0-14-2 15,0-7 2-15,0-10-2 16,-6-3 1-16,-12-5-1 16,-9 2 2-16,-9 10-1 15,-15 8 1-15,-9 11 0 16,-13 14 1-16,-6 20 0 15,-8 13 1-15,0 14 0 16,-2 10-1-16,6 12 1 16,2 0-1-16,12 3 0 15,11-3-1-15,12-12 0 0,11-6-2 16,4-13-1-16,12-6-4 16,-7-32-9-16,15 5-26 15,-5-17-1-15,5-9 1 16,-7-12 0-16</inkml:trace>
  <inkml:trace contextRef="#ctx0" brushRef="#br0" timeOffset="29348.7054">12327 2685 80 0,'0'0'41'0,"-33"17"1"15,10 8-1-15,-23-2-33 16,26 14-1-16,-9-7-2 0,14 5-2 15,3-4-1-15,14-10-2 16,16-2-1-16,9-11 0 16,13-5 1-1,5 1-1-15,5-4 1 0,2 0-1 16,-4 4 1-16,-4 6 1 16,-9 3 0-16,-4 10 1 15,-18 2-1-15,-7 2 1 16,-12 4-1-16,-9 3 0 15,-16-1 1-15,-4 1-1 16,-5-7-1-16,-2-4 1 16,1-9-2-16,4-7 1 15,8-3-2-15,6-15-2 0,23 11-2 16,-15-48-10 0,23 15-26-16,7-13 0 15,14-4 0-15,2-9 1 16</inkml:trace>
  <inkml:trace contextRef="#ctx0" brushRef="#br0" timeOffset="29671.8216">12763 2643 87 0,'-4'27'41'0,"-19"-6"1"16,2 11-1-16,-22-1-33 15,20 9-1-15,-6-5-2 0,8 1-2 16,9-7-2-1,14-10-1-15,-2-19 0 16,43 20-1-16,-9-17 1 16,9-1-1-16,3 2 0 15,-2-2 0-15,1 8 0 0,-7 7 1 16,-9 10 1-16,-7 3 0 16,-11 3 0-16,-11 4 0 15,-13 3 0-15,-9-2 1 16,-10-3-1-16,-7-8-1 15,-2-6 0-15,-5-12-3 16,6 3-4-16,-16-12-34 16,25-8-1-16,0-13 0 15,14 0-1-15</inkml:trace>
  <inkml:trace contextRef="#ctx0" brushRef="#br0" timeOffset="30544.1406">14306 2629 44 0,'6'-17'33'0,"-6"17"3"15,13-17-5-15,-23-12-17 16,10 29-1-16,-5-19-1 16,5 19-1-16,-29 13-3 15,9 14-1-15,-16 0-2 16,3 23-1-16,-11 4-1 15,7 7 0-15,-3 2-1 16,11 5 0-16,2-1-1 16,15-8-1-16,12-9 0 0,15-17 0 15,14-12 0 1,10-17 0-16,11-12-1 16,2-13 0-16,4-6 1 15,-4-13-1-15,-6-6 1 0,-9-8-1 16,-8-6 0-16,-12 7 1 15,-9 5 0-15,-6 6 0 16,-8 3 1-16,-3 16 0 16,9 23 1-16,-25-7-1 15,11 24 1-15,8 17 0 16,4 9 0-16,2 4-1 16,6 7 0-16,6 0 0 15,3 3 0-15,4-11-1 16,5-3-1-16,-1-15 0 15,4-6-2-15,-4-9-2 16,10 2-7-16,-16-22-30 16,10-7 0-16,-6-9 0 0,4-6 0 15</inkml:trace>
  <inkml:trace contextRef="#ctx0" brushRef="#br0" timeOffset="30988.3016">14829 2710 73 0,'0'0'42'16,"0"0"-1"-16,-4 21 1 16,-2 19-29-16,-19-13-4 15,11 27-1-15,-13-4-3 16,8 13-1-16,2-3-3 16,5-3 0-16,6-11 0 0,18-7 0 15,11-16-1-15,16-16-1 16,11-13 1-16,6-17-2 15,7-11 1-15,-1-20-2 16,0-7 1-16,-10-20-2 16,-4 1 1-16,-17-10 1 15,-10 5 0-15,-9 5 1 16,-10 7 0-16,-6 13 2 16,-4 14 0-16,2 19 2 15,6 27-1-15,0 0 1 16,-21 20 1-16,23 22-1 15,4 6 0-15,5 15-1 16,1 6 0-16,7 2-1 0,2 2 0 16,1-6 0-16,3-6-1 15,-6-9-1-15,0-11 0 16,-7-15-1-16,1-3-3 16,-13-23-4-16,22 8-32 15,-22-8-2-15,-16-23 1 16,-1-2-1-16</inkml:trace>
  <inkml:trace contextRef="#ctx0" brushRef="#br0" timeOffset="31348.4334">15070 2873 79 0,'0'0'40'0,"11"17"0"0,22-11 0 15,-4-12-33-15,31 12 0 16,1-10-2-16,19 2-1 15,-3-7-2-15,6 1 0 16,-6-7-1-16,-4-3 0 16,-7-1 0-16,-8-2 0 15,-14-2-1-15,-11 6 1 16,-16 0-1-16,-17 17 0 16,4-21 0-16,-4 21 1 15,-43 9 0-15,7 16 1 16,-7 10-1-16,1 5 0 15,-1 6 0-15,11 8 1 16,9 3-2 0,15-1 0-16,14-10 0 0,13-15-2 0,19-3-1 15,7-20-3-15,20 5-4 16,-16-34-19-16,22 0-13 16,-3-13 1-16,3-5-1 15,-7-9 1-15</inkml:trace>
  <inkml:trace contextRef="#ctx0" brushRef="#br0" timeOffset="31680.5543">16264 2733 94 0,'-27'13'41'0,"-14"9"1"15,6 27-2-15,-11-12-33 16,19 15-1-16,-4-2-2 16,20-2 0-16,7-6-2 0,17-12-1 15,14-7-1-15,10-13-1 16,9-14 0-16,2-11-1 15,6-10-1 1,-5-19-2-16,-3-4 1 0,-11-25-1 16,-4 0 1-16,-16-11 0 15,-5 5 2-15,-7 4 2 16,-8 6 1-16,-3 21 3 16,-4 10-1-16,12 38 1 15,-27-2 1-15,18 36-2 16,-7 12 1-16,5 20-2 15,-1 7 0-15,-1 5-3 0,7 7-2 16,-2-16-6-16,24 9-33 16,-7-14 0-1,12-11 0-15,10-18-1 16</inkml:trace>
  <inkml:trace contextRef="#ctx0" brushRef="#br0" timeOffset="32603.8923">17218 2762 51 0,'4'-21'32'15,"-4"21"1"-15,18 0-9 16,-24-19-4-16,6 19-8 0,0 0-1 16,0 0-3-16,6-22 0 15,-6 22-1-15,0 0-1 16,-27 20-1-16,-2-1 0 15,5 19 0-15,-6-1-2 16,-1 9 0-16,0 2-2 16,6 7 0-16,6-9 0 15,11-4 0-15,10-11-1 16,-2-31 0-16,38 25 0 16,-1-29-1-16,3-5 1 15,7-14 0-15,-3-8 0 16,0-9-1-16,-5-4 1 15,-6-1 0-15,-10 3 0 0,-6 6-1 16,-3 1 1-16,-5 8 0 16,1 8 0-16,-10 19 1 15,27-6-1-15,-8 24 2 16,7 5-1-16,2 13 1 16,1 3-1-16,0 9 1 15,-2 3 0-15,-4 1-1 16,-7-6 0-16,-3-6 0 15,-9-11 0-15,-2-8-1 16,-2-21 0-16,-6 18 0 16,6-18 0-16,-3-29 0 15,6 4 0-15,7-12-1 16,7-7 0-16,7-9 1 0,4 1-1 16,9 2 1-16,4 8-1 15,1 9 1-15,0 10 0 16,-1 17 1-1,-2 18-1-15,-3 15 1 0,-5 3 0 16,-6 11 0-16,-6 1-1 16,-5 4 0-16,-4-2 0 15,-8-9-2-15,1 5-1 16,-10-19-4-16,18 19-15 16,-11-40-21-16,10 25 0 15,-10-25-1-15,23-4 1 16</inkml:trace>
  <inkml:trace contextRef="#ctx0" brushRef="#br0" timeOffset="33308.1504">18640 2405 37 0,'-10'-21'37'0,"10"21"0"15,-9-31 3-15,3 2-14 16,6 29-12-16,0 0-1 16,17 24-4-16,-19-1 0 15,14 23-4-15,-8 5 1 16,7 16-3-16,-1 6 0 15,3 6-1-15,1-2 0 16,1-2-1-16,1-12 0 16,-1-6-1-16,1-16 0 15,-5-14 0-15,-11-27 0 0,18 15-1 16,-18-15 0-16,7-27 1 16,-5-6-1-16,0-13 0 15,2-3 1-15,0-5-2 31,4 0 2-31,1 2-2 0,7 2 2 0,1 6-1 16,6 12 1-16,8 13 0 16,4 11 0-16,1 14 1 15,3 7-1-15,1 18 1 16,-3 7 0-16,-6 12 0 16,-8 0 0 15,-9 4 0-31,-14-3 0 0,-10-1 0 0,-7-4 0 0,-7-9-1 0,-6-14 0 15,-5-8 0-15,0-5-2 16,0-16-2-16,8 6-4 16,-13-14-31-16,19-3-4 15,1-17 0-15,11 1 0 16</inkml:trace>
  <inkml:trace contextRef="#ctx0" brushRef="#br0" timeOffset="33660.2822">19147 2746 90 0,'27'24'42'16,"4"6"-1"-16,-4-9 0 15,10 12-33-15,-10-10-3 0,11-2-1 16,-3-8-1-16,2-7-2 16,1-6-1-16,-3-11-1 15,-2-5 0 1,-1-7 0-16,-1-2-1 0,-6-3 2 15,-1 5-1-15,-5-2 1 16,-6 7 0-16,-13 18 2 16,20 4 0-16,-17 23 1 15,-3 15 0-15,-1 22 1 16,-3 7-2-16,0 15 1 16,0 6-1-16,2-4-1 15,0-3-1-15,2-9 0 16,2-10-3-16,-2-22-2 0,10-4-4 15,-10-40-18 1,0 0-16-16,25 15-1 16,0-26 0-16,6-10 1 15</inkml:trace>
  <inkml:trace contextRef="#ctx0" brushRef="#br0" timeOffset="34316.5158">20331 2534 43 0,'0'0'37'0,"-21"-23"0"15,21 23 1-15,18-10-18 0,-5-11-8 16,39 27-3-16,-7-10-1 15,20 25-1 1,-11 0-1-16,8 17-1 16,-10 6 0-16,-6 12-2 0,-11 2 0 15,-10-1 0-15,-12-7-1 16,-7-6-1-16,-8-9 0 16,-3-12-1-16,5-23 1 15,-26 19-1-15,26-19 0 16,-30-19-1-16,14 0 1 15,-1-8-1-15,-1-6 0 16,-1 0 0-16,-2-1 0 16,-4 7 0-16,-8 8 1 15,-4 13 0-15,-3 8 0 16,3 15 1-16,1 14 0 16,7 5 0-16,4 10 0 15,19 4 0-15,12 4 0 0,15-4 1 16,16-8-2-16,11-9 1 15,10-10-2-15,7-10 0 16,7-9-2-16,-11-17-3 16,14 9-10-16,-11-27-27 15,-10-2-1-15,-11-11 0 16,-9-4 1-16</inkml:trace>
  <inkml:trace contextRef="#ctx0" brushRef="#br0" timeOffset="35275.8692">21327 2562 52 0,'-20'-15'37'15,"20"15"2"-15,0 0-1 16,-19-23-24-16,36 42-1 16,-17-19-2-16,12 31-2 15,-8-6-3-15,13 17 0 16,-5 0-3-16,7 8 0 15,-2-4-1-15,-1-4-1 16,-3-5 0-16,-1-7 0 0,-2-8-1 16,-10-22 0-16,5 17 0 15,-5-17 0-15,0 0 0 16,-21-29-1 0,13 8 0-16,1-12 0 15,1-1 0-15,4-10 0 0,6 0 0 16,6-2 0-16,7 5 0 15,4 1 0-15,4 11 1 16,4 6 0-16,2 8 0 16,2 15 1-16,0 4 0 15,-1 15 0-15,-7 8 1 16,2 11 0-16,-9 4-1 16,-3 8 1-16,-5 0-1 0,-4-2 0 15,-4 0 0-15,-2-12 0 16,0-3-2-1,0-12 1-15,0-21 0 16,11 17 0-16,-11-17-1 0,25-19 1 16,-7-2-1-16,1-6 0 15,6-7 0-15,0-5-1 16,4-3 1-16,-4-6 0 16,-2 10 0-16,-4 3 0 15,-3 6 0-15,-6 6 1 16,-10 23 1-16,0 0-1 15,0 0 1-15,-22 20 0 16,3 6 0-16,0 13 0 16,-1 1 0-16,5 10 1 15,3-2-2-15,9-6 1 16,8-2-1-16,9-13 1 16,11 0-1-16,6-13-1 0,9-11 1 15,1-10-2-15,5-5-1 16,-5-5-2-16,5 0-4 15,-31-12-26-15,14 2-7 16,-13-4-1-16,-5 5 0 16</inkml:trace>
  <inkml:trace contextRef="#ctx0" brushRef="#br0" timeOffset="35712.0285">22281 2369 52 0,'0'-20'40'0,"0"20"2"15,0 0-1-15,0 0-20 16,0 0-9-16,2 48-3 16,-2-13-2-16,8 17-3 0,-4 5 0 15,4 14-1-15,-4 2-1 16,1 0 0-16,1-6-1 15,0-7 0-15,0-12-1 16,1-8-1-16,-1-13 0 16,-6-27-1-16,14 17-1 15,-14-17-5-15,0 0-6 16,2-29-28-16,-4 4-1 16,-10-11 0-16,-1 1 0 15</inkml:trace>
  <inkml:trace contextRef="#ctx0" brushRef="#br0" timeOffset="35864.0831">22114 2697 71 0,'0'0'40'0,"0"0"-1"16,23-10 2-16,29 18-31 15,-6-16-5 1,22 6-2-16,1-2-1 16,4-3-6-16,10 16-22 0,-19-15-14 15,-2 1-1-15,-10-5 1 16,-2 4-2-16</inkml:trace>
  <inkml:trace contextRef="#ctx0" brushRef="#br0" timeOffset="36265.2268">23163 2505 78 0,'17'-17'43'16,"-17"17"-1"-16,0 0 2 16,33-4-33-16,-33 4-3 15,16 19-1-15,-9 2-3 16,5 14-1-16,-3 7 0 15,1 4-1-15,2 7-1 16,1 1 0-16,-1-4-1 16,-3-6 1-16,-1-7-1 15,0-7 0-15,-2-9-1 16,-6-21 0-16,9 21-1 0,-9-21-2 16,6-19-2-16,-12-13-4 15,20 14-26-15,-22-24-8 16,-4 0 0-16,-7-12 0 15</inkml:trace>
  <inkml:trace contextRef="#ctx0" brushRef="#br0" timeOffset="36465.3019">22957 2330 83 0,'-10'-19'41'0,"10"19"1"15,25-36-11-15,25 36-19 16,-6-14-4-16,24 12-1 15,5-3-4-15,12 1 0 0,4 0-2 16,0-2-1-16,-3-2-1 16,-8 1 0-16,-7 3-2 15,-15-4-2-15,-12 14-4 16,-44-6-33-16,18 2 0 16,-18-2-1-16,-25 13 1 15</inkml:trace>
  <inkml:trace contextRef="#ctx0" brushRef="#br0" timeOffset="36688.3822">23093 2537 84 0,'18'6'41'15,"9"-6"3"-15,19 0-2 16,-9-13-34-16,40 7-2 15,-2-9-3-15,4 3-1 16,-2 1-3-16,-7 1-2 16,-3 10-4-16,-30-10-35 15,0 10 1-15,-18 0-2 16,-19 0 0-16</inkml:trace>
  <inkml:trace contextRef="#ctx0" brushRef="#br0" timeOffset="37108.5365">24021 2998 86 0,'0'0'45'15,"0"0"-1"-15,0 0 1 16,0 0-36-16,0 0-2 16,0 0-2-16,0 0-2 15,0 0-1-15,0 0-3 16,0 0-1-16,0 0-3 16,-9 36-16-16,9-36-23 15,-24 14-1-15,-3-11 0 16,-5 1 0-16</inkml:trace>
  <inkml:trace contextRef="#ctx0" brushRef="#br0" timeOffset="38772.141">1024 5041 40 0,'0'0'36'16,"12"-21"1"-16,-12 21 0 0,0 0-21 15,0 0-3-15,17 7-3 16,-17-7-1-16,10 46-3 16,-5-13-2-16,3 19 0 15,2-3-1-15,1 15-1 16,-3-1-1-16,4-2 0 16,-7-3 0-16,5-10 0 15,-6-12-1-15,2-11 0 16,-2-4 0-16,-4-21 0 15,0 0-1-15,0 0 1 16,23-26-1-16,-18 1 0 16,7 2 0-16,0-8 1 15,7 4-1-15,2 6 1 0,6 0-1 16,4 7 1-16,0 7 0 16,2 5-1-16,-3 6 2 15,3 7-1-15,-4 10 0 16,-6 10 1-16,-7 7 0 15,-5 10 0-15,-7 2 0 16,-8 4 0-16,-5-2 0 16,-3-6 1-16,-7-12-2 15,-2-9 1-15,-4-15 0 16,-8-14-1-16,0-8 0 16,0-11 0-16,0-2-1 15,1-1-2-15,5 3 0 16,0-4-3-16,27 27-4 0,-31-12-30 15,31 12 0-15,0 0 0 16,29 4 0-16</inkml:trace>
  <inkml:trace contextRef="#ctx0" brushRef="#br0" timeOffset="38988.2198">1740 5672 88 0,'0'0'42'0,"13"21"0"0,-13-21-1 15,0 0-36-15,0 0-2 16,0 0-3-16,0 0-3 16,-25 6-20-16,25-6-18 15,0 0 0 1,0 0-1-16,21 0 0 0</inkml:trace>
  <inkml:trace contextRef="#ctx0" brushRef="#br0" timeOffset="39748.4971">2463 5115 47 0,'0'0'34'15,"8"-21"-1"-15,19 0-3 16,13 15-22-16,3-15-1 16,20 16 0-16,-1-7 0 15,15 18 0-15,-13 0-2 0,1 19 1 16,-20 1-1-16,-9 17 1 15,-20 3-2 1,-12 7 0-16,-20-1-2 16,-11 4-1-16,-9-6 0 0,-7-2 0 15,-3-4-1-15,-2-8 0 16,3-7 0-16,5-4 0 16,1-8 0-16,10-2 0 15,6-7 0-15,23-8 0 16,-21 10 0-16,21-10 0 15,0 0-1-15,17 7 1 16,4-5 0-16,5-4 0 16,8 0-1-16,-1-1 1 15,4-1 0-15,-3 0 0 16,5 0 0-16,-8 4-1 16,-2 2-1-16,-10-4-3 15,4 16-6-15,-23-14-27 0,0 0-1 16,0 0-1-16,14-29 0 15</inkml:trace>
  <inkml:trace contextRef="#ctx0" brushRef="#br0" timeOffset="40192.6668">3140 5104 46 0,'0'0'37'0,"31"-15"2"0,-10 16 0 0,-21-1-21 16,37 16-5-16,-37-16-3 0,31 38-2 15,-22-13-3-15,1 8-1 16,-6-4-3-16,-2-5 0 16,-2-6 0-16,0-18 0 15,0 19-1-15,0-19-1 16,0 0 0-16,-2-21 0 15,4 4 1-15,-2-5-1 16,2 1 0-16,1-4-1 16,1 2 1-16,2 0 0 15,4 6 0-15,3 0 1 16,5 5 1-16,3 5-1 16,4 3 0-16,4 8 0 0,4 5 1 15,-3 9 0-15,1 1-1 16,-6 8 1-16,-3-1-1 15,-7 1 0-15,-7-2 0 16,-6-2 0-16,0-2-4 16,-2-21-5-16,0 0-30 15,0 0-1-15,0 0 0 16,0 0 0-16</inkml:trace>
  <inkml:trace contextRef="#ctx0" brushRef="#br0" timeOffset="40560.7953">3790 4885 55 0,'0'0'38'0,"-15"29"3"15,-9 0-1-15,13 23-28 16,-22-18 0 0,23 26-4-16,-11-20 0 0,19 4-4 15,8-11-3-15,15-14-1 16,8-13-2-16,8-16 1 15,5-7-2-15,-3-18 0 16,-3-5 0-16,-7-8-1 16,-5-10 1-16,-13-5 1 15,-7 4 0-15,-8 1 2 16,-6 4 0-16,1 14 2 16,-5 9 0-16,14 31 1 0,-23-13 0 15,17 40 0-15,-3 9 0 16,7 16-1-1,2 6 1-15,0 7-3 16,2 6 0-16,-2-4-4 0,9 12-8 16,-11-26-27-16,2 1-1 15,-7-14-1-15,-3-9 0 16</inkml:trace>
  <inkml:trace contextRef="#ctx0" brushRef="#br0" timeOffset="40776.8819">3329 5478 77 0,'0'0'40'16,"27"-2"1"-16,8-8 0 16,28 3-33-16,-9-9-2 0,22 11-1 15,-7-5-1-15,-1 6-4 16,-1 2-3-16,-17-13-11 15,-2 15-26-15,-7-6 0 16,-12 4-2-16,-29 2 1 16</inkml:trace>
  <inkml:trace contextRef="#ctx0" brushRef="#br0" timeOffset="43032.6963">5130 5413 58 0,'-23'9'35'0,"23"-9"1"16,8 20-10-16,-8-20-15 16,31-6-3-16,-10-4-1 15,20 6-1-15,-3-1-3 0,12-5-1 16,-1 4-4-1,-13-15-12-15,1 12-22 16,-8 3-1-16,-12-4 0 16,-17 10 0-16</inkml:trace>
  <inkml:trace contextRef="#ctx0" brushRef="#br0" timeOffset="43675.9305">6718 5044 52 0,'-17'-32'36'16,"3"15"1"-16,14 17 1 15,-25-46-25-15,25 46-2 16,-17-10-2-16,17 10-1 15,0 0 0-15,15 27-2 16,-5-2-1-16,5 13 0 16,4 6-1-16,5 12-1 15,-3 3 0-15,4 7-1 16,0-7-1-16,-2-1 0 16,-2-11-1-16,-5-8 1 15,1-8-1-15,-5-10-1 0,-12-21 1 16,0 0-2-16,21 11 0 15,-21-11-2-15,6-27-2 16,-12-7-5 0,21 9-28-16,-19-19-2 0,1 2-2 15,-7-8 2-15</inkml:trace>
  <inkml:trace contextRef="#ctx0" brushRef="#br0" timeOffset="43908.0147">6542 4906 60 0,'0'0'38'0,"0"0"1"15,29-13 0-15,20 21-28 16,3-28-2 0,31 7-2-1,7-10-2-15,22 2-2 0,4 2-2 0,0-2 0 16,-10 1-3-16,-16-1-2 15,-7 25-7-15,-33-8-28 32,-17 14 0-32,-33-10-2 0,-15 27 2 0</inkml:trace>
  <inkml:trace contextRef="#ctx0" brushRef="#br0" timeOffset="44097.0916">6751 5273 43 0,'0'0'34'16,"0"0"2"-16,29 5-2 0,13-31-12 15,16 8-19-15,2-1-2 16,3-10-10-16,-1 3-24 16,2 8-1-16,-16-9-1 15,-6 8-1-15</inkml:trace>
  <inkml:trace contextRef="#ctx0" brushRef="#br0" timeOffset="44548.2487">6670 4626 44 0,'-22'0'36'16,"22"0"-1"-16,0 0 1 15,0 0-24-15,0 0-3 16,26-4-1-16,8 8-3 15,1-6 0-15,17 2-2 16,6-5-1-16,11-3-1 0,5-2 1 16,1-1-2-16,-2-3 1 15,-3 3-1-15,-11-3 0 16,-12 1 0-16,-13 0 1 16,-12 1-1-16,-22 12 0 15,3-17 0-15,-3 17 1 16,-36-15-1-16,5 7-1 15,-4 0 0-15,-1 4-1 16,-7-9-5-16,20 15-22 16,-6-12-9-16,6-1-1 15,23 11 1-15</inkml:trace>
  <inkml:trace contextRef="#ctx0" brushRef="#br0" timeOffset="45020.4205">7783 4998 38 0,'-18'4'35'0,"18"-4"0"15,18-9 1-15,-7-9-22 16,30 15-4-16,-10-15-3 16,21 13-2-16,-6-7-4 0,4 2 0 15,-6 7 0-15,-7 1-3 16,-4 9-4-16,-33-7-23 15,0 0-6 1,-19 33 0-16,-14-18-1 0</inkml:trace>
  <inkml:trace contextRef="#ctx0" brushRef="#br0" timeOffset="45164.4772">7700 5158 67 0,'-14'19'37'0,"14"-19"-1"16,35-16-5-16,5 18-24 15,-1-9-2-15,9-3-6 0,18 1-31 16,-10 1-3-16,-6-4-1 16,-2 3 0-1</inkml:trace>
  <inkml:trace contextRef="#ctx0" brushRef="#br0" timeOffset="46260.8755">8546 4973 52 0,'0'0'35'15,"-13"-17"2"-15,7-2-12 16,6 19-8-16,0 0-5 16,0 0-2-16,0 0-1 15,27 36-3-15,-21-14 0 16,5 14-2-16,-1 6 1 15,2 14-2-15,-3 5 1 0,1-1-2 16,0-5-1-16,3-3 1 16,-5-8-1-16,3-9 0 15,-5-16-1-15,-6-19 0 16,18-2 1-16,-18 2 0 16,21-40 0-16,-15 7-2 15,1-9 2-15,-3-8-2 16,-2-4 1-16,0 1-1 15,-2 1 0-15,0 0-1 16,0 10 1-16,2 7 0 16,4 8-1-16,-1 10 2 15,-5 17 1-15,26-2-1 16,-7 14 1-16,2 7 0 0,2 8 0 16,2 7 1-16,0 5-1 15,2 7 0-15,-3-8-1 31,-3-1 1-31,-2-5-1 0,-5-5 1 0,-5-10 0 16,-9-17-1-16,0 0 0 16,0 0 0-16,0 0 0 15,6-30 0-15,-10 3 0 16,4-10 0-16,4-5-2 16,4-4 2-16,3 0-2 15,7-4 1-15,1 4 0 16,8 12 0-16,4 9-1 15,-2 9 1-15,2 16 1 0,3 16 1 16,1 9 1-16,0 15-1 16,-6 12 1-1,-4 1-2-15,-6 9 2 16,-2-3-1-16,-3 1 0 0,-8-12-2 16,-1-4 0-16,-8-14-1 15,8-1-4-15,-5-29-3 16,25 12-32-16,-25-12-1 15,27-21 0-15,-7 0 0 16</inkml:trace>
  <inkml:trace contextRef="#ctx0" brushRef="#br0" timeOffset="46860.0909">9839 5016 65 0,'0'0'40'15,"29"2"0"-15,-29-2 0 16,25 23-26-16,-25-23-4 16,0 0-2-16,-4 21-3 15,4-21-1-15,0 0-1 16,8 21-1-16,-8-21-1 16,0 0 1-16,0 0-1 15,19-21-1-15,-19 21 0 16,9-29 0-16,-9 29-1 15,0-31 2-15,0 31-2 16,-17-23 1-16,0 19 0 16,-10 8 0-16,-6 8 2 15,-6 13-1-15,-5 5 0 0,-2 11 0 16,3 5 1-16,9 7-1 16,9 3-1-16,13 0 1 15,12-8-1-15,12-10 1 16,13-11-1-16,11-12 0 15,9-5 0-15,3-14 0 16,2-11 1-16,-2-7-1 16,-3-8 1-16,-9-5-2 15,-7-3 2-15,-10-2-1 16,-9-5 0-16,-10 3 0 16,-6 6 0-16,-3 5 0 15,-5 8-1-15,14 23 1 16,-23-11-1-16,23 11 2 0,-8 36-1 15,12-9 0-15,8 6 1 16,3 3-1-16,8 0 1 16,4-7-1-16,10-4 0 15,2-6 0-15,7-5-1 16,-6-9-2-16,1 1-1 16,-12-17-6-16,17 1-32 15,-27-7-1-15,-5 0 0 16,-18-10 0-16</inkml:trace>
  <inkml:trace contextRef="#ctx0" brushRef="#br0" timeOffset="47348.2723">9445 4799 49 0,'-21'-12'34'16,"0"3"3"0,9-10-5-16,12 19-20 15,0 0-2-15,52 0-1 0,-25-2-2 16,23 13-1-16,3-9-2 16,14 13 0-16,2-11-1 15,5 10 0-15,-5-10-1 16,-7-1-1-16,-8-3 1 15,-10 4 0-15,-11-9-1 16,-33 5-1-16,17-18 1 16,-17 18 0-16,-32-29-1 0,3 12 0 15,-6 0 0 1,-4-10-3-16,5 12-2 16,-11-14-29-16,18 8-6 15,0 2-1-15,12 1 1 0</inkml:trace>
  <inkml:trace contextRef="#ctx0" brushRef="#br0" timeOffset="48472.6835">1462 7076 33 0,'0'0'33'0,"0"0"2"15,0 0 0-15,0 0-22 16,-21 4-1-16,26 15-2 16,-5-19-1-16,-1 29-1 15,1-29-1-15,-4 34-1 16,2-17-1-16,6 4-1 16,-4-21-1-16,7 27 0 15,-7-27-2-15,0 0 1 16,25-9-1-16,-25 9 0 0,18-29-1 15,-11 12 1-15,-3-6 0 16,-4 2-1-16,-4-1 1 16,4 22-1-16,-23-23 0 15,6 23 0-15,-10 4 2 16,4 12-2-16,-6 7 1 16,-2 11 1-16,4 5-1 15,12 10 0-15,3-1 0 16,14 6 0-16,8-4 0 15,7 0-1-15,8 0 1 16,8-8-1-16,-2-4 0 16,-4-11 0-16,-2-4-1 0,-4-8 1 15,0-3-2-15,-21-12-3 16,31 6-10-16,-31-6-28 16,23-29 0-16,-15 8 1 15,2-4-1-15</inkml:trace>
  <inkml:trace contextRef="#ctx0" brushRef="#br0" timeOffset="48668.7519">1826 7575 85 0,'0'0'43'0,"35"11"-1"0,-35-11 0 16,39 0-36-16,-39 0-3 15,0 0-3-15,19 4-5 16,-19-4-34-16,0 0-3 16,0 0 1-16,6-21-1 15</inkml:trace>
  <inkml:trace contextRef="#ctx0" brushRef="#br0" timeOffset="49412.022">2729 6876 36 0,'0'0'34'0,"-19"-15"2"16,19 15-1-16,0 0-19 16,13-17-5-16,16 19-2 0,-6-12-2 15,18 18-3-15,-1-4 0 16,9 17 0-16,-7 0 0 16,2 13-1-16,-13-1 0 15,-6 9 0-15,-17 0-1 16,-12 0 0-16,-13 1 0 15,-12-3-1-15,-6-4-1 16,-5-5 1-16,-1-8-1 16,3-2 0-16,5-9 0 15,6-10 0-15,27-2-1 16,-19-8 1-16,19 8 0 16,17-25-1-16,2 15 1 15,8-3 0-15,10 7 1 0,1 10-1 16,5 4 0-16,1 13 0 15,-1 2 1-15,-3 8-1 16,-11 3 1-16,-6 6 0 16,-15 3 0-16,-4-1 0 15,-18-8 1-15,-7-1 0 16,-10-10-1-16,-4-2 0 16,-1-4 0-16,-3-5-1 15,5-8 0-15,-3-10-2 16,6-2 0-16,2-7-2 15,10 7-3-15,-8-26-19 16,19 9-15-16,4-10-1 16,10-1 2-16,2-6-2 0</inkml:trace>
  <inkml:trace contextRef="#ctx0" brushRef="#br0" timeOffset="50060.2617">3206 6926 66 0,'0'0'39'0,"23"-6"0"15,-23 6 0-15,0 0-28 16,38 35-3-16,-38-35-1 16,25 44-2-16,-15-19-2 0,2 2 0 15,-7-4-2-15,1-4 0 16,-6-19 0-16,-2 21-1 15,2-21 1-15,0 0-1 16,0 0 0-16,0 0-1 16,-19-25 0-16,17 6 0 15,2 0 0-15,4-2-1 16,5 2 0-16,1-6 0 16,11 5-1-16,1-3 1 15,6 8 0-15,3-4-1 16,6 7 1-16,3 1 1 15,-1 1 0-15,0 5 1 16,-9-3 2-16,-1 6 0 0,-9-2 1 16,-20 4 0-16,13 19 0 15,-19 0 1 1,-11 4-1-16,-4 8 0 16,-2 0-1-16,1 1 0 0,3 1-1 15,6-2 0-15,7-8 0 16,6-23-1-16,21 17 0 15,2-25 0-15,8-5-1 16,2-10 0-16,2-10 0 16,-1-7 0-16,-1-14 1 15,-10-1-1-15,-3 1 0 16,-9-2 1-16,-5 12 1 16,-6 0-1-16,-6 19 1 0,6 25-1 15,-19-13 1 1,9 30 0-16,1 14 0 15,3 15 0-15,2 4 0 16,2 11-2-16,8 2-2 0,-6-15-6 16,27 6-31-16,-14-10-3 15,7-7 2-15,-7-14-2 16</inkml:trace>
  <inkml:trace contextRef="#ctx0" brushRef="#br0" timeOffset="50548.4373">3312 7360 60 0,'-20'7'38'16,"20"-7"0"-16,0 0 3 15,25-19-30-15,20 19-2 16,-7-17-2-16,20 7-2 15,-2-1-2-15,6 1-4 16,1 16-7-16,-14-10-31 16,-1 4 0-16,-13 0-1 15,-10 2 0-15</inkml:trace>
  <inkml:trace contextRef="#ctx0" brushRef="#br0" timeOffset="50908.579">4700 7285 54 0,'0'0'36'0,"0"0"2"15,25 9-2-15,2-7-22 16,-7-15-7-16,11 0-7 15,15 11-19-15,-4-2-17 16,-7-10 0-16,-2 7-1 16,-6-9 0-16</inkml:trace>
  <inkml:trace contextRef="#ctx0" brushRef="#br0" timeOffset="51500.7851">5852 6734 54 0,'-8'-19'37'0,"8"19"1"16,0 0-1-1,-29 8-22-15,39 28-3 16,-16-9-4-16,20 23-1 15,-7 2-1-15,11 19-2 0,-1-2-1 16,4 2 0-16,-3-4-1 16,3-4 0-16,-4-3-2 15,0-10 1-15,-5-10-2 16,-4-15 0-16,-8-25 0 16,9 17-2-16,-9-17-3 15,0-33-8-15,8 10-26 16,-12-13-1-16,-2-10 0 15,-7-12 0-15</inkml:trace>
  <inkml:trace contextRef="#ctx0" brushRef="#br0" timeOffset="51704.8594">5667 6721 50 0,'0'0'39'0,"0"0"0"15,21-23 1-15,17 31-12 16,7-26-21-16,30 9 0 15,4-12-2-15,16 1-3 16,-3 5 0-16,1 2-2 16,-10 11-3-16,-18-2-3 15,3 21-14-15,-32-3-19 16,-24 7-2-16,-18 7 1 16,-17 1 0-16</inkml:trace>
  <inkml:trace contextRef="#ctx0" brushRef="#br0" timeOffset="51884.9248">5761 7062 67 0,'18'-2'37'16,"10"-7"0"-16,21-6 0 16,10-1-29-16,5-7-4 15,13 6-3-15,-1 7-4 16,-17-7-25-16,1 9-8 15,-4 5-1-15,-15-1-1 16</inkml:trace>
  <inkml:trace contextRef="#ctx0" brushRef="#br0" timeOffset="52508.1523">6504 7032 23 0,'0'0'35'16,"0"0"2"-16,0 0 1 15,0 0-18-15,-20 34-2 16,-14-17-2-16,18 31-3 16,-24-11-4-16,17 17-2 15,-8-3-3-15,13 3-2 16,5-8 0-16,11-9-2 16,14-18 1-16,13-12-1 15,7-9 0-15,9-9 1 16,1-10-1-16,-1-2 0 0,-1-8 1 15,-9 0 0-15,-6-5-1 16,-11 2 1 0,-8 3-2-16,-10 4 1 15,-8 2 1-15,-5 4-1 0,-2 4 0 16,1 1-1-16,1 12 1 16,17 4-1-16,0 0 1 15,0 0 0-15,0 0-1 16,0 0 1-16,35-5-1 15,-12 5 1-15,4 0-1 16,-2 0 1-16,0 2 0 16,0 5 0-16,-6 1 1 15,-3 9 0-15,-1 4 0 0,-1 8 0 16,-7 4-1 0,3-1 1-16,-2-1 0 15,1 2-2-15,-5-8 2 16,4-6-1-16,-8-19 0 0,6 19 1 15,-6-19-1-15,0 0 0 16,13-27 1-16,-11 6 0 16,4-8-1-16,-4-1 0 15,6-9 1-15,1 1-1 16,3-6 1-16,1 7-2 16,7-1 0-16,3 1 0 15,9 14-3-15,-1-9-4 16,23 22-25-16,-13-9-9 15,11 9 1-15,-4-3-1 16</inkml:trace>
  <inkml:trace contextRef="#ctx0" brushRef="#br0" timeOffset="53260.4263">7576 7193 19 0,'0'0'33'0,"2"21"0"15,-2-21-1-15,0 0-10 16,27-6-6-16,-15-11-4 15,22 13-4-15,-5-21-2 16,14 10-1-16,-5-18-2 16,5 8-1-16,-5-5 0 15,-1 3 0-15,-8-4-1 16,-12 0 0-16,-9 4 0 16,-12 8-1-16,4 19 0 15,-38-13 1-15,5 19 0 0,-4 13 0 16,-5 10 1-16,3 15 1 15,2 6 0 1,10 7 0-16,6-1-1 0,17-1 1 16,10-9-1-16,15-9 0 15,10-10-1-15,12-12-1 16,7-11 0-16,2-12-1 16,4-5-1-16,-8-12-2 15,6 2-4-15,-25-23-13 16,6 9-18-16,-10-5-1 15,-8-2 1-15,-5 2-1 16</inkml:trace>
  <inkml:trace contextRef="#ctx0" brushRef="#br0" timeOffset="53536.5281">8120 6951 50 0,'0'0'37'0,"0"0"2"0,-6 33 0 16,33-1-20-1,-29-14-6-15,26 26-2 0,-19-12-3 16,18 11-3-16,-7-7-1 15,7-3-1-15,-2-7-2 16,-1-3 0-16,-1-7 0 16,2-20-2-16,0-6 2 15,-3-7-1-15,-1-8 0 16,-2-7 0-16,-1-5 0 16,-2-9-1-16,-3-2 1 15,-5 2-1-15,-4 2-1 0,-4 2-2 16,2 11 0-16,-7-2-4 15,9 33-2 1,-14-24-19-16,14 24-11 16,0 0 0-16,8 28 1 0</inkml:trace>
  <inkml:trace contextRef="#ctx0" brushRef="#br0" timeOffset="53896.6586">8460 7281 75 0,'0'0'39'16,"0"0"-1"-16,32 21-9 16,-18-42-18-16,23 10-3 15,-12-14-2-15,13 2-3 16,-3-6 0-16,-2 0-2 16,-4-2 0-16,-4-5-1 0,-8-1 0 15,-3 3 0-15,-9 1 0 16,-9 5 0-16,-9 6 0 15,13 22 0-15,-35-13-1 16,12 25 1-16,0 7 1 16,2 9-1-16,0 7 0 15,5 3 1-15,10 3 0 16,6 1 0-16,6-6 0 16,8-3 0-16,5-6-1 15,4-10-1-15,6-2-2 16,-2-20-4-16,12 14-18 15,-11-26-14-15,3-10 0 16,-6-2-1-16,-1-9 0 0</inkml:trace>
  <inkml:trace contextRef="#ctx0" brushRef="#br0" timeOffset="54492.88">8932 6920 75 0,'-8'29'39'16,"8"-12"0"-16,6 18-8 15,-8-14-21-15,20 19 0 16,-14-13-2-16,9 15-2 16,-9-11-2-16,4 2-2 15,-3-14 0-15,-3 0-1 16,-2-19 0-16,2 21-1 16,-2-21-1-16,0 0 1 0,4-27-2 15,-4 4 1-15,2 2 0 16,0-8-1-16,4-3 0 15,0-7 1-15,3 9 0 16,1-3-1-16,-1 6 2 16,3 4-1-16,-12 23 2 15,29-25-1-15,-29 25 1 16,29 18 1-16,-18 5-1 16,5 7 2-16,-5 3-2 15,9 7 1-15,-3 2 0 16,6-1-1-16,4-9 0 15,8-7-1-15,5-17 0 16,7-8-1-16,3-10 0 0,-2-13 0 16,2-5-1-16,-5-13 0 15,-3-1 0-15,-11-2 1 16,-8 6 1 0,-4 5 0-16,-9 4 1 0,-10 29 0 15,10-25 1-15,-10 25 1 16,2 37 0-16,1 1-1 15,-3 18 1-15,8 9-1 16,0 10 1-16,2-2-2 16,-1 3 1-16,3-3-2 15,-3-8 1-15,-3-5-1 16,6-14-1-16,-8-17-3 16,3-4-3-16,-7-25-22 0,0 0-14 15,0 0 0-15,12-23-1 16,1-6 2-1</inkml:trace>
  <inkml:trace contextRef="#ctx0" brushRef="#br0" timeOffset="55280.1634">10307 6869 64 0,'16'-33'37'0,"1"18"1"16,2 7 0-16,-3-9-28 15,26 26-1-15,-9-5-1 16,19 23-1-16,-9 0-2 15,11 11 0-15,-12 3-2 16,1 1 0-16,-5-4-1 16,-9-5 0-16,-8-8-1 15,-3-6-1-15,-18-19 1 16,5 17-1-16,-5-17 0 0,0 0 0 16,-29-17 0-16,12 3-1 15,-6-3 1-15,-8 0-1 16,-4-2 0-16,-3 1 0 15,-3 5 0-15,-5 3 1 16,0 10-1-16,-1 4 1 16,3 10 0-16,7 7 1 15,10 4-1-15,12 3 1 16,11 3 0-16,18 2 0 16,9-10-1-16,15-4 1 15,12-8-2-15,8-7 0 16,8-4-1-16,-4-7-3 15,9 5-6-15,-13-17-30 0,6 3 0 16,-12-5-1-16,-4-6 2 16</inkml:trace>
  <inkml:trace contextRef="#ctx0" brushRef="#br0" timeOffset="55736.3294">11227 6817 71 0,'0'0'40'16,"-25"17"1"-16,-2 0 0 16,18 22-28-16,-36-11-3 15,11 20-2-15,-9-5-3 16,12 3-2-16,4-4-2 0,16-8 0 16,13-7 0-16,19-11-2 15,14-13 1 1,13-10-1-16,8-9 0 15,4-10-2-15,7-9 0 0,-7-19-1 16,0-7-1-16,-18-16 1 16,-3-5 0-16,-16-10 0 15,-4 3 1-15,-9 3 2 16,-8 6 2-16,-4 20 1 16,-8 10 2-16,4 25-1 15,6 25 2-15,0 0 0 16,-21 52-1-16,23 6 0 15,-4 11 0-15,8 13-1 16,0 4-1-16,5 5 1 16,3-9-2-16,3-5 0 0,-1-12-2 15,-3-15 1 1,2-14-1-16,-3-16-2 0,-12-20-2 16,0 0-5-16,33 1-32 15,-39-22 0-15,-2-5 0 16,-11-11 0-16</inkml:trace>
  <inkml:trace contextRef="#ctx0" brushRef="#br0" timeOffset="55992.4237">11343 6690 78 0,'12'-27'40'0,"9"24"0"16,6 1 0-16,19 23-31 15,-7-12-2 1,15 22 0-16,-4-2-2 0,6 13 0 15,-4-4-2-15,0 10-1 16,-9-6 0-16,-3-5 0 16,-11-3-1-16,-2-11 0 15,-12-1-1-15,-15-22 0 16,22 25 0-16,-22-25-2 16,0 0-3-16,0 0-10 15,-4-29-27-15,0 6 0 16,4-12-1-16,-4-11 0 0</inkml:trace>
  <inkml:trace contextRef="#ctx0" brushRef="#br0" timeOffset="56660.6668">11957 6485 74 0,'23'8'36'0,"-4"7"0"15,-2-5 0-15,-17-10-33 16,33 30-1-16,-6-9-3 15,-2-1-2-15,4 6-4 16,-10-12 0-16,10 5-1 16,-29-19 2-16,39 15 0 15,-39-15 4-15,25-3 3 16,-25 3 4-16,0 0 4 16,0 0 2-16,-19-2 1 15,5 28 0-15,-24-6-1 16,13 22-1-16,-14-4-3 0,12 18-2 15,-2-10-1-15,14-2-1 16,5-9-2-16,14-7 0 16,11-10-1-16,10-13 0 15,8-7 0-15,6-15 0 16,1-6 0-16,6-6 0 16,-3-11 0-16,-3 0 0 15,-3-4 0-15,-6 3 0 16,-6 5 0-16,-6 5 0 15,-7 10 1-15,-12 21 0 16,0 0 0-16,19 25 0 16,-17 4 1-16,2 7 0 15,-2 8-1-15,4 4 0 0,-2-2 0 16,3-7 0-16,-3-3-1 16,4-9 0-16,0-10 0 15,-8-17-1-15,23 2 1 16,-23-2-1-16,34-34-1 15,-10-1 1-15,4-11 0 16,5-11-1-16,4 3 1 16,0 0 0-16,-1 8 1 15,-1 4 0-15,-2 9 0 16,-4 26 0-16,-6 16 1 16,-6 18-1-16,-7 11 1 15,-4 12 0-15,-4 4-2 16,-4 2-1-16,2 1-1 0,-10-20-4 15,20 14-21-15,-10-24-14 16,9-7 0-16,-9-20 0 16,37 3 1-1</inkml:trace>
  <inkml:trace contextRef="#ctx0" brushRef="#br0" timeOffset="57196.8653">13509 6403 75 0,'0'0'39'16,"0"0"1"-16,6-18-1 0,4 45-27 15,-16-4-3-15,17 25-1 16,-5 2-1-16,12 19-2 16,-7-2-2-16,10 6 0 15,-1-4-1-15,1-4-1 16,-2-11 1-16,0-8-2 15,-1-11 0-15,-5-16 0 16,-13-19-2-16,23 13-1 16,-23-13-2-16,12-31-5 15,7 7-31-15,-19-22-1 16,0-8 0-16,-5-15 0 16</inkml:trace>
  <inkml:trace contextRef="#ctx0" brushRef="#br0" timeOffset="57396.935">13403 6297 71 0,'0'0'39'15,"19"2"-1"-15,16-4 2 16,31 4-30-16,-12-14-1 16,27 12-2-16,0-7-3 15,9 5-2-15,-3 0-2 16,-4 0-2-16,-4 14-7 15,-31-5-29-15,-3 7-1 16,-22-1-1-16,-21 4 0 16</inkml:trace>
  <inkml:trace contextRef="#ctx0" brushRef="#br0" timeOffset="57585.0066">13513 6684 73 0,'0'0'38'0,"46"10"0"16,6-20 0-16,14 5-31 16,9-14-3-16,12 1-2 15,-2-1-3-15,-10-10-6 16,12 10-28-16,-21 2-1 16,-18-4-2-16,-15 0 1 15</inkml:trace>
  <inkml:trace contextRef="#ctx0" brushRef="#br0" timeOffset="57992.1524">13548 6059 39 0,'-23'-21'33'15,"23"21"-1"-15,0 0 2 16,0 0-22 0,31-8-5-16,-12 3-2 15,17 8 0-15,-1-6-1 0,15 3-1 16,0-2-1-16,8 4 0 15,-4-2 0-15,-2 2-1 16,-5-2-1-16,-11 1 1 16,-7-2-1-16,-11-1 0 15,-18 2 0-15,0 0-1 16,0 0 0-16,-25-23-3 16,1 21-1-16,-16-14-16 0,-1 7-13 15,7 5-2 1,-5-6 2-16,14 8-2 15</inkml:trace>
  <inkml:trace contextRef="#ctx0" brushRef="#br0" timeOffset="58576.366">15230 6268 33 0,'0'0'34'0,"0"0"2"16,-14-17 0-16,14 17-14 15,0 0-6-15,0 0-3 16,2 31-1-16,-10-8-3 16,20 23-2-16,-10-2-2 15,10 19 0-15,-3 0-3 16,7 8 1-16,-3-2-2 15,6-7 0-15,-1-10-1 16,-1-10 1-16,0-6-2 16,-5-17-2-16,-12-19-1 15,0 0-8-15,21-1-28 16,-21-17-1-16,-4-5 0 16,-7-7 0-16</inkml:trace>
  <inkml:trace contextRef="#ctx0" brushRef="#br0" timeOffset="59396.667">14900 6439 70 0,'0'0'37'0,"19"2"0"16,12-6 0-16,21 6-28 15,-8-14-5-15,20 9 0 16,-4-7-2-16,2 2-3 15,1 3 0-15,-9-7-1 16,2 4-1-16,-13-5 0 0,-3 5 1 16,-13-3 0-16,4-1 0 15,-6 5 2-15,-2-3 1 16,0 10 2-16,-23 0 2 16,37 4 1-16,-37-4-1 15,33 32 2-15,-24-5-1 16,9 16 0-16,-12-3-1 15,7 15 0-15,-5-1-2 16,2 2-1-16,-7-4 0 16,5-6-1-16,-6-10 0 15,2-5-1-15,0-8 0 16,-4-23 0-16,0 0 0 0,0 0-1 16,25-8-1-16,-14-15 1 15,5-4-1-15,-3-3 0 16,3-1 1-16,-1-4-1 15,-3 7 1-15,-1 5 1 16,-3 5 0-16,-8 18 0 16,0 0 1-16,27-15 0 15,-27 15 0-15,23 29 1 16,-11-4-1-16,7 5 1 16,-2 5 0-16,5 3-1 15,-5-1 1-15,4-1-1 16,-2-1-1-16,3-12 1 15,3-4-1-15,0-10 0 0,4-5 0 16,2-11-1-16,3-5 1 16,-1-9-1-1,2-10 0-15,-4-7-1 16,0-4 0-16,-8-8 0 0,-4 0 1 16,-9-8-1-16,-5 7 1 15,-6 5-1-15,-5 9 2 16,-4 12-1-16,-5 4 2 15,15 21 0-15,-35 6 0 16,21 17 0-16,-1 6 0 16,5 13 1-16,5 0 0 15,5 10 0-15,2 2-1 16,7-5 0-16,3-6-1 0,5-7 0 16,4-9-1-1,1-14-1-15,6 1-3 16,-8-28-3-16,18 16-12 15,-13-29-21-15,2 2 0 0,-7-15 0 16,1-2 0-16</inkml:trace>
  <inkml:trace contextRef="#ctx0" brushRef="#br0" timeOffset="59987.882">16599 6464 77 0,'0'0'39'0,"0"0"1"15,4 25 0-15,17 13-28 16,-21-13-2-16,18 23-2 15,-13-8-3-15,9 6 0 16,-6-9-2-16,5-5-1 16,-7-5-1-16,0-6 0 15,-6-21-1-15,0 0 0 16,0 0 0-16,0 0 0 0,-4-30 0 16,0 1 0-16,0-4-1 15,0-9 1-15,4 0 0 16,2-8-1-16,6 6 1 15,0 0-1-15,3 11 0 16,3 4 0-16,5 10-1 16,0 4 0-16,4 11 0 15,1 2-1-15,4 6 0 16,1 4 0-16,4-1 0 16,-2 3 0-16,2 1 1 15,-4 1 0-15,2 1 1 16,-6-3 0-16,2 3 0 15,-6-3 1-15,-2 1 1 0,-1-1 0 16,-18-10 0-16,32 2 0 16,-32-2 1-16,27-8-1 15,-27 8 0-15,24-25 1 16,-17 8-1-16,1 0-1 16,-10 0 1-16,2 17 0 15,-17-23 1-15,17 23 0 16,-39 0 1-16,14 17-1 15,-4 10 1-15,4 7 0 16,0 8 0-16,11 6-1 16,9 4 0-16,9-2-1 15,5-4 0-15,12-9-1 0,10-11-1 16,8-5-1-16,7-3-3 16,-7-24-4-16,20 8-32 15,-16-10-1-15,5-3 0 16,-5-7 0-1</inkml:trace>
  <inkml:trace contextRef="#ctx0" brushRef="#br0" timeOffset="60464.0563">18173 6362 72 0,'0'0'39'0,"-13"-17"0"0,13 17 1 16,0 0-27 0,-16 23-2-16,18 17-3 15,-13-1-1-15,11 16-1 16,-6 5-3-16,10 9 0 0,-2-6-2 15,5-5 0-15,7-12-1 16,3-18 0-16,8-8-1 16,0-18-1-16,4-14-2 15,-10-19-2-15,12 10-10 16,-15-29-25-16,-5-1 0 31,-9-15-1-31,-6 1 1 0</inkml:trace>
  <inkml:trace contextRef="#ctx0" brushRef="#br0" timeOffset="60576.0943">18150 6245 47 0,'8'25'26'15,"-8"-25"-11"-15,0 0-20 0,29 42-20 16,-29-42-3-16,50 37 2 16</inkml:trace>
  <inkml:trace contextRef="#ctx0" brushRef="#br0" timeOffset="60927.2291">18572 6433 62 0,'0'0'37'15,"0"0"1"-15,-19 21 1 16,-12-25-27-16,20 26-1 16,-20-17-3-16,13 16-3 15,-3-9-1-15,21-12-2 16,-4 29 0-16,24-10-2 0,9-2 0 15,13 2 0-15,4 4 0 16,10 4 0-16,6 0 1 16,0 9-1-16,-4-3 1 15,-12 0 0-15,-11-3 0 16,-10 3 1-16,-18-6 0 16,-11-2 0-16,-17-6-1 15,-10-6 1-15,-13-5-1 16,-2-4-1-16,-10 0 0 15,-2-8-2-15,10 4-4 16,-12-21-24-16,25 7-10 16,6-7 0-16,16-4-1 15</inkml:trace>
  <inkml:trace contextRef="#ctx0" brushRef="#br0" timeOffset="61732.5188">19527 6493 74 0,'12'-18'35'15,"-12"18"2"-15,34-17-10 16,-14-2-17-16,28 23-2 16,-10-6-1-16,16 21-1 15,-11-2 0-15,7 20-1 16,-13 1 0-16,-1 16-1 16,-14-4 0-16,-5 9-1 15,-7-9-1-15,-5-10-1 0,-3-5 0 16,-2-8 0-1,0-8-1-15,0-19 0 16,0 0 0-16,0 0 0 16,0 0-1-16,4-21 1 0,-4 4-1 15,-4-6 0-15,-3-2 0 16,-9 0 1-16,-7 5-1 16,-12 3 0-16,-3 6 1 15,-9 11 0-15,-3 2 1 16,0 7-1-16,4 8 1 15,7 5 0-15,14 1-1 16,10 0 1-16,11 3-1 16,12-3 0-16,13-3 0 0,15-5 0 15,7-4-1 1,5-9-2-16,8 4-2 16,-10-23-8-16,14 7-27 15,-10-9-2-15,-3 2 1 0,-13-10 0 16</inkml:trace>
  <inkml:trace contextRef="#ctx0" brushRef="#br0" timeOffset="62132.6623">20181 6552 77 0,'0'0'41'0,"17"10"0"16,-17-10 0-16,27 46-30 15,-23-23-2-15,17 19-2 16,-11-4-2-16,4 6-2 16,-5-3-1-16,1-3 0 0,-4-7-1 15,-4-8-1-15,-2-6 0 16,0-17 0-16,0 0-1 16,0 0 1-16,7-25 0 15,-5-2-1-15,4-7 0 16,4-5 1-16,5-9-1 15,4 4 0-15,5 2 1 16,3 4 0-16,5 7 0 16,3 16 0-16,4 9 0 15,-7 14 0-15,1 13 1 16,-4 15-1-16,-4 4 1 16,-6 5-1-16,-1 4-2 0,-10-10-2 15,9 16-10-15,-6-22-27 16,1-6-1-16,-12-27 0 15,29 25-1-15</inkml:trace>
  <inkml:trace contextRef="#ctx0" brushRef="#br0" timeOffset="62664.8567">21481 6498 54 0,'0'0'36'16,"0"0"1"-16,17-15 0 16,7-2-26-16,26 19-3 15,-4-14-2-15,23 12 0 16,-5-6-2-16,11 5-2 15,-7 4-3-15,-10-6-5 16,5 12-24-16,-22-5-7 0,-18 2-2 16,-23-6 1-1</inkml:trace>
  <inkml:trace contextRef="#ctx0" brushRef="#br0" timeOffset="62836.9205">21518 6656 73 0,'0'0'38'0,"0"0"1"16,17 5 0-16,14-10-34 16,29 3 1-16,-2-8-2 15,13 10-3-15,2 6-7 16,-15-8-31-16,8 0-1 16,-7 0-1-16,-8-7 0 15</inkml:trace>
  <inkml:trace contextRef="#ctx0" brushRef="#br0" timeOffset="63700.2355">22698 6462 45 0,'0'0'34'16,"0"0"2"-16,4-29-1 16,-10 8-23-16,43 17-4 15,-4-9-2-15,21 11 0 16,-6-8-1-16,14 16 1 15,-10-4-1-15,7 19 0 16,-10 0 0-16,1 14 1 16,-17-1-2-16,-6 16 0 15,-12 0-1-15,-3 4-1 16,-10-3 0-16,-1-4-1 0,-4-11 0 16,-3-5 0-16,2-8 0 15,4-23-1 1,0 0 0-16,0 0-1 15,0 0 1-15,15-31-1 0,-9 6 1 16,-6-6 0-16,-2 3 0 16,-7-1-1-16,-9 6 1 15,-9-2 0-15,-9 13 0 16,-7 7 0-16,-5 7 0 16,0 13 0-16,3 2 1 15,7 12-1-15,7 0 0 16,12 7 1-16,13-3-1 15,17-3 0-15,16-3 0 0,12-11-1 16,13-5 0 0,0-9-2-16,8-2-1 15,-12-23-6-15,22 12-24 16,-28-22-7-16,-3 0-1 0,-14-7 1 16</inkml:trace>
  <inkml:trace contextRef="#ctx0" brushRef="#br0" timeOffset="64108.3832">23369 6481 65 0,'0'0'39'0,"0"0"1"16,-2 35 2-16,20-5-30 15,-18-7-2-15,15 22-2 16,-7-7-2-16,11 8-1 0,-7-12-2 16,5 1-1-16,-7-12-1 15,3 0 0 1,-7-6-1-16,-6-17 0 15,0 0 0-15,0 0-1 0,10-27 0 16,-18 2 0-16,4 2-1 16,-6-13 1-16,9-2-1 15,-3-6 0-15,6 3 1 16,3-1-1-16,9 8 1 16,5 3 0-16,4 8 0 15,8 11 1-15,0 8 0 16,2 12 1-16,0 7-1 0,-1 8 1 15,-3 2 0 1,0 12 0-16,-6 1 0 16,-1 3 0-16,-7-3 0 15,-1-4-1-15,-1-3 0 16,-3-6-2-16,5 2-2 0,-15-27-6 16,39 6-28-16,-39-6-3 15,36-18 0-15,-16-8-1 16</inkml:trace>
  <inkml:trace contextRef="#ctx0" brushRef="#br0" timeOffset="64452.5116">23977 6483 74 0,'-29'-10'41'16,"10"24"0"-16,5 13 1 16,-7-2-33-16,25 25-1 15,-4-6-3-15,15 7-1 16,5-8-2-16,7-7-1 0,7-13 0 15,9-11-1-15,1-16 0 16,-2-19-1-16,-3-12 0 16,-10-15 0-16,-8-13 0 15,-5-12 1-15,-11-7-2 16,-8-1 3-16,-7 7-1 16,-4 8 1-16,1 11-1 15,-3 19 2-15,-3 16-1 16,0 26 0-16,-2 23 1 15,1 25-1-15,3 13 1 16,2 14-2-16,5 11 1 16,4 2-2-1,6 8-2-15,0-20-7 0,14 3-32 0,-5-20-1 16,3-11 1-16,-6-16-1 16</inkml:trace>
  <inkml:trace contextRef="#ctx0" brushRef="#br0" timeOffset="65495.8888">5642 8317 40 0,'0'0'35'15,"13"-33"-6"-15,6 31-1 0,-30-15-4 16,11 17-5-16,0 0-5 15,-18 42-3-15,-14-5-3 16,1 13-3-16,-14 5-1 16,5 8-2-16,-1-1 0 15,11 1-1-15,8-13 0 16,13-8-2-16,14-19 2 16,17-13-1-16,12-12 1 15,17-15-1-15,6-10 0 16,5-15 1-16,2-8-1 15,-4-2 1-15,-8-2-2 16,-12 2 1-16,-13 5 0 0,-21 6 1 16,-18 9-1-16,-15 12 0 15,-15 11 0-15,-4 7 0 16,-1 4-1-16,1 6-2 16,13 7-3-16,-1-13-9 15,30 15-26-15,8 0 0 16,19-3 0-16,6-7-2 15</inkml:trace>
  <inkml:trace contextRef="#ctx0" brushRef="#br0" timeOffset="66000.0728">5985 8382 80 0,'19'2'41'15,"-19"-2"1"-15,16 33-1 16,-5 1-34-16,-5-1 0 16,11 13-3-16,-1 2-1 15,5 5-1-15,2-1-1 16,4-4 0-16,-2-13 0 16,0-3-1-16,-3-11 0 15,-3-7 0-15,-19-14 0 16,23 4-1-16,-23-4-1 15,4-27-2-15,-8 8 0 16,-13-18-2-16,5 5-3 0,-15-24 2 16,8 6-1-16,-12-15 2 15,8 11 0-15,-2-5 3 16,7 7 1 0,13 8 3-16,6 2 2 0,19 19 1 15,5 1 0-15,13 21 1 16,1-1 0-16,13 15 0 15,-11 6 0-15,3 20 1 16,-13 5-1-16,-10 8-1 16,-17 1 0-16,-6 5-2 15,-14-8 1-15,-11-6-2 16,-5-6 1-16,-7-17-3 16,1-7-1-16,1-11-1 0,10 1-6 15,-14-11-32-15,41 7 0 16,-23-35-1-1,27 2-1-15</inkml:trace>
  <inkml:trace contextRef="#ctx0" brushRef="#br0" timeOffset="66524.265">6533 8372 71 0,'13'-17'40'15,"-13"17"1"-15,25 2 0 16,2 19-30-16,-17 2-1 16,13 19-4-16,-7 4-1 0,3 6-3 15,-2 6 1-15,-3 3-2 16,-1-3 0-16,-3-8-1 15,-4-14 1-15,-3-11-1 16,-3-25 0-16,6 21 0 16,-6-21-2-16,-9-19 0 15,1-2-1-15,-6-14-2 16,3-1-1-16,-8-20 0 16,5 1-1-16,-7-13 2 15,13 5 0-15,0-4 1 16,16 6 1-16,6 5 2 15,11 10 0-15,11 15 2 0,11 8 1 16,9 16 2-16,-4 9 1 16,5 19 0-16,-14 5 0 15,-5 15 1-15,-16-3 0 16,-9 18-1-16,-26-6-1 16,-9 5-2-16,-12-9 1 15,-9-7-3-15,-5-7-1 16,-4-11-2-16,10 4-4 15,-10-23-35-15,26-2 0 16,9-13 0-16,15-12-1 16</inkml:trace>
  <inkml:trace contextRef="#ctx0" brushRef="#br0" timeOffset="66848.3921">7260 8267 78 0,'8'21'42'16,"-12"0"0"-16,-6 8 2 16,-15 4-33-16,2 16-5 15,-12-3 0-15,6 0-3 16,0-5 0-16,10-1-3 16,9-9 2-16,16-8-3 15,13-19 1-15,10-4 0 16,10-20-1-16,3-5 1 15,1-3-1-15,-3-16 1 0,-7-1-1 16,-14-4 1-16,-9 3-1 16,-16-6 1-16,-9 15-1 15,-14 5 0 1,-8 7-2-16,-9 6-3 0,13 17-27 16,-9-4-9-16,7 6 1 15,8 4-2-15</inkml:trace>
  <inkml:trace contextRef="#ctx0" brushRef="#br0" timeOffset="67420.592">7889 8261 28 0,'36'-19'34'0,"-36"19"3"0,0 0 0 16,0 0-15-16,-29-15-8 16,29 15-2-16,-52 17-3 15,23 0-1 1,-13-3-3-16,9 7-2 0,0-4 0 16,12 0-2-16,21-17 0 15,-10 23-1-15,30-15 0 16,20-2-1-16,10-1 1 15,16 1-1-15,5 4 1 16,7-3 0-16,-1 7 0 16,-10 3 0-16,-7-1 1 15,-16 7 0-15,-15-4 1 0,-13 0-1 16,-22-2 1-16,-13 0-1 16,-18-1 2-1,-7 1-3-15,-12-2 2 16,-2-5-2-16,-2-4 0 15,2-4-2-15,12 3-1 0,2-20-8 16,36-4-29-16,-2-6-1 16,18-4 0-16,11-9 0 15</inkml:trace>
  <inkml:trace contextRef="#ctx0" brushRef="#br0" timeOffset="67612.6624">8265 8298 72 0,'25'23'41'0,"-6"5"0"15,0 13 1 1,-7-18-29-16,7 25-7 16,-11-8 1-16,6-2-4 15,-9-7 0-15,5-8-3 0,2-6 0 16,-12-17-3-16,25-4-3 16,-23-28-13-16,3-1-22 15,1-5 0-15,-2-12-1 16,-6-8 1-16</inkml:trace>
  <inkml:trace contextRef="#ctx0" brushRef="#br0" timeOffset="67754.7133">8357 7931 63 0,'-3'-17'35'0,"3"17"1"0,0 0-1 0,17 2-30 0,-17-2-5 15,21 27-13-15,-11-6-21 16,13 6-1-16,-6-10-1 0,6 8 0 15</inkml:trace>
  <inkml:trace contextRef="#ctx0" brushRef="#br0" timeOffset="68267.9004">8697 8037 79 0,'19'9'42'16,"-2"9"0"-16,3 33-6 15,-18-20-25-15,17 23-2 16,-19-2-2-16,6 17-2 16,-6-2-2-16,2 2-1 15,-4-8 0-15,2-7-1 0,0-12 0 16,4-3-1-16,1-13 1 16,-5-26-2-16,24 23 1 15,-7-19 0-15,2-6-1 16,6-9 0-16,4 1 1 15,2-5-2-15,4-12 1 16,3 0 0-16,3-4-1 16,1-5 1-16,-1 1-1 15,5 1 2-15,-5-2-1 16,-3-1 1-16,-7 10 0 16,-10 0 0-16,-7 4 0 15,-12 6 0-15,-2 17 0 16,-31-19 0-16,-4 23 1 0,-5 9 0 15,-5 4-1-15,3 8 2 16,1 8-1-16,10 7 0 16,8 4 1-1,16 0-1-15,14-5 1 0,15-3-2 16,10-7 1-16,9-4-2 16,7-6 1-16,0-17-1 15,4-6-1-15,-5-9-2 16,1-1-3-16,-29-26-25 15,8 6-11-15,-13-11 1 16,-12-4-1-16</inkml:trace>
  <inkml:trace contextRef="#ctx0" brushRef="#br0" timeOffset="68448.9669">8573 8319 62 0,'-5'17'39'15,"26"-5"2"-15,19-9-2 16,16 5-17-16,12-18-18 16,15 1-4-16,4-1-4 15,-12-7-29-15,6 0-5 16,-10-2-2-16,-11-1 1 16</inkml:trace>
  <inkml:trace contextRef="#ctx0" brushRef="#br0" timeOffset="69536.3633">10356 8265 49 0,'0'19'36'0,"2"-2"2"15,3 5 1 1,18 10-27-16,-21-3 1 16,25 21-3-16,-19-12 0 0,13 12-5 15,-11-12 0-15,5 3-2 16,-7-11-1-16,-2-5-1 15,-6-25 0-15,0 0 0 16,0 0-1-16,-4-30 1 16,-4 1-2-16,1-9 1 15,1-7-1-15,2-6 2 16,2 1-2-16,8-8 1 16,3 6-1-16,5 8 1 0,13 4-1 15,8 7 1 1,9 7-1-16,0 6-2 15,12 13-3-15,-9-7-6 0,20 16-28 16,-11 4 0-16,-4 2 0 16,-7 7 0-16</inkml:trace>
  <inkml:trace contextRef="#ctx0" brushRef="#br0" timeOffset="69912.5005">10842 8461 65 0,'0'0'37'0,"0"0"1"15,34 11-1 1,13-15-27-16,-7-21-2 16,18 8-3-16,-2-15-1 0,6 7-1 15,-4-8-1-15,-4-2-1 16,-12 1 0-16,-9 3 0 15,-12 4-1-15,-15 4 0 16,-6 23 0-16,-25-17 1 16,-6 23-1-16,-10 15 1 15,-5 6 1-15,0 13-1 16,-1 4 1-16,11 12-1 16,5-2 2-16,14-3-2 0,9-7 2 15,19-7-3 1,11-6 1-16,10-12-3 15,9-2-1-15,-2-30-7 16,20 7-30-16,-16-6 0 0,1-7-2 16,-7-6 2-16</inkml:trace>
  <inkml:trace contextRef="#ctx0" brushRef="#br0" timeOffset="70356.6627">11328 8288 62 0,'-6'-19'37'16,"23"13"1"-16,8-2 1 15,26 12-27-15,-11-11-3 16,22 16-1-16,-6-3-1 16,13 13-1-16,-11 4-1 0,4 4-1 15,-12 2-1-15,-6 9-1 16,-11-1 1-16,-8-1-2 15,-11-7 1-15,-7-4-2 16,-5-6 2-16,-2-19-2 16,0 0 0-16,-21 2 0 15,21-2-1-15,-33-35 1 16,10 12-1-16,-8-4 0 16,-5 1 0-16,-15 1 0 15,-3 11 1-15,-5 5-1 16,1 5 0-16,-2 8 2 15,10 7-1-15,11 16-1 16,8 2 2-16,20 5-1 0,15-3 1 16,15 5 0-16,14-7 0 15,13-6-2-15,8-2 0 16,4-17-6-16,27 13-11 16,-10-22-23-16,10-1-1 15,0-11 0-15,5-8-1 16</inkml:trace>
  <inkml:trace contextRef="#ctx0" brushRef="#br0" timeOffset="70871.8502">12558 8209 46 0,'0'0'36'0,"0"0"1"16,-19-9 2-16,-6 3-23 15,8 31-3-15,-26-12-3 16,14 24 0-16,-19-3-3 15,15 18-1-15,-3-6-1 16,12 6-3-16,7-6 0 16,19-8-1-16,15-7 0 15,16-10-1-15,12-11-1 16,5-10 0-16,9-16-3 0,3-10 0 16,8 3-5-1,-22-27-11-15,6 9-20 16,-14-8-1-16,-3-7 1 15,-14-7 0-15</inkml:trace>
  <inkml:trace contextRef="#ctx0" brushRef="#br0" timeOffset="71084.928">12813 7870 85 0,'0'0'40'16,"-16"40"1"-16,18 12-1 15,-4-4-32-15,18 17-1 16,-5 0-1-16,9 10-1 15,1 2-3-15,2-6 0 16,-2-6-1-16,1-11-1 16,-3-10 0-16,-4-10-2 15,-1-7-2-15,-14-27-7 16,23 10-29-16,-23-10-1 0,-10-27-2 16,-5-2 1-16</inkml:trace>
  <inkml:trace contextRef="#ctx0" brushRef="#br0" timeOffset="71349.03">12757 8183 65 0,'29'-4'38'16,"6"-2"2"-16,11 4-1 16,21 12-28-16,-14-10 0 15,18 17-3-15,-15-4-1 16,2 14-1-16,-14 2-1 15,-2 7-2-15,-16 1 0 0,-7 9-2 16,-13-13 1-16,-3 5-2 16,-4-7 1-16,-3-8-2 15,2-2-1-15,2-21-3 16,2 25-5-16,-2-25-31 16,2-27-1-16,-4 0-1 15,6-8 1-15</inkml:trace>
  <inkml:trace contextRef="#ctx0" brushRef="#br0" timeOffset="71512.0845">13332 8012 84 0,'19'13'38'0,"-9"6"0"16,1 1-1-16,3-3-34 15,3 6-3-15,6 6-8 16,-13-8-29-1,11-4 0-15,2-2-1 0,2-9 0 16</inkml:trace>
  <inkml:trace contextRef="#ctx0" brushRef="#br0" timeOffset="72044.2781">13662 8171 80 0,'-24'25'40'15,"-6"-4"1"-15,-9 4 0 16,18 13-32-16,-22-7-1 0,18 7-3 15,-2-3 0-15,18-6-3 16,11-6 0 0,17-6-1-16,10-9 0 15,7-6-1-15,5-8 0 0,3-6-1 16,3-11 1-16,-5-2-1 16,-3-5 0-16,-10-1 0 15,-2 0 1-15,-6 1 0 16,-6 3 0-16,-5 4-1 15,-10 23 2-15,0 0 0 16,17-12 0-16,-17 12 1 16,14 35-1-16,-7-5 1 15,1 3 0-15,4 2 0 0,-3-1 0 16,1-5-1 0,0-2 0-16,-3 0-1 15,-7-27 0-15,12 23 0 16,-12-23-1-16,17-4 1 0,-17 4-1 15,29-35 1-15,-8 7-1 16,6-15 0-16,6 3 1 16,4-10-1-16,1 8 1 15,1 2-1-15,2 7 1 16,-3 10 0-16,-1 12 1 16,-4 12-1-16,-5 15 1 15,-2 7-1-15,-7 8 1 16,-6 7-1-16,-5 4-1 15,-4-5-1-15,2 3-4 0,-14-19-12 16,16 6-23 0,-1-8-2-16,11-6 2 15,3-9-2-15</inkml:trace>
  <inkml:trace contextRef="#ctx0" brushRef="#br0" timeOffset="72496.4502">15058 8002 69 0,'0'0'40'0,"0"0"0"16,0 0 1-16,0 0-28 15,29 27-1-15,-25 4-3 16,17 21-2-16,-9 3-2 15,11 7-1-15,-4-1-2 16,8 6-1-16,0-11 1 16,0-8-2-16,0-12 0 15,0-9-1-15,-4-14 1 0,-3-3 0 16,-3-10-3-16,-17 0 0 16,23-29-3-16,-33-11-14 15,1 9-21-15,-5-11-2 16,-3 0 1-16,-12-12 0 15</inkml:trace>
  <inkml:trace contextRef="#ctx0" brushRef="#br0" timeOffset="72684.5124">14989 7922 76 0,'46'-25'38'15,"0"15"1"-15,16 2 0 0,-4-9-30 16,40 17-3-16,-3-11-1 15,7 13-2-15,-8-2-3 16,-11 0-4-16,-4 19-8 16,-25-12-26-16,-17 7 0 15,-37-14-2-15,12 25 1 16</inkml:trace>
  <inkml:trace contextRef="#ctx0" brushRef="#br0" timeOffset="72872.58">15110 8225 81 0,'23'-2'38'15,"18"-2"-2"-15,11-6 1 16,12-1-34-16,13 1-2 16,2-3-1-1,-6-4-5-15,6 3-30 0,-17 1-1 16,-12-6-1-16,-9 3-1 15</inkml:trace>
  <inkml:trace contextRef="#ctx0" brushRef="#br0" timeOffset="73276.7272">14921 7663 74 0,'-31'-27'36'0,"31"27"1"16,2-17 0-16,-2 17-32 15,43-12-1-15,-3 6-1 16,18 8 0-16,6-4 0 15,9 8-1-15,8-6 0 16,4 4 0-16,-2 0 0 16,-8 3 0-16,-11-5 0 15,-8 0-1-15,-14-2 0 16,-11-5 0-16,-12-1 0 16,-19 6-1-16,0-25 0 15,-11 6 0-15,-5 1 0 0,-3-3-2 16,1 10-2-16,-10-14-13 15,4 15-22-15,24 10 1 16,-17-7-2-16,17 7 1 16</inkml:trace>
  <inkml:trace contextRef="#ctx0" brushRef="#br0" timeOffset="73540.8244">16292 8656 108 0,'0'0'44'15,"-13"23"-1"-15,13-23 0 16,0 0-40-16,0 0-2 15,0 0-3-15,0 0-4 16,-12-21-35-16,12 21-2 16,0 0 1-1,-2-19-1-15</inkml:trace>
  <inkml:trace contextRef="#ctx0" brushRef="#br0" timeOffset="79120.8673">742 10895 68 0,'0'0'39'15,"0"0"-1"-15,20 4 0 0,-20-4-28 16,5 53-4-1,-3-10 1-15,8 14-2 16,-6 5 0-16,7 14-2 16,-1-3 0-16,-2 4 0 0,0-12-3 15,-1-17 0-15,1-6 0 16,2-13-2-16,-1-12 0 16,-9-17-3-16,22 4-5 15,-32-27-24-15,16-2-7 16,-2-6 0-16,-1-13 0 15</inkml:trace>
  <inkml:trace contextRef="#ctx0" brushRef="#br0" timeOffset="79479.9923">1092 10812 55 0,'30'-32'37'0,"15"5"0"0,1 13-1 16,-13-9-26-16,19 35 0 31,-17-1 0-31,11 32-2 0,-25-1-2 0,-2 25-2 16,-19 6-1-16,-15 4 0 15,-12-3-1-15,-8 5 0 16,-9-14-1-16,-2-3 0 16,1-9 0-16,3-10 0 15,7-5-1 1,14-4 1-16,7-14 0 0,14-20-1 15,0 0 1-15,29 9 0 16,-2-16 0-16,8 3 0 16,2-6 0-16,1 4-1 0,1 6 0 15,-4-3-1-15,-5 14-1 16,-3-9-2-16,2 11-4 16,-29-13-34-16,24 14 0 15,-24-14 0-15,28 8-1 16</inkml:trace>
  <inkml:trace contextRef="#ctx0" brushRef="#br0" timeOffset="79781.101">1846 11513 81 0,'0'0'43'15,"17"5"-1"-15,-17-5 1 16,0 0-34-16,0 0-2 16,6 18-3-16,-6-18-3 15,0 0-2-15,0 0-5 16,11 23-32-16,-11-23-5 15,0 0 1-15,0 0-1 16</inkml:trace>
  <inkml:trace contextRef="#ctx0" brushRef="#br0" timeOffset="82656.1494">7725 12142 10 0,'6'-20'27'0,"-6"20"0"15,0 0-5-15,0 0-6 16,0 0-5-16,-8-17-1 0,8 17-2 16,0 0-1-16,-21 6 0 15,-3 0-1-15,7 17 1 16,-18-2-1 0,8 17-2-16,-4-1 0 0,6 11 0 15,6-6-2-15,13 2-1 16,8-6 1-16,18-7-2 15,7-8-1-15,13-11 1 16,2-11 1-16,11-6-1 16,-1-11 0-16,4-11 0 15,-6-5 1-15,-6-8-1 16,-7-1-1-16,-10-1 2 0,-12 4-1 16,-19 5 0-16,-15 4 1 15,-16 18 1-15,-9 5-1 16,-4 16 1-1,-6 9 1-15,2 8-2 0,7 3 1 16,14 3-2-16,14-2 2 16,15-1-2-16,12-5 1 15,11-4-1-15,8-11-1 16,8-6 2-16,-1-10 0 16,-3-3-1-16,-6-7 0 15,-12-1 0-15,-9-2 1 16,-6 19-2-16,-25-18 0 15,-6 13-6-15,12 9-29 0,-18 5 0 16,5 5-3 0,8-1 2-16</inkml:trace>
  <inkml:trace contextRef="#ctx0" brushRef="#br0" timeOffset="84532.8334">7987 12255 5 0,'0'0'8'0,"0"0"0"15,0 0 0-15,0 0-1 16,27 6-1-16,-27-6 1 15,29 2-1-15,-12-1-3 16,10-1 0-16,4 2 0 0,8 0 0 16,11-2 2-16,4 0 0 15,17 0 0 1,3-4 1-16,18 4-1 16,-5-1 0-16,11 2 0 0,1-1-1 15,3 2-2-15,2 0 0 16,4 2-2-16,2-2 1 15,4 2-1-15,5-2 1 16,9 0-1-16,-1 2 1 16,4 1-1-16,2-1 1 15,0 2 0-15,4-2 0 16,-2 1-1-16,-2-1 1 16,1 0 0-16,4-2 1 15,-1 4-1-15,-2-4 1 16,4 2 0-16,-6-6 0 15,2 5 1-15,-7-3 0 16,-3 4 0-16,-17-6-1 0,-6 2 0 16,-19-2 1-16,-11 2 0 15,-22-5 0-15,-12 1 0 16,-17-2 0-16,-21 6 0 16,0 0 0-16,0-21-2 15,0 21 1-15,-38-8-3 16,19 10-1-16,-8 2-3 15,7 6-6-15,-3 3-20 16,2-11-1-16,21-2 1 16,0 0-2-16</inkml:trace>
  <inkml:trace contextRef="#ctx0" brushRef="#br0" timeOffset="84996.0029">12038 12193 1 0,'-18'-11'19'0,"18"11"6"0,0 0 2 16,0 0-10-16,0 0-1 16,-25-25-4-16,25 25 0 15,0 0-3-15,0 0 0 16,0 0-3-16,35-8-2 16,-16 8 0-16,14 8-2 15,4-2 0-15,11 3 0 16,4-1-1-16,2 5 1 15,-6-3-1-15,-7 2 1 16,-14-5 1-16,-8 10 0 16,-23 1 1-16,-13 7-1 15,-24-2 1-15,-5 7-1 16,-12-1 1-16,8 6-3 0,-2-3-1 16,5-9-1-16,15 4-4 15,-1-11-30-15,33-16-2 16,0 0 0-1,0 0-1-15</inkml:trace>
  <inkml:trace contextRef="#ctx0" brushRef="#br0" timeOffset="86720.6347">10109 11526 33 0,'0'0'35'0,"0"0"0"0,0 0-3 16,-21-10-12-16,21 10-5 16,0 0-5-16,19-9-3 15,-19 9-2-15,29-16-1 16,-12 11-1-16,12 3 0 15,0 0-1-15,8 4-1 16,1 0 0-16,1-2-1 16,5 5-1-16,-7-10-3 15,11 7-2-15,-21-20-4 16,21 20-15-16,-25-17-13 16,-23 15 0-16,16-27 0 15,-24 10 1-15</inkml:trace>
  <inkml:trace contextRef="#ctx0" brushRef="#br0" timeOffset="87040.7514">10317 11296 57 0,'0'0'36'16,"0"0"1"-16,-15-25-6 15,26 42-16-15,-11-17-3 16,-4 27-3-16,-3-10-2 16,12 14-2-16,-3-2-2 15,6 13 0-15,-4-2-1 0,6-1 0 16,-3-7-1-16,1 1 0 16,2-6-1-16,-3-8 0 15,-1-2 0-15,-6-17-1 16,8 17-1-16,-8-17-2 15,0 0-3-15,0 0-5 16,0 0-26-16,0 0-2 16,0 0 0-16,0 0 1 15</inkml:trace>
  <inkml:trace contextRef="#ctx0" brushRef="#br0" timeOffset="87403.8842">10653 11252 66 0,'25'-27'40'15,"-25"27"-1"-15,21-17 2 16,-2 17-31-16,-19 0-2 15,0 0-1-15,0 0-2 16,10 26-1-16,-12-3-1 16,4 12-1-16,-2 3 0 0,2 8 0 15,0 0-1-15,4 6 0 16,-3-8 0-16,1-9-1 16,2-5-1-1,-4-7 0-15,4-1-1 16,-6-22-1-16,0 0-2 0,0 0-5 15,31-4-23-15,-31 4-8 16,11-25 0-16,-5 4 0 16</inkml:trace>
  <inkml:trace contextRef="#ctx0" brushRef="#br0" timeOffset="87792.0248">11019 11171 56 0,'23'-27'39'0,"-23"27"-1"0,0 0 2 15,23-2-25-15,-23 2-5 16,0 0-2-16,-25 23-2 16,18-2-2-16,-5 6-3 15,-1 4 1-15,3-4-2 16,0 4 1-16,6-7-1 15,8-2 1-15,-4-22-1 16,31 21 0-16,-4-21 0 16,4-6 0-16,2-4 0 15,0-5 0-15,-3-4 1 16,-3 0-1-16,-5-4 0 16,-11 1 0-16,-5-1 1 15,-8 0-2-15,-4-2 1 0,-5 2-1 16,-7 12-2-16,-5-2-1 15,6 16-3-15,-16-6-6 16,33 3-26-16,-37 24 0 16,16 5-1-16,-2 0 1 15</inkml:trace>
  <inkml:trace contextRef="#ctx0" brushRef="#br0" timeOffset="88132.1474">11048 11376 57 0,'17'4'38'0,"-17"-4"2"16,0 0-1-16,0 0-24 0,-19 12-4 15,13 11-2-15,-13-4-3 16,6 12-1-16,-3 5-3 16,6 2-1-16,5 1 0 15,5-1 0-15,11-7-1 16,12-16 1-16,8-9-1 15,10-12 0-15,-1-9 0 16,1-4 1-16,-6-8-1 16,-5-10 0-16,-6-3 1 15,-15 7-2-15,-5 3 2 16,-12 5-2-16,-3 0 0 16,-5 2-1-16,-1 9-1 15,-6-1-4-15,23 15-6 0,-31 6-27 16,31-6 0-16,0 0-1 15,0 0 1-15</inkml:trace>
  <inkml:trace contextRef="#ctx0" brushRef="#br0" timeOffset="88572.3076">11349 11196 45 0,'19'-15'36'0,"-19"15"1"0,31-12 2 16,4 16-22-16,-35-4-4 15,54-8-4-15,-31 8-1 16,10 16-3 0,-10 1-1-16,-2 14 0 15,-13-1-1-15,-6 13-2 0,-12 1 1 16,-11 2-1-16,-6 2 0 15,-4-2 0-15,-6-2-1 16,-1-12 0-16,3-1 0 16,4-6 0-16,6-8 0 15,6-7 0-15,19-10 0 16,-21 9 0-16,21-9 0 16,0 0 0-16,0 0 0 0,27-3 1 15,-10 1-2 1,6 2 1-16,4-2 0 15,2 2 0-15,2 0 0 16,-4 2-1-16,2 3-1 0,-8-6-2 16,6 10-3-16,-27-9-11 15,17-15-22-15,-17 15-1 16,14-17 0-16,-14 17 1 16</inkml:trace>
  <inkml:trace contextRef="#ctx0" brushRef="#br0" timeOffset="88877.4208">11858 11257 70 0,'0'0'40'15,"18"-3"0"-15,-18 3 0 16,32 26-29-16,-32-26-2 15,6 41-2-15,-10-13-3 16,6 15 0-16,-4 1-2 16,0-2 0-16,-3-7-2 15,-1-3 2-15,2-3-3 16,2-12-1-16,2-17 0 16,0 0-2-16,0 0-3 0,0 0-7 15,0-23-26 1,-6-2-1-16,-2-5 1 15,-1-9 0-15</inkml:trace>
  <inkml:trace contextRef="#ctx0" brushRef="#br0" timeOffset="89176.5418">11800 11278 77 0,'2'-17'39'16,"-2"17"0"-16,21 27-10 16,-21-27-16-16,33 25-4 15,-13-6-2-15,14 18-1 16,3-3-2-16,9 5 0 15,2-5-2-15,8-3 0 16,2-4 0-16,4-10-1 16,-4-6 0-16,-4-7 1 15,-6-13-2-15,-9-1 1 16,-10-11 0-16,-10-2-1 16,-17-6 0-16,-8-2 1 0,-6 3-1 15,-5-7 0-15,-2 4 1 16,-6-1-2-16,3 3 0 15,-1 2-2-15,10 6-2 16,-8-13-8-16,15 12-28 16,-6 1-1-16,1 4-2 15,1 0 3-15</inkml:trace>
  <inkml:trace contextRef="#ctx0" brushRef="#br0" timeOffset="90812.1235">7337 12408 35 0,'0'0'17'0,"0"0"0"15,0 0-3-15,-21-7-1 16,21 7-5-16,-18 2-2 15,18-2-2-15,-27 3-1 16,8 1-2-16,0-4 1 16,-2 4-1-16,-4-2 0 15,0-2 1-15,-3 0 0 0,-4 2 0 16,-5-2 0-16,-2 4 0 16,-7-4 0-16,2 4-1 15,-4-3 0-15,-4 1 0 16,1 0-1-16,1-2 0 15,-6-2 0-15,4 0 1 16,-6 2-1-16,-3-1 1 16,-7-1-1-16,-1 4 0 15,-5-4 1-15,3 0-1 16,-4 0 0-16,0-2 1 16,1 0-1-16,1-2 0 15,2 1 1-15,1-3 0 16,1 0 0-16,3 1 0 0,3 1-1 15,1-2 1-15,4 4 0 16,4 0 0-16,0 3-1 16,6-1 1-1,-1 2-1-15,-3 0 1 0,4-2 0 16,2 4 0-16,-4-4 0 16,3-4 0-16,-3 2 1 15,0 2-2-15,0 0 1 16,6-3 0-16,-1 1 0 15,7 4-2-15,5 2 0 16,2 1-2-16,14 3-1 16,-3-13-8-16,20 7-19 0,0 0-1 15,0 0-1-15,0 0 2 16</inkml:trace>
  <inkml:trace contextRef="#ctx0" brushRef="#br0" timeOffset="91624.4209">4587 12142 21 0,'23'-10'29'0,"-23"10"1"16,15-17-9-16,2 19-3 15,-17-2-5-15,0 0-3 16,0 0-3-16,24 9 0 15,-24-9-2-15,-12 31 1 16,-13-6 0-16,0 9-2 16,-19 1 1-16,5 7-2 0,-13-3 0 15,4 3 0-15,-1-6-2 16,11-5 0-16,5-6-1 16,12-8 1-16,21-17-1 15,-25 23 2-15,25-23-2 16,0 0 1-16,17 12 0 15,-17-12 0-15,21 11-1 16,-3-5 1-16,5-2 0 16,4-2-1-16,2 3 1 15,-2 5 0-15,2-4 0 16,4 1-2-16,-1 1 1 16,-3 2 0-16,-2 1-3 15,-27-11-10-15,33 14-25 0,-33-14 0 16,33 9-1-16,-16-11 0 15</inkml:trace>
  <inkml:trace contextRef="#ctx0" brushRef="#br0" timeOffset="92876.8804">4602 11386 16 0,'0'0'32'16,"0"0"2"-16,0 0-5 16,-17-10-7-16,36 18-7 15,-19-8-2-15,17-6-3 16,-17 6-2-16,29-2-1 0,-11-2-2 15,10 8-1-15,-2-4 0 16,6 6-1-16,-1-6-1 16,2 2 0-16,-2-2-1 15,-2 2 0-15,-6-6 0 16,-4 4-1-16,-19 0 0 16,21-8-2-16,-21 8-1 15,0 0-5-15,22-5-19 16,-22 5-13-16,0 0 1 15,-2-23 0-15</inkml:trace>
  <inkml:trace contextRef="#ctx0" brushRef="#br0" timeOffset="93664.1642">5269 11127 15 0,'22'-15'35'0,"-22"15"0"15,0 0 1-15,0 0-12 0,1-21-6 16,-1 21-6-1,0 0-1-15,20 7-3 16,-20-7-2-16,7 31 0 16,-8-8-2-16,6 15-1 0,-3 3 0 15,6 8 0-15,-4 7-2 16,0-6 0-16,1 0-1 16,1-10 1-16,0-9-1 15,2-8-1-15,-8-23 1 16,9 25-2-16,-9-25-1 15,0 0-3-15,22 2-5 16,-24-20-30-16,13-1 1 16,-7-6-1-16,4-2 1 15</inkml:trace>
  <inkml:trace contextRef="#ctx0" brushRef="#br0" timeOffset="93996.2856">5576 11184 57 0,'0'0'38'16,"0"0"2"-16,0 0-1 16,-19 12-25-16,17 17-4 15,-17-8-2-15,9 15-3 16,-2 3-1-16,12 1-1 16,0-2-2-16,10 1 0 0,7-9 0 15,10-7-1 1,10-9 0-16,5-8 0 15,-1-8 1-15,1-8-1 16,-7-9 1-16,-2-8-1 0,-12-4 0 16,-11 1 0-16,-10-5 1 15,-14 8-1-15,-5-3-1 16,-8 3 0-16,-2 6-1 16,-6-2-2-16,14 19-5 15,-18-12-31-15,16 13-1 16,4-1 0-16,19 4 0 15</inkml:trace>
  <inkml:trace contextRef="#ctx0" brushRef="#br0" timeOffset="94392.4311">5962 11023 58 0,'-33'25'36'16,"8"-6"2"-16,-16 6-4 15,-11-13-25-15,21 19-1 16,-11-10-2-16,21 7-2 16,2-10-2-16,19-18 0 15,25 29-2-15,11-16 1 16,12-3-1-16,5-5 0 15,2-5 0-15,3-2 0 16,0-3 0-16,-2-7 1 0,-6-5-1 16,-3-4 1-16,-15-8 0 15,-3 0 0-15,-11 0 0 16,-14 1 0-16,-12 1 0 16,-13 10 0-16,-8-1-2 15,-4 5 0-15,2 11-2 16,-9-4-5-16,16 22-24 15,-6-3-6-15,3 4-2 16,1 4 1-16</inkml:trace>
  <inkml:trace contextRef="#ctx0" brushRef="#br0" timeOffset="94748.5604">6049 11236 36 0,'0'0'38'0,"0"0"0"16,-2 23 1-16,-14 10-14 15,-13-20-15-15,12 26-2 16,-12-7-2-16,14 9-2 16,3-1-1-16,12-4-2 15,13-5-1-15,16-10 0 16,10-11 0-16,13-12 0 15,4-10 1-15,0-9-1 16,-8-4 1-16,-5-5-1 0,-14-1 1 16,-10 0-1-16,-10-1 1 15,-20 3-1 1,-6 4 0-16,-7 6 0 16,-1 3-2-16,-6 1-2 0,12 15-6 15,-17-4-26-15,16 8-4 16,20-4 0-16,-19 10 0 15</inkml:trace>
  <inkml:trace contextRef="#ctx0" brushRef="#br0" timeOffset="95332.7731">6515 11121 83 0,'0'0'40'16,"31"2"0"-16,-19 23-11 15,-12-25-20-15,6 46-2 16,-10-13-2-16,4 9-2 16,-4 2 0-16,4 2-2 15,0-2 0-15,0-9-1 16,0-5 0-16,2-5 1 15,-2-25-2-15,4 25 0 16,-4-25-1-16,0 0-1 16,0 0-2-16,-18-40-5 15,18 40-2-15,-11-61-4 16,15 38 3-16,-22-22 0 0,22 15 4 16,-14-11 3-16,7 11 6 15,3 13 6-15,-12-12 4 16,12 29 3-16,0 0 0 15,0 0 1-15,0 0-3 16,0 0-2-16,23 34-3 16,2-7 0-16,0 2-2 15,14 2-1-15,3-3-1 16,10-3 0-16,2-6 0 16,2-7 0-16,-2-10-2 15,-5 0 1-15,-9-14-1 16,-7-3 1-16,-10-2 0 15,-17-8-1-15,-6 2 0 0,-10-2-1 16,-3-4 2-16,-9-2-2 16,1 5-1 15,-6-7-3-31,27 33-9 0,-25-38-28 0,12 18-1 0,-1 3 1 16,14 17-2-16</inkml:trace>
  <inkml:trace contextRef="#ctx0" brushRef="#br0" timeOffset="96204.0907">2623 13703 26 0,'8'-17'35'16,"-8"17"1"-16,0 0 1 16,36 0-20-16,-36 0-3 15,10 21-3-15,-14-4-1 0,16 27-4 16,-10 0 0-16,9 10-2 16,-3 4-2-16,5 7 1 15,-1-4-2-15,7-3 0 16,-3-10 0-16,1-6 0 15,0-8-1-15,-3-9 0 16,1-7-1-16,-15-18-1 16,22 2-2-16,-20-25-2 15,-2 23-8-15,5-52-25 16,-7 10 1-16,-3-8-2 16,-5-6 1-16</inkml:trace>
  <inkml:trace contextRef="#ctx0" brushRef="#br0" timeOffset="96444.1787">2469 13707 44 0,'-20'-8'34'0,"20"8"1"16,35-9-1-16,-12-7-24 15,33 12-4-15,0-9 1 16,29 3-2-16,4-9 0 15,17-2-2-15,-4 4-1 16,-4 2-1-16,-3 11-3 16,-22-8-4-16,4 20-17 15,-34-4-13-15,-22 0-2 0,-21-4 2 16,-25 24-2-16</inkml:trace>
  <inkml:trace contextRef="#ctx0" brushRef="#br0" timeOffset="96648.2529">2660 14025 64 0,'25'2'37'16,"9"-2"0"-16,13-9 0 15,1-7-33-15,23-1-3 16,8 6-5-16,-13-20-17 0,1 12-15 15,-7 1-1-15,-15 5 0 16,-16 11-1-16</inkml:trace>
  <inkml:trace contextRef="#ctx0" brushRef="#br0" timeOffset="97832.685">3211 14282 39 0,'0'0'35'16,"16"-17"1"-16,-16 17 0 16,31 8-22-16,-31-8-4 0,25 21-2 15,-20-4-2 1,15 14-1-16,-11-2-1 16,7 9 0-16,-7-4-2 15,3-1 0-15,-6-2 0 0,2-12-1 16,-8-19 0-16,5 21 0 15,-5-21 0-15,0 0-1 16,0 0-1-16,0-21 0 16,-2 2-1-16,-3-4 1 15,3-4-1-15,0-4 1 16,4-3-1-16,2-3 0 16,1 3 1-16,5 3 1 15,3 2 0-15,5 8 0 16,1 4 0-16,2 7 0 15,-1 10 1-15,1 8 1 16,0 9 0-16,0 6-1 16,-3 6 0-16,-3 7 1 0,-1 3-1 15,-3-1 0-15,-1-3 0 16,-3-8-1-16,-1-6 1 16,-6-21-1-16,8 23 0 15,-8-23 0-15,0 0 0 16,0 0-1-16,0 0 1 15,15-20-1-15,-15 20 0 16,8-19 1-16,-8 19-1 16,16-19 0-16,-16 19 1 15,28-17 0-15,-6 9-1 16,3 1 1-16,2 3 0 16,4-2 0-16,-2-2 0 15,1 1 0-15,3-1 0 0,4-6 0 16,-4 1 1-16,-2-2-1 15,-1-4 1-15,-5-1-1 16,-3-3-1-16,-9 4 1 16,-9-2 0-16,-4 21 0 15,-25-19 0-15,2 15 0 16,-6 10 0-16,-4 9 0 16,0 6 1-16,2 8-1 15,4 6 1-15,8 3 0 16,8 4-1-16,9-2 0 15,6-3 1-15,11-8-1 16,6-4 0-16,10-10 0 16,6-6-2-16,-1-12 0 0,7-7-3 15,-12-15-6-15,23 0-27 16,-24-6-1-16,1-9 1 16,-8-6-1-1</inkml:trace>
  <inkml:trace contextRef="#ctx0" brushRef="#br0" timeOffset="98060.7684">4324 13987 56 0,'0'0'39'16,"4"33"1"-16,-6-10-1 16,2 32-23-16,-6-22-8 0,14 15-1 15,-10-2-2-15,8 6-2 16,-2-4 0-16,5-10-3 15,1-5 0 1,0-10-1-16,3-4-3 0,-13-19-6 16,23 2-27-16,-23-2-4 15,0-20 1-15,-9 3-1 16</inkml:trace>
  <inkml:trace contextRef="#ctx0" brushRef="#br0" timeOffset="98195.8174">4205 14325 57 0,'0'0'34'0,"38"5"0"0,3-1-1 16,1-13-34-1,14-1-29-15,-2 6-3 16,-11-7 0-16,9 7-2 16</inkml:trace>
  <inkml:trace contextRef="#ctx0" brushRef="#br0" timeOffset="98624.9748">5100 13931 33 0,'2'19'35'0,"-2"-19"0"15,38 16 2-15,-3 1-15 16,-2-26-14-16,30 9-3 16,-9-10-1-16,10 2-4 0,7 8-4 15,-15-15-20-15,4 5-12 16,-8 3 0-16,-15-1-1 15</inkml:trace>
  <inkml:trace contextRef="#ctx0" brushRef="#br0" timeOffset="98796.0359">5229 14066 49 0,'0'0'33'0,"54"13"-1"15,-14-23 0-15,3 5-31 16,3-9-13-16,-3 3-20 0,12 9 0 16,-18-8 0-16,4 14 0 15</inkml:trace>
  <inkml:trace contextRef="#ctx0" brushRef="#br0" timeOffset="99368.2453">6477 13718 36 0,'0'0'35'16,"0"0"-5"-16,7-25-6 0,-7 25-2 16,0 0-3-16,10 23-4 15,-10-23-5-15,6 39-2 16,-4-12-3-16,9 11 0 15,-5 4-2-15,6 6 1 16,-3 0-3-16,3-2 1 16,0-4-1-16,-5-5-1 15,3-6 1-15,-2-10-2 16,3-4-1-16,-11-17-1 16,20 15-4-16,-20-15-10 15,15-23-23-15,-3 6 0 16,3 0-1-16,0-6 1 15</inkml:trace>
  <inkml:trace contextRef="#ctx0" brushRef="#br0" timeOffset="99840.4175">7092 13701 47 0,'0'0'36'0,"-25"-17"0"16,0 19 2 0,-6 11-24-16,-17-15-5 15,19 18-3-15,-12-9-2 16,14 9-1-16,4-1-1 0,16 4 0 16,7-19-1-16,30 35-1 15,7-18 1-15,9 0-1 16,10 2 1-16,6 6-1 15,-4 0 0-15,0 2 0 16,-10 0 0-16,-11 2 1 16,-14-2 0-16,-12-4 0 15,-16 2 0-15,-13-4 0 16,-9-10 0-16,-6-3 0 16,-3-8 0-16,-3-12 0 15,2-9-1-15,9-6 1 16,8-11 0-16,11-10-1 15,7-2 1-15,9 2 0 0,9 0 0 16,7 6-1-16,6 4 1 16,0 9-2-16,2 4-1 15,-4 8-2-15,2 15-3 16,-29 2-24-16,31-10-9 16,-31 10 1-16,19 10-1 15</inkml:trace>
  <inkml:trace contextRef="#ctx0" brushRef="#br0" timeOffset="100424.631">7416 13736 37 0,'25'-14'34'16,"-7"7"1"-16,7 1 1 15,13 8-21-15,-19-16-4 16,22 18-1-16,-18-4-2 16,8 15-1-16,-31-15-1 15,29 39-2-15,-27-12-1 16,-4 11-1-16,-12 2 0 15,-5 1-1-15,-4-3 0 16,2 0 0-16,0-7-1 16,3-4 1-16,3-6 0 15,5-4 0-15,10-17-1 0,0 0 1 16,0 0-1-16,-6 18 1 16,6-18 0-16,0 0-1 15,27-4-1 1,-7 2 2-16,1 4-1 0,4-4-1 15,4 2-1-15,0-10-3 16,7 20-5-16,-16-12-29 16,11-2 0-16,-2-9-1 15,3 1 0-15</inkml:trace>
  <inkml:trace contextRef="#ctx0" brushRef="#br0" timeOffset="101167.9039">8072 13659 50 0,'0'0'35'0,"-23"-2"2"16,23 2-8-16,-18 4-11 15,26 17-7-15,-8-21-3 16,0 40-1-16,4-13-1 0,4 11-2 15,-4 5-1-15,1 3 0 16,-3-2-1-16,0-2 0 16,-4-4-2-16,2-9 1 15,-2-4-1-15,2-8-1 16,0-17 0-16,0 0-3 16,0 0 0-16,4-21-4 15,-4 21-2-15,2-53-2 16,12 28 0-16,-24-27 1 15,16 17 2-15,-14-9 4 16,2 8 3-16,2 9 4 16,-11-6 5-16,15 33 2 15,-19-30 1-15,19 30 1 0,0 0-1 16,0 0-3-16,9 26 0 16,11-3-1-16,-3 4-2 15,14 10 0-15,5 3 0 16,13 2-2-16,7-2 0 15,2-3 0-15,5-8-2 16,1-2 2-16,-1-12-2 16,-3-5 0-16,-8-10 0 15,-9-6 1-15,-14-8 0 16,-10-7-1-16,-11 0 1 16,-4-2-1-16,-12-11 1 15,-4-5-2-15,-3 1 1 0,-3-2-1 16,3 3 0-16,-2-1-3 15,7 9 0-15,-7-9-4 16,17 38-23-16,-8-27-10 16,8 27 0-1,-19-12 1-15</inkml:trace>
  <inkml:trace contextRef="#ctx0" brushRef="#br0" timeOffset="101614.0641">9090 13916 37 0,'0'0'35'15,"-21"8"0"-15,21-8 1 16,0 0-16-16,0 0-8 16,46-8-5-16,-15-5-2 0,17 14 0 15,3-8-1-15,6 5-2 16,1 2-1-16,-6 0-3 16,1 13-7-16,-23-5-27 15,3-4-1-15,-8-4-2 16,-7-2 1-16</inkml:trace>
  <inkml:trace contextRef="#ctx0" brushRef="#br0" timeOffset="102296.3131">10124 13722 37 0,'18'0'35'16,"-18"0"1"-16,0 0 1 15,0 0-18-15,0 0-5 16,0 0-4 0,11 19-2-16,-1 3-2 0,-8-3-1 15,7 8-1-15,-3 1-1 16,6 7-1-16,-3-3-1 16,1 1 1-16,0-6-2 15,-5-2 1-15,1-2-1 16,-6-23-1-16,8 25-1 15,-8-25-2-15,0 0-2 16,0 0-9-16,0 0-24 0,0 0-1 16,4-23 0-16,-4 23 0 15</inkml:trace>
  <inkml:trace contextRef="#ctx0" brushRef="#br0" timeOffset="102628.4349">10469 13766 72 0,'20'-15'39'0,"-20"15"0"16,2 19 1-16,7 10-30 15,-24-2-3-15,9 11-1 16,-7 2-2-16,7 8-2 16,4-5 0-16,17-5-1 0,8-13 0 15,14-8-1-15,7-11 0 16,9-6 1-16,1-10-1 15,-4-5 1-15,-6-8 0 16,-11-4-1-16,-12-2 1 16,-9-3-1-16,-14-5 0 15,-10-1 0-15,-3 5 0 16,-8 1 0-16,-3 5-2 16,-6 4-1-16,7 15-3 15,-12-7-7-15,37 15-26 16,-35 6-2-16,35-6 1 15,-23 19-1-15</inkml:trace>
  <inkml:trace contextRef="#ctx0" brushRef="#br0" timeOffset="103068.5979">11050 13697 41 0,'0'0'35'16,"0"0"1"-16,0 0 1 16,-14-23-16-16,-3 37-12 15,-20-9-3-15,16 11-1 16,-4-3-2-16,16 8-1 16,10 0-1-16,17 1-1 0,17 1 0 15,13-2 1 1,8 2-2-16,3 0 1 15,3 2 0-15,-4 0 1 16,-8-4 0-16,-11 4 2 0,-18-4-2 16,-11-2 1-16,-10-19 0 15,-22 29 0-15,-6-27 0 16,-7-4-1-16,-8-8 1 16,3-5-2-16,3-12 2 15,10 0-2-15,12-9 1 16,11-5 0-16,12-1 0 15,9 2-1-15,12 0 0 0,8 3 0 16,-1 8-1 0,3 1-2-16,1 14-6 15,-18-3-29-15,6 7-2 16,-8 1 1-16,-3 5-1 16</inkml:trace>
  <inkml:trace contextRef="#ctx0" brushRef="#br0" timeOffset="103923.9096">11802 13711 46 0,'18'-14'37'0,"-18"14"1"16,21-2 1-16,4 20-20 15,-25-18-7-15,27 25-3 16,-19-2-3-16,11 17 0 15,-6 0-3-15,3 4 0 16,-3-2-2-16,-1 5 0 16,-2-13 0-16,-1 2 0 15,-1-16-1-15,-8-20 0 16,11 25-1-16,-11-25-1 16,0 0-1-16,0 0-1 15,4-23-2-15,-13-6-1 16,5 10 0-16,-14-24-1 15,7 11 2-15,-10-10 1 0,7 5 3 16,-5-1 1-16,5 5 2 16,7 10 2-16,-1-4 2 15,8 27 1 1,13-21-1-16,13 25 1 0,-3 0-1 16,13 13 0-16,1-1 0 15,9 16-1-15,-1 1-1 16,3 9 0-16,-2-4-1 15,4 3 0-15,-3-9-1 16,1-5 0-16,-6-6 0 16,1-11 0-16,-7-6-1 15,-1-8 1-15,-4-10-1 16,-10-3 1-16,-4-10-1 0,-5-4 0 16,-8-1 0-1,-6-8 0-15,-6-5 1 16,-5-1-1-16,-8 6-1 15,-3-2 0-15,-3 11 0 0,-3 4-3 16,8 12-4-16,-10 0-29 16,12 11-3-16,3 6-1 15,17-2-1-15</inkml:trace>
  <inkml:trace contextRef="#ctx0" brushRef="#br0" timeOffset="105676.5469">13307 13766 40 0,'0'0'34'0,"0"0"1"16,25 8 0-16,-6-2-17 16,-19-6-7-16,41-12-3 15,-14 3-3-15,17 9 0 0,-2-4-2 16,12 4-1-16,-3 2-1 15,-1 0-3-15,-2 3-1 16,-10-8-4-16,9 16-20 16,-26-9-9-16,-21-4-1 15,0 0 0-15</inkml:trace>
  <inkml:trace contextRef="#ctx0" brushRef="#br0" timeOffset="105864.6153">13446 13949 59 0,'29'-6'35'15,"11"2"1"-15,4-2-1 16,-1-9-27-16,13 7-5 16,0 1-7-16,-14-1-27 15,-7 4-4-15,-6 6 1 16,-29-2-2-16</inkml:trace>
  <inkml:trace contextRef="#ctx0" brushRef="#br0" timeOffset="107368.1635">5935 14029 11 0,'0'0'27'0,"42"-9"2"16,-23 12-11-16,7-12-3 15,8 13-3-15,-5-12-4 16,4 10-2-16,-4-10-3 16,0 6-3-16,2 2-6 15,-12-4-17-15,-19 4-6 16,39-13-1-16,-39 13 1 15</inkml:trace>
  <inkml:trace contextRef="#ctx0" brushRef="#br0" timeOffset="107617.26">6101 13857 40 0,'0'0'35'16,"0"0"2"-16,15 28 0 16,-15-28-22-16,21 46-6 15,-17-23-1-15,10 21-3 16,-12-3-1-16,3-1-4 0,-3 0-2 16,-4-19-8-16,4 4-26 15,0-7-1-15,-2-18-1 16,18 5 1-16</inkml:trace>
  <inkml:trace contextRef="#ctx0" brushRef="#br0" timeOffset="109307.8743">14543 13835 64 0,'0'0'36'15,"0"0"2"-15,0 0-7 16,0 0-19-16,0 0-2 16,27 2-3-16,-27-2-1 15,31-4-2-15,-12 3 0 16,10 1-1-16,-2 0 0 16,4 1-1-16,0 1 0 15,2 2-1-15,1-2-1 16,-1-4 0-16,-2-2-1 15,0-3 0-15,-2 1-2 0,-8-7-1 16,4 9-2-16,-17-17-5 16,11 19-19-16,-19 2-9 15,-6-19-1-15,6 19 2 16</inkml:trace>
  <inkml:trace contextRef="#ctx0" brushRef="#br0" timeOffset="109647.9981">14761 13651 62 0,'0'0'37'15,"0"0"1"-15,0 0 1 16,23 29-26-16,-23-29-4 15,6 33-2-15,-6-12-1 16,6 13-2-16,-2-1-1 16,1 11 0-16,-1-6-1 15,2 1-1-15,-4-3 0 16,0-5 0-16,0-8 0 16,-2-2-1-16,0-21 0 15,0 21-1-15,0-21-1 16,0 0-3-16,0 0-7 15,0 0-28-15,8-17 0 0,-3-6-1 16,3 4 0-16</inkml:trace>
  <inkml:trace contextRef="#ctx0" brushRef="#br0" timeOffset="112908.1845">15278 13718 40 0,'-19'12'33'16,"19"-12"2"-16,0 0-6 15,0 0-15-15,0 0-1 16,-18-12-1-16,18 12-3 15,0 0-1-15,0 0-2 16,0 0-2-16,0 0 0 16,0 0-2-16,-11-17 0 15,11 17 0-15,0 0-1 16,0 0-1-16,4-17 1 16,-4 17 0-16,17-2-1 0,-17 2 1 15,37 0-1-15,-7 2 0 16,11-4 0-16,7 0 1 15,8 0-1-15,2-2 0 16,4-1 0-16,-6-3 1 16,-2 0-1-16,-8 2 0 15,-9 1 1-15,-12 1-1 16,-6 0 1-16,-19 4 0 16,17-6-1-16,-17 6 1 15,0 0 0-15,0 0 1 16,6 19-1-16,-6-19 1 15,0 37-1-15,-4-8 1 16,2 5 0-16,-2 5 0 0,1 10 0 16,-3-4-1-16,4 1 1 15,-2-8-1-15,0 0 0 16,2-7-1 0,0-8 0-16,2-4-1 0,0-19 1 15,0 17-2-15,0-17-1 16,0 0 0-16,0 0-4 15,0 0-6-15,0 0-29 16,2-26 0-16,-2 6 0 16,-2 1 1-16</inkml:trace>
  <inkml:trace contextRef="#ctx0" brushRef="#br0" timeOffset="113372.3534">15972 13649 65 0,'0'0'38'0,"0"0"1"15,0 0 0-15,0 0-27 16,0 0-3-16,0 0-2 15,12 20 0-15,-12-20-4 0,-2 34 1 16,-2-15-1-16,4 0-1 16,0-19 0-16,-6 33-1 15,6-33 1-15,-2 25-1 16,2-25 1-16,4 17-1 16,-4-17 0-16,0 0 0 15,21 17 0-15,-1-13 0 16,3-2-1-16,8 0 1 15,2-6-1-15,7 2 1 16,1-1-1-16,5 1 0 16,-4 4-1-16,-5-2 1 15,-2 1-1-15,-6-2 0 16,-2 2-2-16,-8-4-1 16,0 3-1-16,-19 0-4 0,29-12-14 15,-29-5-19-15,4-2 0 16,-10-2 1-1,0-1 1-15</inkml:trace>
  <inkml:trace contextRef="#ctx0" brushRef="#br0" timeOffset="113608.4401">16354 13609 74 0,'0'0'40'16,"0"0"1"-16,-17-10 1 16,34 22-29-16,-17-12-2 15,10 21-3-15,-8 2-2 16,6 14-1-16,-7 5-2 15,3 11 1-15,-2 5-3 16,0 3 1-16,0 1-1 16,-2-5-1-16,0-5 1 15,0-6-2-15,2-8 1 16,-2-13-3-16,6 0-3 0,-6-25-5 16,0 0-33-16,0 0 1 15,21-5-2-15,-9-22 1 16</inkml:trace>
  <inkml:trace contextRef="#ctx0" brushRef="#br0" timeOffset="114491.7627">16765 13747 59 0,'-12'-17'39'0,"12"17"2"0,0 0-1 16,-15-25-23-16,15 25-6 16,0 0-2-16,12 21-2 15,-12-21-2-15,3 44-1 16,1-15-2-16,6 13 1 15,-2 2-1-15,5 10 0 16,1-8-1-16,1 0 0 16,1-4-1-16,-1-5 1 15,-3-7-1-15,-1-10 0 16,-11-20 0-16,18 21 0 16,-18-21-1-16,0 0 1 15,0-23-1-15,-6 0-1 16,2-4 0-16,-6-6 0 0,1-5 0 15,-9-8-1-15,5 4 2 16,-5-1-1-16,1 5 0 16,3 7 1-16,-1 3 2 15,5 5-1-15,10 23 1 16,-7-29 0-16,7 29 1 16,0 0 0-16,0 0 0 15,31-6 0-15,-14 19 0 16,6 12 0-16,4 6-1 15,2 9 1-15,6 1-1 16,1 7 0-16,3-2-1 16,1-4 1-16,1-8 0 15,-2-1-1-15,-1-12 1 0,-1-2-1 16,-6-5 1-16,-1-11-1 16,-6-6 1-16,-1-13-2 15,-4 5 2 1,0-14-1-16,-3-2 0 0,-5-8 0 15,1-3 0-15,-6 2 1 16,-2-5 0-16,-4 7-1 16,-2-3 0-16,-2 5 0 15,-4 3 0-15,4 4 0 16,-4 2-1-16,1 2-2 16,7 21-1-16,-14-35-9 15,14 35-30-15,-4-21-1 16,4 21-1-16,-13-19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44:09.6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1263 1387 18 0,'2'-24'36'15,"-2"3"0"-15,0-2 2 16,0 23-15-16,-8-34-4 16,8 34-4-16,0 0-3 15,18-2-3-15,-18 2-2 16,4 36-1-16,-4-3-2 15,5 19 0-15,1 11-1 16,0 10-1-16,4 9 0 16,-3 3-1-16,5-3-1 15,-2-7 1-15,1-12-2 16,1-11-1-16,1-12-1 16,-5-15-1-16,5-3-4 15,-13-22-24-15,14-22-11 0,-4-4 0 16,1-1 0-16</inkml:trace>
  <inkml:trace contextRef="#ctx0" brushRef="#br0" timeOffset="616.2256">1572 1634 45 0,'0'0'33'16,"-12"-17"2"-1,16-2-11-15,15 9-14 0,-5-19-1 16,23 16 0-16,-7-16 0 15,21 16-2-15,-3-7-2 16,17 16-1-16,-3 1 0 16,4 12-1-16,-10 5 0 15,-8 14 0-15,-17 11 0 16,-8 3-1-16,-21 0 0 16,-18 4-1-16,-13-4 0 0,-7-3 0 15,-3-7-1-15,-1-10 0 16,3-13 0-1,6-5 0-15,10-4-1 16,21 0 1-16,-14-27-1 0,28 4 0 16,7-2 1-16,14 6-1 15,9-2 1-15,4 9 0 16,3 5 0-16,5 7 1 16,-8 9 0-16,-4 14 0 15,-11 6 0-15,-12 8 1 16,-13 3-1-16,-10 2 1 15,-14-2 0-15,-11 6 0 16,-9-5-1-16,-7-7 0 0,-11-7 0 16,4-2 0-16,-4-10-2 15,2-5 0-15,-2-6-1 16,6-14-2 0,9 6-3-16,-13-25-33 0,23 1-1 15,-3-24-1-15,3 2 0 16</inkml:trace>
  <inkml:trace contextRef="#ctx0" brushRef="#br0" timeOffset="1000.3661">1159 1068 49 0,'-66'29'38'15,"-9"30"1"-15,-12 28-1 16,12 49-24-16,-17 8-2 0,24 32-2 16,10-5-1-16,47 11-4 15,26-19-1-15,55-21-2 16,38-33 0-16,42-41-2 16,33-38 1-16,37-30 0 15,10-30-1-15,5-28 1 16,-9-24-2-16,-16-28 2 15,-23-18-1-15,-31-16 1 16,-34-13-1-16,-49 1 1 16,-46-1-2-16,-52 11 2 15,-44 12 0-15,-41 26-1 16,-37 18-1-16,-27 25 0 16,-11 23-2-16,-8 7-7 0,20 33-30 15,11 2-3-15,27 18 0 16,23 1-1-16</inkml:trace>
  <inkml:trace contextRef="#ctx0" brushRef="#br0" timeOffset="4284.5718">3823 1515 24 0,'2'-17'36'15,"-2"17"0"-15,-2-29 2 16,2 29-19-16,0 0-7 15,0 0-1-15,0 0-1 16,0 0-3-16,0 0-1 16,13 42-1-16,-3-13-2 15,3 11 0-15,-3 6-1 0,2 12 0 16,-5 1-1 0,-1 5 0-16,-4-1 0 15,-6-6 0-15,0-3-1 16,-1-6 0-16,1-10 1 0,0-11-1 15,0-8 0-15,4-19 0 16,0 0 0-16,0 0 0 16,0 0 0-16,21 6 0 15,-2-8 0-15,5-3 0 16,6-3 0-16,11 2 0 16,3 0-1-16,6 3 0 15,4 1-1-15,-5-4-1 16,7 6-4-16,-24-23-14 15,15 19-20-15,-16-11 0 16,-4-3 1-16,-14-16-1 16</inkml:trace>
  <inkml:trace contextRef="#ctx0" brushRef="#br0" timeOffset="4532.6574">4419 1601 66 0,'0'0'40'0,"0"0"1"16,0 0 0-16,0 0-32 16,-6 52 0-16,6-15-3 15,12 18-1-15,-5 1-3 16,9 5 1-16,-1-3-2 16,1-6-1-16,-1-10 0 15,-2-12-1-15,1-7-2 0,-14-23-2 16,27 12-9-16,-21-39-27 15,1-7-1-15,-8-16 1 16,2-10-1-16</inkml:trace>
  <inkml:trace contextRef="#ctx0" brushRef="#br0" timeOffset="4672.7062">4502 1425 65 0,'-25'-15'37'16,"25"15"0"-16,0 0-2 15,-33 7-35-15,33-7-6 16,21 19-28-16,-6 1-1 16,3-1-1-16,5 0-1 0</inkml:trace>
  <inkml:trace contextRef="#ctx0" brushRef="#br0" timeOffset="5058.8521">4914 1534 66 0,'0'0'40'15,"-25"23"-2"-15,-2-15 0 16,2 13-30-16,-9-8-3 16,8 7-2-16,1-3-1 15,10 4-2-15,15-21 0 0,8 31 0 16,17-20 0-16,15-5-1 15,8 0 1 1,7 3 0-16,0 1 0 16,3-2 0-16,-8 5 0 0,-7 0 1 15,-10 8 0-15,-16 8 1 16,-13-4 0-16,-10 6 0 16,-21-2-1-16,-6 1 1 15,-9-7-1-15,-2 0 0 16,-1-5-1-16,1-11 0 15,5-7-2-15,4-17-3 16,35 17-4-16,-36-48-29 16,40 8-2-16,1-20-1 0,13-3 1 15</inkml:trace>
  <inkml:trace contextRef="#ctx0" brushRef="#br0" timeOffset="5280.9306">5208 1283 73 0,'27'-4'41'15,"2"29"-1"-15,-12 4 1 16,8 28-32-16,-10-1-2 16,10 17-2-16,-7 2-2 15,1 11 0-15,-3-2-2 16,-3-5 0-16,2-12 0 16,-1-9-2-16,0-12 0 15,-5-16-2-15,1-7-1 16,-10-23-4-16,0 0-15 15,13-19-19-15,-20-11 1 16,-13-18-1-16,1 4 1 16</inkml:trace>
  <inkml:trace contextRef="#ctx0" brushRef="#br0" timeOffset="5455.9905">5215 1668 68 0,'0'0'39'0,"18"-7"-1"16,14 3 1-16,21 8-33 15,1-8-1-15,15 6-1 16,-1 0-3-16,-1 2-2 16,-1 7-3-16,-18-17-9 15,-2 16-25-15,-19-2-1 16,-27-8-1-16,0 23 0 16</inkml:trace>
  <inkml:trace contextRef="#ctx0" brushRef="#br0" timeOffset="5844.1331">3875 2482 58 0,'23'7'39'15,"10"-8"1"-15,17 1 0 16,2-18-28-16,44 20-2 16,7-19-3-16,26 7-2 15,12-3-1-15,9 3-2 16,-1-1 0-16,-5 5-1 15,-14-2 0-15,-22 6 0 16,-24 2-2-16,-20 2 1 16,-25 2-2-16,-22-6-1 15,-17 2-3-15,0 0-19 16,-23 10-16-16,0-8-1 16,1 0 1-16,-6 0-1 0</inkml:trace>
  <inkml:trace contextRef="#ctx0" brushRef="#br0" timeOffset="8055.9382">1836 3679 18 0,'-25'-31'32'16,"25"31"1"-16,-6-17-9 16,-5-8-5-16,11 25-2 15,5-23-3-15,-5 23-3 0,4-21-2 16,-4 21-2-16,0 0-1 15,23 28-1-15,-17-8 0 16,2 20-1-16,-4 2 0 16,9 14-1-16,-1-1 1 15,1 7-2-15,-1-7-1 16,1-3 1-16,-3-10-1 16,4-9 0-16,-3-6-1 15,-11-27 0-15,16 23 1 16,-16-23-1-16,7-17 0 15,-7-4 0-15,2-8 0 16,0-8 0-16,0-3 0 16,0-4-1-16,4-4 1 0,3 2 0 15,5 2 0-15,1 5-1 16,1 9 2-16,1 11-1 16,4 3 1-1,4 12-1-15,1 12 1 0,-1 9 0 16,-2 12 0-16,0 8-1 15,-4 5 1-15,-1 0 0 16,-5 2 0-16,-3 0 0 16,-6-9 0-16,-3-5-1 15,-2-9 1-15,1-21 0 16,-2 22-1-16,2-22 0 16,0 0 0-16,-4-27-1 15,6 2 1-15,2-12-1 0,3-7 0 16,5-8 0-16,1-9 1 15,9 0-1 1,1 7 0-16,2 8 0 16,2 11-1-16,0 16 2 0,0 13 0 15,-2 18 1-15,0 15-1 16,0 13 0-16,-2 4 1 16,-2 8 0-16,-7 2 0 15,1-4-1-15,-3-2 0 16,-2-8 0-16,-3-6-2 15,-7-11-1-15,6 0-3 16,-6-23-13-16,0 0-23 16,0-17 1-16,0 17-2 15,8-42 1-15</inkml:trace>
  <inkml:trace contextRef="#ctx0" brushRef="#br0" timeOffset="8356.0483">2893 3752 73 0,'0'0'39'15,"-2"17"-1"-15,2-17-12 16,0 0-16-16,48 9-3 16,-23-12-2-16,18 6-2 0,-1-3-1 15,3-3-4-15,3 8-4 16,-19-14-13-16,7 9-18 16,-12-2-1-16,-24 2-2 15,0 0 2-15</inkml:trace>
  <inkml:trace contextRef="#ctx0" brushRef="#br0" timeOffset="8528.1113">2976 3911 60 0,'17'11'36'0,"1"-13"0"0,5-3-1 15,4-5-31-15,13 2-4 16,7 6-7-16,-11-1-26 15,3-5-3-15,-1 4 1 16,-5-5-2-16</inkml:trace>
  <inkml:trace contextRef="#ctx0" brushRef="#br0" timeOffset="9312.3994">4041 3556 47 0,'0'0'38'0,"0"0"1"16,0 0 0-16,11-36-23 15,-11 36-7-15,0 0-2 16,0 0 0-16,0 0-1 16,8 28-2-16,-8-28-1 15,-2 25 0-15,2-25 0 16,-2 19-1-16,2-19-1 16,0 0 0-16,0 0 0 0,0 0 0 15,0 0 0-15,10-17-1 16,-10 17-1-16,4-34 2 15,-4 14-2-15,-4-5 1 16,-2 4-1-16,-6 0 0 16,12 21 0-16,-36-28 1 15,11 24 0-15,-4 9 0 16,-2 9 0-16,-2 9 0 16,-4 6 1-16,-1 7-1 15,5 4 2-15,6 4-2 16,4 1 1-16,9-1-1 15,7-8 1-15,9-5-1 16,5-6 0-16,13-12 0 0,5-3 0 16,8-14 0-16,1-6-1 15,5-11 1-15,1-4-1 16,-3-7 1 0,0-3-1-16,-3 1 0 0,-9 1 0 15,-3 8 1-15,-7 2 0 16,-5 6 0-16,-10 17 0 15,0 0 1-15,0 0-1 16,4 17 2-16,-4 6 0 16,0 14 0-16,-4 1 0 15,2 12 0-15,-2 4 0 16,0-1-1-16,2 3 0 16,2-4-1-16,-2-8 1 0,2-6-1 15,2-9-1-15,2-8 0 16,-4-21-1-1,10 21 0-15,-10-21-2 16,11-19-5-16,8 19-17 0,-15-29-16 16,6 0-1-16,-6-11 1 15,5 2 0-15</inkml:trace>
  <inkml:trace contextRef="#ctx0" brushRef="#br0" timeOffset="9552.4857">4235 3604 63 0,'27'-29'39'16,"-27"29"3"0,22-4-1-16,-1 27-27 15,-21-23-1-15,15 46-5 16,-13-9-1-16,4 11-2 16,-4 2-2-16,2 3 0 0,-4-1-2 15,0-4 0-15,0-4-1 16,-2-7-1-16,0-7-1 15,2-9-1-15,2 1-4 16,-2-22-29-16,0 0-7 16,0 0 0-16,19-29-1 15</inkml:trace>
  <inkml:trace contextRef="#ctx0" brushRef="#br0" timeOffset="9912.6171">4853 3496 44 0,'0'0'41'16,"4"-23"-2"-16,-4 23 1 15,0 0-15-15,0 0-14 16,7 20-4-16,1 7-1 16,-6 5-1-16,4 8-2 15,0 8 0-15,1 4-1 16,-1 6 1-16,0-1-2 0,3-5 0 16,-1-6 0-16,0-9-1 15,0-9-1-15,-3-9-2 16,-5-19-2-16,0 0-6 15,0 0-29-15,10-24-2 16,-8-15 0-16,4-1 1 16</inkml:trace>
  <inkml:trace contextRef="#ctx0" brushRef="#br0" timeOffset="10255.7453">5113 3504 60 0,'0'0'37'16,"27"-4"4"-16,-27 4-1 15,6 37-28-15,-18-18-1 0,8 17-3 16,-17-3-1-16,0 7-3 16,-8-1 0-16,4-7-3 15,0-3 0 1,8-6 0-16,-3-8 0 0,20-15-1 16,-19 20 0-16,19-20 0 15,0 0 1-15,25 3-1 16,-25-3 0-16,27 2 1 15,-10 0 0-15,5 6 0 16,-3 2-1-16,-2-1 1 16,1 5 0-16,-18-14-1 15,31 28 1-15,-31-28-2 16,28 25 1-16,-28-25-2 0,27 16-1 16,-27-16-3-16,29 13-7 15,-29-13-28 1,31-13-1-16,-11-9 0 15,7-1 1-15</inkml:trace>
  <inkml:trace contextRef="#ctx0" brushRef="#br0" timeOffset="10691.9038">5510 3660 81 0,'0'0'42'0,"-34"9"-1"15,11 14 0-15,-8-6-33 16,13 14-2-16,-5-4-1 0,15 2-3 15,5-2 0 1,14-8-2-16,12-6 0 16,6-11-2-16,8-6 0 15,3-11 0-15,1-8 0 16,-6-6 0-16,-3-5 1 0,-8-1 0 16,-11 1 0-16,-5 3 2 15,-4 2 0-15,-6 12 0 16,2 17 1-16,-6-17-1 15,6 17 0-15,0 0 1 16,25 38-1-16,-2-7 0 16,4 7 1-16,4 6 0 15,6 6-1-15,-3 8 1 16,1 1 0-16,-8 6 0 16,-8-2 0-16,-7 7 0 15,-14-13-1-15,-10 1 0 16,-9-7 0-16,-6-8 0 0,-6-7-1 15,-1-13-1-15,1-2-1 16,-6-19-3-16,14 10-5 16,-9-24-33-16,9-1-1 15,-6-14 0-15,8-6 0 16</inkml:trace>
  <inkml:trace contextRef="#ctx0" brushRef="#br0" timeOffset="12272.4797">2172 5537 32 0,'-8'-23'34'0,"8"23"0"16,-4-19 2-16,4 19-14 16,0 0-13-16,0 0-1 15,-4-19-1-15,4 19 0 0,0 0-1 16,0 0 0-16,0 0-1 16,18 15-1-16,-18-15-1 15,0 0 0-15,0 0-1 16,0 0 0-16,0 0-1 15,17-21 0-15,-13 4 0 16,-2-2 0-16,-2-4 0 16,2 2-1-16,-6 2 1 15,-4 1 0-15,8 18 0 16,-35-15-1-16,5 21 1 16,-5 11-1-16,-6 10 1 15,-1 13-1-15,-1 6 1 16,3 10-1-1,5-1 0-15,12 1 0 0,11-6 1 0,7-2-1 16,9-8 1-16,15-17-1 16,12-11 0-16,9-16 1 15,6-12-1-15,3-10 0 16,-1-9 0-16,-2-11 0 16,-3-6 0-16,-12 0 0 15,-12 1 0-15,-8 7 0 16,-7 9 0-16,-6 8 1 15,-2 6-1-15,4 21 1 16,0 0 0-16,0 0 0 16,4 38 0-16,6-3 0 15,7 5-1-15,8 2 1 0,0 4-1 16,4-3 0-16,2-5-1 16,0-15 0-16,0-4-2 15,-6-13-2 1,0 4-5-16,-25-10-32 0,17-29 0 15,-15-2-1-15,-2-9 0 16</inkml:trace>
  <inkml:trace contextRef="#ctx0" brushRef="#br0" timeOffset="12624.6053">1784 5008 49 0,'0'0'39'0,"0"0"-1"16,35 4 1-16,-6 9-14 16,3-18-18-16,24 10-2 15,0-5-1-15,16 6-1 16,-1-6-2-16,10 0 0 15,-4-4 0-15,-9 2 0 16,-3-2-1-16,-11-3 0 16,-17-5-1-16,-14-1 0 15,-23 13-1-15,2-31 1 16,-19 10-1-16,-12-4-1 16,-8 6-3-16,-13-14-9 15,11 12-23-15,8 2-1 16,4 0-1-16,14 2 1 0</inkml:trace>
  <inkml:trace contextRef="#ctx0" brushRef="#br0" timeOffset="12940.7204">2810 5255 76 0,'25'16'39'0,"-4"-16"0"16,8-6-1-16,14 2-34 15,-3-3-1-15,7-1-4 16,5 8-4-16,-22-15-19 16,7 11-13-16,-12 2-1 15,-25 2-1-15,0 0 1 16</inkml:trace>
  <inkml:trace contextRef="#ctx0" brushRef="#br0" timeOffset="13092.7763">2841 5422 65 0,'2'20'38'16,"15"-20"-1"-16,10 0 0 16,20-4-32-16,-13-2-4 15,5-11-15-15,1 7-20 16,1 4-2-16,-6-1-1 16,-6 5 0-16</inkml:trace>
  <inkml:trace contextRef="#ctx0" brushRef="#br0" timeOffset="14088.1397">3856 5361 42 0,'0'0'36'16,"9"-17"2"-16,-9 17 0 16,18 5-21-16,-18-5-4 15,-14 29-2-15,-7-2-3 16,11 21-2-16,-7 0-2 15,5 10 0-15,-1 1-2 16,9-1 0-16,4-3 0 16,11-11 0-16,11-13-1 15,7-14 0-15,5-9 0 16,5-14 0-16,-1-11-1 16,1-6 1-16,-6-12 0 0,-4-7-1 15,-8-2 1-15,-9 0 0 16,-11-6-1-16,-2 8 0 15,-11 0 0-15,-5 5 0 16,-1 10-1-16,-3 0-2 16,6 10-1-16,-3 2-3 15,18 15-8-15,0 0-26 16,6 27 0-16,-6-27-1 16,21 40 1-16</inkml:trace>
  <inkml:trace contextRef="#ctx0" brushRef="#br0" timeOffset="14324.2277">4426 5842 81 0,'0'0'40'0,"0"0"-1"16,16 18 1-16,-16-18-34 15,0 0-2-15,0 0-3 16,0 0-3-16,0 0-4 16,-16-23-19-16,16 23-14 15,-1-18-1-15,1 18 0 16,13-34 0-16</inkml:trace>
  <inkml:trace contextRef="#ctx0" brushRef="#br0" timeOffset="14832.4108">4889 5255 61 0,'14'-17'39'16,"-14"17"0"-16,15-29 0 15,-34 10-26-15,19 19-4 16,-21-2-1-16,1 12-3 15,-12-2-1-15,1 15-1 16,-6 2-1-16,4 11 0 0,4 2 0 16,6 6-1-16,10-1 0 15,7-3-2-15,10-2 1 16,7-11 0 0,9-10 0-16,3-3 0 0,6-16 0 15,2-8 0-15,-2-9-1 16,0-6 1-16,-1-5 0 15,-4-7 0-15,-5 1 0 16,-6-1 0-16,-3 8 0 16,-6 3 0-16,0 3 2 15,-4 23-2-15,-2-18 1 16,2 18 0-16,-6 29 0 16,4 0 0-16,0 3 0 0,2 11 0 15,-2 10 0-15,2 1 0 16,0-2 0-1,0 0-1-15,0-6 0 16,2-6-1-16,0-7-1 0,0-10 0 16,2-2-4-16,-4-21-6 15,17 0-29-15,-11-18-1 16,8-3 0-16,-1-15 0 16</inkml:trace>
  <inkml:trace contextRef="#ctx0" brushRef="#br0" timeOffset="15192.5422">5092 5240 68 0,'0'0'38'0,"0"0"0"0,0 0 1 16,0 0-28-16,19 8-5 15,12-1-1-15,-2-8 0 16,15 2-3-16,5-4 0 15,6-1-1-15,-2-6 0 16,2 3 0-16,-2-3-1 16,-9 2 2-16,-9 2-1 15,-8 8 1-15,-27-2 0 16,13 23 1-16,-17-1-1 16,-5 10 0-16,-9 5 0 15,3 14 0-15,-6 3-1 16,1 2 0-16,1 1 0 15,2-3-1-15,3 2 0 0,-1-8-1 16,7-2-3-16,-5-20-4 16,26 5-33-16,-17-14-2 15,4-17 1-15,0 0-2 16</inkml:trace>
  <inkml:trace contextRef="#ctx0" brushRef="#br0" timeOffset="16079.8652">5865 5150 61 0,'0'0'36'16,"0"0"3"-16,0 0-1 15,0 0-25-15,0 0-4 16,6 21-2-16,0 14-1 15,-10-5-2-15,10 9 0 16,-4-3-1-16,4 6-1 16,-5-9 0-16,3-2-1 15,0-14 0-15,-4-17 0 16,10 17-1-16,-10-17 0 0,0 0-1 16,9-31 1-16,-3 8-1 15,-2-7 0 1,4-1 0-16,-2-4 0 15,1-1 0-15,1 3 1 0,0 5-1 16,-1 5 0-16,1 5 1 16,-8 18 0-16,21-13 0 15,-21 13 0-15,24 10 1 16,-11 7 0-16,-13-17 0 16,25 38 0-16,-17-17 0 15,2 4 0-15,-9-4 0 16,3 0 0-16,-4-21 0 0,-2 25-1 15,2-25 1 1,0 0-1-16,0 0 0 16,0 0-1-16,2-25 1 15,4 6 0-15,4-4-1 16,1-6 0-16,3 3 1 0,3 1 0 16,1 5 0-16,1 3 0 15,2 8 0-15,-2 9 1 16,3 7-1-16,-3 7 1 15,-4 9-1-15,-3 4-1 16,1 3 1-16,-7-1-1 16,0 6-3-16,-10-18-4 15,16 12-30-15,-12-29-2 16,-4 25-2-16,4-25 2 16</inkml:trace>
  <inkml:trace contextRef="#ctx0" brushRef="#br0" timeOffset="16351.9644">6625 5066 78 0,'0'0'41'16,"18"30"1"-16,-22-3 0 16,2 17-30-16,-17 4-5 15,-1 25-1-15,-13 2-2 16,-1 11-1-16,-3 2-1 15,0-1-1-15,3-5 0 16,3-11-1-16,4-8 0 16,8-18-1-16,9-9-1 15,2-17-1-15,8-19-3 0,0 0-9 16,0 0-27-16,18-32 0 16,1 1 0-16,2-13 0 15</inkml:trace>
  <inkml:trace contextRef="#ctx0" brushRef="#br0" timeOffset="16740.1066">6857 5449 68 0,'0'0'39'15,"-25"19"1"-15,3-5-1 16,-24-10-28-16,27 15-3 0,-12-10-2 15,14 7-2-15,17-16-1 16,-20 19-1-16,20-19-2 16,22 11 0-1,1-3 1-15,8-2-1 0,3 5 0 16,5 3 0-16,-1 3 1 16,1 2-1-16,-6 2 2 15,-2 0-1-15,-12 2 1 16,-6 0 0-16,-16 4-1 15,-9-4 1-15,-13 0 0 16,-6 0 0-16,-6-5-1 16,1-5-1-16,-3-5 0 15,3-6-1-15,7-4-2 0,4-12-1 16,25 14-4-16,-33-57-22 16,33 24-12-1,2-11 0-15,9-8 1 16,5-1-1-16</inkml:trace>
  <inkml:trace contextRef="#ctx0" brushRef="#br0" timeOffset="17156.2584">7001 5181 57 0,'10'-21'38'0,"-10"21"-1"0,23-20 1 16,2 20-25-1,-13-17-3-15,23 15-2 16,-10-9-1-16,9 9-3 16,-7-2 0-16,0 6 0 15,-7 4-1-15,-20-6 0 0,19 25-1 16,-25-2 0-16,-9 1 0 16,-5 5 0-16,-7 0 0 15,2 4-1-15,0-3 0 16,4-5 0-16,6-6-1 15,15-19 1-15,-8 27 0 16,8-27 0-16,19 12 0 16,-1-8 0-16,3-6-1 0,4 2 1 15,2 0-1-15,4-2 1 16,-2 0-1 0,-2 0-1-16,-2 4 1 15,-4 0-1-15,-2 0 0 0,-19-2-3 16,20 11-5-16,-20-11-33 15,-20 10-1-15,20-10 0 16,-34-2-1-16</inkml:trace>
  <inkml:trace contextRef="#ctx0" brushRef="#br0" timeOffset="18995.9321">1961 7078 32 0,'0'0'34'0,"-3"-23"1"16,3 23 1-16,0 0-15 16,-20-23-7-16,20 23-3 15,0 0-3-15,0 0-1 16,0 0-1-16,18 7-1 16,-15 16-1-16,9 18 0 0,0 9-1 15,3 17 0-15,2 2 0 16,3 9-1-16,-3-1-1 15,2 0 0 1,-1-10-1-16,1-6 1 0,-5-9-1 16,-3-14 0-16,-3-5-1 15,-2-14 1-15,-6-19-2 16,0 0 0-16,0 0-3 16,3-29-5-16,11 5-27 15,-18-15-5-15,2-9 1 16,-4-4-1-16</inkml:trace>
  <inkml:trace contextRef="#ctx0" brushRef="#br0" timeOffset="19236.0177">1871 7097 44 0,'-21'-10'38'15,"21"10"-1"-15,0 0 2 16,-22-28-23-16,55 35-3 15,-6-18-3-15,29 11-4 16,0-14-1-16,19 1-3 16,2-1 0-16,4-1-1 15,6 2-1-15,-15 1-3 16,-5 12-2-16,-26-9-6 16,3 18-27-16,-33 8-1 15,-14 1 0-15,-17 9-1 16</inkml:trace>
  <inkml:trace contextRef="#ctx0" brushRef="#br0" timeOffset="19425.0871">1977 7475 68 0,'17'-4'38'0,"8"-4"-1"15,10-7 1-15,0-10-33 16,17 6-2-16,-8 0-2 15,-1-2-5-15,-1 17-6 16,-19-2-26-16,2 0 0 16,-4 6-2-16,-21 0 0 15</inkml:trace>
  <inkml:trace contextRef="#ctx0" brushRef="#br0" timeOffset="20556.4993">2420 7833 11 0,'0'0'31'16,"0"0"0"-16,0 0-5 16,24-5-6-16,-24 5-1 15,0 0-5-15,0 0-2 16,0 0-3-16,0 0-1 0,5 25-2 16,-5-25-1-16,6 26 1 15,-6-26-2-15,10 39 0 16,-4-14-1-16,1 0-1 15,-1-4 0-15,-2 4 0 16,0-8-1-16,-2 0 0 16,-2-17-1-16,4 18 0 15,-4-18 0-15,0 0-1 16,5-20 0-16,-3 1 0 16,4-4 0-16,-2-8 0 15,4-1 0-15,-3-3-1 16,9 3 1-16,-2 1 0 15,1 4 0-15,1 4 0 0,-14 23 1 16,32-19 1-16,-32 19-1 16,35 10 1-16,-21 9 0 15,-3 8 0-15,-1 5 1 16,-1 5-1-16,-1 1 0 16,0 2 0-16,0-5 0 15,-1-1 0-15,1-11-1 16,2-3 0-16,-10-20 0 15,32 5 0-15,-12-14-1 16,-1-12 0-16,2-4 0 16,-3-10 0-16,-1 1 0 15,-5-5 0-15,-5 3 0 16,-5 3 0-16,-4 8 1 0,2 25-1 16,-17-23 1-16,17 23 0 15,-25 8 1-15,13 13 0 16,1 8 0-1,3 7 0-15,4 1 0 0,8 3 0 16,6-4 1-16,5-3-1 16,6-4-1-16,4-14 0 15,8-5 0-15,2-12 0 16,1-8-1-16,-1-13 0 16,-2-2 0-16,-4-7-1 15,0-9 0-15,-6-5-1 16,-6-4 1-16,-7-1 0 15,0 3 1-15,-8 6 1 0,0 5 0 16,-2 10 1 0,-4 4 1-16,4 23 0 15,0 0 1-15,7 27-1 16,-7 4 0-16,10 11 0 0,-6 4 0 16,7 10 0-16,3 1-1 15,-1-1 0-15,5-4-1 16,-5-12 0-16,5-4-1 15,-5-13-2-15,6-3-3 16,-19-20-13-16,4-20-22 16,-8 1 0-16,1-8 0 15,-9-7 0-15</inkml:trace>
  <inkml:trace contextRef="#ctx0" brushRef="#br0" timeOffset="20684.546">3152 7845 47 0,'0'0'33'15,"30"-4"-2"-15,-8-9-1 16,7 11-36-16,11-2-23 16,-5-15-3-16,13 11 1 15,-13-19-1-15</inkml:trace>
  <inkml:trace contextRef="#ctx0" brushRef="#br0" timeOffset="20980.6541">3915 7387 80 0,'10'24'37'16,"-10"-24"0"-16,37-7-9 16,-3 13-24-16,-3-8-1 15,8 4-2-15,-3-1-3 16,-9-8-8-16,12 1-27 16,-18 8 1-16,-21-2-3 15,0 0 2-15</inkml:trace>
  <inkml:trace contextRef="#ctx0" brushRef="#br0" timeOffset="21131.713">3904 7599 69 0,'9'23'38'0,"13"-24"-1"16,7-3 1-16,15-8-34 16,0 3-5-16,-5-16-18 15,3 9-17-15,-3 5-1 16,-6-8-1-16,-3 7 1 15</inkml:trace>
  <inkml:trace contextRef="#ctx0" brushRef="#br0" timeOffset="22496.206">5071 7222 37 0,'0'0'33'0,"9"-18"1"16,-9 18 2-16,33-13-23 15,-25-14-3-15,30 16 0 16,-7-18-2-16,25 10-2 16,-8-14-1-16,16 16-1 15,-8 3 0-15,2 12 0 0,-14 4-1 16,-7 14 0-1,-18 7 0-15,-11 15 1 0,-16 4-3 16,-7 8 2 0,-12 0-1-16,0 0-1 0,-4-4 0 15,2-2-1-15,4-8-1 16,2-9-1-16,9 2-1 16,-5-21-10-16,19-8-29 15,-14 23 1-15,14-23 0 16,-9 19-1-16</inkml:trace>
  <inkml:trace contextRef="#ctx0" brushRef="#br0" timeOffset="22668.2694">5333 7897 61 0,'0'0'41'15,"6"25"0"-15,-6-25-1 0,7 19-17 16,-7-19-19-16,12-19-5 15,-12 19-7-15,14-19-31 16,-9 1-1-16,-5-5-1 16,-5-9 0-16</inkml:trace>
  <inkml:trace contextRef="#ctx0" brushRef="#br0" timeOffset="23328.5096">2123 6544 49 0,'-23'-9'36'0,"23"9"0"16,-17-27-5-16,17 27-14 15,0 0-6-15,0 0-3 16,8-21-3-16,11 19 0 0,-2-4-2 16,12 8-1-16,2-6 0 15,12 2 0-15,3-3 0 16,6 1-1-16,8-6 0 16,3 3-1-16,-5-3 0 15,-6 2 0-15,-5-1 1 16,-15 3-2-16,-14 2 1 15,-18 4 0-15,0 0 0 16,-39-13 0-16,12 11-1 16,-4-10-2-16,6 12-6 15,-11-13-28-15,12-1-2 16,24 14 1-16,-21-36-2 16</inkml:trace>
  <inkml:trace contextRef="#ctx0" brushRef="#br0" timeOffset="24487.9312">10847 1542 43 0,'0'0'34'16,"-25"-21"2"-16,25 21 1 0,2-17-26 15,-11-7 0-15,9 24-2 16,5-21 1-16,-5 21-2 16,0 0-1-16,14 27-1 15,-20-6-2-15,4 14-1 16,-2 1 0-16,2 5-1 15,2-1-1-15,0 4 1 16,0-2-1-16,0 0-1 16,-1-1 1-1,-1 1 0-15,-4 0 0 0,0-2-1 16,0-1 1-16,2-9-1 16,6-7 0-16,-2-23 0 15,33 22-1-15,0-28 1 0,11-8 0 16,16 3 0-16,8-8 1 15,7-4-2 1,-2 5 2-16,0-1-2 16,-1 6 1-16,-9 1-1 0,-3 3 0 15,-14-7-3-15,-3 9-1 16,-18-13-4-16,12 20-10 16,-22-24-22-16,-3-1 0 15,-14-18 0-15,-4 1 1 16</inkml:trace>
  <inkml:trace contextRef="#ctx0" brushRef="#br0" timeOffset="24713.0084">10861 1312 66 0,'0'0'39'0,"0"-25"-1"16,25 9 1-16,27 3-31 15,4-10-3-15,23 10 0 16,6-3-4-16,10 5 0 16,3 7-3-16,-11-4-4 15,7 24-9-15,-32-11-23 16,-12 11 0-16,-21 3 0 16,-29 4 0-16</inkml:trace>
  <inkml:trace contextRef="#ctx0" brushRef="#br0" timeOffset="24888.0708">10994 1613 46 0,'35'2'35'0,"7"-12"1"16,10-7-2-16,16-8-23 15,1 2-13-15,16 6-19 16,-4-1-11-16,-8-5-2 15,-5 4-1-15</inkml:trace>
  <inkml:trace contextRef="#ctx0" brushRef="#br0" timeOffset="25412.2588">11989 1323 74 0,'23'-2'39'0,"-23"2"1"15,0 0-9-15,0 0-20 16,-15 21-2-16,-4 16-2 16,-26-3-1-16,5 16-3 15,-3 0-1-15,3 4 0 16,3 0-1-16,12 1 0 16,14-15-1-16,16-13 0 15,13-9 0-15,13-13 0 16,7-10-1-16,5-9 1 15,-1-11-1-15,-1-7 1 16,-7-3 0-16,-5-1 0 0,-9 3 0 16,-9 2 1-16,-7 8-1 15,-4 23 1-15,0 0 0 16,-17 6 0-16,5 23 1 16,2 19-1-16,3 7 0 15,3 13 0-15,8 6 0 16,5 3 0-16,11-2-1 15,5-10 0-15,11-7 0 16,7-14 1-16,5-15-1 16,6-16 1-16,-4-11-1 15,-4-12 0-15,-5-7 1 16,-12-10-1-16,-14-2 0 16,-11 1 0-16,-12-5 1 0,-15 4-2 15,-6 4 0-15,-9 0 0 16,-1 8-2-16,-3-6-5 15,24 8-33-15,-18 1-2 16,7 9 1-16,-4-5-2 16</inkml:trace>
  <inkml:trace contextRef="#ctx0" brushRef="#br0" timeOffset="25756.382">10651 2449 70 0,'0'0'40'0,"40"4"-1"16,14-10 3-16,14-19-31 15,36 16-3-15,10-16-3 16,28 6 0-16,11-8-3 0,11 4-1 16,0 0-2-1,-10-4-5-15,2 21-23 0,-32-9-12 16,-18 9 1-1,-39 2-1-15</inkml:trace>
  <inkml:trace contextRef="#ctx0" brushRef="#br0" timeOffset="26532.6601">10309 3598 47 0,'0'0'35'0,"0"0"3"16,0 0-2-16,25-13-24 0,-23-5 0 16,20 26-3-16,-22-8-1 15,27 33-1-15,-16-3-1 16,6 20-1-16,-5 6-1 15,2 13 0-15,-1 4-2 16,4 4 0-16,-1-10 0 16,1 0-1-16,1-13 0 15,1-10-1-15,-4-10 0 16,3-9 0-16,-18-25 0 16,21 19-1-16,-21-19 0 15,17-11-3-15,-17 11 0 16,14-42-6-16,11 30-10 0,-17-26-21 15,1-3 0-15,-9-6 1 16,-4 0-1-16</inkml:trace>
  <inkml:trace contextRef="#ctx0" brushRef="#br0" timeOffset="26755.7422">10244 3677 87 0,'0'0'38'0,"34"-16"1"16,5-18-11-16,27 24-22 15,11-15-1-15,23 2-1 0,2-2-2 16,14-1-1-16,0-1-3 16,-12 4-2-16,-2 17-6 15,-34-4-28 1,-9 8-1-16,-24 4 0 0,-35-2 0 15</inkml:trace>
  <inkml:trace contextRef="#ctx0" brushRef="#br0" timeOffset="26923.802">10313 3936 66 0,'25'6'34'0,"31"-18"1"0,16-15-4 15,18 10-40 1,11-4-24-16,-11-4 1 16,3 11-2-16,-18-1-2 15</inkml:trace>
  <inkml:trace contextRef="#ctx0" brushRef="#br0" timeOffset="27908.1526">10998 4191 79 0,'17'-6'37'0,"-17"6"2"15,0 0-13-15,16 19-18 16,-3 10 0-16,-11-6-2 15,6 14-1-15,-8-5-2 16,2 10 0-16,-2-3-2 16,-2-5 1-16,0-7-1 15,2-10-2-15,0-17 1 0,0 21 0 16,0-21-1-16,0 0-1 16,11-26 0-16,-3-1-1 15,11 2 0-15,-1-12-1 16,5 5 1-16,-2-5 1 15,4 10 0-15,-3 4 1 32,-3 8 1-32,-19 15 2 0,23-6 0 0,-23 6 1 15,10 31 0-15,-7-6 0 16,-3 0-1-16,8 2 0 16,-2-2-1-16,4 2 1 15,1-8-1 16,8-6-1-31,1-5 1 0,5-8-1 0,4-8 0 0,-4-5-1 0,2-3 0 16,-4-7 0-16,0-2-1 16,-7-1 0-1,-5 1 1-15,-7 4 0 0,-4 3 0 16,0 18 0-16,0 0 1 16,-25-13 0-16,25 13 1 15,-25 29 0-15,15-8 0 16,8 2-1-16,2 0 1 15,10 0 0-15,3-6 0 16,11-4-1-16,1-5 0 16,5-10-1-16,5-2-2 0,-6-13-2 15,12 9-4-15,-22-26-3 16,25 15-12-16,-32-22-10 16,11 5 0-1,-19-22 10-15,21 24 12 0,-27-12 8 16,4 6 6-16,0 17 6 15,-19-10 14-15,17 33 10 16,0 0 2-16,-4 21-10 16,-16-7-8-16,32 30-6 15,-20-14-3-15,20 20-1 16,-4-6-2-16,9 6-1 16,0-6-1-16,3-5-2 15,-1-7-1-15,-4-11-2 0,8 4-4 16,-23-25-9-1,0 0-23-15,18-28-1 16,-18 6-1-16,-10-8 1 0</inkml:trace>
  <inkml:trace contextRef="#ctx0" brushRef="#br0" timeOffset="28088.2247">11596 4166 70 0,'44'15'37'0,"-3"-13"1"16,11-2-1-16,-14-7-31 16,28 3-3-16,-4 2-3 0,-10-16-9 15,4 7-27-15,-18-6 0 16,-15-4-2-16,-11-2 0 16</inkml:trace>
  <inkml:trace contextRef="#ctx0" brushRef="#br0" timeOffset="28756.4581">10406 3027 37 0,'-33'-12'33'16,"33"12"1"-16,-17-4 0 15,3-15-20-15,14 19-6 16,23-6-1-16,6 6-1 16,-4-7-2-16,20 8 0 15,7-6-1-15,19 7 0 16,6-8 0-16,10 6 0 15,-2-8-1-15,2 6 0 16,-8-3 1-16,-10-3-2 0,-15-4 1 16,-15 5 0-16,-39 7 0 15,13-21-2-15,-13 21 2 16,-40-25-2-16,9 11-1 16,-8-3-2-16,10 9-5 15,-15-9-29-15,23-2-3 16,5-4 2-16,11 2-2 15</inkml:trace>
  <inkml:trace contextRef="#ctx0" brushRef="#br0" timeOffset="29192.6133">12090 3441 58 0,'21'9'35'15,"-2"-16"2"-15,8 3 0 16,8 4-29-16,0-13-2 15,11 11-3-15,-6-4-2 16,-1 0-4-16,1 14-6 16,-16-4-27-16,-24-4 1 15,0 0-2-15,0 0 1 16</inkml:trace>
  <inkml:trace contextRef="#ctx0" brushRef="#br0" timeOffset="29333.6659">12068 3598 56 0,'-3'21'35'16,"3"-21"1"-16,36 23-1 0,1-9-27 16,9-16-5-16,10-6-8 15,14-7-25-15,-11 7-5 16,-3-7 1-16,-4 5-2 16</inkml:trace>
  <inkml:trace contextRef="#ctx0" brushRef="#br0" timeOffset="30312.0169">12794 3437 67 0,'0'0'38'15,"0"0"-1"-15,0 0-8 16,0 0-17-16,9 17-2 15,-9-17-3-15,18 35-1 16,-11-8-2-16,13 11 0 16,-7 2 0-16,5 4-2 15,-1-3 1-15,-2-1-2 16,1-5 1-16,-7-5-2 0,1-9 2 16,-10-21-2-16,12 21 1 15,-12-21-1-15,0 0 0 16,0 0 0-16,-4-30 0 15,4 30 0-15,-10-44 0 16,2 15-1-16,1-6 0 16,3 1 1-16,0-1-1 15,6 5 1-15,4 1-1 16,3 0 1-16,7 12 0 16,3 3 0-16,4 9 0 15,4 5 0-15,2 7 0 16,4 9 1-16,-2 9 0 15,-2 5 0-15,-2 7 0 0,-4 3 0 16,-4 2 1-16,-3 0-2 16,-7-7 2-16,-3-1-1 15,-2-13 0 1,-2-3-1-16,-2-18 0 0,0 0 0 16,0 0 0-16,0 0 0 15,0 0 0-15,-6-35-1 16,6 6 1-16,4-7-1 15,4-6 0-15,3-4 1 16,3 2-1-16,5 1 1 16,2 7-1-16,2 5 1 15,2 10 0-15,2 10-1 16,0 9 1-16,-2 6 1 0,1 7-1 16,-3 8 0-1,-4 8 0-15,-2 2 0 16,-3 4 0-16,-5-3-1 15,1 3-1-15,-6-4-1 0,6-1-2 16,-10-28-8-16,27 18-27 16,-10-16-1-16,8-6 0 15,2-10 0-15</inkml:trace>
  <inkml:trace contextRef="#ctx0" brushRef="#br0" timeOffset="30768.1774">14047 3439 72 0,'25'-13'40'16,"-25"13"2"-16,0 0-1 15,0 0-29-15,0 0-3 16,-19 34-1-16,-10-15-3 0,2 14-2 16,-8-1 0-16,3 7-1 15,-3 1 0-15,8-2-2 16,6-3 1-16,7-2-1 15,8-7 0-15,8-6 0 16,-2-20-1-16,27 17 0 16,-5-19 0-16,3-10 0 15,4-3 1-15,-2-10-1 0,-4-7 0 16,-2-3 0 0,-4 1 1-16,-3-1 0 15,-6 8-1-15,-6 4 1 16,-2 4 1-16,0 19-1 15,0 0 1-15,0 0 0 0,11 31 0 16,-1-5 0-16,3 1 1 16,3 4-2-16,3 0 1 15,8-3-1-15,0-4 0 16,2-9-1-16,4-4 1 16,-2-9-2-16,-3-2-1 15,-2-9-2-15,4 3-4 16,-35-19-33-16,14 0 0 15,-20-9 0-15,-5-5 0 16</inkml:trace>
  <inkml:trace contextRef="#ctx0" brushRef="#br0" timeOffset="31048.2777">13571 3249 72 0,'-17'-4'38'0,"17"4"1"16,0 0 0-16,50-2-31 16,-16-3-1-16,20 5-2 15,2-4-2-15,14 2-1 16,-1-4 0-16,-1 4-2 16,-7-6 1-16,-5 3-1 15,-7-3-1-15,-15-4 0 16,-9 1-1-16,-21-6-2 0,-4 17-2 15,-36-42-15-15,1 17-17 16,-7-6-1-16,-3 0 0 16,-1-3 0-1</inkml:trace>
  <inkml:trace contextRef="#ctx0" brushRef="#br0" timeOffset="32567.8214">17859 1371 46 0,'-18'-23'37'0,"18"23"1"15,0 0-1-15,-29-32-18 0,43 55-5 16,-14-23-5-16,10 38-1 15,-5-9-3-15,15 19-1 16,-3 2-1 0,8 9-1-16,-2-3 0 0,0-1-1 15,-3-5 0-15,-1-6 0 16,-4-11 0-16,-5-10-1 16,-10-23-1-16,0 0 0 15,0 0-1-15,0 0-1 16,-2-19-2-16,-13-22-1 15,11 9-2-15,-21-28-1 16,15 9 1-16,-15-24 1 16,10 11 2-16,-7-5 3 0,7 8 2 15,7 7 1 1,-1 4 2-16,20 20 2 16,3-3-1-16,20 25 1 15,5-1 0-15,15 17-2 0,0 1 0 16,6 22 1-16,-6-1 0 15,-2 18 0-15,-14 2 0 16,-9 8-1-16,-19-4-1 16,-8 5 1-16,-16-7-2 15,-5-8 0-15,-10-10 0 16,-4-11-1-16,-1-9 1 16,1-8-1-16,4-6-1 15,6-8 1-15,23 8 0 16,-25-21 0-16,25 21 0 15,0 0 0-15,0 0 1 16,29-6 0-16,-10 20-1 16,4 3 1-16,4 4 1 0,4 6-2 15,6-6 1-15,3 6 0 16,6-12-1-16,8 0 0 16,2-7 1-16,4-8-1 15,-2-6 0-15,2-11-1 16,-6 0 1-16,-4-14 0 15,-8-1-1-15,-13-5 1 16,-9-9-1-16,-11 6 1 16,-9-1 0-16,-11 7 0 15,-7 5 0-15,-9 12 0 16,-2 11 0-16,-3 12 0 16,1 17 0-16,2 11 0 15,6 9 0-15,7 7 1 0,10 3-1 16,6 1 0-16,12-4-1 15,5-10 0-15,10 0-1 16,2-22-3-16,12 8-4 16,-16-35-25-16,15 5-6 15,-3-13-1-15,-2-6 0 16</inkml:trace>
  <inkml:trace contextRef="#ctx0" brushRef="#br0" timeOffset="32971.9667">19002 1528 81 0,'0'0'41'16,"0"0"0"-16,0 0 0 0,-19 45-31 15,-6-19-3-15,12 17-1 16,-9-3-2-16,7 12-2 16,1-6 0-16,7-2-2 15,9-10 0-15,9-9 0 16,14-13-2-16,2-14 1 15,10-4-1-15,-4-19-1 16,5-7 0-16,-7-11 0 16,-2-6 0-16,-12-7 1 15,-7 4 0-15,-10 2 1 16,-4 2 1-16,-5 10 1 16,-9 11 1-16,18 27 1 0,-31-6-1 15,24 33 2-15,-1 4-2 16,8 13 1-16,4 2-1 15,7 10 0 1,7-1-1-16,5-3-1 0,4-8-1 16,0-13 0-16,2-6-2 15,-2-18-1-15,8 11-7 16,-35-18-30-16,29-25 0 16,-16-6-1-16,-1-5 1 15</inkml:trace>
  <inkml:trace contextRef="#ctx0" brushRef="#br0" timeOffset="33904.3005">19357 1488 80 0,'0'0'41'15,"14"21"0"1,-3 2 0-16,-11-23-32 16,20 56-1-16,-9-22-2 0,9 14-1 15,-5 0-3-15,0-2 1 16,1-3-2-16,-5-7 0 15,-1-7-1-15,-2-6 0 16,-8-23 0-16,9 17 0 16,-9-17 0-16,8-23-1 15,-6 2 0-15,-2-14-1 16,2-5 1-16,-2-8 0 16,2 0 0-16,-4-2-1 15,2 8 2-15,0 4-1 16,0 3 0-16,4 18 2 15,-4 17-1-15,0 0 0 16,23-6 1-16,-23 6-1 0,27 37 1 16,-10-5 0-16,1 5 1 15,7 3-1-15,-8-2 0 16,6 7-1-16,-7-7 1 16,3-5 0-16,-7-9-1 15,1-6 0-15,-13-18 1 16,0 0-1-16,19 9-1 15,-19-9 1-15,10-38 0 16,-8 9-1-16,6-5 1 16,-4-9-1-16,5-1 0 15,-1-2 0-15,2 2 0 16,1 6 0-16,5 7-1 16,1 2-1-16,6 12 1 0,0 6 0 15,8 5 0-15,0 2-1 16,6 8 0-16,-1-6 1 15,1 4 1-15,-2 2 1 16,-5-2 1-16,-3 1 0 16,-7 1 1-16,-20-4 1 15,13 17 0-15,-20 5 1 16,-15 1-1-16,-3 7 1 0,-11 3-1 16,1 9-1-1,-4 0 0-15,5 8 0 16,7-4-2-16,9 0 1 15,12-7-1-15,12-5 0 16,14-5-1-16,10-14 0 0,9-7 0 16,7-16 0-16,4-5 0 15,-3-16-1-15,-7-9 1 16,-3-14 0-16,-6-6-1 16,-12-1 1-16,-7-1 0 15,-9 5 1-15,-1 5 0 16,-5 10 0-16,1 9 1 15,2 31 0-15,0 0 0 16,0 0 0-16,-4 27 1 16,8 9-2-16,-1 6 2 15,7 6-1-15,2 4 0 16,7 6 0-16,2-8-1 0,2-6 0 16,2-8-2-16,-1-11 1 15,4-6-3-15,-8-17-2 16,11 8-4-16,-29-43-21 15,11 10-11-15,-5-19 0 16,-2-2 0-16</inkml:trace>
  <inkml:trace contextRef="#ctx0" brushRef="#br0" timeOffset="34303.4432">20574 1463 66 0,'0'0'40'0,"0"0"0"15,0 0 2-15,22 31-25 16,-22-31-7-16,21 50-3 15,-11-18-1-15,7 7-2 0,-4 1-1 16,1 4 0-16,-4-11-2 16,1-3 0-16,-5-7 0 15,-2-3 0-15,-4-20-2 16,0 0 1-16,0 0-1 16,0 0 0-16,0 0-1 15,-6-37 0-15,2 12 0 16,0-15 0-16,4 0 1 15,0 1 0-15,6-1 1 16,4 6-1-16,3 3 2 16,5 10-1-16,3 9 0 15,2 10 1-15,2 8 0 16,-2 8 0-16,0 5-1 0,-2 13 1 16,-3 7-1-16,-3 3 1 15,-1 0-2-15,-6 0 0 16,1-1-1-1,-5-13-1-15,13 7-5 0,-17-35-7 16,18 2-27-16,-1-16 0 16,6-3 0-16,0-16 1 15</inkml:trace>
  <inkml:trace contextRef="#ctx0" brushRef="#br0" timeOffset="34927.6693">21143 1467 68 0,'-42'-11'42'0,"11"28"-1"15,-2 4 1-15,4 21-22 0,-3-13-14 16,18 9-1 0,5-5-3-16,12-4 0 15,13-10-3-15,5-10 0 16,4-7-1-16,0-11-1 0,4-7-1 16,-6-18-1-16,4 3 0 15,-11-13 0-15,1 10 2 16,-7-1 1-16,1 6 0 15,-5 6 2-15,-6 23 1 16,0 0 2-16,19 8 0 16,-7 26 1-16,-1 9-1 15,11 16 1-15,-1 12 0 16,12 13-1-16,-1 9 0 16,9 6 1-16,-4 1-1 15,-1 4-1-15,-5-7 0 16,-10-6-1-16,-11-11 0 15,-14-9 0-15,-11-13 0 0,-12-18-2 16,-8-11 1-16,-6-20-1 16,-1-14 1-16,3-17-1 15,7-12-1-15,7-24 0 16,7-13 0-16,12-23-1 16,10-13 0-16,10-16 1 15,13-3-1-15,4-3 1 16,5 8 1-16,7 16 0 15,-3 13 2-15,-3 25 0 16,-8 19 0-16,-4 28 2 16,-25 20-1-16,23 29 1 15,-23 11-1-15,2 14 0 0,2 9-1 16,9 14 1-16,7 2-1 16,12-2 0-16,15-10-1 15,9-15 1-15,17-12-2 16,10-13 0-16,8-8-1 15,-7-21-2-15,3 4-6 16,-27-25-32-16,-4 0-1 16,-27-2 0-16,-29 4 1 15</inkml:trace>
  <inkml:trace contextRef="#ctx0" brushRef="#br0" timeOffset="35263.7872">18329 2254 67 0,'0'0'40'0,"20"-35"1"15,36 10 0-15,42 19-29 16,25-24 0-16,57 12-2 16,22-10-2-16,43 10-3 15,25-1 0-15,20 4-3 0,10-2-1 16,-8 3-1-16,-15-1-2 16,-30 7-1-16,-38 8-3 15,-67-21-19 1,-39 23-18-16,-61-2-2 0,-42 0 2 15,-54 8 0-15</inkml:trace>
  <inkml:trace contextRef="#ctx0" brushRef="#br0" timeOffset="36496.2291">18842 3205 61 0,'16'-27'38'15,"-16"27"0"-15,9-23 1 16,-22 6-27-16,13 17-2 16,17 21-2-16,-1 8-2 15,-10 1-1-15,11 14-1 16,-6 3-1-16,11 8 0 16,-5-3-1-16,2-2 0 15,-1-8-1-15,-1-11 0 0,-3-8-1 16,-14-23 1-16,19 25-1 15,-19-25 1-15,0 0-1 16,0 0 0-16,6-35 0 16,-10 12 0-16,4-6 0 15,0-3 0-15,4-3-1 16,1-1 1-16,9-3 0 16,5 1-1-16,10 5 1 15,6 7 0-15,5 4 0 16,3 7 0-16,1 7 0 15,2 10 1-15,-5 10-1 16,-8 11 0-16,-8 6 0 16,-8 9 1-16,-7-2 0 0,-6 5-1 15,-4-7 0-15,-2-7-1 16,0 0-1-16,2-27-1 16,2 27-2-16,-2-27-4 15,25-4-4-15,-21-25-11 16,28 12-15-16,-8-8 0 15,20 12 14-15,-27-26 12 16,18 18 8-16,-12 4 7 16,-15-8 7-16,11 31 13 15,-19-6 15-15,-15 17 2 16,-14-7-13-16,27 32-10 16,-23-15-7-16,21 13-4 15,2-6-1-15,21-1-2 0,12-10 0 16,14-8-1-16,11-9-1 15,7-12 0-15,1-9 0 16,-4-8 0-16,-8-6 1 16,-18 0-1-16,-14-1 1 15,-18-3-1-15,-18 1 0 16,-15 3-1-16,-3 6-2 16,-11-4-4-16,24 6-33 15,-18 4-2-15,11-1 0 16,4 7-1-16</inkml:trace>
  <inkml:trace contextRef="#ctx0" brushRef="#br0" timeOffset="37559.6122">1313 10222 27 0,'0'0'35'15,"4"-31"2"-15,-4 31-1 16,0 0-19-16,0-27-3 16,16 52-2-16,-16-25 0 15,7 63-4-15,-3-17-2 16,8 21-1-16,-3 2-2 16,5 6 0-16,-1-2-1 0,-1-8-1 15,-2-7 0-15,-1-10-1 16,-3-14 0-16,0-11 0 15,-6-23-3-15,0 0-4 16,29 18-13-16,-18-37-21 16,-1-6 1-16,-4-12-1 15,-2-3 0-15</inkml:trace>
  <inkml:trace contextRef="#ctx0" brushRef="#br0" timeOffset="37867.7203">1171 10162 34 0,'27'-27'32'0,"23"8"3"16,8-6 0-16,19-4-22 15,21 27-4-15,-11-9 0 16,15 28 0-16,-21-7-1 15,0 24-1-15,-23-1-2 16,-14 11-2-16,-30-2 0 16,-20 4-1-16,-25-2 1 15,-13-3-2-15,-16-5 0 16,-4-11-1-16,1 0-4 16,-5-23-6-16,28 2-29 0,-5-14-1 15,18-5 0-15,10-8 1 16</inkml:trace>
  <inkml:trace contextRef="#ctx0" brushRef="#br0" timeOffset="38431.9226">2442 10298 49 0,'0'0'34'0,"0"0"1"15,-18 27-7-15,-14-21-17 16,14 17-3-16,-13-8-3 0,6 12 0 16,-2-8-2-16,8-1-2 15,19-18-2 1,-19 28 0-16,19-28 0 15,17 18-2-15,6-13 1 0,4-5-1 16,6 6 1-16,0-4 0 16,-2 6 3-16,-4 3 1 15,-27-11 0-15,25 42 2 16,-37-17 2-16,1 16-1 16,-18-13 0-16,5 13 1 15,-6-9-2-15,8-1-2 16,3-12-1-16,19-19-2 15,0 0-2-15,0 0-6 16,46-15-9-16,-15-16-21 16,-2-7 1-16,8-6-2 15,-6-8 2-15</inkml:trace>
  <inkml:trace contextRef="#ctx0" brushRef="#br0" timeOffset="38596.9814">2361 10051 65 0,'-20'-4'38'16,"1"-4"-2"-16,19 8 0 15,-17-9-34-15,17 9-8 16,0 0-28-16,0 0-2 16,29-14 0-16,-29 14-2 15</inkml:trace>
  <inkml:trace contextRef="#ctx0" brushRef="#br0" timeOffset="38948.1077">2893 9980 72 0,'0'25'40'0,"-15"9"1"16,-7 10-1-16,5 22-32 0,-8 5-2 16,10 15-1-16,-1-2-1 15,16 5-1 16,14-18-2-31,24-10 0 0,14-19 1 0,22-19-2 0,7-21-1 16,9-15 0-16,5-5-3 16,-16-22-4-16,10 23-23 31,-34-16-10-31,-12 8 0 0,-33 4-1 0</inkml:trace>
  <inkml:trace contextRef="#ctx0" brushRef="#br0" timeOffset="39308.2363">1188 11348 77 0,'31'-16'41'0,"11"5"1"0,14-8 0 16,48 5-32-16,-1-11-2 16,41 2-2-16,16-6-2 15,24 4-1-15,8-3 0 16,9-1-3-16,-4 8 1 15,-10 2-2-15,-15 9-3 16,-36 0-4-16,-4 7-35 16,-47 4 0-16,-24 9-1 15,-32 0 2-15</inkml:trace>
  <inkml:trace contextRef="#ctx0" brushRef="#br0" timeOffset="40203.5568">2179 11917 22 0,'0'0'32'0,"-23"0"2"16,23 0-1-16,0 0-13 0,0 0-6 15,0 0-1-15,0 0-1 16,-4 19-2-16,-5 8-2 16,15 29-1-16,-6 5-2 15,7 24-1-15,-3 5 0 16,6 13-1-16,-1 3-1 16,9-6 0-16,-3-10-1 15,3-13 1-15,-1-14-1 16,0-17-1-16,1-15-1 15,-7-12 0-15,-11-19 0 16,23-8-2-16,-23 8-1 16,10-44-3-16,-2 15-4 0,-24-26-20 15,12 5-10-15,-9-14 1 16,-6 5-1-16</inkml:trace>
  <inkml:trace contextRef="#ctx0" brushRef="#br0" timeOffset="40443.6452">1815 12163 58 0,'0'0'37'0,"-18"-8"1"16,18 8 0-16,54-21-27 16,-17-2-2-16,31 13-3 15,3-13 1-15,24 6-3 0,11-6-2 16,5 6-1-16,3-4-1 15,-4 0-1-15,-9 9-2 16,-17-9-2 0,-1 21-7-16,-40-6-27 0,-12 4 0 15,-31 2-1-15,0 0 1 16</inkml:trace>
  <inkml:trace contextRef="#ctx0" brushRef="#br0" timeOffset="40660.7237">2093 12692 60 0,'27'-2'36'15,"9"-7"0"-15,16-3 0 0,18-3-33 16,-3-4-5-16,3-4-6 15,9 2-26-15,-12 9-1 16,-15 0-1-16,-7 14 0 16</inkml:trace>
  <inkml:trace contextRef="#ctx0" brushRef="#br0" timeOffset="41632.0687">2608 12834 46 0,'17'-8'38'0,"-17"8"-1"16,0 0 2-16,19-9-25 15,4 28-4-15,-23-19-2 16,24 48-2-16,-19-17-2 16,5 11-1-16,-4 0 0 15,-4 6-2-15,-2-8 0 0,-2-5 0 16,-4-8 0-16,6-27-1 15,-14 23 0-15,14-23-1 16,0 0 0-16,-11-42 0 16,11 11-1-16,-2-8 1 15,4-3-1-15,2-4 1 16,2 8 0-16,1-2 1 16,1 11-1-16,2 8 1 15,-10 21 0-15,23-10 1 16,-23 10 0-16,23 37 0 15,-13-9 0-15,3 9 1 16,-3 5-1-16,5 4 1 0,1-4-1 16,1-3 0-16,4-7 0 15,6-13 1-15,6-13-3 16,2-8 2-16,5-11-1 16,3-10-1-1,-1-10 1-15,-3-7-1 0,-7-4 1 16,-5 2 0-16,-9 5 0 15,-11 6-1-15,-7 6 2 16,0 25-1-16,-25-15 1 16,6 27 0-16,0 11-1 15,-4 9 1-15,5 7-1 16,7 5 1-16,7-8 0 16,8 4-1-16,7-9 0 0,12-8 0 15,8-7 0-15,8-16 0 16,5-6-1-16,-1-13 0 15,-1-2-1-15,-3-16 1 16,-3 1-1-16,-11-9 0 16,-5-2 0-16,-13-9-1 15,-1 0 0-15,-8-1 1 16,2 5 1-16,-4 4 1 16,-1 8 0-16,1 11 0 15,-2 8 2-15,6 21 0 16,0 0 0-16,0 42 1 15,0-9 0-15,4 20 0 16,0 5-1-16,3 7 1 0,1-5-1 16,6 3 0-1,-1-11-2-15,4-8 0 0,-1-10 0 16,-3-13-1-16,5-9-2 16,-18-12-2-16,27 4-6 15,-37-23-29-15,10-4-1 16,-10-14 0-16,-9 5 0 15</inkml:trace>
  <inkml:trace contextRef="#ctx0" brushRef="#br0" timeOffset="41780.1223">3277 12874 54 0,'0'0'37'16,"0"0"1"-16,50-2-2 0,-4 8-25 15,1-25-6-15,14 4-4 16,3-1-4-16,-16-9-20 15,-2 6-13 1,1 6-1-16,-22-6 1 0</inkml:trace>
  <inkml:trace contextRef="#ctx0" brushRef="#br0" timeOffset="42412.3517">2118 11574 35 0,'0'0'32'0,"0"0"1"16,19 2 0-16,6 4-23 15,-4-18-2-15,20 16-2 16,-5-18 0-16,20 11-1 16,-2-11-1-16,6 7-2 15,-8-1 0-15,-2 0 0 16,-13-1-1-16,-4 1 0 0,-12 2 0 16,-21 6-1-16,0 0 0 15,-13-21 0-15,-9 10-2 16,-5-9-3-16,6 17-9 15,-8-17-22-15,-4-5 1 16,8 8-1-16,0-4 0 16</inkml:trace>
  <inkml:trace contextRef="#ctx0" brushRef="#br0" timeOffset="43064.5834">4043 12126 46 0,'17'0'32'0,"-17"0"3"15,40-19-8-15,-1 19-19 16,-10-9-1-16,15 9-2 15,-1-4 0-15,3 6-4 16,2 1-4-16,-9-6-7 16,9 1-22-16,-15 9-3 15,-12-5 0-15,-4 6 0 0</inkml:trace>
  <inkml:trace contextRef="#ctx0" brushRef="#br0" timeOffset="43216.6432">4178 12282 52 0,'0'0'35'0,"0"0"0"16,30 9-2-16,17-28-25 15,3 8-11-15,19 5-18 16,1-8-13-16,-12-7 1 16,1 14-2-16</inkml:trace>
  <inkml:trace contextRef="#ctx0" brushRef="#br0" timeOffset="43899.8809">5624 11823 71 0,'0'0'39'0,"-23"-13"-1"0,13 34-9 16,-20-13-19-16,18 30-1 16,-17-4-2-16,16 22 0 15,-5 2-2 1,11 9-2-16,-1-2 0 0,14 4-1 15,7-4 1-15,16-1-2 16,8-9 1-16,3-5-1 16,-1-12 0-16,-1 3 0 15,1-5 0-15,-6-7-1 16,-4-6 0-16,-12-2 0 16,-17-21-1-16,19 25-1 15,-19-25-2-15,0 0-1 16,18 6-6-16,-18-6-30 0,-12-31-1 15,12 2 0 1,2 2 1-16</inkml:trace>
  <inkml:trace contextRef="#ctx0" brushRef="#br0" timeOffset="44748.1852">6367 12065 2 0,'25'-17'29'0,"-25"-4"3"0,13 3-4 15,5 13-9-15,-24-20-1 16,6 25-1-16,6-23-2 16,-6 23-3-16,0 0-3 15,0 0-2-15,0 0-1 16,-25 3-2-16,5 5 0 15,-1 11 0-15,-12 4-2 16,1 10 0-16,-3 1 2 16,4 5-3-16,2-1 1 15,8 2-1-15,4-3 0 16,9-3-1-16,10-11 1 16,-2-23 0-16,31 18-2 15,-6-22 2-15,4-8-2 0,3-9 0 16,5-8 1-16,-2-7 0 15,-2-6 0-15,-3 2 0 16,-6 3-1-16,-7 6 2 16,-4 6 0-16,-3 4 0 15,-10 21 0-15,0 0 1 16,0 0 0-16,6 23 0 16,-8 10 1-16,4 15-1 15,-2 6 0-15,6 7 0 16,-1 2 0-16,3 1-2 15,2-7 1-15,-1-3-1 16,3-12-1-16,-2-7 1 16,1-14-1-16,-11-21 0 0,16 27 0 15,-16-27-1-15,0 0-2 16,0 0-1-16,23-8-4 16,-31-21-12-16,8 29-21 46,6-34 0-46,-4 11 0 0,-2-2 1 0</inkml:trace>
  <inkml:trace contextRef="#ctx0" brushRef="#br0" timeOffset="45032.2864">6706 12099 69 0,'0'0'39'0,"29"-26"3"16,-29 26-2-16,41 3-30 15,-41-3-1-15,36 31-3 16,-20-2 0-16,1 17-2 16,-5 2-1-16,1 9-1 15,-7 3 0-15,-2 7 0 16,-6-6-2-16,0-1 1 16,-4-14-2-16,2-6 1 15,4-11-1-15,-2-10-2 16,2-19-3-16,0 0-4 15,39-4-31-15,-29-15-1 16,7-4 0-16,0-9-1 16</inkml:trace>
  <inkml:trace contextRef="#ctx0" brushRef="#br0" timeOffset="45356.4076">7227 12119 70 0,'10'-29'39'16,"-10"29"1"-16,0 0 0 16,23-2-30-16,-23 2-3 0,13 36-2 15,-9-3 0-15,4 13-3 16,-8 8 1-1,6 5-1-15,-8-3 0 16,2 1-1-16,-2-7 0 16,0-4-1-16,-2-13-1 0,0-10-1 15,4-4-2-15,0-19-4 16,0 0-7-16,0 0-25 16,4-31-1-16,0 3-1 15,6-9 1-15</inkml:trace>
  <inkml:trace contextRef="#ctx0" brushRef="#br0" timeOffset="45732.5378">7489 12117 57 0,'31'-8'37'0,"-31"8"3"16,8 19-2-16,-4 18-26 0,-27-18-2 15,5 23-2-15,-16-7-2 16,1 9-2-16,-8-6-2 15,7 0 0-15,3-9-1 16,6-10-1-16,7-1 0 16,18-18 0-16,-19 13 0 15,19-13 0-15,0 0 0 16,0 0 0-16,0 0 1 16,21 10 0-16,-21-10 0 15,20 11 0-15,-20-11 0 16,21 17 0-16,-21-17-1 15,23 22 1-15,-23-22-1 16,25 26 1-16,-25-26-1 0,33 23 0 16,-14-13-1-16,0-4 0 31,3 1-1-31,-5-8-4 0,8 10-4 0,-25-9-30 16,17-8 0-16,-17 8-2 15,16-19 1-15</inkml:trace>
  <inkml:trace contextRef="#ctx0" brushRef="#br0" timeOffset="46243.724">7812 12297 73 0,'0'0'39'0,"0"0"2"15,-20 13-2-15,-22 5-29 16,17 20-4-16,-14 0-2 16,6 3-1-16,2-1-1 15,12 2-1-15,10-7-1 16,12-8 0-16,-3-27-1 16,41 17 0-16,-4-21 0 15,-1-11-1-15,5-5 1 16,-7-12-1-16,-3-3 1 15,-8-1 0-15,-7 5 1 16,-10 2-1-16,-4 5 2 0,-2 6 0 16,0 18 0-16,0 0 0 15,0 0-1 1,0 0 1-16,17 21 0 16,2 2-1-16,6 8 1 0,10 6 1 15,2 3-2-15,1 6 2 16,-1 2-1-16,-4 0 1 15,-12 0-1-15,-8 3 1 16,-15-3-1-16,-13 0 0 16,-16-7 0-16,-13-3-1 15,-10-5 1-15,-10-5-2 16,1-3-1-16,-7-21-5 16,20 15-11-16,-4-28-23 0,10-7-1 15,9-12 1 1,14-7-1-16</inkml:trace>
  <inkml:trace contextRef="#ctx0" brushRef="#br0" timeOffset="46791.9197">8454 11804 69 0,'0'0'36'0,"8"-17"2"16,3-2-12-16,14 24-16 15,-6-7-3-15,22 22 0 0,-2-3-1 16,11 25-1-16,-2 4-1 16,4 17-1-16,-8 5 0 15,-3 8-1-15,-12 3 0 16,-12 0-1-16,-15-5 1 16,-10 1-2-16,-9-10 1 15,-10-13-1-15,-4-4-1 16,-7-13 1-16,7-8-4 15,-6-20-4-15,37-7-28 16,-39 4-4-16,22-12-2 16,17 8 2-16</inkml:trace>
  <inkml:trace contextRef="#ctx0" brushRef="#br0" timeOffset="47520.1781">9127 11768 28 0,'0'0'34'0,"25"-8"2"0,-25 8 0 16,4-19-18-16,7 36-3 16,-30-17-2-16,17 35-3 15,-25-7-1-15,14 22-2 16,-14 2-2-16,4 17-1 16,-4 4-1-16,7 9 0 15,1 1-1-15,13-6 1 16,8-6-2-16,17-6 0 0,12-11 0 15,16-10 0-15,10-16-1 16,11-3 1-16,1-15-1 16,-3-2 0-1,-8-8 0-15,-12-2 0 0,-13 0-1 16,-14 2 0-16,-19 0 0 16,0 0-1-16,0 0-3 15,-38-8-2-15,38 8-8 16,-39 8-26-16,14-14-1 15,-2-7 1-15,4 1 0 16</inkml:trace>
  <inkml:trace contextRef="#ctx0" brushRef="#br0" timeOffset="47932.3259">9706 11988 68 0,'-8'17'39'0,"-9"6"1"16,-10 10 1-16,5 19-31 15,-14-8-3-15,13 17-2 16,-1-7 0-16,15 4-3 15,11-8-1-15,13-8-1 16,18-15 0-16,13-14 1 16,8-13-1-16,6-12 1 15,2-9-1-15,-3-9 1 0,-3-9-2 16,-9-7 3-16,-15-2-2 16,-10-2 1-16,-16 3 0 15,-18 0-1-15,-11 7 0 16,-10 8 0-16,-6 5 0 15,-3 6-3-15,3 17-2 16,-5-10-7-16,21 24-28 16,2 3-1-16,9 5 0 15,6 5 0-15</inkml:trace>
  <inkml:trace contextRef="#ctx0" brushRef="#br0" timeOffset="48144.4021">10107 12389 63 0,'27'17'41'15,"-27"-17"1"-15,19 10-2 16,-15-29-13-16,-4 19-22 16,0 0-4-16,0 0-2 15,0 0-4-15,12-25-7 16,-12 25-29-16,9-19 1 15,-9 19-2-15,16-35 1 16</inkml:trace>
  <inkml:trace contextRef="#ctx0" brushRef="#br0" timeOffset="48639.5784">10682 11869 74 0,'0'0'40'0,"5"-27"-1"16,-5 27 2-16,-54-17-32 15,27 31-3-15,-23-3-1 16,0 12-1-16,-14 10-2 16,8 3 0-16,2 4-1 15,8 3 0-15,13 1 1 0,12-8-2 16,17-3 0-16,18-8-1 15,11-10 2-15,12-11-2 16,7-12 1 0,6-5-1-16,2-4 0 15,-6-8 1-15,-1-2 0 0,-11-2 1 16,-8 0-1-16,-9 6 1 16,-7 2-1-16,-10 21 2 15,3-23-1-15,-3 23 0 16,0 0 1-16,-7 23 0 15,5 0-1-15,4 12 0 16,-2 3 1-16,0 8-2 16,0 2 2-16,0 4-2 0,-2-8 1 15,-2-8-2-15,2-1 1 16,-4-10-1 0,2-4-2-16,4-21-1 15,-2 21-3-15,-9-38-14 0,11 17-22 16,6-21 1-16,-1-4-1 15,3-6 1-15</inkml:trace>
  <inkml:trace contextRef="#ctx0" brushRef="#br0" timeOffset="48983.7041">10809 11911 80 0,'37'-24'38'15,"-10"10"1"-15,3-11-12 16,13 21-20-16,-7-13-1 16,13 13 0-16,-7-9-2 0,4 5 0 15,-5-3-1-15,-1 5-2 16,-5-2 1-16,-4 8 0 16,-10 8-1-16,-1 9 1 15,-13 6 0-15,-3 14 1 16,-8 7 0-16,-3 11-1 15,-7 11 1-15,-1 1-1 16,-5 0 0-16,3 0 0 16,-2-4-1-16,5-5-1 15,1-6-1-15,3-10-1 16,4-4-4-16,-1-21-3 16,18 10-31-16,-11-27-2 15,0 0-1-15,0 0 1 0</inkml:trace>
  <inkml:trace contextRef="#ctx0" brushRef="#br0" timeOffset="49908.0338">11592 11887 45 0,'0'0'36'0,"0"0"0"15,0 0 1 1,0 0-22-16,19 5-3 16,-19-5-4-16,25 44 0 0,-15-19-2 15,7 14-1-15,-7-7-2 16,2 11-1-16,-9-11 0 16,1 1-1-16,-6-8 1 15,-2-8-2-15,4-17 0 16,0 0-1-16,0 0 1 15,0 0 0-15,-5-17-2 16,5-10 1-16,5 0-1 0,-1-8 0 16,4 7 1-16,0-1 1 15,1 4-1 1,3 4 1-16,-12 21 0 16,31-21 1-16,-12 19 1 0,4 10-1 15,0 3 0-15,4 6 1 16,-3 6-1-16,-1 2 1 15,-4 2 0-15,-4 2-1 16,-7 0 0-16,0-1 0 16,-6-6 1-16,0-5-2 15,-2-17 1-15,0 0-1 16,0 0 0-16,0 0 0 16,-4-17 0-16,8-8 0 0,5-4-1 15,5-4 1-15,1-1-1 16,7-3 1-1,5 5 0-15,0 1-1 16,1 4 1-16,3 8-1 0,2 7 1 16,-4 9 0-16,-2 10 0 15,-4 10 1-15,-4 7-1 16,-7 4 0-16,-6 5 1 16,-6 3-1-16,-6 7 1 15,-4-9-3-15,1 6-1 16,-5-20-4-16,16 16-7 15,-2-36-27-15,0 19 1 16,0-19 0-16,23-17-1 0</inkml:trace>
  <inkml:trace contextRef="#ctx0" brushRef="#br0" timeOffset="50148.1219">12730 11766 76 0,'13'42'40'16,"-20"-4"1"-16,-7 12 0 16,-20 0-29-16,3 32-4 15,-19-7-2-15,-3 10-3 16,-1-9-1-16,4-3 0 16,6-11-2-16,5-11-1 15,10-8-2-15,8-20-2 16,21 0-4-16,0-23-31 15,0 0 0-15,20-16-1 16,3-3-1-16</inkml:trace>
  <inkml:trace contextRef="#ctx0" brushRef="#br0" timeOffset="50524.2537">12782 12270 86 0,'-25'-2'38'0,"4"12"1"15,0 9-10-15,-10-17-22 16,31-2-2-16,-25 19-3 16,25-19-1-16,0 0-1 0,25 12 0 15,2-10 0-15,7 1 0 16,3 3 0-16,2 0 0 15,-3 0 1-15,-1 3 1 16,-10 3 0-16,-4 1 0 16,-21-13 0-16,14 31 0 15,-14-31 0-15,-25 36-1 16,-4-18 0-16,-4-5 0 16,-6 2 0-16,1-3-2 15,-1-3-1-15,3-10-4 16,16 8-4-16,-7-13-29 15,27 6-1-15,-7-30 0 0,14 3-1 16</inkml:trace>
  <inkml:trace contextRef="#ctx0" brushRef="#br0" timeOffset="51104.4622">12942 12025 69 0,'-6'-25'36'15,"6"25"1"-15,35-12-8 16,-35 12-19-16,48-15-2 15,-26 9-1-15,8 16-2 0,-12-3 0 16,1 11-1 0,-17 3-1-16,-4 6-1 15,-11-2 0-15,-9 5-1 16,-1-7 0-16,-4-2-1 0,2-3 1 16,4-5-1-16,4-5 0 15,17-8 1-15,0 0-1 16,0 0 0-16,0 0 0 15,0 0 1-15,30-8-2 16,-8 4 2-16,5-2-1 16,0 3-1-16,2-1-1 15,-4 0-2-15,5 8-2 16,-30-4-9-16,33-14-24 16,-33 14-2-16,27-7 3 15,-27 7-2-15</inkml:trace>
  <inkml:trace contextRef="#ctx0" brushRef="#br0" timeOffset="51499.6037">13295 11530 70 0,'0'0'38'0,"14"-23"1"16,3 17 0-16,14 16-31 15,-2 3-2-15,17 22 0 16,-11 3 1-16,13 21-1 0,-7 9-1 16,1 16-1-16,-9 2 0 15,-6 10-1-15,-16-2 0 16,-3 0-1-16,-16-6 1 15,-7 1-2-15,-10-9 0 16,-4-1 0-16,-4-14 0 16,2-11-1-16,6-8 1 15,0-17-1-15,8-8-1 16,17-21-1-16,-25 7-1 16,13-24-2-16,12 17-6 15,-10-34-31-15,7 5-1 16,-5-4 0-16,4-3 0 15</inkml:trace>
  <inkml:trace contextRef="#ctx0" brushRef="#br0" timeOffset="52211.8584">14163 12075 50 0,'0'0'33'0,"39"-4"2"15,-8 0 1-15,5-6-29 16,18 16 0-16,-8-12 0 16,12 12-2-16,-8-2-5 0,-7-10-11 15,-5 6-22-15,-5 6-3 16,-15-4 0-16,-18-2-1 16</inkml:trace>
  <inkml:trace contextRef="#ctx0" brushRef="#br0" timeOffset="52352.9094">14107 12312 83 0,'0'0'38'0,"4"21"0"15,33-21-1-15,26-5-34 16,14-1-8-16,-7-7-30 16,3-3-1-16,-9 9-2 15,-18-5-1-15</inkml:trace>
  <inkml:trace contextRef="#ctx0" brushRef="#br0" timeOffset="71007.5911">15947 11865 17 0,'0'0'29'16,"0"0"2"0,0 0-9-16,10-28-1 15,-10 28-2-15,0 0-4 16,0 0-3-16,0 0-2 0,0 0-3 15,-21 0-1-15,21 0-3 16,-43 23 0-16,12-4-1 16,-7-4-1-16,-5 10 1 15,-3-2-1-15,4-4-1 16,3 2 0-16,10-3 0 16,12-3 0-16,17-15 0 15,25 19 0-15,13-15 0 0,16 6 0 16,12 3 0-1,7 4 1-15,6 3 0 16,-5 1 0-16,-7 7 0 16,-15 1 1-16,-13 8 0 0,-16-7 1 15,-13 5-1-15,-24-4 0 16,-11-3-1-16,-8-5 1 16,-5-5-1-16,-1-11 0 15,1-11-1-15,3-11 1 16,8-10-1-16,11-11 0 15,11-5 2-15,5-8-2 16,7-7 0-16,5-2 1 16,5-1-1-16,1-1 0 15,5 5 0-15,-8 1 1 16,3 12-1-16,-7 4 0 16,-3 5-2-16,-8 33-2 15,4-31-6-15,-4 31-29 0,4 21-1 16,-8 0-1-16,-6 4 0 15</inkml:trace>
  <inkml:trace contextRef="#ctx0" brushRef="#br0" timeOffset="71503.7684">16426 11750 83 0,'0'0'38'0,"-22"20"0"0,-10-11-12 15,5 29-17-15,-14-9-4 16,12 15 0-16,0-3-3 16,14 1-1-16,11-4 0 15,17-1-1-15,12-5 0 16,12-3-1-16,8 0 3 15,5 0-3-15,0-4 2 16,-4-2-2-16,-5-2 2 16,-12-2-1-16,-10 0 1 15,-13-2-1-15,-6-17-1 16,-27 19 2-16,-2-13 0 16,-4-6 0-16,-4-6-1 15,1-5 2-15,3-4-1 0,6-6 1 16,6-6-2-16,9-4 2 15,4-11-1-15,8-4 0 16,6 0 0 0,2 2 0-16,1-4-1 0,5 2 1 15,1 0 0-15,5 5-1 16,1 7 0-16,2-1-2 16,8 18-3-16,-8-19-11 15,10 22-24-15,-6 8-1 16,0 10 0-16,-8 10 0 15</inkml:trace>
  <inkml:trace contextRef="#ctx0" brushRef="#br0" timeOffset="71751.8573">16910 12310 93 0,'17'4'43'15,"-17"-4"-2"-15,0 0 1 16,17 19-36-16,-17-19-5 16,0 0-1-16,0 0-7 0,0 0-32 15,0 0-2 1,18-19-1-16,-18 19 0 0</inkml:trace>
  <inkml:trace contextRef="#ctx0" brushRef="#br0" timeOffset="72300.0563">17189 11775 51 0,'0'0'35'15,"-9"-25"1"-15,20 4 1 16,14 12-25-16,0-26-2 15,26 18-1-15,-9-10-1 16,16 17-2-16,-8-5-1 16,8 21 0-16,-14 3-2 15,-3 18 0-15,-14 6-1 16,-12 19 0-16,-13-1-1 16,-13 11 0-16,-11-1-1 15,-8-1 1-15,-5-1-1 16,-4-9 1-16,-1-4-1 15,3-9 0-15,2-11 1 16,14-3-1-16,0-9-1 0,21-14 2 16,-17 21-1-16,17-21 1 15,0 0 0-15,0 0-1 16,25 11-1-16,-25-11 1 16,44-13 1-16,-13 1-1 15,9 1 0-15,3-2 0 16,3-1-2-16,-3 1-1 15,1 11-1-15,-15-17-9 16,9 17-27-16,-16-6-2 16,-3 0 1-16,-19 8-1 15</inkml:trace>
  <inkml:trace contextRef="#ctx0" brushRef="#br0" timeOffset="72728.2074">17861 11702 69 0,'-16'-26'39'0,"16"26"1"15,-13-22-1-15,7 3-29 16,6 19-3-16,19-4-2 15,6 6-1-15,4-2-2 16,12 2-2-16,5 0 1 0,10 2 0 16,2-8-1-16,2 0 0 15,-6-1 1-15,-8 3 1 16,-9 0-1-16,-9 8 1 16,-8 7 0-16,-11 10 0 15,-11 6 0-15,-1 11 1 16,-11 8-1-16,-1 11 0 15,-7 5 0-15,1 7-1 16,-6-4 1-16,0 0-1 16,-2-4 0-16,0-3-1 15,6-3-1-15,4-13-3 16,19 4-5-16,2-23-33 16,27 0 0-16,11-19-2 0,22-4 0 15</inkml:trace>
  <inkml:trace contextRef="#ctx0" brushRef="#br0" timeOffset="73991.6614">18815 11902 23 0,'0'0'33'15,"0"0"1"-15,-2-19-10 16,-9-6-3-16,11 25-3 16,2-23-2-16,-2 23-3 15,4-18-2-15,-4 18-3 16,0 0-1-16,0 0-1 15,0 0-2-15,0 0-1 0,19 35 0 16,-9-2 0-16,-1 3-2 16,5 14 2-16,-1 4 0 15,1 7-1 1,-1-3-1-16,-1-5 0 0,-3-5 0 16,-1-7 0-16,-4-9 0 15,0-7-1-15,-4-8-2 16,0-17 2-16,0 0 0 15,0 0-2-15,-17-2 1 16,3-15-2-16,2-4-3 16,-9-12 0-16,4 3-1 15,-8-14 1-15,6 9-1 16,-5-11 1-16,9 8 1 0,-2-3 2 16,5 9 3-16,4 7 1 15,3 0 2 1,5 25 1-16,-4-31 1 15,4 31 1-15,0 0-1 0,29 23 0 16,-12-2-1-16,12 12 0 16,2 3-1-16,13 12-1 15,4 6 1-15,6-2-1 16,4-10 0-16,2-2-1 16,4-11 1-16,-3-8-1 15,1-9 0-15,-4-14-1 16,-6-12-1-16,-6-12 1 0,-5-9 1 15,-10-9 0-15,-10-8-1 16,-11-4 0 0,-12-7 0-16,-8 0 1 15,-7-2 0-15,-5 1-2 16,-5 5 0-16,0 3-3 0,8 18-6 16,-6-6-33-16,10 13 0 15,-9 2-1-15,1 12 0 16</inkml:trace>
  <inkml:trace contextRef="#ctx0" brushRef="#br1" timeOffset="77940.0749">7765 13083 26 0,'0'0'30'0,"0"0"0"16,0 0-10-16,0 0-2 0,0 0-4 15,-17-5-2-15,17 5-3 16,0 0 0-16,0 0-2 15,0 0-1-15,21-2 0 16,-21 2-1-16,0 0-1 16,0 0 0-16,6 31-1 15,-6-31-1-15,11 28 1 16,-3-9-1-16,4 3 0 16,1-3 0-16,7 2-1 15,-1 4 1-15,6 4-1 16,0-3 1-16,2 7-1 15,0-4 0-15,10 0-1 0,-3 1 3 16,7 9-2-16,3-3 1 16,2 0-2-16,3 3 2 15,1-1-1 1,0 4 0-16,-4-1 0 16,-1-1-2-16,-1-11 1 0,-5-2 1 15,-3-2-1-15,1-6 0 16,3 0 1-16,1-9 0 15,3 3 0-15,1-9-1 16,5 5 1-16,0 1 0 16,6-4 0-16,-2 3-1 15,2-1 1-15,2 2-1 16,1-1 0-16,5 1 1 0,0-5-1 16,1-3 0-16,1 6 0 15,3-2 1-15,-7-2-1 16,4-2 0-16,-8 1 0 15,-4 1 0-15,-4 2 0 16,-4 0 0-16,-2 0 1 16,1-6-1-16,1-4 0 15,2 0 0-15,0-2 1 16,1-2-1-16,3 5 0 16,0-3 0-16,-2-2 1 15,-4 6-1-15,-1 4 0 16,-7-2 1-16,-5 0-2 15,-2 0 2-15,-2-2-1 0,0 0 0 16,0-5-1-16,1-1 2 16,3-4-1-16,4 3 0 15,3 1 0 1,3-1 1-16,-3-3-1 0,3-1 0 16,-3-1 0-16,3-3 1 15,-3 0-2-15,3-4 1 16,3-2 1-16,0 2-1 15,1-1 0-15,-3 5 0 16,-2 0 1-16,-3 2-2 16,-2-1 2-16,-5 5-1 15,-5-7 0-15,-2-3 1 16,1 2-1-16,-1-4 0 0,2 10 0 16,-4-8 1-1,2 1-1-15,0-1 0 16,0 4-1-16,-2 6 1 15,-2-5-1-15,1 3 1 0,-3-6 1 16,4 3-2-16,-4 1 2 16,2-4-1-16,1 1 1 15,-1 1-2-15,2-2 2 16,-4 2-1-16,3-2 0 16,-7-4 0-16,4 1 0 15,-5-1 0-15,1 2 0 16,3-6 1-16,-1 4-1 15,2-5 1-15,-1-1-1 16,3 0 0-16,0 0 0 16,0 4 1-16,0-5-1 15,-3 3 0-15,-3 4 0 16,-1 2 0-16,-3 4 1 0,-1-1-1 16,-10 18 0-16,15-29 0 15,-15 29 0-15,10-19 0 16,-10 19 0-16,6-23 0 15,-6 23 0-15,2-17-2 16,-2 17-1-16,2-17-4 16,-18-1-35-16,16 18-2 15,-21-19 0-15,-6 15-2 16</inkml:trace>
  <inkml:trace contextRef="#ctx0" brushRef="#br1" timeOffset="78548.2944">9382 14509 61 0,'0'0'36'0,"7"-25"1"15,-5 7-8-15,-2 18-16 16,0 0-1-16,19 14-4 16,-19-14 0-1,2 38-4-15,-5-7 1 0,4 11-2 16,1 4-1-16,4 4-1 16,-4-2 1-16,2-4-1 15,-2-2 0-15,0-5-1 16,0-7-1-16,-2-10 0 15,0-20-3-15,0 0-4 16,13 17-25-16,-13-17-7 16,12-40-1-16,-4 3 0 15</inkml:trace>
  <inkml:trace contextRef="#ctx0" brushRef="#br1" timeOffset="78939.4346">9731 14466 51 0,'17'-1'36'16,"-17"1"2"-16,10 23 0 16,-14 11-23-16,-21-11-3 15,9 27-3-15,-16-10-3 16,6 6-2-16,-2-5 0 16,4-5-2-16,1-9-1 15,10-6 0-15,13-21-1 16,-16 19 0-16,16-19 0 15,0 0 1-15,0 0-1 16,0 0 0-16,0 0 1 16,0 0 0-16,0 0-1 15,0 0 0-15,0 0 1 0,20-2-1 16,-20 2 1-16,21 8 0 16,-21-8-1-16,25 15 1 15,-25-15-1-15,29 25 1 16,-29-25-1-16,25 29 0 15,-25-29-1-15,21 15-1 16,-21-15-3-16,17 0-5 16,9 4-18-16,-17-21-12 15,9 0-1-15,-5-12 1 16</inkml:trace>
  <inkml:trace contextRef="#ctx0" brushRef="#br1" timeOffset="79383.5915">10014 14607 58 0,'20'-8'38'0,"-20"8"2"16,0 0-1-16,-37 29-22 15,21 11-6-15,-18-6-4 16,9 11-3-16,-4-1-1 16,7 2-1-16,7-12-2 15,11-3 0-15,4-31-1 16,27 19-1-16,-4-29 1 15,2-7-1-15,2-10 1 16,-5-9-1-16,-1 1 1 16,-8 1 0-16,-5 3 2 0,-4 8-1 15,-2 4 1-15,-2 19-1 16,0 0 1-16,0 0 0 16,19 33-1-16,-1-7 1 15,3 9-1 1,4 1 1-16,4 1-1 0,-2 5 1 15,-2-2 0-15,-4-5 1 16,-11-6-1-16,-8 3 1 16,-12-1-1-16,-11-2 0 15,-10-4 1-15,-6-2-1 16,-7-6-1-16,-6-2 1 16,1-3-2-16,1-14-1 15,10 0-4-15,-9-13-31 0,24-3-5 16,6-9 1-16,13-3-1 15</inkml:trace>
  <inkml:trace contextRef="#ctx0" brushRef="#br1" timeOffset="80095.8482">10226 14459 72 0,'0'0'37'0,"0"0"2"15,20-6-6-15,-7 23-23 16,-13-17-3-16,14 39-1 16,-10-16 0-16,7 7-3 15,-5-7 0-15,0 2-2 16,-4-5 1-16,-2-20-2 16,2 24 1-16,-2-24-1 15,0 0 0-15,0 0-1 0,-10-19 0 16,12-2 1-1,2 0-2-15,0-6 1 16,3 0 0-16,3 1 1 16,3 1-2-16,1 7 3 0,-14 18-1 15,31-17 1-15,-31 17 0 16,25 15-1-16,-14 3 1 16,-3 5-1-16,2 2 2 15,-4 0-2-15,-1-2 2 16,-3-4-2-16,2-2 2 15,-4-17-1-15,0 0 0 16,0 0-1-16,21-2-1 16,-7-17 2-16,1-4-2 0,6-6 0 15,3-3 0 1,1 3 1-16,0-2-1 16,-6 2 0-16,0 10 1 15,-1 10 0-15,-18 9 0 0,21 5 1 16,-21-5-1-16,8 37 1 15,-8-9 0-15,-2 5-1 16,-2 4 1-16,-4-1-1 16,-1 2 0-16,-5-1-3 15,4-1-1-15,-11-26-16 16,13 11-20-16,8-21-1 16,0 0 0-16,0 0 0 0</inkml:trace>
  <inkml:trace contextRef="#ctx0" brushRef="#br1" timeOffset="80336.9328">11006 14419 87 0,'0'24'41'0,"-12"11"1"15,-1 17-2-15,-16 0-33 16,0 13-2-16,-12 0-1 15,1 2-3-15,-5-5 1 16,5-5-2-16,5-9-1 16,2-17-2-16,14-3-2 15,0-26-5-15,19-2-31 16,17-13 1-16,0-6-2 16,5-12 1-16</inkml:trace>
  <inkml:trace contextRef="#ctx0" brushRef="#br1" timeOffset="80704.0665">11089 14643 47 0,'-4'33'38'16,"-8"-12"2"-16,-1 2-2 15,-12-10-13-15,13 20-15 16,-15-14-4-16,15 4-1 15,12-23-3-15,-15 25 0 16,15-25-1-16,25 6 0 0,-4-6-2 16,10 0 1-16,2 0 1 15,0 2-1-15,-4 1 1 16,-4 7-1-16,-8 1 1 16,-5 7 0-16,-14-1 1 15,-10 6 0-15,-5 0-1 16,-4-2 0-16,-6 4 0 15,-2-8 0-15,-2-3-1 16,0-7 0-16,8-3-2 16,2-11-1-16,21 7-5 15,-37-31-20-15,35 8-13 16,0-10 0-16,10 1 0 16</inkml:trace>
  <inkml:trace contextRef="#ctx0" brushRef="#br1" timeOffset="81119.2133">11307 14346 70 0,'0'0'39'0,"36"-16"1"15,-11 7-1-15,10 14-26 16,-16-8-3-16,10 10-4 15,-29-7 0-15,29 23-3 16,-25-5 0-16,-8 10-2 0,-11 3 0 16,-5-2 1-1,-3 5-1-15,-2-3-1 16,2 0 1-16,4-6-2 16,1-4 2-16,18-21-1 0,-19 27 1 15,19-27-2-15,0 0 2 16,0 0-1-16,0 17 1 15,0-17-1-15,21 0 1 16,-21 0 0-16,35-4-1 16,-10 2 0-16,2 0 0 15,0 2 0-15,2-2 0 16,-4 0-2-16,0 6-1 0,-25-4-6 16,43-6-33-1,-43 6 0-15,0 0-2 16,0 0 2-16</inkml:trace>
  <inkml:trace contextRef="#ctx0" brushRef="#br1" timeOffset="81871.4828">9032 16099 42 0,'0'0'37'15,"-21"11"-1"-15,21-11 2 16,0 0-19-1,0 0-9-15,39 2-2 0,-14-11-1 16,15 7-2-16,3-6-2 16,9 6 0-16,-2 0-2 15,0 2-2-15,-5 0 0 16,-11-2-2-16,-3 14-3 16,-31-12-6-16,35 17-18 15,-35-17-8-15,-21 25-1 16,-8-10 1-16</inkml:trace>
  <inkml:trace contextRef="#ctx0" brushRef="#br1" timeOffset="82037.5438">9160 16277 76 0,'0'0'38'0,"21"6"0"16,-21-6-11-16,40 0-18 15,-22-4-4-15,7 8-2 16,0 0-4-16,-4-10-7 15,20 4-29-15,-14 0 0 16,2 0-1-16,-6 0-1 16</inkml:trace>
  <inkml:trace contextRef="#ctx0" brushRef="#br1" timeOffset="82755.7993">9927 15980 79 0,'0'0'39'16,"0"0"-1"-16,0 0-8 16,0 17-21-16,0-17-2 15,4 40-1-15,-8-9-2 0,8 11 0 16,-10 1-1-16,5 6-1 16,-5-1 0-16,-4-5-1 15,-1-3 0-15,1-11-1 16,4-4 0-16,6-25-1 15,-8 17-2-15,8-17 0 16,6-21-2-16,0-6-2 16,7 4-2-16,-13-21-1 15,16 9 0-15,-14-18 1 16,11 6 3-16,-11 1 2 16,0 2 6-16,0 10 1 15,-4-5 4-15,2 39 2 16,6-40 1-16,-6 40 1 0,0 0-3 15,35 21 0-15,-22-2-3 16,8 14-1-16,3 2-1 16,5 7 0-16,-1 0-1 15,7-2 0-15,-2-5-2 16,6-8 2-16,-1-8-2 16,3-8 1-16,-3-7 0 15,1-8-1-15,-3-3 0 16,-3-3 1-16,-8-3-1 15,-2-7 0-15,-9-1 1 16,-3-4-1-16,-7-3 0 16,0-5 0-16,-6-2 1 15,2-1-1-15,0-2 1 0,-6 3-1 16,3 3-1-16,-5-1 0 16,6 6-3-16,-6-4-2 15,8 31-36-15,8-36 0 16,-8 36-1-16,-8-31-1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2:54:37.9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2-16T12:54:41.489"/>
    </inkml:context>
  </inkml:definitions>
  <inkml:trace contextRef="#ctx0" brushRef="#br0">1689 5288 63 0,'-25'21'38'0,"-2"6"1"16,8 17 1-16,-4-2-25 15,19 20-5-15,-7-11-1 16,22 7-2-16,-1-8-2 16,11 2-1-16,-2-10 0 15,10-8 0-15,6-14-1 16,17-17-1-16,17-29 1 16,20-26-1-16,19-31 0 0,19-20 0 15,20-30-2-15,19-20-1 16,19-14-1-16,6-17-1 15,0 11-8-15,-15-9-32 16,-13 7-1-16,-28-1-3 16,-25 3 1-16</inkml:trace>
  <inkml:trace contextRef="#ctx0" brushRef="#br0" timeOffset="1459.5133">1043 7448 49 0,'10'-17'37'16,"-10"17"2"-16,25-25 0 15,-13 4-12-15,13 38-17 16,-12 4-2-16,10 31-2 16,-11 7 0-16,-1 20-2 15,-11 9 0-15,0 8-1 16,-7-4 0-16,3-6-1 15,-2-17 0-15,6-23 0 16,0-46 0-16,43-7-1 16,5-49 1-16,19-24-1 15,20-30 0-15,29-22 0 0,25-27 1 16,30-23-2-16,20-5 0 16,18-4-3-16,7 20-2 15,-18-4-38-15,-11 37 1 16,-40 15-3-16,-35 20 0 15</inkml:trace>
  <inkml:trace contextRef="#ctx1" brushRef="#br0">24058 18667 0,'0'0'16,"0"0"-16,0 0 16</inkml:trace>
  <inkml:trace contextRef="#ctx0" brushRef="#br0" timeOffset="3980.402">21728 9976 49 0,'-39'-10'35'0,"8"-5"1"16,22-2 0-16,34-2-27 16,0-12 0-16,42 12-2 0,16-10-2 15,37 10-1-15,13-4 0 16,31 13-1-16,2 16 1 16,2 27-1-16,-22 18 0 15,-28 40 1-15,-56 35-1 16,-49 35 0-16,-59 25-1 15,-51 27 1-15,-36 6-2 16,-19 7 1-16,-8-5-1 16,15-16 1-16,30-30-1 15,39-22 1-15,40-26-1 16,38-24 1-16,26-20-2 16,17-20 0-16,5-17 0 15,-2-17-3-15,0-4-3 0,-26-29-22 16,1-2-14-16,-19-17-2 15,-8-6 1-15,-12-9 0 16</inkml:trace>
  <inkml:trace contextRef="#ctx0" brushRef="#br0" timeOffset="4707.6598">22079 12600 59 0,'23'-21'39'0,"-23"21"0"16,0 0 2-16,29-10-28 16,-29 10-3-16,0 0-2 15,0-19-2-15,0 19-1 16,0 0-2-16,0 0 1 15,0 0-2-15,0 0-1 16,0 0 0-16,0 0 0 0,6-23 0 16,-6 23 0-1,-14-21 0-15,-7 17-1 16,-12 12 1-16,-13 17 0 16,-14 13-1-16,-9 27 1 0,-6 14 0 15,-1 15 0-15,5 12 0 16,17 3-1-16,19-4 2 15,24-1-1-15,28-16 0 16,22-11-1-16,18-16 0 16,13-18 0-16,13-22-1 15,-4-21-1-15,4-10-3 16,-10-24 0-16,-1-3-3 16,-22-26-3-16,6 9-7 15,-31-23-24-15,2 1 0 16,-12-5 1-16,1-9 1 15</inkml:trace>
  <inkml:trace contextRef="#ctx0" brushRef="#br0" timeOffset="4923.7334">22551 12291 83 0,'14'-21'41'0,"-14"21"1"16,6 25 0-16,-8 29-32 15,-14 13-5-15,13 17 0 16,-11 20-2-16,6 9 0 15,1 4-2-15,3 0 0 16,2-6-2-16,2-17 1 16,6-13-2-16,-4-24-4 15,11-9 0-15,-13-48-16 16,8 18-19-16,-8-18-2 16,15-31 2-16,-13 4-1 0</inkml:trace>
  <inkml:trace contextRef="#ctx0" brushRef="#br0" timeOffset="5351.8848">22621 12890 50 0,'40'-42'38'0,"9"5"0"16,9 6 1-16,-1-13-24 15,15 39-3-15,-20-1-2 16,10 31-2-16,-18 5-1 15,-4 20-2-15,-11 4-1 16,-9 9-2-16,-9 1-1 0,-5-7 1 16,-4-1-2-16,-2-18 1 15,0-7-1-15,0-31 0 16,0 19 0 0,0-19 0-16,-4-25 0 0,-4 2 0 15,-5-6 0-15,-6 2 0 16,-10 6-1-16,-10 6 1 15,-5 11 0-15,-6 12 1 16,-4 11-1-16,0 16 1 16,3 5 0-16,11 6 0 15,7 0 2-15,18-2-2 16,9-2 0-16,12-7-1 0,17-7 1 16,13-14-3-16,17-4-2 15,-1-18-2 1,19 0-6-16,-21-19-29 15,20-9-3-15,-7-16 1 0,3-4 0 16</inkml:trace>
  <inkml:trace contextRef="#ctx0" brushRef="#br0" timeOffset="5700.0071">23520 12694 75 0,'-23'10'41'0,"-16"5"0"15,-1 10 1-15,-20-4-33 0,23 19-1 16,0-9-3-16,14 5-2 16,16-5-1-16,20-6-2 15,24-8-1 1,13-7-1-16,15-2 0 0,9-8 0 16,3 3 0-16,-4 7 0 15,-9 2 2-15,-14 11 0 16,-25 5 2-16,-17 9 0 15,-26 3 0-15,-16 6 1 16,-24-6 0-16,-8 1 0 16,-3-7-1-16,3-9 0 15,8-8-2-15,12-9-1 16,19-8-3-16,10-13-4 0,38 11-16 16,4-29-19-16,17-3 0 15,7-14 0 1,12-10 1-16</inkml:trace>
  <inkml:trace contextRef="#ctx0" brushRef="#br0" timeOffset="5952.0953">24098 12600 85 0,'-23'-2'42'0,"-17"14"0"16,-1 15-1-16,-5-8-34 15,21 10-2-15,8-1-2 16,22 11 0-16,18 1-3 15,24 6 0-15,9 4 0 16,2 5 1-16,-4 5 0 16,-12 7 0-16,-19-2 0 15,-19-5 1-15,-21-8-1 16,-22-6 1-16,-13-8-1 0,-12-9-2 16,3-4-4-16,-18-22-37 15,13 3 0-15,-9-12-1 16,-4 3 0-16</inkml:trace>
  <inkml:trace contextRef="#ctx0" brushRef="#br0" timeOffset="6495.2887">11615 13584 84 0,'-33'-11'41'0,"-11"37"0"16,-14 30 1-16,12 53-31 15,-14 28-3-15,27 47-2 16,12 15-3-16,33 10 0 16,34 2-1-16,50-17 0 15,34-17-1-15,37-39-1 16,28-31 1-16,23-40-1 16,10-28 0-16,-10-34-1 15,-24-16-2-15,-39-22-2 16,-32-7-2-16,-55-23-3 0,-20 15-11 15,-63-21-22-15,-34 5 1 16,-34 1 1-16,-17-2 0 16</inkml:trace>
  <inkml:trace contextRef="#ctx0" brushRef="#br0" timeOffset="7003.4649">10859 14020 65 0,'0'0'37'0,"-17"-10"-1"15,19-7 1-15,13-6-26 16,0-21-3-16,20-2-3 0,-2-27 1 15,17-6-2 1,-2-5 0-16,12-1 0 16,-2 1 0-16,0 13 0 15,-2 6-1-15,-2 20 1 0,-6 22-1 16,-4 23-1-16,-5 22 2 16,-6 22-3-16,-8 11 2 15,0 9-2-15,-4 5 0 16,2 4-2-16,-2-4 1 15,1-10-4-15,10 4-9 16,7-26-29-16,5-6-1 16,-5-10 0-16,5-4-1 15</inkml:trace>
  <inkml:trace contextRef="#ctx0" brushRef="#br0" timeOffset="7875.7732">13299 14720 53 0,'-8'-44'38'16,"1"1"-1"-16,3 9 2 16,-4-5-18-1,8 39-11-15,0 0-2 0,12 27-2 16,-11 25 0-16,11 27-3 15,-2 17 1-15,5 25-1 16,1 13-1-16,3 8 0 16,-2-8 0-16,4-17-2 0,1-19 0 15,-3-21 1-15,-2-20-1 16,3-34 0 0,-3-23-1-16,0-25 2 15,-1-19-2-15,-3-15 2 0,1-12 0 16,3-10-1-16,0-1-1 15,5 9 1-15,-3 9 0 16,2 9 0-16,0 22 0 16,6 20 0-16,-2 17 1 15,1 21-1-15,-1 19 1 16,-2 17-1-16,-4 8 1 16,0 10-2-16,-1 1 1 15,-5-5-1-15,-1-2-1 0,-8-14-2 16,5-7-1-1,-7-31-4-15,17 6-15 16,-19-27-17-16,20-25 1 16,-13-13-1-16,7-10 0 0</inkml:trace>
  <inkml:trace contextRef="#ctx0" brushRef="#br0" timeOffset="8928.1452">14171 15023 85 0,'-41'44'40'0,"9"11"1"16,-15 7-1-16,3 17-32 15,-2-1-1-15,11 8-3 0,8-9-1 16,17-4-2 0,14-15-1-16,15-24 0 15,12-17-1-15,14-22 0 0,5-20 0 16,4-17-1-16,0-14 1 15,-4-11 1-15,-6-6-1 16,-7 2 0-16,-6 4 1 16,-6 5 0-16,0 14 0 15,-4 12 0-15,2 13 1 16,2 15 0-16,2 8 1 16,0 21-1-16,0 10 1 0,-2 19-1 15,-5 9 1 1,-5 12-1-16,-7 0 0 15,-6 0 0-15,-2-4 0 16,-4-13-1-16,-2-10 0 16,2-17 0-16,4-27 0 0,0 0 0 15,10-27 0-15,1-13-1 16,3-12 1-16,1-5-1 16,3-5 1-16,1 1 0 15,2 7 0-15,-3 14-1 16,-1 13 2-16,2 23-1 15,-1 18 1-15,-3 16-1 16,1 14 0-16,-3 8 1 16,-1 6-1-16,3-3 1 15,-5-3-1-15,1-10 0 16,-9-11 1-16,6-10-1 16,-8-21 0-16,0 0 0 0,25-42 0 15,-15-2 0-15,5-8-1 16,-1-9 1-16,7-3-1 15,-6 5 1-15,4 3 0 16,-3 16 0-16,-5 15 0 16,-11 25 0-16,22 2-1 15,-13 25 2-15,-1 13-1 16,4 4 0-16,1 4 1 16,4 0-1-16,3-6 0 15,5-5 1-15,6-16-1 16,5-13 1-16,7-22-1 15,1-9 0-15,2-11 0 16,3-12 0-16,-7-8 0 0,1-4 1 16,-11 5-1-16,-7 1 0 15,-11 12 1-15,-4 7-1 16,-12 16 1-16,2 17-1 16,-24 11 0-16,13 28 1 15,5 12-1-15,10 18 1 16,11 4-1-16,14 6 1 15,18 0-1-15,12-5 0 16,17-12 1-16,9-22-2 16,1-19 2-16,3-15 0 15,0-12 0-15,-8-13 0 16,-6-6-1-16,-9-2 3 16,-10 0-3-16,-10 4 2 0,-10 4-1 15,-9 8-1-15,-7 3 0 16,-20 8 1-16,19-4-1 15,-19 4-1 1,0 0 2-16,0 0-2 0,0 0 1 16,4 17-2-16,-4-17 1 15,0 0-3-15,4 25-5 16,-4-25-34-16,0 0-1 16,0 0 0-16,0 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2:57:58.7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5636 3711 20 0,'-29'8'32'15,"-4"-10"2"-15,16 6-1 16,17-4-17-16,-31-14-4 16,50 16 0-16,-1-25-2 15,32 14-2-15,2-24-1 16,31 6-3-16,9-9 1 15,28 5-1-15,19-9-1 0,36 5 0 16,24-3 0 0,32 3-1-16,28 5-1 15,26 9 1-15,14-2 0 16,14 7-1-16,-1 3-1 0,-13 3 1 16,-17 1-1-16,-24-1 1 15,-28-1-1-15,-34-1 1 16,-30 1 0-16,-34-1-1 15,-34 1 2-15,-38-1-1 16,-37 4-1-16,-23 8 0 16,-72 2 1-16,-28 2-1 15,-39 6 0-15,-36 1 0 16,-39 7 0-16,-43 8 0 16,-38 11-1-16,-33 7 1 15,-33 12 0-15,-19 13 0 16,-11 5 1-16,-3 11-1 15,18 3 0-15,45 2 0 0,49-7 1 16,66-12 0-16,73-12-1 16,85-22 0-16,80-12 0 15,82-22 0-15,67-14 0 16,72-12 1-16,56-17 0 16,51-8-1-16,37-2 1 15,14 4 0-15,1 3-1 16,-19 7 1-16,-32 9-2 15,-59 8 2-15,-69 11-1 16,-80 14 0-16,-87 6 1 16,-83 9 0-16,-79 7-1 15,-83 13 1-15,-66 5-1 0,-63 13 0 16,-43 12 1-16,-17-2-1 16,14 0-1-16,32-2 1 15,45-11 0-15,67-14 0 16,79-11 0-16,95-18 0 15,92-16 0-15,91-13 0 16,64-7 0-16,59-13 0 16,52 1 0-16,28-5-3 15,11 15-3-15,-29 0-35 16,-8-2-1-16,-55-2 0 16,-57 6-2-16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2:57:59.6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5873 5445 70 0,'-123'41'35'0,"22"-9"1"16,42-13 1-16,59-19-34 16,25-9 0-16,69-12 1 15,47-29 1-15,69-8 1 16,49-13 0-16,59-9-2 0,44-5-1 15,36 9-1 1,7 1 0-16,4 15 0 16,-27 12-2-16,-56 18 1 15,-58 11-2-15,-70 19 2 0,-82 9 0 16,-81 10 0-16,-78 14 0 16,-78 9 1-16,-62 6-1 15,-62 8 1-15,-52 5-1 16,-47 12 1-16,-16-4 0 15,9 4-1-15,32-8-1 16,47-5 0-16,56-14 0 16,85-18 1-16,85-16-1 15,98-20 0-15,79-11 0 16,64-12 0-16,42 1 0 16,31-9 0-16,18 9 0 15,-5 3 0-15,-22 11 0 16,-33 13 0-16,-49 3 0 0,-63 13 0 15,-70 2 0-15,-73 14 0 16,-77 8 0-16,-77 11 0 16,-68 11 0-16,-73 14 0 15,-40 9-1-15,-13 3 1 16,15-3 0-16,38-3 0 16,60-6 0-16,75-12 0 15,82-17-1-15,107-23 1 16,101-17 0-16,80-10-1 15,68-13 1-15,59-11 0 16,40-9 0-16,20-3 1 16,8-4 0-16,-13 8-1 0,-49 7 1 15,-57 2 0-15,-80 20-1 16,-94 11 1-16,-93 15-1 16,-92 13 0-16,-87 13 0 15,-75 16 1-15,-47 14-1 16,-28 11 0-16,7 1 0 15,29-5-5-15,55 12-8 16,59-21-29-16,79-7-1 16,83-18 1-16,71-4-2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2:55:54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2544 1452 7 0,'0'0'31'0,"0"0"0"15,0 0 1-15,0 0-12 16,0 0-4-16,19-18-4 16,-21-8-2-16,2 26-4 15,14-41 0-15,-5 24-2 16,-5-6 0-16,-4 23 0 0,2-21-1 15,-2 21 0 1,-25 27 0-16,2 17 0 16,-10 15-1-16,-2 16 0 15,-5 10 0-15,7 10 0 0,4 1-2 16,10-7 1-16,13-11-1 16,12-20 0-16,15-22 0 15,10-20 1-15,6-26-2 16,5-25 1-16,1-22 0 15,-3-20-1-15,-1-19 0 16,-1-21 0-16,-9-13-1 16,-10-14 0-16,-5 2 1 0,-10 4 0 15,-4 2 0-15,-8 21 1 16,-3 13 1-16,-5 29 1 16,1 16 0-1,15 57 1-15,0 0 0 16,-14 48 0-16,16 38 0 0,6 29-1 15,3 19 0-15,7 20 0 16,-1 7-1-16,6-4-1 16,2-11 0-16,-2-20-1 15,4-24-3-15,-5-35-1 16,3-17-3-16,-25-50-31 16,17-8-1-16,-17-32 0 15,-2-17 0-15</inkml:trace>
  <inkml:trace contextRef="#ctx0" brushRef="#br0" timeOffset="384.1357">2226 890 44 0,'0'0'35'15,"0"0"0"-15,0 0 0 16,40-12-24-16,-11-9-3 16,29 11-2-16,0-11-1 15,17 4-2-15,2-8-1 0,6 10 0 16,-8-6-1-16,-5 7 1 15,-18-5-1-15,-17 2 1 16,-20-6 0-16,-15 23 0 16,-27-27 0-16,-8 14 0 15,-15-3 0-15,-2 5-1 16,0-1-2-16,4-9-6 16,25 21-29-16,5-19-2 15,18 19-1-15,16-35 0 16</inkml:trace>
  <inkml:trace contextRef="#ctx0" brushRef="#br0" timeOffset="843.2993">3678 1258 31 0,'0'0'35'0,"0"0"0"16,17-6 1-16,-17 6-23 15,0 0-2-15,-27 25-1 16,-3-13-4 0,12 7-2-16,-1-2-3 0,9 2 0 15,8-1-1-15,20-7-1 16,7-1 1-16,8-1 0 16,5 3 0-16,1 9 2 15,-5 6-1-15,-3 17 2 16,-15 0-2-16,-9 15 2 15,-8-7-1-15,-3 2 0 16,-4-6-2-16,-2-23-4 0,12-6-18 16,-9-42-16-16,7-15 0 15,-6-28 0-15,2-10-2 16</inkml:trace>
  <inkml:trace contextRef="#ctx0" brushRef="#br0" timeOffset="980.3454">3514 631 65 0,'-6'-33'36'16,"6"12"0"-16,0 21-5 15,0 0-62-15,29 19-2 16,-6 10-3-16,2 9 1 16</inkml:trace>
  <inkml:trace contextRef="#ctx0" brushRef="#br0" timeOffset="1391.4929">4515 1158 82 0,'8'-21'41'15,"-4"-4"1"-15,-4 25-2 16,21-11-34-16,0 26-1 16,-2 12-1-16,7 15-1 15,-1 12 0-15,4 11-2 16,1 2 0-16,3 2 0 16,-2-7 0-16,-2-7 0 0,2-14-1 15,-6-9 1-15,0-15-1 16,4-15 1-16,-4-15 0 15,6-14-1-15,-4-11 1 16,-2-12-1-16,-2-4 0 16,-2-11-1-16,-3 0 0 15,-11-4-1-15,3 0-1 16,-12-8-2-16,6 10-3 16,-16-29-16-16,16 25-17 15,-8 2-1-15,2 13 1 16,-9 8-1-16</inkml:trace>
  <inkml:trace contextRef="#ctx0" brushRef="#br0" timeOffset="1735.6145">4403 754 62 0,'-48'7'38'16,"10"-9"0"-16,38 2 0 16,-14-29-25-16,49 14-10 15,17-6-1-15,21 2 0 16,8-10 0-16,12 4-1 16,7-2 1-16,0 2-1 0,-7 8 0 15,-12-8-1-15,-12 0 2 16,-15 0-1-16,-13 4 0 15,-20-4 0-15,-19 4-1 16,-21 4 0-16,-12-4 0 16,-12 4-2-16,-1-1-1 15,-14-12-13-15,10 10-23 16,6-3 0-16,11 4-1 16,17 2 1-16</inkml:trace>
  <inkml:trace contextRef="#ctx0" brushRef="#br0" timeOffset="2323.8185">6261 1126 45 0,'0'0'34'16,"2"-21"3"-16,-2 21-2 15,17-8-21-15,-17 8-4 16,0 0-2-16,19 15 0 16,-1 16-3-16,-5 5 0 15,5 14-2-15,-3 2 1 16,4 6-2-16,-3-3 0 15,-1-5-1-15,-5-10 0 16,1-9 0-16,-11-31 0 0,0 0 0 16,20 0 0-1,-17-31-1-15,-1-11 0 16,0-12 1-16,0-5-2 0,0-12 1 16,4 2 0-16,2-2 0 15,1 6-1-15,7 3 0 16,5 12 0-16,2 6-2 15,12 18-2-15,-4-5-6 16,25 33-26-16,-18 2-3 16,7 15 1-16,-7 8-1 15</inkml:trace>
  <inkml:trace contextRef="#ctx0" brushRef="#br0" timeOffset="3088.0873">6986 1377 71 0,'0'0'38'16,"25"-14"0"-16,-8-10 0 15,16-5-31-15,-4-17-2 16,10 4-1-16,-5-12-2 16,3 0 0-16,-10 0-2 15,-8 8 1-15,-7 2 0 16,-14 15-1-16,-10 12 1 15,-7 15-1-15,-10 18 0 16,-4 16 0-16,-1 18 2 16,1 13-1-16,4 14 0 15,12 0 0-15,9 0 1 16,14 1-1-16,9-13 0 0,12-13 0 16,10-15 0-16,7-20-1 15,4-17 0-15,4-17 0 16,1-16 1-16,-3-17-2 15,-4-7 1-15,-4-3-1 16,-7-3 1-16,-6 3-1 16,-8 11 1-16,-9 6 0 15,-3 11 0-15,-3 11 1 16,-6 21 0-16,0 0 0 16,2 28 1-16,2 11-1 15,0 1 1-15,4 8-1 16,1 4 0-16,5 2 0 15,3-8 1-15,6-8-1 0,2-13-1 16,8-16 0-16,2-12 1 16,5-9-1-16,1-15 1 15,-3-7-1-15,-1-12-1 16,-4-8 1-16,-6-4 0 16,-8 3 0-16,-7 1-1 15,-10-2 1-15,0 5-1 16,-4 7-1-16,2 3 1 15,-2 14 0-15,4 8-1 16,-2 19 1-16,13-17 0 16,-13 17 0-16,23 29 0 15,-7-2 1-15,-5 11 1 0,9 2-1 16,-7 8 1-16,4 4 1 16,1 7-1-16,5-5 1 15,-2-2 0-15,0-6-1 16,3-8 1-1,-3-9-2-15,0-6 0 0,-2-13-1 16,1-12-1-16,-20 2-4 16,34-31-30-16,-32-9-6 15,0-8 0-15,-11-15-1 16</inkml:trace>
  <inkml:trace contextRef="#ctx0" brushRef="#br0" timeOffset="3240.1404">8199 730 67 0,'0'0'36'0,"0"0"-1"16,0 0-1-1,25 4-34-15,-25-4-10 0,41 18-23 16,-14 5-2-16,-2 3 1 16,0 5-2-16</inkml:trace>
  <inkml:trace contextRef="#ctx0" brushRef="#br0" timeOffset="3951.3947">8460 1294 74 0,'0'0'40'0,"36"8"0"16,-15-29 0 0,24 2-29-16,-10-23-4 15,9 5-1-15,-4-17-2 16,3 3-1-16,-8-5-1 0,-3 4-1 15,-9 4 0-15,-11 12 0 16,-8 9 0-16,-4 27-1 16,-21-17 0-16,1 36 0 15,-3 17 0-15,2 10 0 16,2 16 0-16,7-1 0 16,8 6 1-16,10-5-2 15,11-5 2-15,9-18-2 16,12-7 0-16,1-16-2 15,13-18-1-15,-8-16-2 16,10-5-1-16,-9-23 1 16,5 0-1-16,-16-13 2 15,1 1 0-15,-14-1 4 0,-7 7 2 16,-3 12 3-16,-13 3 2 16,2 37 0-16,0 0 1 15,-19 18-1-15,6 14 0 16,11 16-2-16,2 4 0 15,4 7-2-15,7 1 0 16,12-5-1-16,10-14 0 16,10-12 0-16,7-12 0 15,2-17-2-15,6-14 1 16,-2-11-1-16,-4-9 1 16,-8-8-1-16,-9-2 1 15,-10 5-1-15,-8 3 0 16,-7 13 2-16,-8 4 0 0,-2 19 0 15,0 0-1-15,-2 17 1 16,4 6-1-16,5 2 1 16,9 0-1-16,7 0 1 15,8-4-1-15,9-6 0 16,7-13 1-16,1-6 0 16,0-11 0-16,-2-10 0 15,-9-6 0-15,-6-7-1 16,-12-8 1-16,-13 0-1 15,-8-2 0-15,-11 0-3 16,-5 9-3-16,-22 1-37 16,15 4 0-16,-4-1-2 15,9 6 1-15</inkml:trace>
  <inkml:trace contextRef="#ctx0" brushRef="#br0" timeOffset="6192.1803">1763 2438 8 0,'-4'32'20'15,"-15"-26"-5"-15,19-6-4 16,-22 31-3-16,22-31-1 15,-19 23 1-15,19-23 1 0,-13 17 2 16,13-17 1-16,0 0-1 16,19-2-1-16,18 12 0 15,1-22 0-15,37 16-3 16,6-14 0-16,35 8-4 16,21-7 0-16,37-5-1 15,38-5-2-15,39-8 1 16,34-7-1-16,39 1 1 15,33-3 0-15,40 1 1 16,28-1-1-16,32 7 1 16,11 2 1-16,22 4-1 15,12 0 0-15,11 0 0 16,6-7 0-16,0-1 0 0,-10-6 1 16,-12 9-2-16,-34-3 2 15,-31 10-1-15,-54 7 0 16,-52 9-2-16,-59 14-1 15,-69-3-10-15,-57 27-26 16,-64-5-2-16,-52 7 1 16,-54 3-3-16</inkml:trace>
  <inkml:trace contextRef="#ctx0" brushRef="#br0" timeOffset="10435.6738">1537 3717 56 0,'0'0'39'0,"0"0"-2"15,0 0-2-15,0 0-19 16,2 61-3-16,-4-16-3 16,16 27-3-16,-9 11-2 15,7 19 0-15,-4 3-2 16,-3 6 0-16,-3-7-1 16,2-10 0-16,-6-14-1 15,0-18-1-15,-1-16 0 16,-1-15-2-16,8-12-2 15,-4-19-4-15,32-8-22 16,-14-17-13-16,7 2 0 16,-4-4 0-16</inkml:trace>
  <inkml:trace contextRef="#ctx0" brushRef="#br0" timeOffset="10843.8245">1990 4709 51 0,'25'9'37'0,"-25"-9"2"15,22-2-1-15,-22 2-25 0,0 0-4 16,19-5-1-16,-19 5-1 15,0 0-3-15,0 0 0 16,0 0-1 0,0 0-1-16,0 0 0 0,-19-16-1 15,19 16-1-15,0 0 1 16,0 0-1-16,0 0 0 16,23-13 1-16,-23 13 0 15,0 0 0-15,19-10 2 16,-19 10-1-16,0 0 0 15,0 0 0-15,-27 18-1 16,27-18 0-16,-25 11-3 16,25-11-5-16,0 0-34 0,0 0-2 15,0 0 0-15,0 0-1 16</inkml:trace>
  <inkml:trace contextRef="#ctx0" brushRef="#br0" timeOffset="16567.8331">3823 4030 21 0,'0'0'31'16,"17"-6"3"-16,-17 6 0 16,0-21-15-16,0 21-7 15,0 0-2-15,0 0 1 16,-6-19-3-16,6 19-1 0,0 0-1 16,-25-18-1-16,8 11-1 15,0 3 0-15,-5 0-1 16,-1 10 0-16,-6 5-1 15,-2 14 0-15,-1 17-1 16,-3 18 1-16,-2 13-1 16,2 13 0-16,7 0 0 15,8 1 1-15,13-9-2 16,8-9 1-16,13-21 0 16,13-23-1-16,10-25 1 15,7-23-1-15,0-21 1 16,1-17-2-16,-7-24 2 0,-3-9-1 15,-8-11 0-15,-6-4 0 16,-7-5 0-16,-10 5 0 16,-6 7-1-16,-10 8 2 15,1 18-2-15,-5 11 1 16,1 15 0-16,1 13 1 16,-1 18-1-16,15 19 1 15,-14 27 2-15,16 15-2 16,0 10 1-16,4 17 0 15,0 2 0-15,9 15-1 16,2 1 1-16,5-3-1 16,1-9-1-16,2-6 1 15,2-8-1-15,-2-15 1 0,-2-5-1 16,-6-17 0-16,-3-4-1 16,-14-20 1-16,15 17 0 15,-15-17-1-15,0 0-2 16,0 0 0-16,0 0-3 15,-13-17-8-15,13 17-29 16,0 0 0-16,-10-18-1 16,10 18 0-16</inkml:trace>
  <inkml:trace contextRef="#ctx0" brushRef="#br0" timeOffset="17056.0078">4401 3928 51 0,'0'0'38'16,"-17"14"0"-16,17-14 2 16,0 0-22-16,23-8-7 15,18 6-3-15,-5-10-4 16,14 1-1-16,1-3 0 16,3 3-1-16,-4-1-2 15,-8 3-1-15,-3 3-1 16,-16-2-4-16,2 24-13 15,-25-16-20-15,0 0-2 16,-19 17 1-16,-6-4-1 16</inkml:trace>
  <inkml:trace contextRef="#ctx0" brushRef="#br0" timeOffset="17228.0649">4477 4072 75 0,'2'19'40'0,"19"-17"1"16,2-15-1-16,19 5-32 15,-7-13-1-15,9 9-1 16,-5-5-4-16,0 6-2 16,-3 5-4-16,-15-13-14 15,3 22-22-15,-24-3-1 16,17 6 0-16,-17-6 0 16</inkml:trace>
  <inkml:trace contextRef="#ctx0" brushRef="#br0" timeOffset="18007.3417">5973 3746 52 0,'18'-17'36'16,"-18"17"2"0,2-18-6-16,-2 18-17 0,-22-2-3 15,1 16-4-15,-25-5-1 16,-6 14-2-16,-21 0-1 16,-5 12-1-16,-6 3-1 15,4 1 0-15,7-7 0 16,15 1-1-16,18-4-1 15,28-4 1-15,28-6-2 16,34-8 2-16,23-5-2 16,16 0 1-16,9 2 0 0,6 1 0 15,0 3 0-15,-11-1 1 16,-12 6 0 0,-25 10 0-16,-23 4 1 15,-18 7 0-15,-22 1-1 0,-15 1 1 16,-16-4 0-16,-10 3 0 15,-12-10-1-15,-2-3 1 16,-9-12-1-16,5-7 0 16,4-7-2-16,8-7 0 15,8-3-1-15,9-9-2 16,14 9-3-16,2-26-7 16,25 19-28-16,0-10-1 15,15 6 1-15,6-4 0 16</inkml:trace>
  <inkml:trace contextRef="#ctx0" brushRef="#br0" timeOffset="18415.4829">6587 3851 58 0,'31'-5'39'0,"-12"-3"2"15,-19 8 0-15,21-14-16 16,-21 14-17-16,0 0-2 16,0 0-2-16,0 0-1 15,0 0-1-15,0 0-1 16,0 0 1-16,-17-17-1 16,17 17 0-16,-33-4 0 15,10 10 1-15,-6 2-1 0,-6 13 0 16,-2 10 0-16,1 9 0 15,-1 6 0-15,6 15 0 16,6 3-1-16,14 1 1 16,9 2-1-16,13-4 1 15,11-9-1-15,12-8 0 16,7-10-1-16,5-18 1 16,8-9-2-16,-4-13-1 15,2-3-2-15,-15-20-4 16,17 8-26-16,-31-16-8 15,-2 6 0-15,-13-1 1 16</inkml:trace>
  <inkml:trace contextRef="#ctx0" brushRef="#br0" timeOffset="19067.7152">6814 3945 73 0,'23'-17'41'16,"12"0"-2"-16,2-4 3 16,28 11-32-16,-16-15-1 15,16 16-3-15,-11 3 0 16,-2 19-2-16,-7 5-1 16,-5 12 0-16,-11 9-1 0,-6 5-1 15,-7 0 0-15,-5 4 0 16,-5-6-1-16,0-8 1 15,-4-7-1 1,-2-27-1-16,6 18 1 0,-6-18-1 16,-4-20 0-16,-6-1 1 15,-2 0-1-15,-7-2 0 16,-10 4 0-16,-7 8 0 16,-11 5 1-16,-3 12 0 15,-4 9 1-15,4 12-1 16,2 5 1-16,17 7 0 15,12 3-1-15,19-2 1 16,17-1-1-16,18-11 0 0,15-9-1 16,8-13 0-16,9-8-2 15,1-21-1 1,5-2-1-16,-15-26-3 16,11 6-18-16,-26-33-17 0,-3-7 2 15,-11-16 0-15,-2-5 1 16,-19 1 32-16,2 5 6 15,-3 16 6-15,-14-7 19 16,14 38 17-16,-9 14-1 16,2 39 3-16,0 0-1 15,8 35-30-15,-12 7-4 16,10 21-2-16,0 5-1 16,5 12-1-16,3 3 0 0,5 7-2 15,2-8 0-15,1-7-2 16,3-14-1-1,-4-11-2-15,8-6-5 16,-25-19-32-16,15-11-2 0,-19-14 0 16,17-25 0-16</inkml:trace>
  <inkml:trace contextRef="#ctx0" brushRef="#br0" timeOffset="19787.9663">7908 3871 81 0,'33'-20'40'0,"3"-5"2"16,15 10 0-1,-11-12-32-15,26 18-2 16,-5-3-2-16,1 20-1 16,-8 7 0-16,-4 14-1 0,-9 7-2 15,-8 10-1-15,-6 0 1 16,-8 4-1-16,-6-4-1 15,-5-7 1-15,-2-7-1 16,-2-7 0-16,-4-25 0 16,4 23 1-16,-4-23-1 15,0 0-1-15,-14-38 1 16,-1 19 0-16,-7-8-1 0,-10-2 0 16,-11 8 0-1,-7 0 0-15,-8 15 1 16,-2 4 0-16,4 16 0 15,6 5 0-15,10 15 0 0,11 7 1 16,13 1-1-16,20 4 1 16,16-6-1-16,12-1 0 15,9-11-1-15,9-7 0 16,4-13-1-16,4-18-1 16,6-7-1-16,-12-17-3 15,7-1-1-15,-18-22-1 16,1 9 1-16,-13-14 1 15,-4 14 3-15,-11 2 2 16,-8 8 3-16,-3 13 2 16,-8 6 2-16,5 19 1 15,0 0 0-15,-2 40 1 16,2-9-3-16,11 9 0 0,5 2-1 16,5 2 0-16,2-1 0 15,4 1-1-15,-2-14 0 16,2-3 0-16,-4-17 0 15,-3-3-1-15,-20-7 0 16,29-21 0-16,-18-4-1 16,1-11 1-16,1-6-1 15,5-6 0-15,3-2 0 16,4-2 0-16,2 2-1 16,4 2 0-16,5 8-2 15,-1-2-1-15,6 17-5 16,-20-4-34-16,17 2 1 15,-5-1-3-15,8 8 2 0</inkml:trace>
  <inkml:trace contextRef="#ctx0" brushRef="#br0" timeOffset="20156.0963">10143 3978 86 0,'18'0'38'0,"9"0"-1"16,13-2-1-16,9-9-35 15,10-12-6-15,26 9-28 16,-13-3-3-16,1-4-2 15,-4 3 1-15</inkml:trace>
  <inkml:trace contextRef="#ctx0" brushRef="#br0" timeOffset="21204.4678">10948 3757 65 0,'0'0'37'0,"0"0"3"15,0 0-3-15,0 0-25 16,0 0-3-16,0 0-2 16,15 31-1-16,-1 4-2 15,-3 3-1-15,9 12 0 16,-3 5 0-16,10 7-1 16,-8-8 0-16,2-5 0 15,-5-10-1-15,-3-7 0 16,-3-14 0-16,-10-18-1 0,0 0 0 15,2-20-1-15,-6-1 1 16,-6-11-1-16,5-5 0 16,-1-5 0-16,4 0 0 15,4 4 1-15,9 3 0 16,9 4-1-16,3 4 2 16,8 14-1-16,7 9 1 15,7 14-1-15,1 9 1 16,0 16 0-16,-1-3 0 15,-3 8 0-15,-3 5-1 16,-9-3 1-16,-8-2 0 16,-9-7-1-16,-9-5 1 15,-4-28-1-15,-8 23 0 0,8-23 0 16,-21-3 0-16,21 3 0 16,-17-43 0-16,13 11 0 15,8-10-1 1,3-3 1-16,7 1-1 0,7 0 1 15,8 4 0-15,8 7-1 16,3 6 1-16,8 14 0 16,7 7 1-16,2 10 0 15,1 10-1-15,-2 7 1 16,-4 9 0-16,-5 11 0 16,-11 1-1-16,-11 4 1 15,-9 2-1-15,-11-4 0 16,-8 0-1-16,-7-9 0 0,-2-5-2 15,-5-20-3 1,9 11-8-16,-9-29-27 16,17 8-2-16,-21-29 1 31,17 6-1-31</inkml:trace>
  <inkml:trace contextRef="#ctx0" brushRef="#br0" timeOffset="22087.7763">12144 3951 77 0,'17'-15'39'0,"6"-8"1"16,16 5-1-16,-10-10-30 0,29 1-1 15,-1-2-2-15,11 16-1 16,-10 3 0-16,3 14-2 16,-8 9 1-16,-7 10-1 15,-10 12-1-15,-5 11-1 16,-9 0 0-16,-7-2 0 16,-3 0 0-16,-7-5-1 15,-1-11 0-15,0-3 0 16,-4-25 0-16,0 0 0 15,0 0 0-15,-6-23-1 16,-3 4 0-16,-5-10 0 16,-5 0 1-16,-8-3-1 0,-6 9 1 15,-4 4-1-15,-5 7 1 16,-2 14 1-16,-5 12-1 16,7 10 0-16,7 5 0 15,18 8 0-15,11-1-1 16,14 1 1-16,17-9-1 15,17-10-1-15,22-5-1 16,7-21-2-16,14 3-4 16,-17-38-9-16,13 9-24 0,-14-16 1 15,-1 2-1 1,-22-15 13-16,4 21 20 16,-32-3 6-16,-12 5 6 15,-4 40 11-15,-22-17 25 0,-1 26 1 16,-11 11 0-16,5 24-11 15,-14-15-18-15,28 15-5 16,-1-6-2-16,20-2-2 16,6-11 0-16,17-11-2 15,10-14-1-15,3-16 0 16,4-8 0-16,-3-17 0 16,-4-1-1-16,-9-8 2 15,-6 4-1-15,-11 0 1 16,-5 10 0-16,-4 11 2 15,-2 25-1-15,0 0 0 16,0 0 1-16,0 44-2 16,10 8 1-16,9 19 0 0,8 9-1 15,6 14 1-15,5 6 0 16,1 5 1-16,-4 1-1 16,-7-2 1-16,-12-9 0 15,-16-3 1-15,-19-13-1 16,-16-12 0-16,-21-11 0 15,-15-16-2-15,-12-11-1 16,-8-25-3-16,8 3-12 16,-2-35-27-16,12-11 0 15,9-12-1-15,22-7 0 16</inkml:trace>
  <inkml:trace contextRef="#ctx0" brushRef="#br0" timeOffset="22771.0184">13575 3713 49 0,'0'0'38'15,"8"-23"2"-15,-8 23-2 16,0 0-15-16,0 0-9 16,0 0-4-16,0 0-2 15,15 21-2-15,-9 2-2 16,9 16 0-16,-1 3-1 16,1 8-1-16,-1 5 0 0,1-1-1 15,-5 2 1-15,-3-12-1 16,1-6-1-1,-4-15 0-15,-4-23 0 16,0 0 0-16,0 0-1 0,15-27 0 16,-7-9 0-16,2-8 0 15,5-6 0-15,3-2 0 16,3 2 0-16,2 6 1 16,4 4-1-16,2 13 1 15,0 6 0-15,5 11 0 16,1 12 0-16,4 12 1 15,-3 9 0-15,1 7 0 16,-4 11 0-16,-4 5 0 0,-4 6 0 16,-10-3 0-1,-5 1 0-15,-8-8-2 16,-8-5-1-16,-2-12-1 16,3-4-4-16,-15-40-20 0,20 19-16 15,-7-39 1-15,9 1-1 16,1-14 1-16</inkml:trace>
  <inkml:trace contextRef="#ctx0" brushRef="#br0" timeOffset="22960.087">14362 3742 94 0,'6'35'42'16,"9"12"0"-16,-9 3-1 15,15 10-33-15,-9-6-1 16,9 5-3-16,0-7-2 15,2-10-1-15,6-13-3 16,-6-22-1-16,10-5-3 0,-21-34-25 16,7-3-12-16,-15-20 1 15,-6-13 0-15</inkml:trace>
  <inkml:trace contextRef="#ctx0" brushRef="#br0" timeOffset="23088.1284">14387 3433 72 0,'-18'-9'36'16,"18"9"-1"-16,0 0-4 16,22 15-57-16,1-4-9 15,0-5 1-15,6 6-3 16</inkml:trace>
  <inkml:trace contextRef="#ctx0" brushRef="#br0" timeOffset="23342.219">14757 3450 90 0,'2'31'43'0,"-8"2"0"15,10 15 0-15,-12-2-35 16,22 19-1-16,-4 0-1 16,9 10-3-16,0-2 0 15,4 2-3-15,-1-10 1 16,-1-15-3-16,0-4-1 15,-9-23-2-15,5 0-5 16,-17-23-19-16,-16-23-14 0,-1-6 0 16,-4-7 0-16,-10-7 2 15</inkml:trace>
  <inkml:trace contextRef="#ctx0" brushRef="#br0" timeOffset="23755.3624">14620 3803 79 0,'0'0'40'0,"33"-7"-1"15,-2-1 2-15,27 8-31 16,-12-17-2-16,20 9-1 16,-10 0-3-16,5 7 0 15,-9-1 0-15,-2 11-1 16,-9 5 0-16,-8 12-2 0,-10 5 1 16,-6 9-1-16,-3 3 0 15,-1 3 0 1,-3-2 0-16,3-8-1 15,1-7 0-15,5-10 0 0,2-11-1 16,1-10 0-16,1-13 1 16,-2-8-2-16,2-10 1 15,-7-9-1-15,-1 2 1 16,-7-5 0-16,-2 3 1 16,-3 8 0-16,-3 3 0 15,2 12 1-15,-2 19 0 16,0 0 0-16,4 19 0 15,4 15 1-15,2 11-1 0,5 3 0 16,6 5-1 0,6 1 0-16,8-4-1 15,-2-14-1-15,9-5-3 16,-5-20-2-16,15 9-12 0,-12-32-23 16,1-7-1-16,-10-17 0 15,3-5 0-15</inkml:trace>
  <inkml:trace contextRef="#ctx0" brushRef="#br0" timeOffset="24327.5674">16088 3700 70 0,'0'0'41'0,"0"0"2"16,0 23 0-16,-12 13-13 16,-18-5-21-16,5 15-4 15,-12 0-1-15,0 12-2 16,3-1 0-16,5 6-1 15,13-9-1-15,10-10-1 0,20-15 0 16,15-16 0-16,15-16 0 16,10-17-1-16,8-16 1 15,-2-25-1-15,-4-10 1 16,-8-18 0-16,-12-5 1 16,-16-3 0-16,-11 5 1 15,-9 5 0-15,-7 10 0 16,-7 22 1-16,-1 15 0 15,15 40 0-15,-29-10 0 16,15 35-1-16,3 21 0 16,7 11 0-16,2 13 0 15,8 4-1-15,7 5 1 16,14 3-1-16,10-12 0 0,11-9 0 16,8-17 0-16,8-15 0 15,3-16 0-15,3-15 0 16,-5-19 0-16,-3-19-1 15,-8-10 0-15,-15-7 0 16,-11-1 0-16,-12 2 1 16,-16 10-1-16,-12 8 1 15,-13 15 0-15,-6 19 1 16,-1 16 0-16,3 16-1 16,2 9 1-16,13 11 0 15,10 2 0-15,12 5-1 16,15-3 0-16,12-4 0 15,7-6-1-15,7-13-2 0,10-2-3 16,-16-27-32-16,13 4-6 16,-10-22-1-16,6-8 1 15</inkml:trace>
  <inkml:trace contextRef="#ctx0" brushRef="#br0" timeOffset="25692.0459">18239 3612 60 0,'0'0'36'0,"0"0"3"16,-4-31-5-16,4 31-20 15,-31-10-1-15,14 28-3 0,-30-13-1 16,7 18-4-16,-12 2 0 16,5 10-2-16,-5-1 0 15,10 7-2-15,3-5 1 16,12-1-2-16,16-1 0 15,7-5 0-15,12-2 1 16,9-4-1-16,6-4 0 16,4-6 1-16,2-3-1 15,0-8 0-15,-2-8 0 16,2-9 0-16,-6-8 0 16,0-6 0-16,-2-4-1 15,-1-7 1-15,-3 4 0 16,-1 1 1-16,-1 3-2 0,-2 8 2 15,5 1-1-15,3 12 0 16,2 3 0-16,4 6 1 16,2 4-1-16,6 6 0 15,1 5 1-15,3 7-1 16,-4 3 1-16,-1 5 0 16,-5 1 0-16,-4 8-1 15,-7 1 1-15,-3 0-1 16,-9-7 1-16,-2 0-1 15,-4-6 1-15,-4-6-1 16,4-19 1-16,0 0-1 16,0 0 0-16,0 0 0 15,2-25 0-15,10-2 0 0,5-4-1 16,2-5 1-16,6 1-1 16,0 1 1-16,4-1 0 15,0 8 0-15,-2 3 0 16,2 4 1-16,-2 11-1 15,2 7 1-15,-2 4-1 16,0 5 0-16,-2 11 0 16,-2-1 1-16,-3 10-1 15,1 5 0-15,-6 3 1 16,1-1-1-16,-5 1 0 16,1-6 0-16,-4-4 0 15,-8-25-1-15,13 28 0 0,-13-28 0 16,0 0-2-16,0 0-2 15,0 0-7-15,4-19-30 16,0 2-1-16,-6-6 0 16,2-2 0-16</inkml:trace>
  <inkml:trace contextRef="#ctx0" brushRef="#br0" timeOffset="26067.1797">19259 3337 68 0,'21'-11'39'0,"-21"11"1"0,0 0 1 16,18 17-23-16,-18-17-8 15,9 17-3-15,-3 2-2 16,6 10-1-16,-3 8-1 16,1 11 0-16,-4 7 0 15,1 3 0-15,-3 3-1 16,2 4-1-16,-2-5 0 16,2-3 0-16,3-7-1 15,3-13 0-15,5-7-2 0,-1-12 0 16,5-9-2-1,-21-9-1-15,37-9-6 16,-34-16-31-16,9-2-2 16,-8-10 2-16,2-5 0 0</inkml:trace>
  <inkml:trace contextRef="#ctx0" brushRef="#br0" timeOffset="26459.3145">19546 3541 67 0,'0'0'41'0,"18"40"1"16,-11-13 0-16,11 25-14 16,-7-22-19-16,22 12-5 15,-2-7 1-15,10-1-4 16,3-9 1-16,8-7-3 16,2-14 0-16,0-8-1 15,2-10-1-15,-12-13 1 0,1-3-2 16,-13-12 1-16,1-1 0 15,-10-1 2-15,-3 4-1 16,-5 3 3-16,-7 5 0 16,0 13 2-16,-8 19 0 15,0 0 1-15,0 27 0 16,-4 15 0-16,-8 13 0 16,-1 26-1-16,-3 11 0 15,1 15-1-15,-3 3 0 16,5 5-1-16,1-8 0 15,5-7-1-15,7-10-2 16,2-27-4-16,17 1-11 16,-4-41-28-16,6-12 1 0,1-16-1 15,-1-19 0-15</inkml:trace>
  <inkml:trace contextRef="#ctx0" brushRef="#br0" timeOffset="28423.0074">3705 5817 40 0,'21'-23'38'16,"-21"23"0"-16,0 0 1 15,-5-36-19-15,5 36-6 16,0 0-3-16,0 0-3 15,-29 12-2-15,11 12-2 16,-13 11-1-16,-1 17 0 16,-9 9 0-16,-3 16 0 15,1 5-2-15,10 3 0 0,10-3 0 16,16-9 0-16,14-15-1 16,20-22 0-16,12-19 0 15,13-22-1-15,8-20-1 16,0-19 1-16,1-14 0 15,-11-11-1-15,-9-10 1 16,-12-7-1-16,-6-10 0 16,-13-11 1-16,-6-3 1 15,-8-1-1-15,-10 4 1 16,5 5-1-16,-9 10 2 16,3 13 0-16,-1 20 0 15,7 22 1-15,-5 20 0 16,14 17 1-16,-11 44-1 0,13 20 1 15,1 16-1-15,9 18 0 16,0 13 0-16,1 14-2 16,1 0 2-16,3-10-1 15,2-10-1-15,0-19 0 16,1-13 1-16,-3-15-1 16,-1-20-1-16,1-17 0 15,2-15-3-15,-19-6-2 16,25-17-6-16,-27-18-31 15,2-3 0-15,-15-16 0 16,1-7 1-16</inkml:trace>
  <inkml:trace contextRef="#ctx0" brushRef="#br0" timeOffset="28783.1325">3327 5296 78 0,'0'0'40'16,"0"0"-1"-16,0 0 0 16,39 11-33-16,-1-18-1 15,20 3-2-15,2-4 0 16,13 4-1-16,0-3 0 0,-1-5-2 15,-9 1 2-15,-12-1-1 16,-13 1 0 0,-13-1 1-16,-25 12-1 15,6-33 0-15,-25 12 0 0,-10-2-1 16,-8 2 0-16,-1-2-1 16,1 2-1-16,-2-6-4 15,20 20-12-15,-6-15-24 16,25 22 1-16,-4-26 0 15,23 18-1-15</inkml:trace>
  <inkml:trace contextRef="#ctx0" brushRef="#br0" timeOffset="29219.2871">4592 5624 70 0,'0'0'38'15,"0"0"1"-15,29 15 0 16,-29-15-29-16,50-19-5 15,-19 4-1-15,8 9-2 16,-1-4-2-16,-1-1-2 16,2 7-5-16,-39 4-30 15,34-10-1-15,-34 10-1 16,0 0 0-16</inkml:trace>
  <inkml:trace contextRef="#ctx0" brushRef="#br0" timeOffset="29369.3468">4598 5844 53 0,'0'0'38'0,"23"23"-1"16,-2-21 0-16,10-7-15 15,-2-3-27-15,6 2-29 16,0 2-2-16,-8-5-1 16,2-1-1-16</inkml:trace>
  <inkml:trace contextRef="#ctx0" brushRef="#br0" timeOffset="29983.5559">5879 5555 60 0,'-6'-18'37'15,"6"18"1"-15,-17-26 0 16,17 26-24-16,0 0-4 16,0 0-2-16,0 0-2 15,13 19-1-15,-7 13-1 16,9 14 0-16,-3 4-2 15,7 14 0-15,-1-1-1 16,5-2 1-16,-4-3-1 16,2-10 0-16,4-14-1 0,-1-11 1 15,4-9 0 1,3-12 0-16,-2-16 0 31,2-7-1-31,-2-10 2 0,0-9-1 0,-6-6 0 0,-4-6-1 16,-5-5 1-16,-6-3-1 15,-5 3 0-15,-3 1 0 16,0 10-2-16,-5 2-1 16,5 13-2-16,-6-1-3 15,6 32-11-15,0 0-23 16,0 0-1-16,17 2 1 16,-17-2 1-16</inkml:trace>
  <inkml:trace contextRef="#ctx0" brushRef="#br0" timeOffset="30367.6932">6425 5856 64 0,'4'23'40'0,"-1"-6"-1"16,-3-17 1-16,24 2-22 15,4 0-10-15,-1-17-2 16,18-1-2-16,-3-11 0 15,12 1-2-15,-4-9 0 16,4-5-1 0,-3-4 0-16,-9 0 0 0,-13 1 0 0,-12 13 0 15,-11-1-1 1,-17 14 0-16,-11 7 0 16,-14 20 0-16,-9 13 0 0,-7 13 0 15,-4 12 0-15,2 4 1 16,6 9-1-16,11-3 0 15,10 1 1-15,14-5-1 16,15-8 0-16,11-10-1 16,16-9-1-16,8-15-3 15,19-1-2-15,-10-30-19 16,20 6-15-16,-3-16-1 16,9-6 1-16,-3-9-1 15</inkml:trace>
  <inkml:trace contextRef="#ctx0" brushRef="#br0" timeOffset="30795.8413">7368 5551 76 0,'0'0'41'0,"-8"23"0"16,-15 11 1-16,-12 3-26 16,3 13-9-16,-9 5-2 15,4 12-1-15,7-3-1 16,16-3-1-16,18-11-2 15,15-12 1-15,22-13-2 16,18-21 1-16,15-13-1 16,7-16 0-16,2-12-1 15,-6-17 1-15,-12-7-1 16,-9-19 0-16,-9-11 1 16,-20-3-1-16,-10 0 1 0,-9 2 1 15,-8 10 1-15,-4 13 0 16,-4 13 1-16,0 25 0 15,8 31 0-15,-19 14 1 16,8 19-1-16,5 24 0 16,0 12-1-16,4 14 0 15,4 3 0-15,6 6 0 16,3-8-1-16,9-7 0 16,-1-8-1-16,0-19 0 15,2-14-2-15,-3-16-1 16,3-7-5-16,-21-13-24 15,2-23-9-15,-10 0 0 16,-1-4 0-16</inkml:trace>
  <inkml:trace contextRef="#ctx0" brushRef="#br0" timeOffset="31359.0432">7721 5614 63 0,'21'-17'38'0,"12"-2"1"16,5 0 0-16,9-14-22 15,13 16-8-15,-8-10-2 16,9 8-1-16,-16 5-2 16,-3 7 0-16,-11 1 0 15,-6 8-1-15,-25-2 0 16,8 32 0-16,-26-3-2 16,-3 17 1-16,-2 0-1 0,0 14 0 15,2-1-1-15,7 2 1 16,8-1-1-1,14-14 0-15,9-12 0 16,14-14 0-16,4-15 0 0,7-14-1 16,5-14 1-16,-3-12-1 15,1-13 0-15,-7-5 0 16,-1-5 1-16,-8-3-1 16,-6 7 1-16,-8 6-1 15,-3 8 2-15,-1 17-1 16,-11 23 1-16,0 0-1 15,20 25 1-15,-15 15 0 0,-1 10-1 16,2 7 1-16,0 9 0 16,0-7 0-1,-2-1-1-15,1-14 1 16,-1-8-1-16,0-9 1 0,-4-27 0 16,0 0-1-16,19-8 1 15,-7-19-1-15,3-9 1 16,8-8 0-16,4-12-1 15,6-3 0-15,6 3 1 16,3-7-2-16,1 9 1 16,1 2-2-16,0 10-2 15,-11 0-6-15,15 17-33 16,-21 2 0-16,2 8-1 16,-7 5 0-16</inkml:trace>
  <inkml:trace contextRef="#ctx0" brushRef="#br0" timeOffset="31856.2148">9731 5530 74 0,'0'0'39'15,"0"0"0"-15,31-4 0 16,11 6-29-16,-5-21-3 15,20 17-2-15,3-12-1 0,12 7-2 16,-1-1-2-16,0-2-1 16,1 12-4-16,-20-17-10 15,-2 13-26-15,-21 0 1 16,-29 2 0-16,0 0 1 16</inkml:trace>
  <inkml:trace contextRef="#ctx0" brushRef="#br0" timeOffset="32015.2705">9837 5654 77 0,'0'0'37'0,"17"4"1"15,22-13 0-15,20-3-33 16,-6-3-2-16,6 1-2 0,3 11-5 16,-19-13-24-16,3 9-9 15,-8 3-1 1,-9 0 1-16</inkml:trace>
  <inkml:trace contextRef="#ctx0" brushRef="#br0" timeOffset="32635.4973">11613 5125 51 0,'0'0'37'0,"0"0"1"16,0 0 0-16,0 0-17 15,2 17-9-15,-2-17-2 16,2 29-2-16,-8-10-3 15,6 14-1-15,-9-1-1 16,-1 9 0-16,-4-5-1 16,3 4-1-16,-5-7 0 15,5-4 0-15,1-8-2 0,10-21-2 16,0 0-3-16,0 0-17 16,21-23-19-16,-1-6 1 15,5 0-1-15,-2-9 1 16</inkml:trace>
  <inkml:trace contextRef="#ctx0" brushRef="#br0" timeOffset="32839.5611">11839 5102 89 0,'4'29'42'0,"-6"-2"0"15,-14 3 0-15,22 14-32 16,-29-11-3-16,11 13-2 0,-9-4-2 15,8 0-1-15,3-5-3 16,0-8-2-16,12-1-4 16,-17-5-34-16,15-23-2 15,0 0 0-15,29 4 0 16</inkml:trace>
  <inkml:trace contextRef="#ctx0" brushRef="#br0" timeOffset="33499.7946">13118 5491 24 0,'0'0'35'16,"0"0"2"-16,0 0-1 0,0 0-10 15,0 0-3-15,27 10-7 16,-27-10-5-16,29-2-3 16,-8-4-2-1,15 8-1-15,-1-6-2 0,8 2 0 16,-1-1 0-16,0 1-2 15,-5-2 1-15,-2 0-1 16,-6 0-1-16,-2-2-1 31,-4 3 0-31,0-3-2 0,4 0-1 0,-10-5-3 16,14 18-8 0,-31-7-26-16,25-17-1 0,-25 17 1 15,0-17 1-15</inkml:trace>
  <inkml:trace contextRef="#ctx0" brushRef="#br0" timeOffset="33898.9373">13461 5227 93 0,'-2'-20'43'15,"2"20"-1"-15,0 0 1 16,0 0-35-16,-8 24-1 15,6 6-2-15,-3 1-1 16,5 11-1-16,-2 4-1 16,4 10 0-16,1-1-1 15,3-3 0-15,6 0-1 16,-2-4 1-16,1-4-1 16,1-9 0-16,-5-5 0 15,1-5 0-15,-8-25 0 0,12 25 0 16,-12-25 0-16,0 0 0 15,0 0 0-15,0 0 0 16,0 0 0-16,0 0 0 16,0 0 0-16,0 0 0 15,0 0 0-15,0 0 0 16,0 0 0-16,0 0-1 16,0 0-5-16,0-23-11 15,0 23-27-15,4-21 0 16,-4 21-1-16,3-27 1 15</inkml:trace>
  <inkml:trace contextRef="#ctx0" brushRef="#br0" timeOffset="34807.2536">15099 5418 47 0,'0'0'35'16,"11"-21"1"-16,-9 2-1 15,-2 19-19-15,2-17-1 16,-2 17-4-16,0 0-2 16,0 0-1-16,-29-12-2 15,2 26 0-15,-17 5-1 16,-1 12-1-16,-7 7-1 16,2 6 0-16,0 2-1 0,9 2-1 15,14 0 0 1,14-4 0-16,21-9-1 15,15-10 0-15,15-10 0 16,16-13 0-16,8-8-1 0,8-13 0 16,-5-8 0-16,1-11-1 15,-10-6 0-15,-16-10-1 16,-9-7 1-16,-19-8-1 16,-12-2 1-16,-14 0 0 15,-3 7 1-15,-8 3 0 16,2 9 0-16,1 12 2 15,3 15 0-15,19 25 0 16,-19 0 1-16,21 27 1 16,1 7-1-16,9 20 2 15,0 6-2-15,5 10 1 16,0 5 0-16,5 4-1 16,1-8-1-16,2-4 0 0,0-11-2 15,-2-18 0-15,4-5-3 16,-4-24-3-16,12 10-12 15,-14-26-23-15,2-9-1 16,-9-14-1-16,5-3 2 16</inkml:trace>
  <inkml:trace contextRef="#ctx0" brushRef="#br0" timeOffset="35004.3234">15600 5401 90 0,'4'35'42'0,"-6"-3"1"16,8 5-1-16,-18-3-33 0,24 7-1 16,-6-5-4-16,7-5-1 15,6-6-3-15,3-20-4 16,10 5-4-16,-14-27-32 16,13-2-2-16,-10-14-1 15,0-7 0-15</inkml:trace>
  <inkml:trace contextRef="#ctx0" brushRef="#br0" timeOffset="35139.3707">15658 5121 75 0,'-23'-13'37'0,"2"5"0"16,21 8 0-16,-20 15-31 16,20-15-6-16,0 0-30 0,10 29-6 15,7-10-1-15,-17-19 0 16</inkml:trace>
  <inkml:trace contextRef="#ctx0" brushRef="#br0" timeOffset="35739.5824">15841 5301 84 0,'16'35'42'16,"1"-6"-1"-16,2 3 1 15,12 28-32-15,-8-22-2 0,14 14-2 16,-8 0-2-16,0-2-1 16,-6-4 0-16,-2-8-1 15,-9-9-1-15,-3-12-1 16,-9-17 0-16,0 0 0 16,0 0 1-16,-7-33-2 15,-5 5 1-15,2-9-1 16,-3-3 1-16,3-6-1 15,1 6 0-15,5-4 0 16,4 7 0-16,4 3 0 16,9 5 0-16,3 8 0 15,5 5 0-15,2 7-1 16,10 3 0-16,-2 4 1 0,5 0-1 16,5-2 0-16,5 6 1 15,-2-6-1-15,7-1 1 16,-3-1-1-16,4-6 1 15,-2-1 1-15,-4 0-1 16,-7-1 1-16,-8 1 0 16,-6 1 0-16,-25 12 1 15,17-13 1-15,-17 13 0 16,-31 11 0-16,-2 5 0 16,-5 10 1-16,-5 3 0 15,-1 15 0-15,2 2-1 16,9 6 0-16,6 0-1 15,13 2 1-15,12-4-2 0,14-6 1 16,11-8-2-16,10-9 0 16,9-8-2-16,5-17-2 15,11 8-5 1,-16-22-32-16,16-1-1 0,-10-14 1 16,6-4 0-16</inkml:trace>
  <inkml:trace contextRef="#ctx0" brushRef="#br0" timeOffset="36175.7366">17170 5365 85 0,'0'0'42'0,"-37"6"1"0,3 13 0 16,-1 17-31-1,-9-3-4-15,11 15-1 16,-4 2-3-16,18-1-1 15,11-4-2-15,20-5 0 0,17-11-1 16,19-16-1-16,14-15-1 16,7-13 1-16,4-18-2 15,-3-13 1-15,-3-9 0 16,-9-18-1-16,-10-6 2 16,-15-7-1-16,-10 1 1 15,-7 7 1-15,-7 5 0 16,-5 13 2-16,-6 10-1 15,-1 20 2-15,3 30-1 16,0 0 1-16,-20 17 1 16,14 27-2-16,1 12 1 15,1 15-1-15,4 9 0 16,4 10-2-16,3 2 0 0,9-1 0 16,1-11 0-16,4-16 0 15,4-13-3-15,-7-20-1 16,7-4-5-16,-25-27-31 15,11-17-3-15,-14-16-1 16,-5-9 1-16</inkml:trace>
  <inkml:trace contextRef="#ctx0" brushRef="#br0" timeOffset="36450.8342">17459 5319 93 0,'-3'-27'41'0,"3"27"0"16,36-19 1-16,5 13-35 0,-5-11-1 15,16 7-1-15,-1-1-1 16,3 7-1-16,-4 0 0 16,0 15 0-16,-8 3 0 15,-3 9-1-15,-6 6 0 16,-6 9-2-16,-6 4 0 16,0 8 0-16,-2-4 0 15,-5-2 0-15,-1-9 0 16,-5-5 0-16,2-3 0 15,-10-27 0-15,11 23-4 16,-16-48-14-16,5 25-26 16,-6-36-1-16,2 11 0 15,-2-15 1-15</inkml:trace>
  <inkml:trace contextRef="#ctx0" brushRef="#br0" timeOffset="36579.8778">18054 5138 84 0,'-2'-17'40'0,"2"17"0"15,0 0 0-15,0 0-28 16,19-7-14-16,-19 7-34 16,23 9-3-16,-2 1-1 15,6 1 0-15</inkml:trace>
  <inkml:trace contextRef="#ctx0" brushRef="#br0" timeOffset="37159.0817">18545 5194 96 0,'-32'15'43'16,"-3"12"-1"-1,-11 4 2-15,26 9-36 0,-24 2-2 16,13 12-1-16,6 2-2 16,11 1-1-16,13-1-1 15,12-12 0-15,10-7-1 16,14-13 0-16,7-14-1 15,5-14 0-15,1-13 0 16,-2-14-1-16,1-5 1 16,-3-10-1-16,-4-2 1 15,-7-2 0-15,-4 8 1 0,-6 5 1 16,-1 9 0 0,-5 14 0-16,-17 14 1 15,23 15 0 1,-13 14-1-16,-3 13 1 0,3 8 0 0,4 4 0 15,-1 0-2-15,6-3 0 16,1-8 0-16,3-11 0 16,2-9 0-16,0-17 0 15,2-12 0-15,-2-19 0 16,-2-11 0-16,6-10 0 16,2-12 0-16,6-5 0 15,-1 0 0-15,3 3 0 16,-3 10 0-16,1 12 0 15,-2 15 0-15,-4 13 0 16,-8 20 0-16,-4 19 0 16,-9 15 0-16,-1 15 0 15,-3 7 0-15,0 8 0 0,0 3 0 16,-2-4 0-16,1-10 0 16,1-13 0-16,4-8 0 15,-4-20-2-15,17-1-36 16,-23-21-7-16,17-8 1 15,-15-9-2-15</inkml:trace>
  <inkml:trace contextRef="#ctx0" brushRef="#br0" timeOffset="44211.5682">9098 7985 1 0,'0'0'4'15,"8"17"17"-15,-8-17 2 0,4-17-11 16,-4 17-2-16,0 0 2 15,0 0 2-15,0 0 0 16,19 4 0-16,-19-4 0 16,0 0-3-16,-17-4-3 15,17 4-2-15,0 0-1 16,0 0-2-16,0 0 0 16,0 0-1-16,0 0-1 15,0 0 1-15,0 0-1 0,0 0 1 16,-18-12 0-16,18 12 1 15,0 0-1 1,0 0 0-16,-21-17 0 16,21 17 0-16,0 0 0 0,-21-13-1 15,21 13 1-15,0 0-1 16,-23-17 1-16,23 17-1 16,-20-14 0-16,20 14-1 15,-27-11 1-15,27 11 0 16,-32-14 0-16,32 14 0 15,-33-11-1-15,33 11 1 16,-31-16 1-16,31 16-1 0,-25-15 0 16,25 15 0-1,-23-19 0-15,23 19 0 16,-25-14 1-16,7 7-2 16,-1 3 1-16,-4-4-1 15,0 6 0-15,-2-2 0 0,-1 3 1 16,-1-7-1-16,2 0 0 15,-4 2 1-15,4-1-1 16,-2 1 1-16,-2-2 0 16,1 1 0-16,-7-5-1 15,0 6 0-15,-2-1 0 16,-1 5 0-16,-5 0 0 16,-3 0 0-16,-2-2 1 15,0 4-1-15,-2 0 0 16,-1 2 1-16,-3 0-1 15,6-6 0-15,-2 2 0 16,6-2 0-16,-1 2 0 0,1 2 1 16,2-1-1-16,-3 1 0 15,3-2 0-15,-1 5 0 16,-5 1 0-16,2 2 0 16,-1-2 0-16,3 0 0 15,0 1 0-15,1 5 0 16,1-2 0-16,-1 3 0 15,3-3 1-15,1-2-1 16,-5 7 1-16,0-1-1 16,-1-3 0-16,-1 1 0 15,2-1 0-15,1 1 0 16,3 1 0-16,-1 1 0 16,6 1 0-16,1 1 0 0,1 3 0 15,0-2 1-15,0 5-1 16,1-3 0-16,-5 2 0 15,2 2 0-15,2-2 0 16,1 1 1-16,-1 3-1 16,4-4 0-16,0 4 1 15,0-6-1-15,2 8 0 16,-4 2 0-16,-4 0 0 16,-1 1 0-16,-1-1 0 15,-3 4 1-15,-1-2-1 16,1 1 1-16,1-3-1 15,0-2 1-15,5 0-1 16,1 4 0-16,0 2 1 0,2-3-1 16,0 5 0-16,3 2 0 15,-3-3 1-15,6 3-1 16,1-3 1 0,3 1-1-16,2-1 0 0,4-1 0 15,-1 4 1-15,5-1-1 16,-1 5 0-16,4 3 0 15,-1-2 1-15,3 4-1 16,-2-2 0-16,8 4 1 16,0-5 0-16,4 3-1 15,2-8 1-15,3 1-1 16,-1-1 0-16,4-1 0 16,-1-1 1-16,5 1 0 0,3 1-1 15,2-3 0-15,8 5 0 16,4 1 1-1,5 1-1-15,3 2 1 16,9-4-1-16,-2 5 0 0,1-7 0 16,3 8 1-16,2-2-1 15,-4-1 1-15,6-3 0 16,0-2-1-16,3 1 1 16,7-6 0-16,2 5-1 15,-1-5 1-15,6-6-1 16,5 3 0-16,1-1 0 15,-2-4 0-15,2 2 0 16,-2-9 0-16,-2 1 0 16,4-6 0-16,-2 3 0 15,-1-1 0-15,1-3 0 16,0 1 0-16,-4 1 0 16,1 5 0-16,-5-4 0 0,0 1 0 15,1-3 0-15,-3-9 0 16,1 2 0-16,-1 0 0 15,7-6 0-15,-5 2 0 16,2-4 0-16,-1 2 0 16,-1 2 0-16,-5 0 0 15,0 2 0-15,-1-6 0 16,-1 4 0-16,2 2 0 16,-3-5 0-16,3 3 0 15,0-4 0-15,1 2 0 16,1-2 0-16,-4 6 0 15,-5-4 0-15,3-2 0 0,-2 2 0 16,2-2 0-16,0-1 0 16,-2 1 0-16,3-2 0 15,3-2 0-15,3 4 0 16,3-5 0-16,-3 1 0 16,-1-1 0-16,1-1 0 15,-1-1 0-15,3-3 0 16,5-1 0-16,3-3 0 15,4-3 0-15,6 0 0 16,3-4 0-16,5 2 0 16,-1 0 0-16,-1 0 0 15,-2-4 0-15,-3 4 0 16,-1 0 0-16,-6-3 0 0,0 3 0 16,0-12 0-16,0-1 0 15,0 1 0-15,-4 2 0 16,-1-1 0-16,-5 1 0 15,-4 1 0-15,-3 1 0 16,-6 4 0-16,-4 0 0 16,-4-1 0-16,0-3 0 15,-1-4 0-15,-5-5 0 16,0 0 0-16,-5-4 0 16,-3-1 0-16,-7 3 0 15,-4-6 0-15,-7 4 0 16,-3 2 0-16,-5 6 0 15,-2-7 0-15,-1-3 0 0,1 4 0 16,0-4 0-16,1 6 0 16,1 0 0-16,-2-3 0 15,-4 1 0 1,-6 0 0-16,-4 5 0 0,-6 5 0 16,-3-1 0-16,-4-7 0 15,-5-2 0-15,-1 2 0 16,0-1 0-16,-4 1 0 15,2 0 0-15,-3-3 0 16,-5 3 0-16,-4 4 0 16,-1-1 0-16,-3 5 0 15,3-3 0-15,-1 4 0 16,-1 5 0-16,3-3 0 0,3 4 0 16,1 2 0-16,-2 0 0 15,1-4 0-15,-3 4 0 16,-5 0 0-16,5-4 0 15,-1 2 0-15,-3 0 0 16,7 2 0-16,-1 4 0 16,2 2 0-16,4 1 0 15,0 3 0-15,1 0 0 16,-5 5 0-16,0-4 0 16,2 7 0-16,1-3 0 15,1 2 0-15,2 4 0 16,0-3 0-16,2 5 0 15,2-4 0-15,-2 2 0 16,-2 0 0-16,-4-2 0 0,-2-2 0 16,-1-1 0-16,-3-1 0 15,-1-4 0 1,-1 1 0-16,3-3 0 0,-3 3 0 16,2 1 0-16,1-1 0 15,-3-3 0-15,1 7 0 16,-1-1 0-16,3 6 0 15,1 0 0-15,2 2 0 16,3 0 0-16,3 4 0 16,-2 4 0-16,4-1 0 15,-2 1 0-15,-2 0 0 0,-2 1 0 16,-7-1 0 0,-1 2 0-16,-3-3 0 0,-1 5 0 15,1-1 0 16,2 1 0-31,-1-1 0 0,5 3 0 0,5-3 0 0,2-3 0 16,2 2 0-16,4-3 0 16,-2-1 0-16,4 0 0 15,0 0 0-15,0 1 0 16,-2-1 0-16,3 5 0 16,1 1 0-16,21-12 0 15,-29 17 0-15,29-17 0 16,-19 6 0-16,19-6 0 0,0 0 0 15,0 0 0 1,0 0 0-16,0 0 0 16,-19 0 0-16,19 0 0 15,0 0 0-15,0 0 0 0,-22 10 0 16,22-10 0-16,0 0 0 16,0 0 0-16,-17 1 0 15,17-1 0-15,0 0 0 16,0 0 0-16,0 0-1 15,0 0-2-15,0 0-1 16,0 0-3-16,0 0-4 16,-31-5-32-16,31 5-1 15,-17-21 0-15,17 21 1 16</inkml:trace>
  <inkml:trace contextRef="#ctx0" brushRef="#br0" timeOffset="44934.8212">9133 7780 52 0,'0'0'30'0,"33"-18"1"15,-24-1-6-15,18 25-4 0,-29-29-5 16,27 31-2-16,-25-8-4 16,0 0-2-16,0 0 0 15,0 0-2-15,-21 4-1 16,2 19 0-16,-8 0 0 15,2 9-2-15,-2 1-1 16,6 1 0-16,3-1-2 16,10-2 2-16,10-8-2 15,16-6 1-15,7-7-1 16,15-14 0-16,7-6 0 16,9-9 0-16,1-4 0 15,-1-8 0-15,-2 0 0 16,-9-5 0-16,-12 9 0 0,-14 4 1 15,-19 23-1-15,-14-17 0 16,-18 21 0-16,-9 13 1 16,-5 6-1-1,-1-4 1-15,1 6-1 0,6 2 1 16,9-6 0-16,13-6-1 16,18-15 1-16,0 0-1 15,47 2 0-15,-7-9 0 16,6-9 0-16,-1-5 0 15,-1-4 0-15,-5 2 1 16,-14-2-1-16,-17 4 0 16,-8 21 0-16,-45-19 0 0,3 23 0 15,-10 9 1-15,-2 10-1 16,-4 6 0-16,2 2 1 16,10 1-2-1,9 3 1-15,14-6-1 16,13-6-1-16,10-23-4 0,27 32-18 15,-4-37-20-15,8-3-1 16,-2-9 0-16,2-4 0 16</inkml:trace>
  <inkml:trace contextRef="#ctx0" brushRef="#br0" timeOffset="46271.29">7694 7655 28 0,'0'0'34'16,"-19"10"1"-16,19-10-1 16,0 0-17-16,-18-18-2 0,18 18-3 15,4-17-2-15,-4 17-3 16,8-17-1 0,-8 17-2-16,19-25 0 15,0 10-1-15,5-5-2 31,8-1 1-31,5-2-1 0,5-2 0 0,7-1-1 0,3 2 2 16,-2 5-2-16,-8 6 2 16,-7 1 0-16,-10 9-1 15,-25 3 0-15,17 3 1 16,-17-3-1-16,-44 33-1 16,4-12 1-16,-11 8 0 0,-5-2-1 15,-5 3 1 1,-3 1-1-16,4 2 1 15,2-5-1-15,10-1 0 16,0-2 0-16,7 0 0 0,5-2 0 16,7-2 0-16,6-2 0 15,5-1 0-15,18-18 1 16,-11 29-1-16,11-29 1 16,27 15 0-16,-6-7 0 15,8-1 0-15,0-1 0 16,6 7 0-16,-3 1 1 15,-3 3 0-15,-4 0-1 16,-1 3 1-16,-5-3-1 0,-6 0 0 16,-13-17-1-16,22 25 1 15,-22-25-1 1,0 0 0-16,0 0-2 16,0 0-1-16,21 17-5 0,-21-17-34 15,0 0-1-15,-10-23-1 16,10 23 0-16</inkml:trace>
  <inkml:trace contextRef="#ctx0" brushRef="#br0" timeOffset="48098.9358">8930 6886 34 0,'0'0'35'0,"23"-19"1"16,-23 19 1-16,-3-18-16 15,3 18-7-15,0 0-3 16,-24 8-4-16,-1-4-3 16,4 9 0-16,-2-3-2 15,4 7 0-15,1-3-1 16,18-14 0-16,-11 27-1 15,11-27 0-15,36 23 1 16,-1-16-1-16,8 1 0 0,5-2 0 16,2-1 1-16,-4 3-1 15,-3 0 0-15,-9 3 2 16,-14 3-1-16,-13 3 1 16,-14 0 1-16,-11 4-1 15,-15 0 0-15,-3 6 1 16,-5-6-1-16,-1 2-1 15,1-7 0-15,7-7 0 16,3 1-2-16,6-8-2 16,25-2-2-16,-31-10-7 15,31 10-27-15,9-30-3 16,1 8 2-16,4-4-1 16</inkml:trace>
  <inkml:trace contextRef="#ctx0" brushRef="#br0" timeOffset="52543.498">9268 6481 58 0,'6'-17'37'15,"-6"17"0"-15,0-21 0 16,17 27-26-16,-17-6-2 15,0 0-2-15,8 32-1 16,7 10-2-16,-5 2-1 16,5 18 0-16,-3 3-1 15,3 8 0-15,-5-2-1 0,1-6-1 16,-3-5 1-16,0-16-1 16,1-8-1-16,-1-17-1 15,4-1-3-15,-12-18-6 16,0 0-27-16,0 0-1 15,0-31 0-15,-16 14-1 16</inkml:trace>
  <inkml:trace contextRef="#ctx0" brushRef="#br0" timeOffset="53107.6989">9135 6840 52 0,'27'-4'33'15,"2"-11"1"-15,19 3-2 16,12 4-24-16,-6-16-2 16,19 10-1-1,-11-5-3-15,5 6 1 0,-11-7-1 16,-2 9 0-16,-17-3 1 16,-4 11 1-16,-16-7 0 15,-17 10 0-15,17-6 1 16,-17 6-1-16,-11 17 1 15,-3 3-2-15,-7 1 1 16,0 6-2-16,-6 3 0 16,2 7 0-16,2-1-1 0,9 1 0 15,4-5 0-15,10-1 0 16,8-10-1-16,6-4 0 16,5-7 0-1,4-8-1-15,2-4 0 0,-2-12-1 16,0-5 0-16,-3-9-1 15,-5-3-1-15,-5-11 0 16,-1 1 1-16,-9-5 0 16,-2 4 1-16,-3 4 0 15,-3 9 3-15,-2 6-1 16,3 2 2-16,7 21 0 16,0 0 0-16,0 0 1 15,0 19-1-15,11 4 1 0,1 4-2 16,3 4 1-1,1 3-1-15,1 4 0 16,-4-5-1-16,-1-4-2 16,2 0-1-16,-14-29-6 0,21 26-15 15,-21-26-16-15,0 0 0 16,2-36 0-16,-2 9 1 16</inkml:trace>
  <inkml:trace contextRef="#ctx0" brushRef="#br0" timeOffset="53526.8443">9927 6642 73 0,'0'0'39'15,"29"18"0"-15,-29-18-1 16,35 30-27-16,-35-30-2 16,19 48-3-16,-15-17-2 15,4 5-1-15,-4-7-2 0,0-6 1 16,-4-4-2-16,0-19 0 15,0 0-1-15,0 0 0 16,9-34-2-16,-5-5 0 16,4 3 0-16,-4-18-2 15,9 2 0-15,-5-11 0 16,7 4 1-16,-3-3 0 16,7 11 3-16,-3 6 0 15,3 1 2-15,2 17 2 16,-3 1 2-16,5 18 0 15,-6 8 0-15,10 21 0 16,-10 4 0-16,8 17 0 16,-5 4-2-16,5 10-1 0,-4 3 0 15,2 5-1-15,-5-7-1 16,-3-5 0-16,-2-10-2 16,-7-17-2-16,6 2-5 15,-12-27-22-15,-19-8-10 16,5-11 0-16,-1-2 0 15</inkml:trace>
  <inkml:trace contextRef="#ctx0" brushRef="#br0" timeOffset="53671.8952">10244 6543 79 0,'4'-18'39'0,"-4"18"1"16,40-30-1-16,-1 1-29 15,17 15-6-15,3-1-5 0,-1-8-8 16,0 17-29-16,-13 6-1 15,-15 10-1-15,-14 7 0 16</inkml:trace>
  <inkml:trace contextRef="#ctx0" brushRef="#br0" timeOffset="54347.1325">9274 8378 41 0,'0'0'36'16,"-2"23"-1"-16,2-23 2 15,0 0-20-15,27 0-6 16,-27 0-3-16,50-19-1 16,-21 2-2-16,9 1-1 15,1-7 0-15,1 0-2 16,-3-3-1-16,-2-1 0 15,-6 0 0-15,-4 0-1 16,-8 2 0-16,-7 8 0 16,-10 17 0-16,0 0 1 15,-27-8-1-15,2 25 1 16,-12 4 0-16,-2 12 0 16,-3 2 0-16,5 3 1 0,5 0-1 15,10-1 1-15,9-5-2 16,13-5 1-16,8-6 0 15,11-3-1-15,8-9-2 16,0-9-1-16,11 0-3 16,-14-15-6-16,18 3-27 15,-19-7-2-15,-4-2 2 16,-5-2-2-16</inkml:trace>
  <inkml:trace contextRef="#ctx0" brushRef="#br0" timeOffset="54751.2774">9634 8229 56 0,'25'7'39'15,"-25"-7"0"-15,23 25 1 16,-23-25-25-16,22 37-4 16,-20-18-2-16,11 12-3 15,-9-7-2-15,4 1-1 16,-4-7-1-16,-4-18-1 15,5 21-1-15,-5-21-1 0,0 0 0 16,16-31 0 0,-9 12-1-16,-3-10 1 15,4 0-2-15,0-5 1 16,1 3 0-16,1 2 1 16,2 4 0-16,1 4 0 0,-13 21 1 15,33-23 1-15,-14 19 0 16,2 10 1-16,-1 6-1 15,1 7 1-15,-4 2-1 16,-1 6 1-16,-5 0-1 16,-5-2-1-16,0 3-1 15,-6-10-2-15,6 7-3 16,-6-25-8-16,0 0-24 16,0 0-3-16,0 0 2 15,19-16-2-15</inkml:trace>
  <inkml:trace contextRef="#ctx0" brushRef="#br0" timeOffset="55103.3989">10197 8200 68 0,'6'23'40'0,"-21"-6"0"16,-6 4 0-16,15 16-26 15,-23-20-6-15,17 12-1 16,-1-8-3-16,15-4-3 15,-2-17-1-15,36 4-1 16,5-16-1-16,1-11-1 16,8-5 1-16,-5-15 0 15,-3-3 0-15,-7-7 0 16,-12-3 2-16,-7 10 2 0,-15-2 0 16,1 12 1-16,-9 3 1 15,7 33-1-15,-12-19 0 16,8 36 0-16,2 14-1 15,4 9-1-15,4 10 0 16,2 2 0-16,5 5-2 16,3-5-1-16,11 0-5 15,-18-21-34-15,22-8 0 16,-4-12-1-16,0-7 0 16</inkml:trace>
  <inkml:trace contextRef="#ctx0" brushRef="#br0" timeOffset="56622.9332">13702 7782 30 0,'14'-23'35'0,"-11"-2"1"16,3 4 1-16,-6 21-12 16,-7-29-8-16,7 29-5 15,-27-12-3-15,9 18-3 0,-17-2-1 16,-3 25-1-16,-14 11-1 15,-4 19-1-15,-10 14 0 16,6 12 0-16,6-1-1 16,18 1 0-16,13-7-1 15,23-16 0-15,19-18-1 16,16-27 1-16,21-19-2 16,7-21 1-16,5-19-1 15,-3-23 0-15,-5-16 0 16,-14-17 0-16,-5-3 1 15,-14-9 0-15,-10 1 0 16,-13 5 1-16,-6 8 0 0,-5 20 1 16,-5 16 1-16,4 24 0 15,-3 15-1-15,11 21 1 16,-14 30 1-16,16 18-1 16,-4 16 1-16,4 24 0 15,-2 6 0-15,2 13-1 16,0-1 1-16,8-3-1 15,-1-5-1-15,9-15 0 16,-1-12-1-16,8-25-1 16,6-16-1-16,0-20 0 15,7-14-4-15,-11-23-2 16,14 12-14-16,-24-25-20 16,-5-5 0-16,-8-2 0 0,-6-5 1 15</inkml:trace>
  <inkml:trace contextRef="#ctx0" brushRef="#br0" timeOffset="57231.1481">14186 7772 70 0,'0'0'38'16,"0"0"1"-16,0 0-10 16,0 0-12-16,0 0-4 15,29 10-5-15,-10-18-2 16,24 4-2-16,5-9-2 15,16-1 0-15,7-1-1 16,0-4-1-16,3 0-1 16,-11-3-2-16,1 11-2 15,-29-12-8-15,5 23-17 16,-40 0-10-16,-19 4-1 16,-14 5 1-16</inkml:trace>
  <inkml:trace contextRef="#ctx0" brushRef="#br0" timeOffset="57419.2149">14250 7920 55 0,'0'0'39'15,"31"23"0"-15,3-21 1 16,9-25-18-16,19 21-11 0,-16-21-4 16,14 7-3-16,-6-3-3 15,-8-2-6 1,8 23-19-16,-23-12-15 15,-12 5-1-15,-19 5 0 16,0 0 0-16</inkml:trace>
  <inkml:trace contextRef="#ctx0" brushRef="#br0" timeOffset="57991.4162">15546 7369 42 0,'0'0'36'0,"31"-15"0"15,-31 15 2-15,0 0-15 16,27 0-10-16,-27 0-2 16,-12 29-4-16,-5-4 0 15,5 17-2-15,-13 2-1 16,6 13-1-16,-4 9 0 15,0-5-1-15,0-3-1 16,3-7 0-16,5-8-1 16,3-13 0-16,8-3-2 15,4-27-3-15,4 17-7 16,-4-17-29-16,20-42 1 0,1 10-2 16,4-12 2-16</inkml:trace>
  <inkml:trace contextRef="#ctx0" brushRef="#br0" timeOffset="58231.5003">15824 7335 82 0,'13'23'40'16,"-18"2"1"-16,-1 11 0 16,-14-7-29-16,19 25-4 15,-13-10 0-15,10 17-4 16,-4-9 0-16,8-2-2 15,0-8-1-15,4-9-1 0,-2-7-1 16,-2-26 0-16,8 27-3 16,-8-27-3-16,0 0-18 15,0 0-17 1,0-28 0-16,-10 1 0 0,-1-4 0 16</inkml:trace>
  <inkml:trace contextRef="#ctx0" brushRef="#br0" timeOffset="58479.5975">15313 7492 81 0,'0'0'40'16,"44"19"1"-1,0-17-1-15,-7-8-29 16,34 8-3-16,3-11-4 15,9 3-1-15,5-2-2 0,-1 1-2 16,-4 3 0-16,-15-4-3 16,-3 10-3-16,-30-13-10 15,-6 16-24-15,-29-5 2 16,-25 14-1-16,-14-5 1 16</inkml:trace>
  <inkml:trace contextRef="#ctx0" brushRef="#br0" timeOffset="58651.648">15401 7711 67 0,'0'0'40'0,"29"15"0"15,8-19 1-15,19 12-20 0,0-22-13 16,23 9-2-16,-6-9-3 16,6 3-4-16,-2 9-5 15,-28-4-32-15,-3 6-3 16,-21 2 0-16,-25-2 1 15</inkml:trace>
  <inkml:trace contextRef="#ctx0" brushRef="#br0" timeOffset="59514.9516">13837 9172 45 0,'21'-28'35'0,"-21"28"1"16,22-14-7-16,-26-15-9 15,4 29-6-15,2-25-2 16,-2 25-3-16,-12-21-2 16,12 21 0-16,-40 8-2 15,5 13-1-15,-11 8-1 16,-3 21 0-16,-7 7-1 0,0 16 0 15,-3 2-1-15,9 0 0 16,7-2 0-16,18-8 0 16,15-11-1-1,14-16 0-15,15-15 0 0,16-17 0 16,12-12 0-16,3-11-1 16,6-10-1-16,-4-10-1 15,0-5 2-15,-8-10-3 16,-5 3 0-16,-16-13 0 15,0 1-1-15,-13-12 0 16,-1 4 1-16,-11-6 0 16,0 4 2-16,-5 2 0 15,-1 8 2-15,-2 11 1 0,1 6 2 16,5 17 0 0,-4 4 1-16,8 23 1 15,0 0 0-15,0 27-1 16,0 5 0-16,6 20 0 0,-4 9-1 15,4 16 0-15,-3 11-1 16,3 8 0-16,-2-4-1 16,4-3 0-16,0-11-1 15,1-13 0-15,3-13-2 16,-5-21-1-16,9-14-2 16,-16-17-7-16,35-21-28 15,-32-4-3-15,-3-6 2 0,-5-9-2 16</inkml:trace>
  <inkml:trace contextRef="#ctx0" brushRef="#br0" timeOffset="60051.149">13417 8710 27 0,'0'0'35'0,"0"0"2"15,0 0-1-15,21-10-11 16,-2 22-8-16,-19-12-5 16,31-2-3-16,-8-4-3 15,16 2-1-15,-1-3-2 16,7-1-1-16,-3-1 0 15,-1 1-1-15,-7-4 0 16,-5 7-1-16,-9-1 1 16,-20 6-1-16,0 0 0 0,0 0-1 15,0 0 1 17,-20-4 0-32,20 4-1 0,-36-8-1 0,12 4 0 31,-4-7 0-31,6 1-3 0,-7-18-3 0,29 28-12 0,-11-29-18 15,-1 8-1-15,10 0 1 16,6 1 0-16</inkml:trace>
  <inkml:trace contextRef="#ctx0" brushRef="#br0" timeOffset="60507.301">14487 8981 51 0,'-11'17'37'0,"11"-17"2"15,27 2-1-15,11 5-19 16,-13-22-7-16,27 17-4 16,-5-15-2-16,14 7-2 15,-1-4-2-15,2 1-2 16,0 1-3-16,-18-9-7 16,14 7-28-16,-27 6-1 0,-31 4-1 15,0 0 0-15</inkml:trace>
  <inkml:trace contextRef="#ctx0" brushRef="#br0" timeOffset="60679.3634">14578 9169 71 0,'0'0'38'16,"40"-2"0"-16,3-10 0 15,22 2-28-15,-16-13-6 16,10 4-4-16,7 10-11 15,-8-3-25-15,-10 5-2 16,0-1 0-16,-9 0 0 0</inkml:trace>
  <inkml:trace contextRef="#ctx0" brushRef="#br0" timeOffset="61027.4895">15899 8777 80 0,'19'-2'42'0,"-19"2"0"15,-27 33 1-15,-2 21-26 16,-19-12-9-16,6 19-2 16,-8 8-2-16,13 10-1 15,8-2-1-15,23-3-1 16,16-12-1-16,21-20 0 15,19-21 0-15,21-23 0 16,10-19 1-16,0-15-1 0,-9-12 0 16,-11-8 1-16,-16-9-1 15,-16-2 0-15,-22 3 1 16,-26 11-1-16,-14 9-1 16,-15 3-2-16,2 18-9 15,-4-7-30-15,1 8-1 16,7 3-1-16,9 6 0 15</inkml:trace>
  <inkml:trace contextRef="#ctx0" brushRef="#br0" timeOffset="66786.5153">2066 12034 45 0,'0'0'34'0,"-22"-6"2"15,22 6-1-15,25-13-24 16,-7-12-2-16,30 10-1 16,-7-10-1-16,20 11-1 15,-5-1-2-15,12 11 0 16,-18 6 0-16,0 21 0 0,-19 10-2 15,-10 20 0 1,-19 11 0-16,-12 11-1 16,-15 3 0-16,-13 7 0 15,-5-5 1-15,-5 3-2 0,2-9 1 16,1-10 0-16,7-12-1 16,9-8 1-16,6-12 0 15,9-5 0-15,10-8-1 16,4-19 0-16,18 16 1 15,3-14 0-15,4-6-1 16,10 2 1-16,3-6 0 16,7 2 0-16,1-1-1 15,4 1 1-15,-2-2-1 16,-1 6-1-16,-5 0 0 16,-9-1-2-16,0 8-3 15,-16-10-4-15,16 28-17 16,-33-23-14-16,19 9 0 0,-19-9 0 15,0 0 0-15</inkml:trace>
  <inkml:trace contextRef="#ctx0" brushRef="#br0" timeOffset="67063.6104">3036 12694 77 0,'0'0'42'0,"0"0"-1"15,0 0 1-15,0 0-32 16,0 0-3-16,0 0-5 15,0 0-23-15,0 0-20 16,0 0 0-16,0 0-1 16,15-17-1-16</inkml:trace>
  <inkml:trace contextRef="#ctx0" brushRef="#br0" timeOffset="69878.6025">4409 12209 54 0,'0'0'39'16,"17"-23"0"-16,-17 23-1 16,26-8-22-16,-32-11-4 15,25 23-2-15,-19-4-2 0,27 4-2 16,-8 1-2-16,4 20 0 16,3 0-1-16,4 17-1 15,-1 3 0-15,-2 6-1 16,2 5 0-16,-2 5 1 15,2-3-2-15,0-6 0 16,-2-10 0-16,-4-6 1 16,-2-9-1-16,-3-2 1 15,-3-6-1-15,-15-19 0 16,18 16 0-16,-18-16 1 16,0 0 0-16,9-31-1 15,-7 12 0-15,0-10 0 16,-2-6 0-16,0-3 0 0,0 0 1 15,0-3-1-15,4 3 0 16,2 0-1-16,3-4 0 16,5 5-1-16,9 3 0 15,-2-1-2-15,4 14-5 16,-17-19-15-16,11 24-18 16,-19 16-2-16,0 0 2 15,0 0 0-15</inkml:trace>
  <inkml:trace contextRef="#ctx0" brushRef="#br0" timeOffset="70374.7748">4490 11917 25 0,'0'0'34'0,"0"0"0"15,0 0 1-15,21-17-15 16,12 30-6-16,-12-18-5 16,26 12-2-1,-5-12-2-15,18 1-2 0,-2-10-1 16,7 1 0-16,-3-8 1 16,-4 4-1-16,-14-5 2 15,-7 5-2-15,-16-2 2 16,-21 19-1-16,6-31-1 15,-6 31 1-15,-37-13-2 16,12 3 0-16,-6-1 0 16,2-5-1-16,0 3 0 15,1 3-1-15,28 10-3 0,-39-26-6 16,39 26-28 0,2-22-2-16,-2 22 0 15,21 6 0-15</inkml:trace>
  <inkml:trace contextRef="#ctx0" brushRef="#br0" timeOffset="70762.9157">5784 12096 65 0,'-23'5'38'0,"23"-5"-1"16,0 0-3-16,0 0-22 16,0 0-3-16,37 12-3 15,-1-8-2-15,3-6-2 16,5 0-3-16,5 4-3 16,-15-16-5-16,17 20-17 15,-24-10-13-15,-27 4 1 0,17 4-1 16</inkml:trace>
  <inkml:trace contextRef="#ctx0" brushRef="#br0" timeOffset="70910.9639">5804 12234 55 0,'0'0'35'16,"0"0"0"-16,42 5 0 16,-9-20-25-16,27 7-6 15,-3 8-18-15,1-3-20 16,-7-3 1-16,1 4-3 15,-14-2 2-15</inkml:trace>
  <inkml:trace contextRef="#ctx0" brushRef="#br0" timeOffset="71455.1596">7144 11503 39 0,'0'0'34'0,"4"-21"2"16,-4 21 1-16,17 2-23 16,-17-2-2-16,-7 23 0 0,-13 0-3 15,13 29-1-15,-17-4-3 16,5 17-1-16,-8-2 0 16,2 6-2-16,0-8 1 15,8-9-2-15,1-11-1 16,7-13 1-16,5-9-3 15,4-19-1-15,17-1-4 16,-11-30-8-16,27 4-24 16,-10-11-2-16,4-6 2 15,0-14-1-15</inkml:trace>
  <inkml:trace contextRef="#ctx0" brushRef="#br0" timeOffset="71747.2676">7206 11463 58 0,'0'0'37'0,"-21"7"0"15,7 16 1 1,10 27-25-16,0-10-4 16,26 24-3-16,-1-1-2 0,21 8-1 15,7-2-2-15,8-4 1 16,-1-7-1-16,-4-6 1 16,-7-14 0-16,-11-5 0 15,-14-12 0-15,-20-21 1 16,-12 23-1-16,-15-19-1 15,-11-8 1-15,-9 0 0 16,-7-2-1-16,-4 0 0 0,-3-1-1 16,5-1-1-16,11 2-1 15,3-5-4 1,42 11-10-16,-25 4-25 16,25-4 0-16,19-12-1 0,10 8 2 15</inkml:trace>
  <inkml:trace contextRef="#ctx0" brushRef="#br0" timeOffset="72327.4646">8055 11804 74 0,'0'0'39'0,"21"-31"0"0,-21 31-7 16,-6-28-19-16,6 28-4 15,-25-6-2-15,-2 15-1 16,-14 7-2-16,-1 11-1 16,-8 9-1-16,4 10 0 15,5 0-1-15,6 2 0 16,14-6 0-16,13-1-1 15,14-5 0-15,17-11 0 16,10-10-1-16,6-17 1 16,5-5-2-16,4-16 1 15,0-10-1-15,-5-15 1 16,-5-13-1-16,-9-14 1 16,-7-8-1-16,-9-3 1 0,-9-2 0 15,-12 4 0-15,-3 7 1 16,-1 12 1-16,-1 15 0 15,3 19 0-15,-2 14 1 16,12 17-1-16,0 19 1 16,6 19 0-16,4 12-1 15,3 13 1-15,-1 12-1 16,7 6 1-16,0-1-1 16,3-1 1-16,-1-10-1 15,-2-13-1-15,2-12 0 16,-1-15-2-16,-1-14-1 15,-19-15-1-15,31-12-4 16,-35-24-9-16,10 7-23 0,-14-15-3 16,-2 0 2-16,-15-6 0 15</inkml:trace>
  <inkml:trace contextRef="#ctx0" brushRef="#br0" timeOffset="72702.594">7673 11209 51 0,'0'0'36'0,"7"-19"0"16,-7 19 1-16,41-6-26 0,-24-5-2 15,22 15-2-15,-4-6-2 16,11 4-1-16,2 0-1 15,12 2-1 1,0-4 0-16,3 0-1 0,-5 0 0 16,-4-4-1-16,-8-2 1 15,-5-2-1-15,-14-7 1 16,-14-2-1-16,-14-2 2 16,-17-1-2-16,-11-3 2 15,-6 2-1-15,-5 0 0 16,-1 0-1-16,1 8 0 15,3-3-3-15,12 12-4 0,-4-17-16 16,29 21-16-16,0 0-1 16,-15-17 2-1,15 17-2-15</inkml:trace>
  <inkml:trace contextRef="#ctx0" brushRef="#br0" timeOffset="73226.7816">7154 12550 53 0,'0'0'36'0,"0"0"1"16,19 2 0-16,2-10-23 0,39 16-5 16,0-14-1-16,31 4-3 15,9-9 0-15,21 3-2 16,5-9-1-16,1 6 1 15,-7-5-2-15,-16 5 0 16,-16-1-2-16,-22 6-1 16,-16 14-5-16,-50-8-20 15,0 0-12-15,0 0-1 16,-44 25 0-16,11-12 0 16</inkml:trace>
  <inkml:trace contextRef="#ctx0" brushRef="#br0" timeOffset="74407.1974">7758 12920 15 0,'0'0'33'16,"13"-23"1"-16,-13 23 1 15,0 0-10-15,10-26-7 16,9 31-3-16,-23-24-3 15,4 19-3-15,0 0-1 16,16 17-2-16,-24 1 0 16,6 12-3-16,-6 5 0 15,4 9 0-15,0 4-1 16,3 4-1-16,4 3 0 16,3-1 1-16,4-6-2 15,5-4 1-15,1-4-1 16,3-7 0-16,-4-4 2 0,7-8-2 15,-3-4 2-15,4-11-3 16,0-2 2-16,2-4-1 16,4-4 0-16,4-4 0 15,4-3-2-15,-3-5 1 16,3 3-2-16,-4-4 0 16,1 3-3-16,-14-13-1 15,11 20-8-15,-31-11-26 16,7 1 0-16,-12-4 0 15,-5 2 1-15</inkml:trace>
  <inkml:trace contextRef="#ctx0" brushRef="#br0" timeOffset="74611.2665">7659 13097 66 0,'29'-8'36'16,"6"-1"-1"-16,15-3 0 16,10 4-32-16,0-3-3 15,-6-8-9-15,7 5-24 16,-14 9-2-16,-20-1 0 16,-27 6-1-16</inkml:trace>
  <inkml:trace contextRef="#ctx0" brushRef="#br0" timeOffset="75306.5135">7057 12972 32 0,'0'0'32'16,"0"0"0"-16,0 21-3 15,0-21-14-15,-7 21-3 16,-13-13-2-16,13 27-1 16,-18-16-1-16,9 19-1 15,-15-5-2-15,10 9-1 16,-4-7-1-16,8-3-1 16,-1-5-1-16,9-6 0 15,3-4-2-15,6-17-1 0,9 23-3 16,-9-23-4-16,29-3-14 15,-7-11-14-15,-1-3-1 16,4-8-1-16,-2-6 2 16</inkml:trace>
  <inkml:trace contextRef="#ctx0" brushRef="#br0" timeOffset="75622.6225">7138 12913 58 0,'0'0'38'0,"0"0"0"15,0 0 0-15,0 0-27 16,0 32-3-16,6-5-1 16,15 15-3-16,-1 3-1 0,9 3-1 15,0-2-1-15,3 3-1 16,-1-3 1-16,-4 0-1 16,-2-7 3-16,-4-7-3 15,-7-5 2-15,-4-6-1 16,-8-1 1-16,-2-20-2 15,-20 15 1-15,1-15 0 16,-12 0-1-16,-7-2 1 16,-5-4-1-16,-3 2 1 15,-2 1-2-15,-1-3 0 16,11 10-4-16,-14-10-28 16,23 8-8-16,8-4 0 15,21 2 1-15</inkml:trace>
  <inkml:trace contextRef="#ctx0" brushRef="#br0" timeOffset="83658.4534">2096 15339 27 0,'-32'4'33'15,"32"-4"0"-15,-27 2-2 16,11-19-17-16,34 11-3 15,-7-19-4-15,30 8-1 16,-1-14-1-16,20 4-2 16,2-3 0-16,15 10 0 15,-8 1 0-15,-3 17-1 16,-14 6 2-16,-8 13-1 0,-19 12 0 16,-17 15-1-1,-19 6 1-15,-18 10 0 16,-12-3-1-16,-5 3 1 15,-6-11-1-15,7-4-1 0,1-13 0 16,19-11 1-16,25-21-2 16,0 0 1-16,23 8-1 15,21-16 0-15,14 4 0 16,6 3-1-16,7 2 1 16,3 7-1-16,-7 7 1 15,-11 7 0-15,-14 6 0 16,-18 7 0-16,-21 5 2 15,-14 0-1-15,-24 3 1 16,-7 1 0-16,-16-10 1 16,-2 5-2-16,-6-12 1 15,3-8-1-15,3-6 1 16,6-7-1-16,14-6-2 0,3-12-1 16,14 5-2-16,2-16-4 15,21 23-5-15,-10-23-26 16,10 23-3-16,27-21 1 15,-2 11 0-15</inkml:trace>
  <inkml:trace contextRef="#ctx0" brushRef="#br0" timeOffset="84019.5816">3113 15972 80 0,'0'0'40'0,"0"0"1"15,13 18-11-15,-13-18-20 16,0 0-3-16,0 0-3 0,0 0-3 16,-7 23-6-16,-13-27-22 15,20 4-13-15,-7 19-1 16,7-19-1-1</inkml:trace>
  <inkml:trace contextRef="#ctx0" brushRef="#br0" timeOffset="84854.8727">3989 15372 24 0,'0'0'35'0,"-4"-25"1"0,4 25 0 16,0 0-16 0,-2-25-4-16,21 36-3 15,-19-11-3-15,23 24-2 0,-9 0-2 16,13 22-1-16,-6 2-1 16,6 14-1-16,0 3 0 15,2 4-2-15,-2-2 1 16,2-7-1-16,-4-9 1 15,-2-8-2-15,-2-11 1 16,-3-9-1-16,-18-23 0 16,29 18 2-16,-29-18-2 15,0 0 1-15,15-20 0 0,-15 20 0 16,6-34-1 0,-4 13 1-16,-4-6-1 15,6-6 1-15,3-3-1 16,7-1 0-16,1-3-1 0,5 2 1 15,-1-3-1-15,2 3 0 16,4 2-2-16,-11 1-3 16,7 18-3-16,-27-25-13 15,6 42-19-15,8-35 0 16,-8 35 0-16,-2-29 0 16</inkml:trace>
  <inkml:trace contextRef="#ctx0" brushRef="#br0" timeOffset="85335.0422">4050 14971 31 0,'0'0'31'0,"0"0"3"16,22 15-3-16,-22-15-18 15,36 2-2-15,-18-4-1 16,20 16-1-16,-9-12-3 0,12 9 0 15,-14-7-1-15,7 6-1 16,-9-7-1-16,2 1 0 16,-7-4-1-16,-1-5-1 15,-19 5 1-15,19-22-1 16,-19 22 0-16,6-28-1 16,-12 10 1-16,6 18 0 15,-36-30 0-15,9 16 0 16,-4 1 0-16,0-1-1 15,0 1-1-15,2-2-1 16,10 3-3-16,-4-15-4 16,23 27-27-16,15-21-2 15,-15 21-1-15,35-8 0 0</inkml:trace>
  <inkml:trace contextRef="#ctx0" brushRef="#br0" timeOffset="86350.4026">5235 15439 7 0,'-18'10'31'0,"18"-10"0"16,0 0 1-16,-2-25-15 16,2 25-2-16,22-18-3 15,6 20-2-15,-6-17-2 16,20 13-2-16,-5-6-1 15,9 14-1-15,0-6-2 16,5 4-1-16,1 2-3 16,-8-10-4-16,12 17-9 0,-19-13-20 15,-7-4 0-15,-3 6-2 16,-27-2 2-16</inkml:trace>
  <inkml:trace contextRef="#ctx0" brushRef="#br0" timeOffset="86694.5201">5240 15625 35 0,'0'0'32'0,"0"0"3"16,0 0-2-16,-5 25-18 0,5-25-5 15,0 0-1-15,32-10-3 16,11 8-1-16,-1-7-1 16,20 1-2-16,2-5 1 15,7 3-2-15,-2 1-1 16,-5 3-2-16,-4 8-2 31,-23-10-4-31,5 25-10 0,-42-17-17 0,12 27-2 0,-26-10 1 16,-13 5 1-1</inkml:trace>
  <inkml:trace contextRef="#ctx0" brushRef="#br0" timeOffset="86950.6106">5333 15922 25 0,'0'0'34'0,"0"0"0"16,0 0 3-16,25 2-18 16,-25-2-5-16,41-11-4 15,-18-1-2-15,13 12-2 16,-5-5-2-16,10 3-2 15,-3 0-2-15,-3-4-3 16,7 16-13-16,-11-14-21 0,-8 0-1 16,-1-2 1-16,-22 6-2 15</inkml:trace>
  <inkml:trace contextRef="#ctx0" brushRef="#br0" timeOffset="89618.5494">7287 15395 1 0,'0'0'20'16,"0"0"-8"-16,17-4 0 16,-17 4-1-16,0 0 0 15,0 0 2-15,0 0-2 16,0 0 1-16,0 0-1 15,14 17-1-15,-14-17 0 16,0 0-2-16,0 0-1 16,0 0-2-16,0 0 0 0,0 0-2 15,17-9 1-15,-17 9-1 16,0 0 0-16,0 0 1 16,0 0-2-1,17-16 1-15,-17 16-1 0,6-19 0 16,-6 19 0-16,4-23 1 15,-4 23-1-15,6-23 0 16,-6 23 1-16,2-19-1 16,-2 19 1-16,0 0 0 15,0 0-1-15,0 0 1 16,8 29-1-16,-3 9 0 16,3 10 0-16,0 10 0 15,-1 9-1-15,1 11 0 0,-2 3 0 16,2-4 0-1,-4-12 0-15,-3-8-1 16,1-14-1-16,0-11 0 16,-2-11 1-16,0-21-3 0,0 0-2 15,0 0-3-15,-5-21-7 16,-13-9-24-16,9 3 0 16,-9-6-1-16,-1 0 1 15</inkml:trace>
  <inkml:trace contextRef="#ctx0" brushRef="#br0" timeOffset="90086.7144">6905 15640 60 0,'10'-19'36'16,"13"6"1"0,13-1 1-16,22 11-29 0,0-15-1 15,27 11-2-15,-2-7-2 0,13 6-1 16,-3-3-1-16,3 1-1 15,-7-1 0-15,-6 1-1 16,-13 3 0-16,-16 1 0 16,-14 4 0-16,-13 2-1 15,-27 0 1-15,0 0 1 16,0 0-1-16,-15 21 2 16,-10-13-1-16,-2 11 2 15,-6 4-1-15,-2 10 1 16,-2 3-1-16,5 10-1 15,3 4 1-15,11 2-1 16,9-2 0-16,16-8-1 16,15-13 1-16,18-12-1 0,12-13-1 15,16-20 2-15,-1-5-1 16,3-10 0-16,-13-9 0 16,-8-2 1-16,-18-2-2 15,-18 2 2-15,-17 1-1 16,-19 11 0-16,-12 3 0 15,-9 4 0-15,3 11-2 16,-5-3-3-16,17 19-3 16,-9-21-21-16,38 17-11 15,0 0-1-15,0 0 0 16</inkml:trace>
  <inkml:trace contextRef="#ctx0" brushRef="#br0" timeOffset="90334.8063">8296 15161 69 0,'0'0'40'15,"0"0"1"-15,0 0-1 16,-12 19-27-16,18 29-4 16,-12 4-3-16,10 19-1 15,0 2-3-15,2 9-1 16,1 1 0-16,3-11-3 15,3 1 2-15,-1-23-4 16,3-9-1-16,-15-41-5 0,31 32-20 16,-31-32-10-16,0 0-1 15,12-36 2-15</inkml:trace>
  <inkml:trace contextRef="#ctx0" brushRef="#br0" timeOffset="90987.032">8166 15566 35 0,'2'-23'32'0,"21"11"0"16,10-7 3-16,6-6-25 15,30 17 0-15,-13-22-1 16,25 20 1-16,-17-17-2 16,5 18-1-16,-17-11-1 0,-1 18 0 15,-21 1-1-15,-6 14 0 16,-23 6-1-16,-12 16-1 15,-14 7 0-15,-4 8-1 16,-6 3 1-16,6 1-3 16,2-4 1-16,8-4-2 15,11-11 1-15,18-12 1 16,11-14 0-16,10-11-1 16,8-11 0-16,-1-6 1 15,1-12-1-15,-5-2 1 16,-3-3-1-16,-11-1 0 15,-11 11 0-15,-7 3 0 16,-2 23 0-16,-15-18 0 0,15 18 0 16,-27 23 0-16,13 2 1 15,10 8-1 1,4 0 1-16,12 1-2 16,5-3 2-16,18-10 0 0,7-6-1 15,18-13 0-15,6-10 0 16,7-15 0-16,0-11 0 15,3-12 1-15,-5-12-1 16,-9-7-1-16,-12-6 0 16,-17-4 0-16,-10 2 0 15,-19 2 1-15,-10 8 0 16,-13 13-1-16,-10 16 1 16,-8 20 0-16,-4 20 1 0,7 21-1 15,1 21 0 1,6 15 1-16,10 12-1 15,15 6 1-15,11-3-1 16,18-1 1-16,14-14-1 0,5-15 1 16,10-17-3-16,0-18-2 15,8 3-9-15,-14-26-28 16,-4-1 0-16,-17-14-2 16,-2 2 2-16</inkml:trace>
  <inkml:trace contextRef="#ctx0" brushRef="#br0" timeOffset="91635.2594">10847 15391 61 0,'-5'-33'38'16,"-11"3"0"-16,-3 11 1 16,-27-4-26-16,19 38-3 15,-23 6-3-15,5 29-1 16,-5 4-1-16,9 15-2 16,3 4 0-16,17 1-2 15,11 1 1-15,24-15-2 16,18-16 1-16,18-21-1 15,12-18 0-15,6-14 1 16,7-18-3-16,-6-17 2 16,-3-14-2-16,-18-16 1 15,-7-11 0-15,-18-3 0 16,-12 0 0-16,-13 5 0 0,-7 10 1 16,-7 14 1-16,-3 13-1 15,2 27 1-15,-3 15 1 16,7 25-1-16,1 19 1 15,10 23-1-15,4 7 1 16,6 14 0-16,2-2-1 16,5 5-1-16,3-5 0 15,1-11-1-15,0-13-1 16,-3-24-3-16,11 3-5 16,-27-37-25-16,28 4-5 15,-8-24-1-15,7-6 0 16</inkml:trace>
  <inkml:trace contextRef="#ctx0" brushRef="#br0" timeOffset="91807.3201">11326 15418 80 0,'0'0'40'0,"9"21"0"0,-9 8 1 16,-15-2-33-16,19 15-2 15,-8-8-2-15,8-1-2 16,2 0-4-16,-6-33-8 15,34 26-28-15,-14-26-3 16,5-7 0-16,0-12 0 16</inkml:trace>
  <inkml:trace contextRef="#ctx0" brushRef="#br0" timeOffset="92286.4886">11494 15190 73 0,'-22'3'36'0,"-1"-1"0"0,23-2 0 16,-23 6-33-16,23-6-3 16,0 0-4-16,0 0-6 15,29-2-9-15,10 10-6 16,-9-16-1-16,19 20 2 16,-17-22 8-16,22 18 7 15,-17-4 9-15,-4-4 8 16,4 23 10-16,-37-23 8 15,27 36 2-15,-27-36-1 16,-14 52-7 0,-24-31-6-16,14 17-3 0,-18-15-5 15,11 4-1-15,-2-11-1 16,8-1-2-16,25-15-1 0,-17 13-1 16,17-13 0-16,38 8-1 15,-1 0 0-15,11 5 1 16,12 2-1-16,8 7 0 15,3 3 0-15,0-1 1 16,-7 5 0-16,-6 0 0 16,-14 2 0-16,-19-3 0 15,-21 1 1-15,-21-2-2 16,-22-2 2-16,-17-2-1 16,-13-4 1-1,-8-7-3-15,3-5-2 0,-9-26-19 16,20 6-17-16,15-10 1 0,21-6-1 15,17-9 0-15</inkml:trace>
  <inkml:trace contextRef="#ctx0" brushRef="#br0" timeOffset="92706.6363">12107 15445 21 0,'23'-25'32'0,"-7"-4"4"15,-1 2 0-15,-15 27-11 16,10-31-7-16,7 43-3 16,-17-12-3-16,6 42-1 15,-6-2-3-15,13 26-3 16,1 5-1-16,7 11-2 16,4 3 1-16,6 3-3 15,4-8 1-15,3-13-1 16,-3-13-1-16,-2-14-1 0,-2-11-3 15,-8-27-2-15,2-2-3 16,-25-38-7-16,15-1-23 16,-22-16 0-1,-1-12 0-15,-15-22 2 0</inkml:trace>
  <inkml:trace contextRef="#ctx0" brushRef="#br0" timeOffset="92886.7023">12142 15032 78 0,'-18'-17'35'0,"18"17"0"16,10 21-9-16,11-4-20 16,22 14-3-16,5 6 0 15,8 5-1-15,-6 8-2 0,-6-4-3 16,-3 15-4-16,-33-21-16 16,-5 10-12-16,-10-8-2 15,-15-9 0-15,-6-6 1 16</inkml:trace>
  <inkml:trace contextRef="#ctx0" brushRef="#br0" timeOffset="93690.9869">12666 14879 62 0,'0'0'36'0,"0"-17"3"16,0 17-2-16,0 0-26 15,10 44-3-15,-4-12-1 16,11 20-1-16,-7 6-1 16,11 18 0-16,-8 3-3 15,5 7 0-15,-5-7-2 0,-3-8 0 16,0-10-3-16,-5-17-1 15,7 3-5-15,-12-47-20 16,0 0-11-16,0 0 0 16,0 0 1-16</inkml:trace>
  <inkml:trace contextRef="#ctx0" brushRef="#br0" timeOffset="94134.1449">13230 15057 69 0,'0'0'39'0,"17"0"1"16,-17 0-1-16,-46 25-28 16,19 12-3-16,-22-1-1 15,3 18-3-15,-8-2 0 16,8 7-2-16,5 1 0 15,14-3-2-15,12-5 1 16,19-10-1-16,15-15 0 16,18-17 0-16,11-16-1 15,4-12 1-15,4-8-1 16,-6-13 0-16,-2-3 1 16,-9-6 0-16,-12 4 0 15,-10 4 1-15,-9 9 0 0,-6 8-1 16,-6 6 2-16,4 17-1 15,-21 2 0 1,11 19 0-16,-1 9 0 16,3 7 0-16,2 5-1 0,4 2 0 15,6 2-1-15,8-5-1 16,9-3-4-16,0-25-6 16,35 12-19-16,-18-21-10 15,18-10 0-15,-2-15 0 16</inkml:trace>
  <inkml:trace contextRef="#ctx0" brushRef="#br0" timeOffset="95014.4495">13804 15215 69 0,'0'0'40'16,"-23"-18"0"-16,4 28 2 16,-18 1-26-16,6 26-7 15,-11-5-3-15,7 16 0 0,1 0-3 16,12 4-1-16,11-4-1 15,17-6 0-15,17-5-1 16,17-18-1-16,12-9-1 16,6-14 1-16,8-10-1 15,-1-16 0-15,1-11 0 16,-14-9 0-16,-8-5 0 16,-9 1 1-16,-10 2 1 15,-11 6 0-15,-9 10 1 16,-7 13-1-16,2 23 1 15,0 0 0-15,-21 30 1 16,15 15 0-16,5 4-1 0,6 9-1 16,5 3 1-16,5-1 0 15,5-6 0-15,5-10 0 16,2-14-1-16,4-14 0 16,-1-14-1-16,1-12 1 15,2-17-1-15,0-13 0 16,4-10 0-16,-7-9 0 15,7-1 0-15,-8-1 0 16,2 9 1-16,0 8 0 16,-4 7 0-16,-4 18 1 15,0 15-1-15,-6 14 1 16,-3 13 0-16,-3 15 0 16,-5 6 0-16,0 2 0 0,-4 2 0 15,0-2-1-15,-2-7 1 16,0-8-1-16,6-12-1 15,-6-19 1-15,17-8-1 16,-3-13 1-16,3-8-1 16,8-13 0-16,-4 0 1 15,8-2 0-15,-2 3-1 16,-4 9 2-16,-2 9-1 16,-3 13 1-16,-18 10-1 15,21 25 0-15,-13 10 1 16,-2 13 0-16,-1 3 0 15,5 7 0-15,0-2 0 16,3-9-1-16,1-4 1 0,3-18-1 16,-17-25 0-16,33 5 0 15,-18-24 0-15,1-15-1 16,-3-9 0-16,3-6 1 31,-1-7-1-31,-2 0 1 0,1 5 0 0,-2 8 0 16,-3 9-1 15,1 17 1-31,-10 17 1 0,17 5 0 0,-9 22-1 0,5 12 1 16,1 5 0-16,5 4 0 15,2 3-1-15,1-5 0 16,1-3-1-16,-4-13-1 16,8 1-7-16,-27-31-32 0,29 12-1 15,-29-12-1-15,21-33 1 16</inkml:trace>
  <inkml:trace contextRef="#ctx0" brushRef="#br0" timeOffset="95650.6737">15507 15351 59 0,'-21'-2'36'16,"4"6"-1"-16,17-4 2 15,-23 4-27-15,40 9-1 16,-17-13-2-16,54 6-1 0,-10-14-1 16,14 10-1-16,6-14-1 15,5 1-1-15,-1-10 0 16,-8-4-2-16,-10-2 1 16,-12-2-1-16,-16 2 0 15,-17 2 0-15,-16 6 1 16,-14 8-2-16,-14 11 1 15,-9 11 1-15,-4 10-1 0,0 16 1 16,2 5-1 0,11 10 1-16,14 0 0 15,19-3 0-15,14-2-1 16,17-11 0-16,14-9-2 0,9-21-2 16,14-3-2-16,-10-35-7 15,21 9-25-15,-17-18-3 16,0-3 2-16,-8-5-1 15</inkml:trace>
  <inkml:trace contextRef="#ctx0" brushRef="#br0" timeOffset="96050.8141">16252 15130 65 0,'0'0'38'0,"-4"31"2"16,-4 1-1-16,20 24-27 15,-18-8-3-15,12 17-1 16,-4-9-3-16,8 3 0 15,-5-7-2-15,3-10-1 0,0-13-1 16,-8-29-1-16,21 15-1 16,-21-15-1-16,31-42 1 15,-16-4-2-15,7-4 0 16,-1-15 0-16,4 2 0 16,-4-4 1-16,2 5 0 15,-5 7 1-15,-1 11 1 16,-2 17 1-16,-15 27 1 15,23-6 0-15,-13 25 1 16,4 23-1 0,-5 10 1-16,7 17 1 0,-3 6-2 15,8 6 1-15,3-3-1 32,1-5-2-32,0-10 1 0,-2-17 0 0,4-9-2 0,-4-24-1 15,6-7-3-15,-14-29-4 16,16 12-9-16,-17-34-22 15,3-10-1-15,-3-20 0 16,1-9 1-16</inkml:trace>
  <inkml:trace contextRef="#ctx0" brushRef="#br0" timeOffset="96254.8874">16995 14731 95 0,'21'16'41'16,"-21"26"0"-16,6 34-9 15,-6-3-26-15,11 21 0 0,-3 4-2 16,7 2 0-16,1-6-2 16,5-6-1-16,0-9-2 15,-2-16-1-15,5-13-4 16,-24-50-4-16,34 29-24 16,-34-29-9-16,2-35 2 15,-17-7 0-15</inkml:trace>
  <inkml:trace contextRef="#ctx0" brushRef="#br0" timeOffset="96393.9343">16763 15224 71 0,'0'0'37'0,"0"0"-1"16,37-9 1-16,9-1-30 0,16 18-4 16,1 3-6-16,-10 5-31 15,1-11-2 1,-6 3-1-16,-15 0 0 15</inkml:trace>
  <inkml:trace contextRef="#ctx0" brushRef="#br0" timeOffset="97634.3714">18138 15224 29 0,'-2'-21'36'0,"4"2"0"16,-2 19 0-16,-5-35-14 15,5 35-7-15,0 0-3 0,15 25-4 16,-13-6-1-16,11 22-3 15,-3 1-1 1,4 12 0-16,-3-1-1 16,1 5-1-16,-5-6 0 0,-3-6-1 15,0-8 0-15,-6-15-2 16,4-4-3-16,-2-19-5 16,0 0-16-16,2-32-14 15,4-3 1-15,-2-15-1 16</inkml:trace>
  <inkml:trace contextRef="#ctx0" brushRef="#br0" timeOffset="97786.4273">18163 14915 38 0,'0'0'31'0,"-25"-19"0"16,25 19 0-16,0 0-18 15,-3 17-15-15,3-17-10 0,30 14-18 16,1 7-1-16,-6-4 0 15,12 14 0-15</inkml:trace>
  <inkml:trace contextRef="#ctx0" brushRef="#br0" timeOffset="98174.5617">18451 15167 67 0,'0'0'38'0,"0"0"0"16,13 44-6-16,-17-19-19 16,20 25-4-16,-16-6-1 0,11 15-3 15,-5-5-1-15,2 0-2 16,-2-8-1-16,1-12 0 16,1-15-1-16,10-17 0 15,1-11 0-15,4-18-1 16,2-10 1-16,4-7-1 15,4-8 1-15,3 1 0 16,1-1 0-16,-2 8 0 16,-2 5 0-16,-1 14 0 15,-1 16 0-15,0 11 1 16,-8 9 0-16,-2 14-1 16,-3 6 1-16,-3 7-1 15,-3 4 0-15,-3 1-1 0,5 1-3 16,-10-17-7-16,23 11-27 15,-10-13-2-15,10 0 0 16,4-12-1-16</inkml:trace>
  <inkml:trace contextRef="#ctx0" brushRef="#br0" timeOffset="98702.7477">20333 15197 52 0,'-7'-17'38'0,"7"17"0"16,-29-23 1-16,29 23-24 15,-50 19-4-15,19 20-2 16,-16-5-2-16,11 22-2 16,1 3-1-16,10 8-2 0,10-5 0 15,16-9 0-15,15-12-1 16,22-20-1-16,11-17 0 15,9-22-1-15,5-12 2 16,-3-18-1 0,-6-10 0-16,-12-3-1 0,-9-1 2 15,-17 5 0-15,-12 11 0 16,-12 15 1-16,8 31-1 16,-39-8 1-16,18 33-1 15,4 18 1-15,5 12-2 16,14 10 1-16,12 6-1 15,9-3-1-15,15-5-3 16,3-21-6-16,22 2-31 0,-12-19-1 16,4-10 0-16,-8-13-1 15</inkml:trace>
  <inkml:trace contextRef="#ctx0" brushRef="#br0" timeOffset="99582.0607">21778 14662 67 0,'-19'-25'37'15,"19"25"0"-15,0 0-8 16,-25-29-13-16,25 29-5 15,5 31-2-15,3 13-1 32,-12 10-4-32,8 19 1 0,-2 9-2 0,4 18 0 15,2 4-3-15,5 3 1 16,4-13-2-16,3-8 2 16,5-15-3-16,-4-19 0 15,4-15-1-15,-25-37-3 16,29 15-2-16,-37-42-4 15,14 10-4-15,-41-39-11 16,20 14-2-16,-37-29 8 0,15 19 8 16,-24-11 7-16,3 7 5 15,4 8 6-15,-8-5 4 16,33 26 13-16,-8-12 3 16,37 39-7-16,-2-36-6 15,39 30-3-15,4-5-3 16,26 11 0-16,3-6-1 15,11 12 0-15,-2-1-1 16,0 5 0-16,-8 2 0 16,-3 7-1-16,-18 4 0 15,-6 7-1-15,-15 7 0 16,-6-1 1-16,-11 8-1 16,-3 2 0-16,-7 1-1 0,0-3 0 15,-2-6-1-15,0-9 1 16,0-6-2-16,0-23-2 15,0 0 0 1,0 0-4-16,18-10-8 0,-24-22-27 16,14-7 1-16,-10-14-1 15,7-7 0-15</inkml:trace>
  <inkml:trace contextRef="#ctx0" brushRef="#br0" timeOffset="99730.1089">22243 14708 70 0,'-8'-27'35'0,"8"27"2"16,0 0-2-16,0 0-32 16,23 33-3-16,-3 0-11 15,-5-5-23 1,0 1-2-16,3 4 1 0,-5-6-2 16</inkml:trace>
  <inkml:trace contextRef="#ctx0" brushRef="#br0" timeOffset="100564.4031">22480 14917 68 0,'8'18'39'15,"-4"5"2"-15,-6 5-1 16,13 18-28-16,-15-5-3 0,14 18-2 16,-8-7-2-1,8 7-2-15,-3-7 0 16,1-6-2-16,-2-9 0 15,-2-12-1-15,-4-25-1 0,0 0 0 16,0 0 0-16,15-35 0 16,-7 2 0-16,2-18-1 15,7-5 1-15,0-5-1 16,5-1 2-16,3 7-1 16,-2 9 1-16,0 7 0 15,2 10 0-15,-2 16 0 16,-4 9 1-16,3 18 0 15,-3 9 1-15,2 15-1 16,-7 8 1-16,7 15 0 16,-12 3 0-16,1 7 0 15,-2-6-2-15,-4-4 1 16,-6-5-1-16,-2-18 1 0,2-9-2 16,2-29 1-16,0 0-1 15,2-23 0-15,4-12 1 16,-2-11-1-16,7-5 0 15,1-11-1-15,5 1 2 16,2-2-1-16,3 5 0 16,-1 8 1-16,2 8 0 15,-2 11 0-15,0 8 0 16,-1 18 1-16,-20 5-1 16,29 23 1-16,-20 9 0 15,-1 10 0-15,-2 6 0 16,1 12-1-16,3-3 1 15,-2 3-1-15,3-12 0 0,1-2 0 16,7-14-1-16,4-12 0 16,4-15 0-16,2-16-1 15,4-6 1-15,4-22-2 16,7-3 1-16,-1-16-2 16,3-3 2-16,-6-4-1 15,1 3 2-15,-12 3-1 16,-6 9 2-16,-15 10 0 15,-12 17 1-15,4 23 1 16,-35 2 0-16,12 26 1 16,-2 11 0-16,9 18 0 15,9 5 0-15,14 16 0 16,13 1-1-16,20-2 1 0,14-12-2 16,19-11 0-16,12-16-1 15,6-17-1-15,5-13-3 16,-13-33-8-1,6 0-29-15,-29-13-2 0,-16-1 0 16,-26 1 1-16</inkml:trace>
  <inkml:trace contextRef="#ctx0" brushRef="#br0" timeOffset="101354.687">7246 16818 70 0,'0'0'37'0,"-9"-19"2"0,5 0-10 16,4 19-18 0,10 23-2-16,3 13-1 15,-9 6-1-15,7 14-2 16,-3 0-1-16,4 9-2 0,-3-2 1 15,-1-7-3-15,-4-14 0 16,2-23-2-16,-6-19-2 16,19-29-4-16,8 1-6 15,-21-41-26-15,19-10 0 16,-6-21-1-16,4-3 0 16</inkml:trace>
  <inkml:trace contextRef="#ctx0" brushRef="#br0" timeOffset="101474.7235">7352 16298 53 0,'-36'-11'35'16,"1"11"0"-16,8 7 0 16,4 7-24-16,15 11-17 15,8-2-27-15,10-4-2 0,11 8-1 16,0-2 0-16</inkml:trace>
  <inkml:trace contextRef="#ctx0" brushRef="#br0" timeOffset="102117.9519">7727 16995 16 0,'19'-41'33'0,"-13"18"0"15,-6 23-10-15,2-46 0 16,-2 46-1-16,5-34-4 15,13 32-6-15,-18 2-1 16,21 2-4-16,-21-2-1 16,29 48-2-16,-17-12 1 0,1 16-1 15,-5 2-1-15,-1 7-1 16,-3-3-1-16,-2-9 0 16,-4-6 1-16,2-15-1 15,0-28-1-15,0 0 0 16,0 0 0-16,12-40 0 15,-1-12-1-15,5-7 0 16,3-12 0-16,4-10 0 16,4 1 0-16,2 3 0 15,0 10 0-15,-2 13 0 16,-2 12 1-16,0 23 0 16,-3 11 0-16,-1 20 0 15,-2 20 0-15,-2 12 1 0,-1 18 0 16,-3 9 0-16,-1 11 0 15,-1-3-1-15,-1 1 1 16,-2-5-1 0,-2-10 0-16,-4-13-3 0,3-13-2 15,-5-39-4-15,20 32-5 16,-26-51-18-16,23 6-8 16,-3-22 0-16,7-7 1 15</inkml:trace>
  <inkml:trace contextRef="#ctx0" brushRef="#br0" timeOffset="102339.0277">8489 16525 40 0,'7'-25'37'15,"-7"25"1"1,0 0 1-16,20 48-14 16,-7 17-14-16,-11 0-3 15,11 23-1-15,-9 1-1 0,10 5-2 16,-3-6-2-16,1-8-2 15,1-14-1-15,-3-18-5 16,4-4-2-16,-14-44-17 16,3 23-15-16,-3-23 1 15,0 0-2-15,-9-35 2 16</inkml:trace>
  <inkml:trace contextRef="#ctx0" brushRef="#br0" timeOffset="103162.3169">8475 17035 46 0,'0'0'36'0,"0"0"0"16,27-6-1-16,-2 18-20 0,2-20-7 15,21 12 0-15,-5-18-2 16,17 9 0-16,-5-13-3 16,9 1 0-16,-2-6 0 15,-2-2-2-15,-6-6 0 16,-8 1-1-16,-11-1 0 15,-12 8 1-15,-14 4 0 16,-9 19 0-16,-17-15 0 16,-6 20 0-16,-6 11 1 15,-2 14 0-15,2 11 1 16,4 12-2-16,6 1 1 16,13 5-1-16,10-1 0 15,11-4-1-15,12-6 1 0,10-18-2 16,7-7-1-16,-1-17-1 15,1-6-1-15,-5-17-1 16,-1-4 1-16,-11-14-1 16,2-1-2-16,-15-8 3 15,1 0-1-15,-5-2 2 16,-1 5 0-16,-1 5 3 16,0 5-1-16,2 12 2 15,-10 19 2-15,23-6 0 16,-23 6 1-16,27 35 0 15,-18-8 1-15,11 11 0 16,-7 0-1-16,5 5 0 0,-5-9-1 16,1-1-1-16,-3-10 1 15,-1-2-2-15,-10-21-1 16,0 0 1-16,19-10-1 16,-13-11 0-16,0-8-1 15,-1-5 1-15,3-8 0 16,2-3-1-16,-1-1 0 15,5 6 1-15,-1 4 0 16,3-1 0-16,1 12 0 16,1 6 0-16,-1 10-1 15,0 9 2-15,3 11 0 16,-3 8 1-16,2 8 0 16,4 11 0-16,0 1 1 0,10 9-1 15,2-6 1-15,4 4-1 16,-3-10 0-16,1-5-1 15,-2-12 2 1,-3-5-2-16,-7-8-1 0,-5-10 0 16,-20 4 1-16,25-29-1 15,-17 2 0-15,-5-11 0 16,-1-5-2-16,-4-8 1 16,2-7-2-16,-5-7 0 15,3 4-3-15,-10-5-5 16,24 18-30-16,-20-2-1 15,12 14 0-15,-4 3 0 16</inkml:trace>
  <inkml:trace contextRef="#ctx0" brushRef="#br0" timeOffset="104022.6208">10479 16766 27 0,'19'-19'33'0,"-9"-4"3"15,0-2-1-15,-10 25-13 16,2-34-6-16,-2 34-3 16,-16-18-2-16,16 18-3 15,-48 22-1-15,19 6-1 16,-12 7-2-16,5 13-1 15,-3 7 0-15,14 5-1 16,6 5 0-16,15-5-1 16,16-9 1-16,13-10-2 15,15-11 1-15,14-16-2 16,8-18 1-16,2-11 0 16,1-18-1-16,-3-9 1 0,-8-6-1 15,-10-4 2 16,-13-6-2-31,-14 5 1 0,-9 5 0 0,-10 8 0 0,-5 9 1 16,7 31-1-16,-31-14 0 16,17 34 1-16,1 12-1 15,5 14 1-15,6 8 0 16,6 7-1-16,9 3 1 16,12-9 0-16,10-7 0 15,10-13-1-15,10-16 1 16,11-15-1-16,7-16-1 15,3-15 2-15,-1-9-2 0,-6-16 0 16,-3-11 1-16,-10-14 0 16,-16-5-1-16,-15-3 1 15,-15 3 0-15,-14 7 0 16,-13 8 0-16,-12 17 0 16,-8 17 0-16,-5 24 0 15,-5 26 1-15,3 31-1 16,6 23 1-16,9 13 0 15,11 10 0-15,20 2 0 16,14 2 0-16,18 0 0 16,20-19 0-16,22-22-1 15,16-19 1-15,16-20-2 16,4-16 1-16,0-12-1 0,-4-7-2 16,-14-14-5-16,1 16-25 15,-33-16-10-15,-20 12 0 16,-27-2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2:58:06.83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1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2-16T12:59:00.654"/>
    </inkml:context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1562 1229 1 0,'14'-17'19'0,"-14"-4"7"16,0 21-3-16,21-21-13 16,-23 3-2-16,2 18-2 15,4-19-3-15,-4 19 1 0,0 0-1 16,0 0 2-16,0 0 1 15,0 0 0-15,0 0-2 16,0 0-3-16,0 0-22 16,0 0-7-16,0 0 0 15,0 0-4-15</inkml:trace>
  <inkml:trace contextRef="#ctx0" brushRef="#br1" timeOffset="3447.2155">1531 932 50 0,'10'-25'36'0,"2"0"3"0,-3 0-1 16,10 17-25 0,-19-20-3-16,0 28-2 15,0 0-1-15,16 28-2 16,-30 17-1-16,-5 14 0 0,-8 12-1 15,-6 10-1-15,-3 3 0 16,-5-2 0-16,4-9-1 16,5-13 0-16,5-18 0 15,7-9 0-15,20-33 0 16,-21 21-2-16,21-21 1 16,6-21 0-16,4-1 0 15,5 1-1-15,4 2 0 16,6 0 0-16,4 6 0 15,8 7 1-15,4 4-1 16,1 8 0-16,2 3 0 16,3 1-1-16,3-1-2 15,-2-10 0-15,4-3-3 0,-13-17 0 16,11-1-2-16,-19-24 2 16,7 0 0-16,-17-15 4 15,-1-4 2-15,-7 9 4 16,-11-3 2-16,4 20 3 15,-22-1 0-15,16 40 0 16,-23-6 1-16,12 43-2 16,-7 20-2-16,3 24-1 15,3 19-2-15,1 19 1 16,5 19-2-16,2 2-1 16,4-2 0-16,10-14-2 15,7-10-5-15,-5-40-23 16,15-8-12-16,2-36-2 0,5-26 1 15</inkml:trace>
  <inkml:trace contextRef="#ctx0" brushRef="#br1" timeOffset="3612.2749">2374 2012 94 0,'-9'67'45'0,"-9"0"-1"16,7 0 0-16,-11-25-39 15,13-1-3-15,3-5-4 16,-9-19-29-16,11 8-11 16,4-25-2-16,-6 31 0 15</inkml:trace>
  <inkml:trace contextRef="#ctx0" brushRef="#br1" timeOffset="6503.2919">3925 1613 33 0,'23'-14'34'16,"-23"14"2"-16,31-25 0 16,-6 29-22-16,-29-25-3 15,4 21-1-15,10-27-1 16,-10 27-1-16,-19-9-2 15,-7 20-1-15,-24 3 0 16,-6 24-1-16,-13 16-1 0,-6 17 0 16,-1 11-2-16,7 10 0 15,9 2 0 17,24-7-1-32,22-9 0 0,24-18 0 0,26-20 0 0,15-21 0 31,16-23-1-31,4-24 1 0,9-24-1 0,-5-21 1 15,-2-15 0-15,-4-22-1 16,-15-14 2-16,-13-11-1 16,-18-10 1-16,-15 6-1 15,-12 13 2-15,-10 11-1 16,-9 17 1-16,-2 31 0 16,-6 17 0-16,8 33-1 0,4 30 1 15,13 27 0-15,4 28 0 16,12 26-1-16,5 17 0 15,5 10 0 1,3 13 0-16,4 6-1 0,0-8 1 16,0-9 0-16,2-16-1 15,-4-16 0-15,-6-22 1 16,0-18 0-16,-5-12-1 16,-3-20 1-16,-11-19-1 15,0 0 0-15,0 0 0 16,0 0-1-16,0 0 1 15,0 0-2-15,4-23 0 16,-11 6-3-16,7 17-4 0,-22-35-30 16,22 35-5-16,-11-36 0 15,7 17-1 1</inkml:trace>
  <inkml:trace contextRef="#ctx0" brushRef="#br1" timeOffset="6923.4396">4785 1582 63 0,'0'0'40'0,"10"-19"1"15,-10 19-1-15,0 0-28 0,25 6-5 16,-25-6-1 0,48-6-2-16,-13 2-2 15,9-9-3-15,3 11-1 16,-3-15-3-16,6 15-5 0,-25-14-24 16,6 12-6-16,-31 4-1 15,0 0 1-15</inkml:trace>
  <inkml:trace contextRef="#ctx0" brushRef="#br1" timeOffset="7071.4928">4722 1799 60 0,'-18'23'40'15,"18"-23"0"-15,19 2 0 16,14-27-25-16,25 6-10 16,4-8-2-16,11-8-5 15,10 20-17-15,-10-20-20 16,-1 11-1-16,-5-5 0 15,-5-2-1-15</inkml:trace>
  <inkml:trace contextRef="#ctx0" brushRef="#br1" timeOffset="7387.6014">5809 1072 72 0,'31'-31'40'16,"12"8"2"-16,3-9-2 16,16 16-31-16,-4-7-3 15,7 16-2-15,-1 1 0 16,-6 12 0-16,-14 15-2 0,-9 11 0 16,-18 16 1-16,-17 17-1 15,-15 8-1-15,-12 0 1 16,-10 0 0-16,-3 2-1 15,-1-8-1-15,1-9 0 16,7-5-3-16,2-22-2 16,21 13-13-16,10-44-25 15,-15 23 0-15,15-23-1 16,-2 19 0-16</inkml:trace>
  <inkml:trace contextRef="#ctx0" brushRef="#br1" timeOffset="7555.6601">6103 2133 71 0,'9'19'44'16,"5"-2"1"-16,-14-17-2 15,17 14-18-15,-17-14-21 16,4-20-5-16,-4 20-9 16,2-28-32-16,-2 28-1 15,-23-31-2-15,3 14 0 16</inkml:trace>
  <inkml:trace contextRef="#ctx0" brushRef="#br1" timeOffset="9999.5212">3794 3230 61 0,'19'-44'38'0,"0"5"1"16,-3-3 0-16,19 10-31 15,-26 3-1-15,14 33 0 16,-11 13-1-16,-1 25-2 15,-14 23 0-15,-1 25-2 16,-6 18 1-16,0 20-1 16,5 7 0-16,1-1-1 15,6-6 1-15,7-11-2 16,9-15 1-16,7-16 0 16,6-15-1-16,3-9 0 15,3-18 0-15,0-15-1 0,1-12 0 16,-1-15 0-16,1-2-2 15,-5-23-3-15,6-2-2 16,-22-36-9-16,10 9-25 16,-15-8 2-16,-4-5-2 15,-7-6 2-15</inkml:trace>
  <inkml:trace contextRef="#ctx0" brushRef="#br1" timeOffset="10171.5808">3969 3640 76 0,'0'0'40'16,"0"0"-2"-16,25-13 0 15,14-4-34-15,17 1-4 16,19 12-9-16,4-17-28 16,8 0-1-16,0 2-1 15,-6 0 0-15</inkml:trace>
  <inkml:trace contextRef="#ctx0" brushRef="#br1" timeOffset="10367.6521">4814 3650 63 0,'0'0'39'15,"0"0"0"-15,27-8-1 16,8-17-21-16,3-2-16 15,5 1-4-15,13 16-12 16,-8-15-23-16,-9 10-1 16,-9 3 0-16,-12 8 0 15</inkml:trace>
  <inkml:trace contextRef="#ctx0" brushRef="#br1" timeOffset="10580.7255">4891 3899 84 0,'0'0'42'16,"0"0"0"-16,0 0 0 15,-9-17-37-15,32 2-1 16,8-6-2 0,7-4-3-16,5 4-3 0,-9-6-6 15,20 21-22-15,-23 2-9 16,-6 8 0-16,-25-4 0 15</inkml:trace>
  <inkml:trace contextRef="#ctx0" brushRef="#br1" timeOffset="11027.8835">5757 3278 69 0,'0'0'41'16,"8"-23"-1"-16,-8 23 1 16,0 0-30-16,10 34-4 0,-5 16-2 15,-5 6 0-15,6 9-2 16,-4 4 0-16,2 10-1 15,-2-1-1-15,2-1 0 16,-2-12-1-16,0-9-2 16,3-8-1-16,-3-15-3 15,14 1-8-15,-16-34-27 16,21 10-1-16,-7-31 1 16,3-8-1-16</inkml:trace>
  <inkml:trace contextRef="#ctx0" brushRef="#br1" timeOffset="11395.0141">6031 3368 51 0,'27'-31'39'0,"10"-7"0"16,7 3 1-16,3-13-23 16,14 35-7-16,-14-4-2 15,8 21-1-15,-12 5-2 16,-5 18 0-16,-18 15-4 15,-14 14 1-15,-20 7 0 16,-13 10-1-16,-13 0 0 16,-9 4 0-16,-1-6 0 15,-2-4-1-15,6-8 0 16,9-13 1-16,12-7-1 0,8-13 0 16,11-2 0-16,6-24 0 15,13 24 1-15,5-16-1 16,1-4 1-16,12-2 0 15,0-4-1-15,7-4 1 16,5 2-2-16,-3-5-2 16,7 7-3-16,-18-25-17 15,15 12-20-15,-15-5 1 16,2 1-1-16,-6-6 0 16</inkml:trace>
  <inkml:trace contextRef="#ctx0" brushRef="#br1" timeOffset="11951.2068">6797 3523 81 0,'21'-3'43'0,"-21"3"-1"0,19 38 0 0,-22-13-33 47,18 19-3-47,-7 2 0 0,5 10-2 0,-3-3-1 0,1-3-2 0,-1-8 0 15,-4-7-1-15,0-10 1 16,-6-25-2-16,13 19 0 16,-13-19 0-16,8-23 0 15,0-6-1-15,3-7 1 16,5-12 0-16,5-6 0 0,4-5 0 16,6 5 0-16,0 4 0 15,-2 12 1 1,-2 15 2-16,0 9-1 15,-2 24 0-15,-8 19 0 0,-3 11 1 16,-5 6 0-16,-1 4 0 16,-2 0 0-16,1-8-2 15,-1-2 1-15,0-9 0 16,-6-31 0-16,23 15-1 16,-23-15 0-16,39-29 0 15,-12-3-1-15,7-12 1 16,9-6 0-16,5-10 0 15,6 1-1-15,4 9 1 0,-4 8 0 16,-2 13 1 0,-6 14 0-16,-9 26-1 15,-8 20 1-15,-12 17 0 16,-7 7 1-16,-10 7-2 0,0 5 0 16,-6-4-1-16,4-1-2 15,-6-22-4-15,22-7-35 16,-16-12-2-16,2-4 0 15,0-17-1-15</inkml:trace>
  <inkml:trace contextRef="#ctx0" brushRef="#br1" timeOffset="12855.5289">8001 3485 53 0,'0'0'37'0,"0"0"3"0,-22 13-1 16,22-13-24-16,4 18-5 15,6 14-1-15,-10-1-2 16,13 15-1-16,-3-4-2 16,7 6-2-16,-3 0 0 15,-1 2 0-15,1-8-1 16,-3-17-3-16,1-2 0 15,-12-23-6-15,23 10-32 0,-23-10 0 16,-13-23-2-16,-1 2 1 16</inkml:trace>
  <inkml:trace contextRef="#ctx0" brushRef="#br1" timeOffset="12999.5767">8018 3309 54 0,'11'-31'32'16,"18"23"-5"-16,-29 8-23 16,31-31-33-16,-6 41-5 15,-2-2 2-15</inkml:trace>
  <inkml:trace contextRef="#ctx0" brushRef="#br1" timeOffset="13387.7152">8404 3449 71 0,'0'0'41'0,"27"32"0"15,-16 1 0-15,-13-10-30 16,14 15-4-16,-10-5-1 16,7 9-2-16,-5-4-1 15,4-5-2-15,-2-10 0 16,-6-23 0-16,15 19 0 15,-15-19-1-15,27-17 1 16,-9-2-1-16,1-10-1 16,8-8 2-16,4-7-1 15,9-2 0-15,1 0 0 16,3 4 0-16,0 11 1 0,3 6-1 16,-5 18 1-16,1 22 1 15,-7 8 0-15,-5 19-1 16,-6 10 1-16,-4 8-1 15,-5 3 0-15,-5 0-1 16,-1 4-4-16,-16-32-17 16,10 19-22-16,0-10 0 15,10-4-1-15,9-2 0 16</inkml:trace>
  <inkml:trace contextRef="#ctx0" brushRef="#br1" timeOffset="16638.857">4172 5417 54 0,'0'0'35'0,"0"0"-5"15,0 0-5-15,0 0-5 16,-25-6-6-16,7 25-4 16,-26-4-4-16,4 16-1 15,-20-2-1-15,0 11-1 16,-2-2-1-16,8 1-1 16,8-5 0-16,17-5 0 15,21-6-1-15,8-23 0 16,58 27 0-16,6-21-1 15,19 1 1-15,13 3 0 16,8 2 0-16,4 5 1 0,-11 2 0 16,-12 6 1-16,-24 0 0 15,-22 6 0-15,-29-1 0 16,-24 3 1 0,-24-2 0-16,-22-1-1 15,-10-5 0-15,-13-4-1 0,0-7 0 16,0-5 0-16,1-5-1 15,10-6 0-15,10-2-2 16,12-7-2-16,16 5-2 16,5-21-10-16,29 27-25 15,-12-34-2-15,35 13 1 16,12-4 0-16</inkml:trace>
  <inkml:trace contextRef="#ctx0" brushRef="#br1" timeOffset="16899.9493">4824 5442 64 0,'0'0'39'0,"-20"26"-1"15,20-26 1-15,-1 37-29 16,1-37-4-16,32 27-2 16,-1-18-1-16,12-3-5 15,7 7-5-15,-10-18-29 16,10 1-2-16,-3-2 0 16,-14 2-1-16</inkml:trace>
  <inkml:trace contextRef="#ctx0" brushRef="#br1" timeOffset="17073.0111">4806 5827 74 0,'0'0'38'0,"0"0"0"16,35 4-1-16,-8-18-33 16,16 1-6-16,14 2-30 15,-1-3-4-15,-4-3-2 16,2 1 0-16</inkml:trace>
  <inkml:trace contextRef="#ctx0" brushRef="#br1" timeOffset="17667.22">5632 5252 69 0,'6'-29'36'0,"11"8"1"15,10 7-10-15,-4-18-19 16,27 14-2-16,-3-6 0 16,11 8-3-16,-8 1 0 15,2 9-1-15,-10 8-1 16,-9 11 1-16,-16 10-1 16,-15 12 0-16,-15 5 0 15,-16 6 0-15,-10 2-1 16,-7-2 0-16,-4-4 0 15,2-7 0-15,11-4 0 16,12-14-1-16,25-17 1 0,0 0-1 16,37 8 1-16,9-14-1 15,12 0 1 1,9-2 0-16,5 7 1 16,-3 12 0-16,-5 4 0 0,-10 10 0 15,-14 0 1-15,-11 12 1 16,-17-3-1-16,-20 10 1 15,-19-9 0-15,-8-1-1 16,-13-3 1-16,-6-4-2 16,-6-6 0-16,-1-4-1 15,3-5-1-15,7-12-3 16,17 4-5-16,-13-16-31 0,28-7-1 16,11-16 0-16,16-5 0 15</inkml:trace>
  <inkml:trace contextRef="#ctx0" brushRef="#br1" timeOffset="17967.3263">6324 5227 78 0,'0'0'38'0,"0"0"2"15,25 21-1-15,-25-21-32 16,22 17-2-16,1-7-1 15,15 5 0-15,9-2-2 16,12 7 0-16,5-3 0 16,6 6-1-16,-5 0 0 15,-5 9 0-15,-14 1 0 16,-11 4 0-16,-18-1 0 0,-19-1 0 16,-15-3-1-16,-14 1 1 15,-11-6-2-15,-12-10-3 16,-2 6-5-16,-23-21-32 15,7-10 0-15,-9-17 0 16,8-4 0-16</inkml:trace>
  <inkml:trace contextRef="#ctx0" brushRef="#br1" timeOffset="18111.3807">6230 5171 84 0,'29'-23'41'0,"11"8"-1"16,7 1 0-16,28-3-35 15,-2 2-4-15,12-10-9 0,17 7-30 16,-9 1-2-16,-1 2 0 16,-3-1-1-16</inkml:trace>
  <inkml:trace contextRef="#ctx0" brushRef="#br1" timeOffset="18599.5489">7514 5016 60 0,'0'0'38'0,"0"0"-1"0,0 0 3 32,22 2-26-32,-22-2-3 0,15 53-2 0,-7-10-3 47,11 14-2-47,-2 4 0 0,5 14-1 0,-1 2-2 0,0 2 0 0,-2-10-1 15,-3-10 0-15,1-9-3 16,-9-15-1-16,7-3-5 15,-15-32-28-15,0 0-3 16,-2-19-1-16,2-12 0 16</inkml:trace>
  <inkml:trace contextRef="#ctx0" brushRef="#br1" timeOffset="18951.6753">7995 5094 75 0,'17'6'39'0,"-17"-6"0"16,8 23 1-16,-12 10-31 16,-27-6-1-16,6 17-2 15,-14-4-2-15,3 2-2 16,-1-9 0-16,8-4-1 16,2-5 1-16,27-24-2 15,-25 25 1-15,25-25-1 16,0 0 1-16,19 12 0 0,-19-12 0 15,33 13 1-15,-8-5-2 16,4 7 2-16,2-3-1 16,0 3 0-1,0 2-1-15,0-1 1 0,-2-1-1 16,-4-1 0-16,-6-3 0 16,-19-11-2-16,23 21-1 15,-23-21-6-15,25 4-29 16,-25-4-5-16,0 0 1 15,-2-34 0-15</inkml:trace>
  <inkml:trace contextRef="#ctx0" brushRef="#br1" timeOffset="19522.8767">8184 5229 85 0,'17'7'42'0,"8"12"-1"15,0 4 1-15,18 10-33 16,-20 0-2-16,10 11-2 16,-4-2-1-16,-2 0-1 15,-6-5-2-15,-6-7 1 16,-3-10-2-16,-6-5 1 16,-6-15-2-16,0 0 1 15,0 0 0-15,-14-17-1 16,8-8 1-16,4-10-1 15,2-1 0-15,6-5 0 16,6-3 0-16,3 8 1 16,8-3-1-16,0 15 1 15,6 6 0-15,6 9 1 0,-2 13 0 16,2 9-1-16,-3 12 1 16,1 2 0-16,-8 7 0 15,-2 3 0-15,-5-1 0 16,-7 3 0-16,-5-9-1 15,-4-9 1-15,-2-21-2 16,-2 19 1-16,2-19 0 16,0-21 0-16,4-2-1 15,2-7 1-15,7-9-1 16,3-7 1-16,7-6 0 16,2-1-1-16,4 9 1 15,4 1 0-15,-1 15 0 16,1 9 0-16,-4 19 1 0,0 13-1 15,-4 14-1-15,-6 11 2 16,-1 4-2-16,-9 1 0 16,5-3-3-16,-12-11-4 15,17-1-30-15,-19-28-4 16,8 23-1-16,-8-23 0 16</inkml:trace>
  <inkml:trace contextRef="#ctx0" brushRef="#br1" timeOffset="19778.9636">9632 4803 63 0,'0'0'42'0,"8"30"0"16,-14 11 1-16,-11-11-18 15,-2 36-18 1,-16 8-1-16,2 17-1 0,-5-1-2 15,1-4-1-15,2 0 0 16,6-9-2 0,2-10 0-16,6-15-2 0,9-8-2 15,-7-27-6-15,19-17-32 16,-2 18 0-16,2-18-1 16,-9-21 0-16</inkml:trace>
  <inkml:trace contextRef="#ctx0" brushRef="#br1" timeOffset="20343.1669">9740 5077 73 0,'0'0'41'0,"27"-13"0"0,-27 13 1 15,27 5-29 1,-27-5-4-16,18 27-3 16,-13-2-1-16,5 14-2 15,-2 3 0-15,3 8-2 0,-1 3 1 16,0 5-1-16,-3-3-1 15,-1-3 1-15,0-4-1 16,0-11 0-16,-4-7 0 16,0-9 0-16,-2-21 0 15,0 0-1-15,0 0 1 16,5-23 0-16,-1-5-1 16,2-3 1-16,6-7 0 15,3-5-1-15,2 1 1 16,5 0 1-16,1 9-1 15,2 3 0-15,2 3 0 16,-2 10 1-16,-2 11-1 16,0 14 0-16,-3 9 1 0,-3 8-1 15,-6 7 0-15,1 11 1 16,-8 3 0-16,0 0-1 16,-4-4 0-16,-4-4-1 15,0-7-1-15,-2-4-2 16,8-2-4-16,-2-25-34 15,0 0 0-15,0 0 0 16,4-35-1-16</inkml:trace>
  <inkml:trace contextRef="#ctx0" brushRef="#br1" timeOffset="20643.2675">10359 5207 89 0,'0'0'42'16,"20"35"-1"-16,-13-16-1 15,13 20-32-15,-16 1-1 16,9 12-3-16,-11-4 0 16,6-4-2-16,-8-8-1 15,4-11 0-15,-4-25 0 16,-2 21-1-16,2-21 1 16,0-25-1-16,5-2 0 15,3-3 1-15,2-9-1 16,5-7 0-16,6-2 1 15,6-3-1-15,4 3 0 16,8 3-1-16,-2 5 0 16,-1 4-3-16,7 17-3 0,-22-4-33 15,10 17-3-15,-8 6 0 16,0 7 0-16</inkml:trace>
  <inkml:trace contextRef="#ctx0" brushRef="#br1" timeOffset="40279.1806">10367 3723 26 0,'0'0'24'15,"-23"4"-5"-15,23-4-1 16,-17-2-1-16,-1-10-2 0,18 12-3 16,0 0-1-16,0 0-3 15,-13-19-3-15,13 19 1 16,0 0-2-16,0 0-1 16,0 0-1-16,29-2-1 15,-10-4 0-15,10 1 1 16,4-3-1-16,15-2 1 15,6-5 0-15,15 4 0 16,3-9 0 0,15 9 1-16,3-6 0 0,16 11 0 15,2-8-1-15,10 7 0 32,2-7 0-32,9 1 0 0,4-1 0 0,2 5 0 0,-8-1-1 15,-5 4 1-15,-14 3-1 16,-16 8 1-16,-15-1-1 15,-21 8 0 1,-17-1-1-16,-18 1 0 0,-21-12-1 16,0 0-1-16,0 0-2 15,0 0-7-15,0 0-18 16,8-23-9-16,-8 2 0 16,0-6-1-16</inkml:trace>
  <inkml:trace contextRef="#ctx0" brushRef="#br1" timeOffset="41174.498">12182 3241 30 0,'-27'0'33'16,"-9"-5"1"-16,1-5-2 15,14 18-12-15,-16-22-5 16,37 14-3-16,-35 4-3 16,35-4-2-16,10 19-2 15,19-5-2-15,13-3 0 16,22 6 0-16,9 1-1 15,14-5-1-15,4 3 1 16,-3-5 0-16,-9 2-1 16,-9 7 2-16,-20 1-1 15,-21 6 0-15,-21-1 1 16,-18 7 0-16,-19 0 0 0,-9 7 0 16,-16-6-1-16,-4 5 0 15,-4-12 0-15,0 1 0 16,2-8-1-16,8 1-1 15,8-8 1-15,9-7-1 16,10 0 0-16,6-4-1 16,19-2 2-16,0 0-2 15,-19 5 1-15,19-5-1 16,0 0 0-16,0 0 0 16,0 0 1-16,0 0-1 15,0 0 0-15,0 0 1 16,0 0 0-16,0 0-1 15,0 0 2-15,-18 16-1 0,18-16 0 16,0 0 0-16,0 0 0 16,-17-2 0-16,17 2 0 15,0 0 0-15,-19-25 0 16,19 25 0-16,-20-40 1 16,13 9-1-16,-5-4 0 15,2-5 0-15,3-4-1 16,1-6 2-16,-2-2-2 15,4 4 1-15,0 6 0 16,1 4 0-16,1 7 0 16,-2 10 1-16,4 2-2 15,0 19-1-15,0 0-2 16,0 0-3-16,0 0-12 0,0 0-23 16,0 0 1-16,0 0-2 15,17 7 1-15</inkml:trace>
  <inkml:trace contextRef="#ctx0" brushRef="#br1" timeOffset="42082.8151">13787 2906 68 0,'0'0'37'16,"0"-18"0"-16,0 18-3 15,0 0-20-15,0 0-4 16,6 23-2-16,-6-23-2 0,13 48-1 15,-5-13-1-15,7 13 0 16,-3 0-2-16,3 7 1 16,-3-3-2-16,-2-2 1 15,-5-2-2-15,-3-10 0 16,-4-7 0-16,-1-8-1 16,-3-6-1-16,6-17-3 15,0 0-4-15,-23-9-9 16,23 9-23-16,5-39-1 15,1 11 1-15,0-15 0 16</inkml:trace>
  <inkml:trace contextRef="#ctx0" brushRef="#br1" timeOffset="42502.9628">14007 2839 52 0,'21'-16'36'0,"4"-1"0"16,8 5 1-16,-16-9-24 16,37 29-1-16,-17-12-3 15,17 23-1-15,-19-5-2 16,3 11-2-16,-15 3-1 16,-7 15 0-16,-20 1-2 15,-17 6 2-15,-14-2-2 0,-7-2 0 16,-5 2 0-16,-1-4-1 15,2-4 1-15,9-9-1 16,8-8 1 0,14-6-1-16,15-17 0 15,-12 21 1-15,12-21-1 0,20 14 1 16,-1-9 0-16,4 1 0 16,6-2 0-16,6 0-1 15,1-2 0-15,1-2 1 16,0 0-2-16,-5-2 0 15,-1 0-1-15,-8-6-2 16,4 6-2-16,-19-17-7 16,19 11-27-16,-15-9-1 0,5-2 1 15,-5-4-1 1</inkml:trace>
  <inkml:trace contextRef="#ctx0" brushRef="#br1" timeOffset="43215.2135">14632 2979 72 0,'0'0'39'16,"0"0"1"-16,0 0-1 15,9 17-27-15,-9-17-2 0,10 32-4 16,-6-5-1-16,8 12 0 15,-5-1-2 1,5 6 0-16,-6-4-1 16,1-1-1-16,-3-10 0 0,0-6 0 15,-4-23 0-15,2 25-1 16,-2-25 1-16,0 0-2 16,-12-18 1-16,12 18 0 15,-9-38 0-15,7 7 0 16,0-3-1-16,6-5 0 15,2 3 1-15,3 1-1 16,3 3 1-16,3 5 0 16,4 4 0-16,3 15 0 0,-1 8 1 15,2 10-1 1,2 5 1-16,2 8 0 16,-4 10 0-16,-2 3 0 15,-3 4 0-15,-7-3 0 0,-3-1-1 16,-4-3 1-16,-4-6-1 15,-4-8 1-15,4-19-2 16,-8 21 1-16,8-21-2 16,0 0 1-16,-2-31-1 15,2 6 0-15,6-5 0 16,-2-7 0-16,6-5 0 16,1-2 1-16,9 6 0 15,3 3 0-15,4 6 0 16,2 6 1-16,2 10 0 15,1 3 0-15,-1 10 1 16,-2 14 0-16,-6 3 1 16,-3 12 0-16,-5 3-1 0,-3 5 1 15,-9 1-1-15,-1 4 1 16,-2-1-2-16,-3-9 0 16,-3-3-1-16,0-12 0 15,6-17-2-15,0 0-4 16,0 21-6-16,0-21-28 15,2-32-1-15,6 1 0 16,7 0 1-16</inkml:trace>
  <inkml:trace contextRef="#ctx0" brushRef="#br1" timeOffset="43399.2808">15436 2998 66 0,'19'9'40'0,"-9"14"1"0,-8-2 0 16,8 20-23-16,-20-14-7 15,23 17-3-15,-13-8-3 16,8 3-3-16,2-3-3 16,-4-19-5-16,15 16-15 15,-21-33-21-15,23-2 1 16,-19-21-1-16,4-6 1 16</inkml:trace>
  <inkml:trace contextRef="#ctx0" brushRef="#br1" timeOffset="43523.3251">15533 2835 62 0,'5'-23'32'16,"-5"23"-2"-16,0 0-18 15,0 0-42-15,20 38 0 16,-20-38-2-16,29 40-1 16</inkml:trace>
  <inkml:trace contextRef="#ctx0" brushRef="#br1" timeOffset="43906.4584">15758 2979 96 0,'6'19'41'0,"2"8"0"16,-8-27-11-16,23 42-20 0,-15-15-3 15,9 11-2-15,-4-3-2 16,1-5-1-1,-4-3-1-15,-10-27-1 16,17 25 0-16,-17-25 0 0,0 0 0 16,19-33 0-16,-11 3-1 15,2-7 1-15,1 1-1 16,3-4 1-16,1 1 0 16,6 9 1-16,4 1-1 15,4 15 1-15,2 9-1 16,2 6 1-16,2 11 0 15,3 5 0-15,-1 12-1 16,-4 4 1-16,-6 5-1 0,-6-3-1 16,-2 5-1-1,-9-4-5-15,7 12-22 16,-17-17-13-16,-4-2 0 16,-7-10-1-16,-3 0 0 0</inkml:trace>
  <inkml:trace contextRef="#ctx0" brushRef="#br1" timeOffset="44614.7096">13995 3727 1 0,'0'17'0'0,"-19"-27"22"15,19 10 3-15,0 0-9 16,0 0 1-16,23 8 0 15,-23-8-1-15,43-8-2 16,-22-5-2-16,27 13-4 16,-2-15-1-16,30 11-1 15,1-14-1-15,25 13 1 16,6-11-1-16,25 11 1 16,6-11 0-16,29 11-1 15,1-9 1-15,19 4-2 16,2-1-1-16,13 3 1 15,3-1-2-15,14 3 0 0,2 0 0 16,2 2 0-16,0 1-1 16,3 4 0-16,7-2 0 15,3 1-1-15,4 0 1 16,-6-4-1 0,-5 0 0-16,-8 0 0 0,-10-2-1 15,-21 1 1-15,-27 1 0 16,-29 0-2-16,-27 2-3 15,-41-11-3-15,-9 20-11 16,-58-7-21-16,0 0 1 16,-25-19-2-16,-19 7 2 15</inkml:trace>
  <inkml:trace contextRef="#ctx0" brushRef="#br1" timeOffset="45178.9076">16811 2712 43 0,'0'0'34'0,"-17"-4"3"16,17 4 0-16,0 0-21 15,10 19-2-15,-12 2-3 16,23 27-2-16,-10 2-2 16,16 27 0-16,-5 5-2 15,9 20 0 1,-4 9-1-16,2 12-1 0,-8 2 0 16,0 9 0-16,-4-7-1 15,1-3 0-15,-5-9 0 16,1-1-1-16,-3-18 1 15,5-12-1-15,-3-15 0 0,-1-10 0 16,-3-7 0-16,-3-10-1 16,-4-3 0-16,0-12 0 15,-4-2-1-15,-2-6-1 16,4 0-3-16,0-19-10 16,0 0-28-16,0 0-1 15,16-29 0-15,-7-2-1 16</inkml:trace>
  <inkml:trace contextRef="#ctx0" brushRef="#br1" timeOffset="46051.2118">17851 4024 26 0,'0'0'33'16,"23"-25"1"-16,-23 25 0 15,23-6-12-15,-32-13-5 16,9 19-4-16,0 0-2 16,0 0-2-16,0 0-2 15,-14 25-1-15,-9-4-1 16,0 18 0-16,-14 7-1 16,2 9 0-16,-5 12-2 15,5 6 0-15,2-4-1 16,14 0 0-16,13-5-1 0,22-11 1 15,13-14-1-15,21-14-1 16,12-14 1-16,7-13 0 16,4-7 0-16,-1-12 0 15,-5-10 0-15,-11-6 0 16,-8-3 0-16,-15 4 1 16,-17-1-1-16,-13 7 0 15,-12 1 1-15,-14 11-1 16,-10 9 1-16,-11 13-1 15,-3 9 0-15,-1 8 1 16,-2 6-1-16,5 8 1 16,11 3-1-16,9 2 0 15,11-1-1-15,12-11-1 0,14 3-2 16,-12-31-4-16,54 37-27 16,-25-34-7-1,9-3 0-15,-1-17-1 16</inkml:trace>
  <inkml:trace contextRef="#ctx0" brushRef="#br1" timeOffset="46387.3306">18337 4122 82 0,'-17'15'42'16,"-1"14"-1"-16,-5 9 1 0,14 16-31 15,-18-2-4 1,11 13-1-16,1-2-3 16,11-1 0-16,10-9-2 15,13-10 0-15,12-13 0 0,15-12-1 16,6-18-1-16,6-12 1 16,-2-17 1-16,-2-7-1 15,-10-14 0-15,-11-4 0 16,-10-5 0-16,-19-1 1 15,-14-1 0-15,-9 3-2 16,-6 9 0-16,-4 1-2 16,6 19-4-16,-12-11-23 15,18 24-13-15,17 16 0 16,0 0 0-16</inkml:trace>
  <inkml:trace contextRef="#ctx0" brushRef="#br1" timeOffset="47334.664">18835 4206 76 0,'0'0'39'16,"-4"-23"1"-16,6 40-10 15,-2-17-17-15,0 0-4 0,0 0-1 16,25 31-3-16,-17-6 0 15,5 12-1-15,-3-1-1 16,3 8-1-16,-3-4 0 16,1 4 0-16,-3-7-2 15,0-8 1-15,-2-8-1 16,-6-21 0-16,0 0 0 16,17 4 0-16,-17-4 0 15,6-37 0-15,-2 10 1 16,-1-1-2-16,1-9 1 15,2 1 0-15,-2-3-1 16,4 5 1-16,1 5 0 16,-1 4 0-16,6 8 0 0,-14 17 1 15,27-17-1-15,-27 17 1 16,32 23-1 0,-16 3 1-16,1 1 0 15,0 8 1-15,-3 1-2 0,1 1 1 16,-3-5 1-16,-2-1-2 15,-3-8 1-15,-3-6 0 16,-4-17-2-16,0 0 1 16,0 0-1-16,0 0 0 15,-4-27 0-15,2 4-1 16,4-7 1-16,-2-5-1 16,6-1 1-16,2 1 0 15,3 6 0-15,5 1 0 0,1 5 1 16,3 5 0-1,3 9 0-15,2 5 0 16,0 8 0-16,-2 9 1 16,0 3 0-16,-2 10 0 0,-3 5 0 15,-3 4 0-15,-3-1 0 16,-7 1-1-16,3 1 0 16,-8-11-2-16,4-4-2 15,-4-21-4-15,10 25-20 16,-10-25-15-16,7-17 1 15,-3-8-1-15,6-4 0 16</inkml:trace>
  <inkml:trace contextRef="#ctx0" brushRef="#br1" timeOffset="47514.7276">19622 4189 100 0,'0'0'42'0,"15"31"1"0,-9 1-12 16,-6-9-22-16,11 16-2 15,-5-13-3-15,4 9-1 16,1-8-4-16,-3-6-2 16,11 2-7-16,-19-23-32 15,0 0-1-15,0 0 0 16,18-27 0-16</inkml:trace>
  <inkml:trace contextRef="#ctx0" brushRef="#br1" timeOffset="47662.7804">19666 3959 66 0,'-4'-25'36'0,"4"25"1"15,0 0-3-15,0 0-27 16,17 2-42-16,-17-2-1 16,16 25-1-16,-16-25 0 15</inkml:trace>
  <inkml:trace contextRef="#ctx0" brushRef="#br1" timeOffset="48090.9354">19855 4091 63 0,'15'19'42'0,"-15"-19"0"16,22 29 0-16,-5 8-16 15,-7-18-18-15,13 19-1 16,-8-1-2-16,1 7-2 16,-3-2-1-16,1-6-1 15,-9-3 0-15,1-8-1 16,-6-25 0-16,0 0 0 16,0 0-1-16,4-21 0 15,-4-14 1-15,-2-9-1 16,2-2 0-16,0-6 0 15,4 6 0-15,2 2 0 16,3 8 1-16,7 9 0 0,-1 10 0 16,7 17 1-16,5 7 0 15,3 12 0 1,3 8 0-16,4 8 0 16,-4 5 0-16,1 2 0 0,-1-1-1 15,-6-7-1-15,-4 1-2 16,-23-35-6-16,39 26-32 15,-39-26-2-15,0 0 0 16,-29-1-1-16</inkml:trace>
  <inkml:trace contextRef="#ctx0" brushRef="#br1" timeOffset="48755.1639">17812 2635 43 0,'-19'-13'36'0,"19"13"3"16,0 0 0-16,0 0-16 0,0 0-6 16,8 17-5-16,7 20-3 15,-11-1-3-15,13 12-1 16,-7 0-1-16,7 11-1 16,1-1-1-16,-1-1 0 15,-3-3-1-15,3-4 0 16,-5-15-1-16,-3-1 0 15,-1-9-2-15,-8-25-1 16,15 25-3-16,-15-25-7 16,20-19-28-16,-9-4-2 15,7 2 0-15,-3-12 1 16</inkml:trace>
  <inkml:trace contextRef="#ctx0" brushRef="#br1" timeOffset="49278.3513">18310 2808 66 0,'6'-17'38'0,"-6"17"1"15,0 0 0-15,2-21-26 0,17 36-2 16,-19-15-4-16,25 29-1 16,-15-8-1-16,5 11-1 15,-5-3-1-15,3 13 0 16,-3 2-2-16,-2-1 1 16,-3-7-1-16,1-3 0 15,-4-8 0-15,4-2-1 16,-6-23 1-16,4 21-1 15,-4-21 0-15,0 0 0 16,0-25-1-16,0 2 1 16,2 2-1-16,0-6 1 15,5-6-1-15,5 3 1 16,5 3 0-16,5 6 0 0,1-1 0 16,6 15 0-16,0 1 0 15,3 8 1-15,-3 13-1 16,-2 3 0-1,-4 5 0-15,-5 0 1 0,-5 5-1 16,-5-1 0-16,-4 4-1 16,-4-8-2-16,0 2-2 15,0-25-7-15,-6 25-30 16,6-25 0-16,0 0-1 16,0 0 1-16</inkml:trace>
  <inkml:trace contextRef="#ctx0" brushRef="#br1" timeOffset="49706.4985">18810 2898 71 0,'0'0'40'0,"17"-6"0"16,-17 6 0-16,17 16-28 16,-17-16-3-16,20 15-3 15,-20-15-1-15,17 44-2 16,-9-17-1-16,-1 4 0 0,-1-1-1 16,-2-3 1-1,0-4-2-15,0 0 1 16,-4-6 0-16,0-17-1 15,0 0 1-15,0 0-1 0,11-19 1 16,-5 0-1-16,4 0 0 16,5-6 1-16,3-8-1 15,1-3 0-15,4 1 0 16,6 1-1-16,-2 9 1 16,0-2-1-16,-2 6 0 15,-8 2-3-15,8 21-6 16,-25-2-32-16,26 5 0 15,-26-5 0-15,0 0 0 16</inkml:trace>
  <inkml:trace contextRef="#ctx0" brushRef="#br1" timeOffset="51567.1538">14568 3585 22 0,'-35'15'34'0,"35"-15"-1"16,-19 13-2-16,19-13-14 16,0 0 0-16,14-23-3 15,34 20-3-15,0-26-3 16,39 0-3-16,13-19 1 0,43-4-1 15,19-17 0-15,25-6 0 16,2-3-1-16,0 3 0 16,-19 2-1-16,-14 14 1 15,-29 5-2-15,-30 14-1 16,-32 15 0-16,-28 11-2 16,-14 9-3-16,-23 5-4 15,25 0-32-15,-25 0-1 16,0 0-1-16,0 0 0 15</inkml:trace>
  <inkml:trace contextRef="#ctx0" brushRef="#br1" timeOffset="52482.4797">19064 4657 24 0,'-27'8'31'16,"27"-8"-1"-16,0 0-6 15,-29 5-3-15,29-5-2 16,0 0-5-16,0 0-3 15,0 0-1-15,43-11-4 16,-7-10-1-16,26 0-1 16,9-14 0-16,20-5-1 15,17-8 1-15,14 0-1 16,1-2 0-16,2 4 0 16,-13 2 1-16,-6 9-1 15,-19 5 0-15,-10 12-2 0,-23 3-1 16,-13 7 0-16,-8 3-3 15,-16-7-3-15,14 12-29 16,-31 0-6-16,19-23-1 16,-19 4 1-16</inkml:trace>
  <inkml:trace contextRef="#ctx1" brushRef="#br1">22322 11185 0</inkml:trace>
  <inkml:trace contextRef="#ctx0" brushRef="#br1" timeOffset="54858.315">20574 3485 34 0,'-17'0'32'16,"17"0"-3"-16,0 0-6 15,0 0-3-15,0 0-4 16,-19-2-6-16,19 2-3 15,0 0-1-15,0 0-2 16,0 0 0-16,21 2-1 16,-21-2 1-16,31-8-2 15,-10 3 1-15,10 1 0 16,2-4-2-16,3 0 1 0,3-1-1 16,0 1-1-16,1-1 0 15,1-1 0-15,-1 6-3 16,-7-6-1-16,4 12-3 15,-37-2-10-15,32-19-20 16,-32 19-2-16,0 0 1 16,0 0 1-16</inkml:trace>
  <inkml:trace contextRef="#ctx0" brushRef="#br1" timeOffset="55099.4001">20621 3621 37 0,'0'0'36'15,"21"17"-1"-15,-4-17 1 16,10-11-19-16,22 17-7 16,-15-20-2-16,24 14-2 15,-12-13-2-15,5 7-3 16,-7-2-2-16,-9-1-8 15,11 3-26-15,-21 8-2 16,-8-8 0-16,-17 6-1 16</inkml:trace>
  <inkml:trace contextRef="#ctx0" brushRef="#br1" timeOffset="61094.5092">23120 3356 50 0,'0'0'34'0,"16"-19"-5"16,-22-2-3-1,6 21-5-15,0 0-5 0,0 0-5 16,0-19-3-16,0 19-2 16,0 0-1-16,0 0-2 15,17 29 1-15,-7-2-1 16,0 5-1-16,1 14 0 16,3 4 0-16,-1 6-1 15,-1-3 0-15,-2 1-1 16,-5-10 2-16,1-5-3 15,-2-9 3-15,0-9-2 0,-4-21 1 16,0 0-1-16,0 0 1 16,0 0 0-1,0 0-1-15,2-30 0 16,-2 5 0-16,4-6 0 0,1 0-1 16,3-1 1-16,2-3 0 15,7 5-1-15,2 3 1 16,5 2 0-16,1 11-1 15,6 7 1-15,-1 7 1 16,1 13-1-16,-2 10 0 16,-6 10 0-16,-3 3 2 15,-5 6-3-15,-3 1 2 0,-5 1-1 16,-3-4 1 0,-2-9-2-16,2-6 1 15,-4-8-1-15,0-17-2 16,0 0-3-16,19 25-6 0,-19-25-29 15,6-23-1-15,0 0 0 16,7 2 0-16</inkml:trace>
  <inkml:trace contextRef="#ctx0" brushRef="#br1" timeOffset="61478.6535">23745 3508 45 0,'0'0'39'16,"0"0"0"-16,16 23 2 16,-16-23-19-16,21 38-12 15,-17-13-1-15,11 12-3 0,-5-3 0 16,2 7-4-16,-1-5 1 16,-3-1-2-16,0-9 2 15,-5-1-3-15,-3-25 1 16,-1 21-1-16,1-21 0 15,0 0 1-15,-27-28-1 16,19 5 1-16,0-8-2 16,4-4 2-16,6-3-2 15,6 2 2-15,5-1-2 16,11 5 2-16,3 1-1 16,1 4 0-16,5 6 0 15,4 7 0-15,3 5-1 16,3 5 0-16,5 6-1 0,-4-2-5 15,18 10-28-15,-12-3-7 16,-5 5 0-16,-11-6-2 16</inkml:trace>
  <inkml:trace contextRef="#ctx0" brushRef="#br1" timeOffset="65570.087">1499 8106 28 0,'0'0'35'16,"-4"-17"1"-16,4 17 1 15,0 0-18-15,-22-25-5 0,22 25-3 16,0 0-2-16,0 0-2 15,-21 11-1-15,15 14-1 16,-7 4-1-16,5 11 0 16,-3 6-2-16,3 12 1 15,2 1-1-15,6 3-2 16,0-3 2-16,4 0-3 16,2-5 2-16,1-2-2 15,1-4 2-15,6-10-1 16,1-5 1-16,6-10-1 15,6-6 0-15,8-11 0 16,4-8 1-16,5-6-1 16,4-5 0-16,-1-6 0 0,-3 0-1 15,2-3 0-15,-5 5 0 16,-5-2-2-16,1 6-2 16,-14-9-2-1,8 19-6-15,-25-22-18 0,-6 25-10 16,13-31 1-16,-17 12 0 15</inkml:trace>
  <inkml:trace contextRef="#ctx0" brushRef="#br1" timeOffset="65819.1712">1155 8087 68 0,'4'-23'39'0,"21"-2"-1"0,14-2 1 15,9-4-34-15,23 8 0 16,-1-4-1-16,11 10-3 16,-2 6-4-16,-12-7-5 15,9 22-23-15,-28 0-7 16,-10 7 0-16,-15 7-1 15</inkml:trace>
  <inkml:trace contextRef="#ctx0" brushRef="#br1" timeOffset="66007.2372">1288 8442 55 0,'-17'-4'36'0,"17"4"-2"15,17-29 1-15,6-4-29 16,24 5-8-16,14 1-8 16,-1-2-24-16,6-9 0 15,7 11-1-15,-9-2 0 16</inkml:trace>
  <inkml:trace contextRef="#ctx0" brushRef="#br1" timeOffset="66646.462">2297 8110 40 0,'39'-29'36'0,"-39"29"2"16,29-27 0-16,-29 27-20 15,9-21-3-15,-9 21-4 16,0 0-2-16,-17 10-3 15,-14 5-1-15,-2 16-1 16,-15 7-1-16,-6 16-1 16,-10 7-1-16,3 4 1 15,7 0-1-15,7-1-1 16,13-11 1-16,14-6-2 16,20-13 1-16,21-17-1 15,16-13 2-15,11-12-2 0,4-16 1 16,4-11 0-16,2-5 0 15,-6-10 0-15,-3-4 0 16,-13 6 1-16,-7 4-1 16,-8 11 0-16,-11 12 1 15,-10 21 0-15,0 0 0 16,-12 29 0-16,-5 15 1 16,-4 20-2-16,-4 16 1 15,-2 18 0-15,2 15 0 16,3 8-1-16,11-4 1 15,9-2-1-15,10-9 0 16,11-18 1-16,14-19-1 0,7-29 0 16,10-23 1-16,6-24-2 15,2-16 1-15,-6-20-1 16,-3-14 1 0,-7-12 0-16,-11-2-1 0,-8-2 1 15,-15 10-1-15,-16 5 1 16,-17 14 0-16,-14 17 1 15,-9 14-1-15,-8 13-1 16,-2 9 0-16,-3 11-2 16,10 8-4-16,-8-16-14 15,24 17-23-15,6-8 1 16,10 2-1-16,-1-4 0 16</inkml:trace>
  <inkml:trace contextRef="#ctx0" brushRef="#br1" timeOffset="66922.5602">1433 9343 71 0,'25'4'41'16,"17"-21"1"-16,14-16 0 16,35-2-34-16,5-12-1 15,22 6-1-15,-4-3-2 16,2 8-3-16,-8 11-5 16,-22-6-24-16,1 18-14 0,-23 1 1 15,-20 3-2-15</inkml:trace>
  <inkml:trace contextRef="#ctx0" brushRef="#br1" timeOffset="68086.9716">1011 3506 27 0,'-14'-29'35'0,"6"6"-2"0,8 23-5 16,-19-34-6-16,19 34-5 16,0 0-5-16,-12 29-3 15,-1-10-1 1,9 19-2-16,-6 4-1 0,7 16-2 16,-9 5 1-16,4 18-1 15,-3 1-1-15,5 4 1 16,-4-1-1-16,6-5-1 15,1-5 0-15,3-11 0 16,5-15-1-16,7-18 1 16,7-12-1-16,6-19 0 15,8-7 0-15,-2-11 0 16,6-5 0-16,1-2 0 0,-1-5 0 16,-4 3-2-16,-1-4 0 15,-7-3-4 1,8 20-6-16,-25-16-27 15,17 7-2-15,-15-10 0 0,5 2 0 16</inkml:trace>
  <inkml:trace contextRef="#ctx0" brushRef="#br1" timeOffset="68307.0493">1445 3608 80 0,'3'-18'39'15,"-3"18"2"-15,0 0-13 16,-2 48-17-16,-5-17-2 16,9 13-4-16,-2 4-2 15,4 0-1-15,-3 0-2 16,1-11-2-16,4-1-3 0,-6-36-7 16,14 23-28-16,-14-23-1 15,0 0 0-15,9-38 0 16</inkml:trace>
  <inkml:trace contextRef="#ctx0" brushRef="#br1" timeOffset="68718.1944">1722 3414 43 0,'0'0'39'0,"0"0"0"16,0 0 0-16,-7 50-16 15,-30-27-12-15,12 19-5 0,-12-7-2 16,2 7-2-16,1-6 0 16,3 1-1-16,10-10 0 15,7-8-1-15,14-19-1 16,4 17 1-16,17-17 0 16,12-4-1-16,6-3 1 15,13-5 0-15,0 6 0 16,4 0 0-16,2 8 0 15,-10 6-1-15,-10 7 2 16,-11 8 0-16,-13 4 0 16,-14 8 1-16,-12-3-1 15,-15 7 1-15,-11-3 0 16,-5-1-1-16,-3-8 0 0,4-4 0 16,3-8-2-16,4-13-2 15,16-4-2-15,2-27-5 16,34 12-17-16,-7-31-14 15,13-8 2-15,2-18-2 16,11-7 2-16</inkml:trace>
  <inkml:trace contextRef="#ctx0" brushRef="#br1" timeOffset="68923.2642">1983 3230 65 0,'29'-2'40'15,"-10"8"1"-15,2 15 0 16,-21 2-29-16,31 32-3 0,-10 5 0 15,6 19-4-15,-6 1 0 16,4 8-2-16,-1-5-1 16,-3-3-2-1,0-9-1-15,-4-19-2 0,1-4-3 16,-18-48-5-16,31 33-30 16,-31-33-1-16,0 0-1 15,-27-33 2-15</inkml:trace>
  <inkml:trace contextRef="#ctx0" brushRef="#br1" timeOffset="69115.3318">1738 3863 67 0,'0'0'38'16,"32"-27"2"-16,24 2-1 16,14-13-30-1,24 9-2-15,1-8-2 16,9 11-3-16,-9 5-1 0,-11 1-4 15,-6 18-4-15,-40-5-9 16,-7 18-21-16,-29 10-2 16,-18 10 0-16,-20 6 0 15</inkml:trace>
  <inkml:trace contextRef="#ctx0" brushRef="#br1" timeOffset="69490.4656">968 4893 65 0,'0'0'41'0,"23"-4"-1"15,2-6 0-15,-2-18-25 16,41 9-5-16,0-22-2 16,38-1-2-16,8-14-1 15,27-1-2-15,4 1 1 16,9 6-2-16,-3-1 0 16,-12 12 0-16,-16 9-1 15,-20 12 0-15,-22 7-1 16,-23 5 0-16,-18 6-1 0,-14 0-2 15,-22 0-1-15,0 0-5 16,19 12-34-16,-19-12 0 16,-25 0-1-16,6 0 0 15</inkml:trace>
  <inkml:trace contextRef="#ctx0" brushRef="#br1" timeOffset="70506.8214">3516 8660 60 0,'0'0'36'15,"0"0"2"1,0 0-13-16,0 0-15 0,39-4-2 15,-16-7-1-15,17 9-3 0,3 2-4 16,-1-2-4-16,8 17-7 16,-19-5-24-16,-2 1-3 15,-10 1 1-15,-19-12-2 16</inkml:trace>
  <inkml:trace contextRef="#ctx0" brushRef="#br1" timeOffset="70652.8745">3414 9011 53 0,'0'0'36'0,"-8"23"-1"16,25-25-1-16,10-13-32 15,18-8-14-15,-3-4-19 16,26 10-2-16,-12-12-3 0,7 10 1 16</inkml:trace>
  <inkml:trace contextRef="#ctx0" brushRef="#br1" timeOffset="71370.1291">5528 8388 33 0,'0'0'35'0,"-18"9"2"16,18-9-5-1,-17 8-12-15,-21-14-6 16,16 22-4-16,-28-12-3 15,2 20-2-15,-22-2-1 0,3 6-2 16,-6 1 1-16,9 0-3 16,8-2 2-16,12-2-2 15,17-2 1-15,27-23-1 16,19 27 1-16,25-16-1 16,20-1 0-16,15 5 1 15,10-4 0-15,11 5 0 16,4 1 1-16,-7 2-1 0,-10 4 1 15,-12 6 0 1,-19 0 0-16,-20 9 1 16,-20 1 0-16,-26 5-1 15,-21-2 0-15,-17-4 1 0,-16-5-1 16,-5-6 0-16,-8-4-1 16,2-16 0-16,1-10 0 15,7-9 0-15,-1-9-2 16,8-4 1-16,10-4-3 15,2-7-1-15,13 5-3 16,-5-13-18-16,21 21-19 16,7-6 1-16,16 6 0 15,9 4 0-15</inkml:trace>
  <inkml:trace contextRef="#ctx0" brushRef="#br1" timeOffset="71934.3276">6531 8524 18 0,'-8'17'33'16,"8"-17"4"-16,0 0-1 15,-4 25-10-15,-11-44-7 16,32 34-4-16,-17-15-4 0,23-2-4 15,-2-7-1-15,20-1-2 16,7-1-2-16,10-3-1 16,6 9-1-1,-1-11 1-15,1 9-2 0,-12-7-2 16,-4 14-1-16,-19-4-3 16,-4 27-5-16,-25-23-15 15,-32 21-12-15,-1 6 0 16,-14 4 0-16</inkml:trace>
  <inkml:trace contextRef="#ctx0" brushRef="#br1" timeOffset="72078.3762">6523 8802 58 0,'-27'19'38'0,"27"-19"0"0,0 0 0 16,37 19-26 0,-5-28-4-16,26 3-3 31,6-3-4-31,4-11-6 0,20 15-25 0,-9-7-8 0,-5-3 0 15,-7 5 0-15</inkml:trace>
  <inkml:trace contextRef="#ctx0" brushRef="#br1" timeOffset="72798.6281">8224 7822 35 0,'-4'-29'32'15,"4"29"3"-15,-11-21-10 0,-12-6-6 16,23 27-5-16,-47-9-2 15,24 28-2-15,-25-8-1 16,8 24-2-16,-16 9 0 16,9 21-3-16,-7 4 0 15,14 10-1-15,9 0-1 16,14-3 0-16,15-7-2 16,21-11 1-16,14-22 0 15,17-15 0-15,12-13-1 0,9-19 0 16,2-18 0-1,-1-15 0-15,-7-12 0 16,-9-11 0-16,-13-14 0 16,-14-7-1-16,-12-6 1 0,-13-2 0 15,-10 6 0-15,-8 0 0 16,-3 9 1-16,0 12 0 16,-3 19 0-16,7 16 0 15,1 17 0-15,12 17 1 16,-13 26-1-16,15 21 0 15,2 16 0-15,3 14 0 16,1 7 1-16,4 8-1 16,1-2-1-16,3-5 0 15,1-7 0-15,-2-13-2 16,3-11-1-16,-9-19-5 16,16-1-29-16,-17-17-6 15,-4 1 1-15,-4-18-1 0</inkml:trace>
  <inkml:trace contextRef="#ctx0" brushRef="#br1" timeOffset="73078.7292">7703 8927 65 0,'0'0'39'16,"0"0"0"-16,31 0 0 0,29-14-29 15,2-11-3 1,30 8 0-16,-1-10-2 0,11 2-3 16,1 2-1-16,-11-5-5 15,-1 16-4-15,-35-5-22 16,-10 11-10-16,-25 6 0 15,-21 0-1-15</inkml:trace>
  <inkml:trace contextRef="#ctx0" brushRef="#br1" timeOffset="73634.9227">8197 9126 61 0,'-2'-27'38'15,"2"27"1"1,0 0-4-16,0 0-20 16,0 0-4-16,8 33-3 0,4 5 0 15,-12 5-2-15,5 10-1 16,-5 3-1-16,2 11-1 15,-4 0 0-15,4-2-1 16,-2-3 0-16,8 1-1 16,4-7 0-16,3 1 0 15,2-11-1-15,5-3 1 16,1-5-1-16,2-5 0 16,2-10 1-16,0-14-1 0,2-9 0 15,0-8-1 1,2-7 0-16,-4-4-1 15,3-4 0-15,-4-8-2 16,-1 4-2-16,-14-7-2 0,7 17-5 16,-30-12-25-16,12 10-3 15,-12-6-1-15,-5 5 1 16</inkml:trace>
  <inkml:trace contextRef="#ctx0" brushRef="#br1" timeOffset="73851.0021">8012 9527 89 0,'10'-27'41'16,"19"12"2"-16,7-6-1 16,26 6-33-16,-6-3-2 0,13 3-4 15,-3 2 0-15,-2 3-4 16,-5 4-2-16,-16-7-6 15,5 9-32-15,-25 2-2 16,-23 2 0-16,0 0 0 16</inkml:trace>
  <inkml:trace contextRef="#ctx0" brushRef="#br2" timeOffset="79354.9363">9829 7304 29 0,'0'0'34'15,"0"0"0"-15,0 0 2 16,-17 12-20-16,9 28-2 15,-31-17 0 1,10 31-3-16,-26-12-2 0,4 11-3 16,-14-3-1-16,1-2-2 15,0-7 0-15,7-15-1 16,3-6-1-16,5-9 0 16,5-7-1-16,4-4 0 15,5-4 0-15,4-2 0 16,8 4-2-16,2-5-3 15,21 7-3-15,-25-6-20 0,25 6-12 16,0 0 1-16,27 0-1 16</inkml:trace>
  <inkml:trace contextRef="#ctx0" brushRef="#br2" timeOffset="80218.2425">10190 7141 19 0,'7'-21'34'16,"-7"21"0"-16,0 0 1 15,10-23-12-15,-10 23-6 16,0 0-5-16,12 29-1 15,-20-12-3-15,16 16-2 16,-8-1-2-16,7 8-1 16,-3 3 1-16,6 3-2 15,-4-6 0-15,1-2-1 16,1-11 1-16,-2-4-2 0,-6-23 0 16,6 25 0-16,-6-25-2 15,0 0 0-15,0 0-3 16,5-38-7-1,13 26-15-15,-16-20-12 0,-2-5 0 16,-4-3 1-16</inkml:trace>
  <inkml:trace contextRef="#ctx0" brushRef="#br2" timeOffset="80474.3306">10103 7009 9 0,'0'0'26'16,"-6"-29"2"-16,29 21-1 0,14-3-12 15,3-5-2-15,28 14-2 16,-2-11-1-16,18 21-1 16,-12-14-1-1,7 23 0-15,-25-13 0 16,-4 19-1-16,-31-11-1 0,-11 14-1 16,-31-6-1-16,-8 1 0 15,-19-2-1-15,-2-2-1 16,-4-2-3-16,-2-13-5 15,27 2-29-15,-4-4-3 16,12-9 1-16,23 9-2 16</inkml:trace>
  <inkml:trace contextRef="#ctx0" brushRef="#br2" timeOffset="81638.7403">9046 9594 15 0,'0'0'31'15,"-19"-11"2"-15,19 11 0 16,0 0-15-16,-23-6-2 15,23 6-4-15,0 0-1 16,0 0-3-16,0 0 0 16,32-8-2-16,-14 1 0 0,16 7 0 15,-3-4-1-15,16 8-1 16,-1-4-1-16,8 2-1 16,-4 0 0-16,-2 1 0 15,-5 1 0-15,-7-2-1 16,-7 0 0-16,-8 2 0 15,-21-4-1-15,18 2-1 16,-18-2-3-16,0 0-4 16,0 0-12-16,0 0-21 15,0 0 1-15,21-14-1 16,-21 14 1-16</inkml:trace>
  <inkml:trace contextRef="#ctx0" brushRef="#br2" timeOffset="82217.9462">10053 9213 52 0,'0'0'35'0,"-43"-14"2"16,14-5-8-16,10 31-14 16,-23-22-4-16,20 29-1 15,-12-9-4-15,16 15 0 16,1 0-2-16,21 7-1 15,7 3 0-15,15 7-1 16,1 2 1-16,5 4-1 16,1-4 0-16,0 2 0 0,-6-2 0 15,-6-2-1-15,-11-5 1 16,-6 1-1-16,-8-11-1 16,-4 0 1-16,-9-4-1 15,-5-13-2-15,1 5-2 16,-12-21-5-16,33 6-22 15,-40-8-10-15,15-5 0 16,0-10-1-16</inkml:trace>
  <inkml:trace contextRef="#ctx0" brushRef="#br2" timeOffset="82349.9933">9742 9642 65 0,'23'-2'34'16,"10"-1"-2"-16,-2-3-13 15,15-19-46-15,10 19-3 16,-15-13-1-16,7 13-2 16</inkml:trace>
  <inkml:trace contextRef="#ctx0" brushRef="#br2" timeOffset="82990.2195">4523 9980 26 0,'-25'6'33'15,"25"-6"1"-15,-14 17-1 16,10-34-15-16,39 13-7 16,-12-17-2-16,27 2-2 0,-5-12-1 15,17 6-1-15,-5-10-3 16,9 3 0-16,-6 1-3 15,-10-3-4-15,6 14-17 16,-16 1-15-16,-11-2 0 16,-7 10 0-16,-22 11 0 15</inkml:trace>
  <inkml:trace contextRef="#ctx0" brushRef="#br2" timeOffset="83658.4516">4072 9855 11 0,'0'0'31'0,"-18"-17"1"15,1 11 1-15,17 6-13 16,0 0-7-16,-35-6-4 0,31 24-1 16,-15-13-1-16,15 24-1 15,-7-4-1-15,9 12-1 16,-4 1-1 0,8 14 1-16,-2-4-1 0,7 9-1 15,-1-5 1-15,4 4-1 16,0-6-1-16,-3 3 1 15,-1-11-2-15,0-5 1 16,-4-8 0-16,-6-6-1 16,-2-2-1-16,6-21-1 15,-21 29-4-15,0-41-7 16,21 12-25-16,-29-10 0 0,2-3-1 16,0-4 0-16</inkml:trace>
  <inkml:trace contextRef="#ctx0" brushRef="#br2" timeOffset="83802.5036">3680 10277 55 0,'27'-17'37'15,"6"-6"0"-15,13 0 0 16,20 0-29-16,-7-2-5 16,5 0-24-16,4 4-12 15,3 11-3-15,-19 1-2 16</inkml:trace>
  <inkml:trace contextRef="#ctx0" brushRef="#br2" timeOffset="84937.9035">12346 8213 36 0,'0'0'36'16,"-17"-19"0"-16,17 19 2 16,-23-21-20-16,23 21-3 15,-12 17-4-15,20 10-2 16,-10 0-2-16,13 13-3 15,-3 10 1-15,6 10-2 16,-1 1 0-16,5 4-2 16,-7-3 1-16,5-5-1 0,-3-5-1 15,-1-10-1 1,-1-13-3-16,-11-29-1 16,19 31-5-16,-19-31-15 15,-9-22-15-15,3 1 1 16,-4-9-1-16,-3-13 1 0</inkml:trace>
  <inkml:trace contextRef="#ctx0" brushRef="#br2" timeOffset="85201.9968">12230 8144 49 0,'29'-13'32'0,"10"17"0"16,1-6 2-16,11 2-27 15,22 19 0-15,-4-6-1 16,8 22 1-16,-17-10 1 16,0 17-1-16,-33-8-1 0,-8 7-2 15,-26 1 0-15,-17-9 0 16,-18-3-2-16,-6 1 0 16,-12-8-2-16,-4-13-4 15,14 11-7-15,-6-19-27 16,12-10 0-16,15 2-2 15,6-9 1-15</inkml:trace>
  <inkml:trace contextRef="#ctx0" brushRef="#br2" timeOffset="85539.1158">13075 8200 70 0,'0'0'36'16,"0"0"2"-16,0 0-5 16,50-2-24-16,-21-6-4 0,16 6-3 15,3 4-7-15,-10-15-18 16,7 5-13-16,-5 6-2 16,-11-2 1-1,-9 10 0-15</inkml:trace>
  <inkml:trace contextRef="#ctx0" brushRef="#br2" timeOffset="85690.1691">13152 8346 55 0,'24'13'34'0,"-5"-13"0"16,17 6-3-16,5-12-36 15,-8-4-23-15,21 12-3 0,-16-15-2 16,14 11-1-1</inkml:trace>
  <inkml:trace contextRef="#ctx0" brushRef="#br2" timeOffset="86118.32">14533 7682 61 0,'-27'-19'36'0,"-7"9"1"16,-16 8 0-16,-8-7-27 15,2 34-3-15,-16-4 0 0,13 23-1 16,-5 0-2-16,18 15-1 15,13 3-2-15,19 3 1 16,18 2-2-16,14 0 0 16,7 2 1-16,11-5 0 15,3-3 0-15,-1 4-1 16,-3-5 2-16,-6-5-1 16,-10-7 1-16,-7-2-1 15,-14-7 1-15,-10-5-3 16,-7-7 2-16,-10-12-1 15,-4-1-3-15,-13-18-5 16,17 14-19-16,-15-20-12 0,5-5-2 16,1-5 1-16,1-5 0 15</inkml:trace>
  <inkml:trace contextRef="#ctx0" brushRef="#br2" timeOffset="86307.3838">13814 8330 73 0,'25'-5'38'0,"14"1"-1"15,5-4 1-15,-2-2-32 16,22 8-2-16,0 2-6 16,-8-15-13-16,3 13-21 0,1 2-1 15,-12-6 0-15,-5 6-1 16</inkml:trace>
  <inkml:trace contextRef="#ctx0" brushRef="#br2" timeOffset="86878.593">14798 8273 40 0,'-31'5'32'16,"31"-5"-1"-16,0 0-7 15,-29-5-11-15,29 5-4 16,0 0-2-16,0 0-1 16,10-19-1-16,-10 19-1 15,28-12 1-15,-4 12 0 16,-24 0 0-16,38 0 0 16,-38 0 0-16,29 4-1 15,-29-4-1-15,0 0 0 16,-4 19-2-16,4-19 1 15,-36 15-1-15,12-11-1 16,1 4-3-16,-4-14-4 0,27 6-21 16,0 0-11-16,0 0 1 15,0 0-1-15</inkml:trace>
  <inkml:trace contextRef="#ctx0" brushRef="#br2" timeOffset="87410.7724">15725 7668 69 0,'6'-38'36'16,"0"6"2"-16,-6 32-8 15,-19-43-19-15,19 43-2 16,-35-2 0-16,14 24-2 15,-14-1-2-15,8 23 0 0,-4 2-3 16,14 17 1 0,-2 2 0-16,17 8 0 15,5 0-2-15,15 4 1 16,1-4-1-16,8-2 1 0,-2-2 0 16,2 2-2-16,0-4 2 15,-6-2-1-15,-3-7 1 16,-5-1-2-16,-7-7 2 15,-4-8-2-15,-6-5 0 16,-7-12 1-16,-7-8-2 16,-5-6 0-16,-8-3-1 15,-5-16-3-15,5 6-5 16,-25-11-31-16,19-10-2 16,-3-13 1-16,7-3-1 15</inkml:trace>
  <inkml:trace contextRef="#ctx0" brushRef="#br2" timeOffset="87581.8346">15345 8342 89 0,'20'-8'40'0,"9"2"2"16,3-5 0-16,30 11-33 16,-21-8-1-16,13 10-4 15,-4-2-3-15,-4-4-7 16,10 8-33-16,-23-2-3 15,-12 6 0-15,-21-8 0 16</inkml:trace>
  <inkml:trace contextRef="#ctx0" brushRef="#br1" timeOffset="91614.2519">12639 10569 41 0,'6'-27'35'0,"-6"27"0"16,-6-27 2-16,-7-2-22 15,13 29-3-15,-29-27-2 16,29 27-1-16,-54-11-2 15,17 24-1-15,-15 7-1 16,2 16-1-16,-12 6 0 16,4 14-1-16,1 5 0 15,8 8-1-15,13-5 0 16,16-5-2-16,15-9 2 0,16-10-3 16,18-11 2-16,15-14-1 15,9-9 1-15,6-16 0 16,1-5-2-16,0-12 2 15,-4-9-1-15,-8-10 1 16,-7-12-1-16,-12-7 0 16,-10-10-1-16,-8-9 0 15,-9-6 1-15,-6-1 0 16,-7 5-1-16,-6 4 1 16,-3 11 0-16,1 15 1 15,0 12 0-15,1 15 0 16,18 29 0-16,-23-15 0 15,23 15 1-15,-6 31-1 0,8-1 0 16,6 11 1-16,0 8-1 16,3 19 1-16,3 6-1 31,1 5 1-31,-1 0-2 0,3-1 1 0,-1-9 0 16,1-7-1-16,-4-11 1 15,1-14-2-15,-3-14 0 16,-11-23-1-16,18 15-1 15,-18-15-3-15,0 0-8 16,11-32-29-16,-7 9 0 16,-4-12 0-16,6 1 1 15</inkml:trace>
  <inkml:trace contextRef="#ctx0" brushRef="#br1" timeOffset="91966.377">13116 10279 79 0,'0'0'39'0,"-14"29"-1"0,14-29-7 15,33 23-19-15,-12-25-4 16,27 10-2-16,-3-12-2 16,13 2-1-16,0-4-3 15,-4-3-1-15,2 5-5 16,-22-17-5-16,14 11-27 15,-30 0-1-15,-18 10-1 16,0 0 1-16</inkml:trace>
  <inkml:trace contextRef="#ctx0" brushRef="#br1" timeOffset="92130.4338">13120 10521 77 0,'36'21'36'15,"-1"-25"1"-15,7-15-6 0,16 15-22 16,-15-11-5-16,3-1-7 16,2 18-22-16,-15-4-12 15,-12 0 1-15,-21 2-1 16</inkml:trace>
  <inkml:trace contextRef="#ctx0" brushRef="#br1" timeOffset="93717.9947">14719 10189 11 0,'0'0'29'15,"23"-4"3"-15,-23 4 0 16,4-17-12-16,-4 17-3 16,0 0-2-16,27-4-3 15,-27 4-3-15,0 0-1 16,2-25-2-16,-2 25 0 15,0 0-2-15,9-23 0 16,-9 23-1-16,-6-21-1 16,6 21 0-16,-30-17 1 0,-1 7-2 15,-6 12 1 1,-15 4-1-16,-12 5 0 16,-7 7 1-16,-4 7-1 15,-1-1 0-15,7 5 0 0,9 0-1 16,12-4 1-16,17-2-1 15,20 0 0-15,11-23 0 16,42 31 1-16,6-18-1 16,16 8 0-16,11-9 1 15,6 7-1-15,4-2 1 16,0 2-1-16,-12 6 1 16,-9 6 0-16,-18 2 1 15,-15 1-1-15,-18 8 0 16,-16 4 1-16,-17-2 0 15,-9 1 0-15,-11-7 0 16,-6-7 0-16,-3-6-1 16,1-10 0-16,-2-11 1 0,6-8-1 15,1-8 0-15,5-3-1 16,1-8 1-16,6-2-2 16,4 2 0-16,4 0-1 15,23 23-2-15,-27-31-1 16,27 31-6-16,0 0-31 15,13-19 0-15,7 15-1 16,9-1 1-16</inkml:trace>
  <inkml:trace contextRef="#ctx0" brushRef="#br1" timeOffset="94318.2051">15359 10423 35 0,'0'0'32'0,"0"0"0"16,-17 17 0-16,-1-21-19 16,18 4-3-16,-33 14-1 0,33-14-2 15,-44 11-2-15,27-1-1 16,-4-12 0-16,21 2-1 16,-20-8-1-1,20 8 0-15,18-21-2 0,5 10 1 16,4-1-1-16,4 1-1 15,1 3 2-15,3 8 0 16,-4 0 0-16,-4 6 1 16,-10 3-1-16,-17-9 1 15,10 29 1-15,-20-10-1 16,-11-3 1-16,0-1-1 16,-10-7 0-16,2-1-1 0,0-7 1 15,4-2-2-15,6-9 1 16,19 11-1-1,-18-27 0-15,20 8 0 16,-2 19 1-16,18-31-2 16,-18 31 2-16,31-17-1 0,-14 13 0 15,0 2 1-15,-17 2-1 16,31 4 0-16,-31-4-2 16,0 0-2-16,23 27-9 15,-23-27-25-15,0 0-1 16,0 0 0-16,-21-2 0 15</inkml:trace>
  <inkml:trace contextRef="#ctx0" brushRef="#br1" timeOffset="95190.511">16040 9957 40 0,'19'-25'34'16,"-19"25"3"-16,17-33-1 15,-13 3-16-15,18 24-5 16,-26-15-3-16,23 27-1 16,-19-6-2-16,13 23-2 15,-9-2-1-15,6 25 0 16,-8 4-2-16,2 17-1 15,-4 8 0-15,-4 5-1 16,-6 4 0-16,1 7 0 0,-5-5-2 16,6-2 1-16,-1-7 0 15,7-8 0-15,4-13-1 16,7-10 1-16,7-16-1 16,7-10 0-16,6-7 1 15,2-9-1-15,7-4 0 16,1-4 0-16,0-4 0 15,5-3 0-15,0 1 0 16,-1 1 0-16,-1 3-1 16,-7-2 0-16,-2 3-1 15,-8-5 1-15,-2 4-2 16,-23 6-1-16,23-15-2 16,-23-6-4-16,0 21-16 0,12-27-16 15,-12 4 0-15,-10-6 0 16,0-2 1-16</inkml:trace>
  <inkml:trace contextRef="#ctx0" brushRef="#br1" timeOffset="95518.6281">15940 10270 96 0,'0'0'40'0,"17"-18"1"16,8 32-8-16,2-26-24 15,19 14-2 1,1-13-1-16,8 11-2 0,-2-6-2 16,-1 4 1-16,-8 2-2 15,-7 0 0-15,-10 0 0 16,-8 0-1-16,-19 0 0 15,0 0 0-15,17 10-1 16,-17-10-1-16,0 0-1 16,0 0-5-16,0 0-21 15,0 0-14-15,-5 19 1 16,5-19 0-16,-18-2 0 0</inkml:trace>
  <inkml:trace contextRef="#ctx0" brushRef="#br1" timeOffset="98650.7315">16962 6989 50 0,'0'0'35'16,"-25"20"3"-16,25-20 0 15,-12 55-16-15,3-30-9 16,26 33-3-16,-17-6-2 16,15 22-2-16,-7 3-1 15,7 7-2-15,-3-3-1 16,2-6 0-16,-3-16-1 15,1-9-1-15,-3-13-1 16,-1-18 0-16,-8-19-3 16,0 0-1-16,0 0-2 15,-8-44-8-15,10 17-15 16,-21-19-9-16,-2-4 1 0,-8-8-1 16</inkml:trace>
  <inkml:trace contextRef="#ctx0" brushRef="#br1" timeOffset="99237.9395">16719 7149 29 0,'-14'-43'30'0,"5"-6"2"16,34 20 0-16,9 10-11 16,9-8-7-16,34 27-3 15,-9-6-2-15,22 29-1 16,-17-4-1-16,5 27 0 16,-28-5-2-16,-8 12 1 15,-26-5-2-15,-13 4-2 16,-18-6 0-16,-20-6-1 0,-11-7 0 15,-10-10 0-15,-2-6 0 16,2-3-2-16,4-5 2 16,6-5-1-16,11-2 0 15,12 2 0 1,23-4 0-16,0 0 0 0,0 0 1 16,29 13 0-16,-2-1 0 15,4 7 1-15,4 2 0 16,-1 8 0-16,-1 0-1 15,-2 3 0-15,-2 3 1 16,0-1-1-16,-2 1 0 16,4-3-1-16,0-5 1 15,1-6-1-15,3-7 0 0,4-7 0 16,1-10 1-16,4-9-1 16,-1-11-1-1,-3-8 2-15,-3-5-2 16,-6-8 1-16,-4-2 0 0,-10-2-1 15,-9 4 1-15,-10 3 0 16,-4 7-1-16,-7 5 1 16,-5 12-1-16,-3 13 1 15,-2 12 0-15,2 13 0 16,4 10 1-16,3 11-1 16,6 2 1-16,8 2-1 15,8 2 0-15,7-6 0 16,11-6-1-16,2-14-2 0,17-3-4 15,-10-35-8 1,17 11-26-16,-6-16 0 16,6-8-1-16,-4-10 1 15</inkml:trace>
  <inkml:trace contextRef="#ctx0" brushRef="#br1" timeOffset="99606.0674">18048 7373 85 0,'-29'15'40'15,"-6"8"1"-15,-7 4-1 16,7 17-30-16,-17-7-1 16,19 11-3-16,-2-4-2 15,16-2-2-15,9-5-2 16,18-11 0-16,13-10-1 16,12-16-1-16,11-6-1 15,-1-19 1-15,3-4-1 16,-5-13 1-16,-5 0 0 0,-11-2 0 15,-7 2 1-15,-12 9 1 16,-10 6 1-16,4 27 1 16,-27-15-1-16,9 26 2 15,-3 9-1-15,6 12 1 16,-1 6-1-16,9 7 0 16,7-5-1-16,3 4 0 15,11-6-2-15,3-5 0 16,10-8-2-16,-4-21-4 15,18 11-7-15,-18-30-26 16,6-1-2-16,-4-16 1 16,2-5 0-16</inkml:trace>
  <inkml:trace contextRef="#ctx0" brushRef="#br1" timeOffset="100470.3704">18289 7456 66 0,'0'0'38'0,"0"0"2"16,4 21-1-16,-4-21-23 15,11 48-6-15,-11-18-1 16,12 16-2-16,-8-3-2 16,5 5-2-16,-5-4 0 15,2-2-1-15,-2-8-2 16,-2-11 0-16,-2-23-1 16,0 0 0-16,0 0 0 15,19-13-1-15,-11-12 0 0,-2-13-1 16,1-3 0-16,1-7 0 15,2 6 1-15,-3-4 0 16,3 10 1-16,2 1 1 16,-3 8-1-1,1 8 2-15,-10 19 0 0,21-11 0 16,-21 11 0-16,23 25 1 16,-15-2 0-16,5 11 1 15,-5 3 0-15,4 9-1 16,-7-2 0-16,5-2 1 15,-4-4-2-15,0-5 0 16,-4-12 1-16,1-4-2 16,-3-17 1-16,0 0 0 0,0 0-1 15,16-27 0-15,-8 1 0 16,-3-7-1-16,9-3 1 16,-2-5-1-16,7 1 0 15,-4 2-1-15,8 1 1 16,1 3-1-16,4 7 0 15,-1 2-1-15,8 9-2 16,-2-3 1-16,9 14-2 16,-7-7 1-16,8 10-1 15,-9-7 2-15,3 9 0 16,-10-6 2-16,-4 2 1 16,-23 4 3-16,21-2 2 15,-21 2 1-15,0 0 1 0,-34 35 0 16,-3-12 0-16,6 13 0 15,-8 0-1-15,9 16-2 16,-3-6-1 0,14 6-1-16,9-8 1 0,12-4-1 15,9-7-1-15,14-14 0 16,8-9-1-16,4-18-1 16,3-7 1-16,1-16-1 15,1-5-1-15,-7-14 1 16,0-4-1-16,-12 0 2 15,-6 3 0-15,-7 5 1 16,-6 7-1-16,-8 14 2 16,4 25 0-16,-17-7 1 0,17 7 0 15,-24 44-1-15,13-8 1 16,5 10-1 0,0 2 0-16,8 4 0 15,4-2-1-15,4-6-2 0,7-2-1 16,-5-23-6-16,24 14-21 15,-15-29-11-15,5-6-2 16,-1-15 2-16</inkml:trace>
  <inkml:trace contextRef="#ctx0" brushRef="#br1" timeOffset="100881.5164">19463 7461 58 0,'0'0'40'0,"0"0"2"15,-5 31-1-15,5-31-14 16,4 58-16-16,-12-20-4 16,12 12 0-16,-4-4-4 0,2 2 0 15,0-10-1-15,-1-7-1 16,1-6-1-16,-2-25 0 16,0 0-1-16,0 0 1 15,0 0-1-15,20-42 0 16,-11 5 1-16,1-5-2 15,5-2 2-15,3-4 0 16,1 8 0-16,2 1 0 16,0 9 0-16,1 10 1 15,-3 11-1-15,-19 9 2 16,29 19-2-16,-19 4 1 16,-3 8 0-16,1 5 0 15,-2 1 0-15,5 1-1 0,-3-4 0 16,7-5-1-16,3-8-1 15,3-9-2-15,12-6-3 16,-6-22-4-16,23 16-11 16,-15-29-20-16,11-1-1 15,-5-16 2-15,3-4 1 16</inkml:trace>
  <inkml:trace contextRef="#ctx0" brushRef="#br1" timeOffset="101525.7409">20127 7348 91 0,'-29'4'41'0,"-11"8"0"15,-3 26-2-15,-9-15-28 16,27 17-6-16,0-5 0 0,15 1-4 16,12-7 0-16,16-8-1 15,10-9-1-15,7-12 0 16,6-10-1-16,-1-13 0 16,6-10-1-16,-7-9 2 15,0-4-2-15,-10-4 3 16,-4 6-2-16,-6 6 3 15,-8 7-2-15,-11 31 3 16,4-17-1-16,-4 17-1 16,0 40 2-16,6 0-2 15,4 12 2-15,9 13-1 16,6 8 0-16,14 10 0 16,3 3 1-16,6 6 0 0,-1 4 0 15,-1 4 0-15,-9-8-1 16,-10-8 1-16,-14-9-1 15,-11-14 0 1,-15-11 0-16,-14-17-1 0,-12-14 0 16,-7-19 0-16,-4-11 0 15,-3-12 0-15,7-10-1 16,4-11 0-16,13-14 0 16,9-11 0-16,19-9-1 15,14-13 0-15,20-6 0 16,9-15 0-16,16-1 0 15,4-4 0-15,7 14 0 16,-3 11 1-16,-6 13 1 0,-12 21 2 16,-17 18-1-16,-31 40 1 15,0 0 0 1,-18 21 0-16,-14 19 0 16,1 16 0-16,2 5 0 0,11 7 0 15,17 1 0-15,24 4-1 16,25-10 0-16,27-8 1 15,20-12-1-15,22-9-1 16,5-9 0-16,9-10-2 16,-4-3-1-16,-15-18-4 15,-10 23-20-15,-51-22-16 16,-30 10-1-16,-50-3 0 16,-25 6 0-16</inkml:trace>
  <inkml:trace contextRef="#ctx0" brushRef="#br1" timeOffset="102081.9385">17033 8305 56 0,'18'-7'38'16,"20"5"0"-16,20 2 2 16,21-18-23-16,46 20-3 15,12-23-3-15,50 14-3 16,20-13-2-16,36 9-2 15,17-10 0-15,28 7-1 0,3-7-1 16,-6 4 0-16,-20 0-1 16,-24-2-1-16,-35 3 0 15,-36 1 1-15,-47 5-1 16,-42-3-1-16,-36 3 1 16,-45 10-2-16,0 0-1 15,-49 2-3-15,19 19-24 16,-23-11-13-16,-1 3 0 15,-1 5 0-15,4 3 0 16</inkml:trace>
  <inkml:trace contextRef="#ctx0" brushRef="#br1" timeOffset="102902.2263">18426 8789 37 0,'0'0'37'0,"21"-23"1"15,-21 23 1-15,17-10-16 16,-17 10-8-16,0 0-3 16,0 0-2-16,20 37-2 15,-26-5-3-15,4 18-1 16,-10 9-1-16,-1 14 0 15,-10 4-1-15,-6 8 1 0,-12-7-2 16,-1 3 1 0,-10-5-1-16,0-12 1 15,-6-9-1-15,4-11 0 16,0-7 0-16,6-8 0 0,5-10 0 16,8-2 0-16,8-7-1 15,8-1 1-15,19-9-1 16,-23 8 0-16,23-8-1 15,0 0 1-15,0 0-1 16,0 0-1-16,0 0-1 16,0 0-2-16,0 0-4 15,8-19-4-15,13 17-20 0,-21 2-10 16,0 0 1 0,4-17 0-16</inkml:trace>
  <inkml:trace contextRef="#ctx0" brushRef="#br1" timeOffset="103373.3919">17828 9477 60 0,'0'0'37'0,"0"0"2"16,0 0 0-16,17 18-23 16,-17-18-5-16,-17 15-2 15,-4-4-3 1,1 12 0-16,-7 0-3 0,-2 8 1 0,-1-2-1 16,-1 2-2-16,4-3 1 15,4-1 0-15,3-2 0 16,9 0-2-16,11-25 2 15,-12 35-2-15,12-35 0 16,6 23 1-16,-6-23-1 16,15 25 1-16,-15-25-2 15,33 11 2-15,-10-11-1 16,6-2 0-16,4 2 0 16,6-2 0-16,1 2 0 15,1-4 0-15,-1-3-1 16,-7 5 1-16,-4 0-2 0,-8 2 1 15,-21 0-2-15,23-4-4 16,-23 4-17-16,0 0-18 16,0 0-1-16,0 0 1 15,0 0 0-15</inkml:trace>
  <inkml:trace contextRef="#ctx0" brushRef="#br1" timeOffset="105033.9767">968 14138 60 0,'-8'-32'38'0,"8"32"1"16,0 0-7-1,-23-12-19-15,35 45-2 16,-14 3-3-16,19 33-1 16,-3 10-1-16,7 25-2 0,0 5-1 15,4 8-2-15,-4 2 0 16,3-10 0-16,-5-11 0 15,-4-13 0-15,-5-24-1 16,0-15 0-16,-5-19-2 16,-5-27 0-16,0 0-3 15,4-33-4-15,6 10-13 16,-14-32-19 0,-6-7-1-16,-13-22 1 0,-6-4 1 15</inkml:trace>
  <inkml:trace contextRef="#ctx0" brushRef="#br1" timeOffset="105266.0605">712 14200 54 0,'-2'-48'35'16,"29"10"-1"-16,21-1 0 15,27 7-29-15,27 18-1 16,6 10-1-16,10 25 1 16,-12 12 0-16,-8 19 1 15,-32 3 1-15,-20 20 0 16,-46-6 0-16,-23 10 0 15,-33-16-1-15,-17-5 0 16,-18-14-1-16,1-10-3 16,9-7-3-16,11-19-5 15,41 11-22-15,12-25-12 16,17 6-1-16,46-25 0 0</inkml:trace>
  <inkml:trace contextRef="#ctx0" brushRef="#br1" timeOffset="105742.2357">2033 14367 29 0,'17'2'37'15,"-17"-2"0"-15,-4 27 1 16,-34-16-16-16,11 27-6 16,-35-15-5-16,20 12-4 15,-12-8-2-15,15-2-3 16,14-8 0-16,25-17-2 15,6 19 0-15,26-13 0 16,15 0 1-16,3 7-2 16,0 6 1-16,-8 8 1 15,-11 8 0-15,-7 7 0 16,-17 6 0-16,-13 4 1 0,-7-3-1 16,-6-2 0-16,-3-9 1 15,7-7-1-15,-2-8 0 16,17-23-2-16,-8 19-2 15,8-19-5-15,21-12-18 16,-11-13-15-16,9-3 0 16,-9-13 0-16,3-14 0 15</inkml:trace>
  <inkml:trace contextRef="#ctx0" brushRef="#br1" timeOffset="105906.2834">1813 13870 77 0,'-23'-13'40'0,"3"7"-1"16,20 6-1-16,-11 19-35 15,11-19-6-15,25 19-21 16,6 2-14-16,4 2-1 16,1 8 0-16</inkml:trace>
  <inkml:trace contextRef="#ctx0" brushRef="#br1" timeOffset="106229.3975">2633 13997 84 0,'17'-27'42'15,"-17"27"0"-15,-21-12-1 16,-10 39-32-1,-19 9-4-15,-8 24 0 0,-4 13-2 16,4 9-2-16,8 12 1 16,19 2 0-16,20 0-2 15,26-11 1-15,26-9-1 16,20-18 0-16,15-20 0 16,14-15 0-16,5-11-1 31,-1-18 0-31,-1-13-1 0,-16-8-2 0,-9 4-3 0,-32-12-9 15,-1 20-27-15,-35 15 1 16,0 0-1 0,-48-8 1-16</inkml:trace>
  <inkml:trace contextRef="#ctx0" brushRef="#br1" timeOffset="106574.5242">1103 15857 74 0,'25'-11'41'0,"18"-9"-1"16,22-3 1-16,20-25-30 16,39 12-3-16,14-16-2 15,26 6-1-15,4-9-1 16,8 5-2-16,-14 4-1 16,-16 5-1-16,-22 16-3 15,-36-9-5-15,-3 13-34 16,-44 0-2-16,-20 11 1 15,-21 10-1-15</inkml:trace>
  <inkml:trace contextRef="#ctx0" brushRef="#br1" timeOffset="110517.9078">5144 14691 57 0,'0'0'36'0,"-19"-14"-2"16,-6 11-6-16,-2 31-19 15,-24-1-2-15,7 25-1 16,-16 8-2-16,4 24 0 15,-7 2-2-15,13 16 0 16,5-10-1-16,20 0 0 16,14-11-1-16,18-16 0 15,20-27 0-15,18-32-1 16,18-23 0-16,9-31 0 16,-1-14 0-16,-7-16 1 15,-8-11-1-15,-14-14 1 0,-13 1 0 16,-14-1 0-16,-15 5 1 15,-9 8 1-15,-7 7 0 16,-1 20 1-16,-4 13 0 16,7 25 1-16,-5 12-2 15,19 13 1-15,-8 40 1 16,12 14-3-16,4 11 2 16,3 12-1-16,7-1-1 15,-1 13 0-15,6-3 0 16,-2 0 0-16,-1-7-1 15,-3-8 1-15,-1-12-2 16,-7-18 0-16,3-7-2 16,-12-34-3-16,9 35-5 0,-9-35-29 15,0 0-1-15,-19-41 0 16,17 16 1-16</inkml:trace>
  <inkml:trace contextRef="#ctx0" brushRef="#br1" timeOffset="111014.0866">5728 14867 58 0,'0'0'37'0,"0"0"0"0,25 2-7 15,-25-2-19-15,49-5-2 16,-17 1-4-16,21 8-1 15,-1-6-2-15,7 2-2 16,3 2-2-16,-12-4-3 16,10 11-16-16,-21-9-17 15,-20 0 0-15,-19 0 0 16,0 0 1-16</inkml:trace>
  <inkml:trace contextRef="#ctx0" brushRef="#br1" timeOffset="111266.1706">5732 15048 48 0,'0'0'36'16,"20"9"0"-16,10-11 1 15,19 8-28-15,-19-19 0 16,26 15-1-16,-17-14-1 16,11 10-2-16,-11-2-1 15,-1 6-1-15,-9-6 0 16,-6 6-1-16,-23-2 0 15,25 6-1-15,-25-6 1 16,0 0-1-16,0 0-1 0,0 0-2 16,0 0-5-1,-19 8-22-15,19-8-11 16,0 0 0-16,0 0-1 16</inkml:trace>
  <inkml:trace contextRef="#ctx0" brushRef="#br1" timeOffset="112861.7359">7449 14524 30 0,'21'-17'32'0,"-21"17"4"15,19-14-5-15,-19 14-14 16,0 0-2-16,2 37-3 0,-25-18 0 16,14 31-4-16,-17-4-2 15,7 19-1-15,-4 6-1 16,6 12 0-16,5-3-2 15,10 8 1-15,6-5-1 16,11-3 0-16,5-7-1 16,9-9 1-16,3-16-1 15,9-8 0-15,-1-13 0 16,1-10-1-16,-2-6 1 16,-9-11-1-16,-3-1 0 15,-9-3-1-15,-18 4 0 16,0 0-1-16,0 0-2 0,0 0-3 15,0 17-9-15,0-17-24 16,-23 4-1-16,23-4 0 16,-20-21 0-16</inkml:trace>
  <inkml:trace contextRef="#ctx0" brushRef="#br1" timeOffset="113549.9749">7923 14708 47 0,'-5'-19'35'15,"5"19"0"-15,0 0-4 16,25-12-18-16,-16-9-5 0,24 10-2 15,0-6-3 1,13 5 0-16,2 1-2 16,4 9 0-16,-9 2 2 15,-6 11-1-15,-14 12 2 0,-14 14-3 16,-18 3 2-16,-13 8-2 16,-12-2 1-16,-7 2 0 15,-3-4-2-15,1-6 1 16,5-13-1-16,7-6 0 15,10-7-1-15,21-12 1 16,0 0 0-16,0 0-1 16,48-15 1-16,-7 5-1 15,9 2 1-15,2 5-1 16,2 3 1-16,0 7 1 16,-10 5-1-16,-7 3 0 15,-14 8 1-15,-10 2 1 16,-16 2 0-16,-11 4-1 0,-19-7 1 15,-5 5 0-15,-16-6 0 16,2 0 0-16,-8-7-1 16,2-1-1-16,4-7 1 15,10-4-2-15,9 1-2 16,6-12-2-16,29 7-7 16,0 0-28-16,0 0 1 15,4-29-1-15,19 10 0 16</inkml:trace>
  <inkml:trace contextRef="#ctx0" brushRef="#br1" timeOffset="113958.1186">8483 14777 78 0,'0'0'37'16,"0"0"1"-16,7 23-8 15,-7-23-23-15,-9 25-2 16,9-25-2-16,-6 29 0 16,6-12-1-16,6 0-1 15,-6-17 0-15,29 20-1 16,-2-13 0-16,7-7 0 16,5 4 0-16,7 0 0 15,1-2 1-15,3 2-1 0,-4 3 0 16,0 5 1-16,-7 1-1 15,-8 8 1-15,-8-1 0 16,-10 5 1-16,-11-2-1 16,-13 5 0-16,-12 1 1 15,-12 0 0-15,-11 0-1 16,-6-1 0-16,-4-6-1 16,-2-7-1-16,4-5-1 15,0-16-3-15,17 4-8 16,-5-21-26-16,11-8-1 15,4-13-1-15,6 0 1 16</inkml:trace>
  <inkml:trace contextRef="#ctx0" brushRef="#br1" timeOffset="114106.1701">8328 14693 76 0,'22'-16'37'15,"12"9"2"-15,13-3-2 16,9-3-33-16,11 7-3 15,8 4-6-15,-11 4-29 16,5-4-3-16,-1 4 0 16,-10 2-1-16</inkml:trace>
  <inkml:trace contextRef="#ctx0" brushRef="#br1" timeOffset="114574.3368">9468 14543 41 0,'0'0'36'15,"14"-30"2"-15,-14 30-2 0,19-16-14 16,-19 16-10-16,0 0-4 15,6 27 0-15,6 19-4 16,-9 4 0-16,9 11-2 16,-2 5 1-16,3 3-2 15,1-4 0-15,-3-8 0 16,3-9-2-16,-7-19-1 16,5-6-1-16,-12-23-4 15,25 14-9-15,-25-14-23 16,19-37-1-16,-5 3 1 15,5-12-1-15</inkml:trace>
  <inkml:trace contextRef="#ctx0" brushRef="#br1" timeOffset="114901.4501">9958 14516 61 0,'0'0'35'15,"-31"31"2"-15,8-6-1 16,10 13-27-16,-30-5-2 15,11 15-2-15,-13-10 1 16,14 3-3-16,0-13-1 16,12-3 0-16,4-7-1 15,15-18 0-15,-6 17-1 16,6-17 0-16,23 9 1 16,-6-5 0-16,5 4 0 15,1 1 1-15,2 1-1 0,6 2 0 16,-2 1 0-16,2 4 1 15,-4-5-2-15,0 3 0 16,-2-1 0-16,-4-7-1 16,-2 7-3-16,-19-14-2 15,25 17-10-15,-25-17-23 16,0 0 0-16,8-21-1 16,-8 21 1-16</inkml:trace>
  <inkml:trace contextRef="#ctx0" brushRef="#br1" timeOffset="115513.6678">10136 14662 70 0,'0'0'39'16,"21"8"0"-16,-21-8 0 15,31 34-30-15,-27-13-3 16,11 12-1-16,-9-4-1 16,5 3-1-16,-3-1-1 15,0 2-1-15,-2-8-1 16,-4-8 1-16,-2-17-1 16,0 0 0-16,0 0-1 0,0 0 0 15,0 0 0-15,13-38 1 16,-5 7-2-16,3-4 1 15,1 1 1 1,1 1-1-16,3 6 1 0,-3 4 0 16,-13 23 0-16,31-19 1 15,-31 19-1-15,29 27 0 16,-15-6 1-16,-3 8-1 16,3-2 1-16,-3 7 0 15,-1-3-1-15,-2-12 0 16,-3 0 1-16,-5-19-1 15,6 23 1-15,-6-23-1 16,0 0 0-16,0 0 0 0,14-28 0 16,-14 28 0-16,23-41 0 15,-6 14 0 1,6 2-1-16,2 4 1 16,3 2 1-16,-5 10-1 0,0 7 1 15,-2 7-2-15,-2 13 2 16,-5 9-1-16,1-2 0 15,-3 3 0-15,-1 1-1 16,-1-10-3-16,4 8-2 16,-14-27-9-16,5 19-24 15,-5-19-1-15,0 0-1 16,-27 14 2-16</inkml:trace>
  <inkml:trace contextRef="#ctx0" brushRef="#br1" timeOffset="116097.8723">9416 15433 33 0,'0'0'35'0,"-21"6"1"16,21-6-1-16,31 10-13 16,-31-10-7-16,64-12-5 15,-18-3-3-15,29 9-1 16,2-6 0-16,20 5-3 16,1-10-1-16,4 5 0 15,-3-1-2-15,-11-5-2 16,-5 11-1-16,-27-13-8 15,4 11-27-15,-39-3 0 16,-21 12-1-16,0 0-1 16</inkml:trace>
  <inkml:trace contextRef="#ctx0" brushRef="#br1" timeOffset="116750.1041">9731 15734 47 0,'0'0'36'0,"15"-21"2"16,-15 21-1-16,31-2-20 15,-31 2-5-15,17 4-3 16,-17-4-2-16,16 42-3 15,-12-9 0-15,5 9-1 16,-5 8-1-16,2 2-1 16,-2-2 0-16,2-2-1 15,-3-8-1-15,1-9 2 16,2-14-1-16,-6-17 0 0,21 0-1 16,-21 0 1-16,25-38 1 15,-11 7-2-15,-1-6 2 16,5-1-1-1,-1 2-1-15,-2-3 2 0,3 7-1 16,1 1 0-16,0 10-1 16,5 6 2-16,-1 5-1 15,2 8 1-15,-2 10-1 16,2 7 0-16,-2 8 2 16,-2 8-3-16,-3-1 2 15,-5 7-1-15,-5-3 0 16,-2-3 0-16,-4-6-1 15,-4-4-2-15,2-2-2 0,0-19-4 16,0 18-14-16,0-18-17 16,0 0-1-1,-8-33 1-15,10 16 0 16</inkml:trace>
  <inkml:trace contextRef="#ctx0" brushRef="#br1" timeOffset="117038.2093">10365 15813 55 0,'0'0'36'16,"31"10"3"-16,-14 9 0 16,-17-19-25-16,24 59-6 15,-21-22-1 1,7 11-2-16,-6-10-1 0,2-5 0 16,0-8-3-16,-5-8 1 15,-1-17-2-15,0 0 1 16,2-33 0-16,-2 6 0 0,-3-7 0 15,1-5 0-15,0-1-1 47,7 4 0-47,3 3 0 0,6 4 0 0,5 6-3 0,6 2-2 0,16 21-18 16,-9-7-18-16,3 5 2 16,-2 0-2-16,0 2 1 15</inkml:trace>
  <inkml:trace contextRef="#ctx0" brushRef="#br1" timeOffset="117713.4436">11278 14369 56 0,'0'0'36'0,"-10"-18"0"0,10 18 0 16,0 0-23-16,0 0-3 16,23 23-3-16,12 12-1 15,-4 7 0 1,13 20-3-16,-3 10 1 0,5 17-2 15,-6 5 1-15,-1 7-1 16,-12 1 0-16,-6 3-1 16,-5-7 0-16,-9-8 1 15,-3-13 0-15,-6-8-1 16,-4-15 0-16,-1-14-1 16,-5-9 1-16,12-31-1 15,-27 23-2-15,8-31-4 16,19 8-9-16,-25-11-26 0,11-8 0 15,-3-3-1-15,5-1 0 16</inkml:trace>
  <inkml:trace contextRef="#ctx0" brushRef="#br1" timeOffset="118725.7961">11995 14551 26 0,'0'0'32'16,"16"-17"0"-16,-16 17-3 15,1-18-8 1,-1 18-2-16,0 0-5 0,0 0-3 16,0 0-1-16,0 0-2 0,0 0-2 15,-3 21-1-15,-15 6-1 16,5 19-1-16,-10 8 1 16,-1 13-2-1,-3 8 0-15,10 9 0 0,6-1-1 16,14-1 0-16,11-7-1 15,13-10 1-15,11-9-1 16,9-12 1-16,1-6 0 16,0-5-1-16,-7-14 1 15,-9-1 0-15,-8-9 0 16,-24-9 0-16,23 14-1 16,-23-14 1-16,0 0-1 15,0 0 0-15,0 0-1 0,-2 19-2 16,2-19-3-16,0 0-15 15,0 0-21 1,-18 0-1-16,18 0 0 16,0 0 0-16</inkml:trace>
  <inkml:trace contextRef="#ctx0" brushRef="#br1" timeOffset="123461.5537">22200 2700 28 0,'18'-21'38'0,"-5"-4"0"16,1-1-3-16,11 18-11 16,-31-27-3-16,29 35-5 15,-23 0-5-15,0 0-4 16,0 0-2-16,12 43-2 15,-10-1 0-15,0 10-1 16,-2 9-1-16,2 12 1 16,0 4-1-16,-2 1 0 15,0-7 0-15,1-6-1 16,-1-11 0 0,2-6 0-16,2-10-1 0,-4-15-2 15,6-5-2-15,-6-18-4 16,8 21-18-16,-8-21-16 0,0 0 1 15,-27 0-1-15,7 6 1 16</inkml:trace>
  <inkml:trace contextRef="#ctx0" brushRef="#br1" timeOffset="123746.6881">21878 3514 76 0,'0'0'40'15,"-11"21"3"-15,11-21-2 0,36 6-32 16,-1-22-2-16,27 9-2 16,3-5-1-16,11 1-1 15,3 1-2-15,2-2-1 16,-6 5 0-16,-6-1-1 15,-9 8-2-15,-17-8-4 16,3 22-7-16,-23-12-28 16,-23-2 0-16,0 0 0 15,-10 21 0-15</inkml:trace>
  <inkml:trace contextRef="#ctx0" brushRef="#br1" timeOffset="124413.9814">22073 3894 61 0,'0'0'40'0,"-9"-18"-1"15,9 18 1-15,7 18-27 16,-7-18-3-16,-4 26-2 16,2-4-3-16,8 6-1 15,0 1-1-15,4 2-1 16,1-8-1-16,5-4 0 16,3-6 0-16,8-3-1 15,2-8 0-15,4 7 1 0,1-5-1 16,5 4 0-16,0 3 0 15,1-1 0 1,-1 7 0-16,-9-3 1 16,-3 1-1-16,-3-1 1 0,-24-14 0 15,23 28 0-15,-23-28 1 16,-12 37-1-16,-5-22 0 16,-4 6 0-16,-8-4 0 15,-6-1 0-15,-6-3 0 16,-3-3-1-16,0-4 0 15,1-5 0-15,5 1 0 16,5-5-1-16,6-1 0 16,6-6-2-16,21 10-3 15,-14-29-2-15,14 29-4 16,4-38-10-16,4 19-20 16,-2-4 0-16,3-2 0 15,-1-4 2-15</inkml:trace>
  <inkml:trace contextRef="#ctx0" brushRef="#br1" timeOffset="124670.0974">22054 3890 83 0,'0'0'42'0,"0"0"-1"16,0-23-8-16,29 30-20 0,-6-16-4 15,21 9-3 1,3-6-2-16,12 2-1 16,-1-2-2-16,2 1-1 0,-6 1-1 15,-10-4-2-15,-5 14-4 16,-39-6-19-16,21-4-17 16,-21 4 0-16,-15 17 0 15,-5-3 0-15</inkml:trace>
  <inkml:trace contextRef="#ctx0" brushRef="#br1" timeOffset="126022.704">12726 14311 35 0,'19'-29'35'15,"-19"29"2"-15,12-23 1 16,-8 2-16-16,-4 21-7 16,0 0-4-16,0 0-2 0,0 0-3 15,17 23-1-15,-17-23-1 16,19 41 0 0,-13-13-1-16,6 5-1 15,-8 1 0-15,1-1 0 0,-3 2-1 16,0-5 0-16,-2-9-1 15,2 0 0-15,-2-21-2 16,6 22 0-16,-6-22-1 16,0 0-4-16,23 30-5 15,-23-30-28-15,-4 21-1 16,4-21 0-16,-5 21 1 16</inkml:trace>
  <inkml:trace contextRef="#ctx0" brushRef="#br1" timeOffset="126329.8399">12446 14913 65 0,'0'0'37'16,"-21"20"2"-16,21-20-2 15,0 0-27-15,0 0-2 16,31 0-2-16,10 0-1 16,5-4-2-16,23 0 0 15,8-4-1-15,10 4-1 16,2-3 0-16,-2 3-1 16,-2-2-1-16,-14 2-3 15,-3 6-2-15,-30-13-12 0,-11 9-22 16,-27 2 1-16,17 4-1 15,-17-4 0-15</inkml:trace>
  <inkml:trace contextRef="#ctx0" brushRef="#br1" timeOffset="126958.1209">12774 15211 25 0,'0'0'35'16,"0"0"1"-16,0 0 1 16,0-31-16-16,0 31-5 15,0 0-4-15,0 0-2 16,0 0-3-16,0 0-2 16,4 19-2-16,-4-19-1 0,6 23-1 15,-6-23 0-15,12 27-1 16,-12-27 0-16,27 21 0 15,-6-15 0 1,2 0 0-16,10-1 0 0,3 1 0 16,7 2 0-16,-1-4 0 15,5 5 0-15,-7 3 1 16,-1 5-2-16,-9-2 1 16,-10 8 1-16,-11 0-1 15,-9 2 1-15,-11 4 1 16,-7-2-1-16,-5 0 0 15,-6 0 1-15,-5-2-1 16,1-4 0-16,0-4 0 0,2-4 1 16,-2-5-2-16,5 0 1 15,1-8-1 1,3-2-1-16,7 0 0 16,-2-8-2-16,19 10-1 0,-29-17-3 15,29 17-3-15,-20-29-10 16,20 29-19-16,-1-32-1 15,1 9 2-15,0-4-1 16</inkml:trace>
  <inkml:trace contextRef="#ctx0" brushRef="#br1" timeOffset="127246.2525">12770 15142 68 0,'0'0'37'16,"0"0"1"-16,0 0-7 16,31 4-20-16,-9-14-3 15,20 16-1-15,-1-10-2 16,14 6-1-16,-1 0-3 15,6-4-2-15,2 6-4 16,-18-18-21-16,6 3-13 0,-9-5-1 16,-8-5 0-1,-10 2 0-15</inkml:trace>
  <inkml:trace contextRef="#ctx0" brushRef="#br1" timeOffset="129206.1289">13789 14468 45 0,'15'-21'34'16,"-15"21"0"-16,0 0-6 15,-2-27-11-15,2 27-5 0,0 0-1 16,0 0-2-16,0 0-1 16,14 29-2-16,-12 0-1 15,4 23-1 1,-1 7-1-16,5 10-1 0,-2 0 0 16,3 2-1-16,1-2 0 15,1-7 0-15,-1-10-2 16,3-18 1-16,-5-9 1 15,2-8-1-15,-12-17 1 16,0 0-1-16,0 0 0 16,3-17 0-16,-6-8 0 15,-1-9-1-15,2-3 1 16,2-5 0-16,6-6 0 0,5 4-1 16,1 4 2-16,7 7-1 15,2 6 0 1,6 14 0-16,2 15 1 15,2 9-1-15,-2 14 1 0,6 10-1 16,-2 5 0-16,1 6 0 16,-1 2 1-16,-4-4-1 15,-4-4 0-15,-6-5 0 16,-1-6 0-16,-9-8-1 16,-9-21 0-16,10 19-2 15,-10-19-3-15,0 0-5 16,10-17-28-16,-18-1-2 15,8 18 1-15,-10-36 0 16</inkml:trace>
  <inkml:trace contextRef="#ctx0" brushRef="#br1" timeOffset="129702.3509">14474 14777 53 0,'0'0'37'15,"17"2"1"-15,-17-2 0 16,0 0-24-16,29 17-3 16,-29-17-3-16,29 45-1 15,-16-19-3-15,9 11-1 16,-7-5-1-16,0 5-1 16,-1-6 0-16,-4-6-1 15,-3-8 1-15,-7-17 0 16,0 0 0-16,0 0-1 15,0 0 1-15,-19-31-1 16,7 8 1-16,3-6-1 16,3-3 0-16,6-1 0 15,6-1 0-15,7 5 0 0,9-6 0 16,3 5 0-16,9 3-2 16,1-2-2-16,9 15-3 15,-20-14-17-15,6 14-16 16,-5 1-1-16,-3 11 1 15,-5 2-1-15</inkml:trace>
  <inkml:trace contextRef="#ctx0" brushRef="#br1" timeOffset="130258.6004">15245 14254 54 0,'0'0'36'0,"-2"-29"1"0,2 29 0 16,18-8-23-16,-18 8-3 15,30 2-2-15,-8 10-2 16,20 20-2-16,-1 8 0 16,13 14-2-16,-2 11 1 15,-4 16-3-15,-8 7 2 16,-11 2-2-16,-11 0 1 16,-13 1-1-16,-12-9-1 15,-9-3 1-15,-9-10-1 16,0-15 2-16,-2-12-2 0,-2-4 1 15,4-11-2-15,2-8 0 16,23-19-3-16,-35 14-6 16,35-14-31-1,0 0-1-15,-4-20-1 0,4 20 0 16</inkml:trace>
  <inkml:trace contextRef="#ctx0" brushRef="#br2" timeOffset="135214.8213">9594 16264 45 0,'-23'19'37'15,"23"-19"0"-15,-18 19-9 16,-7-25-6-16,27 26-4 0,-21-24-6 16,19 4-3-16,0 0-2 15,46 9-3 1,0-32-1-16,30-15 0 15,22-18 0-15,25-7-1 0,16-8 1 16,14-4 0-16,3-1-1 16,-4 5 0-16,-13 9-1 15,-19 14 0-15,-22 10 0 16,-25 7 0-16,-17 6-1 16,-21 6 0-16,-14 2-1 15,-21 17 0-15,12-23-3 16,-12 23-6-16,0 0-31 15,-37-10-2-15,14 12 0 16,-8-4-1-16</inkml:trace>
  <inkml:trace contextRef="#ctx0" brushRef="#br2" timeOffset="136079.2087">13814 15149 72 0,'0'0'40'0,"-17"14"1"15,17-14-1-15,0 0-29 16,25-21-2-16,2 1-2 16,25-3-2-16,17-9-1 15,30-8-1-15,18-18 0 16,26-5-1-16,7-2 0 15,9-1 1-15,-5 3-1 16,-11 9-1-16,-24 6 1 16,-22 12-1-16,-28 11 0 15,-21 12 0-15,-19 5 0 0,-29 8-2 16,21-8 1-16,-21 8 0 16,0 0-2-16,-17-9-1 15,17 9-4-15,-40 3-27 16,20 7-9-16,-12 0-1 15,-3 1 0-15</inkml:trace>
  <inkml:trace contextRef="#ctx0" brushRef="#br1" timeOffset="139962.953">16206 14725 35 0,'0'0'33'16,"-20"14"0"-16,20-14 2 15,0 0-18-15,0 0-5 16,0 0-3-16,12-17-1 16,5 24-2-16,-17-7-2 0,41-9 1 15,-14 1-2-15,10 12-1 16,1-2-1 0,3-2-2-16,1 0 0 15,-5-12-3-15,3 14-1 0,-22-13-7 16,10 3-25-16,-28 8 0 15,0 0 0-15,-36-6 0 16</inkml:trace>
  <inkml:trace contextRef="#ctx0" brushRef="#br1" timeOffset="140135.0287">16144 14869 63 0,'15'23'36'0,"5"-15"0"15,1-4 0-15,17-2-30 16,-3-6-2-16,10 0-5 16,9 6-6-16,-14-8-26 0,10-5-3 15,-5 1 0-15,-13 1-1 16</inkml:trace>
  <inkml:trace contextRef="#ctx0" brushRef="#br1" timeOffset="141215.5109">17108 14371 28 0,'0'0'30'16,"0"0"1"-16,20 7-4 15,-5-24-13-15,26 13-1 16,-7-13-3-16,26 17 0 0,-14-14-3 16,14 24 0-16,-12-8-1 15,5 11-2 1,-17 1-1-16,-7 11 0 0,-17 2-1 16,-14 3 0-16,-16 1 0 15,-11 4-1-15,-9-7 1 16,-5 1-2-16,-3-6 2 15,6-4-2-15,1-5 1 16,10-5-2-16,10-5 2 16,19-4-1-16,0 0-1 15,25-15 2-15,4 3-3 16,9 5 3-16,7 1-2 16,5 6 1-16,2 2 0 15,-2 5 0-15,-4 5 1 16,-9 3-1-16,-10 6 2 0,-8 6-2 15,-11-2 2 1,-12 0 0-16,-17 0-2 0,-8 0 2 16,-9-4-1-16,-7-2 1 15,-3-1-2-15,0-9 1 16,-1-3 0-16,9-2-1 16,9 0-1-16,4-8-2 15,27 4-2-15,-31-21-5 16,31 21-15-16,14-20-15 15,-5 1 0-15,5-8 1 0,5 1 0 16</inkml:trace>
  <inkml:trace contextRef="#ctx0" brushRef="#br1" timeOffset="141695.7265">17780 14348 50 0,'0'0'37'0,"0"0"-1"16,17-8 2-16,-17 8-23 0,0 0-5 16,0 0-2-1,-15 29-3-15,15-29-2 16,-18 34 0-16,10-17-1 15,8-17-1-15,2 29-1 0,-2-29 1 16,27 21-1-16,0-17 0 16,10 0 0-16,9-4 0 15,10 2 0-15,6-2 0 16,4 2 1-16,-3 0-1 16,1 3 0-16,-10 3 0 15,-10 2 1-15,-11 3 0 16,-16 4 2-16,-9 5-2 15,-18 1 1-15,-7 0-2 16,-10 0 3-16,-4 5-2 16,-7-8 0-16,-1-1-1 15,-1-10 1-15,1-3-1 16,2-2-1-16,3-8 0 0,5-4-3 16,-2-15-1-16,31 23-5 15,-43-34-29-15,30 9-1 16,-1-8 0-16,7 1 0 15</inkml:trace>
  <inkml:trace contextRef="#ctx0" brushRef="#br1" timeOffset="141931.8321">17710 14206 63 0,'-25'7'37'0,"25"-7"0"15,23 16 0-15,2-22-28 0,37 12-3 16,11-12-1-16,18 12-1 16,4-8-1-16,3 0-3 15,-4 2 0-15,-11-4-3 16,-9 17-4-16,-34-16-10 16,-13 10-20-16,-27-7-1 15,-8 31 0-15,-19-6 1 16</inkml:trace>
  <inkml:trace contextRef="#ctx0" brushRef="#br1" timeOffset="142251.9752">17195 15119 57 0,'41'2'38'16,"-1"-4"-1"-16,14-4 1 16,27 6-28-16,-2-19-1 15,27 13-3-15,-3-4 0 16,7 7-3-16,-10-1-3 0,-8-2-1 15,-5 6-4-15,-29-6-2 16,-2 23-10 0,-33-15-21-16,-23-2-1 15,0 0 1-15,-42 18 0 16</inkml:trace>
  <inkml:trace contextRef="#ctx0" brushRef="#br1" timeOffset="142839.2408">17473 15535 41 0,'0'0'34'16,"0"0"2"-16,0 0-1 16,17 2-18-16,-17-2-8 15,0 0-2-15,0 0-3 16,25 6 0-16,-25-6-2 15,31 9-1-15,-11 1 1 16,1 3-2-16,2-1 1 16,-2 1-1-16,0-1 0 15,2 1 0-15,3-1 0 0,4 1 0 16,1-3 0-16,-2-1 0 16,0 1 0-16,-2 1 0 15,-4 1 1-15,-3-1 0 16,-20-11-1-16,19 25 2 15,-19-25-1-15,-4 31 0 16,4-31 1-16,-23 29-1 16,2-20 1-16,-6 5-2 15,-4-3 2-15,-6-1-3 16,-5-4 2-16,-3-5-1 16,1 1 0-16,0-7-2 15,9 3-2-15,0-14-3 16,35 16-15-16,-27-19-16 0,23-4-1 15,4-2 1-15,8-9-1 16</inkml:trace>
  <inkml:trace contextRef="#ctx0" brushRef="#br1" timeOffset="143035.3277">17523 15389 53 0,'0'0'37'0,"-2"-25"1"15,2 25 1-15,41-25-21 16,3 16-12-16,2-11 0 16,16 15-2-16,6-7-4 15,3-3-3-15,12 23-10 0,-4-18-25 16,-10 0 0-16,-7-3-1 16,-2-2-1-16</inkml:trace>
  <inkml:trace contextRef="#ctx0" brushRef="#br1" timeOffset="143611.5855">19058 14635 47 0,'0'0'36'16,"22"-17"2"-16,-22 17-3 15,0 0-17-15,0 0-6 16,0 0-2-16,11 27-4 16,-9 2-2-16,10 11-1 15,-7 4-2-15,9 12 2 16,-2-1-3-16,3 5 2 16,-2-1-2-16,3-1 1 15,-4-18-1-15,1-7-1 0,1-8-2 16,-14-25-1-1,30 13-4-15,-24-34-6 16,25 2-24-16,-17-14-1 16,5-3-1-16,-2-12 1 0</inkml:trace>
  <inkml:trace contextRef="#ctx0" brushRef="#br1" timeOffset="143967.7441">19460 14670 34 0,'0'0'37'16,"17"-21"-1"-16,-17 21 2 15,2 19-14-15,-25-8-13 16,7 22-2-16,-22-4-3 16,3 13 0-16,-9-6-2 0,7 10-1 15,-2-7-1 1,9-5 0-16,8-9-1 16,15-2 0-16,7-5 0 15,7-1 0-15,-7-17 0 0,25 23 1 16,-25-23-1-16,37 23 0 15,-14-15 0-15,2 1 0 16,6-1 0-16,4-2 0 16,2 3 0-16,-1-1 0 15,3-2 0-15,-6 1-1 16,-5-1 0-16,-4 0 0 16,-24-6-1-16,23 7 0 15,-23-7-1-15,0 0-3 16,0 0-3-16,0 0-22 15,-21-5-10-15,21 5-1 16,-12-21-1-16</inkml:trace>
  <inkml:trace contextRef="#ctx0" brushRef="#br1" timeOffset="144951.1883">19618 14756 9 0,'0'0'33'15,"0"0"1"-15,7-17 0 16,-7 17-12-16,0 0-2 16,0 0-5-1,0 0-3-15,12 21-3 0,-12-21-3 16,10 29 1-16,-8-6-3 15,7 11 0-15,-5 1-2 16,2 7 1-16,-6-6-3 16,4 3 2-16,-4-7-1 15,0-1 0-15,-2-10-1 16,4-2 1-16,-2-19 0 16,0 0-1-16,0 0 1 0,0 0-2 15,6-34 2-15,-1 11-1 16,1-8 0-1,2-5-1-15,1-6 0 16,3 5 1-16,2-1 0 0,3 1 0 16,0 7 0-16,3 3 0 15,-1 9 0-15,2 15 1 16,0 12-2-16,-3 7 2 16,-1 10-1-16,-5 13 0 15,-5 3 0-15,-1 8 0 16,-2 2 0-16,-2-8 1 15,-4-2-1-15,0-6 1 16,0-9-1-16,2-9 0 0,0-18 0 16,0 0 0-1,0 0 0-15,25-29 0 16,-11 0 0-16,3-6-1 16,2-5 1-16,4-2 0 0,1 2 0 15,1 3 0-15,0 1 0 16,0 11 0-16,-4 8 0 15,2 9-1-15,-5 12 2 16,-18-4-1-16,27 36 0 16,-22-3 0-16,-1 9 1 15,-4-4-1-15,0 5 0 16,-4-5 0-16,2-4-2 16,-3-11-1-16,7 2-3 15,-2-25-7-15,0 0-27 16,19-7 0-16,-2-7-1 15,1-11 0-15</inkml:trace>
  <inkml:trace contextRef="#ctx0" brushRef="#br1" timeOffset="145192.2929">20611 14672 68 0,'0'0'37'16,"29"17"2"-16,2-13-1 15,-8-8-30-15,27 2-3 16,-4-4-1-16,3 4-3 16,1 4-4-16,-13-7-4 0,11 6-30 15,-25 1-1-15,-23-2 0 16,0 0-1-16</inkml:trace>
  <inkml:trace contextRef="#ctx0" brushRef="#br1" timeOffset="145332.3555">20615 14915 36 0,'27'-7'28'0,"27"12"-8"16,-8-10-19-16,-5-13-26 15,17 13-3-15,-18-13-2 16</inkml:trace>
  <inkml:trace contextRef="#ctx0" brushRef="#br1" timeOffset="146007.6581">21535 14405 48 0,'-21'-9'35'15,"2"-3"2"-15,19 12-3 0,0 0-22 16,-20-21-2 0,20 21-2-16,27 6-2 15,10 1-1-15,3-1-2 16,16 2-1-16,10-1 0 0,9 3-1 16,2-4 0-16,2-2 0 15,-3-6 0-15,-7 0 0 16,-11-2 0-16,-8 0 0 15,-15 0 1-15,-6 4 0 16,-29 0-1-16,23 6 2 16,-23-6-1-16,-4 38-1 15,0-7 2-15,-6 17-2 16,3 6 0-16,-7 11 0 16,3 2 0-16,-5 4 0 15,3 0-1-15,-1 0 0 16,-3-6 0-16,3-9 0 15,3-12 0-15,-1-6-1 0,8-1-3 16,-3-18-4-16,16 12-19 16,-9-31-15-16,0 0 1 15,22-2-2-15,-22 2 2 16</inkml:trace>
  <inkml:trace contextRef="#ctx0" brushRef="#br1" timeOffset="146503.8809">22600 14513 37 0,'0'0'35'15,"0"0"1"-15,13-18 2 0,-13 18-19 16,23 2-6-16,-23-2-3 16,29 29-3-16,-15-6 0 15,11 21-2 1,-4 2 0-16,0 14-3 0,-5 1 1 16,-3 6-1-16,-1-6 0 15,-6 3-1-15,-4-9-1 16,-4-12 0-16,-2-5 0 15,0-15-1-15,4-4-3 16,0-19-2-16,0 0-5 16,-12-17-28-16,18-8-2 15,4-13 0-15,1-7 0 0</inkml:trace>
  <inkml:trace contextRef="#ctx0" brushRef="#br1" timeOffset="146904.0602">23105 14505 43 0,'0'0'35'0,"0"29"2"15,-15-6 1-15,-3 15-17 32,-20-11-10-32,13 17-4 0,-20-10-1 0,7 7-1 46,-9-9-1-46,9 3-1 0,-3-6-2 0,9-4 1 0,3-12-3 0,7 0 3 0,22-13-1 16,0 0-1-16,-3 20 1 16,3-20-1-1,32 13 1-15,-7-5-1 0,6 1 1 16,4 3 0-16,0-1-1 16,3 1 1-16,-3 5-1 15,0-2 1-15,1 3-1 16,-3 3 1-16,-4-4-1 15,-6 0 0-15,-2-3 0 16,-21-14-1-16,27 23-1 16,-27-23-2-16,18 7-3 15,-20-24-9-15,2 17-25 0,19-29 0 16,-11 8 0-16,-2-4 1 16</inkml:trace>
  <inkml:trace contextRef="#ctx0" brushRef="#br1" timeOffset="147596.3707">23331 14666 72 0,'21'17'40'0,"-13"2"0"16,-3 4-1-16,13 10-29 15,-10-8-4-15,11 13 0 16,-13 3-3-16,7 7 0 16,-7 1-2-16,7-3 1 15,-9-3-2-15,4-1 2 0,-6-11-2 16,2-6 1-16,0-8-1 16,-4-17 1-16,0 0-1 15,0 0 0-15,13-33 1 16,-9-1-1-16,6-1 0 15,-5-7-1-15,5 0 1 16,4 1-1-16,3-5 1 16,-2 12 0-16,5-1 0 15,-1 14 0-15,2 10 0 16,0 7 0-16,-1 10 0 16,1 9 1-16,-4 14-1 15,2 3 1-15,-5 11-1 16,-2-1 2-16,-3 2-1 0,-3-2 0 15,-2-5-1-15,0-5 1 16,-4-7-1-16,0-25 1 16,4 21-1-16,-4-21 0 15,13-23 0-15,-1-2 0 16,5-5 0-16,2-13 0 16,6-1 0-16,2-2 0 15,6-4-1-15,-2 14 1 16,2-2 0-16,-2 11 0 15,0 13 0-15,-1 10 1 16,1 16-1-16,-2 7 1 16,-6 16 0-16,0 3 0 0,-3 14 0 15,-3 3 0-15,-3-3 0 16,-7 4 0-16,-3-8-1 16,0-6 0-16,0-8-1 15,-8-16-1-15,4-18-2 16,0 0-17-16,0 0-22 15,0-29-1-15,-2 0 1 16,-8-7-2-16</inkml:trace>
  <inkml:trace contextRef="#ctx0" brushRef="#br1" timeOffset="189006.9327">7179 4321 26 0,'0'0'31'0,"-19"-5"1"16,19 5-2-16,0 0-15 16,-26-23-3-16,26 23-2 15,0 0-2-15,0 0-2 16,0 0 0-16,33-14-2 16,2-1 0-16,31-1-1 15,13-10 0-15,31-1 0 0,15-10 0 16,20 3-2-16,3-3 0 15,1 9 0-15,-9 4 0 16,-20 11-1-16,-20 5 0 16,-26 10 1-16,-24 10-1 15,-27 9 2-15,-25 4-2 16,-21 2 2-16,-25 0-1 16,-20 1 1-16,-19-3-1 15,-15-2 1-15,-17-7 0 16,-9-7-1-16,-7-5 0 15,6-2-1-15,11 0-1 16,18-12-4-16,33 20-9 16,20-20-25-16,34-7-2 0,24-4 0 15,22-6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01:28.4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2-16T13:01:47.065"/>
    </inkml:context>
  </inkml:definitions>
  <inkml:trace contextRef="#ctx0" brushRef="#br0">845 976 44 0,'0'0'35'15,"0"0"1"-15,0 0 2 16,-12-23-22-16,12 23-7 15,0 0-1-15,0 0-2 16,0 0-1-16,-6 27-2 16,-7-6 0-16,-1 6-1 15,-3 0 0-15,3 7 0 0,5-1-1 16,3-3-1-16,8-3 1 16,15-9-1-16,12-9-1 15,16-7 1 1,9-6 0-16,3-3 0 0,5-3 1 15,0 2 0-15,-2 5-1 16,-8 1 1-16,-10 5 1 16,-5 9-1-16,-18 1 1 15,-5 8 0-15,-16 4 0 16,-10 4-1-16,-13-2 1 16,-10 8 0-16,-11-7-1 15,-8 3 0-15,-6-6 0 0,-3-4-1 16,1-6-1-16,6-3 1 15,6-6-2-15,5-10-1 16,16-2-2 0,-1-17-4-16,30 23-6 0,-22-46-25 15,24 11-1-15,-7-9 0 16,8 2 1-16</inkml:trace>
  <inkml:trace contextRef="#ctx0" brushRef="#br0" timeOffset="172.0855">677 1028 60 0,'-19'-16'37'0,"19"16"2"16,0 0-1-16,42-1-26 0,-13-15-3 15,27 9-3 1,4-15-1-16,11 3-5 16,14 4-4-16,-6-23-14 15,8 20-21-15,-10 1-1 0,-8 13 1 16,-15 10-3-16</inkml:trace>
  <inkml:trace contextRef="#ctx0" brushRef="#br0" timeOffset="360.1618">1587 1431 87 0,'0'0'42'16,"20"25"0"-16,-20-25-1 15,0 0-35-15,0 0-4 16,0 0-4-16,21 23-11 16,-21-23-28-16,0 0 0 0,0 0-2 15,-18 19-1-15</inkml:trace>
  <inkml:trace contextRef="#ctx0" brushRef="#br0" timeOffset="5016.2475">2993 824 34 0,'0'0'32'0,"18"-36"2"16,-14 5-9-16,-4 31-11 15,5-30-2-15,-5 30-1 16,0 0-1-16,0 42-3 16,-19-6 0-16,4 31-2 15,-10 1 0-15,-2 12-2 0,-4 6 0 16,2 1-2-1,2-9 0-15,4-12 0 16,3-15 0-16,5-16-2 16,5-6-1-16,10-29-3 0,0 0-3 15,-6-44-14-15,20 3-16 16,-2-20-1-16,5-8 0 16,-4-14 0-16</inkml:trace>
  <inkml:trace contextRef="#ctx0" brushRef="#br0" timeOffset="5324.3858">2926 646 49 0,'8'-23'36'0,"-8"23"1"16,19 17 1-16,-13 3-26 0,21 35-4 15,-2-7-1-15,19 19-1 16,2 4-3 0,12-7 0-16,4-7-2 15,2-3 1-15,-3-12-1 0,-5-8-1 16,-8-5 2-16,-17-2 0 15,-11-4 0-15,-18 2 0 16,-24 0 0-16,-16 2 0 16,-24 4 0-16,-15 3 0 15,-16-1 0-15,1-1-1 16,-5-7 0-16,5-2 0 16,11-7-1-16,13-9-2 15,20 1-1-15,13-14-5 16,35 6-17-16,0 0-17 15,23 6 0-15,2-12 0 16,8 4 0-16</inkml:trace>
  <inkml:trace contextRef="#ctx0" brushRef="#br0" timeOffset="6164.7649">4374 1051 28 0,'18'-29'32'15,"-18"29"2"-15,6-38-9 16,-6 38-3-16,-2-25-7 16,2 25-3-16,-22-18-3 31,22 18-2-31,-44 8-1 0,11 11-2 0,-13 8 0 15,-2 15-1 17,-6 6 1-32,0 8-2 0,5 5-1 0,15 5 0 0,11-3 0 15,19-6 0-15,19-9 0 16,20-13 0-16,17-14-1 16,15-11 0-16,3-14 0 0,3-14 1 15,1-12-1-15,-9-10-1 16,-9-12 1-16,-14-8 0 15,-16-7-1 1,-15-10 1-16,-13-5 0 0,-11-1 0 16,-10-5-1-16,-4 6 2 15,-2 7 0-15,2 12-1 16,5 5 0-16,7 20 1 16,9 15-1-16,6 23 1 15,0 0 0-15,33 48 0 16,-12 2-1-16,4 13 1 15,0 12 0-15,2 5-1 16,-4-1 1-16,-3-4-1 0,3-4 1 16,-8-20-2-16,-1-5 1 15,-3-17-1 1,-1-4-2-16,-10-25-3 16,14 17-5-16,-14-17-30 0,-14-25 1 15,2-1-1-15,-3-11 0 16</inkml:trace>
  <inkml:trace contextRef="#ctx0" brushRef="#br0" timeOffset="6600.9578">3925 443 53 0,'0'0'38'0,"-21"-6"-1"15,21 6-1-15,0 0-26 16,-2-17-3-16,23 15-1 16,-2-8-2-16,12 4-2 15,2 1 0-15,15 1 0 16,2 0 0-16,10 4 0 15,-2 0 0-15,6-2-1 16,-5 2 1-16,-1 2-1 16,-9-4 0-16,-9 2 1 15,-9-6-1-15,-10 1 0 16,-21 5 0-16,0-18 1 16,-21 11-1-16,-8 1 0 0,-10-6 0 15,-3 5 0-15,-2-7 0 16,-3 3-2-16,5 5-1 15,-1-9-2-15,22 15-6 16,-10-12-30-16,31 12-2 16,-23 2 0-16,23-2 0 15</inkml:trace>
  <inkml:trace contextRef="#ctx0" brushRef="#br0" timeOffset="14656.5715">7447 1417 20 0,'21'-11'29'0,"-21"11"-1"16,19-19-8-16,1 22-2 15,-20-3-4-15,23 10-4 16,-23-10-2-16,15 36-1 15,-19-11-3-15,4 12 0 16,-11-5-1-16,-1 5 0 16,-9-8-1-16,2-3-1 15,-2-12 0-15,1-12 0 16,3-10-1-16,5-9 0 0,5-10 0 16,9-6-1-16,9-3 1 15,3-4 0-15,5 3 0 16,4 7 1-16,0 3-1 15,4 11 1-15,0 9 0 16,-2 9 0-16,-5 9 1 16,-1 10 0-16,-4 2 1 15,-3 8 0-15,-10-2 0 16,-2 5 0-16,-10-7 0 16,-3 0 0-16,-7-8 0 15,1-2-1-15,-8-11-1 16,4-6 0-16,2-9 0 15,5-13-1-15,3-3 0 0,9-3 0 16,4-3-1-16,2 0 0 16,6 4 0-16,1 3-1 15,-9 24-2 1,21-27-3-16,5 44-18 0,-26-17-13 16,25 13 0-16,-25-13-1 15,30 18 0-15</inkml:trace>
  <inkml:trace contextRef="#ctx0" brushRef="#br0" timeOffset="16153.239">7723 1425 1 0,'0'0'21'0,"0"0"7"16,0 0-4-16,-10-19-8 15,10 19-3-15,0 0-1 16,0 0-4-16,18-23-1 15,-18 23-1-15,23-4-1 16,-2 6-1 0,-2-8-1-16,10 10 1 0,0-8-2 15,10 6 1 17,-3-4-1-32,7 0 0 0,-1-2 0 0,4 4-1 0,3-6 0 0,1 6 1 15,2-1-1-15,6-3-1 16,0-4 1-16,7 2 0 15,-1 1 0-15,5 1-1 16,-5 0 1-16,1 4 0 16,-5 2-1-16,-2 2 1 15,-4-2 0-15,4 5 0 16,0-5-1-16,4 0 1 16,1-2-1-16,9-4 1 15,5-2 0-15,4 5 0 16,0-3-1-16,-4 2 1 0,-4 0 1 15,-5 2-2-15,-5 2 1 16,-5-2-1-16,0 2 1 16,2-2-1-1,2-4 1-15,7-2-1 0,4-2 1 16,8-1-1-16,2-1 1 16,8 1-1-16,-2 1 1 15,3 0-1-15,-1 3 1 16,0 3-1-16,-3 2 0 15,1 2 1-15,0-4-1 16,-1 0 1-16,1 0 0 16,0 0 0-16,0 2 0 15,-1 0-1-15,1-4 1 0,4 6 0 16,-1-2-1 0,1 2 1-16,-2-2-1 15,-3 0 1-15,-1-2-1 16,6 2 1-16,-7 0 0 0,-1-4-1 15,-2 2 0-15,0 0 1 16,0 2 0-16,6-2 0 16,3 0-1-16,3-1 0 15,7-1 0-15,2-2 1 16,2-2-1-16,2 3 1 16,0-3-1-16,-2 2 0 15,-7 0 1-15,-5 3 0 16,-7-1-1-16,-4 2 1 0,-8 2-1 15,-5-2 1-15,-9 2-1 16,-6 0 1 0,-11-2-1-16,-6 0 1 15,-9-2-1-15,-5 4 0 0,-24 0 1 16,25-4 0-16,-25 4 0 16,0 0 0-16,0 0-1 15,0 0 1-15,0 0-1 16,0 0 0-16,0 0-1 15,0 0 1-15,0 0-2 16,0 0 1-16,0 0-1 16,0 0-2-16,0 0-1 15,0 0-3-15,0 0-3 0,0 0-15 16,0 0-11 0,-2-23-1-16,2 23 1 15,0 0 1-15</inkml:trace>
  <inkml:trace contextRef="#ctx0" brushRef="#br0" timeOffset="16601.4411">14314 1062 44 0,'0'0'33'15,"17"-21"0"-15,-17 21-7 16,-12-25-10-16,12 25-4 16,0 0-2-16,0 0-2 15,-7-25-1-15,7 25-1 16,-22-9-2-16,22 9-1 15,-36 15 0-15,15 0-1 16,-6 7 0-16,3 6-1 16,1 3 1-16,6 11-2 0,9-1 2 15,6-3-1-15,6-7 0 16,13-7-1-16,9-6 2 16,6-12-2-16,5-6 1 15,3-10 0-15,-1-7-2 16,3-6 2-16,-3-6-1 15,-8-2 1-15,-6-1-2 16,-10 5 2-16,-7-4-1 16,-12 10 1-16,4 21-1 15,-40-17 0-15,5 20 0 16,0 11 1-16,-3 7-1 16,3 4 1-16,2 6-1 15,10-3 0-15,6-3 2 0,9 0-2 16,8-6 1-16,0-19-2 15,15 29-1-15,-15-29-6 16,41 2-32-16,-16-15 0 16,4-5-2-16,8-14 0 15</inkml:trace>
  <inkml:trace contextRef="#ctx1" brushRef="#br0">19390 16365 0</inkml:trace>
  <inkml:trace contextRef="#ctx0" brushRef="#br0" timeOffset="20466.1749">7406 694 28 0,'0'0'32'0,"0"0"2"16,14-31-4-16,-4 51-13 15,-10-20-5-15,2 30-2 16,-2-30-3-16,1 58 0 16,-1-29-3-16,8 15 1 0,0-4-2 15,3 0-1-15,-3-5 0 16,2-6-1-16,-1-6 0 16,1-6-1-16,-10-17 1 15,17 30-2-15,-17-30-1 16,6 24-1-16,-6-24-3 15,0 0-7-15,23-2-22 16,-17-20-3-16,0-8 1 16,-2-16 0-16</inkml:trace>
  <inkml:trace contextRef="#ctx0" brushRef="#br0" timeOffset="20653.2562">7424 287 58 0,'0'0'36'16,"0"0"-1"-16,0 0 0 15,-19-19-31-15,19 19-4 16,13 23-16-16,-13-23-17 16,0 0-2-16,19 27 0 15,-19-27-1-15</inkml:trace>
  <inkml:trace contextRef="#ctx0" brushRef="#br0" timeOffset="21653.7038">14850 245 41 0,'0'0'32'16,"0"0"1"-16,0 0-10 15,-33-32-7-15,33 32-4 16,-29-6-2-16,29 6-2 15,-31 0-3-15,31 0 0 16,-27 4-1-16,27-4-1 16,-25 23 0-16,15-6 0 15,-1 6-1-15,5 8 0 16,-2 5-1-16,6 6 1 16,1 4-1-16,6 6 1 0,3-4-2 15,6 10 2-15,-3-5-1 16,5 1 0-16,-7-6 1 15,-1 6-1-15,-8-10 1 16,-2 0-1-16,-6-2 0 16,1-11-1-16,-5-6-1 15,-3-8-1-15,5 6-6 16,-15-36-18-16,25 13-13 16,-27-33-1-16,13 2 0 15,-3-13 0-15</inkml:trace>
  <inkml:trace contextRef="#ctx0" brushRef="#br0" timeOffset="21789.7684">14489 656 54 0,'0'0'37'15,"12"23"0"-15,5-6 0 16,10-17-16-16,8 13-23 16,21 7-24-16,0-5-8 15,-2-11-1-15,5-4-2 16</inkml:trace>
  <inkml:trace contextRef="#ctx0" brushRef="#br0" timeOffset="22929.2774">18592 1448 31 0,'27'-6'33'0,"-27"6"-1"16,31 2-3-16,-4 15-12 15,-27-17-3-15,25 19-4 16,-25-19-2-16,7 27-1 16,-7-27-2-16,-17 33-1 15,-2-18-1-15,-1 3 0 16,-3-5-2-16,4-1 0 0,-2-7-1 15,21-5 0-15,-27-5-1 16,27 5 1-16,-2-29-1 16,9 11 1-16,7-5 0 15,3 0 0-15,5 2 0 16,3 4 0-16,0 6 2 16,2 5-1-16,-4 4 0 15,0 4 1-15,-23-2 0 16,31 17 1-16,-31-17-1 15,4 31 1-15,-4-31-1 16,-25 32 1-16,2-18-1 16,-1 1 0-16,-1-5-1 15,2-1 0-15,2-5-1 0,4-6-1 16,17 2-2-16,-18-19-3 16,18 19-3-16,0-27-14 15,0 27-17-15,14-29-1 16,-14 29 1-16,23-26 1 15</inkml:trace>
  <inkml:trace contextRef="#ctx0" brushRef="#br0" timeOffset="25325.3516">18775 1235 2 0,'13'-29'26'15,"-13"29"0"-15,18-9-8 16,-12-9-1-16,-6 18-1 0,11-23-2 15,-11 23-2 1,19-19-5-16,-19 19-1 16,24-21-2-16,-24 21 0 15,27-23-2-15,-27 23 1 0,27-25-1 16,-10 15 0-16,-17 10 0 16,33-23 0-16,-33 23 0 15,38-23-1-15,-18 10 1 16,3 2-1-16,0-3 0 15,4 3 1-15,0-5-1 16,2 5 0-16,-2-5 1 16,6 1-1-16,-3 0 0 15,5 3 0-15,-2-3 0 16,2 5 1-16,-4-1-1 16,3-1 0-16,-1-1 1 15,4 5-1-15,-3-5 0 16,9 1 0-16,1-5 0 0,4 4-1 15,1-3 1-15,3 5-1 16,-2-3 1-16,2 1-1 16,-2-1 1-16,4 3-1 15,-6 3 1-15,2 1 0 16,4-1-1-16,0 2 0 16,4-2 1-16,2 7-1 15,0 1 0-15,0 0 0 16,-2-4 1-16,-1 6-1 15,-3-2 1-15,0 3-1 16,0 1 0-16,0 0 0 16,0-4 1-16,6 6 0 0,-2-2 0 15,4 1 0-15,-4 1 0 16,0 2 0-16,-1-4-1 16,3 9 1-16,-4-1-1 15,0-1 1-15,-2 4-1 16,2 5 1-16,0-5 0 15,-2 2 0-15,-2 6 0 16,-2-2 0-16,-2 0 0 16,-3 6 0-16,-1-2 0 15,-5-2 0-15,-1 2-1 16,-3 4 1-16,0-6 0 16,-4 0 0-16,-2 2-1 15,-2-2 1-15,-4 2 0 0,0-2-1 16,-6 4 1-16,3 0-1 15,-5 5 1-15,-2 5-1 16,-3-1 2-16,-2 3-1 16,0 3 0-16,-5 2 0 15,-1 0-1-15,-4-2 1 16,-3 0-1-16,1 6 1 16,-4-4-1-16,0 4 1 15,-3 0-1-15,-1 4 1 16,-3 4-1-16,-1-3 1 15,-1 3-1-15,-2-2 1 16,-5 1-1-16,1-3 0 16,-4 0 0-16,0-2 1 0,-5 0-1 15,-1 0 0-15,-4-2 0 16,-1 0 1 0,-5-2-1-16,1-2 0 0,-1 0 1 15,1 2-1-15,1-8 0 16,3 1 1-16,-1-3-1 15,3-1 0-15,1 1 0 16,-2-1 0-16,0-3 0 16,1-3 1-16,1-2-1 15,-2-2 0-15,1-2 0 16,-1-6 0-16,-5 2 0 16,-1-5 0-16,-1-1 1 15,0-5-1-15,-7-1 0 0,3-3 1 16,-4 0-1-16,0 2 1 15,4-6-1-15,-2-2 0 16,-4-2 0 0,0 2-1-16,0 6 1 0,-4-12 0 15,0 8 0-15,-2-7 0 16,-4-1 0-16,3 2 0 16,1-2 0-16,0-3 1 15,2-8-2-15,-1 5 1 16,-3-7 1-16,0 4-1 15,0-4 0-15,3 2 1 16,-3-4-1-16,2 2 0 16,-2 0 1-16,4 3-1 0,6-3 0 15,4 2 0-15,2 4 0 16,3-5 1 0,1 5-1-16,2 2 0 15,5-1 0-15,-2-1 0 0,4 3 0 16,2 1 0-16,1-1 0 15,1-1 0-15,4 0 0 16,1-7 0-16,1-1 0 16,4 0 0-16,0-4-1 15,3 4 2-15,3-4-2 16,-1 0 2-16,5 4-2 16,1-2 2-16,0 4-1 0,1 0 0 15,1 1 0 1,0-3-1-16,0 2 2 15,0 0-1-15,1 0 0 16,-3 2-1-16,4-1 1 0,0 1 0 16,4 17 0-16,-6-31 0 15,6 31 0-15,2-30 0 16,-2 12 0-16,2 1 0 16,-2-4 0-16,2 2 0 15,-4-2 0-15,2 0 0 16,-2 3 0-16,0 1 0 15,2 17 0-15,-2-19 0 16,2 19 0-16,0 0 0 16,-1-17-1-16,1 17 1 15,0 0 0-15,0 0 0 16,0-19 0-16,0 19 0 16,0 0 0-16,0-20 0 0,0 20 0 15,0 0 0-15,-4-17 0 16,4 17 0-16,0 0 0 15,0 0 0-15,0 0 0 16,0 0 0-16,-18-10 0 16,18 10 0-16,0 0 0 15,0 0 0-15,0 0 0 16,0 0 0-16,0 0 0 16,0 0 0-16,0 0 0 15,0 0 0-15,0 0 1 16,-17-17-2-16,17 17 1 15,0 0 0-15,0 0 0 16,0 0 0-16,0 0 0 0,0 0 0 16,0 0-1-16,0 0 2 15,0 0-1-15,-6-17 0 16,6 17-1-16,0 0 1 16,0 0-1-16,0 0 0 15,0 0-2-15,0 0-3 16,-6 33-5-16,6-33-32 15,0 0 1-15,-17 0-1 16,17 0 0-16</inkml:trace>
  <inkml:trace contextRef="#ctx0" brushRef="#br0" timeOffset="26513.8845">18086 930 18 0,'0'0'33'15,"10"-25"2"-15,-10 25 0 16,17-10-14-16,-26-16-3 16,9 26-4-16,0 0-3 15,0 0-2-15,0 0-2 16,0 0-2-16,13 23 0 0,-5 9-2 16,-6 7 0-16,6 9 0 15,-3-1 0-15,3 13-1 16,0-6-1-1,1-6 0-15,-3-10 0 0,0-9-1 16,-6-29 0-16,13 19-2 16,-13-19-1-16,6-29-3 15,-6 29-8-15,4-54-27 16,-8 5 1-16,-3-7-1 16,-3-7 0-16</inkml:trace>
  <inkml:trace contextRef="#ctx0" brushRef="#br0" timeOffset="26669.9522">18052 414 64 0,'-18'-13'38'16,"18"13"-2"-16,-19 9 1 0,19-9-27 16,0 0-15-16,2 27-29 15,7 2-1-15,-3 3-2 16,4 20 0-16</inkml:trace>
  <inkml:trace contextRef="#ctx0" brushRef="#br0" timeOffset="27370.2662">18298 1906 31 0,'-7'-21'36'0,"3"4"0"16,-6 0 2-16,-11-14-15 15,21 31-8-15,-33-8-4 16,33 8-2-16,-40 12-3 0,20 5-2 15,-5 0-1-15,10 14-1 16,0-2-1-16,5 3 1 16,6 9-2-16,4 5 1 15,4 4-1-15,2 3 1 16,3 1-1-16,1-2 1 16,0-2-1-16,-5-4 0 15,-1-4 2-15,-4-6-2 16,-2-3 2-16,-5-6-3 15,-5-8 2-15,-5-4-2 16,-1-1-1-16,-9-12-3 16,27-2-5-16,-52 2-30 15,27-16 0-15,-4-9-1 0,4-6 1 16</inkml:trace>
  <inkml:trace contextRef="#ctx0" brushRef="#br0" timeOffset="27530.338">17976 2242 69 0,'33'-10'37'0,"12"3"-1"15,-3-11-1-15,-2 9-33 16,7-12-14-16,-1 7-21 16,0 7-3-16,-11-9 0 15,-2 5-1-15</inkml:trace>
  <inkml:trace contextRef="#ctx0" brushRef="#br0" timeOffset="28166.6237">18651 1546 49 0,'-17'-6'37'0,"17"6"2"15,-25 6-1-15,-4-16-20 16,19 41-5-16,-19-14-4 16,14 23-2-16,-8-7-3 15,7 15 0-15,3-10-2 0,5 4 0 16,10-5-1-16,10-10-1 15,5-10 1-15,10-15-2 16,4-8 2 0,4-9-1-16,-1-12 1 0,-1-9-1 15,-2-5 1-15,-12-3-1 16,-7-2 0-16,-10 6 1 16,-10 3-1-16,-11 5 1 15,-12 13 0-15,-8 15 0 16,-1 11 0-16,-1 15 0 15,5 6 0-15,7 7-1 16,13 5 1-16,18 0-1 16,20-3 0-16,12-14 0 0,11-2 0 15,5-11-1 1,4-5-1-16,-10-14-3 16,2 9-8-16,-24-25-28 15,-13-4-2-15,-14-6 1 0,-13-9 0 16</inkml:trace>
  <inkml:trace contextRef="#ctx0" brushRef="#br0" timeOffset="31670.1938">903 4927 43 0,'0'0'32'16,"19"-40"3"-16,-25 8-12 15,6 32-6-15,6-33-3 16,-6 33-3-16,2-25-2 15,-2 25-2-15,0-19-2 16,0 19 0-16,0 0-1 16,-29 27 0-16,8-2 1 15,-1 13-2-15,-7 8 1 0,2 12-2 16,-2 7 1-16,6 10-1 16,4-4 1-16,17-4-2 15,6-8-1-15,11-3 0 16,10-8 0-16,8-12 1 15,6-11-1-15,7-15 0 16,4-6 1-16,-5-12-1 16,1-6 0-16,-6-10 0 15,-5-7 0-15,-8-6 0 16,-11-1 0-16,-11 2 1 16,-10-3-1-16,-13 10 0 15,-11 6 0-15,-7 10 1 16,-9 9 0-16,1 12 0 0,0 7-1 15,3 8 0-15,4 10 1 16,10 3-1-16,10 1 0 16,11-1 0-1,10-3-2-15,10-10 1 0,9-2-1 16,2-10-1-16,15-3-4 16,-11-23-7-16,14 13-27 15,-9-14 0-15,3 5-1 16,-6-6 1-16</inkml:trace>
  <inkml:trace contextRef="#ctx0" brushRef="#br0" timeOffset="31942.3145">1495 5463 86 0,'23'17'42'0,"-23"-17"0"16,0 0-1-16,0 0-33 16,0 0-4-16,0 0-2 15,19 17-5-15,-29-38-15 0,10 21-23 16,2-19-1-1,-2 19 0-15,0-33-1 16</inkml:trace>
  <inkml:trace contextRef="#ctx0" brushRef="#br0" timeOffset="37162.6542">3780 5158 26 0,'0'0'33'16,"0"0"2"-16,18 5 1 0,-1 5-17 16,-17-10-2-16,0 0-1 15,0 0-5-15,31 6-1 16,-12-10-3-16,18 6-2 15,3-12 0-15,14 8-2 16,6-7-1-16,0-1-1 16,0-1 0-16,-4-1-2 15,-6 4 0-15,-10-1-3 16,1 13-4-16,-41-4-5 16,46-14-27-16,-46 14 0 15,0 0-1-15,0 0 2 16</inkml:trace>
  <inkml:trace contextRef="#ctx0" brushRef="#br0" timeOffset="37343.7416">4027 5286 63 0,'-27'14'39'0,"8"-9"0"16,19-5 1-16,2-19-27 16,31 15-2-16,1-15-3 15,24 10-1-15,8-13-4 16,15 3-3-16,6 4-3 15,-8-10-8-15,6 13-29 16,-18 5 0-16,-15 5-2 16,-21 2 1-16</inkml:trace>
  <inkml:trace contextRef="#ctx0" brushRef="#br0" timeOffset="37898.9867">2596 4904 29 0,'0'0'33'16,"2"-28"2"-16,13 7-1 15,16 7-19-15,-2-28-3 0,35 21-2 16,-8-21-1 0,29 19-3-16,-12-8 0 15,10 19-1-15,-14 7 0 16,-5 16 1-16,-24 6-2 0,-13 20-1 15,-25 3 0-15,-23 8 0 16,-19 2 0-16,-11 0-2 16,-4-6 1-16,-5-8-4 15,10 1-3-15,-4-28-12 16,17 11-23-16,14-11-1 16,23-9-1-16,-6 19 1 15</inkml:trace>
  <inkml:trace contextRef="#ctx0" brushRef="#br0" timeOffset="38347.1884">2814 5800 43 0,'13'-21'37'0,"-13"21"0"15,0 0-3-15,0-31-18 16,0 31-2-16,0 0-4 0,0 0-3 15,-23 12-3-15,23-12-1 16,-9 19-1-16,9-19 0 16,0 0-1-16,27 12-1 15,-4-18 0-15,2 0 0 16,-2-3 1-16,-4 5 0 16,-19 4 1-16,0 0 0 15,0 0-1-15,0 0 2 0,-40 7-2 16,13 3 0-1,2 0-3-15,-4-12-9 16,29 2-29-16,0 0-1 16,0 0 0-16,0 0-1 0</inkml:trace>
  <inkml:trace contextRef="#ctx0" brushRef="#br0" timeOffset="39166.5559">5642 4668 47 0,'15'-17'36'0,"-15"17"0"16,29-21-8-16,-41-4-11 16,12 25-4-16,-11-21-3 15,11 21-2-15,-41-19-2 16,16 15-1-16,-13 0-1 15,-3 10-1-15,-7 5-1 16,-4 9-1-16,2 10 0 16,1 11 0-16,7 5 0 15,7 5 0-15,16-1 0 16,13-4-1-16,16-7 0 16,17-7 1-16,11-11-1 15,11-13 0-15,3-12 1 0,6-13-2 16,-2-10 1-16,-6-5 1 15,-8-11-2-15,-11-8 1 16,-10-9 0 0,-9-7-1-16,-14-12 0 0,-10 1 0 15,-3-7 1-15,-4 1 0 16,-5 9 0-16,5 8 0 16,4 13 1-16,1 18 0 15,10 17 0-15,4 19 0 16,4 32 1-16,6 12-1 15,5 14 0-15,3 11 0 16,1 8 0-16,4 1 1 16,-2 3-2-16,1-12 0 0,-5-4 0 15,0-13-1 1,-1-8-1-16,-7-17-1 16,3 2-6-16,-12-29-31 15,0 0-1-15,0 0-1 0,-14-31 0 16</inkml:trace>
  <inkml:trace contextRef="#ctx0" brushRef="#br0" timeOffset="39694.7927">5188 3959 18 0,'0'0'32'16,"-13"17"3"-16,13-17 0 16,0 0-12-16,0 0-7 15,0 0-4-15,40-11-3 16,-22-1-2-16,16 8-2 16,-1-3 0-16,12 3-2 0,-1-2 0 15,4 4 0-15,0-4-1 16,1 0 1-16,-5 1-2 15,-4-3 1-15,-3 0-1 16,-8-3 0-16,-12-4-1 16,-17 15 1-16,6-33-1 15,-6 33 1-15,-38-35-1 16,11 18 1-16,-6-6-2 16,-4 2 1-16,6 4-3 15,-3-6-3-15,34 23-5 16,-45-18-28-16,45 18 0 15,-21-7-2-15,21 7 1 16</inkml:trace>
  <inkml:trace contextRef="#ctx0" brushRef="#br0" timeOffset="40783.2776">5198 5442 51 0,'0'0'36'0,"0"0"1"16,0 0-1-16,0 0-21 15,0 0-4-15,27-8-3 16,-27 8-1-16,46-6-1 16,-15-2-1-16,15 6 0 15,6-7-1-15,18 1 1 16,3-7-2-16,6 3-1 16,2-3 0-16,-4 4 0 15,-5-3-1-15,-10 6 0 16,-12 3 0-16,-16 3-1 15,-12 2 1-15,-22 0 0 0,19 2-1 16,-19-2 0-16,0 0 0 16,0 0 0-16,0 0-2 15,0 0-1-15,-15 19-2 16,15-19-5-16,0 0-32 16,-18 6 1-16,18-6-2 15,-23 9 1-15</inkml:trace>
  <inkml:trace contextRef="#ctx0" brushRef="#br0" timeOffset="43075.3039">5536 5883 21 0,'15'-33'34'0,"-7"16"0"16,-1-2 2-16,-12-14-15 15,32 27-3-15,-31-23-3 16,25 24-2-16,-25-14-3 15,4 19-2-15,0 0-2 16,0 0-1-16,6 24-1 16,-8 3 0-16,0 4-2 0,2 7 0 15,0 8-1-15,0 6 0 16,6 0 1-16,2 2-1 16,3-1 1-16,5-5-1 15,-3-3 0-15,4-5 0 16,3-6 1-16,3-9-2 15,-4-6 1-15,2-3-1 16,1-7 0-16,-1-5 0 16,2 0 1-16,0-2-1 15,0-4 0-15,2 0-2 16,0-2 1-16,-2-5-1 16,6 1-1-16,-5-5-1 15,3 3-3-15,-10-19-4 0,10 23-11 16,-12-20-20-16,-3 1 0 15,-10-6 0-15,-4 4 2 16</inkml:trace>
  <inkml:trace contextRef="#ctx0" brushRef="#br0" timeOffset="43343.4243">5406 5963 74 0,'0'0'40'16,"23"-7"-1"-16,10 1 1 16,12-21-30-1,12 21-4-15,3-7-2 0,6 3-1 16,-4-1-2-16,-10-1-4 15,2 14-7-15,-24-8-29 16,-6 1-1-16,-24 5 0 16,0 0-1-16</inkml:trace>
  <inkml:trace contextRef="#ctx0" brushRef="#br0" timeOffset="48159.5835">6932 5043 42 0,'0'0'37'0,"0"0"-1"15,0 0 2-15,35-20-15 16,9 18-13-16,-11-15-3 0,23 11-1 16,-6-9-3-16,8 5-1 15,-8 3-1 1,-4-3-5-16,4 16-5 16,-17-10-30-16,-8 6 1 0,-25-2-2 15,0 0 1-15</inkml:trace>
  <inkml:trace contextRef="#ctx0" brushRef="#br0" timeOffset="48331.6608">7013 5184 71 0,'0'0'38'16,"23"4"0"-16,8-11 0 15,4-5-31-15,15 3-2 16,-6-1-3-16,1-3-6 15,11 7-32-15,-16 4-1 16,-7 0-2-16,0 0 1 0</inkml:trace>
  <inkml:trace contextRef="#ctx0" brushRef="#br0" timeOffset="48879.9059">8029 4996 47 0,'0'0'38'15,"14"-21"0"-15,-14 21 3 16,2-23-22-16,-2 23-5 16,0 0-4-16,29 8 0 15,-29-8-3-15,29 19-2 16,-12-3 0-16,4 7-1 16,4 3 0-16,0 7-2 15,1 0 1-15,-1 1-2 16,-4 3 0-16,-2-3 0 15,0-3-1-15,-3-2 1 16,-3-8-1-16,-1-2 0 0,-12-19 0 16,13 19 1-16,-13-19 0 15,0 0 0-15,8-33 0 16,-8 7-1-16,0-11 0 16,-2-7 0-16,2-6 0 15,0-7 0-15,4-5 0 16,4 3-1-16,1 3 0 15,1 6-1-15,4 10 0 16,-1 2-1-16,3 13 0 16,-7 6-2-16,-9 19-5 15,0 0-32-15,18 5-1 16,-18-5 0-16,-8 18 0 16</inkml:trace>
  <inkml:trace contextRef="#ctx0" brushRef="#br0" timeOffset="49504.1885">7835 4622 48 0,'0'0'37'0,"0"0"0"16,0 0 1-16,0 0-23 16,0 0-3-16,0 0-2 0,23-13-4 15,-23 13-1-15,42-19-2 16,-13 5 0-1,16 3-1-15,5-1 0 0,8 1 0 16,1-1 0-16,1 1-1 16,-2 3 1-16,0 4-1 15,-10-5 0-15,-7 5 0 16,-12-4 1-16,-8 3-1 16,-21 5 0-16,11-20 0 15,-11 20 0-15,-19-28 0 16,0 8-1-16,-6 1 1 15,-4-4-2-15,0 0 0 0,4 0-1 16,0-2-1 0,9 8-2-16,-7-14-10 15,23 31-26-15,-4-27 0 16,4 27-1-16,14-21 0 0</inkml:trace>
  <inkml:trace contextRef="#ctx0" brushRef="#br0" timeOffset="50971.8429">872 8372 59 0,'-18'2'38'16,"18"-2"1"-16,-33 2-1 16,33-2-26-16,-17 2-2 15,17-2-2-15,0 0-1 16,19 4-2-16,-19-4-1 15,43-8-1-15,-12 6 1 16,9 2-2-16,10-1 1 16,6-3-1-16,10-2-2 15,-1 2 1-15,-1-2-1 0,-6-1-1 16,-8 1 1-16,-7 4 0 16,-13 6-1-1,-8 9 1-15,-15 5 1 16,-9 10-1-16,-7 3 1 0,-3 13-1 15,-7 4 3-15,0 13-2 16,-6 9 1-16,-1 0 0 16,-1 17 0-16,0-1 0 15,2 4 0-15,4-3 0 16,4-9-2-16,1-11 1 16,9-13-1-16,1-12-1 15,4-17 0-15,2-25-1 16,12 17-1-16,-12-17-1 0,17-11-3 15,-13-14-5 1,25 15-31-16,-14-11-1 16,4 2 1-16,-3-6-1 15</inkml:trace>
  <inkml:trace contextRef="#ctx0" brushRef="#br0" timeOffset="51476.0747">1566 9178 45 0,'0'0'37'0,"0"0"1"16,0 0 0-16,0 17-21 15,-23-11-5-15,19 25-3 16,-13-12-2-16,9 10-2 15,-2-2-2-15,10 1 0 16,0-3-2-16,12-7 1 16,7-16-2-16,12-6 0 0,0-12 0 15,4-1 1-15,-5-10 0 16,-1 2-1-16,-7-2 1 16,-11 4 1-16,-11 23-1 15,-13-23 0-15,-9 25 1 16,-5 0-2-16,0 6-1 15,-3-6-3-15,10 17-8 16,-3-11-29-16,23-8-1 16,-19 5 0-16,19-5-1 15</inkml:trace>
  <inkml:trace contextRef="#ctx0" brushRef="#br0" timeOffset="56372.2639">3979 8775 40 0,'0'0'34'0,"-19"2"3"15,19-2-7-15,-22-7-17 16,22 7-2-16,0 0-2 16,0 0-1-16,0 0-2 15,0 0-2-15,0 0 0 16,0 0 0-16,0 0-2 0,0 0 0 15,0 0 0 1,4-25-1-16,-2 3 1 16,-2-1-1-16,-2-3 0 15,-5 1 0-15,-13 0 0 0,-7 6 0 16,-11 9 0-16,-7 8-1 16,-9 12 1-16,-2 15-1 15,-5 13 1-15,3 16-1 16,8 9 1-16,13 10-1 15,16 2 1-15,15-2 0 16,18-4-1-16,15-14 1 16,13-14-1-16,16-22 1 0,8-19 0 31,1-18-1-31,-3-14 1 0,-4-14-1 16,-8-14 0-16,-8-7 1 15,-11-11-1-15,-11-13 0 0,-11 1-1 16,-7 2 2-16,-4 6-2 15,-5 7 2-15,-3 9-1 16,2 15 1-16,-1 14-1 16,9 37 1-16,0 0-1 15,-10 33 1-15,16 15 1 16,7 9-2-16,1 10 2 16,1 10-2-16,2 4 2 15,1-4-2-15,-1-5 2 16,-1-18-3-16,-5-8 1 15,-1-9-1-15,-2-12-2 16,-8-25-1-16,21 13-4 16,-23-34-12-16,2 21-22 0,15-37 0 15,-3 16-1-15,-1-4 2 16</inkml:trace>
  <inkml:trace contextRef="#ctx0" brushRef="#br0" timeOffset="57828.9192">4741 8754 32 0,'0'0'25'16,"0"0"-1"-16,0 0-2 16,-23 4-2-16,23-4-2 15,0 0-4-15,0 0-3 16,0 0-2-16,0 0-1 16,0 0-1-16,0 0-2 15,0 0-1-15,31 8 0 16,-4-12-1-16,15-2 0 15,6-3 0-15,14 1 0 16,-4-2 0-16,7 4-1 0,-5-3 0 16,-2 5 0-16,-14 0 0 15,-9 4-1-15,-10 0 0 16,-25 0-1-16,25 0 0 16,-25 0 0-16,0 0-2 15,0 0-1-15,0 0-3 16,-29-13-5-16,29 13-30 15,0 0 0-15,0 0-1 16,25-23 0-16</inkml:trace>
  <inkml:trace contextRef="#ctx0" brushRef="#br0" timeOffset="58612.2713">3632 8217 32 0,'0'0'31'0,"-31"2"2"16,31-2-10-16,0 0-7 15,-29-11-4-15,29 11-2 16,0 0-2-16,0 0 0 16,0 0-2-16,0 0 0 15,0 0-1-15,33-2-1 16,-12 2-1-16,19 0 0 15,5-2-2-15,11-4 0 0,7-4 0 16,5 3 0 0,-2-3-1-16,-5 0 0 15,-9-1 1-15,-11 1 0 16,-12 1 1-16,-12 3-2 0,-17 6 1 16,0 0 0-16,-21-15-1 15,-2 11 1-15,-6-6-1 16,-4-1-1-16,0-3 0 15,0-9-2-15,12 12-2 16,-6-28-8-16,27 13-25 16,0-3-2-16,8 2 1 15,9 4-1-15</inkml:trace>
  <inkml:trace contextRef="#ctx0" brushRef="#br0" timeOffset="59616.727">6000 8568 46 0,'0'0'37'16,"-5"-29"-1"-16,5 29 3 15,-20-34-25 1,20 34-1-16,0 0-5 0,27 11-1 16,-27-11 0-16,16 35-3 15,-9-8 0-15,9 5-1 16,-3 3 1-16,1 3-3 15,-4-5 3-15,1-2-3 16,-3-7 1-16,0-2-1 16,-8-22 0-16,7 24 1 15,-7-24-1-15,0 0 0 0,0 0 0 16,0 0 0-16,4-24 0 16,4-1-1-1,0-8 0-15,7-2 1 16,4-7-1-16,4 0 0 0,1 4 0 15,1 1 0-15,-2 12-1 16,0 14 2-16,2 17-1 16,-4 3 0-16,0 18 1 15,1 4-1-15,1 3 1 16,0 5-1-16,0-3 1 16,-2-5-2-16,-3-10 2 15,-7-4-1-15,-11-17 1 16,18 15-1-16,-18-15 0 0,0 0 1 15,7-34-1-15,-3 7 1 16,6-9-2 0,3-7 2-16,7 1-2 15,5 0 1-15,4 4-1 0,1 7 2 16,3 10-2-16,4 9 1 16,-2 18 0-16,-1 15-1 15,-3 10 2-15,-2 5-1 16,-2 3 1-16,-2 3-2 15,-2-6 1-15,-3 1-3 16,1-3-2-16,-21-34-9 16,13 25-30-16,-13-25 1 15,-7 18-1-15,-18-17 0 16</inkml:trace>
  <inkml:trace contextRef="#ctx0" brushRef="#br0" timeOffset="60285.0197">3302 9671 40 0,'0'0'34'16,"-35"-2"3"-16,12-9-10 16,23 11-6-16,-29 0-5 15,29 0-4-15,0 0-2 16,21 7-2-16,1-7-2 16,18 6-1-16,10-4 0 15,20 2-2-15,15-12 1 16,13 2-1-16,2-5-1 15,4 1 0-15,-7-1 0 16,-10-3-1-16,-14 1-1 16,-15 3 1-16,-22 7-2 0,-18 1 0 15,-18 2-1-15,0 0-2 16,-10 19-7-16,-17-13-32 16,10 3 0-16,-6-1-1 15,-2 3 2-15</inkml:trace>
  <inkml:trace contextRef="#ctx0" brushRef="#br0" timeOffset="60916.3036">3663 10172 20 0,'15'-35'36'0,"-9"18"1"15,0 0 1-15,-6-12-16 0,17 31-3 16,-23-19-5-16,6 17-2 15,14 19-4-15,-5 8-2 16,-9 5-1-16,2 22-1 16,-6 2-1-16,3 14 0 15,-9 7-1-15,0 0-1 16,1 0 1-16,1-4-1 16,4-12 0-16,6-9 0 15,2-8 1-15,7-17-1 16,7 0 0-16,9-14-1 15,2-3 0-15,5-9 0 16,3 1 0-16,0-5 0 16,1-1 0-16,-3 2-1 0,-2-4-1 15,-10 0 0-15,-2 2-2 16,-21 4-4-16,23-9-7 16,-23 9-28-16,-19-27 2 15,-2 8-2-15,-4 0 2 16</inkml:trace>
  <inkml:trace contextRef="#ctx0" brushRef="#br0" timeOffset="61089.3775">3539 10548 56 0,'0'0'37'15,"18"-10"0"-15,7 2 0 0,4 1-25 16,9-5-10-16,6-3-6 15,14 9-23-15,-11 0-10 16,-5-1 1-16,4 5-2 16</inkml:trace>
  <inkml:trace contextRef="#ctx0" brushRef="#br0" timeOffset="61900.7423">5038 10289 39 0,'-33'7'35'0,"33"-7"1"15,-19 16-7-15,19-16-10 16,0 0-5-16,0 0-3 16,44 2-3-16,-17 0-2 0,23 1-2 15,8-8 0 1,15 5-1-16,3-6-1 15,5-4-1-15,-2-1 0 16,-8 1 0-16,-11-3 0 0,-8 3 0 16,-19 3-2-16,-14-3-2 15,-19 10-2-15,0 0-13 16,-21-12-22-16,21 12 0 16,-19-9-1-16,19 9 1 15</inkml:trace>
  <inkml:trace contextRef="#ctx0" brushRef="#br0" timeOffset="62517.0198">6745 10078 54 0,'25'-10'34'0,"-6"2"-3"15,-19-9-5-15,0 17-7 16,-23 0-5-16,2 16-4 16,-23-9-2-16,9 10-3 15,-11-3-1-15,7 9 0 16,4-6-1-16,14 4-1 15,15-3-1-15,20-1 0 16,11 0 0-16,17 4-1 16,10-5 0-16,12 3 1 15,3-2 0-15,3 2 0 16,-6-2 0-16,-7 5 0 0,-12-1 1 16,-12 4 0-16,-16-1-1 15,-13-1 1-15,-20 4-1 16,-15-6 1-16,-11-1-1 15,-8-3 0 1,-6-6 0-16,0-9-2 0,0-4 0 16,4-5-2-16,13 1-4 15,-1-21-10-15,21 8-24 16,5-10-2-16,16-5 1 16,6-1 0-16</inkml:trace>
  <inkml:trace contextRef="#ctx0" brushRef="#br0" timeOffset="63112.2869">6386 9475 36 0,'0'0'39'0,"0"0"-1"15,-19 10 1-15,19-10-18 0,0 0-6 16,0 0-3-16,29 6-4 16,-6-8-2-1,21 2-2-15,8-4 0 16,22 2-1-16,5-8 0 0,8 3-1 16,-1-7 0-16,-5 9-1 15,-11-3 0-15,-14 4-1 16,-14 2-1-16,-19-2-1 15,-23 4-1-15,0 0-5 16,4 23-17-16,-23-23-17 16,1 2 0-16,-5-2 0 15,4-4 1-15</inkml:trace>
  <inkml:trace contextRef="#ctx0" brushRef="#br0" timeOffset="64148.752">6876 7709 5 0,'0'-27'29'0,"-23"-15"1"16,13 17 1-16,-3 6-16 15,-16-14-1 1,29 33-3-16,-48-17-1 0,19 38-1 15,-29 6-1-15,8 38 0 16,-24 14-2-16,-3 38 0 16,-15 21 0-16,1 32-1 15,-13 18 0-15,11 35-1 16,3 5 0-16,16 14-1 16,13 0 1-16,32 5-2 15,21-11 0-15,37-8 1 16,31-19-1-16,34-28 0 0,26-22 0 15,28-31 0-15,16-30-1 16,18-29 0 0,5-32 0-16,5-32 1 15,-1-28-1-15,4-23 1 0,-4-25-1 16,-6-23 1-16,-13-17-1 16,-16-29 0-16,-19-17-1 15,-21-24 0-15,-23-22 1 16,-36-14-1-16,-33-5 0 15,-38-3 0-15,-38 3 0 16,-37 15 0-16,-32 13-1 16,-34 29 0-16,-20 33-2 15,-18 24 0-15,2 41-8 16,2 19-31-16,21 27-1 16,18 19 0-16,22 18-1 15</inkml:trace>
  <inkml:trace contextRef="#ctx0" brushRef="#br0" timeOffset="71789.1762">1400 13375 21 0,'4'-19'35'0,"-4"19"1"15,12-27 0-15,-22 6-15 16,10 21-4-16,0 0-6 15,0 0-2-15,-41 21-2 16,22 10-3-16,-14 5 1 16,4 12-3-16,-1 4 1 15,4 2-2-15,5-5 1 0,14-1-1 16,12-7 1 0,20-18-1-16,12-14-1 15,13-13 1-15,6-13-1 16,8-12 1-16,-4-13-1 0,-4-4 2 15,-14-4-1-15,-17 8 2 16,-17-2-2-16,-22 11 1 16,-17 5-1-16,-13 8 0 15,-6 13-2-15,-8 1-2 16,14 16-5-16,-8-10-7 16,21 21-26-16,8 7 0 15,9 13-1-15,4 7 0 16</inkml:trace>
  <inkml:trace contextRef="#ctx0" brushRef="#br0" timeOffset="72105.3181">1323 13868 64 0,'-33'-6'40'15,"8"29"0"-15,-10 8 0 16,18 17-29-16,-22 0-3 15,24 17-1-15,0-4-3 16,18 1-2-16,21-18 0 16,18-11-2-16,20-26 1 15,11-20-1-15,10-22 2 16,0-13-1-16,-8-13 1 16,-9-4 0-16,-22 0 0 15,-19 1 0-15,-23 11 0 16,-17 6-1-16,-14 13-1 0,-12 9 0 15,-3 8-2-15,-4 3-5 16,19 20-24-16,-2-8-11 16,14 6-1-16,17-4 1 15</inkml:trace>
  <inkml:trace contextRef="#ctx0" brushRef="#br0" timeOffset="73962.147">6427 12949 41 0,'11'-23'34'0,"-11"23"1"15,8 33-1-15,-6 38-16 16,-4 13-9-16,15 39-5 16,-3 21 1-16,9 19-2 15,3 2-2-15,5-8-3 16,7-2-3-16,-11-32-7 0,12-10-17 15,-10-32-7-15,-13-33 1 16,-6-21-1-16</inkml:trace>
  <inkml:trace contextRef="#ctx0" brushRef="#br0" timeOffset="74845.5424">3400 13720 19 0,'0'0'26'15,"-34"0"0"-15,34 0-2 16,0 0-19-16,0 0-1 15,19 25-1-15,-19-25 1 16,40 23 1-16,-18-15-1 16,16 7 1-16,-5-7-1 15,17 2-1-15,6-7 0 16,12-1-2-16,9-4 1 16,13-1-1-16,15-7 0 15,14 2 1-15,12-3 0 16,12 3 0-16,4-5 0 0,11 3 0 15,6-1-1-15,9-3 0 16,11 1 0-16,3-1-1 16,4-1 1-16,3 2-1 15,3 1 0-15,0 2 0 16,5 3 1-16,1 3-1 16,-8 2 0-16,-2-2 0 15,-1 4 1-15,9 0-1 16,4-2 0-16,7 2 1 15,-4-2-1-15,2 4 0 16,1 0 0-16,-3 2 1 16,4-2-1-16,-8 0 0 15,-7-2 1-15,0 0-1 0,-4-2 0 16,0-2 1-16,1-2-1 16,-1-1 0-16,-13-3 0 15,-9 4 0 1,-10 6-1-16,-21-2 0 0,-18 8-2 15,-39-4-9-15,-20 4-20 16,-16 7 0-16,-47-13-1 16,17 14 0-16</inkml:trace>
  <inkml:trace contextRef="#ctx0" brushRef="#br0" timeOffset="75717.9396">6367 12090 43 0,'0'-17'35'0,"0"17"2"16,-31-4-1-16,14 34-21 15,-24-5-1-15,16 31-4 0,-15-8-3 16,14 17-1-16,1-3-2 15,20-1 0-15,14-15-1 16,20-10-2-16,8-22 0 16,17-8 0-16,2-16 1 15,5-5-1-15,-3-10 1 16,-6-6-1-16,-13-5-1 16,-12-1 1-16,-12 1 0 15,-13 1 0-15,-11 5-1 16,-11 1-2-16,-3 10-3 15,-11-16-18-15,12 25-16 16,1-3-3-16,21 13 1 16,-17-8-1-16</inkml:trace>
  <inkml:trace contextRef="#ctx0" brushRef="#br0" timeOffset="77225.609">10525 13097 14 0,'0'-46'31'16,"8"21"1"-16,0 6-8 15,-14-18-1-15,23 26-1 16,-24-20-3-16,7 31-5 15,0 0-3-15,19 19-2 16,-27 8-3-16,14 27-1 16,-12 11 0-16,6 25-2 15,-8 8 0-15,5 11-1 16,-3-3 1-16,2-3-2 0,4-16 1 16,2-10-2-1,4-22 0-15,3-26 1 16,11-21-1-16,1-26 1 15,0-12-1-15,2-26 0 0,-2-9 0 16,-1-16 0-16,-7-17 0 16,-1-1 0-16,-8-1 0 15,-4 6 0-15,-4 8-1 16,-4 22 2-16,-2 14-1 16,1 27 0-16,9 23 1 15,-27 46-1-15,13 18 3 16,3 26-3-16,-3 10 1 15,1 11 0-15,-1 2 0 16,5-7-1-16,-1-16 1 16,4-17-1-16,0-16-1 15,2-28 2-15,4-29-1 0,0 0 1 16,22-38-1-16,-9-20 1 16,5-13-2-16,-1-21 1 15,4-17-1-15,2-6 1 16,-3-1 0-16,-7 7 0 15,1 11-1-15,-7 22 1 16,-1 12 0-16,-8 36 0 16,2 28 1-16,-19 40-1 15,2 21 0-15,1 27 0 16,-5 12 1-16,4 8-1 16,-1 7 1-16,5-12-1 15,3-16 1-15,4-16-1 16,2-22 1-16,4-28-1 0,0-21 1 15,16-30-1-15,-3-18-1 16,5-23 1-16,-1-17 0 16,2-20-1-16,3-9 0 15,-5 10 1-15,-6 9-1 16,-5 25 1-16,-10 29 1 16,4 44-1-16,-34 17 0 15,7 47 0-15,-4 30 2 16,-2 11-3-16,6 14 1 15,4-6-3-15,19-2-5 16,-13-19-33-16,32-19-1 16,4-25-1-16,10-19-1 15</inkml:trace>
  <inkml:trace contextRef="#ctx0" brushRef="#br0" timeOffset="79933.8231">3626 13342 37 0,'2'-32'35'0,"-2"32"-1"0,-8-21 2 16,8 21-21-1,0 0-4-15,0 0-2 0,-9 19 0 16,3 17-1-16,12 24-3 16,-12 11 1-16,6 19-2 15,-2 8 0-15,2 9-2 16,2-5 0-16,4-8-1 15,-1-21 0-15,3-14 0 16,0-15 0-16,-1-19-1 16,-7-25 1-16,18-6 0 0,-14-24 0 15,-2-16-1-15,0-14 0 16,-4-13 1 0,-4-15-1-16,0-10 0 15,-4 6 0-15,-3 2 0 0,1 10-1 16,-1 14 2-16,-1 13-1 15,7 18 0-15,7 35-1 16,0 0 1-16,-2 50 1 16,6 19-1-16,-1 14 1 15,1 9-1-15,-4 9 1 16,2 9-1-16,0-16 0 16,-2-16 1-16,0-20 0 15,6-29-1-15,-6-29 0 0,31-22 0 16,-8-20 1-1,-2-27-1-15,0-8 1 16,-1-18-1-16,-1-7 0 16,-7 4 1-16,-9 14-2 0,-5 17 2 15,-7 17-2-15,-7 27 1 16,-1 26 0-16,-6 36-1 16,2 24-1-16,-3 6-6 15,26 21-32-15,-5-5-1 16,10-9-1-16,14-16 0 15</inkml:trace>
  <inkml:trace contextRef="#ctx0" brushRef="#br0" timeOffset="81834.6798">10203 12867 13 0,'-31'-2'14'0,"31"2"-1"16,-36 2-2-16,16 3-4 15,-7-3-4-15,0-2-1 16,-1 2-1-16,-3-4 1 16,-2 2 1-16,-6-2 1 0,-1 4 1 15,-10-5 0-15,3 8 0 16,-9-3 0-16,-3 2 0 15,-9 2-2-15,-1 0-1 16,-5 3-1-16,-3-3 0 16,-2 0 1-16,0-4-1 15,-6 0 0-15,2 3 0 16,-2-1 0-16,4 2 0 16,-2-4 0-16,2 2 0 15,-2 1-1-15,-1 3 0 16,1 0 0-16,0 1 0 15,-4-3 0-15,-2 0 0 16,4-2 1-16,0-1-1 0,4-4 0 16,6-1 0-16,0 0 0 15,2-2-1-15,5 0 1 16,3-2 0-16,-1 4 0 16,2 0 0-16,1 2 1 15,-3 4-1-15,1-2 0 16,1 2 0-16,0-2 1 15,-1 2-1-15,1 0 0 16,2 3 1-16,3-3-1 16,-3 2 1-16,2-2 0 15,2 3 1-15,-5-1-1 16,7 4 0-16,-8-6 1 16,2 3-1-16,-1-3 1 0,-1 4-1 15,-2-4 0-15,1 1 0 16,-5 1 0-16,-1 0 0 15,-2-2 1 1,-5 0-1-16,-3-1 1 0,0 3-1 16,-5-4 1-16,3 6-1 15,-2-4 0-15,6-1 0 16,2 1 0-16,9 0-1 16,6-4 1-16,3 2-1 15,3-4 1-15,6-2 0 16,-1 0 1-16,5 4 0 15,-6-3 1-15,2 6-1 16,-2-3 0-16,5 4-1 0,3 0 1 16,4 0-1-16,1-2 0 15,4 0 0-15,8 0-1 16,2-2 1-16,4 0 0 16,2 2 0-16,-2-2 0 15,3 3-1-15,1-1 1 16,17-2-1-16,-27 8 0 15,27-8 0-15,-21 4 0 16,21-4 1-16,0 0-2 16,0 0 2-16,0 0-2 15,0 0 2-15,-18 2-1 16,18-2 0-16,0 0-1 0,0 0 1 16,0 0-1-16,0 0 0 15,0 0-1-15,0 0-5 16,0 0-4-16,-19-10-13 15,19 10-9-15,0 0-1 16,-6-21 1-16</inkml:trace>
  <inkml:trace contextRef="#ctx0" brushRef="#br0" timeOffset="82587.0124">4492 12922 15 0,'0'0'30'16,"0"0"2"-16,17-17 1 0,-17 17-16 16,0 0-2-16,6-17-2 15,-6 17-2-15,0 0-3 16,-4 27 0-16,-13-22-2 15,5 15-2-15,-11-7 0 16,0 6-1-16,-4-3-1 16,0 5-1-16,-4 0 0 15,-3-2 0-15,-3 4 0 16,2-4-1-16,-2 4 0 16,5-2 1-16,-1-2-1 15,6-1 1-15,2-7-1 16,6 1 1-16,19-12 0 15,-20 11 0-15,20-11-1 0,0 0 1 16,0 0 0-16,0 0 0 16,0 0-1-16,16 23 1 15,-16-23-1-15,0 0 1 16,25 14-1-16,-25-14 0 16,25 7 1-16,-25-7-1 15,35 6 0-15,-14-2 1 16,4-2-1-16,0 0 0 15,0 0 0-15,4 5 1 16,-4-1-1-16,0 2 0 16,-4 1 1-16,1-3-1 15,-22-6 0-15,30 15 1 16,-30-15-1-16,18 14 0 0,-18-14 1 16,0 0-1-16,0 0 1 15,0 0-1-15,0 0 0 16,0 0 1-16,17-2-1 15,-17 2 1-15,0 0-2 16,0 0 2-16,2-27-1 16,-2 27 1-16,4-27-1 15,-2 8 0-15,-2 0 0 16,2-10 1-16,0-3 0 16,0-5-1-16,0 1 0 15,-2-1 0-15,-2 1-1 16,-4-1-1-16,8 9-4 15,-18-11-25-15,18 14-10 0,-2-5-1 16,2 5 1-16</inkml:trace>
  <inkml:trace contextRef="#ctx0" brushRef="#br0" timeOffset="95839.9537">13274 13237 38 0,'0'0'33'0,"-12"-17"1"16,12 17 1-1,0 0-21-15,-19-6-1 0,19 6-2 16,17 23-3-16,3 10-1 16,-13 5 1-16,9 23-3 15,-10 5 0-15,3 14-2 16,-7 4-1-16,0-1 0 16,-4-4-1-16,-2-10 0 15,0-19-2-15,1-18 2 16,3-32-1-16,0 0 0 15,2-23-1-15,1-21 1 0,3-17 0 16,0-14 0-16,2-10-1 16,1-1 1-16,1-4 0 15,0 15 0 1,-3 6 1-16,1 15 0 0,-2 20-1 16,-6 34 0-16,0 0 1 15,13 23-1-15,-9 27 2 16,4 13-1-16,3 6 0 15,5 8-1-15,5 0 1 16,10-6 0-16,6-8 0 16,5-13-1-16,2-20 0 15,7-16 0-15,-1-14 0 16,4-19 0-16,-4-10 0 0,-2-19 0 16,-7-10 0-1,-5-15 0-15,-5 1 0 16,-8-5 0-16,-9 6-1 15,-10 8 2-15,-8 9-1 0,-10 19 0 16,-5 18 1-16,-4 21 0 16,-6 19-1-16,2 17 1 15,2 14 1-15,6 9-2 16,9 4 0-16,8 2 0 16,12-3 0-16,7-11-2 15,12-5 0-15,4-15-2 16,13-9-3-16,-9-26-7 15,21-1-25-15,-22-13-2 16,7-11 0-16,-5-11 1 16</inkml:trace>
  <inkml:trace contextRef="#ctx0" brushRef="#br0" timeOffset="96335.175">14545 13202 56 0,'15'-17'40'0,"-15"17"-1"16,-34 27 1-16,-5-2-17 16,8 29-11-16,-21-4-4 15,14 11-3-15,-5-4-1 16,16-1-3-16,12-10 0 16,17-9-1-16,17-14-1 15,12-14 0-15,5-13 0 16,3-13 0-16,2-10 1 0,-9-9-1 15,-5-3-1-15,-9-5 1 16,-11 0 0-16,-7 8 1 16,-5 3 0-16,-5 12 1 15,10 21-2-15,-25 0 1 16,13 25 2-16,10 15-1 16,6 14 0-16,10 13-1 15,5 12 1-15,6 7 0 16,8 10 0-16,0 6 1 15,-2-3-3-15,-6 1 3 16,-10-6-1-16,-7-6 0 16,-14-9 1-16,-11-4-2 15,-14-14 2-15,-12-9-2 0,-11-14 1 16,-7-11-1-16,-5-8 0 16,-3-13-2-16,3-8-1 15,0-17 0-15,18-2-7 16,-8-31-10-16,24 12-22 15,10-12 1-15,15-4 0 16,10-5 1-16</inkml:trace>
  <inkml:trace contextRef="#ctx0" brushRef="#br0" timeOffset="97039.4886">15004 13360 61 0,'23'-31'38'15,"-5"6"2"-15,-7 4-2 0,-11 21-19 16,-6-33-9-16,6 33-1 16,-31 4-2-16,3 21-3 15,-17 8 1-15,-3 20-2 16,-6 11-1-16,2 11-1 15,0 1 0-15,13 1-1 16,14-4 1-16,17-8-2 16,16-13 0-16,21-23 1 15,10-18-1-15,9-15 0 0,6-13 1 16,0-14-1 0,-2-11 0-16,-8-12 1 15,-7-7 0-15,-12 2-1 16,-10 3 1-16,-7 4 0 0,-8 10 0 15,-6 9 0-15,-3 12 1 16,9 21 0-16,-25 18-1 16,13 12 1-16,2 11 0 15,9 8-1-15,2 7 1 16,9 4-1-16,7-3 0 16,9-11 1-16,4-9-1 15,7-11-1-15,0-14 0 16,1-14 0-16,-1-13-1 15,-4-20-1-15,-4-13 0 16,-12-19-1-16,0-10-2 16,-13-22 1-16,2-9 1 15,-10-11 0-15,4 4 1 0,-9 2 2 16,3 17 1-16,0 15 2 16,-2 18 2-16,8 36 1 15,0 27 0-15,-4 33 0 16,1 19-1-16,8 23 0 15,1 11-1-15,8 17-2 16,-1 3 0-16,3-2-1 16,3-7 0-16,0-16-2 15,2-10-1-15,-7-17-2 16,9-10-3-16,-23-44-12 16,2 19-21-16,-2-19 1 15,-14-19-1-15,-7-10 2 0</inkml:trace>
  <inkml:trace contextRef="#ctx0" brushRef="#br0" timeOffset="97295.6075">15216 13344 63 0,'6'-25'36'15,"11"-1"1"-15,8-1-2 16,22 13-22-16,-13-11-2 16,24 20-3-16,-11-9 0 15,10 24-1-15,-12 1-1 16,1 16-2-16,-7 4 1 15,-5 15-2-15,-9 6 0 16,-3 7-2-16,-9-3 1 16,-5 3-1-16,0-11-1 0,-6-6 0 15,0-5-2-15,-6-20-1 16,4-17-2-16,0 0-6 16,0 0-31-16,-10-50 0 15,2 12 1-15,-5-18-1 16</inkml:trace>
  <inkml:trace contextRef="#ctx0" brushRef="#br0" timeOffset="97415.6571">15698 13016 22 0,'20'0'2'0,"-20"0"-1"15,25 27-2-15,-4 4-22 0</inkml:trace>
  <inkml:trace contextRef="#ctx0" brushRef="#br0" timeOffset="98167.9951">15905 13224 72 0,'6'23'41'0,"-3"-6"-1"15,5 12 1-15,0-1-20 16,7 20-14-16,-7-4-1 16,6 10-4-16,-3-6 1 0,1 0-3 15,1-8 2 1,-3-3-2-16,-2-10-1 16,-8-27 1-16,11 21 0 15,-11-21 0-15,0 0 0 16,14-25-1-16,-12 4 0 0,1-12 0 15,3-5 0 17,6-5 0-32,-3 5 0 0,3-4 1 0,1 5-2 0,1 7 2 15,1 5 0-15,3 11 0 16,1 11 0-16,-2 1 0 16,5 4 2-16,5 1-2 15,5-1 0-15,5-4-1 16,6-1 2-16,5-5-1 15,4-9 0-15,2-3 0 16,-2-8-2-16,0-7 2 16,-2-3 1-16,-7-4-1 0,-11 5-1 15,-9 3 1-15,-17 9 0 16,-6 25 0-16,-25-18 0 16,-6 32 1-16,-7 15-1 15,-3 17 1-15,3 9 1 16,13 16-2-16,11 0 2 15,18 0-2-15,19 2 1 16,20-6-1-16,16-7 1 0,15-12-1 16,10-12 0-1,1-13 1-15,4-11 0 16,2-10 0-16,-6-6 1 16,-8-8 0-16,-14-1 0 15,-7 1 0-15,-15-1-1 0,-6 5 1 16,-10 2-1-16,-25 6 0 15,23-1 0-15,-23 1-1 16,0 0 1-16,0 0-1 16,0 0 0-16,0 0-1 15,0 0 0-15,-14 17-2 16,14-17-2-16,0 0-20 16,-17 0-19-16,17 0 1 15,-23-6-2-15,23 6 1 16</inkml:trace>
  <inkml:trace contextRef="#ctx0" brushRef="#br0" timeOffset="101380.4352">2042 14507 44 0,'0'0'33'15,"0"0"3"-15,0 0-2 16,0 0-24-16,0 0-1 16,0 0-2-16,0 0-1 15,0 0-1-15,0 0-1 0,0 0 0 32,0-21-1-32,0 21 0 0,12-23-1 0,-12 23 1 15,17-31-1-15,-7 14 0 16,-10 17 0-16,-4-21 0 15,-19 24 0-15,-6 15-1 16,-10 9-1-16,-1 1-4 16,13 28-9-16,-2-18-26 15,8 8-2-15,7-7 0 16,20-5-1-16</inkml:trace>
  <inkml:trace contextRef="#ctx0" brushRef="#br0" timeOffset="102243.8211">1489 16983 50 0,'4'-27'39'16,"-4"27"-1"-16,-6-17 2 16,-11 7-28-16,17 10-2 15,-8 20-1-15,8-3-3 0,0-17-2 16,-6 23-1-1,6-23-1-15,-4 23-1 16,4-23 1-16,0 0-1 16,0 0-1-16,21-27 1 0,-13 0-1 15,2-11 1-15,-4-4-1 16,-4-3 0-16,-8 1 1 16,-8 4-1-16,-13 11 2 15,-13 12-1-15,-9 11 0 16,-10 18 0-16,-3 7-1 15,0 10 1-15,2 9 0 16,10 4-1-16,12 6 1 16,15 2-1-16,17 0 2 15,23-6-2-15,10-5 2 16,21-11-3-16,12-12 0 16,12-18 1-16,7-16-2 15,0-12 2-15,-2-16-2 0,-15-10 2 16,-5-1-1-16,-18 5 2 15,-14 4 0-15,-13 11 1 16,-14 16-2-16,2 21 1 16,-25 14 1-16,11 24-2 15,3 20 3-15,5 14-3 16,2 17 2-16,6 14-1 16,2 9 0-16,3 5-1 15,-1-4 1-15,2-6-1 16,-6-5-1-16,-4-12 0 15,4-15-2-15,-8-20 0 16,8-5-3-16,-2-50-7 16,6 31-30-16,-6-31 1 0,0 0-1 15,23-36-1-15</inkml:trace>
  <inkml:trace contextRef="#ctx0" brushRef="#br0" timeOffset="102689.0215">1938 17766 47 0,'14'-27'36'0,"-14"27"2"16,13-31-12-16,5 35-9 16,-18-4-3-16,0 0-3 15,-22 31-3-15,19 1-1 16,-13-5-3-16,8 4 0 15,1-10-2-15,12 0 0 16,-5-21-1-16,26 4-1 0,-9-16 1 16,4-1 0-16,-2-6-1 15,-3 2 1-15,-16 17-1 16,8-18 0 0,-8 18-1-16,-20-4-2 15,16 24-10-15,4-20-29 31,-19 0 1-31,19 0-1 0,0 0 0 0</inkml:trace>
  <inkml:trace contextRef="#ctx0" brushRef="#br0" timeOffset="107505.1814">4540 16778 14 0,'0'0'14'16,"0"0"-1"-16,0 0-2 16,0 0-3-16,0 0-1 15,21-6 1-15,-21 6 0 16,0 0 0-16,0 0 1 15,0 0-1-15,0 0-1 16,0 0-1-16,-23-6-1 16,23 6-1-16,0 0-1 15,-17-5 0-15,17 5-1 16,0 0 1-16,-21-29 0 16,21 29-1-16,-16-23 0 0,16 23 0 15,-23-25 0-15,23 25-1 16,-36-19 1-16,14 9-2 15,-5 1 1-15,-4-3 0 16,-5-3 1-16,-1 5-1 16,-7-5 1-16,7 7 0 15,-3-7 0-15,5 3 0 16,0 3 0-16,12 3 0 16,2-6-1-16,21 12 0 15,-21-5-1-15,21 5 0 16,0 0 0-16,0 0 1 15,-25-10-1-15,25 10 0 16,-29 2 1-16,7 2-1 0,-5-6 1 16,-2 2-1-16,-1-2 1 15,3 6-1-15,0-4 1 16,3 7-1-16,-1 3 1 16,4-2-1-16,0 11 0 15,0 8 0-15,-4 5 0 16,0 3 0-16,-2 7 0 15,0 2 1-15,0 0-1 16,1 8 1-16,1-6-1 16,2 4 0-16,4 0 2 15,2 5-2-15,3-5 2 16,10 6-2-16,8-2 2 16,13 1-2-16,12-3 1 0,14-8-1 15,15-3 0-15,9-13 1 16,8-5-1-1,6-13 0-15,6-8 0 16,4-6 0-16,-4-11 0 0,5-3 0 16,-3-7 0-16,2-1 1 15,-5-3-1-15,-1-4 0 16,-8-3 1-16,-11-3-1 16,-6-3 0-16,-18-2 1 15,-17-2-1-15,-15-2 0 16,-20-4 0-16,-19 4 1 15,-13-2-2-15,-14 1 2 16,-6 6-3-16,-3 1-3 0,11 27-7 16,-2-8-25-1,13 13 0-15,11 8-2 16,10 12 1-16</inkml:trace>
  <inkml:trace contextRef="#ctx0" brushRef="#br0" timeOffset="108044.4218">3605 17505 35 0,'-2'-19'31'16,"2"19"0"-16,0 0-11 16,-4-25-5-16,4 25-3 0,0 0-2 15,0 0-1-15,-31 15-2 16,18 18-1-16,-16-5 0 15,7 15-2-15,-5-3-1 16,6 2-1-16,4-2-1 16,3-9-1-16,11-4-1 15,3-27-2-15,5 19-2 16,-5-19-2-16,0 0-5 16,12-31-16-16,-12 31-8 15,2-23 0-15,-2 23 0 16</inkml:trace>
  <inkml:trace contextRef="#ctx0" brushRef="#br0" timeOffset="108412.5872">3649 17447 32 0,'0'0'34'0,"4"-17"0"0,-14 0-11 16,10 17-4-16,0 0-4 15,0 0-4 1,-17 0-2-16,17 0-2 15,8 27-2-15,5-1-1 0,1 3-1 16,5 8-1-16,0-1-1 16,6 1 0-1,0-1-1-15,-1-11-2 0,-3 0-3 16,-21-25-5-16,42 2-26 16,-42-2-2-16,21-25-1 15,-17 6 1-15</inkml:trace>
  <inkml:trace contextRef="#ctx0" brushRef="#br0" timeOffset="109044.8698">4546 17443 19 0,'0'0'32'0,"8"-17"2"16,-8 17 0-16,7-25-15 16,-7 25-5-16,0 0-3 15,0 0-2-15,-9 21-2 16,1 8-1-16,-13-4-1 16,2 17-1-16,-8-1-2 15,2 7 0-15,-1-4-1 16,5 2 0-16,6-12 0 15,5-9 0-15,10-25-2 0,0 0 0 16,21 2 0 0,1-31-1-16,5-7 0 15,0-14-1-15,5-6 1 16,-5-7 0-16,0 5 1 0,-5 5 0 16,-3 5 0-16,-4 11 2 15,-3 11 0-15,-12 26 0 16,23-22 1-16,-23 22 1 15,29 25-1-15,-8 0 1 16,-3 4 0-16,7 8 0 16,-6 1-1-16,4 4-1 15,-4-5-1-15,1-3-1 16,-1-3-4-16,-19-31-8 16,37 23-25-16,-37-23-1 15,32-6-1-15,-14-13 0 16</inkml:trace>
  <inkml:trace contextRef="#ctx0" brushRef="#br0" timeOffset="109789.2038">4500 16772 1 0,'0'0'25'0,"-25"15"6"0,25-15 0 0,0 0-13 0,0 0-3 15,0 0-2-15,0 0-1 16,0 0-3-16,11-23-2 16,-11 23-1-16,0 0-1 15,0 0 0-15,10-17-2 0,-10 17-1 16,6-21 0-16,-6 21-1 16,11-23 0 30,-11 23 0-46,14-23-1 0,-14 23 1 0,0 0-1 0,11-21 0 0,-11 21 0 0,0 0 1 16,0 0-1-16,0 0 0 16,0 0-1-16,0 0-3 15,0 0-1-15,0 0-3 16,0 0-9-16,0 0-19 16,0 0-1-16,12-23 0 15,-4 6 2-15</inkml:trace>
  <inkml:trace contextRef="#ctx0" brushRef="#br0" timeOffset="110468.5096">4913 16093 14 0,'0'0'31'0,"0"-23"0"16,0 23-6-16,0 0-5 16,-16-31-3-16,16 31-2 0,-25 14-5 15,6 16 0-15,-26 5-4 16,5 28 1-16,-14 8-3 16,9 25 0-16,1 2-1 15,19 6-1-15,15-10 0 16,26-12 0-16,20-19-1 15,24-22-1-15,19-36 1 16,12-33-1-16,5-20 1 16,3-27 0-16,-7-11 0 15,-3-12-1-15,-14-8 1 16,-15 1-1-16,-19 7 2 16,-20 14-1-16,-21 9 1 15,-21 13-1-15,-18 12-1 0,-11 10-1 16,-4 17-3-16,-12 2-4 15,22 21-29-15,-12 4-2 16,14 9-2-16,3 3 1 16</inkml:trace>
  <inkml:trace contextRef="#ctx0" brushRef="#br0" timeOffset="111004.7499">4536 16103 48 0,'0'0'35'15,"0"0"0"-15,-2-29-6 16,2 29-15-16,-3-23-4 16,3 23-3-16,-2-48-1 15,0 17-1-15,-6-13-3 0,2-6 1 16,0-5-2-1,3-1 1-15,1 0-2 16,4 3 2-16,-2 5-2 16,3 11 1-16,-1 8 1 0,-2 29-1 15,0 0 0-15,18 2-1 16,-12 23 1-16,3 10 0 16,-1 3 0-16,5 4-1 15,5 3 1-15,-1-3-1 16,2-12 2-16,-1-3-3 15,-3-8 2-15,-15-19-2 16,31 16-2-16,-31-16-2 16,23-2-5-16,-23 2-28 15,0 0-1-15,27-23 0 16,-8 19 0-16</inkml:trace>
  <inkml:trace contextRef="#ctx0" brushRef="#br0" timeOffset="111380.9173">4938 15899 40 0,'-10'23'34'15,"10"-23"-1"-15,0 0 1 16,0 0-25-16,15-23-3 0,7-5-1 16,-1-13-3-16,6-1 2 15,-2-14-2-15,6 5 2 16,-8-5-1-16,2 12 1 16,-13 4 0-16,1 13 0 15,-9 10-1-15,-4 17 1 16,0 0-1-16,15 44 0 15,-13-10-2-15,4 10 0 16,2 2-1-16,-2-2-4 16,9 8-8-16,-3-21-27 15,-1-4 1-15,-11-27-2 16,21 17 1-16</inkml:trace>
  <inkml:trace contextRef="#ctx0" brushRef="#br0" timeOffset="112237.3007">3510 16605 40 0,'0'0'32'15,"-27"-19"3"-15,27 19 0 16,-27-6-24-16,-6-15-2 15,10 8-3 1,-17-20 1-16,5 6-2 0,-7-23 1 16,9 2-2-16,-2-11-1 15,10-12-1-15,6-8 1 16,7 1-2-16,10-1 0 16,8 0-1-16,6 5 0 15,-1 8 2-15,5 5-3 16,-1 17 2-16,-5 6-2 15,-1 9 1-15,1 8 0 16,-10 21-1-16,12-21 1 0,-12 21-1 16,0 0 1-16,0 0-1 15,17-8 1 1,-17 8 0-16,0 0 0 16,0 0 0-16,0 0 1 0,12 23-1 15,-12-23 0-15,-10 33 1 16,-2-14 0-16,-3 10 0 15,-6 3 1-15,-2 8-1 16,-3 12 1-16,5 17 0 16,0 6-1-16,6 15 1 15,7 8 0-15,2 11-2 16,6-1 0-16,8 5 2 0,5-11-2 16,9-18 1-1,8-21 0-15,11-17 0 16,9-17 0-16,10-21-1 15,5-14-1-15,-3-11-2 0,4 3-6 16,-18-9-32-16,-2 12-1 16,-19-1 0-16,-9 7 0 15</inkml:trace>
  <inkml:trace contextRef="#ctx0" brushRef="#br0" timeOffset="114481.3063">5265 16218 24 0,'0'0'19'15,"0"0"-2"-15,0 0 0 0,-21 0-4 16,21 0-4-16,0 0-1 16,0 0-2-16,0 0 1 15,0 0-1-15,0 0-1 16,0 0 1-16,0 0-1 15,0 0-1-15,0 0 0 16,0 0 1-16,0 0-2 16,0 0 1-16,0 0-1 0,0 0 0 15,0 0 0-15,0 0 0 16,0 0-1 0,-6 21 0-16,6-21 1 15,-11 21-1-15,11-21 0 0,-16 29 0 16,7-12-1-16,3 6 2 15,-2 0-2-15,4 4 1 16,3-2-1-16,2 0 0 16,3-2 0-16,8-2 0 15,1-2-1-15,5-6 1 16,1-7-1-16,2-2 0 16,2 0 1-16,1-6-1 15,-3-4 1-15,-2-3-1 0,0-9 1 16,1-1-1-16,-7-6 1 15,-1-7-1 1,-7-3 1-16,-3 3-1 16,-5-1 1-16,-5 2 0 0,-6 6-1 15,-5 4 1-15,0 8-1 16,-1 5 0-16,1 6 1 16,19 2-1-16,-29 10-1 15,29-10 0-15,-17 27-1 16,17-27-1-16,0 26-2 15,0-26-3-15,13 25-14 16,-13-25-17-16,18-3 1 16,-18 3 0-16,21-25 0 0</inkml:trace>
  <inkml:trace contextRef="#ctx0" brushRef="#br0" timeOffset="114977.5283">5366 16231 19 0,'0'0'33'0,"0"0"1"16,-27 27 1-16,6-23-15 16,17 23-7-16,-16-16-4 15,13 10-3-15,7-21-3 16,-20 27-1-16,20-27 0 16,0 0-2-16,0 0 0 15,18-6-1-15,-18 6 1 0,33-26-1 16,-16 8 0-16,-4-1-1 15,5 11-5-15,-18 8-27 16,-6-17-1-16,6 17 0 16,0 0-1-16</inkml:trace>
  <inkml:trace contextRef="#ctx0" brushRef="#br0" timeOffset="115737.869">5179 16412 30 0,'9'-20'31'0,"-9"20"1"15,0 0-11-15,0 0-6 16,0 0-3-16,0 0-2 15,12 23-1-15,-12-23-2 16,0 23-1-16,0-23-1 16,-4 29 0-16,4-29-2 15,-10 37 0-15,1-20-1 16,-3 0 0-16,12-17-1 16,-29 29 1-16,10-21-1 15,2 3 0-15,-3-7-1 16,1-2 0-16,19-2-1 15,-31-12-4-15,31 12-2 16,-23-25-14-16,23 25-17 0,-8-23 1 16,8 23-1-16,4-19 0 15</inkml:trace>
  <inkml:trace contextRef="#ctx0" brushRef="#br0" timeOffset="116129.0482">5223 16479 14 0,'0'0'32'0,"0"0"0"16,0 0 3-16,0 0-16 16,0 0-4-16,-17 23-3 15,22 7-3-15,-14-9-2 16,13 14-1-16,-6-8-2 16,8 5-1-16,-3-3 0 15,7-2-2-15,4-6 0 16,3-7 0-16,4-7-1 15,2-1 1-15,6-10-2 0,0-5-2 16,8 1-2-16,-16-25-14 16,6 10-18-16,-6-5 0 15,-3-1-1-15,-11-2-1 16</inkml:trace>
  <inkml:trace contextRef="#ctx0" brushRef="#br0" timeOffset="116801.347">5026 16078 30 0,'0'0'31'0,"0"0"-1"16,20-8-6-16,-20 8-12 15,0 0-2-15,19 6-3 16,-19-6-1-16,0 0 0 15,0 0-1-15,-12 27 1 0,12-27-2 16,0 0 0-16,-23 17-3 16,23-17 1-16,0 0-3 15,0 0-1-15,0 0-2 32,12-27-7-32,7 21-24 0,-19 6 0 0,19-7-1 31,-19 7 1-31</inkml:trace>
  <inkml:trace contextRef="#ctx0" brushRef="#br0" timeOffset="117005.4449">5248 15984 65 0,'0'0'38'15,"0"0"0"-15,0 0 0 16,0 0-30-16,-15 29-3 16,15-12-7-16,0-17-33 15,5 19-3-15,13-15-1 16,3-8 0-16</inkml:trace>
  <inkml:trace contextRef="#ctx0" brushRef="#br0" timeOffset="121253.3428">5962 16517 14 0,'4'-17'29'0,"-4"17"1"16,17-19-1-16,4 15-14 16,-17-17-5-16,19 17 0 15,-19-13-1-15,-4 17-1 16,0 0 0-16,19 21 0 15,-30-4-1-15,9 25-1 16,-12-5-1-16,5 3-2 16,-3 0-1-16,4-2-1 15,3-15 0 1,5-23-1-16,0 0 1 0,13-23-1 16,-1-7 1-16,3-9-1 15,-1 1 1-15,-1 2 1 16,-1 3 0-16,-5 16-1 0,-7 17 0 15,0 0 1-15,-15 25-1 16,5 3 1-16,-1-3-1 16,-1 0 0-16,1-4-1 15,11-21 1-15,-12 23 0 16,12-23-1-16,0 0 1 16,0 0 0-16,0 0-1 15,16-21 0-15,-16 21 0 16,0 0-1-16,15-27 0 15,-9 8-2-15,-6 19-1 16,11-42-2-16,3 23-2 16,-10-19-3-16,19 20-17 15,-14-9-10-15,3 4-1 0,-2 4 1 16</inkml:trace>
  <inkml:trace contextRef="#ctx0" brushRef="#br0" timeOffset="123937.5461">6105 16344 44 0,'0'0'33'0,"-18"12"0"16,18-12 1-16,0 0-27 16,0 0 0-16,0 0-1 15,6-21 0-15,15 9 0 16,-5-7-1-16,14 4-1 0,-4-8 1 15,6 7-2-15,-3-3 0 16,4 4-1-16,-4 0-1 16,4-1 1-1,-2 3-2-15,-4-3 1 0,2-1 0 16,-1 4 0-16,3-3 0 16,-4 5 0-16,2-3 0 15,4 3 0-15,0-1 1 16,7-1-2-16,7-2 2 15,11-5-2-15,7-1 1 16,10-4-1-16,2-1 2 16,6 1-2-16,4 0 1 15,0 2-1-15,-2 2 0 0,-2 1 1 16,-2 3 0 0,6 0 0-16,5-2-1 15,10-2 2-15,6-6-2 16,8 0 2-16,2-6-2 0,3 6 1 15,3-1 0-15,-7 1 0 16,-3 2 0-16,-6 2-2 16,-2 4 2-16,-3 1 0 15,1 3-1-15,4-4 0 16,-2 2 0-16,0-1 0 16,2 1 1-16,-2-2-1 15,0 4 0-15,0-1 0 0,-4 3 1 16,-1-1-1-1,3 1 1-15,2-1-1 16,2 1 0-16,6 3 1 16,-2 5-1-16,0-1 0 0,-1 6 0 15,3 6 1-15,-2 3-1 16,0 5 0-16,0 1 0 16,2 4 1-16,5-1-1 15,7 1 0-15,3-2 0 16,-6 2 0-16,3 4 0 15,-3 2 1-15,-1 2-2 16,-7 6 1-16,-3-1 0 16,0-1 0-16,2 1 0 15,7-1 1-15,3-2-1 16,-1-6-1-16,3-2 1 16,3-6 0-16,-4 1 0 15,-3 1 0-15,-1-2 0 0,-1-3-1 16,-4-1 2-16,5 5-1 15,1-3 0-15,-3-1 0 16,1 3 0-16,-3 0 0 16,1 1 0-16,-8 1 0 15,-4 0 0-15,-8 4-1 16,-5 4 1-16,2 0 0 16,-5 6-1-16,-3-2 1 15,-4 5-1-15,-2 3 1 16,-6-1 0-16,-3-1 0 15,-5-3 0-15,-11 1 0 16,-6-3 0-16,-7 3 0 16,-7-4 0-16,-7-2 0 0,-8 5 0 15,-5 1 0-15,-5 0 0 16,-5 3 0-16,-2-3 0 16,-4-1 1-16,-2-1-1 15,0 0 0-15,-4-5 0 16,3 1 0-16,-3 0 0 15,0-2 0-15,0 2 0 16,0 2 0-16,-1-1 0 16,3 7-1-16,-4-6 1 15,2-2 0-15,1 1 1 16,-5-3-2-16,-2 4 2 16,1-2-1-16,-3 2 1 15,-1 0 0-15,-3-1 0 0,-1 3 0 16,-2-4-1-16,0 2 0 15,-4-3 0-15,-2 1 0 16,-2 0 0 0,-4 0 0-16,-8 2 0 0,-5 3 0 15,-2 5 0-15,-8 3 0 16,-2-1-1-16,-4-1 1 16,-1 0 0-16,-5-7 0 15,-5 3 0-15,-2-9 0 16,-4-2 0-16,-4 0 1 15,-10 0-1-15,-7-1 0 16,-6-1 1-16,-4 7-1 16,-2-5 0-16,-4 4 0 0,-3-4 0 15,-3-2 1 1,1-1-1-16,-1-1 0 16,-7 2 0-16,-2-6-1 0,-4 1 1 15,-6 3 0-15,2 0 0 16,-6 0 0-16,-1 4 1 15,1-2-1-15,-2-2 0 16,3 3-1-16,-3-3 1 16,3-2 1-16,-1-4-1 15,4 3-1-15,-2-5 1 16,4 1-1-16,4-3 1 16,2 1 0-16,4-2-1 0,0-1 1 15,2 1-1-15,-1-6 1 16,7 2 0-16,-1-6 0 15,3-2 0-15,-1-2-1 16,4 0 1-16,-1 1 0 16,-1-1 0-16,-2 2-1 15,-1-6 1-15,1 3 1 16,7 1-2-16,-1-5 2 16,6-5-1-16,2 1 0 15,5-6 0-15,9-4 0 16,-1 0 0-16,1 6 0 15,-1-4-1-15,0 7 2 16,-1 5-2-16,1 1 1 0,1 1 0 16,-1 1 0-16,4 0 0 15,3-3-1 1,5-1 1-16,-4-3 0 16,6 0 0-16,2-1 0 0,3-1 0 15,5-2 0-15,3 0 0 16,5 1 0-16,3-1-1 15,8-6 1-15,3-4 0 16,9 1 0-16,3-5 0 16,4-1 1-16,2 1-1 15,4 0 0-15,0-1 0 16,4 7-1-16,-2 0 2 16,1 6-2-16,1-4 1 0,0 8 0 15,-2-8 1 1,-6-4-1-16,0 0 0 15,0-1 0-15,-2-5-1 16,0 1 2-16,0-1-1 0,4 4 0 16,-1 3 0-16,4 3-1 15,5 4 1-15,0 1 0 16,1 3 0-16,1-2 0 16,2 0-1-16,-1-2 2 15,3-4-2-15,1 0 2 16,1-2-2-16,-1-2 1 15,2-5 0-15,1-1 0 16,1-1 0-16,-2 1 0 16,1 4 0-16,1 7 0 15,0-1 0-15,8 25 1 16,-13-31-1-16,13 31 0 16,0 0-1-16,-14-23 2 0,14 23-1 31,0 0 0-31,-21-19-1 0,21 19 1 0,-19-18 0 15,19 18 0-15,-18-13 0 16,18 13 0-16,-23-8 0 16,23 8 0-16,-17-2 0 15,17 2-1-15,-23 12 1 16,23-12 0-16,-27 25 0 16,13-4 0-16,3 0 0 15,-5 2 0-15,5 8 0 16,-3-2 0-16,3 3 0 15,3-5 0-15,-2-2 0 16,6-8 0-16,1 0 0 0,3-17 0 16,0 0 0-16,0 0 0 15,15-17 0-15,-3-6 0 16,1 0 0-16,-1-4 0 16,1-1 0-16,-1 6 0 15,-3-3 1-15,-9 25-1 16,10-19 0-16,-10 19 0 15,0 0 1-15,2 21-1 16,-2-1 0-16,-2-1 1 16,0 4-2-16,4 0 2 15,0-2-1-15,8 0 0 16,-5-4 0-16,-5-17 0 0,31 14 0 16,-8-18 0-16,-1-6 1 15,-1-11-1-15,0-4 0 16,-8-4 0-16,3-1 0 15,-8 9 0 1,-6 3 1-16,-2 18-2 0,0 0 2 16,-20 6-2-16,5 19 1 15,3 4 0-15,1 2-2 16,3-5 1-16,4-3-2 16,4-23-2-16,0 0-8 15,27-21-29-15,-6-11 0 16,-9-14 0-16,5-4-1 15</inkml:trace>
  <inkml:trace contextRef="#ctx0" brushRef="#br0" timeOffset="124649.8633">6020 15422 1 0,'0'0'13'0,"0"0"14"0,9-25 4 16,-11 4-13-16,2 21-1 15,6-27 0-15,-6 27 1 16,6-23-2-16,-6 23-2 15,0 0-3-15,0 0-3 16,-6 21-2-16,2 10-1 16,-7 1-2-16,5 8-1 15,-4-1 0-15,4 3 0 16,1-2-2-16,5-7 1 16,4-4 0-16,3-8 0 15,5-4-1-15,-12-17 1 16,25 21-1-16,-25-21 0 15,33 8 0-15,-16-8 0 0,2-2 0 16,-1-6-2-16,-1 1 0 16,-1-11-2-16,3 11-2 15,-11-20-5-15,17 19-18 16,-22-19-10 0,3 6 1-16,-8-8-2 15</inkml:trace>
  <inkml:trace contextRef="#ctx0" brushRef="#br0" timeOffset="124925.9864">5995 14967 29 0,'0'0'35'31,"-14"-21"2"-31,14 21 0 0,0 0-13 0,-35-6-9 0,35 6-5 16,0 0-3-16,-11 23-2 15,11-23-2-15,0 0-2 16,0 0-3-16,0 0-2 16,13 25-6-16,-13-25-28 15,0 0 0-15,25 2 0 16,-25-2 0-16</inkml:trace>
  <inkml:trace contextRef="#ctx0" brushRef="#br0" timeOffset="125650.3178">6074 17169 30 0,'9'-27'32'0,"-9"27"3"15,14-30 0-15,-20 5-20 16,6 25-3-16,12-25-2 15,-12 25-1-15,0 0-2 16,0 0 1-16,-10 29-3 16,-2 3-1-16,-7 7 1 15,2 5-3-15,-3 5 0 16,1 9 0-16,4 0-1 16,3 3-1-16,6-3 1 15,4-1 0-15,2-11-1 16,2 4 0-16,0-8 1 0,4-7-1 15,-2-8-1-15,-4-10 1 16,0-17-1-16,-8 19-1 16,8-19-1-16,-27-10-3 15,27 10-5-15,-48-23-27 16,21 6-2-16,-4-6 0 16,4-2 1-16</inkml:trace>
  <inkml:trace contextRef="#ctx0" brushRef="#br0" timeOffset="125806.3842">5736 17509 69 0,'33'-19'38'15,"-6"5"0"-15,11 6-1 0,1-15-30 16,17 8-3-16,0-6-4 16,-6-12-13-16,2 14-24 15,-9 6 0-15,-11 5-2 16,-8 6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07:25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 886 30 0,'17'-37'33'15,"-9"20"0"-15,-8 17-8 16,-4-32-5-16,4 32-5 16,-7 19-4-16,10 19-3 15,-18-1-2-15,7 26-1 16,-7 8 0-16,3 21-1 16,-9 6-1-16,4 3 0 15,-1-7-2-15,5-2 0 16,-3-13 0-16,7-18 0 15,-1-9-1-15,0-19-1 16,10-33 1-16,0 0-1 0,-11-19-1 16,9-29 0-16,4-8-1 15,-2-21-1-15,10-5 0 16,-3-18 0 0,9 6 0-16,-5-6 2 0,7 6 0 15,-3 2 1-15,4 8 1 16,6 11 2-16,-1 8 0 15,4 23 1-15,1 5 0 16,8 37 1-16,-2 17 0 16,5 33-1-16,-7 14 1 15,2 28 0-15,-6 9-1 16,-2 9 0-16,-4 5-1 0,-2-4-1 16,-4-13 1-16,-1-12-2 15,-3-13 0-15,-1-17-2 16,-2-14 0-1,-5-25-3-15,3 0-5 0,-25-36-19 16,9 0-10-16,-11-15 0 16,-4-9-1-16</inkml:trace>
  <inkml:trace contextRef="#ctx0" brushRef="#br0" timeOffset="148.0555">1875 1427 28 0,'2'32'33'0,"-2"-32"-1"0,46 14 0 16,6-18-25 0,-4-8-9-16,18 3-23 15,-12-18-4-15,15 2-1 16,-13-9-3-16</inkml:trace>
  <inkml:trace contextRef="#ctx0" brushRef="#br0" timeOffset="572.2202">2692 1116 57 0,'26'21'37'15,"-26"-21"1"-15,15 27-1 16,0-4-27-16,-15-23-2 16,4 29-2-16,-4-29-1 15,8 25-3-15,-8-25 1 16,0 0-1-16,0 0-1 15,0 0 0-15,0 0-2 0,17-18 2 16,-19-1-1-16,-1 0 0 16,-3-2 0-16,0 0 0 15,-8 4-1-15,-5 3 2 16,-6 14-1-16,-6 8 0 31,-3 7 1-31,1 16 0 0,-2 11 0 0,4 14 0 16,2 5 0-16,12 8 0 15,9 4 0-15,12 0 0 16,11-10-2-16,12-7 2 16,12-14-2-16,11-15 1 15,6-17-2-15,4-22-1 16,4-9-1-16,-10-21-4 0,13 11-17 16,-23-28-14-16,1-3-1 15,-16-7 0-15,-4 6 2 16</inkml:trace>
  <inkml:trace contextRef="#ctx0" brushRef="#br0" timeOffset="1192.4641">3150 1072 37 0,'27'-6'35'16,"-27"6"2"-16,29 4 0 16,-2 13-20-16,-27-17-3 15,27 8-4-15,-27-8-2 16,23 17-3-16,-23-17 0 15,19 21-2-15,-19-21-1 0,0 0 0 16,12 18-1-16,-12-18-1 16,0 0 1-16,5-20-1 15,-5 20 1 1,-5-25-1-16,5 25 1 0,-16-28 0 16,16 28-1-16,-33-18 0 15,4 22 1-15,0 6-2 16,-5 17 2-16,-3 7 0 15,2 12 0-15,4 10-1 16,6 5 1-16,8 4 0 16,13 1-1-16,12 5 1 15,11-8-1-15,18-13 0 0,7-2 0 16,6-12 0-16,10-13 0 16,8-11 1-16,-1-14-1 15,3-13 1 1,-3-16-1-16,-3-6 0 15,-4-11 0-15,-8-5 0 0,-2-1 0 16,-14 0 1-16,-9-1-2 16,-7 1 1-16,-9 8 0 15,-11 9 1-15,-7 9-2 16,7 28 2-16,-39-16-1 16,8 22-1-16,0 17 2 15,4 14-1-15,0 5 1 16,6 10-1-16,13 3 0 0,10-1 0 15,14-8 0-15,15-2 0 16,9-13 0-16,8-18 0 16,8-7-1-1,4-18 0-15,2-11-1 0,-6-19-2 16,7-6-3-16,-24-28-9 16,7 5-24-16,-23-16-1 15,-1 1 0-15,-17-12 0 16</inkml:trace>
  <inkml:trace contextRef="#ctx0" brushRef="#br0" timeOffset="1816.7065">4143 606 61 0,'-8'-21'38'15,"8"21"1"-15,0 0 1 0,-25 13-28 16,37 31-3-16,-10-2-2 16,9 31-1-1,-1 2-2-15,7 13 0 16,4 1-1-16,4-3 0 0,4-7-2 15,6-5 0-15,4-10 0 16,3-16-1-16,4-16 1 16,3-11-1-16,3-15 0 15,2-14-1-15,-2-7 0 16,-8-18 0-16,-1-5-2 16,-13-12 1-16,-1 0 0 15,-11-5 0-15,-9 3 0 16,-7 6 2-16,-6 2-1 0,-3 7 2 15,-5 14 0 1,12 23 0-16,-35 4 0 16,18 21 0-16,-2 13 1 15,3 9-2-15,5 4 2 0,9 9-1 16,6-3 0-16,9-3 0 16,12-12 0-16,4-9-1 15,10-10 0-15,11-15 1 16,2-10-1-16,0-12 0 15,-2-9-1-15,0-4 0 16,-5-11 0-16,-5-10-1 16,-1-6-1-16,-12 1 1 15,-4 3 0-15,-2 0 0 16,-5 8 0-16,-3 3 1 16,-3 10 2-16,-10 29 0 15,0 0 1-15,0 0 0 16,-2 37-1-16,-2 1 1 0,0 6 0 15,6 4 0-15,0 6 0 16,8 2-1-16,5-6-1 16,8-6 1-16,8-12 0 15,4-7-1-15,9-15-1 16,-5-12-3-16,7 0-4 16,-17-23-32-16,12 6-2 15,-13-14 1-15,5 8-2 16</inkml:trace>
  <inkml:trace contextRef="#ctx0" brushRef="#br0" timeOffset="2748.0691">6160 1035 30 0,'0'0'35'15,"6"-23"2"-15,-6 23-1 16,0 0-15-16,-27-26-7 16,27 26-4-16,-31 19-3 0,10 11-2 15,-12 3 0-15,4 9-2 16,-1 2 1 0,4 12-3-16,3 0 1 15,12-6-1-15,9-4 0 0,11-14-1 16,9-9 0-16,9-6 0 15,4-7 0-15,5-16 0 16,3-17 0-16,0-7 0 16,-7-7-1-16,-1-5 2 15,-10-4-2-15,-5-4 1 16,-10 4-1-16,-8 10 2 16,-4 7-1-16,-8 12 0 15,14 17 1-15,-29 3 0 0,18 20 0 16,3 16 0-1,10 5 0-15,12 2 0 16,5 6 0-16,14-1-1 16,11-8 1-16,12-9-1 0,10-15 1 15,7-17-2-15,-2-13 1 16,1-16-1-16,-1-10-1 16,-7-20 0-16,-10-10 0 15,-16-14 1-15,-13-7-1 16,-15-6 1-16,-10-4 0 15,-12 12 2-15,-5 3 0 16,-2 26 1-16,-6 20 0 16,3 30 0-16,3 26 0 15,9 33 0-15,7 21-1 16,6 15 0-16,3 10 1 16,12 3-1-16,5-11-1 15,6-5 0-15,3-14-1 0,-3-23-1 16,2-8-1-16,-8-23-4 15,12 6-13-15,-35-23-20 16,12-28-1-16,-26-9 0 16,-9 1 0-16</inkml:trace>
  <inkml:trace contextRef="#ctx0" brushRef="#br0" timeOffset="3004.1699">6656 1003 42 0,'18'-12'35'0,"16"1"2"15,13-3 0-15,16 20-19 16,-13-19-6-16,26 24-3 16,-15-9-2-16,7 25 0 0,-12-2-1 15,-4 15-2-15,-12 2 1 16,-5 6-2-16,-8 0 0 16,-6 4-1-16,-5-6 0 15,-5-4-1-15,-1-7-1 16,0-8 0-16,-1-6-2 15,-9-21-2-15,19 6-2 16,-17-33-24-16,12 2-12 16,-8-17 0-16,3-2 0 15</inkml:trace>
  <inkml:trace contextRef="#ctx0" brushRef="#br0" timeOffset="3604.414">7576 855 72 0,'0'0'40'16,"16"23"-1"0,-5-4 1-16,-11-19-32 0,4 25-1 15,-4-25-1-15,6 44-2 16,-6-9-1-16,-2-1-1 16,-2 5 0-16,-2 5-1 15,0 2 0-15,3-2 0 16,3 0-1-16,2-2 1 15,1-3 0-15,9-9-1 16,5-8 0-16,5-15 0 0,5-7-1 16,1-9 1-16,3-14-1 15,-2-10 0 1,2-7 0-16,-2-8 0 16,-2-2 1-16,-4 6-1 0,-3 4 1 15,-5 7 0-15,-3 8 0 16,-12 25 1-16,21-13-1 15,-21 13 1-15,19 40 0 16,-9-6 1-16,-1 5-1 16,3 1 0-16,-1 2 1 15,1-2-2-15,-4-5 1 16,-1-8-1-16,-1-10 0 16,-6-17 0-16,23 2 0 0,-23-2-1 15,39-40 1 1,-12 3-1-16,6-11 1 15,5-1-1-15,5-5 1 16,-3 2-1-16,3 10 1 0,-5 7 0 16,-1 12 1-16,-4 18-1 15,-2 14 1-15,-6 16 0 16,-6 13 1-16,-7 8-1 16,-3 8-1-16,-5 6 0 15,-4-1-3-15,-6-11-2 16,10 11-8-16,-6-24-28 15,10-10-2-15,-8-25 0 16,29 11 0-16</inkml:trace>
  <inkml:trace contextRef="#ctx0" brushRef="#br0" timeOffset="4356.6981">9530 959 30 0,'25'-2'33'0,"-4"-2"3"16,-21 4-6-16,45 0-8 15,-45-17-7-15,0 17-4 16,0 0-4-16,-21 21-2 16,-10-13-1-16,0 7-2 0,-4-4-1 15,0 1-1-15,8-1 0 16,27-11 0-16,-17 14 0 15,34-14 0-15,18 0 0 16,11-4-1-16,10 6 1 16,6 2 0-16,-2 0 0 15,-4 5 1-15,-12 3-1 16,-13 11 1-16,-19 0 1 16,-14 5-1-16,-18-1 2 15,-5 2-1-15,-6-4 0 16,4-6-1-16,4-5 1 15,23-14-2-15,0 0 1 0,6 19-1 16,25-15 0-16,11-1 0 16,3 9 0-16,1 9 1 15,-2 4-1-15,-7 6 2 16,-8-2-1-16,-10 3 0 16,-7-5 1-16,-10-4-2 15,-6-4 0-15,4-19-3 16,-18 17-9-16,-5-30-27 15,0-8-2-15,-8-19 1 16,-1-6-1-16</inkml:trace>
  <inkml:trace contextRef="#ctx0" brushRef="#br0" timeOffset="4492.7504">9640 462 74 0,'0'0'38'0,"0"0"-1"0,-4 31-6 15,-5 15-62-15,5-10-3 16,2 4-3-16,2 5 0 16</inkml:trace>
  <inkml:trace contextRef="#ctx0" brushRef="#br0" timeOffset="5356.0878">11195 435 29 0,'5'-23'32'0,"-5"23"2"16,4-25-2-16,-15-4-13 15,11 29-5-15,-12-19-3 16,12 19-1-16,-29 0-2 16,8 16-1-16,-20-1-1 15,7 35 0-15,-16 7-1 16,9 26-1-16,-3 11-1 0,11 9 0 16,10 7 0-16,17-1-2 15,18-2 0-15,13-20 0 16,17-11-1-16,14-20 1 15,10-21 0-15,5-18-1 16,-2-13 0-16,1-16-1 16,-5-11-1-16,-9-13 0 15,-7-12-1-15,-15-19 0 16,-9-4-1-16,-13-2 2 16,-2-2-1-16,-12 4 2 15,-4 10 1-15,0 11 0 16,-2 8 2-16,8 42 0 0,0 0 0 15,0 0 1-15,-7 51-1 16,16 3 0-16,5 0 0 16,3 7 0-16,2 4-1 15,7-3 1-15,-1-9-1 16,-6-8 0-16,4-13-1 16,-8-13-1-16,-15-19 1 15,24 16-4-15,-24-16-1 16,9-29-8-16,5 8-28 15,-20-14 0-15,-4 5 0 16,-11-7-1-16</inkml:trace>
  <inkml:trace contextRef="#ctx0" brushRef="#br0" timeOffset="6056.3605">11380 867 54 0,'25'-21'38'16,"-4"9"0"-16,10 6 0 15,-12-19-22-15,26 35-6 16,-15-16-2-16,15 14-3 16,-5 0 0-16,7 7-2 15,-3 4 0-15,2 8 0 16,-3 4-1-16,-7 1 0 16,1 3-1-16,-4 1 1 15,-6-1-1-15,-4-8 0 16,-6-1 0-16,-3-8-1 0,-14-18 1 15,15 21-1-15,-15-21 1 16,0 0-1 0,8-17 0-16,-8 17 0 15,4-35 0-15,0 8-1 0,3-4 0 16,1-3 0-16,6-1 0 16,1 1 0-16,6 5 0 15,0 0 0-15,8 4 1 16,2 10-1-16,4 0 1 15,0 5 0-15,-1 1 0 16,-1 5 0-16,-4-2 1 16,-6 4 0-16,-3 2 0 15,-20 0-1-15,3 23 1 0,-10-2 0 16,-14 8 0 0,-5 7 0-16,-1 8 0 15,-2 4-1-15,1 4 0 16,4-6 0-16,13-4 1 0,9-3-1 15,10-10 0-15,17-14 0 16,13-11 0-16,9-12 1 16,1-5-1-16,4-14 0 15,-4-6 0-15,-7-7 0 16,-1-4-1-16,-17 2 1 16,-11-1 0-16,-8 11 0 15,-6 1 1-15,-4 10-1 16,6 21 1-16,-15-17-1 15,15 17 1-15,-10 25-1 16,12 3 0-16,2 7 1 16,5 5-2-16,3 2 0 15,5 6-1-15,-1-9-3 0,24 18-12 16,-15-30-24-16,20-4 0 16,-1-19-1-16,14 4-1 15</inkml:trace>
  <inkml:trace contextRef="#ctx0" brushRef="#br0" timeOffset="6604.5746">13031 805 61 0,'6'-28'38'15,"-6"28"1"-15,0 0-3 16,15 17-19-16,-30 2-5 15,19 40-4-15,-8-1-1 16,15 17-2-16,-1 5-2 16,7 7-1-16,4-5 1 15,8-3-2-15,0-14 0 16,0-15-1-16,0-10 0 16,-10-15-2-16,1-8-1 15,-20-17-1-15,17-2-3 0,-32-34-10 16,17 7-24-16,-29-15 1 15,-4-8 0 1,-17-15-1-16</inkml:trace>
  <inkml:trace contextRef="#ctx0" brushRef="#br0" timeOffset="6844.6687">12769 842 55 0,'-6'-56'35'16,"29"10"0"-16,25 8 1 15,20-4-26-15,22 40-4 16,3-2 0-16,15 34 0 15,-14 5-1-15,-1 24 0 16,-24 1 0-16,-11 17-1 16,-29-10 0-16,-17 2 1 0,-28-14-1 15,-11-3-1-15,-19-13 0 16,-6-11-1-16,-16-5-2 16,3-15-1-1,5-8-3-15,2-19-5 0,33 2-30 16,-10-20-2-16,22-3 0 15,7-14-1-15</inkml:trace>
  <inkml:trace contextRef="#ctx0" brushRef="#br0" timeOffset="7300.8468">13532 663 83 0,'12'21'40'16,"9"20"2"-16,-7-3-2 16,11 18-31-16,-10-10-2 0,12 15-1 15,-8-1-2-15,5-1-1 16,-7-3 0-16,-4-5-2 16,-1-8 0-16,-6-11 0 15,-2-7-1-15,-4-8 0 16,0-17 0-16,0 0-1 15,0 0-1-15,-6-17 0 16,12-12-2-16,-1-11 1 0,9-2 0 16,1-8 1-1,9 4-1-15,1-2 1 16,5 10 1-16,3 11 1 16,0 12 1-16,6 11 0 15,-5 8 1-15,3 15 0 0,-2 6 1 16,-2 9-1-16,-6 3 1 15,-4-1-2-15,-4 1 1 16,-6-1-2-16,-3-5 1 16,-6-10-3-16,0-4-1 15,-4-17-5-15,11 17-21 16,-11-17-13-16,-2-17 1 16,2-12-1-16,10-1 1 15</inkml:trace>
  <inkml:trace contextRef="#ctx0" brushRef="#br0" timeOffset="7476.9155">14358 968 86 0,'11'25'40'0,"5"12"1"15,-6-3 0-15,9 10-34 16,-10-9 0-16,13 3-3 16,-9-7-1-16,5-4-4 15,3-4-2-15,-21-23-15 16,33-16-22-16,-18-10-2 15,4-5 0-15,-11-15 1 16</inkml:trace>
  <inkml:trace contextRef="#ctx0" brushRef="#br0" timeOffset="7600.9637">14495 573 69 0,'0'0'33'15,"0"0"0"-15,2 17-6 16,-4 6-58-16,10-3-1 15,7 10-2-15,-5 1 1 16</inkml:trace>
  <inkml:trace contextRef="#ctx0" brushRef="#br0" timeOffset="8016.125">14734 853 71 0,'8'25'39'15,"3"10"2"-15,-5-1 0 16,17 20-28-16,-21-23-3 0,17 13-4 16,-9-4 0-16,6-4-3 15,-7-7 0-15,3-6-1 16,-12-23 0 0,9 21-2-16,-9-21 0 0,0 0-1 15,-2-26-1-15,-1 1 1 16,-3-4-2-16,4-8 2 15,4-1-1-15,2 0 1 16,7 3 0-16,1 3 0 16,7 5 1-16,2 6 0 15,6 7 1-15,0 14 0 16,2 8-1-16,-2 11 1 16,0 2 1-16,-4 14-1 0,-1-1 0 15,-5 3 0-15,-4 1 1 16,-3-5-2-1,-2-5-1-15,-2-10-2 16,1-1-2-16,-7-17-6 0,31-4-20 16,-19-15-10-16,5-6-1 15,-1-13 1-15</inkml:trace>
  <inkml:trace contextRef="#ctx0" brushRef="#br0" timeOffset="8404.2767">15268 882 87 0,'-29'36'39'15,"18"1"1"-15,-3-3-1 16,22 12-32-16,-6-19-3 16,15 4-1-16,6-6-1 15,6-15-3-15,10-10 0 16,1-12 0-16,3-7-1 16,-6-10 0-16,-3 2 0 0,-11-3 0 15,-1-1 0-15,-9 8 2 16,-5 4 0-16,-8 19 1 15,0 0 0-15,0 0 1 16,13 38 0-16,1 2-1 16,1 14 2-16,12 17-2 15,0 10 2-15,8 16-2 16,0 7 2-16,-1 7-1 16,-5 4 1-16,-5 8 0 15,-11-6-2-15,-11-10 1 16,-16-7 1-16,-13-10-1 15,-21-11 0-15,-14-10-1 0,-11-13 0 16,-14-18-2-16,-5-7-2 16,-20-29-16-16,14 3-23 15,-5-18-1-15,18-8-1 16,12-23 1-16</inkml:trace>
  <inkml:trace contextRef="#ctx0" brushRef="#br0" timeOffset="9036.5263">16595 615 29 0,'-2'-25'36'0,"4"4"1"15,0 2 1-15,-8-19-15 16,6 38-5-16,4-23-3 16,4 46-4-16,-10 2-4 15,10 32-1-15,-4 14-2 16,9 19-1-16,3 14 1 0,3 17-2 16,-4-2 0-16,10-4-1 15,-5-13 0 1,1-18-1-16,-6-19 1 15,-1-15-1-15,-6-19-2 0,-8-31 0 16,0 0-2-16,7-21-1 16,-3-4-5-16,-29-39-11 15,8 7-20-15,-8-20 0 16,-2-5 1-16,-8-14 0 16</inkml:trace>
  <inkml:trace contextRef="#ctx0" brushRef="#br0" timeOffset="9908.8663">16501 590 69 0,'11'-40'37'0,"16"8"-1"16,18 14-6 0,-1-16-19-16,33 36-3 15,-3-6-2-15,16 27 0 16,-9 0-1-16,6 23-1 0,-16 10 0 16,-7 13 0-16,-27-2-1 15,-16 9-1-15,-19-6 0 16,-16-5-1-16,-17-4-1 15,-15-13 1-15,-6-10-1 16,-6-15 0-16,4-3 0 16,4-13-1-16,4-5 1 15,11 0-1-15,8-2 1 16,27 0 0-16,-21 2 1 16,21-2-1-16,19 31 1 15,8-6 0-15,6 5-1 16,9 3 1-16,7 0 0 0,7 3 0 15,7-3-2-15,3-6 2 16,3-6-1-16,3-12 0 16,1-5 0-16,0-10 0 15,0-7 1-15,-1-10-1 16,-10-6 0-16,-8-5 0 16,-10-3-2-16,-13-3 2 15,-14 0-1-15,-13 5 1 16,-14 2 0-16,-11 10 0 0,-8 12-1 15,-6 9 2 1,-3 13 1-16,3 18-2 16,4 8 2-16,10 7-1 15,10 6 0-15,12 0-1 0,15-4 1 16,15-2 0-16,9-10-1 16,12-15 0-16,12-5 0 15,3-14 0-15,5-8-1 16,-5-9-1-16,1-10 0 15,-12-9 0-15,-2-3 0 16,-18-5 0-16,-7 2 0 16,-11 2 1-16,-9 5 0 15,-9 8 1-15,-5 8 1 16,5 19 0-16,-20-2 1 16,9 23-1-16,3 10 2 15,4 11-1-15,6 2 1 16,10 8-2-16,5 0 1 0,12-4-1 15,8-8 0-15,11-13-1 16,2-14 1-16,4-11-1 16,0-11 0-16,-4-10 1 15,-6-12-1-15,-7-6 1 16,-6-12-1-16,-16 1 0 16,-5-4 0-16,-10-2 0 15,-4 4 0-15,-5-2 0 16,-5 6-1-16,3 4 0 15,-3 13 0-15,1 3 0 16,7 4-3-16,-4 5-1 16,10 17-3-16,-10-25-10 15,10 25-24-15,0 0-1 0,22 6 2 16,-22-6-1-16</inkml:trace>
  <inkml:trace contextRef="#ctx0" brushRef="#br0" timeOffset="10096.9379">18759 1018 74 0,'24'23'41'0,"-7"6"2"16,2 17 0-16,-7-17-24 16,11 26-10-16,-11-5-1 15,7 8-3-15,-8-6-2 16,5-2-1-16,-1-12-2 16,3-17-2-16,1-4-2 15,-19-17-3-15,42-6-9 16,-36-26-26-16,8-10-1 0,-16-18-1 15,0-7 1 1</inkml:trace>
  <inkml:trace contextRef="#ctx0" brushRef="#br0" timeOffset="10200.9781">18856 796 68 0,'-17'-23'34'16,"17"23"-4"-16,-20-12-19 15,20 12-41-15,0 0-4 16,0 0 0-16</inkml:trace>
  <inkml:trace contextRef="#ctx0" brushRef="#br0" timeOffset="10976.2832">19118 1277 88 0,'27'25'42'0,"0"-11"0"15,12-3-2-15,1-24-32 16,14 1-2-16,-7-11-2 16,-1 0-1-16,-4-10-3 15,-3 1 1-15,-8-7-1 16,-12 3 0-16,-11 2 0 16,-6 7-1-16,-12 4 0 15,-7 9 1-15,-10 10 1 0,-6 16-1 16,-8 11 1-1,1 11-1-15,3 14 1 16,6 2 0-16,8 2 0 16,16 0 0-16,10-4-1 0,13-14-2 15,15-7 1-15,11-15-2 16,10-8-1-16,-2-20-1 16,16 1-2-16,-8-25 1 15,5 3-1-15,-11-13 2 16,-3 8 1-16,-13-2 4 15,-9 2 1-15,-3 15 3 16,-24-2 0-16,0 29 3 16,0 0 1-16,-24 19-2 15,3 8 0-15,15 11-2 16,-1 1-1-16,9 5 0 16,5-2-1-16,13 0-2 15,12-9 1-15,13-12-1 0,13-13-1 16,-1-8 1-16,5-12-1 15,-2-5 1-15,-2-10-1 16,-10-5 0-16,-9-1 0 16,-12 4 1-16,-16 6-1 15,-11 23 2-15,-8-21 0 32,8 21 0-32,-27 15 0 0,18 8 0 0,3 6 0 15,8 4 0-15,11-1 1 16,14 1-2-16,16-4 1 15,13-10-1-15,11-9 1 16,9-14-1-16,1-14 1 16,4-7 0-16,-12-3-1 0,-5-13 1 15,-18-5-1-15,-15-2 1 16,-19-7-1-16,-14 5 0 16,-10 0-1-16,-15-11-1 15,2 7-3-15,-21-30-16 16,5 20-23-16,-7-7-1 15,-2 4 0-15,-4-10-1 16</inkml:trace>
  <inkml:trace contextRef="#ctx0" brushRef="#br0" timeOffset="37541.6498">1103 2357 25 0,'-31'-4'33'15,"8"6"1"-15,0-6 1 0,-8-7-21 16,31 11-2-16,-25 0 0 16,25 0-2-16,0 0-2 15,41 11-2-15,-9-13 0 16,30 2-2-16,17-9-1 16,37-1 0-16,27-11 0 15,26-4-2-15,13-5 1 31,-1-1-2-31,-9 6 0 0,-16 0 0 0,-25 10 0 16,-31 9 0-16,-34 8-1 16,-37 5-3-16,-18 13-1 15,-11-20-5-15,-25 25-28 16,-9-12-1-16,-5 6 0 0,-11-7-1 16</inkml:trace>
  <inkml:trace contextRef="#ctx0" brushRef="#br0" timeOffset="38061.8511">1441 2817 28 0,'-2'-17'24'16,"2"17"3"-16,-4-34-1 15,4 34-2-15,-4-29-3 0,4 29-5 16,0 0-3-16,0 0-2 16,-4 29-3-16,8 3-2 15,-6 1-2-15,6 17 0 16,-2 3-1-16,2 9 0 15,0 3-1-15,-2 0 0 16,-1-5-1-16,3-3 0 16,-2-7-1-16,-2-13-1 15,4-11-1-15,-4-26-3 16,17 22-4-16,-15-47-21 16,20 9-11-16,-5-14 0 15,8 3 0-15</inkml:trace>
  <inkml:trace contextRef="#ctx0" brushRef="#br0" timeOffset="38247.9251">1959 3249 88 0,'4'19'41'0,"-4"-19"-2"0,-4 35-8 0,4-35-30 16,-19-16-15-16,19 16-24 15,0 0-1-15,-25-19 0 16,25 19-3-16</inkml:trace>
  <inkml:trace contextRef="#ctx0" brushRef="#br0" timeOffset="46717.2282">2943 3165 16 0,'0'0'30'0,"-17"-8"0"16,17 8-9-16,0 0-3 16,-25-36-1-16,25 36-3 15,0-29-4-15,0 29-1 16,19-37-2-16,10 18-2 16,0-13-1-16,23 3 0 15,6-4-1-15,11 6 1 16,-1 12-1-16,3 7 0 0,-11 8 0 15,-8 19 0-15,-23 12 0 16,-16 15 0-16,-28 10-1 16,-16 7 0-1,-17-3-1-15,-6 1 0 0,-6-5-1 16,2-10 0-16,10-10-1 16,6-11-2-16,17 0-3 15,1-23-8-15,24-2-25 16,-2 23-2-16,12-6 1 15,0 6-1-15</inkml:trace>
  <inkml:trace contextRef="#ctx0" brushRef="#br0" timeOffset="47137.3932">3099 3945 56 0,'0'0'37'16,"0"0"0"-16,-5 18-2 15,5-18-24-15,0 0-5 16,0 0-1-16,17-18-3 16,-17 18-1-16,25-7-1 15,-25 7 0-15,27-10 0 16,-27 10 0-16,0 0 0 15,0 0 1-15,-10 17 0 16,10-17-1 0,-25 25 1-16,25-25 0 0,-23 29 0 15,23-29 0-15,-17 21 0 32,17-21 0-32,0 0 0 0,19-9 0 0,-19 9 0 0,27-20-1 15,-27 20 1-15,25-23 1 16,-25 23-1-16,18-17-1 15,-18 17 0-15,0 0-3 16,-27-6-5-16,27 6-29 16,0 0-1-16,-20-7-2 15,20 7 0-15</inkml:trace>
  <inkml:trace contextRef="#ctx0" brushRef="#br0" timeOffset="47530.5465">3960 3328 29 0,'0'0'35'16,"-20"11"2"-16,20-11 0 16,-9 19-12-16,9-19-12 15,0 0-4-15,21-7-3 16,8 9-2-16,2-6-2 15,7 2-1-15,1 2-1 16,-2-2-3 0,3 12-3-16,-21-18-10 0,4 16-21 15,-23-8-2-15,0 26 1 16,-19-8 0-16</inkml:trace>
  <inkml:trace contextRef="#ctx0" brushRef="#br0" timeOffset="47669.6052">3923 3635 57 0,'0'0'37'16,"0"0"-1"0,39 11 0-16,-22-22-29 0,22-1-8 15,15 4-29-15,-6-3-4 16,-4-4-2-16,0 3-1 16</inkml:trace>
  <inkml:trace contextRef="#ctx0" brushRef="#br0" timeOffset="49157.1801">5215 2771 19 0,'0'0'28'0,"8"-19"0"16,-8 19-6-16,0 0-2 16,0 0-4-16,-10-27-3 15,10 27-3-15,0 0-1 16,0 0-2-16,0 0-1 16,0 0-1-16,0 0 0 15,-19 33-1-15,4-6-1 16,3 9 0-16,-7 3-1 15,0 7 0-15,-3 2 0 16,5-6 0-16,0-4-2 0,3-3 1 16,3-12 0-16,3-6-2 15,8-17 0-15,0 0-2 16,0 0-2-16,0 0-1 16,8-25-6-16,-10-23-11 15,21 8-14-15,-8-12 0 16,7 6 7-16,-12-23 12 15,19 21 10-15,-14-8 5 16,-1 5 9-16,7 22 14 16,-15-4 15-16,4 12 0 15,-6-4-5-15,0 25-10 16,0 0-8-16,17 39-3 16,-17-13-3-16,16 19-2 0,-1-1 0 15,10 9-2-15,4-5 0 16,10 4-1-16,-1-12 0 15,3 1-1 1,-1-9 0-16,1-3 0 0,-8-8 0 16,-4-4 0-16,-8 3 0 15,-21-20 0-15,15 23 1 16,-15-23-1-16,0 0 1 16,-34 17-1-16,7-17 0 15,-10 4 1-15,-4-2-1 16,-3 0 0-16,0 1 0 15,-3-3 0-15,7 2 0 16,3-2-1-16,10 2-2 0,4-9-3 16,23 7-9-1,0 0-25-15,-4-20 1 16,14 3-1-16,7-2 0 16</inkml:trace>
  <inkml:trace contextRef="#ctx0" brushRef="#br0" timeOffset="50009.522">5715 2842 52 0,'0'0'36'16,"8"-28"1"-16,-8 28-10 15,2-25-11-15,19 27-4 0,-25-22-1 16,4 20-4-16,0 0-1 16,21 12-2-16,-17 7 0 15,8 6-1-15,1 2-1 16,6 9-1-16,3 3 1 16,5 1-1-16,0-2-1 15,1-3 1-15,1-12-1 16,-2 0 1-16,-3-8 0 15,-5-5-1-15,-2-8 1 16,-17-2 0-16,25-8 0 16,-25 8-1-16,12-31 1 15,-10 6 0-15,-4 1 0 16,2-7-1-16,-4 0 0 0,2-9 0 16,2 2 0-16,2 3 0 15,2-1 0-15,2 1-1 16,7 2-1-1,-3 1-2-15,9 9-3 0,-9-14-6 16,19 22-28-16,-16-10 0 16,8 15-1-16,-21 10 2 15</inkml:trace>
  <inkml:trace contextRef="#ctx0" brushRef="#br0" timeOffset="50497.7039">5719 2424 42 0,'-21'4'33'0,"1"-8"2"16,20 4-11 0,0 0-12-16,0 0-3 15,0 0-1-15,16-17-3 16,13 17-1-16,3-6 0 15,13 4-1-15,1-2 0 0,10 4-1 16,-2-1-1-16,0 1 0 16,-4 0 0-16,-5 0-1 15,-9-2 1-15,-7-2-1 16,-8-4 1-16,-21 8-1 16,14-21 1-16,-16 4-1 15,-6-4 0-15,-3-4-1 16,-3 2 0-16,-3-8-3 0,17 31-10 15,-20-31-23-15,9 14 0 16,11 17-1 0,-17-21 1-16</inkml:trace>
  <inkml:trace contextRef="#ctx0" brushRef="#br0" timeOffset="50993.8983">5296 3577 26 0,'-13'17'34'16,"13"-17"1"-16,35-9 2 15,-14-14-21-15,44 25-2 0,-3-27-1 16,33 19-3-16,-5-19-2 16,20 13-2-16,-4-3-2 15,4 2-2-15,-8-1-1 16,-17-1-5-16,-6 15-3 15,-36-12-23-15,-3 16-8 16,-40-4-2-16,0 0 2 16</inkml:trace>
  <inkml:trace contextRef="#ctx0" brushRef="#br0" timeOffset="51553.1159">5833 3878 40 0,'0'0'33'16,"17"-15"-7"-16,-17-6-1 15,17 25-4 1,-24-26-3-16,7 22-5 0,0 0-3 15,0 0-3-15,7 27-1 16,-7 4-2-16,-6 2-1 16,5 13-1-16,-7 4 0 15,4 9 0-15,-2 0-2 16,4 3 2-16,0-5-2 16,4-7 0-16,4-4 0 15,2-5 1-15,5-11-1 0,3-5 0 16,5-6 1-16,0-9-1 15,6-4 0 1,0-4 0-16,0-4 0 16,0-4-1-16,0-2 0 0,-6-7-2 15,1 7-2-15,-11-15-6 16,18 10-26-16,-19-10-2 16,-1 0-1-16,-7-8 0 15</inkml:trace>
  <inkml:trace contextRef="#ctx0" brushRef="#br0" timeOffset="51757.1953">5752 4091 69 0,'0'0'37'0,"0"0"-1"15,34-31-1-15,-1 18-35 16,6-6-22-16,5-2-13 16,6 7 1-16,-9-3-3 15</inkml:trace>
  <inkml:trace contextRef="#ctx0" brushRef="#br0" timeOffset="52238.3862">6832 3447 54 0,'-8'21'38'16,"8"-21"0"-16,21 9-1 16,10-1-24-16,-2-16-6 15,21 4-3-15,6-7-5 16,8-8-4-16,21 15-19 15,-14-17-14-15,-2 4 1 16,-11 1-1-16,-15 5 1 16</inkml:trace>
  <inkml:trace contextRef="#ctx0" brushRef="#br0" timeOffset="52390.4452">6999 3646 56 0,'0'0'37'15,"24"4"-2"-15,6-16 1 16,13-9-30-16,1 2-26 16,5 2-13-16,5 5-1 15,-4-5-1-15</inkml:trace>
  <inkml:trace contextRef="#ctx0" brushRef="#br0" timeOffset="53297.7967">8639 3326 28 0,'0'0'35'0,"0"0"2"16,0 0 0-16,0 0-14 16,0 0-10-16,0 0-1 15,0 0-3-15,4 17-3 16,-4-17 0-16,0 0-2 15,0 19-1-15,0-19-1 16,2 21 0-16,-2-21 0 0,0 0-1 16,0 0 0-16,0 0 0 15,0 0-1-15,9-27 1 16,-9 10 0-16,-2-6 0 16,-3 0-1-16,-3-2 0 15,-7 4 1-15,-5 4-1 16,-5 3 0-16,-6 13 0 15,-1 4 0-15,-5 15 0 16,0 10 0-16,-3 13 1 16,3 10-1-16,6 13 0 15,10-1 1-15,8 0 0 16,14 1 0-16,13-13-1 16,13-8 1-16,15-13 0 0,7-16-1 15,8-22 1-15,3-13-1 16,-4-6 0-16,-4-13 1 15,-9-4-1-15,-9-6 0 16,-10-2 1-16,-11 2-1 16,-11 6 0-16,-6 8 1 15,-6 5-1-15,-1 8 1 16,11 23-1-16,-23-17 0 16,23 17 1-16,-12 28-1 15,20 1 1-15,2 6-1 16,7 5 0-16,4 10 1 15,6-6-1-15,4-4 1 16,2-3-2-16,-2-10 1 0,-2-4-2 16,-6-14 0-16,2 1-3 15,-16-29-4-15,17 17-32 16,-28-23-2-16,2-4 1 16,-16-9 0-16</inkml:trace>
  <inkml:trace contextRef="#ctx0" brushRef="#br0" timeOffset="53709.9578">8359 3023 45 0,'0'0'37'0,"-21"7"1"0,21-7 0 31,2-17-18-31,17 25-9 0,-19-8-3 0,39 0-2 16,-10-4-2-16,13 0-1 16,8-2-1-16,10-3 0 15,0-7 0-15,4-1-1 16,-7-6 0-16,-1 0 1 15,-9 0-1-15,-11 4 0 0,-12 0 0 16,-24 19 0-16,5-33 0 16,-5 33-1-16,-32-29 1 15,8 16-1 1,-3-2 0-16,0-3-1 0,4 3-2 16,0-6-4-16,23 21-10 15,0 0-24-15,-13-29 0 16,13 29 1-16,9-25-2 15</inkml:trace>
  <inkml:trace contextRef="#ctx0" brushRef="#br0" timeOffset="56698.1243">1325 6140 39 0,'-25'4'35'0,"25"-4"0"16,0 0-1-16,-16-22-18 16,34 22-5-16,-14-23-2 15,19 16-3-15,-2-18 0 16,14 11-1-16,-3-7 0 16,13 4-1-16,-10 4 1 15,5 9-2-15,-7 4 0 16,-4 15 0-16,-10 10-1 0,-7 13 0 15,-14 7 0-15,-12 14-1 16,-9 4 0 0,-14 6 0-16,-1 4-1 15,-5-6 0-15,-5-9 0 0,4-10 1 16,5-6-1-16,6-13 0 16,10-4 1-16,6-14 0 15,17-11-1-15,-21 4 1 16,21-4-1-16,0 0-1 15,25-4 1-15,-8 4 0 16,4-4 0-16,6 3 0 16,4 2 1-16,8 1-1 15,-1 0 1-15,1-4-1 16,2 2-2-16,-7-5-2 16,11 12-6-16,-15-11-30 15,1 4-2-15,-9-5 0 16,-1 3 0-16</inkml:trace>
  <inkml:trace contextRef="#ctx0" brushRef="#br0" timeOffset="56902.2136">2033 6754 95 0,'19'7'43'0,"-19"-7"-1"15,21-4 0-15,-21 4-36 16,0 0-4-16,0 0-6 16,0-34-19-16,0 34-18 15,0-25-2-15,0 25 1 0,2-19 0 16</inkml:trace>
  <inkml:trace contextRef="#ctx0" brushRef="#br0" timeOffset="59478.2091">3256 6305 25 0,'-2'-21'25'0,"2"21"2"15,0 0-3-15,0-29-1 16,0 29-2-16,-2-17-3 16,2 17-4-16,0 0-2 15,0 0-3-15,-2-22-3 16,2 22 1-16,0 0-3 15,17 20 0-15,-17-20 0 16,21 42-2-16,-5-10 1 0,3 11-2 16,2 7 2-16,1 3-1 15,-1-3-1-15,0 4 0 16,0-6-1-16,-3-6 1 16,-3-8-1-16,-3-11 1 15,-12-23 0-15,15 22-1 16,-15-22 2-16,0 0-2 15,25-35 1-15,-15 4 0 16,1-9-1-16,1-12 1 16,1-3 0-16,1-5-1 15,-1 1-2-15,-3-5 2 16,2 5-2-16,-5 3 1 0,1 6-1 16,-4 10-1-16,6 10-3 15,-9-3-2-15,-1 33-13 16,26-19-21-16,-26 19 1 15,21-4-2 1,-21 4 2-16</inkml:trace>
  <inkml:trace contextRef="#ctx0" brushRef="#br0" timeOffset="59974.4036">4249 6381 32 0,'-10'22'35'16,"10"-22"1"-16,0 0 0 16,20 15-16-16,-20-15-4 15,25-6-4-15,-8-9-3 16,22 9-3-16,-3-9-2 16,13 1-2-16,-3 1-1 15,-2-4-4-15,4 11-3 16,-24-6-25-16,1 5-8 15,-25 7 1-15,17-2-2 16</inkml:trace>
  <inkml:trace contextRef="#ctx0" brushRef="#br0" timeOffset="61221.8951">5433 6092 34 0,'0'0'34'16,"0"0"3"-16,0 0-2 15,0 0-16-15,-25-12-5 16,25 12-2-16,-2 19-4 16,4 4-1-16,-6-1 0 15,8 12-3-15,-6 1 1 0,8 13-2 16,-2-6 0-16,4 0-2 16,-6-6 1-1,3-5-1-15,1-6 0 16,-6-25-1-16,10 17 1 0,-10-17-1 15,9-27 0-15,-1 3 0 16,0-9-1-16,0-5 1 16,5-8-2-16,-5-2 2 15,3 3-1-15,1 5 1 16,0 6 0-16,1 7 0 16,1 10 0-16,-14 17 0 15,25-10 1-15,-25 10 0 16,29 33-1-16,-14-5 1 15,-2 7 1-15,-3 1-1 16,-2 1 0-16,-2-3 0 16,1-3 0-16,-3-8 0 15,-2-6 0-15,-2-17-1 0,0 0 0 16,0 0 0-16,19-29-2 16,-11 1 2-16,6-5-1 15,-1-7 1-15,3 1-1 16,1 1 0-16,2 5 0 31,4 3 1-31,0 9 0 0,1 9 0 0,-5 10 1 16,0 10-1-16,0 5 0 15,1 12 1-15,-9 6 0 16,-3 2-1-16,-2 5 1 16,-6-5-1-16,-2 1-1 15,-2-13-4-15,8 14-3 16,-4-35-33-16,0 0-1 0,0 0 1 15,21-10-2-15</inkml:trace>
  <inkml:trace contextRef="#ctx0" brushRef="#br0" timeOffset="61461.9855">6388 5967 79 0,'17'27'41'0,"-17"2"0"15,-13 5 1-15,11 22-31 16,-35-4-2-16,3 17-2 16,-11 2-2-16,3 2-2 15,-6-8-1-15,7-8-2 0,3-5-1 16,5-14-1-16,13-7-2 16,3-17-4-16,23 7-13 15,-6-21-20-15,15-21-2 16,3-8 1-16,14-10 0 15</inkml:trace>
  <inkml:trace contextRef="#ctx0" brushRef="#br0" timeOffset="61754.0964">6593 6167 65 0,'0'0'40'0,"0"0"1"15,0 28 0-15,-31-18-16 0,2 24-18 16,-6-9-1-16,6 2-3 15,2 0 1-15,14-6-3 16,16-4-1-16,19-5 0 16,14 1-1-16,12-3 1 15,3 5 0-15,5 5 0 16,-6 3 0-16,-2 5 1 16,-17 3 0-16,-14 0 0 15,-19-3 0-15,-15 3 0 16,-14-6-1-16,-13-2-2 15,-3-2-4-15,-26-17-20 16,13 6-16-16,-7-5 0 16,1-1-1-16,-3-8 0 0</inkml:trace>
  <inkml:trace contextRef="#ctx0" brushRef="#br0" timeOffset="62250.2909">3076 7252 46 0,'0'0'36'0,"0"0"3"0,0 0-1 15,33 19-19 1,-19-36-6-16,34 15-3 16,0-17-1-16,18 13-3 15,3-9-2-15,12 3-1 0,-2-1-2 16,-4 0-2-16,-1 5-2 15,-22-5-6-15,9 9-26 16,-28 0-6-16,-12 4 0 16,-21 0 0-16</inkml:trace>
  <inkml:trace contextRef="#ctx0" brushRef="#br0" timeOffset="62845.5272">3319 7787 49 0,'0'0'37'16,"14"-26"1"-16,-10 6-4 16,-4 20-17-16,0 0-5 15,15 21-3 1,-15-21-2-16,-8 41-2 0,1-3-1 16,5 10-1-16,-4 8 0 15,2 7-1-15,-2 0-1 16,4-3 0-16,-1 1 0 15,4-3 0-15,7-18 0 16,6-9 0-16,3-10-1 0,10-6 1 16,6-13-1-16,3-4 1 15,7-4-2-15,1-11 1 16,1 6-2-16,-3-9 0 16,6 5-2-16,-15-10-4 15,13 19-16-15,-22-17-19 16,-9-2 2-16,-13 2 0 15,-8-2 0-15</inkml:trace>
  <inkml:trace contextRef="#ctx0" brushRef="#br0" timeOffset="63002.5836">3381 8077 77 0,'0'0'39'0,"0"0"0"16,44-11 0-16,-5-5-36 15,9-5-7 1,22 10-25-16,-9-7-10 0,1 5 1 16,-4 3-1-16</inkml:trace>
  <inkml:trace contextRef="#ctx0" brushRef="#br0" timeOffset="64514.1741">4637 6195 43 0,'0'0'31'0,"-22"0"4"0,22 0-9 16,-30-3-4-16,30 3-6 15,-24 5-4 1,24-5-2-16,0 0-4 15,0 0-1-15,0 0-1 0,18 16-1 16,9-18-2-16,9 0 0 16,7 2 1-16,1 4-1 15,1-2 1-15,-5 5-1 16,-7 1 0-16,-10 7 0 16,-13 4 1-16,-12 1-1 15,-8 1 0-15,-7 2 0 16,-4-2 1-16,-1 2-1 15,1-4-1-15,0-6-2 0,11 5-5 16,-9-16-23 0,19-2-12-16,0 0 1 15,12 19-2-15</inkml:trace>
  <inkml:trace contextRef="#ctx0" brushRef="#br0" timeOffset="65722.6453">5836 7803 33 0,'22'-12'36'0,"-22"12"2"15,0 0 0 1,0 0-17-16,-47-9-8 16,28 24-2-16,-27-11-3 15,11 17-3-15,-7-8-1 0,9 10-2 16,0-5 1-16,33-18-2 16,-15 25 0-16,34-18-1 15,19-3 1-15,15 0-2 16,4 0 1-16,7 2 1 15,4-1-2-15,-7 9 2 16,-9 3 0-16,-13 2 0 16,-16 2 0-16,-11 0 1 0,-14 2 0 15,-8-3-1 1,-15-5 0-16,-6-2-1 16,-4-5 0-16,-3-6-2 15,1 0-3-15,-7-19-3 16,23 17-24-16,-14-18-10 0,8 3 2 15,6-4-2-15</inkml:trace>
  <inkml:trace contextRef="#ctx0" brushRef="#br0" timeOffset="68725.8194">4247 8054 1 0,'-21'-2'15'0,"21"2"7"15,0 0-3-15,0 0-11 16,0 0-1-16,0 0 2 16,0 0 3-16,0 0 0 15,0 0 1-15,0 0 0 16,0 0 0-16,0 0-2 15,0 0-2-15,0 0-1 16,0 0-3-16,-21 8 0 16,21-8-2-16,0 0 0 15,17-2 0-15,-17 2-1 16,39-4 1-16,-10 2 0 16,17 0 0-16,4-7-1 0,12 3 0 15,-1-2 0-15,1 4 0 16,-8-3-1-16,-2 5-1 15,-7-2 1-15,-13 4 0 16,-9 4-1-16,-23-4 0 16,20 9 0-16,-20-9 0 15,0 0-1-15,0 0-1 16,-4 18 0-16,4-18-3 16,0 0-1-16,-19-16-4 15,19 16-5-15,-6-21-8 16,6 21-12-16,6-29-3 15,-6 29 2-15,0-28 2 16</inkml:trace>
  <inkml:trace contextRef="#ctx0" brushRef="#br0" timeOffset="69033.937">4768 7927 48 0,'-18'-17'34'16,"18"17"1"-16,-17-15-9 16,17 15-7-16,0 0-4 15,0 0-5-15,0 0-2 16,0 0-2-16,0 0-1 15,8 17-2-15,-8-17 0 16,33 8-2-16,-8-4 0 16,6-4-1-16,1 0 0 15,5-6 0-15,-6 0 1 16,0 0-1-16,-10 6 0 16,-21 0 2-16,0 0-1 0,8 35 1 15,-8-35-1-15,-35 36 1 16,10-15 0-1,-4 2-1-15,2-3-1 16,-2-3 0-16,4-2-2 0,0-5-2 16,11 11-4-16,-17-8-33 15,31-13 0-15,0 0-1 16,0 0 0-16</inkml:trace>
  <inkml:trace contextRef="#ctx0" brushRef="#br0" timeOffset="69634.1733">5316 7398 27 0,'0'0'35'0,"-22"8"-1"15,22-8-7-15,0 0-5 0,-21-10-3 16,39 18-7-16,-18-8-2 16,40-10-3-1,-9 1-2-15,25 7 0 16,6-10 0-16,21 8-2 16,3-9 0-16,9 5-1 0,-3-3-1 15,-3 1 1-15,-4-1-1 16,-16 1-2-16,-11 6-1 15,-21-5-3-15,2 24-18 16,-39-15-17-16,0 0 0 16,0 0-1-16,-20-4 1 15</inkml:trace>
  <inkml:trace contextRef="#ctx0" brushRef="#br0" timeOffset="70242.4114">7628 6943 46 0,'0'0'36'15,"0"0"1"-15,8 18-4 16,-8-18-16-16,39-10-5 16,-14-3-3-16,21 5-3 15,-2-4-3-15,8 3-3 16,2 5-3-16,-15-11-6 15,15 20-17-15,-27-1-12 16,-27-4 1-16,13 19-1 16</inkml:trace>
  <inkml:trace contextRef="#ctx0" brushRef="#br0" timeOffset="70378.4641">7719 7120 50 0,'0'0'36'16,"0"0"-2"-16,0 0 2 15,42-4-23-15,-5-4-11 0,9 1-22 16,4 1-12-16,-1-13-2 16,7 7-2-16</inkml:trace>
  <inkml:trace contextRef="#ctx0" brushRef="#br0" timeOffset="71309.8251">8774 6472 49 0,'0'0'37'15,"0"0"0"-15,2-18 1 16,-2 18-21-16,0 0-5 16,0 0-3-16,0 0-2 15,2 35-1-15,0-14-1 16,5 17-1-16,-1 3-1 15,4 8 0-15,0 5-1 16,3 0-1-16,1-6 1 16,-3-12-1-16,-1-3-1 15,-1-16 0-15,-9-17 0 0,0 0 0 16,24-4 1-16,-22-19-1 16,3-11 0-16,1-5 0 15,0-7-1-15,0-2 1 16,-1 2-1-16,-1 2 0 15,2 8 1-15,0 5 0 16,0 10-1-16,-6 21 1 16,23-12 1-16,-4 20-1 15,2 8 1-15,6 7-1 16,2 1 1-16,2 5-1 16,-2 6 0-16,-2-3 1 15,-8-3 0-15,-1-6-1 16,-7-6 1-16,-11-17-1 0,10 22 1 15,-10-22-1-15,0 0-1 16,0-33 1-16,4 6 0 16,2-9-1-16,5-5 1 15,6-5-1-15,5 2 1 16,1 4 0-16,6 5 0 16,0 10 0-16,0 10 0 15,0 13 0-15,-4 12 1 16,-4 9-1-16,-4 12 0 15,-3 1 0-15,-7 7 1 16,1-1-1-16,-4 0 0 16,-2 1-1-16,2-5-2 15,-2-11-1-15,9 2-3 0,-11-25-15 16,0 0-19-16,27 6-1 16,-4-16 0-1,1-9 1-15</inkml:trace>
  <inkml:trace contextRef="#ctx0" brushRef="#br0" timeOffset="71593.9361">10130 6358 84 0,'0'0'41'0,"15"18"0"15,-20-1 2-15,8 16-32 16,-30 1-3-16,0 27-2 0,-17 8-2 15,-4 12-1 1,-8 2-1-16,0-3-1 16,-2 3-1-16,4-1 0 15,8-19 0-15,7-11 0 0,14-17-2 16,6-10 0-16,19-25-1 16,0 0-1-16,0 0-4 15,-12-25-11-15,12 25-23 16,23-37-1-16,-5 12 1 15,1-9 1-15</inkml:trace>
  <inkml:trace contextRef="#ctx0" brushRef="#br0" timeOffset="71998.0941">10280 6638 75 0,'0'0'40'16,"0"0"0"-16,0 0 0 15,-23-9-29-15,23 9-3 16,-52 31-2-16,16-8-2 16,-9 1-3-16,5 5 0 15,5-2 0-15,6 2-2 16,14-10 1-16,15-19-1 15,17 17 0-15,12-17 0 16,13-2 1-16,3-1-1 16,5 3 1-16,4-2 0 0,-6 6 0 15,-4 5 1-15,-13 5 1 16,-10 3 0-16,-15 4 0 16,-10 4 0-16,-15-4 0 15,-10 2 0-15,-6-8-1 16,-3 1-1-16,3-5-3 15,-3-13-6-15,38 2-31 16,-39-6-2-16,20 1 1 16,-2-5-2-16</inkml:trace>
  <inkml:trace contextRef="#ctx0" brushRef="#br0" timeOffset="72322.2273">8951 7507 83 0,'0'0'40'16,"24"0"1"-16,20-5-1 15,18-13-34-15,30 9 0 16,14-14-1-16,24 2-1 16,8-2-1-16,9 2-1 0,-6-1-2 15,-12 3-1-15,-11 8-2 16,-30-3-4-16,-7 24-7 16,-42-8-28-16,-18 7 1 15,-21-9-1-15,-19 29 1 16</inkml:trace>
  <inkml:trace contextRef="#ctx0" brushRef="#br0" timeOffset="72766.3968">9925 7644 70 0,'0'0'38'15,"0"0"2"-15,-28 28-7 16,-21-28-19-16,20 23-5 16,-17-11-2-16,13 9-2 15,-3-6-2-15,11 4-1 16,7-1-2-16,18-18 1 15,12 23-1-15,13-17 0 16,10 1 0-16,5 3 0 16,6-1 1-16,5 1 0 0,-3-2-1 15,-8-1 1-15,-7 3 0 16,-8 1 0 0,-25-11 0-16,18 23 0 15,-18-23 0-15,-39 23-1 0,0-11 1 16,-3 3 0-16,-6-3-1 15,-4-5-1-15,1-1-1 16,3-15-4-16,27 12-27 16,-4-20-8-16,15-6-1 15,12-13 0-15</inkml:trace>
  <inkml:trace contextRef="#ctx0" brushRef="#br0" timeOffset="73118.5375">11114 7105 67 0,'0'0'38'16,"0"0"0"-16,30-14 1 16,-16-9-26-16,21 15-5 0,-8-9-3 15,11 4-2-15,-1 1-3 16,-8-3-6-16,13 21-19 15,-20-6-14-15,-22 0 1 16,5 19-2-16,-22-4 2 16</inkml:trace>
  <inkml:trace contextRef="#ctx0" brushRef="#br0" timeOffset="73272.5919">11069 7319 58 0,'0'0'37'16,"20"8"1"-16,3-14-1 15,4 1-15-15,2-11-18 16,7-1-5-16,9 15-17 0,-9-11-18 16,-7-5 0-16,-2 5-2 15,-4-2 1-15</inkml:trace>
  <inkml:trace contextRef="#ctx0" brushRef="#br0" timeOffset="74209.9592">12277 6673 56 0,'0'0'39'0,"-20"-25"0"0,20 25 0 15,-23-29-20-15,23 29-8 16,0 0-2-16,2 18-3 15,-2 10-1-15,6 14-2 16,2 8 0-16,1 16 0 16,1-1-1-16,5 12 0 15,-5-12-1-15,4 0 0 16,-7-21 0-16,3-6-1 0,-4-18 0 16,-6-20 0-1,0 0 0-15,9-21 0 16,-5-6 0-16,-2-6 0 15,2-5 1-15,2-14-2 0,0 4 1 16,3 0 0-16,3 0 0 16,1 6-1-16,3 7 1 15,5 7 1-15,0 12-1 16,0 12 0-16,4 12 1 16,1 11-1-16,-1 10 0 15,0 9 1-15,-4 3-1 16,0 1 1-16,-5-4-1 15,-1-1 0-15,-5-10 0 16,-3-6 0-16,-7-21 0 16,0 0 0-16,0 0 0 15,0 0 0-15,14-33 0 16,-10 0-1-16,5-7 1 0,1-2 0 16,3-10 0-16,7 10 0 15,1-6 0-15,6 6 0 16,0 9 0-16,4 14 0 15,0 13 0-15,2 12 0 16,-3 15 1-16,-3 10-1 16,-7 13 0-16,-9 10 1 15,-5 7-1-15,-2-3 0 16,-6-3-1-16,-2-13-2 16,2 1-2-16,2-43-5 15,21 28-31-15,-21-28-2 16,45-9 1-16,-12-10 0 15</inkml:trace>
  <inkml:trace contextRef="#ctx0" brushRef="#br0" timeOffset="74462.0554">13667 6621 91 0,'0'0'42'16,"2"46"1"-16,-21-4-1 15,9 24-31-15,-28-1-3 16,-1 23-2-16,-11 10-3 16,0 0 0-16,-2-2-2 15,2-6 0-15,5-10-1 16,5-14-1-16,7-13-1 0,4-18-2 16,16-6-1-16,-5-27-8 15,18-2-31-15,0 0 2 16,20-24-2-1,-3-2 2-15</inkml:trace>
  <inkml:trace contextRef="#ctx0" brushRef="#br0" timeOffset="74890.2239">13874 7143 89 0,'0'0'41'15,"0"0"-1"-15,-8 33 3 0,-31-18-33 16,14 16-2-16,-17-6-4 16,3 5 0-1,-1-1-3-15,5-2 0 16,4-6-1-16,12-4 0 0,19-17 0 16,-6 19-1-16,24-9 1 15,9-2-1-15,3-1 2 16,7 3-1-16,4-1 0 15,3 5 0-15,-4-1 1 16,-3 7-2-16,-6 1 1 16,-8 2 1-16,-9 3-1 15,-11 7 1-15,-12-2-1 0,-9 3 1 16,-10 1 0 0,-7-4-1-16,-6-7 1 15,-1-4-1-15,-1-7 0 0,5-15-2 16,5 0 1-1,2-13-2-15,10 0 0 0,0-14-5 16,21 29-7-16,-8-50-27 16,12 13 0-16,4-1 1 15,5-8 0-15</inkml:trace>
  <inkml:trace contextRef="#ctx0" brushRef="#br0" timeOffset="75462.4536">14096 6778 48 0,'0'0'38'0,"0"0"0"16,0 0 1-16,-6-34-13 15,25 36-14-15,-17-21-3 16,23 15-2-16,-6-15-2 0,16 9-1 15,0-9 0-15,7 11-1 16,-3 4 0-16,1 12 0 16,-7 5-1-16,-6 12 0 15,-15 10 0-15,-10 7 0 16,-18 8-1-16,-9 2 0 16,-8 2 0-16,-5-3 0 15,-1-5 0-15,3-7-1 16,5-9 0-16,8-9 1 15,11-3-1-15,12-18 1 16,0 0-1-16,0 0 0 16,27 13 1-16,-4-17-1 15,2 1 0-15,6-1 0 0,-2 2 0 16,6-2-1-16,-1 6-1 16,-5-4-1-16,6 8-6 15,-35-6-33-15,29 5-1 16,-29-5-1-16,21-5 0 15</inkml:trace>
  <inkml:trace contextRef="#ctx0" brushRef="#br0" timeOffset="76129.7065">13851 5269 54 0,'-87'-58'33'16,"-4"18"0"-16,-25-2-1 15,-19 3-23-15,8 28-5 0,-12-1-1 16,4 22 0-16,-6 5 2 16,6 30 0-16,-5 8 0 15,16 35 2 1,-5 16-2-16,15 32 0 0,-5 20 0 15,14 39-1-15,11 22-2 16,26 29 1-16,18 12-1 16,33 15 0-16,30 1 0 15,36-1 0-15,32-15-2 16,34-16 1-16,24-31 0 16,35-34 0-16,26-37 0 15,22-44 1-15,14-39 1 0,22-40-1 16,14-30 0-16,4-41 2 15,0-28-2-15,-6-35 1 16,-16-29-1 0,-9-19 0-16,-23-21-2 0,-33-8 2 15,-40-17-1-15,-40-2 0 16,-49-2-1-16,-50 12 0 16,-54 8 0-16,-64 16-1 15,-49 18 1-15,-53 15-1 16,-35 23-2-16,-25 10-1 15,0 29-3-15,-17-2-17 16,22 38-19-16,17 9-1 16,26 10 0-16,40 12 0 0</inkml:trace>
  <inkml:trace contextRef="#ctx0" brushRef="#br0" timeOffset="77622.2888">1452 10220 4 0,'0'0'31'15,"-17"0"1"-15,17 0 1 16,-19-8-12-16,19 8-5 16,0 0-2-16,0 0-3 15,-20-8-2-15,20 8-1 16,0 0-3-16,20-13 0 15,-7-6 0-15,16 3-1 16,4 1-2-16,11 7 0 0,1-1 0 16,7 7-1-16,-2 6 1 15,-4 9-1-15,-11 12 1 16,-12 8-1-16,-15 5 0 16,-14 4 1-16,-13 0-1 15,-10 3 0-15,-10-7-1 16,-3-6 0-16,1-5 1 15,3-6-1-15,5-7 0 16,8-8 0-16,25-6 0 16,-20-10 1-16,20 10-2 15,24-21 1-15,1 9 0 16,11 1 0-16,5 5-1 16,5 8 2-16,0 8-1 0,-1 7 0 15,-7 4 2-15,-9 10 0 16,-6-1-1-1,-13 9 1-15,-14-5-1 16,-11 5 1-16,-8-7 0 0,-10 3-1 16,-4-6 0-16,-7-3 0 15,-4-8 0-15,-1-3 1 16,3-9-1-16,2-6-1 16,7 0-1-16,4-8 0 15,6 4 0-15,6-7-1 16,21 11-2-16,-19-19-3 15,19 19-6-15,19 0-29 16,-2-6 0-16,3 2 0 0,5 0 0 16</inkml:trace>
  <inkml:trace contextRef="#ctx0" brushRef="#br0" timeOffset="77930.4121">2106 10851 88 0,'21'9'42'0,"-21"-9"1"16,0 0 0-1,29 8-35-15,-29-8-2 16,0 0-1-16,0 0-3 0,0 0-1 16,0 0-2-16,0 0 0 15,-2 21-6-15,2-21-18 16,0 0-18-16,0 0-1 16,-21-17 1-16,21 17-1 15</inkml:trace>
  <inkml:trace contextRef="#ctx0" brushRef="#br0" timeOffset="81678.8728">3470 10114 34 0,'0'0'33'0,"0"-25"-3"16,-12 0-6-16,12 25-5 15,-27-25-4-15,27 25-4 16,-40-5-3-16,22 14-1 16,-16-5-2-16,7 17-1 15,-8 4 0-15,8 17 0 16,-2 12-2-16,10 17 1 16,1 10-1-16,11 11 1 0,3 7-2 15,11 1 1-15,3-4-1 16,9-2 0-16,3-13-1 15,1-12 0-15,0-18 1 16,-4-10-2-16,-1-13 1 16,-7-6-1-16,1-5-2 15,-12-17-3-15,0 0-3 16,-16-19-22-16,9 1-9 16,-9-5 1-16,-5-2-1 15</inkml:trace>
  <inkml:trace contextRef="#ctx0" brushRef="#br0" timeOffset="82130.0509">3053 10693 37 0,'16'-24'35'16,"9"6"1"-16,2-5 0 15,-4-6-23-15,29 22-1 16,-14-20-3-16,16 15-2 15,-9-7-1-15,7 13-1 16,-12 1-1-16,5 7-1 16,-14 0 0-16,-4 13 0 15,-10 4 0-15,0 12-1 16,-5-2 0-16,-2 3-1 16,-5 3 1-16,-1 7 0 0,-6-6-1 15,-2-1 1-15,1-6-2 16,-3-6 1-16,2-4 0 15,4-19-1 1,-8 21 0-16,8-21 0 0,0 0 0 16,6-35 0-16,2 7 0 15,-1-7 0-15,5-5-1 16,0-6 1-16,1-4-1 16,4 2 1-16,1-2-1 15,1 4-1-15,2 8 1 16,4 5-3-16,2 14-2 15,-3-4-3-15,14 31-14 16,-17-16-19-16,1 12 2 0,-5 11-1 16,-17-15 2-16</inkml:trace>
  <inkml:trace contextRef="#ctx0" brushRef="#br0" timeOffset="82710.2746">3834 10837 54 0,'0'0'37'15,"0"0"-1"-15,20-5 1 16,-15-15-28-16,26 9-2 16,-8-16-1-16,14 0-2 15,-6-7-1-15,6-3-1 16,-3-5-1-16,1 2 0 15,-4-8 0-15,-4 9-1 16,-8 3 1-16,-7 7-1 0,-8 6 1 16,-4 23-1-16,-26-9 2 15,-1 28-1-15,-7 8 0 16,-7 15 1-16,-1 0 0 16,3 10 0-16,-1 1 0 15,13 5-1-15,6-4 0 16,15-8 1-16,8-6-1 15,15-9 0-15,10-8 0 16,10-12 0-16,11-11 0 16,6-13-1-16,2-12 0 15,6-10-1-15,-1-7 1 16,-5-10 0-16,-4-1 0 16,-7-1-1-16,-13 0 1 0,-10 2 0 15,-15 10 0-15,-14 12 1 16,-9 8-1-16,-11 15 0 15,-4 14 0-15,-7 17 1 16,3 10-1-16,4 12 1 16,6 4 0-16,12 0 0 15,7 5 0-15,10-5 0 16,13-9-2-16,8-13-1 16,16-1-3-16,-5-25-8 15,20 6-27-15,-8-10-2 16,3-4 1-16,-5-2-1 15</inkml:trace>
  <inkml:trace contextRef="#ctx0" brushRef="#br0" timeOffset="83210.4704">5501 9963 49 0,'-4'-21'37'16,"4"21"1"-16,-31-12-6 16,-11-3-13-16,20 38-7 15,-26-10-3-15,13 24-3 16,-9 5-1-16,7 17-1 16,1 8-1-16,13 14-1 15,3 3 0-15,15 5 0 16,3 1-1-16,11 2 1 15,3-2-1-15,5-8 0 0,3-3 0 16,-5-12-1-16,-3-13 1 16,1-6-1-1,-5-12 0-15,-10-3-1 16,-6-14 0-16,8-19-1 0,-35 19-1 16,5-32-3-16,10 17-4 15,-32-35-20-15,14 10-10 16,-3-10-1-16,3-3 0 15</inkml:trace>
  <inkml:trace contextRef="#ctx0" brushRef="#br0" timeOffset="84106.8194">5021 10678 45 0,'36'-21'34'15,"10"6"0"-15,-3-5 1 16,-6-3-25-1,20 12-4-15,-6-12-2 0,6 8-1 16,-6-5 0-16,3 7-1 16,-6-8 1-16,0 7 1 15,-11-7-1-15,-1 14 2 16,-16-7 0-16,-1 12 0 16,-19 2 0-16,0 0 0 15,0 0-1-15,-31 39 0 16,4-7-1-16,-2 11 0 0,-6 3-1 15,6 3 0-15,4 3-2 16,10-4 1-16,5-6 0 16,10-7 0-1,12-14-1-15,9-10 0 16,14-11 0-16,3-15-1 0,7-4 0 16,-1-10 0-16,0-5 0 15,-5-10-1-15,-4-6 1 16,-10-2 0-16,-10 4 0 15,-9 8 1-15,-8 3 0 16,-6 8 0-16,-5 6 1 16,13 23 0-16,-25 2 0 15,15 16 0-15,4 7 0 0,6 11 0 16,4-1 0 0,8 5 0-16,5 0-1 15,6-3 1-15,8-11-1 16,4-10 0-16,3-5 0 0,3-18-1 15,-1-7 0-15,3-13 1 16,-1-7 0-16,-1-12-2 16,-4-6 2-16,-5-4-1 15,-7-9 0-15,-7 2 0 16,-11-2 0-16,-1 3 0 16,-10 10 1-16,-7 12-1 15,-3 11 1-15,-3 16 1 16,-2 19 0-16,-1 21 0 15,3 13 0-15,-2 21 1 16,5 6-2-16,5 16 2 16,5-5-1-16,10 1 0 15,9-10 0-15,12-13-1 0,10-12 0 16,9-23 1-16,6-19-1 16,8-21 0-16,0-14-1 15,-1-19 0-15,-3-11-1 16,-11-14 0-16,-7-9 0 15,-17-2 0-15,-7 3 1 16,-14 9-1-16,-10 14 1 16,-7 16 1-16,-8 19 1 15,-4 27 0-15,0 18 0 16,8 24 1-16,0 17-1 16,9 10 0-16,6 10-2 15,12-2 0-15,15 3-4 16,0-28-9-16,24 9-27 0,7-20-1 15,8-13 0-15,7-10 0 16</inkml:trace>
  <inkml:trace contextRef="#ctx0" brushRef="#br0" timeOffset="84571.0006">7499 10308 53 0,'0'0'35'16,"0"0"3"-16,0 0-7 0,10 23-17 15,-10-23-4-15,34 2-2 16,-14-6-3 0,16 12 0-16,-3-8-3 15,4 0-2-15,-1 4-1 0,-7-8-1 16,4 9-5-16,-33-5-10 16,31-9-21-16,-31 9 0 15,0 0 0-15,-13 19 0 16</inkml:trace>
  <inkml:trace contextRef="#ctx0" brushRef="#br0" timeOffset="89134.7817">7603 10339 37 0,'0'0'35'15,"2"-22"1"-15,-6 1-6 16,4 21-7-16,-6-17-7 16,6 17-5-16,0 0-3 15,0 0-1-15,6-19-2 16,-6 19 0-16,0 0-1 15,0 0-1-15,16 19 1 0,-11 4-1 16,-5 8 0-16,2 15-1 16,-2 6-1-1,4 1 1-15,-2-1-2 16,4 2 1-16,0-4-1 0,1-8 1 16,5-9-2-16,0-14 1 15,-12-19-2-15,23 15 0 16,-23-15 0-16,19-13-3 15,-19 13-3-15,8-46-15 16,-2 23-18-16,-4-2-1 16,-1 0 1-16,-1 0 0 15</inkml:trace>
  <inkml:trace contextRef="#ctx0" brushRef="#br0" timeOffset="89521.9323">8024 10222 48 0,'25'-25'39'15,"-25"25"0"-15,0 0 0 16,-20 23-11-16,-18-12-18 16,15 16-3-16,-16-4-2 15,8 12-2-15,2-5-1 16,6 1-1-16,12-4-1 15,18-6 0-15,17 0 0 16,14-6-1-16,10-1 2 16,8-5-2-16,4 1 1 15,2 0 0-15,-8-3 1 16,-12 9 0-16,-11-1 0 0,-17 6 0 16,-16 4 0-16,-16-4 0 15,-16 4 0-15,-7 0 1 16,-5-4-2-16,-2-8 0 15,5-3-2-15,-1-16-2 16,15 4-3-16,-8-24-21 16,22 4-13-16,-1-14-1 15,5-4 0-15,1-14 1 16</inkml:trace>
  <inkml:trace contextRef="#ctx0" brushRef="#br0" timeOffset="89743.019">7565 9825 76 0,'0'0'40'0,"0"0"2"15,-14 21-3-15,10-4-30 16,4 2-8-16,8 10-8 15,-8-29-30-15,13 31-3 16,-13-31 0-16,22 15-1 16</inkml:trace>
  <inkml:trace contextRef="#ctx0" brushRef="#br0" timeOffset="90650.3763">8977 10344 43 0,'0'0'37'0,"-4"-25"0"0,4 25-7 15,-18-28-10-15,18 28-4 16,0 0-3-16,0 0-4 16,2 26-2-16,4 9-3 15,-4 9 0-15,8 14-1 16,-5 3-1-16,11 8-1 16,1-2 0-16,6 0 1 15,6-7-1-15,6-14 0 16,5-21-1-16,9-19 0 15,-1-14 0-15,2-17-1 16,-2-13 1-16,-7-12-1 16,-7-14 1-16,-8-3-1 15,-9 2 1-15,-15 4-1 0,-8 5 2 16,-7 12-1-16,-5 11 0 16,-1 18 1-16,-2 17-1 15,5 19 1-15,7 14-1 16,11 11 2-16,7 7-2 15,12 5 1-15,10-3 0 16,12-5 0-16,9-9-1 16,2-16 1-16,6-16-1 15,-4-11 0-15,-2-11 1 16,-8-10-1-16,-8-16 1 16,-13-7-2-16,-9-5 2 15,-12-7-1-15,-14 0-1 16,-9-3 1-16,-4 2-1 0,-8-5-1 15,2 16-2-15,-2 0 0 16,10 20-5-16,-10-13-12 16,19 18-20-16,5 6 0 15,7 17-1-15,0-17 1 16</inkml:trace>
  <inkml:trace contextRef="#ctx0" brushRef="#br0" timeOffset="91274.6167">9927 10091 86 0,'20'12'41'16,"1"11"0"-16,-4 2 0 16,6 19-31-1,-15-2-3-15,10 19-2 16,-11 1-2-16,3 9 0 0,-4-4-2 15,-2-4 0-15,-4-7 0 16,0-12-1-16,1-8-1 16,-1-17 1-16,0-19-1 15,0 0 0-15,14-28 0 16,-6-5-1-16,1-1 0 16,1-16 1-16,3 4 0 15,-1 0 0-15,2 7 1 0,-3 3 0 16,1 13 0-16,-12 23 0 15,25-12 1 1,-10 31-1-16,1 8 2 16,1 8-1-16,0 3-1 0,6 8 1 15,1-4-1-15,3-3 2 16,2-5-2-16,3-14 0 16,5-9 0-16,3-15 0 15,5-7 0-15,1-12 0 16,0-6-1-16,-3-9 1 15,-3-9-1-15,-5-2 1 16,-6 1 0-16,-12 4 0 16,-9 5 0-16,-8 10 0 15,-13 6-1-15,-7 18 1 16,-7 10 1-16,-2 20-1 16,-1 8 1-16,3 15 0 15,3 4 0-15,13-1 0 0,9 5-1 16,10-8 1-16,9-4-2 15,8-13 1-15,8-4-3 16,2-22-1-16,7 5-3 16,-19-23-26-16,12-1-8 15,-6-9-1-15,-2-4 0 16</inkml:trace>
  <inkml:trace contextRef="#ctx0" brushRef="#br0" timeOffset="91642.7607">10955 10323 76 0,'16'19'41'0,"-8"12"0"15,-3 2 0-15,13 15-28 16,-14-12-4-16,13 14-2 16,-9-8-2-16,5 0-2 15,-3-11-1-15,-1-10-2 16,-9-21 1-16,0 0-2 15,18-2 1-15,-10-17-1 16,-3-14 0-16,5-7 0 16,3-8 0-16,3 0 0 15,3 2 0-15,4 0 1 16,1 10 0-16,1 11 0 16,2 9 1-16,-2 20 0 15,-2 12 0-15,-2 16 1 0,-6 10-1 16,-5 16 0-16,-4 1 0 15,-10-1-2-15,0 5-1 16,-9-17-6-16,17 4-32 16,-14-19-2-16,4-8 0 15,6-23-1-15</inkml:trace>
  <inkml:trace contextRef="#ctx0" brushRef="#br0" timeOffset="92343.0346">12340 10404 43 0,'8'-25'35'0,"2"0"2"16,-3 4 2-16,-7-18-21 16,0 39-2-16,-7-19-4 15,7 19-2-15,-39 23-3 16,14 14-1-16,-14 3-2 16,3 16-1-16,-5 5 0 15,5 2-2-15,7 3 0 16,11-5 0-16,15-9 0 15,14-16-1-15,14-11 0 16,10-21-1-16,11-12 1 0,6-17 0 16,2-9-1-16,-4-10 1 15,-3-10 0-15,-11-2 0 16,-11 1 0 0,-5 7 0-16,-11 4 1 0,-9 7 0 15,-2 14 0-15,2 23 0 16,0 0 0-16,0 0 0 15,-17 27 0-15,19 13 0 16,6 4-1-16,3 8 1 16,3-2-1-16,3 0 0 15,4-4-1-15,1-11 0 16,1-9-2-16,-4-16 0 16,6-6-3-16,-13-21-4 0,17 13-11 15,-14-27-21 1,-3-9 1-16,-7-14 0 15,3 2 1-15</inkml:trace>
  <inkml:trace contextRef="#ctx0" brushRef="#br0" timeOffset="92695.1737">12724 10289 78 0,'18'-16'40'16,"-1"26"0"-16,-17-10 1 16,42 54-29-16,-34-22-2 15,11 26-3-15,-13-6-1 16,4 9-2-16,-10-3 0 15,0-9-2-15,-6-1 0 16,0-15-2-16,0-12 0 16,6-21 0-16,0 0 0 15,4-21 0-15,8-8-1 16,5-9 0-16,8-14 1 16,4-5 0-16,10-5-1 0,3 3 0 15,3 5 1-15,1 8-1 16,-2 13 1-16,1 22 1 15,-5 13-1-15,-3 21 1 16,-8 11 0-16,-8 14 1 16,-6 10-2-16,-7 1 0 15,-2 3-1-15,-10-9-1 16,4 5-2-16,-10-29-8 16,18 5-30-16,-8-34 0 15,14 23 0-15,-14-23 0 16</inkml:trace>
  <inkml:trace contextRef="#ctx0" brushRef="#br0" timeOffset="93670.5541">14342 10314 50 0,'10'-18'36'16,"-10"18"2"-16,0 0 1 15,-52-5-19-15,40 37-7 16,-30-5-3-16,13 23-3 16,-13 0-1-16,11 13-2 15,-2-1-1-15,12-3-1 16,11-1 0-16,12-14-1 15,15-14-1-15,16-14 0 0,14-18 1 16,10-14-1-16,3-9 0 16,0-9 1-16,-2-8-1 15,-10-2 1 1,-11-6-1-16,-14 2 1 0,-15 8-1 16,-14 1 0-16,-8 5-1 15,-9 7 0-15,2 8-3 16,-6-2-1-16,27 21-3 15,-35-29-3-15,35 29-3 16,4-37-4-16,27 32-1 16,-20-34 1-16,30 16 4 15,-16-15 7-15,8 1 6 16,-4 10 5-16,-18-11 6 0,16 25 6 16,-34-18 2-1,7 31 1-15,0 0-3 16,0 0-3-16,-27 27-4 15,17 13-2-15,-4 6-2 0,7 14-2 16,3 1 0-16,10 6-1 16,7-2-1-16,6-5-1 15,9-6 1-15,2-14-1 16,3-13 0-16,2-12 0 16,-4-15-1-16,2-11 1 15,-8-11-1-15,-2-8 1 16,-6-3 0-16,0-3 0 15,1 3-1-15,-3 0 1 16,5 7 0-16,-3 8-1 16,6 9 1-16,4 9 0 15,6 4 0-15,2 13 0 16,1 6 1-16,-1 9-1 0,-2 7 1 16,-8-1 0-16,-8 2 0 15,-9 1 0-15,-14-1 0 16,-11-5 0-16,-12-5 0 15,-10-5 0-15,-9-6 0 16,-4-7-1-16,0-6-1 16,-2-6-1-16,6-2-2 15,-3-16-6-15,30 1-31 16,-10-4-2-16,16 0 0 16,7-4 0-16</inkml:trace>
  <inkml:trace contextRef="#ctx0" brushRef="#br0" timeOffset="94134.7434">15396 10319 69 0,'0'0'39'0,"17"-23"0"16,-17 23 0-16,0 0-24 15,-6 23-5-15,0 6-3 16,10 23-2-16,-8 0-1 15,2 19-1-15,2 5 0 16,-1 5-2-16,4-4 1 16,3 3-1-16,-4-16 0 15,2-13-1-15,2-8 2 16,0-9-3-16,-8-11 2 16,2-23 0-16,-14 19-2 15,-3-28 2-15,-6 1-1 16,-8-5 0-16,-8-8-2 0,-5-12 1 15,3-2-4-15,-9-22-3 16,27 5-32-16,-10-23-2 16,10-9-1-16,6-10 2 15</inkml:trace>
  <inkml:trace contextRef="#ctx0" brushRef="#br0" timeOffset="94286.7921">15174 10030 80 0,'0'0'38'0,"19"2"0"16,-19-2 0-16,33-2-35 16,-12 8-4-16,0-10-9 15,8 8-26-15,8 5 0 0,0 1-2 16,3 3 0-16</inkml:trace>
  <inkml:trace contextRef="#ctx0" brushRef="#br0" timeOffset="94642.9329">15685 10425 78 0,'0'0'39'16,"17"19"1"-16,3-27-1 16,26 5-29-16,-19-28-2 15,15 8-3-15,1-12-1 16,5 3-2-16,-6-5 0 0,-1 5-1 15,-10-1 0-15,-8 4 0 16,-13 8-1-16,-10 21 0 16,0 0 0-1,-41-4 1-15,6 22 0 0,-7 20 0 16,-4 6-1-16,1 16 1 16,5 1-1-16,7 4 2 15,14-2-3-15,11-9 1 16,14-12-1-16,11-15-2 15,18-8 0-15,1-22-4 16,20 6-5-16,-15-33-19 16,17-3-9-16,-6-5-1 15,2-3 1-15</inkml:trace>
  <inkml:trace contextRef="#ctx0" brushRef="#br0" timeOffset="95039.0881">16395 10218 80 0,'0'0'40'0,"-18"2"0"15,-11 30 1-15,-21-5-30 16,19 27-3-16,-9-4-2 16,15 13-1-16,2-7-2 15,21-6-1-15,17-14-2 16,18-13 0-16,17-19-1 16,14-21-1-16,5-12 0 15,3-17 0-15,1-14 1 16,-8-15-2-16,-9-5 2 15,-11-8 0-15,-14-4 1 16,-12 9 1-16,-9 4 0 16,-7 12 0-16,-8 12 2 15,-1 26-1-15,6 29 1 0,-25-2-1 16,11 35 1-16,7 15-1 16,-5 13-1-16,6 14 0 15,4 5-1-15,4-1 1 16,10 3-1-16,1-5-1 15,5-10 0-15,-3-13 0 16,4-14-3-16,-7-15-1 16,5-2-5-16,-17-23-14 15,-15-23-17-15,-3-4-1 16,-3 1 0-16,-6-5 2 16</inkml:trace>
  <inkml:trace contextRef="#ctx0" brushRef="#br0" timeOffset="95187.1469">16553 10314 81 0,'0'0'39'15,"-4"-21"0"-15,4 21 0 16,48-14-30 0,-15-1-4-16,13 7-2 0,3-3-2 15,-1 1-2-15,4 12-5 16,-17-16-12-16,1 13-21 16,-5-3 0-16,-8 4-1 15,-3-6 1-15</inkml:trace>
  <inkml:trace contextRef="#ctx0" brushRef="#br0" timeOffset="95698.3466">17452 10099 69 0,'0'0'40'15,"0"0"0"-15,0 0 1 16,15 29-28-16,-24-4-3 15,16 21-2-15,-9 0-3 16,10 15-1-16,-4-2-2 16,7-1-1-16,-1-8-1 0,2-16 0 15,5-11-2 1,-17-23-3-16,41 4-2 16,-32-36-5-16,26 1-29 15,-20-13 0-15,-1-8 0 0,-3-9 0 16</inkml:trace>
  <inkml:trace contextRef="#ctx0" brushRef="#br0" timeOffset="95843.3993">17594 9899 78 0,'-21'-32'37'16,"21"32"1"-16,0 0-2 16,0 0-33-16,0 0-4 15,31 13-6-15,-17 8-28 16,11-7-2-16,13 11 0 15,-1-12-1-15</inkml:trace>
  <inkml:trace contextRef="#ctx0" brushRef="#br0" timeOffset="96170.5333">18057 10039 74 0,'-40'35'40'15,"11"-12"-1"-15,-8-6 0 16,10 8-30-16,-11-13-3 15,20 7-1-15,1-4-2 16,17-15-1-16,21 25-1 16,12-13-1-16,11 3 0 15,6 4 0-15,10 4 0 16,2 0 0-16,4 2 1 16,-9 4-1-16,-6 3 0 0,-15-1 1 15,-9 2 1-15,-17 5-1 16,-16-5 0-16,-15 1 1 15,-20-5-1-15,-9-6 0 16,-13-4-1 15,-7-9-1-31,5-3-2 0,-3-22-5 0,26 11-27 0,-5-17-6 16,18-4 1-16,10-7-1 16</inkml:trace>
  <inkml:trace contextRef="#ctx0" brushRef="#br0" timeOffset="97194.9282">19301 10097 10 0,'0'0'33'0,"18"-21"2"16,-18 21 1-16,9-17-13 15,-24-6-4-15,15 23-3 16,0 0-2-16,-17 11-4 15,-18 6-1-15,8 25-3 16,-21 5-2-16,3 18 0 0,-5 0-2 16,6 10 0-1,7-6-1-15,14-2 1 16,13-17-2-16,20-16 0 16,23-16 0-16,19-22 0 0,12-13 0 15,3-10 0-15,4-12 0 16,-3-11 0-16,-8 1 1 15,-10-5-1-15,-17 4 1 16,-16 2-1-16,-11 6 0 16,-12 2 0-16,-7 5 1 15,-3 10-1-15,-1 6 0 16,17 19 0-16,-23-25 0 16,23 25 0-16,0 0 0 0,0 0 0 15,38 0 0 1,-9 10 0-16,4-1 0 15,2 12 0-15,3 4 0 16,1 6 1-16,-6 7 0 0,-3 4 1 16,-8 6-1-16,-1 6 0 15,-10-4 0-15,1-2 0 16,-10-8 0-16,-6-5-1 16,2-6 1-16,-6-12-1 15,8-17-1-15,0 0 2 16,0 0-1-16,-7-37-1 15,13 9 1-15,5-9-1 0,3-11 1 16,7 4-1-16,2-4 1 16,6 4-1-1,-2 8 2-15,2 1-2 16,2 14 1-16,0 7 0 16,-3 13 0-16,3 14 0 0,-2 8 1 15,-4 12-1-15,-5 7-1 16,-5 12 2-16,-3 1-1 15,-9 1 0-15,-3-4 0 16,-3-12 0-16,-3-3-1 16,0-12 0-16,6-23-2 15,0 0 0-15,0 0-3 16,2-25-4-16,19 14-13 16,-11-30-19-16,1-3 0 15,-3-15 1-15,4-1 1 16</inkml:trace>
  <inkml:trace contextRef="#ctx0" brushRef="#br0" timeOffset="97735.1396">20339 9886 61 0,'0'0'40'0,"25"-15"1"16,-25 15 1-16,20 38-28 16,-28-19-4-16,10 27-1 15,-10 0-3-15,2 17-2 16,0-1-1-16,-1 7 0 15,1-6-2-15,6 1 0 16,8-18-1-16,7-12 0 16,10-13-2-16,8-19 1 15,2-8 0-15,3-15-2 16,3-6 2-16,-7-13-1 0,-1 4 1 16,-10-3-1-16,-5 9 2 15,-9 7 0-15,-7 3 0 16,-2 20 1-16,0 0 1 15,-17 20-1-15,9 10 1 16,8 12-1-16,4 1 0 16,10 5 0-16,9-4 0 15,10-12 0-15,7-5-2 16,12-13 2-16,4-14-2 16,0-14 1-16,2-7-1 15,-6-15 1-15,-10-3 0 16,-1 1 0-16,-8-2 0 15,-12 7 1-15,-6 6-1 32,-15 27 1-32,8-21 1 0,-8 21-1 0,-10 37 0 0,7 10 0 15,-3 5 0-15,4 12 0 16,0 5 0-16,2 0-1 16,6 4-1-16,-1-12 0 15,3-3-2-15,-4-22-2 16,6 6-5-16,-26-25-31 15,16-17-2-15,-13 20-1 16,13-20 2-16</inkml:trace>
  <inkml:trace contextRef="#ctx0" brushRef="#br0" timeOffset="99410.7955">3115 11900 11 0,'-6'-27'33'16,"6"27"2"-16,-4-31 2 16,-15 6-16-16,19 25-2 15,-4-19-2-15,4 19-4 0,4 23-4 16,9 12-2-16,-5 5-2 16,9 18-1-16,1 7 0 15,7 19-2-15,-2 5 1 16,8 3-2-16,-2 0 1 15,-2-4-1-15,-6-9 0 16,-4-8 0-16,-3-20-2 16,-6-10 2-16,-1-20-1 0,-7-21-1 15,0 0 0 1,8-27 0-16,-2-8 0 16,0-11 0-16,1-4 0 15,3-9-1-15,5 3 0 16,1 6 1-16,5 2 0 0,0 10 0 15,8 9 2-15,0 10-2 16,4 12 1-16,0 14 1 16,-2 14 0-16,-2 8 0 15,-8 7 0-15,-4 16 1 16,-11-2-2-16,-10 4 2 16,-11 0-1-16,-7-1 1 15,-10-9-1-15,-5-5 0 16,-4-9 0-16,1-12-1 15,-2-7 0-15,3-5-1 16,4-8-2-16,1-13-2 16,14 9-4-16,-13-27-14 0,20 16-18 15,3-6 0-15,10 23 0 16,0-34 0-16</inkml:trace>
  <inkml:trace contextRef="#ctx0" brushRef="#br0" timeOffset="99838.9591">3802 12652 58 0,'0'0'38'0,"7"19"1"0,-7-19 0 16,16-23-28-16,9 19-3 15,-10-19-2-15,18 6-1 16,-6-12-2-16,8-3-1 16,-4-5 0-16,-1-1-1 15,-1 3-1-15,-6-1 0 16,-7-3-1-16,-5 5 1 16,-7 5 2-16,-8 12-2 15,4 17 1-15,-27-12 0 16,4 22 0-16,0 13 1 15,-2 11 1-15,2 16-2 16,2 2-1-16,7 4 2 16,7 3-1-16,12-7 0 0,5-4 0 15,13-12-1-15,6-9-1 16,6-17-1-16,11-6-1 16,-4-22-4-1,14 5-5-15,-25-27-21 0,16-2-9 16,-9-8 1-16,-1-4 0 15</inkml:trace>
  <inkml:trace contextRef="#ctx0" brushRef="#br0" timeOffset="100019.0292">4440 12184 75 0,'0'0'41'16,"0"0"0"-16,0 0-6 16,15 59-23-16,-18-18-4 15,14 12-2-15,-7-3-1 0,9 4-2 16,-1-6-3-16,2-10 0 15,3-7-2-15,-17-31-3 16,31 23-4-16,-31-23-30 16,2-27-3-16,0-4 1 15,-4-5-1-15</inkml:trace>
  <inkml:trace contextRef="#ctx0" brushRef="#br0" timeOffset="100147.0795">4438 12015 37 0,'0'0'31'0,"-6"-23"1"16,6 23-4-16,0 0-27 16,21 15-30-16,6 5-4 15,-27-20 2-15,49 36-2 16</inkml:trace>
  <inkml:trace contextRef="#ctx0" brushRef="#br0" timeOffset="100566.2427">4743 12199 73 0,'19'23'41'0,"-11"-2"-1"16,1 14 1-16,-14-16-31 16,22 23-2-16,-15-1-3 0,11 1-2 15,-5-6-2-15,0-3 0 16,0-12 0-1,-8-21-1-15,13 25 0 16,-13-25 0-16,0 0 0 0,10-23-1 16,-6 6 1-16,-1-8 0 15,1-4-1-15,6 0 0 16,2-9 1-16,1 3-1 16,8 4 1-16,4 5 0 15,6 6 0-15,2 9 0 16,4 9 2-16,-3 12-1 15,1 9 0-15,-4 13 0 16,-6 5-1-16,-8 1 1 16,-7 2 0-16,-6 1-1 15,-2-1-1-15,-8-9-2 16,4-1-2-16,2-30-6 16,0 0-31-16,0 0 1 0,0 0-1 15,8-23 1-15</inkml:trace>
  <inkml:trace contextRef="#ctx0" brushRef="#br0" timeOffset="100971.4012">5346 12224 65 0,'0'50'41'0,"-15"-8"-1"16,0 6 1-16,3-6-23 15,14 10-11-15,-2-19-5 16,19-6 1-16,8-12-3 15,8-13-1-15,5-10 0 16,1-17-3-16,3-5 2 0,-11-16-1 16,0 3 1-16,-16-1 0 15,-5 0 0-15,-10 6 3 16,-2 7-1-16,-4 10 2 16,4 21 0-16,0 0 1 15,-17 15-1-15,22 18 0 16,5 11 0-16,13 12 0 15,2 3-1-15,8 14 1 16,2 0 0-16,-2 2 0 16,-1-2-2-16,-9-2 2 15,-9-12 0-15,-12-1 0 16,-16-7-1-16,-13-12 0 16,-11-3-1-16,-14-9-1 0,-8 0-2 15,-15-18-6-15,17 7-31 16,-21-10-2-16,7-3 1 15,7-8-2-15</inkml:trace>
  <inkml:trace contextRef="#ctx0" brushRef="#br0" timeOffset="101882.7566">7270 12082 43 0,'0'0'35'16,"5"-34"3"-16,-3 7-12 16,-2 27-6-16,4-17-3 15,-4 17-4-15,2 19-3 16,2 8-3-16,-12-6-1 16,10 7-3-16,-6-1 1 15,2 4-3-15,-2-10-1 16,4-4 0-16,0-17 1 15,0 0 0-15,0 0-1 16,0 0 0-16,-5-21 0 16,1-2 1-16,-4-2-1 15,-2 0 0-15,-5-1 0 16,-2 4 0-16,-3 5 0 0,-3 2 0 16,-4 9-1-16,2 12 2 15,-2 13-1-15,0 16 0 16,4 11 0-16,4 15 1 15,3 6 1-15,9 8-2 16,7 0 1-16,9-4 0 16,10-10-1-16,8-15 0 15,10-15 1-15,2-18-1 16,5-15-1-16,-1-13 1 16,-5-10 0-16,-5-13-1 15,-8-6 0-15,-6-6 1 16,-7-6-1-16,-8-2 0 15,-6 5 2-15,-4 3-2 0,-2 8 1 16,1 9 0-16,1 6 1 16,6 27-1-16,0 0 2 15,0 0-2-15,19 23 0 16,0 16 1-16,4 5 0 16,4 11 0-16,2 5-1 15,2 1 0-15,0-5 0 16,-6-8 0-16,0-6-3 15,-9-19-1-15,7 0-5 16,-23-23-30-16,17-10-3 16,-7-9 0-16,-1-4 0 15</inkml:trace>
  <inkml:trace contextRef="#ctx0" brushRef="#br0" timeOffset="102294.9173">7945 12038 77 0,'17'-4'40'0,"-17"4"2"15,27 10-1-15,-6 11-30 16,-21-21-3-16,8 31-3 16,-8-31-1-16,10 26-1 15,-10-26-2-15,5 22 0 16,-5-22-1-16,0 0 1 15,0 0-1-15,23-22 0 0,-23 22 0 16,6-28 0-16,-6 28 0 16,-4-29 1-1,4 29-1-15,-27-10 0 16,4 14 0-16,-8 10 0 0,-5 7 0 16,-3 19 0-16,1 10 0 15,3 7 0-15,4 1 1 16,12 9 0-16,11-2-1 15,14-3 1-15,17-9-1 16,12-14 0-16,13-12-1 16,8-14 0-16,7-5-5 15,-9-24-5-15,12 9-31 0,-18-12 0 16,-3-3-2-16,-11-4 2 16</inkml:trace>
  <inkml:trace contextRef="#ctx0" brushRef="#br0" timeOffset="103186.2646">8622 12111 50 0,'0'0'36'15,"-18"-15"2"-15,18 15 0 0,0 0-26 16,0 0 0-16,0 0-4 16,0 0 0-1,-11 23-2-15,11-23-1 16,-2 26-2-16,2-26 0 0,4 29-1 15,-4-29-1-15,0 0 1 16,19 18-1-16,-19-18 0 16,23-20-1-16,-23 20 1 15,23-34-1-15,-13 15 1 16,-8 1-1-16,-2 18 0 16,-10-26 0-16,10 26-1 15,-35-8 1-15,8 14 0 16,2 9 1-16,-6 14-1 15,1 9 1-15,-1 16-1 16,4 7 2-16,6 8-1 16,7 2 0-16,14 2 0 31,8-4-1-31,15-13 1 0,15-14-1 0,16-15 0 0,12-21 0 16,9-16 0-16,4-11 0 15,4-16 0-15,0-9 0 16,-6-2 0-16,-7-9 0 15,-12-4-1-15,-12 3 0 16,-11 2 1-16,-14 5 0 16,-11 8 1-16,-16 7-2 15,-8 9 2-15,-11 16-1 16,-10 16 0-16,-3 13 1 16,-3 14-1-16,1 10 1 15,3 16-1-15,10 1 0 16,10 7 0-16,15-7 1 0,14-7-1 15,15-6 0-15,9-15 0 16,16-16-1-16,8-17-1 16,6-8 0-16,-1-13-2 15,3 0-2-15,-16-21-5 16,13 17-11-16,-18-26-20 16,-15-3 1-16,-14-7 0 15,-7-6 1-15</inkml:trace>
  <inkml:trace contextRef="#ctx0" brushRef="#br0" timeOffset="103790.5006">9538 11660 71 0,'0'0'40'0,"0"0"2"0,0 0 0 16,9 37-30-16,-12-3-2 16,12 29-4-16,-9 3 1 15,6 16-4-15,-2 8 0 16,6 4-2-16,-1-4 1 15,9-1-1-15,5-14-1 16,8-16 0-16,7-13-2 16,10-19 2-16,6-16-1 15,4-18 0-15,2-11 1 16,-2-16-2-16,-2-6 1 16,-8-8 0-16,-9-6 0 15,-12-2 0-15,-12 1 0 0,-11 5 1 16,-8 6-1-16,-9 5 1 15,-7 11 0-15,-5 12 1 16,-2 16 0 0,2 16-1-16,-2 10 2 0,8 11-2 15,5 7 2-15,7 10-1 16,8-1 0-16,11-3-1 16,7-8 0-16,12-7 0 15,8-10-1-15,5-10 2 16,4-13-1-16,4-11-1 15,1-9 0 1,-1-8 0-16,0-9 0 0,-4-9 0 16,-4-2 0-16,-5-4 0 0,-8 4 1 15,-6 6 0-15,-10 5 1 16,-3 12 0 0,-12 23 0-16,0 0 0 15,0 0 0-15,-12 35 0 0,10-1-1 16,4 6 1-16,8 3-1 15,3 1 1-15,11-6-1 16,3-3-1-16,5-7-1 16,-3-12-3-16,12 13-12 15,-14-26-24-15,0-1-2 16,-8-7 1-16,-19 5-2 16</inkml:trace>
  <inkml:trace contextRef="#ctx0" brushRef="#br0" timeOffset="104578.811">11291 11988 45 0,'0'0'35'0,"12"-17"0"16,-12 17-6-16,0 0-9 15,0 0-6-15,-22-12-2 16,22 12-4-16,-34 25-1 16,11 6-1-16,-16 6 0 0,6 14-3 15,-7 5 1-15,9 7-3 16,4 1 1-16,11-3-1 16,11-4 0-16,20-14-1 15,14-18-1-15,13-14 1 16,12-15-1-16,6-15 1 15,2-6-1-15,0-11 1 16,-4-8-1-16,-10-4 1 16,-10 0-1-16,-11-2 2 15,-11 2-2-15,-10 6 2 16,-8-4-1-16,-6 11 1 16,-2 10 0-16,1 4 0 0,9 21-1 15,-22-4 1-15,22 4 0 16,-2 44 0-16,4-7 1 15,10 7-1 1,1 4 0-16,7 2-1 16,3-4 1-16,2-6-2 0,4-5 0 15,0-22 0-15,6-3-2 16,-10-24-3-16,11 5-2 16,-22-34-10-16,19 5-22 15,-14-14-2-15,-2-3 2 16,-9-11-1-16</inkml:trace>
  <inkml:trace contextRef="#ctx0" brushRef="#br0" timeOffset="104791.8917">11858 11555 74 0,'0'0'40'16,"0"0"1"-16,2 38 0 16,2 23-27-16,-14-5-5 0,14 25-2 15,-6-3-1-15,8 12-3 16,0-3-1-16,5-7-1 15,3-13-2-15,-1-15 0 16,5-11-1-16,-5-18-2 16,7-6-3-16,-20-17-4 15,28-8-20-15,-29-15-10 16,-1-4 1-16,-10-2-2 16</inkml:trace>
  <inkml:trace contextRef="#ctx0" brushRef="#br0" timeOffset="105153.0341">11748 12086 65 0,'0'0'37'16,"29"8"1"-16,2-12 1 15,13 10-28-15,1-16-3 16,18 10-2-16,-1-10 0 16,9 5-2-16,-5-9-1 15,5 5 0-15,-3-3-2 16,-6-1 0-16,-8-1 0 15,-10 1-1-15,-9 3 0 16,-12 5 0-16,-23 5 1 0,0 0 0 16,-16 21 0-1,-14 5 1-15,-9 13 1 16,-3 7-2-16,-3 2 1 16,5 7 0-16,3 3-1 0,14-2-1 15,13-8 1-15,14-4-2 16,10-16 0-16,15-14-1 15,13-4-2-15,4-24-3 16,16 8-3-16,-18-36-16 16,14 6-14-16,0-10-2 15,0-2 1 1,-10-6 1-16</inkml:trace>
  <inkml:trace contextRef="#ctx0" brushRef="#br0" timeOffset="105467.1597">12813 12019 81 0,'-21'17'41'15,"-10"10"1"-15,6 15-2 16,-12-5-29-16,26 14-5 0,1-8 0 16,18-1-3 15,13-10-2-31,14-14-2 0,17-14-2 0,5-22 0 0,15-7-2 16,-10-21-1-16,7-7-1 15,-19-24 1-15,0-6 0 16,-21-14 3-16,-9-3 2 15,-15 6 2-15,-14 0 4 16,1 19 1-16,-15 6 1 16,7 36-1-16,-13 14 2 15,29 19-2-15,-38 50-2 16,21 10-1-16,1 12-2 16,3 13-2-16,7 11-2 0,-4-16-6 15,33 7-31-15,-13-5-1 16,11-9-2-16,8-15 1 15</inkml:trace>
  <inkml:trace contextRef="#ctx0" brushRef="#br0" timeOffset="106334.496">14103 11681 27 0,'0'-25'33'0,"-9"-1"4"15,1 2-1-15,8 24-15 16,-21-32-4-16,21 32-3 15,0 0-3-15,0 0-3 0,-21 6-2 16,24 20-1 0,-1 11 0-16,8 11-2 15,0 9 0-15,5 14 0 16,0 4-1-16,7 6-1 0,-3-8 1 16,4-4-2-16,-2-14 1 15,-1-12-1-15,-5-13 0 16,2-14-1-16,-17-16 2 15,29-10-1-15,-15-13 0 16,-5-10-1-16,5-3 0 16,-1-2 1-16,7-5-1 15,1 3 0-15,6 7 1 16,6 3-1-16,5 11 0 16,5 11 1-16,1 6 0 15,2 15 0-15,-3 5 1 16,-3 9-1-16,-9 3 1 15,-10 7-1-15,-13 5 3 0,-10-6-2 16,-13 3 0-16,-10-7 0 16,-12-3 0-16,-3-4 0 15,-7-4-1-15,1-7 0 16,4-9-3-16,1-9 0 16,14 4-3-16,-2-28-8 15,27 9-27-15,0-12-1 16,12-4 1-16,9-5-1 15</inkml:trace>
  <inkml:trace contextRef="#ctx0" brushRef="#br0" timeOffset="106674.6286">14771 11950 80 0,'36'23'42'0,"-9"13"-2"16,0 8 2-16,-5-9-29 15,6 22-6-15,-4-16-2 16,8 1-2-16,-3-15 0 15,8-10-3-15,7-15-1 16,6-12 0-16,5-9-1 16,-5-11 1-16,2-3-1 15,-8-7 2-15,-5 5-2 16,-7 4 2-16,-10 8 2 16,-22 23 0-16,19-17 0 15,-15 38 0-15,-8 16 1 16,-2 20-1-16,-3 12 1 0,3 14-1 15,-2 3 0-15,0 6-1 16,8-6 0-16,2-15-2 16,4-7-2-16,2-24-3 15,17 4-8-15,-25-44-28 16,44 25-1-16,-11-33 0 16,4 1 0-16</inkml:trace>
  <inkml:trace contextRef="#ctx0" brushRef="#br0" timeOffset="107675.0165">16971 11864 51 0,'16'-20'36'15,"-16"20"1"-15,0 0-7 16,0-23-16-16,0 23-2 16,0 0-1-16,17 12-3 15,-17-12-1-15,0 0-3 16,0 0 1-16,0 0-2 16,0 0-1-16,0 0 0 15,0 0 0-15,2-23-1 16,-2 23 0-16,-23-17 0 0,6 5 0 15,-6 8-1-15,-10 6 1 16,-10 6-1-16,-3 5 0 16,-4 12 1-16,-4 8 0 15,0 7-1-15,4 2 1 16,11 2 0-16,12 0 0 16,16-1-1-16,12-11 1 15,17-13-1-15,17-5-1 16,15-14 1-16,11-10-1 15,1-7 0-15,4-10 0 16,-6-7 1-16,-6-9 0 16,-12 5-1-16,-13 0 1 15,-16 5 0-15,-11 6 1 0,-7 8-1 16,5 19 0-16,-29-13 1 16,29 13-1-16,-24 44 1 15,23-8 0-15,10 18-1 16,10 5 1-16,8 12-1 15,10 12 1-15,6 1-1 16,3 8 1-16,-2 2-1 16,-5-2 1-16,-6-3 0 15,-14-9 0-15,-8-3 1 16,-13-10-1-16,-9-9 0 16,-14-20 1-16,-8-11-1 15,-7-12 0-15,-7-13-1 0,-3-15 0 16,-2-8 0-16,-2-4 0 15,-2-6-1-15,2-2-1 16,4-5 0-16,7 7-2 16,5-7-3-1,17 19-3-15,-4-25-15 0,25 17-17 16,5-8 0-16,15 3-1 16,9-5 3-16</inkml:trace>
  <inkml:trace contextRef="#ctx0" brushRef="#br0" timeOffset="108439.3252">17265 11929 76 0,'7'-18'39'15,"-7"18"2"-15,20-21-1 0,1 31-29 16,-21-10-4-16,23 27-1 15,-10 0-2-15,7 7 0 16,-7 5-2-16,5 5 0 16,-7-2 0-16,1 0-2 15,-5-5 1-15,-3-7 0 16,0-11 0-16,-4-19-1 16,0 0-1-16,0 0 1 15,0 0-1-15,-8-26 1 0,7-3-1 16,1-6 0-16,1-3-1 15,3-4 1-15,6 1 1 16,0 1-2-16,5 2 1 16,4 5-1-16,6 4 1 15,6 3 0-15,4 3 1 16,6 7 0-16,3 3-1 16,2 5 1-16,-3 0 1 15,-3 3-1-15,-5 7 1 16,-6 3-1-16,-12 11 2 15,-7 9-1-15,-16 5 0 16,-6 9 1-16,-7 3-1 16,-4 6 1-16,-2 0-2 0,2 4 2 15,-2-12-1-15,7-2-1 16,7-11 1-16,11-4-1 16,0-23 0-1,0 0 0-15,33 10-1 0,-14-24 0 16,8-3-1-16,-4-12 1 15,6-2-1-15,-6-11 1 16,-2 0-1-16,-7-4 2 16,-5 2-1-16,-5 4 1 15,-4 5 0-15,-4 6 0 16,1 12 1-16,3 17 0 16,0 0 0-16,-18 33 1 15,16-1-1-15,0 9 1 0,6 5-1 16,4 7 0-1,-2-5 1-15,13 2-2 16,-2-8 1-16,8-7-1 16,-1-10 1-16,4-12-3 0,0-7 1 15,-3-12-2-15,2 2-1 16,-18-19-7-16,22 2-30 16,-25-2-2-16,0 6 0 15,-10-2 1-15</inkml:trace>
  <inkml:trace contextRef="#ctx0" brushRef="#br0" timeOffset="109035.5503">18142 11865 62 0,'0'0'40'16,"0"0"0"-16,-4-19 1 15,26 31-27-15,-22-12-3 16,11 15-2-16,-7 4-3 16,11 12-1-16,-5 5-1 15,7 10-1-15,-1 6 1 16,1 0-2-16,1 0-1 15,-1-6 0-15,2-8 0 16,-1-5 0-16,-1-12 0 16,0-10-1-16,-17-11-1 15,31-7 2-15,-31 7-3 16,25-37 2-16,-15 9 0 16,-2-11-1-16,-1-3 1 0,-1-4-1 15,-2 0 0-15,-2-6 0 16,2 6 1-16,-4 0-2 15,4 8 0-15,-2 1-2 16,3 12-1-16,-3-3-4 16,19 28-10-16,-21 0-23 15,20-16 0-15,-20 16 1 16,19 0 0-16</inkml:trace>
  <inkml:trace contextRef="#ctx0" brushRef="#br0" timeOffset="109251.6355">18680 11837 92 0,'14'30'42'0,"-4"5"0"15,5 21-12-15,-15-18-19 16,17 21-4 0,-9-7-1-16,2-2-3 0,-3-8-1 15,-1-9-3-15,0-10 0 16,-6-23-2-16,0 0-3 15,0 0-9-15,15-31-27 16,-18-3 0-16,1-7-1 16,-6-7 2-16</inkml:trace>
  <inkml:trace contextRef="#ctx0" brushRef="#br0" timeOffset="109402.6909">18711 11587 57 0,'8'-21'36'0,"-8"21"0"16,0 0-1-16,29-23-28 0,-29 23-23 16,0 0-18-16,31 10-2 15,-31-10 0-15,27 19 0 16</inkml:trace>
  <inkml:trace contextRef="#ctx0" brushRef="#br0" timeOffset="109635.7825">19018 11549 81 0,'19'29'42'0,"-9"5"1"15,-10 8 0-15,25 20-34 16,-31-5-1-16,10 16-3 16,-4 2-1-16,0 2-2 0,2-4-2 15,0-14 0-15,2-11-1 16,-4-17-3-16,11-2-2 15,-11-29-10-15,0 0-26 16,2-23-1-16,2-2 1 16,-8-12-1-16</inkml:trace>
  <inkml:trace contextRef="#ctx0" brushRef="#br0" timeOffset="109822.8546">18970 11802 71 0,'0'0'39'15,"0"0"1"-15,0 0 0 0,40-2-30 16,-9 2-4-16,15 8-2 16,3-2-1-16,5 5-2 15,2-3-1-15,-1 0-3 16,1 7-3-16,-19-25-10 16,2 14-24-16,-7-2 0 15,-5 0-1-15,-5-2 1 16</inkml:trace>
  <inkml:trace contextRef="#ctx0" brushRef="#br0" timeOffset="110331.0532">19514 11817 69 0,'0'0'41'15,"0"0"1"-15,0 0-1 16,21 16-28-16,-21-16-4 16,11 46-2-16,-5-12-3 15,10 11-1-15,1-1-1 16,6-2-1-16,4 0 1 15,8-13-2-15,5-10-1 0,3-13 0 16,5-10-1-16,0-13 0 16,-1-10 0-16,-3-10 0 15,-2-7-1 1,-9 2 2-16,-8 0 0 0,-6 5 2 16,-7 5 1-16,-4 15 0 15,-8 17 1-15,0 0 1 16,-16 42-1-16,5 13 0 15,-1 12 0-15,1 16 0 16,-1 7-1-16,4 4-1 16,6-2 1-16,2-4-2 15,6-9 1-15,2-18-2 16,2-11-1-16,-5-17-2 0,3-2-4 16,-8-31-12-1,-21 2-24-15,0-12 0 0,-6 0 0 16,-18-9 0-1</inkml:trace>
  <inkml:trace contextRef="#ctx0" brushRef="#br0" timeOffset="110867.2702">16699 12736 86 0,'-28'-21'39'0,"28"21"1"16,0-30-9-16,25 28-22 15,2-14-1-15,21 14-2 0,10-13-1 16,25 7 0-16,19-3-2 16,27 1 0-1,22-7-1-15,32 5 0 16,17-3 1-16,24 0-3 0,13 7 2 15,18 0-2-15,0 1 1 16,-10 5 0-16,-18 6 0 16,-26-2-1-16,-33 1 1 15,-32 3 0-15,-31-2 0 16,-34 0-1-16,-27-2 1 16,-22-2-1-16,-22 0-1 15,0 0 0-15,-25 5-1 16,1-3-3-16,11 20-8 15,-16-19-31-15,8 9 0 16,-6-3 0-16,5 3-1 16</inkml:trace>
  <inkml:trace contextRef="#ctx0" brushRef="#br0" timeOffset="113835.4213">1419 14685 28 0,'10'-19'34'16,"-10"19"1"-16,23-23 0 16,-15 4-14-16,11 26-10 15,-19-7 0-15,6 27-3 16,-16 8-2-16,8 20 0 15,-15 9 0-15,4 16-2 16,-13 5 0-16,1 9-1 16,-2-10-1-16,4-9 0 15,4-16-1-15,2-7 1 16,3-17-1-16,4-16-1 16,10-19 1-16,0 0-1 0,2-27 1 15,8-2-2-15,-2 2 3 16,5-3-3-16,1 1 0 15,1 2 1-15,1 10-1 16,3 5 0-16,0 8 1 16,-1 14 0-16,3 3-1 15,-2 7 1-15,4 3 1 16,2 4-1-16,2-3 0 16,2-1 0-16,-2-5-1 15,-2-11 0-15,2-3-1 16,-7-11-2-16,5-5-1 15,-12-15-1-15,5 2-2 16,-18-21-3-16,17 14 0 0,-21-24 0 16,16 14 3-16,-18-8 4 15,4 8 2-15,-4 9 4 16,-4 1 3-16,10 32 4 16,-23-27 1-16,23 27 0 15,-19 17 0-15,21 12-2 16,-8 1-2-16,10 20 0 15,-2 8-3-15,6 17 1 16,-1 1 0-16,1 9-1 16,0-7-2-16,3 1 0 15,-5-12 0-15,2-15-2 16,-2-8-1-16,-2-17-1 0,3-6-3 16,-7-21-4-16,14 19-19 15,-14-19-13-15,0 0 2 16,0 0-1-1</inkml:trace>
  <inkml:trace contextRef="#ctx0" brushRef="#br0" timeOffset="114083.5173">2091 15692 93 0,'29'-7'42'16,"-29"7"-1"-1,17 9-7-15,-17-9-27 16,0 0-3-16,0 0-2 0,0 0-4 16,0 0-5-16,0 0-33 15,0 0-1-15,12 19-2 16,-12-19 2-16</inkml:trace>
  <inkml:trace contextRef="#ctx0" brushRef="#br0" timeOffset="115026.8893">3811 15172 41 0,'0'0'35'0,"-17"-21"2"16,17 21-2-16,0 0-19 15,0 0-4-15,0 0-1 16,0 0-3-16,-14 35-1 16,9-14-3-16,6 4 0 15,-2-4-1-15,6-4-2 16,-5-17 1-16,12 23-1 16,-12-23 0-16,19-7 0 15,-19 7-1-15,19-35 1 16,-9 8 0-16,-4-2-1 15,-6 1 0-15,-6-1 1 0,-2 4-2 16,-9 6 2-16,-10 9-1 16,-4 16 0-16,-9 13 1 15,-7 14 0-15,3 7-1 16,2 14 0-16,5 5 1 16,10 6-1-16,10-7 0 15,11-4 0-15,13-14 0 16,19-11 0-16,6-8 0 15,9-25 0-15,-1-11 0 16,5-18 0-16,-7-5 0 16,-1-10 0-16,-14-2 0 15,-4-2-1-15,-11 6 1 16,-6 10 1-16,-4 7-2 0,2 29 2 16,0 0-1-16,-17 4 0 15,24 30 0 1,5 16 0-16,9 13 0 15,12 12-1-15,6 9 2 0,9 5-2 16,4 1 2-16,-4 8-2 16,-2-10 2-16,-7-6-1 15,-12-5 1-15,-12-6 0 16,-15-6 0-16,-15-3 0 16,-14-12-1-16,-11-6 2 15,-14-12-1-15,-8-7 0 16,-4-7-1-16,-3-15 0 0,3-3-1 15,1-9-2-15,9 1-1 16,2-13-5 0,31 23-18-16,-3-21-15 15,26 19 0-15,-3-29-1 0,22 14 1 16</inkml:trace>
  <inkml:trace contextRef="#ctx0" brushRef="#br0" timeOffset="115540.0861">4606 15320 47 0,'0'0'37'16,"0"0"1"-16,0 0 0 16,0 0-20-16,0 0-8 15,50-8-3-15,-11-5-2 16,11 7-2-16,2-3-1 15,0 1-3-15,4-4 0 16,-10 5-3-16,0 9-1 16,-21-10-4-16,8 27-10 15,-33-19-19-15,0 0 0 16,-7 29 0-16,-20-10 1 16</inkml:trace>
  <inkml:trace contextRef="#ctx0" brushRef="#br0" timeOffset="115695.1462">4714 15495 55 0,'0'0'36'16,"0"0"-1"-1,40 7 1-15,-17-24-28 0,18 11-3 16,-6-5-3-16,1-8-10 16,5 5-25-16,-4 8-3 15,-10-1 1-15,-2 5-3 16</inkml:trace>
  <inkml:trace contextRef="#ctx0" brushRef="#br0" timeOffset="117047.6769">5956 15165 26 0,'0'0'34'15,"8"-25"1"-15,-8 25 0 16,-4-42-15-16,21 40-5 15,-25-19-2-15,8 21-3 16,0 0-3-16,18-8-1 16,-18 8-1-16,0 0 0 15,-6 27-2-15,4-10 1 16,-2 2-1-16,4-19-2 16,-4 29 2-16,4-29-2 15,-3 17 0-15,3-17 0 0,0 0 0 16,0 0-1-16,-8-21 1 15,8 21-1-15,-14-29 0 16,7 12 1-16,-5-4-1 16,-3 0 0-16,-3-2 0 15,-3 2 0-15,-2 7 0 16,-4 7 0-16,0 3 0 16,-6 11 0-16,-2 15 0 15,6 6 1-15,2 9-1 16,6 9 0-16,2 6 1 15,5-2-2-15,9-3 1 16,10-1 0-16,13-13 0 16,7-8 0-16,8-15 0 0,7-18 0 15,8-7 0-15,-1-8 0 16,3-10 0-16,-6-5 0 16,-7-1 0-16,-10 3 0 15,-8 5 0-15,-7 6 0 16,-5 6 1-16,-7 19-1 15,2-21 1-15,-2 21 0 16,-2 19 0-16,1 8 0 16,1 11 0-16,-2 20 0 15,2 1 0-15,0 12 0 16,2 4 0-16,3-2 0 16,-1-4-1-16,4-6 0 0,0-13 1 15,3-17-2-15,-1-6 1 16,-2-10 0-16,-8-17-1 15,0 0 0-15,0 0-1 16,0 0 0-16,0 0-1 16,0 0-1-16,0 0-5 15,1-27-10-15,-1 27-22 16,0 0-2-16,0 0 2 16,0 0-2-16</inkml:trace>
  <inkml:trace contextRef="#ctx0" brushRef="#br0" timeOffset="117283.7704">6336 15740 78 0,'21'0'41'16,"-21"0"1"-16,0 0-1 0,19 4-27 15,-19-4-8-15,0 0-2 16,0 0-1-16,0 0-3 15,0 0 1-15,0 0-3 16,0 0 0-16,0 0-3 16,0 0-5-16,0 0-30 15,0 0-1-15,2-35-1 16,6 14 0-16</inkml:trace>
  <inkml:trace contextRef="#ctx0" brushRef="#br0" timeOffset="117754.9503">6918 14986 72 0,'-19'-23'39'0,"-2"19"-1"15,-12 12 0-15,-17-4-30 16,13 17-2-16,-5-2-2 15,7 10-1-15,10 0-3 16,16 3 1-16,10-5-1 16,23 4 0-16,12 0 0 15,16 3-1-15,10 1 2 16,4 5-2-16,-1 0 1 16,-1 6 0-16,-6 4 0 0,-12-4 0 15,-13 2 0-15,-18-4 0 16,-17 2 0-16,-13-11 1 15,-16-8 0-15,-6-8 1 16,-7-11-1-16,0-14 0 16,3-15 1-16,10-14-1 15,10-19 1-15,11-9-1 16,14-12 1-16,10-7-2 16,7-3 2-16,8 7-2 15,2 5 1 1,0 10-1-16,-1 9-1 0,-4 10-1 15,4 17-2 1,-10-2-6-16,13 20-30 0,-16 1 0 0,6 6-1 16,-4 4 0-16</inkml:trace>
  <inkml:trace contextRef="#ctx0" brushRef="#br0" timeOffset="118703.3211">7410 15067 37 0,'-2'-19'35'16,"2"19"2"-16,0-29 0 16,0 29-19-16,0 0-3 15,0 0-5 1,16 25-2-16,-3 4-2 0,-3-1-1 16,7 11-2-16,-1-3-1 15,5 4 0-15,-4-1 0 16,3-5-1-16,-3-7-1 15,-4-6 0-15,-13-21 1 16,16 23-1-16,-16-23 0 16,0 0 0-16,8-28 0 15,-6-1-1-15,-2 2 1 16,3-6 0-16,3-3-1 0,-2 1 0 16,4 1 1-16,-2 3-1 15,3 8 2 1,1 6-2-16,-10 17 2 15,27-10-2-15,-10 12 3 0,2 12-2 16,1 7 1-16,1 7-1 16,-2 11 1-16,1 5 0 15,-7 6 0-15,-1 4 0 16,-7-3 0-16,1-7 0 16,-4-5-1-16,0-14 1 15,-2-25-1-15,0 0 0 16,21-8 1-16,-7-25-2 15,-1-9 2-15,5-8-2 16,-1-5 1-16,2-3-1 16,-1 6 1-16,-5 4 0 15,5 10 0-15,-5 4-1 16,-1 13 1-16,-12 21 0 0,27-16 0 16,-27 16 0-16,32 23 0 15,-12 0 1-15,-7 8-1 16,3 5 1-16,-1 5 0 15,-5 7 0-15,-1 0-1 16,-3 1 1-16,-4-3 0 16,-2-5-1-16,-2-7 0 15,0 1-1-15,4-6-1 16,-2-29-2-16,10 28-3 16,-10-28-15-16,15-17-18 15,-15 17-2-15,35-31 1 16,-16 1 0-16</inkml:trace>
  <inkml:trace contextRef="#ctx0" brushRef="#br0" timeOffset="118987.4334">8656 15011 74 0,'18'23'41'0,"-14"6"-1"15,-12 6 1-15,-2 18-27 16,-17 11-7-16,2 20 0 16,-19 4-4-16,-4 12 0 15,-3 2-1-15,1-5-1 16,-2-4 0-16,4-13-1 0,7-13 0 16,7-17-3-16,9-12 1 15,3-13-2-15,17-5-2 16,5-20-5-16,17-8-30 15,-4-15 0-15,13 0 0 16,1-14 0-16</inkml:trace>
  <inkml:trace contextRef="#ctx0" brushRef="#br0" timeOffset="119407.5955">8892 15485 61 0,'17'4'38'16,"-17"-4"0"-16,-17 19 1 15,-8-19-23-15,-2 27-7 16,-18-8-4-16,9 8 0 16,-3-6-3-16,8 2 0 15,8-2-2-15,8 0 1 16,15-21-1-16,17 27 0 15,12-21-1-15,7 2 1 16,9-3 0-16,1-1 0 16,2-2 0-16,1 8 0 15,-11-1 0-15,-5 5-1 0,-12 3 2 16,-11 2-2-16,-12 2 3 16,-10 6-2-16,-11-2 1 15,-10-6-1-15,-3 0 2 16,-9-3-1-16,-3-3-1 15,4-7-1-15,3-4 0 16,3-10-3-16,11 2-1 16,-2-15-5-16,29 2-28 15,-12-8-2-15,18 0 0 16,4-9 1-16</inkml:trace>
  <inkml:trace contextRef="#ctx0" brushRef="#br0" timeOffset="119799.7489">9110 15032 73 0,'29'-9'39'16,"-4"-3"0"-16,7 12-2 15,-32 0-27-15,43 6-4 16,-43-6 0-16,21 36-2 16,-21-9-2-16,-6 4-1 15,-7 7 0-15,-8 1 0 0,-5 3 0 16,-1-4 0 0,2-1-1-16,2-3 1 15,4-5 0-15,5-2 0 16,13-10 0-16,1-17-1 0,25 14 1 15,2-16-1-15,5-4 0 16,7-4-2-16,7-3 1 16,-1 1-3-16,7 10-3 15,-20-15-17-15,15 15-16 16,-14 0 0-16,-4 4 0 16,-29-2 0-16</inkml:trace>
  <inkml:trace contextRef="#ctx0" brushRef="#br0" timeOffset="120563.0496">3537 14750 27 0,'-17'-7'32'15,"17"7"1"-15,0 0 0 16,-27-21-16-16,27 21-6 16,0 0-2-16,17-6-2 15,-17 6-1-15,39-6-1 16,-8-5-2-16,21 12-1 16,2-12-1-16,11 7-1 15,-3-2 1-15,0 6 0 0,-10-11-1 16,-4 13 2-16,-15-4-1 15,-10 0 1-15,-23 2-1 16,0 0 1 0,0 0-3-16,-8-21 1 0,8 21 0 15,-31-21-2-15,31 21-4 16,-36-35-10-16,17 26-21 16,19 9 0-16,-26-20 1 15,26 20-2-15</inkml:trace>
  <inkml:trace contextRef="#ctx0" brushRef="#br0" timeOffset="121547.4301">9883 15299 52 0,'0'0'35'0,"0"0"0"0,0 0 2 15,0 0-26-15,25-10-3 16,-6 1-1-16,14 5-2 15,-2-6-1-15,6 7-2 16,-1-3-1-16,-5-2-3 16,2 10-1-16,-12-12-3 15,8 20-7-15,-29-10-23 16,0 0-1-16,0 0 1 16,0 0 0-16</inkml:trace>
  <inkml:trace contextRef="#ctx0" brushRef="#br0" timeOffset="121715.4985">9897 15431 66 0,'0'0'37'0,"3"23"-1"15,17-21 0-15,-20-2-27 16,52-13-4-16,-16 3-2 16,5-3-5-16,9 13-4 15,-21-10-30-15,6-1 0 16,-6 1-2-16,-8-3 1 15</inkml:trace>
  <inkml:trace contextRef="#ctx0" brushRef="#br0" timeOffset="123299.1175">9808 14981 26 0,'-27'13'27'0,"27"-13"-1"15,0 0-4-15,-19-6-2 0,19 6-4 16,0 0-4 0,0 0 0-16,-8-25-3 15,8 25-1-15,13-17-2 16,-13 17-1-16,27-19-1 0,-4 13 1 16,1-2-2-16,5 1 0 15,-1-1-1-15,5 6 0 16,-6-2 0-16,0 8 0 15,-6-2 0-15,-1 6 0 16,-20-8 0-16,19 25-1 16,-19-25 0-16,14 27 0 15,-14-27-1-15,23 17 2 0,-4-13-2 16,6-12 0 0,6-4 1-16,4-5-1 15,1-4 1-15,1-2-1 16,-4-8 1-16,-4 10-1 15,-6-6 0-15,-6 14 0 0,-5-4 0 16,-12 17 0-16,0 0-1 16,0 0-2-16,17 9-1 15,-17-9-7-15,0 0-29 16,21 21 0-16,-21-21-2 16,23 20 2-16</inkml:trace>
  <inkml:trace contextRef="#ctx0" brushRef="#br0" timeOffset="123967.3781">11146 14931 36 0,'0'0'36'16,"12"-27"0"-16,-12 27 2 15,17-14-20-15,-26-5-2 0,9 19-2 16,0 0-4-16,11 25-2 16,-20-4-2-16,9 18-1 15,-6 3-2 1,6 10 0-16,-4 7 0 0,6 12-1 15,6 0-1-15,-4 6 0 16,5-6 0-16,-3-4-1 16,2-10 1-16,-4-5-1 15,3-10-1-15,-5-17-1 16,2-6-1-16,-4-19-1 16,0 0-2-16,14-23-4 15,5 16-13-15,-10-33-18 16,5-5 1-16,-2-14 0 0,5-1 0 15</inkml:trace>
  <inkml:trace contextRef="#ctx0" brushRef="#br0" timeOffset="124275.4948">11399 15019 78 0,'0'0'39'16,"0"0"1"-16,-17 46-2 15,11 19-27-15,-15 2-4 16,15 18-1-16,-2 3-2 15,16 4 0-15,9-8-2 16,18-18-1-16,11-20 0 16,18-25 0-16,5-21 0 15,5-19-1-15,-7-22 0 16,-9-14 0-16,-15-11 0 16,-18-6 0-16,-22-1 0 15,-20-2 0-15,-18 6 0 16,-15 7 1-16,-4 9-1 0,-2 11-1 15,4 9-1-15,4 12-2 16,17 17-4-16,-4-11-14 16,35 15-19-16,0 0 0 15,0 23 0-15,0-23-1 16</inkml:trace>
  <inkml:trace contextRef="#ctx0" brushRef="#br0" timeOffset="124987.7728">12068 14982 66 0,'-17'-13'38'0,"17"13"0"15,0 0 1-15,0 0-26 16,2 31-4-16,4-12-3 16,7 10-2-16,-3 5 0 15,1 6-2-15,-1-3 0 0,0-3 0 16,-3 1-1-16,-3-12 0 15,-4-23-1-15,12 21 0 16,-12-21 0-16,13-27-1 16,-1 0 1-16,-2-3-1 15,-1-9 1-15,-1 3-1 16,0-1 2-16,-3 5-2 16,-1 7 1-16,0 4 0 15,-4 21 0-15,12-21 0 16,-12 21 0-16,21 9 0 15,-4 1 0-15,1 7 1 16,1 6-1-16,-2 2 2 16,-1 4-1-16,-3 0 0 0,-3-2-1 15,-2-8 1-15,-3-2 0 32,-5-17-1-32,0 0 1 0,0 0-1 0,0 0-1 15,26-31 1-15,-13 6 0 16,4-9-1-16,1 1 0 15,3-5 0-15,-2 7 0 16,1 2 1-16,-5 6 0 16,-15 23 0-16,17-17 0 15,-17 17 0-15,14 31 1 16,-10-4-1-16,1 5 0 16,1 9-1-16,2-3 1 15,0-4-2-15,3 5-2 0,-5-16-4 16,15 11-14-16,-21-34-18 15,23 16 0-15,-23-16 0 16,31-18 0-16</inkml:trace>
  <inkml:trace contextRef="#ctx0" brushRef="#br0" timeOffset="125235.8721">13060 14931 86 0,'4'28'40'16,"-16"5"2"-16,-1 28-1 16,-20-3-31-16,6 24-2 0,-14 3-3 15,7 5-2-15,-5-2-1 16,4-7-1 0,6-10-1-16,6-14-1 15,10-11-1-15,5-21-2 0,12-4-4 16,-4-21-10-16,0 0-23 15,25-32-2-15,0 9 2 16,2-14-1-16</inkml:trace>
  <inkml:trace contextRef="#ctx0" brushRef="#br0" timeOffset="125600.0119">13341 15272 80 0,'-34'19'40'16,"-3"2"0"-16,-9 0-2 16,7 14-29-16,-5-14-4 0,17 6-1 15,8-6-2-15,19-4-1 16,19-5-1-16,14-3 0 16,11 1 0-16,4 0 0 15,4 3 0-15,-2 2 0 16,-5 5 0-16,-9 6 1 15,-12-1 0-15,-9 4 1 16,-13-4-1-16,-10 2 1 16,-13-6 0-16,-8-2-1 15,-11-3 0-15,-5-9 0 16,-1-3 0-16,2-4-2 16,1-6-1-16,5-3-2 0,14 1-4 15,-3-21-8-15,20 8-24 16,5-13-1-16,13 1 0 15,5-11 1-15</inkml:trace>
  <inkml:trace contextRef="#ctx0" brushRef="#br0" timeOffset="125971.1592">13577 14931 71 0,'23'-6'38'0,"0"-4"1"0,6 10 0 16,-29 0-27-16,50 4-4 15,-33 4-2-15,3 11-2 16,-11 0-2-16,-5 6 0 16,-10 4 0-16,-7 2-1 15,-10-1 0-15,-4 3 0 16,0-2 0-16,2-5 0 15,2-6 0-15,5-3 1 16,18-17-1-16,-9 23 1 16,9-23 0-16,23 4-1 15,-2-8 0-15,8 0 0 16,6 0 0-16,5-2-1 16,3 1 0-16,-3 1-2 0,1 6-1 15,-13-10-6-15,15 18-32 16,-43-10-1-16,21 13-1 15,-21-13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16T13:10:06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 1191 47 0,'0'0'37'0,"0"0"1"16,4-17-1-16,-4 17-21 16,0 0-6-16,10 19-2 15,-10-19-2-15,-4 29-2 16,0-3 0-16,2 9-1 15,-6 3 0-15,3 4-1 16,-3-1 0-16,4-1 0 16,-2-5-1-16,2-14-1 15,4-21 1-15,16 17-1 16,7-25 0-16,8-3 0 0,7-7 0 16,9 1-1-16,11 2 1 15,5 7 0-15,5 2 0 16,-3 12 0-16,-1 6 0 15,-6 9 0-15,-8 6 2 16,-8 11-1-16,-16 4 0 16,-19 10 1-16,-13 0-1 15,-17 5 1-15,-11 3-1 16,-11-5 0-16,-7 1 0 16,-8-12 0-16,6-9 0 15,4-10 0-15,2-10 0 16,6-11-1-16,5-8 0 15,4-8-2-15,6-3 0 0,4-10-2 16,8 6-3-16,-7-19-6 16,22 11-28-16,-7-12-1 15,10 3 0-15,1-12 1 16</inkml:trace>
  <inkml:trace contextRef="#ctx0" brushRef="#br0" timeOffset="221.0868">1196 1151 75 0,'0'0'39'0,"13"-23"2"16,5 17-1-16,5-8-32 15,17 16-3-15,3-7-3 16,7 3-3-1,8 13-7-15,-12-5-32 0,14 3 1 16,-12-3-2-16,-4 8 0 16</inkml:trace>
  <inkml:trace contextRef="#ctx0" brushRef="#br0" timeOffset="513.2006">1988 2163 87 0,'0'0'44'0,"20"14"-1"15,-20-14-1-15,23 4-35 16,-23-4-2-16,0 0-3 16,0 0-2-16,-19-6-7 15,19 6-34-15,0 0-3 0,-20 4 1 16,1-4-2 0</inkml:trace>
  <inkml:trace contextRef="#ctx0" brushRef="#br0" timeOffset="5880.2598">3884 1260 34 0,'0'0'15'0,"0"0"-3"16,0 0 1-16,0 0-5 15,0 0-1-15,0 0-1 16,14 29 0-16,-14-12-1 16,2 16 0-16,0 1-1 15,0 12 0-15,2 4-2 16,-1 8 0-16,1-5-2 15,2 5 1-15,-4-1 1 16,2 7-1-16,-2 3 0 16,2 6 1-16,-4 3-1 15,4 9 0-15,1-1 0 0,-3 6-1 16,0-5 2-16,0-1-2 16,2-9 2-16,0-6-1 15,2-4 1-15,1-5-2 16,-7-1 2-16,8-1-1 15,-2-3-1-15,0 5 0 16,-3 5 1-16,-1 2-1 16,0 2 0-16,0 4 1 15,0-2-1-15,0 4 0 16,0 0 0-16,2 1 1 16,-2-3-1-16,2-2 0 15,-2 2 2-15,1 2-2 16,-1 2 1-16,-2 1 0 0,0-1 0 15,0 4 0-15,2-1-2 16,-2 1 2-16,2-1-2 16,0-1 1-1,0-2-1-15,-2-1 1 0,0 3 0 16,0 0 0-16,-4 1 1 16,2 1 0-16,0-4 0 15,0 1 0-15,2-1 1 16,4-4-1-16,-2-8 0 15,2-4 0-15,2 3-2 16,-2-3 2-16,0 0-1 16,-1 3 0-16,-1 1-1 15,-2 2 1-15,0 2 0 0,0 0 0 16,-3 2-1-16,3-2 1 16,-2 0 0-1,2-2 1-15,-2-1-1 16,2 3 1-16,0 2-1 0,-2 2 1 15,4 3-1-15,-2 3 1 16,-2 5-1-16,2 3 0 16,0 1 0-16,2-4 0 15,2 3 0-15,-1-3 0 16,1-2 0-16,0-5 0 16,2 2 0-16,2 1-1 15,-3-1 1-15,1 7 0 0,-4-3-1 16,2 1 1-1,0-1-1-15,0-1 2 32,0-7-1-32,-1-2 0 0,3-2 0 0,0-4 0 15,0-7 1-15,1 1 0 0,-1 4 0 16,0 8-1-16,-4 4 1 16,2-1 0-16,-6 5 0 15,4 0-1-15,0-3 1 16,0 1-2-16,2-20 2 15,-3-3-1-15,5-16 0 16,-2-13-1-16,2-6-1 16,-6-21-4-16,0 0-28 15,0 0 1-15,0-19-2 16,-10-6 1-16</inkml:trace>
  <inkml:trace contextRef="#ctx0" brushRef="#br0" timeOffset="7264.7829">2665 8445 15 0,'0'0'7'0,"0"0"1"16,0 0 0-16,0 0-2 15,0 0 1-15,0 0-2 16,24 4 1-16,-5-4-2 16,2 0 0-16,0-2-1 0,4 2 0 15,4-2 0-15,4 2 0 16,0 2 0 0,4-2-1-16,1 4 0 15,3-4 1-15,1 4 0 0,8-6-1 16,4 4 1-16,0-4-2 15,8 2 2-15,2-4-1 16,1 4-1-16,-1-2 1 16,7 0-1-16,-1 4 0 15,3-2 0-15,-4 4-1 16,3-2 1-16,1 2-1 16,-2 0 1-16,5 0-1 15,1 1 0-15,4-3 1 16,-6 0 0-16,10-2-1 15,2 2 1-15,3-6 0 0,3 4-1 16,1-2 1 0,-1 4-1-16,-4-2 1 0,1 4-1 15,-3 0 0-15,-2 4 0 16,2-1 2-16,-2 1-2 16,5 0 0-16,1-3 1 15,4-3-1-15,1 2-1 16,-3-4 1-16,1 2 0 15,-1 0 0-15,-3-2 0 16,-5 4 2-16,-2-2-2 0,-2 0 0 16,0 1 1-16,2-1 0 15,0-2-1 1,2 0 0-16,2-3 0 16,1-1 0-16,1-2 0 0,-6 2 0 15,2-4 0-15,-6 5-1 16,0-1 1-16,-2-6 0 15,-2 8 0-15,-1 0 0 16,1-2 0-16,2-5 0 16,2 3 0-16,6-7 1 15,-4 7-1-15,6 0 1 16,-2 0-1-16,0-1 0 16,-1 5 0-16,-3 2 0 0,1 2 0 15,-1 0 0 1,3 2 0-16,-5-1 0 15,2 1 0-15,2-2 1 16,2 0-1-16,4 0 0 0,0 0 0 16,1 0 0-16,1 0 0 15,2 9 1-15,-3-5 0 16,-1 5-1-16,2-5 0 16,-3 4 2-16,-1-4-1 15,-4 5 1-15,-2-9-2 16,-4 0-1-16,-1-2 2 15,-7 2 1-15,-7 2-2 16,-8 0 0-16,-10 1 1 16,-7 5-1-16,-12 5-2 15,-4-5-21-15,-11 20-5 16,-10-30-2-16,-25 39 0 16</inkml:trace>
  <inkml:trace contextRef="#ctx0" brushRef="#br0" timeOffset="9860.7632">4164 8309 14 0,'0'0'9'16,"0"0"0"-16,0 0-1 15,0 0-1-15,0 0-2 16,0 0 0-16,0 0 0 15,8-19-1-15,-8 19-1 16,13-17 0-16,-13 17 0 16,22-35-1-16,-7 14 0 15,4-4-1-15,2-2 0 16,5-3 0-16,-1-1-1 16,2-7 1-16,7 3-1 15,-1-11 1-15,4 0-1 16,3-8 1-16,3-5 0 0,5-6 1 15,-4-6 0-15,10 0-1 16,-4-6 0-16,3 2 0 16,-1 4 0-16,-4 0-1 15,2 0 1-15,-2 2-1 16,2 0 1-16,-3-6-1 16,5-1 1-16,6-9 0 15,1-9 0-15,11-4-1 16,7-3 1-16,6-5-1 15,2-3 0-15,2 7 0 16,-4 2 1-16,3 6-1 16,-9 4 0-16,1 2 0 15,-5-2 0-15,0-2 0 0,1-4 0 16,5-8 0-16,5-5 2 16,7-6-1-16,6-4-1 15,-1 10 1-15,2-6 0 16,3 11 0-16,-5 0 0 15,2 5 0-15,-9-5-1 16,4 0 1-16,-4-3 2 16,5-8-1-16,-1-2 1 15,7-6-1-15,4-11 1 16,10 7 1-16,0-11-1 16,7 10 1-16,-5-12-1 15,5 7 1-15,-3-5-1 16,0 12-1-16,-10 1 1 0,0 6-2 15,-8 12-2-15,-7 11-1 16,-3 23-19-16,-18 17-10 16,-24 12-1-16,-17 27 0 15</inkml:trace>
  <inkml:trace contextRef="#ctx0" brushRef="#br0" timeOffset="11388.3396">4127 8330 7 0,'0'0'10'0,"0"0"-3"15,0 0-1-15,0 0-1 0,0 0-1 16,0 0 0-16,0 0 0 15,0 0 1-15,0 0 0 16,22-19 0-16,-5 8 1 16,4-1-1-16,2-5 0 15,10 0-1-15,2-3-2 16,7-3 0-16,5-2 0 16,7-7-1-16,4-1 0 15,5-9-1-15,5 2 1 16,5-10 0-16,2 2 0 15,6-2-1-15,-4 0 1 16,4 2-1-16,6-2 1 0,4 4-1 16,3-2 0-16,5 6 1 15,3-2 0-15,6 0-1 16,0-2 1-16,6-2-1 16,-4 0 1-1,7-2 0-15,-7-4 0 0,4 3-1 16,0-1 0-16,-2-2 0 15,5 0 1-15,1 1-1 16,0-1 1-16,-4-4-2 16,5-1 2-16,5-6-1 15,-5-4 1-15,7 0 0 16,-3-6-1-16,2 4 0 16,5-2 1-16,-1 4-1 0,-2 4-1 15,-3 3 1-15,-1 1-1 16,-1 1 2-1,-5 1-1-15,1 0 0 16,1-5 0-16,3-1 1 0,5 2 0 16,2-4 0-16,-3 1 0 15,-5 7 1-15,-5-1 0 16,-6 7 1-16,-10-1 0 16,-5 10 0-16,-14-2-1 15,-4 11 1-15,-11-1-1 16,-7 9 0-16,-7 2-1 15,-11 8 1-15,-10 3-1 16,-12 9-1-16,-19 5 0 0,0 0-3 16,0 19-5-1,-17-4-15-15,-8-7-6 16,13 9 1-16,-13-17-2 16</inkml:trace>
  <inkml:trace contextRef="#ctx0" brushRef="#br0" timeOffset="13393.0962">8911 2152 19 0,'0'0'27'15,"0"0"-1"-15,-10 21-10 16,10-21-4-16,0 0-3 15,22-12-2-15,5 12 0 16,-2-15-1-16,17 7 1 16,-3-13-2-16,17 10 0 15,-6-10 0-15,8 9-1 16,-8-5 0-16,2 9 0 16,-16 1 0-16,1 14 0 15,-20 9 0-15,-5 18 0 0,-22 5-1 16,-1 14 1-16,-16 3 1 15,2 9-2-15,-8-7 0 16,4-5-1-16,4-9-1 16,4-15-2-16,11-2-5 15,-9-17-31-15,19-10 0 16,0 0-1-16,0 0-2 16</inkml:trace>
  <inkml:trace contextRef="#ctx0" brushRef="#br0" timeOffset="14180.3938">10078 4983 23 0,'0'0'28'0,"0"0"0"16,0 0-11-16,31 17-6 16,-31-17-1-16,34-2-3 15,-12-5-1-15,12 7-2 16,-1-6-1-16,10 6 1 16,-7-4-1-16,11 10 0 15,-11-4 0-15,7 11 2 16,-14-3 0-16,3 17 1 15,-20-4 0-15,-1 17 1 16,-12-4-1-16,-7 18 0 0,-15-10-1 16,1 8-1-16,-10-6-1 15,1-2 0-15,0-5-2 16,4-11 0-16,4 1-4 16,-4-25-6-16,27-4-29 15,-14 17 0-15,14-17-1 16,-17 6 0-16</inkml:trace>
  <inkml:trace contextRef="#ctx0" brushRef="#br0" timeOffset="15728.9799">654 4851 10 0,'0'0'26'0,"0"0"2"16,-16-18-9-16,16 18 0 15,0 0-4-15,0 0-2 16,-17-28-1-16,17 28-2 15,0 0-1-15,0 0-1 16,2 21 1-16,9 13-3 16,-5 1 0-16,13 11-3 15,1 6 1-15,7 5-2 16,-2-1 0-16,2-4 0 0,-2-12-2 16,-4-4 0-16,-5-7 0 15,-7-12-1-15,-9-17-1 16,2 18-2-16,-2-18-4 15,-23-10-16-15,23 10-14 16,-35-33 0-16,10 10 1 16,-2-11-1-16</inkml:trace>
  <inkml:trace contextRef="#ctx0" brushRef="#br0" timeOffset="15993.08">459 4676 31 0,'21'-46'32'0,"29"14"0"0,8-7 1 16,6 8-23-16,23 24-1 16,-16-3-1-16,12 26-1 15,-25 1 0 1,0 27-1-16,-31 2-1 0,-10 19 0 16,-27-9 0-16,-5 5-2 15,-18-7 1-15,-4-4-2 16,-9-10 1-16,4-5-3 15,5-18 0-15,-3-13-4 16,18 3-5-16,-9-22-26 16,22-2-3-16,9-14-1 15,4-3 0-15</inkml:trace>
  <inkml:trace contextRef="#ctx0" brushRef="#br0" timeOffset="16381.2247">1205 4473 63 0,'0'0'38'0,"0"0"1"16,-13 19 0-16,-14-4-29 15,9 22-2-15,-16-1-4 16,7 8 0-16,-4 0-2 15,4 3 0-15,8-13-1 16,7 1 0-16,14-14 0 16,4 0-2-16,15-15 2 15,0 1-1-15,8-9 0 16,0-9 0-16,-4 3 0 0,2-9 0 16,-10 1-1-16,-1-8 1 15,-10 2 0-15,-1-4 1 16,-10 3-2-16,-1 0 1 15,-6 1-1-15,-3 1-1 16,15 21-3-16,-37-36-3 16,37 36-8-16,-17-21-23 15,17 21 0-15,-8-29 0 16,14 12 1-16</inkml:trace>
  <inkml:trace contextRef="#ctx0" brushRef="#br0" timeOffset="16748.363">1417 4312 45 0,'0'0'36'16,"0"0"2"-16,-15 32 0 16,-2-1-26-16,-14-16-3 15,12 14-2-15,-8-8-3 16,9 6 0-16,1-6-2 15,17-21-2-15,8 25 0 16,13-19 0-16,8-4-1 16,5-4 1-16,5 0-1 15,3-2 0-15,3 2 1 0,-5 4 0 16,-7 2 0-16,-6 2 0 16,-8 3 1-16,-19-9 1 15,14 33-1-15,-22-6 1 16,-11 0 0-1,-2-1 0-15,-6-4-1 0,0 1-1 16,2-6-1-16,0-11-5 16,25-6-22-16,-24 9-11 15,24-9 0-15,-17-9-1 16</inkml:trace>
  <inkml:trace contextRef="#ctx0" brushRef="#br0" timeOffset="17201.5366">1147 5503 64 0,'0'0'36'0,"0"0"1"16,-7 23-7-16,9 23-17 16,-18-8-5-16,14 24-1 15,-5-7-4-15,7 9 0 16,2-7-1-16,7-9-1 16,5-8-1-16,5-19-1 15,12-3-5-15,-10-30-6 16,20 3-24-16,-13-7-3 15,1-5 1-15,-7 0-1 16</inkml:trace>
  <inkml:trace contextRef="#ctx0" brushRef="#br0" timeOffset="17840.7776">1412 5530 60 0,'0'0'38'16,"0"0"0"-16,19 19 1 15,-9 17-27-15,-10-18-3 32,15 16-2-32,-7-3-1 0,5 7-3 0,-3-7-1 15,2-2 0-15,-5-8-1 16,-1 0 0-16,-6-21-1 0,8 17-1 15,-8-17 1-15,0-19-1 16,0 0 0-16,0-4 0 16,2-4 0-16,0-2 0 15,0-2 0-15,3-1 0 16,3 5 2-16,2 4-1 16,3 6 0-16,-13 17 0 15,31-19 0-15,-14 22 1 0,5 3 0 16,-3 9 0-1,-2 5 1-15,-1 3-1 16,-3 4 0-16,-3-1 1 16,-4-3-1-16,-3-3 0 15,-3-3 0-15,0-17-1 0,-5 17 0 16,5-17-1-16,0 0 0 16,-8-23 0-16,10-2 0 15,-2-6 0 1,8-1-1-16,-1-8 1 0,5 1 0 15,3 5 1-15,1 1 0 16,5 12 0-16,-4 9 0 16,10 5 1-16,0 13-1 15,2 9 1-15,-2 4 0 16,2 6-1-16,0 4 1 16,-8-2 0-16,-1 3-1 15,-9 1-1-15,-5-4 0 0,-6-10-2 16,6 8-6-16,-24-19-27 15,18-6-3-15,0 0-1 16,-19-16 1-16</inkml:trace>
  <inkml:trace contextRef="#ctx0" brushRef="#br0" timeOffset="18088.8693">2174 5041 63 0,'25'7'40'0,"6"12"-1"0,-3 8 1 15,7 29-27-15,-14-10-3 16,14 29-3-16,-14 2-1 16,-3 15-3-16,-14 3-1 15,-6 3-2-15,-8 2-4 16,-17-25-18-16,2 13-20 15,-10-17 3-15,-3-8-3 16,-11-7 0-16</inkml:trace>
  <inkml:trace contextRef="#ctx0" brushRef="#br0" timeOffset="19404.3683">6348 9272 13 0,'9'-29'32'16,"-9"29"0"-16,4-23 2 16,-4 23-14-16,0 0-5 15,0 0-4-15,0 0 0 16,0 25-3-16,10 10-1 0,-10-3-1 16,9 20 0-16,-9 0-2 15,10 9 0-15,-4-7-1 16,3-2-1-16,-5-4 0 15,4-6-1-15,-2-6-1 16,-2-14 0-16,-4-22 0 16,5 21-2-16,-5-21-2 15,0 0-5-15,10-20-16 16,-16-4-15-16,-3-5 2 16,-5-10 0-16,-3-3-1 15</inkml:trace>
  <inkml:trace contextRef="#ctx0" brushRef="#br0" timeOffset="19621.4505">6047 9174 13 0,'0'0'31'16,"0"0"1"-16,0 0 0 15,0 0-16-15,44 10-3 16,-23-14-4-16,20 10-2 15,-5-8-3-15,11 4-4 16,5 4-3-16,-10-18-11 16,8 1-18-16,-1 7-1 15,-17-10 1-15,3 12-1 0</inkml:trace>
  <inkml:trace contextRef="#ctx0" brushRef="#br0" timeOffset="19860.5376">6656 9295 49 0,'19'31'37'15,"-7"-10"0"-15,2-2 0 16,11 19-21-16,-25-22-4 16,21 22-4-16,-15-11-2 15,5 6-2-15,-7-3-2 16,2-3-1-16,-4-6 0 0,-2-21-2 15,6 25-2-15,-6-25-8 16,0 0-27-16,17-36-2 16,-15 11 1-1,-4-10-1-15</inkml:trace>
  <inkml:trace contextRef="#ctx0" brushRef="#br0" timeOffset="20014.5979">6675 9157 26 0,'0'0'25'16,"12"36"-8"-16,-12-36-17 15,0 0-24-15,37 43-2 0,-37-43 9 16</inkml:trace>
  <inkml:trace contextRef="#ctx0" brushRef="#br0" timeOffset="20764.8819">6972 9412 62 0,'20'6'37'0,"-1"7"0"16,-2 5 1-16,-17-18-27 15,31 49-2-15,-23-22-4 16,5 8-1-16,-9-6-1 16,2-1-2-16,-4-7 0 15,-2-1 0-15,0-20-1 0,0 0-1 16,0 0 1-16,0 0-1 16,4-29 1-16,0-2-1 15,5 0 0-15,3-7 0 16,1 0 0-16,5 1 1 15,-1 3-1-15,1 9 1 16,3 6 0-16,-2 11 1 16,-2 6 0-16,3 14 0 15,-7 7 1-15,3 8-1 16,-7 3 1-16,1 7-1 16,-2 1 0-16,-4-1 0 15,1-9-1-15,-1-5 1 0,2-5-1 16,-6-18 0-16,0 0 0 15,27-8-1-15,-14-11 1 16,5-4 0-16,1-6 0 16,0 2 1-16,-1 0-2 15,-1 6 2-15,-17 21-1 16,25-23 0-16,-25 23 0 16,0 0 1-16,18 29-1 15,-15-6 0-15,3 0 1 16,6 2-1-16,1-4 0 15,8-8 0-15,8-9 1 16,6-8 0-16,4-5-1 16,5-12 0-16,-1-6 0 0,-1-2 0 15,-5-7 0-15,-10 3 0 16,-10 2 0-16,-13 5-1 16,-12 4 1-16,-9 13 0 15,-4 5 0-15,-8 12 0 16,0 11 0-16,6 8 0 15,5 7-1-15,9 1 1 16,9 3-1-16,9-7-2 16,10-1-1-16,1-20-5 15,22 7-22-15,-11-19-9 16,4-5 2-16,-4-11-2 16</inkml:trace>
  <inkml:trace contextRef="#ctx0" brushRef="#br0" timeOffset="21020.9761">8300 9094 67 0,'0'0'38'0,"7"32"-1"16,-3-3 1-16,-19-2-30 15,24 23-1-15,-11-4-3 16,8 8-1-16,-4-5-2 16,4-4-2-16,7 2-4 0,-7-25-8 15,12-1-24-15,-18-21-2 16,34 13 2-16,-14-19-2 16</inkml:trace>
  <inkml:trace contextRef="#ctx0" brushRef="#br0" timeOffset="21341.0974">8685 9138 58 0,'0'0'37'16,"-21"4"0"-16,21-4 1 15,-29 17-27-15,23 10-4 0,-11-8-2 16,17 4-1-16,0-23-3 15,23 33 1 1,4-22-2-16,10 1 1 16,1-3 0-16,3 5 1 0,-6 1 0 15,-1 8 1-15,-11 2-1 16,-9 4 1-16,-12-1 0 16,-8 5 0-16,-9-8-1 15,-5 0 0-15,-5-8-2 16,-4-7-1-16,2-3-5 15,-11-14-30-15,9 1-4 16,-2-5-1-16,4-1 1 0</inkml:trace>
  <inkml:trace contextRef="#ctx0" brushRef="#br0" timeOffset="22152.4056">8915 8986 36 0,'0'0'33'0,"0"0"2"15,0 0 1-15,0 0-19 16,27 8-4-16,-27-8-3 16,44 23-1-16,-11-10-2 15,15 24-1-15,-2-1-3 16,10 16 0-16,-5 8-2 15,-3 7 1-15,-14 2-1 16,-8 0 0-16,-19 2-1 16,-11-10 1-16,-7-5-2 15,-14-16-5-15,9 8-17 16,-18-27-17-16,1-11 1 16,2-12-1-16,0-8 1 0</inkml:trace>
  <inkml:trace contextRef="#ctx0" brushRef="#br0" timeOffset="24037.1153">10001 1778 41 0,'0'0'33'16,"0"0"2"-16,19-19 1 0,-19 19-26 0,2 42 0 15,-6-6-1-15,12 26-1 16,-10-1-2-16,12 10 0 15,-7-4-2-15,7 6-2 16,-2-14 0-16,1-12-2 16,1-15 1-16,-2-11-3 15,-1-2 0-15,-7-19-5 16,8 20-7-16,-8-20-23 16,-21 3 0-16,4-3-1 0,-1 4 2 15</inkml:trace>
  <inkml:trace contextRef="#ctx0" brushRef="#br0" timeOffset="24209.18">9883 2413 55 0,'0'0'35'15,"19"17"1"-15,1-23 0 16,14 4-27-16,-9-17-2 16,20 11-1-16,-10-7-4 15,3 2-1-15,-1 3-5 16,-14-15-7-16,12 8-24 15,-22-2-2-15,-7-2 1 16,-10-8-1-16</inkml:trace>
  <inkml:trace contextRef="#ctx0" brushRef="#br0" timeOffset="24485.2849">9690 1762 57 0,'0'0'35'16,"33"-13"0"-16,-6 3-1 16,6-3-29-16,17 3-1 15,0 7-3-15,2-11-5 16,10 18-13-1,-6 0-17-15,-10 2-1 0,0 9 1 16,-11-5-2-16</inkml:trace>
  <inkml:trace contextRef="#ctx0" brushRef="#br0" timeOffset="24924.4492">10510 1889 50 0,'0'0'37'0,"10"-21"-1"16,-10 21 1-16,-22-15-23 15,13 38-4-15,-24-14-2 16,8 24-2-16,-14 1-3 16,8 7-1-16,2 3 0 0,4 6-1 15,8-4-1-15,11-6 1 16,8-4-1-16,12-13 1 15,9-5-1 1,4-11 0-16,4-12 0 0,5-9-1 16,-1-11 1-16,-2-7 0 15,-2-9 0-15,-10-3 0 16,-4-4 0-16,-9 0 0 16,-8 4 0-16,-4 4 0 15,-6 7 1-15,1 10-1 16,9 23 1-16,-21-13 0 15,21 13-1-15,-6 31 1 0,12-3 0 16,7 5 0-16,4 1-1 16,5 5 0-1,1-1 0-15,2-7-1 16,2-6-1-16,-6-12-4 16,8 12-7-16,-12-23-26 0,-17-2 0 15,22-19 0-15,-13 0 0 16</inkml:trace>
  <inkml:trace contextRef="#ctx0" brushRef="#br0" timeOffset="25260.5794">10774 1805 65 0,'21'0'38'0,"-9"23"2"16,-4 2-1-1,13 11-29-15,-17-5-2 16,13 17-1-16,-9-4-2 15,3 2-2-15,-3-8-1 0,2-7-1 16,-4-8-1-16,-6-23 0 16,0 0-1-16,25-2 0 15,-14-17 1-15,3-12 0 16,3-5-1-16,2-12 1 31,3 2 0-31,-1-4 0 0,0 10 0 0,2 3 1 16,0 8-1-16,2 18 1 15,0 9 1-15,-1 19-1 16,-3 6-1-16,-4 12 0 16,1 7-2-16,-11-6-8 15,11 18-29-15,-13-14-1 16,3 6 0-16,-2-9-1 0</inkml:trace>
  <inkml:trace contextRef="#ctx0" brushRef="#br0" timeOffset="26312.9748">11050 4730 25 0,'6'-17'33'16,"-6"17"2"-16,0 0-1 0,0 0-14 15,-21 15-7 1,24 18-3-16,-12-9-2 0,13 19-2 16,-6-3 0-16,7 10-2 15,-1-6 0-15,6 4-1 16,0-10-1-16,5-7 0 15,-7-8 0-15,-8-23-2 16,17 25 0-16,-17-25-2 16,0 0-1-16,0 0-4 15,0 0-4-15,-10-29-19 0,7 8-6 16,-9-8-3-16,0 1 3 16,-3-19 14-16,9 19 10 15,-5-13 8 1,-3 5 8-16,18 13 19 0,-6 0 10 15,0 6 3-15,2 17-2 16,0 0-10-16,0 0-9 16,29 15-3-16,-29-15-3 15,39 42-3-15,-18-15 1 16,12 10-2-16,-4-7-1 16,5 3-1-16,-1-8 0 15,-2-4-1-15,-6-6 0 16,-2-3-1-16,-5-7-1 0,-18-5 1 15,27-15-1-15,-27 15 0 16,13-36-1 0,-13 7 1-16,2-11-1 15,-8-4 0-15,0-3-1 0,-5 0-1 16,3 2 1-16,-1-1-3 16,9 16-3-16,-14-16-11 15,10 28-21-15,6 1 0 16,-2 17 0-16,12-21 0 15</inkml:trace>
  <inkml:trace contextRef="#ctx0" brushRef="#br0" timeOffset="26561.0754">11557 4726 66 0,'0'0'39'15,"29"31"1"-15,-17-12-1 16,13 12-28-16,-23-10-2 16,15 11-3-16,-9-5-3 15,3 2-1-15,-3-8-2 16,-8-21 0-16,21 25-4 16,-21-25-4-16,23-8-16 15,-19-17-16-15,0-5 0 16,-4-11 0-16,-2-3 1 15</inkml:trace>
  <inkml:trace contextRef="#ctx0" brushRef="#br0" timeOffset="26689.1172">11658 4559 53 0,'0'0'31'16,"0"0"0"-16,19 2-3 16,0 10-40-16,8 5-18 15,-27-17 0-15,41 21-1 16,-20-17 0-16</inkml:trace>
  <inkml:trace contextRef="#ctx0" brushRef="#br0" timeOffset="26929.2062">12012 4651 59 0,'20'16'38'15,"-20"-16"0"-15,-12 38 0 16,-9-25-25-16,19 28-2 0,-19-15-3 15,11 15-3-15,-1-7-2 16,7-1-1-16,4-4 0 16,13-10-2-16,5-8 0 15,7-11 0-15,7-5-1 16,3-16-1-16,6-4-3 16,-12-20-5-16,15 13-17 15,-19-22-13-15,-2-1 1 16,-9-7-1-16</inkml:trace>
  <inkml:trace contextRef="#ctx0" brushRef="#br0" timeOffset="27364.3729">12236 4379 53 0,'0'0'37'0,"-6"-19"1"15,6 19 1 1,6 27-24-16,-6-27-3 0,12 42-4 16,-10-12-1-16,9 16-1 15,-9-1-3-15,4 3 1 16,-2-4-2-16,-2 2-1 15,0-12-1-15,-2-3 0 16,5-14 0-16,-5-17-1 16,24-2-1-16,-3-13 1 15,2-6-1-15,6-16 0 16,-2 3 1-16,4-5 0 16,-4 7 0-16,-2 3 0 15,-6 2 2-15,-19 27-1 0,19-23 1 16,-19 23 0-16,0 0 1 15,-15 33 0 1,2-14-1-16,1 8 1 16,0 4-1-16,5 7 1 0,3-9 0 15,10 5 0-15,3-11-1 16,5 2 1-16,7-8-1 16,2-1 1-16,2-9-1 15,2-5 0-15,-2-4-1 16,0 1 0-16,-3-1-1 15,-3 0 0-15,-19 2-3 16,21-6-4-16,-4 14-33 16,-17-8-1-16,0 0-1 0,-30 17 0 15</inkml:trace>
  <inkml:trace contextRef="#ctx0" brushRef="#br0" timeOffset="29213.072">15884 1279 32 0,'30'-23'37'0,"-12"13"0"16,-10-9-2-16,13 25-9 15,-27-27-7-15,25 31-5 16,-19-10-5-16,0 0-2 16,0 0-2-16,0 0-2 15,-33-4 0-15,8 23-1 16,-11 4-1-16,-11 8 0 15,-3 5 0-15,0 4-1 0,4 1 0 16,5-3 0-16,14-7-1 16,16-12 1-16,11-19-1 15,34 13 0-15,9-17 1 16,11 4 0-16,13 4 0 16,9 4 0-16,3 0 1 15,-2 7-1-15,-6 4 0 16,-11 4 0-16,-10 6 0 15,-11-4 1-15,-22 4-1 16,-17 1 1-16,-17 1 1 16,-16 2-1-16,-13-1-1 15,-6 3 1-15,-6-6-1 16,-2-1 1-16,-2-9-1 0,8-9-1 16,10-6 0-16,7-6 0 15,12-10-2-15,6-9-2 16,19 21-5-16,-8-55-25 15,26 16-7-15,-1-12 1 16,12 1 0-16</inkml:trace>
  <inkml:trace contextRef="#ctx0" brushRef="#br0" timeOffset="29485.1743">16227 1106 82 0,'0'0'40'0,"0"0"-1"16,25 10-9-16,-25-10-16 16,15 29-6-16,-11-2 1 15,10 15-4 1,-8 2 0-16,5 14-3 0,-3-3 1 16,-2 5-1-16,-2-9-2 15,-1 1 1-15,1-8-2 16,-2-3 0-16,4-11-1 15,-6-30-4-15,17 41-9 16,-17-41-27-16,23-12 0 16,-13-7 0-16,9-8 0 15</inkml:trace>
  <inkml:trace contextRef="#ctx0" brushRef="#br0" timeOffset="29804.2937">16640 1387 74 0,'-2'21'40'0,"-6"4"1"16,-13 1 1-16,2 22-31 16,-20-11-2-16,18 13-2 15,-10-4-2-15,17 7-1 16,9-7-3-16,12-7 0 16,16-14 0-16,16-18-1 15,13-12-1-15,4-11 0 16,0-9 1-16,-6-9-1 0,-7-10 2 15,-13 0-1 1,-12 0 0-16,-16-1 0 16,-12 7 0-16,-9 7 1 15,-8 3-1-15,-2 5 0 0,-4 7-1 16,4-1-2-16,10 15-3 16,-8-13-7-16,27 15-28 15,-21-6 0-15,21 6-1 16,0 0 1-16</inkml:trace>
  <inkml:trace contextRef="#ctx0" brushRef="#br0" timeOffset="30264.4689">16906 1379 76 0,'19'32'40'0,"-3"3"2"15,-1 17-1-15,-13-10-29 16,17 27-1-16,-13-4-4 0,8 8-2 15,-9-6-2-15,3-5-1 16,-4-9-1-16,2-10 0 16,-2-11-2-16,-1-15 1 15,-3-17-2-15,0 0-2 16,-3-19-1-16,-13-21-4 16,14 13-3-16,-29-44-5 15,26 23 1-15,-28-34 1 16,25 22 3-16,-15-20 2 15,21 16 4-15,0-1 5 16,12 0 5-16,21 27 4 16,-6-12 3-16,29 32 0 15,-12-5 0-15,22 33 0 16,-20-6-2-16,12 34 0 0,-23-5-1 16,1 24 1 15,-26-7-4-31,-6 10 0 0,-19-9-2 0,-10-1-1 0,-10-7-1 15,-5-9 1-15,-7-11-2 16,1-13-1-16,6-3-1 16,3-16-3-16,16 13-10 15,0-25-26-15,8 1-2 16,1-7 1-16,12 4-1 16</inkml:trace>
  <inkml:trace contextRef="#ctx0" brushRef="#br0" timeOffset="30676.621">17346 1703 79 0,'0'0'40'0,"15"17"0"15,-15-17 0-15,42-5-31 16,-28-17-2-16,13 5-3 16,-2-10 0-16,10-3-1 15,-2-9-1-15,5 1-1 0,-5-2 0 16,-4 1-1-16,-8 3 0 16,-9 7 0-1,-12 8 1-15,0 21-1 16,-37-2 0-16,4 21 0 0,-5 12 1 15,-3 17 0-15,3 4-1 16,3 9 2-16,10 0-2 16,11-1 1-16,12-5 0 15,14-8 0-15,7-9-1 16,8-15 0-16,10-6-3 16,-2-23-7-16,22 1-31 15,-18-11-1-15,2 3 0 0,-5-10 0 16</inkml:trace>
  <inkml:trace contextRef="#ctx0" brushRef="#br0" timeOffset="31152.8005">18298 1496 72 0,'0'0'39'15,"0"0"-1"-15,0 0-6 16,41 17-20-16,-24-26-3 15,24 10-2-15,-6-8-3 16,9 1-2-16,0-4-1 16,1-1-1-16,-5 1-3 0,-11-3-3 15,6 21-4-15,-35-8-27 16,0 0-3-16,0 0 1 16,-23 17 0-16</inkml:trace>
  <inkml:trace contextRef="#ctx0" brushRef="#br0" timeOffset="31336.8709">18385 1630 75 0,'0'0'39'15,"10"17"1"-15,-10-17 0 16,27-7-30-16,8 11-2 16,-10-14-2-16,11 8-2 15,-5-4-2-15,2-3-3 0,2 9-4 16,-16-21-10-16,0 19-25 15,-19 2 0-15,25-10-1 16,-25 10 0-16</inkml:trace>
  <inkml:trace contextRef="#ctx0" brushRef="#br0" timeOffset="32325.2446">19697 897 33 0,'0'0'35'15,"15"-21"2"-15,-15 21 0 16,18 6-19-16,-18-6-3 16,-12 19-2-16,-9-9-2 15,17 26-4-15,-17-7-1 16,7 17-2-16,-5-2 0 15,-2 6-1-15,0-6-1 16,1-2-1-16,1-5 2 16,4-3-3-16,1-7 2 15,2-10-3-15,12-17 1 16,-11 18-1-16,11-18 0 16,0 0-2-16,0 0-1 0,4-29-3 15,-4 29-6-15,15-38-27 16,3 5 0-16,-1-7-1 15,4-6 1-15</inkml:trace>
  <inkml:trace contextRef="#ctx0" brushRef="#br0" timeOffset="32696.3871">19705 890 61 0,'5'-23'39'16,"-5"23"-1"-16,0 0 2 15,-29 13-26-15,37 20-5 16,-12-10-1-16,18 15-3 15,-3 0 0-15,12 7-3 16,3-5 1-16,6 2-3 0,5-9 2 16,2 5-2-16,-1-5 2 15,-5-1-2-15,-4-5 1 16,-6 2 0-16,-6-6-1 16,-3-2 1-16,-10 0-1 15,-4-21 1-15,-6 21-1 16,6-21 1-16,-21 8 0 15,3-8 0-15,-5 0 0 16,-2-6-1-16,-8 0 1 16,4 3-1-16,-7-1 1 15,1 0-1-15,0 0 0 16,1 2 0-16,3 0 0 16,0 6-1-16,14 0-1 0,-9 0-2 15,26-4-5-15,-28 11-31 16,28-11-3-16,0 0 1 15,0 0-1 1</inkml:trace>
  <inkml:trace contextRef="#ctx0" brushRef="#br0" timeOffset="33548.705">20540 1099 44 0,'11'-23'35'0,"-11"23"3"15,-2-27-6-15,2 27-14 16,-23-4-4-16,12 21-3 16,-26-11-2-16,12 17-3 15,-16-2-2-15,7 16-1 16,-5-1 0-16,8 6-1 0,8 0-1 16,10-3 0-16,11-5 0 15,9-7-1-15,13-6 0 16,9-15 0-16,7-8 0 15,5-11-1-15,1-14 1 16,-1-6 0-16,-7-9-1 16,-3-10 0-16,-9-5 0 15,-11-8 1-15,-7-6-1 16,-10-2 2-16,-3 0-1 16,-3 13 1-16,-3 3 0 15,1 18 1-15,1 18-1 16,13 21 1-16,-14 18 1 15,18 18-1-15,0 16 0 0,7 5 0 16,-1 10 0-16,5 6-1 16,-1-5 2-16,-1-3-3 15,-1-4 0-15,-2-11-3 16,-1 0-2-16,-16-29-19 16,7 12-19-16,-8-12 1 15,-2-4-2-15,-7-6 1 16</inkml:trace>
  <inkml:trace contextRef="#ctx0" brushRef="#br0" timeOffset="33960.8608">19697 1780 56 0,'13'17'36'0,"-13"-17"1"15,27-21-2-15,8 27-23 16,-14-26-1-16,33 19-1 16,-9-17-1-1,32 11-3-15,-8-11 0 16,14 11-1 0,-4-9-2-16,-2 9 0 0,-9-1-2 0,-8 6 0 46,-12 0-3-46,-17-4-4 0,2 26-12 0,-33-20-23 0,0 0-1 0,0 0 0 16,-31 13-1-16</inkml:trace>
  <inkml:trace contextRef="#ctx0" brushRef="#br0" timeOffset="35468.4294">19722 2432 16 0,'0'0'29'15,"10"-21"3"-15,-10 21-4 16,25-6-10-16,-29-15-2 16,23 25-1-16,-27-23-3 0,8 19-1 15,0 0-1-15,0 0-2 16,-9 21 0-16,7 6-3 16,-14-3 0-16,5 17-2 15,-5-3 0-15,1 6-1 16,3 0-1-16,3 2 0 15,-3-5 0-15,2-5-1 16,3-9 1-16,-1-4-1 16,8-23 0-16,-8 21-1 15,8-21-1-15,2-19-1 16,8 0-1-16,-6-20-2 16,15 5-1-16,-11-24 1 15,13 3-1-15,-15-9 3 0,5 9 0 16,-7 1 4-16,-2 4 1 15,0 12 2 1,-10 3 2-16,8 35 0 16,-11-19 0-16,11 19 0 0,4 35 0 15,9 5-2-15,3 4 0 16,7 14-1-16,4 1 0 16,9 6-1-16,5-5 0 15,5-5-1-15,0-9 0 16,-1-11 0-16,-5-10 0 15,-3-6 0-15,-8-7 0 16,-6-9 0-16,-23-3 0 16,0 0 1-16,0 0-1 0,-17-5 1 15,-12 5-1 1,-6 0 0-16,-5-2 1 16,-5 7 0-16,-3-3-1 15,7 0 0-15,3 0 0 0,3-6-2 16,10 8-3-16,-2-19-5 15,27 15-29-15,0-19-2 16,0 19-1-16,10-18 1 16</inkml:trace>
  <inkml:trace contextRef="#ctx0" brushRef="#br0" timeOffset="35884.5869">20243 2336 39 0,'13'-23'35'16,"-13"23"2"-16,0 0 0 15,33-4-22-15,-33 4-1 16,0 0-2-16,0 0-3 16,6 27-2-16,-18-4-1 15,12 13-2-15,-6 7 0 16,8 7-2-16,-2 5 0 16,2 5-1-16,6-3 0 15,7-5 0-15,5-8-1 0,5-9 0 16,0-10 1-16,4-10-1 15,0-7-1-15,2-10 0 16,-2-8-1-16,-10-11-3 16,8 13-7-16,-19-19-29 15,-7-1 0-15,-10-9 0 16,-10 1 0-16</inkml:trace>
  <inkml:trace contextRef="#ctx0" brushRef="#br0" timeOffset="36025.6402">20158 2530 78 0,'0'0'38'16,"38"11"-2"-16,1-26-8 15,0 1-34-15,7 1-26 16,10 7-3-16,-10-5-1 16,6 1-1-16</inkml:trace>
  <inkml:trace contextRef="#ctx0" brushRef="#br0" timeOffset="36604.8617">21350 1569 50 0,'-8'19'37'15,"8"-19"-1"-15,0 0-3 16,19 2-19-16,-19-2-3 16,20-6-3-16,-20 6-2 15,44-8-3-15,-17-3 0 16,12 7-2-16,-1-2-2 15,-3-11-5-15,13 23-7 16,-19-12-24-16,-4-2-2 0,-25 8 0 16,23 2 0-16</inkml:trace>
  <inkml:trace contextRef="#ctx0" brushRef="#br0" timeOffset="36800.9339">21332 1774 51 0,'0'0'37'0,"6"21"2"16,14-21 0-16,10 8-26 16,-8-26-2-16,18 20-2 15,-11-9-4-15,8 5-2 16,-8-2-2-16,-6 0-1 16,-2 6-6-16,-21-2-21 0,0 0-12 15,0 0-1-15,-4-19 0 16</inkml:trace>
  <inkml:trace contextRef="#ctx0" brushRef="#br0" timeOffset="39160.8274">22121 1419 54 0,'0'0'35'0,"0"0"2"15,0 0-8-15,0 0-14 16,0 0-5-16,0 0-1 16,29 23-3-16,-15-6-1 15,7 20 0-15,-6-3-1 16,7 16-1-16,-5-4-1 0,2 4 0 15,-1-4-2-15,-9-4 2 16,1-11-2-16,-2-4 1 16,-3-6-1-16,-5-21 1 15,12 21-1-15,-12-21 1 16,0 0 0-16,0 0 0 16,0 0 0-16,0 0 0 15,0 0 0-15,23-25 0 16,-15 2 0-16,5-9-1 15,1-5 1-15,3-5-1 16,1-2 1-16,1 2-1 16,-2-3-1-16,-1-2-1 15,-1 6-1-15,-5-5-5 0,15 27-16 16,-14-21-18-16,-1 5 0 16,-8 5 0-16,2 5 0 15</inkml:trace>
  <inkml:trace contextRef="#ctx0" brushRef="#br0" timeOffset="39596.9886">22148 1128 49 0,'0'0'35'0,"-25"-2"2"16,25 2-2-16,0 0-23 15,-19-10-4-15,40 16-1 16,-21-6-2-16,50-4 0 15,-17 2-1-15,13 6 0 16,-1-8 0-16,9 8-2 16,-4-10 1-16,-4 2-2 15,-5-3 0-15,-8-3 0 0,-8-7 0 16,-10-4-1 0,-11-2 1-16,-12-4 0 0,-11 0 0 15,-6 2-1-15,-4 0 0 16,-2-9-3-16,14 26-22 15,-6-19-17-15,5 4 2 16,7 6-2-16,5-1 0 16</inkml:trace>
  <inkml:trace contextRef="#ctx0" brushRef="#br0" timeOffset="40593.367">16115 3851 38 0,'0'0'33'16,"23"-27"0"-16,-7-1-9 16,11 22-6-16,-24-23-3 15,21 25-2-15,-22-21-2 0,-2 25-1 16,0 0-2-16,0 0-2 15,-31 23 0-15,2 2-2 16,-12-2-1-16,3 2-3 16,-3 2 1-16,6-4 0 15,7-2-1-15,6-5 0 16,22-16 0-16,8 23 0 16,17-18-1-16,14-1 1 15,11 2-1-15,12-4 1 16,5 2 0-16,2-2 0 15,-1 2 0-15,-10 3 0 16,-14 5 0-16,-17 3 1 16,-15 8 0-16,-18 6 0 0,-17 0 0 15,-10 1 0-15,-9-3 0 16,-5 2-1-16,1-12 1 16,4-7-1-16,5-4 0 15,6-8-2-15,12-6-2 16,0-15-4-16,19 23-13 15,7-31-20-15,3 6 0 16,5-9 0-16,10-3-1 16</inkml:trace>
  <inkml:trace contextRef="#ctx0" brushRef="#br0" timeOffset="40880.4755">16543 3849 70 0,'4'22'39'16,"-10"4"2"-16,-7 17 0 15,-12-13-30 1,11 20-2-16,-11-6-2 16,19 8-2-16,4-10-2 0,18-7-1 15,15-16-1-15,19-19-1 16,10-10 0-16,1-11 1 16,3-9-1-16,-10-9 1 15,-12-5 0-15,-16 2 0 16,-21 4 0-16,-24 7-1 15,-16 6 1-15,-13 10 0 16,-8 1-1-16,-7 6-2 16,7 12-4-16,-12-13-34 0,26 13-3 15,11-4 1 1,12 0-1-16</inkml:trace>
  <inkml:trace contextRef="#ctx0" brushRef="#br0" timeOffset="41952.8783">17542 3942 46 0,'10'-27'37'0,"-10"27"0"16,6-27-4-16,-6 27-15 15,0 0-4-15,0 0-3 16,0 0-3-16,0 0-1 15,11 25-3-15,-7 15 0 16,-2 2-1-16,2 8-1 16,2 4 0-16,3-1-1 15,1-5 0-15,9-5 0 16,3-22 0-16,7-15-1 16,5-14 1-16,1-11 0 0,0-14 0 15,-1-9-1-15,-5-4 1 16,-4-10-1-16,-7 4 0 15,-7 4 1 1,-9 2-1-16,-4 8 0 0,2 11 1 16,0 27-1-16,-19-21 0 15,19 21 0-15,-17 33 1 16,13-3-1-16,6 11 0 16,11 5 0-16,7 0 0 15,10-2 0 1,7-10 0-16,4-9 1 0,5-9-1 15,2-13 0-15,-5-10 0 16,-9-10 0-16,-5-12 0 0,-11-2 0 16,-11-7 1-1,-9 1-1-15,-9-1 0 16,-9 3 0-16,-7 5 0 16,-3 1-1-16,1 6 0 0,-2 2-2 15,10 13-2-15,-5-13-6 16,26 21-30-16,-1-23-2 15,1 23 1-15,0 0 0 16</inkml:trace>
  <inkml:trace contextRef="#ctx0" brushRef="#br0" timeOffset="42465.0729">18248 3669 72 0,'12'-19'38'16,"-12"19"3"-16,17-8-2 16,1 27-28-16,-18-19 0 15,17 45-4-15,-15-9-1 16,6 20-3-16,-5-1 0 15,1 9-1-15,0-5-1 0,-2-3 1 16,2-10-2-16,0-10 1 16,0-11-1 15,-4-25 0-31,0 0 0 0,21 2-1 0,-13-21 1 0,1-10-1 16,-1-4 0-16,0-7-1 15,1-2 2-15,-1 2-1 16,0 1 0-16,1 7 0 15,1 3 1-15,5 8-1 16,-15 21 1-16,35-17 1 16,-14 20-1-16,3 11 1 15,-3 11 0-15,-2 9 0 16,-4 3 0-16,-5 5 1 16,-2 0-2-16,-6-4 0 15,-2-3-1-15,-4-12-1 16,4 0-3-16,0-23-8 15,0 0-29-15,0 0 0 0,6-23 0 16,-6 23 0-16</inkml:trace>
  <inkml:trace contextRef="#ctx0" brushRef="#br0" timeOffset="42765.1852">18819 3871 90 0,'21'13'41'16,"-21"-13"1"-16,14 44-9 15,-14-44-23-15,2 38-4 16,-2-15-2-16,4 8-1 15,0-8-1-15,-1 0-2 16,1-6-1-16,-4-17-2 16,16 18-5-16,-20-41-13 15,4 23-20-15,11-37-1 16,-5 10 0-16,-8-7 1 16</inkml:trace>
  <inkml:trace contextRef="#ctx0" brushRef="#br0" timeOffset="42893.2335">18815 3709 66 0,'-19'-21'35'0,"19"21"-1"16,0 0-1-16,0 0-34 15,0 0-24-15,0 0-8 16,27 29-2-16,-27-29 1 16</inkml:trace>
  <inkml:trace contextRef="#ctx0" brushRef="#br0" timeOffset="43261.3721">19116 3823 63 0,'27'-6'40'0,"-27"6"-1"16,21-4 2-16,1 15-27 15,-22-11-3 1,0 0-2-16,0 0-3 15,-18 25-2-15,7-7-1 0,-1 7-2 16,1 3 1-16,-3 9-1 16,3 3-1-16,3-2 1 15,4 5-1-15,8-5 1 16,5-3-1-16,13-3 0 16,3-11-1-16,13-13 1 15,3-4 0-15,3-8 0 16,4-6-1-16,-5-7 0 0,-1-2 1 15,-9 0-1-15,-2-4 0 16,-12-2 0 0,-3 2-2-16,-12-14-7 15,13 7-31-15,-17-5 0 0,-4 6-1 16,-2-3 1-16</inkml:trace>
  <inkml:trace contextRef="#ctx0" brushRef="#br0" timeOffset="43748.5561">19433 3642 72 0,'-2'-21'40'16,"2"21"2"-16,0 0-3 0,7 23-18 15,-7-23-13-15,12 40-4 16,-4-9 0-16,5 13-1 16,-3 6 0-16,3 8-2 15,-3-3 2-15,0 3-2 16,-3-8 0-16,-1-8 0 16,-2-6 0-16,0-11-1 15,2-7-1-15,-6-18 0 16,0 0 0-16,19-23 0 15,-11-2 0-15,-3-8 0 16,5-3 0-16,-2-7 0 16,-1 5-1-16,-1 3 2 15,0 5-1-15,0 5 1 0,2 8 1 16,-8 17-1-16,0 0 1 16,27-2 0-16,-27 2 0 15,27 30 0-15,-16-5 0 16,5 4-1-16,-9 9 0 15,-3-1 0 1,2 5-2-16,-6-13-3 0,17 17-17 16,-11-27-20-16,13-9-1 15,-1-8 0-15,13-14 0 16</inkml:trace>
  <inkml:trace contextRef="#ctx0" brushRef="#br0" timeOffset="44344.7843">20376 3901 32 0,'0'0'36'0,"-16"19"0"0,16-19 2 15,20 12-15-15,-20-12-9 16,29-12-5-16,-10-3-1 16,21 9-2-16,-3-13-2 15,11 0-1-15,-1-4-2 16,-1-2 1-16,-4-4-1 16,-5-1 0-16,-6-1-2 15,-8 2 2-15,-8-2-1 0,-11 3 1 16,-8 5-1-16,4 23 0 15,-29-25 0 1,8 28 1-16,-6 9 0 16,2 9 0-16,-2 10 1 0,8 13-1 15,3-2 1-15,11 8-2 16,5-6 2-16,9-2-2 16,7-5 1-16,7-8-1 15,4-6-2-15,2-16-1 16,7 3-4-16,-14-29-6 15,18 3-27-15,-15-7-1 16,2-4 0-16,-7-5 1 16</inkml:trace>
  <inkml:trace contextRef="#ctx0" brushRef="#br0" timeOffset="44636.8907">20954 3696 61 0,'0'0'39'15,"0"0"0"-15,10 23 2 0,-10-23-23 16,14 58-9-16,-20-22 0 15,19 16-4-15,-3-12-1 16,7 8-1-16,-1-13-1 16,5-7-1-16,0-9 0 15,2-13-1-15,4-10 0 16,-4-15 1-16,-1-6-1 16,-3-13 0-16,-6-4 0 15,-3-4 1-15,-4-4-2 16,-6 0 2-16,-4 4-2 15,-4 0 1-15,3 9-2 16,-3 3 0-16,6 13-2 16,-6-2-3-16,8 23-6 0,0 0-28 15,0 0 0-15,0 0-2 16,25 13 3-16</inkml:trace>
  <inkml:trace contextRef="#ctx0" brushRef="#br0" timeOffset="44965.0149">21294 3861 63 0,'11'25'40'0,"3"-8"-2"15,5-7 2-15,14-3-29 16,-10-22-3-16,14 5-3 16,-8-14-1-16,7-3-1 15,-7-6-2-15,-2-7 1 0,-7 3-2 16,-11 1 1-16,-5 3-2 15,-8 5 2-15,-5 6-2 16,-9 11 1-16,-1 11 0 16,-4 15 0-16,2 12 1 15,-1 10-1-15,3 7 2 16,6 7-2-16,5 3 1 16,10 0-1-16,7-8 1 15,9-8-2-15,5-9-1 16,4-19-3-16,17 5-6 15,-22-19-28-15,18-13-3 16,-5-12 2-16,0-9-1 16</inkml:trace>
  <inkml:trace contextRef="#ctx0" brushRef="#br0" timeOffset="45261.1271">21815 3646 76 0,'-2'42'40'16,"-2"-11"0"-16,4 21-7 15,-8-25-22-15,24 21-3 16,-16-18 0-16,13 9-3 16,-3-12-1-16,1-4-2 15,-11-23-1-15,20 24 0 16,-20-24 0-16,17-11-1 16,-9-6 0-16,-1-10 0 0,3-6 1 15,0-3 0-15,1-6-2 16,1-4 2-1,1 1-2-15,3 1 1 0,1 6-2 16,2 1 0 0,8 13-4-16,-11-13-9 0,9 20-26 15,4 0-1-15,4 7 1 16,1 0-2-16</inkml:trace>
  <inkml:trace contextRef="#ctx0" brushRef="#br0" timeOffset="45929.3792">22972 3379 49 0,'0'0'35'0,"-12"-19"3"15,12 19-4-15,0 0-19 16,0 0-4-16,14 39-3 0,-14-18 0 16,13 19-2-16,-5 0 0 15,8 14-2-15,-3-2 0 16,4 5-2-16,-3-7 0 16,-1-4-1-16,-1-7 1 15,-2-9-3-15,-5-10 2 16,-5-20-1-16,0 0 0 15,0 0 0-15,14-24-1 16,-12-2 1-16,2-13-1 16,1-3 2-16,3-4-3 15,2 0 2-15,3 6-1 16,3-1 0-16,3 7 1 16,2 9 0-16,2 12-1 0,4 7 1 15,4 12 1-15,-2 9 0 16,0 14-1-16,0 7 1 15,-4 6 0-15,0 4-1 16,-7-2 2-16,-7 3-2 16,-5-5 1-16,-2-4-2 15,-4-11 1-15,0-27-2 16,-6 31-2-16,6-31-5 16,0 0-5-16,-27-6-26 15,23-11-2-15,-2-8 0 16,3-2 2-16</inkml:trace>
  <inkml:trace contextRef="#ctx0" brushRef="#br0" timeOffset="46333.5328">23462 3571 60 0,'21'-23'36'15,"0"4"3"-15,4 0-1 16,14 11-26-16,-22-9-3 16,22 19-3-16,-14-6 0 15,10 16-1-15,-6 1 0 16,1 16-1-16,-4 1 0 15,-1 13-1-15,-6-5 0 16,-2 4-1-16,-5-5 0 16,-1-3-1-16,-7-5 1 15,2-10-3-15,-6-19 1 16,0 0 0-16,0 0 0 16,0 0-1-16,4-17 0 0,-10-2 1 15,-2-2-1-15,-5-2 0 16,-6 1 1-16,-8 5-1 15,-4 10 0-15,-6 1 1 16,-1 12 0-16,1 7 0 16,0 8 0-16,10 6 0 15,8 4 1-15,9-1-1 16,10 1 0-16,10-4 0 16,5-2-2-16,9-14 0 15,10 1-3-15,-9-24-6 16,27 16-18-16,-9-25-13 15,5-10 1-15,-2-7-2 0,6-8 2 16</inkml:trace>
  <inkml:trace contextRef="#ctx0" brushRef="#br0" timeOffset="46612.6367">24174 3466 61 0,'0'0'39'16,"0"0"2"-16,-33 0 0 15,6 27-27-15,-8-16-6 16,16 12-3-16,-2-6-1 15,13 6-1-15,8-23-1 16,29 37-1-16,2-20 0 16,9 0-1-16,5 1 1 15,-1 1-2-15,-2 2 2 16,-3 2-1-16,-10 6 1 0,-12 0 0 16,-13-1 0-16,-12 3 0 15,-13-2 1 1,-12-2 0-16,-7-6-1 15,-8-4-1-15,-6-2-2 0,-14-18-8 16,22 4-32-16,-16-6 0 16,4-1-1-16,0-2 1 15</inkml:trace>
  <inkml:trace contextRef="#ctx0" brushRef="#br0" timeOffset="47308.9045">16493 4876 44 0,'0'0'33'0,"0"0"3"0,-8-33-8 16,8 33-12-16,0 0-4 15,0 0-1-15,0 0-1 16,2 31-1-16,-7-10-1 15,16 21-3-15,-9 4 0 16,13 17-1-16,-5 3-1 16,7 3-1-16,1-6 0 15,-1-9-1 1,1-6-1-16,-7-12 0 0,3-11-1 16,-14-25-2-16,19 15-5 15,-27-36-22-15,10 0-11 16,-4-8 0-16,-6-7 0 0</inkml:trace>
  <inkml:trace contextRef="#ctx0" brushRef="#br0" timeOffset="47957.1475">16287 5010 67 0,'0'0'38'0,"31"8"-1"16,1-18-3-16,17 16-25 15,-13-16 0-15,20 10-3 32,-8-11-2-32,8 5-2 0,-6-4-2 0,-3 5 1 15,-9-3-2-15,-3 6 2 0,-2 4 1 16,-2 9-1-16,-6 7 1 16,2 10 2-1,-6 5-1-15,2 9 1 16,-4 4 0-16,3 2-2 0,-7-2 0 15,-1-2 0-15,-5-7-2 16,-1-8 1-16,0-12 0 16,-8-17-1-16,0 0-1 15,21-8 0-15,-11-13 0 16,-3-8-1-16,5-1 1 16,-1-7-1-16,-1 8 1 15,0-3-1-15,-3 9 2 16,-3 6 0-16,-4 17 0 15,0 0 1-15,20 13 1 16,-9 12-1-16,1 2 1 16,3 11 0-16,6-5-1 15,8-1 0-15,2-7 0 0,6-11 0 32,3-10 0-32,8-10-1 0,1-10 1 0,1-7-1 15,-6-7 0-15,-5-5-1 16,-10-3 1-16,-10-2 0 15,-11 5-1-15,-14 0 0 16,-8 12 1-16,-5 6 0 16,-4 8-1-16,-2 11 1 15,4 11 0-15,3 14 1 16,9 7-1-16,7 7 0 16,10 3 1-16,7 4-1 15,6-2-1-15,4-12-3 16,20 12-11-16,-7-27-26 0,8-3 0 15,-1-9-1-15,7-8 0 16</inkml:trace>
  <inkml:trace contextRef="#ctx0" brushRef="#br0" timeOffset="48769.4519">18906 5183 54 0,'15'-18'34'16,"-15"18"-6"-16,8-23-2 16,-8 23-8-16,2-19-3 15,-2 19-2-15,0 0-3 16,0 0-1-16,-35 2-2 16,12 25-2-16,-11 5-1 15,-3 15-1-15,-4 4-1 16,3 9 0-16,1 1-1 15,10 2-1-15,10-13 0 16,17-15-1-16,15-16 1 16,14-15-1-16,12-16-1 0,3-11 1 15,2-11 0-15,-1-14-1 16,-9-2 1-16,-7 0 0 16,-9 4 0-16,-13 6 1 15,-5 7 0-15,-6 8 0 16,0 8 0-16,4 17 0 15,0 0 1-15,12 29 0 16,5 1 0-16,14 15 0 16,8 3 0-16,7 11 1 15,0 6 0-15,5 6 0 16,-11-4 0-16,-5 0-1 16,-12-7 1-16,-15-6-1 15,-16-5 0-15,-15-8 1 0,-14-14-2 16,-9-8 1-16,-8-10-1 15,-6-9 0-15,0-7-1 16,0-12-1 0,10-3-1-16,2-10-3 0,19 9-4 15,-7-27-22-15,26 8-10 16,8-6 0-16,12 0 1 16</inkml:trace>
  <inkml:trace contextRef="#ctx0" brushRef="#br0" timeOffset="49332.6674">19282 5069 62 0,'27'-3'40'16,"-27"3"0"-16,12 26 1 16,-3 17-16-16,-9-17-18 15,16 22 0-15,-7-5-2 0,7 8-2 16,-5-1-1-16,5 0-1 15,-5-2 0-15,1-11-1 16,-4-11 0-16,-2-8 0 16,-6-18 0-16,0 0 1 15,0 0-1-15,-12-18 0 16,0-5-1-16,1-7 1 16,1-5-1-16,-1-3 0 15,3 1 0-15,4-1 0 16,8 2 0-16,6 5-1 15,7 2 1-15,4 0 0 16,6 12 0-16,6 0 0 16,4 7 1-16,1-1-1 0,3 3 1 15,5 0 0-15,-4 3 0 16,1-1 0-16,-7 0 0 16,-3 0 0-16,-6-1 1 15,-6 1-1-15,-21 6 1 16,20-12 0-16,-20 12 0 15,0 0 0-15,-33 20 1 16,8 3-1-16,-4 9 0 16,-2 7 1-16,2 9-2 15,4 3 2-15,6-1-2 16,9-2 1-16,12-6-1 16,12-7-1-16,9-8 0 15,4-14-2-15,9 1-4 0,-11-28-9 16,10 8-26-16,-4-9 0 15,-2-2 0-15,-8-6 1 16</inkml:trace>
  <inkml:trace contextRef="#ctx0" brushRef="#br0" timeOffset="49764.8268">19884 5229 53 0,'33'-31'37'16,"-8"16"2"-16,6 1 0 0,-10-15-24 16,31 31-2-16,-17-15-3 15,17 22-2-15,-14-1-2 16,9 11-1-16,-9 2-2 16,1 8 0-16,-8 2-1 15,-4 1-1-15,-10-1 1 16,-3-2-1-16,-7-10 0 15,-7-19 0-15,6 27-1 16,-6-27 1-16,0 0-1 16,-25-13 0-16,8 1 0 15,-10-5-1-15,-6 5 0 16,-10 5 1-16,-1 1-1 16,-4 10 0-16,0 3 1 0,-1 9-1 15,9 5 1-15,9 4 0 16,10 3 0-16,15 1 0 15,10-4-1 1,13-4 1-16,12-9-1 0,8-10-1 16,13-2-3-16,-6-19-5 15,26 7-23-15,-18-24-8 16,0-5-1-16,-4-12 1 16</inkml:trace>
  <inkml:trace contextRef="#ctx0" brushRef="#br0" timeOffset="49961.9021">20532 4943 75 0,'2'-31'40'16,"-2"31"1"-16,0 0 1 0,-33 0-27 16,41 44-6-1,-10-4-2-15,10 22-2 16,1-1 0-16,5 6-3 16,5-3 0-16,0-9-1 0,3-5-2 15,-3-15-1-15,0-1-2 16,-19-34-7-16,31 18-31 15,-31-18-1-15,-8-18 0 16,-7-5 1-16</inkml:trace>
  <inkml:trace contextRef="#ctx0" brushRef="#br0" timeOffset="50557.1263">20368 5259 54 0,'-17'10'39'16,"17"-10"1"-16,31 9-1 15,3 3-12-15,-1-24-20 16,25 9-2-16,-4-11-1 0,12 3-2 16,-1-7-1-16,1-3 0 15,-7-2-1-15,-1-2 0 16,-7 2 0-16,-11 2 1 16,-21 4-1-16,-19 17 2 15,0 0 0-15,0 0-1 16,-32 6 1-16,1 17 0 15,-4 7 0-15,4 11 1 16,10 3-2-16,7-2 0 16,9 0 0-16,6-3 0 15,11-7-2-15,5-7 1 16,8-9-2-16,8-16-1 16,6-4-3-16,-6-23-4 0,13 15-3 15,-23-34-1-15,16 19 1 16,-22-19 2-16,10 12 4 15,-21-1 4-15,0 5 4 16,-6 30 4-16,-4-37 5 16,4 37 2-16,0 0 0 15,0 31-2-15,-8-12-3 16,16 16-1-16,-6-5-3 16,7 9 0-16,-3-9-1 15,2 3 1-15,0-14-2 16,-1-2 1-16,-7-17-1 15,0 0-1-15,0 0 1 0,14-28-1 16,-10 5 0-16,3-8 0 16,1 0 0-16,4-3-1 15,5 5 1-15,2-4-2 16,8 8 0 0,0-5-4-16,18 20-9 0,-9-7-26 15,7 0-1-15,-7 1 0 16,1 3 0-16</inkml:trace>
  <inkml:trace contextRef="#ctx0" brushRef="#br0" timeOffset="51185.3707">22418 4952 52 0,'-3'-19'36'16,"3"19"2"-16,-18-6 1 15,-18-3-27-15,18 28-3 16,-30-13-1-16,11 11-3 15,-7-2-1-15,5 5-2 16,7-3 0-16,8 4-2 16,24-21 0-16,6 23 0 15,25-15 0-15,13-3-1 16,9 1 1-16,8 2 0 0,5 1 0 16,-3 1 0-16,-1 7 0 15,-8 6 1-15,-17 0 0 16,-8 8 1-1,-18-2 0-15,-11 1 1 0,-15-5-2 16,-10 2 2-16,-12-10-1 16,-3-1-1-16,-9-10 1 15,3-4-2-15,2-6 0 16,3-10-1-16,9-1-3 16,1-16-4-16,31 31-10 15,-10-44-22-15,8 15-2 16,10-9 1-16,9 0 0 15</inkml:trace>
  <inkml:trace contextRef="#ctx0" brushRef="#br0" timeOffset="51413.45">22685 4699 70 0,'23'-4'40'0,"-2"4"2"15,-21 0-1-15,35 43-29 16,-39-17-3-16,13 19-4 15,-10-1 0-15,1 11-2 16,-2 3 0-16,0 3-2 16,4-5-1-16,-4-10-1 15,9-4 0-15,-3-15-3 0,16 6-6 16,-20-33-31 0,19 11-1-16,-2-17 1 15,6-3-1-15</inkml:trace>
  <inkml:trace contextRef="#ctx0" brushRef="#br0" timeOffset="52132.7242">23051 4981 77 0,'0'0'41'16,"-19"33"-1"-16,-4-10 0 16,9 15-31-16,-15-5-2 15,12 13-2-15,-2-8-2 16,13 1-1-16,10-7-1 15,15-9 0-15,10-11-1 16,7-12-1-16,9-6 1 16,1-13-1-16,-2-4 1 15,-3-6-1-15,-8-6 1 0,-12 1-1 16,-9 1 0-16,-12 4 0 16,-4 6-1-16,-8-1-1 15,12 24-2-15,-25-35-2 16,25 35-1-16,-11-19 0 15,11 19 1-15,0 0 0 16,27-14 2-16,-27 14 2 16,27-7 4-16,-8 9 4 15,-19-2 1-15,27 5 1 16,-27-5 1-16,23 33 0 16,-19-12 0-16,13 19-1 15,-9 5-2-15,7 10 0 16,1 3-2-16,1 3 0 0,2-3-1 15,3-3 0-15,-7-9-2 16,0-11 1-16,-1-10-1 16,-14-25-1-16,19 15 0 15,-19-15-1-15,0-21-2 16,-17-14-3-16,11 9-4 16,-27-34-7-16,22 12-23 15,-20-11 0-15,8 5 1 16,-12-17 15-16,31 25 12 15,-9-2 9-15,13 6 5 16,15 17 10-16,1 0 24 16,14 10 1-16,5 3 0 15,17 24-12-15,-19-18-9 0,21 25-6 16,-17-6 0-16,5 24-2 16,-21-6-2-16,-3 11 0 15,-15 0 0 1,-10 6-2-16,-18-10-1 0,-6 3 0 15,-6-13-2-15,-5-7 0 16,5-5-3-16,0-16-2 16,14 6-5-16,-13-18-31 15,36 12-2-15,-16-46 1 16,22 19-1-16</inkml:trace>
  <inkml:trace contextRef="#ctx0" brushRef="#br0" timeOffset="52448.84">23668 5127 56 0,'35'13'39'0,"5"-1"0"15,7-10 1-15,13 5-27 0,-14-20-3 16,18 7-3-16,-14-15-1 16,6 0-4-16,-12-6 0 15,-5-3-1-15,-14-7-2 16,-12 1 2-16,-17 3-2 15,-11 4 1-15,-14 12 0 16,-10 9 1-16,-7 10 0 16,-2 16 0-16,2 12 1 15,7 18 0-15,10 2 0 16,17 11-1-16,16-9 1 16,18-2-1-16,16-6-1 15,12-11-2-15,16-3-4 16,-14-28-34-16,12 2-2 0,-16-15 0 15,-8-1 0-15</inkml:trace>
  <inkml:trace contextRef="#ctx0" brushRef="#br0" timeOffset="53553.2602">15845 6216 52 0,'0'0'32'16,"0"0"3"-1,2-17-1-15,-12 0-26 16,10 17 1-16,0 0-2 16,22 4 2-16,-22-4-1 0,9 48 0 15,-9-12-1-15,12 24 0 16,-8-1 0-16,7 16-3 16,-3-4 1-16,3 0-3 15,1-14-1-15,-2-11 0 16,-3-11 0-16,1-12-1 15,-8-23 1-15,0 0-1 16,19-17 0-16,-15-14 0 16,2-5 0-16,2-9-1 15,1 1 1-15,5-4 0 0,3 6-1 16,3 8 0 0,3 3 2-16,6 10-1 15,1 15 0-15,7 10 0 0,0 7 1 16,-3 14 0-16,-1 6-1 15,-6 13 1-15,-5 6 0 16,-9 10 0-16,-9-5-1 16,-4 3 2-16,-6-12-2 15,-2-8-1-15,-1-7 0 16,1-14-1-16,8-17-3 16,0 0-6-16,8-25-29 0,-4-4-2 15,3-3 0-15,3-7 1 16</inkml:trace>
  <inkml:trace contextRef="#ctx0" brushRef="#br0" timeOffset="53997.4281">16480 6441 65 0,'29'-15'38'0,"-10"9"1"16,2 2 0-16,29 15-25 15,-31-20-2-15,30 26-2 16,-13-5-3-16,11 14-1 16,-11 3-3-16,3 12 1 15,-8-1-2-15,-4 2 0 16,-8-2-1-16,-5-1 0 16,-7-11 0-16,-3-3-1 0,-4-25 1 15,2 18-2-15,-2-18 2 16,-6-18-2-16,0-1 0 15,-5-2 0-15,-3-4 0 16,-7 2 0-16,-4 4 1 16,-4 2-1-16,-6 7 1 15,-1 12-1-15,-3 10 1 16,6 7 1-16,4 8-1 16,8 1 0-16,10 3 0 15,5 5 1-15,16-11-1 16,9-2 0-16,12-9 0 15,7-12-1-15,9-6-1 16,-3-21-5-16,20 21-12 0,-10-30-22 16,2-7 0-16,-6-10-1 15,2-1 1-15</inkml:trace>
  <inkml:trace contextRef="#ctx0" brushRef="#br0" timeOffset="54324.5518">17218 6293 80 0,'-21'4'40'0,"-6"11"-1"16,-8 3 2-16,18 10-32 16,-20-10-2-16,18 14-1 15,-2-7-1-15,19 0-3 16,10-6 0-16,17-1-1 16,11-5-1-16,9 2 0 0,5 1 0 15,4-3 0-15,-2 4 0 16,-6-1 0-16,-7 3 1 15,-10 0-1 1,-10 2 1-16,-13 4 0 0,-10-4 0 16,-11 6 0-16,-14-6 0 15,-4 2 0-15,-6-2-1 16,-1-7 0-16,1-5 0 16,3-11-2-16,7 0-2 15,0-21-4-15,29 23-18 16,-8-36-15-16,12 1 0 15,5-5 0-15,11-6 0 16</inkml:trace>
  <inkml:trace contextRef="#ctx0" brushRef="#br0" timeOffset="55008.8103">18217 6132 33 0,'10'-21'35'16,"-10"21"1"-16,4-23 1 16,-12-4-19-16,26 35-1 15,-18-8-4-15,13 23-1 16,-9 4-3-16,17 22-2 16,-7 7-1-16,9 15-2 15,-2 4-1-15,2 2-1 16,-2-6 1-16,-1-8-2 15,-3-7-1-15,-5-14 0 0,-3-12-2 16,-9-30 0-16,14 23-4 16,-14-23-5-16,7-23-29 15,-14-2-1-15,-7-5 0 16,-7-12 1-16</inkml:trace>
  <inkml:trace contextRef="#ctx0" brushRef="#br0" timeOffset="55613.0353">18028 6226 69 0,'39'-8'36'15,"7"-9"0"-15,12-8-3 16,10 19-25-16,-12-15-2 0,17 23 1 16,-21-8-1-16,6 20 0 15,-20-3 0-15,1 22-1 16,-16 5-1-16,-4 14 0 15,-9 4 0-15,-4-1-1 16,-6 1-1-16,2-2-1 16,0-6 0-16,0-12-1 15,0-9 1 1,3-6-1-16,-5-21 0 0,0 0 0 16,20 4-1-1,-20-4 1-15,23-38 0 0,-10 9-1 16,3-2 1-16,1-5 0 15,-1 3 0-15,-3 6 0 0,-3 2-1 16,-1 8 1-16,-9 17 0 16,20-2 1-1,-20 2-1-15,25 31 1 16,-8-4 0-16,4-1-1 0,4 5 1 16,8-2 0-16,-2-2 0 15,6-8-1-15,1-11 0 16,5-8 0-16,-1-10 0 15,0-9-1-15,-1-10 1 16,-8-5 0-16,-4-11-1 16,-10 1 0-16,-9 4 0 15,-10 2 0-15,-8 7 1 16,-7 6-1-16,-5 12 1 0,-1 11 0 16,-2 15 0-1,7 14 1-15,7 4-1 16,9 9 0-16,7 0 0 15,9 1-1-15,15 1-3 0,-4-19-7 16,21 4-30-16,-4-10 0 16,5-6 0-16,-5-11 0 15</inkml:trace>
  <inkml:trace contextRef="#ctx0" brushRef="#br0" timeOffset="56933.535">20275 6351 28 0,'29'-16'32'0,"-29"16"2"15,20-19 1-15,-20 19-17 0,0-23-4 16,0 23-1-16,2-19-3 16,-2 19-2-16,-25-4 0 15,7 12-2-15,-15 0-1 16,1 13-1-16,-7 2-1 15,0 13-1-15,-3 6 0 16,9 2-1-16,4 2 0 16,10 2 0-16,9-5-1 15,12-9 0-15,10-7 0 16,7-16-2-16,12-9 1 16,2-11-1-16,5-10 1 15,-3-14-2-15,2-5 1 0,-12-8-1 16,2 1 1-16,-14-1 0 15,-5 6 1-15,-6 4 0 16,-4 9 1 0,-4 10 1-16,6 17-1 15,0 0 2-15,-4 17-1 0,20 14 1 16,3 9-1-16,14 8 1 16,0 5-1-16,7 11 1 15,-5-1 0-15,2 6 0 16,-14-2 0-16,-6-1 1 15,-17-11-1-15,-11-1 0 16,-13-6 0-16,-10-10-1 16,-11-7 0-16,-5-12 0 0,-2-7-1 15,0-9-1-15,2-5 0 16,4-7-2 0,7-3-1-16,0-20-7 15,30 5-28-15,-9-13-3 0,15-5 1 16,4-10 0-16</inkml:trace>
  <inkml:trace contextRef="#ctx0" brushRef="#br0" timeOffset="57616.795">20522 6251 80 0,'18'-4'41'0,"-18"4"0"16,23 23 0-16,-35-2-33 15,28 23 0-15,-18-3-2 16,10 12-1-16,-7-1-2 16,3 4-2-16,-2-10 0 0,2-8 0 15,0-11-1-15,0-8 0 16,-4-19 0-16,0 0 0 16,0 0 0-16,0 0-1 15,0-27 1-15,-6 1-1 16,-2-7 1-16,3-5 0 15,-1-1-1-15,2-1 0 16,6 0 1-16,6 5 0 16,3 6 0-16,5 4-1 15,7 6 0-15,2 10 0 16,4 3 0-16,-2 2-1 16,4 4-1-16,-4 0 0 15,0 6-1-15,-6-6 1 0,2 7 1 16,-6-7 0-16,3 4-1 15,-20-4 2-15,36-2-1 16,-15-3 1-16,5-1 0 16,-3-2 0-16,4-3 0 15,-4-1 1-15,0 1 0 16,-4 1 1-16,-19 10 0 16,27-21 1-16,-27 21 1 15,0 0-1-15,18-21 0 16,-18 21 0-16,0 0-1 15,0 0 1-15,5-17 0 16,-5 17 0-16,0 0-1 16,-30 13 1-16,4 2 0 0,1 12 0 15,-5 6 0-15,-1 11 1 16,0 0-2-16,6 12 2 16,7-3-2-16,7-5 0 15,11-4-1-15,11-7 0 16,5-10 0-16,9-14-2 15,6-1 0-15,0-22-5 16,11 12-5-16,-13-21-30 16,4 2 0-16,-8-8 0 15,4-2-1-15</inkml:trace>
  <inkml:trace contextRef="#ctx0" brushRef="#br0" timeOffset="58325.0626">21215 6351 63 0,'0'0'37'15,"15"-25"0"-15,-15 25 1 16,37-25-29-16,-24 0-2 15,18 15 0-15,-8-7-1 16,12 15-1-16,-6 0-1 0,6 14 1 16,-6 1-2-16,-2 16 0 15,-6 2 0 1,-2 5-1-16,-7 4-1 16,-3-3 1-16,-5-5-2 0,-2 3 1 15,-2-14 0-15,0-2-1 16,0-19 1-16,0 0-2 15,0 0 1-15,0 0-1 16,-15-21 0-16,5-2-1 16,-5 0 0-16,-8-2 1 15,-2 6-1-15,-10 6 1 16,0 11 0-16,-4 4 0 16,5 9 1-16,1 8 0 15,8 10 0-15,9 4 0 16,11-3 0-16,9 1 0 15,11-10 0-15,10-4-1 16,10-5-2-16,1-22-3 0,18 6-6 16,-23-24-27-16,14-7-1 15,-3-15 0-15,-1-3 0 16,-18-22 19-16,17 11 9 16,-22-10 9-16,-3-5 8 15,10 14 31-15,-13 7 2 16,-7 12 1-16,-3 12 0 15,-2 34-15-15,0 0-9 16,8 21-4-16,-16 13-2 16,14 24-4-16,-6 1-1 15,8 16-1-15,0 0 0 16,3 2-2-16,3-4-1 16,1-16-1-16,2-5-2 0,-9-20-3 15,11 7-9-15,-19-39-27 16,0 0-1-16,0 0 1 15,-7-27 0-15</inkml:trace>
  <inkml:trace contextRef="#ctx0" brushRef="#br0" timeOffset="58917.2849">21576 6387 82 0,'27'0'39'0,"5"-2"-1"15,9-15-10-15,15 17-20 16,-12-17-2-16,12 9-1 0,-10-9-1 16,4 1-2-16,-7-5-1 15,-5 2-1-15,-5-2 0 16,-10 2 0-16,-9 2 0 16,-14 17 0-16,4-21 0 15,-4 21 0-15,-31 13 0 16,8 2 2-16,-4 14 0 15,2 9-1-15,3 5 2 16,7 3-2-16,5 0 0 16,12 2 1-16,8-10-2 15,7-7 0-15,8-14-2 16,2-15-2-16,8 0-4 16,-12-33-6-16,24 4-25 0,-17-15-2 15,3-2 1-15,-2-16 14 16,2 28 14-1,-20-10 8-15,1 7 7 16,-14 35 7-16,6-23 28 0,-6 23 0 16,-10 23 3-16,4 21-15 15,-9-17-13-15,24 23-5 16,-12-2-3-16,12 0-1 16,3-4-1-16,1-8-1 15,-1-7-1-15,-2-8 0 16,-10-21 0-16,19 12-1 15,-19-12 1-15,11-23-1 0,-5-2 0 16,6-4 0-16,1-5 0 16,5-7-1-16,7 5 0 15,2-8-1-15,9 11-3 16,-1-21-17-16,6 20-18 16,3-1-2-16,2 5 1 15,-5 5-1-15</inkml:trace>
  <inkml:trace contextRef="#ctx0" brushRef="#br0" timeOffset="60260.7914">15901 7615 18 0,'0'0'31'0,"0"0"2"15,0 0 2-15,0 0-16 0,0 0 1 16,0 0-4-16,0 0-3 16,23 9-2-16,-23-9-1 15,14 46-2 1,-9-5-3-16,7 16 0 0,-2 7-2 15,5 7 0-15,-3-1-2 16,5-2 0-16,-2-5 0 16,3-15 0-16,-3-17 0 15,4-16 0-15,1-19-1 16,1-9 1-16,0-20 0 16,-3-5 0-16,-3-16 0 15,0-5-1-15,-1-5 0 16,-3-1 0-16,-1 0 1 0,-2 5-2 15,0 9 0 1,-3 3-1-16,3 13-1 16,-8 1-5-16,17 30-11 15,-17 4-22-15,14-18-1 0,-14 18 1 16,0 0-1-16</inkml:trace>
  <inkml:trace contextRef="#ctx0" brushRef="#br0" timeOffset="60644.9344">16414 8004 78 0,'25'-9'37'0,"0"-13"-1"16,4-8-11-16,8 7-16 0,-16-21-2 15,12 11-3-15,-10-7-1 16,2 1-1-16,-10 5-1 16,-3 5 0-16,-12 8-1 15,0 21 1-15,-19-6 0 16,-3 25 0-16,-8 10 0 16,-1 19 1-16,-2 8 0 15,4 11 0-15,4-2 0 16,11 0 0-16,9-11-1 15,16-8 1-15,12-17-1 16,14-20-1-16,9-16-1 16,4-20-2-16,12 0-4 15,-16-36-14-15,7 9-18 0,-7-15 0 16,-10 0 0-16,-5-4 0 16</inkml:trace>
  <inkml:trace contextRef="#ctx0" brushRef="#br0" timeOffset="60850.0123">16919 7306 81 0,'0'0'40'0,"0"0"0"16,6 29 1-16,13 21-31 15,-15-2-2-15,10 28-2 16,-10 3 0-16,3 13-3 16,-3 0 0-16,-2 2-2 15,0-10-1-15,-2-13-1 16,0-9-2-16,0-24-4 0,16-1-8 15,-16-37-26-15,30-2-1 16,-14-21 0-16,5-10 1 16</inkml:trace>
  <inkml:trace contextRef="#ctx0" brushRef="#br0" timeOffset="61149.1259">17270 7659 82 0,'20'-10'40'0,"-20"10"1"15,-2 48 0-15,-19-19-29 16,17 27-3-16,-12-5-4 16,12 13-1-16,2-7-2 0,12-5 0 15,6-10-2-15,9-17 1 16,5-11-1-16,7-18 0 16,4-13 0-1,-1-6 0-15,-3-14 1 0,-10-5-1 16,-10-6 1-16,-13-6-2 15,-10 2 1-15,-11 3 0 16,-6 4 1-16,-8 5-2 16,-2 8-2-16,-2-1-6 15,35 33-11-15,-32-17-22 16,32 17 0-16,0 0-1 16,0 0 1-16</inkml:trace>
  <inkml:trace contextRef="#ctx0" brushRef="#br0" timeOffset="61613.2999">17903 7715 72 0,'14'-22'40'16,"-14"22"0"-16,0 0 1 15,0 0-28-15,-18 18-3 16,5 18-2-16,-16 3-3 16,6 12-2-16,-2 3 0 15,9 5-2-15,8-3 0 16,10-6 0-16,14-16-1 16,13-12-1-16,15-19 1 15,4-14-2-15,8-8-1 0,-6-23-4 16,10 7-3-16,-23-32-5 15,15 25-2-15,-39-27 2 16,12 28 5-16,-23-7 2 16,4 16 5-16,-8 13 5 15,2 19 5-15,0 0 5 16,-31 7 4-16,39 37-2 16,-16-13-4-16,20 17-1 15,-12-6-3-15,13 6-2 0,-1-9-1 16,5-7-1-1,-3-7-1-15,-14-25-3 16,35 19-5-16,-35-19-26 16,11-25-8-16,-7-2-1 0,0-5 0 15</inkml:trace>
  <inkml:trace contextRef="#ctx0" brushRef="#br0" timeOffset="61757.3572">18167 7369 81 0,'0'0'33'0,"0"0"1"16,18 12-14-16,5-5-45 15,8 7-9-15,-14-8 0 16,12 7 0-16</inkml:trace>
  <inkml:trace contextRef="#ctx0" brushRef="#br0" timeOffset="61989.4469">18541 7461 94 0,'12'35'40'15,"-4"3"3"-15,3 24-4 16,-9-9-29-16,21 22-3 16,-9-4-2-16,7 6-1 15,-3-8-2-15,-1-8 0 16,-2-9-3-16,-5-14 1 15,2-9-3-15,-12-29-3 16,11 19-7-16,-11-19-30 0,-21-32 0 16,-4 7 0-16,2-10 1 15</inkml:trace>
  <inkml:trace contextRef="#ctx0" brushRef="#br0" timeOffset="62485.6297">18453 7830 79 0,'2'-21'39'0,"-2"21"1"15,38-16-1-15,-5-11-28 16,11 23-5-16,-1-5-3 16,5 5-1-16,-4-2-1 15,1-1-2-15,-5 3-1 16,-11-4-1-16,-2 6 1 16,-27 2-1-16,29-9 1 0,-29 9 1 15,0 0 1-15,0 0 1 16,0 0 2-16,21 26 1 15,-17-4 1-15,10 12 0 16,-3-1-1-16,14 5 0 16,2-5-2-16,8-3 0 15,0-14-1-15,7-9-1 16,3-12 0-16,-1-11-2 16,2-5 0-16,-5-10 0 15,-3-3 0-15,-5 1 0 16,-4 7 1-16,-8 1 1 15,-5 7 0-15,-16 18 2 16,0 0 0-16,4 25 2 0,-14 16 0 16,4 18 0-16,-2 10 0 15,7 14-1-15,-3 3 0 16,6 4 0 0,3 2-3-16,3-13 0 0,0-20 0 15,0-9 0-15,-1-17 0 16,-3-8-2-16,2-6-2 15,-6-19-2-15,0 0-14 16,0 0-24-16,0 0-1 16,-25-37 1-16,25 37 1 15</inkml:trace>
  <inkml:trace contextRef="#ctx0" brushRef="#br0" timeOffset="65824.89">20164 7791 21 0,'-18'8'35'0,"18"-8"1"15,0 0 0-15,-23-10-15 16,23 10-5-16,0 0-4 15,0 0-2-15,0 0-2 16,21 8-3-16,4-16-1 16,14 6-1-16,3-7 0 15,12 5-1-15,4-4-1 16,0-1 0-16,-2 1-1 16,-10 2-1-16,-3 8-2 0,-22-9-5 15,8 24-10-15,-29-17-21 16,0 0-1-16,-39 25 0 15,3-10 1-15</inkml:trace>
  <inkml:trace contextRef="#ctx0" brushRef="#br0" timeOffset="65972.9481">20218 7924 58 0,'-25'23'37'16,"25"-23"1"-16,23 11 0 15,0-30-26-15,29 17-5 16,-2-15-1-16,14 7-4 15,1 8-9-15,-13-7-29 16,4-1-2-16,-2 4 0 0,-13 4-1 16</inkml:trace>
  <inkml:trace contextRef="#ctx0" brushRef="#br0" timeOffset="66521.1528">21595 7492 33 0,'8'-21'37'0,"-8"21"3"16,0 0-1-16,-10-17-15 15,10 17-9 1,0 0-2-16,8 34-2 16,-14-17-4-16,14 18-1 0,-5 0-2 15,9 14 0-15,0 3-2 16,1 2-1-16,2 0 0 15,1-1 0-15,-1-7-1 16,-1-5 0-16,-1-11-1 16,-7-12-1-16,-6-18-2 15,0 0-5-15,21 25-26 16,-21-25-8-16,0 0 0 0,-23-12 0 16</inkml:trace>
  <inkml:trace contextRef="#ctx0" brushRef="#br0" timeOffset="66741.2369">21221 8186 87 0,'2'18'40'16,"19"-20"0"-16,19 13-9 16,3-30-24-16,30 8-1 15,0-11-2-15,10 5-2 16,2-4-1-16,-4 4-1 15,-6 1 0-15,-13 3-3 16,-4 11-6-16,-35-21-22 16,-4 12-9-16,-19 11 0 15,-7-35-1-15</inkml:trace>
  <inkml:trace contextRef="#ctx0" brushRef="#br0" timeOffset="66997.3328">20995 7575 73 0,'0'0'39'0,"25"-2"1"15,16-4-1-15,14-27-30 16,28 24-4-16,8-12-1 15,19 1-1-15,-4 3-2 0,2-2-2 16,6 9-5-16,-22-13-23 16,-1 16-11-16,-20-1 1 15,-15 6-3-15</inkml:trace>
  <inkml:trace contextRef="#ctx0" brushRef="#br0" timeOffset="67649.5788">22370 7682 1 0,'0'0'14'16,"0"0"9"-16,0 0 0 16,0 0-10-1,0 0-2-15,0 0-2 0,0 0 0 16,0 0 1-16,-17-8 1 31,17 8 2-31,-12-17 1 0,12 17-3 0,0 0-1 16,-25-10-1-16,-4 8-1 15,8 22 0-15,-16-1-2 0,7 17-1 16,-5 5-2-16,4 10 0 16,4 3-1-16,10 4 0 15,9-5-1-15,10-7 0 16,9-9 0-16,14-10-1 16,6-12 0-16,4-9 0 15,2-12 1-15,1-13-1 16,-5-10 0-16,-4-7 0 15,-6-9 0-15,-7-4 0 16,-7-1 1-16,-5 0-1 16,-6 4 1-16,-2 11 0 15,-2 5 0-15,3 10-1 16,3 20 1-16,0 0 0 0,0 0 0 16,2 29 0-16,3-2 0 15,5 6 0-15,0 5 0 16,1 10-1-1,1-6 1-15,1 2 0 0,1-5-1 16,-3-11-2-16,7-1 0 16,-18-27-2-16,40 19-2 15,-26-40-5-15,24 10-31 16,-18-18 0-16,-1-4-1 16,-4-7 1-16</inkml:trace>
  <inkml:trace contextRef="#ctx0" brushRef="#br0" timeOffset="68016.7175">22619 7632 64 0,'0'0'40'16,"6"-21"0"-16,-6 21 1 15,17 15-29-15,-17-15-3 0,29 41-1 16,-21-3-2-16,15 18-1 16,-11-1-1-16,7 10-1 15,-6-5-2-15,-1-4 1 16,-2-10-2-16,-3-12 1 15,1-15-1-15,-8-19 0 16,0 0 0-16,15-21 0 16,-7-11 0-16,6-9 0 15,1-11 0-15,4-3-1 0,4-3 1 16,6-1-1 0,2 5 2-16,4 8-2 15,4 13 1-15,-3 14 0 16,7 14 1-16,-5 14-1 0,1 12 0 15,-3 10 1-15,-3 9-2 16,-4 8 1-16,-6 6-2 16,-9-6-2-16,-1 15-8 15,-24-19-30-15,-1 6-1 16,-11-10 0-16,-6-3 0 16</inkml:trace>
  <inkml:trace contextRef="#ctx0" brushRef="#br0" timeOffset="68416.8686">21371 8564 44 0,'0'0'39'0,"-25"0"0"15,25 0 2-15,0 0-21 16,21-23-6-16,22 29-5 16,-3-21-1-16,30 11 0 15,11-12-4-15,21 3 2 16,15 0-3-16,13-1 0 0,-1 1-1 15,6-1 0-15,-14 3-1 16,-13 1-1-16,-13 6-1 16,-20 3-1-16,-21 2 0 15,-21 1-2-15,-14 8-2 16,-19-10-5-16,-19 27-20 16,-20-18-12-16,-9 3 0 15,-17-4 0-15</inkml:trace>
  <inkml:trace contextRef="#ctx0" brushRef="#br0" timeOffset="68676.9695">21705 8679 61 0,'-41'8'42'0,"41"-8"-1"16,0 0 2-16,14 19-24 16,20-32-10-16,36 5-2 15,5-3 0 1,16 5-3-16,7-6-1 0,12 5-1 15,-4-9 0-15,-2 7 0 16,-5 5-1-16,-13 2 0 16,-12-2-1-16,-18 2 1 15,-14 4-1-15,-17-2-1 16,-25 0-2-16,0 0-3 16,10 17-16-16,-35-17-21 15,-4 0-2-15,-10-3 1 0,-1 1-1 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438400"/>
            <a:ext cx="6400800" cy="1219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657600"/>
            <a:ext cx="58674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8457252-6C91-401A-B257-48AF19D8B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31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4049E-5384-4F69-9399-600C20322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03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2587-7B3B-48C4-8BD6-DCE3561B7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08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5500-A30B-403F-B929-4EE60C5AE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4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316C-4607-47CF-8BA5-E5D0F00A7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6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EDA7-37BC-40FB-BFD5-C430E2E6B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839E-89E0-4A3C-AA38-99C3D4407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30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F900-7DBD-4FBF-BBD8-C45F13772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70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D9265-BA47-4DFF-BF80-AD1864883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0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695C-658D-4DE3-8E82-29DE205C7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94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7744-B37F-4A7F-B3B0-8A9D70982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6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fld id="{E013CF47-B3CE-41C4-8080-4F7D0B34F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CC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CC33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CC33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CC33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CC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GEN PHYS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Notebook, pen/pencil, calculator</a:t>
            </a:r>
          </a:p>
          <a:p>
            <a:pPr eaLnBrk="1" hangingPunct="1"/>
            <a:r>
              <a:rPr lang="en-US" altLang="en-US" sz="4400" dirty="0" smtClean="0"/>
              <a:t>Mid-term </a:t>
            </a:r>
            <a:r>
              <a:rPr lang="en-US" altLang="en-US" sz="4400" dirty="0" smtClean="0"/>
              <a:t>exam review </a:t>
            </a:r>
            <a:r>
              <a:rPr lang="en-US" altLang="en-US" sz="4400" dirty="0" smtClean="0"/>
              <a:t>Mon-Wed</a:t>
            </a:r>
            <a:endParaRPr lang="en-US" altLang="en-US" sz="4000" dirty="0" smtClean="0"/>
          </a:p>
          <a:p>
            <a:pPr eaLnBrk="1" hangingPunct="1"/>
            <a:r>
              <a:rPr lang="en-US" altLang="en-US" sz="4400" b="1" dirty="0" smtClean="0"/>
              <a:t>Mid-term exam </a:t>
            </a:r>
            <a:r>
              <a:rPr lang="en-US" altLang="en-US" sz="4400" b="1" dirty="0" smtClean="0"/>
              <a:t>Tomorrow!</a:t>
            </a:r>
            <a:endParaRPr lang="en-US" altLang="en-US" sz="4400" b="1" dirty="0" smtClean="0"/>
          </a:p>
          <a:p>
            <a:pPr lvl="1"/>
            <a:r>
              <a:rPr lang="en-US" altLang="en-US" sz="4000" dirty="0" smtClean="0"/>
              <a:t>Counts 200 points</a:t>
            </a:r>
            <a:r>
              <a:rPr lang="en-US" altLang="en-US" sz="4000" dirty="0" smtClean="0"/>
              <a:t>!!!!</a:t>
            </a:r>
            <a:r>
              <a:rPr lang="en-US" altLang="en-US" sz="4000" dirty="0" smtClean="0"/>
              <a:t> </a:t>
            </a:r>
          </a:p>
          <a:p>
            <a:r>
              <a:rPr lang="en-US" altLang="en-US" sz="4400" dirty="0" err="1" smtClean="0"/>
              <a:t>Ch</a:t>
            </a:r>
            <a:r>
              <a:rPr lang="en-US" altLang="en-US" sz="4400" dirty="0" smtClean="0"/>
              <a:t> 5 Test repair Friday</a:t>
            </a:r>
          </a:p>
          <a:p>
            <a:pPr lvl="1" eaLnBrk="1" hangingPunct="1"/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4081462" cy="41708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5240" y="209160"/>
              <a:ext cx="8585640" cy="5786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60" y="203040"/>
                <a:ext cx="8614080" cy="58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4081462" cy="41708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320" y="334800"/>
              <a:ext cx="8942400" cy="6224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20" y="320040"/>
                <a:ext cx="8970840" cy="62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6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2760" y="78480"/>
              <a:ext cx="7895880" cy="668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840" y="70200"/>
                <a:ext cx="7918560" cy="67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9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3840" y="118800"/>
              <a:ext cx="8857800" cy="658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108720"/>
                <a:ext cx="8877240" cy="66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8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7120" y="213120"/>
              <a:ext cx="8459280" cy="502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680" y="200880"/>
                <a:ext cx="8484480" cy="50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5720" y="331200"/>
              <a:ext cx="7791840" cy="5574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20" y="317520"/>
                <a:ext cx="7813440" cy="56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2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65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8000" dirty="0" smtClean="0"/>
              <a:t>GEN PHYS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MID-TERM EXAM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MID-TERM EXAM REVIEW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Complete the review worksheet of the day for a 10 point grade.</a:t>
            </a:r>
          </a:p>
          <a:p>
            <a:pPr eaLnBrk="1" hangingPunct="1"/>
            <a:r>
              <a:rPr lang="en-US" altLang="en-US" smtClean="0"/>
              <a:t>Complete ALL 4 review sheets to turn in on Thursday for 25 BONUS POINTS on the exam.</a:t>
            </a:r>
          </a:p>
          <a:p>
            <a:pPr eaLnBrk="1" hangingPunct="1"/>
            <a:r>
              <a:rPr lang="en-US" altLang="en-US" smtClean="0"/>
              <a:t>Solutions will be posted on Weebly- log in and check your work</a:t>
            </a:r>
          </a:p>
          <a:p>
            <a:pPr eaLnBrk="1" hangingPunct="1"/>
            <a:r>
              <a:rPr lang="en-US" altLang="en-US" smtClean="0"/>
              <a:t>People who do the review do better on the exam!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196560" y="1865160"/>
              <a:ext cx="4794120" cy="135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0960" y="1849320"/>
                <a:ext cx="4822920" cy="138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MID-TERM EXAM REVIEW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400" smtClean="0"/>
              <a:t>#1- Math Methods</a:t>
            </a:r>
          </a:p>
          <a:p>
            <a:pPr marL="0" indent="0" eaLnBrk="1" hangingPunct="1">
              <a:buFontTx/>
              <a:buNone/>
            </a:pPr>
            <a:r>
              <a:rPr lang="en-US" altLang="en-US" sz="4400" smtClean="0"/>
              <a:t>#2- Displacement and Velocity, </a:t>
            </a:r>
          </a:p>
          <a:p>
            <a:pPr marL="0" indent="0" eaLnBrk="1" hangingPunct="1">
              <a:buFontTx/>
              <a:buNone/>
            </a:pPr>
            <a:r>
              <a:rPr lang="en-US" altLang="en-US" sz="4400" smtClean="0"/>
              <a:t>#3- Acceleration and Graphing</a:t>
            </a:r>
          </a:p>
          <a:p>
            <a:pPr marL="0" indent="0" eaLnBrk="1" hangingPunct="1">
              <a:buFontTx/>
              <a:buNone/>
            </a:pPr>
            <a:r>
              <a:rPr lang="en-US" altLang="en-US" sz="4400" smtClean="0"/>
              <a:t>#4- Newton’s Laws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5480" y="1445040"/>
              <a:ext cx="8343360" cy="527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720" y="1439640"/>
                <a:ext cx="8364600" cy="529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45440" y="1149480"/>
              <a:ext cx="1624680" cy="42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0600" y="1051200"/>
                <a:ext cx="167400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12400" y="1747800"/>
              <a:ext cx="1420920" cy="646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1520" y="1649880"/>
                <a:ext cx="146628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53320" y="82080"/>
              <a:ext cx="8188560" cy="6166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280" y="78120"/>
                <a:ext cx="8207640" cy="61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5600" y="295560"/>
              <a:ext cx="8508240" cy="558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040" y="281880"/>
                <a:ext cx="8521200" cy="56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9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6880" y="74520"/>
              <a:ext cx="7737480" cy="649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640" y="61920"/>
                <a:ext cx="7765200" cy="65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9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9200" y="122040"/>
              <a:ext cx="7280280" cy="578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00" y="109080"/>
                <a:ext cx="7307640" cy="58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5240" y="255960"/>
              <a:ext cx="8601480" cy="325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280" y="240840"/>
                <a:ext cx="8620200" cy="32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9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1_am_07_print_CrystalGraphics.com_PowerPoint_Templates_trial [Compatibility Mode]" id="{2B57D348-20A1-498E-9357-7125747B18FC}" vid="{5D072763-573A-4384-8217-574E0BDC2B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Review%20overview</Template>
  <TotalTime>66</TotalTime>
  <Words>108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GEN PHYS</vt:lpstr>
      <vt:lpstr>GEN PHYS</vt:lpstr>
      <vt:lpstr>MID-TERM EXAM REVIEW</vt:lpstr>
      <vt:lpstr>MID-TERM EXAM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 PHYS</dc:title>
  <dc:creator>BETSY HONDORF</dc:creator>
  <cp:lastModifiedBy>BETSY HONDORF</cp:lastModifiedBy>
  <cp:revision>3</cp:revision>
  <cp:lastPrinted>1601-01-01T00:00:00Z</cp:lastPrinted>
  <dcterms:created xsi:type="dcterms:W3CDTF">2015-12-16T12:40:02Z</dcterms:created>
  <dcterms:modified xsi:type="dcterms:W3CDTF">2015-12-16T13:47:00Z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