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4" r:id="rId2"/>
    <p:sldId id="257" r:id="rId3"/>
    <p:sldId id="262" r:id="rId4"/>
    <p:sldId id="26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403E09-2190-435F-8DFB-157F224278E9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58B777-06F8-4264-8F3B-7F6BCC1A8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01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FAE3D5-3A30-4EDB-9139-8AD2442C259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2D617A-4D4E-400B-BA1C-DEF65802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7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68BD3-B0CE-4881-A564-64B46EA4A94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682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633AA7-F45F-4CC4-A0E0-1DD80E53D31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ANNOUNCEMENTS: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Atwood Lab due </a:t>
            </a:r>
            <a:r>
              <a:rPr lang="en-US" sz="4000" dirty="0" smtClean="0"/>
              <a:t>Tues</a:t>
            </a:r>
            <a:r>
              <a:rPr lang="en-US" sz="4000" dirty="0" smtClean="0"/>
              <a:t>day, 9/8</a:t>
            </a:r>
            <a:endParaRPr lang="en-US" sz="4000" dirty="0" smtClean="0"/>
          </a:p>
          <a:p>
            <a:r>
              <a:rPr lang="en-US" sz="4000" dirty="0" smtClean="0"/>
              <a:t>Newt’s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Lab (today and tomorrow) due </a:t>
            </a:r>
            <a:r>
              <a:rPr lang="en-US" sz="4000" dirty="0" smtClean="0"/>
              <a:t>9/10</a:t>
            </a:r>
            <a:endParaRPr lang="en-US" sz="4000" dirty="0" smtClean="0"/>
          </a:p>
          <a:p>
            <a:r>
              <a:rPr lang="en-US" sz="4000" dirty="0" err="1" smtClean="0"/>
              <a:t>Ch</a:t>
            </a:r>
            <a:r>
              <a:rPr lang="en-US" sz="4000" dirty="0" smtClean="0"/>
              <a:t> 5 HW Quiz and HW due </a:t>
            </a:r>
            <a:r>
              <a:rPr lang="en-US" sz="4000" dirty="0" smtClean="0"/>
              <a:t>Fri</a:t>
            </a:r>
            <a:r>
              <a:rPr lang="en-US" sz="4000" dirty="0" smtClean="0"/>
              <a:t>day 9/4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108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 Lab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38200"/>
            <a:ext cx="8686800" cy="22939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2592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752600"/>
            <a:ext cx="91440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Setup your lab equipment to look like the picture above.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 the motion sensor and computers.  Set up your </a:t>
            </a:r>
            <a:r>
              <a:rPr lang="en-US" dirty="0">
                <a:latin typeface="Arial" pitchFamily="34" charset="0"/>
                <a:cs typeface="Arial" pitchFamily="34" charset="0"/>
              </a:rPr>
              <a:t>experiment to run for 10 seconds and so it collects </a:t>
            </a:r>
            <a:r>
              <a:rPr lang="en-US" smtClean="0">
                <a:latin typeface="Arial" pitchFamily="34" charset="0"/>
                <a:cs typeface="Arial" pitchFamily="34" charset="0"/>
              </a:rPr>
              <a:t>the maximum number of </a:t>
            </a:r>
            <a:r>
              <a:rPr lang="en-US" dirty="0">
                <a:latin typeface="Arial" pitchFamily="34" charset="0"/>
                <a:cs typeface="Arial" pitchFamily="34" charset="0"/>
              </a:rPr>
              <a:t>data points per second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Begin </a:t>
            </a:r>
            <a:r>
              <a:rPr lang="en-US" dirty="0">
                <a:latin typeface="Arial" pitchFamily="34" charset="0"/>
                <a:cs typeface="Arial" pitchFamily="34" charset="0"/>
              </a:rPr>
              <a:t>collecting data for about 5 seconds with the car at rest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Allow the car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accelerate </a:t>
            </a:r>
            <a:r>
              <a:rPr lang="en-US" dirty="0">
                <a:latin typeface="Arial" pitchFamily="34" charset="0"/>
                <a:cs typeface="Arial" pitchFamily="34" charset="0"/>
              </a:rPr>
              <a:t>across the table and then stop the car at the end of the track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Repeat with 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different accelerating forces. Don't exceed a total force of 1.5 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Now keep the accelerating force constant and add some mass to the car (500 g). Collect accelerations for 6 different masses.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694"/>
            <a:ext cx="6096000" cy="212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59334"/>
            <a:ext cx="8686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Write up should include: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Purpose- 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Theoretical Background: The </a:t>
            </a:r>
            <a:r>
              <a:rPr lang="en-US" sz="2800" dirty="0"/>
              <a:t>equation that relates acceleration to force and acceleration to mass.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Procedure including a </a:t>
            </a:r>
            <a:r>
              <a:rPr lang="en-US" sz="2800" dirty="0"/>
              <a:t>picture of the lab set </a:t>
            </a:r>
            <a:r>
              <a:rPr lang="en-US" sz="2800" dirty="0" smtClean="0"/>
              <a:t>up.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Two </a:t>
            </a:r>
            <a:r>
              <a:rPr lang="en-US" sz="2800" dirty="0"/>
              <a:t>data tables 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Two </a:t>
            </a:r>
            <a:r>
              <a:rPr lang="en-US" sz="2800" dirty="0"/>
              <a:t>graphs with all the things a good graph should contain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Calculations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Conclusion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61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259</TotalTime>
  <Words>193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Schoolbook</vt:lpstr>
      <vt:lpstr>Wingdings</vt:lpstr>
      <vt:lpstr>Wingdings 2</vt:lpstr>
      <vt:lpstr>Oriel</vt:lpstr>
      <vt:lpstr>ANNOUNCEMENTS:</vt:lpstr>
      <vt:lpstr>Newton’s 2nd Law Lab</vt:lpstr>
      <vt:lpstr>PowerPoint Presentation</vt:lpstr>
      <vt:lpstr>PowerPoint Presentation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Atwood Machine Lab</dc:title>
  <dc:creator>ORS User</dc:creator>
  <cp:lastModifiedBy>BETSY HONDORF</cp:lastModifiedBy>
  <cp:revision>16</cp:revision>
  <cp:lastPrinted>2013-09-10T12:39:13Z</cp:lastPrinted>
  <dcterms:created xsi:type="dcterms:W3CDTF">2012-09-11T15:35:06Z</dcterms:created>
  <dcterms:modified xsi:type="dcterms:W3CDTF">2015-09-02T12:39:37Z</dcterms:modified>
</cp:coreProperties>
</file>