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25T13:48:40.1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2804 4268 48 0,'-25'0'36'0,"2"-2"0"15,2-8 1-15,21 10-25 16,-41-23-1-16,41 23-4 0,-19-27 1 16,19 27-2-1,-10-19-1-15,10 19-1 16,0 0 0-16,0 0-1 16,0 0-1-16,0 0-1 0,31-11 1 15,2 5-1-15,8-2 1 16,18 2-1-16,13-1 0 15,22 3 1-15,12 2-1 16,16 11 0-16,21 3 0 16,17 7 0-16,27 0-1 15,31-3 1-15,27-1 0 16,29-2 0-16,32-5 0 16,26 0 0-16,27-4 0 0,25 1 0 15,13 1 0 1,10 6 0-16,8 1 0 15,1-1-1-15,5 3 1 16,3-5-1-16,-7-3 1 0,-12-1-1 16,-18-2 1-16,-24-4-1 15,-33-2 0-15,-37 2 0 16,-48-2 1-16,-52 2-1 16,-48 0 1-16,-41 0-1 15,-41 0 1-15,-34 4 0 16,-29-4-1-16,0 0 1 15,-46 13-1-15,11-9-1 16,-1 0-1-16,-5-2-2 16,10 9-4-16,-13-5-34 15,23 0 0-15,-1-12-2 16,22 6 1-16</inkml:trace>
  <inkml:trace contextRef="#ctx0" brushRef="#br0" timeOffset="1047.7307">13048 3358 72 0,'0'-30'38'0,"-7"-3"0"16,5 16 1-16,-27-4-27 16,29 21-2-16,5 34-3 15,5 14-2-15,-6 14-1 16,8 24 0-16,-3 17-1 15,7 20-1-15,-3 15 0 0,4 0-2 16,1-3 1-16,-1-14-1 16,2-10-1-1,-1-23 0-15,1-15-2 16,-5-27 0-16,3-17-3 0,-17-29-4 16,23-18-19-16,-27-33-11 15,-2-16 0-15,-17-29 1 16,-8-19 1-16</inkml:trace>
  <inkml:trace contextRef="#ctx0" brushRef="#br0" timeOffset="1313.3703">12716 3211 75 0,'-28'-108'34'0,"26"22"1"16,34 23-1-16,40 26-32 0,28 26 0 16,33 32-1-1,18 21 1-15,11 33 1 16,-4 26-1-16,-10 36 2 15,-30 16 0-15,-27 27 1 0,-41 1 0 16,-33 1 0-16,-44-11-1 16,-27-12 0-16,-31-21-1 15,-17-21 0-15,-12-35-1 16,-3-24 0-16,5-29-2 16,8-20-2-16,19-20-1 15,11-20-2-15,32 2-8 16,3-26-26-16,37 3-1 15,14-11-1-15,23 15 1 16</inkml:trace>
  <inkml:trace contextRef="#ctx0" brushRef="#br0" timeOffset="1750.9018">13895 4149 88 0,'0'0'40'15,"21"-6"1"-15,-21 6 0 16,0 0-32-16,29 48-3 16,-17-14-3-16,13 11 0 15,2-3-1-15,11-4-1 16,9-15 0-16,11-11-1 0,7-22 0 15,5-15-1-15,1-19 1 16,-4-12 0-16,-5-7 0 16,-8-4 0-16,-13 6 1 15,-12 7 0-15,-12 17 0 16,-17 37 1-16,0 0 0 16,-10 56 0-16,-7 13 0 15,3 25 0-15,-3 15-1 16,5 18 1-16,3 7 0 15,11 2 0-15,4-17-1 16,7-7-1-16,2-20 0 16,1-18 0-16,5-12-3 15,-7-37-7-15,11-6-33 0,-25-19 0 16,9-29-1-16,-14-11-1 16</inkml:trace>
  <inkml:trace contextRef="#ctx0" brushRef="#br0" timeOffset="2375.9284">14954 3957 76 0,'6'-23'39'0,"-1"2"1"16,-5 21 0-16,20-4-24 15,1 33-9-15,-6 3-1 16,12 26-1-16,-2 7-2 16,2 16 0-16,-1 7-1 15,1-2-1-15,-6 0-1 0,-4-13 1 16,-1-11-1-16,-9-16 0 16,-1-12 0-16,-4-15 0 15,-2-19 0 1,0 0-1-16,-23-38 1 0,13-6-1 15,3-15 0-15,1-12 0 16,4-14 0-16,8-5 0 16,11-2 1-16,8 8 0 15,12 7-1-15,5 15 1 16,8 18 0-16,8 21 0 16,2 21 0-16,0 25 1 15,-4 22 0-15,-4 16-1 16,-10 16 1-16,-7 11-1 15,-10 4 0-15,-12-4 0 16,-7-2-2-16,-12-15-1 16,1-3-3-16,-20-36-13 15,13 3-22-15,-13-26 0 0,4-7 0 16,-4-19 0-16</inkml:trace>
  <inkml:trace contextRef="#ctx0" brushRef="#br0" timeOffset="2782.2008">15729 4026 84 0,'45'-29'40'15,"9"18"0"-15,-2-9-2 16,11 43-29-16,-9 2-1 16,10 25-2-16,-10 0 0 15,2 15-2-15,-8-1-1 0,-5 3-1 16,-9-10-1-16,-5-9 1 15,-7-9-2-15,-5-18 0 16,-17-21 0-16,0 0-1 16,-4-18 1-16,-13-12 0 15,-6-10-1-15,-10-5 1 16,-6 5-1-16,-15 2 1 16,-8 11 0-16,-1 21 0 15,-3 14 1-15,4 24 0 16,7 11 0-16,10 10 0 15,14 9 0-15,20 3 0 16,17-2-1-16,17-9 1 16,21-8-1-16,14-13-1 0,13-3 0 15,16-12-2-15,17-5-2 16,8-21-6-16,31 1-30 16,0-14-2-16,11-6 0 15,-2-12 1-15</inkml:trace>
  <inkml:trace contextRef="#ctx0" brushRef="#br0" timeOffset="3954.2833">16678 4016 81 0,'0'0'38'0,"-2"-23"1"16,2 23-9-16,0 0-16 15,8 39-5-15,-4-7-2 16,17 24-2-16,-4 1-1 16,9 16 0-16,-1 0-1 15,0 4 0-15,-4-6-1 0,-2-8 0 16,-1-7-1-16,-7-16 0 15,-1-5-1-15,-4-14 1 16,-6-21-1 0,0 0 0-16,0 0-1 0,-4-33 1 15,-2-7-1-15,0-12 0 16,0-13 1-16,1-8-1 16,6-6 0-16,3 1 0 15,10 1 1-15,7 10 0 16,6 9 0-16,6 18 0 15,7 15 0-15,3 21 1 16,1 23-1-16,1 22 1 0,-7 14 0 16,-1 16 0-16,-10 10 0 15,-4 5 0 1,-13 2 0-16,-7-3-1 16,-6-14 0-16,-7-8 1 15,0-19-1-15,-7-13 0 0,17-31 0 16,-31 11 0-16,21-30-1 15,5-13 1-15,3-22 0 16,6-17-1-16,7-10 1 16,8-9 0-16,6-2 0 15,8 0-1-15,2 8 2 16,5 9-1-16,3 15 1 16,3 20-1-16,-1 19 1 15,-5 23 0-15,1 19-1 16,-3 23 1-16,-5 16 0 15,-4 14 0-15,-6 11 0 16,-4 5-1-16,-5-2 0 0,-3-5 0 16,-1-12 0-16,-4-20-2 15,3-10 0-15,-3-24-2 16,12-9-3-16,-11-31-4 16,24 9-15-16,-19-38-16 15,13-5 0-15,-8-16 1 16,28 12 24-16,-28-18 11 15,4 12 6-15,0 15 5 16,-19-11 18-16,16 42 16 16,-18 21 1-16,21 13 1 15,-33 6-22-15,28 39-9 16,-11-1-4-16,11 12 0 16,-3 4-3-16,7-2 0 0,-1-6-1 15,0-9-1-15,3-10-2 16,-3-19-2-16,6-8-3 15,-25-19-35-15,29-23-1 16,-23-15-1-16,3-16 1 16</inkml:trace>
  <inkml:trace contextRef="#ctx0" brushRef="#br0" timeOffset="4126.1678">18281 3740 68 0,'0'0'37'15,"19"-15"-1"-15,-19 15 0 16,25 25-21-16,-3-2-20 0,-22-23-16 16,48 36-14-16,-10-9-1 15,3-2 0-15,5-8 1 16</inkml:trace>
  <inkml:trace contextRef="#ctx0" brushRef="#br0" timeOffset="4313.6789">18721 3903 79 0,'0'0'39'0,"4"44"1"15,-39-15-2-15,10 34-20 16,-29-5-8-16,15 21-3 16,-5-3-2-16,15 9 0 15,12-11-2-15,19-1-1 16,19-15-1-16,17-14-1 16,16-9-2-16,10-22 0 0,11-9-3 15,1-25-3-15,20-4-32 16,-21-37-2-16,8-9 0 15,-12-19 0-15</inkml:trace>
  <inkml:trace contextRef="#ctx0" brushRef="#br0" timeOffset="4594.9444">19392 3771 86 0,'-25'-21'40'0,"-19"13"1"16,-3 21-1-16,-10-3-28 15,24 26-5-15,6-3-2 16,25 13-2-16,19-2 0 15,28 2-2-15,22-2-1 16,22-1 0-16,7-1 0 0,4 2 1 16,-5 0 0-16,-10 0 0 15,-18-2 0 1,-18 6 1-16,-30 2 0 16,-31 2 0-16,-24-4 1 0,-18-2 0 15,-16-10-2-15,-7-1-1 16,-2-8 0-16,0-12 0 15,6-5-2-15,9-18-6 16,23 4-35-16,-9-13-1 16,16 2-1-16,-3-8 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25T14:23:32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2635 9155 18 0,'0'0'10'15,"0"0"0"-15,0 0 0 16,0 0 0 0,0 0-1-16,17-8-1 15,-17 8 0-15,0 0-1 0,0 0-2 16,0 0 0-16,0 0 0 16,0 0-1-16,0 0 0 15,10 20 0-15,-10-20 0 16,0 19-1-16,0-19 0 15,0 27-1-15,0-27 1 16,2 32-1-16,-2-32 0 16,1 33 1-16,-1-33-1 15,0 38 0-15,-3-21 0 0,5 3 0 16,-4-3 0 0,2 2 0-16,-2 0 0 15,2 0-1-15,-2-1 1 16,4 3-1-16,0 0 0 0,-2 4 0 15,0-2 0-15,3 6 0 16,-3-2-1-16,2 1 1 16,-2 1 1-16,2-2-2 15,-2 0 1-15,2-2 0 16,-2 7 1-16,2-1-1 16,-2 0 0-16,2-1 0 15,-4 3-1-15,2-2 2 16,0-1-2-16,0 1 0 15,-2-6 1-15,2-2-1 16,0 2 0-16,2-2 0 16,0 0 0-16,0 6 0 15,0 0 1-15,2 3-1 0,2-3 0 16,-1 2 0-16,1-3 0 16,0 3 1-16,0 2-1 15,0-5 0-15,-3 3 0 16,1 4 1-16,-4-3-1 15,0 9 0-15,0-1 0 16,-2-2 0-16,0-1 0 16,0 1 1-16,2-3-1 15,-1-3 0-15,1 3 0 16,0-3 0-16,1-3 1 16,1 2-2-16,0 1 2 15,0-1-1-15,-2 4 1 16,2-3-1-16,0-1 0 0,0-2 0 15,-2-3 1-15,0-1-1 16,2 2 0-16,0-2 0 16,0 0 0-1,-2 4 1-15,0-2-1 0,0 7 1 16,-2 3-1-16,2 1 0 16,-2 0 1-16,2 7-1 15,-2-7 0-15,2 0 1 16,0 6-1-16,-2-5 1 15,2-3-1-15,0 6 0 16,-2-5 0-16,2 3 1 16,-2 2-1-16,2-1 1 0,-2-3-2 15,2 2 2-15,-2-1-1 16,2-3 1-16,0 1-2 16,-2 1 2-16,1 4 0 15,-1-2-1-15,0-1 0 16,0 1 0-16,0 0 1 15,2 1-2-15,-2 5 2 16,0 0-1-16,0-6-1 16,0 2 1-16,0 4 1 15,-2 0-1-15,0 6 0 16,3 0 1-16,-1-4-1 16,0 5 0-16,0 3 0 15,2 4 1-15,-2-3-1 0,4 3 0 16,-4-3 0-16,2-3 0 15,-4 0 0-15,2-5 1 16,-2-1-1-16,2 2-1 16,-2-2 2-16,2-2-2 15,-1 0 2-15,3 4-2 16,0 2 2-16,0 2-2 16,0 1 2-16,2-5 0 15,-1 4-1-15,1-2 0 16,-2 5 0-16,0-5 0 15,0 2 0-15,-2-1 1 16,1 1-1-16,-1-2 0 16,0-2 0-16,0 0 1 0,0 0-1 15,0-3 0 1,2-1 0-16,-2-5-1 16,0-1 2-16,0-2-2 15,0-1 2-15,0 5-1 0,-2-5 0 16,2 5 0-16,-1-4 0 15,1 2 0-15,-2 3-1 16,2 1 2-16,0 0-2 16,-2-2 2-16,2 0-1 15,0 0 0-15,0 3 0 16,0 2 1-16,0 5-1 16,2 0 0-16,-1 2 0 15,1 1 0-15,0 3 0 0,-2 3 0 16,2-1 0-1,-2-1-1-15,-4 3 2 16,4-5-1-16,-6 6 1 16,8 7-1-16,-6 0 1 0,6 5-1 15,2 0 0-15,4 4 0 16,4-3 0-16,-2 1 1 16,5 0-2-16,-7-10 2 15,5-6-1-15,-3-3 0 16,-4-2 1-16,0-8 0 15,-4 1-1-15,2-4 0 16,-4-13 1-16,2-1-1 16,-2-10 0-16,0-2 0 15,2-19-1-15,0 0 0 16,-4 17-3-16,-4-38-5 16,10 2-29-16,-11-13 1 15,-3 1-2-15,-3-13 0 0</inkml:trace>
  <inkml:trace contextRef="#ctx0" brushRef="#br0" timeOffset="1125.0636">2332 16866 27 0,'0'0'15'0,"0"0"1"15,0 0-3-15,0 0 0 16,0 0-2-16,0 0 0 16,0-27-1-16,0 27 0 15,0 0 1-15,0 0-2 16,7-19 1-16,-7 19-2 16,0 0-1-16,0 0-1 15,0 0-1-15,0 0 0 16,0 0-1-16,22 25 0 15,-22-25-1-15,23 42-1 16,-8-11 1-16,5 3-1 0,-1 3 0 16,4 1-1-16,-4 1 2 15,-1-1-3-15,-3-5 1 16,-3-3 0 0,-3-9 0-16,1-1-1 0,-10-20 1 15,17 23-1-15,-17-23 0 16,0 0 0-16,23 5 0 15,-23-5 0-15,22-23-1 16,-11 6 1-16,1-8 1 16,-3-6-1-16,3-3-1 15,-2-3 1-15,1 5-1 16,1 3 2-16,-4 2-1 16,1 6 0-16,-9 21-1 0,18-29 1 15,-18 29 1-15,17-19-1 16,-17 19 0-16,13-17 0 15,-13 17 0 1,18-21 0-16,-18 21 1 0,13-25-1 16,-13 25 0-16,12-19 0 15,-12 19 0-15,8-18-1 16,-8 18 1-16,0 0 1 16,1-19-1-16,-1 19 0 15,0 0 0-15,0 0 0 16,0 0 0-16,-19-19 0 15,19 19 1-15,-29 0-2 0,8 4 2 16,-8 4-1-16,-6-1 0 16,-5 5 1-1,-3 1-1-15,-3-3 0 16,0 1-2-16,-2-1 0 0,9 5-6 16,-5-21-31-16,21 8 0 15,1-15-1-15,22 13-1 16</inkml:trace>
  <inkml:trace contextRef="#ctx0" brushRef="#br0" timeOffset="2429.9378">2660 8892 30 0,'11'-19'26'0,"-11"19"-3"16,21-8-3-16,-21 8-3 0,0 0-3 0,6-17-3 15,-6 17-2-15,0 0-1 16,2 29-1-16,-2-29-2 16,-17 42 0-1,1-17-1-15,5 17 0 0,-10 0-2 16,3 8 1-16,-5-6-1 16,6 4 0-16,-1-5-1 15,3-9 0-15,3-5 0 16,3-12 0-16,9-17-1 15,0 0 1-15,0 0-1 16,0 0 0-16,-12-34 1 16,12 13-1-16,0-8 0 15,2-2 1-15,2 0-1 0,4-3 0 16,-1-1 0-16,5 5 0 16,1 3 0-1,5 2 0-15,-3 8 1 16,5 7 0-16,-3 6 0 0,-17 4 0 15,31 17 1-15,-16 6 0 16,-1 4 0-16,3 12 0 16,-3-3-1-16,1 4 0 15,-2-7 0-15,1 0 0 16,1-7-1-16,-3-4 1 16,-12-22-1-16,23 23-1 15,-23-23 0-15,19 0-2 16,-19 0-4-16,0 0-20 15,18-25-12-15,-18 25-1 16,-2-27 0-16,2 27-1 16</inkml:trace>
  <inkml:trace contextRef="#ctx0" brushRef="#br0" timeOffset="2992.4803">2492 9259 34 0,'0'0'32'16,"0"0"2"-16,11 17-6 15,11-4-12-15,-22-13-3 16,32-7-4-16,-32 7-1 15,49-12-2-15,-24 3-1 16,8 10-2-16,-6-4-2 16,-2-1-1-16,0 6-5 15,-16-23-11-15,-9 21-20 16,18-12-1-16,-18 12 0 16,-10-17-1-16</inkml:trace>
  <inkml:trace contextRef="#ctx0" brushRef="#br0" timeOffset="4202.6414">1504 8478 9 0,'6'-27'25'15,"-6"27"-4"-15,0 0-3 0,2-23-1 16,-2 23-3-16,2-23-1 15,-2 23-1-15,0-23-1 16,0 23-2-16,0-19 0 16,0 19-2-16,0 0-1 15,0 0 0-15,0 0-1 16,0 0-2-16,0 0 1 16,0 25-1-16,2-2-1 15,6 11-1-15,-3 3 1 16,5 7-1-16,2 0 1 15,3 0-2-15,0-9 1 16,5-5-2-16,-1-9 2 0,0-9-1 16,1-10 0-16,-1-12 0 15,-19 10 0-15,29-40 1 16,-20 7-2-16,-1-11 2 16,-2-2-2-16,-6 0 2 15,0 2-1-15,-2 8 1 16,0 3-2-16,2 10 1 15,0 23 1-15,0 0-2 16,0 0 2-16,27 31-1 16,-8 3 1-16,1 8-2 15,1 8 2-15,4 12-1 16,2 3 1-16,-4 0-1 16,-2-2 2-16,-5 6-2 0,-7-7 1 15,1-3 0-15,-6-9-1 31,-8-4 1-31,-6-11 0 16,-5-10-1-16,15-25 1 16,-33 21-2-16,14-25 2 0,-2-6-1 15,-1-5 0-15,5-8 0 16,2-6 0-16,3-1-1 16,1-5 1-16,5-1 1 15,2-1-2-15,8-3 0 16,3 1 0-16,5-3-1 15,3 6-2-15,-1-4-3 16,7 18-4-16,-19-4-26 16,14 5-2-16,-9 3 1 15,-7 18-1-15</inkml:trace>
  <inkml:trace contextRef="#ctx0" brushRef="#br0" timeOffset="4585.0248">2177 8390 23 0,'0'0'34'16,"0"0"1"-16,0 0 0 15,0 0-11-15,0 0-9 16,0 0-4-16,0 0-3 16,26-10-2-16,-26 10-2 15,21-8-2-15,-21 8-1 16,29-15 0-16,-29 15-1 15,31-13-1-15,-31 13-2 16,25-18-3-16,-4 18-7 16,-21 0-24-16,23-28 0 15,-23 28 0-15,10-31 0 16</inkml:trace>
  <inkml:trace contextRef="#ctx0" brushRef="#br0" timeOffset="4850.6645">2295 8148 59 0,'0'0'37'16,"0"0"0"-16,-6 21-5 15,6-21-16-15,0 29-5 16,0-29-3-16,4 44-3 16,0-15-1-16,2 13-1 15,0-6-2-15,1 5 0 16,-1-5 0-16,0 1-2 15,-2-7 0-15,0 1 0 0,-1-8 1 16,-3-23-2-16,6 27-1 16,-6-27-2-16,0 0-4 15,0 0-28-15,0 0-1 16,-13-38 0-16,11 14 0 16</inkml:trace>
  <inkml:trace contextRef="#ctx0" brushRef="#br0" timeOffset="5272.5627">2143 8010 30 0,'-25'19'32'0,"9"18"0"0,-9 9 1 16,-6 2-19-16,24 30-3 16,-15-7-2-16,20 17-3 15,-3-9-1-15,18 4-2 16,-1-14 0-16,15-10-1 16,4-19 0-16,9-19-2 15,6-17 1-15,6-19 1 16,1-16-2-16,1-17 3 15,-6-15-1-15,-4-4 1 0,-9-8-1 16,-6 0 2-16,-14 0-2 16,-9 6 1-1,-10 2-1-15,-7 14 0 16,-7 6 0-16,-5 7-2 0,-2 10-1 16,-2 1-3-16,10 27-10 15,-8-10-24-15,3 14-1 16,1 4 0-16,2 7-1 15</inkml:trace>
  <inkml:trace contextRef="#ctx0" brushRef="#br0" timeOffset="6415.7317">1761 17131 13 0,'0'0'31'15,"0"0"2"-15,-21 7-1 16,21-7-11-16,0 0-6 0,0 0-3 15,0 0-4-15,0 0-1 16,27-5-2 0,-27 5-2-16,34-6 0 15,-16-4 0-15,9 3-2 0,-4 1 0 16,0 0 0-16,-2 4-1 16,-3-2-1-16,1 4-1 15,-19 0-3-15,31 2-3 16,-31-2-18-16,0 0-9 15,0 0 0-15,0 0-1 16</inkml:trace>
  <inkml:trace contextRef="#ctx0" brushRef="#br0" timeOffset="6839.0547">1755 16716 39 0,'-39'14'35'16,"14"11"-1"-16,-2 15 1 15,-11 0-21-15,26 35-5 16,-15-10-1-16,20 24-2 15,-3-11-1-15,20 7-2 32,7-18 0-32,16-2-2 15,7-15-1-15,6-17 1 0,10-18-1 0,6-13 1 0,0-16-1 32,-2-12 1-32,-4-11-1 15,-10-5 1-15,-13-8 0 0,-10-2-1 0,-15 0 0 16,-18-1 0-16,-15 9 0 15,-12 3 0-15,-7 7-4 16,-14-6-5-16,2 18-28 16,0 3-1-16,4 10 1 31,4 9-2-31</inkml:trace>
  <inkml:trace contextRef="#ctx0" brushRef="#br0" timeOffset="10737.689">432 13874 5 0,'0'0'10'0,"23"-6"-2"15,-23 6 3-15,0 0-4 16,17-8 1-16,-17 8-1 16,0 0-2-16,18-3 1 15,-18 3-3-15,0 0 0 16,21 3-2-16,-21-3 0 15,21 6 0-15,-21-6 1 16,35 4 0-16,-18-4 1 16,8 2 0-16,-2-2-1 15,4 0 0-15,6-2 1 0,0 4-1 16,0-2-1-16,2 2 0 16,1-2 0-1,1 2 0-15,-2 0 1 16,7 0-1-16,-5-1 0 0,5 1 0 15,-3 0-1-15,7 0 1 16,0-4 0-16,1 2-1 16,1 0 0-16,0 0 1 15,0 0-1-15,0 2 1 16,3-2-1-16,-1 0 1 16,0 0-1-16,4 0 1 15,0 0-1-15,6 0 0 16,-1-2 0-16,1 4 1 0,4 0-1 15,-2 2 1 1,1-2-1-16,3 2 0 16,-1-2 0-16,3 0 0 15,5-1 0-15,4-2-1 0,1 1 1 16,3-2-1-16,2 2 2 16,1 2-1-16,5-1 0 15,0 3 0-15,1 4 0 16,3 0 0-16,0-3 0 15,1 3 1-15,-3-4-2 16,-2-2 2-16,-3-2-2 16,-10-2 1-16,-11 2-4 15,-19-6-6-15,-11-3-15 16,-12 16-1-16,-23-7 0 16,0 0 7-16</inkml:trace>
  <inkml:trace contextRef="#ctx0" brushRef="#br0" timeOffset="11675.4103">3665 13665 21 0,'0'0'26'16,"0"0"1"-16,0 0-12 16,0 0-3-16,0 0-3 0,27-14-2 15,-4 18 0-15,2-8-2 16,13 10-1-16,-3-6 0 16,9 8-1-16,-3-4 0 15,3 3-1-15,-11-3 0 16,2 2-1-16,-12 0 1 15,-2 3 0-15,-21-9 1 16,10 25 0-16,-10-25 0 16,-33 42 0-16,0-13 0 15,-3 11 1-15,-15-3-2 16,7 7 1-16,-4-8-1 16,9 5 0-16,3-9-1 15,9-3 0-15,5-12 0 0,22-17 0 16,-17 21 0-16,17-21 0 15,0 0 0 1,0 0-1-16,-4-19 1 16,4 19-1-16,12-27 1 0,-5 4-1 15,3-4 0-15,0-3 0 16,-2-3 1-16,-3 1-1 16,-3-7 1-16,-4 5-1 15,-3 3 0-15,-3 6 0 16,0 6-1-16,8 19-6 15,-17-17-25-15,17 17-4 16,-23-4 0-16,23 4 0 16</inkml:trace>
  <inkml:trace contextRef="#ctx0" brushRef="#br0" timeOffset="13175.4892">773 13590 23 0,'0'0'30'0,"14"-19"1"15,-14 19-9-15,23 5-6 16,-40-6 0-16,20 27-3 16,-33-8-3-16,18 26-2 15,-25-10-1-15,8 12-2 16,-11 0-2-16,7 4 0 16,-5-8-2-16,12-3 1 0,3-14-1 15,8-4 0 1,15-21 0-16,-17 15 0 15,17-15 0-15,0 0-1 16,0 0 1-16,11-19-1 0,-11 19 0 16,29-21 0-16,-12 13 0 15,5 2 0-15,5-1 0 16,5 5 0-16,5 8 0 16,0 1 0-16,-3 9 0 15,-1 5 1-15,2 2-1 16,-6 6 0-16,-4 1 0 15,-6-1 1-15,-3-4-1 16,-7 2 1-16,-9-27 0 16,8 23 0-16,-8-23 0 15,-12-17 0-15,3-6-1 16,-5-8 1-16,-1-6 0 16,-1-7-1-16,-3-2 1 0,4 0-1 15,-1 2 1-15,7 4-2 16,3 5 0-16,2-1-5 15,21 11-30-15,-11-2-1 16,6 8-2-16,-12 19 1 16</inkml:trace>
  <inkml:trace contextRef="#ctx0" brushRef="#br0" timeOffset="14441.1843">3275 12922 12 0,'0'0'30'15,"0"0"2"-15,0 0 1 0,0 0-17 16,0 0-1-16,21 25-1 16,-21-25-2-16,25 37-4 15,-13-16-1-15,13 13-2 16,-8-5-1-16,6 6-2 16,-3-5-1-16,-1-1 0 15,-4-2-1-15,1-2 0 16,-5-4 0-16,-11-21-2 15,18 31-1-15,-18-31-7 16,0 0-23-16,17-6-3 16,-17 6 0-16,6-35-1 15</inkml:trace>
  <inkml:trace contextRef="#ctx0" brushRef="#br0" timeOffset="14691.1993">3566 12813 39 0,'-4'19'34'15,"-11"6"1"-15,-1 8-1 16,-3 20-20-16,-12-18-3 16,14 23-2-16,-16-11-3 15,10 7-2-15,-2-12-2 16,6-7-2-16,1-6-1 0,18-29-5 15,-15 42-8-15,15-42-23 16,0 0 2-16,0 0-1 16,0 0 0-16</inkml:trace>
  <inkml:trace contextRef="#ctx0" brushRef="#br0" timeOffset="15318.5325">3626 13047 23 0,'0'0'31'0,"0"0"2"0,0 0-1 16,27 10-16-16,-27-10-5 16,25-8-2-16,-25 8-2 15,31-8-3-15,-14 4-1 16,6 6-2-16,-3-4 0 15,-1 1-3-15,2 8-6 16,-21-7-19-16,0 0-6 16,21-17-2-16,-21 17 2 15</inkml:trace>
  <inkml:trace contextRef="#ctx0" brushRef="#br0" timeOffset="15521.6666">3809 12834 50 0,'-11'17'36'0,"5"4"-1"16,-4 8 1-16,14 13-25 15,-19-13-3-15,15 10-4 16,-2-1-5-16,-6-4-32 16,14-12-1-16,-6-22-2 15,17 19 1-15</inkml:trace>
  <inkml:trace contextRef="#ctx0" brushRef="#br0" timeOffset="17021.7496">449 12677 10 0,'0'0'30'15,"21"4"0"-15,-21-4 2 16,41 28-17-16,-41-28-2 15,44 27-1-15,-24-15-3 16,18 13-3-16,-11-6-1 0,6 4-2 16,-6-4-1-16,-2 4 0 15,-4 0-2-15,-5-6 0 16,-5 1 0-16,-11-18-2 16,12 30-5-16,-12-30-13 15,-21-5-13-15,21 5 0 16,0 0-1-16,-14-33 1 15</inkml:trace>
  <inkml:trace contextRef="#ctx0" brushRef="#br0" timeOffset="17256.1474">812 12623 40 0,'0'0'33'15,"-25"25"1"-15,4-4 0 16,-12-9-22-16,17 26-3 0,-18-9-2 16,12 13-1-16,-10-9-2 15,10 5-2-15,1-3-3 16,4-12-1-16,11 9-5 16,-15-24-20-16,21-8-7 15,0 0-2-15,0 0 1 16</inkml:trace>
  <inkml:trace contextRef="#ctx0" brushRef="#br0" timeOffset="17646.7849">1009 12773 35 0,'0'0'33'0,"0"0"0"16,0 0-7-16,0 0-9 16,0 0-6-16,21-6-2 15,2 6-4-15,-23 0-2 16,39-4-1-16,-20 2-2 16,0-4-3-16,4 14-7 15,-23-8-23-15,20 0-1 16,-20 0 0-16,17-8-1 15</inkml:trace>
  <inkml:trace contextRef="#ctx0" brushRef="#br0" timeOffset="18303.0739">1124 12466 38 0,'-17'11'31'16,"-8"10"-7"-16,-12-5-2 15,14 22-4-15,-17-11-3 16,20 23-3-16,-11-10-3 0,24 20-2 16,-3-9-2-16,22 5-1 15,3-8-2-15,12-2-1 16,6-8 1-16,7-7-2 15,5-6 1-15,1-13-1 16,0-12 1-16,3-12-2 16,-7-7 2-16,-2-12-2 15,-5-7 2-15,-4-6-2 16,-8-6 1-16,-9-2 0 16,-9 0 0-16,-8 4 0 15,-11 4 0-15,-7 2-2 16,0 13-4-16,-18-3-29 15,14 7-1-15,0 2 0 0,2 2-1 16</inkml:trace>
  <inkml:trace contextRef="#ctx0" brushRef="#br0" timeOffset="19321.8837">3800 12635 34 0,'-18'9'32'16,"-9"3"0"-16,2 1-9 15,8 26-7-15,-24-9-3 16,22 28-4-16,-16-5-1 15,18 18-2-15,-4-7-2 16,13 7 0-16,4-12-2 16,16-1 0-16,5-16-1 15,10-11-1-15,14-18 1 0,9-17-1 16,6-13 1-16,2-14-1 16,-1-11 1-16,-5-8-1 15,-3-7 2-15,-13-1-2 16,-13 2 0-16,-15-3-2 15,-6 19-6-15,-17-6-27 16,-10 5-2-16,-8 9 0 16,-13 7-1-16</inkml:trace>
  <inkml:trace contextRef="#ctx0" brushRef="#br0" timeOffset="29692.7629">6876 12786 18 0,'0'0'16'0,"0"0"1"15,0 0-1-15,0 0-2 16,8-21 0-16,-8 21-3 16,0 0-1-16,0 0-2 15,0 0 1-15,0 0-1 0,0 0-1 16,0 0 1-16,0 0-3 15,0 0 1 1,0 0-2-16,0 0 0 16,-23 15-1-16,15 5 0 0,8-20-1 15,-19 38 0-15,9-15 0 16,4 0 0-16,2-4-1 16,6-2-1-16,-2-17 1 15,18 23-1-15,-18-23 1 16,36-9-1-16,-13-5 0 15,1-5 1-15,-3 0-1 16,0 2 1-16,-6-2 0 16,-3-2 0-16,-10 3 0 15,-2 18 0-15,-10-21 1 16,10 21-1-16,-33-8 0 16,12 12 1-16,-6 2 0 15,4 15 0-15,0 2-1 0,8 6 1 16,5 0-1-16,8 1 0 15,8-7 1-15,7-1-2 16,8-7 0-16,5-13 0 16,1-10 0-16,-2-5 0 15,-4-8 0-15,-6-6 0 16,-7 4 0-16,-6 0 0 16,-8 2 1-16,6 21 0 15,-33-20-1-15,10 24 1 16,-4 10 0-16,4 1-1 15,6 8 0-15,1-6-3 16,18 16-8-16,-2-33-28 16,14 23-1-16,-14-23-1 0,32-10 1 15</inkml:trace>
  <inkml:trace contextRef="#ctx0" brushRef="#br0" timeOffset="32588.2379">6974 12999 1 0,'0'0'4'15,"0"0"4"-15,0 0 0 16,0 0 2-16,0 0 0 15,0 0-1-15,0 0 1 16,-19-15-2-16,19 15-2 16,0 0-2-16,0 0-2 0,0 0-1 15,0 0 0-15,0 0 1 16,0 0 0-16,0 0 1 16,0 0 1-16,0 0 0 15,0 0 1-15,0 0 0 16,0 0 0-16,0 0-1 15,-13-19 1-15,13 19-1 16,0 0 1-16,0 0-1 16,0 0 0-16,0 0-1 15,0 0 0-15,0 0-1 16,0 0 1-16,0 0-1 16,0 0-1-16,0 0 1 15,0 0-1-15,0 0 1 0,0 0-1 16,0 0 0-16,0 0 1 15,0 0 0-15,0 0 0 16,0 0 0-16,0 0 1 16,0 0 0-16,0 0 0 15,0 0 0-15,0 0 0 16,0 0-1-16,0 0 0 16,0 0 0-16,0 0 0 15,0 0-1-15,0 0 0 16,0 0 0-16,0 0 0 15,0 0-1-15,0 0 1 16,0 0 0-16,0 0 0 0,0 0 0 16,0 0 0-16,0 0-1 15,0 0 1-15,-6 19 0 16,6-19-1-16,0 0 0 16,0 21 1-16,0-21 0 15,2 23-1-15,-2-23 1 16,4 31 0-16,-2-14-1 15,-2 2 1-15,1-2 0 16,-1 4-1-16,2-3 1 16,0 1-1-16,-2 0 2 15,2-2-2-15,-2-17 1 16,6 31-1-16,-6-31 1 16,2 29 0-16,-2-29-1 0,2 32 0 15,-2-32 1-15,0 31-1 16,-2-12 1-16,0 2 1 15,0 2-3 1,0 0 3-16,0 2-2 0,-2-4 1 16,2 6-1-16,-1 2 1 15,1-2-1-15,0 0-1 16,2 1 1-16,0 1 0 16,0-4 0-16,2 8 0 15,0-10 0-15,0 6 0 16,-1-3 1-16,-1 1-1 15,0 2 0-15,-1 0 0 16,-1 3 1-16,0-5-1 0,0 6 0 16,0-4 1-16,2 1-1 15,0-3 0 1,0 2 0-16,2-2 0 16,-4 4 0-16,2-1 0 0,0-1 1 15,-2 2-1-15,-2-1 0 16,4 7 0-16,-2-6 0 15,0-1 0-15,2-5 1 16,-2 2-2-16,2 0 1 16,2-2 0-16,0-2 1 15,-2 2-1-15,2-4 0 16,0 2 1-16,-2-2-2 16,2-2 2-16,-2 0-1 15,0-1 1-15,0-1-2 16,0-17 2-16,-2 31-1 15,2-31-1-15,2 36 2 16,-2-17-1-16,0 4 0 0,0-6 0 16,2 3 0-16,-2-3-1 15,0-17 1-15,0 33 0 32,0-33 1-32,2 23-1 0,-2-23-1 15,-4 28 2-15,4-28-1 16,-2 33 0-16,2-33 0 15,-2 27 0-15,2-27 0 16,-6 29 1-16,6-29-1 16,-4 28 0-16,4-28 0 15,-5 27 1-15,5-27-1 16,-4 21-1-16,4-21 1 16,0 0 0-16,-2 21 0 15,2-21 0-15,0 0 0 16,0 0 0-16,2 21 0 15,-2-21 0-15,0 0 1 16,2 20-1-16,-2-20 0 0,0 0 0 16,0 0 0-16,0 0 0 15,0 0 0-15,0 0 0 16,0 0 0-16,0 0 0 16,0 0 1-16,0 0-1 15,0 0 0-15,0 0-1 16,0 0 2-16,0 0-2 15,0 0 0-15,0 0 0 16,0 0-2-16,15-21-1 16,-15 21-2-16,0 0-5 15,-2-31-23-15,2 31-6 16,0 0 0-16,0 0 0 16</inkml:trace>
  <inkml:trace contextRef="#ctx0" brushRef="#br0" timeOffset="33275.7696">6787 15044 20 0,'0'0'31'16,"6"-21"1"-16,-6 21-6 16,0 0-3-16,0 0-5 0,-10-19-4 15,10 19-3-15,0 0-2 16,0 0-2-16,2-23-1 15,-2 23-2-15,0 0 0 16,0 0 0-16,0-20-1 16,0 20 0-16,0 0-1 15,0 0 0-15,0 0 1 16,8 27-2-16,-8-27 1 16,10 35 0-16,-6-10-2 15,7 3 2-15,-1 3-1 16,5 4 0-16,-5-3-1 15,5 7 2-15,3-3-2 16,-3 1 1-16,1-9-1 0,-1-3 0 16,-3-7 1-16,-3-1-1 15,-9-17 1-15,14 17-1 16,-14-17 0-16,0 0 1 16,0 0-1-16,0 0 0 15,0 0 1-15,11-21 0 16,-11 21-1-16,6-31 0 15,2 10 0-15,-1-8 0 16,7-3 0-16,1-7 0 16,5 3 0-16,1-6 0 15,2 1 0-15,-2 7 0 16,2 3-1-16,-1 2-1 16,-1 10 1-16,-2 0-2 0,2 6-1 15,-7-12-10-15,3 17-28 16,-17 8 0-16,27-23 0 15,-27 23 0-15</inkml:trace>
  <inkml:trace contextRef="#ctx0" brushRef="#br0" timeOffset="34465.9334">7351 15437 35 0,'0'0'34'0,"-2"-34"1"16,2 14 1-16,0 20-18 15,3-28-5-15,-3 28-2 16,6-18-2-16,-6 18-2 15,0 0-1-15,21 25-1 16,-15-6-2-16,2 10 0 16,-2 8-1-16,1 7 1 15,-1 4-2-15,0-2 0 16,-4-2-1-16,0-4 0 0,-2-3 1 16,0-7-1-1,-2-11 1-15,2-19-2 16,-2 18 2-16,2-18 0 15,0 0 0-15,-10-33 0 0,7 12-1 16,-3-8 1-16,2-1-1 16,0-9 1-16,2-1-1 15,4 0 0-15,2-4 0 16,4 3 0-16,3-1 0 16,5 6 0-16,-3 3 0 15,4 10 0-15,3 10 0 16,-1 5 0-16,0 12 1 15,1 13-1-15,-3 8 1 16,-4 6 0-16,5 9-1 16,-7 4 1-16,-3-2-1 15,0 0 0-15,-4-1 1 16,-2-11-1-16,0-7 0 0,-1-2 0 16,-1-21 0-16,0 0 0 15,0 0 1-15,-3-21-1 16,3-2-1-16,2-9 1 15,-1-1 0-15,3-7 0 16,4-2 0-16,2 3-1 16,1 3 1-16,3 7 0 15,1 4 0-15,4 10 0 0,1 1 0 16,1 11 0-16,0 8 1 16,-1 13-1-16,-1 8 0 15,-2 9 0-15,-3 3 0 16,-3 8 0-16,-3 4 0 15,-4 0 0-15,-2 2-1 16,-6-12-2-16,8-3 0 16,-10-16-3-16,18 13-22 15,-12-34-13-15,0 0 1 16,0 0-1-16,23 4 0 16</inkml:trace>
  <inkml:trace contextRef="#ctx0" brushRef="#br0" timeOffset="35369.5984">8334 15349 28 0,'0'0'34'0,"0"0"0"15,6-19-1-15,-14-4-14 16,8 23-6-16,6-27-3 15,-6 27-2-15,6-27-1 16,-6 27-2-16,-2-21 0 16,2 21 0-16,0 0-1 15,0 0 0-15,-27-19-1 0,27 19-1 16,-27-2 1-16,10 6-2 16,-3 5 1-1,1 12 0-15,-6 4-1 16,6 12 1-16,-5 3-2 0,9 6 2 15,0 2-2-15,7-4 1 16,6-2-1-16,6-9 0 16,7-8 0-16,-11-25 0 15,35 9 0-15,-14-20 0 16,4-6 0-16,-1-6 0 16,-1-12 0-16,-2-1 0 15,-4-3 0-15,-1 5 0 16,-5 5 0-16,-3 2 0 0,-2 6 0 15,-6 21 0 1,9-17 0-16,-9 17 0 16,0 0 0-16,29 36 0 15,-11-13 0-15,1 14 0 0,4 5 0 16,2 6 1-16,-2 4-1 16,-1 1 0-16,-5 5 1 15,-5-6-2-15,-5-1 2 16,-7-5-1-16,-6-1 2 15,-5-7-2-15,-6-7 2 16,-7-6-1-16,-5-10 0 16,-3 2-1-16,-3-5 0 15,2-3 0-15,-2-3-1 16,3-4-1-16,7 4-2 16,-8-18-21-16,33 12-17 15,-29 10 0-15,29-10-2 16,0 0 1-16</inkml:trace>
  <inkml:trace contextRef="#ctx0" brushRef="#br0" timeOffset="40216.1982">6710 12913 1 0,'0'0'11'16,"0"0"2"-16,0 0-4 15,0 0 1-15,0 0 0 0,0 0 0 16,0 0 0-16,0 0 2 16,0 0-5-16,-19 4 0 15,19-4-1 1,0 0-2-16,-25 13-1 0,25-13 0 16,-18 15-1-16,18-15 1 15,0 0-1-15,-19 20 0 16,19-20 0-16,0 0 0 0,-23 11 0 15,23-11 0 1,-21 12 0-16,21-12 0 16,-23 21-1-16,23-21 0 15,-27 23 0-15,27-23 0 0,-29 23 0 16,29-23 1-16,-33 27 0 16,16-10 0-16,-7-4 0 15,1 8 0-15,0-5 0 16,-2 1 0-16,0-2-1 15,2 3 1-15,-2-3-2 16,2 2 1-16,-2-1-1 16,3 1 2-16,-5 2-2 15,2 4 1-15,0 0-1 16,-2 0 2-16,2-2-2 16,2 0 1-16,0-2 1 15,2 3-3-15,1-1 3 16,1 0-3-16,0 0 2 0,-3 0-2 15,1 2 2-15,0 0-2 16,0 0 0-16,-2 0 2 16,-2-6-2-16,1 2 1 15,-3-3 0-15,2-1 0 16,-4 2 0-16,1-1 1 16,-5 1-1-16,6 0 0 15,-2 2 0-15,0 1 0 16,0 1 1-16,2 0-1 15,2-2 0-15,4 0 0 16,1 2 0-16,-1-5 0 16,0 1 0-16,0-2 0 15,1 2 0-15,1 1 0 0,-2-3 0 16,0 0 0-16,-2 3 0 16,-1-3 0-16,3 4-1 15,0 0 2-15,0-1-2 16,0-3 1-16,1 6 0 15,-5 0 0-15,2 2 0 16,-2 2 1-16,-2-2-1 16,0 0 0-16,0 2 0 15,0 0 1-15,-2-4-1 16,6 0 1-16,2-3-1 16,-1-3 0-16,3 0 0 15,0 1 1-15,1-3-1 16,18-13 1-16,-30 29-1 0,30-29 0 15,-31 29 0-15,31-29 1 16,-29 26-1 0,29-26 0-16,-33 27 0 0,14-13 1 15,-2-1-1-15,-6 1 1 16,-6 3 0-16,-4 0 0 16,-3 0 0-16,-1 3 0 15,-1-5 1-15,-1 0-2 16,3-1 2-16,5-1-2 15,2-3 2-15,6-5-2 16,4 1 0-16,4-2 0 16,1 0 1-16,18-4-1 0,-27 6 0 15,27-6 0-15,-19 5 0 16,19-5 1-16,0 0-1 16,-15 18 0-1,15-18 1-15,0 0-1 16,0 0 0-16,-20 23 0 0,20-23 0 15,0 0 0-15,-19 23-1 16,19-23 0-16,-4 21-1 16,4-21-3-16,8 21-16 15,-8-21-13-15,0 0-2 16,0 0 1-16,0 0-2 16</inkml:trace>
  <inkml:trace contextRef="#ctx0" brushRef="#br0" timeOffset="41169.3753">4139 14518 7 0,'14'-25'26'15,"-14"25"1"-15,23-7-7 16,-23 7-3-16,19-16-2 15,-19 16-1-15,0 0-3 16,0 0-2-16,19-5-2 16,-19 5 0-16,-6 19-1 15,6-19-1-15,-15 36 0 16,3-13-2-16,3 10 0 16,-9-4 1-16,5 11-1 15,-8-2-1-15,1 4 0 0,-1-3 1 16,4-1-2-16,-2-9 1 15,5 0 0-15,1-6-1 16,1-6 0 0,12-17 0-16,-13 23-1 0,13-23 1 15,0 0-1-15,0 0 1 16,0 0 0-16,-18 12-1 16,18-12 1-16,0 0-1 15,0 0 1-15,0 0-1 16,0 0 0-16,0 0 0 15,0 0 0-15,0 0-1 16,18-24 1-16,-1 15 0 16,6-1 1-16,6 3-1 0,4-5 0 15,7 1 0-15,1 1 0 16,1-1 0-16,-5 5 0 16,-2-2 1-1,-6 2-2-15,-4 1 1 0,-8-1-2 16,0 6-2-16,-17 0-33 15,0 0-1-15,0 0-1 16,0 0-1-16</inkml:trace>
  <inkml:trace contextRef="#ctx0" brushRef="#br0" timeOffset="45499.3343">3678 15362 12 0,'0'0'28'15,"0"0"0"-15,0 0-5 0,0 0-3 16,-13-17-5-16,13 17-1 15,0 0-3-15,0 0-2 16,0 0-2-16,0 0-1 16,0 0 1-16,0 0-2 15,0 0 0-15,15 23-1 16,-17 2 0-16,8 11-1 16,-4 1-1-16,4 7 1 15,-3 4-2-15,3-2 0 16,0-4-1-16,-2-3 1 15,0-9-1-15,0-5 0 16,-1-8 0-16,-3-17 1 16,2 22-2-16,-2-22 1 0,0 0-2 15,0 0-1-15,0 0 0 16,0 0-5-16,0 0-5 16,0 0-25-16,-11-25 1 15,7 5-2-15,6 1 3 16</inkml:trace>
  <inkml:trace contextRef="#ctx0" brushRef="#br0" timeOffset="45796.2178">3647 15351 41 0,'-13'-18'35'15,"13"18"0"-15,-2-17 2 16,-4-4-23 0,6 21-3-16,21-17-2 0,0 9-3 15,-3-9-1-15,13 5-2 16,-4 1-1-16,4 1 0 16,-3 3-2-16,-1 1 1 15,0 2-2-15,-1 4-1 16,-3 6-1-16,-23-6-3 15,36 9-6-15,-36-9-25 16,18 6 0-16,-18-6-1 0,0 0 1 16</inkml:trace>
  <inkml:trace contextRef="#ctx0" brushRef="#br0" timeOffset="46124.3547">3649 15520 51 0,'0'0'35'0,"0"0"1"15,0 0-12-15,31 5-8 16,-31-5-4-1,39-11-3-15,-20-3-3 16,14 12-1-16,-6-9-2 0,2 5-1 16,-2-1-1-16,-4-1-1 15,-4 4 0-15,-19 4-1 16,21 2-3-16,-21-2-8 16,0 0-24-16,0 0-2 15,0 0 1-15,0 0-2 16</inkml:trace>
  <inkml:trace contextRef="#ctx0" brushRef="#br0" timeOffset="51979.0155">6922 12569 30 0,'0'0'15'15,"0"0"1"-15,0 0-2 16,0 0-1-16,0 0-3 15,0 0 0-15,0 0-1 16,0 0-1-16,0 0-1 16,0 0-1-16,0 0-1 0,0 0 1 15,-13-17-1-15,13 17-1 16,0 0 0-16,-2-17-1 16,2 17 1-16,-2-19-1 15,0 1 0 1,2 18-1-16,2-32 1 0,2 15-1 15,-4-6 0-15,2 1 0 16,-2-2 0-16,2-3-1 16,-2 0 2-16,4 2-2 15,-4 0 1-15,3 4 0 16,-3-4-2-16,4 0 2 16,-4 4-2-16,4 0 2 15,-4-2-2-15,2 2 2 0,-2-8-2 16,4 2 2-16,-2-4-1 15,0 4 0-15,0 1 0 16,2 1 0 0,-4-2 0-16,1 6-1 0,-1-2 1 15,0 5 0-15,0-3-1 16,0 21 0-16,2-38 1 16,0 19-1-16,-2-2 0 15,2-2 1-15,0-2-1 16,2-2 0-16,-4 4 0 15,4-4 1-15,-2 0 0 16,-2-4-1-16,0 1 0 16,0-1 0-16,0 0 0 0,0-1 1 15,0-7 0-15,0 3-1 16,0 0 0 0,0-1 0-16,2 3 0 15,-2 3 1-15,0-6 0 0,2 9-1 16,-4-5 0-16,2 0 0 15,-4 3 0-15,4-1 1 16,-2-2-2-16,2 1 2 16,0 5-1-16,-2-4 0 15,4 6 0-15,2 0 1 16,-2 4-1-16,2-2 0 16,-4 0 0-16,2-2 0 15,-1 0 1-15,-1 0-1 0,2-3 0 16,-2 1 0-1,0-2 0-15,0 0 0 16,2 4 0-16,-2-1 0 16,2 1 0-16,2 0 0 0,-4-2 0 15,2 2 0-15,0-2 0 16,0 2 0-16,0 0 0 16,0 0 1-16,0-2-1 15,0 2 0-15,1 2 1 16,-1 6-2-16,2 0 1 15,-4 17 1-15,6-27-1 16,-6 27-1-16,4-19 2 16,-4 19-1-16,0 0-1 15,4-19 1-15,-4 19 1 16,0 0-1-16,-4-18 0 16,4 18 0-16,0 0 0 15,0 0 0-15,0 0 0 0,0 0 1 16,0 0-2-16,0 0 1 15,0 0 0-15,0 0 0 16,0 0 0-16,0 0 0 16,0 0 0-16,0 0 0 15,0 0 0-15,0 0 1 16,0 0-1-16,0 0 0 16,0 0 0-16,-17 10 0 15,17-10 0-15,0 0 0 16,0 0 0-16,0 0 0 15,-16 17 0-15,16-17 0 16,0 0 0-16,0 0 0 16,0 0 0-16,0 0 0 0,0 0 0 15,0 0 0-15,0 0 0 16,-17 14 0-16,17-14 0 16,0 0 1-16,0 0-1 15,0 0 0-15,0 0 0 16,-20 15 1-16,20-15-1 15,0 0 0-15,0 0 0 16,-23 25 0-16,23-25 0 16,-17 27 1-16,3-6-2 15,1 6 2-15,-4 3-1 16,-1 3 1-16,3 2-1 16,-1-1 0-16,1-3 1 0,1 1-1 15,3-5 1-15,3-6-1 16,8-21 1-16,-9 23-2 15,9-23 1-15,0 0 1 16,0 0-1-16,0 0 1 16,0 0-1-16,-6-25 0 15,6 25 0-15,2-36 1 16,2 17-2-16,1-8 1 16,3-4 0-16,0-3 0 15,-1 3 0-15,3 2 0 16,-2 1 0-16,7 3 0 15,3 0 0-15,-1 7 0 16,0 1 0-16,5 4-1 0,-3 7 1 16,2-2 1-16,0 8-2 15,-3 6 2-15,-18-6-1 16,25 29 0-16,-12-6 1 16,-1 6-1-16,-3-1 0 15,-1 3 1-15,0-2-1 16,-2-6 0-16,-1-4 0 15,1 2-1-15,-6-21-1 32,4 17-1-32,-4-17-3 0,0 0-20 15,0 0-16-15,0 0 0 16,0 0 0-16,12-30 0 16</inkml:trace>
  <inkml:trace contextRef="#ctx0" brushRef="#br0" timeOffset="53585.3852">6774 9424 18 0,'0'0'33'16,"0"0"1"-16,-6-29-1 15,6 29-10-15,0 0-5 16,0 0-5-16,-8-17-3 16,8 17-2-16,0 0-2 15,0 0-1-15,14 21-1 16,-8-2 0-16,-6 6-1 15,3 5 0-15,1 5 0 0,-2 3-1 16,-2 1 0 0,4-3-2-16,-2-1 1 15,0-5 0-15,0-8-1 16,-2-5 0-16,0-17 0 0,0 0-1 16,0 0 0-16,0 0 0 15,0 0-1-15,-14-33-1 16,11 8-1-16,-9-5 1 15,4-1-1-15,-3-4 2 16,3 1-1-16,0 1 1 16,2 2 2-16,1 5 1 15,-1-1 1-15,6 11 0 16,0 16 0-16,2-24 1 0,-2 24 0 16,0 0 0-1,21-2 0-15,-2 15-1 16,3 4 0-16,6 8 1 15,3 2-1-15,4 8 0 0,2-5-1 16,1 1 1-16,-3-2-2 16,-2-6 2-16,-2-6-2 15,-4-7 1-15,-4-7 0 16,-6-6-1-16,-17 3 1 16,25-27-1-16,-21 6 0 15,-2-6 1-15,-6-4-1 16,-4-3 0-16,-1-5 0 15,-1 3-1-15,-1-1-1 16,-1 1-1-16,8 5-4 16,-11-5-31-16,15 11-3 15,-4 2-1-15,4 23 0 16</inkml:trace>
  <inkml:trace contextRef="#ctx0" brushRef="#br0" timeOffset="57321.9671">7125 12796 21 0,'0'0'17'0,"0"0"-1"16,0 0-3-16,0 0-2 15,0 0-3-15,-18 13-1 16,18-13 0-16,0 0 0 15,0 0 0-15,-19 8-1 16,19-8 1-16,0 0-2 16,0 0 1-16,0 0-1 15,0 0 0-15,0 0-1 16,0 0 0-16,0 0-1 16,0 0 0-16,0 0-1 0,0 0 0 15,0 0 0-15,0 0-1 16,0 0 0-16,27 9-1 15,-9-10 1-15,3 2-1 16,2 1 0-16,4-2 0 16,0 4 1-16,4-4-1 15,0 4 0-15,1-4 0 16,7 2 0-16,2 2 1 16,3-4-1-16,4-2 0 15,4 0 0-15,8 4 1 16,2-8-1-16,7 6 2 15,-1-2-1-15,5 0 0 16,6-2-1-16,8 1 1 0,2-3 0 16,3-2-1-16,-1-1 1 15,3 1 1-15,1-2-1 16,-3 1 1-16,-3-1 0 16,0 1 0-16,-8 1 1 15,2 2-2-15,-6 0 1 16,-4 3-1-16,-3-3 0 15,-7 4-1-15,-7-2 1 16,-6 6-1-16,-9-4 1 16,-8 6-1-16,-6-6 1 15,-8 6 0-15,-19-4 0 16,19 0-1-16,-19 0 2 16,0 0-2-16,0 0 1 0,0 0-1 15,0 0 0-15,0 0-1 16,-19 17 0-1,19-17-4-15,-17 15-5 16,-7-9-28-16,24-6 0 0,-25 8 0 16,25-8 0-16</inkml:trace>
  <inkml:trace contextRef="#ctx0" brushRef="#br0" timeOffset="58118.8835">9237 12569 28 0,'0'0'31'15,"-19"-15"3"-15,19 15-10 16,-27-17-4-16,27 17-4 15,-24-8-3-15,24 8-3 16,-17-8-1-16,17 8-2 16,0 0-1-16,0 0-2 15,-21-9 1-15,21 9-2 16,0 0 0-16,0 0-1 0,0 0 0 16,17 6-1-16,-17-6 0 15,37 7 0-15,-8-1 0 16,9 2-1-16,7-1 1 15,3 3 0-15,4-2-1 16,-4 3 1-16,-3-1-1 16,-3-1 0-16,-9 1 1 15,-8 1-1-15,-6-1 1 16,-19-10 0-16,8 31 0 16,-16-12 0-16,-9 4 0 15,-4 0 1-15,-8 2-2 16,-4-6 1-16,-4 2 0 15,3-4 0-15,-1 1-1 0,2 1 0 16,4-6 0-16,0 5-1 16,10-1-1-16,0-2-2 15,9 14-5-15,-13-12-32 16,25 2 0-16,-2-19-1 16,0 0 0-16</inkml:trace>
  <inkml:trace contextRef="#ctx0" brushRef="#br0" timeOffset="60777.5404">10184 12426 22 0,'0'0'29'0,"19"-12"-3"0,-19 12-3 16,2-17-4-16,-2 17-1 16,0 0-3-16,19-14-3 15,-26-5-1-15,7 19-2 16,6-23-2-16,-6 23-1 15,1-23 0-15,-1 23-2 16,-3-17-1-16,3 17 0 16,0 0 0-16,-24-19-1 15,24 19 0-15,-25-8-1 16,25 8 0-16,-30 0 0 16,12 6 0-16,-1 5 0 15,0 5-1-15,1 3 1 16,-1 2 0-16,2 6 0 0,-5 5-1 15,7 3 1-15,-1 5-1 16,7 0 1 0,-1 1-1-16,6 3 1 15,4 4-1-15,2 0 1 0,6-2-1 16,0 4 1-16,3-4 0 16,1 2 0-16,1 0-1 15,-1-4 1-15,0-4-1 16,-3-2 0-16,-3-3 1 15,-4-4-1-15,-2-3 0 16,-6-3 1-16,-7-2-1 16,1-2 0-16,-5-5 0 0,-3-1-1 15,-1-5 0-15,0-5 0 16,2 1-2 0,-3-10-1-16,22 4-1 15,-34-15-4-15,34 15-6 0,-18-19-26 16,18 19 1-16,-11-40 0 15,9 18 1-15</inkml:trace>
  <inkml:trace contextRef="#ctx0" brushRef="#br0" timeOffset="60980.6765">9821 12903 52 0,'6'-25'38'16,"-6"25"1"-16,14-17 0 15,-7-2-18-15,18 17-9 16,-25 2-3-16,45-12-4 16,-22 5-1-16,4 3-2 0,-2 0-2 15,-2-2-2-15,0 8-4 16,-23-2-32-16,20-2-2 16,-20 2 0-16,0 0 0 15</inkml:trace>
  <inkml:trace contextRef="#ctx0" brushRef="#br0" timeOffset="86953.3275">4237 12821 1 0,'0'0'18'15,"0"0"-3"-15,0 0-4 0,0 0-2 16,0 0-1-16,0 0-1 16,0 0-2-16,0 0-1 15,0 0 1-15,0 0-2 16,0 0 1-16,0 0-1 15,0 0 0-15,22 0-1 16,-22 0 0-16,17-4 0 16,-17 4 0-16,27-4-1 15,-27 4 0-15,35-4 1 0,-18-5 0 16,2 7 0 0,3-6-1-16,1 4 1 15,0-4 0-15,2 5 1 16,0-3-1-16,2 2 0 0,-4 2 0 15,6-4-1-15,-6 4 1 16,4 2 0-16,-4 0-1 16,4 0 0-16,-5-1 1 15,3-3-2-15,-2 4 1 16,2 4 0-16,-2-4 0 16,2 1 0-16,0-1-1 15,4 0 1-15,2-1-1 16,-2 1 1-16,6-2 0 15,1 0 0-15,-3-4 0 16,2 6-1-16,0-2 1 16,-1 2 0-16,-3-2 0 15,4 4-1-15,-2-6 1 0,-3 6 0 16,3-6 0-16,0 6 0 16,0-6 0-16,2 10 0 15,-5-6 0-15,7 4-1 16,-2-4 1-16,1 2-1 15,1 2 1-15,0-2 0 16,-3 0-1-16,1-1 1 16,-2 1 0-16,-6 2-1 15,0 0 1-15,0 2 0 16,-6 0-1-16,4-1 0 16,-2 1 0-16,4-4 0 15,0-2 0-15,2 0 0 16,2-2 1-16,0 0-1 0,2-2 0 15,-2 0 0-15,-2 4 1 16,-2 2-1-16,2-2 0 16,-4 8 0-16,2-4 1 15,2 0-1-15,0-2 1 16,-1 2-1-16,1-4 0 16,0 0 0-16,-4 0 1 15,4-4-1-15,-6 0 1 16,3 0-1-16,-3 2 0 15,4 0 0-15,0-4 0 16,2 3 0-16,2 1 0 16,1 0-1-16,1 0 1 0,2 2 1 15,-4-4-2-15,0 0 1 16,-1 4 1-16,-1-4-1 16,-2 0 0-1,0-1 0-15,0 1-1 0,-4-2 1 16,6 6 0-16,-4 2 0 15,-5 0 0-15,-1 6-1 16,-2 1 0-16,-17-9-5 16,27 17-21-16,-27-17-6 15,2 22 0-15,-2-22-1 16</inkml:trace>
  <inkml:trace contextRef="#ctx0" brushRef="#br0" timeOffset="87970.8285">4251 12717 6 0,'0'0'18'16,"0"0"0"-16,0 0-2 0,0 0-2 15,0 0-2-15,0 0-2 16,0 0-1-16,0 0-1 16,0 0-2-16,17 6-1 15,-17-6-1-15,0 0-1 16,22-19 0-16,-3 11 0 15,0-7-1-15,10 5 0 16,0-7-1-16,8 1 1 16,3-5-2-16,-3 4 1 15,-1-2-1-15,-3 5 0 16,-6 1 1-16,-2 3 0 16,-25 10 1-16,25-11-1 0,-25 11 1 15,0 0 0-15,0 0-1 16,-27 21 1-16,2-6-1 15,-6 7 0 1,-7-1 0-16,-3 7 0 0,-3-1-1 16,0 4 1-16,1-8-1 15,7 0 1-15,1-6 0 16,12-1 0-16,1-7 0 16,22-9 0-16,-17 14 1 15,17-14 0-15,17 17 0 16,3-8-1-16,-20-9 2 15,36 18-2-15,-12-9 1 16,3 3-1-16,-6-5-1 0,-21-7-3 16,33 16-4-16,-33-16-28 15,-4 21 0 1,4-21-1-16,-14 17 0 16</inkml:trace>
  <inkml:trace contextRef="#ctx0" brushRef="#br0" timeOffset="90942.3797">6564 13124 10 0,'0'0'9'0,"0"17"-1"16,0-17-1-16,-2 17 0 16,2-17 0-16,-2 27-2 15,4-8 2-15,-4-1-1 0,4 1-1 16,-4-2 0 0,2 2-1-16,-2-2-1 15,0 6-1-15,-2 2 1 16,0-2-3-16,2 4 1 0,0-2-1 15,0 4 1-15,2 0-1 16,-4 1 1-16,4-1 0 16,-3-6 0-16,1 4 0 15,-4-6 1-15,4 4-1 16,-4-4 0-16,4 0 0 16,0 0 0-16,0 2 0 15,2 0-1-15,0 2 1 16,0 2 0-16,0 2 0 15,0-2 0-15,0 0 0 16,-3-4 0-16,1 2-1 16,-4-2 1-16,2 4 0 15,-4-6 0-15,4 7 0 0,-3-6 1 16,1 1 0-16,0 2-1 16,2 1 1-16,2-3 0 15,2 0-1-15,-2-1 0 16,2-3 0-16,0 2-1 15,2 6 0-15,-2-2 0 16,0 0 0-16,0-1 0 16,0 1 0-16,-2-2 0 15,2-1 1-15,-2-3 0 16,1 0-1-16,1-19 1 16,-2 31-1-16,2-31 1 15,-6 30 0-15,6-30-1 16,-6 29-1-16,6-29 1 0,-4 29-1 15,4-29 1-15,-4 23-1 16,4-23 1-16,-5 27 0 16,1-10 0-16,4-17 0 15,-10 29 1-15,10-29-1 16,-10 30 0-16,10-30 1 16,-5 21-1-16,5-21 1 15,0 0 0-15,-6 25 0 16,6-25 0-16,0 18 1 15,0-18-1-15,2 19 2 16,-2-19-1-16,4 19 0 16,-4-19-1-16,0 0 0 0,0 0-1 15,5 17 1-15,-5-17-1 16,0 0 0-16,0 0 0 16,0 0 0-16,0 0 0 15,0 0 0-15,0 0-1 16,18 6-1-16,-18-6-2 15,0 0-3-15,0 0-6 16,0 0-11-16,2-25-6 16,-2 25 0-16,0 0 0 15</inkml:trace>
  <inkml:trace contextRef="#ctx0" brushRef="#br0" timeOffset="91746.7353">6251 14741 14 0,'0'0'28'15,"0"0"-5"-15,0 0-2 16,19 2-3-16,-19-2-3 16,0 0-4-16,0 0-3 15,0 0-1-15,0 0-1 16,20 25-2-16,-20-25 0 16,11 23 0-16,-11-23-1 15,12 28 0-15,-12-28-1 0,9 35 0 16,-7-18-1-16,2 0 0 15,-4-17 0 1,8 25-1-16,-8-25 0 16,0 0 1-16,0 0-2 0,0 0 2 15,0 0-1-15,0 0 0 16,0 0 1-16,17-2-1 16,-17 2 0-16,0 0-1 15,12-17 1-15,-12 17 0 16,0 0 0-1,13-25-1-15,-13 25 0 16,10-17 1-16,-10 17-1 16,15-19 1-16,-15 19-1 15,20-15 0-15,-20 15 0 16,21-16 1-16,-21 16 0 16,23-13 0-16,-23 13 0 15,19-14 0-15,-19 14 0 0,0 0 1 16,0 0 0-16,0 0-1 15,0 0 1-15,0 0 0 16,0 0 0-16,0 0 0 16,-27-13-1-16,27 13 1 15,-30 2-1-15,10-2-1 16,3 6-2-16,-10-10-3 16,27 4-19-16,-39 17-10 15,14-9 0-15,2 1 1 16</inkml:trace>
  <inkml:trace contextRef="#ctx0" brushRef="#br0" timeOffset="99611.0975">4664 11691 20 0,'0'0'31'15,"0"0"2"-15,0 0 0 16,15 34-16-16,-15-34-5 16,0 37 0-16,-10-16-2 15,16 25-2-15,-13-8-2 16,7 14-1-16,-6-6-2 0,2-2-1 15,-2-7-1-15,2-5 0 16,2-9-1-16,-2-5-1 16,4-18-1-16,0 0-2 15,0 0-6-15,0 0-23 16,-1-20-3-16,4-6-1 16,-1-5 1-16</inkml:trace>
  <inkml:trace contextRef="#ctx0" brushRef="#br0" timeOffset="99829.862">4575 11727 26 0,'0'0'33'16,"0"0"1"-16,-6-19 0 16,25 25-17-1,-9-29-3-15,27 21-5 16,-10-19-2-16,15 11-3 0,-3-9-2 15,5 8-2-15,-1-3-3 16,-13-7-7-16,15 11-19 16,-18 3-6-16,-10 1 0 15,-17 6-1-15</inkml:trace>
  <inkml:trace contextRef="#ctx0" brushRef="#br0" timeOffset="99970.4853">4662 11919 12 0,'0'0'27'16,"17"4"-3"-1,-7-23-5-15,11-4-32 0,21 15-8 16,-18-21-1-16,18 22-3 16</inkml:trace>
  <inkml:trace contextRef="#ctx0" brushRef="#br0" timeOffset="100251.7541">4876 11908 32 0,'19'-14'34'0,"-19"14"2"0,23-2-1 15,0 18-22-15,-23-16-2 16,37 21-1-16,-37-21-4 16,35 30-2-16,-16-8-3 15,0-7-4-15,6 6-2 16,-25-21-14-16,26-2-15 16,-26 2-2-16,25-17 1 15,-14 0 0-15</inkml:trace>
  <inkml:trace contextRef="#ctx0" brushRef="#br0" timeOffset="100392.3856">5076 11850 68 0,'-21'23'34'0,"-4"8"1"16,4-14-10-16,4 20-22 16,3 5-14-16,8-8-21 15,-7-11-1-15,11 4-2 16,2-27 0-16</inkml:trace>
  <inkml:trace contextRef="#ctx0" brushRef="#br0" timeOffset="101191.676">5564 14211 17 0,'0'0'31'0,"0"0"1"16,18-2 1 0,-9 25-15-16,-9-23-5 0,-3 45-1 15,-7-24-3-15,16 21-2 16,-10-8-2-16,8 12-3 16,-2-7 2-16,2-1-3 15,-1-5 0-15,3-6-2 16,2-6 0-16,-8-21-1 15,11 25-2-15,-11-25-5 16,0 0-18-16,18-25-8 0,-18 4 0 16,-2-4 1-1</inkml:trace>
  <inkml:trace contextRef="#ctx0" brushRef="#br0" timeOffset="101394.8064">5528 14374 33 0,'0'0'30'16,"21"-5"2"-16,4-5-2 15,10 0-20-15,-6-14-3 16,13 4-3-16,-1-1-4 16,-3-11-5-16,7 9-19 0,-7 3-7 15,-17 3 0 1,-1 11-1-16</inkml:trace>
  <inkml:trace contextRef="#ctx0" brushRef="#br0" timeOffset="101566.6905">5591 14430 2 0,'37'-6'23'0,"-20"-24"-1"15,26 20-6-15,-20 0-29 16,-6-20-4-16,20 24-5 16,-29-13 12-16</inkml:trace>
  <inkml:trace contextRef="#ctx0" brushRef="#br0" timeOffset="102347.9835">5807 14468 42 0,'-21'-5'34'15,"21"5"1"-15,-17 13 1 16,-2-15-23-16,24 25-2 16,-5-23-2-16,-5 29-4 15,5-29 1-15,7 31-4 16,-7-31 2-16,22 25-3 16,-22-25 1-16,32 3-2 0,-14-6 0 15,-18 3 1-15,29-22-2 16,-18 5 1-1,-3-2-1-15,-2-2 1 16,-6 2 0-16,2 0-1 0,-2 19 1 16,-4-23 0-16,4 23 0 15,0 0 1-15,0 0-1 16,19 15 0-16,-4 6 0 16,5 4 0-16,3 8 1 15,2 7 0-15,2 6 0 16,-2 6-1-16,-4-1 1 15,1 3-1-15,-9 0 2 0,-3 0-1 16,-8-5-1-16,-6-4 1 16,-6-11 0-16,-5-5-1 15,-5-8 0 1,-1-13 0-16,-4-8 0 0,2-14 0 16,-2-7 0-16,6-10 0 15,1-1 0-15,9-8 0 16,3-8 0-16,6-2 1 15,7 0-1-15,5 4 1 16,5 4-2-16,7-1 1 16,3 9-2-16,-4-5-4 15,13 20-26-15,-16 0-6 16,-1 8-1-16,-19 11 0 0</inkml:trace>
  <inkml:trace contextRef="#ctx0" brushRef="#br0" timeOffset="117623.456">1481 2704 16 0,'-4'-25'15'0,"4"25"0"16,0 0 0-16,8-23 0 16,-8 23-2-16,0 0 1 15,21-5-1-15,-21 5-1 16,0 0-1-16,0 0-2 16,21 13 0-16,-21-13-1 15,0 0-1-15,0 0-1 16,-7 19-1-16,7-19 0 15,-27 14-2-15,2-9 0 0,-4 1 0 16,-8 2-1-16,-3 5 0 16,-5 1 0-16,1-3-1 15,-1-3 0-15,1 0 0 16,6-1 0-16,5 1-1 16,6-4 1-16,7 3-1 15,20-7 0-15,-19 16 0 16,19-16 1-16,14 17-1 15,9-9 0-15,12-5 0 16,11-3 0-16,8-5-1 16,6 3 0-16,1-6 1 15,1 4-1-15,-6 8 1 0,-10 8 0 16,-11 1 0-16,-18 10 0 16,-17 10 1-16,-11 9-1 15,-16 2 1-15,-12 0 0 16,-5-6 0-16,-8 1 0 15,2 1 0-15,-1-3 0 16,11-11 0-16,3-4 0 16,12-5 1-16,8-4-2 15,17-13 1-15,-4 25-1 16,4-25 0-16,33 12 1 16,-4-8-1-16,7-4 0 15,9-6-1-15,1 2 1 16,6 0 0-16,-2 2 0 0,2 4 0 15,-5 4 0-15,-3 5 0 16,-5 7 1-16,-3 3 0 16,-3 0-2-16,-2 0 2 15,-6-6-1-15,-2-1 1 16,-4-9-1-16,-19-5 0 16,27-5 0-16,-27 5 0 15,10-25 0-15,-10 6 0 16,-4 1 1-16,-2-1-2 15,-1 2 1-15,7 17 0 16,-16-27 0-16,16 27 0 16,-11-23-1-16,11 23-1 15,0 0-1-15,-10-29-3 0,10 29-4 16,-6-30-13-16,6 30-16 16,-4-29-1-16,4 29 0 15,-9-44 1 1</inkml:trace>
  <inkml:trace contextRef="#ctx0" brushRef="#br0" timeOffset="117935.9732">1709 2689 56 0,'0'0'36'0,"-2"-17"2"15,2 17-1-15,-8-23-25 0,8 23-3 16,0 0-2-16,0 0-2 16,-2 19-2-16,4 6-1 15,-6 4 0-15,6 5-1 16,-2 1-2-16,-2-3-1 15,12 3-6-15,-10-35-21 16,8 27-9-16,-8-27-1 16,27-8 0-16</inkml:trace>
  <inkml:trace contextRef="#ctx0" brushRef="#br0" timeOffset="118659.8165">2095 2685 21 0,'1'-23'35'16,"-1"23"1"-16,4-21 1 15,14 29-15-15,-30-28-4 16,29 32-4-16,-17-12-4 16,2 21-2-16,-2 0-4 15,10 16 1-15,-4 3-1 16,5 8-1-16,-5 6-1 15,6 11 0-15,-5-2 0 16,5 0 0-16,-4-7-1 0,1-6 0 16,-1-12-1-16,2-5 0 15,-3-12 0-15,-7-21-1 16,0 0 0-16,18-2-2 16,-18 2-1-16,2-48-3 15,4 29-6-15,-28-18-25 0,17 5-2 16,-7-8 0-16,4 13 0 15</inkml:trace>
  <inkml:trace contextRef="#ctx0" brushRef="#br0" timeOffset="119081.7147">2100 2595 46 0,'0'0'37'15,"0"0"1"-15,0 0-1 16,0-35-21-16,33 37-5 16,-16-17-1-16,18 11-4 0,-2-7-1 15,7 5-2 1,1 0-2-16,1 0 0 15,3 1-1-15,-3 1-2 16,4 0 0-16,-11-6-5 0,6 18-4 16,-41-8-26-16,29 4-2 15,-29-4 1-15,-2 19-1 16</inkml:trace>
  <inkml:trace contextRef="#ctx0" brushRef="#br0" timeOffset="119284.8522">2100 2840 80 0,'0'0'39'16,"0"0"-1"-16,33-17-9 16,2 10-22-16,-2-13-3 0,5 3-3 15,3 4-4-15,-12-12-9 16,7 17-26-16,-13-3 1 15,-1 11-2-15,-22 0 1 16</inkml:trace>
  <inkml:trace contextRef="#ctx0" brushRef="#br0" timeOffset="120034.8967">2515 3057 71 0,'15'-19'38'16,"-15"19"1"-16,0 0-8 16,0 0-18-16,0 0-5 15,0 0-1-15,16 23-2 16,-16 4-3-16,6 9 1 16,-1 3-2-16,7 5 0 15,0 2 0-15,-1 2 0 16,7-4-1-16,3-13 0 15,6-10 1-15,-2-14-2 16,2-9 1-16,0-11 0 0,0-8 0 16,-2-12-1-16,-2-7 1 15,-6-2 0-15,-3 2 0 16,-3 1-1 0,-5 12 2-16,-2 6-1 0,-4 21 0 15,0 0 2-15,0 0-1 16,0 42 0-16,0 3 1 15,4 10 0-15,2 9 0 16,3 8-1-16,1-1 2 16,2 2-1-16,-3-6-1 15,5-7 0-15,-3-8 1 16,3-10-2-16,-6-13 1 0,-3-6-1 16,3-6-2-16,-8-17-1 15,0 0-2 1,-6-21-9-16,6 21-27 15,-17-46-2-15,7 13 1 16,-7-17-1-16</inkml:trace>
  <inkml:trace contextRef="#ctx0" brushRef="#br0" timeOffset="121301.6927">3298 2839 41 0,'0'0'34'15,"19"7"2"-15,-19-7-5 16,0 0-14-16,25 2-6 16,-25-2-3-16,24-9-1 15,-24 9-2-15,32-14-1 16,-12 5-1-16,5 3-1 16,-2-2-1-16,2-1-1 15,-2 3-1-15,-4-6-3 16,6 16-4-16,-25-4-7 15,22-17-22-15,-22 17 0 16,0 0-1-16,0 0 1 16</inkml:trace>
  <inkml:trace contextRef="#ctx0" brushRef="#br0" timeOffset="121520.4449">3290 2967 54 0,'10'21'38'0,"-10"-21"0"16,31 6 0-16,-10-18-22 16,14 14-8-16,-10-11-2 15,13 3-3-15,-3-4-3 16,-2-13-3-16,6 18-4 16,-20-20-16-16,6 17-15 15,-25 8-1-15,29-10 1 16,-29 10 0-16</inkml:trace>
  <inkml:trace contextRef="#ctx0" brushRef="#br0" timeOffset="121942.3497">3996 2664 67 0,'0'0'38'0,"27"-12"1"0,-27 12 1 16,8 27-30 0,-29 2-2-16,9 21-2 15,-7 4-2-15,7 11-1 16,3 6-1-16,11-2 0 0,5-6-1 15,11-5 0-15,9-16-1 16,6-13 0-16,7-16 1 16,4-11-1-16,1-13 1 15,-3-7-1-15,-1-16 1 16,-8-6-1-16,-8-5 1 16,-8-4-1-16,-9-1 0 15,-10-10 0-15,-10 8 0 16,-9 1-2-16,0 12-2 15,-18-16-13-15,10 26-24 16,-11 0 0-16,3 16-1 16,-3 5 1-16</inkml:trace>
  <inkml:trace contextRef="#ctx0" brushRef="#br0" timeOffset="126790.9615">5084 3027 26 0,'0'0'34'0,"0"0"0"16,0 0 1-16,0 0-16 15,-11-23-4-15,11 23-5 16,19-14-2-16,4 12-2 16,-4-9-2-16,14 11-1 15,0-10 0-15,5 4-2 16,3-3 0-16,-2 5-1 16,-1 2-3-16,-11-6-3 0,10 18-6 15,-37-10-24-15,17 8-1 16,-17-8 0-1,0 0-1-15</inkml:trace>
  <inkml:trace contextRef="#ctx0" brushRef="#br0" timeOffset="126931.5894">5217 3134 57 0,'0'0'36'16,"10"23"0"-16,-10-23 1 15,44 8-28-15,-24-14-4 16,5 0-8-16,9-5-30 15,-9 3-1-15,-3 2-2 0,-3 2-1 16</inkml:trace>
  <inkml:trace contextRef="#ctx0" brushRef="#br0" timeOffset="127712.882">6062 2894 31 0,'-4'-23'33'16,"4"23"3"-16,-7-23 0 15,-11 2-17-15,18 21-5 16,0 0-3-16,0 0-2 15,0 0-2-15,0 0-1 0,0 0-2 16,-2 36 0-16,10-9-1 16,5 10-1-16,1 7 0 15,1 2 0-15,1 6-1 16,1-4 0-16,-3-4 0 16,-1 0-1-16,-3-6 1 15,-2-11-1-15,-3-6 0 16,-5-21 0-16,4 23-1 15,-4-23 0-15,0 0-1 16,-19-9-3-16,19 9-5 16,-29-46-15-16,17 23-15 15,-9-12 1-15,6 6-1 16,-5-11 1-16</inkml:trace>
  <inkml:trace contextRef="#ctx0" brushRef="#br0" timeOffset="128087.9104">5983 2979 49 0,'-10'-25'36'0,"10"25"0"0,0 0 2 16,-9-31-21-16,9 31-5 16,0 0-3-16,27 23-1 15,-27-23-3-15,34 27 0 16,-10-10-1-16,8 10-1 16,3 0-1-16,9 3 0 15,1 3 0-15,7 0-1 16,-2-3 0-16,4-3 1 0,-4-8-2 15,4-5 1-15,-6-6 0 16,-3-7-1-16,-9-6 1 16,-1-9-2-1,-10-9 2-15,-5-6-1 16,-11-5 0-16,-5-6 1 0,-10-6-1 16,-5-2 0-16,-5-4 1 15,-5-2-1-15,-2 4-1 16,0 4 0-16,3 4 0 15,3 8-1-15,5 11-3 16,-1-10-9-16,13 33-27 16,-6-17-1-16,6 17 0 15,0 0 0-15</inkml:trace>
  <inkml:trace contextRef="#ctx0" brushRef="#br0" timeOffset="129229.6005">7042 3009 45 0,'0'0'35'0,"0"0"0"16,-17-21-11-16,17 21-6 15,0 0-4-15,0 0-4 16,0 0-1-16,0 0-2 16,0 0-2-16,30 4-1 0,-12-8 0 15,7 2-1-15,6-2 0 16,5-5-1-16,5-1-1 16,-1 3 1-16,-1-1-1 15,-2-2-1-15,-8 6 1 16,-6 4-1-16,-23 0 0 15,25 4 0-15,-25-4 0 16,0 0-1-16,4 19-2 16,-4-19-4-16,5 20-17 15,-5-20-15-15,0 0-1 16,0 0-1-16,0 0 1 16</inkml:trace>
  <inkml:trace contextRef="#ctx0" brushRef="#br0" timeOffset="131386.125">7767 2921 36 0,'0'0'23'16,"0"0"0"-16,-6-17-3 15,6 17-3-15,0 0-2 16,0 0-3-16,0 0-2 15,0 0-2-15,0 0 0 16,0 0-2-16,0 0 1 0,0 0-2 16,18 17 0-16,-9 8-1 15,-1-2-1 1,4 12 1-16,-7-5-2 16,5 5 0-16,-4-5-1 0,2 1 1 15,-6-4-2-15,3-10 1 16,-5-17 0-16,0 0 0 15,0 0-1-15,0 0 1 16,0 0-1-16,-4-29 1 16,3 3-1-16,1-5 0 15,1-6 0-15,3-3 0 16,2 0 0-16,4 3 0 0,1 3 0 16,5 3 0-1,3 8 0-15,-2 2 0 16,5 6-1-16,3 5 1 15,0 10 0-15,0 10 1 16,0 5 0-16,-4 16-1 0,-4 5 0 16,1 6 1-16,-7 6-1 15,-3 2 1-15,-2-4-1 16,-4-9 0-16,-2-7 1 16,0-8-1-16,0-22 0 15,-2 23 1-15,2-23-1 16,0 0 0-16,2-41 0 15,2 11 0-15,3-3 0 16,1-2 0-16,4-7 0 16,-1 0 0-16,7 0 0 15,-1 5-1-15,0 11 1 16,3 3 0-16,1 5 0 0,0 9 0 16,2 5 0-16,2 10 0 15,0 9 0-15,-1 6 1 16,1 4-2-16,-6 10 2 15,-4 1-1-15,-1 0 0 16,-5-1 0-16,-3-4 0 16,-2-5-1-16,-4-4 0 15,0-5-2-15,0-17-4 16,0 0-9-16,0 0-23 16,0 0-2-16,10-33 1 15,-1 14 0-15</inkml:trace>
  <inkml:trace contextRef="#ctx0" brushRef="#br0" timeOffset="132058.0514">8840 2800 44 0,'23'-34'34'16,"-14"13"2"-16,-9 21-10 15,-2-39-4-15,2 39-7 16,0 0-3-16,-21-6-3 16,-12 14-3-16,6 19-1 15,-9 4-2-15,3 11-1 16,0 0 0-16,8 6-1 16,6 4-1-16,9-6 1 15,12-6-1-15,12-9 1 16,3-8-1-16,8-14 0 15,4-10 1-15,2-11-1 0,0-7 0 16,0-8 0 0,-1-9 0-16,-6-3 0 15,-5-1 0-15,-6 7 0 16,-3 4 0-16,-2 10 0 0,-8 19 0 16,0 0 1-16,0 0-1 15,4 21 0-15,1 10 0 16,7 7 1-16,0 10-1 15,5 2 0-15,0 4 1 16,3-2-1-16,-5 0 1 16,-2-4 0-16,-5-4-1 15,-6-6 1-15,-8-5-1 16,-9-5 1-16,-4-5-1 0,-8-5 0 16,-2-7 0-1,-6-7-1-15,4-6-1 16,-2-11-2-16,8 7-3 15,-8-25-8-15,33 31-24 0,-32-40-2 16,28 21 1-16,-2-2-1 16</inkml:trace>
  <inkml:trace contextRef="#ctx0" brushRef="#br0" timeOffset="132542.4465">9287 2919 35 0,'0'0'36'0,"-17"2"2"16,17-2 0-16,0 0-15 16,0 0-6-16,0 0-6 15,0 0-2-15,0 0-2 16,19 10-2-16,-19-10-2 0,44-4 0 15,-15-2-1-15,12 0 0 16,3-3 0-16,1-1-1 16,-5 1-1-16,1 1 1 15,-9 2-1-15,-5 4 0 16,-7 2 0-16,-20 0-1 16,0 0-1-16,3 17-2 15,-3-17-8-15,0 0-28 16,-27 16-2-16,6-20 1 15,4 6-1-15</inkml:trace>
  <inkml:trace contextRef="#ctx0" brushRef="#br0" timeOffset="135187.4047">10169 2716 36 0,'0'0'32'16,"0"0"1"-16,0 0-9 15,0 0-4-15,-14-17-2 16,14 17-5-16,0 0-2 15,0 0-3-15,0 0-1 16,-2 32-1-16,2-13-1 16,10 14-2-16,-4 5 0 15,3 10-1-15,1 4-1 16,1 4 0-16,1-1 0 0,1-5 0 16,-3-8-1-16,0-3 0 15,-1-12-1-15,-9-27 0 16,18 25-1-16,-18-25-3 15,0 0-4-15,6-47-16 16,-5 26-14-16,-10-17-1 16,5-2 0-16,-11-10 1 15</inkml:trace>
  <inkml:trace contextRef="#ctx0" brushRef="#br0" timeOffset="135421.7943">10032 2641 64 0,'0'0'39'16,"13"-17"-1"-16,-13 17 1 16,56-4-25-16,-35-11-5 15,24 13-3-15,-3-10-1 16,10 1-3-16,2 1 0 16,4-1-2-16,-2 3 0 15,-6 0-1-15,-2 8-4 16,-17-11-6-16,10 16-28 15,-41-5 0-15,11 25-1 16,-11-25 1-16</inkml:trace>
  <inkml:trace contextRef="#ctx0" brushRef="#br0" timeOffset="135609.3083">10149 2954 71 0,'0'0'38'15,"35"-8"0"-15,-2-7-1 16,-8-8-29-16,19 9-2 16,-3-5-4-16,3 0-3 15,10 11-5-15,-21-17-16 16,7 23-15-16,-5 0-1 16,0 10 0-16,-8-6 1 15</inkml:trace>
  <inkml:trace contextRef="#ctx0" brushRef="#br0" timeOffset="136046.8303">10903 2856 66 0,'0'0'37'0,"0"0"2"16,0 0-1-16,-29-12-25 15,12 33-5-15,-20-7-2 16,7 9-3-16,-5-4 0 16,8 8-2-16,2-6 0 15,25-21-1-15,-14 27 0 0,14-27 1 16,31 8-1 0,-2-8 0-16,8-4 0 15,-1 2 0-15,7-2 0 16,-7 6 0-16,1 0 0 0,-6 2 1 15,-6 5-1-15,-8 8 1 16,-11 3 0-16,-6 3 0 16,-11 4-1-16,-7-1 1 15,-5-3 0-15,-4-2 0 16,-4-3-1-16,0-5 1 16,2-7-1-16,4-4 0 15,6-10-1-15,2-11-2 16,17 19-2-16,-20-52-5 15,20 52-19-15,14-52-11 16,-4 27 0-16,-1-9 0 16</inkml:trace>
  <inkml:trace contextRef="#ctx0" brushRef="#br0" timeOffset="136249.9632">11052 2904 74 0,'33'38'40'0,"-24"-21"0"15,7 14 0-15,-20-10-27 16,19 16-5-16,-13-12-2 16,8 3-2-16,-8-5-3 15,4-5 0-15,-6-18-4 16,3 17-2-16,-3-17-6 16,0 0-28-16,6-27-2 15,-13-6 1-15,8 1 0 0</inkml:trace>
  <inkml:trace contextRef="#ctx0" brushRef="#br0" timeOffset="136390.6104">11119 2723 54 0,'0'0'34'15,"-2"-21"0"-15,2 21 0 16,0 0-24-16,0 0-8 16,20 12-10-16,-14 7-24 15,1-2-2-15,5 6 1 16,-1-2-2-16</inkml:trace>
  <inkml:trace contextRef="#ctx0" brushRef="#br0" timeOffset="136777.4869">11272 2936 67 0,'11'23'38'0,"-11"-23"1"15,12 35-1-15,-12-35-23 16,4 31-6-16,-8-10-2 15,10 9-2-15,-6-5-2 16,4 2-1-16,-6-6-1 16,4-2-1-16,-4 1 1 0,2-20-1 0,0 0 0 15,0 0-1-15,9-25 1 16,-1 0 0-16,4-6 0 16,-1-7-1-16,7-3 1 15,1-1 0-15,2 6 0 16,2 1 0-16,0 8 1 15,2 10-1-15,-1 8 0 16,1 14 1-16,-4 11-1 0,2 7 1 16,-4 4 0-1,1 9-1-15,-7 2 0 16,1 1 0-16,-3-1 0 16,-5-5-3-16,2 3-5 0,-8-36-32 15,-12 31 0-15,12-31 0 16,0 0-1-16</inkml:trace>
  <inkml:trace contextRef="#ctx0" brushRef="#br0" timeOffset="137199.3835">12049 2633 90 0,'33'-11'41'0,"-33"11"0"16,0 0 0-16,6 30-33 15,-10 9-3-15,-12 7-2 16,3 15 0-16,-1 3-1 16,5 7-1-16,3 1-1 15,10-4 1-15,7-7 0 16,9-13-1-16,9-12 0 15,5-13 0-15,5-15 0 16,1-16 0-16,1-13 1 16,-1-11-1-16,-5-14 0 15,-4-8 0-15,-8-11 1 16,-4-4-1-16,-13-2 0 16,-8 2 0-16,-3 1 0 0,-11 5-1 15,1 9 0-15,-8 7-1 16,3 12 0-16,-7 6-3 15,27 29-2 1,-44-27-7-16,25 37-28 0,-10 1 2 16,5 16-1-16,-4-2 1 15</inkml:trace>
  <inkml:trace contextRef="#ctx0" brushRef="#br0" timeOffset="137543.1541">12003 2919 74 0,'4'19'40'16,"-4"-19"0"-16,15 21 1 15,2-3-26-15,-17-18-7 16,35-4-2-16,-8-2-2 16,8 2 0-16,3-9-2 15,3 1 0-15,-1-1-1 16,1 5 0-16,-10-7 1 0,-2 9-2 16,-10 0 0-16,-19 6-1 15,21 4-1 1,-21-4-5-16,0 0-33 15,0 0-2-15,-25 21-1 16,0-23 0-16</inkml:trace>
  <inkml:trace contextRef="#ctx0" brushRef="#br0" timeOffset="139609.3231">5736 12886 10 0,'19'-17'32'15,"-19"17"1"-15,6-23 0 16,-6 23-10-16,2-21-2 16,-2 21-5-16,0 0-3 0,0 0-4 15,0 0 0-15,0 0-4 16,-21 21 0-1,13-2-1-15,-3 4-2 16,3 8 0-16,-2 5 0 0,1 8 0 16,-3 2-1-16,6 2 1 15,0 0-1-15,6 2 0 16,2-6-1-16,8-2 1 16,4-7 0-16,5-5-2 15,6-5 2-15,2 2-1 16,0-8 2-16,0-1-2 15,-2-7 2-15,-2-1-3 0,-2-4 2 16,-21-6-1-16,29 9 0 16,-29-9 0-1,18 0-3-15,-18 0 4 16,0 0-2-16,0 0 1 16,0 0 0-16,0-19 1 0,0 19-2 15,0 0 2-15,-18-10 0 16,18 10-1-16,0 0 0 15,-25-9 1-15,25 9-1 16,-19-16 0-16,19 16 0 16,-23-23 1-16,7 6-1 15,3-4 0-15,-3-4 0 16,3-2 0-16,-1-7 0 16,3 1 0-16,3-1 0 15,0-3 0-15,6 3 0 16,2 1 0-16,2 0 0 15,4 3 0-15,2 3 0 0,0 6 0 16,3-4 0-16,1 8 0 16,-12 17 0-16,25-27-1 15,-25 27 2-15,25-18-2 16,-25 18 1-16,19-7 0 16,-19 7 0-16,0 0-1 15,0 0 1-15,0 0 1 16,0 0-2-16,12 21 1 15,-12-21 0-15,0 0 0 16,0 0 0-16,0 0-1 16,-8 19 0-16,8-19 0 15,0 0-1-15,0 0-4 16,0 0-7-16,-6-23-28 0,6 23 0 16,-9-27 0-16,9 27 0 15</inkml:trace>
  <inkml:trace contextRef="#ctx0" brushRef="#br0" timeOffset="146082.7984">3991 4296 26 0,'-4'-21'33'0,"4"21"2"16,0-17 1 0,0 17-17-16,0 0-5 15,0 0-2-15,0 0-3 0,0 0-1 16,13 19-2-16,-5 6-2 16,-6 6 0-16,6 9-1 15,-5 2 0-15,5 8-1 16,-6 2 0-16,4 0-1 15,-4 1 0-15,0 1 0 16,-6-12 0-16,4-3-1 16,-4-14 0-16,2-2 0 0,2-23-1 15,0 0-1-15,0 0-1 16,-17-41-1 0,17 15-3-16,-16-24-1 15,16 11-1-15,-17-24 1 0,11 17 0 16,-11-8 1-16,9 8 4 15,-4 2 2-15,1 4 3 16,7 15 3-16,-6 0 2 16,10 25 0-16,0 0 0 15,0 0 1-15,0 0-1 16,33 25-2-16,-10 0-1 16,10 9 1-16,2-1-2 15,9 9 0-15,-3 0 0 16,3 6-1-16,-3-2-1 15,1 0 1-15,-5-9-1 16,1-6-1-16,-3-7 1 16,-4-10-1-16,-2-12 0 0,-4-14 0 15,-2-11 1-15,-6-11-1 16,-9-12 0-16,-4-6 0 16,-8-11 0-16,0-8 0 15,0-2 0-15,0 2-1 16,3 4-1-16,2 1-1 15,11 15-2-15,-4-1-4 16,23 38-11-16,-16-7-20 16,12 25-1-16,-8 2 0 15,6 17 1-15</inkml:trace>
  <inkml:trace contextRef="#ctx0" brushRef="#br0" timeOffset="146379.6893">4903 4381 62 0,'0'0'37'15,"0"0"1"-15,0 0-2 16,0 0-25-16,31-4-3 16,2 6-3-16,-5-6-1 0,11 8-2 15,0-6-1-15,-1-2-4 16,3 10-4-16,-22-18-21 16,0 16-9-16,-19-4-1 15,0 0-1-15</inkml:trace>
  <inkml:trace contextRef="#ctx0" brushRef="#br0" timeOffset="146551.5808">4959 4509 54 0,'0'0'38'0,"0"0"1"16,19 8 0-16,16-12-19 16,-8-17-11-16,19 8-2 15,-5-7-4-15,-1 3-5 0,1 13-7 16,-22-7-29-16,2 5-1 15,-21 6-1 1,0 0 1-16</inkml:trace>
  <inkml:trace contextRef="#ctx0" brushRef="#br0" timeOffset="148041.21">5595 4385 43 0,'8'-18'35'15,"-8"18"2"-15,0 0-1 16,25 6-18-16,-25-6-6 0,4 21-2 16,-8-2-3-16,14 14-2 15,-8 0-1-15,5 5-1 16,-3 2-1-16,2-1-1 15,-4-5 0-15,2-5 0 16,-2-6-1-16,-2-23 1 16,4 25-1-16,-4-25 0 15,0 0 0-15,-2-21 0 16,2 2 0-16,-2-8 0 16,4-8 0-16,2-5 0 15,3 0 0-15,3 1 0 16,5 1 0-16,5 5 0 15,7-1 0-15,3 11 1 0,7 4-1 16,0 13 0-16,1 6 0 16,-1 11 1-16,-2 8-1 15,-6 10 1 1,-8 10 0-16,-8 3 0 0,-3 4 0 16,-10-2 0-16,-4-4-1 15,-4-3 1-15,-3-10-1 16,-1-8 0-16,12-19 0 15,-19 9 0-15,19-9-1 16,-10-21 1-16,12-6 0 16,6-5 0-16,4-7 0 15,7-7 0-15,2 2 0 16,4 2 0-16,2 4 0 0,2 7 0 16,-2 10 0-16,4 13 0 15,-4 10 0-15,0 13 1 16,-4 9 0-1,-2 4 0-15,-1 7 0 0,-3 1 0 16,-4 1 0-16,-3-3-1 16,-4-3 1-16,0-10-2 15,-4-4 1-15,-2-17 0 16,2 18 0-16,-2-18-1 16,0 0 0-16,0 0 1 15,-4-27-1-15,4 27 0 16,2-35 0-16,1 14 1 15,1-2-1-15,4 2 0 0,4-2 0 16,-3 6 1-16,-9 17 0 16,25-27-1-1,-25 27 1-15,22-12 0 16,-22 12-1-16,17 8 1 0,-17-8 0 16,6 17-1-16,-6-17-1 15,2 23-2-15,5-2-7 16,-7-21-28-16,-9 25 0 15,9-25-1-15,-8 18 0 16</inkml:trace>
  <inkml:trace contextRef="#ctx0" brushRef="#br0" timeOffset="148822.505">6731 4385 36 0,'24'-25'34'16,"-24"25"1"-16,15-35 0 15,4 35-17-15,-28-23-5 16,9 23-2-16,-8-17-2 15,8 17-2-15,-33-4-1 16,12 16-2-16,-12 1 1 16,-4 10-2-16,-5 4 0 15,1 11-2-15,5 6 0 16,7 2 1-16,6 2-2 16,9-2 1-16,10-5-1 15,12-5 0-15,8-7 0 16,9-10 0-16,5-11 0 0,5-8-1 15,2-12 1-15,0-11 0 16,-3-8 0-16,-7-5-1 16,-2-4 2-16,-7-2-2 15,-7 1 2-15,-5 5-1 16,-6 5 0-16,-2 6 0 16,2 25 0-16,-4-17 1 15,4 17-1-15,0 23 1 16,4 2-1-16,8 7 0 15,1 9 0-15,6 9 1 16,5 3-1-16,-1 9 0 16,4 1 0-16,-4 2 1 15,-4-3 0-15,-7-3 1 0,-10-3-1 16,-10-10 0-16,-7-8 0 16,-14-13 0-16,-6-10 1 15,-8-5-2 1,-3-12 0-16,0-6-1 0,3-5-2 15,1-8-3-15,19 17-9 16,-8-21-27-16,14 8 1 16,3-10-2-16,14 27 1 15</inkml:trace>
  <inkml:trace contextRef="#ctx0" brushRef="#br0" timeOffset="149197.5281">7243 4465 60 0,'0'0'38'0,"0"0"0"15,0 0 1-15,0 0-24 0,17-4-7 16,8 10-2-16,-2-8-3 16,10 8 0-1,0-4-1-15,3 2-1 16,-3 0-1-16,0-4-1 0,-4 1-3 15,-10-12-5-15,12 11-29 16,-31 0-1-16,6-23 0 16,-14 4 1-16</inkml:trace>
  <inkml:trace contextRef="#ctx0" brushRef="#br0" timeOffset="149385.0344">7449 4262 72 0,'0'0'39'16,"-17"19"2"-16,11 4-1 15,13 23-26-15,-16-9-6 16,15 10-2-16,-6 1-2 16,7 2-2-16,-1 0-2 15,4-6-1-15,3-2-4 0,-13-42-8 16,25 37-27-16,-25-37-1 16,25 10 0-16,-25-10-1 15</inkml:trace>
  <inkml:trace contextRef="#ctx0" brushRef="#br0" timeOffset="149650.6744">8016 4070 88 0,'0'0'41'16,"17"19"0"-16,-11-2 1 15,15 20-34-15,-15-3-2 16,11 11-2-16,-7 10-1 16,4 5-1-16,-3-5-1 15,3 3 0-15,-1-8-2 16,-3-12 0-16,1-7-1 16,-11-31-3-16,20 36-7 15,-20-36-30-15,-18-7 1 16,1-18-1-16,3 0 0 15</inkml:trace>
  <inkml:trace contextRef="#ctx0" brushRef="#br0" timeOffset="149853.8237">7925 4206 79 0,'0'0'41'0,"33"-21"-1"15,-8 8 1-15,35 9-30 16,-25-10-4-16,19 7-3 15,-2-5-1-15,2 6-2 16,6 6-2-16,-6 0-1 16,2 8-2-16,-18-17-8 15,10 12-28-15,-26-3 0 16,-5 12-2-16,-17-12 2 16</inkml:trace>
  <inkml:trace contextRef="#ctx0" brushRef="#br0" timeOffset="150010.0815">8120 4429 62 0,'33'2'37'0,"4"-14"-1"15,11-5 0-15,2-6-27 16,4 0-9-16,0 11-9 16,-6-9-25-16,-13 4-1 15,-8 4-1-15,-2 3-1 16</inkml:trace>
  <inkml:trace contextRef="#ctx0" brushRef="#br0" timeOffset="150494.4709">8886 4243 68 0,'0'0'38'16,"0"0"1"-16,0 0 0 15,-17 5-26-15,1 15-4 16,-17-13-4-16,4 11-2 16,-3-3-2-16,5 2 0 15,3 0-1-15,24-17 0 0,-15 31 1 16,15-31-2-1,33 25 1-15,0-13 1 16,7 3-2-16,4-2 2 16,1 3-1-16,-1 1 0 0,-1 0 0 15,-9 6 1-15,-11-2 0 16,-7 6 1-16,-12-4 0 16,-12 2 0-16,-11 2 0 15,-8-4 0-15,-6-2-1 16,-2-6 0-16,1-7 0 15,3-6-1-15,2-10 0 16,6-1-1-16,5-12-1 0,7-4-1 16,5-4-3-1,-2-13-5-15,20 13-27 16,-12-9-3-16,9 5 1 16,-1 0-1-16</inkml:trace>
  <inkml:trace contextRef="#ctx0" brushRef="#br0" timeOffset="150739.9072">9104 4237 62 0,'21'9'41'0,"-6"9"1"16,-15-18 0-16,18 50-13 15,-18-25-20-15,17 13-3 16,-5 2-2-16,1 8-2 15,1 0 0 1,-1-2-1-16,1-4-2 16,-5-11 0-16,3-6-2 15,-12-25-2-15,15 25-10 16,-15-25-27-16,-7-33 0 16,-9-3-1-16,9-8 1 15</inkml:trace>
  <inkml:trace contextRef="#ctx0" brushRef="#br0" timeOffset="150878.8366">9135 4095 65 0,'19'21'34'0,"-19"-21"-1"16,23 21-4 0,-6 2-43-16,-5-6-17 15,-12-17-3-15,15 29 1 0,-15-29-1 16</inkml:trace>
  <inkml:trace contextRef="#ctx0" brushRef="#br0" timeOffset="151253.8573">9353 4342 80 0,'5'27'39'16,"5"8"1"-16,-10-16-4 16,14 29-25-16,-24-14-3 0,14 9-2 15,-8-9-2 1,6-3-1-16,-2-6-1 15,0-6-1-15,0-19 0 16,0 0-1-16,0 0 0 0,21-2 0 16,-7-19 0-16,1-8 0 15,6-5 0-15,4-7 0 16,6-3-1-16,0 2 1 16,6 2 0-16,-3 7 0 15,3 6 0-15,0 14 0 16,-3 7 0-16,-1 14 1 15,-4 7 0-15,-4 14 0 16,-4 4 0-16,-3 5-1 0,-5 4 1 16,-5-2-1-1,-2 1-2-15,-4-11 0 16,0 3-3-16,-2-33-7 16,9 21-28-16,-9-21-2 0,0 0 0 15,23-36 1-15</inkml:trace>
  <inkml:trace contextRef="#ctx0" brushRef="#br0" timeOffset="151584.4729">10182 4200 71 0,'-10'22'42'0,"-13"2"0"16,4 28 0-16,-8-10-16 15,13 20-18-15,-1 3-4 16,11 4 0-16,6-6-2 15,14-11-1-15,9-10 0 16,9-15 0-16,9-15-2 0,5-14 2 16,4-17-1-16,-4-16 0 15,-3-13 1 1,-7-9-1-16,-9-7 0 16,-10-7 0-16,-9 6 1 15,-12 4-1-15,-6 3 0 16,-5 12-1-16,-3 10 0 15,-1 7-2-15,17 29-1 16,-37-25-5-16,37 25-20 0,-30 10-14 16,10 3 0-1,-9-1 1-15,6 11 0 16</inkml:trace>
  <inkml:trace contextRef="#ctx0" brushRef="#br0" timeOffset="151781.5507">10072 4494 93 0,'23'2'42'0,"20"7"0"15,-1-14 0-15,16 3-34 16,-4-12-2-16,12-1-3 16,-3-2-2-16,-5-2-4 15,4 26-18-15,-26-24-21 16,-3 5 0-16,-33 12-1 15,29-21 0-15</inkml:trace>
  <inkml:trace contextRef="#ctx0" brushRef="#br0" timeOffset="155650.4258">5863 5411 49 0,'0'0'36'0,"18"-4"0"15,-18 4-4-15,19 21-15 16,-19-21-5-16,4 21-3 16,-4-21-3-16,0 35-2 15,-2-10 0-15,0 3-2 16,-2-1 0-16,-2 4 0 0,1-4-1 15,1 0-1 1,2-4 1-16,2-23-1 16,13 25 1-16,7-18-1 15,3-5 0-15,6 0 0 0,3 0 0 16,5 4 0-16,2 0 0 16,3 3 0-16,-3 3 1 15,-6 3 0-15,-5 0 0 16,-4 8 0-16,-13-2 0 15,-9 2 0-15,-12 1 1 16,-11-1-1-16,-10 1-1 16,-7 3 1-16,-7-6 0 0,-1-5 0 15,2-3-1-15,3-9 0 16,5 0-1 0,5-14-2-16,8 1-2 15,-4-18-5-15,25 10-29 0,-16-14-1 16,11 2 0-16,-5-7 0 15</inkml:trace>
  <inkml:trace contextRef="#ctx0" brushRef="#br0" timeOffset="156103.5827">5860 5403 57 0,'15'-17'37'0,"-15"17"1"16,27-14 0-1,-10 3-20-15,20 13-9 16,-6-12-3-16,23 6-1 16,-4-1-2-16,14 3 0 0,-3-2-2 15,1 2 1-15,-4-2-1 16,-6 4 1-16,-8 0-1 16,-13 8 0-16,-13 5 0 15,-15 5 0-15,-10 10 1 16,-13 15-1-16,-8 4 0 15,-5 7 0-15,-6 4 0 16,8 3 0-16,6-3 0 16,10-3-1-16,11-7 0 15,14-13 0-15,7-6 0 16,12-14 1-16,11-7-1 16,1-14-1-16,3-8 2 15,3-7-1-15,-7-13 0 0,-3-8 0 16,-10-8 1-16,-8-2-1 15,-13-2 0-15,-8 2-1 16,-8 4 0-16,-7-1-2 16,3 18-3-16,-11-11-11 15,6 28-23-15,19 14-1 16,-21-9 0-16,21 9 0 16</inkml:trace>
  <inkml:trace contextRef="#ctx0" brushRef="#br0" timeOffset="156447.3389">7075 5451 76 0,'0'0'40'0,"0"0"-1"16,0 0 1-16,-20 6-30 15,28 19-3-15,-8 2-1 16,8 11-3-16,-6 4 0 16,5 12-1-16,1-2-1 15,0 1 0-15,-2-7 0 0,-1-3-2 16,1-9 0-16,-8-15-2 15,6 2-5-15,-4-21-8 16,-27-7-23 0,12-12-2-16,3-1 0 0,-5-14 1 15</inkml:trace>
  <inkml:trace contextRef="#ctx0" brushRef="#br0" timeOffset="156766.1623">6953 5442 56 0,'0'0'39'15,"2"-18"0"-15,-2 18 1 16,19 4-13-16,8 23-17 0,-13-2-3 16,13 13-1-16,-2 3-3 15,10 3 0-15,-1 0-2 16,5 0 1 0,0-6-2-16,1-9 1 15,1-8 0-15,-1-13-1 0,-5-8 1 16,0-12-1-16,-10-7 1 15,-6-10-1-15,-9-11 1 16,-9-8-1-16,-4-6 0 16,-11-3-1-16,3-1 1 15,-7-3-2-15,5 7-1 16,-5 0-1 0,13 20-4-16,-11-12-18 15,14 21-15-15,-4 8 0 16,6 17-1-16,0 0 2 15</inkml:trace>
  <inkml:trace contextRef="#ctx0" brushRef="#br0" timeOffset="158219.3674">7594 5493 38 0,'0'0'31'16,"0"0"1"-16,0 0-7 15,0 0-5-15,0 0-5 16,25 14-3-16,-25-14-4 16,21 4-1-16,-21-4-1 15,38-8-3-15,-13 4 0 16,8 2-1-16,0-4-1 15,4 1 0-15,-3-3-1 16,-1-2-1-16,-2 7 0 0,-10-3-4 16,4 10-4-16,-25-4-22 15,0 0-6 1,10-20-1-16,-10 20 1 16</inkml:trace>
  <inkml:trace contextRef="#ctx0" brushRef="#br0" timeOffset="158453.7602">7808 5323 61 0,'0'0'38'0,"0"0"0"0,0 0 1 16,15 21-25-1,-15-21-4-15,2 40-2 16,-4-9-3-16,4 13-2 15,0 0-1-15,-2 0-1 0,2 4-3 16,-8-14-6-16,22-3-30 16,-20-8-1-16,2-6 0 15,2-17 0-15</inkml:trace>
  <inkml:trace contextRef="#ctx0" brushRef="#br0" timeOffset="159016.9207">8249 5275 59 0,'0'0'37'0,"8"-20"0"16,-8 20-7-16,0 0-13 16,0 0-5-16,0 0-2 15,2 23-2-15,-8-1-1 16,10 14-3-16,-6 8 0 15,4 14-1-15,0 1-1 16,0 6-1-16,2-5 1 16,0-3-1-16,-1-3-1 15,1-8 0-15,2-11-1 16,-4-12-1-16,4-4-1 0,-6-19-4 16,0 0-9-16,0 0-26 15,21-17 2-15,-17-12-1 16,6-4 0-16</inkml:trace>
  <inkml:trace contextRef="#ctx0" brushRef="#br0" timeOffset="159454.4502">8570 5300 50 0,'0'0'38'15,"0"0"0"-15,0 0 1 0,0 0-15 16,5 30-13-16,-22-18-2 16,9 18-3-16,-9-1-2 15,3 12 0-15,-1-3-2 16,1 6 0-16,3 2 0 16,5 8-1-16,4-1 0 15,6-1 0-15,4-4 0 16,7-6-1-16,6-5 0 15,10-10 1-15,4-10-1 16,4-15 0-16,1-8 0 16,1-11 0-16,-5-10 0 15,-7-4 0-15,-4-7 0 0,-11 1 0 16,-10 1 0-16,-8 5 0 16,-12 8 0-16,-3 6-1 15,-6 13 2-15,-4 12-2 16,-2 9 1-16,0 8 0 15,6 6 0-15,0-1-1 16,12 7-2-16,-7-12-6 16,36-2-31-16,-16-23 0 15,7 29-2-15,-7-29 1 16</inkml:trace>
  <inkml:trace contextRef="#ctx0" brushRef="#br0" timeOffset="161548.3783">9071 5403 25 0,'0'0'34'0,"0"-19"1"16,0 19 1-16,0 0-15 16,0 0-4-16,0 0-5 15,0 0-2-15,0 0-2 16,0 0-3-16,0 0 0 16,0 0-1-16,6 21 0 15,-4-2-2-15,2 14 1 0,-4 3-1 16,2 3-1-16,-2 3 0 15,0 4 0-15,0-4 0 16,0-5-1-16,0-9-1 16,-2-9 1-16,4 1-2 15,-2-20 0-15,0 0-2 16,0 0-3-16,0-18-4 16,-16-18-5-16,16 36-13 0,-6-52-9 15,1 16 4 1,-17-18 12-16,20 19 9 15,-15-11 8-15,7 6 7 16,10 15 8-16,-17-15 15 16,19 23 10-16,-2-4-2 0,17 28-9 15,-17-7-8-15,20 10-5 16,-20-10-2-16,32 38-2 16,-12-9-3-16,11 11 0 15,-4-1-1-15,3 5-1 16,-3-2 0-16,4-2-1 15,-4-5 0-15,0-8 0 16,-4-10-1-16,-1-6 0 16,-3-7 0-16,2-10 1 15,-5-13-1-15,-7-4 1 16,-1-11-1-16,-8-7 0 16,-4-3 0-16,-2-7 0 0,-3-3 0 15,-5 0-1-15,3 8-1 16,1 0-2-16,14 19-5 15,-20-9-31-15,28 15-1 16,-6 1 0-16,11 15-1 16</inkml:trace>
  <inkml:trace contextRef="#ctx0" brushRef="#br0" timeOffset="162173.4193">10062 5407 23 0,'0'0'34'0,"0"0"0"0,0 0 1 15,-21 2-11-15,-14-19-7 16,35 17-5-16,-50 5-2 15,27 1-3 1,-12-4-2-16,12 2-1 0,-2-4-2 16,8 8 0-16,17-8 0 15,0 0-1-15,-10 19-1 16,10-19 2-16,39 13-1 16,-8-1-1-16,1-1 1 15,9 1 0-15,1 1 0 16,3 2-1-16,-5 1 1 15,-7 5 0-15,-8 4 0 16,-9 2 0-16,-11 1 1 0,-8 1-1 16,-13-2 0-16,-7-2 1 15,-8-4-2 1,-2-7 1-16,-3-7 0 16,-1-7-1-16,4-6-1 0,2-9 0 15,8-2-1-15,2-8-1 16,15 6-3-16,-7-22-6 15,30 11-28-15,-9-7 0 16,9 5 0-16,2-3 0 16</inkml:trace>
  <inkml:trace contextRef="#ctx0" brushRef="#br0" timeOffset="162392.1847">10186 5359 76 0,'0'0'40'0,"29"29"1"15,-20-8-1-15,22 17-27 16,-29-15-4-16,14 21-3 0,-12-7-1 16,7 5-2-16,-1-6-2 15,-1 1 0-15,1-6-2 16,-4-10-2-16,5 2-4 16,-11-23-14-16,0 0-20 15,4-35-1-15,-2 14 1 16,-11-17-1-16</inkml:trace>
  <inkml:trace contextRef="#ctx0" brushRef="#br0" timeOffset="162548.4326">10240 5250 70 0,'0'0'37'0,"0"0"0"16,0 0-1-16,0 0-26 15,0 0-6-15,23 9-7 16,-4 12-6-16,-19-21-27 15,20 33-1-15,-3-16 1 16,2-3-1-16</inkml:trace>
  <inkml:trace contextRef="#ctx0" brushRef="#br0" timeOffset="162935.5389">10493 5380 64 0,'23'23'39'0,"-10"-2"0"16,-7 4 1-16,4 15-25 15,-20-17-4-15,20 16-3 0,-16-7-2 16,8 3-2-16,-6-6-2 16,4-4 0-16,0-25-1 15,4 21-1-15,-4-21 0 16,0 0-1-16,25-29 1 16,-12 4-1-1,7-9 1-15,1-5-1 0,2-1 0 16,-2-2 1-1,4 3-1-15,-3 5 1 0,-3 5 0 16,2 6 0-16,0 13 1 16,-1 7-1-16,1 12 0 15,0 10 1-15,0 4 0 16,0 14 0-16,1 1 0 16,-5 6 0-16,-2 2-1 15,-3-2 0-15,-4-7 0 16,-3-4 0-16,1-9-2 15,-6-24-3-15,4 23-4 0,-21-28-32 16,17 5 0 0,-6-41 0-16,6 9 1 15</inkml:trace>
  <inkml:trace contextRef="#ctx0" brushRef="#br0" timeOffset="163232.4298">11006 5238 82 0,'0'0'40'0,"25"-11"0"16,-25 11-2-16,31 0-27 16,-31 0-3-16,21 34-2 15,-15-11-2-15,1 6-1 16,-1 2-1-16,0 1-1 16,2-1 1-16,-3-2-1 15,1-6-1-15,4-6 1 16,-10-17-1-16,25 21 0 15,-25-21 1-15,35 2-1 0,-12-8-1 16,-2-3 0-16,4-3-1 16,-4-7-2-16,8 9-3 15,-15-22-6-15,18 13-28 16,-18-14 0-16,7 8-1 16,-9-9 2-16</inkml:trace>
  <inkml:trace contextRef="#ctx0" brushRef="#br0" timeOffset="163451.1972">11469 5102 74 0,'0'0'40'16,"0"0"0"-16,-14 31 2 15,24 9-27-15,-24-11-5 16,18 17-2-16,-10-2-3 0,8 19-1 16,0-7-1-16,2-1-1 15,-4-3-1-15,4-6 1 16,-2-4-3-16,-2-7 0 15,2-6-1-15,-2-29-2 16,4 27-3-16,-4-27-13 16,0 0-22-16,-14-31 0 15,22 12 0-15,-6-10 0 16</inkml:trace>
  <inkml:trace contextRef="#ctx0" brushRef="#br0" timeOffset="163809.1849">11686 5248 97 0,'0'0'41'15,"2"29"-1"-15,-2-29-6 16,-5 47-25-16,-7-10-3 16,6 19-1-16,-7 1-2 15,5 8-1-15,0-1 0 16,10-7-1-16,4-5 0 15,8-8-1-15,7-9 0 16,8-18 0-16,7-13 0 16,3-16 0-16,0-13 0 0,-7-13 0 0,-1-16 0 15,-8-5 0-15,-3-6 0 16,-11-3 0-16,-9 3-1 16,-4 4 1-16,-5 5-1 15,-3 12 0-15,1 13-2 16,-5 8 0-16,16 23-3 0,-35-15-6 15,35 15-29-15,-21 11 0 16,15 7-1-16,6-18 1 16</inkml:trace>
  <inkml:trace contextRef="#ctx0" brushRef="#br0" timeOffset="164121.7017">12047 5131 63 0,'0'0'40'0,"-19"32"0"0,9-14 1 15,10 18-13-15,0-36-21 16,4 38-3-16,8-18 0 16,7-3-1-16,2-6-1 15,8-3 0-15,4-12-1 16,0-3 0-16,-1-7 1 15,-1-7-1-15,-6-4 0 16,-3 0-1-16,-9-4 0 16,-7 3 0-16,-8 3 0 15,-8-2-2-15,10 25-3 16,-46-37-35-16,19 29-3 16,-12 3 1-16,-1 7-1 15</inkml:trace>
  <inkml:trace contextRef="#ctx0" brushRef="#br0" timeOffset="165184.2602">4886 5647 55 0,'0'0'37'0,"-16"27"0"16,16-27 0-16,23 11-24 15,-23-11-3-15,47-11-3 16,-17 1-2-16,19 6-1 16,-1-5-1-16,8-1-2 0,2 4 0 15,-4 2-2-15,0 6-2 16,-18-6-5-16,14 14-23 15,-26-10-7-15,-24 0 0 16,0 0-1-16</inkml:trace>
  <inkml:trace contextRef="#ctx0" brushRef="#br0" timeOffset="165356.1451">4967 5850 64 0,'30'0'36'16,"7"-2"1"-16,4-6 0 0,3 12-28 16,-7-15-6-16,3-8-16 15,-1 9-21-15,-9 4-2 16,-4 1-1-16,-7 3 0 16</inkml:trace>
  <inkml:trace contextRef="#ctx0" brushRef="#br0" timeOffset="166121.8801">4897 6892 64 0,'0'0'37'15,"-11"19"2"-15,11-19-9 16,0 0-15-16,0 0-4 15,36-6-2-15,-17-2-2 16,14 5-3-16,2-5-2 16,7-2-1-16,5 1-2 15,-3-5-2-15,6 12-3 16,-19-17-4-16,17 27-19 0,-27-12-11 16,-21 4 1-16,0 0 0 15</inkml:trace>
  <inkml:trace contextRef="#ctx0" brushRef="#br0" timeOffset="166309.3953">4978 7022 70 0,'6'25'39'0,"-6"-25"0"16,31 13 0-16,9-1-27 15,-20-24-4-15,20 9-4 16,-5-7-5-16,-8-15-26 15,9 10-11-15,-9-1-2 0,-2-1 1 16</inkml:trace>
  <inkml:trace contextRef="#ctx0" brushRef="#br0" timeOffset="170341.0185">6006 6755 29 0,'0'0'32'0,"12"-17"2"16,-12 17-1-16,-2-27-14 15,2 27-4-15,0 0-2 16,19-11-3-16,-19 11-1 15,0 0-2-15,0 0-2 16,-25 27 0-16,8 0-1 16,-1 15-1-16,-3 4-1 15,0 9 0-15,-2 14-1 16,7 6 0-16,7-4 0 16,11-2-1-16,7-7 0 15,12-9 0-15,10-10 0 16,8-15 0-16,11-16 0 0,6-18 0 15,0-15 1-15,-2-10-1 16,-4-5 1-16,-8-8 0 16,-11 0-1-16,-6-4 1 15,-15 4-1-15,-10 5 0 16,-10 9 0-16,-13 8 0 16,-6 11 0-16,-7 9 1 15,-5 8-1-15,-1 11 0 16,-1 10 0-16,5 7 0 15,3 12 0-15,14-1 0 16,9-5-1-16,6-4-1 16,14 3-2-16,2-16-4 15,25 15-11-15,-12-30-21 0,9-3 0 16,-3-6-1-16,4-1 2 16</inkml:trace>
  <inkml:trace contextRef="#ctx0" brushRef="#br0" timeOffset="170762.9172">6589 6805 62 0,'11'-23'37'15,"-11"23"2"-15,0 0 0 16,-27 16-24-16,18 26-5 16,-22-4-2-1,13 18-2-15,-7 1-2 0,10 11-1 16,5-11-1-16,12-1-1 16,8-10 0-16,7-8-1 15,10-13 1-15,8-10-1 16,3-15 1-16,3-15-1 15,-2-4 0-15,-5-12 1 16,-3-5-1-16,-8-6 0 16,-3-5 1-16,-15 0-1 0,-10 0 0 15,-7 7-1-15,-7 2 0 16,-10 3-2-16,4 14-2 16,-12-13-11-1,6 22-24-15,2 5-1 0,12 8 1 16,17-1-1-16</inkml:trace>
  <inkml:trace contextRef="#ctx0" brushRef="#br0" timeOffset="172659.7951">7154 6863 52 0,'0'0'32'16,"0"0"-5"-16,2-23-3 0,-2 23-4 15,0 0-4 1,0 0-4-16,2-23-2 15,-2 23-2-15,0 0-2 16,0 0-1-16,0 0-1 0,9 21-1 16,-9 2-1-16,4 6 1 15,-2 9-1-15,0 4 0 16,0 6-1-16,0 4 1 16,0-8-2-16,-2 2 1 15,2-9 0-15,-2-5-1 16,0-5 0-16,0-27 0 15,2 27 1-15,-2-27-2 16,0 0 1-16,0 0-1 16,-10-17-1-16,4-2-1 15,2-1 0-15,-9-5-3 16,9 6-3-16,-13-19 0 16,17 21-2-16,-18-24 0 15,20 24 0-15,-15-17 2 16,17 14 2-16,-12-8 2 15,10 5 3-15,0 3 3 16,-2-3 3-16,0 23 3 0,5-40 1 16,-5 40 0-16,4-25 1 15,-4 25 0-15,0 0 0 16,0 0-1-16,0 0-2 16,18-2-1-16,-18 2 0 15,0 0-2-15,27 29 0 16,-10-8 0-16,2-2 0 15,6 6-2-15,2 4 1 16,4 2-1-16,0 1 0 16,8 5 0-16,-3-7 0 15,5 1-1-15,-4-8 1 16,3 0-1-16,-1-9 0 16,-1-5 1-16,-1-5 0 0,-4-6-1 15,-6-2 0-15,-4-9 1 16,-4-1-1-16,-5-9 0 15,-5 0 1-15,-5-2 0 16,-6-9-1-16,-4-4 0 16,-3-7 0-16,-1-4 0 15,-2-3 1-15,1-2-1 16,1 0 0-16,3 4 0 16,1 4-1-16,2 4-1 15,6 13-2-15,-4-5-5 16,23 22-33-16,-21 12 0 15,0 0-2-15,0 0 2 0</inkml:trace>
  <inkml:trace contextRef="#ctx0" brushRef="#br0" timeOffset="195316.3393">15201 2449 29 0,'0'0'32'15,"23"-8"0"-15,-23 8-2 16,0 0-12 0,0 0-5-16,4-24-3 15,-4 24-2-15,0 0-2 0,23-10 0 16,-23 10 0-16,0 0-2 16,-15-17 1-16,-3 26-3 15,-13-1 1-15,-7 7-1 16,-11 1 0-16,-6 1-2 15,-7 4 0-15,-6 2 0 16,3-2 0-16,1 0 0 16,4-3 0-16,10-5 0 15,4 0 0-15,11 1 0 16,8-1 1-16,8-1-1 16,19-12 0-16,0 0 0 15,-8 21 0-15,8-21 0 16,29 7 1-16,-4-7-1 0,4 0 1 15,8 2 0-15,1 4 0 16,11 0 0-16,-1 0 0 16,4-1 0-16,-6 3 0 15,-3 4 0-15,-9 1 0 16,-5 6 0-16,-11-2 0 16,-17 10 0-16,-14 0-1 15,-16 6 1-15,-10 1-1 16,-5-3 0-16,-6-2 0 15,2 0 0-15,1-8 0 16,7-6 0-16,9-5 0 16,12-1 0-16,19-9 0 15,-8 17 0-15,8-17 0 0,33 6 0 16,-2-4 1-16,9 4-1 16,8 2 0-16,8 3 1 15,4 1-1-15,4-1 1 16,-1 3 0-16,1 3 0 15,-2 0 0-15,-8-4 0 16,-6-5 0-16,-2 0 0 16,-7-8 0-16,-6-2-1 15,-6-4 1-15,-8-3-1 16,-19 9 0-16,23-29 0 16,-21 10 0-16,-4-6-1 15,0 7-1-15,-4-5 0 0,3 6-2 16,-11-14-3-16,14 31-2 15,-21-53-19-15,17 32-13 16,-9-14 2-16,7 2-1 16,-6-9 2-16</inkml:trace>
  <inkml:trace contextRef="#ctx0" brushRef="#br0" timeOffset="195566.3642">15307 2323 66 0,'15'-20'38'0,"-15"20"-1"0,29-21 2 15,-19 2-28-15,7 25-2 16,-17-6-1-16,0 0-3 16,10 17-1-1,-12 2-2-15,-6 0-1 0,1 5-1 16,-5 4 0-16,0-3-2 15,9 10-4-15,3-35-10 16,-10 34-22-16,10-34-1 16,15 25-1-16,5-25 1 15</inkml:trace>
  <inkml:trace contextRef="#ctx0" brushRef="#br0" timeOffset="195941.3688">15739 2363 58 0,'8'-21'37'15,"-8"21"3"-15,11-19-1 16,-11 19-20-16,0 0-8 15,18 21-3-15,-18-21 0 16,9 46-3-16,-3-12 0 16,4 20-3-16,-3 2 1 15,5 9-1-15,-2 0 0 16,-1 2-1-16,3-9-1 16,-3-8 1-16,1-4-2 15,-2-16 1-15,0-1-2 0,-8-29 0 16,13 19-2-16,-13-40-4 15,0 21-6-15,0-50-26 16,0 10-2-16,-10-14 2 16,3-7-1-16</inkml:trace>
  <inkml:trace contextRef="#ctx0" brushRef="#br0" timeOffset="196128.8853">15706 2342 62 0,'0'0'36'0,"-10"-19"3"15,10 19-1-15,31-8-24 16,-11-13-4-16,28 13-2 16,0-13-2-16,18 10-2 0,-3-5-2 15,7 3 0-15,-1 3-3 16,-7-3-2-16,3 15-5 16,-28-22-21-16,0 24-10 15,-37-4 0-15,23 6-1 16</inkml:trace>
  <inkml:trace contextRef="#ctx0" brushRef="#br0" timeOffset="196316.394">15853 2451 74 0,'-10'29'39'0,"10"-29"-1"0,44 6 1 15,-13-18-30-15,19 12-1 16,-7-11-4-16,3 1-5 15,8 18-13-15,-13-16-23 16,-3 8-1-16,-9-4-1 16,-2 0-1-16</inkml:trace>
  <inkml:trace contextRef="#ctx0" brushRef="#br0" timeOffset="196772.6395">16337 2771 62 0,'0'0'38'0,"0"0"1"0,23-3 0 15,-23 3-22-15,37 23-6 16,-22-6-3-16,22 17-2 15,-4-3-2 1,5 9 0-16,1 3-2 0,1-1 0 16,-3-4-2-16,-1-5 1 15,-5-6-1-15,-8-6-1 16,-1-4-1-16,-22-17-4 16,31 13-6-16,-35-30-29 15,4 17 1-15,-14-42-1 16,6 9 0-16</inkml:trace>
  <inkml:trace contextRef="#ctx0" brushRef="#br0" timeOffset="196930.8731">16649 2819 84 0,'-19'35'39'0,"-12"3"1"0,2 16-1 16,-19-8-31-16,11 15-2 15,-1-7-4 1,-3-8-5-16,16 8-10 15,2-18-25-15,10-9-1 16,13-27-1-16,0 0 0 0</inkml:trace>
  <inkml:trace contextRef="#ctx0" brushRef="#br0" timeOffset="197415.2694">17238 2499 44 0,'0'0'35'0,"0"0"3"0,0 0-1 16,-24 12-13-16,46 7-11 16,-22-19-4-16,27 2-2 15,-4-6-3-15,12 0-1 16,3-2-2-16,5-5-2 16,3 5-3-16,-11-13-4 15,13 26-10-15,-15-14-21 16,-12 5 0-16,-21 2 2 15,0 0-2-15</inkml:trace>
  <inkml:trace contextRef="#ctx0" brushRef="#br0" timeOffset="197587.1531">17336 2595 52 0,'0'0'38'16,"-15"23"0"-16,15-23 1 15,15 27-14-15,-15-27-16 16,42-6-3-16,-15 0-3 15,12-1-3-15,9 5-5 16,-5-23-7-16,20 13-26 16,-9-5 0-16,6 2-1 15,-2-8 1-15</inkml:trace>
  <inkml:trace contextRef="#ctx0" brushRef="#br0" timeOffset="197899.6711">18221 2363 70 0,'0'0'40'16,"0"0"0"-16,-32 40 1 16,1-28-25-16,9 39-5 15,-16-6-3-15,15 16-2 16,-2-4-1-16,19 7-3 16,14-9 1-16,15-3-2 15,15-13 0-15,14-18-1 16,14-16 1-16,7-10-1 15,2-15 1-15,-1-14-1 16,-11-12 1-16,-11-10 0 16,-17-3-1-16,-17-3 0 15,-26 5-1-15,-21 3 2 0,-17 2-2 16,-10 12 2-16,-6 9-3 16,-6 3-3-16,18 28-20 15,-8-16-17 1,16 16-1-16,3-4 0 15,11 14 0-15</inkml:trace>
  <inkml:trace contextRef="#ctx0" brushRef="#br0" timeOffset="202567.3011">17174 4057 28 0,'0'0'33'0,"-29"7"1"15,12-7 0-15,17 0-16 16,-35-2-3-16,35 2-3 15,-23 0-3-15,23 0-1 16,0 0-1-16,0 0-2 16,-19-2-1-16,19 2 0 0,0 0-1 15,13 18 0-15,-13-18-1 16,35-2-1-16,-10-4 1 16,11-4-1-16,5-1 0 15,3-1-1 1,-1-3 0-16,-3-4 0 0,-5 9-2 15,-8-1-3-15,2 20-5 16,-29-9-30-16,0 0 0 16,-25 21 0-16,4-3 0 15</inkml:trace>
  <inkml:trace contextRef="#ctx0" brushRef="#br0" timeOffset="202739.1872">17118 4216 71 0,'0'0'39'16,"0"0"1"-16,19 19 0 15,3-25-26-15,14 2-8 16,1-15-1-16,11 0-1 16,-4 0-4-16,-1-8-4 15,11 27-14-15,-14-21-21 16,-1 4-2-16,-14-1 1 16,-2 7 0-16</inkml:trace>
  <inkml:trace contextRef="#ctx0" brushRef="#br0" timeOffset="203754.8673">18451 3706 50 0,'0'0'27'16,"0"0"1"-16,6-27-2 16,-6 27-6-16,-2-21-5 0,2 21-3 15,0-31-2 1,0 31-2-16,0-37 0 15,2 20-2-15,-12-4 0 16,10 21-2-16,-19-32 1 0,19 32-2 16,-39-22 0-16,12 20-1 15,-8 2 0-15,-1 8-1 16,-3 4 1-16,3 9-1 16,1 4 0-16,4 5-1 15,6 7 2-15,11 7-2 16,7 6 1-16,7 11-1 15,4 4 2-15,5 1-2 16,3 3 0-16,3 4 1 16,3-1-1-16,-3-1 1 15,2-9-1-15,1-1 1 16,-5-11 0-16,-3-2-1 16,-2-2 1-16,-5-11-1 0,-3-5 1 15,-2-9-1-15,-5-1 0 16,7-20 1-16,-21 23-1 15,21-23 0-15,-31 15-1 16,9-13 1-16,3 2-1 16,-4-4-1-16,4-2 0 15,-4-8-3-15,23 10 0 16,-35-23-5-16,35 23-6 16,-18-25-27-16,17 2 2 15,-3-6-1-15,9 1 1 16</inkml:trace>
  <inkml:trace contextRef="#ctx0" brushRef="#br0" timeOffset="204208.1944">18013 4020 72 0,'0'0'39'15,"19"-9"1"-15,-15-9-4 16,19 24-23-16,-23-6-3 16,20-4-3-16,-20 4-2 15,29 0-2-15,-12 2 0 16,2 0-2-16,0 2 0 15,-1 2-1-15,1-1-1 16,-19-5-4-16,37 6-7 0,-37-6-28 16,21-15-1-16,-21 15 0 15,12-23 0-15</inkml:trace>
  <inkml:trace contextRef="#ctx0" brushRef="#br0" timeOffset="205255.1283">18923 3957 17 0,'-9'19'32'0,"9"-19"2"15,-18 0 2-15,18 0-13 16,-19 2-3-16,19-2-5 16,0 0-2-16,0 0-3 15,-17 10-2-15,17-10-1 16,0 0-2-16,21 9-1 16,-21-9 0-16,42 10-1 15,-13-12 0-15,16-4 0 16,1 2-1-16,8-3-1 15,-4 1 1-15,0 0-1 0,-5-4 0 16,-11 7-1-16,-5 3 1 16,-11 0-1-16,-18 0-1 15,0 0-1-15,21 9-2 16,-21-9-5-16,0 0-33 16,10-17 1-16,-10 17-2 15,0 0 1-15</inkml:trace>
  <inkml:trace contextRef="#ctx0" brushRef="#br0" timeOffset="206786.7092">19816 3629 23 0,'0'0'30'0,"4"-19"5"16,-4 19-7-16,23-12-5 16,-32-11-6-16,30 27-2 15,-21-4-2-15,0 0-3 16,6 17 0-16,3 20-3 15,-10 5-1-15,8 12-2 16,-5 5 0-16,8 14-2 16,-4-2 0-16,3-8-1 0,1-11 0 15,1-6 0-15,1-13-1 16,-2-10-1-16,-10-23 0 16,0 0-1-1,17 3-2-15,-21-33-4 0,4 30-6 16,-4-56-27-16,0 14 0 15,-9-12 1-15,1 2 1 16</inkml:trace>
  <inkml:trace contextRef="#ctx0" brushRef="#br0" timeOffset="206989.8528">19753 3610 53 0,'0'0'36'15,"4"-20"3"-15,-4 20-1 0,42-11-19 16,-17-12-8-1,33 15-3-15,-4-9-2 16,21 6-2-16,-3-1-2 16,1 2-2-16,0 5-2 0,-11-5-4 15,2 20-4-15,-39-8-29 16,-2 7 1-16,-23-9-1 16,-12 27 1-16</inkml:trace>
  <inkml:trace contextRef="#ctx0" brushRef="#br0" timeOffset="207177.3557">19795 3824 62 0,'0'0'38'0,"0"0"-1"16,35-3 1-16,25-3-29 16,-16-21-3-16,22 2-4 15,5 12-9-15,-15-6-29 0,8 1 0 16,-7 5-1-16,-4 5-1 15</inkml:trace>
  <inkml:trace contextRef="#ctx0" brushRef="#br0" timeOffset="207630.5052">20762 3828 86 0,'19'-15'41'16,"2"7"0"-16,-21 8 1 0,27-5-34 15,-27 5-1-15,0 0-3 16,17 0-1-16,-17 0-1 16,6 17 0-16,-6-17-1 15,0 0 0-15,0 0-1 16,14 17 0-16,-14-17 0 15,0 0 0-15,7-17 0 16,-7 17 0-16,-2-25 1 16,2 25-2-16,-13-29 2 15,13 29-1-15,-27-27 0 16,8 16 0-16,-6 5 0 16,-4 4 0-16,0 10-1 15,-4 5 1-15,0 8-1 0,2 6 1 16,4 8 0-16,4 3 0 15,8 6 1-15,7-2-1 16,10 1 1 0,6-7-1-16,7 2 0 0,6-11-1 15,2-8 0-15,8-3-2 16,-6-22-5-16,16 19-8 16,-14-28-25-16,2 4-1 15,-8-16 0-15,2 6 0 16</inkml:trace>
  <inkml:trace contextRef="#ctx0" brushRef="#br0" timeOffset="207974.4274">21061 3792 88 0,'17'4'41'15,"-17"-4"2"-15,-19 46-1 16,-12-16-33-16,13 16-2 15,-9-1-1-15,6 10-2 16,2-9-2-16,7-5-1 16,14-13 0-16,12-7-1 15,11-13 0-15,8-10-1 16,7-11 1-16,1-10-1 16,3-6 1-16,-4-7-1 0,-7-1 1 15,-8-7 0-15,-13 0 0 16,-12 0 0-1,-10 7 0-15,-11 5-1 16,-6 7 0-16,-6 7 0 0,0 7-2 16,1-1-2-16,14 16-6 15,-14-4-30-15,32 0-2 16,0 0 2-16,0 0-1 16</inkml:trace>
  <inkml:trace contextRef="#ctx0" brushRef="#br0" timeOffset="208333.8152">21458 3690 80 0,'0'0'41'0,"0"0"-1"16,4 27 0-16,-43-21-29 16,20 13-5-16,-8-9-2 0,8 3-2 15,1-3 0-15,18-10-3 16,8 23 1-16,17-12 0 15,8-3 0-15,11 9 1 16,4 0-2-16,4 3 1 16,1 3 1-16,-5-4-1 15,-8 0 1-15,-7 0 0 16,-12-2 0-16,-13 1 0 16,-8-18 0-16,-29 32 0 15,-4-15 0-15,-9 1 0 16,-10-3 0-16,0-3-1 15,0-7-1-15,1-8-1 16,15 1-2-16,-1-21-6 0,37 23-30 16,-19-41-1-16,21 11-1 15,4-11 1-15</inkml:trace>
  <inkml:trace contextRef="#ctx0" brushRef="#br0" timeOffset="208708.8347">22145 3395 90 0,'34'-8'42'0,"-34"8"0"16,18 17 1-16,-36 3-34 16,5 24-2-16,-16 6-2 0,0 13-1 15,4 4-1-15,4 10-1 16,13-4 0-16,14-2-3 15,11-6 2-15,16-10-1 16,9-10 0-16,8-11-1 16,4-13 1-16,2-15 0 15,-4-10 0-15,-3-11 0 16,-9-12 0-16,-9-13 0 16,-12-8 0-16,-11-12 0 15,-10-1-1-15,-10-2 0 16,-7 3-1-16,-6 1 1 15,0 5-3-15,-6 8 1 0,6 17-4 16,-12-7-5-16,37 36-30 16,-46-23-1-16,21 23 2 15,-4 3 0-15</inkml:trace>
  <inkml:trace contextRef="#ctx0" brushRef="#br0" timeOffset="208943.2234">21992 3778 70 0,'21'8'42'0,"-1"-6"1"16,11 10 0-16,-3-18-15 0,15 15-21 16,-1-11-1-16,14-1-2 15,-2-5-1-15,2 0-2 16,-4 1 0-1,-5-7-3-15,-7 5-1 0,-21-16-9 16,-19 25-30-16,0 0-1 16,-15-20-2-16,-16 19 2 15</inkml:trace>
  <inkml:trace contextRef="#ctx0" brushRef="#br0" timeOffset="213563.2863">16138 5522 12 0,'43'-42'30'0,"-14"-12"2"15,5 8 3-15,-3 14-14 16,-19-28-1-16,19 35-3 16,-31-19-2-16,0 44-4 15,-6-31-2-15,-12 45-1 16,-30 3-2-16,0 23-1 16,-16 8-1-16,1 14-1 15,-1 12-1-15,10 13 0 16,8 1-1-16,21 4 0 15,17-2 0-15,21-2 0 16,14-1 0-16,16-3 1 16,3-7-1-16,4-2 1 15,-3-8 0-15,-5 0-1 0,-7-8 1 16,-14-5-1-16,-11-6-1 16,-16-10 1-16,-12-7-2 15,-12-12 1-15,-7-5-1 16,-9-16-1-16,1-4-2 15,-5-21-6-15,19 14-9 16,-5-26-22-16,13-1 0 16,1-4-1-16,15 0 1 15</inkml:trace>
  <inkml:trace contextRef="#ctx0" brushRef="#br0" timeOffset="213766.4184">16127 5977 81 0,'17'2'38'0,"2"-2"1"15,2-2-1-15,8 13-31 16,-2-20-3-16,14-3-3 16,9 4-7-16,-15-11-26 15,15 4-6-15,-2-2 0 16,0-4 0-16</inkml:trace>
  <inkml:trace contextRef="#ctx0" brushRef="#br0" timeOffset="213969.5611">16919 5802 89 0,'0'0'40'15,"33"2"-1"-15,-14-8 0 16,26-1-33-16,-20-5-3 16,4-1-6-16,6 13-8 15,-16-10-28-15,0 2 1 16,-19 8-2-16,0 0 1 16</inkml:trace>
  <inkml:trace contextRef="#ctx0" brushRef="#br0" timeOffset="214157.0649">16985 5923 76 0,'-10'19'38'0,"10"-19"0"16,4 17 0-16,-4-17-30 15,37-23-7-15,-4 20-14 0,-6-13-23 16,0 1 0-16,-2 1-3 16,0 1 1-16</inkml:trace>
  <inkml:trace contextRef="#ctx0" brushRef="#br0" timeOffset="214563.3381">17901 5392 81 0,'0'0'40'16,"16"-20"0"-16,-16 20 1 15,19 2-30-15,-19-2-1 16,8 18-4-16,-5 7 0 16,7 23-2-16,-6 7-1 0,6 10-1 15,-3 4 0-15,7 0 0 16,-3 1-1-16,5-9-1 16,-1-5 0-16,-1-14 0 15,1-12-1-15,-5-8-1 16,-10-22-3-16,0 0-2 15,23 7-8-15,-40-34-27 16,9-1 0-16,-15-20 0 16,0-8 1-16</inkml:trace>
  <inkml:trace contextRef="#ctx0" brushRef="#br0" timeOffset="214750.8488">17774 5372 83 0,'0'0'40'0,"21"-17"0"15,14 11 0-15,1-9-29 16,28 13-5-16,4-11 0 16,13 1-3-16,0-1-1 15,7 3-2-15,-7 6-2 16,-13-7-3-16,1 19-9 16,-22-18-26-16,-22 12-1 15,-25-2 0-15,0 0 0 16</inkml:trace>
  <inkml:trace contextRef="#ctx0" brushRef="#br0" timeOffset="214907.1066">17974 5547 87 0,'41'8'38'0,"3"-18"0"16,10-21-3-16,12 18-30 15,-2-10-6-15,-10-8-24 16,0 12-11-16,-12 4-1 15,-7 3-1-15</inkml:trace>
  <inkml:trace contextRef="#ctx0" brushRef="#br0" timeOffset="215704.0316">19338 5560 60 0,'16'-17'38'16,"-16"17"0"-16,0 0 2 15,-20-15-23-15,20 15-5 16,0 0-3-16,0 0-1 0,-2 27-3 16,4-8 0-16,-2-19-2 15,0 34-1-15,0-34 0 16,2 29-1-16,-2-29-1 16,2 25 1-16,-2-25-1 15,0 0 0-15,6-21 0 16,-6 2 1-16,-2-2-1 15,-4 0 0-15,-2-4-1 16,-5-2 1-16,-8 6-1 16,-6 7 1-16,-4 10-1 15,-6 10 1-15,-1 10 0 16,-3 8 0-16,4 15 1 16,7 5-1-16,6 2 0 0,15 0 0 15,9 0 0-15,11-4 1 16,11-3-2-16,12-11 0 15,9-10 0-15,3-9-2 16,8 1-4-16,-13-22-4 16,20 5-29-16,-20-12-2 15,1-3 1-15,-11-8 0 16</inkml:trace>
  <inkml:trace contextRef="#ctx0" brushRef="#br0" timeOffset="215996.4664">19552 5589 78 0,'0'0'40'0,"-17"4"0"16,-6 15 2-16,17 22-29 0,-27-13-4 16,18 18-2-16,-5-3-1 15,15 3-3-15,7-4 0 16,15-12-2-16,12-8 1 16,11-13-2-16,12-13 0 15,4-3 0-15,2-9-1 16,-6-7 1-16,-5-6-1 15,-13-1 1-15,-11-3-1 16,-11 2 0-16,-22 1 1 0,-11 1 0 0,-6-2-1 16,-8 3-1-16,5 6-1 15,-3-2-2-15,12 16-5 16,-10-17-21-16,31 25-10 16,-8-19-1-16,25 15 1 15</inkml:trace>
  <inkml:trace contextRef="#ctx0" brushRef="#br0" timeOffset="216343.9477">19988 5482 82 0,'6'19'40'16,"-6"-19"0"-16,-31 27-1 0,19-6-30 16,-15-15-3-16,27-6-2 15,-25 19-1-15,25-19-2 16,31 8 0-16,8-5-1 15,11 3 0-15,12 4 0 16,7 3 0-16,4 4 0 16,-3 6 1-16,-6 6 0 15,-14 2 0-15,-12 0 1 16,-17-5 0-16,-15-1 0 16,-19-2-1-1,-16-5 0-15,-16-9 0 16,-7-1 0-1,-6-10-1-15,-1-8-1 16,3-1 0-16,4-10-2 0,15 2-3 16,2-22-6-16,30 11-28 15,-3-13-2-15,16 1 1 16,7-6 0-16</inkml:trace>
  <inkml:trace contextRef="#ctx0" brushRef="#br0" timeOffset="216683.9681">20729 5183 64 0,'48'1'40'0,"-15"5"2"15,-12 21 0-15,-21-27-12 16,-12 73-21-16,-17-14-3 0,6 14 0 16,-6 0-2-16,12 4-2 15,7-2 0-15,14-10-1 16,14-7-1-16,11-14 1 15,11-10-1-15,10-13 0 16,6-13-1-16,2-12 1 16,-2-13 0-16,-4-12 0 15,-6-15 0-15,-9-14-1 16,-6-5 0-16,-20-8 0 16,-9-2 0-16,-13 0 0 15,-14 8-1-15,-10 4-1 16,-2 13 0-16,-7 6-4 15,11 24-7-15,-15-3-27 0,11 15-1 16,-3 3 1-16,13 10-1 0</inkml:trace>
  <inkml:trace contextRef="#ctx0" brushRef="#br0" timeOffset="216933.9851">20650 5534 92 0,'27'26'42'0,"0"-24"0"16,13 4 0-16,-1-14-33 16,19 7-2-16,1-13-3 15,7 3 0-15,-4-5-2 0,-4 7-1 16,-4-3 0 0,-8 3-1-16,-8-1-1 15,-12 4 0-15,-9 0-2 16,-17 6-5-16,0 0-35 0,0 0 1 15,-29 4-1-15,-8-2 0 16</inkml:trace>
  <inkml:trace contextRef="#ctx0" brushRef="#br0" timeOffset="217940.5622">16811 7218 50 0,'10'17'37'0,"-10"-17"0"15,23 2 2-15,-23-2-15 16,50-14-11 0,-30-5-4-16,20 12-3 15,-5-14-2-15,7 7-2 0,-3-3-2 16,-3-2-2-16,3 9-4 15,-22-17-15-15,1 18-17 32,-18 9-1-32,0 0 1 0,-20 11-2 15</inkml:trace>
  <inkml:trace contextRef="#ctx0" brushRef="#br0" timeOffset="218112.4479">16802 7400 73 0,'23'11'38'16,"4"-14"-1"-16,8-3 1 16,-12-13-29-16,25 9-3 15,-8-7-5-15,-5-10-6 0,10 14-30 16,-18 5-2-16,-10 2 1 16,-17 6-2-1</inkml:trace>
  <inkml:trace contextRef="#ctx0" brushRef="#br0" timeOffset="220116.6443">19126 6825 101 0,'19'-22'42'16,"-19"22"1"-16,18 16-2 16,-11 11-33-16,-7 1-3 15,6 13-1-15,-4 7-1 16,2 11-1-16,0-3-1 16,-2-1 0-16,0-3-1 0,-2-6 0 15,2-13-2-15,-2-10 0 16,0-23-2-16,0 0-2 15,0 0-3 1,-20-25-3-16,24 8-2 0,-27-31-1 16,23 15 1-16,-27-23 3 15,19 8 5-15,-5 0 5 16,-1-3 4-16,14 14 5 16,-11-15 4-16,22 33 1 15,-17-15 0-15,31 36 0 16,-25-2-3-16,45 17-3 15,-18 8-2-15,11 15 0 16,1 8-2-16,7 8-1 0,1-1 0 16,-1 3 0-16,0-6-2 15,-1-6 1-15,-5-12-1 16,-1-11 0 0,-3-19 0-16,3-17 0 0,-12-5 0 15,-4-16 0-15,-8-8 0 16,-9-12 0-16,-6-9 0 15,-6-6-1-15,-5 3 1 16,-8-5-1-16,5 2-1 16,-1-2-1-16,5 14-2 15,-4-5-5-15,22 38-10 16,-14-9-22-16,6 33 0 0,4-25 1 16,-4 25 0-16</inkml:trace>
  <inkml:trace contextRef="#ctx0" brushRef="#br0" timeOffset="220710.4283">20299 6778 37 0,'0'0'35'15,"19"-19"2"-15,-19 19 1 16,23 8-16-16,-23-8-5 15,0 0-3-15,0 0-4 16,-2 17-1-16,2-17-3 16,-4 23-2-16,4-23-1 15,-2 31-1-15,2-31 0 16,-2 21-1-16,2-21 0 16,0 0-1-16,2 17 1 15,-2-17-1-15,0 0 1 16,0 0-1-16,-5-21 0 15,5 21 0-15,-12-19 0 0,12 19 0 16,-35-17 0-16,10 15 0 16,-8 10 0-16,-3 9-1 15,-5 10 1-15,-1 13 0 16,3 8 0-16,6 4 0 16,8 1 0-16,12 5 1 15,11-4-2-15,12-5 1 16,11-8 0-16,10-11-1 15,13-18-1-15,2-16-2 16,14 4-4-16,-12-31-4 16,24 5-28-16,-20-15-2 15,4-1 2-15,-10-10-1 16</inkml:trace>
  <inkml:trace contextRef="#ctx0" brushRef="#br0" timeOffset="221022.9496">20632 6846 78 0,'0'0'40'0,"-25"0"0"15,4 25 1-15,-21-10-27 16,20 31-5-16,-12-4-3 16,14 10-1-16,5 0-2 15,15 1-2-15,12-14 0 16,13-5 0-16,13-15 0 16,8-11-1-16,10-12 0 15,-2-11-1-15,-2-10 1 16,-7-9 0-16,-7-1-1 15,-14-9 0-15,-11 6 1 0,-17-1-1 16,-11 3 1-16,-12 7 0 16,-8 4-1-16,-4 2 0 15,1 11 0 1,3 1-2-16,10 7-3 0,0-7-4 16,25 11-30-16,0 0-1 15,0 0 1-15,25 11-1 16</inkml:trace>
  <inkml:trace contextRef="#ctx0" brushRef="#br0" timeOffset="221351.0976">20958 6786 75 0,'0'0'39'0,"0"23"0"16,-13-2 0-16,-16-15-28 15,17 13-3-15,-7-11-3 16,19-8-2-16,-4 21-1 15,22-10-2-15,9-3 0 16,9 2 0-16,5 7 0 16,3 8 0-16,0 6 0 15,1 5 1-15,-7 2 0 16,-11-1 0-16,-7-3 1 16,-9 7 0-16,-15-14-1 15,-5 1 1-15,-13-12 0 16,-6-3-1-16,-13-15 0 0,-3-4-1 15,-1-3-1 1,-7-10 0-16,6 7-4 16,-6-24-8-16,15 13-27 15,-1-6-1-15,14 6 1 0,7-2 0 16</inkml:trace>
  <inkml:trace contextRef="#ctx0" brushRef="#br0" timeOffset="221913.6318">21577 6608 76 0,'0'0'38'16,"0"0"2"-16,0 0-10 16,0 0-15-16,0 0-5 15,-11 32-2-15,-3-12-3 0,11 14-1 16,-5 1-1-16,2 5-1 16,-2-4-1-16,8-1 0 15,-2-3 0-15,4-5 0 16,4-8-1-16,-6-19 0 15,35 20 0-15,-10-16 0 16,6-8 0-16,5 2 0 16,3-8 1-16,7 1-1 15,2-5 0-15,-3 5 0 16,-3-3 0-16,-3 1-1 16,-3 1 1-16,-9 2-3 15,-1 4 0-15,-26 4-5 16,28 0-7-16,-28 0-26 0,0 0 0 15,-3-34 0-15,-1 15-1 16</inkml:trace>
  <inkml:trace contextRef="#ctx0" brushRef="#br0" timeOffset="222159.9283">22035 6596 77 0,'0'0'40'15,"0"0"1"-15,0 0 0 16,-18 29-28-16,22 13-3 0,-12 0-4 15,6 16-1-15,-5 5-2 16,1 6 0-16,0 2-1 16,4-2-1-16,0-5-1 15,2-11 0-15,2-12 0 16,0-11-2-16,8-9 0 16,-10-21-3-16,25 4-2 15,-19-27-7-15,15 6-27 16,-8-21-1-16,7-5 0 0,-1-18 1 15</inkml:trace>
  <inkml:trace contextRef="#ctx0" brushRef="#br0" timeOffset="222457.9916">22237 6677 78 0,'0'0'40'0,"6"25"0"16,-20 11 1-16,16 20-29 15,-23-4-3-15,11 20-3 16,-1-4-1-16,17-1-2 15,7-12-1-15,8-7-1 16,10-17 0-16,8-16 0 16,7-15-1-16,4-19 0 15,-5-11 0-15,-5-13 0 16,-11-8 0-16,-6-9-1 16,-13 1 1-16,-10 1 0 15,-8 2-1-15,-9 3 0 16,-1 9 0-16,-5 7-1 15,4 14-1-15,-4 4-3 16,23 19-3-16,-31-21-13 16,31 21-19-16,-17 9 0 0,17-9 1 15,0 18-1-15</inkml:trace>
  <inkml:trace contextRef="#ctx0" brushRef="#br0" timeOffset="222848.6398">22683 6414 68 0,'19'-6'39'0,"-19"6"1"16,0 18 1-16,12 12-26 16,-36-13-5-16,15 22-3 0,-11-7-2 15,11 7-2 1,-1-3-1-16,10-5-1 16,8-8 0-16,9-8 0 15,8-11-1-15,6-10 0 0,2-11 1 16,2-6-1-16,-6-8 0 15,-4-3 0-15,-6-6-1 16,-9-3-1-16,-5 5-4 16,-18-14-15-16,1 20-20 15,-11-1 0-15,0 12 0 16,-8 4 0-16</inkml:trace>
  <inkml:trace contextRef="#ctx0" brushRef="#br0" timeOffset="226132.0754">17251 8624 25 0,'12'-19'34'15,"-12"19"0"-15,0 0 1 16,0 0-11-16,5-18-5 15,13 34-7-15,-18-16-5 16,19-4-2-16,-19 4-3 16,41-21 1-16,-16 3-2 15,4-5-1-15,3 2-5 0,-6-11-2 16,8 9-29-16,-16 4 0 16,-18 19 1-1,7-22-2-15</inkml:trace>
  <inkml:trace contextRef="#ctx0" brushRef="#br0" timeOffset="226335.2124">17218 8664 73 0,'10'23'38'0,"11"-17"-1"16,4-10 1-16,8 17-30 15,-8-28-2-15,14 7-1 16,-5-7-2-16,5 2-2 0,-4 3-2 15,-10-5-2 1,6 13-4-16,-22-17-7 16,14 15-24-16,-23 4 1 15,0 0-2-15,18-6 3 0</inkml:trace>
  <inkml:trace contextRef="#ctx0" brushRef="#br0" timeOffset="230462.6393">19369 8420 26 0,'0'0'34'16,"10"-19"2"-16,-10 19 0 15,21-9-13-15,-29-11-6 16,27 22-4-16,-19-2-3 15,0 0-2-15,0 0-2 16,20 20-1-16,-15 6 0 16,3 13-3-16,-2 5 2 15,2 6-3-15,-4 5 1 0,-1 5-1 16,1-6 0-16,0 1-1 16,-2-13 0-16,0-9 0 15,0-6-1 1,0-10 0-16,-2-17-2 0,0 0-1 15,0 0-1-15,0-25-4 16,0 25-3-16,-16-52-11 16,11 22-17-16,-11-9 2 15,5 1-1-15,-9-6 2 16</inkml:trace>
  <inkml:trace contextRef="#ctx0" brushRef="#br0" timeOffset="230853.2866">19344 8457 25 0,'6'-21'34'0,"-6"21"2"0,11-27 0 15,10 29-10-15,-26-23-7 16,32 28-5-16,-27-7-2 16,19 12-3-1,-19-12-2-15,29 42-3 0,-16-13 1 16,11 5-3-16,-1 1 1 16,6 5-2-16,0-1 1 15,3 1-2-15,1-4 2 16,4-5-1-16,-1-4-1 15,1-2 0-15,0-2 0 16,-4-4 1-16,-3-6-1 16,-1-5 0-16,-4-6 0 15,-3-6 0-15,-5-5 1 0,-17 9-1 16,27-39 0 0,-15 10 0-16,-7-13 0 15,-1-6 1-15,-4-4-1 16,-2-5 1-16,-4-4-1 0,-1 1 0 15,-1 3-1-15,-2-5 0 16,5 18-3-16,-9-10-6 16,14 18-31-16,-10-2-2 15,10 5 1-15,-7 2-1 16</inkml:trace>
  <inkml:trace contextRef="#ctx0" brushRef="#br0" timeOffset="269205.3918">17971 6732 30 0,'0'0'32'0,"-20"-11"2"15,20 11-1-15,0 0-10 16,-31-19-5-16,31 19-5 15,0 0-3-15,0 0-2 16,-29 11 0-16,29 14-2 16,-9 4-1-16,7 21 1 15,-4 2-2-15,8 21 0 16,0-1-2-16,8 5 0 16,-3-8-1-16,9-2 0 15,-3-9-1-15,3-16-1 16,-1-7 0-16,-3-16-2 15,3 0 0-15,-15-19-4 16,21 13-8-16,-21-13-24 0,4-28-2 16,-8-5 1-16,8-3 1 15</inkml:trace>
  <inkml:trace contextRef="#ctx0" brushRef="#br0" timeOffset="269580.4043">18189 6637 76 0,'0'0'39'16,"0"0"0"-16,11 32 1 15,1 26-25-15,-28-1-5 16,18 30-2-16,-11-1-1 16,10 12-3-16,-1-4-1 0,8-6-1 15,8-13-1-15,7-14-1 16,10-15 1-16,3-23-2 15,9-13 1 1,5-16 0-16,-2-11-1 0,0-10 1 16,-9-17 0-16,-7-6 0 15,-8-2 0-15,-13 6 0 16,-15 6 0-16,-11 7 1 16,-14 12 0-16,-6 10-1 15,-5 20 1-15,-1 14 0 16,1 6-1-16,3 7 0 15,10 3-1-15,8-1-4 16,15 20-8-16,2-18-29 0,8 2 0 16,-2-7-1-1,5-1 1-15</inkml:trace>
  <inkml:trace contextRef="#ctx0" brushRef="#br0" timeOffset="270642.9628">18138 8476 51 0,'6'-19'37'16,"-2"2"0"-16,-4 17 1 16,23-2-21-16,-23 2-3 15,4 28-5-15,-6-1-1 16,12 21-3-16,-10 2-1 15,7 8-2-15,-1 1 1 0,0 1-2 16,-2-9-1-16,2-8 1 16,-1-7-1-1,3-11-1-15,0-8 0 16,-8-17-1-16,21 6-2 0,-15-23-5 16,19 11-12-16,-15-19-18 15,1-4-1-15,-1-7 1 16,-1 1 0-16</inkml:trace>
  <inkml:trace contextRef="#ctx0" brushRef="#br0" timeOffset="271064.868">18410 8419 65 0,'20'-16'35'0,"5"1"2"16,4-14-4-16,19 25-20 15,-19-13-3-15,21 19-1 0,-13-4-2 16,5 17-1-16,-13 1-1 16,-4 16-3-16,-15 9 1 15,-10 6-2-15,-12 1 2 16,-7 6-3-16,-8-2 2 16,-4 2-2-16,-2-8 1 15,2-12 0-15,4-5-1 16,6-8 0-16,4-8 0 0,17-13 1 15,0 0-1 1,0 0 0-16,0 0 0 16,0 0 1-16,17 4 0 15,2-8-1-15,3 1 1 16,7-3 0-16,-1 0 0 0,9-2-1 16,-2-1 1-16,3 1 0 15,3-5-2-15,-3 1 1 16,1 3-1-16,-8-5-2 15,6 14-7-15,-37 0-31 16,30-11-1-16,-30 11-1 16,0 0 1-16</inkml:trace>
  <inkml:trace contextRef="#ctx0" brushRef="#br0" timeOffset="274760.5506">16374 10421 62 0,'-12'-29'36'0,"-13"12"1"16,-6 17 1-16,0 35-29 16,-21 13-1-16,15 32-1 15,-7 6-1-15,13 28-1 16,0 10-1-16,22 18-1 16,7 8 0-16,17 15-1 15,10-6 0-15,10-7 0 16,-2-11 1-16,1-8-1 15,-3-14 0-15,-9-12-1 16,-11-21 1-16,-11-20-2 16,-11-18 1-16,-16-12-2 15,-8-11 0-15,-10-17-3 0,-1-6-1 16,-12-27-8-16,14 7-27 16,-10-18-1-16,6-10 1 15,9-17-1 1</inkml:trace>
  <inkml:trace contextRef="#ctx0" brushRef="#br0" timeOffset="274963.6888">15851 11787 57 0,'21'-2'37'0,"2"0"0"16,2-6 1-16,4-19-19 15,8 3-13-15,-2-3-3 16,5 0-8-16,14 4-29 0,-12 0-2 15,1 2-1 1,-3 3-1-16</inkml:trace>
  <inkml:trace contextRef="#ctx0" brushRef="#br0" timeOffset="275181.6413">16663 11388 74 0,'33'-12'37'0,"7"-3"-1"15,8-6-1-15,6-2-32 16,-2 6-10-16,1-8-26 16,-9 0-3-16,-9 7 0 15,-18 9 0-15</inkml:trace>
  <inkml:trace contextRef="#ctx0" brushRef="#br0" timeOffset="275292.683">16645 11643 60 0,'-3'21'35'0,"3"-21"-1"16,34-10 0-16,13-1-28 15,-11-10-10-15,-1 4-26 16,0-16-3-16,3 10 0 15,-9-8-2-15</inkml:trace>
  <inkml:trace contextRef="#ctx0" brushRef="#br0" timeOffset="275584.7943">17430 11014 86 0,'18'15'40'15,"-10"10"0"-15,-1 23 0 0,-14 4-33 16,7 23 0-16,-12 13-3 16,6 14 0-16,-7-3-3 15,1-5 1-15,2-4-1 16,3-11-1-16,3-10-1 15,0-17-1-15,6-16-2 16,-2-36-4-16,8 35-13 16,-8-35-20-16,-2-17 1 15,-4-16-1-15,6-11 1 0</inkml:trace>
  <inkml:trace contextRef="#ctx0" brushRef="#br0" timeOffset="275933.9214">17448 11340 76 0,'4'36'39'16,"-4"3"1"-16,2 3 0 15,-14-8-30-15,20 12-3 16,-6-9-2-16,13-6-2 16,-15-31-1-16,41 17-2 15,-12-31 0-15,5-9-2 16,1-7 1-16,-2-18-1 15,2-8 0-15,-8-7-1 16,-2 3 2-16,-12 3-1 16,-3 11 2-16,-6 17 1 15,-6 8 0-15,2 21 1 0,-6 23 0 16,4 17 1-16,2 0-1 16,6 10 0-16,3-2-1 15,7 2 0-15,5-6-2 16,-2-13-3-16,20 5-18 15,-16-28-17-15,4 0-1 16,-8-14 0-16,3-2-1 16</inkml:trace>
  <inkml:trace contextRef="#ctx0" brushRef="#br0" timeOffset="276683.3447">18408 10893 75 0,'0'0'38'0,"0"0"0"15,25 57-5 1,-32-26-22-16,16 32-2 16,-12-1-2-16,6 18-1 0,-8-1-2 15,5 4 0-15,-2-5-1 16,0-15-1-16,2-15-1 16,0-15 0-16,2-8-1 15,-2-25 1-15,0 0-2 16,0 0 1-16,7-46 0 15,-9 2-1-15,1-6 0 16,-7-15-1-16,-2-8 2 0,-3-4-1 16,-1 10 1-1,1 9-1-15,3 10 2 16,2 18-1-16,4 13 2 16,4 17 0-16,20 34-2 0,-1 8 2 15,6 6-2-15,10 6 2 16,5 3-2-16,7 3 2 15,1-12-2-15,2-6 1 16,0-17 0-16,2-13 0 16,-5-12 0-16,-3-18 0 15,-7-12 0-15,-5-20-1 16,-10-16 0-16,-9-16 1 16,-7-14-1-16,-10-9 0 0,-6-10 0 15,-9-2-1 1,6 5-3-16,-11 5-2 15,13 32-2-15,-20 0-34 16,17 23-1-16,-9 16 0 0,4 28 0 16</inkml:trace>
  <inkml:trace contextRef="#ctx0" brushRef="#br0" timeOffset="277376.318">16644 12669 41 0,'0'0'35'15,"0"0"0"-15,21-8 1 16,0-13-17-16,14 16-10 0,-8-20-2 16,15 11-1-16,-3-9-3 15,5 4-2-15,-1 4-2 16,-13-8-11-16,-1 11-23 16,-11 5 0-16,-18 7-1 15,0 0-1-15</inkml:trace>
  <inkml:trace contextRef="#ctx0" brushRef="#br0" timeOffset="277579.4546">16645 12759 71 0,'0'0'37'0,"24"10"1"16,8-22-2-16,-1-11-28 0,16-2-4 15,-1 2-8-15,-2-3-30 16,-3-5-2-16,-7 8 0 15,-5 0-2 1</inkml:trace>
  <inkml:trace contextRef="#ctx0" brushRef="#br0" timeOffset="280423.4167">17415 12702 73 0,'0'0'38'15,"10"21"0"-15,-10-21 0 16,0 0-29-16,2 17-2 16,-2-17-3-16,0 0 0 15,-2 19-3-15,2-19-1 16,0 0-2-16,0 0-3 15,0 0-7-15,0 0-26 16,0 0 1-16,0 0-2 16,7-27 1-16</inkml:trace>
  <inkml:trace contextRef="#ctx0" brushRef="#br0" timeOffset="280908.5597">17976 12192 64 0,'18'-18'36'0,"-18"18"2"16,0 0 0-16,-25-23-26 16,5 50-2-16,-32-6-5 15,4 21 1-15,-14 1-1 0,8 10-2 16,0 1 0-1,14 2-1-15,7-8-2 16,18-12 0-16,18-9 0 16,21-18 0-16,10-9 0 0,9-11 0 15,9-12-1-15,6-12 1 16,0-9 0-16,-3-4 0 16,-4 2-1-16,-11 4 2 15,-9 6-1-15,-4 11 1 16,-15 4 1-16,-12 21 0 15,0 0 0-15,-12 36 0 16,-3 1 1-16,-1 12-1 0,-1 5 1 16,3 8-2-16,3-1 1 15,3 2-2-15,6-3 1 16,0-10-1-16,6-10-1 16,0-11-1-16,7-3-2 15,-11-26-3-15,29 22-6 16,-29-22-28-16,31-31-1 15,-15 2 0-15,9-5 1 16</inkml:trace>
  <inkml:trace contextRef="#ctx0" brushRef="#br0" timeOffset="281174.1968">18702 12015 72 0,'0'0'40'16,"-2"44"1"-16,-14 8 0 15,-20 2-30-15,3 20-4 16,-10 3 0-16,9 13-3 16,-1-3 0-16,14-5-3 15,11-7-2-15,10-14 0 16,14-1-3-16,3-33-8 15,20 1-27-15,-10-16-2 16,5-6 1-16,-1-12-1 0</inkml:trace>
  <inkml:trace contextRef="#ctx0" brushRef="#br0" timeOffset="281809.3514">19107 12228 69 0,'-8'-21'37'16,"8"21"-1"-16,0 0-3 0,17 17-20 15,-17-17-4 1,-9 29-2-16,-1-12-3 15,2 10 1-15,-3-2-3 0,1 4 1 16,-3-6-4-16,3-6 2 16,10-17-1-16,-12 17 1 15,12-17-1-15,22-4-1 16,1-3 1-16,8-5 0 16,7-1 0-16,10-1 0 15,4 1 0-15,2 5-1 16,0 6 1-16,-1 6 0 15,-3 4 0-15,-10 7 1 16,-7 8-1-16,-14 10 1 16,-13-1 0-16,-14 7 0 15,-13-8 0-15,-10 5 0 16,-11-7-1-16,-8-2 0 0,-10-8 0 16,4-12 0-16,0-1-2 15,-2-13-1-15,10-1-1 16,-6-19-4-16,29 17-11 15,-18-22-20-15,24-1-1 16,-4-5 1-16,13 3 0 16</inkml:trace>
  <inkml:trace contextRef="#ctx0" brushRef="#br0" timeOffset="282196.5587">19010 12238 71 0,'25'-22'35'15,"6"3"1"-15,2-8-12 16,27 22-11-16,-18-20-6 15,28 13 0-15,-9-9-3 0,15 10 1 16,-9-1-1-16,1 6 0 16,-14 4 0-16,-6 10-2 15,-17 9 3-15,-16 16-3 16,-15 15 0-16,-12 9-1 16,-5 5 1-16,-4 7 0 15,0-2-1-15,3 4 0 16,7-10-2-16,15-5 1 15,7-20 1-15,18-11-1 16,8-19 0 0,7-19 0-16,2-10 0 15,1-16 1-15,-7-9-1 16,-7-11 0-16,-12-8-1 16,-13 0 0-16,-16 1 1 15,-11 7 0-15,-6 1-1 16,-8 9-2-16,2 12-3 15,-9-13-13-15,11 33-20 16,0 2-3-16,29 15 1 16,-29 0-1-16</inkml:trace>
  <inkml:trace contextRef="#ctx0" brushRef="#br0" timeOffset="282913.0849">20104 12117 46 0,'0'0'36'16,"0"0"0"-16,17-12 2 16,-17 12-22-16,-4 27-3 15,-5 0-4-15,14 21-2 16,-8 2-1-16,6 13-2 15,-4 0 1-15,2 4-3 16,-1-1 0-16,0-13 0 16,2-10-2-16,0-11 0 15,0-9-1-15,-2-23-1 16,0 0 0-16,0 0-2 16,-15-29-1-16,5-9-1 15,6 0 0-15,-9-24 0 16,9 1 0-16,-8-10 2 0,9 6 0 15,-1 3 3-15,0 9 1 16,4 10 4-16,-4 7-1 16,4 36 3-16,0 0 0 15,23 13 0-15,-11 18 0 16,11 17-1-16,-2 4 0 16,14 9-2-16,-1 3 1 15,11-1-2-15,-1-9 1 16,6-10-1-16,1-14 0 15,1-12-1-15,-2-14 0 16,-4-12 0-16,-5-15-1 16,-7-12 0-16,-9-9 0 15,-11-10 1-15,-10-5-2 0,-8-4 1 16,-8 1-1-16,-9 1-1 16,0 7-1-16,-8 4-2 15,12 22-7-15,-12-5-30 16,11 16 1-16,18 17-2 15,-17-21 1-15</inkml:trace>
  <inkml:trace contextRef="#ctx0" brushRef="#br0" timeOffset="283397.4898">20918 11695 43 0,'4'-21'36'0,"0"-2"1"16,3 5-1-16,20 16-21 16,-23-19-3-16,27 35-4 15,-12-5-1 1,14 32-1-16,-6 5-1 0,8 19-1 15,-4 8 1-15,-6 19-1 16,-8 8-1-16,-7 3-1 16,-10-1 0-16,-8-4-1 15,-13-10 1-15,-6-4-2 16,-6-15 0-16,-2-9 0 16,6-12-1-16,0-18-2 15,6-7-3-15,-6-30-23 0,29 7-12 16,-25-25 0-16,19 4 0 15</inkml:trace>
  <inkml:trace contextRef="#ctx0" brushRef="#br0" timeOffset="284244.7801">17691 13392 41 0,'33'-4'35'0,"-12"3"1"0,2-5 2 16,6 13-14-16,-12-20-10 15,32 19-6-15,-7-10-3 16,14 8-2-16,-2-6 0 16,2-4-3-16,2 2-4 15,-10-17-7-15,8 8-25 16,-29-3-2-16,-27 16 0 16,8-17 0-16</inkml:trace>
  <inkml:trace contextRef="#ctx0" brushRef="#br0" timeOffset="284447.9072">17743 13519 71 0,'-17'9'35'16,"17"-9"1"-16,34 6-1 15,11-25-28-15,20-10-11 16,10 2-28-16,1 3-2 16,-9-1-1-16,-7 15 0 15</inkml:trace>
  <inkml:trace contextRef="#ctx0" brushRef="#br0" timeOffset="286401.1394">18906 13287 16 0,'0'0'22'0,"4"-21"3"16,-4 21-8-16,0 0-2 15,-2-21-2-15,2 21 0 0,0 0-1 16,0 0 1-16,0 0-1 16,17-6-2-16,-17 6-2 15,0 0-1 1,-7 21-2-16,7 2-2 0,-8-2 2 16,4 8-2-16,-6-4 2 15,3 5-4-15,-5-5 3 16,4 0-3-16,-1-7 1 15,9-18-1-15,0 0-1 16,19 5 1-16,8-18-3 16,12 1 3-16,13-3-2 15,9-2 1-15,9 0-1 16,5 5 2-16,-2 2-3 0,-1 7 2 16,-9 8 0-1,-9 5 0-15,-11 7 3 16,-14 12-2-16,-18 4 0 15,-15 5 0-15,-17 6 1 0,-12 6 1 16,-13-2-2-16,-8-2 1 16,-2-6-3-16,-4-9 2 15,5-10-2-15,0-9-1 16,11-9-1-16,0-16-4 16,19 5-5-16,-18-15-27 15,20-4-1-15,-8-15 0 16,10-4 1-16</inkml:trace>
  <inkml:trace contextRef="#ctx0" brushRef="#br0" timeOffset="286885.548">18744 13208 58 0,'27'-19'36'0,"0"6"0"16,17 5 0-16,1-11-26 15,28 17-3-15,-4-8-3 16,16 10-1-16,-4-6-1 16,2 3-3-16,-4 1-1 15,-15-4-2-15,-4 8 0 16,-20-6-2-16,-1 6 0 16,-16-10 1-16,0 10 0 15,-23-2 2-15,21-4 2 16,-21 4 2-16,0 0 2 15,22 4 2-15,-22-4 1 0,0 0 0 16,19 14 0-16,-19-14 0 16,19 25 1-16,-7-2-2 15,-10-2 0-15,2 7-1 16,-8-1 0-16,4 6-1 16,-6-6-1-16,4 2-1 15,-4-5 0-15,6-2-1 16,0-22 0-16,19 17 0 15,3-17 0-15,3-4 0 16,6-6 0-16,3-1 0 16,1-1-1-16,2-3 0 15,1 9-2-15,-11-5-2 16,8 13-3-16,-35-2-32 0,35-8 2 16,-35 8-3-16,31-6 3 15</inkml:trace>
  <inkml:trace contextRef="#ctx0" brushRef="#br0" timeOffset="287108.5887">20125 13164 76 0,'-4'36'38'16,"0"-3"2"-16,-7-2 0 15,7 21-32-15,-15-4-1 16,9 15-2-16,-9-2 0 0,5-1-3 15,-1-9 0-15,3-6-3 16,6-5-2-16,-1-21-2 16,14 4-6-16,-7-23-28 15,0 0-1 1,18-25 0-16,1-4-1 0</inkml:trace>
  <inkml:trace contextRef="#ctx0" brushRef="#br0" timeOffset="287657.0838">20507 13130 75 0,'19'19'40'0,"-9"4"0"15,3 15-1-15,-18-5-28 16,10 18-3-16,-10 1-1 15,1 10-3-15,-10-5-1 0,5 6-1 16,-7-7-1 0,1-4 0-16,1-12-2 15,1-7 0-15,3-12-3 16,10-21 0-16,0 0-2 0,-29-8-2 16,29 8-5-16,-8-63-7 15,20 28-9-15,-25-28 1 16,24 15 8-16,-19-21 9 15,16 19 6-15,-4 2 6 16,-6 0 5-16,17 31 10 16,-18-8 9-16,26 35 1 15,-23-10-6-15,34 40-7 16,-16-9-2-16,17 17-5 16,-1-4 0-16,16 6-2 15,2-6 0-15,6-4-2 16,2-13 1-16,6-6-2 15,-1-21 0-15,3-10 0 0,-10-9 1 16,-6-8-2-16,-10-9 1 16,-7-6-1-16,-14-2 0 15,-15-4 1-15,-10 4-2 16,-11 1 2-16,-5 1-3 16,-5 0 1-16,-2 4-1 15,-2 1-2-15,14 14-5 16,-14-6-31-16,17 12-1 0,-5 0-1 15,17 17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25T13:50:16.3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6430 9330 45 0,'0'0'19'0,"0"0"0"16,0 0 0-16,6-20-2 16,-6 20-3-16,0 0-4 15,0 0-3-15,-27-11-1 16,27 11-2-16,-19-12 0 15,19 12-1-15,-27-9 0 0,27 9 0 16,-39-8 0-16,16 8 0 16,-10-6-1-16,1 6 0 15,-9-3-1 1,3 3 1-16,-7-6-2 16,-1 2 1-16,-4-2 0 0,-6-1 0 15,-8-3 0-15,-5 4-1 16,-10-1 1-16,-4 1 0 15,-4 0 0-15,0 0-1 16,2 2 1-16,4 3-1 16,4-3 1-16,4-4-1 15,1-2 0-15,5 1 1 16,-1-1-2-16,-1 1 1 0,-6-1 0 16,-4 4 1-16,-8 4-2 15,-2 4 1 1,0 0 0-16,-3 6 0 15,-1 0 0-15,5 1 0 0,5-1 0 16,5-2 0-16,7-3 1 16,4-1-1-16,5 0 0 15,2-2-1-15,4 2 2 16,0-2-1-16,-2-2 0 16,2-2 0-16,4 3 0 15,-2-5 0-15,0 0 0 16,2-2-1-16,2-1 1 15,4-1 0-15,3 2 0 0,7 3 0 16,7-1 0-16,6 0 0 16,23 6 0-16,-27-7 1 15,27 7-1-15,0 0-1 16,0 0 1-16,-18-4 0 16,18 4 0-16,0 0 0 15,-23 19 0-15,23-19-1 16,-21 17 1-16,21-17 1 15,-23 25-2-15,23-25 1 16,-29 31 0-16,17-12 1 16,3 2-1-16,-1 10 2 15,-4 1-2-15,5 9 1 16,-3 1 1-16,5 4-1 0,1 0 0 16,-2 2 0-16,2-4 0 15,4 2 0-15,2 2 0 16,0 4 0-16,0 0 0 15,0 1 0-15,0-1 0 16,4-2 0-16,0 0 0 16,0-6-1-16,4-6 0 15,-1-9 0-15,3-8 0 16,2-4 0-16,-12-17 0 16,30 23 0-16,-30-23-1 15,35 10 2-15,-18-8-1 16,1 2 0-16,1-4 0 15,4 4 1-15,6-2-1 0,4-2 0 16,4 3 0-16,5-1 0 16,6 2 0-16,6-2 0 15,2 2 0 1,2 0 0-16,0 0 0 0,2 3 0 16,1 1 0-16,7 0 0 15,3-1 0-15,7 3 0 16,12-1 0-16,9-1 0 15,10-2 0-15,9 0 0 16,2-1 0-16,1 5 0 16,-1 1 0-16,-3-1 0 15,-5 2 0-15,-4 1-1 0,-2 2 1 16,1 3 0-16,-1-5 0 16,5 2 0-16,7-3-1 15,2-1 1 1,3-1-1-16,3 0 1 0,-3-3-1 15,-1 1 1-15,-3 1 0 16,-3-1 0-16,-6 0 0 16,2 3 0-16,-2 1 0 15,-8-1-1-15,-6 3 1 16,-13-7-2-16,-10 5 1 16,-17-6-1-16,-5 3-1 15,-28-14-2-15,-6 10-1 16,-27-22-3-16,10 17-8 0,-23-15-19 15,0-8-1 1,-4-2 1-16,-4-10 0 16</inkml:trace>
  <inkml:trace contextRef="#ctx0" brushRef="#br0" timeOffset="421.8949">7001 9512 44 0,'6'-37'32'0,"6"7"-3"16,1 9-6-16,-13-14-6 15,21 22-5-15,-19-12-3 16,16 19-2-16,-18 6 0 16,0 0-2-16,13 31 0 15,-13 13 0-15,-13 6-1 16,1 24 0-16,-9 7 0 15,2 13-1-15,-4-2-1 16,7 4 0-16,5-6-1 16,7-7-2-16,11-5-2 15,-5-30-8-15,20-2-27 0,-11-17-2 16,1-12 1-16,-12-17-2 16</inkml:trace>
  <inkml:trace contextRef="#ctx0" brushRef="#br0" timeOffset="33976.9021">7476 12462 18 0,'11'-21'32'0,"-11"21"-1"16,8-27 0-16,11 27-11 16,-22-23-2-16,24 21-4 15,-23-17-2-15,19 19-3 16,-17 0 0-16,0 0-2 15,0 0-2-15,0 0 0 16,0 0-2-16,16 19 0 16,-16-19-2-16,5 38 1 15,-1-13-1-15,2 4 0 0,0 0 0 16,2 0 0-16,-1-2 0 16,1-4-1-16,-2-4 1 15,-6-19 0 1,13 21 0-16,-13-21 0 0,20-6 0 15,-20 6-1-15,27-31 1 16,-8 6 0-16,0-1-1 16,2-3 1-16,-1 0 0 15,-3 2-1-15,-3 0 0 16,-3 2 0-16,-1 4-1 16,-10 21 0-16,13-28-3 15,-9 6-3-15,19 26-10 16,-23-4-23-16,29-9-1 0,-29 9-1 15,0 0 1-15</inkml:trace>
  <inkml:trace contextRef="#ctx0" brushRef="#br0" timeOffset="34992.5834">7395 13312 28 0,'6'-18'31'0,"-6"18"-4"0,7-17-2 15,-16 0-3-15,9 17-4 16,0 0-4-16,0 0-4 16,0 0-1-16,0 0-1 15,0 0-3-15,0 21 0 16,0-4-2-16,4 8 0 15,-6 4 1-15,6 13-2 16,-4 0 1-16,1 4-2 16,-1-1 1-16,-1-1-1 15,1-6 0-15,-2-5-1 16,4-8 0-16,-2-25-1 16,3 25 0-16,-3-25-3 15,0 0-1-15,0 0-4 0,27-14-13 16,-23-7-17-16,0-4-1 15,-4-8 1-15,-2 1 0 16</inkml:trace>
  <inkml:trace contextRef="#ctx0" brushRef="#br0" timeOffset="35226.9713">7250 13264 63 0,'-2'-21'37'16,"2"21"1"-16,37-8-1 16,5 16-26-16,-9-14-3 0,25 14 0 15,-4-12-4 1,10 6-1-16,-5-2-2 16,-3 0-1-16,-4 4-2 15,-13-6-3-15,2 15-5 0,-41-13-29 16,19 12 2-16,-19-12-2 15,-14 19 1-15</inkml:trace>
  <inkml:trace contextRef="#ctx0" brushRef="#br0" timeOffset="35430.1075">7352 13435 45 0,'0'0'36'16,"0"0"0"-1,0 0 2-15,31 19-14 16,-9-33-15-16,20 16-4 16,-9-6 0-16,5 4-4 0,1 0-4 15,-12-5-3-15,8 20-18 16,-35-15-12-16,23 10-2 16,-23-10 2-16,0 0-1 15</inkml:trace>
  <inkml:trace contextRef="#ctx0" brushRef="#br0" timeOffset="36648.9242">7858 13461 34 0,'0'0'34'15,"0"0"0"-15,0 0-4 16,0-32-10-16,0 32-2 0,0 0-7 16,0 0-2-16,-37 7-1 15,26 11-3-15,-11 3 1 16,7 11-2 0,-4 1-1-16,3 5-1 0,5 1 0 15,5 1-1-15,6-4-2 16,8-7 2-16,-1-8-1 15,-7-21 0-15,31 25-1 16,-13-21 1-16,1-12 0 16,-2-3 0-16,-3-6 0 15,-3-6 0-15,-1-4-1 16,-4-2 2-16,-2-7-1 16,-4 1 0-16,-2 2-1 0,2 3 1 15,2 3-1-15,-1 4 2 16,7 6 0-1,-8 17-1-15,18-21-1 16,-18 21 1-16,27 1 2 0,-27-1-2 16,28 35 1-16,-14-10-2 15,-1 0 1-15,3 6-1 16,-1 1 2-16,1 1-1 16,1-1-1-16,-3-7 2 15,-5-2-1-15,3-4 0 16,-12-19 0-16,11 27 1 15,-11-27-1-15,0 0 1 0,0 0-1 16,0 0 0-16,0-25 1 16,4 2-1-1,0 0 1-15,0-3-1 16,4-9 0-16,3 4 0 0,-1-1-1 16,3 3 0-16,1 8-1 15,1-2 1-15,7 7-1 16,-3 1-1-16,6 15-2 15,-8-6-2-15,12 16-2 16,-29-10-12-16,43 0-16 16,-26 8-1-16,2-5-1 15,-1 1 3-15</inkml:trace>
  <inkml:trace contextRef="#ctx0" brushRef="#br0" timeOffset="37164.5788">8492 13448 36 0,'33'-17'34'15,"-33"17"3"-15,27-16-2 0,-4 22-10 16,-27-25-9-16,4 19-4 16,0 0-5-16,0 0 0 15,0 0 1-15,-15 29-5 16,-6-8 1-16,-2 8-2 16,-4-1 0-16,0 9-1 15,4-1 1-15,3 4-1 16,9-3-2-16,13-6 2 15,7-6-1-15,14-8 0 16,8-8 0-16,10-7 1 16,5-6-1-16,6-9 0 15,0-6 0-15,-2-8 0 16,-1-6 0-16,-9-3 0 0,-7 1-1 16,-10 1 1-16,-8 3 0 15,-11 2 0-15,-9 12-1 16,5 17 1-16,-35-11 1 15,10 28-1-15,-4 8 0 16,6 11 0-16,3 1 1 16,13 5 0-16,9-2 0 15,13 2 0-15,12-5-2 16,21-8 2-16,8-12 0 16,12-2 1-16,5-9-1 15,8-4 0-15,0-4-1 16,0-4 1-16,-8-1-1 15,-7-3 1-15,-8 4-1 0,-14 1-1 16,-7 1 1-16,-12 4-2 16,-8 2-2-16,-17-2-10 15,0 0-28-15,0 0 0 16,-21 13 0-16,0-13-1 16</inkml:trace>
  <inkml:trace contextRef="#ctx0" brushRef="#br0" timeOffset="54126.0276">16676 15080 15 0,'0'0'19'16,"0"0"-2"-16,0 0-2 15,0 0-1-15,0 0-2 16,6-19-1-16,-6 19-1 16,0 0-1-16,0 0-1 15,0 0 1-15,0 0-2 16,0-19-1-16,0 19 0 15,0 0-2-15,0 0 0 16,0 0 0-16,-6-19 0 0,6 19-2 16,0 0 1-16,0 0 0 15,0 0-1-15,-17-18 1 16,17 18-1-16,0 0-1 16,0 0 1-16,0 0-1 15,0 0 1-15,0 0-1 16,-21-5 0-16,21 5 1 15,-23 4-1-15,23-4 0 16,-31 5 0-16,31-5 0 16,-31 10 0-16,31-10 0 15,-29 11 0-15,29-11-1 16,-25 16 1-16,25-16-1 0,-31 21 1 16,14-6 0-16,-3 1 0 15,-1-1 0-15,0 2-1 16,0 0 1-16,0 3 0 15,1-3-1-15,3-2 1 16,17-15 0-16,-29 29-1 16,15-12 0-16,1 1 1 15,-1 1-1-15,3 4 1 16,-3 0-1-16,1 4 1 16,-5 1-1-16,7-1 1 15,-5-2 0-15,7 4-1 16,-5-6 1-16,1 0-1 15,3 0 1-15,-1-2 0 0,5 0-1 16,-4 4 0 0,6-2 1-16,-3 0-1 15,1 2 1-15,2-2-2 16,0-2 1-16,4 4-1 0,-2-4 2 16,0-2-2-16,2 3 2 15,0 1-2-15,0-2 1 16,0-2 0-16,2 4 0 15,-2-2 1-15,4-2-1 16,-2 0 1-16,2-1-1 16,0 1 0-16,1-2 0 15,7 2 0-15,-6 0 0 16,5-1-1-16,1-1 1 0,1 2-1 16,-1 0 1-1,5-5 0-15,-1 3 0 16,-16-17 0-16,33 27 0 15,-33-27 1-15,30 27-1 0,-12-16 0 16,-1-1 0-16,-17-10 0 16,31 23 0-16,-14-14 0 15,1 1 0-15,3-2-1 16,-2-1 1-16,3 1 0 16,-1-2 0-16,2 1 0 15,-2 1 0-15,0 4 0 16,-3-3 1-16,1 1-1 15,-2-3 0-15,1 3 0 16,-1 0 0-16,-17-10 0 16,33 13 0-16,-12-7 0 15,2-4 0-15,2 3 0 16,-2-3 0-16,1 2 0 0,-1-2 0 16,0 0 0-16,0 0 0 15,-6 0 0-15,3-2 0 16,-3-4 0-16,6 2 0 15,-2-4-1-15,3 3 2 16,1-3-1-16,0 2 0 16,-2-2 0-16,2 4 0 15,-4-2 0-15,-4 3 0 16,1-1 0-16,-1 2 0 16,1-2 0-16,1-2 0 15,2-2 0-15,-2 4 0 16,1-4 0-16,3 5 0 15,-4-5 0-15,0 2 0 0,-1-2 0 16,-1 2 0-16,2 1 0 16,1-3 0-16,3 0 0 15,-4-2 0-15,4 1 0 16,-2-3 0-16,1 0 0 16,-1 5-1-16,-21 5 2 15,31-16-1-15,-31 16 0 16,29-13 0-16,-29 13 0 15,25-15 0-15,-25 15 0 16,27-23 0-16,-27 23 0 16,29-23 0-16,-29 23 0 15,25-25 0-15,-25 25 0 0,23-23 0 16,-23 23 0-16,19-25 0 16,-19 25 0-16,19-29 1 15,-19 29-1-15,18-33 1 16,-18 33-2-16,15-32 2 15,-15 32-1-15,16-29 0 16,-11 12 0-16,-5 17 0 16,10-27 0-16,-10 27 0 15,8-31 0-15,-8 31 1 16,9-34-1-16,-3 14 0 16,-2 1 1-16,0 2-1 15,0-2 1-15,0-2-1 16,-2 0 1-16,0-2-1 0,-1 3 1 15,-1 1-1-15,0 0 0 16,-1-2 0-16,1 0 0 16,0 0 0-1,0 2 0-15,-2-3 0 0,-2 1 0 16,2-2-1-16,-2 2 2 16,0-2-1-16,-2 4 0 15,1 0 0-15,-1 0 0 16,0 1 0-16,6 18 0 15,-14-30 0-15,7 12 0 16,1 1 0-16,6 17-1 16,-14-32 2-16,14 32-1 15,-15-31 0-15,5 14 0 0,10 17 0 16,-21-33 0-16,21 33 0 16,-25-31 0-1,25 31 0-15,-27-28 0 16,27 28-1-16,-29-31 2 0,29 31-1 15,-29-25 0-15,29 25 0 16,-29-19 0-16,29 19 1 16,-27-18-1-16,27 18 0 15,-25-17 0-15,25 17 1 16,-27-15-1-16,27 15 0 16,-25-15 0-16,25 15 0 15,-25-22 0-15,25 22-1 16,-27-13 2-16,27 13-2 15,-25-13 1-15,25 13 0 16,-27-10 1-16,27 10-1 16,-29-8 0-16,29 8 1 15,-25-4-2-15,25 4 1 0,-25-3 0 16,25 3 0-16,-21-8-1 16,21 8 1-16,-20-6 0 15,20 6 0-15,-21-7 0 16,21 7 1-16,-27-6-1 15,27 6 0-15,-31-4-1 16,12 2 1-16,2 2 0 16,-3-4 0-16,3 2 1 15,-2 0-2-15,-2-3 2 16,1 1-2-16,1-2 1 16,-2 2 0-16,3 0 0 15,-1 0-1-15,2 1-1 16,17 3-2-16,-31-10-3 0,31 10-10 15,0 0-23-15,0 0-1 16,-23-11 0-16,23 11 0 16</inkml:trace>
  <inkml:trace contextRef="#ctx0" brushRef="#br0" timeOffset="55111.3346">16607 15149 1 0,'0'0'20'16,"23"-3"6"-16,-23 3-4 16,8-18-4-16,9 18-3 15,-17 0-2-15,0 0 0 16,12-27-1-16,-12 27-1 16,0 0-1-16,0 0-1 15,0 0-1-15,-10 21-2 0,10-21-1 16,-23 31 0-16,7-12-2 15,7 8 0-15,-1-2-1 16,1-2-1-16,3 0 0 16,4 4 0-16,4-4-1 15,2-2 0-15,3-2 1 16,-7-19 0-16,18 27 0 16,-18-27-1-16,17 19 0 15,-17-19 1-15,25-3 0 16,-25 3-1-16,33-23 0 15,-16 5 1-15,-1-3-1 16,3-4 0-16,-6-4 0 16,1 1 0-16,-8-1 0 0,-4 2 0 15,-6 4 0-15,-4 2-1 16,8 21-1-16,-25-29-1 16,25 29-2-1,-33-11-4-15,33 30-16 0,0-19-13 16,-25 15 0-16,25-15 0 15,-19 27 1-15</inkml:trace>
  <inkml:trace contextRef="#ctx0" brushRef="#br0" timeOffset="55720.7473">16877 15165 30 0,'17'-12'31'0,"-17"12"-3"0,18-6-7 15,-18 6-1-15,0 0-3 16,0-21-5-16,0 21-3 15,0 0-1-15,0 0-2 16,0 0-2-16,-22 31 0 16,22-31 0-16,-23 29-2 15,23-29 0-15,-11 34 0 16,11-34-1-16,15 27-1 16,4-25 1-16,8-8-1 15,2-1 0-15,2-9 0 16,-2 1 0-16,-4-6 0 15,-4 2 0-15,-7 0 1 16,-6-1 0-16,-8 20-1 0,2-27 1 16,-2 27 0-16,-12-19-2 15,12 19 0-15,-17-9-1 16,17 9-3-16,-20 4-2 16,-3-10-15-16,23 6-14 15,-27 21-2-15,12 0 2 16,-3-2-1-16</inkml:trace>
  <inkml:trace contextRef="#ctx0" brushRef="#br0" timeOffset="56252.0286">16827 15397 17 0,'0'0'30'16,"0"0"1"-16,0 0-3 0,4-27-9 16,-4 27-4-16,0 0-3 15,0 0-3-15,0 0-1 16,-16 21-1-16,-3-9-1 16,13 16-1-16,-9-3-1 15,9 8 1-15,0-2-3 16,12 1 0-16,5-5-1 15,9-8-1-15,7-7 0 16,6-10 0-16,3-12 0 16,-3-5 0-16,-2-10 1 15,-6-2-1-15,-6-6 2 16,-7-1-2-16,-8-3 1 16,-6 5 0-16,-6 3 0 0,-2 4-1 15,-1 8-1 1,-3-2-3-16,14 19-2 15,-31-22-18-15,31 22-14 16,0 0 0-16,-21 2 0 0,21-2 0 16</inkml:trace>
  <inkml:trace contextRef="#ctx0" brushRef="#br0" timeOffset="64534.2778">16935 15788 9 0,'0'0'21'15,"11"-23"1"-15,-11 23-5 16,0 0-1-16,6-21-2 16,-6 21-2-16,6-19-3 15,-6 19-1-15,6-17-2 16,-6 17-1-16,0 0 0 0,0 0 0 15,0 0-2 1,0 0 1-16,0 0-1 16,0 0 0-16,0 0-1 15,0 0 0-15,0 0 1 16,0 0 0-16,0 0-1 0,0 0 0 16,0 19 2-16,0 2-2 15,-4 0 2-15,2 6-3 16,-2 3 3-16,2 11-3 15,-4 1 1-15,4 14 1 16,-3-3-2-16,1 12 0 16,-2-1 0-16,2 9 1 15,0-4-1-15,0-8 1 16,1-3-2-16,3-5 1 16,-2-12 0-16,2-5 1 15,-2-9-2-15,2-6 1 16,0-21 0-16,-4 35 0 0,4-35-1 15,-6 21 1-15,6-21 0 16,0 0-1-16,-4 19 1 16,4-19-1-16,0 0 0 15,0 0 1-15,0 0-1 16,0 0 0-16,0 0 0 16,0 0 0-16,0 0 0 15,0 0 0-15,0 0 0 16,0 0 0-16,0 0-1 15,0 0-2-15,0-17-2 16,-6-1-1-16,6 18-4 16,-5-21-12-16,5 21-16 15,0 0-1-15,0 0 1 0,-29 4 0 16</inkml:trace>
  <inkml:trace contextRef="#ctx0" brushRef="#br0" timeOffset="64987.4352">16742 16776 1 0,'0'0'0'0,"0"0"0"15,0 0 1 1,0 0-1-16,0 0 0 15,0 0 0-15,0 0-1 0,0 0 1 16,0 0 0-16</inkml:trace>
  <inkml:trace contextRef="#ctx0" brushRef="#br0" timeOffset="65596.8363">16707 16784 30 0,'0'0'15'0,"0"-20"2"16,0 20-2-16,0 0 2 0,-4-23-2 16,4 23-2-16,0 0-3 15,0 0-1-15,-9-30-1 16,9 30 0-16,0 0-1 15,0 0 0-15,-10-31-1 16,10 31-1-16,0 0 0 16,0 0 0-16,0-17-1 15,0 17-1-15,0 0 0 16,0 0-1-16,0 0 1 16,21 19 0-16,-21-19-2 15,20 33 1-15,-11-12-1 16,5 9 1-16,-3 1-1 0,5 0 0 15,-3 1-1-15,1-1 1 16,-3-2 0-16,3-6-1 16,-1 0 0-16,-1-6 0 15,-12-17 0-15,19 23 0 16,-19-23 1-16,0 0-1 16,21 17 1-16,-21-17-1 15,0 0 0-15,0 0 1 16,20-15-1-16,-20 15 0 15,13-23-1-15,-3 6 2 16,-1-4-2-16,-1 0 2 16,4-2-1-16,-5 1 0 15,5-2 0-15,-2-3 0 0,3 2 0 16,-3 6-1-16,-1 1 1 16,-9 18-1-16,18-27-1 15,-18 27-2-15,17-5-4 16,-17 5-31-16,0 0 0 15,0 0-2-15,-13 30 0 16</inkml:trace>
  <inkml:trace contextRef="#ctx0" brushRef="#br0" timeOffset="66612.613">17573 16732 15 0,'6'-35'32'0,"-6"35"-1"16,2-28 3-16,-6 1-16 16,4 27-3-16,-2-18-3 15,2 18-1-15,0 0-2 16,6 37-1-16,-10-20-2 15,8 16-1-15,-6-1-1 16,6 9 0-16,-4 3-2 16,4 2 0-16,-2-2 0 0,2-6-1 15,-3-3 0-15,3-5 0 16,0-5-1-16,0-2 0 16,-4-23 0-16,8 22-1 15,-8-22-2-15,0 0-3 16,19-14-4-16,-25-17-18 15,14 8-10-15,-6-13 0 16,2 5-1-16</inkml:trace>
  <inkml:trace contextRef="#ctx0" brushRef="#br0" timeOffset="66862.6227">17512 16603 64 0,'-18'2'36'0,"18"-2"0"16,0 0-8-16,0 0-19 15,0 0-2-15,33-7-2 16,2 7-1-16,-1-8-1 16,9 4-1-16,-1-4-1 15,-1 1-2-15,1 1-1 16,-7-4-2-16,0 16-2 15,-18-14-7-15,18 12-22 16,-35-4-2-16,25 0 1 16,-25 0 0-16</inkml:trace>
  <inkml:trace contextRef="#ctx0" brushRef="#br0" timeOffset="67081.3855">17560 16795 45 0,'-12'17'32'0,"12"-17"2"15,23 4-2-15,6-6-25 16,-4-5-2-16,14 3-1 16,-1 0-3-16,-1-6-6 15,11 20-15-15,-13-6-13 0,-10 0 0 16,-4 7 0-16</inkml:trace>
  <inkml:trace contextRef="#ctx0" brushRef="#br0" timeOffset="67738.2589">17934 16970 51 0,'0'0'35'0,"0"0"-1"15,0 0-7-15,-12-25-17 16,12 25 0-16,0 0-2 15,8 21-2 1,-8-21 0-16,6 34-2 0,-8-14 0 16,8 6-1-16,-4-1 0 15,3 2-1-15,1-6 0 16,0 2-1-16,-2-3 0 16,-4-20 0-16,13 26 0 15,-13-26 0-15,14 23 0 16,-14-23-1-16,13 18 1 15,-13-18-1-15,22 7 1 16,-22-7-1-16,34-5 0 0,-14-1 0 16,7-4 0-16,-2 4 0 15,2-3-1 1,-2 3 1-16,0 0 0 16,-6 4-1-16,0 4 0 0,-19-2-1 15,31 4-1-15,-31-4-3 16,29 4-5-16,-29-4-26 15,0 0-1-15,18-15 0 16,-18 15 0-16</inkml:trace>
  <inkml:trace contextRef="#ctx0" brushRef="#br0" timeOffset="68050.7765">17897 16922 42 0,'0'0'34'0,"27"-23"-1"15,-27 23 0-15,25-27-23 16,6 21-3-16,-6-5-1 16,8 7-3-16,-2-4-2 15,2 2-2-15,1 6-4 16,-14-13-16-16,1 13-13 16,-21 0 0-16,23-2-1 0,-23 2 1 15</inkml:trace>
  <inkml:trace contextRef="#ctx0" brushRef="#br0" timeOffset="68285.1636">17880 17025 41 0,'0'0'32'15,"29"2"-1"-15,-10-11 1 16,-19 9-26-16,46-21-3 0,-15 13-1 16,0-2-5-16,8 14-11 15,-14-4-17-15,-4-4 1 16,4 4-2-16,-25 0 1 16</inkml:trace>
  <inkml:trace contextRef="#ctx0" brushRef="#br0" timeOffset="69175.8376">18559 16943 8 0,'0'0'32'16,"0"0"0"-16,0 0 1 0,-10-29-13 16,10 29-3-16,0 0-5 15,-9 23-3-15,-9-15-2 16,12 17-2-16,-9-8 0 15,5 12-2-15,-3-2 0 16,5-1-1-16,0-1 0 16,5-4-2-16,3-21 2 15,3 20-2-15,-3-20 0 16,20-2 0-16,-20 2 0 0,29-23-1 16,-10 5 0-16,0-5 1 15,0 0-1 1,1 0 1-16,-1 2-1 15,-2 2 1-15,1 0-1 0,-18 19 1 16,27-23 1-16,-27 23-1 16,19-4 1-16,-19 4 0 15,16 17 0-15,-9 1 0 16,-1 1 1-16,-2 2-2 16,0 0 2-16,0 0-1 15,-2 0 1-15,-2-4-2 16,0-17 2-16,1 18-2 15,-1-18 0-15,0 0 0 16,0 0-1-16,18-16 0 16,-18 16-1-16,19-34 1 15,-5 11 0-15,1 0 0 16,-1 0 0-16,1 2 1 0,0 2 0 16,-15 19 0-16,27-20 0 15,-27 20 1-15,24 8-1 16,-24-8 1-16,19 33 0 15,-11-12-1-15,-3 2 2 16,-1 2-2-16,0-4 1 16,-4-2-3-16,4-2 0 15,-4-17-6-15,8 21-23 16,-8-21-5-16,0 0-2 16,0 0 1-16</inkml:trace>
  <inkml:trace contextRef="#ctx0" brushRef="#br0" timeOffset="69585.9067">19180 16789 26 0,'0'0'33'0,"0"0"0"15,0 0 2-15,0 0-19 16,27 21-3-16,-27-21-2 0,8 41-3 15,-12-14 0 1,13 13-3-16,-10-6 0 16,6 5-3-16,-3-9 1 15,0-1-3-15,0-4 0 0,0-8-1 16,-2-17-1-16,4 18-1 16,-4-18-4-16,0 0-8 15,10-23-22-15,-14 5 0 16,4-1 0-16,-6-8 1 15</inkml:trace>
  <inkml:trace contextRef="#ctx0" brushRef="#br0" timeOffset="70039.0685">19170 16776 30 0,'23'-40'32'15,"-1"22"1"-15,1 7-5 16,-12-16-11-16,30 27-5 0,-20-13-2 15,20 20-2-15,-20-5-1 16,10 21-1-16,-14-2-1 16,2 8-1-16,-13 2-1 15,0 7-1-15,-12-5 0 16,-2 3 0-16,-1-9 0 16,-3-2-1-16,12-25-1 15,-21 27 0-15,21-27 0 16,0 0 0-16,0 0 0 15,-2-21 0-15,2 21 0 16,23-23-1-16,-4 15 1 16,-1 6 0-16,5 8 0 15,-2 3 0-15,0 5 0 0,-1 5 0 16,-5 4 1-16,-3 4-1 16,-7 0 2-16,-3-6-2 15,-7 2 1-15,-9-2 0 16,-7-2 1-16,-6 4-2 15,-6-5 2-15,-2-1-2 16,-3-2 0-16,-1-3-2 16,10 7-7-16,2-17-29 15,4 2-1-15,2-14-1 16,21 10-1-16</inkml:trace>
  <inkml:trace contextRef="#ctx0" brushRef="#br0" timeOffset="78776.649">15513 18144 25 0,'-17'-14'14'0,"17"14"2"15,-19-6 0-15,19 6 2 16,-25 2-4-16,25-2 0 16,-26 2-3-16,26-2-3 15,0 0 0-15,0 0-2 16,-13-25-1-16,13 25-1 15,21-27 0-15,0 14 0 16,1-6-1-16,10 5 0 16,5-3 0-16,5 2 0 15,5-6-1-15,9 7 0 16,2-7 0-16,7-2 0 16,10-6 0-16,8 4 1 15,2-3 0-15,12 5-1 0,1-4 1 16,10 8 0-16,0-1-1 15,8 15 0 1,-6-1-1-16,5 8 0 16,-1 0 0-16,2 7 0 0,0 1 0 15,1 1 0-15,-3 3 1 16,-2 5-1-16,-4 4 1 16,0 0-1-16,-10 6 0 15,-5-4 0-15,-8 0-1 16,-12 2 0-16,-7-2-1 15,-16-6-1-15,-8 0-1 16,-15-13-3-16,0 15-7 16,-27-21-26-16,0 0 0 0,0 0-1 15,-29 17 1 1</inkml:trace>
  <inkml:trace contextRef="#ctx0" brushRef="#br0" timeOffset="80542.4756">16007 17919 10 0,'0'0'23'0,"-15"31"0"15,15-31-8-15,-14 19-4 16,14-19-1-16,0 0 1 15,2 19 0-15,-2-19 0 16,0 0-1-16,0 0-1 16,0 0-2-16,-10-23-1 15,10 23-1-15,2-19 0 16,-2 19-2-16,2-33 1 16,2 12-2-16,-4-9 1 0,4 1-1 15,-2-8 0-15,2 3 0 16,-2-8 1-16,0-1-2 15,-2-3 1-15,0 2-1 16,-2 0 1-16,2-2-1 16,-4-2 0-16,2 0 0 15,-4-2 0-15,0 2 1 16,1 2-2-16,1 2 2 16,-2 0-2-16,2 4 1 15,0 2-1-15,4 3 2 16,0 2-3-16,4 1 1 15,0 1-1-15,2 0 1 16,-1-1 1-16,1 1-2 0,-2 2 2 16,0 6-2-16,-2 0 1 15,-2 23 1 1,2-27-1-16,-2 27 0 16,0 0 0-16,-2-19 0 0,2 19 0 15,0 0 0-15,0 0 0 16,0 0 0-16,6-19 0 15,-6 19 0-15,0 0 0 16,0 0 0-16,0 0 1 16,2-17-2-16,-2 17 2 15,0 0-2-15,0 0 1 16,0 0 0-16,-2-19 0 16,2 19 0-16,0 0 1 0,0 0-1 15,0 0 0 1,-2-21 0-16,2 21 0 15,0 0 0-15,0 0 0 16,0 0 0-16,-8-22 0 0,8 22 0 16,0 0 0-16,0 0 1 15,-10-19-1-15,10 19 0 16,0 0 0-16,-5-17 1 16,5 17-1-16,0 0 0 15,0 0 1-15,0 0-1 16,0 0 1-16,0 0-1 15,0 0 0-15,-6-19 0 0,6 19 0 16,0 0 1 0,0 0-1-16,0 0 1 15,0 0-1-15,0 0 1 16,0 0-1-16,-18 17 0 0,18-17 1 16,0 0-1-16,-25 15 1 15,25-15-1-15,-25 20 0 16,25-20 0-16,-29 32 1 15,16-13 0-15,-1 1-1 16,3-1 1-16,1-2-1 16,10-17 1-16,-17 29-1 15,17-29 0-15,0 0 0 16,0 0 0-16,0 0 1 16,-19 11-1-16,19-11 0 15,0 0 1-15,0 0-1 16,-8-28 0-16,12 10 0 15,3-7 0-15,7-3 0 0,1 1-1 16,3-4 1-16,-1 2 0 16,2 4 0-16,-3 2 0 15,-16 23 0-15,25-23 0 16,-25 23 1-16,17 8-1 16,-17-8 0-16,19 33 1 15,-9-16 0-15,0 8-1 16,-1-2 0-16,3 0 0 15,-2 2 0-15,-3-6 0 16,-1-2-1-16,-6-17 0 16,14 25-2-16,-14-25-4 15,27 25-9-15,-27-25-23 16,30 8-1-16,-12-14-1 0,5 4 2 16</inkml:trace>
  <inkml:trace contextRef="#ctx0" brushRef="#br0" timeOffset="81355.0199">14489 16826 31 0,'0'-33'32'16,"0"33"1"-16,0 0-1 15,-19-15-16-15,25 38-3 16,-6-23-4-16,-8 44-1 15,2-17-3-15,8 11-1 16,-6-1 0-16,6 1-2 16,-4-2 1-16,4-3-3 15,-2-4 2-15,2-4-2 0,-2-6 0 16,0-19-1 0,2 25-1-16,-2-25-1 15,0 0-2-15,0 0-5 16,0 0-17-16,-2-37-8 0,0 16 0 15,-4-7-1-15</inkml:trace>
  <inkml:trace contextRef="#ctx0" brushRef="#br0" timeOffset="81573.7873">14344 16868 28 0,'-25'-21'32'0,"25"21"-1"15,-11-23 2-15,7-2-19 16,23 17-2-16,-9-19-4 15,25 12-1-15,-8-14-2 16,21 4-1-16,-2-5-1 16,6 5-2-16,-2 4-1 15,-1 3-1-15,-5 9-2 0,-13-7-3 16,9 34-8-16,-40-18-20 16,18 32 0-16,-28-7 0 15,-7 6 0-15</inkml:trace>
  <inkml:trace contextRef="#ctx0" brushRef="#br0" timeOffset="81761.2948">14350 16989 38 0,'29'-6'29'0,"-12"-13"1"16,10 0-12-16,8 7-7 0,-12-3-8 15,8-4-12-15,-6 1-17 16,6 13-2-16,-12-9-1 16,5 16-2-16</inkml:trace>
  <inkml:trace contextRef="#ctx0" brushRef="#br0" timeOffset="83527.2566">14626 17154 46 0,'0'0'32'0,"0"0"0"15,0 0-4-15,15 31-16 16,-15-31-5-16,0 30-2 16,-1-13-1-16,6 14 0 15,-5-6-2-15,4 8 0 0,-6-3 0 16,2-1-1-1,-4 0-1-15,1-8-1 16,3 2-2-16,0-23-5 0,-4 19-14 16,4-19-11-16,0 0-1 15,-14-29 1-15,8 8-1 16</inkml:trace>
  <inkml:trace contextRef="#ctx0" brushRef="#br0" timeOffset="83964.7909">14578 17169 11 0,'17'-9'28'16,"-3"-9"1"-16,5 5 1 15,10 11-14-15,-16-15-3 16,18 22-1-16,-31-5-3 0,35 10 0 16,-35-10-2-16,19 35-1 15,-21-10-2-15,0 5-1 16,-11-3 0-16,1 6 0 15,-5-8-2-15,3 0 1 16,-3-8-2-16,17-17 1 16,-17 23-1-16,17-23 0 15,0 0-1-15,0 0 1 16,33-14-1-16,-12 7 1 16,2-1 0-16,8 4-1 15,0 0 1-15,-4 4 0 16,-2 6 0-16,-6 6 1 15,-6 7-1-15,-9 4 2 0,-9 2-1 16,-11 5 1-16,-5-1 0 16,-4 8 0-16,-6-9-1 15,0 1 0-15,0-8 0 16,8-5-2-16,4-5-2 16,-2-17-3-16,21 6-8 15,0 0-21-15,-12-21-1 16,18-4 0-16,5 0-1 15</inkml:trace>
  <inkml:trace contextRef="#ctx0" brushRef="#br0" timeOffset="84542.9367">14998 17231 42 0,'0'0'33'15,"0"0"1"-15,0 0-1 16,-25 19-19-16,27 8-4 16,-15-10-4-16,13 12 0 15,-6-4-3-15,12 0 0 16,-4-4-2-16,7 0 0 16,-9-21-1-16,21 13-1 15,-21-13 0-15,29-15 0 16,-11-1-1-16,-5-7 1 15,5 0 0-15,-5-3 0 0,2 3 0 16,-3 3 1-16,-12 20 0 16,21-25 1-16,-21 25 0 15,0 0 0-15,0 0 1 16,16 33-1-16,-20-10 1 16,4 6 1-16,-6-4-2 15,4 2 1-15,0-4-2 16,0-6 1-16,2-17-1 15,2 17 0-15,-2-17-1 16,0 0 0-16,25-31 1 16,-11 8-1-16,1-1 0 15,3-3 0-15,-1-2 1 16,2 4-1-16,-1 0 1 0,-1 8 1 16,0 5-1-16,-17 12 1 15,31-6 0-15,-31 6 0 16,29 20-1-1,-29-20 1-15,21 32-1 0,-15-13-1 16,0 6-1-16,-8-5-2 16,6 14-10-16,-4-34-21 15,-8 29-1-15,8-29 1 16,0 0-1-16</inkml:trace>
  <inkml:trace contextRef="#ctx0" brushRef="#br0" timeOffset="84871.0793">15502 17135 64 0,'17'-10'37'0,"-17"10"0"16,17 8-1-16,-17-8-25 15,6 34-3-15,-8-11-3 16,10 12-1-16,-4-1-2 15,4 1 0-15,-3 1-1 16,3-1 0-16,2-8 0 16,3-2-1-16,5-6 1 15,1-8-1-15,2 1 1 0,0-5-1 16,2 1-1-16,1-8 0 16,1 0 0-1,-2-8 0-15,2 3-3 16,-4-11-2-16,8 14-5 0,-21-21-26 15,13 6 0-15,-11-8-1 16,-1 0 1-16</inkml:trace>
  <inkml:trace contextRef="#ctx0" brushRef="#br0" timeOffset="85121.0935">15490 17102 57 0,'27'-8'34'16,"0"1"-1"-16,8 1-1 15,7-2-29-15,-1-1-3 16,-5-9-9-16,3 9-22 15,-8 5-2-15,-12 0 0 16,-19 4 0-16</inkml:trace>
  <inkml:trace contextRef="#ctx0" brushRef="#br0" timeOffset="85277.3587">15571 17236 37 0,'48'-4'22'0,"-9"-13"-21"16,-2-2-2-16,5 13-24 15,-23-17-2-15</inkml:trace>
  <inkml:trace contextRef="#ctx0" brushRef="#br0" timeOffset="88640.0944">16873 13341 32 0,'0'-18'30'15,"0"18"0"-15,0 0-7 16,0 0-5 0,0 27-4-16,0-27-3 15,-2 52-2-15,-9-10-1 0,14 27-1 16,-12 4 0-16,11 25-1 15,-10 2-2-15,8 15 0 16,-4 0-1-16,4-4 0 16,0-7-1-16,4-10 0 15,-6-16 0-15,6-13-2 16,-4-17 3-16,2-13-4 16,-4-10 3-16,2-8-2 15,0-17 1-15,-6 17-1 0,6-17-1 16,0 0 1-1,0 0-1-15,0 0 2 16,0 0-3-16,-8-17 2 16,8 17-2-16,0 0 2 0,-5-17-2 15,5 17 1-15,0 0-2 16,0-19-1-16,0 19 0 16,0 0 1-16,0 0-1 15,9-23 0-15,-9 23 1 16,0 0 0-16,0 0 1 15,12-19 0-15,-12 19 1 16,0 0-1-16,17-16 1 16,-17 16 0-16,0 0 1 15,18-21 0-15,-18 21 1 16,0 0 0-16,5-17 1 16,-5 17 0-16,0 0-1 15,-17 4 1-15,-2-1 1 0,1 5-1 16,-7 0 0-16,-2 7 0 15,-2 1 2-15,-2 8-3 16,-3 1 2-16,3 16-2 16,-4 1 1-16,6 4-2 15,0 0 1-15,6 0-1 16,2 0-1-16,4-4 2 16,5-7-2-16,4-8 2 15,3-8-1-15,5-19 1 16,0 27-1-16,0-27 0 15,0 0 0-15,25-4-1 16,-25 4 1-16,34-29 0 0,-14 12-1 16,1-8 0-16,-2 4 2 15,-3 0-2-15,-3 3 1 16,-13 18 0-16,17-21 0 16,-17 21 1-16,0 0-1 15,-9 31 1-15,-5-2-1 16,3 11 1-16,-7 4 0 15,3 12 0-15,-1-1 0 16,3 1-1-16,5-6 1 16,4-8-1-16,6-9 1 15,4-10-1-15,-6-23 0 16,27 13 0-16,-10-22 0 16,5-11 0-16,3-6 0 0,0-11-1 15,2 1 1-15,-4-1 0 16,-4 3-1-16,-1 5 1 15,-3 2 0-15,-15 27 1 16,10-25-2-16,-10 25 2 16,0 0-1-16,0 0 0 15,-2 21 0-15,2-21 1 16,4 35-1-16,1-14 0 16,5 2 0-16,4 2 0 15,5-4 0-15,2-4 1 16,6-5-1-16,2-10 0 15,4-8-1-15,2-13 1 16,1-6 0-16,-1-10-1 0,-4-5 1 16,-4-4 0-16,-4 2-1 15,-8-3 1-15,-3 9 0 16,-6 7 0-16,-2 6 1 16,-4 23-1-16,-2-19 0 15,2 19 0-15,-4 17 0 16,4 6 1-16,4 4-2 15,3 4 1-15,3 0 1 16,5-1-1-16,5-7 0 16,7-4-1-16,2-11 1 15,3-8 0-15,-1-15 0 16,-2-4 0-16,-2-8 0 16,-6-12-1-16,-5-5 1 0,-10-2 0 15,-6 0 1-15,-8-2-1 16,-8 4-1-16,-5 6 0 15,4 9-2 1,-14-9-9-16,14 20-25 0,-6 1-1 16,3 7-1-16,1 1 0 15</inkml:trace>
  <inkml:trace contextRef="#ctx0" brushRef="#br0" timeOffset="90517.0888">17691 15149 31 0,'0'0'30'15,"0"0"-7"-15,-2 18-2 16,2-18-2-16,0 0-3 16,-12-21-3-16,12 21-4 15,0 0-1-15,10-27-2 16,-12 2 0-16,12 4-1 0,-8-14 0 15,7 1-1 1,-3-11-1-16,4-6 0 16,-3-7 0-16,3-5-1 15,-2-2-1-15,0-6 1 0,-3-6-2 16,1 2 1-16,-2-2 0 16,-2 8 0-16,-4 6-1 15,-2 7 0-15,-2 7 1 16,1 12-1-16,-3 8 0 15,2 12 1-15,6 17-1 16,-10-19 0-16,10 19 0 16,0 0 0-16,0 0 0 15,0 0 0-15,0 0 1 16,0 0-2-16,0 0 2 16,0 0-2-16,0 0 2 15,0 0-2-15,0 0 2 16,0 0-1-16,0 0 0 0,0 0 0 15,-3-17-1-15,3 17 1 16,0 0 0-16,0-20 0 16,0 20 0-16,0 0 0 15,-2-19 0-15,2 19 0 16,0 0 0-16,0 0 1 16,0 0-1-16,0 0 0 15,0 0 1-15,-20 16-1 16,7 5 1-16,-3 7 0 15,-5 1 0-15,-2 6 0 16,-4-3 0-16,4 1 0 16,2-4 0-16,5-8 0 15,16-21-1-15,-19 13 1 0,19-13-1 16,0-30 0-16,6 5 0 16,1-2 0-16,3-4 0 15,0-3 0-15,1 1 1 16,-1 2-1-16,2 6 0 15,-12 25 0-15,23-27 0 16,-23 27 0-16,23-13 0 16,-23 13 0-16,25 12 0 15,-14 9 0-15,1 6 0 16,-2 5 1-16,-1 5-1 16,3 3 0-16,-4 0 0 15,3-2-1-15,-1-1 0 16,1-12 0-16,3 0-2 0,-14-25-4 15,33 23-20-15,-33-23-13 16,19-4 0-16,-19 4-1 16,10-17 1-16</inkml:trace>
  <inkml:trace contextRef="#ctx0" brushRef="#br0" timeOffset="91126.4973">18148 14215 56 0,'0'0'37'15,"0"0"0"-15,17-7 1 16,-17 7-26-16,0 0-3 15,2 28-1-15,10 9-1 16,-8-1-2-16,5 14-1 16,-5 2 0-16,4 7-3 0,-2-5 2 15,-2-6-3 1,1-4 1-16,-1-7-1 16,-2-13-1-16,2-2 1 15,-4-22-4-15,0 0 0 0,0 0-3 16,-2-31-13-16,0 8-20 15,-2-19 1-15,0 5 0 16,-5-15 1-16</inkml:trace>
  <inkml:trace contextRef="#ctx0" brushRef="#br0" timeOffset="91329.6335">18036 14227 70 0,'-21'-27'37'16,"21"27"1"-16,17-33-8 15,22 35-18-15,-14-23-3 16,29 13-1-16,-2-9-3 16,14 2-2-16,1 1-1 0,3 3-3 15,-5 1 1-15,-5-3-4 16,-4 13-4-16,-25-14-19 16,-2 16-11-16,-29-2-1 15,4 21 0-15,-28-1 0 16</inkml:trace>
  <inkml:trace contextRef="#ctx0" brushRef="#br0" timeOffset="91517.1438">18138 14438 62 0,'39'5'35'0,"-8"-12"1"0,9-1-2 16,9 0-28-16,-11-3-3 15,6-1-4-15,3 16-12 16,-13-8-21-16,-12 1 0 16,-22 3-2-16,21 13 1 15</inkml:trace>
  <inkml:trace contextRef="#ctx0" brushRef="#br0" timeOffset="92126.5532">18464 14530 59 0,'8'-17'34'0,"-8"17"4"15,0 0-11-15,0 0-14 16,0 0-3-16,15 32-2 16,-15-32 1-16,2 38-4 0,-4-16 0 15,8 8-3-15,0-7 0 16,2 4-1-16,1-8-1 15,-9-19 0 1,35 23-2-16,-16-25 1 16,5-3-2-16,-3-13-1 0,8 7 0 15,-8-20-2-15,8 14 0 16,-16-19 0-16,9 14 0 16,-15-4 2-16,7 6 0 15,-10 1 5-15,-4 19 0 16,5-19 4-16,-5 19 0 15,0 0 0-15,0 0 3 16,-7 36-2-16,-3-9 1 0,8 17-3 16,-6 2 0-1,5 12-1-15,-3-4-1 16,2 3 1-16,2-3-3 16,0-6 1-16,2-4-2 0,0-17 1 15,4-6-2-15,-4-21-1 16,10 21-4-16,-10-21-5 15,17-19-27-15,-15 0-1 16,8-2 0-16,-7-8 0 16</inkml:trace>
  <inkml:trace contextRef="#ctx0" brushRef="#br0" timeOffset="92753.8659">18904 14551 60 0,'10'-17'37'0,"-10"17"0"16,0 0 1-16,-33 11-26 15,27 16-3-15,-17-10-1 16,11 18-4-16,-5-12 0 16,7 9-3-16,1-12 0 15,5 3 0-15,4-23-2 16,10 23 1-16,-10-23-1 15,30-10 1-15,-10 4 0 16,3-13-1-16,2 4 2 16,0-10-2-16,0 2 0 15,-2-4 1-15,-2 6-1 16,-3-2 1-16,-3 4-2 16,-3-1 3-16,-12 20-2 0,13-23 3 15,-13 23-1-15,0 0 0 31,0 0 0-31,0 0-1 16,-2 20 2-16,-1 1-1 16,-1 4 0-16,2 2 0 15,2-3 1-15,0 9-2 16,4-16 1-16,-4-17-1 16,21 23 0-16,-21-23 0 15,33-5-1-15,-12-11 0 0,2-3-1 16,-2-12 2-16,4 5-1 15,0-5 1-15,-5 2-1 16,-3 4 1-16,-2 4-1 16,-5 4 2-16,-10 17 0 15,0 0 0-15,0 0-1 16,17 15 1-16,-17 6 1 16,4 6-2-16,0 2 2 15,2 0-2-15,0-3 1 16,3-3-2-16,3-3 0 15,-12-20-3-15,33 23-6 16,-33-23-28-16,19-8-2 0,-19 8 1 16,31-29-1-16</inkml:trace>
  <inkml:trace contextRef="#ctx0" brushRef="#br0" timeOffset="93410.1512">19778 14351 62 0,'0'0'37'0,"31"-15"2"0,-31 15-1 15,17 10-27-15,-34-5-3 16,5 22 0-1,-17-6-2-15,4 12-3 16,-4 0 1-16,2 3-3 0,2-3 2 16,10-7-4-16,5-1 2 15,10-25-2-15,2 25 2 16,-2-25-2-16,27-5-1 16,-10-7 1-16,5-3-2 15,-1-8 2-15,0-4-2 16,0-2 1-16,-1 0 0 15,-7 4 1-15,1 6-1 16,-14 19 2-16,19-29 0 0,-19 29 0 16,0 0 1-1,19 8 0-15,-19-8 0 16,12 31 1-16,-8-10 0 16,1 2-2-16,1 2 3 0,2 0-3 15,-4-4 2-15,0-4-2 16,-4-17 1-16,9 23-2 15,-9-23 2-15,0 0 0 16,21-17-3-16,-7 0 3 16,1-6-3-16,5-6 3 15,1-6-3-15,2 1 2 16,4 1-1-16,2 1 1 16,-2 5 0-16,0 8 1 15,0 7 0-15,-2 10 0 16,-2 8 0-16,-6 11 0 15,-5 8 0-15,-2 8 0 16,-8-3-1-16,-2 5-1 0,-4-4 1 16,-6-8-7-16,14 11-16 15,-4-34-17-15,-4 19 1 16,4-19-1-16,0 0 0 16</inkml:trace>
  <inkml:trace contextRef="#ctx0" brushRef="#br0" timeOffset="94316.4515">20627 14208 55 0,'17'-23'35'16,"-17"23"2"-16,0 0-9 16,23 1-10-16,-23-1-6 15,10 29-2-15,-8-6-3 16,9 16-1-16,-7-1-2 15,6 10-1-15,-5-2-1 16,3 0-2-16,-4-4 2 16,0-9-2-16,0-6 1 15,-4-27-3-15,4 25 1 16,-4-25-3-16,0 0-1 0,0-39-2 16,7 18-4-16,-18-29-2 15,18 18-4-15,-26-36 1 16,25 28 0-1,-27-25 4-15,19 21 5 0,-14-10 2 16,11 14 4-16,1 9 5 16,0-1 4-16,4 32 2 15,21-33 0-15,10 35-2 16,-10-12 0-16,22 20-1 16,-13-6 1-16,13 19-1 15,-16-6-2-15,6 16 1 16,-18-10-1-16,-1 11 0 15,-18-5-2-15,-4 4 1 0,-11-9-2 16,-2-2 0-16,-5-11 0 16,5-1-1-1,4-5 0-15,17-5-1 16,0 0 0-16,0 0 0 0,21 0-1 16,10 0 1-16,2 6 0 15,5 4 0-15,-1 3 1 16,-2 6 0-16,-12 2 0 15,-2 10 1-15,-15 2 0 16,-12 1-1-16,-11 3 2 16,-8 1-2-16,-12-3 2 15,-3-5-4-15,-3-1 2 16,-3-14-6-16,17 18-13 0,-8-29-22 16,10-6 0-1,0-8-1-15,6-3 0 16</inkml:trace>
  <inkml:trace contextRef="#ctx0" brushRef="#br0" timeOffset="96802.9378">15936 13626 20 0,'0'0'28'16,"0"0"-2"-16,0 0-6 16,0 0-3-16,7-17-1 15,-7 17-2-15,0 0-2 16,0 0-2-16,0 0-1 15,20 48-1-15,-28-13-1 16,12 34 1-16,-10 5-3 16,6 26 0-16,-4 6-2 0,4 13 0 15,-4 0 0-15,6 1-2 16,-2-6 1-16,2-17-2 16,-2-10 2-16,0-20-3 15,-2-13 2-15,2-12 0 16,0-12-1-16,0-30 0 15,0 21 0-15,0-21-1 16,0 0 0-16,12-19 1 16,-12 19-2-16,9-30-1 15,-9 30-1-15,10-41-3 16,-10 41-4-16,-4-30-26 16,4 30-1-16,-7-29 0 0,7 29 1 15</inkml:trace>
  <inkml:trace contextRef="#ctx0" brushRef="#br0" timeOffset="97162.3351">15779 14727 38 0,'0'0'35'15,"-7"-17"1"-15,7 17 1 16,0 0-19-16,-4-27-4 15,4 27-3-15,0 0-2 16,19 2-3-16,-19-2-1 0,18 31-1 16,-9-10-2-16,3 12 1 15,-1 5-2-15,1 4 2 16,-4 2-3-16,1 4 2 16,1-13-2-16,0-5 1 15,-3-5 0-15,-7-25-1 16,29 10 0-16,-10-22 1 15,3-11-2-15,-1-9 1 16,4-10-2-16,2-6-1 16,4 4-2-16,-14-12-7 15,16 16-27-15,-18-1-1 16,-1 7 0-16,-6 1 0 16</inkml:trace>
  <inkml:trace contextRef="#ctx0" brushRef="#br0" timeOffset="97740.4895">14611 13949 64 0,'-24'-4'36'16,"15"23"1"-16,1 15-1 0,-9 1-28 16,17 26-1-16,-6 5-2 15,12 10-1-15,-2-3-1 16,9 0-2-16,-3-8 0 16,3-13-1-16,-3-10 0 15,0-13-3-15,-1-8-2 16,-9-21-6-16,0 0-21 15,4-17-4-15,-12-4-1 16,-7-10 1-16</inkml:trace>
  <inkml:trace contextRef="#ctx0" brushRef="#br0" timeOffset="97943.6261">14261 14037 45 0,'-15'-17'34'15,"15"17"-1"-15,33-22 2 16,0-2-23-16,24 16-4 16,-4-19-1-16,24 8-2 15,0-6-3-15,8-2-1 16,-4 8-4-16,-12-10-6 16,6 18-22-16,-23 1-3 15,-15 6-2-15,-16 10 1 16</inkml:trace>
  <inkml:trace contextRef="#ctx0" brushRef="#br0" timeOffset="98131.1364">14503 14221 57 0,'23'-2'32'15,"4"-23"0"-15,11-13-12 16,12 17-12-16,-7-8-5 15,-1 2-9-15,3 2-23 16,-5 15-2-16,-13 1-1 16,-8 18 0-16</inkml:trace>
  <inkml:trace contextRef="#ctx0" brushRef="#br0" timeOffset="98474.9053">14856 14325 52 0,'0'0'35'15,"0"0"1"-15,11 19 1 0,-11-19-24 16,-4 46-3-16,2-21-4 16,14 15-1-1,-8-6-1-15,9 5-3 16,-1-8 1-16,-1-7-3 0,-3-4 0 16,-8-20-3-16,12 21-1 15,-12-21-9-15,-4-17-21 16,4 17-1-16,-12-33-1 15,1 6 1-15</inkml:trace>
  <inkml:trace contextRef="#ctx0" brushRef="#br0" timeOffset="98896.8056">14863 14302 16 0,'20'-20'31'0,"12"9"1"16,-1-3 0-16,-6-5-12 15,20 23-4-15,-20-15-4 0,15 24-2 16,-22-7-3-16,1 23-2 16,-19-5 0-16,-6 17-1 15,-13-5-1-15,-4 8 0 16,-8-7-1-16,2-3 0 16,0-5 0-16,4-6-2 15,7-8 1-15,18-15-1 16,0 0 0-16,0 0 0 15,22-13-1-15,1 0 1 16,6-3-2-16,5 1 3 16,1-1-2-16,0 9 1 15,-6 5 0-15,-6 6 1 16,-6 5 0-16,-7 12 0 0,-12 1 1 16,-8 6-2-16,-9-1 2 15,-6 0-1-15,-6-2 1 16,2 4-2-16,-2-4-1 15,2-14-1-15,10 8-2 16,-4-22-6-16,23 3-27 16,0 0 0-16,-6-18-2 15,6-5 1-15</inkml:trace>
  <inkml:trace contextRef="#ctx0" brushRef="#br0" timeOffset="99476.5129">15463 14183 50 0,'17'-8'36'16,"-17"8"0"-16,-13 25 2 16,-22-17-21-16,22 30-7 15,-20-11-2-15,16 15-3 16,-8-8-1-16,13 5-1 15,-2-8-2-15,13-7 0 16,2-2-1-16,-1-22 0 16,22 15-1-16,-22-15-1 15,34-19 1-15,-14-2 0 0,5-6-1 16,-2-4 1-16,4-3 0 16,-2 1 0-16,0 2 0 15,0 6 1-15,-2 4 0 16,0 10 1-16,-5 5 0 15,-1 12 0-15,-17-6 1 16,21 32-1-16,-15-11 1 16,0 4-1-16,-6 0 0 15,-2 0 0-15,-2-2 0 16,-2-5-1-16,6-18 0 16,-15 19 0-16,15-19 0 15,0 0 0-15,-10-23-1 16,14 3 0-16,4-8 0 0,3-5 0 15,7-3 1-15,1-3-2 16,2 3 2-16,0 7 0 16,3 6 0-16,-3 12 1 15,-2 9-1-15,-19 2 1 16,29 28-1-16,-17-3 0 16,-7 10-1-16,1-4 0 15,-2 5-2-15,-8-15-6 16,16 10-20-16,-12-31-8 15,-2 25-1-15,2-25 1 16</inkml:trace>
  <inkml:trace contextRef="#ctx0" brushRef="#br0" timeOffset="100367.1865">16065 13833 47 0,'0'0'34'16,"25"-17"-1"-16,-25 17-7 15,2-19-10-15,17 23-4 16,-19-4-2-16,0 0-2 15,0 0-1-15,0 0-1 16,0 0 0-16,-9 23-2 16,-3 0-1-16,4 10 0 0,1 1-1 15,1 6-1-15,6 3 0 16,7-1 0-16,7-4-2 16,1-7 2-16,5-6-1 15,3-14 1-15,0-11-2 16,2-2 2-16,0-9-1 15,-4-6 0-15,-1-8 0 16,-3-2 1-16,0-12-2 16,-1 1 1-16,-1-4 1 15,-1-4-1-15,-1 2 0 16,-1 1 0-16,-3 7 0 16,-3 5 0-16,0 6 1 15,-2 6-2-15,-4 19 1 0,0-17 0 16,0 17 0-16,0 0 0 15,0 0-1-15,0 0 2 16,0 0-2-16,0 0 1 16,0 0 0-16,0 0 0 15,0 0 0-15,0 0 0 16,0 0 0-16,0 0 0 16,0 0 0-16,0 0 1 15,0 0-1-15,-2 27 1 16,4-4-1-16,2 11 1 15,-4 10-1-15,2 8 1 16,-2 8 0-16,-2 7 0 16,2-2 0-16,0 2 0 0,2-5 0 15,2-7-1-15,1-11 0 16,3-3 1 0,2-15-1-16,-10-26-1 15,19 27 0-15,-19-27-1 0,0 0 0 16,0 0-4-16,27-19-4 15,-37-2-30-15,14 0 0 16,-8-12-1-16,6 3 1 16</inkml:trace>
  <inkml:trace contextRef="#ctx0" brushRef="#br0" timeOffset="101039.5847">16555 13736 76 0,'0'0'38'15,"0"0"1"-15,8 25-1 16,-26-12-29-16,16 23-2 16,-11-5-2-16,3 9-1 15,-3-1-3-15,3 3 1 16,2-4-2-16,2-7 1 15,5-10-1-15,1-21 0 16,0 0-1-16,23 12 1 16,-23-12 0-16,32-29-1 0,-12 4 0 15,1-10-1 1,-2 1 1-16,-1-6-1 16,3 1 0-16,-4 1 1 15,-1 3 0-15,-1 5 0 0,-1 1 1 16,-1 10 1-16,-13 19 0 15,19-25 0-15,-19 25 1 16,0 0 0-16,0 0 0 16,10 30 0-16,-14-7 1 15,0 4-2-15,-2 4 1 16,5 2-1-16,1-6-1 16,1-4 0-16,-1-23 1 15,24 21-1-15,-3-21-1 16,4-8 1-16,2-9-1 15,2-6 1-15,0-8 0 16,-4-4-1-16,-2 1 0 16,-4-3 1-16,-3 5 0 0,-7 3 0 15,-1 6 0-15,-8 23 1 16,8-17 0-16,-8 17-1 16,6 25 1-16,-1 2 0 15,5 1 0-15,4 3 0 16,3 0 0-16,6-2-1 15,4-8 0-15,6-6 0 16,3-7-1-16,-1-12-4 16,11 11-23-16,-15-18-12 15,-2 1-1-15,-9-7 0 16,-20 17-1-16</inkml:trace>
  <inkml:trace contextRef="#ctx0" brushRef="#br1" timeOffset="109168.6327">16289 13588 43 0,'0'0'34'16,"21"-13"-1"-16,-21 13 2 15,-10 42-21-15,-30-8-5 16,3 43 0-16,-32 7-2 15,-5 39 0-15,-26 2-3 16,-6 15-1-16,-4-2-1 0,6-19-4 16,21-8-2-1,4-46-9-15,36-21-20 16,11-34-3-16,32-10-1 16,3-50 1-16</inkml:trace>
  <inkml:trace contextRef="#ctx0" brushRef="#br1" timeOffset="109778.0293">18196 13851 76 0,'-46'48'37'15,"-16"17"1"-15,-15 17-1 16,-19 7-30-16,-3 22-4 15,-15-2 0-15,-1 4-3 16,1-3-3-16,-2-22-14 0,12-4-19 16,13-15-1-16,18-15-1 15,13-10 1-15</inkml:trace>
  <inkml:trace contextRef="#ctx0" brushRef="#br1" timeOffset="110528.0686">16333 16826 36 0,'0'0'33'0,"0"0"3"16,-15 38 0-16,-20 35-20 16,-37 2-2-16,1 42-4 15,-33 2-2-15,-4 27-2 16,-14-4-1-16,5-2-3 15,3-20-3-15,16-24-1 16,22-21-4-16,17-40-2 16,39-12-5-16,13-54-18 15,36-15-5-15,21-29 0 16,23-15 0-16</inkml:trace>
  <inkml:trace contextRef="#ctx0" brushRef="#br1" timeOffset="110824.9607">17519 15731 66 0,'-25'46'35'16,"-23"17"0"-16,-25 23 0 15,-41 10-28-15,0 25-5 16,-13 9-4-16,-16-11-32 16,12-2 0-16,7-17-1 15,11-10-1-15</inkml:trace>
  <inkml:trace contextRef="#ctx0" brushRef="#br1" timeOffset="113561.968">21196 12717 24 0,'19'-17'33'15,"-19"17"1"-15,0 0 1 16,-27-15-13-16,6 34-9 0,-31-12-4 15,7 14-2-15,-18-3-1 16,-1 12-1-16,-11-5-2 16,5 8 0-16,-1-4-1 15,9-2 0-15,8-4-1 16,8 3 0-16,9-4 0 16,14-3-2-16,23-19 2 15,-17 30-1-15,17-30-1 0,40 14 1 16,1-10 0-16,9-8 0 15,10 0-1 1,5 0 1-16,5 2 0 16,-3 4 0-16,-9-2 0 0,-10 8 1 15,-15 3-1-15,-18 9 0 16,-18 1 0-16,-19 6 1 16,-20 3 0-16,-14 1 0 15,-12 3 0-15,-3 3 0 16,0-5-1-16,9-1 1 15,12-4-1-15,15-6 1 16,16-6-1-16,19-15 0 16,0 0 0-16,42 20 0 15,-3-20 0-15,5-4 0 16,8 2 0-16,0-2 1 16,2 2-1-16,0 2 0 15,-1 2 0-15,-7 0 1 0,-8 4 1 16,-5 1-1-16,-14 1 2 15,-19-8-3-15,16 25 3 16,-16-25-2-16,-25 29 2 16,6-10-3-16,-1-9 0 15,-1 7 0-15,4-6-1 16,17-11 1-16,0 0-1 16,0 0 1-16,19 0 0 15,6-17 0-15,2 4-1 16,4-10 1-16,2 3-1 15,-2-3 2-15,-4 6-2 16,-10 4 1-16,-17 13-2 16,15-27 0-16,-15 27-3 0,-9-25-2 15,9 25-18-15,-8-23-15 16,2 4 2-16,-3-10-2 16,5-4 1-16</inkml:trace>
  <inkml:trace contextRef="#ctx0" brushRef="#br1" timeOffset="113765.1037">21157 12533 55 0,'0'-23'37'15,"2"4"1"-15,-2 19-1 0,-2-29-25 16,2 29-5-16,-4 17-3 15,4 1-3-15,2 8-7 16,-2-26-18-16,-6 41-13 16,10-16 0-16,2-2 0 15</inkml:trace>
  <inkml:trace contextRef="#ctx0" brushRef="#br1" timeOffset="114358.8868">21454 12702 42 0,'0'0'36'0,"0"0"1"15,0 0-1-15,0 0-17 16,0 0-7-16,0 0-2 15,10 40-2-15,-8-15-3 16,9 17-1-16,-5 6-1 0,7 10-1 16,-5 1 0-1,4 3-1-15,-3-5 0 16,-3-1 0-16,4-10-1 16,-6-10-1-16,5-9-2 0,-9-27-1 15,18 17-6-15,-26-36-24 16,16-2-5-16,-4-15-1 15,-4-7 0-15</inkml:trace>
  <inkml:trace contextRef="#ctx0" brushRef="#br1" timeOffset="114566.1747">21413 12698 52 0,'6'-23'36'16,"14"13"1"-16,9 1 0 15,-2-10-25-15,30 19-4 0,-5-14-2 16,18 10-2-16,-5-1-3 16,-1 1-2-16,-4 4-2 15,-16-2-4-15,4 21-15 16,-28-11-15-16,-20-8 0 16,-18 34 0-16,-18-7 0 0</inkml:trace>
  <inkml:trace contextRef="#ctx0" brushRef="#br1" timeOffset="114722.4083">21493 12880 60 0,'0'0'36'15,"29"4"0"-15,5-2-2 16,-3-21-26-16,17 11-4 16,-1-5-4-16,-7-3-5 15,16 16-20-15,-17-4-10 16,-9 1-1-16,-3 1-1 15</inkml:trace>
  <inkml:trace contextRef="#ctx0" brushRef="#br1" timeOffset="115034.9246">21959 12936 50 0,'0'0'35'16,"18"7"-1"-16,-18-7 0 15,23-23-25 1,8 22-3-16,-6-13-3 15,8 6-3-15,1-1-1 0,-7-3-3 16,14 18-10-16,-14-12-20 16,-8 1-1-16,-19 5 1 15,17-2 0-15</inkml:trace>
  <inkml:trace contextRef="#ctx0" brushRef="#br1" timeOffset="115284.9388">21971 13080 47 0,'0'0'35'0,"0"0"-1"15,0 0 0-15,0 0-24 16,23 2-5-16,-4-10-2 15,8 0-3-15,2 2-2 16,-2-11-5-16,20 17-10 16,-13-9-18-16,-1-9 1 15,2 7 0-15,-6-6 0 16</inkml:trace>
  <inkml:trace contextRef="#ctx0" brushRef="#br1" timeOffset="115628.7936">22617 12769 66 0,'0'0'40'0,"0"36"-1"16,-17-13 0-16,5 23-29 15,-15-5-2-15,12 14-2 16,-5-3-2-16,13 6-2 15,7-5-1-15,15-10 0 16,14-11-1-16,13-11 0 16,7-11 0-16,9-12 0 15,-1-13 0-15,-1-10 0 16,-4-10 0-16,-9-3 0 0,-12-6 1 16,-12-2-1-16,-13 0 0 15,-16 0 1-15,-7 5-1 16,-10 1-2-16,2 13-4 15,-22-5-32-15,13 12-1 16,-13 3-2-16,5 6 0 16</inkml:trace>
  <inkml:trace contextRef="#ctx0" brushRef="#br1" timeOffset="145726.929">16854 15786 3 0,'0'0'22'0,"-25"-2"0"15,25 2-7-15,0 0-3 16,0 0-3-16,0 0-1 16,0 0 0-16,0 0 0 15,0 0-1-15,17-9 0 16,-17 9 0-16,0 0 0 15,8-21-1-15,-8 21-1 16,9-18 0-16,-9 18-1 16,10-17 0-16,-10 17 1 15,0 0-1-15,0 0-1 0,10-27 1 16,-10 27-1-16,0 0 1 16,11-23-1-16,-11 23-1 15,12-19 1 1,-12 19-1-16,15-19 1 0,-15 19-1 15,18-19 0-15,-18 19-1 16,0 0 1-16,17-16-1 16,-17 16 0-16,0 0 0 15,0 0 0-15,0 0 0 16,0 0-1-16,0 0 0 16,0 0 1-16,0 0 0 15,0 0 0-15,8 19 0 16,-8 6-1-16,-2 10 1 0,0 5-1 15,2 8 1-15,0 2 0 16,2 11 0 0,-2 1-2-16,2-5 1 15,2 1 1-15,-2-1-1 0,3 5 0 16,-1-1 0-16,0 1 1 16,-2-3-2-16,4 2 1 15,-2-7 1-15,1-6-1 16,-1-13 0-16,2-9 0 15,-6-26 0-15,8 25 0 16,-8-25 1-16,6-17-1 16,-6-2 0-16,-2-6 0 0,0-6 0 15,-4-13 0-15,0-2 0 16,-5-13 0 0,-5-12 0-16,1-2-1 15,-5-6 1-15,-1 2-1 16,2 3 1-16,0 8 0 0,3 9 0 15,5 11 1-15,5 11-1 16,4 10 2-16,2 25-3 16,8-26 3-16,-8 26-2 15,0 0 0-15,21 3 0 16,-12 17-1-16,-1 16 2 16,-2 23-1-16,-2 16 0 15,-2 14 0-15,-2 16 0 0,0 14 1 16,-4 0-1-1,0 2 1-15,0-10-2 16,-2-19 2-16,4-13-1 16,1-18 0-16,-1-19 0 0,2-19 0 15,0-23 0-15,0 0 0 16,-4-46 0-16,0-7-1 16,0-17 0-16,0-18 0 15,0-11 0-15,-2-15 0 16,3 9 1-16,-1-3-1 15,2 9 1-15,2 16-1 16,2 14 2-16,-2 17-1 16,2 14 1-16,2 17-1 15,-4 21 0-15,0 0 1 16,0 0 0-16,0 57 0 16,-4 3-1-16,0 24 1 15,-2 18 0-15,-2 19 0 0,1 3-1 16,1 1 1-16,0-8-2 15,2-11 2-15,2-20-1 16,2-21 0-16,2-25 0 16,-2-40 1-16,0 0-1 15,21-32-1-15,-15-22 1 16,-2-28-1-16,-2-18 1 16,-4-27-1-16,-4-7 1 15,0-4-2-15,1 8 2 16,-5 9 1-16,4 8-1 15,-1 26 1-15,5 20-1 16,2 27 2-16,0 13-2 16,0 27 1-16,0 0-1 0,3 44 0 15,-1 14 1-15,-4 26-1 16,-1 20 0-16,-1 20 0 16,-2 16 0-16,4 6 0 15,-4-6 0-15,4-8 0 16,2-22 0-16,2-26 0 15,2-22 0-15,2-30-1 16,-6-32 1-16,15-17 0 16,-7-33 0-16,-4-27-1 15,0-17 0-15,-2-25 1 16,-2-21-1-16,-6-5 2 16,0-1-1-16,-2 12 1 15,3 18-1-15,-1 26 1 0,2 23 0 16,-2 35-1-16,6 32 2 15,0 49-3-15,4 22 2 16,2 27-2 0,-2 15 1-16,0 18-1 0,-3 7 1 15,3 0 1-15,0-9-2 16,-6-18 0-16,0-13 0 16,-5-25-1-16,3-12-3 15,-14-40-6-15,18-21-28 16,0 0-2-16,-17-17 1 15,0-22 0-15</inkml:trace>
  <inkml:trace contextRef="#ctx0" brushRef="#br1" timeOffset="147352.0949">16377 16667 41 0,'2'-21'34'0,"4"1"2"0,0-8-1 16,15 18-21-16,-23-23-2 15,20 26-3-15,-13-14-1 16,13 13-1-16,-18 8-1 16,21-21-1-16,-21 21-1 15,21 0-1-15,-21 0 0 16,23 11-1-16,-23-11 0 15,31 33 0-15,-12-6-1 16,5 9 0-16,-5 6 0 0,6 8 0 16,0 0 0-1,4 10-1-15,-2-5 1 16,0-1 0-16,-2-6 0 16,0-4-1-16,-4-9 1 0,-5-9-1 15,-3-6 1-15,-13-20 0 16,0 0-1-16,19 7 0 15,-19-7-1-15,-1-28 1 16,-5 1-1-16,-4-6 1 16,-3-5 0-16,-9-10-1 15,-5-6 1-15,-5-2 0 16,-3-5 0-16,-4 5-1 16,5 12 2-16,1 0-2 15,4 8 1-15,6 9 0 16,23 27 0-16,-27-25 0 15,27 25 0-15,0 0 1 16,0 0-1-16,7 27 0 0,7 2 1 16,1 13-1-16,7 4 0 15,1 13 0-15,0 6 2 16,4 5-2-16,-4 2 0 16,-2-6 1-16,-1-9 0 15,1-11-1-15,-8-7 1 16,-1-13-1-16,-3-6 0 15,-9-20 0-15,0 0 0 16,18-25 0-16,-16-12-1 16,-10-9 1-16,-4-11-1 15,-5-14 1-15,-4-4-1 16,-4 2 1-16,-6 2-1 16,0 6 1-16,-2 5 0 0,2 7 0 15,1 7 0-15,1 13 0 16,2 4 0-16,2 2 0 15,3 8 0-15,7 2 0 16,15 17 0-16,-19 6 0 16,19 11 0-16,11 16 1 15,9 7-1-15,5 15 0 16,2 13 0-16,3 8 0 16,5-1 1-16,0-4-1 15,-6 2 2-15,0-10-2 16,-6-7 1-16,-4-14-1 15,-1-11 1-15,-3-10-1 16,-5-4 1-16,-10-17-1 0,0 0 0 16,19 12 0-16,-19-12 0 15,0 0 0-15,0 0 0 16,0 0 0-16,0 0 0 16,0 0 0-16,0 0-1 15,0 0 2-15,0 0-2 16,0 0 1-16,0 0 0 15,21-10 0-15,-21 10-1 16,25-17 1-16,-4 1-1 16,6-5 1-16,6-9-1 15,2-9 0-15,7-9 0 16,1-5 1-16,1-13-1 0,-1-5 1 16,-3 8 0-16,-3 6 0 15,-6 5 0-15,-6 8-1 16,-8 11 1-1,-3 10 1-15,-14 23-1 16,0 0 0-16,0 0 0 0,7 17 0 16,-16 10 1-16,-7 15-1 15,-5 10 0-15,-6 11 0 16,-8 7 1-16,-3 2-1 16,-3 1 1-16,-1-6-1 15,-1-5 1-15,7-16-1 16,7-10 1-16,6-13 0 15,23-23-1-15,-22 8-1 0,28-25 0 16,10-10 2-16,7-13-3 16,4-5 2-1,6-8-1-15,5-9 1 16,3-3-1-16,-3 8 1 0,-3 1-1 16,-4 12 1-16,-6 7 0 15,-8 14 0-15,-17 23 0 16,0 0-1-16,2 33 2 15,-19 9-1-15,-10 12 0 16,-4 3 0-16,-8 9 1 16,-1-7 0-16,-3-3-1 15,9-14 1-15,3-7-1 16,10-22 0-16,21-13-1 0,0 0 1 16,-6-35-3-1,17-1 0-15,11 3-6 16,-22-17-32-16,15 10-2 15,-15-6 0-15,0 2 0 0</inkml:trace>
  <inkml:trace contextRef="#ctx0" brushRef="#br1" timeOffset="149753.187">16900 13093 1 0,'17'-2'0'15,"-17"2"15"1,0 0-4-16,0 0-12 16,0 0 1-16,0 0 0 15,0 0 2-15,18 0 4 0,-18 0 2 16,9-19 4-16,-9 2 1 16,0 17 2-16,2-31 0 15,-2 31 0-15,0-23-2 16,0 23-1-16,0 0-3 15,0 0-3-15,-2-23-1 16,2 23-1-16,0 0 0 16,0 0 0-16,0 0-1 15,0 0 1-15,-5-25-1 16,5 25 0-16,0 0 1 16,9-17 0-16,-9 17-1 15,0 0 0-15,0 0 0 16,0 0-1-16,0 0 0 0,10 27 1 15,-8 1-1-15,2 17 0 16,-2 8 0-16,3 18 0 16,1 17 1-16,0 22-1 15,-4 14 0-15,0 20 0 16,-2 4-1-16,2 4 0 16,0-3 0-16,0-5-1 15,-2-17 1-15,2-8 0 16,0-20-1-16,-1-16 0 15,3-12 0-15,0-12 0 16,-2-9 0-16,0-8 1 16,0-9-2-16,0-12 1 15,-2-21 0-15,6 23 0 0,-6-23 0 16,4-17 0-16,-3-18 0 16,1-13 0-16,-2-17 0 15,-2-29-1-15,-1-19 1 16,-7-31-1-16,0-13 1 15,-7-22 0-15,3-1-1 16,-3-8 2-16,0 4-1 16,1 15 0-16,5 20 0 15,1 26 1-15,4 23-1 16,6 27 0-16,2 19 1 16,0 22-2-16,-2 32 2 15,0 0-1-15,25 23 1 16,-15 32-1-16,-4 26 2 0,-2 36-1 15,-8 31-1-15,-6 44 1 16,-5 24 0-16,-5 16-1 16,-3-1 0-1,-2-13-1-15,-2-18 0 0,0-30 1 16,2-31 0-16,8-45-1 16,1-31 0-16,5-40 0 15,11-23 1-15,-10-33-2 0,12-26 0 0,-2-31-2 16,8-16-3-16,-22-36-32 15,12-7-1-15,-11-9 0 16,1 7 0 0</inkml:trace>
  <inkml:trace contextRef="#ctx0" brushRef="#br1" timeOffset="151440.7791">16896 12397 48 0,'12'-21'35'15,"-4"1"0"-15,-1-4-3 16,-7 24-19-16,12-22 0 15,-12 22-2-15,0 0-2 16,9 41-2-16,-22-12 0 0,1 22-2 16,-13 7-1-16,-6 15 0 15,-5 3-2-15,-5 7 1 16,-3-10-2-16,5-10 0 16,3-11 0-16,9-16 0 15,5-20-1-15,22-16 0 16,-11-35 0-16,15-17 1 15,7-17 0-15,5-13-2 16,3-16-1-16,2-9 3 16,4 1-2-16,0 6 1 15,-3 12 0-15,1 13-1 16,-2 14 1-16,-4 11 0 16,-3 19 2-16,-3 14-2 0,-11 17 0 15,0 0 0-15,22 15 1 16,-19 16-1-16,3 15 2 15,-2 14-1-15,4 9 0 16,2 11 1-16,3-1-1 16,4 3 0-16,3-1-1 15,5-10 1-15,0-12-2 16,0-14 1-16,0-11 0 16,-6-13 0-16,-19-21 0 15,29 25 0-15,-29-25-1 16,0 0 1-16,19-6 1 15,-19 6-2-15,0 0 1 16,0 0 0-16,0 0 0 0,4-17 0 16,-4 17 1-16,0 0-1 15,0 0 0-15,-15-17-1 16,15 17 1-16,-16-19 0 16,16 19 0-16,-21-29 0 15,21 29 0-15,-27-35 0 16,14 12 0-16,-3 0 1 15,1-4-1-15,1-1 0 16,-1-9 0-16,-2 1-1 16,-1-5 1-16,-1 5 0 15,2 3 0-15,-1 5 0 16,1-1 0-16,5 10 0 16,12 19 0-16,-19-23-1 0,19 23 0 15,-2-18 1-15,2 18-2 16,6-21 2-16,-6 21-1 15,11-23 1-15,-11 23 0 16,8-21 0-16,-8 21 2 16,0 0-2-16,0-17 1 15,0 17-1-15,0 0 0 16,0 0 0-16,0 0 0 16,0 0 0-16,-17 8 2 15,15 11-2-15,-2 6 0 16,-2 7 1-16,-2 12-1 15,-1 8 1-15,-5 6-1 16,3 7 0-16,-1-7 0 0,-3-7 0 16,-1-3 0-16,7-7 0 15,-1-15 1 1,4-4-2-16,6-22 2 16,0 0-1-16,0 0 0 0,-6-43-1 15,10 7 2-15,0-8-2 16,0-6 1-16,-2-11-1 15,0-3 0-15,0 1 1 16,0 3-1-16,-2 13 1 16,-2 6-1-16,2 9 1 15,0 3-1-15,0 29 2 16,0 0-1-16,0 0 0 0,19 11 2 16,-7 18-2-16,3 11 1 15,4 14-1 1,3 13 1-16,1 6-1 15,-2 8 0-15,0 1 0 16,-1-9-1-16,1-6 1 0,2-7 0 16,-4-14 0-16,-1-14 0 15,-1-9 0-15,-17-23 0 16,25 10 0-16,-25-10 1 16,6-19-1-16,-6 19 0 15,-25-31 0-15,-4 18 0 16,-10 5 1-16,-9 2-1 15,-4 8 0-15,-6 2 1 0,6 2-1 16,4 3 0 0,11 1 0-16,16-8 0 15,21-2-1-15,21-14 1 16,18 3 0-16,13 1 0 0,6-1-1 16,5-1 1-16,-5 5 0 15,-4 3 0-15,-15 6 0 16,-22 3-1-16,-17-5 2 15,-23 25-2-15,-14-5 2 16,-11 1 0-16,-6 0-1 16,-6-4 0-16,4 2-1 15,10 4-2-15,4-13-7 16,30 11-31-16,12-21-1 16,-14 21-1-16,14-21 0 15</inkml:trace>
  <inkml:trace contextRef="#ctx0" brushRef="#br1" timeOffset="161738.8363">16169 13101 6 0,'10'-19'25'15,"11"13"3"-15,-21 6-1 16,2-29-14-16,-2 29 1 15,0 0-1-15,0 0 0 16,-37-4-2-16,8 21-3 16,-23-9-3-16,-6 9-1 15,-25 3-2-15,-15 6 1 16,-20-4-2-16,-9 2 1 16,-8-4-1-16,-6-3 0 15,4-2 0-15,12 1-1 16,13-13 1-16,19-1 0 0,18-4 0 15,21-1-2-15,16-3 2 16,15 2-1-16,23 4 1 16,-20 0-1-16,20 0 1 15,12 17 0-15,-12-17 0 16,31 39 0-16,-18 1 2 16,3 25-2-16,1 23 1 15,0 29 0-15,-1 20-1 16,1 24 0-16,0 17 1 15,3 8-1-15,1-4-2 16,0-9 1-16,-2-16 0 16,-1-19 0-16,-1-17 0 15,-3-11 0-15,-7-18-1 0,-1-10 1 16,-2-9 0-16,0-15 0 16,0-10 0-16,3-14 0 15,5-9-1 1,5-15 1-16,12-12 0 0,6-6 0 15,9-4-1-15,14 1 1 16,10 7 0-16,9-4 0 16,10 5 0-16,3 1-1 15,3 2 2-15,0-2-1 16,-3 0 0-16,-9-6-1 16,-11-5 1-16,-14 3 0 15,-12-1 0-15,-13-3 1 16,-12 3-1-16,-19 11 0 0,12-33 0 15,-16 10 0-15,-4-15 1 16,2-14-1 0,2-21 1-16,3-27-1 15,4-22 0-15,11-32 1 0,1-24 0 16,5-22-1-16,-1 5 1 16,-6 3-2-16,3 29-1 15,-22 5-18-15,0 32-16 16,-13 34-1-16,-8 30 0 15,-8 32 0-15</inkml:trace>
  <inkml:trace contextRef="#ctx0" brushRef="#br1" timeOffset="163036.0658">16183 16452 2 0,'-4'-44'28'0,"4"44"0"16,-22-29 3-16,-5 21-16 16,0 20-3-16,-27-5-2 15,2 18 1-15,-31-7-2 16,2 12-3-16,-17-7-1 15,4 2-2-15,-3-13 0 16,6 1 0-16,9-17-2 16,12-7 0-16,14-8-1 15,18-12 0-15,7-5 0 16,11 1 0-16,7-1 0 16,7 1 0-16,4 4 1 15,0 12 0-15,2 19-1 0,0 0 1 16,-15 21 0-16,5 25 1 15,-1 18 0-15,1 28-1 16,-4 23 2 0,5 21-2-16,-5 17 1 0,7 16-1 15,-5 4 1-15,0 3-2 16,1-5 1-16,-3-18 0 16,1-16-1-16,1-17 0 15,3-22 0-15,-1-17 1 16,6-20-1-16,8-20 0 15,6-15 0-15,7-10-1 16,6-10 1-16,10 1 0 16,11-1 0-16,10-4 0 0,10 0 0 15,11 5 0-15,18 5 1 16,11 1-2-16,10 3 2 16,13-5-2-1,4 3 0-15,-2-1 1 0,3 4 0 16,-13 1-1-16,-11-1 1 15,-17 0 0-15,-18 0 0 16,-19-3 0-16,-13-3 1 16,-14-3 0-16,-27-8-1 15,23-13 1-15,-21-10-1 16,-2-18 1-16,0-16-1 16,2-20 0-16,-4-23 0 0,-2-24 0 15,-4-26-1-15,-3-19 0 16,-9-17 0-16,-7-15-1 15,-5 3 0 1,-13 16-1-16,9 38-10 0,-7 16-23 16,-1 26 0-16,1 31 0 15,1 31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25T13:56:15.5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4079 4059 29 0,'-42'-16'29'0,"42"16"2"0,-25-6-9 16,11-15-12-16,14 21-2 15,12-17-1-15,9 17 0 16,-21 0-1-16,52-15 0 16,-17 3-1-16,25 10-1 15,7-9 0-15,24 5-1 16,15-5-1-16,25-3 1 16,12-5-1-16,23 4 1 15,19-8 0-15,15 3-1 16,13-1 0-16,14 2 1 15,16-6-1-15,20 4 0 16,14 2 0-16,16-6-1 16,4 2-1-16,6 9 1 0,-4-3 0 15,-7 8-1-15,-17 5 1 16,-18 8-1-16,-18-1 1 16,-17 9-1-16,-23 1 1 15,-16-5-1-15,-13 5 1 16,-18 1-1-16,-13-4 0 15,-20-1 0-15,-22-1 1 16,-22-1-1-16,-23 1 0 16,-29 0 0-16,-23-8 0 15,-25 21 1-15,-27-13 0 16,-23 3-2-16,-20 1 2 16,-26-1 0-16,-22 1-1 15,-23 1 0-15,-21-1 0 0,-21 3 0 16,-20 2-1-16,-24 4 1 15,-15 6 0-15,-8 2-1 16,-13 5 1-16,-7 3-1 16,2-1 1-16,0 1 0 15,1 3-1-15,5 0 1 16,4 2 0-16,5 1 0 16,14-5 0-16,19 0-1 15,17 5 1-15,23-7 0 16,28 1-1-16,32-7 1 15,28-3-1-15,34-4 1 16,25-4 0-16,29-1 0 0,29-18-1 16,19 24 1-16,37-20 0 15,27-2 0-15,35-4 0 16,28-5 1-16,32-5-1 16,36-3 0-16,33-6 1 15,21-2-1-15,25-4 1 16,22-2-1-16,16-4 1 15,18 3-1-15,10-3 1 16,-4 2-1-16,-4 3 1 16,-8 1-1-16,-20 4 1 15,-23 7-1-15,-30 7 0 16,-32 5 1-16,-40 2-1 16,-36 4 0-16,-36 4 1 0,-36-2-1 15,-30 1 0-15,-31 3 1 16,-29-8-1-16,-35 15 0 15,-26-7 0-15,-32 2 0 16,-32 3 0-16,-30 4 0 16,-26 6 0-16,-29 2-1 15,-23 0 2-15,-20 4-1 16,-15 0-1-16,-6 3 1 16,-12-1 0-16,-7 0 0 15,-4-6-1-15,-2 3 1 16,-4 1 0-16,-1 0 0 15,1 7-1-15,-4-1 1 16,10 3 0-16,10-1 0 0,11 1 0 16,19-3 1-1,30-5 0-15,30-1 0 16,31-12 0-16,39-3 0 16,38-7 0-16,41 1 0 0,48-8 0 15,0 0-1-15,69-2-1 16,26-2 1-16,32-1-1 15,33-3 0-15,29 2 0 16,35-3 0-16,36-1 0 16,28 0 1-16,26-1 0 15,26 1 0-15,16 1 0 16,15-1 1-16,11 4-1 16,0 3 1-16,-8-1-1 0,2 2 1 15,-10 4-1-15,-11 0 0 16,-13 2 1-1,-12-3-1-15,-22 3 0 16,-24-4 1-16,-28 4-1 0,-36 0 0 16,-44 0 1-16,-43-4-1 15,-48 2 0-15,-47 2 0 16,-38-4 0-16,-58 3 0 16,-30-3 1-16,-40 2-2 15,-30 2 1-15,-37 4 0 16,-30 3 1-16,-40 5-1 15,-24 1 2-15,-33 6-2 16,-18 4 1-16,-13 0-1 16,-3 3 2-16,-3-1-2 15,14-2 0-15,15 0-1 16,21 2-1-16,26-3-1 16,28 11-3-16,14-5-4 0,40 30-19 15,18-8-11-15,29 1 0 16,34-1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25T13:53:26.8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18752 635 64 0,'-25'-2'36'0,"25"2"-1"15,-10-23 1-15,2-2-30 16,37 19-1-16,10-11 0 15,26 17 0-15,13-27-1 0,26 6-1 16,4 3 0-16,9 15-1 16,-5 5-1-16,-8 9 2 15,-15 6-1-15,-19 10-1 16,-30 12 1-16,-26 14 0 16,-22-3-2-16,-13-10 0 15,-3 1-5-15,-16-26-29 16,13-2-4-16,2-16-2 15,25 3 0-15</inkml:trace>
  <inkml:trace contextRef="#ctx0" brushRef="#br0" timeOffset="656.2865">19303 276 36 0,'14'-29'35'15,"-6"-3"2"-15,-6-15 0 16,-12 15-16-16,-33-24-7 0,16 29-3 15,-36-17-3-15,1 6-1 16,-25-6-3-16,-9 7 0 16,-22 10-2-1,-11 6 0-15,-25 6 0 0,-18 5 0 16,-13 7-1-16,-16 14 1 94,-13 10 0-94,-10 31-1 0,-9 13 1 0,7 23 0 0,20 18 0 0,30 26 0 0,32 10-1 0,47 10 1 0,49 3-1 0,62-11 0 0,55-6 0 0,54-15-1 15,43-23 1-15,43-26 0 0,38-22 0 16,23-21 0-16,17-31-1 16,10-27 1-1,4-23 0-15,-4-15 0 16,-17-16-1-16,-33-18 0 0,-43-11 0 15,-42 1 0-15,-48 2 0 16,-56 7 0-16,-56-2 1 16,-53 4-2-16,-47 8 1 15,-35 2-1-15,-23 13-1 16,-12 2 0-16,10 18-6 16,0 5-33-16,44 15-4 15,31 8 3-15,44 27-3 78</inkml:trace>
  <inkml:trace contextRef="#ctx0" brushRef="#br0" timeOffset="1140.6878">19068 878 69 0,'0'0'38'16,"21"-4"-1"-16,27 2 0 15,16-26-30-15,40 10-1 16,14-26 0-16,32 10-1 0,10-14-1 15,20 6-1-15,-8-4 0 16,-10 23 0-16,-27 11 0 16,-24 22 0-16,-33 26-1 15,-32 22 1-15,-29 15-2 16,-17 5 1-16,-9 10 0 16,5-5-2-16,8-14 2 15,19-15-1-15,21-20 0 16,27-26-1-16,28-24 0 15,22-16 0-15,9-22-1 16,8-13 1-16,7-15 0 16,-6 1-1-16,-12 6 1 15,-21 10 0-15,-19 13 0 0,-27 23 1 16,-16 16-1-16,-21 26 1 16,-13 26-2-16,-8 11 1 15,-4 3-2-15,0-3-1 16,12 10-5-16,-16-24-33 15,23-1-2-15,-17-35 1 16,41 5-1-16</inkml:trace>
  <inkml:trace contextRef="#ctx0" brushRef="#br0" timeOffset="1846.1318">22443 667 52 0,'20'-21'38'0,"-20"21"0"16,11-25 0-16,7 33-26 16,-26-27 0-16,20 42-2 15,-22-2-2-15,8 27-1 16,-10 2-3-16,5 9 0 15,-1-1-1-15,2-7-1 16,2-1-1-16,4-11 0 16,4-16 0-16,-4-23-1 0,37-10 1 15,-2-21-1 1,-1-11 0-16,7-10 0 16,1-7-1-16,3-4 1 15,-3-3 0-15,-5 22 0 0,-10 4 1 16,-12 19-1-16,-15 21 0 15,12 25 1-15,-14 11-1 16,0 16 1-16,0 4-1 16,8-14 1-16,-1 10-1 15,9-10 0-15,3-13 1 16,6-16-1-16,8-19 0 16,10-22 0-16,1-11 0 15,-1-9 1-15,5-7-1 16,-4-1 0-16,5-2 0 15,-3 10 0-15,-7 10 2 16,-4 23-1-16,-4 11 0 16,-2 23 0-16,-2 10-1 0,5 7 1 15,-4 8-1-15,1 2-1 16,1 4-1-16,-2-13-6 16,18 5-34-16,-23-19-2 15,2-2 0-15,-23-21 0 16</inkml:trace>
  <inkml:trace contextRef="#ctx0" brushRef="#br0" timeOffset="4908.8522">4702 2100 14 0,'0'0'7'16,"18"10"0"-16,-18-10 1 16,34 9-2-16,-1-7-1 15,6 0 1-15,13-6 0 16,17 2 0-16,8-5 1 16,20 3 0-16,9-8 0 15,23 10 0-15,4-7-2 16,22 11 0-16,5-6-1 15,19 6-2-15,14-4 0 16,19 2-1-16,14-2 0 16,13-4 1-16,10-3 0 15,21 3 1-15,7-9 0 0,13 5 1 16,-7-5 0-16,9 11 0 16,-15-4 0-16,3 14-1 15,-18-2 1-15,-13 7-2 16,-19 5-1-16,-20 1 0 15,-21 2-1-15,-29-4-4 16,-19 3-21-16,-47-5-5 16,-34-9-1-16,-29-4-1 15</inkml:trace>
  <inkml:trace contextRef="#ctx0" brushRef="#br0" timeOffset="54704.6961">5300 4028 33 0,'0'0'34'0,"23"-14"1"15,-23 14 0-15,0 0-17 16,0 0-7-16,0 0-2 15,0 0-1-15,-44 4-2 16,11 12-1-16,-25-1-1 16,-9 8-1-16,-22-2-1 15,-15 10 0-15,-18-4 0 16,-5 3-1-16,-6-3-1 16,2-6 0-16,7-5 0 0,11-3 1 15,12-3-2-15,16-7 1 16,16-1 0-16,13 4 1 15,14-4-1-15,13 2 0 16,8-2 0-16,21-2 0 16,-24 4 0-16,24-4 0 15,0 0 0-15,0 0 0 16,0 0 0-16,0 0 0 16,18 9 0-16,3-3 0 15,10 2 0-15,11 3 0 16,14-3 0-16,19 1 0 15,16 1 1-15,15-2-1 16,10-1 1-16,2 3-1 0,-3 1 0 16,-9 5 1-16,-13 1-1 15,-20 4 1-15,-23 6-1 16,-25 6 1-16,-21 3-1 16,-21 2 1-16,-20 1-1 15,-13 9 1-15,-21 0 0 16,-8 5-1-16,-14 3 2 15,-5 0-1-15,-1 5 1 16,7-2-1-16,13-5 1 16,13-4-1-16,22-10 0 15,13-3 0-15,17-10-1 16,22-10 0-16,15-7 0 16,12-3 0-16,9-3 0 0,8-4 0 15,10 0 0-15,11 0 0 16,10-2 1-16,6 2-1 15,6 6 1 1,3 2-1-16,-2 5 0 0,-1 8 0 16,-10 4 1-16,-10-4-1 15,-11 6 0-15,-16 0 1 16,-11-6-1-16,-10 0 1 16,-10-9-1-16,-17-12 1 15,25-6-1-15,-25 6 1 16,15-29-1-16,-9 4 0 15,0-6 1-15,-2-5-1 16,0-6 0-16,0 0-1 0,3-1 0 16,1-5-2-1,9 6-4-15,-7-25-10 16,15 17-24-16,-6-9-1 16,4 7 0-16,-7-4 0 0</inkml:trace>
  <inkml:trace contextRef="#ctx0" brushRef="#br0" timeOffset="54954.7111">5480 3909 72 0,'0'-35'40'16,"0"35"-1"-16,-2-23 0 15,2 48-28-15,-18 4-3 16,11 25-2-16,-9 3-3 0,5 12-1 16,-1 2-2-16,0-5-2 15,12-1-4-15,-9-27-25 16,20 2-8-16,-3-20-2 16,9-11 1-16</inkml:trace>
  <inkml:trace contextRef="#ctx0" brushRef="#br0" timeOffset="55376.6163">6035 4176 64 0,'6'-18'39'0,"-6"18"0"15,6-17 1-15,-6 17-28 16,0 0-4-16,-6 40-1 15,10 12-1-15,-8 11-2 0,6 18-1 16,-2 5-1-16,0 14 0 16,2-2-1-16,4-6 1 15,-3-8 0-15,5-13-1 16,2-9 0-16,-1-16-1 16,3-14 0-16,-12-32-2 15,29 19-3-15,-19-45-7 16,20-9-28-16,-22-13-2 15,2-11 0-15,-6-20 0 16</inkml:trace>
  <inkml:trace contextRef="#ctx0" brushRef="#br0" timeOffset="55595.3714">5979 4101 54 0,'-21'-19'38'16,"21"19"1"-16,-6-33-1 15,23 31-23-15,7-21-5 16,34 19-1-16,1-11-3 16,24 7-2-16,8 0-2 15,11 1-1-15,2 1-3 16,-3-2-1-16,-3 12-5 16,-34-15-19-16,-3 20-12 15,-30 1 0-15,-21 9-1 16</inkml:trace>
  <inkml:trace contextRef="#ctx0" brushRef="#br0" timeOffset="55782.8805">6045 4454 73 0,'0'0'39'0,"25"25"-1"15,15-29-1-15,24-2-31 16,9-9-4-16,12-8-5 15,12 17-14-15,-11-17-20 16,-1 2 0-16,-15-2-1 16,-9 5 0-16</inkml:trace>
  <inkml:trace contextRef="#ctx0" brushRef="#br0" timeOffset="56064.1464">7162 4394 73 0,'28'-17'37'0,"1"5"0"15,8-16-2 1,17 16-30-16,-2-5-1 16,12 2-2-16,-4 7-4 15,-10-11-5-15,13 19-25 0,-24-2-5 16,-12 4 1-16,-27-2-2 16</inkml:trace>
  <inkml:trace contextRef="#ctx0" brushRef="#br0" timeOffset="56251.6563">7148 4628 83 0,'39'14'42'16,"-7"-26"-1"-16,17 3-1 16,-7-9-32-16,14 9-2 15,-4-3-3-15,-10-1-7 16,11 5-33-16,-28 2-4 0,-8 1 0 15,-17 5-1-15</inkml:trace>
  <inkml:trace contextRef="#ctx0" brushRef="#br0" timeOffset="66145.6503">8716 4026 57 0,'19'-35'32'15,"-1"14"-4"-15,-16-17-3 16,17 30-5-16,-31-17-6 16,12 25-4-16,-21 4-2 0,2 21-2 15,-24 15 0-15,-3 35-2 16,-14 25-1-16,1 23 0 16,-3 11-1-1,16 12 1-15,19 0-1 0,25-10 0 16,29-23-1-16,32-27 1 15,26-34 0-15,25-31-1 16,14-25 0-16,11-25-1 16,-6-24 0-16,-4-18 0 15,-19-17 0-15,-21-14 1 16,-23-7-1-16,-29-5 0 16,-35 1 1-16,-29 2 0 15,-27 9 0-15,-21 8-1 0,-8 8 0 16,-3 11-2-16,7 16-3 15,2-14-26-15,31 21-10 16,11 4-2 0,22 6 0-16</inkml:trace>
  <inkml:trace contextRef="#ctx0" brushRef="#br0" timeOffset="69442.8075">11908 3926 52 0,'0'0'34'0,"0"0"2"0,0 0-2 16,-5-27-23-16,5 27-2 15,9 23-2-15,3 8-2 16,-10 4-1 0,7 24 0-16,-7 8-2 0,6 18 1 15,-2-1-1-15,0 6 0 16,-3-2-1-16,1-15-1 15,-2-11 1-15,4-18-1 16,0-17-1-16,-6-27-2 16,0 0-3-16,6-37-12 15,3 1-19-15,-13-8-1 16,0-10 1-16,-5-9-2 0</inkml:trace>
  <inkml:trace contextRef="#ctx0" brushRef="#br0" timeOffset="69802.2023">11793 3970 58 0,'0'0'37'0,"-25"-23"1"16,25 23 0-16,-20-27-26 15,38 33-2-15,-18-6-2 16,38 37 0-16,-13-11-3 16,20 13-1-16,1 3-1 15,14 14-1-15,1 5 0 16,3 10 0-16,4-2-2 15,-1-6 1-15,-3-5 0 0,-4-10 0 16,-10-4-1 0,-4-13 0-16,-4-10 0 15,-3-14 1-15,-8-12-1 16,-2-11 0-16,-6-11 1 0,-4-11-1 16,-5-8 0-16,-7-10 0 15,-5-9 0-15,-7-4 0 16,-7 0 1-16,-3 4-2 15,-5 4 0-15,1 3-2 16,5 10-2-16,-7-10-9 16,15 28-26-16,-5 7-1 15,11 23-1-15,-10-19 2 16</inkml:trace>
  <inkml:trace contextRef="#ctx0" brushRef="#br0" timeOffset="70208.4763">12713 4431 75 0,'0'0'39'0,"32"-6"0"15,-7 2 0-15,-5-17-32 16,13 11-1-16,-6-11-1 15,11-4-2-15,-3-2-1 16,7-5-1-16,-5-7 0 16,-2 1-1-16,-6 2 0 15,-8 1 0-15,-10 6 0 16,-11 29 1-16,-19-17-1 0,-12 23 1 16,-7 17-1-16,-7 17 1 15,-1 10-1-15,4 8 1 16,3 5 0-16,12 2 0 15,12-9-1-15,15-3 0 16,13-12 0-16,10-16 0 16,14-12-2-16,3-21-3 15,20 1-4-15,-23-34-27 16,17-1-3-16,-12-10-1 16,3-5 0-16</inkml:trace>
  <inkml:trace contextRef="#ctx0" brushRef="#br0" timeOffset="70677.2509">13270 4080 62 0,'0'0'38'16,"0"0"1"-16,0 0-1 15,19 36-25-15,-19-36-2 16,0 56-1-16,-2-26-3 16,14 13-2-16,-2-9-2 15,7 1-1-15,0-7-1 16,6-7 0-16,3-5-1 15,-1-12 0-15,4-8-1 16,-4-10 1-16,0-7-1 16,-4-4 1-16,-4-1-1 15,-5 3 1-15,-4-2 0 16,-8 25-1-16,-12-18 2 0,12 18 0 16,-33 31-1-16,16-2 1 15,0 5-1 1,7 5 1-16,4 3 0 15,12-4 0-15,9-5-1 0,18-10 0 16,6-10 1-16,9-9-1 16,2-12 1-16,4-11-1 15,-4-8 1-15,-2-5-1 16,-7-10 1-16,-12-6-1 16,-6-10 0-16,-10 1 0 15,-9-1 1-15,-6 0-1 16,-3 5-1-16,-7 5 1 0,-1 8-1 15,-5 7-1-15,5 16-2 16,-7-10-8 0,20 27-29-16,0 0 0 15,0 0-1-15,0 0 1 0</inkml:trace>
  <inkml:trace contextRef="#ctx0" brushRef="#br0" timeOffset="70927.2646">14125 3669 59 0,'0'0'41'0,"17"23"-1"15,-9 4 1-15,-10-8-13 0,9 37-20 16,-12 1 0 0,10 18-3-16,1-2-2 15,4 6 0-15,1-3-2 16,5-1 0-16,-1-10-1 0,1-11-1 15,3-12 0-15,-6-11-3 16,3-2-4-16,-16-29-11 16,0 0-22-16,-17-25-1 15,9 2 0-15,-15-8 0 16</inkml:trace>
  <inkml:trace contextRef="#ctx0" brushRef="#br0" timeOffset="71083.5389">14022 4225 72 0,'0'0'39'0,"10"-17"-1"16,19 11 1-16,21 4-30 16,2-17-4-16,19 8-1 15,3-7-4-15,-3-8-6 0,14 20-19 16,-14-19-13-16,1-6-1 16,-12 1 0-16,1-5 0 15</inkml:trace>
  <inkml:trace contextRef="#ctx0" brushRef="#br0" timeOffset="71349.1707">14904 3872 68 0,'0'0'39'16,"-47"29"0"-16,5-13 1 15,15 12-27-15,-21-20-5 16,17 17-2-16,4-10-2 16,19 3-1-16,8-18-1 15,31 32-2-15,4-11 1 16,5 2-1-16,5 4 0 0,3 2 1 15,-6 5-1-15,-5 3 1 16,-12-1 0-16,-10 1 0 16,-9-5 0-16,-12-7 0 15,-13-4-1-15,-10-9-2 16,-4-6-3-16,-17-27-29 16,10-2-7-16,-6-14 0 15,1-13-1-15</inkml:trace>
  <inkml:trace contextRef="#ctx0" brushRef="#br0" timeOffset="71505.4211">14551 3506 89 0,'0'0'41'0,"17"19"-1"16,-11 8 0-16,-22-4-35 15,15 8-5 1,2 19-10-16,-8-16-28 0,-3-1-1 15,0-8-1-15,3-8-1 16</inkml:trace>
  <inkml:trace contextRef="#ctx0" brushRef="#br0" timeOffset="72005.4486">15789 3821 58 0,'2'-27'38'15,"-2"27"1"-15,0 0 1 0,2-35-20 16,10 53-9-16,-12-18-2 15,11 55-3-15,-7-13-1 16,8 16-1-16,-9 5-1 16,3 10 0-16,-4 4-2 15,0-2 0-15,-4-4 0 16,0-10-1-16,2-9-1 16,0-14 0-16,8-9-3 15,-8-29-4-15,31 19-22 0,-31-19-12 16,33-38 0-1,-20 1 0-15,4-5 0 16</inkml:trace>
  <inkml:trace contextRef="#ctx0" brushRef="#br0" timeOffset="72902.3709">16428 3683 53 0,'0'0'36'15,"0"0"1"-15,5-18 1 16,-5 18-23-16,-36-2-5 16,11 6-3-16,-18-10-2 15,12 12-1-15,-2-8-2 16,10 8-1-16,23-6 0 15,0 0 0-15,0 0-1 16,47 13 0-16,-1-5 0 0,8-2 0 0,2 3 0 16,4 7 0-1,-6 3 0-15,-10 8 1 16,-15 0 1-16,-14 5 0 16,-15-5 0-16,-9 4 0 0,-14-4 0 15,-12-6 0-15,-4-8 0 16,-1-3 0-16,1-10-2 15,6-8 1-15,6-5-1 16,10-8-1-16,9-6 0 16,14-10 1-16,10-3-2 15,7-10 0-15,11 2 0 16,3-2 1-16,4 4-1 16,-1 6 2-16,-1 7-1 15,-5 10 1-15,-5 10 1 16,-2 17 1-16,-9 13 0 15,-3 14 0-15,-5 9 1 16,-3 14-1-16,-1 1 1 0,0 5-2 16,-2-1 1-16,-2-1-1 15,2-10 0-15,0-10 0 16,-1-7-2-16,-3-14-2 16,0-17-1-16,0 0-4 15,0 0-7-15,-21-21-25 16,10-6-2-16,-11-11 2 15,1-1-1-15,-23-10 30 16,21 16 5-16,-10 6 8 16,-4-9 7-16,26 18 29 15,11 18 1-15,0 0 1 16,-8-19 0-16,54 31-27 16,-15-18-4-16,25 10-3 0,-4-2-2 15,4 2-3-15,-4 1-2 16,-13-8-6-16,-1 10-33 15,-38-7 0-15,0 0-2 16,-7 19 1-16</inkml:trace>
  <inkml:trace contextRef="#ctx0" brushRef="#br0" timeOffset="73543.0333">17722 3909 62 0,'13'-31'38'16,"-13"31"1"-16,20-23 1 0,-13 0-25 16,-7 23-5-16,14 25-2 15,-5 15 0-15,-14 1-3 16,5 16 0-16,-10 10-2 16,2 14-1-16,-3 1 0 15,1-1-1-15,0-6 0 16,8-8 0-16,1-6 0 15,6-9 0-15,3-15-1 0,7-9 1 16,3-9-1-16,3-3 1 16,2-5-1-1,6-3 0-15,4-2 1 16,7-4-1-16,7-2 1 0,3-4-1 16,4 2 0-16,-2-6-1 15,4 6 0-15,-8-7-1 16,0 5-3-16,-13-11-4 15,6 18-11-15,-22-12-22 16,-2-1 0-16,-17 10-1 16,19-32 2-16</inkml:trace>
  <inkml:trace contextRef="#ctx0" brushRef="#br0" timeOffset="74371.2199">18624 4287 86 0,'0'0'41'0,"0"-17"2"0,-21 13-1 16,4 17-32-16,-28-7-1 16,5 21-3-16,-12 0-2 15,4 13 0-15,3-4-3 16,11 5 1-16,12-3-2 16,15-5 0-16,14-7 0 15,20-6 0-15,12-11-1 16,9-9 1-16,2-8-1 15,-1-7 0-15,-3-8 1 16,-6-8-1-16,-9-7 1 16,-11 0-1-16,-11-1 1 15,-7 11 1-15,-6-1-1 16,-3 10 1-16,7 19-1 0,-22-2 1 16,22 2 0-16,-27 40 0 15,18-9-1-15,3 3 0 16,6 5 0-16,6-7 1 15,7-1-2-15,6-8 0 16,8-6-1-16,2-13-1 16,12-2-3-16,-8-19-3 15,19 13-5-15,-33-36-17 16,22 9-10-16,-14-17 4 16,17 19 16-16,-29-23 11 15,10 16 6-15,-9 7 6 16,-10-11 8-16,19 26 17 15,-21-3 12-15,-4 17-4 0,0 0-13 16,0 38-9-16,-12-14-5 16,12 16-2-16,-6-4-1 15,8 14-2-15,0-4-1 16,6-4 0-16,3-9-2 16,14-12 1-16,6-13-1 15,8-10 1-15,3-14-2 16,1-10 1-16,-1-5 0 15,-1-13-1-15,-5 0 1 16,-11 5 0-16,-7 3-1 16,-11 9 1-16,-7 27 0 15,-3-19 1-15,3 19-1 16,-18 29 1-16,11 3-1 0,7 3 1 16,5 3 0-16,9 0 0 15,11-3-1-15,8-10 1 16,11-6-1-16,10-15 1 15,8-8-1-15,-1-13 0 16,-1-4 0-16,-8-4 0 16,-9-8 0-16,-10-1 1 15,-12-7-2-15,-17 3 1 16,-16-4 1-16,-3 3-1 16,-8-8-1-16,3-5-3 15,9 13-4-15,-24-1-33 16,18 13-3-16,-5 2 1 0,22 25-1 15</inkml:trace>
  <inkml:trace contextRef="#ctx0" brushRef="#br0" timeOffset="79582.6184">1834 4732 16 0,'0'0'28'16,"0"0"2"-16,-35-8-10 16,35 8-1-16,-34 0-2 15,34 0-5-15,-29 2-2 0,29-2-2 16,-25 2-1-16,25-2-1 15,-18-2-1-15,18 2 0 16,0 0-1-16,0 0 0 16,0 0-1-16,0 0 0 15,18 15 0-15,18-11-1 16,14-6 0-16,18 0 1 16,11-3-1-16,10 3 0 15,1-6-1-15,-3 2 0 16,-4 1 0-16,-17 1 0 15,-14 2-1-15,-17 2 0 16,-12 0 0-16,-23 0 0 16,21 2-2-16,-21-2-2 0,0 0-4 15,0 0-11-15,0 0-20 16,0 0 0-16,-4-18-1 16,4 18 1-16</inkml:trace>
  <inkml:trace contextRef="#ctx0" brushRef="#br0" timeOffset="80301.4084">2451 4565 39 0,'0'0'36'16,"-13"-19"-1"-16,13 19-6 15,-31-16-11-15,31 16-4 16,0 0-3-16,-17-2-4 16,17 2-1-16,0 0-1 15,0 0-2-15,0 0 0 0,0 0-1 16,44 8-1-16,-11-6 0 15,11 0 0-15,8-2 0 16,6 2-1-16,0-2 1 16,-4 2-1-16,-6-2 0 15,-9 4 1-15,-6 1-1 16,-12 5 1-16,-21-10 0 16,7 31 0-16,-16-12 0 15,-5 6 0-15,-5-2 0 16,-2 2-1-16,-4 0 1 15,-2 7 0-15,2-7-1 16,3 6 1-16,1-4 0 0,6 2-1 16,-1-5 0-16,7 3 1 15,-1-6-1-15,10-21 1 16,-11 29-1-16,11-29 1 16,0 0-1-16,0 0 0 15,-18 10 1-15,18-10-1 16,-21-4 0-16,21 4 0 15,-21-8 1-15,21 8-1 16,-23-27 0-16,13 8 1 16,4-2-2-16,2-6 1 15,-2-3 0-15,1 1 0 16,-1-2 0-16,0 4 0 16,-2 6-1-16,1 0 2 0,1 2-2 15,6 19 1-15,-6-31 0 16,6 31 0-16,0-29-1 15,0 29-1-15,6-23-2 16,-10 4-10-16,4 19-26 16,0 0-2-16,0 0 1 15,0 0-2-15</inkml:trace>
  <inkml:trace contextRef="#ctx0" brushRef="#br0" timeOffset="102709.9664">2754 7055 55 0,'0'0'36'16,"0"0"2"-1,0 0-1-15,14 17-25 16,-14-17-2-16,17 42-1 0,-7-7-1 16,13 28-2-16,-8 6-1 15,5 23-1-15,-5 6-2 16,-2 11 0-16,-1-11 0 15,-4-8-2-15,-2-15 0 16,-3-15 0-16,1-14-1 16,-2-23-2-16,-2-23-3 15,0 0-5-15,18-33-29 16,-20-17 0-16,0-11-1 0,-12-18 0 16</inkml:trace>
  <inkml:trace contextRef="#ctx0" brushRef="#br0" timeOffset="102897.4816">2438 6984 77 0,'-27'-10'39'15,"27"10"0"-15,0 0 0 16,21-23-33-16,43 14-1 16,13-11-1-16,25 11-2 15,16-5-3-15,5-7-3 16,14 15-7-16,-23-11-27 15,-6 8 0-15,-29 7-1 16,-27 9 0-16</inkml:trace>
  <inkml:trace contextRef="#ctx0" brushRef="#br0" timeOffset="103038.1078">2528 7402 65 0,'0'0'32'15,"45"-2"-1"-15,24-6-7 16,10-9-55-16,8-8-1 16,17 8-1-16,-11-8 1 15</inkml:trace>
  <inkml:trace contextRef="#ctx0" brushRef="#br0" timeOffset="103256.8702">3396 7753 73 0,'20'40'40'16,"-5"-1"1"-16,4 10 0 15,-7-18-32-15,3 23-2 16,-5 3-2-16,-4 7-2 16,-8 1-3-16,-2-8-3 15,10 3-6-15,-22-29-30 16,22-14-1-16,-6-17-2 15,29-40 2-15</inkml:trace>
  <inkml:trace contextRef="#ctx0" brushRef="#br0" timeOffset="103491.2573">3950 7532 76 0,'29'12'39'16,"13"1"0"-16,5-9 1 15,18 2-34-15,1-14-1 16,11 2-1-16,-9 3-4 16,-9-5-4-16,3 14-9 15,-20-20-25-15,-5 3-2 16,-18-10 0-16,-13-2 1 0</inkml:trace>
  <inkml:trace contextRef="#ctx0" brushRef="#br0" timeOffset="103663.1426">4284 7260 81 0,'-23'40'40'0,"21"6"1"15,-12 0-1-15,26 23-32 16,-22-9-2-16,18 9-3 15,-8 4-3-15,-2-16-9 16,27-3-30-16,-19-14-1 16,11-11-2-16,-17-29 1 15</inkml:trace>
  <inkml:trace contextRef="#ctx0" brushRef="#br0" timeOffset="104053.7903">5254 6970 49 0,'8'-19'37'16,"-8"19"1"-16,25-27 1 16,2 41-18-16,-27-14-6 15,23 23-4-15,-17 2-2 0,11 32-3 16,-7 10-1-16,3 22-2 16,-5 3-1-16,5 11-1 15,1-1 0-15,1-8-1 16,3-14-1-16,-5-12 0 15,6-19-2-15,-7-24-2 16,7-5-4-16,-24-47-23 16,14-8-11-16,-15-22 1 15,-1-12 1-15</inkml:trace>
  <inkml:trace contextRef="#ctx0" brushRef="#br0" timeOffset="104241.304">5210 6842 87 0,'-24'-14'41'0,"24"14"-1"16,0 0 1-16,0 0-34 16,43 2-1-16,26-2-3 15,20 4-1-15,4 4-2 16,5-6-3-16,6 5-3 16,-21-18-8-16,2 13-26 15,-25-2-1-15,-22 7 1 16,-38-7-1-16</inkml:trace>
  <inkml:trace contextRef="#ctx0" brushRef="#br0" timeOffset="104413.1839">5167 7398 83 0,'17'10'39'15,"18"-20"-1"-15,19-5 1 16,18-16-36-16,12-4-4 15,19 11-5-15,-20-11-25 16,7 10-6-16,-15 8-2 16,-11 11 1-16</inkml:trace>
  <inkml:trace contextRef="#ctx0" brushRef="#br0" timeOffset="104803.8304">5854 7668 76 0,'34'-17'38'15,"13"-4"1"-15,1-15-11 16,10 17-19-16,-12-10 0 16,8 25-2-16,-21 8-1 15,-6 21-1-15,-17 9-2 16,-10 16-1-16,-14 8 0 15,-11 9 0-15,-6 2-1 16,-4 0 0-16,1-6-1 16,3-9 1-16,10-12 0 0,5-7-1 15,7-9 1-15,7-8 0 16,2-18 0-16,17 17-1 16,-17-17 1-1,33 0-1-15,-12-2 0 0,8-2 0 16,6-2 0-16,1-1-1 15,11-5-1-15,-1-5-2 16,14 7-3-16,-10-30-10 16,17 8-25-16,-7-11 1 15,6-3-1-15,-8-9 0 16</inkml:trace>
  <inkml:trace contextRef="#ctx0" brushRef="#br0" timeOffset="105022.5949">6984 7459 84 0,'31'2'41'16,"13"-2"-1"-16,6-5 0 16,10-1-33-16,4-8-3 15,5 1-1-15,-7 1-2 16,-14-3-4-16,0 11-6 15,-30-9-29-15,7-2-1 16,-17-3-2-16,-14-5 1 16</inkml:trace>
  <inkml:trace contextRef="#ctx0" brushRef="#br0" timeOffset="105210.1032">7266 7185 87 0,'-22'31'42'16,"15"-10"0"-16,9 17-1 15,-8-9-30-15,16 23-4 16,-7-6-2-16,-1 11-3 16,-2-3-1-16,-2-4-5 15,8 2-4-15,-15-31-21 16,14 2-13-16,-5-23 0 16,23 8-1-16,4-26 0 15</inkml:trace>
  <inkml:trace contextRef="#ctx0" brushRef="#br0" timeOffset="105604.225">8367 6882 54 0,'8'-25'38'16,"3"6"1"-16,-11 19 1 0,18 10-17 15,-18-10-11-15,15 40-2 16,-9 2-2-16,5 31-3 15,-5 6-1-15,6 16-1 16,-4 3-1-16,3-6-1 16,-1-5-1-16,1-13 1 15,3-10-2-15,-5-20 1 16,1-12-3-16,-10-32-4 16,16 18-7-16,-20-45-28 0,6-10 1 15,-10-20-2-15,-4-18 1 16</inkml:trace>
  <inkml:trace contextRef="#ctx0" brushRef="#br0" timeOffset="105807.3612">8141 6640 91 0,'10'-17'42'16,"32"13"-1"-16,14-1 0 15,23 5-35-15,20-4 0 16,22 2-3-16,-3 0-1 15,-6 4-1-15,-8 2-3 16,-15-2-4-16,-4 26-13 0,-35-16-21 16,-14 3-1-16,-32 4-1 15,-15 0 1-15</inkml:trace>
  <inkml:trace contextRef="#ctx0" brushRef="#br0" timeOffset="105947.9939">8284 6984 88 0,'4'17'40'16,"15"-9"-1"-16,24-1 0 15,13-9-39-15,15-3-35 16,20-3-2-16,-5 2-1 0,-5 2-1 16</inkml:trace>
  <inkml:trace contextRef="#ctx0" brushRef="#br0" timeOffset="106494.8986">8855 7490 62 0,'0'0'36'0,"4"19"1"0,13-21-1 16,1-7-30-16,20 5 0 16,3-8-1-16,9 12 0 15,-4-5-1-15,14 5-1 16,-10 0-2-16,-2 7 1 16,-11 1-1-16,-10 9 1 15,-17 2-1-15,-20 10 0 16,-17 0 1-16,-12 2-1 15,-7-1 1-15,-2 1 0 16,3-8-1-16,9-4 0 16,7-7 0-16,29-12 0 15,0 0-1-15,0 0 0 16,42 4 0-16,1-8 0 0,5 4-1 16,6 4 2-16,6 5-1 15,-2 8 0 1,-8 12 1-16,-8 8 1 15,-13 3-1-15,-13 6 1 0,-20-4 0 16,-18 0 0-16,-14-5 0 16,-16-3 0-16,-12-14 0 15,-3-5-1-15,-1-13-1 16,-1-8-1-16,11-4-3 16,0-22-9-16,23 7-28 15,4-17-1-15,20 1-1 16,7-12 1-16</inkml:trace>
  <inkml:trace contextRef="#ctx0" brushRef="#br0" timeOffset="106744.9128">9866 7003 93 0,'17'-12'41'0,"12"3"1"16,0-7-1-16,15 15-33 15,1-15-4-15,24 3-2 16,2 3-1-16,-9 4-3 16,0 8-4-16,-22-11-7 15,12 13-26-15,-28-3-2 16,-24-1 0-16,-4 20 0 15</inkml:trace>
  <inkml:trace contextRef="#ctx0" brushRef="#br0" timeOffset="106901.1722">9748 7204 79 0,'-15'18'37'16,"15"-18"2"-16,34 21-1 15,16-16-32-15,6-16-4 16,14-4-5-16,11 11-7 15,-12-14-27-15,12-1 0 16,0-13-1-16,-5 5 0 16</inkml:trace>
  <inkml:trace contextRef="#ctx0" brushRef="#br0" timeOffset="107213.6898">10788 6752 85 0,'-14'30'42'0,"-5"14"0"16,-14 8 0-16,16 21-30 16,-26-2-4-16,18 19-2 15,-4 2-2-15,22-3-1 16,14-11-1-16,24-13-1 16,17-17-1-16,16-23 0 15,15-21 1-15,4-25 0 16,-4-25-1-16,-8-19 0 0,-11-12 1 15,-19-13 0-15,-20-2-1 16,-21 0 1-16,-21 4-1 16,-20 11-1-16,-7 21-2 15,-19-1-6-15,13 28-34 16,-20 10 0-16,3 17-1 16,-6 7 1-16</inkml:trace>
  <inkml:trace contextRef="#ctx0" brushRef="#br0" timeOffset="108995.2081">2559 9443 46 0,'0'0'35'0,"6"-35"2"0,-2 14 0 16,-4 21-24-16,14-32-2 16,7 37-1-16,-21-5-1 15,23 43-2-15,-13 1-1 16,7 30-1-16,-4 11 0 15,5 18-1-15,-3 3-2 16,3 1 1-16,-3-9-2 16,2-6 1-16,-3-15-2 15,-1-23 1-15,-1-16-2 16,-4-17-1-16,-8-21-1 16,0 0-5-16,27-6-9 15,-25-34-25-15,-2-10 0 16,-10-19 0-16,-4-6 1 0</inkml:trace>
  <inkml:trace contextRef="#ctx0" brushRef="#br0" timeOffset="109213.9693">2372 9487 65 0,'20'-14'39'15,"16"1"-1"-15,26 5-4 16,5-24-24-16,34 18-3 15,3-11 0-15,17 12-3 16,-5-2-2-16,-4 5-2 16,-14 10-2-16,-24-2-5 15,-7 23-8-15,-32-11-24 0,-29 9 0 16,-29 2-1 0,-18 2 1-16</inkml:trace>
  <inkml:trace contextRef="#ctx0" brushRef="#br0" timeOffset="109385.8537">2581 9836 63 0,'0'0'39'15,"27"12"-1"-15,7-20 0 16,24-11-31-16,-6-10-2 16,20 10-3-16,-5-6-4 15,-11-14-10-15,8 20-25 16,-16 4-1-16,-8 5 0 15,-15 6-1-15</inkml:trace>
  <inkml:trace contextRef="#ctx0" brushRef="#br0" timeOffset="110089.0672">3323 10143 45 0,'0'0'35'16,"21"-17"-1"-16,1 7 2 15,8 10-23-15,-10-15-5 16,24 11-1-16,-13-6 0 16,11 16-2-16,-9-2 0 0,2 9-1 15,-14 3-1-15,-2 7 1 16,-17 0-2-16,-7 5 0 16,-13-3-1-16,-5 0 0 15,-4 0 0-15,-2-2-1 16,2-2 0-16,6-9 0 15,21-12 1-15,-17 13-2 16,17-13 1-16,30 2 0 16,3 0 0-16,6 2 0 15,7 2 0-15,6 7 0 16,-2 4 0-16,-1 16 0 16,-13 2 1-16,-7 3 0 15,-19-2 0-15,-10 7 1 0,-14-3-1 16,-13-2 1-16,-13-7-1 15,-5-8 0-15,-3-4 0 16,-2-9-1-16,8-6 0 16,-3-12-2-16,14-2-4 15,-5-26-8-15,20 5-26 16,5-17-2-16,15-4 1 16,5-15-1-16</inkml:trace>
  <inkml:trace contextRef="#ctx0" brushRef="#br0" timeOffset="110323.4539">4151 9717 78 0,'19'12'40'0,"-19"-12"0"16,37 9-1-16,15-5-32 15,-10-15-4-15,20 1-1 16,1 2-4-16,-7-7-6 16,12 19-12-16,-22-14-19 15,-11 6 0-15,-35 4-1 16,0 0 0-16</inkml:trace>
  <inkml:trace contextRef="#ctx0" brushRef="#br0" timeOffset="110464.0874">4102 9988 65 0,'0'0'39'0,"0"0"-1"16,25 3 0-16,28-8-31 0,-5-16-5 15,12-6-6-15,13-2-31 16,-11 2-1-16,-5 4-2 16,-4 0 0-16</inkml:trace>
  <inkml:trace contextRef="#ctx0" brushRef="#br0" timeOffset="111526.6431">5617 9719 45 0,'0'0'37'16,"0"0"0"-16,17 10 1 15,-17-10-22 1,0 0-5-16,19-10-2 0,20 14 0 16,-6-14-4-16,13 5 0 15,-2-3-1-15,6 0-1 16,-5 0-2-16,-5 3 1 16,-3-1-1-16,-12 0-1 15,-6 4-1-15,-19 2-2 16,20 4-2-16,-20-4-4 15,0 0-19-15,0 0-13 16,19-6 1-16,-19 6-2 0</inkml:trace>
  <inkml:trace contextRef="#ctx0" brushRef="#br0" timeOffset="112292.6977">6936 9268 70 0,'-8'-21'39'0,"-3"0"0"15,11 21-11-15,-41-29-16 0,41 29-3 16,-37 10-1-16,20 26-1 16,-12 16-2-16,8 25-1 15,-4 23-1-15,4 19 0 16,3 3-1-16,14 9 0 16,10-7-1-16,17 1 1 15,14-14-2-15,7-11 1 16,10-25-1-16,2-23-1 15,2-12-3-15,-15-27-4 16,12 3-32-16,-31-32-2 16,-9-12 0-16,-13-22 0 15</inkml:trace>
  <inkml:trace contextRef="#ctx0" brushRef="#br0" timeOffset="112745.8444">7597 9468 67 0,'0'0'38'0,"0"0"2"16,0 0 0-16,27 5-28 15,-27-5-1-15,14 56-3 16,-8-4-2-16,7 21-2 15,-3 5-1-15,1 11 0 16,-1-1-1-16,0-4-1 16,-5-5 0-16,1-14-1 15,-4-17 0-15,0-17-1 16,0-14-2-16,-2-17-1 0,0 0-5 16,-21-31-21-16,13-1-11 15,-9-16-1 1,-1-15 1-16</inkml:trace>
  <inkml:trace contextRef="#ctx0" brushRef="#br0" timeOffset="112933.3543">7460 9462 77 0,'0'0'41'0,"27"-23"-1"16,12 23 0-16,0-19-30 15,32 9-3-15,4-7-1 16,20 7-3-16,3 1-1 0,2-1-3 15,-3 2-1-15,-16-3-6 16,0 24-16 0,-35-15-17-16,-19 6 1 15,-27-4-2-15,-40 23 2 0</inkml:trace>
  <inkml:trace contextRef="#ctx0" brushRef="#br0" timeOffset="113105.2392">7505 9878 71 0,'4'27'39'0,"19"-10"-1"16,15-15 2-16,40-4-32 15,-13-19-4-15,26-2-4 16,7 14-8-16,-21-16-26 16,6 2-4-16,-9 7 0 15,-15 5-2-15</inkml:trace>
  <inkml:trace contextRef="#ctx0" brushRef="#br0" timeOffset="113277.1273">8307 9930 66 0,'2'52'40'16,"4"9"1"-16,0-3 1 15,5 22-27-15,-9-28-5 16,19 13-3-16,-11-9-2 16,4-6-2-16,-3-8-2 15,-1-7-1-15,-1-11-4 16,-9-24-4-16,16 25-15 15,-18-46-18-15,4-7 0 16,-4-17-1-16,0-6 0 16</inkml:trace>
  <inkml:trace contextRef="#ctx0" brushRef="#br0" timeOffset="113480.2598">8490 9888 68 0,'22'-16'40'0,"10"11"-1"16,7-11 2-16,15 20-27 16,-4-27-7-16,20 6-2 15,-5-4-3-15,-3 4-2 16,0 15-4-16,-18-23-7 16,-2 15-27-16,-18-3-3 15,-24 13 2-15,15-29-1 16</inkml:trace>
  <inkml:trace contextRef="#ctx0" brushRef="#br0" timeOffset="113685.2477">8886 9518 89 0,'2'28'42'0,"-4"9"0"15,6 18 0-15,-10-3-32 16,14 12-4-16,-4-3-2 0,-1 8-2 15,-1-4-2-15,2-7-3 16,6 3-6 0,-20-21-32-16,18-13-1 15,-8-27 0-15,17 10-1 0</inkml:trace>
  <inkml:trace contextRef="#ctx0" brushRef="#br0" timeOffset="114091.5258">9661 9335 57 0,'0'0'39'0,"21"-25"0"16,-21 25 1-16,0 0-21 16,18 54-7-16,-26-17-2 15,12 24-2-15,-8 12-2 16,6 9-3-16,-4 5 0 15,6-1-1-15,0-13-1 16,4-10-1-16,1-17 1 16,3-11-2-16,-1-16-1 0,-11-19-3 15,20-6-3-15,-26-30-6 16,6-1-28-16,-16-11 0 16,-1-9 0-16,-10-14 1 15</inkml:trace>
  <inkml:trace contextRef="#ctx0" brushRef="#br0" timeOffset="114279.0304">9414 9289 79 0,'14'-17'40'15,"13"-4"0"-15,25 6 0 16,-2-10-31-16,29 11-3 16,2-9-1-16,12 8-2 15,-1 1-3-15,-7 3-2 0,-2 11-4 16,-29-13-9-16,-2 13-24 15,-23 1-1-15,-29-1-1 16,-6 39 1-16</inkml:trace>
  <inkml:trace contextRef="#ctx0" brushRef="#br0" timeOffset="114450.9149">9561 9579 76 0,'21'-6'37'0,"20"-11"-1"16,15-10 1-16,5 0-35 16,11 0-5-16,13 12-19 0,-14-4-14 15,-9 4 0-15,-14 13-1 16,-10 2 1-16</inkml:trace>
  <inkml:trace contextRef="#ctx0" brushRef="#br0" timeOffset="114888.4394">9989 9894 81 0,'21'11'39'15,"-1"-21"1"-15,12 1-1 0,-3-14-31 16,20 8-2-16,-3-5-1 15,8 15-2-15,-10 5 1 16,3 5-2 0,-13 15 1-16,-9 6-1 0,-11 5 0 15,-12 9-1-15,-12 3 0 16,-7-1 0-16,-6-4-1 16,-6 6 1-16,2-7-1 15,4-5 0-15,-1-7 0 16,9-8 0-16,15-17 0 15,-14 20 0-15,14-20 0 16,0 0 0-16,31-8 1 0,-9 2-1 16,3 4 0-16,5 0 0 15,5 2-1 1,0-2 1-16,3 1-1 16,1-3-1-16,3 4 0 0,-7-8-4 15,10 4-2-15,-26-17-23 16,16 2-10-16,-8-12 0 15,0-3-1-15</inkml:trace>
  <inkml:trace contextRef="#ctx0" brushRef="#br0" timeOffset="115169.7122">10921 8894 57 0,'-6'-23'40'0,"6"23"0"16,0 0 1-16,40 25-13 0,-13 0-19 16,22 36-2-16,-3 14-2 15,4 25 1-15,-7 7-3 16,3 22 0-16,-8 9-1 16,-9 4 0-16,-9-2-1 15,-13 0 0-15,-7-11 0 16,-9-5-2-16,-12-9 0 15,-18-23-5-15,10-1-34 16,-23-32-3-16,2-13 1 16,-8-19-2-16</inkml:trace>
  <inkml:trace contextRef="#ctx0" brushRef="#br0" timeOffset="116044.9778">4216 11589 43 0,'0'0'35'0,"25"-7"0"15,-25 7-5-15,0 0-14 16,31 9-5-16,-31-9-1 0,29-6-4 16,-8 4-1-16,22 1-1 15,-1-7-2-15,14-2-1 16,0-1-2-1,2-5-1-15,6 9-5 0,-24-18-11 16,-3 13-20-16,-12 1 1 16,-25 11-1-16,0 0 1 15</inkml:trace>
  <inkml:trace contextRef="#ctx0" brushRef="#br0" timeOffset="116216.8705">4127 11817 68 0,'33'20'38'16,"-6"-15"-1"-16,14-1 0 15,-3-13-31-15,18-5-3 16,-2 5-5-16,-13-16-23 0,1 9-11 16,-7 1-2-16,-6 0 0 15</inkml:trace>
  <inkml:trace contextRef="#ctx0" brushRef="#br0" timeOffset="116935.6519">5686 11725 55 0,'-21'-1'36'15,"21"1"1"-15,0 0-1 16,0 0-26-16,46-4-3 15,-11 0-2-15,15 4-3 16,0 8-4-16,-6-20-9 16,3 14-25-16,-7-4-1 15,-7-4 0-15,-6 6-1 0</inkml:trace>
  <inkml:trace contextRef="#ctx0" brushRef="#br0" timeOffset="118187.5646">6872 11232 30 0,'39'-5'34'16,"-39"5"1"-16,17-4 1 16,-17 4-19-16,-35-2-6 15,35 2-2-15,-52 8-2 0,18 3 0 16,-18-7-3-16,5 7 1 16,-5-3-2-16,10 4 1 15,1-5-2-15,8 1 0 16,8-8 0-16,25 0 0 15,-27-4-1-15,27 4 0 16,0 0 1-16,0 0-1 16,0 0 1-16,0 0-1 15,-4-17 1-15,4 17 0 0,0 0 0 16,0 0-1-16,0 0 0 16,0 0 0-16,0 0-1 15,0 0 1 1,0 0-1-16,0 0 0 0,0 0 0 15,0 0 1-15,0 0-1 16,0 0 1-16,0 0-1 16,0 0 0-16,0 0 1 15,0 0-1-15,0 0 1 16,14 25-1-16,-12 2 1 16,0 13 0-16,0 12 0 15,0 23 0-15,0 9 0 0,1 12 0 16,1 9 0-16,6 9 0 15,2 4-1-15,3-1 1 16,2 2-1 0,5-7 1-16,-5-7 0 0,4-5 0 15,-3-14 0-15,-3-11-1 16,-2-16 1-16,-1-7-1 16,-4-17 1-16,-2-12-2 15,-6-23 2-15,0 0-1 16,0 0 1-16,0 0-1 15,0 0 0-15,0 0 1 16,-2-17-1-16,2 17 0 16,0 0 0-16,-6-18 0 0,6 18 0 15,17-4 0-15,2 4 0 16,10 4 0 0,10-2-1-16,11-2 2 15,8 0-2-15,4 4 1 0,1-8 0 16,1 2-1-16,-2-2-1 15,-16-1-1-15,-5 1-1 16,-22-8-4-16,4 24-15 16,-25-29-20-16,2 17 0 15,-25-37-1-15,4 16 2 16</inkml:trace>
  <inkml:trace contextRef="#ctx0" brushRef="#br0" timeOffset="118906.3426">7435 11762 40 0,'0'0'31'16,"10"-19"-2"-16,-16 0-5 16,6 19-4-16,0 0-3 0,0 0-4 15,0 0-2-15,-19 28 0 16,-12 11-3-16,12 24 0 16,-16 2-3-16,6 18-1 15,-4 5-2-15,8 4 1 16,8-11-1-16,13-11-1 15,10-10 0-15,9-8 0 16,10-10 0-16,10-11 0 16,0-12 0-16,5-4-1 15,-3-7 0-15,-4-4 0 16,-6-4 0-16,-6-4 0 16,-21 4-2-16,0 0 0 0,0 0-3 15,2-23-3-15,-2 23-11 16,-17 4-22-16,17-4-1 15,-29-16 1-15,29 16 0 16</inkml:trace>
  <inkml:trace contextRef="#ctx0" brushRef="#br0" timeOffset="119281.3625">7686 11837 78 0,'0'0'39'15,"19"-21"0"-15,-19 21-9 16,0 0-19 0,20 15-2-16,-20-15-2 0,7 34-2 15,-12-5 0-15,1 12-2 16,-4 1-1-16,2 4 0 15,-1-4-1-15,5-2 0 16,2-7-1-16,5-6 1 16,9-8-1-16,7-10 0 15,4 1 0-15,6-10 0 16,4 0 0-16,0-4 1 16,1-2-2-16,-1-1 0 0,-2 1-1 15,-8-4-1 1,4 7-3-16,-29 3-4 15,40-10-12-15,-34-11-20 16,2 4 1-16,-4-12 0 0,1-2 2 16</inkml:trace>
  <inkml:trace contextRef="#ctx0" brushRef="#br0" timeOffset="119515.7656">8141 11785 61 0,'18'-19'41'0,"-18"19"0"15,19 17 0-15,-19-17-20 16,13 44-10-16,-14-9-3 16,6 18-3-16,-7 5 0 15,4 11-3-15,-2-4-1 16,-2-3 0-16,2-9-1 16,0-5-1-16,0-8-1 0,2-15-2 15,8 2-4-15,-10-27-6 16,0 0-29-16,27-17 2 15,-6 0-2-15,-5-10 2 16</inkml:trace>
  <inkml:trace contextRef="#ctx0" brushRef="#br0" timeOffset="119734.5136">8479 12101 67 0,'0'0'40'15,"27"4"0"-15,-27-4 1 16,21 23-24-16,-5 12-8 15,-11-10-1-15,13 13-3 16,-7 0-2-16,7 3-1 0,-1-5 0 16,4-1-2-16,2-10-2 15,0-16 1-15,4-1-3 16,-9-18-5-16,13 10-7 16,-14-27-26-16,-3-7 2 15,-14-14-2-15,-4-4 1 16</inkml:trace>
  <inkml:trace contextRef="#ctx0" brushRef="#br0" timeOffset="119890.771">8517 11783 58 0,'-17'-25'38'0,"17"25"-1"0,0 0 0 16,19-29-20-16,-19 29-18 15,47-17-27-15,-24 9-8 16,-2 4 0-16,4 10-1 15</inkml:trace>
  <inkml:trace contextRef="#ctx0" brushRef="#br0" timeOffset="120140.7852">8990 12005 61 0,'19'25'41'0,"-19"-25"0"16,31 14 0-16,-10-22-15 15,12 12-18-15,-2-16-3 16,15 5-1-16,-5-3-1 16,3 1-3-16,-1 3-2 15,-13-13-5-15,15 19-25 16,-24-14-9-16,-4 10 0 15,-17 4-1-15</inkml:trace>
  <inkml:trace contextRef="#ctx0" brushRef="#br0" timeOffset="120719.8383">9864 11597 66 0,'0'0'38'0,"17"6"2"15,-17-6-1-15,-4 44-25 16,-27-15-4-16,16 26-1 0,-16 5-3 16,4 11-1-16,0 3-2 15,8 11-2-15,7-10 1 16,16-6-2-16,13-18 1 15,18-8-1-15,13-20 1 16,16-18-2-16,7-10 0 16,7-18 2-16,-3-8-2 31,-6-11 2-31,-9-4-2 16,-16 0 1-16,-13 4 0 0,-19 11 0 15,-18 4 1-15,-11 15-1 16,-10 14 0-1,-10 10 1-15,-3 7-1 16,-3 10 0-16,3 3 0 0,7 3-1 16,8-1 2-16,4-1-4 15,17-6 0-15,4-27-6 16,27 40-20-16,-6-38-13 16,10-2 2-16,0-8-2 15,7-5 0-15</inkml:trace>
  <inkml:trace contextRef="#ctx0" brushRef="#br0" timeOffset="121204.2383">10633 11633 3 0,'0'0'29'0,"0"0"2"0,2 20-3 16,-2-20-8-1,0 0 1-15,0 0-2 16,12 38-1-16,-12-38-3 15,11 33-3-15,-9-12-2 0,20 25-2 16,-11-2-2-16,12 11-2 16,-5 3 0-16,5 9-2 15,-6 4 0-15,2-2 0 16,-7 2-1-16,0-2 0 16,-7-4 0-16,-3 1 0 15,-4-7 0-15,-5-5 0 16,-5-10-1-16,-1-2 1 15,-9-15 0-15,-1-8-1 16,-6-9 1-16,-5-14-2 16,-5-10 1-16,0-11-2 15,1-1 0-15,-5-22-4 16,16 9-5-16,-17-26-32 0,23-8 1 16,0-17-1-16,13-2 1 15</inkml:trace>
  <inkml:trace contextRef="#ctx0" brushRef="#br0" timeOffset="121360.501">10446 11451 68 0,'-11'-21'38'0,"11"21"1"16,-4-19-2-16,4 19-27 15,0-23-29-15,0 23-17 16,23-25 0-16,-23 25-2 15,35-12 0-15</inkml:trace>
  <inkml:trace contextRef="#ctx0" brushRef="#br0" timeOffset="121766.7693">10751 11796 42 0,'0'0'36'0,"-21"18"0"16,21-18-1-16,-18 3-14 16,34 19-6-16,-16-22-4 15,23 11-2-15,0-13-4 16,16 6-1-16,3-6-1 16,10 0-2-16,0 0-1 15,-2-7-3-15,1 3-1 16,-19-13-5-16,11 11-25 15,-24-5-5-15,-9-5 0 0,-16-3-1 16</inkml:trace>
  <inkml:trace contextRef="#ctx0" brushRef="#br0" timeOffset="121969.9055">11025 11474 61 0,'0'0'38'0,"0"0"2"16,0 29 0-16,6 19-18 15,-12-10-14-15,19 24 0 16,-9 1-3-16,4 12-2 16,-2-4-1-16,3-6-1 15,-1-6-1-15,0-18-2 0,5-5-4 16,-13-36-4-16,27 17-25 16,-27-17-7-1,29-21 3-15,-17-8-2 16</inkml:trace>
  <inkml:trace contextRef="#ctx0" brushRef="#br0" timeOffset="122485.5593">11422 11420 83 0,'0'0'41'0,"4"43"0"16,-4-7 0-16,-13-1-31 15,13 16-3-15,-2 3-2 16,2 11-2-16,0 2-1 16,4-5-1-16,1-7-2 15,3-10 0-15,2-7-1 0,1-15-3 16,10-4-3-16,-21-19-4 16,51-9-9-16,-36-20-17 15,18-4-1-15,-6-21 4 16,21 16 17-16,-23-18 9 15,14 9 8-15,-3 10 6 16,-16-15 12-16,14 25 18 16,-14 8 2-16,-3 27-3 15,-17-8-14-15,-4 23-8 16,-19 0-3-16,2 17-3 16,-12 2-2-16,-4 6 0 15,-1 4-2-15,1-8 0 16,4 0-1-16,8-9 0 0,6-6-1 15,13-2 1-15,8-6-1 16,12-2 1-16,7-4-1 16,4-1 0-16,6-3 0 15,3 1 0-15,1-3 0 16,-2-3 0-16,-2 4-2 16,-8-9-2-16,6 11-5 15,-29-12-31-15,0 0-1 16,0 0-1-16,0 0 2 15</inkml:trace>
  <inkml:trace contextRef="#ctx0" brushRef="#br0" timeOffset="123063.7157">12188 11397 65 0,'0'0'36'16,"0"0"1"-16,17-17-1 15,5 34-24-15,-22-17-4 16,36 41-1-16,-15-3-1 16,16 25 0-16,-4 12-1 0,4 19-1 15,-7 12-1-15,-1 9 0 16,-6-4-2-16,-5 4 0 16,-9-13 0-1,-10-10 0-15,-11-15-1 16,-7-14 1-16,-4-15-2 0,-4-16 1 15,-2-10 1-15,-2-17-2 16,0-5-1-16,0-15-1 16,14 1-4-16,-12-24-13 15,17 15-21-15,2-6 0 16,10 6 0-16,2-4 0 16</inkml:trace>
  <inkml:trace contextRef="#ctx0" brushRef="#br0" timeOffset="123688.9256">12740 11754 85 0,'15'-23'40'0,"-1"2"-1"16,7 25-7-16,-15-21-21 16,22 28-2-16,-10 3-2 0,3 22-2 15,-5 6-1 1,1 20 0-16,-6 5-1 16,-1 11-2-16,-2 1 0 15,0-4-1-15,-3-10 1 0,1-5-1 16,0-14 0-16,-2-14-1 15,-2-11 0-15,-2-21 0 16,0 0 0-16,-14-23-1 16,3-4-1-16,-3-15 1 15,-3-6-1-15,-3-13 2 16,1-4-1-16,-2-4 1 16,2 3 0-16,-1 13 2 15,7 3-1-15,3 15 1 16,4 10 1-16,6 25 0 15,18 8 0-15,9 21 0 16,4 11-1-16,17 8 1 16,8 8 1-16,9 1-2 0,9-5 0 15,1-4 0-15,4-12 1 16,-4-5-1-16,-3-18-1 16,-9-11 1-16,-11-13-2 15,-9-14 2-15,-16-6-1 16,-16-9 0-16,-13-2 0 15,-11-12 0-15,-10 4 0 16,-12-3-1-16,4 3-2 16,-7-2-3-16,18 23-8 15,-9-13-28-15,20 9 0 16,1 4-1-16,16 6 1 16</inkml:trace>
  <inkml:trace contextRef="#ctx0" brushRef="#br0" timeOffset="124485.8445">14092 11812 31 0,'-23'13'34'16,"23"-13"2"-16,0 0-4 16,0 0-9-16,0 0-6 0,0 0-2 15,0 0-4-15,0 0-3 16,0 0-1-16,32 8-2 15,7-8-2-15,11-10 0 16,16 1-1-16,9-5-1 16,6 1 0-16,2-4-1 15,-8-1 1-15,-5 1-1 16,-20 4-2-16,-14 9-2 16,-36 4-3-16,0 0-5 0,0 0-28 15,-38 2 1 1,5-6-2-16,-4 6 1 15</inkml:trace>
  <inkml:trace contextRef="#ctx0" brushRef="#br0" timeOffset="124704.6061">14323 11608 66 0,'0'0'40'0,"0"0"1"15,0 0 0-15,25 20-25 16,-25-20-5-16,21 53-2 15,-13-14-2-15,6 11-2 16,-7 1-3-16,3 7-1 16,-6 1-1-16,0-11-1 15,2-6-3-15,-8-18-4 16,23 2-28-16,-21-26-6 16,0 0 1-16,23 0 0 0</inkml:trace>
  <inkml:trace contextRef="#ctx0" brushRef="#br0" timeOffset="125614.0903">15440 11278 47 0,'17'-7'36'0,"-17"7"0"16,0 0-2-16,18 0-16 15,-18 0-4-15,0 0-2 16,-20 4-3-16,20 23-1 15,-21 3-3-15,2 24 0 16,-16 11-1-16,-3 20-1 16,-7 7 0-16,1 11-1 15,1 1-1-15,11-6 0 16,14-6 2-16,16-12-2 0,18-13 0 16,15-11 0-16,9-16 0 15,8-7-1 1,4-10 1-16,-1-6 0 15,-7-3-1-15,-7-5 1 0,-10-5 0 16,-6-2 0-16,-21-2-1 16,19 4 1-16,-19-4-1 15,0 0-1-15,0 0-1 16,0 0 0-16,0 0-3 0,-8-19-4 16,8 19-20-16,0 0-14 15,25-33 1 1,-21 12 0-16,10 4 1 15</inkml:trace>
  <inkml:trace contextRef="#ctx0" brushRef="#br0" timeOffset="126973.5402">16057 11764 37 0,'18'-8'31'16,"-18"8"-1"-16,0 0-10 16,0 0-4-16,0 0-5 15,0 0-2-15,0 0-1 16,0 0-2-16,0 0 0 16,0 0 0-16,13-19-1 15,-13 19 1-15,0 0-2 16,23 0 0-16,-23 0-1 0,0 0 1 15,0 0-2-15,0 0 1 16,0 0-1 0,0 0 1-16,4 19-1 15,-4-19 0-15,-10 33 0 0,8-5-1 16,-7 11 1-16,7 7-1 16,-2 2 0-16,8 7 0 15,4 5 1-15,5-4-1 16,10-7 0-16,6-8-1 15,10-18-2-15,5-8 2 16,4-11-1-16,-3-10 1 16,-5-5-2-16,-3-10 1 0,-6-1-1 15,-14-8-2-15,-3 11 0 16,-26-14-4 0,12 33-6-16,-33-29-26 15,12 12 0-15,-10 0 0 0,2 1 2 16</inkml:trace>
  <inkml:trace contextRef="#ctx0" brushRef="#br0" timeOffset="127473.5747">15847 11549 61 0,'0'0'36'0,"-19"-6"1"16,19 6-7-16,0 0-15 15,-14-21-4-15,14 21-4 16,0 0-2-16,31-17-2 16,-12 3-1-16,4 1-1 15,4-2 0-15,2 3 1 0,-4 4-1 16,4 1 2-16,-9 3-1 15,5 14 1-15,-25-10-1 16,27 36 0-16,-23-15 0 16,3 8 0-16,1-4-1 15,-2 4-1-15,5-6-3 16,-11-23-4-16,37 15-22 16,-37-15-12-16,41-21 1 15,-24-2-1-15</inkml:trace>
  <inkml:trace contextRef="#ctx0" brushRef="#br0" timeOffset="128239.2349">16539 11771 38 0,'0'0'31'0,"-21"12"2"15,-2-16-9-15,21 23-4 16,-23-26-4-16,25 24-4 16,-17-25-1-16,17 8-2 0,0 0-2 15,0 0-1-15,0 0-1 16,40 8-1-1,-15-16-1-15,14 4-1 16,-1-1 0-16,5-1 0 0,-5 0-1 16,1 0-1-16,-10 4 0 15,-12 1 0-15,-17 1 0 16,0 0-1-16,0 0-3 16,0 0-3-16,6 26-7 15,-25-28-26-15,19 2 1 16,0 0-2-16,0 0 2 15</inkml:trace>
  <inkml:trace contextRef="#ctx0" brushRef="#br0" timeOffset="128818.0944">17045 11468 44 0,'0'0'34'0,"0"0"2"16,4-19-1-16,19 21-19 0,-17-23-5 16,26 15-3-16,-7-13-1 15,18 13-1-15,-3-5-1 16,9 9-1-16,-7 0 0 16,0 10-1-16,-11 7 0 15,-4 12-1-15,-11 7 0 16,-12 14 0-16,-16 6 0 15,-7 7-1-15,-10 3 0 16,-6 3-1-16,-4-6 0 16,3-3 1-16,-3-8-1 15,8-12 1-15,8-9-1 16,6-6 1-16,17-23-1 16,-12 21 1-16,12-21-1 0,0 0 0 15,29 2 0-15,-9-2 0 16,3 2 0-16,6-2 0 15,3 2 0-15,1-2 0 16,2 0-1-16,-4-2-2 16,2 4-3-16,-8-14-4 15,15 14-19-15,-19-21-11 16,6-2-1-16,-5-10 0 16</inkml:trace>
  <inkml:trace contextRef="#ctx0" brushRef="#br0" timeOffset="129130.6166">17728 11656 70 0,'0'0'39'16,"0"0"1"-16,0 0-1 15,13 41-26-15,-19-22-5 16,22 21-2-16,-5 8-2 16,9 15 0-16,1 6 0 15,12 10-2-15,-1 0 1 16,5 3-1-16,-4-5 0 15,-2-6-1-15,-8-10 1 16,-6-5-2-16,-11-12 0 16,-14-8 1-16,-7-9-1 15,-14-8 0-15,-6-9 1 16,-7-6-1-16,-5-10 0 0,-5-11-1 16,4 0-1-16,-2-16-2 15,8 2-3-15,-9-22-4 16,30 5-30-16,-12-12-1 15,10 7 0-15,2-5 1 16</inkml:trace>
  <inkml:trace contextRef="#ctx0" brushRef="#br0" timeOffset="129521.2586">17409 11618 78 0,'0'0'37'16,"12"-21"1"-16,3-6-9 16,12 16-20-16,-5-14-3 15,12 7-2-15,-5-3 1 16,6 4-2-16,-4 2-1 16,0 7 1-16,-8 0-1 15,2 12 1-15,-25-4-1 16,29 15 0-16,-29-15 0 15,15 31 0-15,-9-10 0 16,2 6 0-16,-3-8-1 16,3 2 0-16,-8-21 0 15,18 27-1-15,-18-27 0 16,17 16 0-16,-17-16 0 0,17-4-1 16,-17 4 0-16,0 0 0 15,20-10-1 1,-20 10-2-16,0 0-4 15,0 0-6-15,25-11-25 0,-25 11-3 16,0 0 2-16,0 0 0 16</inkml:trace>
  <inkml:trace contextRef="#ctx0" brushRef="#br0" timeOffset="130177.5472">18275 11816 57 0,'0'0'36'0,"0"0"0"16,10 19 1-16,7-31-26 15,22 10-5-15,3-11-2 16,12 5-1-16,-5 1-2 15,-1-5-2-15,0 10-4 16,-17-25-14-16,-6 20-17 16,-2-1-1-16,-23 8 0 15,19-15 0-15</inkml:trace>
  <inkml:trace contextRef="#ctx0" brushRef="#br0" timeOffset="130725.3481">19481 11374 57 0,'-21'-19'37'0,"-16"15"0"16,-11 4 0-16,0 12-27 15,-20-16-3-15,18 17-2 0,-8-5 0 16,23 11-2-16,8-1-1 16,25 3-1-1,20 6-1-15,14 1 1 16,15 5-1-16,9 7 1 0,2 10-1 15,-1 2 1-15,-1 9-1 16,-9 1 1-16,-13-1 0 16,-14 4 1-16,-16-9 0 15,-12-4-1-15,-15-12 1 16,-10-7 0-16,-8-16-1 16,1-11 0-16,-3-18 1 15,11-13-2-15,7-17 2 16,17-14-2-16,8-13 1 0,15-9-1 15,14-13 1-15,10 1-1 16,9 0 0-16,0 8 0 16,2 11-1-16,-5 9 0 15,-3 16 0-15,-7 8-3 16,-4 21-3-16,-20-4-4 16,20 21-25-16,-31 0-4 15,0 0-1-15,4 19 1 16</inkml:trace>
  <inkml:trace contextRef="#ctx0" brushRef="#br0" timeOffset="131272.259">19809 11307 63 0,'17'0'40'0,"-17"0"1"15,19 10 1 1,-19-10-25-16,14 34-8 0,-10-7-2 15,7 17-3-15,-5 6-1 16,4 10-1-16,-3 5-1 16,3 0 0-16,-2-3-1 15,1-5 0-15,-3-13 0 16,2-9-1-16,-2-7-1 16,-6-28-2-16,7 22 0 15,-7-22-3-15,18-29-1 0,-14-10-1 16,19 14-2-16,-14-22 0 15,24 10 1 1,-15-11 3-16,12 14 2 16,-8 3 4-16,-3 2 4 0,6 18 2 15,-25 11 3-15,27-10 1 16,-27 10 0-16,0 17 0 16,-21-5-1-16,7 17-2 15,-17-4-1-15,4 9-1 16,-7-3 0-16,7 5-1 15,2-1-1-15,7-7-1 16,11-1 0-16,10-6 1 16,9-1-2-16,9-7 1 0,4-1-1 15,6-3 0 1,0-3 0-16,0 2 0 16,-2-3-1-16,-6-1-1 15,-2 2-1-15,-21-6-4 0,25 8-2 16,-34-26-14-16,9 18-17 15,0 0-2-15,11-25 1 16,-11 25 0-16</inkml:trace>
  <inkml:trace contextRef="#ctx0" brushRef="#br0" timeOffset="131694.151">20515 11160 60 0,'0'0'38'0,"-22"-18"-1"15,9-5-11-15,13 23-12 16,-8-25-2-16,8 25-2 15,0 0-3-15,14 29-1 16,-14-29-3-16,33 48 1 16,-12-8-1-16,12 24 0 15,3 5-1-15,5 15 0 16,3 6 0-16,0 12 0 16,-3 0-1-16,-4-1 1 15,-12-1-1-15,-10-6 1 0,-11-8-1 16,-14-11 0-16,-9-14 0 15,-10-13-1-15,-2-7 0 16,-5-16-1-16,5-2-1 16,-4-23-4-16,16 9-8 15,-3-26-28-15,7-6-2 16,2-10 1-16,5-5 0 16</inkml:trace>
  <inkml:trace contextRef="#ctx0" brushRef="#br0" timeOffset="132459.8178">20978 11614 31 0,'17'-29'36'0,"-17"29"0"16,21-15-3-16,-27-10-13 15,30 33-4 1,-24-8-4-16,0 0-1 16,17 4-3-16,-4 28-1 0,-9 3-2 15,8 22-1-15,-6 5-1 16,1 7 0-16,-1 4-1 16,0 3 0-16,-2-5-2 15,0-9 1-15,-1-16-2 16,3-14 1-16,-2-11 0 15,-4-21-1-15,0 0 0 16,0 0-1-16,10-40 0 0,-12-4 1 16,0-6 0-16,-4-11-2 15,2-8 2-15,-3-4-1 16,-1 8 2 0,-2 7-1-16,2 8 2 0,3 12 0 15,1 9 0-15,4 29 0 16,0 0 0-16,11 17 1 15,3 14-1-15,5 13 1 16,6 6-1-16,8 6 1 16,6 3-1-16,11 4 0 15,2-5-1-15,8-18 1 16,1-9 0-16,1-12-1 16,-4-13 0-16,-4-8 0 0,-8-11 0 15,-11-12 0 1,-12-12 0-16,-15-1 0 15,-10-6 0-15,-14 0 0 16,-5-4 0-16,-8 5 0 0,-2-1-1 16,-1 10 0-16,3 3-3 15,-2 4-3-15,31 27-6 16,-35-21-29-16,35 21 0 16,-9-21-1-16,9 21 1 15</inkml:trace>
  <inkml:trace contextRef="#ctx0" brushRef="#br0" timeOffset="133352.7249">21768 11167 22 0,'0'0'36'0,"-19"-25"0"16,11 8 3-16,8 17-17 15,-13-23-7-15,13 23-4 16,8-25-1 0,9 35-2-16,-17-10-3 0,29 5-1 15,-6 5-2-15,8 7 0 16,4-3-1-16,5 5 0 15,4-2-1-15,3-5 0 16,1-3 1-16,2-3-1 16,-2 0 0-16,-3-2 0 15,-7-2 0-15,-3 1 1 16,-10 7 0-16,-4 9 0 0,-7 4 0 16,-6 16 0-16,-7 5 1 15,1 17 0-15,-2 12-2 16,4 15 2-1,2 8-2-15,6 6 2 0,3 1 0 16,8 5-1-16,4-1 0 16,4-7-1-16,0-6 2 15,0-10-1-15,-6-11 0 16,-4-10-1-16,-6-11 0 16,-9-13 1-16,-8-9-1 15,-11-12 0-15,-8-5 0 16,-8-3 1-16,-8-5 0 15,-7 3 0-15,-6 2-1 0,-3-3 1 16,-1 5-1-16,-1-3 1 16,2 1-1-1,3-2 0-15,4-1-2 16,-4-7-3-16,21 19-19 0,-12-22-19 16,11 1 0-16,-1 0-1 15,2 0 1-15</inkml:trace>
  <inkml:trace contextRef="#ctx0" brushRef="#br0" timeOffset="137071.9077">4178 14277 23 0,'0'0'31'0,"0"0"2"15,0 0-8-15,0 0-5 16,0 0-4-16,0 0-5 16,0 0-2-16,23-2-1 15,-23 2-2-15,50-20-1 16,-13 5-1-16,11 6-2 15,0-5 1-15,0 6-3 16,0 3-1-16,-9 1-2 16,2 12-3-16,-24-16-7 15,10 17-23-15,-27-9-1 16,10 20 0-16,-10-20 0 0</inkml:trace>
  <inkml:trace contextRef="#ctx0" brushRef="#br0" timeOffset="137306.2874">4180 14553 62 0,'0'0'38'0,"0"0"-3"16,30-21 1-16,-10 0-31 15,26 3-2-15,4-1-3 0,-5-4-12 16,-3 12-21-16,-3 9-4 16,-14 2 1-16,-6 7-1 15</inkml:trace>
  <inkml:trace contextRef="#ctx0" brushRef="#br0" timeOffset="139990.4239">5663 14359 62 0,'-27'12'38'16,"27"-12"1"-16,0 0 0 16,-27-20-28-16,48 20-2 15,-21 0-2-15,48-17-1 16,-9 9-3-16,7 3-1 16,8-3-3-16,-2-5-4 15,14 9-32-15,-22-10-3 0,-3 1 1 16,-16-1-3-1</inkml:trace>
  <inkml:trace contextRef="#ctx0" brushRef="#br0" timeOffset="142443.7543">7364 13699 29 0,'0'0'31'16,"0"-23"1"-16,0 23 2 15,0 0-20-15,-8-19-3 16,8 19-3-16,-23 0 0 0,23 0-1 16,-52 19-2-16,15 4 1 15,-15-4-2-15,6 10 0 16,-6-6-1-16,8 0-1 15,1-6 0-15,16-3 0 16,6-5-1-16,21-9 0 16,0 0 0-16,0 0-1 15,0 0 1-15,0 0 0 16,21-13 0-16,-21 13 0 16,18 12 0-16,-11 9 0 15,-1 7 1-15,0 13-1 16,0 9 0-16,-1 11 1 15,-1 6-1-15,2 8 1 0,-2 0-2 16,0 0 1-16,-2-6 0 16,2-4 0-16,-3-10 0 15,3-7 0-15,0-9 0 16,0-12 0-16,4-6-1 16,-8-21 1-16,31 19 1 15,-6-13-1-15,4-4 0 16,7 9-1-16,9-5 1 15,3 11 0-15,-2 0-1 16,2 4 0-16,-3 4-2 16,-5-4-2-16,7 18-22 15,-13-26-14-15,-1 5-2 16,-8-13 0-16,0-1-2 0</inkml:trace>
  <inkml:trace contextRef="#ctx0" brushRef="#br0" timeOffset="144803.4228">7611 14008 50 0,'0'0'34'16,"10"-17"0"-16,-10 17-7 0,-8-17-12 16,8 17-4-16,0 0-1 15,23 3-3-15,-23-3-1 16,17 4-1-16,-17-4 0 15,16 17-1-15,-16-17-1 16,4 35-1-16,-10-14 1 16,0 0-2-16,-4-2 1 15,1 2-1-15,9-21-1 16,-12 27 1-16,12-27-1 16,0 0 0-16,33-9 0 15,-4-3 0-15,8 1 0 16,9-1 0-16,4 6 0 15,10 5 0-15,0 8 0 0,-1 3-1 16,-3 7 2-16,-9 8-2 16,-7 2 1-16,-15 7 1 15,-11 3-1 1,-20-1 1-16,-15 1 0 0,-14 1-1 16,-11-1 1-16,-6-3 1 15,-4-7-2-15,2-6 1 16,2-8-1-16,7-7 1 15,9-4-1-15,5-8-1 16,10-1-2-16,-1-11-2 16,22 18-4-16,-25-32-31 15,27 13 0-15,-4-10-1 16,10 0 1-16</inkml:trace>
  <inkml:trace contextRef="#ctx0" brushRef="#br0" timeOffset="145022.1688">7578 13949 61 0,'0'0'36'16,"-4"-23"1"-16,4 23 0 16,50-18-28-16,-11 5-1 15,23 11-3-15,5-4-2 16,12 4-4-16,10 10-4 0,-16-6-26 15,8 6-5 1,-7-3-2-16,-13 5 0 16</inkml:trace>
  <inkml:trace contextRef="#ctx0" brushRef="#br0" timeOffset="145694.0808">8757 14108 42 0,'0'0'35'0,"7"-27"2"15,-7 27 0-15,0 0-20 16,-7-17-4-16,14 38-3 15,-7-21-2-15,-11 46-2 16,-1-14-3-16,8 13 1 16,-1 1-1-16,5 7 0 15,1-5-1-15,7-7-1 16,8-5 1-16,5-7-1 16,10-6 0-16,1-8 0 15,3-7 0-15,4-10-1 16,-4-6 0-16,1-3 0 0,-3-5 0 15,-8-5-1-15,-6-2-1 16,-11-4-2-16,2 8-3 16,-22-19-8-16,8 15-25 15,-13-8 0-15,1 4 0 16,-7-9 0-16</inkml:trace>
  <inkml:trace contextRef="#ctx0" brushRef="#br0" timeOffset="146084.7302">8506 13820 62 0,'0'0'38'16,"0"0"1"-16,-19-17-1 0,19 17-26 15,0 0-3-15,27 4-2 16,-27-4-2-16,36-2-2 16,-9-4-1-16,8-2 0 15,0-5-1-15,3-2 0 16,-1-5 0-16,0 1 0 16,-5-2 0-16,1 0-1 15,-10 2 0-15,-1 3 1 0,-22 16-1 16,28-19 1-16,-28 19-1 15,0 0 1-15,0 0-1 16,18 6 1 0,-18-6-1-16,8 31 0 15,-1-8-1-15,-3 0-2 0,8 15-5 16,-16-9-31-16,17 5-1 16,-1-5-1-16,5-4 0 15</inkml:trace>
  <inkml:trace contextRef="#ctx0" brushRef="#br0" timeOffset="147569.2905">9742 14248 37 0,'0'0'34'0,"0"0"2"15,-15-29-1-15,15 29-12 16,0 0-13-16,29-13-3 15,-12 3-2-15,18 10-1 16,1-2-4-16,7-6-4 16,13 18-11-16,-8-16-21 15,2-5 0-15,0-8-1 16,-1-1 2-16</inkml:trace>
  <inkml:trace contextRef="#ctx0" brushRef="#br0" timeOffset="147975.5698">10450 13774 58 0,'-25'-2'33'0,"0"6"1"16,6 4-1-16,1-5-25 15,28 17-3-15,3 1-2 16,28 6-1-16,9 5-1 15,18 8 0-15,1 7 0 16,4 6 0-16,-5 5 0 16,-12 7 1-16,-14-6-1 15,-15 5 2-15,-21-11-2 0,-16 3 2 16,-15-16-1-16,-9-9 0 16,-11-14-1-16,1-9 1 15,-2-14-1 1,5-13 0-16,8-15 1 0,10-13-2 15,12-10 1-15,11-8-1 16,7-2 0-16,9-1 1 16,7 1-1-16,6 8 1 15,0 9-2-15,-2 6 0 16,0 15-3-16,-10-2-4 16,18 22-23-16,-18-3-6 15,-17 12-1-15,27-7 0 16</inkml:trace>
  <inkml:trace contextRef="#ctx0" brushRef="#br0" timeOffset="148835.2818">11308 13981 63 0,'0'0'34'0,"0"0"0"0,0 0-6 15,0 0-15-15,10 25-5 16,-6 0-1-16,11 21-2 16,-3 2-1-16,7 17 0 15,-5 2-1-15,3 8-1 16,-3 0 0-16,-1-4-1 16,-5-10 2-16,-4 1-2 15,-6-16 1-15,-2-2-1 16,-6-10 0-16,-1-9 1 15,11-25-2-15,-33 23 1 16,14-23-1-16,-3-9 0 16,-1-1 0-16,-4-9-2 0,2 0 1 15,-10-10-3-15,14 12-4 16,-19-23-24-16,18 13-6 16,1-10-2-16,10 3 1 15</inkml:trace>
  <inkml:trace contextRef="#ctx0" brushRef="#br0" timeOffset="149210.3041">11035 13870 64 0,'0'0'36'0,"0"0"0"16,-4-19-1 0,27 17-26-16,-23 2-3 0,44-21-1 15,-17 2-1-15,10 5-1 16,0-5-1-16,1 2 0 16,-3-3 0-16,-6 5 0 15,-4 0 0-15,-4 1-1 16,-4 5 1-16,-17 9 0 15,24-4 1-15,-24 4-1 16,17 17 0-16,-7 0-1 16,-10-17 0-16,13 37 0 0,-3-12-1 15,-5-6-3-15,13 19-11 16,-12-20-25 0,3 1-1-16,-9-19-1 15,16 31 0-15</inkml:trace>
  <inkml:trace contextRef="#ctx0" brushRef="#br0" timeOffset="151429.1825">12055 14169 63 0,'-29'12'36'15,"29"-12"1"-15,-17 5 0 16,17-5-26-16,0 0-3 15,29-7-3-15,5 3-3 16,5-2-1-16,1-2-3 16,7 12-5-16,-20-11-27 15,11 3-3-15,-11-2-1 16,-7 2 1-16</inkml:trace>
  <inkml:trace contextRef="#ctx0" brushRef="#br0" timeOffset="154997.34">12907 13782 45 0,'-36'-4'34'0,"16"-4"1"16,3 2 0-16,-12-13-21 16,29 19-2-16,-23-13-2 15,23 13-2-15,0 0-2 16,0 0-1-16,27 19-3 15,10-7 0-15,15-3-1 16,15-1 0-16,18-4-1 16,10-4 0-16,11-8 1 15,-2-2-1-15,-8 1 1 16,-11-3-1-16,-15 5 1 16,-18 7 0-16,-21 3 0 15,-31-3 0-15,3 39 1 0,-24-3-1 16,-10 8 1-16,1 14 0 15,-5 3-1-15,2 4 1 16,2 3-1-16,8-3 0 16,6 0-1-16,9-11 0 15,0-8 0-15,4-14-2 16,8-3-2-16,-4-29-3 16,12 39-7-16,-12-39-26 15,23 7 1-15,-23-7-3 16,27-13 3-16</inkml:trace>
  <inkml:trace contextRef="#ctx0" brushRef="#br0" timeOffset="155528.6193">14074 13851 55 0,'12'-25'35'15,"-12"25"2"-15,0 0 0 16,-10-29-22-16,22 46-4 15,-12-17-2-15,2 44-2 16,-2-9-1-16,9 19-2 0,-3 3-1 16,6 12 0-16,-3 0-2 15,1-2 0-15,0-3 0 16,-3-12-1 0,1-8-1-16,-4-12 1 0,2-11-1 15,-6-21-2-15,0 0-2 16,0 0-3-16,19-2-9 15,-17-26-22-15,13-5 0 16,1-13 0-16,7-6 0 16</inkml:trace>
  <inkml:trace contextRef="#ctx0" brushRef="#br0" timeOffset="155841.736">14470 13881 50 0,'0'0'35'0,"19"-15"0"16,-19 15 2-1,4 25-24-15,-27-12-1 16,13 24-2-16,-23-6-3 0,10 17-1 16,-12-8-1-16,8 4-2 15,-1-4 0-15,10-5-1 16,7-5-1-16,9-3 0 16,7-6 0-16,9 1 1 15,5-5-1-15,4 0 0 16,8-5 0-16,2-1 0 15,2-5 0-15,3 1-1 16,-1-3 1-16,-2-4-2 0,-4 2 1 16,-6 0-1-16,-6 0-1 15,-19-2-3 1,23 10-5-16,-23-10-29 16,0 0-1-16,-19-6-1 0,19 6 2 15</inkml:trace>
  <inkml:trace contextRef="#ctx0" brushRef="#br0" timeOffset="156435.5179">14016 13557 21 0,'0'0'33'16,"-25"-2"2"-16,25 2 0 15,-29-11-10-15,29 11-6 16,0 0-5-16,0 0-3 0,0 0-4 16,0 0-1-16,0 0-2 15,0 0-1-15,0 0 0 16,31-16-2-16,-11 1 0 15,5-2 0-15,2-6-1 16,0-2 2-16,-4 8-2 16,2-4 1-16,-6 5-1 15,1 5 2-15,-20 11-2 16,27-8 1-16,-27 8 0 16,17 12-2-16,-17-12 3 15,27 23-2-15,-10-10 1 16,-1 8-1-16,3-7 0 15,-4 3 0-15,5 0-2 0,-20-17-2 16,31 36-5-16,-31-36-29 16,3 33-3-16,-3-33 1 15,16 17-1-15</inkml:trace>
  <inkml:trace contextRef="#ctx0" brushRef="#br0" timeOffset="157326.1919">15041 13515 27 0,'0'0'33'0,"0"0"-1"15,-22-15 2-15,22 15-16 16,0 0-3-16,0 0-5 15,-15-19-2-15,15 19-1 16,0 0-3-16,14 34 0 16,-14-34-1-16,30 37 0 15,-5-18-2-15,12 4 1 16,6-6-2-16,7-6 1 0,4-3-1 16,-2-4 1-16,-2-2-1 15,-6-4 1 1,-7 0-1-16,-8 0 2 15,-12 0-1-15,-17 2 1 0,20 2 0 16,-20-2 0-16,5 23 0 16,-3 2 0-16,-4 8-1 15,2 13 0-15,-2 7 1 16,-1 18-1-16,-3 14 0 16,2 9 1-16,0 2-1 15,4 3-1-15,6-5 1 16,3-5-1-16,5-5 1 0,3-9-1 15,3-12-1 1,-1-11 1-16,-2-12 0 16,-3-7 1-16,-7-6-2 15,-7-6 1-15,0-21-1 16,-25 17 2-16,-2-13-1 0,-3-6 0 16,-11 2 1-16,-7-4 0 15,-6 0-1-15,0 1 1 16,0 1 0-16,0 0-1 15,6 0 0-15,3 0 0 16,9 2-2-16,3 0-2 16,15 8-3-16,-7-18-19 15,25 10-15-15,0 0 0 16,0 0 0-16,27-6 0 16</inkml:trace>
  <inkml:trace contextRef="#ctx0" brushRef="#br0" timeOffset="158123.1137">16026 14008 46 0,'0'0'34'0,"14"-25"3"15,-14 25 0-15,19-8-20 16,-19 8-4-16,0 20-3 15,-6 3-1-15,20 21-3 16,-12 2 0-16,7 15-2 16,-1 4-2-16,2 6 1 15,-4-2-2-15,3-5-2 16,-7-11 2-16,-2-10-1 16,0-9 0-16,0-9-1 15,-6-6 0-15,6-19-2 16,0 0-1-16,-19-9-1 0,19 9-3 15,-10-48 0-15,20 21-4 16,-25-27 3-16,20 12-1 16,-20-18 4-16,11 9 3 15,-7-3 3-15,-7 2 3 16,9 14 3-16,-17-8 2 16,19 25 1-16,-18-8 0 15,25 29 0-15,-12-17-1 16,12 17-2-16,16 32-1 15,7 1-1-15,6 9-1 16,7 10-1-16,11 4 0 16,8 5-1-16,5 2 0 15,8-11 0-15,-1-8-1 0,-1-7 0 16,-2-13 1-16,1-10 0 16,-5-8-1-16,-8-14 1 15,-8-9-1 1,-7-10 1-16,-10-12 0 0,-8-5 0 15,-9-9-1-15,-10-7 1 16,-10-7 0-16,-5 4-1 16,-4-2 0-16,-7 1 0 15,3 9 0-15,0 5-1 16,4 13 0-16,-2 3-4 16,21 34-13-16,-22-23-22 15,22 23-2-15,0 0 0 16,0 0-1-16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25T13:56:51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3194 4924 48 0,'17'-6'25'0,"-17"6"-3"16,27-10-2-16,-27 10-2 15,22-5-6-15,-22 5-2 16,0 0-3-16,0 0 1 0,0 0-2 16,0 0 0-1,0 0-1-15,-33-4 0 16,-2 17 0-16,-21 1-1 16,-8 7-1-16,-15 2-1 0,-11 3 0 15,-11 5 0-15,1-2 0 16,0 2-1-16,5-6 0 15,7-2-1-15,10-4 1 16,9-6-1-16,15 1 0 16,12-5-1-16,13-1 1 15,11-6 0-15,18-2 0 16,0 0 0-16,33-12 0 16,9 5 0-16,12-1 0 15,18 2-1-15,11 2 1 16,7 8 0-16,7 6-1 15,-6 9 1-15,-7 8 0 16,-12 4-1-16,-12 5 1 0,-22 0 0 16,-17 7 1-16,-21-3-1 15,-23 4 1-15,-17 0-1 16,-18-2 1-16,-12 2 0 16,-7 2 0-16,-2-1 0 15,2-5 0-15,2-2 0 16,15-3 0-16,8-8 0 15,15-4-1-15,10-6 0 16,27-17 0-16,-21 25 0 16,21-25 0-16,25 15 0 15,6-11 1-15,17-4-2 16,18-2 1-16,15-2 0 16,17-3 0-16,6 3-1 0,4 0 1 15,-5 6 0-15,-7 4 0 16,-17 5 0-16,-15 6 1 15,-18 3 0 1,-17 1-1-16,-10-4 1 0,-19-17-1 16,14 19 1-16,-14-19-2 15,0 0-1-15,-2-33-4 16,2 33-8-16,9-46-25 16,-9 12-1-16,-7-3-1 15,3 5 1-15</inkml:trace>
  <inkml:trace contextRef="#ctx0" brushRef="#br0" timeOffset="250.0134">3288 4947 55 0,'-19'-20'37'16,"0"13"0"-16,-2 3-1 15,21 4-17-15,-35 19-14 16,35-19-3-16,4 25-5 0,-4-25-22 16,0 27-12-16,8-6 1 15,3 2-1-15</inkml:trace>
  <inkml:trace contextRef="#ctx0" brushRef="#br0" timeOffset="593.7864">3763 5035 74 0,'23'-25'39'0,"-23"25"-1"16,8 21 2-16,-6 17-30 0,-12-1-4 16,10 20 0-16,-8 9-1 15,6 14-2-15,-3 3-1 16,-1 1 0-16,2-3-1 15,0-10 0-15,4-8-2 16,4-15-1-16,4-12-2 16,-8-36-6-16,34 4-28 15,-20-31-3-15,3-11 0 16,-5-18 0-16</inkml:trace>
  <inkml:trace contextRef="#ctx0" brushRef="#br0" timeOffset="796.9193">3601 5010 75 0,'0'0'39'0,"37"-12"0"16,-1-1-1-16,20 7-30 16,4-9-3-16,19 7-1 15,4-1-3-15,2 1-3 16,-2 10-4-16,-20-16-11 15,1 22-21-15,-20 0 0 16,-15 5-1-16,-19 4 0 16</inkml:trace>
  <inkml:trace contextRef="#ctx0" brushRef="#br0" timeOffset="937.5582">3788 5321 56 0,'0'0'33'15,"35"-16"-1"-15,13 5-4 16,-6 5-56-16,12-25-2 16,22 6-1-16,-17-5-2 15</inkml:trace>
  <inkml:trace contextRef="#ctx0" brushRef="#br0" timeOffset="1187.5806">4484 5269 76 0,'18'-25'36'15,"13"10"1"-15,11-1-1 16,12-1-35-16,2-4-5 15,13 19-9-15,-15-11-21 16,-9 5-2-16,-11 8 0 16,-12 2-1-16</inkml:trace>
  <inkml:trace contextRef="#ctx0" brushRef="#br0" timeOffset="1328.1982">4482 5474 51 0,'0'0'33'0,"35"6"-2"16,-2-29-3-16,25-4-50 16,3 4-7-16,-12-12-2 15,9 12-2-15</inkml:trace>
  <inkml:trace contextRef="#ctx0" brushRef="#br0" timeOffset="1984.495">5152 5200 70 0,'17'-12'39'0,"-17"12"1"15,19 16 1-15,-3 12-31 16,-18-5-1-16,11 27-1 15,-12-2-2-15,5 17-2 16,-4 1-1-16,0-1-1 16,-4-2-1-16,4-13-1 15,0-4 0-15,2-15 0 0,4-12-1 16,-4-19 0 0,15-19 0-16,-5-14-1 15,5-9 0-15,1-12 0 16,3-7 1-16,2-10 0 0,2 6 1 15,1 1-1-15,1 11 2 16,2 12 0-16,2 11 0 16,2 18 1-16,-3 12-1 15,7 19 1-15,-4 12 0 16,2 13 0-16,-4 12-1 16,-8 11 1-16,-8 0-1 15,-3 2 1-15,-8-7-2 16,-4-5 1-16,-6-13 0 15,1-11-1-15,7-33 0 16,-18 13-1-16,18-30 1 16,10-16-1-16,11-11 1 15,6-11-1-15,8-7 0 0,5-5 1 16,9 6 0-16,1 3-1 16,0 12 2-16,-4 17-1 15,-3 18 0-15,-9 20 1 16,-3 16-1-16,-8 18 1 15,-7 12-1-15,-5 9 1 16,-7 7-2-16,0-4 1 16,0-2-2-16,-4-17-1 15,10 6-7-15,-8-26-32 16,17-9 0-16,0-17 0 16,10-9 0-16</inkml:trace>
  <inkml:trace contextRef="#ctx0" brushRef="#br0" timeOffset="2488.2719">6683 5401 67 0,'27'-15'41'15,"-2"13"0"-15,-25 2 1 16,35 8-14-16,-35-8-20 16,25 7-3-16,-25-7-1 15,23 19-1-15,-23-19-1 16,0 0-1-16,19 24 1 15,-19-24-2-15,0 0 1 0,0 0-1 16,0 0 1-16,6-25-1 16,-6 25 0-16,-34-22 0 15,1 17 0-15,-10 7 0 16,-7 13 0-16,-6 10 1 16,0 9-1-16,6 9 0 15,8 7 0-15,13 3 1 16,15-3-2-16,18-6 2 15,13-7-1-15,18-18 0 16,11-11 0-16,9-14 0 16,0-13 0-16,5-12 0 0,-2-13 0 15,-6-6 0-15,-6-6 1 16,-9 1-1-16,-10 9 0 16,-8 3 0-16,-7 15 0 15,-12 28 1-15,0 0-1 16,0 0 0-16,-10 50 0 15,14-3 0-15,6 5 0 16,11 0 0-16,14-2 0 16,11-14-1-16,12-9-1 15,4-17 0-15,9-16-2 16,-13-23-6-16,19-7-32 16,-35-12 0-16,-3-6-1 15,-18-15 0-15</inkml:trace>
  <inkml:trace contextRef="#ctx0" brushRef="#br0" timeOffset="2925.7956">6461 5071 58 0,'0'0'38'0,"20"14"2"16,-3-14-1-16,2-12-17 15,20 18-13-15,-6-12-3 16,19 10 0-16,-2-10-3 16,10 6 0-16,-2-4-1 15,-4 4-1-15,-8-5 1 16,-8-3-1-16,-11 0-2 16,-27 8 2-16,0 0-2 15,-17-25 1-15,-10 18-2 0,-10-9-2 16,3 11-4-16,-26-11-33 15,17 1 2 1,1-12-4-16,5 2 2 16</inkml:trace>
  <inkml:trace contextRef="#ctx0" brushRef="#br0" timeOffset="3628.9642">3877 4590 13 0,'-33'-12'34'15,"33"12"-1"-15,-21-4 2 16,21 4-13-16,0 0-4 16,21-9-6-16,18 17-4 0,-7-14-2 15,24 6 0-15,4-8-1 16,17 8-1-16,-2-4 0 15,4 2-2-15,-13 0 1 16,-6 4 0-16,-12-4 0 16,-13-3-2-16,-18-1 0 15,-17 6-1-15,-9-31-1 16,-17 8-5-16,13 4-26 16,-18-12-8-16,2 3 0 15,-2 1 0-15</inkml:trace>
  <inkml:trace contextRef="#ctx0" brushRef="#br0" timeOffset="19177.6631">8492 5313 34 0,'-25'2'24'0,"25"-2"-1"15,-29 0 0-15,29 0-1 16,-25-2-3-16,25 2-4 15,0 0-2-15,0 0-3 16,-17-6-2-16,17 6 0 16,0 0-2-16,21 10-2 0,0-10 0 15,20 0-1-15,9-12-1 16,14 3 0-16,7-3-1 16,4-3-1-16,0 1-2 15,-11-1-1-15,-6 13-5 16,-39-9-5-16,3 24-23 15,-42 2-3-15,-14 12 0 16,-20 0 1-16</inkml:trace>
  <inkml:trace contextRef="#ctx0" brushRef="#br0" timeOffset="19318.2987">8485 5474 71 0,'-20'14'38'0,"20"-14"0"0,-7 24 0 15,7-24-27-15,27-7-4 16,4-7-2-16,15 5-2 15,2-5-5-15,-6-7-5 16,18 10-30 0,-25-5-1-16,-2 7-1 0,-14-1 1 15</inkml:trace>
  <inkml:trace contextRef="#ctx0" brushRef="#br0" timeOffset="19912.0789">9769 5062 58 0,'0'0'36'16,"10"-18"2"-16,-10 18-1 16,-4-21-23-16,4 21-3 15,0 0-3-15,23 2 0 16,-23-2-2-16,14 35-1 15,-7-1-2-15,7 12 0 16,-3 6-1-16,9 8 1 0,-7 3-2 16,5-2 0-1,-1-1 0-15,0-8-1 16,-3-8 0-16,-3-10 0 16,-1-9-2-16,-10-25-1 0,15 19-4 15,-20-40-6-15,16-2-27 16,-13-21-1-16,2-10 0 15,-11-19 1-15</inkml:trace>
  <inkml:trace contextRef="#ctx0" brushRef="#br0" timeOffset="20115.2209">9414 4954 59 0,'0'0'35'16,"0"0"3"-16,27-7-2 15,41 3-25-15,-12-12-4 16,36 16 1-16,1-13-2 0,25 2-3 16,3-5-1-16,-7 5-3 15,2 7-3-15,-20-10-5 16,1 12-22-16,-40-1-8 16,-22 8 2-16,-35-5-2 15</inkml:trace>
  <inkml:trace contextRef="#ctx0" brushRef="#br0" timeOffset="20287.1">9756 5154 61 0,'13'17'33'0,"24"-15"1"16,13-14-2-16,4-1-29 15,23-6-20-15,8 2-15 16,6 9 1-16,-14-6-3 15,-4 14 1-15</inkml:trace>
  <inkml:trace contextRef="#ctx0" brushRef="#br0" timeOffset="20662.1272">10784 5424 70 0,'0'0'40'0,"21"23"-1"16,-21 0 1-16,14 14-27 16,-22-14-4-16,19 19-1 15,-7 0-3-15,8 4-1 16,-3-4-2-16,1-3-1 0,2-7 0 16,-3-7-2-16,3-4-3 15,-12-21-5-15,17 6-31 16,-17-6-2-16,4-17 2 15,-2-6-1-15</inkml:trace>
  <inkml:trace contextRef="#ctx0" brushRef="#br0" timeOffset="21084.0226">11339 5315 38 0,'0'0'34'0,"0"0"0"16,0 0 3-16,8 19-19 0,-8-19-5 16,48-4-2-16,-15-3-3 15,31 12-1 1,1-14-2-16,20 7-2 15,2-2-1-15,2-6-2 0,-3 1-2 16,-12-7-3-16,-3 15-6 16,-34-19-27-16,-8 5 0 15,-29 15 0-15,-6-35 0 16</inkml:trace>
  <inkml:trace contextRef="#ctx0" brushRef="#br0" timeOffset="21306.7218">11721 5018 79 0,'-13'-20'40'0,"13"20"1"15,11 20 0-15,20 10-30 16,-31 1-3-16,16 23-1 16,-9-1-3-16,5 15-2 15,3-1-1-15,-1-2-3 16,9 0-4-16,-11-30-7 0,16 3-28 15,-4-19 0-15,5-5-1 16,-8-14 0-16</inkml:trace>
  <inkml:trace contextRef="#ctx0" brushRef="#br0" timeOffset="21759.8796">12701 4998 65 0,'0'0'37'0,"27"-19"2"16,-27 19 1-16,44 10-28 16,-44-10-1-16,25 36-3 15,-17-3-1-15,11 23-1 16,-3 3-2-16,7 8-1 0,-2 2-1 15,4-2-1-15,2-7 0 16,0-5-1 0,-2-16 0-16,1-12-1 15,-5-10-1-15,-21-17-1 0,33 4-5 16,-39-37-12-16,10 10-21 16,-18-17-1-16,1-6 1 15,-9-14 0-15</inkml:trace>
  <inkml:trace contextRef="#ctx0" brushRef="#br0" timeOffset="21963.01">12662 4975 77 0,'0'0'39'0,"43"-32"1"16,3 20-1-16,8-7-32 15,25 17 0-15,2-4-2 16,14 5-2-16,5-1-2 0,-3 2-1 15,3 5-4-15,-19-7-3 16,4 14-19-16,-37-10-14 16,-17 0 0-16,-31-2 1 15,0 0-1-15</inkml:trace>
  <inkml:trace contextRef="#ctx0" brushRef="#br0" timeOffset="22134.892">12815 5158 73 0,'23'5'38'0,"19"-8"-2"0,18-5 1 15,14 10-33-15,1-16-3 16,8-1-4-16,5 13-21 16,-14-6-11-16,-9 5-2 15,-11 3 0-15</inkml:trace>
  <inkml:trace contextRef="#ctx0" brushRef="#br0" timeOffset="22572.4231">13540 5486 63 0,'23'5'35'0,"-3"-5"2"16,5-3-1-16,13 3-28 15,-7-20 0-15,17 17-2 16,-13-13 1-16,15 18-1 16,-17-4-1-16,2 16-1 15,-14-1-1-15,-6 14 0 16,-17 4-1-16,-9 5-1 15,-14 6 0-15,-6 0-1 16,-4-3 1-16,-2-5 0 16,5-3-1-16,3-8 1 0,8-2 0 15,21-21 0-15,-14 25 1 16,14-25-1-16,19 6 1 16,1-4-2-16,3-2 1 15,8-2 0-15,1 0-1 16,7-4-1-16,3 2-2 15,-5-7-4-15,15 17-12 16,-21-18-23-16,0 1 1 16,-12-12-2-16,-1-2 2 15</inkml:trace>
  <inkml:trace contextRef="#ctx0" brushRef="#br0" timeOffset="23088.0748">12770 4688 40 0,'0'0'34'16,"0"0"2"-16,26-8 0 15,2 16-20-15,-28-8-4 16,49-8-3-16,-22 2-3 16,19 10-2-16,2-6-1 15,12 0 0-15,4-5-2 16,3-1 0-16,-3 0 0 16,-4 4 0-16,-12-1 0 0,-8 1 0 15,-11 0 0 1,-29 4 0-16,18-6-1 15,-18 6 0-15,-29-4-1 16,0-9-2-16,2 5-4 16,-25-21-19-16,7 6-11 0,-7-5-2 15,-2-3 1-15</inkml:trace>
  <inkml:trace contextRef="#ctx0" brushRef="#br0" timeOffset="23778.3631">9852 4477 21 0,'-27'0'33'0,"27"0"2"16,0 0 0-16,-19-21-12 15,19 21-8-15,0 0-4 16,0 0-3-16,0 0-2 16,35 0-1-16,-14-2-2 15,15 4 0-15,9-6-1 16,11 2 0-16,6-8 0 15,9 1 0-15,2-5-1 16,-1-1 0-16,-11 0 0 16,-9 1-1-16,-15-5 1 15,-16 4 0-15,-19-3-1 16,-21 5 0-16,-16-1-2 16,-11-7-3-16,11 6-27 0,-15-12-6 15,6 4-1-15,7-6 0 16</inkml:trace>
  <inkml:trace contextRef="#ctx0" brushRef="#br0" timeOffset="26216.1576">3595 8480 1 0,'0'0'1'16,"8"-52"24"-16,7 27 1 16,-7 6-16-16,-4-12 2 15,13 22 7-15,-17-16 2 16,0 25 0-16,0 0-5 0,0 0-3 16,0 0-3-16,6 23-2 15,-6-23-3-15,0 0-1 16,-17 17-1-16,17-17 0 15,0 0 0-15,0 0-1 16,0 0 1-16,0 0-1 16,0 0 0-16,3-21 0 15,1-4 0-15,4-10-1 16,0-9-1-16,-2-6 0 16,-3-3 0-16,-3 1 0 15,-3 6 1-15,-13 15 0 16,-13 12-1-16,-11 27 1 0,-18 19 0 15,-6 24 1-15,-7 26-1 16,1 13 0-16,5 6 0 16,13 2-1-16,13-4 1 15,22-10-1-15,19-13 1 16,19-19-2-16,18-27 2 16,15-21 0-16,5-19-1 15,7-22 0-15,1-17 0 16,-7-17 1-16,-4-9 0 15,-8-3-1-15,-11 3 0 16,-14 7 1-16,-7 14-1 16,-13 11 0-16,-3 23 1 15,0 25-1-15,-17 15 1 0,4 25 0 16,3 10-1-16,4 11 0 16,2 7 1-16,4 1-1 15,4-2 1 1,6-6-2-16,1-9 1 0,7-17-2 15,7-3 0-15,-4-17-2 16,12-3-3-16,-10-25-9 16,10 3-25-16,-2-17 0 15,9-11-1-15,-5-14 1 16</inkml:trace>
  <inkml:trace contextRef="#ctx0" brushRef="#br0" timeOffset="26466.1697">4212 8123 53 0,'-13'17'38'16,"13"-17"1"-16,21 2 0 15,16 6-24-15,-14-21-5 16,29 7-2-16,-6-10-4 15,14 5-3-15,4 1-4 16,-8-13-5-16,9 23-11 16,-20-15-20-16,-17 5 0 15,-28 10 0-15,0 0 1 0</inkml:trace>
  <inkml:trace contextRef="#ctx0" brushRef="#br0" timeOffset="26638.057">4154 8332 64 0,'4'17'38'0,"21"-15"0"16,18-4-1-16,21-5-30 15,-1-12-2-15,10 1-4 16,7 3-6-16,-23-20-14 16,1 11-17-16,-8-3-2 15,-19 2 1-15,-17 2-1 16</inkml:trace>
  <inkml:trace contextRef="#ctx0" brushRef="#br0" timeOffset="27013.0748">3346 7672 59 0,'-21'-11'37'15,"17"-6"0"-15,18-3 0 16,38 7-30-16,-8-6-1 16,31 11-2-16,6-9 0 15,16 0-2-15,-1-1 0 0,5 7-1 16,-9 5-1-16,-7 0 1 15,-17 4-1-15,-16 4 1 16,-20-2-1-16,-32 0 1 16,0 0-1-16,0 0 0 15,-52-13 0-15,2 3-3 16,10 6-5-16,-10-9-28 16,13-6-1-16,12-2-2 15,13-4 2-15</inkml:trace>
  <inkml:trace contextRef="#ctx0" brushRef="#br0" timeOffset="27606.8567">6303 7546 43 0,'14'-27'36'16,"-14"27"1"-16,13-17 0 16,-13 17-21-16,0 0-4 0,-6 30-2 15,12 16-2-15,-12-3-2 16,12 20-1 0,-8 4-1-16,8 10-1 15,-2-2-1-15,4-5 0 0,-3-8-2 16,5-8 1-16,-2-10-2 15,-4-16 0-15,3-5-2 16,-7-23-3-16,0 0-3 16,-9-42-17-16,3 10-13 15,-8-22-1-15,-5-5 0 16,-12-12 1-16</inkml:trace>
  <inkml:trace contextRef="#ctx0" brushRef="#br0" timeOffset="27778.7416">6014 7519 60 0,'0'0'38'16,"4"-25"0"-16,21 13 0 16,35 11-28-16,-10-19-2 0,27 15-3 15,4-11-1-15,13 7-1 16,3 3-4-16,-5-6-3 16,1 20-6-16,-31-10-27 15,-2 4-2-15,-26 6 1 16,-24 9-1-16</inkml:trace>
  <inkml:trace contextRef="#ctx0" brushRef="#br0" timeOffset="27935.0158">6186 7887 62 0,'0'0'36'0,"27"2"1"15,9-15-2-15,16-14-29 16,20 4-4-16,9 4-7 15,-8 1-28-15,2-5-2 16,0 6-1-16,-11 4 0 16</inkml:trace>
  <inkml:trace contextRef="#ctx0" brushRef="#br0" timeOffset="28169.3877">7073 8039 73 0,'17'11'41'0,"-1"10"0"16,-9-3-1-16,16 8-30 15,-23-26-3-15,6 45-2 16,-8-21-2-16,2 0-3 16,0-1-2-16,0-23-3 15,10 34-9-15,-10-34-26 16,0 0 0-16,21 0-1 15,-3-13 0-15</inkml:trace>
  <inkml:trace contextRef="#ctx0" brushRef="#br0" timeOffset="28388.1579">7474 7860 78 0,'31'-9'39'15,"0"3"1"1,1-4 0-16,21 5-33 0,-7-9-1 16,16 7-2-16,-5-1-3 15,-1-4-2-15,2 9-5 16,-23-21-15-16,0 19-19 16,-18-5 0-16,-17 10 0 15,-4-23 0-15</inkml:trace>
  <inkml:trace contextRef="#ctx0" brushRef="#br0" timeOffset="28575.6617">7759 7553 78 0,'-5'35'40'16,"7"-6"1"-16,-4 5 0 0,6 12-32 15,-14-5-3-15,16 7-2 16,-10 1-2-16,4 1-3 15,4 0-5-15,-14-25-33 16,20 0-2-16,-10-25 0 16,25 15 0-16</inkml:trace>
  <inkml:trace contextRef="#ctx0" brushRef="#br0" timeOffset="28872.5518">8541 7463 64 0,'0'0'39'16,"-24"39"-1"-16,13-13 2 15,9 19-28-15,-15-9-4 16,17 22 0-16,-14-1-2 15,8 8-1-15,1-3-3 0,5-1 0 16,-2-3-1 0,2-12-1-16,3-4 0 15,-1-13-2-15,6-8-3 16,-8-21-7-16,0 0-28 16,8-23-1-16,-6-6 1 0,-6-9-2 15</inkml:trace>
  <inkml:trace contextRef="#ctx0" brushRef="#br0" timeOffset="29075.6876">8413 7492 66 0,'0'0'39'16,"27"-17"1"-16,4 13-1 16,6-6-26-16,21 8-7 15,0-3-1-15,13 1-2 16,0-2-2-16,-1 2-4 15,-1 10-3-15,-24-16-17 0,-3 16-17 16,-23 0 1-16,-19-6-1 16,-15 25 1-16</inkml:trace>
  <inkml:trace contextRef="#ctx0" brushRef="#br0" timeOffset="29204.9078">8521 7711 65 0,'0'0'36'15,"41"5"-1"-15,5-12-1 16,8-12-36 0,10-4-30-16,-1 9-1 15,-9-7-2-15,0 11 0 16</inkml:trace>
  <inkml:trace contextRef="#ctx0" brushRef="#br0" timeOffset="29626.8101">9177 7782 71 0,'48'-20'39'0,"1"3"1"15,8 6 0-15,-16-14-30 16,19 27-2-16,-16-8-2 15,-1 16-1-15,-20 9-2 16,-12 11-1-16,-18 5 0 16,-19 7-1-16,-14 4-1 15,-4 0 0-15,-5 2 1 16,-1-2-1-16,2-4 0 16,9-9 0-16,12-6 1 15,12-6-1-15,15-21 0 16,15 23 1-16,10-23-1 15,14-4 1-15,9-2 0 16,8-3-1-16,8 3 1 0,7-4-2 16,6 5 1-16,1-3-1 15,-5 10-1-15,-10-2-2 16,3 11-7-16,-27-7-29 16,-3 0-1-16,-36-4-1 15,0 0 1-15</inkml:trace>
  <inkml:trace contextRef="#ctx0" brushRef="#br0" timeOffset="30064.326">6454 8691 30 0,'-22'13'35'0,"22"-13"2"0,0 0 0 16,0 0-15-16,24 0-6 16,-24 0-3-16,65-9-3 15,-13-1-2-15,37 6-2 16,13-9-2-16,33 3 0 16,16-13-1-16,28 6 0 15,14-8-2-15,7 10 1 16,1-6-2-16,-16 11 1 15,-15 0-5-15,-35-5-4 16,-6 25-32-16,-57-16-1 16,-28 8-1-16,-44-2 0 15</inkml:trace>
  <inkml:trace contextRef="#ctx0" brushRef="#br0" timeOffset="31345.6469">7352 9391 36 0,'0'0'35'0,"0"0"2"16,0-19 0-16,0 19-19 0,0 0-4 15,12 25-3-15,-12-25-1 16,4 53-3-16,-6-14-1 16,8 7-2-16,-6 0-1 15,6 6 0-15,-6-8-2 16,3 4 1-16,-3-18-1 16,2-12 0-16,-2-18-1 15,2 28 1-15,-2-28-1 16,0 0 1-16,8-28-1 15,4-7 1-15,5-1-1 16,2-6 0-16,6-6 0 16,4-12 0-16,4 6 1 15,4 6-1-15,-1 8 0 0,-3 10 0 16,-2 14 0-16,-2 12 1 16,-4 16-1-16,-2 9 1 15,-7 12 0-15,-3 9-1 16,-7-2 1-16,-4 2 0 15,-4-9 0-15,0-4-1 16,0-6 1-16,2-23-1 16,0 0 0-16,17-8 0 15,3-17 0-15,7-13 0 16,7-10 0-16,7-4 0 16,5-8 0-16,6 9 0 15,-2-1 0-15,-1 13 1 16,-1 16-1-16,-6 23 1 0,-3 18-1 15,-10 18 1-15,-6 12 0 16,-8 6 0-16,-1 9-1 16,-6-7-3-16,3 5-5 15,-22-17-33-15,14-5-1 16,-3-20-1-16,0-19 1 16</inkml:trace>
  <inkml:trace contextRef="#ctx0" brushRef="#br0" timeOffset="34382.7553">4831 11979 44 0,'0'0'33'16,"0"0"3"-16,-5-20-4 15,5 20-18-15,0 0-4 16,40 0-1-16,-19-11-2 16,20 11-1-16,1-12-2 0,14 5 0 15,0-3-2-15,4-3-3 16,0 7-3-16,-14-11-4 16,10 13-28-16,-29 2-2 15,-27 2 0-15,-6 23 0 16</inkml:trace>
  <inkml:trace contextRef="#ctx0" brushRef="#br0" timeOffset="34539.0078">4752 12272 77 0,'-11'31'38'16,"19"-10"0"-16,28-10-1 16,9-18-32-16,24 9-2 0,10-10-4 15,0-13-6-15,10 6-29 16,-12-1-1-16,-13 1-1 15,-16 1-1-15</inkml:trace>
  <inkml:trace contextRef="#ctx0" brushRef="#br0" timeOffset="37148.6288">6992 11411 35 0,'27'-16'27'0,"-27"16"-1"15,23-17-4-15,-4 19-4 16,-19-19-4-16,0 17-5 16,0 0-1-16,0 0-2 15,0 0-1-15,-44 9 0 16,-1-3-2-16,-5 13 0 15,-15-5-1-15,-1 5 0 16,-1-4 0-16,7 1 0 16,8-9-1-16,17-5 0 15,12-7 1-15,23 5-1 16,-2-23 0-16,2 23 1 16,33-16-1-16,-12 18 1 15,-2 6 1-15,1 15-1 0,-11 9 0 16,1 24 0-16,-12 13 0 15,-4 23 1-15,-5 17 0 16,-5 16 0 0,-5 11-2-16,2 8 2 0,-1 0-2 15,7 0 1-15,7-16-1 16,6-14 0-16,6-20-2 16,11-16 3-16,3-16-2 15,5-22 0-15,2-9 1 16,3-18-1-16,-1-9 0 15,2-6 1-15,2-8-1 16,2-3 0-16,1 0 0 0,5 1 0 16,-1 1 0-16,3 1-1 15,-3 6 1 1,-1 4-1-16,1 8-1 16,-5-4-2-16,2 5-3 0,-16-22-10 15,10 13-24-15,-6-16 1 16,4-5-2-16,-4-15 1 15</inkml:trace>
  <inkml:trace contextRef="#ctx0" brushRef="#br0" timeOffset="38008.137">7748 11536 26 0,'-2'-31'31'15,"2"31"2"-15,0 0-10 16,-6-35-3-16,6 35-4 15,0-21-4-15,0 21-2 16,0 0-1-16,0 0-3 0,4 25 0 16,-4 8 0-16,-10-6-2 15,8 11 0-15,-7 2-1 16,3 1 0-16,-2-7-2 16,4-9 0-16,4-25-1 15,0 21 1-15,0-21-1 16,22-19 1-16,-3 0-1 15,8-2 0-15,4-4 0 16,9 2 0-16,-1 2 0 16,5 7 0-16,-1 12 0 15,-1 10 0-15,-5 11 1 16,-4 8-1-16,-10 4 1 16,-10 5 0-16,-7 4 0 0,-12 4 1 15,-9-3-1-15,-10-3 0 16,-10-5 0-1,-7-3 0-15,-3-7-1 16,1-1 1-16,1-7-1 0,5-7-1 16,7-7-1-16,8-6-1 15,23 5-3-15,-25-33-4 16,25 33-17-16,6-42-14 16,-3 2 2-16,-3-8-2 15,0 4 3-15</inkml:trace>
  <inkml:trace contextRef="#ctx0" brushRef="#br0" timeOffset="38226.9015">7653 11528 55 0,'-17'-15'36'16,"17"15"1"-16,-23-24 0 15,23 24-21 1,0 0-7-16,44-21-3 16,-11 4 0-16,23 4-2 0,2-6-1 15,19 1-1-15,0-1-1 16,2 0 0-16,-6 2 0 15,-9 1-1-15,-8 7-1 16,-19 3 0-16,-10 4-1 16,-27 2-1-16,0 0-6 15,-4 27-29-15,4-27-1 16,-23 29 1-16,23-29-2 0</inkml:trace>
  <inkml:trace contextRef="#ctx0" brushRef="#br0" timeOffset="39264.5577">7511 12333 29 0,'0'0'34'0,"0"0"1"15,0 0 2-15,44-13-19 16,-23-18-6-16,33 10-2 16,-4-13-2-16,24 9-2 0,-7-6-3 15,14 8 0-15,-6-2-4 16,-5 4-1-16,1 15-5 16,-32-3-29-16,-1 7 0 15,-15 2-2-15,-23 0 1 16</inkml:trace>
  <inkml:trace contextRef="#ctx0" brushRef="#br0" timeOffset="40014.5879">7785 12539 50 0,'0'0'32'0,"9"-19"1"15,9 11-10-15,1-19-11 16,25 16-5-16,-1-14 0 0,14 15-2 15,-4-7 0-15,6 13 0 16,-10 4 0-16,-5 9-1 16,-15 3 0-1,-8 11-1-15,-21 0 0 0,-8 6-1 16,-15-2 0-16,-10 1 0 16,-1-5-1-16,-1 0 0 15,2-5 0-15,4-7-1 16,10-3 0-16,19-8 0 15,0 0 0-15,19-10-1 16,12 1 0-16,8-3 1 16,5 3 0-16,4 3 0 0,-1 2 0 15,-1 10 1-15,-9 1-1 16,-10 7 1-16,-10 5 0 16,-9 6 0-1,-12 0 1-15,-8 4 0 0,-11-6-1 16,-8 2 1-16,-7-4 0 15,-1-2-1-15,-5-6 0 16,-1-5 0-16,-1-4-1 16,5-4 0-16,1 0 0 15,3-4 0-15,8 2-3 16,4-6-2-16,25 8-4 16,-36-5-25-16,36 5-6 15,0 0 0-15,21-16 0 0</inkml:trace>
  <inkml:trace contextRef="#ctx0" brushRef="#br0" timeOffset="40749.0033">9146 11873 40 0,'21'-27'36'16,"-21"27"-1"-16,16-21 1 15,-22 0-17-15,23 31-7 16,-17-10-1-16,0 32-4 16,-11-1-1-16,5 19 0 15,-9 2-1-15,3 15-1 16,-1-4-1-16,5 0-2 16,4-9 1-16,10-10-1 15,9-13 0-15,8-10-1 0,8-11 0 16,8-16-1-16,3-8 0 15,-3-3 1-15,-1-8-1 16,-7-2 0 0,-4 0-2-16,-9-5-1 0,3 7-4 15,-25-15-3-15,16 15-26 16,-28-8-3-16,-3 4 1 16,-8-5-1-16</inkml:trace>
  <inkml:trace contextRef="#ctx0" brushRef="#br0" timeOffset="41077.1468">8975 11752 37 0,'0'0'35'0,"-24"-21"1"15,24 4 1-15,0 17-19 16,12-25-5-16,19 19-3 16,-12-13-3-1,18 8-2-15,-1-7-1 0,3 7-2 16,2-3-1-16,-3 3-1 15,1-3 0-15,-7 1 0 16,-3 0 0-16,-7 7 1 16,-22 6 0-16,32-4 1 15,-32 4-1-15,20 31 2 16,-13-5-1-16,3 11 0 16,-2-1 0-16,3 5 0 0,1 1-2 15,1-4 1-15,1-7-1 16,-1-6 0-16,3-8-3 15,-16-17-4 1,31 27-24-16,-31-27-9 0,0 0 0 16,23 10 0-16</inkml:trace>
  <inkml:trace contextRef="#ctx0" brushRef="#br0" timeOffset="41545.9218">10253 11961 43 0,'-21'4'36'16,"21"-4"1"-16,-21 0 1 0,9-19-16 16,12 19-11-16,0 0-2 15,20 2-3-15,-1-10-2 16,18 4-1-16,1-3-2 16,10-1-1-16,8 4-3 15,-7-11-5-15,16 13-28 16,-22-4-3-16,-3 2 1 15,-11 1-1-15</inkml:trace>
  <inkml:trace contextRef="#ctx0" brushRef="#br0" timeOffset="42092.8273">11509 11255 56 0,'6'-32'34'15,"-6"32"2"-15,-25-15-1 16,-22 3-23-16,19 27-3 15,-19-5-3-15,11 7-1 0,-9-3-1 16,12 11-1-16,5-6-1 16,18 2-1-16,16 2 0 15,21 0-1-15,15 2 0 16,18 6 1-16,9-1-1 16,8 3 0-16,4 3 1 15,-3 10 0-15,-13 2-1 16,-13 0 2-16,-21-4-1 15,-19 0 0-15,-20-5 0 16,-17-5 0-16,-19-13 0 16,-7-11 0-16,-5-20 0 15,4-15 0-15,4-17 0 16,12-19-1-16,10-12 1 0,17-13 0 16,15-3-1-16,17-6 1 15,10 2 0 1,13 9-1-16,8 5 0 15,4 12 0-15,3 14-2 0,-8 7-3 16,1 19-4-16,-29 6-27 16,2 17-2-16,-27 4-2 15,3 27 0-15</inkml:trace>
  <inkml:trace contextRef="#ctx0" brushRef="#br0" timeOffset="42407.8944">11197 12310 67 0,'0'0'37'0,"0"0"1"15,29 10-1-15,-10-27-29 16,27 5-2-16,6-11-3 16,18 2 0-16,-1-6-2 0,2-1-3 15,8 8-6-15,-28-3-27 16,3 10-2-16,-20 5 0 15,-16 2 1-15</inkml:trace>
  <inkml:trace contextRef="#ctx0" brushRef="#br0" timeOffset="43189.1853">11316 12577 23 0,'-8'-21'31'16,"8"21"1"-16,16-21 1 16,1-2-13-16,12 15-8 15,-8-15-2-15,18 17-2 16,-10-11-2-16,13 17 0 15,-11-8-1-15,4 18-1 0,-14-2 0 16,-4 11-1-16,-15 0-1 16,-9 8 1-16,-13-4-1 15,-5 6 0-15,-6-6-1 16,4-8 0-16,0 0-1 16,4-5 0-16,23-10 0 15,0 0 0-15,0 0 0 16,23-11 0-16,12 9-1 15,4 2 2-15,7 2-1 16,4 5 0-16,-2 7 0 16,-3 11 0-16,-12 1 1 15,-8 11 0-15,-16-3 0 16,-9 7 0-16,-13-3 1 0,-10 2-1 16,-14-5 1-16,-5-8-1 15,-7-2 0-15,-1-8 0 16,4-7-2-1,0-9-1-15,11-1-2 0,-2-25-7 16,26 8-27-16,-1-10-1 16,14-9 0-16,12-8-1 15</inkml:trace>
  <inkml:trace contextRef="#ctx0" brushRef="#br0" timeOffset="43720.4646">13083 12140 49 0,'0'0'34'0,"23"-14"-1"16,-23 14 0-16,0 0-17 15,31 0-6-15,-31 0 0 0,27 43-5 16,-17-9 1-16,9 22-1 16,-9-1 0-16,7 16-2 15,-6 4 0-15,-1 2-1 16,-4-6-1-16,-2-2 1 16,-8-6 0-16,-2-5-1 15,-11-5 0-15,-4-10 0 16,-14-9 0-16,-8-5 0 15,-3-10-1-15,-8-9 0 16,-2-12 0-16,-2-14-2 16,6-7-2-16,0-19-3 15,27 11-17-15,-2-28-16 16,14-2 0-16,7-12 0 0,13 0-1 16</inkml:trace>
  <inkml:trace contextRef="#ctx0" brushRef="#br0" timeOffset="44079.8672">12734 11996 46 0,'-31'-12'36'0,"31"12"-1"15,0 0 3-15,-12-23-15 16,12 23-15-16,22-13-2 0,7 0-1 15,3-12-2-15,13-2-1 16,1-12 0-16,10 1-1 16,-2-4 0-16,0 2 0 15,-8 3-1-15,-9 12 1 16,-10 2 1-16,-6 19 0 16,-21 4 1-16,10 29-1 15,-12-2 1-15,4 13 0 16,0-1-1-16,5 3 0 15,5-6-1-15,5-11-1 16,10-2-1-16,0-17-1 16,10 5-6-16,-16-18-31 15,14 1 0-15,-8-11-2 0,-2-1 1 16</inkml:trace>
  <inkml:trace contextRef="#ctx0" brushRef="#br0" timeOffset="44548.636">13789 12046 63 0,'0'0'35'0,"-17"-2"2"15,17 2-1-15,23 2-24 0,-23-2-4 16,27-10-3-16,-4 1-1 16,15 1-1-1,1-2-2-15,7 3 0 16,4 3-3-16,-5-8-3 0,5 16-7 15,-19-10-26-15,-4-1 1 16,-6-7-1-16,-2-3 1 16</inkml:trace>
  <inkml:trace contextRef="#ctx0" brushRef="#br0" timeOffset="44986.172">14582 11225 46 0,'0'0'34'0,"0"0"0"15,5-19 1-15,-5 19-21 16,20-8-5-16,14 2-1 15,-5-11-3-15,22 2-1 16,-3-8 1-16,13 5-3 16,-3-3 2-16,2 6-3 15,-6-2 2-15,-4 7-1 16,-11 6 0-16,-12 18 1 16,-12 5-2-16,-13 17 3 15,-11 4-3-15,-3 14 2 0,-9 8-1 16,-2 5 0-16,-2-2-1 15,3-4 1-15,3-5-2 16,7-8 0-16,5-4 0 16,-1-11-3-16,10-1-2 15,-2-32-7-15,6 37-27 16,-6-37-1-16,-4 36 0 16,-4-19-1-16</inkml:trace>
  <inkml:trace contextRef="#ctx0" brushRef="#br0" timeOffset="45220.5587">14589 12182 72 0,'0'0'38'15,"33"4"-2"-15,2-16 1 16,3-15-30-16,18 14-1 15,-2-12-4-15,12 6 0 16,-2-2-1-16,-5 2-3 16,-1 13-4-16,-19-13-11 15,-8 19-20-15,-14 3-1 16,-17-3 2-16,-2 24-2 16</inkml:trace>
  <inkml:trace contextRef="#ctx0" brushRef="#br0" timeOffset="45814.3303">14719 12458 45 0,'0'0'34'0,"13"-19"0"16,4 9 1-1,7 8-21-15,-5-22-5 0,23 16-1 16,-7-7-2-16,11 13 1 15,-9-2-2-15,3 15 0 16,-11-1-1-16,-7 11-2 16,-13 0 1-16,-9 10-2 15,-11-2 1-15,-9-1-1 16,-9-3-1-16,-1-2 1 16,-1-4-2-16,0-3 0 15,10-5-1-15,21-11 0 0,0 0 0 16,0 0 0-16,23-27-1 15,8 12 2 1,9 2-1-16,3-3 1 16,1 7 1-16,-4 9 0 0,-5 4 2 15,-8 11 0-15,-11 6 0 16,-11 12 1-16,-12 1-1 16,-9 10 1-16,-11-3-1 15,-6 5 0-15,-11-6 0 16,-2 0-1-16,0-7-2 15,-1-10-1-15,11 0-4 16,-13-19-31-16,20-6-1 0,4-12-1 16,16-3 0-16</inkml:trace>
  <inkml:trace contextRef="#ctx0" brushRef="#br0" timeOffset="46583.9523">15860 11367 68 0,'0'0'36'0,"0"0"2"15,8 40-1-15,-25 0-28 16,17 37-2-16,-8 4-3 16,10 18 1-16,-6 1 0 15,8 2-2-15,-2-8 0 0,4-6-2 16,0-17-1-16,-1-14-1 16,3-14-2-16,-8-43-2 15,25 27-3-15,-17-47-2 16,23 3-5-16,-20-40-7 15,28 12-3-15,-20-39 4 16,25 15 8-16,-15-14 7 0,6 13 3 16,-2 10 6-1,-12 3 6-15,12 24 10 16,-25-4 3-16,11 45-1 16,-19-8-6-16,-10 50-4 0,-17-15-2 15,6 22-2-15,-16-5-1 16,5 11-2-16,-7-3-1 15,6-3 0-15,-1-13-1 16,7-7-1-16,7-10 0 16,20-27 0-16,-17 28-1 15,17-28 1-15,13 23-1 16,5-15 0-16,5-2 2 16,12 3-1-16,-5-3 0 15,9 8-1-15,-2-5 1 16,-5 1-1-16,-3-4 1 15,-4 3-1-15,-3 1-2 16,-22-10-1-16,27 15-2 0,-27-15-5 16,21-6-29-16,-21 6 0 15,0 0-2-15,13-19 2 16</inkml:trace>
  <inkml:trace contextRef="#ctx0" brushRef="#br0" timeOffset="47459.0005">16607 11112 48 0,'-35'-20'34'16,"35"20"2"-16,-15-21-1 15,9 0-19-15,31 27-6 16,-6-16-2-16,30 16-1 0,-3-6-2 16,19 4 0-16,1-4-1 15,9 2-1-15,-5-2-1 16,-3-2-1-1,-11-2 0-15,-8 2 0 0,-11 0 1 16,-8 14-1-16,-8 3-1 16,-5 16 2-16,-7 9-1 15,-1 18 0-15,-4 13 0 16,0 21 1-16,-1 7-2 16,1 9 1-16,4 3-1 15,7 2 1-15,3-3 1 16,5-3-2-16,2-5 1 15,4-14-2-15,0-4 2 0,0-9-1 16,-6-8 0-16,-6-7 0 16,-5-8-1-1,-12-8 1-15,-6-4 0 16,-9 0 1-16,-12-7 0 0,-10-8-1 16,-3 0 1-16,-9-4 0 15,-3-2 0-15,0-9 0 16,0-3 0-16,0-11-1 15,6-1-1-15,1-3-1 16,9 6-6-16,-14-15-33 16,17 1 0-16,-2-3 0 15,8 2-1-15</inkml:trace>
  <inkml:trace contextRef="#ctx0" brushRef="#br0" timeOffset="48722.1531">18111 10960 73 0,'0'0'38'16,"0"0"1"-16,27 15-8 15,-27-15-20-15,20 37-4 16,-9-8-1-16,12 17-1 16,-5 2-1-16,7 11-1 15,-8 2-2-15,1 3 2 0,-5-7-3 16,-5-5 2-16,-4-10-2 16,-4-9 1-16,-2-8-1 15,2-25 0-15,0 0 0 16,-23 8-1-16,11-26 0 15,-2-9-1-15,1-5 0 16,-2-10-1-16,-1-8 1 16,1-4 0-16,-1-4 1 15,5-1 0-15,-1 5 1 16,4 6 1-16,3 2 1 16,3 16 1-16,0 1 0 15,8 10 0-15,-6 19 0 16,32 0-1-16,-5 17 1 0,12 12-1 15,1 9 0-15,9 8-2 16,3 6 1 0,4 5 0-16,-2-1-1 15,-2-2 0-15,-8-14 0 0,-3-11 0 16,-5-12 0-16,-3-13 1 16,-4-16-1-16,-4-16 1 15,-8-15-1-15,-5-14 1 16,-2-6-1-16,-8-10 1 15,-8 2-2-15,-4-2 1 16,-3 13-1-16,-9 7-2 16,9 18-2-16,-12-3-10 15,7 30-26-15,1 10-2 16,0 10 2-16,-6 9-1 16</inkml:trace>
  <inkml:trace contextRef="#ctx0" brushRef="#br0" timeOffset="49159.6809">17990 11927 73 0,'0'0'39'0,"0"0"0"15,19-25 0-15,24 21-29 16,-9-15-2-16,32 4-4 16,5-12 0-16,18 2-1 15,4-2-1-15,-1 0-1 16,-9 4 0-16,-13 4-1 16,-13 3 0-16,-16 13 0 15,-18 5-2-15,-23-2-6 0,0 0-32 16,-17 17 0-16,-6-9-1 15,-10 1 0-15</inkml:trace>
  <inkml:trace contextRef="#ctx0" brushRef="#br0" timeOffset="50097.2243">18310 12247 65 0,'19'-32'36'0,"-19"32"1"15,0 0-6-15,4-22-18 16,10 40-4-16,-14-18-2 16,9 42-2-16,-5-9 0 15,6 14-2-15,-6 0 1 16,1 8-2-16,-3 1-1 15,0-6 0-15,-4-6-2 16,-1-10-1-16,3-5-3 16,0-29-4-16,5 21-9 15,-5-21-20-15,6-34-2 16,2-3 1-16,3-1-1 16</inkml:trace>
  <inkml:trace contextRef="#ctx0" brushRef="#br0" timeOffset="50412.1546">18532 12163 57 0,'0'0'38'0,"8"19"-1"16,-12 2 1-16,6 15-25 15,-31-14-5-15,11 14-1 16,-14-7-1-16,8 5-2 16,-3-11-3-16,8-3 2 0,0-9-2 15,19-11 0-15,-12 19-1 16,12-19 1-16,18 10 0 15,-1-3 0-15,4 1 0 16,6 2 0-16,0 1 0 16,2-1-1-16,-2 1 1 15,0 5-1-15,-4-3 0 16,-3-1 0-16,-3 1 0 16,-17-13-2-16,29 21-3 15,-29-21-4-15,33 0-26 16,-33 0-5-16,27-25 0 15,-10 4 0-15</inkml:trace>
  <inkml:trace contextRef="#ctx0" brushRef="#br0" timeOffset="50834.0602">18887 12297 79 0,'0'0'39'15,"-33"10"1"-15,12 15-2 16,-12-10-30-16,19 19-1 15,-3-11-4-15,15 8 0 16,8-12-2-16,15-5-1 16,12-7-1-16,11-10 0 15,6-9-1-15,-1-7 0 16,-1-8 0-16,-8-11 0 16,-3 1 1-16,-16 3 0 0,-7 3 1 15,-10 6 0-15,-4 25 2 16,-6-19-2-16,6 19 1 15,-6 34 0 1,16 7-1-16,13 12 0 0,10 9 0 16,7 15 0-16,5 1-1 15,3 7 2-15,-2-1 0 16,-7 0 0-16,-12-7 1 16,-18-10 0-16,-15-13 0 15,-17-8 0-15,-19-13 0 16,-10-12 0-16,-14-12-2 15,-9-13 1-15,-4-7-3 0,-4-14-3 16,17 15-24-16,-7-22-12 16,15 5 1-1,8-6-1-15</inkml:trace>
  <inkml:trace contextRef="#ctx0" brushRef="#br0" timeOffset="51506.0901">19215 10325 16 0,'0'0'29'0,"0"0"0"15,0 0-2-15,-16 19-9 0,16-19-8 16,-17 0-5-16,17 0-2 16,0 0-2-16,0 0-1 15,0 0 0-15,0 0-2 16,0 0-4-16,0 0-11 16,0 0-12-16,0 0-1 15,0 0 1-15,0 0 5 16</inkml:trace>
  <inkml:trace contextRef="#ctx0" brushRef="#br0" timeOffset="52412.5363">18522 10814 53 0,'0'0'37'0,"0"-30"-1"16,6 7 2-16,9-20-26 15,14 9-5-15,2-22-1 0,23 3-2 16,6-9-2 0,13 1-2-16,-1 1 0 15,-7 3-2-15,1 15-3 16,-26-3-7-16,7 22-24 0,-47 23-1 15,15-19 0-15,-15 19 0 16</inkml:trace>
  <inkml:trace contextRef="#ctx0" brushRef="#br0" timeOffset="52896.947">19396 9560 39 0,'0'0'35'0,"17"-19"-1"16,-17 19 3-16,0 0-22 0,20 28-4 15,-28 7-1-15,16 26-2 16,-18-5-2-16,12 19-1 16,-8-2-1-16,4 1-3 15,-2-5 0-15,6-13-1 16,0-19-1-16,4-16-2 16,-6-21-2-16,17 2-6 15,10-16-27-15,-13-13 0 16,3-7 0-16,1-16 0 15</inkml:trace>
  <inkml:trace contextRef="#ctx0" brushRef="#br0" timeOffset="53240.711">19706 9623 36 0,'16'-19'34'0,"3"13"1"16,-19 6 2-16,0 0-20 15,8 29-5-15,-37-8-1 16,12 29-3-16,-24-10-1 15,12 18-2-15,-9-12-1 16,9 2-1-16,4-10-1 16,9-7-1-16,8-8-1 15,8-23 1-15,0 0-1 16,0 0 0-16,27 11 0 16,-27-11 0-16,29-9 0 15,-11 3 1-15,1 2-1 0,2 2 0 16,2 2 0-16,6 0 0 15,4 2-1 1,0 2 1-16,2 0-1 16,-1-2 0-16,1 2-1 0,-6-10-5 15,13 17-19-15,-18-18-13 16,1-5-1-16,-6-7 1 16,2-8-1-16</inkml:trace>
  <inkml:trace contextRef="#ctx0" brushRef="#br0" timeOffset="53662.6072">20108 9677 78 0,'-31'17'38'0,"-6"2"0"16,4 23-10 0,-9-17-19-16,21 12-3 15,-2-10-2-15,19 0-2 0,13-10-1 16,15-4-2-16,14-7-1 15,3-19-1-15,9-5 0 16,-6-10 0-16,2-3-1 16,-13-8 1-16,-4 5 0 15,-13-2 2-15,-7 5 0 16,-9 31 3-16,0-27-1 16,0 27 1-16,0 0 1 15,4 36-2-15,4-1 2 16,11 9-1-16,-4 6 1 15,11 7 0-15,-7-1 0 16,2 4-1-16,-11-5 0 16,-8-1 1-16,-8-12-2 0,-10-7 1 15,-12-10-1-15,-7-12 0 16,-8-5-1-16,-1-14 0 16,3-6-1-16,3-13-3 15,15 8-6-15,-4-17-28 16,21-3-3-16,10-7 1 15,13-10 0-15</inkml:trace>
  <inkml:trace contextRef="#ctx0" brushRef="#br0" timeOffset="54231.3643">20509 9464 63 0,'0'0'38'15,"25"34"1"-15,-10-11-1 16,14 16-29-16,-19-7-1 16,15 13-3-16,-11-9 0 15,3 2-3-15,-6-9 0 16,3-6-2-16,-6-6 1 16,-8-17-1-16,0 0 0 15,17-7 0-15,-11-12 0 16,0-10 0-16,1-4-1 15,1-1 0-15,4 1 0 16,1 0 1-16,1 3-1 0,3 9 1 16,0 9-1-16,3 12 1 15,-3 10 1-15,0 5 0 16,-1 6 0-16,-3 8 0 16,-1 2-1-16,-4-3 1 15,-3-1 0-15,-1-2 0 16,-4-6 0-16,0-19-1 15,0 0 0-15,0 0 0 16,0 0 0-16,18-13 0 16,-5-10-1-16,4-8 1 15,5-3-1-15,1-1 1 16,2 1-1-16,0 3 1 16,2 2 0-16,0 8-1 0,0 10 1 15,-4 9 0-15,-2 11 1 16,1 7-1-16,-5 5 1 15,-4 6-1-15,-1-1 0 16,-2 1 0-16,-5-2 0 16,-3-8-3-16,2 5-3 15,-4-22-19-15,0 0-13 16,0 0-3-16,0 0 2 0,0 0-2 16</inkml:trace>
  <inkml:trace contextRef="#ctx0" brushRef="#br0" timeOffset="54514.4358">21739 9130 80 0,'-7'37'41'0,"-14"7"-1"15,-10 36-5-15,-25-11-27 16,4 21-1-16,-10 1-2 15,4 5-2-15,0-6-1 16,8-4-1-16,6-9 0 16,9-10-1-16,14-15-1 15,5-12-2-15,16-13-3 16,0-27-5-16,25 0-29 16,-25 0-1-1,41-40 0-15,-12-5 0 16</inkml:trace>
  <inkml:trace contextRef="#ctx0" brushRef="#br0" timeOffset="54867.5803">21826 9598 77 0,'-31'14'38'15,"-5"3"2"-15,-11-8-12 16,11 20-19-1,-14-12-3-15,19 7-3 16,6-5 0-16,25-19-2 0,17 27 0 16,18-20-2-16,11-1 1 15,8 0 0-15,4-2-1 16,-2-1 1-16,-2 9 1 16,-12 3-1-16,-15 4 1 15,-15 8 0-15,-18-2 1 16,-13 4 0-16,-16-4 0 15,-7 4 0-15,-10-10-1 16,0-6 0-16,3-5 0 16,3-8-2-16,11-2-2 15,6-13-3-15,29 15-8 16,-5-29-26-16,18 0-1 16,6-9 0-16,8-1 1 0</inkml:trace>
  <inkml:trace contextRef="#ctx0" brushRef="#br0" timeOffset="55211.1741">22204 9312 48 0,'45'-13'38'16,"7"3"0"-16,8 5 1 15,-12-15-25-15,19 34-3 16,-24-12-2-16,-3 19-2 15,-22-4-1-15,-15 16-3 0,-20-1 0 0,-16 5 0 16,-11-3-2-16,-2-3 0 16,-6-4 0-16,11-2 0 15,4-4-1 1,18-6 1-16,19-15-1 0,0 0 1 16,27 21-1-16,6-15 1 15,13-4-1-15,8 0 0 16,8-4 0-16,-2 0 0 15,-4 0 0-15,-8 2-2 16,-4 4-2-16,-24-8-4 16,7 16-31-16,-27-12-4 15,-39 13 2-15,-5-7-1 16</inkml:trace>
  <inkml:trace contextRef="#ctx0" brushRef="#br0" timeOffset="55758.8206">20480 9523 52 0,'17'-15'39'0,"-17"15"0"16,0 0 1-1,-25 19-24-15,16 20-3 16,-36-11-2-16,3 28-4 15,-26 0-1-15,-5 9-2 0,-18 0 0 16,-1-2-2-16,1-9 0 16,0-4-1-16,12-4-1 15,12-17-1-15,13 1-1 16,11-10-2-16,32 5-7 16,11-25-30-16,8 19-2 15,15-15 1-15,15-4-1 16</inkml:trace>
  <inkml:trace contextRef="#ctx0" brushRef="#br0" timeOffset="56305.7261">19215 11940 67 0,'25'-11'39'0,"-8"5"0"15,-9 25-7-15,-35-7-18 16,11 38-3-16,-34 3-2 16,-2 30-2-16,-17 9-1 15,-7 19-2-15,-12 4-1 0,1 8 0 16,6-14-1-16,4-7-1 16,11-18 0-16,10-15-1 15,14-13-1-15,3-25-4 16,26-1-5-16,-8-33-31 15,21 3 0-15,7-41-2 16,11 5 0-16</inkml:trace>
  <inkml:trace contextRef="#ctx0" brushRef="#br0" timeOffset="62515.3797">22401 9740 19 0,'-29'-21'30'16,"29"21"1"-16,-33-8-8 15,8-15-10-15,25 23-3 16,-46-30-2-16,27 16-1 0,-16-7-2 16,6 8-1-16,-13-8 0 15,3 7 0-15,-13-1-1 16,0 5 0 0,-10 1-1-16,-5 5 0 15,-7 0 0-15,-1 4-1 0,-6-2 0 16,-2 6 0-16,-6 0-1 15,3 3 1-15,-11 3-1 16,1 0 1-16,-8 1 0 16,-1 3 0-16,-6-1 0 15,-5 4 0-15,-2-1 0 16,-1 5 1-16,-1-4-1 16,2 6 0-16,1 4 1 15,7 5 0-15,0 1 0 16,10 5-1-16,-1 1 1 15,9 1-1-15,-1 2 0 16,6 2 1-16,2-1-2 0,2-1 0 16,2 2 1-16,-2 4-1 15,-1-2 0-15,3 2 0 16,2 5 0-16,1 1 0 16,5 0 1-16,6 0-1 15,1 1 0-15,10 1 1 16,6-6-1-16,7-2 0 15,7-6 1-15,9 0-1 16,6-9-1-16,5-5 1 16,7-3 0-16,5-5 0 15,6 1 0-15,-2-21 0 16,27 27 0-16,7-18-1 16,13-1 1-16,12 1-1 0,13-1 2 15,11 0-2-15,7-1 1 16,7 9-1-16,-8 5 2 15,-16 4-1-15,-19 5 1 16,-21 13 0-16,-28 3-1 16,-26 6 1-16,-21 1-1 15,-24 5 1-15,-19-3 0 16,-5 1 0-16,-5-6 0 16,6-6 0-16,10-6 0 15,20-1 0-15,18-8-1 16,22-3 1-16,32-6-2 15,22-3 1-15,21 6 0 16,17 0-1-16,6 10 1 0,4 5 0 16,-6 12-1-16,-9 9 1 15,-24 14 3-15,-13 6-3 16,-19 5 2-16,-16 4 0 16,-14-1 0-16,-7 1 0 15,-9-7 0-15,-3-9 0 16,2-4-2-16,6-11 1 15,6-7-1-15,10-8 0 16,11-11 0-16,15-14 0 16,16-9-1-16,14-8-1 15,13-8 1-15,5-7-2 16,9-1-2-16,-16-5-3 16,7 19-10-16,-33-9-22 0,-28 11 1 15,0 0-1-15,-28 4 1 16</inkml:trace>
  <inkml:trace contextRef="#ctx0" brushRef="#br0" timeOffset="93364.2262">15776 11211 12 0,'0'0'30'16,"0"0"1"-16,-24 0 0 15,24 0-11-15,-21-2-3 16,21 2-4-16,-19 2-1 15,19-2-3-15,0 0-1 0,0 0-1 16,0 0-2-16,0 0 0 16,0 0-1-16,0 0-2 15,0 0 1-15,-6-19-2 16,12-2 1-16,4 0-1 16,3-4 1-16,4-6-1 15,3 1-1-15,3-3 2 16,0 2-1-16,-2 6 2 15,-1 6-2-15,-1 4 1 16,-2 1-1-16,1 7 1 16,-18 7-1-16,32-6 1 15,-14 10-1-15,1 2-1 0,2 1 2 16,2 9-1-16,0 1 1 16,1 14-2-16,-7 1 1 15,0 3-1 1,-1-6 1-16,-3 3 0 15,-1-1-2-15,-1-4 1 0,1-4 0 16,-12-23 0-16,23 21-1 16,-23-21-1-16,23 15-4 15,-23-15-11-15,21-11-24 16,-21 11 0-16,0 0-1 16,18-23 0-16</inkml:trace>
  <inkml:trace contextRef="#ctx0" brushRef="#br0" timeOffset="98962.145">19959 11516 40 0,'-6'-23'35'16,"3"4"1"-16,3 19 1 15,-22-38-24-15,22 38-2 16,0 0-3-16,0 0-1 16,4 17-1-16,4 10-1 15,-4 7-1-15,3 18-1 0,-3 4 0 16,4 13 0-16,-2 0-2 15,3-2 1-15,-1-6-2 16,0-7 1-16,3-15-1 16,3-22 0-16,-14-17 0 15,35-16 0-15,-16-20 0 16,0-14-1-16,1-13 2 16,-3-4-1-16,-2-8 0 15,1 8-1-15,-7 5 1 16,1 13 0-16,-4 14 1 15,2 18-1-15,-8 17 0 16,0 0 1-16,23 38-1 16,-12 8 1-16,-1 6-1 0,3 7 1 15,1 1-1-15,-1-1 1 16,-3-7-1-16,0-6 0 16,-1-8 0-16,-1-18 0 15,-8-20 0-15,19-2 0 16,-5-19 0-16,3-18-1 15,4-7 1-15,5-11 0 16,2-5 0-16,5 1 0 16,4 1 0-16,-2 9 0 15,-1 8 0-15,1 19 1 16,-4 10-1-16,0 18 0 16,-6 15 1-16,-2 8-1 0,-8 9 0 15,-3 12 1-15,-8 6-1 16,-4-2 0-16,-4 5-1 15,-8-9-1-15,7-2-4 16,-11-17-3-16,24 4-28 16,-8-33-3-16,4 17-1 15,-4-17 1-15</inkml:trace>
  <inkml:trace contextRef="#ctx0" brushRef="#br0" timeOffset="99212.1587">21199 11382 71 0,'0'0'40'0,"10"38"0"15,-20 3 1-15,-1 34-31 16,-18-1-3-16,6 28-1 16,-14 3 0-16,0 9-4 15,1 1 1-15,-1-8-2 16,2-11 0-16,5-19-1 15,5-12-1-15,3-17-1 16,15-10-5-16,7-38-3 16,5 23-23-16,-5-23-8 15,25-34-1-15,-3-5 1 16</inkml:trace>
  <inkml:trace contextRef="#ctx0" brushRef="#br0" timeOffset="99618.4319">21464 11846 60 0,'19'-7'39'0,"-19"7"0"15,0 0 2-15,-31 23-30 16,6 11-2-16,-23-5-2 16,7 7-3-16,-5 1-1 15,9-1-1-15,8-7-1 16,18-4 0-16,13-6-1 15,17-2-1-15,16-3 3 16,13 1-2-16,6 1 1 16,10 1-1-16,1 0 1 15,-1 6-1-15,-8-2 1 16,-10 6-1-16,-11-4-1 16,-20 6 2-16,-13-2-1 0,-19 0 1 15,-12-1 0-15,-14-3 0 16,-9 0 0-16,-4-3 0 15,-1-9 0-15,-1-5-1 16,6-4-1-16,7-12-1 16,7 3-2-16,3-17-4 15,35 24-14-15,-29-36-18 16,25 7-1-16,0-9 0 16,12-2-1-16</inkml:trace>
  <inkml:trace contextRef="#ctx0" brushRef="#br0" timeOffset="100243.4688">21655 11453 27 0,'0'0'35'0,"9"-19"0"15,-9 19 2-15,29-2-21 16,-25-21-2-16,27 19-5 15,-12-13-2-15,20 13-1 16,-8-6-1-16,9 8-1 16,-7 2 0-16,0 12-1 15,-12 3 0-15,-4 14 0 16,-9 0 0-16,-8 9-1 16,-12-3-1-16,-5 7 1 15,-8 0-1-15,-2-2 0 16,-6-5-1-16,2-6 1 15,2-4-1-15,4-4 1 0,4-4-1 16,21-17 0-16,-21 12 0 16,21-12 1-16,0 0-1 15,0 0 1-15,27-4-1 16,-27 4 1-16,31 2-1 16,-12 1 1-16,2 1 0 15,2-2 0-15,2 6 0 16,8 0-1-16,2-3 1 15,4 3 0-15,-1 2-1 16,1-3 1-16,-1 1-1 16,-3-2 0-16,-4-2 0 15,-2-1 0-15,-4 1-3 16,-25-4-6-16,27-7-32 0,-27 7-2 16,0 0 1-16,-10-25-1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25T14:00:00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11393 4574 13 0,'0'0'9'0,"0"0"0"16,0 0-1-16,0 0 0 15,0 0-1-15,22 4-1 16,-22-4-1-16,0 0 1 15,17-4-2-15,-17 4 1 16,19-1-1-16,-19 1 0 16,23-2 0-16,-23 2-1 0,22 0-1 15,-22 0 1 1,21 0-2-16,-21 0 2 16,21 0-1-16,-21 0 1 15,29-2-1-15,-10 4 1 16,-19-2 0-16,33-4-1 0,-33 4 0 15,35-4 0-15,-35 4-1 16,31 0 1-16,-31 0-1 16,25 0-1-16,-25 0 1 15,21 2 0-15,-21-2-1 16,23 0 1-16,-6-2 0 16,3 0 0-16,5-2 0 15,4 2 1-15,2-2-1 16,3 4 1-16,-3-3-1 15,6 1 0-15,-6 2 0 16,-2 0 0-16,-4 2 0 16,2 0-1-16,-4-2 1 0,4 0-1 15,0 0 1-15,4-2-1 16,-1 0 0-16,3 2 1 16,4-2 0-16,-4 2-1 15,1-2 1-15,-1 4-1 16,-2-2 1-16,-2 4 0 15,-4-2-1-15,0-1 1 16,-2-1 0-16,4 0 0 16,-2-1-1-16,4 1 1 15,2-4 0-15,2 2 0 16,0-2 0-16,3 2-1 16,-1-2 1-16,0 4-1 15,-4-2 1-15,0 4 0 0,-1 0-1 16,3 0 0-16,0-4 1 15,2 2-1-15,-1-2 1 16,3 2-1-16,2-2 0 16,-3 2 1-16,-5-2-1 15,0 2 1-15,-4 0-1 16,0 2 0-16,-2-2 1 16,2 0-1-16,2-2 1 15,6 2 0-15,1-3-1 16,3 1 1-16,-2 0-1 15,1 0 1-15,1 0 0 16,-4 0-1-16,-3 2 1 16,-1 0 0-16,-4 0-1 0,0 0 0 15,0 2 1-15,0-4-1 16,-4 2 1-16,4-4-1 16,0 4 1-1,4 0-1-15,-2 0 0 0,0-2 1 16,0 2-1-16,0 0 1 15,2-2-1-15,-4 4 0 16,2-2 1-16,-6 2-1 16,4-4 1-16,4 2-1 15,2-2 1-15,1 2-1 16,5-2 1-16,1 2-1 16,1-2 1-16,5-1-1 15,-2 1 1-15,-1 2-1 0,-3 0 0 16,-1 0 1-16,-2 0-1 15,-5 0 1 1,-1 0-1-16,0 2 0 16,0 0 0-16,-2-2 1 0,-2 1-1 15,4 1 0-15,0 0 0 16,1-2 0-16,-1 0 1 16,4 0-1-16,-4 2 0 15,2-2 0-15,-2 0 1 16,-1 0-1-16,1 2 0 15,0-2 1-15,2 4-1 16,0-2 0-16,1-2 0 16,1 0 0-16,2 0 1 0,-1 0-1 15,5-2 0 1,3 2 1-16,-1-4-1 16,1 4 0-16,-3 0 0 15,3 0 0-15,-5 0 1 0,-1 4-1 16,-7-2 0-16,-4 0 0 15,-4 0 0-15,-2 0 0 16,3 0 0-16,-3-1 0 16,2 1 1-16,2-2-1 15,2-2 0-15,4 1 0 16,2 1 0-16,1-2 0 16,-1 2 1-16,2 2-1 15,-2-2-1-15,-1 1 2 16,1 3-1-16,-2 0 0 15,0 0 0-15,-2 0 0 16,4-2 0-16,-1 2 0 0,3-3 0 16,2-1 0-16,1 0 0 15,5 0 0-15,-5 0 0 16,-1 0 0-16,0 0 0 16,-3-1 0-16,-3 1 0 15,-2 3 0-15,-4-1 0 16,-2 0 0-16,4 0 0 15,-2 0 0-15,2 2 0 16,0-2 0-16,2 0 0 16,0 2 0-16,2-3 0 15,-4 1 0-15,-2-2 0 16,2 2 0-16,-4 0 0 16,-1-2 0-16,-1 0 0 0,0 0 0 15,0-2 0-15,2 2 1 16,1 0-1-16,5 0 0 15,-1 0 0-15,1 2 0 16,0-2 0-16,-2 2 0 16,0-2 0-16,0 2 0 15,-2 0 0-15,-1 0 1 16,-1 0-1-16,4-2 0 16,2 2-1-16,3-2 1 15,1 2 0-15,2 0 0 16,-4 0 0-16,0-2 0 15,-4 1 0-15,-4 1 0 16,-2-2 0-16,-2 2 0 0,-19-2 1 16,33 0-1-16,-14 0 0 15,-1 0 0-15,5 0 0 16,4 0 0-16,0-2 0 16,4 0 0-16,0 1 0 15,1-1 0-15,1 0 0 16,6 2 0-16,-3-2 0 15,1 2 0-15,-2-2 0 16,1 2 0-16,1 0 0 16,-2 0 0-16,0 0 0 15,-3 2 1-15,1-2-1 16,0 0 0-16,4-2 0 16,-3 4-1-16,3-2 2 0,0 0-2 15,-1 2 1-15,-1-2 0 16,-2 0 0-16,-8 0 0 15,-6 2 0-15,-19-2 0 16,23 2 0-16,-23-2 0 16,0 0 0-16,0 0 1 15,0 0-1-15,0 0 0 16,0 0 0-16,0 0 1 16,0 0-1-16,0 0 0 15,18-2 0-15,-18 2 0 16,0 0 1-16,17-2-1 15,-17 2 0-15,0 0 0 16,25-4 0-16,-25 4 1 16,21 0-1-16,-21 0 0 15,23 0 0-15,-23 0 1 16,25-2-1-16,-25 2 0 16,24-2 1-16,-24 2-1 0,25-4 0 15,-25 4 0-15,27 0 0 16,-27 0 0-16,29-2 0 15,-29 2 0-15,25 0 0 16,-25 0 0-16,19 2 0 16,-19-2 0-16,0 0 0 15,0 0 0-15,0 0-1 16,0 0 1-16,17 4 0 0,-17-4 0 16,0 0 0-16,0 0 0 15,0 0 0 1,0 0-1-16,0 0 1 15,0 0-1-15,0 0-2 0,-31 12-8 16,31-12-24-16,-42 21-1 16,5-12-1-16,-9-1-1 15</inkml:trace>
  <inkml:trace contextRef="#ctx0" brushRef="#br0" timeOffset="10187.7281">21793 966 12 0,'0'0'23'15,"0"0"-8"-15,-17 0-1 0,17 0-2 16,0 0 2-16,0 0-4 16,0 0-1-16,-17-3-2 15,17 3-1-15,0 0-1 16,0 0 0-16,0 0-2 15,0 0 0-15,-18 2-1 16,18-2-1-16,0 0 1 16,0 0-1-16,0 0 1 15,-3 17-1-15,3-17 1 0,0 0-1 16,0 0 1 0,17 9-1-16,-17-9 1 15,21 6 0-15,-21-6-1 16,39 2 1-16,-14-2-1 0,11 2 0 15,5 0 0-15,9 0 1 16,10-4-1-16,5 2-1 16,1-4 1-16,3 4 0 15,-5 0 0-15,4 2 0 16,-3-6 1-16,8 10-1 16,-3-6 0-16,7 4 1 15,4-2-1-15,4 3 0 0,2-1-1 16,1-4 1-1,-1 2 0-15,-6 0 0 16,-11-6 0-16,-7 6 0 16,-5-4-1-16,-6 0 1 0,-7-3 0 15,-5 3 0-15,-9-4 0 16,-2 2 0-16,-8 2-1 16,-3 2 1-16,-18 0 1 15,0 0-1-15,17-2 0 16,-17 2-1-16,0 0 1 15,0 0 0-15,0 0 0 16,0 0-1-16,0 0 1 16,0 0-1-16,0 0 0 15,0 0 0-15,0 0 0 16,0 0-2-16,0 0-2 16,-10-17-14-16,10 17-18 15,0 0-2-15,0 0 1 0,-2-23-2 16</inkml:trace>
  <inkml:trace contextRef="#ctx0" brushRef="#br0" timeOffset="12328.5256">11634 4789 21 0,'0'0'12'0,"0"0"0"16,0 0 0-16,0 0-1 15,0 0-2-15,0 0-2 16,0 0-1-16,18-4-2 16,-18 4 1-16,0 0-1 15,27-13 1-15,-27 13 0 16,29-10-1-16,-29 10 1 16,36-9-1-16,-14 9 0 0,3-10-1 15,2 10-1-15,5-4-1 16,5 3 0-16,2-1 0 15,7 0 0 1,-2 2-1-16,8 0 1 0,-3-2 0 16,5 0-1-16,2 0 1 15,5 0-1-15,-1 0 1 16,2 0-1-16,3 0 0 16,1 0 1-16,5 2-1 15,3 2 0-15,1 0 0 16,4 0 0-16,4 0 0 15,4 2 0-15,3-4 0 16,5 2 0-16,3 0-1 0,2-2 2 16,-1 2-2-16,-1-2 1 15,-3 2 0-15,-3-1 0 16,-1 1 0 0,-2 2 0-16,-1 6 0 0,1-6 0 15,4 1 0-15,3-3 0 16,3 0 0-16,3-2 0 15,4 0 0-15,2-2 0 16,-2-2 0-16,-2 3 0 16,-2-5 0-16,-3 6 1 15,3 0-1-15,0 2 0 16,-2-2 0-16,3 2 0 0,-1 0 0 16,0-2 0-16,2 3 0 15,0 1 0 1,-3-2 0-16,-1 0 0 15,4 4 1-15,0-4-1 16,8 3 0-16,2-5 0 0,6 6 0 16,1-4 1-16,6 6-1 15,-1-6 0-15,1 4 0 16,-2 1 0-16,-1-1 1 16,-4 2-1-16,1-3 1 15,-1 1-1-15,-7-4 1 16,-1 2-1-16,-4-4 0 15,-2 0 0-15,-9 0 1 0,-5-2-1 16,-11 2 0 0,-3-4 1-16,-11 4-1 15,-5-2 0-15,-14 0 1 16,-9 2 0-16,-9-2-1 0,-6 2 1 16,-24 0 0-16,23 0 0 15,-23 0 0-15,0 0 0 16,0 0-1-16,0 0 1 15,0 0-1-15,0 0 0 16,0 0 1-16,17 2-1 16,-17-2 0-16,0 0 0 15,0 0 0-15,0 0 0 16,0 0 0-16,17 0 0 16,-17 0-1-16,0 0-2 15,0 0-27-15,0 0-2 16,6-23 0-16,-6 23-1 15</inkml:trace>
  <inkml:trace contextRef="#ctx0" brushRef="#br0" timeOffset="18235.3978">8303 7160 7 0,'0'0'24'0,"0"0"4"16,12-25-1-16,-12 25-14 16,31-44-1-16,9 23-2 0,-7-13 0 15,25 14 0-15,-12-12-1 16,20 18-2-16,-16-7 0 16,8 21 0-16,-16-2-2 15,1 20 0-15,-18-1-1 16,-6 13 0-16,-23 1-2 15,-11 9 0-15,-16 3-1 16,-8 1 0-16,-7-6 0 16,0-3 0-16,-1-7 0 15,9-6-2-15,9-7 2 16,29-15-1-16,0 0 1 16,29 0-1-16,15-6 0 15,14 6 0-15,8 2 1 0,5 4 0 16,2 3 0-16,-5 12 1 15,-14 4 0-15,-16 10 0 16,-16 1 0-16,-18 9 0 16,-22-1 0-16,-15 6 0 15,-23-1-1-15,-9-1 0 16,-14-2 0-16,-4-7-1 16,-2-5 0-16,0-7-1 15,12-10-1-15,5-9-3 16,26 4-5-16,-6-22-27 15,30-7-3-15,14-8 1 16,18-4-1-16</inkml:trace>
  <inkml:trace contextRef="#ctx0" brushRef="#br0" timeOffset="18610.3948">9291 7108 67 0,'0'0'37'16,"-27"41"1"-16,-4-5-1 16,16 20-28-16,-32-1-1 15,18 20-2-15,-1-6-1 0,14 8-2 16,14-8-2-16,21-10 0 15,18-14-1-15,19-17 1 16,12-20-1 0,9-16 0-16,0-17 0 0,-4-11 1 15,-7-14-1-15,-16-7 1 16,-13-9 0-16,-22-1 0 16,-15 4-1-16,-17 7 1 15,-10 8-3-15,-12 2-1 16,10 23-10-16,-11-9-26 15,11 18 1-15,2 3-2 16,27 11 1-16</inkml:trace>
  <inkml:trace contextRef="#ctx0" brushRef="#br0" timeOffset="19751.0071">10510 7051 77 0,'11'-17'38'16,"-11"17"-1"-16,0 0-8 15,-34 2-17-15,9 26-3 16,-27 7-2-16,1 20-3 16,-8 9 0-16,7 11-2 15,1 3-1-15,19 1 0 16,12-4 0-16,28-10-1 16,21-19 1-16,23-14-1 0,19-18 0 15,12-14 1-15,6-17 0 16,2-10-1-16,-4-13 0 15,-12-5 1-15,-13-3 0 16,-20 2 0-16,-17-5-1 16,-19 3 1-16,-16 4-2 15,-9-1 1-15,-6 9-1 16,-4 0-1-16,4 9-2 16,-2-6-2-16,27 33-1 15,-23-38-1-15,23 38-2 16,21-29 0-16,10 23 1 15,-10-11 1-15,19 13 2 16,-7-7 2-16,6 3 3 0,-3 2 3 16,-9-2 2-16,6 14 2 15,-33-6 0-15,35 18 2 16,-37-1 0-16,2 25 0 16,-21 0-2-16,3 21 1 15,-10-3-2-15,2 9-1 16,3-4-2-16,8 2 0 15,7-7-1-15,10-8-1 16,14-14 1-16,9-11-1 16,7-8 0-16,9-11 0 15,3-6 0-15,1-12 1 16,-1-7-1-16,-3-8 0 16,-5-6 0-16,-3-9-1 0,-6-2-1 15,-8-14 0-15,2 2 0 16,-3-7 0-16,5 3-1 15,-2-3 1-15,6 5 0 16,0 6 0-16,4 6 2 16,4 8 0-16,-1 5 0 15,-3 8 1-15,-8 6 0 16,-1 11 1-16,-22 6 0 16,17 23 0-16,-27 8 1 15,-5 17 0-15,-10 9-1 16,0 12 0-16,0 4 0 15,4 8 0-15,5-6-1 16,12-2 0-16,12-14-1 0,11-5 1 16,12-16 0-16,8-11-1 15,5-12 0 1,4-15 0-16,0-9 0 16,-1-16 1-16,-7-6-2 0,-5-15 1 15,-10-4-1-15,-13-13 1 16,-8-4-2-16,-16-6-2 15,-3 13-5-15,-30-7-30 16,16 4 0-16,-9 0-1 16,5 7 1-16</inkml:trace>
  <inkml:trace contextRef="#ctx0" brushRef="#br0" timeOffset="20648.8575">12265 6907 62 0,'0'0'37'0,"0"-19"0"16,0 19 1-16,0 0-26 15,0 0-1-15,0 0-3 0,14 40-2 16,-3 4-1-16,-3 10-2 16,5 11 0-16,-1 8 0 15,5 8-2-15,-1-5 0 16,3-3 0-16,-3-9 0 16,1-11-1-16,-4-13 0 31,-1-13 0-31,-2-9-1 0,-10-18 0 15,0 0-1-15,2-27 0 16,-10 2-2-16,-6-17 1 16,3-6-2-16,-9-12 2 15,5-3 0-15,-4-2 0 16,5-2 1-16,-3 3 2 0,7 5 1 16,6 11-1-16,4 9 2 15,8 16 1-15,-8 23-1 16,31 6 2-16,-10 19-2 15,12 19 1-15,2 8-1 16,9 11 0-16,8-1-1 16,8 1 1-16,4-4-1 15,7-11 0-15,2-11 1 16,2-12-1-16,-5-17 0 16,-5-12 2-16,-11-12-3 15,-9-14 2-15,-14-9-1 16,-12-11-1-16,-13-5 1 15,-12-10-1-15,-9-6 0 0,-7-2-2 16,-5 2 1-16,-7-2-5 16,12 27-12-16,-12-14-22 15,9 10 0 1,-4 10-1-16,7 15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25T14:02:17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4004 10291 32 0,'-17'7'28'16,"17"-7"-4"-16,-22 14-4 15,3-16-5-15,19 2-3 0,-21 6-3 16,21-6-3-16,0 0 0 15,0 0-2-15,0 0 0 16,0 0-1-16,0 0-1 16,21-10 0-16,-21 10-1 15,35-8 1-15,-10 3-1 16,10 3 1-16,5-2-2 16,12 2 2-16,-2-4-1 15,10 4 0-15,0 0 1 16,4 6-1-16,1 2 0 15,5 3 0-15,-1-1 0 16,4 4 0-16,6-3 0 16,4-1 0-16,4 0 0 0,4-3 0 15,1-1 0-15,9 0 0 16,1-2 0-16,8 0-1 16,2 0 1-1,4 4 0-15,3-6-1 0,10 1 1 16,4-2 0-16,6-1-1 15,4-2 1-15,4 0-1 16,-3 2 0-16,-3-2 0 16,-6 2 1-16,-13 0-1 15,-14 2 0-15,-16 4 0 16,-15 2 0-16,-23 2-1 16,-13-1-1-16,-18-7-4 15,8 4-30-15,-31-4 0 0,0 0-1 16,0 0-1-16</inkml:trace>
  <inkml:trace contextRef="#ctx0" brushRef="#br0" timeOffset="1230.4137">8473 10571 8 0,'23'-19'29'0,"-23"-5"2"15,0 24 0-15,21-19-12 16,-24-9-2-16,3 28 0 16,9-25-3-16,-9 25-3 15,0 0-2-15,0 0-2 16,0 0-1-16,4 26-1 16,-6-4-2-16,4 10 0 15,0 5-1-15,4 7 0 16,0 2 0-16,3-4-1 15,3-4 0-15,-3-7-1 16,5-4 0-16,-2-8-1 0,-12-19 1 16,25 15-2-1,-25-15-2-15,21-15-4 16,0 15-6-16,-17-21-24 16,9-4 0-16,-5-6-1 0,2-1 1 15</inkml:trace>
  <inkml:trace contextRef="#ctx0" brushRef="#br0" timeOffset="1472.4906">8296 10404 41 0,'0'0'32'0,"13"-19"1"15,10 5 0-15,29 3-23 16,-15-14-2-16,31 11-2 16,-5-9-2-16,9 8-4 15,-1 5-2-15,-9-3-6 16,9 15-18-16,-19 6-7 0,-13-5 0 16,-14 15 0-16</inkml:trace>
  <inkml:trace contextRef="#ctx0" brushRef="#br0" timeOffset="1706.8721">8392 10718 45 0,'35'-11'30'0,"-12"-12"0"16,17 11-1-16,-1-7-27 16,5 4-3-16,-3-6-11 15,-3 3-15-15,5 15-3 16,-16-9 1-16,10 16-1 16</inkml:trace>
  <inkml:trace contextRef="#ctx0" brushRef="#br0" timeOffset="2284.9919">8977 10580 9 0,'0'0'27'0,"0"0"1"16,0 0-5 0,5 31-4-16,-5-31-4 15,6 36-2-15,-6-36-4 16,4 48 0-16,-6-27-3 0,12 14 0 16,-12-12 0-16,11 6-2 15,-9-12 0-15,0-17-1 16,14 21 0-16,-14-21-2 15,19-9 0-15,-9-9 0 16,-2-10-1-16,-1-11 0 16,-3 1 0-16,0-8 1 15,-2 2-1-15,-2 5 0 0,2-1 0 16,2 2 0 0,3 7-1-16,7 4 1 15,7 6-2-15,4 2-1 16,20 13-3-16,-13-19-9 15,20 21-19-15,-5 8-1 0,-3 4 0 16,-2 5 0-16</inkml:trace>
  <inkml:trace contextRef="#ctx0" brushRef="#br0" timeOffset="2878.7302">9326 10736 49 0,'-22'9'33'0,"22"-9"0"0,22-11 1 16,-11-7-26-16,26 11-1 16,-10-18-1-16,15 10-1 15,-3-12-1-15,7 4-2 16,-5-6-1-16,-3 0 0 15,-5 0 0-15,-6 2-1 16,-10 4 0-16,-7 4 0 16,-10 19 0-16,-15-21 0 15,-9 25 1-15,-4 11 0 16,-11 6 0-16,0 12 1 16,-5 0 0-16,5 11 0 15,3-2 1-15,13 2-1 16,5-4-1-16,14-1 1 0,8-7-1 15,14-9 0-15,9-5 0 16,13-13-1-16,6-5 0 16,8-13 0-16,4-6 0 15,2-10-1-15,-2-6 0 16,-2-5 0-16,-6-6 0 16,-9-4 0-16,-13 4 0 15,-10 2 1-15,-12 8 0 16,-10 7 0-16,-10 10 1 15,-9 15 0-15,-8 13 0 16,-2 16 0-16,1 10 1 16,5 9-1-16,4 2 0 15,9 4 1-15,8-2-1 0,12-4-1 16,9-7 0-16,7-14-2 16,18 1-8-16,-7-18-27 15,9-6 0 1,-1-13-2-16,-1-6 1 0</inkml:trace>
  <inkml:trace contextRef="#ctx0" brushRef="#br0" timeOffset="3651.2472">10608 10337 26 0,'0'0'32'15,"4"-21"1"-15,-4 21 2 16,0 0-17-16,0 0-3 0,0 0-2 15,0 0-3-15,10 40-2 16,-12-13-3-16,13 15 0 16,-5 4-1-16,8 2-2 15,-5 2 0-15,7 0 0 16,-3-10-1-16,-1-2 1 16,-2-11-2-16,-1-6 1 15,-9-21-1-15,0 0 0 16,0 0 0-16,18-11-1 15,-15-12 0-15,-1-6 0 16,4-4 0-16,0 1 0 16,5-1 0-16,1 2 0 0,9 5 1 15,6 4-1-15,6 9 0 16,4 0 1-16,5 7-1 16,4 4 2-16,-1 6-1 15,-3 9 1-15,-11 8 0 16,-8 8 0-16,-15 6 0 15,-10 7 1-15,-17 0-1 16,-8 2 1-16,-12-6-1 16,-5-3 0-16,-3-8 0 15,1-6-1-15,6-11 0 16,3-9 0-16,8-2-1 16,4-11-1-16,25 12-3 0,-19-33-3 15,19 33-4-15,7-32-22 0,7 13-4 16,1-1 0-16,7 5 1 15</inkml:trace>
  <inkml:trace contextRef="#ctx0" brushRef="#br0" timeOffset="4010.6266">11187 10559 41 0,'0'0'35'0,"25"-13"1"15,-25 13 2-15,0 0-17 16,-12 25-8-16,-20-16-2 0,12 24-2 16,-14-8-3-16,10 9-2 15,-3 1-1-15,12-3-2 16,5-3 0 0,18-6 0-16,8-5-1 15,12-11 1-15,11-7-1 0,5-6 0 16,1-7 0-16,1-6 1 15,-3-4-1-15,-9-6 0 16,-5 0 0-16,-11 1 0 16,-13 1 0-16,-10 4 0 15,-7 0-1-15,-7 5 0 16,-3 9-3-16,-6-3-5 16,28 12-8-16,-35 18-22 0,35-18 0 15,-25 21 0 1,25-21 1-16</inkml:trace>
  <inkml:trace contextRef="#ctx0" brushRef="#br0" timeOffset="4798.9317">11509 10590 69 0,'0'0'37'0,"0"0"0"16,-23 15-5-16,-10-15-18 15,18 27-4-15,-20-12-2 16,12 20-1-16,-6-6-4 16,12 7 0-16,5-3-2 15,10-3-1-15,10-7 0 16,11-11 0-16,12-6-1 16,7-12 0-16,7-7-1 0,-3-14 0 15,3-10 1-15,-7-7 0 16,-3-6-1-16,-10-3 1 15,-10 3 1-15,-7-2 0 16,-8 10 1-16,-4 7 0 16,-5 10 0-16,9 25 1 15,-27 4-1-15,13 23 1 16,1 6 0-16,3 14-1 16,2 7 0-16,6 0 1 15,4 3-2-15,10-7 1 16,3-7-1-16,6-9 0 15,5-13 0-15,6-11 0 16,5-10-1-16,2-12 0 0,-1-5 0 16,-3-10-1-16,-2-7 1 15,-2-1 0-15,-4 4 1 16,-10 5-1-16,-4 2 1 16,-13 24 1-16,10-17 0 15,-10 17 0-15,2 25 1 16,0 0-1-16,-4 6 0 31,6 7 1-31,-4-1 0 16,6-3-1-16,1-1 0 0,3-6 0 15,2-6-1-15,7-12 0 16,2-5 0-16,2-12-1 16,4-5 1-1,2-6-1-15,-2-12 0 0,-2-1 0 16,0-5 0-16,-4 1 1 15,-5 1-1-15,-5 6 0 16,-1 6 2-16,-10 23-1 16,0 0 1-16,0 0 0 15,-2 41 0-15,-4-3 1 16,-1 10 0-16,-1 4-1 16,-2 3 1-16,6 7-2 0,-1-9 1 15,1-7-2-15,4-1 2 16,0-11-3-1,6-1-2-15,-6-33-5 0,23 32-32 16,-23-32 1-16,0 0-1 16,19 0 0-16</inkml:trace>
  <inkml:trace contextRef="#ctx0" brushRef="#br0" timeOffset="5609.7557">13648 10676 16 0,'0'0'29'16,"-6"-19"2"-16,6 19-2 15,0 0-10-15,-29-33-3 16,29 33-1-16,-44-5-4 0,19 14-2 16,-21-7-2-16,9 19-1 15,-17-2 0-15,10 12-2 16,-1-2-1-16,11 9 0 16,7-1-1-16,13-3-1 15,16-3-1-15,13-8 0 16,14-10 0-16,12-7 0 15,7-12-1-15,8-13 0 16,0-8 0-16,-2-13 0 16,-6-8 0-16,-7-11 0 15,-9-1 1-15,-8-1-1 16,-13 3 1-16,-15 8 1 16,-5 6 0-16,-5 12 1 0,-3 12 0 15,17 20 0-15,-33 18 0 16,21 16 0-16,1 7 1 15,11 12-1-15,-2 5 0 16,12 3 0-16,1-1-1 16,7-5 1-16,1-11-3 15,2-9 0-15,6-8-3 16,-8-20-5-16,22 13-12 16,-18-26-18-16,2-9 1 15,-6-12-2-15,3 0 2 16</inkml:trace>
  <inkml:trace contextRef="#ctx0" brushRef="#br0" timeOffset="5781.622">13928 10609 72 0,'0'0'38'15,"-8"17"-1"-15,6 6 2 16,2-23-30-16,-10 48-1 16,5-23-2-16,12 6-2 15,-3-6-2-15,4-2-3 16,7 0-5-16,-15-23-11 15,18 8-21-15,-18-8-1 16,25-8 1-16,-25 8-1 16</inkml:trace>
  <inkml:trace contextRef="#ctx0" brushRef="#br0" timeOffset="6312.8711">14373 10580 46 0,'0'0'34'0,"22"-13"0"16,-22 13-7-16,-20-6-6 15,16 25-5-15,-32-15-4 0,13 25-3 16,-22-10-1-16,12 19-2 16,-9-5-2-16,13 5-1 15,4 3-1-15,13-5-1 16,9-7 0-16,8-4-1 16,11-8 0-16,11-7 0 15,4-6-1-15,1-8 1 16,5-6-1-16,-4-9 0 15,2-4 1-15,-6-6 0 16,-4-5 0-16,-8-1-1 16,-4 6 2-16,-7 1-2 15,-4 6 1-15,-2 22 1 16,-8-23 0-16,8 23-1 0,-17 14 0 16,7 7 1-1,5 2-1-15,3 4 1 16,2 2-1-16,4-1-1 15,5 1 1-15,3-6-2 0,11 0-2 16,-4-15-2-16,18 5-4 16,-18-22-23-16,20 1-5 15,-1-11-1-15,7-8 1 16</inkml:trace>
  <inkml:trace contextRef="#ctx0" brushRef="#br0" timeOffset="7393.6652">14844 10557 70 0,'-31'21'37'0,"-4"8"1"16,1 8-1-16,-11-11-27 15,26 17-3-15,-4-13-2 16,17 1-1-16,4-6-2 0,2-25-2 16,39 25 0-16,-5-25-1 15,5-8 0-15,0-7-1 16,-1-4 1-16,-3-10-1 15,-6-2 1-15,-8-3 1 16,-6 1 0-16,-9 6 0 16,-4 4 2-16,-2 23-1 15,-6-19 1-15,6 19 0 0,-3 25 0 16,8 2-1 0,-1 7 1-16,6 10 0 15,1 6 0-15,7 6-1 16,-3 0 2-16,3 7-2 15,-5 0 1-15,-1 4-2 0,-5-3 1 16,-3-5 0-16,-6-5-1 16,-5-8 1-16,-5-10-1 15,-3-13 0-15,-3-9 0 16,-3-10 1-16,-4-14-2 16,4-9 1-16,-2-8 0 15,5-11-1-15,5-8-1 16,1-8 1-16,8 0-2 15,4-7 1-15,12-1 0 16,-3-1-1-16,15 2 0 16,-5 1 1-16,10 12 0 15,-4 2 1-15,4 10 0 0,0 5 0 16,0 6 2-16,-2 12-1 16,-4 3 2-16,0 16 0 15,-6 0-1-15,-1 13 2 16,-5 0-1-16,-1 10 0 15,-6 1 0-15,-2 5 1 16,-2-2-2-16,0-5 0 16,0-1 0-16,0-10 0 15,0-17-1-15,2 18 0 16,-2-18 0-16,0 0-1 16,23-27 0-16,-12 6 0 15,5-4-1-15,-3-4 0 16,9 0-1-16,-5-3-1 0,6 5 1 15,-4-2-1-15,3 10 1 16,-3 0 0-16,2 5 0 16,0 5 2-16,2 1 1 15,-1 2 1-15,-5 1 1 16,2 5 1-16,-19 0 0 16,22 5 0-16,-22-5 1 15,-10 31 0-15,-9-6 0 16,-1 8-1-16,-5 1-1 15,2 4 0-15,0 1 0 16,8-1-1-16,7-7-1 16,6-6 0-16,8-6 0 15,-6-19 0-15,36 15-1 16,-13-17 0-16,8-9 1 16,-2-10-2-16,2-4 2 15,-4-8-2-15,0-1 2 16,-8-3-1-16,-5 5 1 15,-6 3 0-15,-5 2 0 16,-3 10 0-16,0 17 1 0,0 0-1 16,0 0 1-1,0 0 0-15,0 0-1 0,-19 34 0 16,17-11 1-16,0 6-1 16,4 0-1-16,2-2-1 15,8 7-4-15,-12-34-12 16,13 29-21-16,-13-29-1 15,39 15 1-15,-16-20-2 0</inkml:trace>
  <inkml:trace contextRef="#ctx0" brushRef="#br0" timeOffset="7987.4125">15909 10634 72 0,'0'0'38'16,"0"0"3"-16,7 23-2 16,11 8-26-16,-18-31-3 15,17 44-2-15,-9-21-3 0,3 6-1 16,-3-6-2-16,0-2 0 16,-8-21-2-16,9 25 1 15,-9-25-1-15,0 0-1 16,0 0 0-16,16-18 1 15,-6-3-1-15,1-6-1 16,5-3 1-16,3-7 0 16,2 1 0-16,2 3 0 0,0 4 1 15,-3 10 0 1,-1 6 1-16,-19 13 0 16,25 11 0-16,-15 10-1 15,-5 8 2-15,-1 4-1 0,2-1 0 16,0 1-1-16,2-2 1 15,-1-8-1-15,-7-23 0 16,23 23 0-16,-23-23-1 16,31-14 1-16,-15-7-1 15,1-7 1-15,0-3-1 16,-1-4 0-16,-1-1 2 16,-3 5-1-16,-2 6 0 15,-3 8 0-15,-7 17 1 16,0 0-1-16,18 17 1 15,-5 6 1-15,6 4-2 16,14 2 1-16,6-4 0 16,15-2-1-16,7-10 0 0,5-7-1 15,3-10 0-15,-5-17-3 16,2 8-5-16,-28-22-28 16,5 4-3-16,-24-7-2 15,-11 4 1-15</inkml:trace>
  <inkml:trace contextRef="#ctx0" brushRef="#br0" timeOffset="9059.3231">13891 10312 66 0,'0'0'39'0,"0"0"1"15,14-23 1-15,3 32-27 16,-17-9-3-16,0 0-3 15,0 0-3-15,0 0-3 16,0 0-4-16,-17-23-12 0,17 23-26 16,0 0 0-16,9-23-1 15,-9 23 0-15</inkml:trace>
  <inkml:trace contextRef="#ctx0" brushRef="#br0" timeOffset="29525.3217">9061 12708 25 0,'0'0'31'15,"0"0"2"-15,0 0 0 16,0 0-17-16,0 0-4 15,10 23-2-15,-10-23-1 0,42 26-3 16,-20-10 0-16,16 13-1 16,-3-1-2-16,9 5 0 15,-1-6-1-15,-1 2 0 16,-1-8-1-16,-5-2-1 16,1-6-1-16,-8-13-4 15,8 4-4-15,-28-21-19 16,9-4-9-16,-9-6 0 15,-3 0 0-15</inkml:trace>
  <inkml:trace contextRef="#ctx0" brushRef="#br0" timeOffset="29759.699">9557 12621 64 0,'-19'17'35'16,"-10"5"0"-16,-4-1-10 16,0 11-17-16,-13-3-1 15,5 13-1-15,-9-3-3 16,8 5-1-16,-1 2-3 16,7-6-4-16,15 4-5 15,-4-11-24-15,17-12-1 16,8-21-1-16,19 17 1 15</inkml:trace>
  <inkml:trace contextRef="#ctx0" brushRef="#br0" timeOffset="30040.9483">9854 12961 65 0,'0'0'35'16,"6"28"0"-16,-10 3-11 0,-8-6-18 16,12 21 0-16,-9-7-1 15,7 5-4 1,2 0-5-16,-6-19-13 15,10-2-16-15,-4-23-2 0,19 7 1 16,-19-7-1-16</inkml:trace>
  <inkml:trace contextRef="#ctx0" brushRef="#br0" timeOffset="30799.0098">10130 12803 11 0,'0'0'31'16,"0"0"1"-16,8-21 2 15,-8 21-12-15,-6-21-3 16,6 21-6-16,0 0-2 16,0 0-2-16,0 0-2 15,-4 19-1-15,4-19-2 16,-12 41-1-16,9-18-1 15,5 7 0-15,3-3-1 16,5-4 0-16,5-4-1 16,5-3 1-16,3-9-1 15,4-7 0-15,0-7 0 0,2-9 0 16,0-5 1-16,2-2-1 16,-3-4 0-16,-1 1 0 15,-3-5 1-15,-3 4-1 16,-4 4 2-16,-5 6-1 15,-12 17 0-15,0 0 1 16,17 2 0-16,-11 26 0 16,-6 9 0-16,4 9 1 15,-4 8-2-15,7 3 2 16,-5 3-2-16,6-5 0 16,0-5 0-16,0-8 0 15,1-7-2-15,-3-10 1 16,2-6-2-1,-8-19 0-15,13 19-3 0,-13-19-5 16,18 0-28-16,-18 0-3 16,0 0 0-16,9-27 0 15</inkml:trace>
  <inkml:trace contextRef="#ctx0" brushRef="#br0" timeOffset="32017.7605">11287 12817 30 0,'0'0'20'15,"0"0"-2"-15,18-6 0 16,-18 6-4-16,0 0-2 16,15-27-1-16,6 29-1 15,-21-2-2-15,45-9-1 0,-22 5 1 16,15 13-2 0,-5-5 0-16,4 15 0 15,-12-5-1-15,6 13 0 16,-16-4-1-16,2 7 0 0,-11-5-2 15,-4 2 1-15,-6-4-1 16,0-4-1-16,4-19 0 16,-13 18-1-16,13-18 0 15,-17-10-1-15,17 10 0 16,-24-33 0-16,7 14 0 16,-4 0 0-16,-2 6 1 15,-4 1-1-15,-4 10 1 16,0 8 1-16,0 5 0 15,6 11 0-15,4 2-1 16,11 3 1-16,8 0 0 16,14 2-1-16,11-6 0 0,10-10 0 15,9 1-1-15,3-12 0 16,3 2-1-16,-8-14-2 16,1 8-2-16,-18-21-5 15,12 19-13-15,-20-15-12 16,-7-2 1-16,-8 0 0 15,0-4 0-15</inkml:trace>
  <inkml:trace contextRef="#ctx0" brushRef="#br0" timeOffset="32818.8816">11746 12792 54 0,'29'4'34'0,"-29"-4"1"0,25 23-6 16,-7 17-12-16,-24-15-6 15,21 19-3-15,-17-7-2 16,12 1-2-16,-8-4-1 16,6-5-2-16,-3-8 0 15,-5-21-1-15,0 0-1 16,20 2 0-16,-20-2-1 16,13-42-1-16,-3 13 0 15,-4-9 0-15,1 3 0 16,1 1 0-16,6 3 0 15,-1 4 1-15,6 4 1 16,1 6 0-16,3 6 1 16,2 9 0-16,0 2 1 0,0 9 1 15,-6 3 0-15,3 13 2 16,-13 1-1-16,3 13 0 16,-10-5 0-16,2 7 0 15,-4-3-1-15,0-3 0 16,-2-11-2-16,4-6 0 15,-2-18-2-15,0 0 0 16,28 6 0-16,-14-26-1 16,9-3 0-16,-4-9-1 15,6-1 2-15,-3-7 0 16,1 3 1-16,-6 1 1 16,-1 1 2-16,-5 10 0 15,-5 2 1-15,-6 23 0 0,0 0 0 16,0 0 1-16,-10 23-1 15,5 8 0 1,-7 2-1-16,6 9 0 16,-1 0 0-16,7 2-1 0,1-5 0 15,7-7-1-15,6-11 0 16,7-11 0-16,4-8-2 16,0-19 0-16,4-5 0 15,-6-18-2-15,4-4-1 16,-13-13-2-16,5 5 2 15,-15-10-1 1,0 11 2-16,-10-1 2 16,0 8 0-16,-7 9 3 0,1 8 1 15,12 27 2-15,-21-13 1 16,17 32 0-16,-4-2 1 16,12 20-2-16,-4-1 1 15,12 12-1-15,-7 2-1 16,7 2 0-16,-2-4-2 15,1-4 1-15,-1-8-2 16,-4-5-3-16,7 4-7 16,-11-18-28-16,-2-17 0 15,8 17-1-15,-8-17 1 16</inkml:trace>
  <inkml:trace contextRef="#ctx0" brushRef="#br0" timeOffset="33437.8938">13311 12782 23 0,'0'0'31'0,"13"-25"1"16,-13 25 0-16,0 0-13 15,-31-5-2-15,31 5-5 16,-50 11-4-16,25-1-1 16,-10-10-2-16,10 5-2 15,2-1-1-15,23-4-1 16,0 0-1-16,0 0 0 15,44 10 0-15,-1-6-1 16,7 0 1-16,4 5 0 16,0 5 0-16,-2 1-1 15,-11 4 2-15,-7 2 0 16,-14 4 0-16,-13 4 0 16,-12-2 1-16,-11-4 0 0,-13-6 0 15,-4 2-1-15,-9-5 0 16,1-5 0-16,-1-3-1 15,3-8-2-15,12 6-4 16,-5-25-11-16,32 21-19 16,-16-29-1-16,16 29 0 15,16-34 0-15</inkml:trace>
  <inkml:trace contextRef="#ctx0" brushRef="#br0" timeOffset="34562.8915">13600 12790 55 0,'0'0'36'16,"0"0"1"-16,0 0 1 15,-44 25-23-15,32 11-4 16,-19-15-3-16,18 14-3 16,-5-6-1-16,12 1-2 15,3-1-1-15,8-8-1 16,-5-21 0-16,33 18-1 15,-2-22 0-15,2-12 0 16,2-3 0-16,1-4 0 16,-1-7 1-16,0-3 0 15,-5 4 0-15,-1 2-1 16,-7 6 2-16,-1 6-1 16,-4 5 1-16,1 6 0 0,-18 4 1 15,25 25-1-15,-18-5 1 16,-1 8-1-16,-6 7 0 15,-2 1 1-15,-6-3-1 16,3 1 0-16,-5-7-1 16,2-6 0-16,8-21 0 15,-7 20-1-15,7-20 1 16,15-20-1-16,0-1 1 16,3-6-1-16,5-1 1 15,0-3 0-15,0 0-1 16,0 4 1-16,-3 2 0 15,-1 14 0-15,-19 11 1 16,23 0-1-16,-23 0 0 0,14 35 1 16,-12-12 0-16,3 3 0 15,-1 3 0-15,2-4-1 16,6-2 0-16,-12-23 0 16,32 23 1-16,-7-23-2 15,6-6 1-15,2-5-1 16,0-6 1-16,-2-6 0 15,-4-2 0-15,-4 2 0 16,-6-4 0-16,-5 8 0 16,-10-1 0-16,-2 20 1 15,-12-17-1-15,12 17 1 16,-21 14 0-16,21-14-1 0,-15 32 1 16,11-7-1-16,8 2 1 15,5 0-1 1,9-4 0-16,7-6 1 15,9-7-1-15,5-3 0 16,5-10 0-16,3-5 0 0,1-9 1 16,-4-6-1-16,-3-6 0 15,-9-4-1-15,-3-1 1 16,-9-1 0-16,-11 1 0 16,-5 3 0-16,-8 4 0 15,-7 10-1-15,11 17 1 16,-37-8 0-16,16 18 0 15,-2 9 0-15,0 10 0 0,5 7 0 16,7 4 0-16,7 5 0 16,10-3 1-1,9-6-1-15,10-5 0 16,10-8 0-16,5-10 0 0,9-13-1 16,-1-7 1-16,0-16-1 15,0-8 0-15,-3-11-1 16,-3-8 1-16,-9-10-1 15,-2-3 0-15,-8 0 1 16,0 5 0-16,-6 5 0 16,-5 8 1-16,-4 15 0 15,-7 12 1-15,-1 18 0 16,0 0 1-16,-19 45-1 0,6-9 1 16,1 6-2-1,2 8 1-15,5 2 0 16,1 0-1-16,6-4 0 15,5-4 0-15,1-14-2 0,6-1-2 16,-14-29-5-16,36 27-29 16,-36-27-1-16,18-4 0 15,-16-15-1-15</inkml:trace>
  <inkml:trace contextRef="#ctx0" brushRef="#br0" timeOffset="34865.3595">15018 12794 41 0,'0'0'35'16,"0"0"1"-16,0 0 1 16,36 0-14-16,-17-17-13 15,24 13-1-15,-12-10-3 16,15 7-1-16,-5-3-2 0,1 6 0 16,-3-2-1-16,-1 10 0 15,-9 2 0-15,0 7 0 16,-10 3 0-16,-3 9 0 15,-9 4 0-15,1 9 1 16,-6 2-1-16,-2 2 0 0,0-7-1 16,-2 1 0-16,0-7 0 15,4-10-2-15,-2-19-1 16,0 0-3-16,31 16-9 16,-16-39-27-16,-1 0 0 15,-4-18 0-15,5 3 1 16</inkml:trace>
  <inkml:trace contextRef="#ctx0" brushRef="#br0" timeOffset="35037.232">15604 12602 71 0,'0'0'38'0,"0"0"-2"16,10-17 1-16,-10 17-28 15,0 0-4-15,25 4-5 16,-25-4-4-16,0 0-9 15,38 17-21-15,-38-17-2 16,18 19 0-16,-18-19-1 16</inkml:trace>
  <inkml:trace contextRef="#ctx0" brushRef="#br0" timeOffset="35994.1794">15733 12723 50 0,'4'17'37'0,"2"4"0"15,-2 2 1-15,11 16-15 16,-15-39-9-16,12 49-5 0,-7-31-2 15,9 5-3-15,-6-6-1 16,1 0 0-16,-9-17-2 16,0 0 0-16,20 6 0 15,-20-6-2-15,11-29 1 16,-1 6-1-16,3-6 0 16,5-5 0-16,1-4 0 15,2 5 1-15,-3 2-1 16,-1 4 1-16,-6 8 0 15,-11 19 1-15,0 0 0 16,0 0 0-16,8 31 1 16,-10-4-1-16,-2 5 0 15,4 3 0-15,0-4-1 0,2-3 1 16,6-6-1-16,-8-22 0 16,27 19 0-16,-8-23 0 15,4-6 0-15,3-7-1 16,-3-6 1-16,2-4-1 15,-6 2 0-15,-5 2 0 16,1 2 1-16,-15 21 0 16,8-23 0-16,-8 23 1 15,0 0-1-15,-6 17 0 16,6-17 1-16,4 35 0 16,3-14-1-16,5 0 1 15,3-2-1-15,11-3 1 16,2-5-1-16,9-1 0 0,4-12 0 15,3-6 0 1,2-7 0-16,-1-6 0 16,-5-2 0-16,-5-4-1 15,-10 0 2-15,-8 6-1 0,-11 0 0 16,-6 21 0-16,-19-21 0 16,0 21 0-16,-5 11 0 15,-1 4 1-15,2 8-1 16,4 2 0-16,5 4 0 15,9 2 0-15,7 1 0 16,7-5 0-16,9-6-1 16,9-5 0-16,3-5-2 0,7-16-2 15,13 6-2-15,-9-27-4 16,22 12-3 0,-24-32-4-16,23 21 3 15,-32-23 3-15,13 16 4 16,-24-7 5-16,-9 7 4 0,-10 11 5 15,-25-6 5-15,25 27 4 16,-58-10-2-16,37 24-2 16,-16-14-2-16,37 0-3 15,-27 26-1-15,33-8-3 16,9-1 0-16,10 2-1 16,10 0 0-16,2 6 0 15,1 2 0-15,-3 4 1 16,-6 1-1-16,-10 3 0 15,-9-1 1-15,-10 1-1 16,-12-6 0-16,-7-2 1 16,-10-10-2-16,-2-6 0 0,-2-7-1 15,-1-8-1-15,9-3-4 16,-6-18-5-16,29 6-29 31,-8-8 0-31,14 6-1 16,4-8 1-16</inkml:trace>
  <inkml:trace contextRef="#ctx0" brushRef="#br0" timeOffset="36480.3814">17224 12654 51 0,'0'0'36'15,"17"-14"1"-15,3 7 0 0,-1-16-22 16,14 25-3-16,-12-18-3 16,18 14-2-16,-10-5-1 15,7 7-2-15,-5-4 0 16,-4 6-2-16,-8 0 0 15,-19-2 0-15,20 19-1 16,-26 2 0-16,-10 2-1 16,-5 6 1-16,-6 1-1 15,-2 7 1-15,-2 3-1 16,6-5 1-16,0-3-1 16,14-3 1-16,5-8 0 15,10-2 0-15,-4-19 1 16,25 16-1-16,-2-16 0 0,4 0 1 15,6-4-1-15,0 4 0 16,5-4 0-16,7 2 0 16,7 2 0-16,7 2-1 15,3 6-1-15,2-6-1 16,1 7-3-16,-16-18-24 16,5 16-13-16,-24-7 0 15,-12 0 0-15,-18 0-1 16</inkml:trace>
  <inkml:trace contextRef="#ctx0" brushRef="#br0" timeOffset="43423.8291">20069 11965 21 0,'12'-30'31'16,"-12"30"1"-16,0 0-9 0,-4-18-5 15,4 18-3-15,0 0-2 16,0 0-4-16,-29 23-2 15,21 6-1-15,-13-6-1 16,7 12-1-16,-5-3 1 16,8 7-3-16,-1-3 2 15,10-1-3-15,2-9 2 16,8-5-3-16,-8-21-1 16,36 8 1-16,-12-14-1 15,1-9 1-15,0-8-2 16,-4-2 3-16,-2-4-2 15,-3-5 1-15,-9 3 2 16,-3 0-2-16,-2 3 0 0,0 1 1 16,-2 8-1-16,4-1 0 15,-4 20 0-15,15-17 1 16,-15 17-1-16,31 16 1 16,-13-1-1-16,3 10 1 15,0-2 0-15,-4 6 0 16,3-1-1-16,-9-1 1 15,3-6-1-15,-8-3 1 16,-6-18 0-16,5 21-1 16,-5-21 1-16,0 0-1 15,0-20 1-15,0 20 0 16,2-30-1-16,2 9 1 16,-4-2-1-16,8 2 0 0,-2 1 0 15,-6 20-1-15,19-26-1 16,-19 26-3-1,27-14-3-15,-21-5-14 16,13 19-17-16,2-2 0 0,8 2 1 16,0 0-2-16</inkml:trace>
  <inkml:trace contextRef="#ctx0" brushRef="#br0" timeOffset="44658.1949">21280 11731 24 0,'24'-11'32'0,"-24"11"2"16,19-25-9-16,-19 25-6 15,0 0-3-15,0 0-4 0,0 0-2 16,-29 21-3-16,-4-19-1 16,2 11-2-16,-11-3-1 15,-4 5-1-15,-3-3 0 16,5 3-1-16,5-2-1 16,3-1 1-16,9-1-1 15,9 1 1-15,18-12-2 16,2 19 1-16,16-15 0 15,7 0 0-15,6-2 0 16,5 0 0-16,1 0-1 16,0-1 1-16,-1 3 0 15,-9 4 0-15,-9 5 1 16,-13 8-1-16,-10 4 0 0,-11 4 1 16,-13 2 0-16,-6 3-1 15,-5-1 1-15,3-2 0 16,-1-3 1-16,5-1-1 15,8-6 1-15,25-21-2 16,-21 29 2-16,21-29-2 16,17 17 2-16,2-9-2 15,4-2-1-15,6 0 1 16,2 1-1-16,4 1 1 16,5-2-2-16,1 3 2 15,-2 1-1-15,-3-2 2 16,-1 1-1-16,-4 1 1 15,-4-1-1-15,-6 1 0 0,-21-10 1 16,27 23 0-16,-27-23 0 16,0 0-1-1,15 19 0-15,-15-19 1 16,0 0-1-16,0 0 0 0,4-25 0 16,-4 25 0-16,10-34-1 15,-4 11-1-15,5 4-2 16,-7-8-2-16,15 11-3 15,-22-9-28-15,14 2-2 16,-5-5-1-16,0 1 1 16</inkml:trace>
  <inkml:trace contextRef="#ctx0" brushRef="#br0" timeOffset="44908.1939">21448 11562 55 0,'0'0'37'15,"-2"-26"0"-15,2 26-11 16,0 0-12-16,0 0-5 16,-13 17-2-16,13-17-4 15,6 27-1-15,-5-10-2 16,5 10-4-16,-6-27-5 0,10 38-18 15,-8-21-10 1,-2-17 0-16,2 33-1 16</inkml:trace>
  <inkml:trace contextRef="#ctx0" brushRef="#br0" timeOffset="45501.9461">21809 11601 56 0,'0'0'36'15,"0"0"1"-15,0 0-10 0,0 0-11 16,0 0-5-16,0 0-3 16,-12 38-3-16,5-11-1 15,7 11 0-15,-6 3-2 16,6 8 1-16,-4 3-1 15,2 4 0-15,0-2-1 16,2-3-1-16,0-6 1 16,0-9 0-16,0-9-1 15,0-8-1-15,0-19 1 16,4 17-3-16,-4-17-1 16,0 0-2-16,27-19-6 15,-37-10-23-15,22 2-4 16,-8-9-2-16,2 1 2 0</inkml:trace>
  <inkml:trace contextRef="#ctx0" brushRef="#br0" timeOffset="45720.6919">21718 11702 52 0,'0'0'37'0,"21"-13"0"16,-1-12-5-16,24 29-18 15,-19-19-5-15,27 16-3 16,-5-10-2-16,7 3-4 16,-2 2-1-16,-10-3-5 15,8 20-8-15,-23-15-23 0,-9 4-1 16,-18-2 0-16,-16 17 0 16</inkml:trace>
  <inkml:trace contextRef="#ctx0" brushRef="#br0" timeOffset="45892.5669">21670 11888 31 0,'19'10'33'0,"18"-12"-1"16,2-13 2-16,3-4-22 16,14 9-7-16,-6 0-5 15,-4-11-11-15,-1 8-20 0,-3 11-2 16,-15-8 0-16,2 16 0 15</inkml:trace>
  <inkml:trace contextRef="#ctx0" brushRef="#br0" timeOffset="46158.1908">22249 11869 47 0,'0'0'37'0,"0"0"0"15,0 0 1 1,19-17-27-16,10 15-4 16,-29 2-2-16,44-17-3 15,-21 11-2-15,1-4-2 0,3 12-4 16,-27-2-10-16,28-17-20 15,-28 17-2-15,0 0 2 16,0 0-1-16</inkml:trace>
  <inkml:trace contextRef="#ctx0" brushRef="#br0" timeOffset="46345.6944">22197 11977 31 0,'0'0'34'0,"0"0"1"15,0 0 0-15,23-8-22 16,4 8-5-16,-6-10-5 16,6 5-4-16,8 7-10 0,-10-4-22 15,0-8-1-15,2 4-1 16,-6-3 1-16</inkml:trace>
  <inkml:trace contextRef="#ctx0" brushRef="#br0" timeOffset="47308.3704">22812 11674 39 0,'0'0'35'16,"0"0"2"-16,0 0-3 15,-2 21-18-15,-31-6-5 16,14 33-2-16,-18-6-2 15,14 22-2-15,-8-5 0 16,10 12-2-16,6-10 1 16,17 1-2-16,17-14 0 15,17-12-1-15,13-17 1 16,10-11-2-16,9-14 1 16,1-9-1-16,-1-12-1 15,-6-11 2-15,-14-6-2 0,-13-4 2 16,-18-2-1-16,-17 6 0 15,-14-4 1-15,-11 2-2 16,-11 9-1-16,-16-3-7 16,21 15-30-16,-19 6-2 15,5 9 0-15,3 4-1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25T14:06:54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1097 13993 1 0,'0'0'8'16,"0"0"8"-16,0 0-7 15,0 0 0-15,0 0-2 16,0 0 1-16,-9-18 0 16,9 18-1-16,0 0-1 0,0 0-1 15,0 0-1-15,-4-17-2 16,4 17-1-16,0 0-1 16,0 0 0-16,17 6 0 15,-17-6 0-15,23 0 0 16,-5 4 1-16,-18-4-1 15,32 0 1-15,-32 0-1 16,33 2 0-16,-33-2 1 16,25 5-2-16,-25-5 2 15,25 8-1-15,-25-8-1 16,29 6 1-16,-11-6 0 16,-18 0 0-16,34-2 0 0,-34 2 0 15,29-2-1-15,-29 2 2 16,23 0-2-16,-23 0 1 15,18 8 0-15,-18-8-1 16,25 9 1-16,-4-5-1 16,-2 0 1-16,8-2 0 15,-1 0 0-15,8-2 0 16,1-2 1-16,0 0-1 16,3 2 1-16,-1 2-1 15,1 0 0-15,-1 0 0 16,2-4 0-16,-3 4 0 15,7-4 0-15,-3 0 0 16,3-2 1-16,-1 0-1 0,4-2 0 16,-3 5 1-16,-3-3-1 15,3 2 0-15,-8 2 0 16,-1 0 0-16,-5 2 0 16,0 0 0-16,-6 1 0 15,0 1-1-15,-3 0 1 16,-1 0 0-16,0-2 0 15,-1 0 0-15,1-4 0 16,-2 2 0-16,4 0 0 16,-1-2 0-16,5 0 0 15,2 2 0-15,0 2-1 16,0 0 1-16,-2 0 0 16,4 2 0-16,0-1 0 0,4-1 0 15,-3 2 0-15,5-2 0 16,2-2 0-16,3 0 0 15,5-2 0-15,-1 0 0 16,6 0 0-16,-4 2 0 16,5-3 0-16,-3 3 0 15,0 0 0-15,-2 0 0 16,-1 1 0-16,-3 1 0 16,-1 2 0-16,1 0-1 15,-3 0 1-15,1 0 0 16,-5-2 0-16,2 0 1 15,-3-1-1-15,3-1 0 16,0-1 0-16,-3 1 0 0,1 0 0 16,2 0 0-16,-1 1 0 15,1-2 0 1,2 1 1-16,-3 0-1 16,1-2 0-16,3 0 0 0,1 0 0 15,1-2 0-15,3 0 0 16,3 0 0-16,4-1 0 15,-4 1 0-15,8-2 0 16,-4 2 1-16,0 0-1 16,0 0 0-16,0 3 1 15,-1-1-1-15,-3 0 0 16,2 0 0-16,-4 0 0 16,4-2 0-16,-3 2 1 0,-1 0-1 15,-2 0 1 1,-3 0-1-16,1 0 1 15,-1 1-1-15,-3-1 0 16,1 0 1-16,-2 0-2 0,1 0 2 16,-1 2-2-16,1-2 1 15,-1 2 0-15,0 2 0 16,-1-2 1-16,3 2-1 16,-1-2 0-16,-1 0 0 15,6 0 0-15,-3-2 1 16,2 0-1-16,3 2 0 15,1 0 1-15,-2 2 0 0,1-2-1 16,3 2 0 0,-6 2 0-16,5-2 1 15,-9-1-1-15,7 3 1 16,-5-4-1-16,3 6 1 0,3-8-1 16,0 6 1-16,1-4 0 15,-1 4 0-15,2-4 0 16,0 0-1-16,2 4 1 15,-1-4 0-15,1 2 0 16,0-2-1-16,4 1 1 16,0-4-1-16,6 5 1 15,1-4-1-15,3-2 1 16,4 2-1-16,-3 0 1 16,3 2 0-16,-3-2-1 15,5 2 1-15,-5 0 0 16,3 0-1-16,-1 0 1 15,3 4 0-15,-3-4-1 0,7 0 0 16,-1-2 0-16,4 2 1 16,-2 0-1-16,-1 0 1 15,-1-2-1-15,-2 0 1 16,-3 0 0-16,-3 4 0 16,-1-2-1-16,-2 2 1 15,-3-4 0-15,1 2-1 16,-2 0 0-16,0 0 1 15,-2-4-1-15,0 0 1 16,-6 1 0-16,0-1 0 16,-4-2 1-16,1 4-1 15,-3-2 0-15,2 2 0 16,1-2-1-16,3 4 1 0,4-3-1 16,0 1 1-16,6-4-1 15,-1 2 1-15,1-2 0 16,4 3-1-16,0-3 1 15,-1 2 0-15,-1 0-1 16,2 2 1-16,3 0-1 16,1 0 1-16,-1 0-1 15,2 1 1-15,1-1-1 16,1 0 0-16,1-2 1 16,1 0 0-16,-6 0 0 15,3 0-1-15,1 1 1 16,3 1 0-16,1-2 0 15,2 4 0-15,-2-4-1 0,4 2 1 16,2 2-1-16,0-2 1 16,-4-2-1-16,-5 4 1 15,-7-4-1 1,-3-1 1-16,-6 1-1 0,-4 2 1 16,-6 0 0-16,1-2-1 15,-3 2 1-15,2-2-1 16,4 2 0-16,3 1 1 15,4-1-1-15,1 0 0 16,4-2 1-16,0 2-1 16,1 0 0-16,1 0 1 15,2 2-1-15,-1 0 1 16,7 0-1-16,1 2 0 0,0-2 0 16,4 4 1-16,6-2-1 15,2 0 0 1,4 2 0-16,5-4 0 15,-1 1 0-15,5-1 1 0,3 2-1 16,1-2 0-16,2 2 0 16,0 2 1-16,-2-2-1 15,3 0 0-15,-3 2 0 16,-2-2 0-16,-2 0 1 16,1 2-1-16,-3-4 0 15,-1 1 0-15,-3 1 0 16,-3-2 0-16,-4 2 1 0,-6 2-1 15,-2-4 0-15,-5 0 0 16,-13-2 0 0,-5 0 1-16,-7-2-1 15,-7 3 1-15,-9-5 0 16,-2 0 0-16,-12 0 0 0,1 2-1 16,-18 4 1-16,23-7-1 15,-23 7 1-15,17-4-1 16,-17 4-1-16,0 0-1 15,8 21-7-15,-8-21-22 16,-21 31-2-16,-1-14 0 16,-5 2-2-16</inkml:trace>
  <inkml:trace contextRef="#ctx0" brushRef="#br0" timeOffset="2057.343">14898 13505 65 0,'-19'0'34'0,"1"-1"0"15,1-17-9-15,17 18-13 16,0 0-3-16,0 0-3 15,0 0-1-15,19 21-1 16,8-11-3-16,16 7 1 16,7 1-1-16,15-1 1 15,9 2-3-15,3 4 2 0,2-8-2 16,-8 3 2-16,-7 3 0 16,-16 4 1-16,-23 3-1 15,-17 11 2-15,-27-1 0 16,-16 10 1-16,-21-4-1 15,-4 4 0-15,-7-2 0 16,3-4-1-16,4-7 0 16,8-6-1-16,12-2-1 15,7-12-2-15,14 0-3 16,-1-17-9-16,20 2-25 16,0 0-1-16,0 0-1 15,10-25 1-15</inkml:trace>
  <inkml:trace contextRef="#ctx0" brushRef="#br0" timeOffset="3013.9329">16210 13408 64 0,'5'-18'36'0,"-5"18"-1"16,0 0 0-16,2-19-23 15,18 25-3-15,-20-6-3 16,32 4-1-16,-10 3 1 16,7 11-3-16,-2 7 2 0,5 7-3 15,-1 5 1-15,6 3-2 16,-2-2 1-16,-1 3-1 16,1-3-1-16,-2-5 0 15,-2-8-1-15,-4-4 1 16,-4-4-1-16,-23-17 0 15,29 19 1-15,-29-19-3 16,17 8 0-16,-17-8-3 16,0 0-4-16,-2-21-18 15,2 21-11-15,0-31 1 16,4 12-1-16</inkml:trace>
  <inkml:trace contextRef="#ctx0" brushRef="#br0" timeOffset="3295.1954">16784 13348 63 0,'-23'10'37'0,"-8"3"0"0,2 10 1 15,-21-6-24-15,21 24-5 16,-19-7-1-16,8 12-3 15,-7-5-1-15,7 5-1 16,1-4-2-16,6-2 0 16,6-5-2-16,4-16-2 15,14 4-2-15,-9-21-24 16,18-2-9-16,0 0-1 16,0 0-1-16</inkml:trace>
  <inkml:trace contextRef="#ctx0" brushRef="#br0" timeOffset="4982.7558">1367 13613 17 0,'0'0'23'0,"-7"-17"-1"16,7 17 0-16,0 0-2 15,-8-23-1-15,8 23-2 16,0 0-4-16,0 0-2 15,0 0-3-15,0 0-2 16,0 0 0-16,0 0-2 16,0 0 0-16,-6 25 0 15,6-25-1-15,-29 36 0 16,8-11-1-16,-2 8 1 16,-6-3-2-16,2 9 1 15,-4-9-2-15,0 7 1 0,-2-3 0 16,3 1 0-16,1-1-1 15,0-7 0-15,4-2 1 16,3-8-1-16,5 1 0 16,17-18 0-16,-25 23 0 15,25-23 1-15,0 0-1 16,0 0 0-16,0 0 1 16,0 0-1-16,-8 21 1 15,8-21 0-15,12 19-1 16,-3-2 0-16,-9-17 1 15,33 29 0-15,-12-12 0 16,5-1 0-16,2 3 0 16,3-2-1-16,0-2 1 0,0-5 0 15,-6 5-1-15,-2-5 0 16,-5-4 1-16,-18-6-1 16,19 9 0-16,-19-9-1 15,0 0-1-15,0 0-2 16,0 0-6-16,-25-4-31 15,25 4 1-15,-21-19-1 16,21 19 0-16</inkml:trace>
  <inkml:trace contextRef="#ctx0" brushRef="#br0" timeOffset="6378.3481">17064 13461 44 0,'0'0'32'16,"19"16"0"-16,-1-12 1 16,7 5-23-16,-8-11-1 15,16 12-3-15,-6-16 0 0,15 10-2 16,-5-4-1-16,3-2-2 15,-5 2-1-15,-4-4-1 16,2 4-5 0,-33 0-17-16,27-19-11 0,-27 19 1 15,0 0-1-15</inkml:trace>
  <inkml:trace contextRef="#ctx0" brushRef="#br0" timeOffset="6581.4725">17338 13283 59 0,'0'0'36'0,"0"0"2"0,0 0-2 15,-8 29-16 1,-5-12-11-16,9 16-5 16,-12 5 1-16,7 6-3 15,-3 2-2-15,-3-6-6 0,17 3-30 16,-14-11-1-16,6-5-3 15,2-10 1-15</inkml:trace>
  <inkml:trace contextRef="#ctx0" brushRef="#br0" timeOffset="7628.3854">204 13630 33 0,'0'0'33'15,"-19"-13"1"-15,19 13 0 16,-17-25-18-16,17 25-5 16,0 0-2-16,21 11-2 0,-21-11-1 15,21 33-1-15,-9-8-1 16,9 9-2 0,-2 3 1-16,8 7-2 15,-2-2 0-15,0 0 0 0,0-5-1 16,-3-7 1-16,-3-1-2 15,-4-6 1-15,-3-5-2 16,-12-18-2-16,17 19-5 16,-17-19-19-16,-6-21-9 15,6 21-1-15,-1-35 0 16</inkml:trace>
  <inkml:trace contextRef="#ctx0" brushRef="#br0" timeOffset="7909.6446">530 13622 39 0,'0'0'35'0,"-21"2"0"16,4 16 1-16,-3 24-15 15,-24-19-11-15,19 23-3 16,-16-4-2-16,7 10-1 15,-3-2-1-15,4 0-2 16,4-4-1-16,6-10-1 16,8-5-1-16,15-31-3 15,-12 42-9-15,12-42-23 16,0 0 1-16,0 0-1 16,0 0 0-16</inkml:trace>
  <inkml:trace contextRef="#ctx0" brushRef="#br0" timeOffset="8222.231">602 13793 44 0,'0'0'33'16,"0"0"2"-16,0 0-2 16,21 0-22-16,15 4-3 15,-9-15-2-15,14 9-3 16,-6 0-2-16,-8-8-25 15,2 6-10-15,-8 0-1 16,-21 4-1-16</inkml:trace>
  <inkml:trace contextRef="#ctx0" brushRef="#br0" timeOffset="10644.2583">15193 13504 19 0,'0'0'25'0,"-17"7"-4"16,17-7-2-16,0 0-2 16,-29-6-1-16,29 6-3 15,-20-1 0-15,20 1-4 16,-19 0 0-16,19 0-2 15,-19-2 0-15,19 2-2 16,-17 0-1-16,17 0 0 16,0 0-1-16,0 0 0 15,-18-6 0-15,18 6-1 0,0 0-1 16,6 21 1-16,-6-21-1 16,12 19 0-16,-12-19-1 15,28 25 1-15,-6-11-1 16,7-5 0-16,3 3 0 15,7-3 1-15,3 3-1 16,1-3 0-16,-5-1 0 16,1 0 0-16,-8-1 0 15,-6 1 0-15,-4-4 0 16,-21-4 0-16,23 9 0 16,-23-9 0-16,0 0 0 15,0 0 1-15,20 12-1 16,-20-12 1-16,0 0 0 0,0 0 0 15,0 0 0-15,-14 21 0 16,14-21 0-16,-19 15 0 16,19-15 0-16,-29 25 0 15,8-9 0-15,-4 1-1 16,-2 4 2-16,-4 0-2 16,2 0 1-16,-2 0-1 15,0 0 1-15,4-3-1 16,2-1 1-16,6 4-1 15,-1-6 0-15,3 5 1 16,2-3-1-16,15-17 1 16,-25 27-1-16,25-27 0 15,-16 27 0-15,16-27 0 0,0 0-1 16,-13 17 1-16,13-17 0 16,0 0 0-16,0 0 0 15,0 0 0 1,0 0 0-16,0 0 1 0,0 0-1 15,0 0-1-15,0 0 1 16,0 0 0-16,0 0 1 16,0 0-2-16,0 0 1 15,0 0 0-15,0 0 1 16,0 0-1-16,25-17 0 16,-25 17 0-16,25-25 0 15,-8 5 0-15,4 1 0 0,4 0-1 16,2-4 1-16,8-4 0 15,2-2 0-15,-1 3 0 16,1 1 0 0,0 0-1-16,-4 6 1 15,-6 3 0-15,-4 3 0 0,-23 13 0 16,25-16 0-16,-25 16 0 16,0 0 0-16,0 0 0 15,0 0 0-15,0 0 0 16,0 0 0-16,0 0 0 15,0 0 0-15,0 0 0 16,0 0 0-16,0 0 0 16,-8-19 1-16,8 19-1 0,-23-9 0 15,23 9 0-15,-29-14 1 16,12 8-1 0,-3-3 0-16,-3-3 1 15,-2 3-1-15,-6-5 1 0,-3 3-1 16,-5-1 1-16,-2 1-1 15,3 1 1-15,1 3-2 16,2 1 1-16,12 4-3 16,2-12-3-16,21 14-23 15,0 0-10-15,-2-26-1 16,2 6 0-16,0 20 0 16</inkml:trace>
  <inkml:trace contextRef="#ctx0" brushRef="#br0" timeOffset="16082.1664">3094 9965 16 0,'0'0'18'0,"2"-27"-2"15,-4 9-1-15,2 18-2 16,-10-32 1-16,10 32-3 15,-12-29-1-15,12 29-2 16,-15-31 0-16,15 31-2 0,-17-19-1 16,17 19 0-1,0 0-1-15,-18-13-1 16,18 13 0-16,0 0-1 16,0 0-1-16,0 0 1 0,0 0-1 15,0 0 0-15,0 0 1 16,0 0 0-16,0 0 1 15,0 0-1-15,0 0 0 16,0 0 0-16,-17-2 0 16,17 2 0-16,0 0-1 15,0 0 0-15,0 0 0 16,0 0 0-16,0 0 0 16,0 0-1-16,-19 15 1 15,19-15 0-15,0 0 0 16,0 0 0-16,-8 23 0 15,8-23 0-15,-6 31 0 16,4-12 0-16,2-19 0 0,-8 33 0 16,5-12 0-16,3-21 0 15,-10 32 0-15,4-9 0 16,-2 0 0-16,1 10 0 16,-1 3 1-16,0 3-2 15,3 5 1-15,-1 2 0 16,2-2 0-16,0 4 0 15,2-4-1-15,2 0 1 16,-2 0 0-16,0 6 0 16,-2-4-1-16,1 4 1 15,-1 2-1-15,0 2 1 16,0 1-1-16,0 5 0 16,0-3 2-16,2 7-2 0,0-7 1 15,-1 5-1-15,-1 3 1 16,-4 2 0-16,0 8 0 15,2-2 0-15,-3 1-1 16,3 9 1-16,0 3-1 16,0 4 1-16,5-1 0 15,1 1 0-15,0-2-1 16,0 4 1-16,-2-4-1 16,0-1 1-16,-2 1-1 15,4-4 0-15,-4 1 1 16,4-5-1-16,0 1 1 15,2-3-1-15,-2 3 0 16,2 1 1-16,-2-3-1 0,0 2 1 16,-2-3-1-16,-4-1-1 15,2 6 2-15,-2-3-2 16,-1-5 2-16,1 0-2 16,-4 0 2-16,3 1-1 15,-1 1 0-15,-2 5 1 16,1-7-1-16,1 2 0 15,-2 0 1-15,3-2-1 16,1-1 0-16,0-3 0 16,0 0 1-16,2 4-1 15,2-2 0-15,-1-2 0 16,-1 2 0-16,0 0 0 16,0-2 0-16,0-2 0 0,0-4 0 15,0-7 0-15,2-1 0 16,1-1 0-16,1 1 0 15,0 1 1 1,0-1-2-16,0-3 1 0,0 4 0 16,0-5 0-16,-2 1 0 15,0-6 0-15,2-4 0 16,-4-2 0-16,-4 2 1 16,4-1-2-16,-5-1 2 15,3 4-1-15,-4 2 1 16,1 2-1-16,-1 0-1 15,0-1 2-15,4-1-2 0,-1 0 2 16,5 2-2-16,-6-2 1 16,6-4-1-16,-2 0 1 15,2 0 0 1,0-3 1-16,0-5-1 16,2-3 0-16,0-8 0 0,0 0 0 15,0-2 0-15,0-23 0 16,0 30 0-16,0-30 1 15,4 23-1-15,-4-23 0 16,2 18-1-16,-2-18 1 16,0 0 0-16,0 0 0 15,0 0 0-15,0 0-1 16,0 0 0-16,0 0 0 0,0 0-1 16,0 0-2-1,0 0-1-15,-4-35-5 16,4 35-30-16,8-32-1 15,-8 32 0-15,-8-23 0 0</inkml:trace>
  <inkml:trace contextRef="#ctx0" brushRef="#br0" timeOffset="17086.9286">2183 16582 42 0,'-6'-23'34'15,"6"23"1"-15,0 0-4 0,-9-29-15 16,9 29-2-16,0 0-4 16,31 8-3-16,-31-8 0 15,31 21-2-15,-14 2 0 16,6 10-2-16,0 5 1 16,4 4-1-16,-2-1-1 15,0 1 0-15,-2 0-1 16,-1-5-1-16,-3-5 3 15,0-9-3-15,-3-4 0 16,-16-19 0-16,27 31 2 16,-27-31-2-16,27 19 2 15,-10-13-1-15,0-2-2 16,3-6 1-16,-3-8 0 0,4-5 0 16,-1-12-2-16,1-4 2 15,-2-11-1-15,-3-2 1 16,-1-13-1-16,-3 5 2 15,-1-2 0-15,-3 2-1 16,-4-1 0-16,0 5 0 16,-3 9 0-16,-1-1 0 15,0 11 0-15,-1 2 0 16,-1 8 0-16,2 19 0 16,0-21 0-16,0 21 0 15,0 0 0-15,0 0 0 16,0 0 0-16,0 0-1 0,7-17 1 15,-7 17 0-15,0 0 0 16,0 0-1-16,0 0 1 16,0 0 0-16,0 0 0 15,0 0 1 1,0 0-2-16,0 0 1 0,14-18 1 16,-14 18-1-16,0 0 0 15,0 0 1-15,0 0-1 16,-19 14-1-16,1-3 2 15,-11 7-1-15,-7 1 1 16,-11 0-1-16,-9 0 1 16,-5 2-1-16,-5 2 1 15,0-3-1-15,3-3 1 0,3-8-2 16,4-3 1-16,10-2-2 16,9-2-1-16,4-16-3 15,33 14-8-15,-23-36-27 16,23 5-1-16,0-5 0 15,6-6 0-15</inkml:trace>
  <inkml:trace contextRef="#ctx0" brushRef="#br0" timeOffset="18321.4008">3034 9487 22 0,'0'0'31'0,"8"-23"2"16,-8 23-8-16,0 0-7 16,-8-23-4-16,8 23-2 15,0 0-3-15,-4 25-2 16,-15-6-1-16,9 21-1 16,-13-1 1-16,6 20-3 15,-10 1 1-15,1 7-1 16,-2-2 0-16,2-8-1 15,3-5 0-15,6-11-1 16,3-11-1-16,3-13 1 16,11-17-1-16,-6-19 0 0,14-13 1 15,3-10-1-15,7-10-1 16,-1-2 0 0,0-9 1-16,5-3-1 15,-3 7 1-15,0 9 0 0,-3 10 0 16,-3 5 0-16,-5 8 1 15,0 8-1-15,-8 19 1 16,0 0 1-16,23-7-1 16,-12 26 1-16,3 4-1 15,1 9 0-15,5 3 1 16,8 7 0-16,-1 2 0 16,6 6-1-16,-2-11 0 15,-2 3 1-15,-2-4-1 0,-2-3 0 16,-4-7 0-16,-5-3 0 15,-1-4-1 1,-15-21 0-16,16 23 1 16,-16-23-1-16,0 0 1 0,0 0-1 15,0 0 0-15,0 0 0 16,0 0 1-16,0 0-1 16,0 0 0-16,0 0 0 15,0 0 0-15,-18 4 0 16,18-4-1-16,-32-7 1 15,6 7 0-15,-1-2 0 16,-7 2 0-16,-1 2 0 16,-2-2 0-16,3 2 0 15,3-1 0-15,4-2-1 16,6-1 0-16,3 2-1 16,18 0-2-16,-17-6-3 15,17 6-12-15,0 0-21 0,0 0-2 16,17 9 1-16,-17-9 0 15</inkml:trace>
  <inkml:trace contextRef="#ctx0" brushRef="#br0" timeOffset="19540.1985">1362 8831 9 0,'0'0'30'0,"0"0"1"0,0-23 0 16,0 23-11-16,-2-19-3 15,2 19-4-15,0 0-2 16,0 0-2-16,0 0 0 16,-14 48-2-16,-1-14-1 15,13 18-1-15,-4 0-2 16,8 13 0-16,2-4-2 15,7-3 1-15,7-8-2 16,7-16 0-16,6-7 0 0,-4-13 1 16,5-12-1-1,3-12 0-15,2-13 0 16,-1-8 0-16,1-7 1 16,-2-6-1-16,-6 0 0 0,-2-1 0 15,-8 5 0-15,-5 4 1 16,-9 5 1-16,-1 14-1 15,-4 17 0-15,0 0 1 16,0 0 0-16,-15 38 0 16,9 2 0-16,4 18 0 15,-2 9-1-15,2 14 1 16,-4 1 0-16,5 1-1 16,-3 1 0-16,6-11 1 15,-4-4-1-15,2-13 0 16,0-10 1-16,0-6-2 15,2-15 1-15,0-4-1 16,-2-21 0-16,1 21-1 0,-1-21-2 16,0 0-1-16,22-25-2 15,-17-7-4-15,17 16-11 16,-9-20-21-16,5-1 0 16,-5-3 0-16,6 0 2 15</inkml:trace>
  <inkml:trace contextRef="#ctx0" brushRef="#br0" timeOffset="19883.957">2041 9182 39 0,'0'0'35'15,"0"0"1"-15,0 0 0 16,0 0-20-16,0 0-6 16,19 0-2-16,2 8-2 15,-21-8-2-15,41 0-1 16,-20 0-2-16,2 0 0 15,-2 0-1-15,-2-4-1 0,1 6-1 16,-20-2-3-16,34-2-6 16,-34 2-24-16,8-21-2 15,-8 21 0-15,4-25 0 16</inkml:trace>
  <inkml:trace contextRef="#ctx0" brushRef="#br0" timeOffset="20102.7173">2231 8917 57 0,'0'0'38'0,"-21"2"0"15,14 23 1-15,-19-2-23 16,21 31-6-16,-13-4-4 0,13 13-1 16,-5 0-2-16,4 2-2 15,4-1-3 1,2-16-3-16,18-2-24 15,-13-19-11-15,3-6 1 0,-8-21-2 16</inkml:trace>
  <inkml:trace contextRef="#ctx0" brushRef="#br0" timeOffset="21327.2639">926 16563 1 0,'0'0'1'0,"0"0"2"16,0 0-1-16,0 0-1 16,0 0 1-16,0 0 2 15,0 0 1-15,0 0 1 16,-20-6-1-16,20 6-1 0,0 0 1 15,-9 18 0-15,9-18 1 16,0 0 1-16,0 0 2 16,-18 7 2-16,18-7 1 15,0 0 1-15,0 0 2 16,-21-27-1-16,21 27-2 16,0 0-1-16,0 0-3 15,-13-17-2-15,13 17 0 16,0 0-1-16,7 25 0 15,-7-25-1-15,12 44 0 16,-4-13-1-16,5 7 0 16,1 2-1-16,3 5 0 15,2-9-1-15,3-3 1 0,-1-12-2 16,2-12 0-16,2-11 0 16,2-17 1-16,0-8-1 15,0-13 0-15,-2-4 0 16,-2-8-1-16,0 2 2 0,-3 2-1 15,-7 4 0-15,-3 14 0 16,-4 1 1-16,-6 29 0 16,5-29 1-16,-5 29-1 15,0 0 1-15,-2 21-1 16,-1 8 1-16,3 15 0 16,0 14 0-16,1 7-1 15,1 13 2-15,2 3-2 16,4 3 1-16,2 1-1 15,-1-8 1-15,3-12-2 16,-3-8 1-16,-1-9-1 16,0-7 0-16,0-11 0 15,-6-7-1-15,-1-6 0 0,-1-17 0 16,0 0-2-16,0 0-1 16,0 0-3-16,0 0-3 15,-7-19-26-15,7 19-5 16,0-36 1-16,2 19 0 15</inkml:trace>
  <inkml:trace contextRef="#ctx0" brushRef="#br0" timeOffset="21827.2818">1460 17039 50 0,'0'0'36'0,"0"0"1"0,0 0 1 16,10 21-22-16,-10-21-7 15,0 0-2-15,23-2-3 16,-4 8 1-16,-2-4-2 16,7 0 0-16,-5-2-2 15,2 0 0-15,-2 1-1 16,-19-1-2-16,29 0 0 16,-25-19-16-16,-4 19-21 15,0 0 0-15,12-17-1 0,-12 17 0 16</inkml:trace>
  <inkml:trace contextRef="#ctx0" brushRef="#br0" timeOffset="39815.0258">6801 12725 38 0,'0'0'18'0,"0"0"2"16,8-19-1-16,-8 19-2 15,0 0-3-15,0 0-3 16,0 0-2-16,0 0 0 16,0 0-2-16,0 0-1 15,0 0-2-15,0 0 1 16,0 0-2-16,0 0 1 15,-22-8-1-15,22 8 0 16,0 0-1-16,-29 4 1 16,12 0-1-16,0 7 0 15,-8-1 1-15,5 1-2 16,1 5 1-16,4 1-1 0,1 0 0 16,14-17 0-16,-10 29-1 15,10-29 1-15,0 0-1 16,33 19 1-16,-10-19 0 15,4-4 0-15,4-7 0 16,4-5-1-16,-4-5 2 16,-2 2-2-16,-6-4 1 15,-8 6 0-15,-15 17 0 16,-4-25-1-16,4 25 1 16,-38 2 0-16,9 13 0 15,-6 0-1-15,1 5 0 16,3 5 1-16,6-4-1 15,9 2 0-15,16-23 0 0,-4 19 0 16,22-19 0-16,9-2 0 16,4-8 0-16,5-5 0 15,-3-4 0-15,0-4 1 16,-8 4-1-16,-6 3 1 16,-15-7-1-16,-6 6 1 15,2 17-1-15,-25-23 1 16,2 21-1-16,0 2 0 15,0 6 1-15,-1 0 0 16,7 9-1-16,5 2 1 16,1 4-2-16,9-2 1 15,6 1 0-15,-4-20-2 16,15 25-3-16,-15-25-17 0,0 0-18 16,21-8-1-16,-21 8-1 15,-3-21 1 1</inkml:trace>
  <inkml:trace contextRef="#ctx0" brushRef="#br0" timeOffset="42174.6442">6751 12853 9 0,'0'0'9'0,"0"0"-1"16,0 0 3-16,0 0-1 0,0 0 1 15,0 0 1 1,0 0 1-16,0 0-1 0,0 0 0 16,0 0-2-1,0 0-3-15,0 0 0 0,0 0-2 16,0 0-1-16,2 23-1 16,-2-23 0-16,0 25 0 15,-2-7 0-15,2 5 0 16,-2 0 0-16,4 5-1 15,-4-3 0-15,2 4-1 16,-2-2-1-16,2 4 2 16,-2-5-2-16,2 5 2 15,-4-2-1-15,2 5 0 0,-2-5 0 16,2 4 1 0,-3-3 1-16,3 3-2 15,-2 4 1-15,2 3-2 16,-4 0 2-16,4 4-1 0,-2 0 1 15,0 2-2-15,-1-3 1 16,3 3 0-16,-4-4 0 16,6 4 0-16,0 0 1 15,4 2-1-15,-4 4 0 16,2 7 0-16,-2 2-1 16,0 5 1-16,-2-1-1 15,0-2 1-15,0-1-1 16,-2-5 0-16,0-3 0 15,2-4 0-15,-2-4 1 16,1 9-1-16,1-3 1 16,0 6-1-16,-2-1 0 15,4 7 0-15,-2-3 0 0,0 4 1 16,2-3-2-16,0-3 2 16,-2-1-2-16,0-5 1 15,0 7 0-15,-4-1 1 16,3 3-1-16,-3 1 1 15,-2-4-1-15,2 1 1 16,0-3-1-16,1 1 0 16,1-6 0-16,0-2 0 15,2-6 1-15,2-6-2 16,0-2 3-16,0-3-3 16,2-8 3-16,0-2-1 15,-2-23-1-15,8 25 1 16,-8-25-1-16,0 0 1 0,0 0-1 15,0 0 0-15,5 17 0 16,-5-17 0-16,0 0-1 16,0 0-2-16,0 0-3 15,-13-17-11-15,13 17-21 16,0 0 1-16,-21-6-1 16,21 6 0-16</inkml:trace>
  <inkml:trace contextRef="#ctx0" brushRef="#br0" timeOffset="43221.5603">6353 16176 21 0,'10'-18'33'0,"-10"18"0"15,4-23-2-15,-4 23-13 0,0-17-2 16,0 17-3-1,0 0-3-15,0 0-3 16,0 0 0-16,29 33-2 16,-20-16-1-16,11 12 0 0,-3-2-1 15,10 1-1-15,-2 7 0 16,4-4-1-16,-2-3 0 16,0-1 0-16,-2-4 0 15,-2-4-1-15,-3-3 0 16,-3-1 1-16,-17-15-1 15,27 12 0-15,-27-12 0 16,19-12 0-16,-13-5 0 16,2-8 0-16,-2-4 0 15,-1-5 0-15,1-3 1 16,0-7-1-16,2 6-1 16,-5-1 1-16,5 9-1 15,-2-5 1-15,2 10 1 0,-3 4-1 16,5 2 0-16,-10 19 0 15,14-27 1-15,-14 27-1 16,9-21 1-16,-9 21 0 16,0 0-1-16,-38 0 0 15,5 2 1-15,-8 5-1 16,-3-5 0-16,-6 6 1 16,0-8-2-16,3-6-2 15,15 4-6-15,-3-23-30 16,18 6 0-16,5-10-1 15,12 6-1-15</inkml:trace>
  <inkml:trace contextRef="#ctx0" brushRef="#br0" timeOffset="45693.0902">6199 16941 17 0,'0'0'29'0,"6"-21"3"16,-6 21 0-16,0 0-13 16,0 0-6-16,0 0-2 0,0 0-3 15,21 32-2-15,-21-10 1 16,10 16-3-16,-6-7 2 15,5 9-4-15,-3-4 2 16,4 1-3-16,-7-10 2 16,3-2-2-16,-6-25 0 15,10 19 0-15,-10-19-1 16,0 0 1-16,6-37-2 0,-6 12 1 16,2-7 0-1,-2-10 0-15,2-3-1 16,-1 3 2-16,5 0-2 15,4 0 1-15,1 2 1 0,5 5-1 16,1 8 1-16,3 12-1 16,1 11 2-16,0 14-1 15,0 14 0-15,-3 15 0 16,-7 9 1-16,1 2-1 16,-5 5 1-16,-3 1 0 15,-2-6-1-15,-2-10-1 16,-2-13 1-16,0-10 0 15,2-17-1-15,0 0 0 16,-4-19-1-16,3-10 1 16,1-5-1-16,0-10 1 15,1-4 0-15,3-6-1 16,6 2 1-16,3 4 0 0,7 0 0 16,3 10 0-16,2 5 0 15,4 8 0-15,2 14 0 16,0 13 0-16,-2 13 0 15,-8 14 1-15,-2 9-1 16,-7 8-1-16,-1 6 2 16,-5 0-1-16,-2-2 1 15,-4-8-2-15,0-6 0 16,0-13-3-16,8-2 0 16,-8-21-5-16,25 10-9 15,-25-10-20-15,21-31 0 16,-6 1 1-16,12 1 0 15</inkml:trace>
  <inkml:trace contextRef="#ctx0" brushRef="#br0" timeOffset="46146.2306">7106 16747 49 0,'0'0'33'0,"21"-6"2"16,-21 6-12-16,-8 43-5 15,-19-15-4-15,15 34-5 16,-18-10-1-16,12 11-3 15,-1-8-1-15,11-3-3 16,10-13 1-16,10-14-1 16,11-18 0-16,10-18-1 15,9-16-2-15,-3-15 2 16,-1-10-2-16,-5-9 2 0,-10-3-1 16,-7-1 1-16,-7 6-1 15,-9 13 2-15,-7 7 0 16,-1 20 0-16,8 19 0 15,-17 8 0-15,13 15 0 16,8 15 0-16,3 4 0 16,11 8-1-16,5 6 1 15,4 3-1-15,2-3 2 16,3 3-1-16,-5-1 0 16,0-1 0-16,-11-1 1 15,-6 2-1-15,-10-5 1 16,-6 1-1-16,-10-10 0 15,-9-4 0-15,-6-3 0 0,-9-7 0 16,-1-5-1-16,-3-11 0 16,0-3-3-16,-3-13-3 15,24 16-32 1,-13-26-1-16,14 9-1 0,5-11-1 16</inkml:trace>
  <inkml:trace contextRef="#ctx0" brushRef="#br0" timeOffset="48873.8815">6791 12401 12 0,'-4'23'23'0,"4"-23"-3"0,0 0-2 15,-11 21-3-15,11-21-1 16,0 0-2-16,-21 9-2 16,21-9-2-16,0 0 0 15,0 0-1-15,0 0-1 16,1-25 0-16,-2 2-2 16,6 2 0-16,-10-11 0 15,8-1 0-15,-6-11-1 16,4 2 0-16,-2-16 0 15,6-9 0-15,-5-10-1 16,6-3 0-16,-2-10 0 16,4-6 0-16,-6-6 0 15,3 0-1-15,-1-1 2 0,-2 1-2 16,2-1 1-16,2-1-1 16,0-2 1-16,3 3-1 15,-1-8 0-15,4-3-1 16,-5 3 1-16,7 10 0 15,-7 1-1-15,3 10 0 16,0 5 1-16,-1 7-1 16,5 12 0-16,-3 9 1 15,5-3-1-15,-3 7 0 16,3 5 0-16,-7 6 0 16,1 1 0-16,-4 9 0 15,-2 5 0-15,-4 4 0 16,0 23 0-16,-2-25 0 0,2 25 1 15,-6-21-2-15,6 21 2 16,-2-19-1 0,2 19 0-16,0-22 0 15,0 22 0-15,0 0 0 0,2-23 0 16,-2 23 0-16,0 0 0 16,0 0 0-16,0 0 0 15,0 0 0-15,0 0 0 16,2-17 0-16,-2 17 0 15,0 0 0-15,0 0 0 16,0 0 0-16,0 0 0 16,0 0 0-16,0 0 0 15,0 0 0-15,0 0 0 0,0 0 0 16,2-21 0-16,-2 21 0 16,0 0 0-1,2-19 0-15,-2 19 0 16,0 0 0-16,2-17-1 0,-2 17 1 15,0 0 0-15,0 0-1 16,0 0 1-16,0 0 0 16,0 0 0-16,0 0 0 15,0 0-1-15,0 0 1 16,0 0 0-16,0 0 1 16,-14-21-1-16,14 21-1 15,0 0 1-15,0 0 0 0,0 0 0 16,-7-18-1-16,7 18 0 15,0 0 0 1,0 0 0-16,1-19 0 16,-1 19 1-16,0 0-1 15,2-25 1-15,-2 25 0 0,6-25 0 16,-6 25 0-16,4-27-1 16,-4 27 1-16,8-32 1 15,-6 13-1-15,-2 19 0 16,2-31 0-16,-2 31 0 15,-2-23 0-15,2 23 1 16,-2-21 0-16,2 21-1 16,0 0 1-16,0 0 0 15,-20 15 1-15,7 6 0 16,-1 14-1-16,-5 5 1 16,0 10 0-16,-4 4-1 15,-2-1 0-15,2 5 0 0,-1-6 0 16,1-8-1-16,4-12 1 15,2-5-1-15,1-6 0 16,16-21 0-16,-19 6 1 16,19-6-1-16,-4-38 0 15,8 7 0-15,4-4 0 16,-1-7 0-16,1-8 0 16,4 2 0-16,1 2 0 15,-1 2 0-15,3 2 0 16,-1 8 0-16,1 3 1 15,-1 4-1-15,3 12 0 16,0 3 1-16,1 12-1 16,3 10 0-16,0 11 0 0,0 8 1 15,2 1 0-15,2 9 0 16,-1 1 0-16,-3 2-1 16,-4-2 1-16,-3-5 0 15,-3-6-1-15,-3-4 0 16,-2-8-1-16,3 0-2 15,-9-17-1-15,0 0-7 16,0 0-31-16,25-7 2 16,-21-11-2-16,2-5 0 15</inkml:trace>
  <inkml:trace contextRef="#ctx0" brushRef="#br0" timeOffset="49493.5334">7175 8338 48 0,'0'0'34'15,"0"0"2"-15,0 0-5 16,15 38-16-16,-32-17-3 16,17 24-4-16,-13-5-1 15,9 17-3-15,-8-1 2 16,6 3-4-16,-1-5 2 16,5-2-4-16,0-12 2 15,2-7-2-15,0-6-1 16,0-27 1-16,2 27-3 15,-2-27-1-15,0 0-3 16,-2-37-9-16,13 12-20 16,-13-11-2-16,-1-1 1 0,-3-11 0 15</inkml:trace>
  <inkml:trace contextRef="#ctx0" brushRef="#br0" timeOffset="49868.5382">7084 8455 39 0,'0'0'34'16,"-4"-25"-1"-16,4 25-6 15,-7-25-9-15,7 25-4 16,0 0-2-16,25-2-3 0,-25 2-2 16,23 10-1-1,-23-10-1-15,35 29-1 16,-16-14 0-16,6 12 0 16,0 1-1-16,2 1-2 15,0 4 1-15,2-2-1 0,0-5 1 16,-2-3-1-16,-2 2 0 15,0-5-1-15,-2-9 1 16,-1-3-1-16,-5-8 1 16,0-4 0-16,-17 4-2 15,25-31 2-15,-15 1-1 16,-6-7 1-16,-2-5-2 16,0-4 2-16,-4 2-2 15,-2-6 1-15,-2 6-1 16,-2 2 1-16,-1 9-2 15,-3-2-2-15,6 10-1 16,-9-15-16-16,13 19-19 0,-10 0-1 16,12 21 1-16,-21-31-2 15</inkml:trace>
  <inkml:trace contextRef="#ctx0" brushRef="#br0" timeOffset="99296.5256">13955 2668 45 0,'21'-14'32'16,"-21"14"0"-16,0 0-9 15,6-17-3-15,-6 17-7 16,0 0-3-16,0 0-2 16,0 0-2-16,0 0-2 15,0 0 0-15,0 0 0 16,-41 10-2-16,8 1 0 0,-9 3 0 16,-10 3-2-16,-6 2 1 15,-4 0 0 1,3-1-1-16,-1-3 0 15,4-4 0-15,4 1 1 0,2 1-1 16,7-1 0-16,3-1 0 16,7 3 1-16,4-5 0 15,4 3-1-15,8-4 0 16,17-8 0-16,-18 11 0 16,18-11 0-16,0 0 0 15,27 6 0-15,-6-6 0 16,6 0 0-16,10 2 0 0,4 0 0 15,7 0 1-15,8 0-1 16,2 1 1 0,-2 7-1-16,-1 3 0 15,-2 1 1-15,-5 3 0 16,-8-2 0-16,-5 5-1 0,-14-1 0 16,-7 6 1-16,-9-4-1 15,-10 6 1-15,-11 5 0 16,-13 3-1-16,-7 3 1 15,-9 1-1-15,-3 1 0 16,-6-2 0-16,0-1 0 16,-2-5 0-16,0-1 0 15,6-4 0-15,6-2 0 16,3-2 0-16,8-4 0 16,4 0 1-16,6-5-1 15,23-14 0-15,-21 26 0 16,21-26 0-16,4 27 0 0,-4-27 1 15,19 21 0-15,-1-13-1 16,5 2 0-16,4-3 1 16,7 3 0-16,7-8 0 15,9 0-1-15,2 3 1 16,8-3-1-16,2 4 1 16,3 0-1-16,-1-2 1 15,0 1 0-15,1 1-1 16,-7 0 1-16,0-2-1 15,-8-2 0-15,-2-2 0 16,-7 2 1-16,-10-2-1 16,-4 2 0-16,-27-2 0 15,27-2 0-15,-27 2 1 0,0 0-1 16,0 0 0-16,0 0 0 16,0 0 1-16,0 0-1 15,0 0 1-15,0 0-1 16,0-23 0-16,0 23 1 15,-6-25-1-15,6 25-1 16,-10-29 0-16,4 12-1 16,5-1-1-16,-3-8-1 15,9 4-3-15,-8-20-6 16,26 12-27-16,-23-11-1 16,4 7 1-16,-2-10 0 15</inkml:trace>
  <inkml:trace contextRef="#ctx0" brushRef="#br0" timeOffset="99749.6722">14113 2582 38 0,'0'0'34'15,"-17"-20"3"-15,17 20-1 16,-22-25-17-16,22 25-5 16,0 0-3-16,0 0-3 15,0 0-2-15,14 25-1 16,-14-25-2-16,8 37 0 16,-6-12-1-16,3 3 0 15,-5 3-2-15,2 0 0 16,-2 0-2-16,0-6-1 0,10 7-4 15,-10-32-15 1,6 21-17-16,-6-21 0 16,23 17 1-16,-23-17-1 15</inkml:trace>
  <inkml:trace contextRef="#ctx0" brushRef="#br0" timeOffset="100093.4262">14589 2677 65 0,'0'0'37'0,"20"-17"1"15,-20 17-1-15,-4 19-26 0,15 14-1 16,-13-2-3-16,8 17 0 15,-6 0-3-15,6 15 0 16,-2 4-1-16,2-2-1 16,-1-1 0-16,1-5-1 15,-2-7-1-15,2-8 1 16,0-6-2-16,-4-13 0 16,1-6-1-16,-3-19-1 15,0 0-5-15,0 0-13 16,-1-25-18-16,1-5-2 15,3-5 1-15,-5-9 1 16</inkml:trace>
  <inkml:trace contextRef="#ctx0" brushRef="#br0" timeOffset="100333.9653">14423 2735 64 0,'0'0'37'0,"0"0"0"16,22-19 0-16,18 25-27 16,-7-16-2-16,23 12-3 15,2-8-1-15,11 2-2 16,3 0 0-16,-3-3-3 16,-1 7 0-16,-13-14-5 15,7 28-13-15,-19-18-18 16,-18 6-1-16,-25-2 1 15,0 0-1-15</inkml:trace>
  <inkml:trace contextRef="#ctx0" brushRef="#br0" timeOffset="100505.8403">14643 2840 66 0,'0'0'37'16,"0"0"0"-16,31 16 0 15,6-7-29-15,-12-12-3 16,14 3-2-16,1 3-7 16,-11-3-30-16,11-3-2 15,-3-1-1-15,-2-2 0 16</inkml:trace>
  <inkml:trace contextRef="#ctx0" brushRef="#br0" timeOffset="100880.857">15369 2850 46 0,'-20'10'35'0,"20"-10"1"16,0 0-1-16,0 0-21 15,0 0-4-15,23-4-3 16,8 6-2-16,-2-8-3 15,12 4-2-15,3 0-1 16,-5-7-6-16,11 20-7 16,-21-13-21-16,0 2-1 15,-12 0 1-15,-17 0-1 16</inkml:trace>
  <inkml:trace contextRef="#ctx0" brushRef="#br0" timeOffset="101052.7468">15380 2984 43 0,'-19'21'35'16,"19"-21"0"-16,21 8 0 16,2-19-19-16,20 18-7 15,-9-12-4-15,7-1-9 16,11 4-28-16,-13 0-2 16,-3 0-1-16,-3 0-1 15</inkml:trace>
  <inkml:trace contextRef="#ctx0" brushRef="#br0" timeOffset="101521.5033">16362 2768 80 0,'0'0'38'0,"0"0"2"15,-14 25-11-15,-18-16-16 0,14 31-3 16,-18-5-3-1,7 22-1-15,-8 3-2 16,12 5 0-16,4 0-2 16,15 2 0-16,14-9-1 0,17-10 0 15,17-13-1-15,18-16 1 16,9-12-1-16,11-14 0 16,2-14 1-16,1-18 0 15,-7-13 0-15,-11-1 0 16,-15-9 0-16,-17-3 0 15,-17-2 0-15,-22 2 0 16,-15 1 0-16,-14 5-1 0,-6 13-2 16,-5-4-1-1,4 23-6-15,-14-5-33 16,15 16 0-16,-7-1-1 16,9 15 0-16</inkml:trace>
  <inkml:trace contextRef="#ctx0" brushRef="#br0" timeOffset="106244.666">13050 4764 8 0,'2'-17'32'16,"-2"17"-1"-16,0 0-4 15,0-27-5-15,0 27-2 16,0 0-3-16,0 0-5 16,0 0-3-16,0 0-3 15,0 0-1-15,0 0 0 16,10 35-1-16,-1-1 0 15,-3 5 0-15,8 14 0 16,-7 3 0-16,7 15-1 16,-4 0 0-16,-1-2-1 15,-1-6 0-15,0-9-1 16,-5-8-1-16,1-11 0 16,0-7 0-16,-2-10 0 0,-2-18-1 15,0 0-1-15,0 0-1 16,0 0-2-16,-4-23-3 15,-11-14-5 1,23 20-13-16,-20-20-12 0,4-1 0 16,-9-8 1-16,3 2 1 15,-9-4 19-15,17 13 17 16,-13-1 0-16,2-2 0 16,-1 5 23-16,9 8 9 15,1 2 2-15,-2 6 1 16,10 17-10-16,-9-27-7 15,9 27-5-15,0 0-2 0,25-2-2 16,-25 2-3-16,29 25 1 16,-10-8-2-1,12 14 0-15,0 3 0 16,5 11-2-16,5 3 0 16,3 5-1-16,3-1 0 0,1-4-1 15,0-10 0-15,0-3 0 16,-3-10-1-16,3-8 1 15,-8-13-1-15,1-8 1 16,-8-13 0-16,-4-4 0 16,-8-6 0-16,-6-8-1 15,-5-1 1-15,-12-6-1 16,-10 0 0-16,-1-5-1 0,-6-2 0 16,-3 6 0-16,3-6-1 15,0 4 1 1,3 3-2-16,3-2-2 15,9 11 0-15,-2-7-7 0,24 21-28 16,-20-4-3-16,2 23 2 16,0 0-2-16</inkml:trace>
  <inkml:trace contextRef="#ctx0" brushRef="#br0" timeOffset="107435.454">14028 4991 58 0,'0'0'36'15,"-17"-2"2"-15,17 2-12 0,-22-2-7 16,22 2-5-16,0 0-5 16,20 11-1-16,-20-11-3 15,31 0 0-15,-6-2-1 16,8 6 0-16,-1-4-1 15,9 8-1-15,-5-6 0 16,-1 6-1-16,-2-1 0 16,-8 1-1-16,-4 2 0 15,-21-10-1-15,27 11-2 16,-27-11-1-16,0 0-6 16,0 0-30-16,0 0-1 15,0 0 1-15,10-27-2 16</inkml:trace>
  <inkml:trace contextRef="#ctx0" brushRef="#br0" timeOffset="109544.904">14659 4975 46 0,'-19'-15'33'16,"19"15"-7"-16,0 0-3 16,-14-23-5-16,14 23-3 0,0 0-4 15,0 0-2-15,0 0-3 16,0 0 0-16,0 0 0 16,17-2-1-16,-17 2 0 15,18 33 0-15,-9-10 0 16,3 11-2-16,-2 3 1 15,3 3-1-15,-3 2 0 16,-1-3-2-16,-3-5 0 16,2-5 0-16,-4-6 0 15,2-6-1-15,-6-17 0 16,5 19 1-16,-5-19-1 16,0 0 0-16,-4-17 0 0,4 17 0 15,-5-34 0-15,1 9 0 16,2-6 0-16,0 0-1 15,2-1 1-15,4-5-1 16,4 5 0-16,5-1 0 16,4 2 0-16,8 6 1 15,2 2-1-15,4 6 1 16,2 7-1-16,2 10 2 16,-2 4 0-16,-1 12 1 15,-3 5-1-15,-7 7 1 16,-3 5-1-16,-4 5 1 15,-3 1-1-15,-4-3 0 16,-5-1-1-16,-3-8 1 0,0-4-1 16,0-6 0-16,0-17 0 15,0 21 0-15,0-21 0 16,0 0 1-16,-5-23-1 16,3 2 0-16,0-2 0 15,0-8-1-15,2-1 1 16,2-5 0-16,4 3-2 15,1 1 1-15,7 4 0 16,1 4 0-16,4 4 0 16,7 6 1-16,1 3-1 15,3 9 1-15,-1 4 0 16,4 7 1-16,-4 6 1 16,0 7-1-16,-2 0 0 0,-6 6 0 15,-3 5 1-15,-3-3-2 16,-7 0 1-16,-4 0-1 15,-2-6 0-15,-2-6-1 16,0-17 0-16,-4 25-2 16,4-25-2-16,0 0-3 15,19 9-10-15,-13-28-23 16,-6 19-1-16,27-42 1 16,-4 17 0-16</inkml:trace>
  <inkml:trace contextRef="#ctx0" brushRef="#br0" timeOffset="110060.5557">15735 4906 49 0,'25'-9'36'15,"-25"9"3"-15,0 0 0 16,19 44-19 0,-42-31-4-16,21 22-5 0,-15-10-2 15,7 15-4-15,-3-5 0 16,5 1-2-16,4-7-1 15,6-8-1-15,-2-21-1 16,27 19 0-16,-6-21 0 16,3-9-1-16,-1-9 1 15,0-6-1-15,-4-7 0 16,-1-2 0-16,-9 1-1 16,-1 1 1-16,-8 3 1 0,0 7 0 15,-4 3-1-15,4 20 1 16,0 0 1-1,0 0 0-15,0 0 1 16,-8 33-1-16,18-4 0 0,3 7 0 16,7 6 1-16,7 8-1 15,2 4 0-15,3 4 0 16,-3 1 0-16,2 2-1 16,-6 5 1-16,-3-3 0 15,-9 0 0-15,-7-5 0 16,-12-6-1-16,-4-6 1 15,-9-4 0-15,-8-10-1 0,-8-9 1 16,-5-5-1-16,-4-11 0 16,-5-5 0-1,5-2-1-15,-2-7-1 16,7-1-2-16,-1-9-5 0,40 17-31 16,-39-29-2-16,27 12 0 15,1-6 0-15</inkml:trace>
  <inkml:trace contextRef="#ctx0" brushRef="#br0" timeOffset="110596.1201">16553 4761 66 0,'-17'0'37'0,"17"0"-1"0,0 0-9 16,-24-2-13-16,44 11-5 16,-20-9-2-16,31 0-3 15,-3-4-2 1,9 4 0-16,4-3 0 0,1 1-1 16,2 0-2-16,-5-4-3 15,5 16-3-15,-44-10-20 16,37-8-10-16,-37 8-2 15,0 0 2-15</inkml:trace>
  <inkml:trace contextRef="#ctx0" brushRef="#br0" timeOffset="110768">16578 4914 57 0,'0'0'37'16,"25"10"-2"-16,4-16 1 15,-4-9-26-15,21 13-3 0,-9-6-7 16,0-6-5-16,15 16-17 16,-12-4-14-16,-5-5 1 15,-2 3-2-15,-4-6 2 16</inkml:trace>
  <inkml:trace contextRef="#ctx0" brushRef="#br0" timeOffset="111111.7615">17402 4611 71 0,'21'-6'40'0,"-21"6"0"0,19 8 1 16,-19-8-27-16,-12 48-4 16,-13-8-3-16,2 20-1 15,-4 1 0-15,12 8-3 16,1-2-1-16,16-4 0 15,10-9-1-15,13-15 0 16,19-15 0-16,12-12-1 16,2-18 0-16,4-11 0 15,-6-16-1-15,-8-9 1 16,-13-10-1-16,-12-3 1 16,-17-1 0-16,-18 2-1 15,-13 6 0-15,-12 4 0 16,-1 12-2-16,-12-3-5 0,23 20-32 15,-18-1-2-15,9 9 0 16,-1 1-1-16</inkml:trace>
  <inkml:trace contextRef="#ctx0" brushRef="#br0" timeOffset="113004.7183">13039 6546 24 0,'0'0'31'0,"9"-21"1"15,-9 21-6-15,-4-21-5 16,4 21-4-16,0 0-1 15,0 0-5-15,0 0-2 16,0 0-2-16,10 33-1 16,-4 11-1-16,-8 4-1 0,8 17 0 15,-4 6-2-15,3 6 1 16,-3-2-1-16,2-1-1 16,0-8 0-16,0-9-1 15,-4-13 0-15,2-11-1 16,0-12-1-16,-2-21-1 15,0 0-2-15,0 0-5 16,0 0-9-16,-2-38-19 16,0 7 1-16,-6-15-1 15,2-4 1-15</inkml:trace>
  <inkml:trace contextRef="#ctx0" brushRef="#br0" timeOffset="113348.4933">13019 6677 44 0,'2'-33'35'16,"0"10"0"-16,0 0 2 15,-2 23-17-15,4-23-5 16,13 31-3 0,-17-8-3-16,22 38-3 0,-7-3 0 15,12 18-2-15,-2 3 0 16,12 7-1-16,1 3-1 16,5 3 0-16,1-8 0 15,2-9-1-15,-1-10 0 16,-1-7-1-16,-3-16 1 15,-1-6 0-15,-7-11-1 16,-2-8 1-16,-8-13-1 0,0-10 1 16,-8-9 0-16,-3-16-1 15,-8 1 0-15,-8-13-1 16,0 5 1-16,-9-2-1 16,3 1-1-16,-7 3-1 15,7 11-2-15,-9-2-3 16,26 33-12-16,-12-12-20 15,7 8-1-15,0 0 0 16,-2 21 1-16</inkml:trace>
  <inkml:trace contextRef="#ctx0" brushRef="#br0" timeOffset="113645.3662">13934 6640 80 0,'0'0'37'15,"0"0"1"-15,1 18 1 16,25-9-30-16,-5-9-3 15,17 6-1-15,-3-4-3 16,8 0-1-16,-1 4-2 16,-9-14-5-16,13 29-11 15,-17-19-22-15,-29-2 1 16,0 0-1-16,10 31 1 16</inkml:trace>
  <inkml:trace contextRef="#ctx0" brushRef="#br0" timeOffset="113801.6213">13974 6930 67 0,'-19'17'35'0,"19"-17"2"16,21-5-1-16,10 3-26 15,-14-10-3-15,14 6-3 16,-2 2-6-16,-29 4-32 16,41-11-2-16,-18 11 0 15,-6-2-1-15</inkml:trace>
  <inkml:trace contextRef="#ctx0" brushRef="#br0" timeOffset="114728.7271">14805 6600 52 0,'-3'-29'36'16,"1"12"2"-16,2 17-1 15,-20-34-19-15,20 34-4 16,0 0-3-16,10 17-3 15,-10 2-2-15,12 15-1 0,-5 11-1 16,9 10-1-16,-1 5 0 16,4 1-1-16,-3-1-1 15,1-3 1-15,-3-9-2 16,-1-8 1-16,-3-13-1 16,-4-10 0-16,-6-17 0 15,0 0-1-15,0 0 1 16,-2-32-2-16,-4-1 1 15,0-7-1-15,0-8 1 16,1-10 0-16,3 7 0 16,4-5 0-16,3 6 0 15,7 8 1-15,5 7 0 16,3 16 0-16,7 10 1 0,1 14 0 16,3 11 0-16,2 13 0 15,-2 5 1-15,0 12 0 16,-8 4-1-16,0 0 0 15,-7 2 1-15,-7-4-1 0,-3-6 0 16,-8-8-1-16,-2-5 0 16,-3-10 0-1,7-19 1-15,-18 14-1 16,18-14-1-16,-11-23 1 0,11-2-1 16,3-10 1-16,3-9-1 15,8-6 1-15,7 0-1 16,6-5 1-16,6 7 0 15,3 4 0-15,3 9 0 16,3 8 0-16,1 16 1 16,-3 15-1-16,-3 7 0 15,-8 18 1-15,-4 7-1 16,-8 8 1-16,-3 6-1 0,-6 6 0 16,-5-4-1-16,-1-10 0 15,2-2-1 1,-4-15-2-16,8-2-3 15,-8-23-8-15,19-4-25 0,-19 4-2 16,41-34 2-16,-16 1 0 16</inkml:trace>
  <inkml:trace contextRef="#ctx0" brushRef="#br0" timeOffset="115150.609">15995 6629 80 0,'20'-10'40'16,"-20"10"0"-16,-20 31 0 0,-10-21-25 15,8 30-5 1,-14-2-4-16,11 8-1 16,0-7-1-16,11-1-2 15,6-7-2-15,14-10 0 0,12-12 0 16,7-13-2-16,9-13 1 16,1-12-1-16,2-7 0 15,-5-8 1-15,-1-2-1 16,-9 0 1-16,-5 2 1 15,-6 9 0-15,-9 10 0 16,-2 25 0-16,-2-19 1 16,2 19 0-16,0 29 0 15,8 7 0-15,2 10-1 16,7 12 2-16,4 7-2 16,6 8 2-16,2 9-1 15,0 1 0-15,-4-3 0 16,-3-5 1-16,-7-9-1 0,-9-5 0 15,-12-9 0-15,-13-8-1 16,-10-17 0-16,-12-6-3 16,1 2-7-16,-10-21-30 15,3 2-3-15,-5-14 1 16,8 2-1-16</inkml:trace>
  <inkml:trace contextRef="#ctx0" brushRef="#br0" timeOffset="116684.3707">13959 8359 58 0,'0'0'35'0,"0"0"2"16,19-6-5-16,10 14-17 15,-29-8-5-15,44-15-3 16,-15 3-2 0,10 4-2-16,-1-1-1 0,1 1-2 15,-1 2-2-15,-11-3-2 16,8 15-6-16,-35-6-26 16,0 0-1-16,0 0 0 15,-8 17 0-15</inkml:trace>
  <inkml:trace contextRef="#ctx0" brushRef="#br0" timeOffset="116825.0015">14071 8420 58 0,'-26'27'37'0,"26"-27"-2"15,0 0 1-15,24 0-24 16,10 6-5-16,1 0-9 16,-4-4-30-16,11-10-1 15,3-2-3-15,-5-1 2 16</inkml:trace>
  <inkml:trace contextRef="#ctx0" brushRef="#br0" timeOffset="117496.8993">15214 8140 54 0,'0'0'35'0,"0"0"1"0,0 0-1 15,20 6-17-15,-20-6-5 16,-6 29-4-16,-4-12-2 15,12 12-1-15,-6-6-3 16,2 4 1-16,-3-6-2 16,5 0-1-16,0-21 0 15,0 25 0-15,0-25-1 16,19 2 0-16,0-8 0 16,6-2 0-16,6-1 0 15,11-1 0-15,9 1 0 16,6 1 0-16,3 4 0 15,-4 4 0-15,0 8 0 16,-8 5 1-16,-7 6 0 0,-12 4 0 16,-12 2 0-16,-15 8 0 15,-13 0 0-15,-11 1-1 16,-11-5 2-16,-7-2-2 16,-8-8 1-16,0 0-1 15,-5-4 0-15,-1-13-1 16,6-4-1-16,0-11-1 15,17 7-7-15,-19-21-30 16,23 2 0-16,-2-11-1 16,8-2 0-16</inkml:trace>
  <inkml:trace contextRef="#ctx0" brushRef="#br0" timeOffset="117684.4122">15199 8158 84 0,'31'-6'39'0,"2"-2"0"16,13 1 0-16,-19-11-31 16,38 11-4-16,-1-7-2 15,0 1-2-15,5 7-5 16,-17-19-15-16,6 15-18 16,-12-1 0-16,-5 1-1 15,-10-1 1-15</inkml:trace>
  <inkml:trace contextRef="#ctx0" brushRef="#br0" timeOffset="118200.0684">15936 7979 66 0,'0'0'38'0,"11"25"1"15,-7-6 0-15,4 18-19 16,-12-10-10 0,17 19-1-16,-13-4-3 0,8 6-1 15,-4-2-1-15,2-4-1 16,-2-7-1-16,0-1-1 15,-1-11-2-15,-3-23 0 16,14 23-2-16,-14-23-1 16,23-9-2-16,-13-14-3 15,15 5-2-15,-18-22-1 16,24 11 0-16,-19-15 3 0,15 13 2 16,-12-7 2-16,8 9 4 15,1 10 4-15,-11-2 3 16,14 19 2-1,-27 2 2-15,31 8-2 0,-31-8 0 16,13 34-1-16,-18-13-1 16,1 8-1-16,-12-4-1 15,1 4-1-15,-6-6 0 16,0-4-2-16,1-4 0 16,3-5 0-16,17-10 0 15,-25 12-1-15,25-12 0 16,0 0 0-16,0 0 0 15,-10 19 0-15,10-19 0 0,14 17 1 16,-14-17-1-16,25 31 1 16,-8-16 0-1,4 8-1-15,1-2 0 16,1 2-1-16,-2-2 1 0,0-3-4 16,8 10-7-16,-4-22-30 15,-4 6 0-15,-21-12 0 16,35-6 0-16</inkml:trace>
  <inkml:trace contextRef="#ctx0" brushRef="#br0" timeOffset="118825.7733">17112 7904 52 0,'-7'-17'36'16,"7"17"1"-16,0 0-3 16,-14-23-12-16,14 23-6 15,0 0-5-15,15 44-2 16,-18-13-3-16,6 17-1 15,-3 6-1-15,0 11 0 0,0 4-2 16,2 0 0-16,0-4-1 16,2-3 0-16,0-9-1 15,2-11-1 1,2-9-1-16,-8-33-1 0,15 21-3 16,-15-21-3-16,23-8-19 15,-19-20-14-15,4-1 2 16,-4-7-1-16,1 1 2 15</inkml:trace>
  <inkml:trace contextRef="#ctx0" brushRef="#br0" timeOffset="119544.5485">16568 8211 79 0,'0'0'37'0,"22"-13"1"16,-22 13-10-16,0 0-15 15,1 19-4-15,-18-2-3 16,4 12-1-16,-12-2-1 16,5 8-1-16,-3-3-1 15,6 1-1-15,1-3-1 0,12-8 0 16,4-22-1-16,24 17 1 16,5-21-1-16,1-8 0 15,5-9 0 1,-2-4 1-16,0-3-1 0,-4-5 0 15,-8 0 1-15,-8 5 0 16,-9 5 1-16,-4 23-1 16,-8-21 2-16,8 21-1 15,-15 19 0-15,13 6 0 16,4 7 0-16,10 14-1 16,5 6 1-16,10 4 0 15,4 1 0-15,2 3-2 16,-1-9 2-16,-5-1-2 0,-7-6 2 15,-11-7-1-15,-14-8 0 16,-11-6 0 0,-13-10 0-16,-9-9-1 15,-3 0-1-15,-9-14-4 0,15 14-15 16,-11-21-18-16,11 1-1 16,4-5 0-16,14 4-1 15</inkml:trace>
  <inkml:trace contextRef="#ctx0" brushRef="#br0" timeOffset="120638.3389">17529 7914 35 0,'0'0'36'16,"0"0"1"-16,15-17 1 15,-15 17-12-15,0 0-9 16,0 0-4-16,0 0-4 15,-9 40-2-15,-5-9-1 16,6 15-1-16,-5 4-1 16,-1 11-1-16,-1 4-1 15,5 0 0-15,1-3-1 16,5-3-1-16,4-15 0 16,8-3 0-16,3-18 0 15,8-12-1-15,7-5 0 0,2-14 0 16,7-9-1-16,0-12 0 15,2-1 0-15,-3-13-1 16,-1 3 1 0,-8-6 0-16,-6-2 1 0,-9-2 0 15,-8 4 1-15,-6 4 0 16,-7 4 0-16,-3 7 1 16,-3 6 0-16,-1 8 0 15,1 1 0-15,17 16-1 16,-25-7 0-16,25 7 1 15,-19 4-2-15,19-4 0 16,0 0-1-16,-25 7-5 16,25-7-32-16,0 0-1 0,0 0 1 15,-20 12-1 1</inkml:trace>
  <inkml:trace contextRef="#ctx0" brushRef="#br0" timeOffset="121556.4942">18216 7993 69 0,'9'-23'36'0,"-9"23"2"15,0 0-8-15,0 0-15 16,21 36-2-16,-23-15-4 15,14 21-1-15,-10-1-2 16,8 7-2-16,-8-2 0 16,5 2-2-16,-3-8-1 15,-2-9 0-15,0-6 0 16,2-8-1-16,-4-17 0 16,0 0-1-16,0 0 1 15,13-19-1-15,-7-6 0 16,0-6 0-16,2-5 0 15,1-7 0-15,1-1 0 16,3 0 0-16,-1 8 1 0,1 5 0 16,3 10 0-16,-16 21 1 15,33-8 0-15,-16 20-1 16,2 9 2-16,1 8-2 16,-3-1 1-16,4 7 0 15,-5-6 0-15,-1-4-1 16,-3-4 1-16,-12-21-1 15,13 23 0-15,-13-23 0 16,0 0 0-16,0 0-1 16,-6-23 1-16,2 2-1 15,8-4 0-15,2-4 1 16,6-4-1-16,3 1 0 16,6 1 0-1,3 4 1-15,3 6-1 0,0 11 1 16,-2 10 1-16,0 12 0 15,-2 9 0-15,-4 8 0 16,-3 7 0-16,-3 3 0 16,-3 5-1-16,-3-6 1 15,-3-1-1-15,-4-9-1 16,0-3-2-16,0-25-1 16,0 31-7-16,0-31-29 0,0 0-1 15,-6-23 0-15,18 6 0 16</inkml:trace>
  <inkml:trace contextRef="#ctx0" brushRef="#br0" timeOffset="121853.3819">19342 7805 88 0,'17'7'42'0,"-17"-7"-1"16,-19 43 0-16,-18-15-31 0,3 26-2 16,-16 0-3-16,-1 9-1 15,-8 2-1-15,3 0-1 16,2-1-1-16,7-9 0 16,11-7-2-16,7-11 0 15,9-8-2-15,20-29-2 16,-7 30-8-16,7-30-29 15,0 0 1-15,31-36-2 16,1 9 1-16</inkml:trace>
  <inkml:trace contextRef="#ctx0" brushRef="#br0" timeOffset="122197.1339">19435 8002 79 0,'1'19'40'15,"-14"1"0"-15,-16-3 0 16,8 12-28-16,-18-14-5 16,14 6-2-16,0-7-1 15,25-14-2-15,-13 21-1 16,13-21-1-16,42 7 0 16,-5-3 0-16,5 0 0 15,4 2-1-15,3 5 1 16,-7 3 0-16,-3 3 1 15,-10 8 0-15,-12-2 1 16,-9 2-1-16,-12 2 0 0,-10 1 1 16,-7-5-1-16,-6 0 1 15,-6-5-1 1,-1-9-2-16,-1-3 0 0,0-8-2 16,10-2-3-16,-10-23-9 15,24 8-26-15,-3-15-2 16,10-5 1-16,4-7 1 15</inkml:trace>
  <inkml:trace contextRef="#ctx0" brushRef="#br0" timeOffset="122540.8933">19618 7739 65 0,'36'-19'39'15,"5"8"0"-15,-4-5 1 16,20 28-24-1,-30-20-5-15,16 22-3 0,-20 1-2 16,0 12-2-16,-21 6-1 16,-8 5 0-16,-17 6-1 15,-4 2-1-15,-6-2 0 16,-1-2 0-16,-1-5 1 16,4-3-1-16,8-11-1 15,6-2 1-15,17-21-1 16,5 18 1-16,13-18-1 15,11-4-1-15,7-4 1 0,7-1 0 16,7-1-1-16,6-3 0 16,2 7-3-1,-8-2-2-15,6 22-9 16,-22-16-27-16,-7 9 0 0,-27-7 0 16,0 21 0-16</inkml:trace>
  <inkml:trace contextRef="#ctx0" brushRef="#br0" timeOffset="123181.5532">13941 9675 73 0,'0'0'38'16,"-9"17"-1"-16,9-17-4 15,0 0-20-15,38 6-3 0,-11-16-2 16,23 5-3-16,4-11-1 16,14 7-2-16,1-3-1 15,1 1-2-15,-3 3-3 16,-15-15-10-16,-3 19-25 16,-15 0-2-16,-13 8 2 15,-21-4-2-15</inkml:trace>
  <inkml:trace contextRef="#ctx0" brushRef="#br0" timeOffset="123353.4228">14142 9832 78 0,'0'0'39'0,"23"12"-1"16,2-26 1-16,14 18-27 15,-1-25-8-15,9 0-6 16,8 17-16-16,-12-13-19 15,3 9 0-15,-13-3-1 16,-2 9 0-16</inkml:trace>
  <inkml:trace contextRef="#ctx0" brushRef="#br0" timeOffset="123939.2779">15351 9583 58 0,'0'0'37'16,"0"0"0"-16,0 0 2 0,0 0-17 15,-11 21-11 1,-11-8-4-16,15 12-1 16,-11-6 0-16,11 6-3 15,1-3 1-15,8-3-2 16,6-2 0-16,11-6-2 0,6-5 1 15,13-4 0-15,5-6-2 16,13 4 2-16,4-4-1 16,5 4 1-16,3 8-1 15,-3 7 1-15,-5 1 1 16,-8 9-2-16,-9 2 2 16,-14 7-1-16,-12 1-1 15,-13 3 1-15,-10-9 0 0,-8 0-1 16,-9-3 1-1,-4-1-1-15,-7-5 0 16,-3-5 0-16,-4-7 0 16,3-3 0-16,-5-7-1 0,3-7-1 15,5 1-3-15,-7-17-2 16,24 18-13-16,-14-30-22 16,10 1 0-16,-3-12 1 15,10 2 0-15</inkml:trace>
  <inkml:trace contextRef="#ctx0" brushRef="#br0" timeOffset="124361.1672">15313 9623 53 0,'17'-6'37'16,"10"-3"0"-16,15-1 1 16,5-13-12-16,20 15-18 15,-5-9-1-15,17 10-2 0,-4-9 0 16,8 10-1-16,-13 1 0 15,-5 7-1-15,-9 0 0 16,-10 9 0-16,-17 2 0 16,-9 10-1-16,-18 8 0 15,-6 15 0-15,-8 2 0 16,-1 8 0-16,-3-1-1 16,3 3 0-16,7 0 0 15,8-7-1-15,11-3 1 16,7-17-1-16,12-10 0 15,11-9 0-15,3-12 0 16,4-10 0-16,2-11 0 16,-5-8 0-16,-7-13 0 0,-9-10 0 15,-14 2 0-15,-13 0 0 16,-13 0-1-16,-13 8 1 16,-8 2 0-16,-7 4-1 15,-2 16-2-15,-1 1-2 16,11 17-4-16,-17-5-33 15,24 7 1-15,1-4-2 16,21 4 2-16</inkml:trace>
  <inkml:trace contextRef="#ctx0" brushRef="#br0" timeOffset="125173.7036">16715 9566 73 0,'0'0'37'15,"0"-18"0"-15,0 18-8 16,0 0-12-16,0 0-5 16,0 0-2-16,23 35-4 15,-17-10 0-15,5 19-1 16,-3 0-1-16,4 6-1 16,-5 0-2-16,-1 0 0 0,-2-6 0 15,0-8-1-15,-4-3 0 16,0-16-1-1,0-17 0-15,0 0-1 16,0 0-2-16,-19 0 0 0,19 0-2 16,-20-46-2-16,20 17-1 15,-19-17 0-15,15 10 1 16,-13-10 1-16,11 9 2 16,-7 1 4-16,5 3 2 15,2 16 3-15,-6 0 2 16,12 17 1-16,0 0 1 15,31 15 0-15,-31-15-1 16,47 40-2-16,-15-15 0 0,11 12-1 16,3-1-1-1,6 1-1-15,2-7 1 16,2-7-1-16,-2-5-1 16,4-11 0-16,-6-11 0 0,-4-1 0 15,-5-16-1-15,-10-4 0 16,-10-4 0-16,-8 0 0 15,-11-5 1-15,-6-5-1 16,-11 1 0-16,-3-12-1 16,-1 4 0-16,-6-6-2 15,7 8-2-15,-9-17-24 16,15 22-12-16,-9 1-2 16,8 17 1-16,11 21 0 15</inkml:trace>
  <inkml:trace contextRef="#ctx0" brushRef="#br0" timeOffset="134312.2243">12898 11372 18 0,'0'0'32'16,"0"-26"1"-16,0 26 0 15,0 0-14-15,0 0-4 16,19-8-1-16,-19 8-3 16,0 0-2-16,0 0-2 15,19 21-2-15,-19-2 0 16,14 20 0-16,-6-1-2 0,7 14 1 16,-3 3-2-16,5 9 1 15,-4-5-1-15,9 3-1 16,-5-9 0-16,-2-5 0 15,1-8-1-15,-3-9 1 16,-3-8-1-16,-10-23-1 16,15 25 1-16,-15-25-2 15,0 0 0-15,0 0-3 16,0 0-1-16,0-17-5 16,0 17-19-16,10-27-9 15,-12 6 1-15,-4-10-1 16</inkml:trace>
  <inkml:trace contextRef="#ctx0" brushRef="#br0" timeOffset="134671.613">12761 11376 52 0,'0'0'34'0,"-23"-4"1"16,23 4-9-16,0 0-9 16,-20 0-4-16,38 4-5 15,-18-4-2-15,48-13-2 16,-8 3-1-16,20 1 0 15,8-9-2-15,11 7 0 16,4-6 0-16,-2 1-1 16,-4 7-1-16,-6-1-1 15,-5 12-4-15,-24-12-10 16,-5 16-22-16,-16 0 2 16,-21-6-2-16,12 29 2 15</inkml:trace>
  <inkml:trace contextRef="#ctx0" brushRef="#br0" timeOffset="134937.2475">12954 11699 63 0,'0'0'36'0,"23"-4"0"16,-2-4 1-16,6-25-26 16,14 22-6-16,-3-8-2 15,8 9-1-15,1-1-2 0,-3-3-5 16,12 20-10-16,-14-14-21 16,-1 8 0-1,-4-2-1-15,-8 0 1 16</inkml:trace>
  <inkml:trace contextRef="#ctx0" brushRef="#br0" timeOffset="135765.4083">13961 11610 42 0,'0'0'32'0,"0"0"1"15,-6-27-7-15,6 27-8 16,-18-15-5-16,18 15-2 15,-25-8-3-15,25 8-1 16,-36 2-1-16,16 2-2 16,-7-4 0-16,2 10-2 0,-4 3 1 15,4 6-1-15,2 4-1 16,6 6 1-16,1 2-1 16,9 13 0-16,1 2 0 15,10 4 0-15,0-2 0 16,3 4 0-16,3-2 0 15,3-1 0-15,-1-1 1 16,0-2-1-16,1-1 1 16,-1-3-1-16,-5-6 0 15,1 1 0-15,-2-7 1 16,-4-3-1-16,0-10-1 16,-2-17 0-16,-2 25 1 15,2-25-2-15,0 0 1 0,-21 20-1 16,21-20-1-16,-24 1-2 15,24-1-1-15,-27-5-3 16,27 5-9-16,-19 0-23 16,19 0 0-16,-23-25 1 15,23 25 0-15</inkml:trace>
  <inkml:trace contextRef="#ctx0" brushRef="#br0" timeOffset="135984.1603">13583 12192 51 0,'0'0'36'0,"0"0"-1"15,19-14 3-15,0-7-20 16,14 23-9 0,-10-14-4-16,14 10 0 15,-6-5-2-15,1 3-2 0,-5 4-3 16,-7-12-4-16,9 22-19 15,-29-10-12-15,0 0 0 16,0 0-1-16,5-21 2 16</inkml:trace>
  <inkml:trace contextRef="#ctx0" brushRef="#br0" timeOffset="136909.2489">12770 11081 47 0,'0'0'24'0,"-21"-2"0"16,21 2-3-16,-19-12-2 15,19 12-5-15,0 0-2 16,0 0-2-16,-19-17-3 16,19 17-2-16,0 0 0 15,0 0-1-15,0 0-1 16,25-9 0-16,-25 9 0 15,42 0-1-15,-11 0 0 16,13 2 0-16,5-2 0 16,10 1 1-16,1-2-2 15,4 1 1-15,-8-2 0 16,-2 0-1-16,-8-2 1 16,-9 0-1-16,-14 0 0 0,-23 4 1 15,0 0-1-15,0 0 0 16,0-19 0-16,0 19-1 15,-33-13-1-15,12 5 0 16,21 8-2-16,-35-19-1 16,35 19-6-16,-31 0-29 15,31 0 0-15,0 0-1 16,0-21 1-16</inkml:trace>
  <inkml:trace contextRef="#ctx0" brushRef="#br0" timeOffset="149223.9224">14643 11606 15 0,'0'0'25'15,"0"0"-4"-15,0 0-2 16,-17-7-2-16,17 7-3 0,0 0-2 15,0 0-1-15,0 0-2 16,0 0-2-16,0 0-1 16,0 0-1-1,0 0-1-15,0 0 1 0,0 0-2 16,0 0 0-16,0 0-1 16,0 0 0-16,0 0 0 15,0 0-1-15,0 0 1 16,0 0-1-16,0 0 1 15,17-8-1-15,-17 8 1 16,27 0 0-16,-27 0 0 16,35-6 0-16,-14 3-1 15,4 1 0-15,2-4 0 16,-2 0-1-16,-1 4 1 16,-5-5-1-16,-2 1-1 15,-17 6 1-15,27 0-2 16,-27 0-2-16,0 0-8 0,0 0-24 15,-4 17-1-15,4-17 0 16,-21 10 0-16</inkml:trace>
  <inkml:trace contextRef="#ctx0" brushRef="#br0" timeOffset="150130.2064">14605 11798 30 0,'0'0'31'15,"0"0"0"-15,13 19-9 16,-13-19-5-16,20 0-2 16,-20 0-4-16,34-3-2 15,-34 3-3-15,45-4 0 16,-22-2-3-16,8 6 0 15,-4-4-2-15,-2 0 0 16,0 4-4-16,-25 0-4 16,40-9-20-16,-22 3-8 0,-18 6 0 15,29-19-1-15</inkml:trace>
  <inkml:trace contextRef="#ctx0" brushRef="#br0" timeOffset="150739.9175">15392 11530 41 0,'0'0'33'0,"0"0"1"15,4-23-5-15,-4 23-11 0,0 0-5 16,11 38-2-16,-17-19-4 15,10 25-2-15,-2-1 0 16,2 14-1-16,-4 5-1 16,2 9 0-16,2-4-1 15,-4 4 0-15,0-6-1 16,4-8 0-16,-2-7 0 16,1-8-1-16,-1-5 1 15,2-12-2-15,0-6 1 16,-4-19-1-16,8 23-1 15,-8-23-2-15,0 0-2 16,-8-23-7-16,8 23-23 16,12-33-2-16,-16 10 0 0,0-5 1 15</inkml:trace>
  <inkml:trace contextRef="#ctx0" brushRef="#br0" timeOffset="151255.5692">15411 11783 45 0,'0'0'35'0,"0"0"1"0,-2-17-2 15,2 17-16-15,0 0-5 16,12 28-4-16,-12-28-2 15,0 35-3-15,4-14-1 16,7 10 0-16,-3-4-1 16,7 1 0-16,1-1-2 15,9-2 0-15,2-9 1 16,4-7-1-16,-1-7 0 16,1-8-1-16,2-5 1 15,-4-8-1-15,0-4 0 16,-6-8 0-16,-4-6 1 15,-7-5-1-15,-2-2 0 16,-6 2 1-16,-3 2 0 0,-1 5-1 16,-3 3 1-16,1 7 1 15,2 25-1-15,-2-22 1 16,2 22 0-16,4 27 0 16,-1-2 0-16,3 14 0 15,2 1 1-15,4 8-1 16,-1 0-1-16,3 0 1 15,3-4-2-15,-2-11 1 16,3-1-3-16,-18-32-4 16,40 38-21-16,-40-38-10 15,27 4 0-15,-27-4-1 16</inkml:trace>
  <inkml:trace contextRef="#ctx0" brushRef="#br0" timeOffset="157211.2386">16169 11338 16 0,'-23'-2'31'16,"23"2"1"-16,0 0 1 15,0 0-13-15,0 0-5 16,-16-17-2-16,16 17-4 16,0 0-1-16,20 0-2 15,-20 0-1-15,0 0 0 16,0 0 0-16,7 40-1 0,-8-9 0 16,2 9-1-16,-1 2 0 15,4 14-1-15,0 1-1 16,2 9 0-16,2-1 0 15,1-2 0-15,1-7-1 16,2-1 1-16,-3-3-1 16,-1-12 0-16,0-3 0 15,-3-10 1-15,-5-27-2 16,10 27 0-16,-10-27-1 16,0 0 0-16,0 0-2 15,0 0-2-15,0 0-4 16,0-48-10-16,8 25-17 0,-14-8-1 15,4-5 1-15,-2-3-1 16</inkml:trace>
  <inkml:trace contextRef="#ctx0" brushRef="#br0" timeOffset="157680.1283">16200 11591 18 0,'0'0'31'0,"-4"-21"2"16,4 21 1-16,0 0-16 15,-12-38-2-15,12 38-2 16,8-27-2-16,-8 27-2 16,0 0-3-16,31-14-2 15,-31 14 0-15,23 6-1 0,-23-6-1 16,33 21 0-16,-16-3 0 16,7 12-1-16,-1 5-1 15,8 7 1-15,3 4-1 16,5-2 0-16,1 8-1 15,5-6 1-15,-1 2-1 16,0-12 0-16,1-5 1 16,-7-10-1-16,-3-4 0 15,-8-3 1-15,-2-7 0 16,-8-3-1-16,-17-4 1 16,26-11 0-16,-26 11 0 15,9-33 0-15,-9 8 0 16,0-9 0-16,-2-10 0 0,-2-4-1 15,1-6 0-15,-5-6 0 16,0 3 0-16,0-1 0 16,-1 1 0-1,-3 3-1-15,4 6 0 0,1 0-1 16,5 8-2-16,-6-6-4 16,24 21-22-16,-13-21-11 15,9 9 1-15,-2 1-1 16</inkml:trace>
  <inkml:trace contextRef="#ctx0" brushRef="#br0" timeOffset="158570.7765">17205 11468 21 0,'-6'23'32'0,"6"-23"0"15,0 0 1-15,0 0-15 16,0 0-4-16,-2 18-3 15,2-18-3-15,0 0-2 16,0 0-2-16,31-2 0 16,-14-2-1-16,8 0-2 15,0-2 0-15,1-1-2 16,1 5-1-16,-6-6-2 16,6 14-3-16,-27-6-9 15,25 0-16-15,-25 0-3 0,-2 19-1 16,2-19 1-16</inkml:trace>
  <inkml:trace contextRef="#ctx0" brushRef="#br0" timeOffset="158742.6691">17251 11620 31 0,'0'0'33'16,"-13"27"0"-16,13-27 1 16,2 32-17-16,-2-32-5 15,25 2-5-15,-6-9-2 16,8 5-2-16,-2-2-3 15,-2-8-9-15,12 5-24 16,-8 3-1-16,-27 4-1 16,27-2 0-16</inkml:trace>
  <inkml:trace contextRef="#ctx0" brushRef="#br0" timeOffset="173900.432">18057 11789 11 0,'4'-23'29'0,"-4"23"1"16,0 0-2-16,0 0-14 0,23 9 1 15,-23-9-2-15,0 0-3 16,0 0-2-16,0 0-1 16,0 0-2-16,0 31-2 15,0-31 1-15,-25 21-2 16,25-21-1-16,-27 14 0 15,27-14-1-15,-25 3-1 16,25-3 1-16,0 0 0 16,0-27-1-16,12 10 1 15,-12 17 0-15,31-30 0 16,-14 16 0-16,2 6 2 16,-1-1-1-16,-18 9 0 15,25-10 0-15,-25 10 1 0,0 0 0 16,0 0-1-16,0 0 1 15,2 21-2 1,-2-21 1-16,-31 16-1 16,13-5-1-16,-5-7-4 0,14 13-8 15,-11-13-23-15,20-4 0 16,-19-11-1-16,19 11 1 16</inkml:trace>
  <inkml:trace contextRef="#ctx0" brushRef="#br0" timeOffset="174657.7142">18705 11330 34 0,'18'0'33'16,"-18"0"0"-16,0 0-3 0,19 0-15 0,-19 0-2 15,0 0-3-15,0 0-3 16,0 0-2-16,0 0-1 16,0 0 0-16,0 0-1 15,0 0 1-15,0 0-1 16,0 0-1-16,0 0 1 15,0 0-1-15,0 0 0 16,-6-25-1-16,6 25 0 0,6-23 0 16,-6 23 0-16,2-28-1 15,-2 28 1-15,-12-29-1 16,12 29 1-16,-30-12-1 16,5 14 1-16,-4 4 0 15,-4 7 0-15,0 8 0 16,2 4 1-16,4 8-2 15,4 0 2-15,6 3-2 16,11 1 1-16,8-3 0 16,4-5-1-16,13-8-1 15,4-8 1-15,10-15 0 16,3-7 0-16,5-10 0 16,-2-8 0-16,-1-4 0 0,-3 0 0 15,-8 3 1-15,-6 1-1 16,-6 10 1-16,-15 17 0 15,14-23 0-15,-14 23 0 16,0 0 1-16,-2 24-1 16,2 7 0-16,-2 4 1 15,4 9-1-15,-2 8 0 16,0 9-1-16,2 2 0 16,2 1 1-16,0-7 0 15,1-5 0-15,1-6-2 16,0-10 2-16,2-5-1 15,-2-12-1-15,-6-19 0 16,15 18-1-16,-15-18-2 0,0 0-3 16,31-4-9-16,-22-16-26 15,3 1 1-15,-10-8-1 16,6 3 1-16</inkml:trace>
  <inkml:trace contextRef="#ctx0" brushRef="#br0" timeOffset="175204.6104">19614 10966 55 0,'21'-23'38'15,"-21"23"0"-15,0 0 0 16,0 0-23-16,-13 21-3 0,3 17-5 16,-19 4 0-16,6 22-3 15,-12 9 0 1,4 17-1-16,-1 2-1 16,8 11 1-16,5-7-2 0,9-2 1 15,12-9-1-15,10-12 0 16,9-10-1-16,6-15 1 15,4-10 0-15,0-13-1 16,2-6 1-16,-6-5-1 16,-4-7 0-16,-6-3 0 15,-17-4 0-15,21-7-2 16,-21 7-1-16,6-18-3 0,-6 18-7 16,0 0-28-1,-11-30 0-15,-1 9-2 16,6 3 2-16</inkml:trace>
  <inkml:trace contextRef="#ctx0" brushRef="#br0" timeOffset="175704.6262">19849 11380 68 0,'0'0'38'15,"12"-17"1"-15,-12 17 0 16,0 0-30-16,0 0-3 0,15 23 0 16,-15-23-3-16,6 31 0 15,-2-14-1-15,2 2 0 16,-2-2-2-16,1 1 1 15,-5-18-1-15,14 17 1 16,-14-17-1-16,23 4 0 16,-23-4-1-16,35-2 1 15,-12-4 0-15,8 4 1 16,3-2-1-16,5 2 0 16,3 6 0-16,-3 4 0 15,1 1 1-15,-5 3-1 16,-4 5 1-16,-10 6 0 15,-9 6 1-15,-8 6-1 0,-10-1 0 16,-4 2 1-16,-11-1-1 16,2-2-1-16,-10-5 1 15,2-5-1-15,-2-7-2 16,-4-14 0-16,10-2-4 16,-12-21-4-16,35 21-15 15,-44-37-15-15,23 5-1 16,-8-15-1-16,6 1 2 15</inkml:trace>
  <inkml:trace contextRef="#ctx0" brushRef="#br0" timeOffset="176127.9299">19807 11319 39 0,'-6'-25'35'0,"8"8"1"0,-2 17 1 16,21-37-17-16,14 35-10 15,-14-15-2-15,25 19-1 16,-9-12-1-16,17 16 0 15,-2-8-1-15,8 10-2 16,-6-2 1-16,6 7-1 16,-8 0-1-16,-4 10 0 15,-7 8 0-15,-11 11 0 16,-14 6-2-16,-3 8 2 16,-5 7-2-16,-2 2 1 15,2 4-1-15,3-5 1 16,8-9-1-16,10-11 0 15,14-11 0-15,5-18 0 0,6-13 0 16,0-11 0-16,-2-18 0 16,-6-13 0-16,-9-8 1 15,-14-10-1-15,-13-1 0 16,-16-1 0-16,-15 3 1 16,-12-1-1-16,-11 10 0 15,-8 8 0-15,-4 5 0 16,0 9-1-16,4 8-1 15,0 3-4-15,23 24-13 16,-4-14-22-16,15 9-1 16,18-4 0-16,0 0 0 15</inkml:trace>
  <inkml:trace contextRef="#ctx0" brushRef="#br0" timeOffset="177163.091">20974 11332 18 0,'6'-19'33'16,"-6"19"2"-16,0 0 0 16,7-35-15-16,13 45-5 15,-20-10-2-15,0 0-4 16,17 2-1-16,2 25-2 0,-15-4 0 15,11 23-1-15,-7-4-2 16,4 14 0 0,-5 1-1-16,3 3 0 15,-2-5-1-15,-2-5-1 0,-1-9 0 32,-1-13 0-32,0-3-1 15,-4-25 0-15,2 17-1 16,-2-17 0-16,-8-23-1 15,1-5-1-15,-1 3-1 0,-11-14 0 16,5 5 0-16,-9-12 0 16,4 2 2-16,-6 0 1 15,3 7 1-15,3 5 1 16,4 3 2-16,11 8 1 16,-2 0 1-16,6 21 0 15,29-8 0-15,0 23 1 16,0 1-1-16,9 12 0 15,3 5-1-15,9 11 0 16,-4-4 0-16,4 6-1 16,-1-3-1-16,1-7 1 15,-4-5-1-15,-2-8 0 0,-5-14 0 16,-2-7-1-16,-6-6 1 16,-6-9-1-16,-10-8 1 15,-7-6 0-15,-6-7-1 16,-6-7 0-1,-6 1 0-15,-7-4 0 0,-4 4 0 16,-4-3-1-16,3 7-2 16,-3-1-1-16,8 13-1 15,-8-9-6-15,25 33-28 16,-6-35-2-16,6 35 0 16,0-28 1-16</inkml:trace>
  <inkml:trace contextRef="#ctx0" brushRef="#br0" timeOffset="177522.4841">21649 10816 60 0,'0'0'37'0,"0"-25"2"16,0 25-4-16,29-5-22 16,-29 5-4-16,44 23-3 15,-15-2-1-15,12 17-1 0,1 12 0 16,2 17-1-16,-3 6-1 16,-5 13 0-1,-9 6 0-15,-3 4-1 16,-13 0 0-16,-5 2 0 0,-12-12-1 15,-3-7 1-15,-5-4-2 16,-5-16 0-16,1-5-4 16,-12-31-19-16,6 8-17 15,-5-16 0-15,2-5-1 16,-1-10 0-16</inkml:trace>
  <inkml:trace contextRef="#ctx0" brushRef="#br0" timeOffset="179616.3448">19008 12876 18 0,'6'18'30'0,"-6"-18"2"16,31-6-1-16,6 6-17 16,-14-14-3-16,19 12-2 15,-5-9-4-15,7 7-4 16,1 0-4-16,-11-7-7 15,11 13-9-15,-13-4-13 16,-32 2 0-16,29-10 1 16,-29 10 8-16</inkml:trace>
  <inkml:trace contextRef="#ctx0" brushRef="#br0" timeOffset="179741.3554">19078 12976 23 0,'-10'23'27'16,"10"-23"1"-16,0 0-1 15,21 15-20-15,6-15-11 16,10 2-20-16,-14-19-2 16,21 13-1-16,-18-17 0 15</inkml:trace>
  <inkml:trace contextRef="#ctx0" brushRef="#br0" timeOffset="180507.0028">19934 12675 35 0,'0'0'31'16,"0"0"-4"-16,0 0-4 16,2-19-2-16,-2 19-5 15,0 0-3-15,8 23-5 16,-8-23-1-16,-2 32-2 16,-6-9 0-16,4 16-2 15,-5 1 0-15,3 8-1 16,-4-4 0-16,1 2-1 15,1-8 0-15,2-3 0 16,0-6-1-16,6-8 0 16,0-21 0-16,0 0 1 15,20 13-2-15,-20-13 2 0,28-5-1 16,-8-1 0-16,3 0 0 16,0-2 0-1,4 5 0-15,0-1 0 16,2 2-1-16,0-4-1 0,4 4 0 15,-2-9-2-15,3 9-2 16,-11-19-4-16,22 23-9 16,-28-24-19-16,4 1 1 15,-5-4 0-15,-7-3 1 16</inkml:trace>
  <inkml:trace contextRef="#ctx0" brushRef="#br0" timeOffset="180757.0105">20349 12685 62 0,'0'0'37'16,"0"17"0"-16,0-17-3 16,4 42-23-16,-16-13-3 15,14 23-1-15,-8-3-2 0,8 11 0 16,-4-1-2-16,10 1-1 16,-4-5 0-16,5-3-1 15,-1-10 0-15,4-11-1 16,-1-6-1-16,-11-25-1 15,25 15-1-15,-25-15-3 16,24-15-3-16,-32-19-9 16,25 5-20-16,-15-10-2 15,4 3 2-15,-6-6-1 16</inkml:trace>
  <inkml:trace contextRef="#ctx0" brushRef="#br0" timeOffset="181147.6573">20470 12780 41 0,'10'-17'36'16,"-10"17"-1"-16,0 0 1 15,0 0-21-15,0 0-5 16,23 15-3-16,-23-15-2 16,33 2-3-16,-10-2 0 15,12 6 0-15,1-2 0 16,7 4 0-16,1-1-1 15,2 7 0-15,-3 1 1 16,-3 8 0-16,-5 0-1 16,-4 8 1-16,-12-2 0 0,-3 7 1 15,-14-1-2-15,-6 3 2 16,-10-5-1-16,-3-1 0 16,-8-5 0-16,-4-4-1 15,-4-6 0-15,2-7-1 16,-2-4 1-16,1-10-2 15,3-4 0-15,0-7-2 16,8 1-1-16,-4-11-3 16,25 25-6-16,-37-38-25 15,29 13-2-15,-3-4 0 16,7 1 2-16</inkml:trace>
  <inkml:trace contextRef="#ctx0" brushRef="#br0" timeOffset="181413.2844">20436 12744 36 0,'0'0'35'16,"0"0"1"-16,0 0 0 16,44 6-21-16,-44-6-2 15,62-16-3-15,-28-3-1 16,20 12-3-16,-5-5-2 15,5 6 0-15,-8-3-2 16,2 5 0-16,-7 0-2 16,-7 2 0-16,-3 6-3 0,-13-12-6 15,14 6-29-15,-14-5 0 16,-18 7-1-16,25-6 0 16</inkml:trace>
  <inkml:trace contextRef="#ctx0" brushRef="#br0" timeOffset="182347.6164">21248 12744 44 0,'2'-21'33'0,"-2"21"0"16,0 0-10-16,-2-19-5 0,2 19-5 15,0 0-3-15,25 34-2 16,-25-13-2-16,13 23 0 16,-9 1-1-16,8 14 0 15,-5 0-2-15,1 7 0 16,-2-5-2-16,0-1 1 15,-3-13-1-15,-1-10-1 16,2-12 0-16,-2-6 0 16,-2-19-1-16,0 0-1 15,0 0 0-15,-6-17-1 16,4-6 1-16,-5-10-1 16,-1-3 0-16,-4-10 0 15,3 0 1-15,-5-6 1 0,3 4 1 16,-1 6 0-16,1 5 1 15,5 12 1-15,0 2 0 16,6 23 1-16,0 0 0 16,37-2 0-16,-14 16 0 15,15 13 0-15,5 0 0 16,7 9 0-16,0 6-1 16,8 2 0-16,-2 2 0 15,2-3-1-15,-4-7 0 16,-2-9 1-16,0-8-1 15,-2-13-1-15,-4-6 1 16,-1-8-1-16,-7-9 1 0,-3-4-1 16,-6-8 1-16,-6-4 0 15,-7-5-1 1,-9-2 0-16,-3-4 1 16,-6-4-1-16,-4-2 0 0,-1-4 0 15,-1 4 0-15,-2 2-2 16,8 6-2-16,-5-6-3 15,24 15-34-15,-15-9-1 16,10 12 0-16,-7-1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25T14:14:18.2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7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08-25T14:15:00.522"/>
    </inkml:context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1080 10670 1 0,'-23'-11'15'0,"23"11"0"16,0 0-4-16,0 0-2 15,0 0-1-15,0 0 0 16,23 13 2-16,-23-13-2 16,33 16 1-16,-33-16-1 15,42 15-1-15,-24-9-1 16,12 7 0-16,-6-3-1 15,8 7-1-15,-5-3 1 16,10 7-2-16,-8-4 0 16,6 6-1-16,-6-2-1 15,5 0 1-15,-1-4-1 0,6 3 0 16,-5-7 0-16,7 2 0 16,1-3 1-16,3 1-1 15,-1 3 2-15,2-3-3 16,1 2 2-16,-1-3-1 15,0 1 1-15,2 1-2 16,-1-1 1-16,1 1 0 16,-2-5-1-16,4 7 0 15,-3-5 0-15,3 4 1 16,4-1-2-16,4-1 1 16,0 1 1-16,3-1-1 15,3 0 0-15,2 3 0 0,7-3 0 16,4 5 1-1,-4-5-1-15,2 2 0 16,3 1 0-16,-1-3 0 16,0 2 0-16,-2 3 0 0,-7-3 1 15,-1 0-1-15,-3 1 0 16,-2-1 1-16,-1 4-2 16,-1-1 1-16,-2-1 0 15,2 2 1-15,-2 0-1 16,1 2 0-16,3-2-1 15,2 3 2-15,-3-3-1 16,5 2 0-16,-2 0 0 16,1-2-1-16,3 4 1 0,1-2 0 15,3 6 0 1,-1-4 0-16,0 4 0 16,6-2 0-16,3 0 0 15,2 0 0-15,1-2 0 0,2 2 0 16,2-2 0-16,2 2 0 15,-2-2 0-15,-3 0 1 16,1 0-2-16,0 4 2 16,0-4-1-16,-2 0 0 15,-4 0 0-15,2-2 0 16,2 0 0-16,-2 0 0 16,2-2 0-16,-2 0 0 15,2 2 2-15,4-1-2 0,7 6 1 16,-1 1-1-1,3 0 1-15,5 2-1 16,7 0 0-16,5 3 0 16,5-1-1-16,9 0 1 0,3 1-1 15,14 1 2-15,5 1-1 16,5 5 0-16,0 1 1 16,6 4-1-16,-1 0 0 15,-1 2 1-15,-4 0-1 16,-2 0 1-16,-7-1-1 15,-10-3 0-15,-9-2-1 16,-22-9-3-16,-4 3-27 16,-34-7-2-16,-30-15-1 15,-36-12-1-15</inkml:trace>
  <inkml:trace contextRef="#ctx0" brushRef="#br0" timeOffset="1119.9907">1566 10479 9 0,'0'0'27'0,"-2"21"0"15,-25-16 2-15,-8 1-17 16,-1 25-1-16,-18-16-2 16,2 22 0-16,-18-16-2 15,14 8 0-15,-5-14-2 0,10 4-1 16,3-11 0-16,13 1-1 15,1-7 0-15,11 4 0 16,1-8-1-16,22 2 0 16,-27 0 0-16,27 0-1 15,0 0 1-15,0 0-1 16,4 21 0-16,16-2 0 16,3 4 0-16,9 10 1 15,9 2-1-15,7 5 0 16,2 4 0-16,-3 0-1 15,-3-4 0-15,-5-9-2 16,-7 0-4-16,-32-31-28 16,27 13-1-16,-27-13-1 15,6-44 0-15</inkml:trace>
  <inkml:trace contextRef="#ctx0" brushRef="#br0" timeOffset="1823.1373">314 10241 16 0,'0'0'29'0,"0"0"2"16,0 0-1-16,29 7-14 16,19 3-3-16,-7-14-2 15,24 16-3-15,-5-12-2 16,12 11-2-16,-9-3-2 16,-3 3-1-16,-10-3-2 15,-13 0-2-15,-2 11-10 16,-18-8-18-16,-17-11-2 15,0 0 1-15,0 0-1 16</inkml:trace>
  <inkml:trace contextRef="#ctx0" brushRef="#br0" timeOffset="3449.009">9659 12884 14 0,'0'0'26'0,"0"0"2"15,-21-19-7-15,21 19-4 0,-17-12-3 16,17 12-2-16,0 0-5 16,-18 8-1-16,18-8-2 15,-5 31-1-15,12-8-1 16,11 5 0-16,9 3-1 16,11 8 0-16,3-5 0 15,5 1-1-15,0-5 1 16,-3 1-1-16,-9-6 2 15,-8 0-1-15,-19-4 1 16,-13 2 0-16,-15-8 1 16,-10-1-1-16,-11-1 1 15,-2 1 0-15,-7-5-2 16,7-1 0-16,2-2 0 0,9-1-2 16,10 1 0-16,3 0-2 15,20-6-4-15,-19 11-15 16,19-11-11-16,0 0-1 15,8 20 1-15,-8-20-2 16</inkml:trace>
  <inkml:trace contextRef="#ctx0" brushRef="#br0" timeOffset="3980.2799">10265 13266 4 0,'25'11'25'0,"-25"-11"1"15,54 14-5-15,-13-1-8 16,-1-5-2-16,10 5-3 0,-9-5-2 15,7 1-6-15,-8 3-9 16,1-1-17 0,-22-12 1-16,2 2-2 15,-21-1 1-15</inkml:trace>
  <inkml:trace contextRef="#ctx0" brushRef="#br0" timeOffset="4167.7964">10595 13143 43 0,'0'0'30'16,"-25"29"2"-16,9-8-2 15,-5 11-22-15,-4-5-3 0,4 8-3 16,0-1-17 0,3 1-14-16,-7-10 0 15,14-2-3-15,11-23 0 16</inkml:trace>
  <inkml:trace contextRef="#ctx0" brushRef="#br0" timeOffset="7468.2965">4203 7903 27 0,'0'0'15'0,"0"0"-1"16,0 0-1-16,0 0-2 15,0 0-3-15,0 0-2 16,0 0-1-16,-20 13 0 0,20-13-1 15,-15 21 0-15,9-4 0 16,6-17-1 0,-19 41 1-16,3-20 0 15,9 11 0-15,-9-5 0 0,9 13 0 16,-11-7-1-16,7 13 1 16,-9-2-1-16,7 8 0 15,-8 4 0-15,3 5-1 16,-5-5 0-16,6 3-1 15,-2-5 1-15,3-1-2 16,-1-5 2-16,3 2-3 16,-1-11 3-16,-3 1-2 15,-3 0 0-15,4 1 1 0,-4 5 0 16,-1 2 0-16,-1 3-1 16,4-1 1-16,-4 2-1 15,7 2 1 1,3-1-1-16,-1-1 0 0,-1-6 0 15,1-2 1-15,1-3-1 16,-2 1 0-16,-3-2 0 16,1-2 0-16,-2 3 1 15,-1-3-1-15,-1 0 1 16,-2 3-1-16,2 5 1 16,-1 2-1-16,3-2 1 15,-2 4-1-15,0 0 0 16,3 1 1-16,-1 1-1 0,2 4 0 15,-3-6 0 1,-1-1 1-16,2 3-1 16,-4 4-1-16,-2 3 1 15,0-1 1-15,-2 1-2 0,-2 3 2 16,-2-3-1-16,2 5 0 16,0-5 0-16,4-1 0 15,0-5 2-15,0 5-2 16,0-5 0-16,3 5 0 15,-1 0 1-15,0 1-1 16,0 0 1-16,2 5 0 16,-4 1-2-16,4-2 2 15,-3 6-1-15,3 2 1 16,-2 0-2-16,4 4 2 16,-1 0-1-16,1 2 1 15,2-3-1-15,-4 5 0 0,-1 0 2 16,3 1-1-16,-2-5 0 15,0 0-1-15,-1-2 1 16,3 0 0-16,-2 2 0 16,4 1 0-16,-1 1-2 15,1 4 2-15,-2 1-2 16,-1 2 2-16,-1 5-1 16,2-5 1-16,-2-3-1 15,1-5-1-15,-1 1 2 16,2-6-1-16,-2-2 1 15,1 2-1-15,-3-2 1 16,0 12-1-16,0-1 1 16,-2 5 0-16,-2-5-1 0,4 3 1 15,-1-8-1-15,3-10 1 16,4-13-1-16,3-18 0 16,7-11 0-16,7-23-1 15,0 0-1-15,4-42-3 16,19 11-10-16,-6-24-22 15,2-7 0-15,1-7 0 16,-3-8-1-16</inkml:trace>
  <inkml:trace contextRef="#ctx0" brushRef="#br0" timeOffset="8502.0639">4120 7692 34 0,'17'-12'34'0,"-17"12"-1"16,0 0-8-16,-8 36-4 15,-26-14-6-15,16 31-4 16,-22-7-4-16,9 10-2 16,-10-2-2-16,9 1 0 0,1-11-2 15,12-7 0-15,1-12-1 16,18-25 1-16,0 0-1 15,0 0 0-15,8-25-1 16,11-19 1-16,6-10 0 16,4-11 0-16,6-10 0 15,0 4-1-15,-1 4 2 16,-3 11-1-16,-6 10 0 16,-2 25 1-16,-5 19 0 15,-5 29 0-15,-5 17 0 16,-2 18 0-16,-4 9 0 15,2 7 0-15,-3 7-1 16,1-9-1-16,4-1-2 0,-2-25-6 16,23-12-27-16,-10-11-2 15,8-11 0-15,4-13 0 16</inkml:trace>
  <inkml:trace contextRef="#ctx0" brushRef="#br0" timeOffset="9142.7128">3022 6790 44 0,'0'0'32'0,"0"0"-1"16,-21-2-8-16,21 2-7 0,0 0-3 16,27 19-5-16,-27-19-1 15,44 6-2 1,-11-6-1-16,17 6 0 15,-3-6-2-15,7 0-2 0,0 0 0 16,-4-6-3-16,2 10-3 16,-21-23-8-16,11 9-21 15,-19-1 0-15,-5-1-1 16,-18 12 1-16</inkml:trace>
  <inkml:trace contextRef="#ctx0" brushRef="#br0" timeOffset="9377.0981">3387 6520 53 0,'0'0'36'15,"-27"-10"1"-15,6 18 0 16,13 24-21-16,-25-7-5 0,20 25-3 16,-12 4-3-16,7 11-2 15,-5 2-1-15,10 0 0 16,-1-5-2-16,4-9-1 15,7-5-1-15,-5-19-4 16,19 7-9-16,-11-36-23 16,16 18 1-16,-16-18-2 15,13-21 0-15</inkml:trace>
  <inkml:trace contextRef="#ctx0" brushRef="#br0" timeOffset="10564.6484">1643 14463 36 0,'0'0'33'16,"4"-21"2"-16,-4 21-7 16,17-12-10-16,-24-5-6 15,7 17-3-15,0 0-2 0,25 2-1 16,-25-2-1-16,7 32 0 16,-8-7 0-1,6 10-2-15,-7 1 0 16,6 10-1-16,0-2 0 0,0-1-1 15,4-9 0-15,5-9 0 16,-13-25-1-16,39 21 1 16,-14-27-1-16,0-13 0 15,2-4 1-15,2-4-1 16,2-1-2-16,-4-3 0 16,2 6-3-16,-18-12-7 15,14 18-27-15,-13 0 0 16,-12 19 0-16,17-29 0 15</inkml:trace>
  <inkml:trace contextRef="#ctx0" brushRef="#br0" timeOffset="11241.3696">625 14869 37 0,'-18'-13'33'15,"18"13"0"-15,-11-19-6 16,11 19-12-16,0 0-4 16,36 7-1-16,-36-7-3 15,49 14 0-15,-15-7-2 16,17 7-2-16,-1-6 0 0,10 1-1 16,-1-1-1-16,-1-2-1 15,-2-5 0-15,-13-1-1 16,-9 0-1-16,-13-3-2 15,-3 10-2-15,-18-7-7 16,0 0-19-16,-18-2-3 16,1 4-2-16,-4-2 1 0</inkml:trace>
  <inkml:trace contextRef="#ctx0" brushRef="#br0" timeOffset="16632.5091">6020 11257 9 0,'0'0'8'16,"0"0"2"-16,0 0 1 15,0 0 1-15,0 0 0 16,0 0 0-16,0 0 0 0,0 0-3 16,0 0-1-16,0 0 0 15,0 0 0 1,0 0-1-16,0 0 0 16,0 0 0-16,0 0 1 15,0 0-2-15,0 0 1 0,0 0-1 16,0 0-1-16,-18 8-2 15,18-8 0-15,-23 17 0 16,23-17 0-16,-23 27 0 16,23-27-2-16,-15 37 1 15,9-20-1-15,8 2 1 16,-2-19-1-16,17 29 0 16,-17-29 0-16,33 8 0 15,-16-14 0-15,4-4 0 16,-1-3 0-16,1-3 0 15,-9-3 1-15,-1 2 0 16,-3 0-1-16,-8 17 1 0,-4-27-1 16,4 27 1-16,-23-4-1 15,5 12 1-15,-1-1-2 16,2 7 1-16,-1 3 0 16,7 4-1-16,1-4 1 15,8 1-1-15,2-18 0 16,16 23 0-16,1-16 1 15,4-5-1-15,6-9 0 16,2-5 0-16,2-5 0 16,0-8 0-16,-6 0 0 15,-8-4 0-15,-3 2 1 16,-10 4-1-16,-12 4 1 16,8 19 0-16,-42-9-1 0,7 16 1 15,2 10 0-15,2 10 0 16,0 4 0-16,10 2-1 15,6-3 0-15,9 1 0 16,12-2-3-16,-6-29-10 16,21 13-27-16,-21-13-1 15,29-17-1-15,-19-4 0 16</inkml:trace>
  <inkml:trace contextRef="#ctx0" brushRef="#br0" timeOffset="23212.3336">6043 11409 21 0,'0'0'13'0,"0"0"2"16,8 17-1 0,-8-17 0-16,0 0-1 0,0 0-1 15,0 0-1-15,0 0 0 16,5 19-3-16,-5-19-1 15,0 0-2-15,0 0 0 16,4 20-2-16,-4-20 1 16,2 17-1-16,-2-17 1 15,-2 23-1-15,2-23 0 16,-4 40 0-16,-1-13 0 16,3 11-1-16,-4 1 0 0,2 1-1 15,-2 4 0-15,2 2 1 16,0 0-1-16,3 0 1 15,-3-6-1 1,2-1 1-16,-2-3-1 0,4 5 0 16,-2-3 2-16,2 0-2 15,-2-1 2-15,4 3-3 16,-4 2 2-16,2 0-1 16,0 1 1-16,-2 5-1 15,0-4 0-15,2 6 1 16,-4-6-2-16,2 4 2 15,-2-4-1-15,4 6 1 16,-1-6-1-16,1-2 0 0,0 2 0 16,1 6 0-1,-1-2-1-15,0 2 1 16,2 0-1-16,-2-4 1 16,0 2 0-16,2 0-1 0,-2-2 1 15,0-6 0-15,2 2 0 16,-2-2-1-16,0 1 2 15,2 7-2-15,-4 0 1 16,0 0-1-16,0-1 1 16,2 5 0-16,-2-8 0 15,2 2-1-15,-1-1 0 16,1-5 0-16,0 0 0 0,0 2 1 16,-2 2-1-1,0-3 0-15,-2 9 0 16,0 1 1-16,-2 1-1 15,0-2 0-15,3-4 1 16,-3-4-1-16,2-3 0 0,0 1 0 16,2-2 0-16,-2-5 0 15,2-1 0-15,-2 1 0 16,3 2 0-16,-1-1-1 16,0 5 2-16,0-9-2 15,2 3 2-15,-2 1-1 16,2-7 0-16,0 8 0 15,-2-5 0-15,0 3 1 16,0-2-2-16,-2-3 2 16,2 1-2-16,0-6 1 15,-2 4 0-15,3-8 0 16,-1 0 1-16,0 3 0 0,-2-5-2 16,0 4 1-16,0 2 0 15,0-2 1-15,-2 2-2 16,5 0 2-16,-3-6-2 15,2 1 1-15,0 1 0 16,0-2 1-16,2 0-2 16,-2 4 1-16,0 1 1 15,-2-1-1-15,4 0 0 16,-2 4 0-16,0-6 0 16,0 4 0-16,0-6 0 15,2 0 0-15,0-17 0 16,2 33 0-16,-2-33 0 15,2 27 0-15,-2-27 0 0,4 27 1 16,-4-27-1-16,0 0 0 16,4 23 0-16,-4-23 0 15,0 0 1-15,0 0-1 16,0 0 0-16,6 19 0 16,-6-19 1-16,4 17-1 15,-4-17 0-15,0 0 0 16,2 23 0-16,-2-23 0 15,0 0 0-15,0 0-1 16,0 0 1-16,0 0 1 16,0 0-2-16,0 0 2 15,0 0-1-15,0 0-1 16,0 0 1-16,0 0-1 0,0 0 0 16,0 0-2-16,0 0 0 15,-4-25-5 1,4 25-5-16,-4-17-28 15,4 17 1-15,-17-25-1 0,17 25 1 16</inkml:trace>
  <inkml:trace contextRef="#ctx0" brushRef="#br0" timeOffset="24231.0692">5586 15481 39 0,'0'0'33'16,"0"0"2"-16,13-17-5 16,-13 17-13-16,0 0-5 15,0 0-2-15,0 0-2 16,19 8-1-16,-19-8-1 15,18 17-1-15,-18-17-1 16,25 36 0-16,-12-11-2 16,7 2 0-16,-3 0 0 15,4 4-2-15,0 3 2 0,1 3-1 16,-1-3 0-16,0-3-1 16,-2-4 2-16,-1 0-2 15,-3-8 1-15,-15-19 0 16,25 23-1-16,-25-23 0 15,20-6 1-15,-20 6-1 16,15-29 0-16,-9 10 0 16,0-4 0-16,1-2 0 15,-3-4 0-15,0-1 1 16,2-3-2-16,0 0 2 16,1-1-2-16,1-4 1 15,2 1 0-15,1 3 0 16,3-1 0-16,-1 8 0 0,3 4 0 15,-5 4-1-15,3 2 1 16,-14 17 0-16,23-16 0 16,-23 16 0-16,19-9 1 15,-19 9-1-15,0 0 0 16,19-2 0-16,-19 2 0 16,0 0 0-16,0 0 0 15,0 0 1-15,0 0-2 16,0 0 2-16,0 0-1 15,-17-4 0-15,17 4 1 16,-37 2-1-16,9 2 1 16,-5-2 0-16,-6-2 0 15,2-2-1-15,-3 4 1 0,5 3-1 32,1-6 1-32,8 2-1 15,7-2 0-15,19 1-1 16,-23 3-2-16,23-3-1 15,0 0-3-15,-23 4-32 16,23-4-2-16,0 0 0 16,-19 23 1-16</inkml:trace>
  <inkml:trace contextRef="#ctx0" brushRef="#br0" timeOffset="26999.2863">5802 16080 9 0,'-10'-25'30'16,"10"25"4"-16,0-23-2 15,-4 2-11-15,4 21-4 16,0 0-2-16,29 5-4 15,-29-5-4-15,17 21 0 16,-11-1-2-16,8 14-1 16,-8 6-1-16,3 10 0 15,-3 4-1-15,0 5 0 16,-2-5-1-16,-1-4 0 16,-1-6 0-16,2-9 0 0,-2-12-1 15,-2-23 1-15,4 19-1 16,-4-19 0-16,4-27 0 15,-4 4 0-15,2-8 0 16,2-1 0-16,0-5 0 16,1 1 1-16,3-6-1 15,4 5-1-15,1 7 1 16,3 3 0-16,1 2 0 16,4 7 0-16,0 7 0 15,4 5 0-15,1 8 0 16,-3 10 1-16,0 5-1 15,-4 12 1-15,-2 5 0 16,-3 6 0-16,-4 3 1 0,-5 1-1 16,-3-6-1-16,0-1 1 15,-4-9 0-15,0-8-1 16,2-20 0 0,0 0 0-16,0 0 0 0,-7-25 0 15,9-6 0-15,1-6 0 16,3-3 0-16,6-4-1 15,3 0 1-15,6-2 0 16,5 4 0-16,1 3 0 16,1 11 1-16,-1 8-1 15,0 9 0-15,-1 13 1 16,-1 9-1-16,-2 12 0 16,-6 14 0-16,0 3 1 0,-3 8-2 15,-1-6 1-15,-3 0 0 16,-2-3 0-16,-4-7-1 15,-4-7 0 1,2-2-3-16,-2-23-2 0,7 21-12 16,-7-21-21-16,4-17 0 15,-6 0-1-15,2 17 1 16</inkml:trace>
  <inkml:trace contextRef="#ctx0" brushRef="#br0" timeOffset="27890.0196">6938 16110 39 0,'17'-19'31'0,"-17"19"2"16,29-19-11-16,-33-6-6 16,22 23-4-16,-18-19-2 15,0 21-2-15,7-27-1 16,-7 27-1-16,0 0-1 15,0 0 0-15,-21-19-1 16,21 19-1-16,-33-4-1 16,14 12 1-16,-8 0-1 15,0 13 1-15,-2 2-2 16,0 9 1-16,-2 5-1 16,8 5 0-16,4 0-1 0,9 4 1 15,6-4-1-15,4-3 0 16,8-11-1-16,9-6 1 15,8-9 0-15,4-11 0 16,6-8 0-16,0-11-1 16,0-10 1-16,1-6 0 15,-3-3 0-15,-8 0-1 16,-6-5 1-16,-9 11 0 16,-4 1 0-16,-8 8 0 15,2 21 0-15,-8-20 0 16,8 20 0-16,0 0 0 15,-6 37 1-15,14-8-1 0,2 7 0 16,9 6 1-16,2 8-1 16,6 10 1-16,4 3 0 15,2 4-1-15,-2 2 1 16,-2 0 0-16,-6 2 0 16,-4-2 0-16,-9-7 0 15,-8-7 0-15,-10-7 0 16,-11-4 1-16,-10-9 0 15,-8-6-1-15,-9-12 0 16,-2-4-1-16,-5-5 0 16,1-6 0-16,2-2-2 15,0-12-3-15,23 10-29 16,-8-19-7-16,14 12 0 0,-2-7-2 16</inkml:trace>
  <inkml:trace contextRef="#ctx1" brushRef="#br0">23614 15751 0,'0'0'31,"0"0"-15,0 0-16,0 0 109,0 0-109</inkml:trace>
  <inkml:trace contextRef="#ctx0" brushRef="#br0" timeOffset="45521.3637">6060 11221 10 0,'0'0'20'16,"0"0"-2"-16,0 0-2 15,0 0-2-15,0 0-2 16,0 0-1-16,0 0-1 0,0 0-4 16,0 0 0-1,0 0-2-15,0 0 0 16,0 0-1-16,0 0 0 15,4-17-1-15,-4 17 1 0,0 0-1 16,0-21 0-16,0 21 0 16,0 0 1-16,2-23-1 15,-2 23 0-15,0 0 0 16,-2-22 0-16,2 22 0 16,0 0-1-16,4-19 1 15,-4 19-1-15,2-19 1 16,-2 19 0-16,2-19-2 15,-2 19 2-15,2-21-1 16,-2 21 0-16,5-25 0 16,-5 25 1-16,8-25-1 15,-8 25-1-15,10-27 1 16,-4 10 0-16,-6 17 0 0,13-29-1 16,-13 29 2-16,12-33-2 15,-12 33 1-15,11-26 0 16,-11 26 0-16,12-27 0 15,-12 27 1-15,11-31-1 16,-3 14-1-16,0-2 1 16,0-1 0-16,-1-1-1 15,7 4 1-15,-3-4 0 16,-11 21 0-16,22-29-1 16,-22 29 1-16,21-21-1 15,-21 21 1-15,19-27 0 16,-19 27-1-16,14-36 0 15,-7 11 0-15,1 2 0 0,0 0 0 16,-1 0 0-16,1 0 0 16,0 0 0-16,1 2 0 15,-1 1 1-15,0 1-1 16,-2-2 0-16,3-4 0 16,-1-2 1-16,-2 1-1 15,0 3 0-15,-1 1 0 16,1-1 0-16,0 6 1 15,-2-2-1-15,2 0 0 16,-1 0 0-16,1-2 0 16,0-1 1-16,2-1-1 15,-3-3 1-15,3 1-1 0,0 0 0 16,0 2 0-16,-3 2 1 16,1 1-1-16,2-3 0 15,0 2 1 1,-3-8-1-16,3 3 0 0,0-3 1 15,0 2-1-15,-1 2 0 16,1-4 0-16,-2 4 1 16,1 4 0-16,1 4-1 15,-8 17 0-15,12-35 1 16,-4 14 0-16,-1-2-1 16,3 0 1-16,0-2-1 15,-1-3 0-15,3 1 0 16,-1-4 0-16,-1 6 0 0,0 0 0 15,-1 2 1-15,-1 0-1 16,0-2 0-16,-1 4 0 16,1-2 1-1,-2 0-1-15,0 0 0 0,1 4 1 16,-1-2-1-16,0 0 0 16,4 0 0-16,-1-2 0 15,-1-6 0-15,4-2 1 16,-1 0-2-16,1-3 1 15,1-1 1-15,-1 5-1 16,-3 3 0-16,3 2 0 16,-2 8 0-16,-10 17 0 15,17-33 1-15,-7 14-1 0,-1-2 0 16,3-2 0-16,1-4 1 16,-1 0-1-1,1-4 1-15,1 4-1 16,-3 1 0-16,-1 4 0 0,-2-1-1 15,1-5 2-15,-1-1-2 16,2-2 1-16,-1-1-1 16,1-1 2-16,0 0-2 15,1-3 2-15,1 5-1 16,-2 8 0-16,-1 0 0 16,-1 4 0-16,0 2 0 15,-1 0 0-15,-7 17 0 16,12-31 0-16,-6 14 0 0,1-5 0 15,1 3 0 1,2-4 0-16,-2 4 0 16,1 2 0-16,-9 17 0 15,12-27 0-15,-12 27 0 0,0 0 0 16,11-19 0-16,-11 19 0 16,0 0 0-16,0 0 1 15,0 0-1-15,0 0 0 16,0 0 0-16,-2-17 0 15,2 17 0-15,0 0 0 16,0-18 0-16,0 18 0 16,0-19 0-16,0 19-1 15,6-31 1-15,-6 31 1 16,4-30-1 0,-4 30 0-16,6-21 0 15,-6 21 0-15,0 0 0 16,0 0 0-16,0 0 0 15,0 0 0-15,0 0 0 16,0 0 0-16,0 0 0 16,-16 21 0-16,16-21 0 15,-11 27 0-15,5-6-1 0,-2 0 1 16,1 9 0-16,1 1 0 16,-4 0 0-1,2 3 0-15,-1-1 0 16,1-2 0-16,-2 3 0 0,1 1 0 15,-3 3 0-15,-1 4-1 16,-3 0 2-16,1 5-2 16,-3-1 2-16,-1 2-2 15,-2-2 2-15,0-4-2 16,-4-6 2-16,2 1 0 16,-3-1-1-16,1 2 0 15,4 3 0-15,0 1 0 16,0-2 0-16,3 2 1 0,1 3-2 15,2-7 2-15,1 0-2 16,1 4 2-16,-3 1-1 16,-1-5-1-16,-1 4 1 15,1 0 1-15,0 4-2 16,1 2 1-16,1 0 0 16,-1-5 0-16,1-1 0 15,1-2-1-15,1 4 1 16,-1 6 0-16,-1-4 0 15,0 6 0-15,-3-4 0 16,-1 2-1-16,2 1 1 16,-5 1 1-16,5 0-2 15,-2-8 2-15,-1 2-2 0,1-2 1 16,2 2 0-16,-2 4 1 16,-3 4-2-16,-1-2 1 15,2 3 0-15,-2-1 1 16,2 2-2-16,-1-3 1 0,3-1 0 15,-2-4 0-15,7-6 0 16,-1-3 0-16,1-3 0 16,1 6 0-16,-1 1 0 0,5 6 0 15,-3-1 0 1,1 6 0-16,-3 0 0 16,5 3 0-16,-1-3 0 15,2-4 1-15,-2-8-1 0,-1-5 0 16,5-5 0-16,-2-7 0 15,3-4 0-15,5-21-1 16,-10 27 1-16,10-27-2 16,0 0-2-16,0 0-5 15,0 0-30-15,-6-34 0 16,4 11 0-16,-2-10-1 16</inkml:trace>
  <inkml:trace contextRef="#ctx0" brushRef="#br0" timeOffset="46491.4627">6994 7985 33 0,'0'0'31'0,"0"0"0"16,-18 12-9-16,1-22-5 15,17 10-3-15,-19 0-3 16,19 0-3-16,-25 6 0 16,25-6-3-16,-25 4 1 0,25-4-2 15,-22 5 0-15,22-5-1 16,0 0 0-16,0 0-1 15,0 0 0 1,23-7-1-16,1-3 1 0,8-5-1 16,5-8 0-16,7-4 0 15,5-6 0-15,1-3-1 16,0 1 1-16,-4-1-1 16,-3 5 1-16,-9 10 0 15,-5 2 0-15,-6 9-1 16,-23 10 2-16,27 0-2 15,-27 0 2-15,10 31-2 16,-12-8 1-16,0 8 1 0,-4 7-1 16,-1 10 0-16,-1 6 0 15,-2 1 1-15,-1 1-2 16,3-4 2-16,2-2-1 16,-1-10-1-16,3-6 1 15,0-9-1-15,4-6-1 16,0-19-1-16,0 23-3 15,0-23-7-15,0 0-27 16,2-17-3-16,-2 17 1 16,-4-27 0-16</inkml:trace>
  <inkml:trace contextRef="#ctx0" brushRef="#br0" timeOffset="47210.2419">7601 7030 19 0,'8'-21'32'0,"-8"21"1"15,0-23 0 1,0 23-9-16,-6-20-6 0,6 20-4 16,0 0-4-16,0 0-1 15,0 0-3-15,0 0 0 16,0 0-2-16,16 39 0 16,-13-5-1-16,3 12 0 15,-2 4-2-15,2 8 1 16,-4 1-2-16,-2-3 1 15,0-4 0-15,0-8-2 0,-2-12 1 16,2-7 0-16,0-7 0 16,0-18 0-1,-2 19-1-15,2-19 0 16,0 0-1-16,0 0-1 0,0 0-1 16,-14-31-3-16,14 31-4 15,-11-36-9-15,11 36-19 16,-4-37 2-16,0 14 0 15,-2-4 0-15</inkml:trace>
  <inkml:trace contextRef="#ctx0" brushRef="#br0" timeOffset="47647.7514">7592 7124 35 0,'0'0'34'0,"-2"-25"1"15,2 25 2-15,-10-27-14 16,10 27-8-16,0 0-3 15,0 0-3-15,0 0-2 0,0 0-1 16,0-19-1-16,0 19-1 16,0 0-1-16,23-6-1 15,-23 6 0-15,23 15 0 16,-23-15 0-16,35 27-1 16,-14-11 0-16,2 8 0 15,1-4 0-15,3 7-1 16,0-4 0-16,0-2 1 15,0-2-1-15,0 0 0 16,-2-6 0-16,0-5 1 16,-4 2-1-16,-21-10 1 15,31-10-1-15,-31 10 0 16,19-29 1-16,-17 2-1 0,-2-5 1 16,0-6-1-16,-4-7 0 15,2-8 0-15,-2 5 1 16,1-10-1-16,-3 10 0 15,4 4 0-15,-2 4 0 16,-2 7-1-16,2 8-1 16,4 25-2-16,-11-17-4 15,-12 9-32-15,23 8-2 16,-27 18 0-16,27-18 0 16</inkml:trace>
  <inkml:trace contextRef="#ctx0" brushRef="#br0" timeOffset="59366.4917">5948 11290 17 0,'0'0'18'0,"0"0"-2"16,0 0-1-16,0 0-3 15,0 0 0-15,0 0-3 16,6-17-1-16,-6 17 1 0,0 0-2 16,0 0 0-16,0 0-1 15,0 0-1-15,0 0-1 16,0 0-1-1,0 0 0-15,0 0 0 16,0 0 0-16,0 0 0 0,-19-4-1 16,19 4 1-16,0 0 0 15,0 0-1-15,0 0 1 16,-18-6-1-16,18 6 1 16,0 0-1-16,-19-2 0 15,19 2 0-15,0 0 0 16,-19 0 0-16,19 0 0 15,-18-7-1-15,18 7 1 0,-17-4-1 16,17 4 0-16,-19-2 0 16,19 2 0-1,-21-4 1-15,21 4-1 16,-20 0 0-16,20 0 0 0,-21 0 1 16,21 0-2-16,-23-6 1 15,23 6 0-15,-23-2-1 16,23 2 1-16,-23 2-1 15,23-2 1-15,-20-7-1 16,20 7 1-16,-19-2-1 16,19 2 0-16,-17-6 0 15,17 6 1-15,-18-8-1 16,18 8 0-16,-19-6 1 16,19 6-1-16,-17-9 0 15,17 9 1-15,0 0 0 16,-21-17-1-16,21 17 0 15,0 0 0-15,0 0 0 0,-22-18 0 16,22 18 0-16,0 0 0 16,-19-7 0-16,19 7 1 15,-19-8-1-15,19 8 0 16,0 0 0-16,-21-12 1 16,21 12-1-16,0 0 0 15,-20-9 0-15,20 9 0 16,0 0 0-16,-21-8 0 15,21 8 1-15,0 0-1 16,-23-7 0-16,23 7 0 16,-18-2 1-16,18 2-1 15,-17-4 0-15,17 4 0 16,-19 0-1-16,19 0 1 0,0 0 1 16,-21 0-1-16,21 0 0 15,0 0 0-15,-18 0 0 16,18 0 0-16,0 0 0 15,-19-4 0-15,19 4 0 16,0 0 0-16,-17-4 0 16,17 4 0-16,0 0 0 15,0 0 0-15,-20-4 0 16,20 4 0-16,0 0 0 16,0 0 0-16,-19-7 0 15,19 7 0-15,0 0 1 16,-19-8-1-16,19 8 0 15,0 0 0-15,0 0 0 0,-18-4 0 16,18 4 0-16,0 0 0 16,0 0 0-16,0 0 0 15,-17-10 0-15,17 10 0 16,0 0 0-16,0 0 0 16,-21 2 0-16,21-2 0 15,0 0 0-15,0 0 0 16,-18-9 0-16,18 9 1 15,0 0-1-15,0 0 0 16,0 0 0-16,0 0 0 16,-19-4 0-16,19 4 0 15,0 0 0-15,0 0 0 16,-17-6 1-16,17 6-1 0,0 0 1 16,-25-6-2-16,25 6 2 15,0 0-1-15,-21-9 0 16,21 9 0-1,0 0 0-15,-20-6 0 0,20 6 0 16,0 0 0-16,0 0 1 16,0 0-2-16,0 0 2 15,0 0-1-15,0 0 1 16,0 0-2-16,0 0 2 16,0 0-1-16,0 0-1 15,0 0 1-15,0 0 0 16,0 0 0-16,0 0 0 0,0 0 0 15,0 0 0-15,0 0 1 16,0 0-1 0,0 0 0-16,18 4 0 15,-18-4 1-15,0 0-1 0,21 11 0 16,-21-11 0-16,0 0 0 16,21 16 1-16,-21-16-2 15,0 0 1-15,19 13 0 16,-19-13 0-16,0 0 0 15,23 14 1-15,-23-14-1 16,18 9 0-16,-18-9 0 16,17 10 0-16,-17-10 0 15,18 13 0-15,-18-13 0 0,21 10 0 16,-21-10 0-16,19 8 0 16,-19-8 0-1,19 9 0-15,-19-9 0 16,23 8 0-16,-23-8 0 0,24 6 0 15,-24-6 0-15,25 7 0 16,-25-7 0-16,29 6 1 16,-29-6-1-16,29 6 0 15,-29-6 0-15,28 9 1 16,-10-9-1-16,-18 0 0 16,31 8 0-16,-31-8 0 15,31 4 1-15,-31-4-1 16,25 4 0-16,-25-4 0 15,19 9 0-15,-19-9 0 16,17 8 0-16,-17-8 0 16,0 0-1-16,29 17 2 15,-29-17-1-15,23 12 0 0,-23-12 0 16,27 5 0-16,-27-5 0 16,31 10 0-16,-31-10 0 15,29 4 0-15,-29-4 1 16,29 2-2-16,-29-2 2 15,27 4-1-15,-27-4 0 16,23-2 0-16,-23 2 0 16,21 0 0-16,-21 0 0 15,18 2 0-15,-18-2 0 16,0 0 0-16,25 5 0 16,-25-5 0-16,17 6 0 15,-17-6 0-15,20 4 0 16,-20-4 0-16,19 8 0 0,-19-8 1 15,23 5-1-15,-23-5 0 16,27 6 1-16,-27-6-1 16,23 4 0-16,-23-4 0 15,19-4 0-15,-19 4 0 16,0 0 0-16,18 4 0 16,-18-4 0-16,0 0 0 15,0 0 0-15,0 0 0 16,0 0 0-16,0 0-1 15,0 0-1-15,0 0-2 0,15 21-6 16,-32-25-30-16,17 4-1 16,-29 0-1-16,4-4-1 15</inkml:trace>
  <inkml:trace contextRef="#ctx0" brushRef="#br0" timeOffset="60772.8253">4812 10956 18 0,'0'0'30'0,"0"0"0"16,4-23-6-16,-4 23-6 16,0 0-4-16,0 0-2 15,-6-17-2-15,6 17-2 0,0 0-1 16,0 0-1-16,0 0 0 15,0 0-1-15,0 0 0 16,0 0-2-16,0 0 0 16,0 0-1-16,0 0 0 15,2 23 0-15,-2-23-1 16,21 31 1-16,-7-12 0 16,3 4-1-16,3 0 1 15,1 2-1-15,-2 2 0 16,0-6 0-16,-19-21 0 15,37 27-1-15,-37-27 1 16,27 17-1-16,-27-17 1 0,0 0-1 16,21 8 1-16,-21-8-1 15,0 0 0-15,0 0 1 16,0 0-1 0,-4-20 0-16,4 20 1 15,-15-23-1-15,15 23 0 0,-27-25 1 16,27 25-2-16,-35-30 1 15,16 12 1-15,-2-1-2 16,0-2 1-16,1-4 0 16,1 2 0-16,0 0 0 15,5 2 1-15,1 4-1 16,13 17 0-16,-18-29 1 16,18 29-2-16,0 0 2 0,0 0-1 15,0 0 0-15,0 0 0 16,0 0 0-1,0 0 1-15,0 0-1 16,0 0 0-16,25 0 0 0,-7 4 0 16,1-2 0-16,4-2 1 15,2 2-1-15,0 0 0 16,4-4 1-16,0 2 0 16,-4-2-1-16,0-2 1 15,-3 2-1-15,-3 0 0 16,-19 2 1-16,31-2-1 15,-31 2 0-15,21-2 0 16,-21 2 0-16,17-2 0 0,-17 2 1 16,0 0-2-16,0 0 2 15,0 0-1 1,0 0 0-16,0 0 0 16,0 0 0-16,-9 25 0 0,9-25-1 15,-20 27 2-15,11-6-1 16,-9-2 0-16,7 4 0 15,-5-1 0-15,3 1 0 16,3 2-2-16,4-4 0 16,6 2-3-16,0-23-11 15,-2 21-25-15,2-21 1 16,0 0-2-16,20 6 1 16</inkml:trace>
  <inkml:trace contextRef="#ctx0" brushRef="#br0" timeOffset="63344.4864">4602 9844 16 0,'0'0'32'0,"21"-27"2"16,-9 8-2-16,5 17-11 15,-23-25-4-15,6 27-5 16,4-29-2-16,-4 29-1 15,-6-19-3-15,6 19 0 0,-13-17-2 16,13 17 0-16,-27-16-1 16,10 18 0-16,-9-2-1 15,-1 8-1-15,-5 2 1 16,1 9-1-16,-2 4 1 16,0 15-1-16,6 6 1 15,6 4-1-15,8 4 0 16,3 5 1-16,8 1-1 15,8 5 0-15,1-1 0 16,13-11 0-16,-3-1-1 16,2-6 0-16,1-5 1 15,1-3 0-15,-2-5-1 16,-5-6 0-16,-7-6 1 0,-5-4-1 16,-2-15 0-16,-11 20 0 15,11-20-1-15,-29 15-2 16,29-15-1-16,-39-6-6 15,39 6-23-15,-29-7-9 16,10-3 1-16,-4-11 0 16</inkml:trace>
  <inkml:trace contextRef="#ctx0" brushRef="#br0" timeOffset="63531.9943">4274 10258 75 0,'0'0'40'0,"31"-8"0"16,-4 8-1-16,-27 0-29 16,48-15-4-16,-19 7-3 15,2 1-3-15,2 5-6 16,-12-8-33-16,2 8-1 16,-23 2 0-16,17-15 0 15</inkml:trace>
  <inkml:trace contextRef="#ctx0" brushRef="#br0" timeOffset="77803.929">5890 11537 11 0,'0'0'11'0,"0"0"-1"16,0 0-1-16,0 0 0 16,0 0 0-16,0 0 0 15,-11-19 1-15,11 19-1 16,0 0-1-16,0 0 0 16,0 0 0-16,0 0-1 15,0 0-1-15,0 0-1 0,0 0-1 16,0 0-1-16,0 0-1 15,0 0 1-15,-21 10-2 16,21-10 2-16,-12 17-1 16,6 4 1-16,-5-4-1 15,5 8 1-15,-6-3-1 16,5 6 0-16,-5-1 0 16,4 6 0-16,1-8-1 15,1 0-1-15,-2-4 1 16,2 0-1-16,1-4 1 15,1 2-1-15,4-19 1 16,-8 27 0-16,8-27-1 0,-8 25 0 16,8-25 0-16,0 0 0 15,-4 25-2-15,4-25-3 16,0 0-8 0,-2 19-20-16,2-19 1 0,0 0-2 15,-7 17 1-15</inkml:trace>
  <inkml:trace contextRef="#ctx0" brushRef="#br0" timeOffset="78319.5865">5595 12261 12 0,'0'0'23'0,"0"0"-1"0,0 0-4 16,-21 13-1-1,21-13-4-15,-17 21-1 16,19-2-2-16,-2-19-3 16,-16 25-1-16,16-25-2 0,-15 27 0 15,15-27 0-15,-21 42 0 16,1-19-1-16,9 10 1 15,-10-4 0-15,9 7-1 16,-9-3 0-16,7 1-1 16,-1-5 0-16,5-8-1 15,2-4-1-15,8-17 0 16,-7 29-1-16,7-29-2 16,-2 25-5-16,2-25-15 15,0 0-11-15,-16 27-1 16,16-27 1-16</inkml:trace>
  <inkml:trace contextRef="#ctx0" brushRef="#br0" timeOffset="78803.9759">5240 13128 11 0,'0'0'26'15,"0"0"0"-15,-3 23-6 16,3-23-6-16,-10 32-3 16,10-32-2-16,-19 44-2 15,3-21 0-15,8 12 0 16,-11-10 0-16,10 11-3 16,-9-1 1-16,9 5-2 15,-9-3 1-15,3 3-3 16,1-6 1-16,1 1-2 15,-3-3 0-15,5-3 1 0,-5-4-1 16,5-4 0-16,-1-2 0 16,4 1 0-16,-3 1-1 15,3-4 1-15,2 6-2 16,6-23-3-16,-7 33-6 16,7-33-18-16,-18 21-3 15,18-21-1-15,0 0 1 16</inkml:trace>
  <inkml:trace contextRef="#ctx0" brushRef="#br0" timeOffset="79358.1583">4903 13977 17 0,'0'0'27'0,"0"0"0"15,0 0-9-15,0 0-3 0,0 0-3 16,0 0-4 0,0 0-1-16,-12 31 0 15,12-31-1-15,-19 46-1 16,4-21-1-16,7 15 0 0,-10-9-1 16,7 7 0-16,-6-1-1 15,5 1 0-15,-3 1-2 16,-1 1 1-16,-1 0-1 15,-1-3 1-15,3-1-1 16,-2 0 1-16,-1-7 0 16,1 2-1-16,1-4 1 15,1 0-2-15,3 1 2 16,-1 3-2-16,-1 2 2 16,1-3-2-16,-1 3 1 15,3-4-1-15,1-2 0 16,-3-8-2-16,9 2-4 15,4-21-10-15,-23 6-17 0,23-6 2 32,0 0-2-32,0 0 1 0</inkml:trace>
  <inkml:trace contextRef="#ctx0" brushRef="#br0" timeOffset="80795.7502">4218 14971 18 0,'0'0'27'16,"0"0"1"-16,0 0-8 15,2-25-4-15,-2 25-3 16,0 0-2-16,0 0-1 0,0 0-1 16,0 0-1-16,-8-23 0 15,8 23-2-15,0 0-1 16,0 0 0-16,0 0-1 15,0 0-1-15,0 0 0 16,0 0-1-16,0 0-1 16,0 0 1-16,0 0-1 15,0 0 0-15,14 25 1 16,-8-4-1-16,1-4 0 16,1 4 0-16,0 4 0 15,-1-2 0-15,3 0-1 16,-2 0 1-16,0-2-1 15,-1 1 1-15,-1-5-1 0,2 2 1 16,-2-2-1-16,-6-17 0 16,9 25 1-16,-9-25-1 15,0 0 0-15,0 0 0 16,0 0 0-16,12 18 0 16,-12-18 1-16,0 0-1 15,0 0-1-15,0 0 1 16,0 0 0-16,0 0 0 15,0 0 0-15,0 0 0 16,0 0 0-16,0 0 0 16,19-14 0-16,-19 14 1 15,0 0-1-15,27-25-1 0,-27 25 2 16,25-21-1-16,-25 21 0 16,29-21-1-16,-29 21 1 15,29-17 0-15,-29 17 0 16,25-16 0-16,-25 16-1 15,23-11 1-15,-23 11 1 16,23-4-1-16,-23 4 0 16,27-8 0-16,-27 8 0 15,24-11-1-15,-24 11 1 16,0 0 1-16,21-10-1 16,-21 10 0-16,0 0 1 15,0 0-1-15,0 0 1 16,-21-15 0-16,3 9-1 0,-1 0 1 15,-8-5-1-15,-2-1 1 16,-2-1-1-16,2 3 0 16,-2-3 1-16,4 3-2 15,4 3 0-15,4-5-2 16,19 12-8-16,0 0-28 16,0 0 0-16,0 0-1 15,0 0-2-15</inkml:trace>
  <inkml:trace contextRef="#ctx0" brushRef="#br0" timeOffset="82467.7041">6303 11378 35 0,'0'0'19'0,"0"0"-1"15,-17 2 0-15,17-2-4 16,0 0-2-16,0 0-4 16,-18 4-1-16,18-4-1 15,0 0 0-15,0 0-1 16,0 0 1-16,0 0-2 16,0 0 1-16,0 0 0 15,0 0 0-15,0 0-1 0,0 0-1 16,0 0 0-16,0 0 0 15,0 0-1-15,0 0 1 16,0 0-1-16,0 0-1 16,24-13 2-16,-24 13-2 15,0 0 1-15,21 0 0 16,-21 0-1-16,19 7 0 16,-19-7 0-16,21 8 0 15,-21-8 0-15,22 15-1 16,-22-15 1-16,23 19-1 15,-23-19 1-15,21 14-1 16,-21-14 1-16,21 11-1 16,-21-11 1-16,21 10 0 0,-21-10-1 15,23 10 1-15,-23-10-1 16,26 13 1 0,-26-13-1-16,25 15 0 15,-25-15 0-15,25 12 0 0,-25-12 0 16,29 8 0-16,-29-8 1 15,25 7-1-15,-25-7 0 16,23 10 0-16,-23-10 0 16,21 11 0-16,-21-11 0 15,0 0 0-15,19 14 0 16,-19-14 0-16,0 0 0 16,0 0 0-16,0 0 0 0,18 4 0 15,-18-4-1 1,0 0-1-16,0 0-3 15,31-2-5-15,-31 2-28 16,0 0 0-16,0 0-2 0,17-12 1 16</inkml:trace>
  <inkml:trace contextRef="#ctx0" brushRef="#br0" timeOffset="83108.3709">6915 11591 18 0,'0'0'32'16,"0"0"2"-16,0 0-2 15,-4-29-10-15,4 29-6 16,0 0-5-16,17 6-2 0,-17-6-2 16,0 0-3-16,0 0 1 15,27-9-2-15,-27 9 0 16,27 5-1-16,-27-5 0 16,35 12 0-16,-18-5 0 15,4 1-1-15,-1 0 1 16,1 7-1-16,-2-7 0 15,-1 3 0-15,-1-5 0 16,0 8 0-16,-17-14 0 16,31 17-1-16,-31-17 1 15,31 17 0-15,-31-17-1 16,29 10 1-16,-29-10-1 16,27 2 1-16,-27-2-1 0,21 0-1 15,-21 0 0-15,0 0 0 16,19-14-2-16,-19 14-3 15,0 0-4-15,0 0-29 16,-21 21 1-16,21-21-1 16,-19 19 1-16</inkml:trace>
  <inkml:trace contextRef="#ctx0" brushRef="#br0" timeOffset="84204.7857">7244 11503 34 0,'0'0'32'0,"0"0"0"16,0 0-10-16,0 0-5 0,0 0-4 16,0 0-2-1,0 0-2-15,0 0-1 16,0 0-3-16,0 0 0 15,0 0-1-15,20 21 0 0,-20-21-2 16,27 21 0-16,-10-6-1 16,4 3 1-16,-1-5-1 15,1-1 0-15,-2-1 0 16,0 1 0-16,-19-12-1 16,27 25 1-16,-27-25 0 15,18 9-1-15,-18-9 1 16,0 0-1-16,7 19 1 15,-7-19-1-15,0 0 1 0,-7 18-1 16,7-18 0 0,0 0 0-16,0 0 1 15,-16 19-1-15,16-19 0 16,0 0 0-16,0 0 1 0,0 0-1 16,0 0 0-16,0 0 1 15,-19 8-1-15,19-8 0 16,0 0 0-16,-19 7 1 15,19-7-1-15,-21 4 0 16,21-4 0-16,-26 10 0 16,26-10 0-16,-32 11 0 15,14-5 1-15,1-2-2 16,17-4 1-16,-31 15 1 16,31-15-1-16,-23 10 0 15,23-10 0-15,0 0 0 16,-19 2 0-16,19-2 0 15,0 0 0-15,0 0 0 0,0 0 0 16,0 0 0-16,0 0 0 16,0 0 0-16,0 0 0 15,0 0 0-15,0 0 0 16,-6-18 0-16,6 18 0 16,0 0 0-16,0 0 0 15,0 0 1-15,10-17-1 16,-10 17-1-16,0 0 1 15,5-19 0-15,-5 19 0 16,2-27 0-16,0 6 0 16,2-2 0-16,0-2 0 15,0 0 0-15,2 6 0 16,-3 2 0-16,-3 17 0 0,10-29-1 16,-10 29 0-16,8-23-4 15,-8 23-13-15,0 0-21 16,0 0 1-16,0 0-3 15,0 0 1-15</inkml:trace>
  <inkml:trace contextRef="#ctx0" brushRef="#br0" timeOffset="123985.9677">11208 2839 3 0,'0'0'26'16,"0"0"1"-16,0 0-3 16,-8-22-10-16,8 22 2 15,0 0-2-15,22 2-1 16,-22-2-2-16,0 0-2 15,0 0-1-15,0 0-1 16,0 0-1-16,0 0-1 16,-27-15-2-16,27 15-1 15,-43-2 0-15,14 4-1 0,-11-4 0 16,-5 4 0-16,-9 0-1 16,-2 0 1-16,-5 0 0 15,-1 2-1-15,-2-2 0 16,7 1 1-16,3 1-1 15,7-2 0-15,11 0 0 16,10 0 0-16,7 4-1 16,19-6 1-16,-19 9 0 15,19-9 0-15,-6 19 0 16,6-19 0-16,-2 20 0 16,2-20 0-16,0 0 0 15,0 23 0-15,0-23 0 16,0 0 0-16,0 0 1 0,0 0-1 15,0 0 0-15,0 0 0 16,0 0 0-16,0 0 0 16,0 0 1-16,0 0-1 15,18 15 0-15,-18-15 1 16,28 12 0-16,-2-7 0 16,4 5-1-16,11-4 1 15,1-4-1-15,3 3 1 16,-1-1-1-16,-1 6 0 15,-3 1 0-15,-3 3 1 16,-6-1-1-16,-4 4 1 16,-8-1-1-16,-19-16 0 0,27 28 1 15,-27-28-1-15,11 20 1 16,-11-20-1 0,-13 23 0-16,13-23 1 15,-37 27 0-15,12-10-1 16,-4 2 0-16,-2 0 0 0,-3 2 0 15,1-2 0-15,0 1 0 16,4-1 0-16,2-4 0 16,6 1 0-16,4-1 0 15,17-15 0-15,-24 27 0 16,24-27 0-16,-5 17 0 16,5-17 0-16,11 17 0 15,-11-17 0-15,29 12 0 0,-8-7 0 16,6-1 0-1,4 0 1-15,4 0-1 16,5 0 0-16,7-2 1 16,1-2-1-16,2-2 1 0,4 2 0 15,0 0-1-15,-2 0 1 16,-4-2 0-16,-3-2-1 16,-9 2 1-16,-3 4-1 15,-10-4 1-15,-5 2-1 16,-18 0 0-16,17 0 0 15,-17 0 0-15,0 0 1 16,0 0-1-16,0 0 1 16,0 0-1-16,0 0 0 0,0 0 1 15,0 0-1 1,-23 0 1-16,23 0-1 16,0 0 0-16,-19-6 0 15,19 6 0-15,0 0 0 0,0 0-1 16,-12-19-1-16,12 19 0 15,6-17-3-15,-6 17-3 16,10-35-20-16,-10 35-10 16,15-36-1-16,-5 17 0 15</inkml:trace>
  <inkml:trace contextRef="#ctx0" brushRef="#br0" timeOffset="124501.6289">11241 2739 50 0,'0'0'36'16,"0"0"1"-16,0-17 0 15,0 17-22-15,0 0-3 16,0 0-3-16,-14 17-1 16,16 2-4-16,-2-19-1 15,-3 36-1-15,1-13 0 16,2 6-1-16,2-2-2 15,-1-6-1-15,7 4-3 16,-8-25-7-16,18 25-26 16,-18-25-1-16,23 19-1 0,-23-19 0 15</inkml:trace>
  <inkml:trace contextRef="#ctx0" brushRef="#br0" timeOffset="124986.0249">11613 2806 39 0,'16'-21'34'0,"-16"21"2"16,0 0 0-16,0-37-18 15,0 37-4-15,0 0-2 16,5 20-4-16,-5-20-2 15,-7 42-1-15,1-12-2 16,8 11 0-16,-4 1 0 0,6 14-1 16,-4-3 0-1,7 1-1-15,-1-6 0 16,2-4 0-16,0-4 0 16,1-3-1-16,-1-7 0 0,0-8 0 15,-8-22-1-15,13 23 0 16,-13-23-2-16,0 0-2 15,21 0-2-15,-24-27-9 16,10 9-24-16,-7-10 0 16,4 1 1-16,-6-10-1 15</inkml:trace>
  <inkml:trace contextRef="#ctx0" brushRef="#br0" timeOffset="125267.2916">11513 2779 60 0,'-17'-19'37'16,"17"19"0"-16,0 0 1 16,40-14-27-16,-40 14-2 15,56-13-2-15,-19 5-3 16,13 6-1-16,0 1-1 15,2 2-2-15,2 3-1 16,-6-8-2-16,4 12-4 16,-25-21-19-16,8 17-12 15,-14-4 0-15,-21 0-1 16,0 0 1-16</inkml:trace>
  <inkml:trace contextRef="#ctx0" brushRef="#br0" timeOffset="125423.549">11658 2896 62 0,'-22'23'36'0,"22"-23"1"15,0 0-1-15,50 19-27 16,-28-21-3-16,12-5-8 16,17 1-31-16,-11 2-1 15,-1 0-3-15,-7-1 1 16</inkml:trace>
  <inkml:trace contextRef="#ctx0" brushRef="#br0" timeOffset="126229.093">12086 3193 20 0,'-2'-21'32'16,"2"21"1"-16,-8-23 0 15,8 23-14 1,0 0-3-16,0 0-3 0,0 0-3 16,0 0-2-16,0 0-2 15,-6 31-1-15,4-12-1 16,8 12 0-16,0-4-1 15,4 7-1-15,1-5-1 16,5 0 0-16,3-10 0 16,2-8-1-16,2-7 0 15,2-8 0-15,2-5 0 16,-2-6 0-16,-1-8 0 0,-3-4 0 16,-4 0 0-1,-1 0 0-15,-7 4 1 16,-9 23 0-16,12-31 0 15,-12 31 0-15,0 0 1 0,0 25 1 16,-2 6-1-16,0 13 0 16,2 4 1-16,6 9-1 15,-4 5 0-15,9-1 0 16,1-3-1-16,3-4 0 16,1-10 0-16,3-6-1 15,-2-11 1 1,-3-10-3-16,5-2-1 15,-19-15-4-15,31 6-29 0,-31-6-5 16,13-23 0-16,-13 2-1 16</inkml:trace>
  <inkml:trace contextRef="#ctx0" brushRef="#br0" timeOffset="127288.094">12902 3015 22 0,'0'0'31'0,"0"0"1"16,-23 12-6-16,23-12-7 15,0 0-5-15,-16-18-2 0,16 18-3 16,0 0-1-16,0 0-2 16,0 0-1-16,0 0 0 15,21-11 0-15,-3 13-2 16,-18-2 1-16,44-12-2 15,-13 8 0-15,7 0 0 16,1-3-2-16,0-3-1 16,-1 4-1-16,-7-5-3 15,6 17-5-15,-37-6-26 16,17 0-2-16,-17 0 1 16,0 0-1-16</inkml:trace>
  <inkml:trace contextRef="#ctx0" brushRef="#br0" timeOffset="127491.2277">12882 3140 43 0,'0'0'37'16,"0"0"0"-16,0 0 1 16,27 30-14-16,-27-30-13 15,52-3-2-15,-17-7-3 16,15 6-2-16,-1-4-2 15,3 1-1-15,-4 1-2 16,-8-9-7-16,1 15-29 16,-16-2-2-16,-8 8 0 0,-17-6 0 15</inkml:trace>
  <inkml:trace contextRef="#ctx0" brushRef="#br0" timeOffset="134823.7017">13750 2771 45 0,'6'-19'36'16,"-6"19"0"-16,-2-27 1 16,6 45-22-1,-27-18-1-15,21 34-2 16,-23-9-3-16,17 29-2 0,-9 0-2 16,13 15 0-16,0-2-2 15,12 0-1-15,5-4-1 16,16-9 1-16,8-8-1 15,11-21 0-15,12-21 1 16,5-16-1-16,-1-17 1 16,0-9-1-16,-10-20 1 15,-12-9 0-15,-17-6 0 16,-23 2-1-16,-21 1 0 0,-18 4-1 16,-13 9 1-1,-12 3-1-15,3 14-3 16,-7 5-4-16,26 18-35 15,-11 2 1-15,17 18-3 0,1 9 1 16</inkml:trace>
  <inkml:trace contextRef="#ctx1" brushRef="#br0" timeOffset="95247.1816">24174 17037 0,'0'0'0,"0"0"15,0 0 1,0 0 0</inkml:trace>
  <inkml:trace contextRef="#ctx0" brushRef="#br0" timeOffset="139671.3022">11559 4281 9 0,'0'0'14'0,"0"0"2"16,0 0-1-16,0 0-2 15,6-21-1-15,-6 21 0 16,0 0-1-16,0 0 0 16,-4-21 0-16,4 21-3 15,0 0 0-15,0 0-2 16,0 0-1-16,0 0-1 0,0 0 0 16,0 0 0-16,2-19-1 15,-2 19 1 1,0 0 0-16,0 0 0 15,0 0 0-15,0 0 0 0,0 0 0 16,14 34 0-16,-14-11-1 16,3 10 0-16,-3 3-1 15,8 10 1-15,-4-2-2 16,4 6 1-16,-1 0-1 16,3-2 1-16,-2-6-2 15,3-3 2-15,-3-9-2 16,-2-3 1-16,3-8-1 15,-5-1 1-15,-4-18-1 0,10 17 0 16,-10-17 0-16,0 0 0 16,0 0 0-1,0 0-2-15,0 0 0 16,0 0-3-16,0 0-4 0,0 0-23 16,0 0-6-16,-15-23-1 15,15 23 2-15</inkml:trace>
  <inkml:trace contextRef="#ctx0" brushRef="#br0" timeOffset="140233.8245">11515 4388 34 0,'0'0'34'16,"4"-23"0"-16,-4 23 1 15,0 0-17-15,4-28-4 16,-4 28-3-16,9-23-2 15,-9 23-2-15,0 0-1 16,29-2-1-16,-29 2-1 16,23 25-1-16,-7-6-1 15,5 10 0-15,6 1 0 16,6 3-1-16,3 3-1 0,5 1 1 16,-1-3-1-16,3-1 1 15,-5-2-1-15,1-5 1 16,-6-4-1-16,-4-7 1 15,-4-5 0-15,-4-10-1 16,-2-8 1-16,-1-8 0 16,-3-7 0-16,-3-9-1 15,-3-10 2-15,-3-2-2 16,-2-10 0-16,-4 2 1 16,-2-2 0-16,-2-3-1 15,0-3 0-15,-2 5-1 16,3 7 0-16,-1 2-1 15,6 11-2-15,-4-1-2 0,2 36-7 16,15-27-27-16,-15 27-1 16,0 0 0-16,23 27 0 15</inkml:trace>
  <inkml:trace contextRef="#ctx0" brushRef="#br0" timeOffset="140983.8679">12454 4450 36 0,'-17'6'34'0,"17"-6"2"16,0 0-7-16,-37-8-8 0,37 8-5 15,0 0-4-15,0 0-2 16,0 0-4-16,0 0 0 16,0 0-2-16,0 0-1 15,31 11-1-15,-8-7 0 16,2-6 0-16,0 4-1 16,6 0 0-16,-4 0 0 15,-4 0-1-15,-1 4 1 16,-5 1-2-16,-17-7-1 15,21 12-1-15,-21-12-10 16,0 0-26-16,0 0-1 16,0 0 1-16,0 0-2 15</inkml:trace>
  <inkml:trace contextRef="#ctx0" brushRef="#br0" timeOffset="142254.9557">12875 4436 28 0,'0'0'32'0,"0"0"2"16,5-21-9-16,-5 21-5 15,0 0-2-15,22 19-5 16,-22-19-3-16,11 33-2 16,-9-12-1-16,12 10-2 0,-10-2-1 15,7 3-1-15,-3-3 0 16,1 0-2-16,-3-8 0 16,0-2 1-1,-6-19-2-15,8 21 1 0,-8-21-1 16,0 0 0-16,0 0 0 15,0 0 0-15,-14-29-1 16,7 8 1-16,3-4 0 16,2-1 0-16,0-3-1 15,8-4 1-15,1-1 0 16,9 3 0-16,3-2 1 16,8 8-1-16,0 6 0 15,4 8 1-15,2 9 0 16,-2 11 0-16,-3 11 0 15,-4 6 0-15,-7 11 0 16,-4 3 0-16,-5 0-1 16,-4 1 1-16,-4-5 0 15,-2-7-1-15,-4-4 0 16,1-8 1-16,5-17-1 16,0 0 0-16,0 0 0 15,-18-11 0-15,20-12 0 0,0-4-1 16,4-4 1-16,2-5 0 15,5-3 0-15,2 3 0 16,7 1-1-16,-1 6 1 16,2 8 0-16,4 8 1 15,0 5-1-15,2 12 1 16,-2 6-1-16,-4 9 1 16,-2 4-1-16,-5 10 1 15,-5-1-1-15,-1 1 0 0,-8-1 1 16,0-5-1-16,-2-2-1 15,-2-6-1-15,2 0-2 16,0-19-3-16,13 27-14 0,-13-27-19 16,18-9-1-16,-9-9 1 15,-9 18 1-15</inkml:trace>
  <inkml:trace contextRef="#ctx0" brushRef="#br0" timeOffset="142770.6095">13866 4323 63 0,'15'-19'39'15,"-15"19"1"-15,0 0 0 16,-40 0-25-16,21 38-4 16,-26-7-3-16,7 11-3 0,-7 2-2 15,9 4-1-15,1 0-1 16,12-7 0-16,7-7-1 15,16-7 0-15,12-10-1 16,11-11 1-16,6-10-1 16,4-7 1-16,2-10-2 15,-3-8 1-15,-1-6 0 16,-8-3 0-16,-5 1 0 16,-11 5 1-16,-3 7-1 15,-8 8 2-15,4 17-1 16,0 0 1-16,-23 0 0 15,18 21-1-15,5 6 1 16,3 5-1-16,9 5 1 0,3 11 0 16,7-2 0-16,1 4-1 15,2-1 1-15,0 1 0 16,-6-2 1 0,-3 0-1-16,-7-4 1 0,-7-7-1 15,-10-5 1-15,-7-3-1 16,-8-8 0-16,-8-5 0 15,-4-7-1-15,-3-9 0 16,-5 2-2-16,3-10 0 16,5 1-3-16,-2-14-5 15,37 21-31-15,-25-37-1 16,23 20 0-16,2-8 0 16</inkml:trace>
  <inkml:trace contextRef="#ctx0" brushRef="#br0" timeOffset="143239.3857">14273 4293 79 0,'0'0'40'16,"17"-18"1"-16,-17 18-1 15,0 0-31-15,0 0-1 16,0 0-3-16,0 25-2 0,0-25 0 16,4 23-2-16,-4-23 0 15,0 0 0 1,8 19-1-16,-8-19 0 16,0 0 1-16,0 0-1 0,0 0 1 15,-2-21-1-15,2 21 0 16,-13-21 0-16,13 21 0 15,-24-15 1-15,7 17-1 16,-6 7 1-16,-4 11-1 16,2 6 0-16,-2 9 0 15,6 1 0-15,3 7 1 16,7-3-1-16,7-4 0 0,8 1 0 16,7-7 0-1,7-3 0-15,5-6-1 16,4-3-1-16,-2-9-1 15,8 1-2-15,-10-20-6 16,27 3-30-16,-19-11 0 0,7-1 0 16,-9-8 0-16</inkml:trace>
  <inkml:trace contextRef="#ctx0" brushRef="#br0" timeOffset="143551.9009">14622 4342 51 0,'12'-19'38'16,"-12"19"2"-16,11-21 0 15,-11 21-15-15,-17 12-12 16,11 14-4-16,-13-1-3 16,3 16-2-16,-1-5-1 15,5 6-1-15,3 1-1 16,7-7 0-16,6-3-1 0,7-12 0 16,7-8 0-16,5-7 0 15,4-12 0-15,0-5 0 16,-2-10 0-16,-2-4 0 15,-4-8 1-15,-5-2-1 16,-8-3 0-16,-10 2 0 16,-6 3 0-16,-7 4 0 15,-2 4-1-15,-7 4-2 16,9 12-1-16,-8-11-5 16,25 20-28-16,0 0-4 15,-21 12 0-15,21-12 0 16</inkml:trace>
  <inkml:trace contextRef="#ctx0" brushRef="#br0" timeOffset="144005.0537">15041 4260 77 0,'0'0'40'0,"0"0"0"16,-23 19 0-16,-6-15-30 15,7 17-3-15,-8-11-3 16,6 7-1-16,-1-2-2 0,8-3-1 16,17-12 0-16,-6 17 0 15,6-17 0-15,33 4 0 16,-8 2-1-16,6-1 1 15,4 3 0-15,-1 4 0 16,1-3 0-16,-4 6 0 16,-6 7 0-16,-4-1 1 15,-9 2-1-15,-6 2 1 16,-10 0 0-16,-6-2 0 16,-9-2 0-16,-4-2-1 15,-6-4 1-15,-4-5 0 16,-2-4 0-16,-1-6-1 15,3-6-1-15,2-4-2 0,8 1-2 16,-4-20-8 0,15 12-27-16,-1-6-1 15,15 0 0-15,0-6 0 16</inkml:trace>
  <inkml:trace contextRef="#ctx0" brushRef="#br0" timeOffset="144442.5852">15378 4047 73 0,'4'-23'40'16,"-4"23"1"-16,2-25 0 15,-2 25-26-15,0 0-7 0,-13 54-2 16,-5-6-3-16,9 11 0 16,-7 8 0-16,10 6-2 15,4 0-1-15,6-4 1 16,10-9-1-16,13-16 0 16,7-14 0-16,9-12 0 15,5-14 0-15,2-14-1 16,-2-11 2-16,1-10-1 0,-9-11 0 15,-7-4 1-15,-8-10-1 16,-9-3 0 0,-13 1 0-16,-6 3 0 15,-9 3 0-15,-5 4-1 0,-5 6 0 16,-1 5-2-16,2 18-1 16,-8 0-5-16,29 19-31 15,-33 4-1-15,14 11-1 16,-8 6 1-16</inkml:trace>
  <inkml:trace contextRef="#ctx0" brushRef="#br0" timeOffset="144746.0667">15322 4331 84 0,'-19'6'40'0,"19"-6"0"0,0 0 1 16,31 5-33-16,-31-5-1 15,44-5-2-15,-13-3-2 16,12 4-1-16,1-4 0 15,-2 1-2-15,1-5 0 16,-7 1-1-16,3 7-3 16,-20-11-5-16,10 17-32 15,-29-2 0-15,0 0 0 0,-17 3 0 16</inkml:trace>
  <inkml:trace contextRef="#ctx0" brushRef="#br0" timeOffset="149855.9914">16343 4120 11 0,'-20'21'34'16,"20"-21"-1"-16,0 0 2 16,0 0-11-16,-19-2-4 15,19 2-4-15,0 0-5 0,23 13-3 16,-23-13-2-16,37-3-2 16,-8-5 0-16,11 8-2 15,1-8-1-15,5-5-1 16,4 9-3-16,-7-15-5 15,13 25-19-15,-22-12-11 16,-7 4-1-16,-27 2 0 16,0 0 0-16</inkml:trace>
  <inkml:trace contextRef="#ctx0" brushRef="#br0" timeOffset="150043.4993">16406 4321 60 0,'-13'21'35'0,"13"-21"2"16,0 0-1 0,19-9-27-16,14 11-2 15,-8-16-2-15,8 10-3 0,1-3-2 16,1-7-5-16,17 12-30 16,-15-3-1-16,0-1-1 15,-3 0 0-15</inkml:trace>
  <inkml:trace contextRef="#ctx0" brushRef="#br0" timeOffset="150387.2756">17120 3997 75 0,'15'-27'40'16,"-15"27"0"-16,0 0 0 0,-19 48-30 15,-6-17-2-15,12 25-2 16,-3-3-3-16,8 11 0 16,8-3-2-16,12-7 0 15,7-10-1-15,16-12 1 16,5-16-1-16,5-14 0 16,3-18 1-16,-4-12-1 15,-3-11 1-15,-8-7 0 16,-14-4 0-16,-13-2 0 15,-18 1 0-15,-13 5 0 16,-12 2-1-16,-7 11 0 16,-2 6-2-16,-6 0-6 15,19 16-34-15,-6 1 0 0,16 10 0 16,6 0 0-16</inkml:trace>
  <inkml:trace contextRef="#ctx0" brushRef="#br0" timeOffset="151452.4045">11569 5415 36 0,'6'-18'33'16,"-4"-1"2"-16,1 0 1 15,-3 19-20-15,-7-27-3 0,7 27-2 16,0 0-2-16,0 0-2 15,13 27-2-15,-5 6 0 16,-4 7-1-16,5 12-1 16,-1 1-1-16,6 7-1 15,-3-3 0-15,1-3 0 16,-3-8-1-16,-1-7 0 16,0-9-1-16,-4-7 0 0,0-5-2 15,-4-18-2 1,0 0-5-16,-20 3-27 15,14-20-2-15,-3-14 0 16,1-1 1-16</inkml:trace>
  <inkml:trace contextRef="#ctx0" brushRef="#br0" timeOffset="151788.5933">11565 5401 67 0,'-4'-19'38'15,"4"19"0"-15,0 0 0 16,0 0-25-16,17 23-3 15,7 8-2-15,-7 1-3 16,14 14-1-16,2 4-1 16,5 4-1-16,3-4-1 15,-1 4 1-15,1-8-2 16,-3-6 1-16,1-9-1 16,-6-8 0-16,-6-10 0 0,0-7 0 15,-6-10 0-15,-21 4 1 16,25-33-1-16,-19 6 0 15,-6-11 0-15,-4-6 0 16,-6-6 1-16,-3-4-2 16,-3 3 1-16,-1-1-3 15,5 8 0-15,-3-8-5 16,23 21-30-16,-10-3-3 16,9 11 0-16,1 5 1 15</inkml:trace>
  <inkml:trace contextRef="#ctx0" brushRef="#br0" timeOffset="152139.9789">12383 5532 56 0,'0'0'36'0,"-23"5"0"15,23-5 1-15,19 10-24 16,-19-10-3-16,33-8-4 15,-10 3 0-15,14 3-3 16,-3-6-1-16,5 4-1 16,-3 2-3-16,-7-11-6 15,16 17-28-15,-22-6-2 16,-23 2 0-16,19 2 1 16</inkml:trace>
  <inkml:trace contextRef="#ctx0" brushRef="#br0" timeOffset="152280.6039">12466 5629 63 0,'-20'12'36'16,"20"-12"1"-16,18-12-1 15,9 11-27-15,-10-11-5 16,6 2-26 0,4 3-11-16,4 3-2 0,-4 2-1 15</inkml:trace>
  <inkml:trace contextRef="#ctx0" brushRef="#br0" timeOffset="153465.4772">13012 5528 31 0,'-6'-31'34'0,"6"31"1"16,-6-25 1-16,-4-2-16 0,10 27-3 16,0 0-5-16,16 21-3 15,-16-21-2-15,15 50-1 16,-7-15-1-16,9 13-1 15,-3 0-1-15,3 2-1 16,-3-1 0-16,1-4-1 16,-3-7 0-16,-3-9-1 15,-3-8 0-15,-6-21 1 16,10 19-1-16,-10-19 0 16,4-17 0-16,-4-4 0 15,0-6-1-15,0-8 0 16,0-7 1-16,3-4-1 15,1 0 1-15,2-2 0 0,6 4-1 16,3 0 1-16,4 5 0 16,6 9 0-16,4 9 0 15,0 3 0-15,2 13 1 16,-2 16 0-16,-4 10-1 16,-2 10 1-16,-7 9 0 15,-3 6 0-15,-7 4-1 16,0 4 1-16,-6-4-1 15,0-12 1-15,-2-5-1 16,0-6 0-16,2-27 0 16,-2 23 0-16,2-23 0 15,6-18-1-15,-2-7 1 16,1-5 0-16,5-9 0 0,2 1-1 16,1-6 1-16,3 0 0 15,-1 2 1-15,2 5-1 16,3 10 0-1,3 10 0-15,2 7 0 0,0 10 1 16,0 10-1-16,2 9 1 16,-4 10-1-16,0 5 1 15,-5 5 0-15,-5 1 0 16,-5 2-1-16,-4-5 0 16,-4-1-1-16,-2-5 0 15,0-2-3-15,2-29-2 16,4 48-14-16,-4-48-21 15,0 0 0-15,0 0-1 0,25 2 2 16</inkml:trace>
  <inkml:trace contextRef="#ctx0" brushRef="#br0" timeOffset="154028.0082">14159 5537 63 0,'12'-17'39'16,"-12"17"1"-16,11-17 0 16,-11 17-25-16,0 0-3 15,-15 21-4-15,-8-15-2 0,4 15-2 16,-8 0-1 0,1 10-1-16,-2 1-1 15,-1 3 0-15,3 1-1 16,5-1 1-16,6 1-1 0,7-5 0 15,8-2-1-15,8-10 1 16,-8-19-1-16,35 17 1 16,-10-21-1-16,4-9 0 15,0-6-1-15,-4-10 0 16,-2-8 1-16,-8-5-1 16,-1 2 2-16,-9-2-2 15,-3 3 2-15,-5 5 0 16,-3 9-1-16,2 6 2 0,4 19-1 15,0 0 1 1,0 0-1-16,-8 34 1 16,18-9 0-16,5 12-1 15,5 3 1-15,5 6 0 0,2 0-1 16,3 4 1-16,1 0 0 16,-2 0 0-16,-4 3-1 15,-5-5 2-15,-11-2-2 16,-7-5 2-16,-10-3 0 15,-9-7-1-15,-8-8 1 16,-6-2-1-16,-5-10 0 16,-7-5-2-16,3-4 1 15,-3-10-5-15,18 10-9 16,-8-19-29-16,10 0 1 16,4-12-1-16,13-2 1 15</inkml:trace>
  <inkml:trace contextRef="#ctx0" brushRef="#br0" timeOffset="154528.0353">14751 5526 89 0,'0'0'41'16,"14"-27"0"-16,-14 27 0 16,2-17-33-16,-2 17-2 15,0 0-2-15,0 0-1 0,8 23-1 16,-8-23-1-16,0 17-1 16,0-17 1-16,0 0-1 15,0 0 0-15,0 0 0 16,0 0 1-16,0 0-2 15,7-23 2-15,-7 23-1 16,-2-31 0-16,-5 12 0 16,-1 2 0-16,8 17 1 15,-31-15-2-15,10 13 2 16,-4 11-1-16,-6 7 0 16,2 12 0-16,-4 11 0 15,6 7 0-15,4 6 0 16,6 1 1-16,9 1-1 0,10-2 0 15,9-4 0-15,9-10-1 16,11-5 0-16,1-16-1 16,9-2-3-1,-4-19-2-15,18 14-13 0,-12-27-22 16,3-4 1-16,-5-12-1 16,-3-3 2-16</inkml:trace>
  <inkml:trace contextRef="#ctx0" brushRef="#br0" timeOffset="154824.9271">15072 5530 80 0,'0'0'41'16,"-22"2"-1"-16,7 21 1 0,-18-4-30 15,20 23-2-15,-11-4-3 16,15 7-2-16,3-3-1 16,10 0-1-1,7-9-2-15,15-9 1 16,4-10-1-16,9-10 0 0,1-10-1 15,1-9 1-15,-4-8 0 16,-5-6 0-16,-6-8 0 16,-11 1 0-16,-9-4 0 15,-12-1 0-15,-8 7 0 16,-7 1-1-16,-4 8 0 16,-6 4-1-16,8 10-2 15,-6-5-3-15,29 16-13 0,-25 16-21 16,25-16 0-16,0 0 0 15,0 0 0 1</inkml:trace>
  <inkml:trace contextRef="#ctx0" brushRef="#br0" timeOffset="155184.3223">15361 5440 86 0,'0'0'40'16,"0"0"0"-16,-10 38 0 15,-17-28-32-15,12 14-1 16,-8-8-4-16,7 1 0 16,16-17-2-16,-6 17 0 15,6-17-2-15,43 4 1 16,-8-2-1-16,7-2 1 16,6 6 0-16,-1 0-1 15,1 7 1-15,-8 4-1 0,-7 6 1 16,-4 2 1-16,-10 0-1 15,-9 2 1-15,-12 0-1 16,-10 0 1-16,-13-6 0 16,-7 0-1-16,-7-6 1 15,-3-5-2-15,-5-2 1 16,1-8-2-16,9 3-3 16,-11-22-21-16,23 10-15 15,4-9 0-15,11-3 1 16,6-11-2-16</inkml:trace>
  <inkml:trace contextRef="#ctx0" brushRef="#br0" timeOffset="155590.5938">15949 5234 91 0,'0'0'41'16,"0"0"1"-16,0 0 0 15,-33 33-34-15,20 1-2 16,-8 7-2-16,5 9-1 16,3 5-1-16,7 7 0 15,8-3-1-15,11-5 0 0,11-10-1 16,12-8 1-16,7-13-2 15,7-13 2-15,2-10-1 16,0-13 0-16,-4-10 0 16,-4-10 0-16,-3-9 0 15,-12-8 0-15,-8-8 0 16,-11 3 0-16,-10-1 0 16,-10 2 0-16,-5 3-1 15,-8 6 0-15,-3 9-1 16,-4 5-1-16,5 20-3 15,-14-12-9-15,8 27-27 16,-2-2 1-16,6 11-1 16,-4 2 1-16</inkml:trace>
  <inkml:trace contextRef="#ctx0" brushRef="#br0" timeOffset="155829.5452">15766 5547 92 0,'0'0'42'0,"23"27"0"0,-4-23 1 16,14 1-34-16,0-10-2 15,15 1-2-15,2-2-2 16,4 2-1-16,-4-7-2 16,1 3 0-16,-7 4-2 15,-9-9-6-15,-1 15-34 16,-16-8 0-16,-18 6-1 15,0 0 1-15</inkml:trace>
  <inkml:trace contextRef="#ctx0" brushRef="#br0" timeOffset="159347.4283">16586 5357 41 0,'-14'17'34'16,"14"-17"0"-16,0 0-3 15,0 0-13-15,0 0-4 16,0 0-2-16,18-2-4 16,1 6-3-16,-19-4-1 15,40-7-1-15,-13-3 0 16,8 0-2-16,-4-1-1 0,0-4-1 16,2 5 0-1,-10-5-2-15,0 13-2 16,-23 2-4-16,0 0-9 15,0 0-18-15,-27 27-1 0,-4-10 1 16,-2 2 0-16</inkml:trace>
  <inkml:trace contextRef="#ctx0" brushRef="#br0" timeOffset="159488.066">16580 5478 59 0,'0'0'34'16,"-6"23"1"-16,6-23-11 15,17 0-8-15,16 6-8 16,-10-12-3-16,12-4-11 15,9-9-26-15,-3 12-2 16,-4-9-1-16,-1 9 0 16</inkml:trace>
  <inkml:trace contextRef="#ctx0" brushRef="#br0" timeOffset="162035.2793">17257 5217 23 0,'21'-11'34'0,"-21"11"0"16,0 0 1-16,0 0-14 15,0-25-2-15,0 25-5 16,0 0-3-16,4 19-3 16,-4-19-2-16,-12 27-2 15,12-27-1-15,-9 36 0 16,3-15-2-16,4 0 0 16,0-2-1-16,4 3 0 15,-2-22 0-15,14 21 0 16,3-17 0-16,6-6 0 15,6-2 0-15,8-4 0 16,1-1 0-16,7 1 0 16,3 4 0-16,-4 8 1 0,-3 7-1 15,-5 5 0-15,-9 3 1 16,-7 8 0-16,-9 0 0 16,-9 3 0-16,-10-1 0 15,-7 2 0-15,-6-6 0 16,-2 2 0-16,-4-6 0 15,-2-6-1-15,2-2 1 16,2-9-1-16,3 0-1 16,1-8-1-16,21 4-1 15,-29-25-2-15,29 25-7 16,-17-27-27-16,13 6-1 16,-2-6 0-16,4-1 0 15</inkml:trace>
  <inkml:trace contextRef="#ctx0" brushRef="#br0" timeOffset="162504.0539">17214 5232 59 0,'0'0'35'0,"0"0"0"16,6-25 1-16,23 24-26 15,-6-21-2-15,20 13-3 16,-3-8 0-16,16 9-1 15,-4-7 0-15,12 9-1 16,-10-2 1-16,8 4 0 16,-10-1-1-16,-2 3 0 0,-12 0 0 15,-3 9-1-15,-12 5 1 16,-9 13-1 0,-16 0 0-16,-12 15 0 15,-9 0-1-15,0 10 1 0,0 2-1 16,4 2 0-16,1-6-1 15,13-8 0-15,14-6 0 16,14-10 0-16,14-9 0 16,11-15 0-16,8-12 0 15,6-11 0-15,-2-5 0 16,-4-5 0-16,-6-5 1 16,-12-3-1-16,-11 3 0 0,-13 3 1 15,-18 5-1-15,-11 3 0 16,-12 4 0-16,-8 0 0 15,-2 9-1 1,-1 1-1-16,9 11-3 0,-6-15-8 16,35 17-28-16,-25 0 1 15,25 0-2-15,0 0 1 16</inkml:trace>
  <inkml:trace contextRef="#ctx0" brushRef="#br0" timeOffset="162832.1994">18364 5114 87 0,'0'0'40'15,"0"0"0"-15,0 0 1 16,21 46-32-16,-23-20-3 15,8 17-1-15,-4 1-2 16,4 7-1-16,0 3-1 16,-1 2 0-16,3-8-1 15,0-4 0-15,-2-15 0 16,-1-4-1-16,1-8-1 16,-6-17-1-16,0 0-2 15,-2-23-4-15,2 23-11 16,-7-31-20-16,-1 2 0 15,-8-11 0-15,5 0 1 16</inkml:trace>
  <inkml:trace contextRef="#ctx0" brushRef="#br0" timeOffset="163113.4567">18333 5202 62 0,'0'-18'37'16,"0"18"2"-16,0 0-1 16,-2-21-19-16,23 44-6 15,-21-23-4-15,27 48-2 16,-5-19-3-16,10 4-1 15,5-3-1-15,6-3-1 16,1-2 0-16,2-8 0 16,-1-11-1-16,-1-6 0 15,-5-9 1-15,-9 1-1 16,-5-9 1-16,-11-1-1 16,-6-8 0-16,-6-3 0 0,-10 2 0 15,-8-9 0-15,-1 3 0 16,-4-4-1-16,0 7-1 15,-2-5-1-15,9 12-3 16,-11-9-24-16,25 32-11 16,-15-29 1-16,15 29-2 15</inkml:trace>
  <inkml:trace contextRef="#ctx0" brushRef="#br0" timeOffset="163760.9578">19110 5142 75 0,'0'0'37'0,"0"0"2"15,0 0-11-15,-11-17-13 16,11 17-5-16,0 0-2 16,8 27-2-16,-8-27-1 15,2 21-2-15,-2-21-2 16,9 23 1-16,-9-23-2 16,0 0 1-16,23 13-1 15,-23-13 0-15,18-7 0 16,-18 7 1-16,13-19-1 15,-13 19 1-15,6-27-1 0,-6 27 0 16,-12-27 0-16,12 27 0 16,-32-19 1-16,10 15-1 15,-3 4 0 1,-2 8 0-16,2 7 1 0,-2 12-1 16,2 1 1-16,10 13-1 15,1 1 0-15,8 0 1 0,6 2-1 16,8-2-1-16,8-3 0 15,3-10-1-15,10-4-2 16,-2-24-3-16,23 21-16 16,-13-28-18-16,7-4 1 15,-5-17-1-15,7 1 0 16</inkml:trace>
  <inkml:trace contextRef="#ctx0" brushRef="#br0" timeOffset="164065.3479">19475 5173 61 0,'-19'25'39'16,"-1"-2"1"-16,1 11 0 16,-6-11-15-16,15 22-16 15,-7-7-2-15,15 8-3 16,2-8-2-16,14-7 0 31,5-14-2-31,10-9 1 16,6-6-1-16,-3-8 0 15,1-9 0-15,-8-6 0 16,-5-12 0-16,-9 0 0 16,-9 3 0-16,-12-1 0 0,-5 2-1 15,-6 2 1 1,0 4-2-16,-3-1-2 0,24 24-1 16,-38-33-8-16,38 33-27 15,-2-17 0-15,2 17 0 16,0 0 0-16</inkml:trace>
  <inkml:trace contextRef="#ctx0" brushRef="#br0" timeOffset="164378.4602">19735 5106 80 0,'0'0'38'16,"10"23"2"-1,-10-23-1-15,-27 23-29 16,25 0-3-16,2-23-2 15,-10 29-3-15,10-29 0 0,27 17-2 16,-1-7 0-16,4 1 0 16,7-3 0-16,2 3 0 15,-1 3 0-15,-3 3 1 16,-6 0-1-16,-6 6 2 16,-9-2-1-16,-7 2 0 15,-13-4 0-15,-3 3 1 16,-12-7-1-16,-4 0 0 15,-4-5 0-15,-6 1-1 16,0-7-2-16,-3-10-4 16,38 6-29-16,-49-1-5 15,24-1-1-15,0-10 0 16</inkml:trace>
  <inkml:trace contextRef="#ctx0" brushRef="#br0" timeOffset="165850.842">20364 5190 33 0,'-21'0'33'15,"21"0"0"-15,0 0 1 16,0 0-18-16,-12-23-4 15,32 21-3-15,-16-15-3 16,21 7-1-16,-4-5 0 16,12 7-1-16,-4-5 0 0,9 9 0 15,-7-2 0-15,6 12 0 16,-8 0-1-16,-2 9 0 16,-10 4-1-16,-5 4 0 15,-12 4 0-15,-8 4-1 16,-11-4 0-16,-5 5 0 15,-3-7-1-15,0-5 0 16,0-7 0-16,6-5 0 16,21-8 0-16,-23-2 0 15,23 2 0-15,17-25 0 16,5 8 0-16,5-1 0 16,7 5-1-16,5-1 2 15,5 5-1-15,-1 11 1 0,-3 4-1 16,-1 7 1-16,-8 8 0 15,-6 6 1-15,-10 0-1 16,-7 2 1-16,-10-3-2 31,-8 3 2-31,-9-6-1 0,-6-2 1 16,-6-7-2-16,-6-5 1 16,-1-5-1-16,-1 2 0 15,3-8-1-15,1-8 0 0,6 5-2 16,2-9-3-16,27 14-3 15,-35-19-26-15,35 19-5 16,2-23-1-16,-2 23 0 16</inkml:trace>
  <inkml:trace contextRef="#ctx0" brushRef="#br0" timeOffset="166225.863">21084 5090 82 0,'0'0'41'16,"4"18"0"-16,-16 9-1 15,-19-6-29-15,14 27-2 16,-14-2-4-16,8 5 0 16,2-1-3-16,9 0 0 15,12-6-1-15,15-11-1 0,9-6 0 16,10-18 0-16,7-7 0 15,7-9-1 1,4-5 1-16,-2-9 0 16,-4-4 0-16,-7-2 0 0,-10-5 0 15,-12 3 0-15,-9 2 0 16,-14-2 0-16,-7 0 0 16,-8 1 0-16,-3 5-1 15,-5 0 0-15,6 7-2 16,-4-1-2-16,27 17-5 15,-38-2-31-15,38 2 0 16,0 0 0-16,0 0-1 0</inkml:trace>
  <inkml:trace contextRef="#ctx0" brushRef="#br0" timeOffset="166522.7581">21448 4958 93 0,'-21'35'39'16,"-2"-12"2"-16,7 27-9 15,-14-24-23-15,22 15-2 16,-4-11-3-16,12 5-1 16,10-12-1-16,13-10-2 0,8-7 1 15,4-12-1 1,1-5 0-16,1-10 0 15,-4-4 0-15,-8-4 0 16,-6 0 0-16,-9 4-1 0,-12 2 0 16,-10-2-1-16,12 25-4 15,-46-30-33-15,25 18-3 16,-6 1 2-16,2 5-1 16</inkml:trace>
  <inkml:trace contextRef="#ctx0" brushRef="#br0" timeOffset="168305.1709">5522 12692 11 0,'-10'-21'32'0,"10"21"3"16,0 0 0-16,-21-31-13 15,21 31-3-15,0 0-2 16,0 0-4-16,0 0-3 0,0 0-3 15,-19-17-1 1,19 17-2-16,0 0 0 16,0 0-1-16,15 27-2 15,-5-10 1-15,-10-17-1 0,33 35 0 16,-8-16 0-16,6 0 0 16,3-4 0-16,5 1-1 15,0-9 1-15,1-5-1 16,-1-2 0-16,-7-2 0 15,1-1 0-15,-6-5 0 16,-2 0 0-16,-5-5 0 16,-20 13 0-16,28-25-1 0,-28 25 1 15,22-21 1-15,-22 21-2 16,7-17 2-16,-7 17-1 16,0 0 1-16,0 0-1 15,0 0 0 1,0 0 1-16,0 0-1 0,0 0 0 15,0 0 0-15,0 0 0 16,-15 19-1-16,15-19 1 16,-4 21 0-16,4-21 0 15,-8 21 1-15,8-21-2 16,-13 23 2-16,13-23-1 16,-19 23 1-16,19-23-1 15,-33 13 0-15,12-9 1 0,-4-6-1 16,-4 0 0-16,-2-1 0 15,-8-7 0-15,4-2 0 16,-1-1 0 0,1 2 0-16,0-1 0 0,5 1 0 15,3-5 0-15,3 3 0 16,7-3 1-16,17 16-2 16,-27-26 1-16,27 26 0 15,-15-20 0-15,15 20 0 16,0 0 1-16,0 0-1 15,0 0 0-15,0 0 0 16,0 0-1-16,15 27 2 16,4-13-1-16,4 3 0 0,6-2 0 15,6 8 0 1,2-7 0-16,-1-3 0 16,5-1 0-16,-6-5 0 15,-1-1 0-15,-1-4 0 0,-4-2 1 16,-4-10-1-16,0-3 1 15,-4-2-1-15,-3-1 0 16,-18 16 0-16,27-29 0 16,-18 10 0-16,-9 19 0 15,14-19-1-15,-14 19-2 16,0 0-4-16,27-10-34 16,-27 10 0-16,0 0-1 15,0 0 1-15</inkml:trace>
  <inkml:trace contextRef="#ctx0" brushRef="#br0" timeOffset="170911.8792">14601 17267 42 0,'12'-19'24'16,"3"-8"1"-16,2 15-3 15,-19-18-3-15,2 30-4 16,-3-23-3-16,3 23-2 16,-27-6-1-16,27 6-1 15,-47 19-2-15,22 0 0 16,-12 2-1-16,1 16-1 15,-7-1-1-15,-1 18 0 16,-4 9-1-16,2 14 0 16,-5 9 0-16,3 18-1 15,2 5 0-15,9 4 0 0,6 4 0 16,14-5 0-16,9-13 0 16,10-8 0-16,12-15-1 15,3-14 0-15,10-12 1 16,0-10 0-16,-2-13-1 15,-4-6 0-15,-3-6 1 16,-18-15-1-16,19 21 0 16,-19-21 0-16,0 0 0 15,0 0 0-15,0 0 0 16,0 0 0-16,0 0 1 16,0 0-2-16,-13-27 2 15,13 27-1-15,-10-36 0 0,6 9 0 16,4-7 0-16,0-7 0 15,2-7-1-15,8-7 0 16,3-7 0-16,6-11 1 16,6-5-1-16,2-7 1 15,2 3-1-15,6 1 1 16,0 3 0-16,0 5-1 16,1 2 1-16,1 11 0 15,-1 7 1-15,3 7-2 16,4 2 1-16,-1 5 0 15,0 9 0-15,1 1 0 16,-10 10 0-16,-1 3 0 16,-10 5 0-16,-22 11 0 0,23-2 0 15,-23 2 0-15,0 0 0 16,-20 17 0-16,20-17 0 16,-30 17 0-16,10-11 0 15,-1-2 0-15,-4 0 0 16,-2 5 0-16,-6 3 0 15,-3-1 0-15,-5 5 0 16,-3 11 0-16,-6 5 1 16,-3 10-1-16,1 10 1 15,-2 15 0-15,4 6 0 16,2 15 0-16,6 8 0 16,5 10 0-16,10-3 0 15,10 3 0-15,7-10 0 0,12-10 0 16,4-11 0-16,3-19-1 15,7-10 0-15,3-21 0 16,-4-8 0-16,-15-17-1 16,27-4 0-16,-27 4-1 15,22-31-1-15,-17 6-4 16,17 16-32-16,-18-20-1 16,5 12-1-16,-15-4 0 15</inkml:trace>
  <inkml:trace contextRef="#ctx0" brushRef="#br0" timeOffset="187965.3334">21874 5246 60 0,'0'0'36'0,"0"0"1"16,-1 21-6-16,1-21-15 16,0 0-5-16,0 0-3 0,21-15-2 15,-21 15-2-15,38-6-1 16,-15 0 0-16,6 2-2 16,0-1 0-16,-2 1-1 15,-2 2-1-15,-3-2-2 16,1 10-3-16,-23-6-12 15,19-14-21-15,-19 14 0 16,0 0 0-16,0 0 0 16</inkml:trace>
  <inkml:trace contextRef="#ctx0" brushRef="#br0" timeOffset="188152.8491">21844 5369 70 0,'0'0'38'15,"-2"21"0"-15,2-21-3 16,40 0-24-16,-40 0-2 16,52 0-2-16,-21-2-4 15,4 2-3-15,3 4-5 16,-16-6-33-16,5 2-1 16,-10-4 0-16,-17 4-1 15</inkml:trace>
  <inkml:trace contextRef="#ctx0" brushRef="#br0" timeOffset="204658.9843">22704 5252 28 0,'11'-23'33'16,"-11"23"0"-16,20-35-5 15,5 31-9-15,-27-23-2 16,27 25-4-16,-25-17-1 0,0 19-4 16,0 0-1-16,27 2-2 15,-27-2-1-15,2 27 0 16,-2-8-1-16,4 14 0 15,-8 5-1-15,0 8 0 16,-6-2-1-16,-1 6 1 16,-5-8-1-16,3-1 1 15,-6-7-2-15,1-9 1 16,18-25 0-16,-25 23-1 16,25-23 1-16,0 0-1 15,0 0 0-15,2-25 1 16,-2 25-1-16,27-19 0 15,-8 15 0-15,3 0 1 0,1 4-1 16,4 4 0-16,0 4 0 16,2 0 0-1,2-3-1-15,-3-3 0 16,3-4-1-16,-2-9-2 0,2 5-1 16,-10-13-1-16,6 7-2 15,-15-26-4-15,19 21-5 16,-29-31-2-16,23 23 3 15,-25-19 5-15,15 11 4 16,-11-3 4-16,-2-1 6 16,-2 37 5-16,-12-44 7 15,12 44 2-15,0 0-1 0,0 0-2 16,-23 14-3-16,25 14-3 16,-11-3-2-16,9 17 0 15,-6-1-2 1,4 12 0-16,-2-3-2 0,0 4 1 15,-4-4-1-15,5-6-1 16,-3-6-1-16,0-11-1 16,4 0-1-16,2-27-2 15,0 21-2-15,-6-42-13 16,6 21-22-16,8-36-1 16,5 9 1-16,-5-8-1 15</inkml:trace>
  <inkml:trace contextRef="#ctx0" brushRef="#br0" timeOffset="205447.493">23362 5125 23 0,'-22'4'34'15,"22"-4"1"-15,-23 0 0 16,23 0-14-16,-21-2-4 16,21 2-6-16,0 0-2 15,0 0-4-15,21-19 0 16,0 15-2-16,1-4 0 15,10 8-1-15,1-6 1 16,6 10-1-16,-4 0-1 16,-1 8 1-16,-7-1 0 0,-2 10 0 15,-9 0 0-15,-9 6 0 16,-8 0-1-16,-7 0 0 16,-13 0 0-16,-3 0 0 15,-3-4 0-15,0-4-1 16,4-8 1-16,0-3-1 15,6-4 0-15,17-4 0 16,0 0 0-16,0 0-1 16,17-12 1-16,10 9 0 15,4 1 0-15,6 5 0 16,1 7 1-16,7 2-1 16,-9 1 1-16,-3 12 0 15,-8 0 1-15,-9 7-1 0,-11 1 1 16,-9 3-1-16,-13-3 1 15,-12 2-1-15,-6-3 1 16,-7-5-1-16,-6-4 0 16,0-8 0-16,-1-5 0 15,1-8-1-15,6-8-1 16,5-1 0-16,12-1-3 16,0-11-3-16,25 19-19 15,-8-23-17-15,8 23 1 16,14-31 0-16,5 18 0 15</inkml:trace>
  <inkml:trace contextRef="#ctx0" brushRef="#br0" timeOffset="206312.7818">23931 5234 40 0,'17'-11'35'0,"-17"11"0"15,0 0-9-15,0 0-3 16,0 0-6-16,0 0-4 16,0 0-4-16,0 0-2 0,10 17-1 15,-14 0-2 1,8 8 0-16,-6 2-1 16,6 15 0-16,-4-1-1 15,1 9 0-15,-1-3 0 0,0 3-1 16,2-7 0-16,-2-5-1 15,2-7 1-15,0-10-1 16,-2-21-1-16,2 27 1 16,-2-27-2-16,0 0 0 15,0 0-1-15,0 0-2 16,0 0-2-16,-21-43-3 16,21 43-6-16,-15-38-12 15,13 11-11-15,-6-2 0 16,6 1 1-16,-2 1 1 15</inkml:trace>
  <inkml:trace contextRef="#ctx0" brushRef="#br0" timeOffset="206781.5585">23915 5340 36 0,'0'0'34'0,"0"0"2"15,0 0-5-15,-25-25-9 16,25 25-4-16,0 0-5 15,0 0-3-15,6-17-1 16,-6 17-3-16,0 0 0 16,21-2-2-16,-21 2 0 15,19 13-2-15,-19-13 1 16,33 31-1-16,-12-10-1 16,6 10 0-16,6-3 0 15,6 3-1-15,5 4 1 0,4-5 0 16,6-1-1-16,0 0 0 15,0-2 1-15,0-8-1 16,-7-6 0-16,-5-3 0 16,-5-2 0-16,-8-5 0 15,-8-3 0-15,-21 0 1 16,27-13 0-16,-27 13-1 16,10-27 1-16,-12 6-1 15,-6-4 1-15,2-9-1 16,-5 1 0-16,-1-2 0 15,-2-1 1-15,-1-2-1 16,3 5 0-16,1-3 0 0,3 3-1 16,2 0 0-16,6 12-2 15,-2-8-4-15,22 22-35 16,-18-12-1-16,-2 19-1 16,9-18 1-1</inkml:trace>
  <inkml:trace contextRef="#ctx0" brushRef="#br0" timeOffset="219883.2649">11644 6915 38 0,'14'-35'35'0,"-13"16"1"15,-1 19-3-15,-21-44-13 16,21 44-4-16,-23-27-3 16,23 27-3-16,-38-13-2 15,14 14-2-15,-8-1-2 16,3 20 0-16,-6 1-1 16,6 9-1-16,0 13 0 15,8 10 0-15,4 13 0 16,11 8-1-16,10 7 1 15,9 7 0-15,6 0-1 16,12 6 0-16,0-5 0 0,4 1 0 16,-4-8 0-16,-2-1 0 15,-10-10 0-15,-8-6 0 16,-7-9 0 0,-9-8 0-16,-9-6-1 0,-7-13 1 15,-4-8-1-15,-4-8 0 16,0-3 0-16,-2-8-1 15,4-2-1-15,0-10 0 16,8 2-2-16,-1-11-1 16,20 19-7-16,-19-42-30 15,21 11 0-15,-2-11 0 16,10 0 0-16</inkml:trace>
  <inkml:trace contextRef="#ctx0" brushRef="#br0" timeOffset="220133.2708">11359 7542 83 0,'-22'11'38'0,"22"-11"2"16,0 0-1-16,0 0-31 15,18-9-3-15,7-5-1 16,11 3-2-16,5-4-1 15,7-5-4-15,10 13-4 0,-17-26-15 16,5 20-16-16,0-7-1 16,2 7 0-1,-11 3 0-15</inkml:trace>
  <inkml:trace contextRef="#ctx0" brushRef="#br0" timeOffset="220367.6649">11895 7373 75 0,'0'0'37'0,"23"8"1"16,-4-14-2-16,16 8-26 15,-12-17-4-15,12 5-4 16,0 4-4-16,-7-9-4 15,11 21-7-15,-39-6-24 0,33-2 0 16,-33 2-1-16,0 0 0 16</inkml:trace>
  <inkml:trace contextRef="#ctx0" brushRef="#br0" timeOffset="220523.9177">11918 7517 71 0,'-10'19'38'0,"10"-19"0"15,25 4-1-15,-25-4-25 16,47-13-5-16,-18 7-5 16,-6-13-19-16,4 15-20 15,-4-4 0-15,-4 6-2 16,-19 2 2-16</inkml:trace>
  <inkml:trace contextRef="#ctx0" brushRef="#br0" timeOffset="221093.6569">12564 7271 65 0,'-2'-23'37'0,"2"23"1"16,0 0-1-16,0 0-22 15,0 0-4-15,-9 23-3 16,16 14-2-1,-7 1-1-15,6 20-1 0,-6 3 0 16,2 8-2-16,-2 0 1 16,0 4-2-16,0-4 1 15,0-4-1-15,2-9 0 16,0-12-1-16,2-9 0 16,-2-12-2-16,1-6 0 15,-3-17 0-15,0 0-3 16,4-19-2-16,-4 19-7 15,-2-31-27-15,2-1 0 0,-5-7 2 16,3-3-1 0</inkml:trace>
  <inkml:trace contextRef="#ctx0" brushRef="#br0" timeOffset="221499.9297">12574 7465 82 0,'0'0'38'15,"0"0"2"-15,-2 29-5 16,2-29-22-16,-6 42-3 16,0-13-4-16,12 9-1 15,-4-3-2-15,8 3-1 16,3-5 0-16,4-10-2 16,5-10 0-16,3-7 0 15,4-12 0-15,2-9-1 16,-1-8 1-16,1-14 0 15,-6-1-1-15,-3-8 1 0,-3 4-1 16,-8 2 2-16,-3 3-2 16,-4 8 2-16,-2 6-1 15,-2 23 0-15,0-17 1 16,0 17 0-16,2 21 1 16,6 2-1-16,-1 6 1 15,3 7-1-15,2 3 1 16,5 3-1-16,0 0 0 15,3-4-1-15,-1-1-2 16,-6-12 0-16,9 7-5 16,-22-32-34-16,19 22 0 15,-19-22-1-15,23-2 0 16</inkml:trace>
  <inkml:trace contextRef="#ctx0" brushRef="#br0" timeOffset="222753.7853">13262 7133 30 0,'-23'-23'32'0,"23"23"1"0,0 0 0 15,-19-27-14-15,19 27-5 16,0 0-1-16,0 0-3 16,0 0-1-16,0 0-2 15,0 0 0-15,29 41 0 16,-25-12-2-16,11 13-1 16,-7 2 0-16,5 11-1 15,-1 3 0-15,-2-2-2 16,-3-5 1-16,-1-8-2 15,-2-7 1-15,2-5-1 16,-4-8 0-16,-2-23-1 16,3 21 0-16,-3-21-1 0,0 0-1 15,-1-35-1-15,2 14-1 16,-10-17-2-16,9 3-2 16,-16-20 0-1,13 9 1-15,-15-12 2 16,10 12 1-16,-7-2 4 0,2 4 1 15,3 13 4-15,-4-5 3 16,14 36 1-16,-13-33 0 16,13 33-1-16,0 0 1 15,15 29-2-15,-5-6-1 16,11 15-1-16,2 3-1 16,8 11 0-16,4-3 0 15,5 3-2-15,3-10 1 0,3-3-1 16,2-9 0-16,-1-8 0 15,-3-7 0-15,0-7-1 16,-5-10 1 0,-2-8-1-16,-8-7 0 0,-8-8 0 15,-8-10 0-15,-5 1 0 16,-8-14 0-16,-10-2 1 16,-5-4-1-16,-6 2 0 15,-6 1 0-15,-4 1-1 16,4 10 1-16,0-5-1 15,6 17-2-15,1-1-1 16,20 29-5-16,-17-31-34 16,17 31 2-16,17-11-1 0,-17 11 0 15</inkml:trace>
  <inkml:trace contextRef="#ctx0" brushRef="#br0" timeOffset="223253.8885">14140 7185 62 0,'-17'4'37'0,"17"-4"1"16,0 0 0-16,0 0-21 16,0 0-5-16,21 0-5 15,-21 0-2-15,42-10-1 0,-11 5-2 16,10-1-1-16,-3 4 0 15,-1-2-2-15,-2 2 0 16,-8-4-3-16,1 18-5 16,-28-12-27-16,0 0-2 15,0 0-1-15,-38 27 0 16</inkml:trace>
  <inkml:trace contextRef="#ctx0" brushRef="#br0" timeOffset="223425.768">14096 7329 70 0,'0'0'38'16,"0"0"2"-16,29 13-2 16,17-3-22-16,-23-23-6 0,21 11-4 15,-5-2-3-15,-2-15-15 16,3 17-24-16,-5-4-4 16,-6 2 1-16,-10 2-2 15</inkml:trace>
  <inkml:trace contextRef="#ctx0" brushRef="#br0" timeOffset="234502.4237">14989 7730 89 0,'-2'17'39'16,"2"-17"1"-16,-2 21-10 15,2-21-21-15,0 0-2 16,0 0-1-16,0 0-2 0,0 0-1 15,0 0-2-15,0 0-1 16,0 0-2-16,0 0-4 16,0 0-32-16,0 0-2 15,-2-19 0-15,2 19-1 16</inkml:trace>
  <inkml:trace contextRef="#ctx0" brushRef="#br0" timeOffset="235378.4626">15735 7227 64 0,'0'0'37'15,"0"0"0"-15,0 0 1 0,0 0-25 16,2 21-3-16,-2-21-2 16,0 0-3-16,-8 20-1 15,8-20-1-15,0 0-1 16,6 19 0-16,-6-19-1 15,0 0 0-15,0 0 0 16,0 0 0-16,0 0-1 16,6-21 1-16,-6 21 0 0,-4-35-1 15,-2 16 1-15,-2 2-1 16,-5-4 1-16,-4 3 0 16,-8 5 0-16,-4 7 0 15,-8 8-1-15,-5 12 1 16,-3 7-1-16,-1 9 1 15,2 7 0-15,5 9-1 16,8 2 1-16,12 2-1 16,13-2 1-16,14-12-1 15,11-5 1-15,14-16-1 16,11-7 0-16,4-14 0 16,3-9 0-16,-3-10 0 15,-4-6 0-15,-5-5 1 0,-7-5-2 16,-10 11 2-16,-7-7 0 15,-3 16 0-15,-8-2 0 16,-4 23 0-16,0 0 1 16,0 0-1-16,-2 42 1 15,2-3 0-15,-2 10-1 16,2 7 0-16,-2 11 0 16,0 0-1-16,2-3 0 15,0-5 0-15,0-9 0 16,4-10 0-16,-2-7 0 15,0-14-1-15,-2-19-2 16,0 0-2-16,25-2-5 16,-33-19-32-16,20-6-1 0,-9-13 1 15,7 5-1 1</inkml:trace>
  <inkml:trace contextRef="#ctx0" brushRef="#br0" timeOffset="236472.2782">16424 7066 56 0,'0'0'38'16,"0"0"-1"-16,0 0 2 15,-29-19-18-15,25 46-8 16,-25-2-3-16,12 25-2 0,-12 3-2 16,7 18-1-16,1 6-1 15,10 17-1-15,1-6-1 16,16 2 0-16,3-13-1 16,18-12 0-16,6-11 0 15,8-14-1-15,5-9-1 16,-2-21-4-16,18 5-36 15,-21-28 0-15,1-7-2 16,-11-6 1-16</inkml:trace>
  <inkml:trace contextRef="#ctx0" brushRef="#br0" timeOffset="237707.3396">16748 7237 50 0,'0'0'33'0,"0"0"-2"15,0 0-5-15,-16-29-4 16,16 29-5-16,4-17-3 16,-4 17-3-16,0 0-3 15,0 0-1-15,0 0-1 16,2 21-2-16,-12 2-1 16,7 6-1-16,-5 1 0 15,8 5-1-15,-2-4 0 16,10-3-1-16,-1-6 1 0,-7-22-1 15,35 23 1-15,-12-20-1 16,2-5 1-16,2 1-1 16,0-5 0-1,-4 2 0-15,3-4 0 0,-5 4-1 16,2-1 0-16,-4-1-1 16,6 2-2-16,-5-7-1 15,7 11-5-15,-16-31-11 16,14 19-18-16,-9-5-1 15,-3-4 0-15,-7-2 1 16</inkml:trace>
  <inkml:trace contextRef="#ctx0" brushRef="#br0" timeOffset="237941.7226">17083 7131 73 0,'0'0'38'0,"0"0"2"15,0 0-1-15,0 33-22 16,-11-14-5-16,17 27-4 0,-10-4-1 15,8 14-3-15,-4 0-1 16,3 3-1-16,1-5 0 16,0-8-2-16,0-2 0 15,0-11-1-15,0-3-1 16,-4-30-2-16,7 31-2 16,-7-31-8-16,0 0-27 15,6-25 0-15,-2 8-1 0,-4-10 2 16</inkml:trace>
  <inkml:trace contextRef="#ctx0" brushRef="#br0" timeOffset="238426.1255">17164 7204 79 0,'14'-21'38'15,"-14"21"-1"-15,31-17 2 16,-16-4-29-16,24 19-3 16,-7-4-2-16,9 10-2 15,-4 0-1-15,-3 4 0 16,-3 11-1-16,-11 6-1 16,-9 3 0-16,-11 1 0 15,-10 4 0-15,-7-1 1 0,-8-5-1 16,-4 0-1-16,0-8 1 15,6-7 0-15,4-5 0 16,19-7-1-16,0 0 1 16,0 0-1-16,27 0 1 15,2 2 0-15,3 0 0 16,5 6 0-16,0 3 1 16,-6 7 0-16,-4 1 0 15,-4 6 0-15,-10 2 1 16,-7 3 0-16,-12-1-1 15,-5 4 2-15,-12-6-2 16,-6-1 1-16,-8-4-1 16,-4-3 0-16,1-8-1 0,-1-7 0 15,9-2-2-15,1-12-1 16,10 7-4-16,-6-22-24 16,27 25-10-16,-12-39 0 15,20 20 0-15</inkml:trace>
  <inkml:trace contextRef="#ctx0" brushRef="#br0" timeOffset="238988.6544">17760 7254 93 0,'0'0'40'15,"14"19"2"-15,-14-19-1 16,8 64-31 0,-12-39-4-16,11 13-2 0,-5 2 0 15,2 6-3-15,-4 0 1 16,0 0-2-16,-2-5 0 16,2-11 0-16,-2-3-1 15,2-27 0-15,-5 21-2 16,5-21-1-16,-10-23-1 15,-2-11-2-15,8 7-1 16,-13-23 1-16,7 8-1 16,-9-10 4-16,6 8 0 0,-1 4 5 15,-1 3 1-15,9 10 3 16,-8 2 2 0,14 25 1-16,0 0-1 15,20 8 0-15,-20-8-1 0,36 46-2 16,-11-13 0-16,10 11-2 15,2 0 1-15,7 0-2 16,2-2 1-16,3-7 0 16,-1-8-2-16,-2-10 1 15,1-8-1-15,-5-12 0 16,-5-13 1-16,-8-5-1 16,-8-8 0-16,-10-5 0 0,-7-4 0 15,-8 3-1-15,-5-7 1 16,-5 3-1-1,-3 1-2-15,-4-4-1 16,9 15-5-16,-17-7-32 0,21 14 0 16,-3-5-2-16,11 25 1 15</inkml:trace>
  <inkml:trace contextRef="#ctx0" brushRef="#br0" timeOffset="239488.6931">18279 6917 93 0,'0'0'39'0,"0"0"2"16,-17-23-10-16,32 40-17 16,-15-17-5-16,27 32-3 15,-2-3-2-15,14 13-1 16,5 12 0-16,10 7-1 15,0 3-1-15,0 5 0 16,-5 2 0-16,-7 2 1 0,-11-4-2 16,-10 0 1-16,-13-15 0 15,-8-1 0-15,-12-5 0 16,-3-8-1-16,-8-11 1 16,1-4-1-16,-7-11 0 15,4-7 0-15,0-1 0 16,4-8-2-16,4 0-2 15,-1-11-2-15,18 13-5 16,-17-16-32-16,17 16-1 16,19-34 2-16,1 15-1 15</inkml:trace>
  <inkml:trace contextRef="#ctx0" brushRef="#br0" timeOffset="239848.0932">19122 7166 63 0,'0'0'40'16,"0"0"0"-16,0 0 0 15,0 0-11-15,19 2-20 16,10-6-3-16,0-6-2 16,10 5-1-16,-4-5-2 15,1 4-1-15,-1 2-3 16,-12-3-3-16,8 26-12 15,-31-19-23-15,0 0 1 16,0 0-1-16,-29 33 1 16</inkml:trace>
  <inkml:trace contextRef="#ctx0" brushRef="#br0" timeOffset="240022.4651">19002 7398 87 0,'16'21'41'0,"9"-19"0"15,17 0-1-15,-7-14-31 16,25 11-2-16,-6-7-3 0,-2 2-3 16,0 6-6-16,-17-4-35 15,-2 6-1-15,-33-2 1 16,17 4-2-16</inkml:trace>
  <inkml:trace contextRef="#ctx0" brushRef="#br0" timeOffset="245401.8889">19905 7051 14 0,'0'0'32'16,"0"0"0"-16,0 0 1 15,-17-12-10-15,17 12-6 16,0 0-2-16,0 0-4 15,0 0-3-15,0 0-2 16,0 0-1-16,0 0-1 16,0 0-2-16,0 0 1 15,8-19-1-15,-8 19 0 16,28-15 1-16,-4 7-1 16,-3 0 0-16,10 3 0 0,-2-3 0 15,3 8-1 1,-1 0 1-16,-4 10-1 15,-7 1 0-15,-20-11 0 0,17 37 0 16,-21-12 1-16,-11 1-1 16,-7 1 0-16,-3-2 0 15,-4-6 0-15,2-1-1 16,2-5 1-16,6-3-1 16,19-10 0-16,-21 3 0 15,21-3 0-15,0 0 0 16,36-5-1-16,-7 7 1 15,8-2 0-15,5 3 0 0,7 9 0 16,-3-4 0-16,-2 9 0 16,-5 4 0-1,-8 6 0-15,-8-2 0 16,-15 5 0-16,-14-1 1 0,-11 2-1 16,-11 0 1-16,-8-6 0 15,-10-2 0-15,-3-6 0 16,-5-8 0-16,4-1 0 15,2-8-1-15,4-6-1 16,9-1 1-16,4-9-2 16,10 5-1-16,2-12-5 15,19 23-34-15,5-27 1 0,-5 27-1 16,10-29 0-16</inkml:trace>
  <inkml:trace contextRef="#ctx0" brushRef="#br0" timeOffset="247659.2432">20640 6945 36 0,'0'0'33'0,"0"0"2"16,0 0-4-16,0 0-12 16,0 0-4-16,0 0-2 15,-17 4-3-15,-6-4-2 16,5 10-2-16,-7-6-2 15,4 7 0-15,-4-5-2 16,7 2-1-16,1 1 0 16,17-9 0-16,-15 19-1 0,15-19 0 15,19 27 0-15,4-8 0 16,2 6 0 0,8 4 1-16,2 4-1 15,1 5 0-15,-1-3 0 0,-6 5 0 16,-6 0 0-16,-7 2-1 15,-11-3 2-15,-9 3-1 16,-11-11 0-16,-6-3-1 16,-6-3 2-16,-4-11-1 15,-2-10 1-15,2-10-1 16,0-13 1-16,12-12 1 16,6-11-1-16,15-10 2 15,5-8 0-15,13-1 0 16,5-6-1-16,6 4 1 15,3-1-1-15,3 7-1 16,-2 5 0-16,-6 10-1 16,-2 3 0-16,-6 7-2 0,-2 11 0 15,-9-4-3-15,-10 25-5 16,0 0-32-16,0 0 1 16,0 0-1-16,-16 17 0 15</inkml:trace>
  <inkml:trace contextRef="#ctx0" brushRef="#br0" timeOffset="248487.4138">21088 6886 69 0,'0'0'40'0,"0"0"0"15,0 0 0-15,0 0-24 16,0 0-5-16,9 17-3 16,-3 14-2-1,-4 1-3-15,4 11 0 0,-4 3-1 16,5 7 0-16,-3-1-1 15,0 0-2-15,-2-6 1 16,0-10-1-16,0-5 2 16,-2-8-2-16,2-6 0 15,-2-17-2-15,0 0 0 16,0 0 0-16,0 0-4 16,-21-34 1-16,19 11-3 0,-12-17 1 15,12 5 1-15,-9-9 3 16,7 4 1-16,-2-3 4 15,-2 3 2-15,12 17 3 16,-12-4 2-16,8 27 0 16,4-17 0-16,-4 17-1 15,20 19 0-15,-3 4-3 16,0 4 0-16,10 11-1 16,0-5-1-16,10 5 0 15,1 1-1-15,5-5 0 16,-1-5-1-16,3-8 0 15,-1-13 1-15,-3-4-1 16,-3-8 0-16,-3 0 0 0,-6-13 0 16,-8-6 0-16,-7-4 0 15,-3-8 0 1,-9 3 0-16,-4-10 0 16,-6 1 0-16,-3-3 1 0,-5-4-1 15,1 6 0-15,1-4-2 16,-1 0 0-16,2 10-2 15,-7-9-6-15,18 17-32 16,-11-5-2-16,13 33 0 16,-21-31 1-16</inkml:trace>
  <inkml:trace contextRef="#ctx0" brushRef="#br0" timeOffset="263802.0708">11463 9729 16 0,'15'-18'30'15,"-15"18"2"-15,0 0 0 16,0 0-14-16,-4-27-5 16,4 27 1-16,0 0-3 15,0 0-3-15,0 0-1 16,6 20-2-16,-6-20 1 15,0 19-2-15,0-19 2 16,-2 40-2-16,0-13 0 16,6 9-2-16,-4 3 2 15,4 9-2-15,-2-6 1 16,4 8-1-16,-1-8-1 0,1-6 1 16,0-5-2-16,0-4 1 15,-2-8 0 1,-4-19-1-16,7 25 1 15,-7-25-1-15,0 0 1 0,0 0-1 16,0 0 0-16,0 0 0 16,-9-31 0-16,7 5 0 15,2-5 0-15,2-4-1 16,2-3 2-16,3 0-1 16,5-5 0-16,1 9 0 15,3-1 0-15,1 7 0 16,1 5 0-16,1 5 0 0,0 7 0 15,4 9 1-15,0 15-1 16,4 1 2 0,-3 15-2-16,-3 11 1 15,-4 4 0-15,-1 6 0 0,-7 2 0 16,-5-3 0-16,-6-2 0 16,0-3-1-16,-4-12 0 15,1-9 1-15,5-23-1 16,0 0 0-16,0 0 0 15,0 0 0-15,7-36 0 16,3 1 0-16,2-7 0 16,1 2 0-16,3-4 0 15,1 1 0-15,4-4-1 0,0 6 1 16,2 7-1 0,1 13 0-16,-1 3 2 15,2 16-1-15,0 12 0 16,-4 7 0-16,-2 16 1 0,-1 3-1 15,-5 7 1-15,-1-3-1 16,-3 10-1-16,-1-10 1 16,-2-7-1-16,-2-3 0 15,0-5-1-15,-2-8-3 16,7 5-5-16,-9-22-31 16,0 0 0-16,0 0 0 15,29-22 0-15</inkml:trace>
  <inkml:trace contextRef="#ctx0" brushRef="#br0" timeOffset="264348.9632">12651 9892 66 0,'19'-18'38'0,"-7"-3"1"15,-12 21 0-15,13-36-24 16,-13 36-5-16,-15-21-2 16,-3 25-2-16,-16 5-2 15,-7 12-1-15,-7 4 0 16,0 14-1-16,-4-1 0 16,7 6-1-16,7 2-1 15,11-4 1-15,11 0-1 16,16-5 0-16,16-8 0 0,11-12 0 15,6-9-1-15,7-10 1 16,1-8-1-16,-3-11 1 16,-1-12 0-16,-8-7-1 15,-10 0 1-15,-9-4-1 16,-6 2 2-16,-6 7-1 16,-2 0 0-16,-2 16 0 15,6 19 1-15,0 0-1 16,0 0 1-16,4 18 0 15,11 14-1-15,6 7 1 16,5 10-1-16,2 5 1 16,1 6 0-16,2 3-1 15,-8-4 1-15,-5 5-1 0,-11-9 0 16,-7-1 0-16,-9-8 1 16,-12-13-2-16,-6-7 0 15,-10-10-1 1,-2-5-3-16,-15-28-8 0,2 13-27 15,-9-19-2-15,1 0 1 16,-10-11-1-16</inkml:trace>
  <inkml:trace contextRef="#ctx0" brushRef="#br0" timeOffset="264739.6072">11233 9157 53 0,'-31'17'36'0,"-7"8"2"16,-3 21 0 0,-17 0-20-16,29 39-5 15,-11 5-4-15,25 21-2 0,9 0-3 16,25 4-1-16,16-1-4 15,15-11-6-15,31-7-31 16,-2-8 0-16,8-19-2 16,2-19 0-16</inkml:trace>
  <inkml:trace contextRef="#ctx0" brushRef="#br0" timeOffset="265214.0638">12792 9420 64 0,'0'0'37'0,"-6"-19"-1"16,27 21 2-16,10 1-30 15,25 26 0-15,-4-2-1 16,17 19 0-16,-11 4 0 16,6 17-3-16,-10 4 0 0,-8 6-2 15,-13-2 1-15,-14-4-2 16,-13-4 0-16,-14-4-1 16,-9-7-1-16,-12-16-2 15,2-2-4-15,-21-19-31 16,19-3-1-16,-4-12-1 15,12-4 0-15</inkml:trace>
  <inkml:trace contextRef="#ctx0" brushRef="#br0" timeOffset="265589.0873">13469 10001 79 0,'0'0'40'16,"0"0"0"-16,13-17 1 15,-13 17-29-15,0 0-3 16,33 27-2-16,-23-10-3 0,13 8-1 16,-4 7-2-16,8 5 1 15,0-1-1-15,0 3 0 16,-2-5-1-16,-2-5 0 16,0-2 0-16,-9-6-1 15,5-4-3-15,-19-17-4 16,31 8-23-16,-31-8-11 15,16-29 1-15,-15 2 0 16</inkml:trace>
  <inkml:trace contextRef="#ctx0" brushRef="#br0" timeOffset="265776.6051">13743 10060 89 0,'-27'22'40'16,"2"8"0"-16,-8-3 0 15,10 13-30 1,-12-5-4-16,8-1-3 0,0-3-2 16,4-8-4-16,17 19-12 15,6-42-25-15,-8 27 0 16,8-27 0-16,0 0 0 16</inkml:trace>
  <inkml:trace contextRef="#ctx0" brushRef="#br0" timeOffset="266416.0979">14364 9732 60 0,'0'0'37'16,"0"0"-2"-16,0 0 0 15,-4-19-20-15,37 21-4 16,-16-13-3-16,20 7-2 15,-8-6-1 1,7 6-2-16,-1-1-1 0,0 3-1 16,-4-2 0-16,-8 4-3 15,-2 4-2-15,-21-4-6 16,27-6-28-16,-27 6-1 16,0 0 1-16,-27 13-1 15</inkml:trace>
  <inkml:trace contextRef="#ctx0" brushRef="#br0" timeOffset="266603.6082">14240 9892 75 0,'0'0'40'0,"35"3"-1"0,-8-4 1 16,13 6-29-16,-11-14-2 15,18 7-4-15,-7-6-3 16,1 4-4-16,1 10-5 15,-21-8-30-15,8 4-3 16,-9-4 2-16,-3 6-2 16</inkml:trace>
  <inkml:trace contextRef="#ctx0" brushRef="#br0" timeOffset="270432.1071">15116 9577 46 0,'0'0'31'0,"0"0"3"0,0 0-2 15,0 0-20-15,0 0-3 16,27 31-1-16,-27-31-1 16,19 42-3-16,-11-13 2 15,7 11-1-15,-9-5-1 16,6 1-2-16,-8-3 1 15,1-3-1-15,-3-7 0 16,0-2 0-16,-2-21-2 0,0 0 1 16,0 0-1-16,0 0 1 15,0 0-1 1,-19-21 1-16,15-4-2 16,2-3 2-16,2-5-1 15,6-2-1-15,2-1 1 0,7 3 1 16,2 3-2-16,7 9 2 15,1 3 0-15,2 7 0 16,0 7 1-16,5 10 0 16,-1 3-1-16,4 9 1 15,-6 3 1-15,0 11-2 16,-8 3 1-16,2 3-1 16,-7-3 0-16,-9-3 0 0,-5-5 0 15,-2 0 0 1,-5-8-1-16,5-19 0 15,0 0 0-15,-24 12 1 16,24-12-1-16,-17-29 0 0,13 8-1 16,2-8 1-16,2 0 0 15,8-1 0-15,4-3-1 16,5 2 1-16,8 4 0 16,4 4 0-16,8 10 0 15,1 0-1-15,5 7 2 16,-3 6-1-16,3 6 0 15,-7 7 1-15,-5 4-1 16,-6 12 0-16,-9 0 1 16,-9 5-1-16,-5-3 0 15,-6-4-1-15,-1-2-1 16,-3-8-3-16,10 10-7 16,-2-27-27-16,0 0-3 0,0 0 2 15,25-13-1-15</inkml:trace>
  <inkml:trace contextRef="#ctx0" brushRef="#br0" timeOffset="271041.5099">16306 9660 60 0,'29'-10'34'0,"-29"10"3"0,27-17-3 16,-6 19-20-16,-21-2-3 15,0 0-1-15,0 0-3 16,0 0-1-16,-27-4-1 16,2 17-1-16,-15 1 0 15,-3 7-1-15,-11 2 0 16,4 7-2-16,2-1 1 15,7 4-1-15,12-2-1 16,14-5 0-16,15-3 0 16,0-23 0-16,44 27-1 15,-5-27 0-15,5-9 1 16,4-11-1-16,-1-3 0 16,-7-5 0-16,-5-1 0 0,-10 0 1 15,-8-2-1-15,-11 3 2 16,-4 10-2-16,-2 18 2 15,-11-19 0-15,11 19 0 16,0 0-1-16,0 0 1 16,-2 35 0-16,15-5-1 15,6 9 0-15,8 3 0 16,2 6 1-16,4 4-1 16,-2 3 0-16,0 7 1 15,-8-3-1-15,-6-5 1 16,-13-4-1-16,-8-2 1 15,-13-8 0-15,-12-4 0 16,-8-9 0-16,-9-9-1 0,-6-7 1 16,-8-11-1-16,-2 4-3 15,-5-17-4-15,26 7-33 16,-13-10-1 0,12 1-1-16,5-2 0 0</inkml:trace>
  <inkml:trace contextRef="#ctx0" brushRef="#br0" timeOffset="271900.9331">17093 9564 22 0,'8'-29'34'0,"-8"29"0"0,0 0 3 16,-8-35-14-16,8 35-3 16,-27-3-5-16,10 12-4 15,-24-7-3-15,6 11-3 16,-9-1-1-16,5 1-2 16,1 1 0-16,9-1-2 15,10-1 0-15,19-12 0 16,9 25 0-16,18-12 0 15,14 1 0-15,7 1 0 16,8 4 1-16,4 0-2 16,0 2 2-16,-3 4-1 15,-6-4 0-15,-11 2 1 16,-15 0 0-16,-8 4 0 0,-15-6 1 16,-11 2 0-16,-16-5-1 15,-8-9 1-15,-10 3-1 16,-1-10 0-16,0-4-1 15,3-6 0-15,7-7-2 16,1-8-1-16,15 4-3 16,-5-18-13-16,16 16-20 15,7-4-1-15,9 2 0 16,5-2 0-16</inkml:trace>
  <inkml:trace contextRef="#ctx0" brushRef="#br0" timeOffset="272119.6996">17326 9592 92 0,'27'22'42'15,"-25"-5"-2"-15,4 12 2 16,-8-3-34-16,10 15-2 16,-6-5-2-16,7 1-2 15,-1-7-2-15,6-1 0 16,3-8-2-16,-17-21-2 15,37 23-4-15,-37-23-27 16,25-29-6-16,-18 3-1 16,1-1 2-16</inkml:trace>
  <inkml:trace contextRef="#ctx0" brushRef="#br0" timeOffset="272307.2071">17373 9541 51 0,'-16'-20'37'0,"16"20"-2"16,-15-21 1-1,15 21-13-15,0 0-18 0,27-2-8 16,-27 2-31-16,31 20 0 16,-8-11-3-16,-2-1 2 15</inkml:trace>
  <inkml:trace contextRef="#ctx0" brushRef="#br0" timeOffset="272690.769">17587 9573 82 0,'11'29'41'0,"-11"-29"-1"16,12 33 2-16,-10-16-32 15,9 21-1-15,-11-5-3 0,8 11-2 32,-4-2-2-32,0-3 0 15,-4-7-1-15,0-1-1 16,0-10 0-16,0-21-1 15,0 0 1-15,0 0-1 0,13-29 0 16,-5 2 0-16,0-5 0 16,1-9 0-16,3 1 1 15,1 0 0-15,3 1 0 16,3 5 0-16,2 5 0 16,3 8 1-16,3 2-1 15,3 11 1-15,3 6 0 16,2 6-1-16,-6 8 1 15,0 5 0-15,-6 6 0 16,0 6-1-16,-6 3 1 16,-7 5-1-16,-4-5 0 15,-4 3-1-15,-2-6 0 16,0-12-2-16,8 2-2 0,-8-19-2 16,25 14-10-16,-12-32-24 15,12-1 1-15,-2-12-1 16,12-5 1-1</inkml:trace>
  <inkml:trace contextRef="#ctx0" brushRef="#br0" timeOffset="273017.399">18439 9270 86 0,'8'-29'40'0,"-8"29"1"16,0 0 0-16,-15 50-29 15,-11-9-4-15,9 22-2 16,-4 4-3-16,5 14 0 15,9 5-2-15,7-7 0 0,13-5 0 16,18-12-1-16,8-12 0 16,13-16 0-1,6-11 0-15,5-19-1 16,1-19 1-16,-2-14 0 0,-10-13-1 16,-8-12 1-16,-13-6 0 15,-12-5 0-15,-11 0-1 16,-12 2 1-16,-9 7-1 15,-7 2 1-15,-1 12-2 16,-6 4-2-16,4 19-1 16,-10-8-5-16,33 27-31 15,-42-10-1-15,13 22 1 0,-4 5-1 16</inkml:trace>
  <inkml:trace contextRef="#ctx0" brushRef="#br0" timeOffset="273376.7934">18300 9610 88 0,'0'0'41'16,"0"0"1"-1,0 0-1-15,0 0-30 16,18-6-4-16,9 4-2 0,2-4-2 15,11-1-1-15,8-1-1 16,6 2 0-16,2-2 0 16,-2 3 0-16,-2 1 0 15,-3-4-1-15,-11 6 1 16,-7 2-1-16,-8 2 1 16,-23-2 0-16,25 0 0 15,-25 0-1-15,0 0 1 16,0 0-1-16,0 0 0 15,0 0 0-15,0 0-1 16,0 0-1-16,0 0-1 16,0 0-8-16,0 0-31 15,0 0-1-15,-25-6 0 0,2 5-2 16</inkml:trace>
  <inkml:trace contextRef="#ctx0" brushRef="#br0" timeOffset="275098.9288">14676 11198 67 0,'0'0'37'15,"0"0"1"-15,23-10-1 16,-23 10-27-16,41-13-2 16,-10 1-2-16,13 3-3 15,0-7-1-15,5 1-3 16,3 7-2-16,-14-16-9 15,9 8-25-15,-17 5-1 16,-8 3 0-16,-22 8 1 16</inkml:trace>
  <inkml:trace contextRef="#ctx0" brushRef="#br0" timeOffset="275239.5575">14717 11248 59 0,'29'6'29'0,"11"-3"-22"16,-3 9-9-16,-4-27-27 16,19 13-1-16</inkml:trace>
  <inkml:trace contextRef="#ctx0" brushRef="#br0" timeOffset="275958.3462">15745 10935 68 0,'0'0'37'16,"0"0"0"-16,-18 2 1 15,22 15-28-15,-4-17-2 16,-9 27-2-16,9-27-1 15,-2 39-2-15,0-18-1 16,7 2-1-16,1-4-1 0,-6-19 0 16,33 13 0-16,-8-5 0 15,4-4 0-15,8 0 0 16,5-1 0-16,4 1 0 16,5 6 0-16,-1 9 1 15,-2 0-2-15,-6 4 2 16,-5 4-1-16,-10 2 1 15,-8 0 1-15,-13 7-1 16,-14-3 1-16,-11-1-1 16,-10-1 1-16,-6-2-1 15,-9-8 1-15,0 2-1 16,-6-10-1-16,1-5 1 16,1-6-1-16,8-6-1 0,3-4-1 15,2-9-3-15,16 6-4 16,-16-18-31-16,26 4 0 15,3-12-1-15,10 3 1 16</inkml:trace>
  <inkml:trace contextRef="#ctx0" brushRef="#br0" timeOffset="276395.8703">15847 10929 71 0,'0'0'38'15,"29"-28"1"-15,-6 8 0 16,18 13-27-16,-9-12-3 0,20 15-1 16,-7-4-2-16,7 10-2 15,-6 4-1-15,-2 7-1 16,-7 8 0 0,-10 16-1-16,-11 1 0 0,-9 10 0 15,-9 2 0-15,-3 6-1 16,-3 1 1-16,2-1 0 15,2-1-2-15,6-11 1 16,12-5 0-16,9-12 0 16,12-10 0-16,11-13 0 15,6-10 0-15,4-7 0 16,-2-14 1-16,-2-8-1 16,-12-13 1-16,-7-4-2 0,-15-1 2 15,-17-3 0 1,-10-1 0-16,-14 3 0 15,-12 4-1-15,-7 0 1 16,-3 18-3-16,-5 1 1 0,10 14-5 16,-11-16-12-16,21 29-22 15,1-2-3-15,11 8 2 16,18-2-1-16</inkml:trace>
  <inkml:trace contextRef="#ctx0" brushRef="#br0" timeOffset="277181.8086">16987 10908 42 0,'0'0'34'0,"0"0"-1"16,-6-21 2-16,6 21-23 15,0 0-1-15,-10-19-2 16,10 19 0-16,0 0-1 15,0 0-1-15,0 0-1 16,0 0-1-16,0 0 0 16,0 0-1-16,0 0-1 15,0 0 0-15,0 0-1 16,0 0-1-16,0 0 0 0,0 0 0 16,0 0 1-16,0 0-1 15,0 0 0-15,-9 27-1 16,5-10 2-16,4 6-2 15,0 12 2-15,0 5-1 16,-2 6-1-16,4 6 0 16,0 0 1-16,2 1 0 15,-2-1-1-15,3 2 1 16,-1-8-1-16,0-10 0 16,4-5 0-16,-4-8 0 15,-4-23 1-15,9 19-2 16,-9-19 1-16,0 0 0 15,8-21-1-15,-8 21 0 0,-2-29 0 16,-2 12 0-16,4 17-1 16,-9-27 0-16,9 27 0 15,-10-21-2-15,10 21-2 16,-13-23-6-16,13 23-29 16,0 0 1-16,-2-17-2 15,2 17 2-15</inkml:trace>
  <inkml:trace contextRef="#ctx0" brushRef="#br0" timeOffset="277565.878">16958 10989 67 0,'0'0'41'0,"-10"-25"-1"16,10 25 1-16,-9-19-21 15,9 19-11-15,0 0-2 0,19 25-1 16,-7-2-2-16,7 9-3 16,4 1 2-16,10 11-2 15,5 0 0-15,7 2 0 16,3-4-1-16,2-5 0 16,2-10 1-16,4-6-1 15,-2-10 0-15,0-13 0 16,-6-7 0-16,-5-7 1 15,-7-5-1-15,-7-7 0 16,-9-11 0-16,-11-7 0 16,-7 0 1-16,-11 2-1 15,-7-4 1-15,-7-2-1 16,-4 0-1-16,-2 2 0 0,4 14-4 16,-6-10-8-16,12 19-28 15,-1-2-2 1,20 27 1-16,-15-27-1 15</inkml:trace>
  <inkml:trace contextRef="#ctx0" brushRef="#br0" timeOffset="278200.2506">18264 10916 40 0,'0'0'34'0,"0"0"3"15,-8-17 0-15,8 17-19 16,-40 0-4-16,40 0-3 0,-60 13-3 15,25 1-3-15,-11-7 1 16,5 9-4-16,1-5 1 16,9 2-2-16,12-5-1 15,19-8 0-15,0 0 0 16,40 19 0-16,6-13 0 16,10 9 0-16,10 5-1 15,3 3 1-15,-1 4 0 16,-6-1 0-16,-10 7 0 15,-12-2 1-15,-13-1-1 16,-15-3 1-16,-14-10 0 16,2-17 1-16,-43 25-1 15,7-17 1-15,-11-8-1 0,-3-2-1 16,-4-6 1-16,4-3-2 16,6 5-1-16,5-11-3 15,39 17-8-15,-25-15-26 16,25 15-1-16,19-27-1 15,10 11 0-15</inkml:trace>
  <inkml:trace contextRef="#ctx0" brushRef="#br0" timeOffset="278403.3925">18599 10981 90 0,'18'17'41'0,"-20"3"0"0,6 10 0 16,-16 1-34-16,12 9-1 15,-8-3-3-15,8 3-1 16,0-4-3-16,4-13 0 16,14-3-3-16,-18-20-5 15,50-4-32-15,-33-13 0 16,8-8-2-16,-11-18 3 16</inkml:trace>
  <inkml:trace contextRef="#ctx0" brushRef="#br0" timeOffset="278590.8967">18653 10793 54 0,'0'0'38'16,"-29"-23"-1"-16,29 23 1 0,0 0-16 15,0 0-19-15,6 29-9 16,6-6-30-16,1-4 0 16,5 4-2-16,-3-2 2 15</inkml:trace>
  <inkml:trace contextRef="#ctx0" brushRef="#br0" timeOffset="278919.0414">18785 10952 74 0,'17'14'41'16,"-17"-14"0"-16,13 29 1 16,3 7-31-16,-14-11-3 15,13 13-2-15,-7-1-2 0,3 3-1 16,-1-3-3-16,0-7 1 15,-3-9-2-15,-7-21 1 16,0 0 0-16,18-11-1 16,-9-14 0-16,1-12 1 15,2-1 0-15,3-8-1 16,1-2 1-16,5 2 0 16,2 4-1-16,0 7 2 15,2 8-1-15,6 10 1 16,-2 8-2-16,2 12 1 15,-2 13 1-15,-2 7-1 16,-6 6 0-16,0 7-1 16,-3 2 0-16,-7-1-1 0,3-1-3 15,-14-36-7-15,17 35-29 16,-17-35 1-16,21 9-2 16,-21-9 1-16</inkml:trace>
  <inkml:trace contextRef="#ctx0" brushRef="#br0" timeOffset="279419.0698">19562 10713 69 0,'17'-27'39'0,"-1"10"0"0,9 5 1 16,4-15-29-16,17 29-4 15,-4-8-2-15,12 12-1 16,-7 2-1-16,-1 5-2 16,-6 4 1-16,-9 6-1 15,-17 0 0-15,-12 0-1 16,-14 2 0-16,-13-5 1 16,-12-3-1-16,-1 0 0 15,-1-5 0-15,3-9 0 16,7-3 0-16,7-1 0 15,22 1 0-15,0 0-1 16,0 0 1-16,26-16 0 0,1 14 0 16,5 8 0-16,7 6 0 15,1 7-1-15,3 6 3 16,-5 5-1 0,-3 9 0-16,-6 7 1 15,-10 2-1-15,-7 0 1 0,-10-2 0 16,-8-2 0-16,-11-10-2 15,-10-3 1-15,-4-16-1 16,-6-9 0-16,-1-4 0 16,-3-10-1-16,6-5-2 15,1-10-2-15,13 8-2 16,-6-33-16-16,25 11-18 16,5-5-1-16,19-2 1 0,3-2-1 15</inkml:trace>
  <inkml:trace contextRef="#ctx0" brushRef="#br0" timeOffset="279727.7763">20243 10766 83 0,'19'16'42'15,"-15"3"-1"-15,-8 19 1 16,-21-11-32-16,8 23-3 16,-10-6-2-16,5 6-2 15,5-6 0-15,15-2-2 16,12-13 0-16,11-10-1 15,16-11-1-15,11-14 1 16,6-13 0-16,0-6 0 0,-2-8 0 16,-8-7 0-1,-9 0 0-15,-10-2-1 16,-15 3 1-16,-18 3-1 16,-4 5 0-16,-9 4-1 0,2 8-3 15,-6-2-2-15,25 21-7 31,-27-11-28-31,27 11 1 16,0 0-1-16,0 0 1 16</inkml:trace>
  <inkml:trace contextRef="#ctx0" brushRef="#br0" timeOffset="279982.5192">20686 10563 63 0,'0'0'40'0,"0"0"1"16,0 0 0-16,-25 27-23 15,-8-16-8-15,16 18-4 16,-6-4-1-16,11 6-2 16,10-6-1-16,14-8-1 15,13-7 0-15,8-9-1 16,4-6 0-16,1-5 1 16,-1-7-1-16,-6-10 0 15,-8-9 0-15,-12 1-1 16,-7 1 0-16,-12 1-1 15,-1 6-4-15,-22-17-16 16,10 19-19-16,-12 4-1 0,8 13 0 0,-2 1 1 0</inkml:trace>
  <inkml:trace contextRef="#ctx0" brushRef="#br0" timeOffset="280388.7989">21188 10977 49 0,'0'0'38'15,"0"0"1"-15,25-5-1 16,10-15-18-16,17 18-13 15,-2-7-5-15,12-1-2 16,1 10-6-16,-20-4-31 16,1 1-1-16,-19 3 0 15,-25 0 1-15</inkml:trace>
  <inkml:trace contextRef="#ctx0" brushRef="#br0" timeOffset="280560.6748">21174 11058 46 0,'33'23'32'16,"-4"-38"-10"-16,17 1-22 16,24 8-28-16,-24-19-3 15,14 18 0-15</inkml:trace>
  <inkml:trace contextRef="#ctx0" brushRef="#br0" timeOffset="281170.0874">22131 10826 35 0,'-8'-17'35'0,"8"17"-1"16,20-31 3-16,-5 2-24 15,26 21-3-15,-14-15-2 16,19 20 0-16,-13-11-2 16,9 18 0-16,-13 0-1 15,0 17 0-15,-18 4-1 16,-3 13-1-16,-16 4 0 15,-7 6-1-15,-10-2-1 0,-6 8 0 16,-4-6 0-16,-1-2-1 16,1-8 0-16,6-7 0 15,4-8 0 1,8-9 0-16,17-14 1 0,-8 17 0 16,8-17-1-16,23-2 1 15,-2-4-1-15,6 2 1 16,4 4-1-16,4-4 1 15,2 4-1-15,-1 2 0 16,1-2-1-16,-2-3 0 16,1 3-2-16,-7-6-3 15,14 12-7-15,-16-20-28 0,7-5-1 16,-7-12 0 0,2 4 1-16</inkml:trace>
  <inkml:trace contextRef="#ctx0" brushRef="#br0" timeOffset="281529.4777">22735 10839 62 0,'0'0'41'0,"-18"-9"-1"15,18 9 2-15,-17 2-31 16,21 15-3-16,-4-17-2 16,0 21-2-16,0-21-2 15,17 23-1-15,3-13 0 16,8-3-2-16,7 1 1 0,8-4 0 15,5 0-1 1,8-1 0-16,0 7 1 16,2 1-1-16,-3 5 2 15,-8 7-2-15,-9 4 1 0,-9 3 0 16,-11-1 0-16,-14 4 1 16,-16-3-1-16,-7-3 0 15,-14-4 0-15,-8-9 1 16,-7-7 0-16,-4-5-1 15,-2-4 0-15,0-9 0 16,4-3-2-16,-2-10-2 16,13 10-5-16,-13-18-30 15,23-1-2-15,0-7 0 16,4-3 0-16</inkml:trace>
  <inkml:trace contextRef="#ctx0" brushRef="#br0" timeOffset="281701.3626">22650 10688 64 0,'42'-10'36'16,"12"1"1"-16,6-3-1 15,10 8-32-15,-3 4-8 16,-1 0-31-16,-10-4 0 16,-1 8-2-16,-10 0 0 15</inkml:trace>
  <inkml:trace contextRef="#ctx0" brushRef="#br0" timeOffset="282226.4983">23443 10693 79 0,'9'25'40'0,"-3"-2"2"16,-14-3-1-16,16 16-32 31,-16-3-4-31,10 13-1 16,-2-6-2-16,2 4-1 15,0-9-1-15,0-1 0 16,6-5-2-16,-2-10-1 16,5 2-2-16,-11-21-1 15,17 6-4-15,-24-35-8 16,26 18-17-16,-27-20-5 15,3-2 1-15,-11-15 10 0,16 18 11 16,-25-16 10-16,13 3 7 16,5 19 12-16,-16-9 18 15,17 16 9 1,6 17 0-16,0 0-8 0,0 0-11 16,17 21-6-16,-5-4-3 15,19 16-4-15,-2-1-1 16,13 5-3-16,2-5 1 15,8-1-2-15,0-8 1 16,4-8-2-16,-3-7 2 16,-1-8-1-16,-6-8-1 0,-6-7 1 15,-9-8 0-15,-8-4 0 0,-7-9-1 16,-10 1 1-16,-14-9 0 16,-6 0 0-16,-15-6-1 15,1 0 1-15,-5 4-1 16,-4 0-2-16,4 12-2 15,-9-5-36-15,17 16-1 16,-2 6-2-16,27 17 1 16</inkml:trace>
  <inkml:trace contextRef="#ctx0" brushRef="#br1" timeOffset="288040.1962">6446 11192 12 0,'0'0'11'0,"0"0"2"16,-8-23-1-16,8 23 1 15,0 0 0-15,-17-23 1 16,17 23-2-16,0 0-2 16,0 0-1-16,-29-15-2 15,29 15-2-15,-17-2-1 16,17 2-1-16,0 0-2 15,-18 2 1-15,18-2-1 16,0 0 2-16,0 0-1 16,12 25 0-16,-12-25 0 15,44 28 0-15,-11-14 0 16,17 7 0-16,6-2 0 16,17 4-1-16,10-4 0 0,10 1 1 15,-1-1-1-15,1-2-1 16,-8 0 1-1,-8-1 0-15,-11-3-1 16,-16 2 1-16,-17-3-1 0,-16-1 0 16,-17-11-1-16,8 20-1 15,-8-20-3-15,0 0-9 16,-22 9-18-16,22-9 0 16,0 0-1-16,0 0 1 15</inkml:trace>
  <inkml:trace contextRef="#ctx0" brushRef="#br1" timeOffset="288383.9651">7300 11296 32 0,'0'0'27'0,"0"0"2"15,0 0-7-15,22-10-9 16,16 18-6-16,-1-6-1 16,13 9-1-16,-4-5 0 15,8 9-1-15,-7-5 0 16,-1 7-1-16,-21-3 1 16,-6 5-1-16,-19-19 1 15,-9 34 0-15,-17-18-1 16,-1 7 1-16,-9-4-2 15,-3 4 0-15,5-4-1 16,3-4-3-16,19 12-10 0,12-27-22 16,0 0 0-16,0 0-2 15,27-9 1-15</inkml:trace>
  <inkml:trace contextRef="#ctx0" brushRef="#br1" timeOffset="289691.7269">7948 11259 22 0,'0'0'29'16,"-21"-19"1"-16,21 19-9 15,18-13-4 1,-18 13-3-16,34-12-4 15,-11-1-2-15,24 13-3 0,-1-8-1 16,14 8-1-16,-6-2 0 16,4 10 0-16,-14-2-1 15,-1 9 1-15,-24 4-1 16,-11 6 0-16,-22 4-1 16,-9 3 1-16,-18 1-1 15,-3 2 1-15,-8-3-1 16,6-1 0-16,-3-4 0 15,13-4 0-15,3-6-1 0,10-2 1 16,23-15-1 0,-19 16 1-16,19-16-1 15,0 0 0-15,34 7 0 16,-11-5 0-16,4-2-1 0,2 0-1 16,6 4-2-16,-8-10-6 15,15 20-16-15,-18-12-9 16,-3 0 0-16,-4-4 0 15</inkml:trace>
  <inkml:trace contextRef="#ctx0" brushRef="#br1" timeOffset="290066.7476">8427 11409 33 0,'-14'-21'31'0,"14"21"0"15,0 0 1-15,0 0-20 0,10-17-2 16,15 24-3-16,-8-5-1 16,16 12-2-16,2-1-1 15,7 10 0-15,1-2-2 16,-1 8 1-16,-3-2-1 16,-3 0 0-16,-7-1 0 15,-7 3 0-15,-15-4 1 16,-9 0 0-16,-15-6 0 15,-10 0 0-15,-12-5 0 16,-3 5 1-16,-8-11-1 16,4-2-1-16,-3-8 0 15,7 0 0-15,5-6-2 16,10-4 0-16,8 3-1 0,2-8-3 16,17 17-7-16,-6-20-23 15,14 3-1-15,3-8 0 16,6 2 0-16</inkml:trace>
  <inkml:trace contextRef="#ctx0" brushRef="#br1" timeOffset="290269.8916">8471 11296 43 0,'12'-21'31'0,"5"13"1"16,16 2-1-16,9 10-22 0,-7-6-3 15,9 8-3-15,-5 3-3 16,0-3-6-16,7 10-24 16,-11 3 0-16,-12-2-2 15,2 6 0-15</inkml:trace>
  <inkml:trace contextRef="#ctx0" brushRef="#br1" timeOffset="290754.4227">8963 11434 46 0,'0'0'34'0,"0"0"0"0,17 15 0 16,-3 14-20-16,-26-8-3 16,16 25-4-16,-13-2-2 15,3 14-1-15,-4-1-2 16,2 3 0-16,-3-8-1 15,3-8 0-15,2-8-2 16,-1-13 1-16,7-23-1 16,0 0 0-16,0 0-1 15,-12-17 0-15,14-12-1 0,-4-11 0 16,4-6 1 0,0-4 0-16,6 2 1 0,-5 0 0 15,1 4 2-15,0 9 0 16,-2 5 0-16,-2 30 1 15,0 0 0-15,17 2 0 16,-9 19 0-16,11 13 0 16,3 7 0-16,12 8-1 15,3-1 0-15,13 2 1 16,4-8-2-16,8-7 1 16,2-10 0-16,-3-14 0 15,-3-11-1-15,-8-9 0 16,-9-14 1-16,-14-12-1 15,-14-5 0-15,-11-2 0 16,-8 1-1-16,-13-6-4 16,11 14-30-16,-19-7-1 15,2 11-1-15,0 6 0 0</inkml:trace>
  <inkml:trace contextRef="#ctx0" brushRef="#br2" timeOffset="294461.4722">5987 10914 13 0,'0'0'26'16,"0"0"3"-16,0 0-4 15,0 0-7-15,-10-17-6 16,10 17-4-16,0 0-2 16,-2-17-1-16,2 17-1 15,-13-22 0-15,-5 11 0 16,-3 7-1-16,-15-4 0 15,-11 5 1-15,-13-5-1 16,-1 6 0-16,-13-6-1 16,-1 4 1-16,-6-5-2 15,6-1 1-15,0-5-1 0,9 2 0 16,6-5-1-16,10 1-1 16,10 2 0-16,7-5-2 15,16 11-2 1,-1-12-5-16,18 21-22 0,0 0-2 15,25-23 1-15,-25 23-1 16</inkml:trace>
  <inkml:trace contextRef="#ctx0" brushRef="#br2" timeOffset="294899.0008">5291 10530 23 0,'0'0'29'16,"-8"-17"2"-16,8 17-1 16,0 0-15-16,-21-4-4 15,21 4-3-15,-29 4-1 16,29-4-2-16,-43 4-1 15,16 6 0-15,-7-5-1 16,-1 7-1-16,-4-4-1 16,6 1 1-16,1 1-1 15,9-1-1-15,1-1 1 0,22-8-1 16,-23 10 0 0,23-10 0-16,0 0 0 15,0 0 0-15,2 21 0 16,-2-21 0-16,16 25 0 0,-16-25 0 15,32 30 0-15,-9-12 0 16,3-1 0-16,-1-2 0 16,0-1-1-16,-8-7-3 15,8 5-28-15,-25-12-2 16,0 0 1-16,-8 21-2 16</inkml:trace>
  <inkml:trace contextRef="#ctx0" brushRef="#br2" timeOffset="296358.6498">5152 9997 20 0,'0'0'20'0,"-22"-8"-3"16,22 8 0-16,0 0-2 15,-30-21-1-15,30 21-1 16,-20-13-2-16,20 13-3 16,0 0-1-16,-4-19-1 0,4 19-2 15,0 0-1-15,33-21-2 16,-8 17-1-16,2 2 1 16,4 4-1-1,-2 4 0-15,2 3 1 0,-6 3 0 16,-2 7 1-16,-23-19-1 15,18 36 1-15,-26-15 0 16,-6 2-1-16,-15-1 1 16,-5-1 0-16,-13-6-1 15,1-2 0-15,0-5 0 16,5 2-1-16,9-6 1 16,6-4-1-16,26 0 0 15,0 0 0-15,22-14 1 0,9 10-2 16,7 2 1-16,8 0 0 15,3 4 0 1,-3 2 0-16,-4 6 1 16,-5-1-1-16,-10 7 0 0,-10 1 1 15,-13 2 0-15,-10 2 1 16,-13-2-2-16,-8 1 2 16,-11-5-1-16,-5 2 1 15,-3-7-2-15,0 1 1 16,5-5-1-16,6-4-2 15,14 2-2-15,-2-16-5 16,23 12-25-16,0 0-1 16,19-21 0-16,2 6 0 0</inkml:trace>
  <inkml:trace contextRef="#ctx0" brushRef="#br2" timeOffset="296725.4163">5476 9966 32 0,'-18'-9'32'0,"-3"11"0"16,-4-4-1-16,2-2-18 15,23 4-4-15,-25 19-3 16,25-19-1-16,19 27-2 16,10-10-2-16,4 3 0 0,7 4 0 15,3 1 0 1,-5 2-1-16,-1 4 1 15,-12 0 0-15,-11-3 0 16,-7-1 1-16,-14-6-1 16,-5-1 1-16,-11-11 0 0,0-3 0 15,-10-12 0-15,6-3-1 16,-4-11 0-16,8-3-1 16,6-4 1-16,3-1-2 15,8-3 1-15,6 2-2 0,14 6 0 16,-5-2-3-16,18 16-4 15,-27 9-23-15,39-25-3 16,-12 15 1-16,2 1 0 16</inkml:trace>
  <inkml:trace contextRef="#ctx0" brushRef="#br2" timeOffset="297037.9298">5939 9934 51 0,'0'0'32'16,"-24"27"2"-16,15-10 0 15,-10-4-25-15,13 18-3 16,-15-2-1-16,7 9-1 15,-7 3-2-15,5 3 0 16,-5-2-2-16,4-4 1 0,1-3-2 16,1-10-1-16,9 0-2 15,6-25-6-15,0 0-10 16,0 0-13-16,0 0-1 16,23-35 1-16,-11 8 1 15</inkml:trace>
  <inkml:trace contextRef="#ctx0" brushRef="#br2" timeOffset="297287.9444">5813 10122 48 0,'10'-29'32'0,"-10"29"0"16,0 0-8-16,0 0-8 15,23 33-5-15,-21-14-5 16,15 12 0-16,-5-5-2 0,13 9 0 16,-6-6-2-16,12-2 0 15,0-8 0 1,4-6 0-16,-4-9-1 15,1-10 1-15,-5-9-1 16,4-10 0-16,-8-6 0 0,-5-5 0 16,-11-1-1-16,-7-3-2 15,4 4-2-15,-15-10-15 16,7 13-17-16,-8 4-1 16,3 4-1-16,3 6 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28992-E8CD-42CF-B0B0-C22876428A2E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7ACC1-3EB8-46F7-B58A-9516E438B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8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709A1-791B-4398-BB00-69FD6B0328B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671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FB29C-8BB4-4233-80BC-A7D2D316590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727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DC7A8-CB10-4B7C-B4DB-6DC994FCEDB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9327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C6D5C-EA3B-43D9-9B8D-D1D0C9DE43E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439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167A4-0E72-4011-B155-B837C602EE4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2794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70ECE-2BB0-401E-BC7F-7C0024272FE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144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32B8C-DC09-4F6D-B227-124E1C87C42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6188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670A6-670D-49E0-913C-70E987B625D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1469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E67BC-0CB2-4472-836F-4A5F44CB4B8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4827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EB724-22C5-4ED9-A7A7-1C3BCEF76AA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308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F29C72-F697-4457-B77D-648F52DDD2B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4833C8-23BF-4F05-9A4E-40194C7644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9C72-F697-4457-B77D-648F52DDD2B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33C8-23BF-4F05-9A4E-40194C7644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9C72-F697-4457-B77D-648F52DDD2B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33C8-23BF-4F05-9A4E-40194C7644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F29C72-F697-4457-B77D-648F52DDD2B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4833C8-23BF-4F05-9A4E-40194C7644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F29C72-F697-4457-B77D-648F52DDD2B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4833C8-23BF-4F05-9A4E-40194C7644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9C72-F697-4457-B77D-648F52DDD2B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33C8-23BF-4F05-9A4E-40194C7644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9C72-F697-4457-B77D-648F52DDD2B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33C8-23BF-4F05-9A4E-40194C7644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F29C72-F697-4457-B77D-648F52DDD2B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4833C8-23BF-4F05-9A4E-40194C7644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9C72-F697-4457-B77D-648F52DDD2B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33C8-23BF-4F05-9A4E-40194C7644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F29C72-F697-4457-B77D-648F52DDD2B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4833C8-23BF-4F05-9A4E-40194C76448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F29C72-F697-4457-B77D-648F52DDD2B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4833C8-23BF-4F05-9A4E-40194C76448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F29C72-F697-4457-B77D-648F52DDD2B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4833C8-23BF-4F05-9A4E-40194C7644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4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ANNOUNCEMENTS: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2060448"/>
            <a:ext cx="8305800" cy="48737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Punt, Pass and Kick lab due by midnight</a:t>
            </a:r>
          </a:p>
          <a:p>
            <a:r>
              <a:rPr lang="en-US" sz="3200" dirty="0" smtClean="0"/>
              <a:t>Tomorrow: Kinematics Review</a:t>
            </a:r>
          </a:p>
          <a:p>
            <a:r>
              <a:rPr lang="en-US" sz="3200" dirty="0" smtClean="0"/>
              <a:t>Thursday: Kinematics Exam</a:t>
            </a:r>
          </a:p>
          <a:p>
            <a:r>
              <a:rPr lang="en-US" sz="3200" dirty="0" smtClean="0"/>
              <a:t>Friday: The Martian </a:t>
            </a:r>
            <a:r>
              <a:rPr lang="en-US" sz="3200" dirty="0" err="1" smtClean="0"/>
              <a:t>Ch</a:t>
            </a:r>
            <a:r>
              <a:rPr lang="en-US" sz="3200" dirty="0" smtClean="0"/>
              <a:t> 5-6</a:t>
            </a:r>
          </a:p>
          <a:p>
            <a:r>
              <a:rPr lang="en-US" sz="3200" dirty="0" smtClean="0"/>
              <a:t>Next week: sign up for UT ED (10/22)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70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6"/>
          <p:cNvSpPr>
            <a:spLocks noChangeArrowheads="1"/>
          </p:cNvSpPr>
          <p:nvPr/>
        </p:nvSpPr>
        <p:spPr bwMode="auto">
          <a:xfrm>
            <a:off x="0" y="0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/>
              <a:t>Problem:</a:t>
            </a:r>
            <a:r>
              <a:rPr lang="en-US" sz="2000"/>
              <a:t> Determine the </a:t>
            </a:r>
            <a:r>
              <a:rPr lang="en-US" sz="2000" b="1"/>
              <a:t>normal force </a:t>
            </a:r>
            <a:r>
              <a:rPr lang="en-US" sz="2000"/>
              <a:t>and </a:t>
            </a:r>
            <a:r>
              <a:rPr lang="en-US" sz="2000" b="1"/>
              <a:t>friction force </a:t>
            </a:r>
            <a:r>
              <a:rPr lang="en-US" sz="2000"/>
              <a:t>acting on a this 5.0 kg box sitting stationary on a ramp at angle 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/>
              <a:t>=30</a:t>
            </a:r>
            <a:r>
              <a:rPr lang="en-US" sz="2000" baseline="30000"/>
              <a:t>o</a:t>
            </a:r>
            <a:r>
              <a:rPr lang="en-US" sz="2000"/>
              <a:t>. (The coefficient of friction between the table and box is 0.9.)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 rot="935783">
            <a:off x="-4763" y="4991100"/>
            <a:ext cx="7543801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 rot="935783">
            <a:off x="1358900" y="3584575"/>
            <a:ext cx="1524000" cy="9144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5486400" y="6491288"/>
            <a:ext cx="53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30°</a:t>
            </a:r>
          </a:p>
        </p:txBody>
      </p:sp>
      <p:sp>
        <p:nvSpPr>
          <p:cNvPr id="7" name="Arc 6"/>
          <p:cNvSpPr/>
          <p:nvPr/>
        </p:nvSpPr>
        <p:spPr bwMode="auto">
          <a:xfrm flipH="1">
            <a:off x="4953000" y="6134100"/>
            <a:ext cx="990600" cy="1447800"/>
          </a:xfrm>
          <a:prstGeom prst="arc">
            <a:avLst>
              <a:gd name="adj1" fmla="val 17060163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93467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Objective: to analyze the dynamics of a single particle under the influence of forces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3040" y="937080"/>
              <a:ext cx="8746920" cy="5766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760" y="926280"/>
                <a:ext cx="8771400" cy="57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5389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936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Problem:</a:t>
            </a:r>
            <a:r>
              <a:rPr lang="en-US" sz="2000" smtClean="0"/>
              <a:t> Determine the </a:t>
            </a:r>
            <a:r>
              <a:rPr lang="en-US" sz="2000" b="1" smtClean="0"/>
              <a:t>normal force </a:t>
            </a:r>
            <a:r>
              <a:rPr lang="en-US" sz="2000" smtClean="0"/>
              <a:t>and </a:t>
            </a:r>
            <a:r>
              <a:rPr lang="en-US" sz="2000" b="1" smtClean="0"/>
              <a:t>friction force </a:t>
            </a:r>
            <a:r>
              <a:rPr lang="en-US" sz="2000" smtClean="0"/>
              <a:t>acting on a 5.0 kg box sitting stationary on a flat table. (The coefficient of friction between the table and box is 0.9.)</a:t>
            </a:r>
          </a:p>
        </p:txBody>
      </p:sp>
      <p:grpSp>
        <p:nvGrpSpPr>
          <p:cNvPr id="17411" name="Group 14"/>
          <p:cNvGrpSpPr>
            <a:grpSpLocks/>
          </p:cNvGrpSpPr>
          <p:nvPr/>
        </p:nvGrpSpPr>
        <p:grpSpPr bwMode="auto">
          <a:xfrm>
            <a:off x="609600" y="3043238"/>
            <a:ext cx="7543800" cy="3814762"/>
            <a:chOff x="384" y="1917"/>
            <a:chExt cx="4752" cy="2403"/>
          </a:xfrm>
        </p:grpSpPr>
        <p:grpSp>
          <p:nvGrpSpPr>
            <p:cNvPr id="17412" name="Group 2"/>
            <p:cNvGrpSpPr>
              <a:grpSpLocks/>
            </p:cNvGrpSpPr>
            <p:nvPr/>
          </p:nvGrpSpPr>
          <p:grpSpPr bwMode="auto">
            <a:xfrm>
              <a:off x="384" y="3168"/>
              <a:ext cx="4752" cy="1152"/>
              <a:chOff x="384" y="3168"/>
              <a:chExt cx="4752" cy="1152"/>
            </a:xfrm>
          </p:grpSpPr>
          <p:sp>
            <p:nvSpPr>
              <p:cNvPr id="17419" name="Rectangle 3"/>
              <p:cNvSpPr>
                <a:spLocks noChangeArrowheads="1"/>
              </p:cNvSpPr>
              <p:nvPr/>
            </p:nvSpPr>
            <p:spPr bwMode="auto">
              <a:xfrm>
                <a:off x="384" y="3168"/>
                <a:ext cx="4752" cy="480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0" name="Rectangle 4"/>
              <p:cNvSpPr>
                <a:spLocks noChangeArrowheads="1"/>
              </p:cNvSpPr>
              <p:nvPr/>
            </p:nvSpPr>
            <p:spPr bwMode="auto">
              <a:xfrm>
                <a:off x="624" y="3648"/>
                <a:ext cx="336" cy="672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Rectangle 5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336" cy="672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3" name="Rectangle 6"/>
            <p:cNvSpPr>
              <a:spLocks noChangeArrowheads="1"/>
            </p:cNvSpPr>
            <p:nvPr/>
          </p:nvSpPr>
          <p:spPr bwMode="auto">
            <a:xfrm>
              <a:off x="1056" y="2592"/>
              <a:ext cx="960" cy="576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Line 8"/>
            <p:cNvSpPr>
              <a:spLocks noChangeShapeType="1"/>
            </p:cNvSpPr>
            <p:nvPr/>
          </p:nvSpPr>
          <p:spPr bwMode="auto">
            <a:xfrm flipH="1">
              <a:off x="1980" y="1917"/>
              <a:ext cx="910" cy="6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15" name="Text Box 9"/>
            <p:cNvSpPr txBox="1">
              <a:spLocks noChangeArrowheads="1"/>
            </p:cNvSpPr>
            <p:nvPr/>
          </p:nvSpPr>
          <p:spPr bwMode="auto">
            <a:xfrm>
              <a:off x="1848" y="1967"/>
              <a:ext cx="5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F=16 N</a:t>
              </a:r>
            </a:p>
          </p:txBody>
        </p:sp>
        <p:sp>
          <p:nvSpPr>
            <p:cNvPr id="17416" name="Line 10"/>
            <p:cNvSpPr>
              <a:spLocks noChangeShapeType="1"/>
            </p:cNvSpPr>
            <p:nvPr/>
          </p:nvSpPr>
          <p:spPr bwMode="auto">
            <a:xfrm>
              <a:off x="2011" y="2587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17" name="Text Box 11"/>
            <p:cNvSpPr txBox="1">
              <a:spLocks noChangeArrowheads="1"/>
            </p:cNvSpPr>
            <p:nvPr/>
          </p:nvSpPr>
          <p:spPr bwMode="auto">
            <a:xfrm>
              <a:off x="2267" y="2355"/>
              <a:ext cx="3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40°</a:t>
              </a:r>
            </a:p>
          </p:txBody>
        </p:sp>
        <p:sp>
          <p:nvSpPr>
            <p:cNvPr id="17418" name="Arc 12"/>
            <p:cNvSpPr>
              <a:spLocks/>
            </p:cNvSpPr>
            <p:nvPr/>
          </p:nvSpPr>
          <p:spPr bwMode="auto">
            <a:xfrm>
              <a:off x="2451" y="2275"/>
              <a:ext cx="217" cy="440"/>
            </a:xfrm>
            <a:custGeom>
              <a:avLst/>
              <a:gdLst>
                <a:gd name="T0" fmla="*/ 0 w 21271"/>
                <a:gd name="T1" fmla="*/ 0 h 21600"/>
                <a:gd name="T2" fmla="*/ 0 w 21271"/>
                <a:gd name="T3" fmla="*/ 0 h 21600"/>
                <a:gd name="T4" fmla="*/ 0 w 212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71"/>
                <a:gd name="T10" fmla="*/ 0 h 21600"/>
                <a:gd name="T11" fmla="*/ 21271 w 212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71" h="21600" fill="none" extrusionOk="0">
                  <a:moveTo>
                    <a:pt x="0" y="24"/>
                  </a:moveTo>
                  <a:cubicBezTo>
                    <a:pt x="341" y="8"/>
                    <a:pt x="682" y="-1"/>
                    <a:pt x="1024" y="0"/>
                  </a:cubicBezTo>
                  <a:cubicBezTo>
                    <a:pt x="10050" y="0"/>
                    <a:pt x="18125" y="5613"/>
                    <a:pt x="21270" y="14074"/>
                  </a:cubicBezTo>
                </a:path>
                <a:path w="21271" h="21600" stroke="0" extrusionOk="0">
                  <a:moveTo>
                    <a:pt x="0" y="24"/>
                  </a:moveTo>
                  <a:cubicBezTo>
                    <a:pt x="341" y="8"/>
                    <a:pt x="682" y="-1"/>
                    <a:pt x="1024" y="0"/>
                  </a:cubicBezTo>
                  <a:cubicBezTo>
                    <a:pt x="10050" y="0"/>
                    <a:pt x="18125" y="5613"/>
                    <a:pt x="21270" y="14074"/>
                  </a:cubicBezTo>
                  <a:lnTo>
                    <a:pt x="1024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6488668"/>
            <a:ext cx="864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Objective: to analyze the dynamics of a single particle under the influence of forces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5520" y="786240"/>
              <a:ext cx="8081280" cy="5499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280" y="773640"/>
                <a:ext cx="8099640" cy="55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5519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828800"/>
          </a:xfrm>
        </p:spPr>
        <p:txBody>
          <a:bodyPr/>
          <a:lstStyle/>
          <a:p>
            <a:pPr eaLnBrk="1" hangingPunct="1"/>
            <a:r>
              <a:rPr lang="en-US" dirty="0" smtClean="0"/>
              <a:t>Newton’s Laws</a:t>
            </a:r>
          </a:p>
        </p:txBody>
      </p:sp>
      <p:pic>
        <p:nvPicPr>
          <p:cNvPr id="8195" name="Picture 10" descr="NEWTON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3525" y="2286000"/>
            <a:ext cx="6340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3810000" y="6167438"/>
            <a:ext cx="456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http://mathsforeurope.digibel.be/images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59400" y="1046160"/>
              <a:ext cx="6199920" cy="824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640" y="1033560"/>
                <a:ext cx="6230880" cy="85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3901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Re-introduction to</a:t>
            </a:r>
            <a:br>
              <a:rPr lang="en-US" smtClean="0"/>
            </a:br>
            <a:r>
              <a:rPr lang="en-US" smtClean="0"/>
              <a:t>Newton’s 3 Laws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 1: A Systematic Approach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488668"/>
            <a:ext cx="864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Objective: to analyze the dynamics of a single particle under the influence of 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80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Newton’s Laws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smtClean="0"/>
              <a:t>Newton’s 1</a:t>
            </a:r>
            <a:r>
              <a:rPr lang="en-US" b="1" i="1" baseline="30000" smtClean="0"/>
              <a:t>st</a:t>
            </a:r>
            <a:r>
              <a:rPr lang="en-US" b="1" i="1" smtClean="0"/>
              <a:t> Law </a:t>
            </a:r>
            <a:r>
              <a:rPr lang="en-US" smtClean="0"/>
              <a:t>is the Law of Inertia.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body in motion stays in motion in a straight line unless acted upon by an external force.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smtClean="0"/>
              <a:t>Newton’s 2</a:t>
            </a:r>
            <a:r>
              <a:rPr lang="en-US" b="1" i="1" baseline="30000" smtClean="0"/>
              <a:t>nd</a:t>
            </a:r>
            <a:r>
              <a:rPr lang="en-US" b="1" i="1" smtClean="0"/>
              <a:t> Law </a:t>
            </a:r>
            <a:r>
              <a:rPr lang="en-US" smtClean="0"/>
              <a:t>says a body acted upon by a net external force will accelerate.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 </a:t>
            </a:r>
            <a:r>
              <a:rPr lang="en-US" i="1" smtClean="0">
                <a:latin typeface="Symbol" pitchFamily="18" charset="2"/>
              </a:rPr>
              <a:t>S</a:t>
            </a:r>
            <a:r>
              <a:rPr lang="en-US" b="1" i="1" smtClean="0"/>
              <a:t>F</a:t>
            </a:r>
            <a:r>
              <a:rPr lang="en-US" i="1" smtClean="0"/>
              <a:t> = m</a:t>
            </a:r>
            <a:r>
              <a:rPr lang="en-US" b="1" i="1" smtClean="0"/>
              <a:t>a.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smtClean="0"/>
              <a:t>Newton’s 3</a:t>
            </a:r>
            <a:r>
              <a:rPr lang="en-US" b="1" i="1" baseline="30000" smtClean="0"/>
              <a:t>rd</a:t>
            </a:r>
            <a:r>
              <a:rPr lang="en-US" b="1" i="1" smtClean="0"/>
              <a:t> Law </a:t>
            </a:r>
            <a:r>
              <a:rPr lang="en-US" smtClean="0"/>
              <a:t>says if A exerts a force </a:t>
            </a:r>
            <a:r>
              <a:rPr lang="en-US" b="1" smtClean="0"/>
              <a:t>F</a:t>
            </a:r>
            <a:r>
              <a:rPr lang="en-US" smtClean="0"/>
              <a:t> on B, then B exerts a force of -</a:t>
            </a:r>
            <a:r>
              <a:rPr lang="en-US" b="1" smtClean="0"/>
              <a:t>F</a:t>
            </a:r>
            <a:r>
              <a:rPr lang="en-US" smtClean="0"/>
              <a:t> on 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Every action has an equal and opposite reaction.</a:t>
            </a:r>
          </a:p>
          <a:p>
            <a:pPr eaLnBrk="1" hangingPunct="1">
              <a:lnSpc>
                <a:spcPct val="90000"/>
              </a:lnSpc>
            </a:pPr>
            <a:endParaRPr lang="en-US" b="1" i="1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6488668"/>
            <a:ext cx="864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Objective: to analyze the dynamics of a single particle under the influence of forces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38600" y="3273840"/>
              <a:ext cx="7233120" cy="3406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4560" y="3260520"/>
                <a:ext cx="7261560" cy="343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7901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8640763" cy="12652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b="1" smtClean="0"/>
              <a:t>Sample Problem:</a:t>
            </a:r>
            <a:r>
              <a:rPr lang="en-US" sz="2400" smtClean="0"/>
              <a:t> Three forces act upon a 3.0 kg body moving at constant velocity. </a:t>
            </a:r>
            <a:r>
              <a:rPr lang="en-US" sz="2400" b="1" smtClean="0"/>
              <a:t>F</a:t>
            </a:r>
            <a:r>
              <a:rPr lang="en-US" sz="2400" baseline="-25000" smtClean="0"/>
              <a:t>1</a:t>
            </a:r>
            <a:r>
              <a:rPr lang="en-US" sz="2400" smtClean="0"/>
              <a:t> = (4</a:t>
            </a:r>
            <a:r>
              <a:rPr lang="en-US" sz="2400" b="1" smtClean="0"/>
              <a:t>i</a:t>
            </a:r>
            <a:r>
              <a:rPr lang="en-US" sz="2400" smtClean="0"/>
              <a:t> – 6</a:t>
            </a:r>
            <a:r>
              <a:rPr lang="en-US" sz="2400" b="1" smtClean="0"/>
              <a:t>j</a:t>
            </a:r>
            <a:r>
              <a:rPr lang="en-US" sz="2400" smtClean="0"/>
              <a:t> + </a:t>
            </a:r>
            <a:r>
              <a:rPr lang="en-US" sz="2400" b="1" smtClean="0"/>
              <a:t>k</a:t>
            </a:r>
            <a:r>
              <a:rPr lang="en-US" sz="2400" smtClean="0"/>
              <a:t>) N and </a:t>
            </a:r>
            <a:r>
              <a:rPr lang="en-US" sz="2400" b="1" smtClean="0"/>
              <a:t>F</a:t>
            </a:r>
            <a:r>
              <a:rPr lang="en-US" sz="2400" baseline="-25000" smtClean="0"/>
              <a:t>2</a:t>
            </a:r>
            <a:r>
              <a:rPr lang="en-US" sz="2400" smtClean="0"/>
              <a:t> = (</a:t>
            </a:r>
            <a:r>
              <a:rPr lang="en-US" sz="2400" b="1" smtClean="0"/>
              <a:t>i</a:t>
            </a:r>
            <a:r>
              <a:rPr lang="en-US" sz="2400" smtClean="0"/>
              <a:t> – 2</a:t>
            </a:r>
            <a:r>
              <a:rPr lang="en-US" sz="2400" b="1" smtClean="0"/>
              <a:t>j</a:t>
            </a:r>
            <a:r>
              <a:rPr lang="en-US" sz="2400" smtClean="0"/>
              <a:t> - 8</a:t>
            </a:r>
            <a:r>
              <a:rPr lang="en-US" sz="2400" b="1" smtClean="0"/>
              <a:t>k</a:t>
            </a:r>
            <a:r>
              <a:rPr lang="en-US" sz="2400" smtClean="0"/>
              <a:t>) N. Find </a:t>
            </a:r>
            <a:r>
              <a:rPr lang="en-US" sz="2400" b="1" smtClean="0"/>
              <a:t>F</a:t>
            </a:r>
            <a:r>
              <a:rPr lang="en-US" sz="2400" baseline="-25000" smtClean="0"/>
              <a:t>3</a:t>
            </a:r>
            <a:r>
              <a:rPr lang="en-US" sz="2400" smtClean="0"/>
              <a:t>. </a:t>
            </a:r>
          </a:p>
          <a:p>
            <a:pPr marL="0" indent="0" eaLnBrk="1" hangingPunct="1">
              <a:buFontTx/>
              <a:buNone/>
            </a:pPr>
            <a:endParaRPr lang="en-US" sz="2400" smtClean="0"/>
          </a:p>
        </p:txBody>
      </p:sp>
      <p:sp>
        <p:nvSpPr>
          <p:cNvPr id="3" name="TextBox 2"/>
          <p:cNvSpPr txBox="1"/>
          <p:nvPr/>
        </p:nvSpPr>
        <p:spPr>
          <a:xfrm>
            <a:off x="228600" y="6488668"/>
            <a:ext cx="864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Objective: to analyze the dynamics of a single particle under the influence of forces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65120" y="1315440"/>
              <a:ext cx="2592360" cy="674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1000" y="1224360"/>
                <a:ext cx="2640600" cy="79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09480" y="-66960"/>
              <a:ext cx="7882200" cy="5421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160" y="-82080"/>
                <a:ext cx="7903440" cy="54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4418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6"/>
          <p:cNvSpPr>
            <a:spLocks noChangeArrowheads="1"/>
          </p:cNvSpPr>
          <p:nvPr/>
        </p:nvSpPr>
        <p:spPr bwMode="auto">
          <a:xfrm>
            <a:off x="0" y="0"/>
            <a:ext cx="84756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/>
              <a:t>Sample Problem:</a:t>
            </a:r>
            <a:r>
              <a:rPr lang="en-US" sz="3200"/>
              <a:t> </a:t>
            </a:r>
            <a:r>
              <a:rPr lang="en-US" sz="2400"/>
              <a:t>Assume </a:t>
            </a:r>
            <a:r>
              <a:rPr lang="en-US" sz="2400" b="1"/>
              <a:t>F</a:t>
            </a:r>
            <a:r>
              <a:rPr lang="en-US" sz="2400" baseline="-25000"/>
              <a:t>3</a:t>
            </a:r>
            <a:r>
              <a:rPr lang="en-US" sz="2400"/>
              <a:t> is removed, and just the forces </a:t>
            </a:r>
            <a:r>
              <a:rPr lang="en-US" sz="2400" b="1"/>
              <a:t>F</a:t>
            </a:r>
            <a:r>
              <a:rPr lang="en-US" sz="2400" baseline="-25000"/>
              <a:t>1</a:t>
            </a:r>
            <a:r>
              <a:rPr lang="en-US" sz="2400"/>
              <a:t> = (4</a:t>
            </a:r>
            <a:r>
              <a:rPr lang="en-US" sz="2400" b="1"/>
              <a:t>i</a:t>
            </a:r>
            <a:r>
              <a:rPr lang="en-US" sz="2400"/>
              <a:t> – 6</a:t>
            </a:r>
            <a:r>
              <a:rPr lang="en-US" sz="2400" b="1"/>
              <a:t>j</a:t>
            </a:r>
            <a:r>
              <a:rPr lang="en-US" sz="2400"/>
              <a:t> + </a:t>
            </a:r>
            <a:r>
              <a:rPr lang="en-US" sz="2400" b="1"/>
              <a:t>k</a:t>
            </a:r>
            <a:r>
              <a:rPr lang="en-US" sz="2400"/>
              <a:t>) N and </a:t>
            </a:r>
            <a:r>
              <a:rPr lang="en-US" sz="2400" b="1"/>
              <a:t>F</a:t>
            </a:r>
            <a:r>
              <a:rPr lang="en-US" sz="2400" baseline="-25000"/>
              <a:t>2</a:t>
            </a:r>
            <a:r>
              <a:rPr lang="en-US" sz="2400"/>
              <a:t> = (</a:t>
            </a:r>
            <a:r>
              <a:rPr lang="en-US" sz="2400" b="1"/>
              <a:t>i</a:t>
            </a:r>
            <a:r>
              <a:rPr lang="en-US" sz="2400"/>
              <a:t> – 2</a:t>
            </a:r>
            <a:r>
              <a:rPr lang="en-US" sz="2400" b="1"/>
              <a:t>j</a:t>
            </a:r>
            <a:r>
              <a:rPr lang="en-US" sz="2400"/>
              <a:t> - 8</a:t>
            </a:r>
            <a:r>
              <a:rPr lang="en-US" sz="2400" b="1"/>
              <a:t>k</a:t>
            </a:r>
            <a:r>
              <a:rPr lang="en-US" sz="2400"/>
              <a:t>) N act upon a body of mass 3.0 kg. What is the acceleration of the body?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488668"/>
            <a:ext cx="864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Objective: to analyze the dynamics of a single particle under the influence of forces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66440" y="1504440"/>
              <a:ext cx="7430400" cy="3224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040" y="1499040"/>
                <a:ext cx="7457040" cy="324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582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2419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Sample problem:</a:t>
            </a:r>
            <a:r>
              <a:rPr lang="en-US" sz="2400" smtClean="0"/>
              <a:t> A tug-of-war team ties a rope to a tree and pulls hard horizontally to create a tension of 30,000 N in the rope. Suppose the team pulls equally hard when, instead of a tree, the other end of the rope is being pulled by another tug-of-war team such that no movement occurs. What is the tension in the rope in the second case?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488668"/>
            <a:ext cx="864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Objective: to analyze the dynamics of a single particle under the influence of forces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988360" y="343800"/>
              <a:ext cx="5506920" cy="2484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0440" y="336600"/>
                <a:ext cx="5528160" cy="25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1605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A systematic approach for </a:t>
            </a:r>
            <a:br>
              <a:rPr lang="en-US" sz="4000" smtClean="0"/>
            </a:br>
            <a:r>
              <a:rPr lang="en-US" sz="4000" smtClean="0"/>
              <a:t>1</a:t>
            </a:r>
            <a:r>
              <a:rPr lang="en-US" sz="4000" baseline="30000" smtClean="0"/>
              <a:t>st</a:t>
            </a:r>
            <a:r>
              <a:rPr lang="en-US" sz="4000" smtClean="0"/>
              <a:t> or 2</a:t>
            </a:r>
            <a:r>
              <a:rPr lang="en-US" sz="4000" baseline="30000" smtClean="0"/>
              <a:t>nd</a:t>
            </a:r>
            <a:r>
              <a:rPr lang="en-US" sz="4000" smtClean="0"/>
              <a:t> Law Problems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2789" y="1828800"/>
            <a:ext cx="7593012" cy="4862513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Identify “the system” to be analyzed.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Select an inertial reference frame or coordinate system within which to analyze your system.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Identify all external forces acting on the system.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Set up </a:t>
            </a:r>
            <a:r>
              <a:rPr lang="el-GR" sz="2800" dirty="0" smtClean="0">
                <a:cs typeface="Times New Roman" pitchFamily="18" charset="0"/>
              </a:rPr>
              <a:t>Σ</a:t>
            </a:r>
            <a:r>
              <a:rPr lang="en-US" sz="2800" b="1" dirty="0" smtClean="0"/>
              <a:t>F</a:t>
            </a:r>
            <a:r>
              <a:rPr lang="en-US" sz="2800" dirty="0" smtClean="0"/>
              <a:t> = m</a:t>
            </a:r>
            <a:r>
              <a:rPr lang="en-US" sz="2800" b="1" dirty="0" smtClean="0"/>
              <a:t>a</a:t>
            </a:r>
            <a:r>
              <a:rPr lang="en-US" sz="2800" dirty="0" smtClean="0"/>
              <a:t> equations for each dimension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Solve for relevant unknowns.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Use kinematics or calculus where necessary to calculate more about the motion.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564868"/>
            <a:ext cx="864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Objective: to analyze the dynamics of a single particle under the influence of forces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13000" y="3690720"/>
              <a:ext cx="6926040" cy="1089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1480" y="3682440"/>
                <a:ext cx="6951960" cy="11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169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0"/>
          <p:cNvGrpSpPr>
            <a:grpSpLocks/>
          </p:cNvGrpSpPr>
          <p:nvPr/>
        </p:nvGrpSpPr>
        <p:grpSpPr bwMode="auto">
          <a:xfrm>
            <a:off x="609600" y="4114800"/>
            <a:ext cx="7543800" cy="2743200"/>
            <a:chOff x="384" y="2592"/>
            <a:chExt cx="4752" cy="1728"/>
          </a:xfrm>
        </p:grpSpPr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384" y="3168"/>
              <a:ext cx="4752" cy="1152"/>
              <a:chOff x="384" y="3168"/>
              <a:chExt cx="4752" cy="1152"/>
            </a:xfrm>
          </p:grpSpPr>
          <p:sp>
            <p:nvSpPr>
              <p:cNvPr id="15366" name="Rectangle 5"/>
              <p:cNvSpPr>
                <a:spLocks noChangeArrowheads="1"/>
              </p:cNvSpPr>
              <p:nvPr/>
            </p:nvSpPr>
            <p:spPr bwMode="auto">
              <a:xfrm>
                <a:off x="384" y="3168"/>
                <a:ext cx="4752" cy="480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7" name="Rectangle 6"/>
              <p:cNvSpPr>
                <a:spLocks noChangeArrowheads="1"/>
              </p:cNvSpPr>
              <p:nvPr/>
            </p:nvSpPr>
            <p:spPr bwMode="auto">
              <a:xfrm>
                <a:off x="624" y="3648"/>
                <a:ext cx="336" cy="672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Rectangle 7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336" cy="672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5" name="Rectangle 8"/>
            <p:cNvSpPr>
              <a:spLocks noChangeArrowheads="1"/>
            </p:cNvSpPr>
            <p:nvPr/>
          </p:nvSpPr>
          <p:spPr bwMode="auto">
            <a:xfrm>
              <a:off x="1056" y="2592"/>
              <a:ext cx="960" cy="576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3" name="Rectangle 19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936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Problem: </a:t>
            </a:r>
            <a:r>
              <a:rPr lang="en-US" sz="2000" smtClean="0"/>
              <a:t>Determine the </a:t>
            </a:r>
            <a:r>
              <a:rPr lang="en-US" sz="2000" b="1" smtClean="0"/>
              <a:t>normal force</a:t>
            </a:r>
            <a:r>
              <a:rPr lang="en-US" sz="2000" smtClean="0"/>
              <a:t> and the </a:t>
            </a:r>
            <a:r>
              <a:rPr lang="en-US" sz="2000" b="1" smtClean="0"/>
              <a:t>frictional force </a:t>
            </a:r>
            <a:r>
              <a:rPr lang="en-US" sz="2000" smtClean="0"/>
              <a:t>acting on a 5.0 kg box sitting motionless on a flat table. (The coefficient of friction between the table and box is 0.9.)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6564868"/>
            <a:ext cx="864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Objective: to analyze the dynamics of a single particle under the influence of forces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480" y="913320"/>
              <a:ext cx="7895880" cy="5430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00" y="899640"/>
                <a:ext cx="7923240" cy="54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4427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</TotalTime>
  <Words>620</Words>
  <Application>Microsoft Office PowerPoint</Application>
  <PresentationFormat>On-screen Show (4:3)</PresentationFormat>
  <Paragraphs>52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Century Schoolbook</vt:lpstr>
      <vt:lpstr>Symbol</vt:lpstr>
      <vt:lpstr>Times New Roman</vt:lpstr>
      <vt:lpstr>Wingdings</vt:lpstr>
      <vt:lpstr>Wingdings 2</vt:lpstr>
      <vt:lpstr>Oriel</vt:lpstr>
      <vt:lpstr>ANNOUNCEMENTS:</vt:lpstr>
      <vt:lpstr>Newton’s Laws</vt:lpstr>
      <vt:lpstr>Re-introduction to Newton’s 3 Laws</vt:lpstr>
      <vt:lpstr>Newton’s Laws</vt:lpstr>
      <vt:lpstr>PowerPoint Presentation</vt:lpstr>
      <vt:lpstr>PowerPoint Presentation</vt:lpstr>
      <vt:lpstr>PowerPoint Presentation</vt:lpstr>
      <vt:lpstr>A systematic approach for  1st or 2nd Law Problems</vt:lpstr>
      <vt:lpstr>PowerPoint Presentation</vt:lpstr>
      <vt:lpstr>PowerPoint Presentation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Newton’s Laws</dc:title>
  <dc:creator>ORS User</dc:creator>
  <cp:lastModifiedBy>BETSY HONDORF</cp:lastModifiedBy>
  <cp:revision>3</cp:revision>
  <dcterms:created xsi:type="dcterms:W3CDTF">2012-09-06T16:27:58Z</dcterms:created>
  <dcterms:modified xsi:type="dcterms:W3CDTF">2015-08-25T14:30:24Z</dcterms:modified>
</cp:coreProperties>
</file>