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0" r:id="rId2"/>
    <p:sldId id="257" r:id="rId3"/>
    <p:sldId id="266" r:id="rId4"/>
    <p:sldId id="273" r:id="rId5"/>
    <p:sldId id="276" r:id="rId6"/>
    <p:sldId id="271" r:id="rId7"/>
    <p:sldId id="27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67.8161" units="1/cm"/>
          <inkml:channelProperty channel="Y" name="resolution" value="440.36697" units="1/cm"/>
          <inkml:channelProperty channel="F" name="resolution" value="0" units="1/dev"/>
        </inkml:channelProperties>
      </inkml:inkSource>
      <inkml:timestamp xml:id="ts0" timeString="2010-09-28T00:56:50.2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0 115,'1462819'1560547'2,"-1462819"-1560547"1,0 0 1,0 0 0,0 0 2,0 0 0,0 0-1,0 0 0,0 0-1,0 0-1,0 0 0,0 0-1,0 0 0,0 0-1,0 0 0,0 0-2,0 0-1,0 0-2,0 0-4,0 0-14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6T13:31:25.26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20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09-16T13:34:06.638"/>
    </inkml:context>
  </inkml:definitions>
  <inkml:trace contextRef="#ctx0" brushRef="#br0">1560 980 9 0,'0'0'29'0,"0"0"1"16,0 0 0-16,0 0-15 15,-11-31-3-15,11 31-1 16,0 0-2-16,0 0 0 16,11-31-2-16,-11 31 0 0,0 0-1 15,0 0 0-15,14 18-1 16,-5 5-2-16,-1 0 0 16,4 9-1-1,1 7 1-15,5 3-2 16,-1 2 1-16,0 8-1 0,-1-6 1 15,-5 0-1-15,-5-8 0 16,-2-1 0-16,-2-8-1 16,-2-6 0-16,0-23-2 15,-6 19-2-15,6-19-2 16,0 0-7-16,0 0-24 16,0-23-1-16,-2 5-1 15,-6-8 1-15</inkml:trace>
  <inkml:trace contextRef="#ctx0" brushRef="#br0" timeOffset="281.25">1452 809 33 0,'0'0'34'0,"0"0"2"15,0 0-1-15,0 0-23 16,18-29-1-16,16 33-2 16,-7-19-2-16,22 5-3 0,-1-5-2 15,13 1-1 1,5-1-1-16,0 4-2 16,3 9-3-16,-19-17-6 15,12 32-16-15,-25-7-9 0,-14 5 0 16,-19 8 0-16</inkml:trace>
  <inkml:trace contextRef="#ctx0" brushRef="#br0" timeOffset="484.3791">1499 1099 50 0,'0'0'35'16,"0"0"1"-16,17 7-2 15,25-8-26-15,-1-17-2 16,15 9-5-16,5 1-5 16,-14-17-15-16,7 17-16 0,-6 3 0 15,-13 1 0-15,-8 8-2 16</inkml:trace>
  <inkml:trace contextRef="#ctx0" brushRef="#br0" timeOffset="1484.5722">2372 1235 24 0,'0'0'32'16,"0"0"1"-16,-19 0-1 15,19 0-19-15,0 0-2 16,-2-17-3-16,2 17-2 15,25-6-3-15,-4 4 0 16,2-8-2-16,12 5-1 0,6-1-2 16,-5-11-8-16,16 5-22 15,-7 1-3-15,-5-1 1 16,-5 3-2-16</inkml:trace>
  <inkml:trace contextRef="#ctx0" brushRef="#br0" timeOffset="1656.4501">2401 1287 53 0,'-9'19'36'16,"9"-19"-1"-16,23 0 0 16,15 2-30-16,-9 0-8 0,2 0-28 15,2-8-4-15,4 0 0 16,-12 0-1-16</inkml:trace>
  <inkml:trace contextRef="#ctx0" brushRef="#br0" timeOffset="2297.0854">3329 1049 32 0,'0'0'35'0,"0"0"3"16,15-23-2-16,-15 23-18 15,0 0-7-15,18 11 0 16,-18-11-4-16,7 23-1 15,-7-23-3-15,14 29 0 16,-14-29-1-16,17 27-1 16,-17-27 0-16,23 2 0 15,-23-2 0-15,27-23 0 16,-27 23-1-16,20-37 0 16,-16 13 0-16,-4 1 0 15,-6 1 1-15,6 22-2 16,-37-23 2-16,6 25-1 15,-5 8 0-15,-5 11 2 0,-3 10-2 16,5 5 1 0,-3 6 0-16,13 8 1 0,10-2-1 15,15 0 0 1,11-6 1-16,19-1-2 0,6-11 1 16,9-7-3-16,17-2-2 15,-12-26-10-15,14 10-26 16,-12-16-1-16,2 1-1 15,-11-9 0-15</inkml:trace>
  <inkml:trace contextRef="#ctx0" brushRef="#br0" timeOffset="2968.9789">4097 955 18 0,'0'0'36'0,"0"-17"0"15,0 17 2-15,-20-25-19 16,20 25-2-16,-25 9-4 15,10 10-5-15,-18-9-2 16,4 13-3-16,-6 0-1 16,5 0-1-16,1 0-1 15,7-6 1-15,22-17-1 16,-13 27 0-16,13-27-1 16,37 12 0-16,1-12 1 15,12 2 0-15,10-4 0 16,8 0 0-16,5 0 0 15,-4 4 0-15,-7 2 0 0,-8 3 1 16,-15 9 1-16,-14 1-1 16,-23 4 1-16,-18 8 0 15,-11 0 1-15,-9-1-2 16,-11-3 2-16,-3 0-2 16,-2-6 0-16,4-1 0 15,1-7-1-15,9-9 0 16,9-2-1-16,-4-4 0 15,14 0-2-15,0-9-2 16,19 13-2-16,-25-29-10 16,25 29-23-16,3-21 1 15,-3 21-1-15,22-25 1 0</inkml:trace>
  <inkml:trace contextRef="#ctx0" brushRef="#br0" timeOffset="3203.3658">4386 1112 60 0,'19'-4'40'15,"6"10"2"-15,-5-2-1 16,3 13-26-16,-23-17-5 16,29 42-4-16,-18-15-1 15,1 8-2-15,-1-3-1 16,-3 5-2-16,2-3 0 0,-4-13-4 15,5 6-5-15,-11-27-31 16,0 0-2-16,0 0 1 16,19-17-2-16</inkml:trace>
  <inkml:trace contextRef="#ctx0" brushRef="#br0" timeOffset="3343.9941">4550 886 63 0,'2'-19'37'16,"0"1"-1"-16,-2 18 0 16,9-26-35-16,-9 26-24 15,0 0-12-15,18 9-1 0,-18-9 0 16</inkml:trace>
  <inkml:trace contextRef="#ctx0" brushRef="#br0" timeOffset="3813.1887">4783 1082 64 0,'0'0'39'15,"27"17"1"-15,-27-17-1 16,20 25-29-16,-19-8-3 0,7 14-2 15,-6-4-1-15,2 9-1 16,-2-5-1-16,0-1 0 16,0-3-1-1,-2-6 0-15,0-21-1 0,-4 23 0 16,4-23 0-16,0 0 0 16,-14-19 0-16,11 2 0 15,1-6-1-15,5-6 1 16,5-4-1-16,8-1 1 15,7 1-1-15,6 3 1 16,5 1-1-16,3 10 1 16,0 3 1-16,1 14 0 15,-5 6 0-15,0 10 0 0,-8 5 1 16,-6 10 0 0,-7 1 0-16,-6 5 0 15,-4-3-1-15,-6-1-1 16,-2 0-2-16,-6-14-6 0,14 6-33 15,-19-13 0-15,17-10-3 16,-37 4 2-16</inkml:trace>
  <inkml:trace contextRef="#ctx0" brushRef="#br0" timeOffset="4735.0892">5971 592 12 0,'2'-25'34'16,"0"6"1"-16,-2 19 2 16,-7-52-19-16,7 52-2 15,-20 4-2-15,14 31-3 0,-22-3-3 16,6 26-3-16,-7 3-1 15,6 16 0-15,-4 4-1 16,10 5 0 0,0-5 0-16,11 1 0 0,6-7 0 15,7-6-2-15,7-8 2 16,5-5-2-16,4-10 2 16,2-8-2-16,4-3-1 15,-2-16 1-15,4-6-1 16,-4-3 0-16,0-6 0 15,-5-4-1-15,-1 2 0 16,-21-2-2-16,27-4-2 16,-27 4-4-16,17 2-20 0,-17-2-12 15,0 0-1-15,-17-21 2 16</inkml:trace>
  <inkml:trace contextRef="#ctx0" brushRef="#br0" timeOffset="5297.6187">6344 571 20 0,'19'-15'33'0,"-19"15"0"16,0 0 0-16,10-27-15 0,5 48-3 15,-15-21-1-15,4 29-4 16,-4-29-2-16,-2 56-2 15,-4-20-1-15,10 12-1 16,-8-4-2-16,6-4 0 16,-4-7-1-16,4 0-1 15,-2-5 0-15,0-5 0 16,0-5-1-16,0-18-1 16,2 23-3-16,-2-23-4 0,0 0-9 15,0 0-20 1,0 0 0-16,6-43-2 15,0 15 3-15</inkml:trace>
  <inkml:trace contextRef="#ctx0" brushRef="#br0" timeOffset="5532.0003">6506 449 59 0,'0'0'36'0,"0"0"1"15,19 1-8-15,-19-1-16 16,0 0-5-16,6 22 0 15,3 12-2-15,-5 3-2 16,4 5-1-16,-2 2-1 16,1 4 0-16,-1-4-2 15,0-4 1-15,2-11-2 16,-4-6-1-16,1-6-1 16,-5-17-4-16,12 25-12 0,-12-25-20 15,0 0 0-15,-8-31-1 16,-1 10 2-16</inkml:trace>
  <inkml:trace contextRef="#ctx0" brushRef="#br0" timeOffset="5766.3581">6126 546 36 0,'-25'2'36'16,"25"-2"1"-16,0 0 1 15,0 0-16-15,42-11-15 16,-11-1-1-16,17 12-1 0,4-6-2 16,16 1-1-16,3-5-1 15,4 1-2-15,1 3-1 16,-15-11-4-16,11 32-11 16,-20-25-20-16,-14 3 0 15,-18-1-1-15,-20 8 1 16</inkml:trace>
  <inkml:trace contextRef="#ctx0" brushRef="#br0" timeOffset="6219.5032">6957 310 25 0,'19'-9'34'0,"-19"9"1"16,0 0 1-16,0 0-19 15,0 0-3-15,0 0-3 16,0 0-3-16,4 34-3 15,-4-34-1-15,-8 35-1 0,5-12-1 16,3 2 0-16,-4 4-1 16,4 7 0-16,2-1 0 15,2-1 0 1,1 1 0-16,7-5-1 16,1-3 1-16,7-4-1 0,3-4 0 15,6-15 0-15,2-4 0 16,-2-6-1-16,1 1-1 15,-4-7-1-15,1 10-3 16,-18-26-11-16,-9 28-21 16,21-18 0-16,-21 18-1 15,0-25 1-15</inkml:trace>
  <inkml:trace contextRef="#ctx0" brushRef="#br0" timeOffset="6422.8386">6837 529 60 0,'0'0'37'15,"18"-2"-1"-15,11-2 1 16,0-15-32-16,19 15-2 16,2-1-2-16,0-7-4 15,6 29-12-15,-6-21-21 16,-5 3 0-16,-7-3-1 15,-9 2 0-15</inkml:trace>
  <inkml:trace contextRef="#ctx0" brushRef="#br0" timeOffset="6938.4813">6376 1258 46 0,'0'0'37'0,"0"0"-2"15,22-12 2-15,12 9-29 16,-1-17-2-16,21 11 0 0,-2-14-2 16,20 8 0-16,-1-7-3 15,6 3 0-15,0 0-1 16,-7 4-2-16,-1 11-5 15,-28-10-29-15,1 9 0 16,-13 1-2-16,-29 4 1 16</inkml:trace>
  <inkml:trace contextRef="#ctx0" brushRef="#br0" timeOffset="7547.8776">6567 1417 33 0,'-17'-2'34'16,"17"2"0"-16,0 0 1 16,0 0-23-16,-10-21-2 15,10 21-4-15,18-23-1 16,-18 23-2-16,25-25 0 16,-4 16 0-16,-2-9-1 15,8 13 1-15,-2-9-2 16,4 7 0-16,0-1 0 0,2 2-1 15,-2 2 0-15,-4-2 0 16,-2 5 0 0,-23 1 0-16,29-4 0 15,-29 4 0-15,18 0 1 0,-18 0-2 16,0 0 1-16,0 0-2 16,25-2-1-16,-25 2-3 15,23 4-8-15,-23-4-21 16,0 0-2-16,0 0 1 15,15-21 0-15</inkml:trace>
  <inkml:trace contextRef="#ctx0" brushRef="#br0" timeOffset="7907.2518">6787 1350 39 0,'0'0'36'0,"0"0"1"16,22 13 0-16,-22-13-23 16,30 4-3-16,-30-4-3 15,25 18-3-15,-25-18-1 16,22 26-2-16,-17-6 0 15,-1 3 0-15,-4 0-1 16,-4 2-1-16,-3-2 1 16,-1-2 0-16,-4 0-1 15,-1-4 0-15,13-17 0 0,-29 19 1 16,29-19-1-16,-33 4 0 16,33-4-3-16,-38-17-6 15,38 17-29-15,-18-16 0 16,18 16-2-16,-17-30 1 15</inkml:trace>
  <inkml:trace contextRef="#ctx0" brushRef="#br0" timeOffset="9188.6448">7644 521 4 0,'0'0'33'0,"0"0"2"16,2-17 0-16,0-8-12 16,17 35-5-16,-21-31-2 15,23 38-4-15,-21-17-3 0,27 31-3 16,-13-1 0-16,7 22-2 15,-6 10-1-15,5 10 1 16,-9 15-2-16,-1 7 1 16,-6 4-1-16,-2-3 0 15,-6-1 0-15,-4-9 0 16,-4-7 0-16,-1 1-1 16,-2-12 1-16,-3-2-1 15,-1-7 0-15,1-14-1 16,1-2 0-16,0-13-2 15,7 0-4-15,-13-20-32 16,23-9-4-16,0 0 0 0,-19 4-1 16</inkml:trace>
  <inkml:trace contextRef="#ctx0" brushRef="#br0" timeOffset="22616.8649">18262 402 13 0,'0'0'33'16,"21"-21"1"-16,-21 21-1 15,25-5-10-15,-29-16-5 16,22 26-4-16,-24-24-3 16,6 19-2-16,0 0-3 15,9 23-1-15,-9-23-1 16,-15 42-1-16,0-17 0 15,3 12-1-15,-3-3 0 16,1 1-1-16,-1-3 0 0,3 1 1 16,2-10-2-16,5-4 1 15,5-19 0 1,-8 23 0-16,8-23-1 16,0 0 1-16,0 0 0 0,4-30-1 15,5 1 1-15,3-4-1 16,2-5 0-16,-1 1 1 15,4-1-1-15,1 2 0 16,1 5 0-16,0 10 0 16,1 5 1-16,-1 5-1 15,-2 5 1-15,3 2-1 16,-3 10 1-16,2 7 1 0,-5 12-1 16,-1 10 0-16,-3 3 1 15,-4 14-1-15,-3 4 0 16,-1-1 0-16,0-5-1 15,0-2 0 1,0-11 0-16,-2-9-1 0,6-5-3 16,-6-23-4-16,17-5-32 15,-17 5-2-15,-4-21 1 16,-3 3-1-16</inkml:trace>
  <inkml:trace contextRef="#ctx0" brushRef="#br0" timeOffset="24320.0347">18312 583 14 0,'0'0'23'0,"0"0"-2"15,0 0-2-15,13-25-2 16,-13 25-2-16,0 0-1 15,18 4-2-15,-18-4-1 16,0 0-2-16,-6-18-2 16,6 18-3-16,0 0-1 15,0 0 0-15,0 0 0 16,15 18-1-16,-15-18 1 16,6 17 0-16,-6-17 0 0,8 33-1 15,-8-33 1-15,2 42-1 16,-2-19-1-16,4 9 0 15,-4-3 0-15,2 6 0 16,-2-1 0-16,4 5 0 16,-3-1 1-16,3-2-1 15,-2-5-1-15,2 4 1 16,0-3 0-16,2 1 0 16,-4-2 1-16,2 1-1 15,-3-3 0-15,-1 5 0 16,-1 1 0-16,2-2 0 15,-1-1 1-15,2 1-2 0,0-3 0 16,4 5 1-16,-2-2-1 16,6-5 0-16,-5 5 1 15,3 2-1-15,-4-3 1 16,2 3-1-16,-2-1 1 16,-1 1-1-16,1-1 0 15,4 3 1-15,2-5 0 16,1 3-1-16,1-1 1 15,1 3-1-15,1-3 0 16,-1 5 1-16,-1-1-1 16,-1 0 1-16,-3 1-1 15,2 1 0-15,-1-4 1 16,-1 1-1-16,2-1 0 0,-2-1 1 16,-3 3-1-16,1 1 0 15,-2-5 1-15,2 1-1 16,-2-3 0-1,1 3 0-15,1-4 1 0,0-1-1 16,0-7 0-16,0 4 0 16,-1 2 0-16,-1-2 0 15,-2 0 0-15,2 1 0 16,-2-3 0-16,0 4 0 16,2-4 0-16,-2 4 0 15,3-4 0-15,1-4 0 16,0 2 1-16,0-2-1 15,0 0 0-15,-1 0 0 0,-1 0 1 16,-4-21-1 0,6 33 0-16,-2-14 0 15,0 2 0-15,0-4 0 16,-1 1 0-16,3-1 0 0,-6-17 0 16,8 34 0-16,-4-14 0 15,0-1 0-15,-2-2 1 16,0 4-1-16,-2 0 0 15,1-2 0-15,-2 4 0 16,1-3 1-16,0-1-1 16,0-19-1-16,-2 29 2 15,2-29-1-15,-2 19 0 16,2-19 0-16,-2 17 0 16,2-17 1-16,0 0-1 15,-4 23 0-15,4-23 0 16,0 0-1-16,0 0-1 15,0 0-2-15,0 0-5 0,0 0-31 16,0-31 0-16,-2 14-2 16,2 17 1-16</inkml:trace>
  <inkml:trace contextRef="#ctx0" brushRef="#br0" timeOffset="25929.7828">18495 3270 33 0,'0'0'28'16,"0"0"-2"-16,0 0-8 16,0 0-3-16,0 0-4 15,0 0-2-15,0 0-2 16,0 0 0-16,18-4-1 15,1 8 0-15,-19-4-1 16,25-4-1-16,-25 4-1 16,35-9 0-16,-35 9-1 15,42-8 0-15,-19 2 0 16,6 4 0-16,2-1-1 16,10-1 1-16,1-4 0 15,10 2 0-15,0-1 0 16,8 1-1-16,2 0-1 0,-1 2 1 15,-1 0 0-15,-4 2-1 16,-2 2 1-16,-6 0-1 16,-1 0 1-1,-5 2 0-15,-1-5-1 0,-1 3 1 16,-1-4-1-16,1-2 1 16,6 2-1-16,1-2 0 15,-3 4 0-15,0-1-1 16,1-1 1-16,-3 2 0 15,5 0 1-15,-1 0-1 16,-2 0 0-16,2 0 0 16,7-2 0-16,-1 1 0 15,4-3 0-15,1-2 1 0,1 2-1 16,0 3 0-16,-2-1 0 16,-4 2 0-1,-2 0 0-15,2 4 0 16,-1-2 0-16,-1 0 0 0,-4 0 1 15,2-2-1-15,-3 0 0 16,-3 0 0-16,4 0 0 16,-3-2 0-16,-3 4-1 15,1 4 1-15,-1-2 0 16,-5 2 0-16,4-2-1 16,-1 2 1-16,-5-2 0 15,0-2 0-15,-1 0 0 16,-1 0 0-16,-2 0 0 15,0-2-1-15,0 0 1 16,0 2 0-16,2-2 0 16,2 0 0-16,1 0 0 15,9-4 0-15,1 0 0 0,6-1 0 16,2 3 0-16,2-4 0 16,-1 6 0-16,1-2-1 15,-2 3 1-15,-4-1 0 16,-2 0 0-16,-2 0 0 15,5-4 0-15,-1 2 0 16,-2 0-1-16,4 4 1 16,-1-5 0-16,-1 7 0 15,2-6 0-15,-2 4 1 16,-5 0 0-16,-1 0 0 16,-5 0 0-16,-3 0 0 15,-3 0 1-15,-4-2-1 16,-5 2 0-16,-3 2 0 0,-19-2-1 15,27 2 1-15,-27-2-1 16,19 2 0-16,-19-2 0 16,0 0 1-16,25 0-1 15,-25 0 1-15,19-2-1 16,-19 2 0-16,24 0 1 16,-7 0-1-16,0 0 0 15,3 2 1-15,3-2-1 16,4-2 0-16,-2 2 0 15,2-2 0-15,-2 2 0 16,-2-2 0-16,-6 0 0 16,-17 2 1-16,25 0-1 0,-25 0 0 15,0 0 0-15,0 0 1 16,0 0-1-16,0 0 0 16,0 0-1-16,0 0 0 15,0 0-1-15,0 0-4 16,0 0-10-16,0 0-24 15,-23-12-1-15,-4-3 0 16,-4-4 0-16</inkml:trace>
  <inkml:trace contextRef="#ctx0" brushRef="#br0" timeOffset="27179.8005">23020 2867 47 0,'0'0'36'16,"-23"23"-2"-16,4-32-10 15,23 26-6-15,-28-27-3 16,24 10-5-16,0 0-3 16,-11 22-2-16,11-22-1 15,6 21-2-15,-6-21 0 16,25 26-1-16,-4-10 0 16,10 3 0-16,5-9 0 0,11 3-1 15,3-5 1-15,0-4-1 16,-2 3 1-16,-3-5-1 15,-9 4 2-15,-7 0-1 16,-29-6 1-16,21 32 1 16,-28-7-1-16,-5 8 1 15,-11-1-1-15,2 5 1 16,-8-1-1-16,0 1-1 16,-4-3 1-16,2-5-2 15,0 0 1-15,2-6-2 16,8 0-1-16,-4-10-4 15,17 14-14-15,-9-23-23 16,17-4 1-16,-21-10-1 0,21 10 1 16</inkml:trace>
  <inkml:trace contextRef="#ctx0" brushRef="#br0" timeOffset="28398.908">17126 280 68 0,'21'-6'37'0,"-21"6"-1"16,0 0-7-16,17-6-19 16,-17 6-2-16,0 0-1 15,0 0-2-15,0 0-1 16,12 23 0-16,-6-2-1 15,-4 4-1-15,3 10 1 16,1-3-2-16,0 3 0 16,-2 3 0-16,0-5-1 15,0-8 1-15,-1 0-1 16,-1-6-2-16,-2-19 1 0,0 0-3 16,0 0-3-16,33-2-10 15,-27-25-22-15,2 0-1 16,-8-13 1-16,-2 2 0 15</inkml:trace>
  <inkml:trace contextRef="#ctx0" brushRef="#br0" timeOffset="28633.2739">17025 274 78 0,'0'0'37'16,"0"0"0"-16,0 0-12 15,35-10-16-15,-14-3-2 0,20 9-3 16,-3-4-1-16,9-1-3 16,1 3 0-16,-4-2-4 15,8 16-8-15,-21-12-23 16,2 0-2-16,-16 3 0 16,-17 1-1-16</inkml:trace>
  <inkml:trace contextRef="#ctx0" brushRef="#br0" timeOffset="28820.7846">17047 376 60 0,'25'13'36'16,"0"-11"0"-16,8-4 1 15,7 14-25 1,-1-24-7-16,15 4-3 15,-6 1-2-15,-8-5-5 0,11 22-14 16,-17-14-17-16,-16 2 0 16,-18 2 0-16,0 0-1 15</inkml:trace>
  <inkml:trace contextRef="#ctx0" brushRef="#br0" timeOffset="29133.3163">17392 406 76 0,'23'6'38'0,"-23"-6"0"15,27 15-1-15,-2-3-31 16,-25-12-1-16,39 23-1 16,-22-6-2-16,2 10 0 15,-3-2-2-15,-3 0-1 16,1 4-3-16,-14-29-12 16,0 0-21-16,0 0-2 15,0 0 1-15,0 0 0 16</inkml:trace>
  <inkml:trace contextRef="#ctx0" brushRef="#br0" timeOffset="29305.1728">17668 341 78 0,'-31'35'39'0,"12"-3"-1"15,-3 9 0-15,-14-1-32 16,18 6-2-16,-3 8-8 15,-4-12-31-15,4-8-2 16,5-7-2-16,16-27 1 16</inkml:trace>
  <inkml:trace contextRef="#ctx0" brushRef="#br0" timeOffset="31180.3836">24093 3128 10 0,'0'0'33'0,"17"-30"0"16,-11 5-3-16,-6 25-7 16,2-33-5-16,-2 33-4 15,4-23-3-15,-4 23-2 16,0 0-3-16,0 0-1 16,0 0 0-16,0 0-2 15,0 0 1-15,11 33-1 0,-13-5-1 16,6 9 1-16,-6 5 0 15,6 10-1-15,-6 0-1 16,4-1 0-16,0-3 0 16,2-2 0-16,3-7-1 15,5-9 1-15,5-3-1 16,5-8 0-16,3-3 0 16,7-10 0-16,7-6-1 15,2-10-1-15,5 0-2 16,-8-9-1-16,9 8-3 15,-24-24-9-15,14 12-23 16,-22 2-1-16,-9 2 1 0,-10 0 0 16</inkml:trace>
  <inkml:trace contextRef="#ctx0" brushRef="#br0" timeOffset="31414.7586">24096 3262 51 0,'0'0'38'15,"0"0"1"-15,18 4 0 16,1-19-25-16,24 21-6 16,-7-18-2-16,16 8-3 0,-2-3-4 15,-3-9-5-15,11 16-22 16,-22-9-11-16,-13-1 0 15,-23 10-1-15</inkml:trace>
  <inkml:trace contextRef="#ctx0" brushRef="#br0" timeOffset="42588.1425">18738 3155 35 0,'0'0'16'15,"0"0"0"-15,0 0-1 16,0 0-1-16,0 0-2 16,18-8-2-16,-18 8-2 0,0 0-1 15,0 0-1-15,9-17-1 16,-9 17 1-16,0 0-2 16,8-29 1-1,-8 29-2-15,0 0 0 0,0 0 0 16,13-21 0-16,-13 21-1 15,0 0 0-15,18-15 0 16,-18 15-1-16,15-21 1 16,-15 21 0-16,20-25 0 15,-20 25 0-15,17-25-1 16,-17 25 0-16,13-17 1 16,-13 17-1-16,16-21 0 15,-16 21 0-15,23-29-1 16,-23 29 0-16,29-29 0 15,-14 10 1-15,3 3 0 16,-18 16-1-16,31-28 1 16,-31 28 0-16,23-25 0 0,-23 25 0 15,17-19 0-15,-17 19 0 16,15-21 0-16,-15 21-1 16,16-27 1-16,-16 27-1 15,19-27 1-15,-19 27-1 16,18-25 1-16,-18 25-1 15,17-23 0-15,-17 23 1 16,19-21 0-16,-19 21-1 16,21-23 0-16,-21 23 1 15,29-27-1-15,-29 27 0 16,29-29 1-16,-29 29-1 16,27-25 0-16,-27 25 0 15,25-27 0-15,-25 27 1 0,20-25-1 16,-20 25 0-16,21-25 1 15,-21 25-1-15,19-23 1 16,-19 23-1-16,21-25 1 16,-21 25-1-16,24-26 0 15,-24 26 0-15,27-25 0 16,-27 25 0-16,28-29 0 16,-28 29 1-16,31-27-1 15,-31 27 0-15,29-25 1 16,-29 25-1-16,27-27 1 15,-27 27-1-15,23-27 0 16,-23 27 1-16,22-21-1 16,-22 21 0-16,17-21 0 0,-17 21 1 15,17-21-1-15,-17 21 0 16,22-23 0-16,-22 23 0 16,25-27 0-16,-25 27 0 15,29-27 0-15,-29 27 0 16,30-25 0-16,-30 25 1 15,25-19-2-15,-25 19 2 16,29-19-2-16,-29 19 2 16,33-23-1-16,-15 10 0 15,-18 13 0-15,34-31 0 16,-16 18 0-16,-18 13 1 16,31-29-1-16,-31 29 0 15,27-31 1-15,-27 31-1 0,25-29 0 16,-25 29 0-16,29-17 0 15,-29 17 1-15,32-23-1 16,-14 12 0-16,1 5 0 16,-2-4 1-16,-17 10-1 15,31-13 0-15,-31 13 0 16,25-18 1-16,-25 18-1 16,25-17 0-16,-25 17 1 15,29-17-1-15,-11 7 0 16,1 3 1-16,0-3-1 15,-1 0 1-15,-18 10-1 16,30-11 0-16,-30 11 1 0,27-12-1 16,-27 12 1-16,29-7-1 15,-29 7 1-15,33-8-1 16,-14 0 1 0,-1 5-1-16,1 1 0 15,-2-2 0-15,-17 4 0 0,29-8 0 16,-29 8 0-16,29-6 1 15,-11 6 0-15,1-1-1 16,4-5 0-16,2 2 0 16,0-2 1-16,0 0-1 15,-3 1 0-15,-1 5 0 16,-4-6 0-16,0 4 0 16,-17 2 1-16,31-2-1 0,-13 2 0 15,3-2 0-15,2 0 1 16,4 2-1-1,-2-2 0-15,0 0 0 16,-2 0 0-16,-1 1 1 0,-5 2-1 16,-17-1 0-16,29 2 0 15,-29-2 0-15,31 0 0 16,-12 0 0-16,2-2-1 16,-1 4 1-16,5-4 0 15,-4 2 0-15,-2 4 0 16,-2-4 0-16,-17 0 0 15,29 8 0-15,-11-4 1 16,1-2-1-16,2 2 0 0,4-1 0 16,4-4 0-1,-2 4 0-15,0-5 0 16,0 2 1-16,-4 4-1 16,-3 2 0-16,-3-2 0 0,0-2 1 15,1 2-1-15,3-1 0 16,2-1 0-16,0 6 0 15,2-8-1-15,0 2 2 16,1 4-1-16,-3-1 0 16,-2 3 0-16,-4-4 0 15,1 4 1-15,-18-8-1 16,34 15 0-16,-12-13 0 16,1 0 0-16,4 2 0 15,2-2 0-15,0 1 1 16,-1 3-1-16,1-2 0 15,-2 4 0-15,-3-1 0 16,-1-1 1-16,-6 2-1 0,-17-8 0 16,29 9 0-16,-29-9 0 15,21 8 0-15,-21-8 1 16,0 0-1-16,20 8 0 16,-20-8 0-16,0 0 0 15,17 21 0-15,-17-21 0 16,21 17 0-16,-21-17 0 15,29 12 1-15,-10-1-1 16,-19-11 0-16,33 15-1 16,-33-15 2-16,27 14-2 15,-27-14 2-15,19 13-2 16,-19-13 1-16,20 18 0 16,-20-18 0-16,23 19 0 0,-23-19 0 15,27 23 0-15,-27-23 0 16,25 21 0-16,-25-21 0 15,23 25 0-15,-23-25 0 16,21 19 0-16,-21-19-1 16,20 21 1-16,-20-21 0 15,19 17 1-15,-19-17-1 16,13 18 0-16,-13-18 0 16,8 17 0-16,-8-17 0 15,0 0 0-15,12 25 0 16,-12-25-1-16,0 0 2 15,11 23-1-15,-11-23 0 16,10 17 0-16,-10-17 0 0,9 21 0 16,-9-21 0-16,14 23 0 15,-14-23 0-15,19 19 0 16,-19-19 0-16,21 20 1 16,-21-20-2-16,22 13 2 15,-22-13-1-15,17 11 0 16,-17-11 0-16,0 0 0 15,23 24-1-15,-23-24 1 16,0 0 0-16,18 21 0 16,-18-21 0-16,9 17 1 15,-9-17-1-15,12 17 0 16,-12-17 0-16,11 17 0 0,-11-17 0 16,0 0 0-16,0 0 1 15,18 20-1-15,-18-20 0 16,0 0 0-16,7 17 0 15,-7-17 0-15,8 17 0 16,-8-17-1-16,12 21 1 16,-12-21 0-16,19 23 0 15,-19-23 0-15,19 25 0 16,-19-25 1-16,18 25-1 16,-18-25 0-16,17 23 1 15,-17-23-2-15,12 21 1 16,-12-21 0-16,7 17 0 15,-7-17 0-15,12 18 0 0,-12-18 0 16,11 21 0-16,-11-21 0 16,16 25 0-1,-16-25 0-15,25 30 0 16,-25-30-1-16,27 29 1 0,-27-29 0 16,23 23 0-16,-23-23 0 15,23 25 0-15,-23-25 0 16,14 23 0-16,-14-23 1 15,11 25-1-15,-11-25 0 16,20 27 0-16,-20-27 0 16,21 25-1-16,-21-25 1 15,25 23 1-15,-8-8-1 16,1-1 0-16,1 1 0 0,2 0 0 16,2-1 0-1,0 1 0-15,-1-5 0 16,-1 1 0-16,-21-11-1 15,29 14 1-15,-29-14-1 0,19 4-2 16,-19-4-2-16,0 0-12 16,0 0-26-16,0 0 0 15,-31-18-2-15,8 11 1 16</inkml:trace>
  <inkml:trace contextRef="#ctx0" brushRef="#br0" timeOffset="62898.7038">23159 3272 11 0,'0'0'31'16,"12"-17"1"-16,-12 17-10 16,0 0-2-16,0 0-2 15,0 0-4-15,0 0-3 16,0 0-4-16,0 0-1 15,11 21-1-15,-5 2 0 16,-8-2-2-16,8 12 1 16,-8-1-1-16,8 9 0 15,-4-3-1-15,2 2 0 16,-1-3-1-16,1-3-1 0,0-7 1 16,0-8-3-16,6 2-4 15,-10-21-31-15,0 0 0 16,0 0-2-16,9-34 1 15</inkml:trace>
  <inkml:trace contextRef="#ctx0" brushRef="#br0" timeOffset="63695.596">22970 3813 8 0,'21'4'29'16,"-21"-4"0"-16,16-21-10 0,7 21 1 16,-23 0-2-16,38-14-3 15,-38 14-1-15,41-11-5 16,-41 11-1-16,37-4-3 15,-37 4-1-15,34 4-2 16,-34-4 1-16,35 15-3 16,-18-7 1-16,5 1 0 15,-3-1-1-15,6-4 2 16,-2-4-1-16,6-2 0 0,-4-4 0 16,6 0 1-1,-4-3-2-15,2-3 1 16,-4 1-1-16,-4-6-1 15,2 9-4-15,-15-19-5 0,15 21-18 16,-23 6-10-16,-2-19 2 16,2 19-1-16</inkml:trace>
  <inkml:trace contextRef="#ctx0" brushRef="#br0" timeOffset="64054.9788">23367 3786 34 0,'0'0'33'0,"0"0"3"0,0 0-4 16,0 0-15-16,20 21-4 15,-20-21-4-15,7 21-3 16,-7-21-2-16,12 35-1 15,-8-12 0-15,4 8 0 16,-5-3-1-16,1 5 0 16,-6-6-1-16,2 0 2 15,-7-4-2-15,-1-2 1 16,8-21-1-16,-29 21 0 16,29-21-1-16,-33 2 0 15,16-6-1-15,-6-9-4 16,23 13-12-16,-27-10-21 0,7-2-2 15,1 1 2-15,-2-3-2 16</inkml:trace>
  <inkml:trace contextRef="#ctx0" brushRef="#br0" timeOffset="66242.6999">21041 2992 3 0,'0'0'30'0,"23"-4"3"16,-23 4 0-16,4-21-15 0,-4 21-2 15,0 0 0 1,25 29-2-16,-25-29-3 15,4 38-3-15,-4-13-3 16,10 10 0-16,-6-3-3 0,3-3-1 16,-1 2 0-16,0-8-3 15,2 0-2-15,-8-23-20 16,0 0-13-16,0 0-1 16,-25 15 0-16,25-15 0 15</inkml:trace>
  <inkml:trace contextRef="#ctx0" brushRef="#br0" timeOffset="66977.2446">20627 3631 30 0,'19'4'27'15,"-19"-4"-4"-15,0 0-4 16,17-12-1-16,-17 12-7 15,18-13-3-15,-18 13-1 16,25-20-2-16,-16 3 0 16,14 11-1-16,-23 6 1 15,33-19-1-15,-33 19 0 16,33-9 0-16,-33 9 0 16,27 2-1-16,-27-2 0 15,27 11-1-15,-27-11-1 16,29 15 1-16,-29-15-2 15,33 16 1-15,-12-10-1 16,2-5-1-16,0-1 0 0,-3-5 0 16,1 1-3-16,-21 4-6 15,34-19-16-15,-34 19-10 16,14-27 0 0,-14 27 0-16</inkml:trace>
  <inkml:trace contextRef="#ctx0" brushRef="#br0" timeOffset="67336.636">20875 3541 33 0,'0'0'31'16,"0"0"3"-16,0 0-12 15,0 0-4-15,0 0-3 16,27 23-3-1,-27-23-3-15,22 25-2 0,-22-25-3 16,25 32 0-16,-12-15-1 16,-1 6-1-16,-3-1 1 15,-1 1-1-15,-8-23 0 16,4 32-1-16,-4-32 1 16,-4 29-2-16,4-29 2 15,-15 27-2-15,15-27 0 16,-23 17 1-16,23-17-1 15,-35 10 0-15,16-7-1 0,-5-4-2 16,7 4-3 0,-10-18-9-16,27 15-22 15,-23-11-1-15,23 11-1 16,0 0 2-16</inkml:trace>
  <inkml:trace contextRef="#ctx0" brushRef="#br0" timeOffset="67712.9379">21392 3510 35 0,'33'2'34'0,"-33"-2"2"0,0 0-1 16,25 32-20-16,-44-24-3 16,17 25-2-16,-25-10 0 15,13 13-5-15,-15-1 0 16,6 9-3-16,-8-2 2 16,3 2-3-16,-3-2 1 15,6 1-2-15,-2-7 1 16,5 2 0-16,3-9-1 15,4-4-1-15,3-2 0 0,12-23-3 16,-11 33-5-16,-9-41-14 16,20 8-16-1,0 0 1-15,-13-23-1 16,13 23 1-16</inkml:trace>
  <inkml:trace contextRef="#ctx0" brushRef="#br0" timeOffset="68650.4666">21359 3849 37 0,'0'0'32'15,"0"0"-2"-15,0 0-9 16,29 10-6-16,-23-27-1 16,23 17-5-16,-13-18-1 15,16 11-2-15,-8-10 0 16,10 9-1-16,-9-4-1 16,4 12 1-16,-11-2-2 15,1 12 0-15,-19-10 0 16,15 33-1-16,-19-8 0 15,-3 5-1-15,-7 1 0 16,-3 5-1-16,-6 1 0 16,0-5 1-16,-4 1-1 15,3-4 0-15,1-4 0 0,8-8 1 16,15-17-1-16,-23 21 1 16,23-21-1-16,0 0 1 15,0 0 1 1,0 0-1-16,29-4 0 0,-10 2 1 15,2-3-1-15,6-1 0 16,4 2 0-16,2 2 0 16,-2 0-1-16,0 2 1 15,-4 2-1-15,0 2 0 16,-4 0 0-16,-23-4-2 16,29 11-3-16,-29-11-18 15,0 0-17-15,-8-19-1 16,8 19 0-16,0 0 1 0</inkml:trace>
  <inkml:trace contextRef="#ctx0" brushRef="#br0" timeOffset="77278.1865">1375 3023 1 0,'0'0'23'0,"17"9"2"16,-17-9-7-16,0 0-2 0,0 0-2 16,0 0-2-1,18-2 0-15,-18 2-1 16,0 0-2-16,0 0 0 16,0 0-2-16,0 0 0 0,0 0-2 15,-4-19 1-15,4 19-2 16,-4-17 0-16,4 17-1 15,-6-19 0-15,6 19-1 16,0 0 1-16,-29-12 0 16,12 18-1-16,-2 13 0 15,-6 4-1-15,-2 16 1 16,-4 5-1-16,0 7 0 16,2 7 0-16,6 1-1 15,5-1 0-15,11-4 1 16,5-8-1-16,10-14 1 15,7-7-1-15,6-11 1 16,4-9-1-16,6-12-1 0,-6-10 1 16,0-10 0-16,-2-6 0 15,-3-5-1-15,-5-4 1 16,-3 3 0-16,-5 5-1 16,-3 3 2-16,-2 6 0 15,-2 8-1-15,0 17 1 16,0 0 0-16,0 0 1 15,-4 25-1-15,4 0 0 16,4 7 0-16,4 3-1 16,2 3 1-16,1 0 0 15,5-3-1-15,5-2-2 16,-4-14 0-16,2 0-1 16,-19-19-5-16,41 13-24 0,-41-13-8 15,0 0-1-15,10-32 0 16</inkml:trace>
  <inkml:trace contextRef="#ctx0" brushRef="#br0" timeOffset="77746.9538">1605 2748 57 0,'0'0'37'16,"17"-5"-1"-16,-17 5-7 15,21 15-17-15,-21-15-3 16,27 35-3-16,-6-12-3 16,12 17 1-16,2 6-1 15,9 15 0-15,-5 1-1 16,3 9 1-16,-13 0-1 16,-6 1 0-16,-11 5 0 0,-6-2 0 15,-14-6 0-15,-6-4 0 16,-3-9 0-1,-2-8-1-15,-2-8 2 16,1-9-3-16,1-4 2 0,0-14-2 16,1 1 0-16,18-14-1 15,-27 19-3-15,10-23-3 16,17 4-32-16,0 0-2 16,0 0-1-16,-13-35 0 15</inkml:trace>
  <inkml:trace contextRef="#ctx0" brushRef="#br0" timeOffset="78387.6121">2469 2975 30 0,'0'0'35'0,"0"0"1"15,19-4 1-15,-19 4-19 16,0 0-4-16,0 0-3 16,0-21-2-16,0 21-2 15,8 19-2-15,-1 0 0 16,-3 6-2-16,8 12 0 0,-6-3-1 16,7 10-1-16,-5 2 1 15,5 2-2-15,-1-4 1 16,1 0-1-16,-3-5 0 15,0-9 0-15,-1-5 0 16,-3-7 0-16,-6-18-2 16,14 19 0-16,-14-19-1 15,0 0-2-15,9-17-3 16,-22-18-8-16,17 14-24 16,-16-10 0-16,1-1 1 15,-3-11 0-15</inkml:trace>
  <inkml:trace contextRef="#ctx0" brushRef="#br0" timeOffset="78623.6217">2380 2927 37 0,'0'0'36'0,"0"0"0"15,0 0 0-15,0 0-19 16,25 6-7-16,14-1-2 15,-3-14-3-15,18 3-1 16,6-6-2-16,11-1-1 16,1-2 0-16,3-1-2 15,-6 3-1-15,-9-2-3 16,2 18-8-16,-29-12-24 0,-6 5 0 16,-27 4-1-16,0 0 0 15</inkml:trace>
  <inkml:trace contextRef="#ctx0" brushRef="#br0" timeOffset="78811.1443">2496 3124 63 0,'25'14'36'15,"4"-14"1"-15,5-10 0 16,22-1-32-16,-13-7-2 0,3-1-6 15,10 8-29-15,-21-5-5 16,-4 3 0-16,-6 1 0 16</inkml:trace>
  <inkml:trace contextRef="#ctx0" brushRef="#br0" timeOffset="79248.6595">3248 3193 39 0,'0'0'33'0,"27"12"1"0,0-1-7 15,-2-26-17-15,23 13-2 16,-9-13-1-16,11 7-3 16,-6-5-3-16,1-3-3 15,5 14-12-15,-17-9-19 16,-33 11-1-16,27-21 0 16,-27 21 0-16</inkml:trace>
  <inkml:trace contextRef="#ctx0" brushRef="#br0" timeOffset="79389.2628">3389 3253 41 0,'0'0'35'15,"36"21"-1"-15,-5-21-1 0,8 4-32 16,7 2-29-16,-15-16-3 16,8 6-2-16,-12-9-1 15</inkml:trace>
  <inkml:trace contextRef="#ctx0" brushRef="#br0" timeOffset="80733.1586">3971 3076 27 0,'14'-21'34'0,"-14"21"2"16,0 0 0-16,29-2-19 16,-29 2-4-16,0 0-3 15,0 0-3-15,31 45-2 0,-26-22-1 16,11 13 0-16,-3 0-1 15,3 9-1-15,-3-5 0 16,-1 2 0-16,-3-6-1 16,1-3 1-16,-2-2-2 15,-2-8 1-15,-6-23-1 16,5 25 1-16,-5-25-1 16,0 0 0-16,0 0 0 15,-4-33 0-15,1 8 0 16,-1-4-1-16,0-3 1 15,0-3-1-15,0-3 1 16,4 3-1-16,2-1 1 16,4 1-1-16,7 3 2 0,7 1-1 15,-1 4 0-15,10 6 0 16,0 8 0-16,6 5 1 16,-1 8 0-16,1 12 0 15,-4 3 0-15,-2 12 1 16,-6 7-1-16,-2 5 0 15,-7 1 0-15,-7-2 0 16,-5-1 0-16,-2-5-1 16,-4-7 1-16,1-4-1 15,3-21 1-15,-12 18-1 16,12-18 0-16,0 0 0 16,-8-18 0-16,8-3 0 15,0 0 0-15,2-6 0 0,4 0 0 16,0-3-1-16,3-3 1 15,5-1 0-15,3 5 0 16,3 4 0-16,5 2 0 16,0 8 0-16,4 3 0 15,0 4 1-15,-2 12-1 16,0 10 1-16,-2 5 0 16,-2 10-1-16,-6 3 1 15,-1 3-1-15,-7 3 1 16,1-1 0-16,-4-3-1 15,-2-5-1-15,-3-4-1 16,-1-25 0-16,2 29-2 16,-2-29-6-16,0 0-30 0,0 0-1 15,-2-18 0-15,2 18 0 16</inkml:trace>
  <inkml:trace contextRef="#ctx0" brushRef="#br0" timeOffset="81389.4473">5169 3086 31 0,'0'0'37'0,"21"-15"0"16,-21 15 0-16,10-27-17 15,-10 27-5-15,0 0-4 16,0 0-3-16,0 0-2 15,0 0-1-15,-33 6-1 16,10 9-1-16,-8 10 0 0,0 4-2 16,0 5 1-1,6 4-1-15,2 1 0 16,12-5-1-16,7-1 1 16,10-6-1-16,5-6 0 0,10-10 1 15,2-3-1-15,3-8 1 16,1-6-1-16,0-7 0 15,0-8 1-15,0-2-1 16,-4-6 0-16,-2 0 1 16,-6 2-1-16,-3 2 0 15,-4 1 1-15,-8 24 0 16,5-23-1-16,-5 23 1 16,0 0 0-16,-2 24 0 15,6-1-1-15,2 6 1 16,4 6 0-16,5-3 0 15,3 1 0-15,7-2-1 16,5-4 1-16,9-8 0 0,2-12 0 16,7-3-1-16,0-8 0 15,-2-5 0-15,-1-3-2 16,-13-9-4-16,9 12-29 16,-33-14-8-16,-8 23-1 15,-10-31 0-15</inkml:trace>
  <inkml:trace contextRef="#ctx0" brushRef="#br0" timeOffset="118615.9009">1468 4761 21 0,'19'-2'34'15,"-19"2"1"-15,0 0-4 16,0 0-13-16,4-21-5 15,-4 21-2-15,0 0-3 16,0 0-3-16,0 0-2 16,0 0 0-16,0 0-1 15,0 0 1-15,0 0-1 0,0 0 0 16,0 0 0-16,0 0 0 16,0 0-1-16,0 0 0 15,0 0 0 1,-21-2 0-16,21 2-1 15,-29 7 1-15,4 12 0 0,-2 8 0 16,-2 2 1-16,0 8 0 16,2 3 1-16,5 2-2 15,5-2 2-15,6 1-2 16,9-15 1-16,5-6-2 16,-3-20 0-16,29 17-1 15,-9-23 1-15,7-11-1 16,-2-10 0-16,2-11 0 0,-2-5 0 15,-4-1 1-15,-5 0-1 16,-7 6 2 0,-3 3-1-16,-4 8 1 15,-2 8 0-15,0 19 1 0,0 0-1 16,-8 23 1-16,8 4 0 16,0 10 0-16,4 3 1 15,2 6-2-15,2 2 1 16,3 0 0-16,6-4 0 15,9-17-2-15,1-4 1 16,3-12-2-16,1-7-1 16,0-10-1-16,0-3-1 15,-12-20-6-15,14 21-12 0,-25-22-20 16,-4 5 0 0,-8-6 0-16,-2-3 2 15</inkml:trace>
  <inkml:trace contextRef="#ctx0" brushRef="#br0" timeOffset="118944.0197">1873 4716 35 0,'0'0'36'15,"-22"16"0"-15,22-16 1 0,0 0-17 16,0 0-10-16,0 0-4 16,39 15-2-16,-18-17-1 15,12 6-1-15,2-4-2 16,3-4-1-16,11 4-3 15,-17-15-7-15,20 15-18 16,-21-8-9-16,-8 4 2 16,-23 4-2-16</inkml:trace>
  <inkml:trace contextRef="#ctx0" brushRef="#br0" timeOffset="119100.2693">1892 4927 41 0,'-4'22'35'0,"4"-22"0"15,25 7-1-15,18-3-25 16,-14-17-2-16,19 9-2 16,-8-8-4-16,1-11-10 15,3 2-25-15,-7 6 0 16,-14-6-1-16,0 5 0 16</inkml:trace>
  <inkml:trace contextRef="#ctx0" brushRef="#br0" timeOffset="119459.657">2557 4502 59 0,'26'-16'38'16,"-26"16"0"-16,0 0 1 16,17 14-31-16,-17-14 0 15,-4 36-2-15,-2-13 0 16,10 14-3-16,-6-1 1 16,8 12-2-16,-2-10 0 15,4 6-1-15,-1-3 0 0,-1-9-1 16,6-5 0-16,-7-6-2 15,-5-21-1-15,0 0-4 16,33 20-8-16,-41-40-25 16,14-3 0-16,-8-11 0 15,0-1 0-15</inkml:trace>
  <inkml:trace contextRef="#ctx0" brushRef="#br0" timeOffset="119662.8034">2455 4536 50 0,'0'0'38'16,"-19"-2"-1"-16,19 2 1 16,0 0-22-16,46-9-9 0,-17-3-2 15,17 8-2-15,1-5-2 16,11-1 0 0,-2-1-1-16,-1-1-3 15,-2 10-2-15,-23-19-13 0,7 15-19 16,-18 2-1-16,-19 4 0 15,0 0 0-15</inkml:trace>
  <inkml:trace contextRef="#ctx0" brushRef="#br0" timeOffset="119834.8609">2629 4621 52 0,'0'0'36'0,"35"3"0"16,-8-8 0-1,3 8-28-15,1-18-3 16,12 6-4-16,1 5-7 16,-15-4-29-16,10-4 0 0,-5 3-1 15,-7-1 0-15</inkml:trace>
  <inkml:trace contextRef="#ctx0" brushRef="#br0" timeOffset="120209.8908">2503 5035 65 0,'0'0'38'16,"0"0"-1"-16,-19 6 1 16,19-6-29-16,0 0-3 15,0 0-2-15,31 2-1 16,0-6-2-16,6-6-1 15,9-1 0-15,6-3-2 16,2-5-2-16,6 11-4 16,-26-7-29-16,5 3 0 0,-10 3-2 15,-12 3 0-15</inkml:trace>
  <inkml:trace contextRef="#ctx0" brushRef="#br0" timeOffset="121147.4069">2527 5301 30 0,'0'0'37'0,"0"0"1"16,0 0 0 0,17 0-15-16,-17 0-8 0,0 0-5 15,0 0-2-15,25 18-3 16,-17-1-2-16,5 8-1 15,-3-2 0-15,3 4 0 16,-5-2-2-16,-2-4 2 16,-2-4-2-16,-4-17 0 15,6 19 0-15,-6-19 0 16,0 0 0-16,0 0-1 16,0 0 1-16,1-23 0 0,-1 6-1 15,0-8 1 1,2 0-1-16,0-4 1 15,2 1 0-15,2 1 0 16,4 0 1-16,1 4-1 0,3 6 1 16,-14 17 0-16,31-10 0 15,-10 18 1-15,-4 1 0 16,4 14-1-16,-5 4 1 16,3 10-1-16,-5-5 0 15,-3 7 1-15,-3-9-2 16,-2-1 1-16,-4-4-1 15,-1-8 0-15,-1-17 0 16,0 0 0-16,0 0 0 16,0 0-1-16,-15-23 1 15,13 0 0-15,4-6-1 16,2-5 1-16,6-3 0 16,3 1-1-16,6 1 2 0,4 3-1 15,4 5 0-15,4 6 0 16,0 9 1-16,2 9-1 15,-4 8 1-15,-2 11 1 16,-6 5-1-16,-2 9 0 16,-9 3 0-16,-2 2-1 15,-4 1 1-15,-4 0-1 16,-2-5-1-16,-4-10-2 16,6-3-2-16,0-18-9 15,0 0-28-15,-2-18 1 16,2 18-2-16,10-46 1 15</inkml:trace>
  <inkml:trace contextRef="#ctx0" brushRef="#br0" timeOffset="121663.0368">3472 4828 47 0,'-16'23'38'15,"16"-23"0"-15,0 0 1 0,4-19-25 16,23 22-5-16,-27-3-2 16,50-17-1-16,-19 0-1 15,12 5-3-15,1 1 0 16,0 1-1-16,-3 3-1 16,-3-7-2-16,-3 8-2 15,-16-9-7-15,10 15-26 16,-29 0-3-16,0 0 1 15,-36 12-1-15</inkml:trace>
  <inkml:trace contextRef="#ctx0" brushRef="#br0" timeOffset="121866.3578">3526 4983 75 0,'0'0'42'15,"21"19"-3"-15,2-15 2 16,-6-12-30-16,20 8-5 15,-6-9-2-15,7 3-2 16,-3-2-2-16,-4 3-1 16,-2-1-1-16,-12 2-4 15,5 16-11-15,-22-12-23 16,0 0 0-16,-20 3 0 16,1-5 1-16</inkml:trace>
  <inkml:trace contextRef="#ctx0" brushRef="#br0" timeOffset="123647.6514">4598 4431 25 0,'0'0'34'16,"10"-20"1"-16,-10 20 1 15,0 0-20-15,0 0-4 0,0 0-2 16,0 0-1-16,-10 18-3 16,10-18-1-16,0 0-1 15,-8 21-1-15,8-21-1 16,0 17 0-16,0-17-1 15,0 0 0-15,0 0 0 16,0 0 0-16,16-19 0 16,-16 19 0-16,8-23 0 0,-8 23 0 15,3-23 0 1,-3 23 0-16,0 0 0 16,-13-21-1-16,-4 25 1 15,-7 3-1-15,-3 9 1 0,-3 5-1 16,3 7 1-16,-2 1-1 15,9 10 1-15,9-3 0 16,15-1 0-16,13-3 0 16,14-7-1-16,7-2 1 15,5-9-1-15,7-3 0 16,-4-9 0-16,-3-2-1 16,-9-8-3-16,-1 8-3 15,-33 0-33-15,23-19 1 16,-23 19-2-16,4-23 0 15</inkml:trace>
  <inkml:trace contextRef="#ctx0" brushRef="#br0" timeOffset="124413.414">5225 4448 19 0,'21'0'36'0,"-21"0"0"16,0 0 1-16,18-19-13 0,-18 19-8 15,0 0-5-15,-22 7-2 16,-5-5-4-16,2 8-1 16,-6-4-1-16,2 1-1 15,1 1-2-15,2 0 1 16,5-3 0-16,21-5-1 15,0 0 0-15,0 0 0 16,0 0 0-16,20 6 0 16,5-6 0-16,5 0 0 15,9 2 0-15,3 0 0 16,3 0 0-16,-1 4 1 16,-3-1 0-16,-5 7 0 15,-7-2 1-15,-8 5-1 0,-21-15 1 16,10 31 0-16,-10-31-1 15,-27 30 1 1,2-16-1-16,-4-3 0 16,-6-1 0-16,3-3 0 0,-5-3 0 15,4-2 0-15,4-2-1 16,2-2-1-16,4-2 0 16,6-1 0-16,17 5-2 15,-21-19-3-15,21 19-6 16,0 0-29-16,17-25 1 15,-7 7-1-15,9-1 1 16</inkml:trace>
  <inkml:trace contextRef="#ctx0" brushRef="#br0" timeOffset="124632.1723">5408 4408 59 0,'0'0'39'16,"29"3"1"-16,-11 9 1 15,-18-12-23-15,34 27-9 16,-34-27-2-16,29 42-2 16,-17-21-2-16,1 8-1 15,-1-6-2-15,-3-6-1 16,3 0-2-16,-12-17-5 16,31 0-32-16,-31 0-1 15,0 0 0-15,8-32-1 16</inkml:trace>
  <inkml:trace contextRef="#ctx0" brushRef="#br0" timeOffset="124772.8046">5570 4273 62 0,'0'0'32'0,"20"6"-3"15,-20-6-27-15,0 0-34 16,15 29 0-16,-15-29-1 15</inkml:trace>
  <inkml:trace contextRef="#ctx0" brushRef="#br0" timeOffset="125163.4416">5723 4450 65 0,'13'17'41'16,"-13"-17"-1"-16,21 35 0 15,-21-35-28-15,23 23-3 16,-23-23-4-16,14 32-1 16,-10-15-2-16,-4-17 0 15,8 24-1-15,-8-24-1 16,0 0 0-16,0 0-1 16,0 0 1-16,17-24-1 15,-6 3 1-15,3-4 0 16,3-1-1-16,3-3 1 15,7 2 0-15,-2 2 0 16,6 2 1-16,1 10 0 0,-1 5 0 16,0 10 1-16,-2 9-1 15,0 10 1-15,-6 2-1 16,-4 8 1-16,-7 4-1 16,-2-3 0-16,-5 1-2 15,-5-10-2-15,2 6-5 16,-2-29-33-16,-13 21-1 15,13-21-1-15,0 0 1 16</inkml:trace>
  <inkml:trace contextRef="#ctx0" brushRef="#br0" timeOffset="125788.5648">6685 3955 45 0,'8'-19'38'16,"-8"19"0"-16,-19-2 1 16,20 23-23-16,-35-15-2 15,14 30-5-15,-18-5-3 16,7 17-2-16,-8 4-1 0,9 9 0 16,-1 2-2-16,9 2 1 15,5-5-1 1,13-1 1-16,12-7-1 15,11-6 0-15,6-6 0 0,14-9 1 16,1-6-2-16,9-10 1 16,-7-3 1-16,1-8-2 15,-9-2 1-15,-3 0 0 16,-8-8-1-16,-23 6 0 16,25-12-1-16,-25 12-2 15,2-17-2-15,-11-2-7 16,9 19-30-16,-4-23 0 15,4 23 0-15,-23-33 0 0</inkml:trace>
  <inkml:trace contextRef="#ctx0" brushRef="#br0" timeOffset="126132.3268">6911 4080 77 0,'31'-23'39'0,"-31"23"1"16,21-6 0-16,-21 6-34 15,17 9 0-15,-17-9-2 16,2 43-1-16,-8-13 0 15,4 11-1-15,-3-1 0 0,1 2-1 16,-2-2-1-16,0-5 1 16,2-6-1-16,0-10-1 15,6-2-1-15,-2-17-2 16,0 0-3-16,0 0-9 16,4-25-24-16,-2 2-1 15,6-4 0-15,0-9 1 16</inkml:trace>
  <inkml:trace contextRef="#ctx0" brushRef="#br0" timeOffset="126351.087">7123 3932 59 0,'29'-29'39'0,"-29"29"0"0,0 0 1 16,23 23-26-16,-23-23-4 15,-4 48-3-15,-2-15-2 16,6 13-1-16,-3-4-2 15,3 2 0-15,-2-4-2 16,2-5-1-16,3-6-2 16,-3-29-2-16,10 38-8 15,-10-38-27-15,0 0-1 16,-8-17 0-16,1-2 1 16</inkml:trace>
  <inkml:trace contextRef="#ctx0" brushRef="#br0" timeOffset="126569.8448">6737 4020 64 0,'0'17'38'0,"21"-15"2"0,14 0-2 16,2-8-30-16,19 10-1 15,-6-9-2-15,10-1-2 16,-3-4-2-16,-1 1-2 15,-3 3-3-15,-19-21-15 16,3 19-19-16,-10-3-1 16,-8-1 0-16,-19 12 0 15</inkml:trace>
  <inkml:trace contextRef="#ctx0" brushRef="#br0" timeOffset="126913.6187">7507 3755 65 0,'17'-7'38'16,"-17"7"0"-16,19-8 0 16,-19 8-27-16,0 0-2 15,-2 35-3-15,-15-16-2 16,6 11-1-16,-5 1 0 0,8 6-1 15,-3-3 0-15,9 5-1 16,2-7-1 0,8 1 1-16,5-8 0 15,3-4 0-15,5-10-1 0,0-3 1 16,8-6-1-16,-2-8-1 16,2 0 0-16,-4-9-2 15,4 4-3-15,-21-24-15 16,7 16-20-16,-11-2 1 15,-4 2-2-15,-14-4 2 16</inkml:trace>
  <inkml:trace contextRef="#ctx0" brushRef="#br0" timeOffset="127101.1063">7393 3965 77 0,'21'-2'39'15,"10"-2"-1"-15,4-19-2 16,9 17-31-16,-1-7-3 16,-1-5-6-16,12 9-31 15,-19-5-2-15,-6 3-1 16,-4-1-1-16</inkml:trace>
  <inkml:trace contextRef="#ctx0" brushRef="#br0" timeOffset="127413.6602">8136 3734 74 0,'17'6'39'0,"0"8"1"16,-17-14 1-16,2 40-32 15,-21-17-1-15,0 19-2 16,-22 6-2-16,-1 10 0 15,-14 3-1-15,0 8-1 16,-2 0 0-16,4-4-1 16,2-1 0-16,8-7 0 15,9-7 0-15,6-6-1 16,8-9 0-16,3-12 0 16,9-4-2-16,9-19-1 15,-14 21-3-15,14-21-18 16,-11-17-18-16,11 17 0 0,5-25-1 15,1 6 1-15</inkml:trace>
  <inkml:trace contextRef="#ctx0" brushRef="#br0" timeOffset="127804.4228">8012 4268 55 0,'19'-8'39'0,"-19"8"1"15,0 0 0 1,31 8-23-16,-31-8-5 0,0 0-3 15,-4 21-3-15,10 0-1 16,-4-2-2-16,2 6-1 16,-4 4 0-16,4-1-1 15,-4 3 0-15,2-4 0 16,-2-2-1-16,0-6 0 16,2 0 0-16,-2-19-1 15,7 27 0-15,-7-27-1 0,0 0-2 16,0 0-3-16,27 4-9 15,-27-4-25-15,0-31-1 16,-7 6 1 0,3-1 0-16</inkml:trace>
  <inkml:trace contextRef="#ctx0" brushRef="#br0" timeOffset="128038.8081">7839 4262 72 0,'0'0'40'16,"0"0"0"-16,0 0-1 16,0 0-28-16,25-10-5 0,2 14-1 15,-4-8-1-15,10 6-2 16,1-6 0-16,3 2-3 16,3 0-1-1,-13-11-7-15,16 11-31 0,-22-6-1 16,0 5 0-16,-21 3 0 15</inkml:trace>
  <inkml:trace contextRef="#ctx0" brushRef="#br0" timeOffset="128710.7024">8494 3846 66 0,'0'0'39'15,"2"-23"2"-15,-2 23-1 16,-6-22-27-16,6 22-3 15,0 0-3-15,18 8-2 16,-18-8-1-16,17 29 0 16,-3-6-1-16,7 11-1 0,0 7 0 15,8 12 0-15,0 5 0 16,0 5-1-16,-6 3 0 16,-2-1 0-16,-11 0-1 15,-6-6 1-15,-8-5-1 16,-6-10 0-16,-1-5 0 15,-7-11 0-15,3-3-1 16,-2-9-2-16,17-16-3 16,-41 17-36-16,41-17-2 15,-29-4 1-15,29 4-1 16</inkml:trace>
  <inkml:trace contextRef="#ctx0" brushRef="#br0" timeOffset="131320.8927">4693 5106 26 0,'0'0'32'15,"0"0"-3"-15,0 0-8 0,36-14-6 16,-36 14-3-16,52-7-3 16,-21-5-1-16,25 12-1 15,-2-9 0-15,31 7 0 16,6-12 0-16,32 12 0 15,8-13-2-15,27 9 0 16,12-9-2-16,17 3 0 16,10-3-1-16,13 2 0 15,-1-8-1-15,-9 7 1 16,-13-7 0-16,-7 10 1 16,-22-5-1-16,-21 8-1 15,-25-3 0-15,-29 5 0 16,-22 10-3-16,-18-10-1 0,-12 20-5 15,-31-14-32-15,0 0-1 16,-18-2-1-16,18 2 2 16</inkml:trace>
  <inkml:trace contextRef="#ctx0" brushRef="#br0" timeOffset="132383.5517">5748 5543 20 0,'2'-19'32'15,"-2"19"2"-15,5-23 1 16,-7-2-18-16,20 27-3 16,-26-23-1-16,25 27-2 15,-17-6-1-15,0 0-3 16,0 0 0-16,22 25-1 16,-17-6-2-16,9 9 0 15,-4-1-1-15,3 6 0 0,-3-2-2 16,1-1 0-1,-3-5 0-15,0-6 0 16,-8-19-1-16,9 20 1 16,-9-20-1-16,0 0 0 0,24-29 0 15,-15 8-1-15,1-10 1 16,1-2 0-16,3 1 0 16,1-5-1-16,1 9 1 15,-1 1-1-15,1 8 1 16,3 1 1-16,-2 13-1 15,3 7 1-15,-1 3-1 16,4 11 1-16,-23-16 0 16,35 32 0-16,-35-32-1 15,27 33 1-15,-27-33 0 16,17 19-1-16,-17-19 0 16,0 0 0-16,25-15 0 15,-13-3 0-15,5-3 1 0,-1 0-1 16,5 0 0-16,-4 2 0 15,4 4 1-15,-1 3 1 16,-1 10-1-16,0 12 1 16,-1 3 0-16,3 8-1 15,0 8 0-15,0 0 0 16,2 5-4-16,-9-9-4 16,7 6-35-16,-13-12-1 15,-1-2 0-15,-7-17-1 16</inkml:trace>
  <inkml:trace contextRef="#ctx0" brushRef="#br0" timeOffset="133227.4813">9590 4584 60 0,'0'0'38'15,"0"0"0"-15,17-2-1 16,14 2-27-16,-8-11-2 15,22 13-1-15,-5-8-2 16,10 4-2-16,-3-2-1 0,-1 0-2 16,-2 8-3-16,-17-17-13 15,-6 15-23 1,-21-2 0-16,0 0 0 16,0 0 0-16</inkml:trace>
  <inkml:trace contextRef="#ctx0" brushRef="#br0" timeOffset="133399.3604">9681 4722 62 0,'-6'25'39'16,"6"-25"-2"-16,40 8 1 15,-11-20-29-15,16 14-2 16,-9-11-3-16,7 3-3 0,1 4-7 16,-17-8-30-1,10-1-1-15,-8-1 0 16,-2-1-1-16</inkml:trace>
  <inkml:trace contextRef="#ctx0" brushRef="#br0" timeOffset="134102.6132">10811 4083 66 0,'19'-19'38'15,"-19"19"2"-15,0 0-1 0,0 0-29 16,0 0-2-16,0 0-1 16,0 0-3-16,-17 16-1 15,17-16 0-15,-2 21-2 16,2-21 0-16,0 0 0 16,9 17 0-16,-9-17-1 15,0 0 0-15,18-10 0 16,-18 10 1-16,9-17-1 15,-9 17 0-15,0-17 0 16,0 17-1-16,-21-15 2 16,0 16-1-16,-8 7 0 15,-2 6 0-15,-3 7 0 16,3 4 0-16,4 5 0 0,11 5 0 16,12-1 0-16,12-5 1 15,17-4-1-15,10-6 0 16,11-7 1-16,2-3-1 15,6-7 1-15,-3-6-1 16,-1-5-1-16,-6-7-1 16,-5 7-2-16,-16-16-8 15,11 15-28-15,-34 10-1 16,24-19 1-16,-24 19-1 16</inkml:trace>
  <inkml:trace contextRef="#ctx0" brushRef="#br0" timeOffset="134383.9294">10624 4523 63 0,'0'0'36'15,"0"0"2"-15,0 0-2 16,38 15-27-16,-16-25-3 16,22 9-1-16,-4-13-2 15,12 8-1-15,-1-5-2 0,-1-1-1 16,0 14-7-16,-15-7-29 16,-5 1 1-1,-10 2-2-15,-20 2 1 16</inkml:trace>
  <inkml:trace contextRef="#ctx0" brushRef="#br0" timeOffset="135399.5223">10728 4784 44 0,'0'0'37'16,"0"0"0"-16,0 0 0 15,0 0-21-15,8 19-4 16,-8-19-2-16,7 30-3 15,-5-7-2-15,8 8-1 16,-4-6 0-16,3 4-1 16,-5-6-1-16,6-6-1 15,-10-17 1-15,8 23-1 0,-8-23 0 16,0 0 0-16,0 0-2 16,0 0 0-16,5-17 0 15,-3 0-1-15,2-3 1 16,4-8 0-16,0 3 0 15,-5 4 1-15,9-4 0 16,-2 4 0-16,3 3 0 16,-13 18 1-16,31-17 0 15,-31 17 0-15,33 21 0 16,-6-7 0-16,-8 9 1 16,4 5 0-16,-5 1 1 15,1 6 0-15,-10-5-1 16,5 1 0-16,-12-8-1 0,0-6 0 15,-2-17 0-15,-8 21-1 16,8-21 0-16,0 0-1 16,0 0 0-1,-15-26 0-15,17 5 0 0,5-4 1 16,-1-4-1-16,6-2 0 16,7-3 0-16,2 1 1 15,0 4 0-15,4 4 1 16,-1 10 0-16,-3 9-1 15,8 8 1-15,-4 8 0 16,-4 9-1-16,2 8 2 16,-3 3-1-16,-3 5 0 15,-4-1 1-15,1-3-1 0,-8-2-1 16,-4-8-1 0,1 2-4-16,-3-23-19 15,0 0-18-15,-17 2 0 16,17-2-2-16,-13-21 2 0</inkml:trace>
  <inkml:trace contextRef="#ctx0" brushRef="#br0" timeOffset="136571.6028">12101 4479 25 0,'0'0'35'0,"12"-22"0"15,-12 22-9-15,2-23-1 16,-2 23-4-16,0 0-5 16,0 0-5-16,-25-21-2 15,25 21-3-15,-47-2-1 16,16 6-2-16,-11 0 0 15,0 4-1-15,-5-2-1 16,5 5 1-16,5-3-2 16,4 1 1-16,12 1-1 0,21-10 0 15,0 17-1-15,23-9 1 16,12 0 0-16,11-1 0 16,5 3 0-16,6 1 0 15,3 1 0-15,-4-3 0 16,-6 3 0-16,-9-3 1 15,-8 3-1-15,-8-2 1 16,-25-10 0-16,21 25 0 16,-21-25 0-16,-16 23 0 15,-3-12 0-15,-4 2 0 16,-6-3 0-16,-2-2-1 16,-2-1 0-16,1-7 0 0,3 2 0 15,4-7-2-15,5 1-1 16,20 4-1-16,-17-18-4 15,3-8-17-15,14 26-16 16,22-29 0-16,-5 17 0 16,2-3 0-16</inkml:trace>
  <inkml:trace contextRef="#ctx0" brushRef="#br0" timeOffset="136790.4765">12352 4513 81 0,'17'10'41'0,"-17"-10"0"0,29 30-1 16,-29-30-31-16,21 39-2 15,-11-16-2-15,7 2-1 16,-11-2-2 0,4 0-1-16,-2-2-2 0,-8-21-2 15,15 25-3-15,-15-25-34 16,0 0-1-16,6-17-1 15,-2-3 1-15</inkml:trace>
  <inkml:trace contextRef="#ctx0" brushRef="#br0" timeOffset="136946.7322">12458 4362 74 0,'0'0'37'0,"17"-8"-1"15,-17 8 0-15,29 4-36 16,-29-4-23-16,23 29-12 0,-23-29 0 16,6 28-1-16</inkml:trace>
  <inkml:trace contextRef="#ctx0" brushRef="#br0" timeOffset="137384.2417">12608 4507 73 0,'0'0'39'0,"18"21"1"15,-7-3 0-15,-11-18-30 16,4 42-2-16,2-19-3 16,6 8 0-16,-9-6-3 0,5 0 0 15,-4-4-1-15,-2-2-1 16,-2-19-1-16,8 19 1 15,-8-19-1-15,0 0 1 16,21-13 0-16,-21 13-1 16,21-37 1-16,-5 14 0 15,1-4 0-15,4 0-1 16,2-1 2-16,2 3-1 16,4 2 1-16,2 5 0 15,-2 7 1-15,4 5-1 16,-6 10 1-16,0 7 0 15,-6 7 0-15,2 3-1 16,-13 4 0-16,0 4 0 0,-5-3 0 16,-5 1-1-16,0-2-1 15,-5-8-2-15,3 1-1 16,2-18-13-16,0 0-25 16,-25 4 0-16,25-4 1 15,-24-6-2-15</inkml:trace>
  <inkml:trace contextRef="#ctx0" brushRef="#br0" timeOffset="139009.4426">13725 4289 37 0,'0'0'35'15,"0"0"2"-15,0 0 0 16,0-31-23-16,0 31 0 16,0 0-3-16,8 17-1 15,-8-17-2-15,-17 31-1 16,-3-6-2-16,5 15-1 15,-8 2 0-15,3 14-1 16,-5 2-1-16,2 7 0 16,6 2-1-16,1-2 1 15,11-2 0-15,7-3 0 0,3-6-1 16,13-5 1-16,5-8 0 16,8-7 0-16,2-7-1 15,1-2 1-15,-1-8-2 16,0-5 1-16,-8-3 0 15,-4-3-1-15,-4-2 0 16,-17-4 1-16,20 2-1 16,-20-2-1-16,0 0 0 15,19-10-2-15,-19 10-1 16,12-17-3-16,-12 17-13 16,0 0-22-16,19-33-1 15,-23 5-1-15,2 3 2 16</inkml:trace>
  <inkml:trace contextRef="#ctx0" brushRef="#br0" timeOffset="139525.075">13918 4287 58 0,'6'-23'37'0,"-6"23"1"16,0 0-1-16,0 0-24 15,0 0-2-15,0 0-2 16,8 23-2-16,-8-23-2 15,7 44-1-15,-3-17-1 16,4 7 0-16,-2-1-1 16,1 1 0-16,-1 1-1 15,0-6-1-15,-2-6 0 0,-2-6 0 16,-2-17-2-16,2 17-1 16,-2-17-2-16,0 0-6 15,21-17-29-15,-21 17-1 16,11-36 0-16,-5 7 1 15</inkml:trace>
  <inkml:trace contextRef="#ctx0" brushRef="#br0" timeOffset="139759.4529">14105 4191 68 0,'0'0'39'15,"18"-4"1"-15,-9 25 0 0,-9-21-28 16,6 56-2-16,-6-24-3 15,10 12-1-15,-6-5-2 16,1 3-2-16,-1-7 0 16,-4-9-1-16,6-6-2 15,-6-20-1-15,8 25-3 16,-8-25-6-16,0 0-30 16,5-23 0-16,-5 23 0 15,-11-31 0-15</inkml:trace>
  <inkml:trace contextRef="#ctx0" brushRef="#br0" timeOffset="139993.8493">13733 4245 82 0,'31'13'40'0,"-4"-5"0"16,4-10 0-16,17 9-33 15,2-12-1-15,18 7-2 16,-5-6-1-16,5 0-2 16,-1 0-2-16,-7-7-1 15,-2 12-4-15,-31-16-22 16,2 11-13-16,-29 4 1 16,17-7 0-16</inkml:trace>
  <inkml:trace contextRef="#ctx0" brushRef="#br0" timeOffset="140509.4722">14566 4099 62 0,'19'-17'39'16,"-19"17"0"-16,0 0 0 16,2-20-25-16,6 38-4 15,-8-18-2-15,-17 34-3 16,1-11-2-16,7 16 0 16,-5-3-1-16,5 6-1 15,1 0 1-15,8-5-1 0,2-1 0 16,7-3-1-1,7-10 1-15,5-6 0 16,6-7-1-16,6-5 1 16,2-5-1-16,3-3 1 0,-1-5-2 15,-1-7 0-15,-3 1-2 16,-8-7-2-16,2 13-5 16,-31-15-29-16,14 4-2 15,-16-4 0-15,-1 2 0 16</inkml:trace>
  <inkml:trace contextRef="#ctx0" brushRef="#br0" timeOffset="140712.6173">14481 4254 76 0,'41'2'40'15,"-10"-12"-1"-15,9 3 0 16,-15-10-31-16,25 13-2 15,-5-8-4-15,-5 3-3 16,-1 18-6-16,-22-11-31 16,6 8 0-16,-23-6-2 15,18 8 1-15</inkml:trace>
  <inkml:trace contextRef="#ctx0" brushRef="#br0" timeOffset="141119.0395">13922 4716 54 0,'0'0'38'0,"25"2"0"15,-25-2 1-15,58 8-26 16,-33-25-1-16,31 17-4 15,2-14-2-15,15 12-3 16,2-9-1-16,4 3-1 16,-3 1 0-16,-13-5-4 15,5 20-12-15,-20-14-25 16,-17 2 1-16,-31 4-1 16,19-8 0-16</inkml:trace>
  <inkml:trace contextRef="#ctx0" brushRef="#br0" timeOffset="141712.8031">14086 4920 35 0,'0'0'33'0,"0"0"0"16,19-21 0-16,2 21-20 15,-21 0-3-15,24-16-2 0,-24 16-2 16,30-15-1-16,-30 15-1 16,39-10 1-1,-18 3-1-15,8 7 0 16,-4-4 0-16,8 4-1 16,-8-2-1-16,8 4 0 0,-6-2-1 15,2 0 0-15,-6 0 0 16,-4 0-1-16,-1-2 0 15,-18 2-2-15,23 4-3 16,-23-4-12-16,0 0-20 16,0 0-2-16,0 0 1 15,-23-16-1-15</inkml:trace>
  <inkml:trace contextRef="#ctx0" brushRef="#br0" timeOffset="142009.7849">14306 4870 73 0,'-14'17'38'0,"14"-17"2"15,0 0-1-15,25 31-30 16,-25-31-1-16,20 32-3 16,-9-12-1-16,9 8-1 15,-3-1 0-15,2 4-1 16,0-4 0-16,-3 4-1 15,-1-5 0-15,-3-3 1 16,-4-3-2-16,-8-20 1 16,-2 24-2-16,2-24 1 15,-23 14-1-15,1-14-1 16,1 0-1-16,-12-12-4 0,16 20-11 16,-12-21-22-16,4-3-1 15,4-1 1-15,7 0-1 16</inkml:trace>
  <inkml:trace contextRef="#ctx0" brushRef="#br0" timeOffset="142791.062">15135 4434 72 0,'0'0'40'0,"-6"-17"1"15,6 17-2-15,0 0-27 16,0 0-3-16,0 0-2 15,33 2-2-15,-33-2-1 0,39 40-1 16,-16-9-1-16,4 9 0 16,-2 6-1-1,2 10 0-15,-8 5 0 16,-1 5 0-16,-7-5 0 0,-7 4 0 16,-6-5 1-16,-9-1-2 15,-7-7 2-15,-7-6-1 16,-2-4 1-16,-4-5-1 15,2-9 1-15,-1 1-1 16,2-6 0-16,5-2 0 16,2-3-1-16,21-18 0 15,-23 23 0-15,23-23 0 0,0 0 0 16,-12 19 0-16,12-19 0 16,0 0 0-1,0 0-1-15,0 0-4 16,16 34-18-16,-16-34-21 0,0 0-1 15,4-21 1-15,-6 4-1 16</inkml:trace>
  <inkml:trace contextRef="#ctx0" brushRef="#br0" timeOffset="147057.3239">1545 6984 38 0,'0'0'36'15,"0"0"-1"-15,6-27-2 16,-6 27-14 0,-4-17-5-16,4 17-5 0,0 0-2 15,0 0-2-15,-20-8-2 16,20 8-1-16,-36 27 0 15,13-4 0-15,-12 7 0 16,2 9 0-16,0 3-1 16,8 4 0-16,0-4-1 15,16 0 1-15,5-3-1 16,11-7-1-16,11-5 0 0,9-9 1 16,4-9-1-16,-1-9 0 15,7-8 0-15,-10-7 0 16,0-8 0-16,-6-9 0 15,-1-7 1 1,-9-7-1-16,-3-2 0 0,-4-6 0 16,-6-1 1-16,-2-7-1 15,2 9 1-15,-4-1 0 16,2 2 0-16,1 8 0 16,-1 8 1-16,4 7 0 15,-2 8 0-15,2 21 1 16,0 0 0-16,0 0 0 15,6 40 1-15,-4 2 0 0,-2 4-1 16,0 14 1-16,-2 3 0 16,4 4 0-1,-2-3-2-15,3-1 1 16,3-6-1-16,4-7-1 0,-2-9 0 16,3-7 0-16,3-7-2 15,-14-27-1-15,25 21-2 16,-25-21-3-16,27-15-21 15,-25-6-12-15,1-4 0 16,-6-8 0-16</inkml:trace>
  <inkml:trace contextRef="#ctx0" brushRef="#br0" timeOffset="147416.7239">1709 6976 62 0,'21'-15'40'0,"-21"15"1"16,21-8 0-16,-21 8-21 16,0 0-10-16,18 31-2 15,-18-6-3-15,5 9-1 16,-3 3-2-16,4 5-1 16,2 0 0-16,1 2 0 15,5-5-1-15,-3-5 0 16,5-13 0-16,3-2 0 15,0-13 0-15,5-12 0 16,-7-7 1-16,4-10-1 16,-2-12 1-16,1-7-2 15,-5-6 2-15,-3-4 0 16,-3 3-1-16,-5-1 0 0,-4 4-1 16,0 0 0-16,0 7-2 15,-7 3-2-15,7 36-4 16,-16-31-33-16,16 31 1 15,-6-17-1-15,6 17 1 16</inkml:trace>
  <inkml:trace contextRef="#ctx0" brushRef="#br0" timeOffset="147838.6341">1333 7569 51 0,'-14'19'37'15,"14"-19"1"-15,0 0 0 16,35-13-23-16,11 18-5 0,-5-18-3 16,32 9-1-16,0-11-2 15,16-1-1-15,0 1 0 16,1 0-2-16,-3 3 0 15,-12 1-2-15,-9 11-2 16,-27-12-8-16,-3 18-28 16,-36-6 0-16,0 0-2 15,-8 23 2-15</inkml:trace>
  <inkml:trace contextRef="#ctx0" brushRef="#br0" timeOffset="148917.0011">1514 7874 31 0,'0'0'36'16,"4"-29"0"-16,-4 29 1 15,0 0-20-15,-4-31-3 16,4 31-3-16,0 0-4 0,17-4-1 15,-17 4-2 1,0 0 0-16,0 0-1 16,18 33 0-16,-16-16-1 15,0 12 0-15,-6 0 0 0,0 7-1 16,-4 1 0-16,0-1 0 16,3 1-1-16,-1-9 1 15,4 1-1-15,0-10 0 16,2-1 0-16,0-18 0 15,0 0 0-15,10 19 0 16,-10-19 1-16,0 0-1 16,0 0 1-16,0 0-1 15,0 0 0-15,0 0 0 16,0 0 0-16,9-19 0 16,-9 19 1-16,0 0-1 15,0 0-1-15,0 0 2 16,0 0-1-16,0 0 1 0,12-18-1 15,-12 18 0-15,0 0-1 16,0 0 1-16,4-17 0 16,-4 17 0-16,0 0 0 15,2-19 0-15,-2 19 0 16,0 0 0-16,2-25 0 16,-2 25 0-16,0 0 0 15,-4-25 0-15,4 25 0 16,-4-17 0-16,4 17 0 15,0 0 0-15,-16-19 0 16,16 19 0-16,0 0 1 16,-25-8-1-16,25 8 0 15,-27 4 0-15,10 0 1 0,0 5-1 16,-3 1 0-16,1-3 0 16,-2 3 1-16,3 3-1 15,-1 7 0-15,6 1 1 16,-1 4-1-16,10 0 1 15,6 3-1-15,2 5 0 16,10-2 0-16,-3-4 0 16,8-4-1-16,-1-8 1 15,7-4-1-15,-2-9 0 16,0-5-1-16,0-11-1 16,6 3-2-16,-8-12-1 15,12 11-4-15,-25-11-30 0,15 2 0 16,-7 2 0-16,-16 19 1 15</inkml:trace>
  <inkml:trace contextRef="#ctx0" brushRef="#br0" timeOffset="149495.1755">1796 7845 52 0,'1'-19'39'15,"-1"19"0"-15,6-21 1 0,-13 0-25 16,7 21-3-16,0 0-3 15,27 9-2 1,-27-9-2-16,9 39 0 16,-5-13-2-16,2 11-1 0,-4 3-1 15,0 4 0-15,-2 2 1 16,0 2-2-16,2-6 1 16,-2-5-1-16,5-1 0 15,1-9 0-15,8-2 0 16,1-8 0-16,4-5 0 15,5-6 0-15,1-4 0 16,4-6-1-16,-2 0 0 16,2-8-1-16,-2 3-2 0,-8-10-1 15,6 11-5 1,-27-23-21-16,2 31-10 16,8-36 0-16,-14 15 0 15</inkml:trace>
  <inkml:trace contextRef="#ctx0" brushRef="#br0" timeOffset="149682.7069">1774 8054 68 0,'23'0'36'0,"6"-6"-1"16,10 10-3-16,-10 0-62 15,4-16-2-15,5 9-3 16,-13-11-1-16</inkml:trace>
  <inkml:trace contextRef="#ctx0" brushRef="#br0" timeOffset="150354.6168">2606 7258 51 0,'0'0'37'15,"0"0"0"-15,0 0 2 16,0 0-25-16,27 10-5 15,-27-10-3 1,38-10-3-16,-11 6-2 0,0-3-2 16,8 12-5-16,-16-20-19 15,6 13-11-15,-5-4-1 16,-20 6 0-16,0 0-1 16</inkml:trace>
  <inkml:trace contextRef="#ctx0" brushRef="#br0" timeOffset="150510.8782">2575 7461 53 0,'0'0'33'0,"15"20"1"15,5-28-8-15,3-2-51 16,13 14-5 0,-13-15-2-16,8 7 0 0</inkml:trace>
  <inkml:trace contextRef="#ctx0" brushRef="#br0" timeOffset="151370.5295">3464 6945 59 0,'0'0'39'16,"21"-17"-1"-16,-21 17 2 16,2-23-26-16,-2 23-3 15,0 0-3-15,0 0-1 16,0 0-2-16,14 21-2 16,-14-21-1-16,0 0 0 15,-2 19-1-15,2-19-1 16,0 0 0-16,0 0 0 15,0 0-1-15,2-21 1 16,-2 21-1-16,-12-25 1 16,12 25-1-16,-29-17 0 15,8 11 1-15,-4 12 0 16,-4 4 0-16,2 11 0 0,-4 2 0 16,8 6 0-16,6 3 1 15,9 3 0-15,8 1-1 16,13-3 1-16,10-5 0 15,14-4 0-15,7-5-1 16,7-8 0-16,3-3-2 16,-4-8 0-16,2 0-2 15,-16-15-4-15,13 11-31 16,-32-8-3-16,-17 12 2 16,8-17-1-16</inkml:trace>
  <inkml:trace contextRef="#ctx0" brushRef="#br0" timeOffset="151636.1513">3240 7459 52 0,'0'0'36'15,"29"14"1"-15,2-14 0 16,10-21-26-16,16 19-3 16,-8-14-2-16,14 7-3 15,-7-5-1-15,-2 3-3 16,6 13-8-16,-25-8-27 0,1 0 0 16,-9 6-1-16,-9-5 0 15</inkml:trace>
  <inkml:trace contextRef="#ctx0" brushRef="#br0" timeOffset="152573.7348">3192 7899 35 0,'12'-18'38'0,"-12"18"0"16,0 0 0-16,2-26-16 16,17 41-7-16,-19-15-3 15,8 19-5-15,-7-2-1 16,13 14-2-16,-8 0-1 16,7 5-1-16,-1 1 0 15,-3 1 0-15,1-2-2 16,-2-5 1-16,0-8-1 15,-5-4 0-15,-3-19 0 16,0 0 0-16,0 0 0 16,0 0-1-16,8-17 1 15,-6-6-1-15,4-10 0 0,0 1 1 16,1-7-1-16,1 3 1 16,2 3-1-16,-1 1 1 15,1 5 0-15,3 6 0 16,-13 21 1-16,29-16-1 15,-9 24 1-15,-1 6 0 16,2 3 0-16,-2 14 0 16,1-1 0-16,-5 5-1 15,-1-6 1-15,-5-1 0 16,-3-5-1-16,-2-5 0 16,-4-18 0-16,0 0 1 15,0 0-1-15,0 0-1 16,-14-18 0-16,13-7 1 0,2-5-1 15,1-5 1-15,6 4-1 16,6-1 0-16,1-1 1 16,4 6 0-1,4 8 0-15,6 13 0 0,-4 6 1 16,4 12 0-16,0 5 0 16,0 10-1-16,-4 6 1 15,-5-1-1-15,-3 5 1 16,-9-3-1-16,-1-1-2 15,-7-10 0-15,2 0-3 16,-21-21-36-16,19-2 0 16,0 0-1-16,0 0-1 15</inkml:trace>
  <inkml:trace contextRef="#ctx0" brushRef="#br0" timeOffset="153636.4587">4550 7187 23 0,'0'0'35'0,"0"0"0"15,0 0 2-15,-19-29-15 16,19 29-7-16,-37 12-2 16,20 11-4-16,-22-10-4 15,6 12-1-15,-5-4-1 0,7 2-2 16,4 2 0-16,11-4 0 15,16-21-1-15,-5 23 0 16,5-23 0-16,42 8 0 16,-1-6 0-16,7 0 0 15,6-2 0-15,2 6-1 16,0-3 2-16,-2 9-2 16,-8-1 2-16,-11 9-1 15,-14-3 2-15,-12 2-2 16,-14 2 2-16,-13 2 0 15,-11-6 0-15,-7 3 0 16,-7-7-1-16,-1-1 0 16,2-5 0-16,1-3-1 0,10-6-2 15,4-9 0-15,27 11-4 16,-27-41-7-16,46 22-25 16,-13-8-2-16,10 2 1 15,1-3-1-15</inkml:trace>
  <inkml:trace contextRef="#ctx0" brushRef="#br0" timeOffset="153839.6126">4776 7296 74 0,'13'18'40'0,"-5"5"-1"16,3 19-4-16,-20-25-21 15,18 23-6-15,-13-11 0 16,10 8-4-16,-2-11-2 0,4 1-1 15,1-9-2-15,-9-18-4 16,29 21-6-16,-29-21-29 16,26-18-2-16,-15-8 1 15,1-3 0-15</inkml:trace>
  <inkml:trace contextRef="#ctx0" brushRef="#br0" timeOffset="153980.2276">4862 7105 39 0,'31'13'23'16,"-31"-13"-22"-16,0 0 0 15,16 29-28-15,-16-29-1 16</inkml:trace>
  <inkml:trace contextRef="#ctx0" brushRef="#br0" timeOffset="154386.5177">5084 7293 78 0,'19'17'40'0,"-19"-17"-2"0,18 29 3 15,-18-29-32-15,15 30-4 16,-13-7-1-16,2 4-3 15,-2-4 1 1,-2-2-2-16,0-3 0 0,0-18-2 16,0 0 1-16,0 0-1 15,19-2 1-15,-11-19 0 16,4-3-2-16,-1-8 2 16,1-5 0-16,1-1 1 15,-1 2 0-15,3 3 2 16,1 2-1-16,3 8 1 15,-2 6 0-15,6 15 0 16,1 12 0-16,1 9 0 16,-6 4 0-16,2 10-1 15,-5 1-1-15,-3 2-1 16,1 3-1-16,-11-14-2 16,9 5-5-16,-12-30-31 0,-8 25-1 15,8-25 0-15,0 0 1 16</inkml:trace>
  <inkml:trace contextRef="#ctx0" brushRef="#br0" timeOffset="154730.6314">5875 6830 90 0,'21'-9'41'16,"-21"9"0"-16,-17 7-9 0,3 28-23 16,-22 1-2-16,3 20-1 15,-8 11-2-15,9 8-1 16,1 4-1-16,11-1-1 16,11 1 0-16,15 3 0 15,13-11-1-15,14-4 1 16,7-9-1-16,5-8 0 15,3-10 0-15,-2-9 0 16,-4-6-2-16,-7-12-1 16,-2 1-4-16,-33-14-34 15,25-18-2-15,-21-1 0 16,-4-4 0-16</inkml:trace>
  <inkml:trace contextRef="#ctx0" brushRef="#br0" timeOffset="155324.4362">6243 6917 30 0,'22'-16'36'0,"-22"16"2"0,0 0-1 16,23 4-16-16,-23-4-4 16,0 0-2-16,-6 17-6 15,8 8-2-15,-8-2-3 16,6 8-1-16,-2 0 0 16,4 1-2-16,0-1 0 15,2-6-1-15,2-4-1 16,-4-4-1-16,-2-17-2 15,0 0-5-15,23 21-18 0,-23-21-13 16,4-30 1-16,-4 5-1 16,2-6 1-16</inkml:trace>
  <inkml:trace contextRef="#ctx0" brushRef="#br0" timeOffset="155558.845">6369 6811 71 0,'0'0'39'0,"0"0"1"15,15 19-1-15,-1 14-27 16,-20-10-4-16,14 19-1 16,-8-4-3-16,9 12 0 15,-5-6-2-15,4-1-1 16,0-7 0-16,-3-5-1 0,5-8-2 16,-10-23-1-16,15 17-2 15,-15-17-7 1,14-25-27-16,-18 2-2 15,-2 2 1-15,-5-14 0 0</inkml:trace>
  <inkml:trace contextRef="#ctx0" brushRef="#br0" timeOffset="155746.3365">6132 6867 71 0,'0'0'38'16,"28"0"1"-16,-4-2 0 15,16 11-28-15,-11-16-3 16,15 11-4-16,-5-6 0 16,3 4-3-16,-5 1-2 15,-6-3-2-15,2 12-4 16,-33-12-32-16,27 4 0 0,-27-4-1 16,0 0 1-16</inkml:trace>
  <inkml:trace contextRef="#ctx0" brushRef="#br0" timeOffset="156105.7472">6743 6767 61 0,'17'-6'39'16,"-17"6"0"-16,25-4 1 15,-25 4-23-15,0 0-6 0,-3 20-4 16,1 3-2-16,-6 2-2 16,6 7 0-16,-2 3-1 15,6 3-1-15,-4-2 0 16,10 5 0-16,-2-7 0 16,7-3-1-16,-1-2 0 15,5-8 0-15,0-4 0 16,5-7 0-16,5-3-1 15,-2-9 0-15,9-3-1 16,-3-7-1-16,8 3-3 16,-12-18-3-16,17 19-11 15,-21-19-20-15,-3 2 0 0,-15-2 0 16,-7 2 1-16</inkml:trace>
  <inkml:trace contextRef="#ctx0" brushRef="#br0" timeOffset="156277.6298">6820 6936 67 0,'0'0'39'16,"0"0"-1"-16,21 4 1 15,-21-4-26-15,54-8-5 16,-15 2-4-16,11 4-3 16,-2 0-4-16,-7-15-9 15,5 15-27-15,-13-2 0 16,-8-1 0-16,-25 5 0 0</inkml:trace>
  <inkml:trace contextRef="#ctx0" brushRef="#br0" timeOffset="156934.1207">6263 7486 78 0,'0'0'38'0,"0"0"1"16,0 0-12-16,23-4-18 15,21 3-4-15,1-11 0 0,22 6-1 16,6-9-1 0,12 5 0-16,2-3-2 15,-4 1-1-15,-4 5-1 16,-15-7-4-16,5 20-18 0,-32-10-17 15,-16 4 1-15,-21 0-1 16,0 0 0-16</inkml:trace>
  <inkml:trace contextRef="#ctx0" brushRef="#br0" timeOffset="157606.0372">6456 7638 45 0,'0'0'35'16,"0"0"2"-16,0 0-2 0,-12-19-20 15,12 19-4-15,0 0-4 16,27 0-1-16,-27 0-2 16,25 0-1-16,-25 0 0 15,41-4-1-15,-14 2 0 16,7 4 0-16,1-4-1 15,6 0-1-15,3-2-1 16,-6-2-2-16,3 6-1 16,-16-11-6-16,17 15-21 15,-24-8-8-15,-18 4 0 16,0 0 0-16</inkml:trace>
  <inkml:trace contextRef="#ctx0" brushRef="#br0" timeOffset="157934.1926">6583 7636 71 0,'0'0'41'0,"0"0"0"16,0 0 1-16,19 17-30 16,-19-17-4-16,0 0-3 0,10 31 0 15,-6-4-2-15,-4-2-2 16,4 9-1 0,-4-1 1-16,1-1-1 15,3 1-1-15,0-8-1 0,4 0-2 16,-8-25-6-16,31 8-30 15,-31-8-2-15,25-14 0 16,-25 14 0-16</inkml:trace>
  <inkml:trace contextRef="#ctx0" brushRef="#br0" timeOffset="158574.8669">7310 6926 65 0,'0'0'37'15,"-10"-23"2"-15,10 23 0 16,24 8-26-16,-24-8-5 16,21 31-2-16,-10-7 0 15,11 17-1-15,-3 5-2 16,4 13 0-16,-4 3 0 16,-1 12-2-16,-5-3 1 15,-3 6-1-15,-10 2-1 16,-10 3 1-16,-5-7-1 15,-8-2-1-15,-4-4 1 16,0-8 0-16,-4-7 0 0,0-4 1 16,6-10-1-16,2-5 1 15,-1-6 1-15,5-3-1 16,4-6 0-16,15-20 0 16,-23 26-1-16,23-26 0 15,0 0 0-15,0 0-1 16,0 0-1-16,0 0-1 15,0 0-3-15,0 0-36 16,0 0 0-16,5-26-1 16,-5 26 1-16</inkml:trace>
  <inkml:trace contextRef="#ctx1" brushRef="#br0">12273 14734 0,'0'0'16</inkml:trace>
  <inkml:trace contextRef="#ctx0" brushRef="#br0" timeOffset="162919.5173">10579 6848 28 0,'4'-27'34'16,"-4"27"1"-1,0 0-5-15,6-23-11 0,-6 23-1 16,0 0-4-1,17-6-4-15,-17 6-2 0,0 0-2 16,0 0-2-16,0 0-1 16,0 0 0-16,0 0-1 15,-2-17 0-15,2 17-1 16,0 0 1-16,-11-23 0 16,11 23-1-16,-19-18 0 15,19 18 0-15,-33-9 1 16,15 9-1-16,-1 7 0 15,0 7-1-15,-2 7 1 16,-1 6-1-16,5 4 1 16,2 3-1-16,5 2 1 15,4 1-1-15,8-6 0 16,8-6 0-16,5-8 0 0,10-8-1 16,4-9 1-16,4-5 0 15,0-9-1-15,-2-7 0 16,-4-10 0-16,-6 1 0 15,-6-11 0-15,-3-3 0 16,-8-7-1-16,0-3 1 16,-4-4-1-16,0 3 1 15,0 5 1-15,0 4 0 16,0 9 0-16,0 10 1 16,3 8 1-16,-3 19 0 15,0 0 0-15,0 0 1 16,0 29-1-16,2-4 1 15,4 15-1-15,0 2 0 0,4 8 0 16,-1 2 0-16,3 0-1 16,-1 0 0-16,3-12-1 15,-3-2 0-15,-1-11-1 16,2-10-1-16,-12-17-1 16,17 18-2-16,-17-18-3 15,19-8-21-15,-19-11-12 16,0 19-2-16,-2-37 1 15,0 20 1-15</inkml:trace>
  <inkml:trace contextRef="#ctx0" brushRef="#br0" timeOffset="163310.1624">10851 6709 76 0,'0'0'41'0,"0"0"1"16,25 8-1-16,-25-8-28 15,0 0-3-15,10 17-3 16,2 4-2-16,-9 1-1 16,5 2-2-16,-2 5 0 15,2-2-1-15,-1 2-1 16,5-8 1-16,-2-4-1 15,-10-17 0-15,27 12 1 0,-27-12-1 16,30-16 0-16,-14-3 0 16,-3-10 0-16,-1-5 0 15,-4-6 0-15,-4-3 0 16,-4 3 0-16,-2 4 0 16,-2 1-1-16,-2 6-2 15,4 12-1-15,-6-4-5 16,8 21-21-16,0 0-12 15,20 0-1-15,-20 0 1 16,23 8 0-16</inkml:trace>
  <inkml:trace contextRef="#ctx0" brushRef="#br0" timeOffset="163607.0596">11430 6617 88 0,'0'0'40'15,"17"2"0"-15,-17-2-1 16,27 2-31-16,-27-2-3 0,47 2-2 15,-17 0-2-15,3-2-1 16,4-4-4 0,-8-3-3-16,17 22-15 15,-25-15-18-15,-21 0 0 0,20-2 1 16,-20 2-1-16</inkml:trace>
  <inkml:trace contextRef="#ctx0" brushRef="#br0" timeOffset="163810.509">11463 6752 85 0,'-2'34'41'16,"2"-34"0"-16,36 19-1 15,-16-24-29-15,20 10-4 0,-5-10-2 16,7 3-3 0,-1-2-1-16,-3-6-1 15,-5 6 0-15,-10-5-3 16,-1 11-1-16,-20-23-12 0,-2 21-24 15,0 0-2-15,-24-14 1 16,7 10 0-16</inkml:trace>
  <inkml:trace contextRef="#ctx0" brushRef="#br0" timeOffset="165748.3152">12547 6437 20 0,'17'-17'33'0,"-17"17"1"15,12-17 1-15,-12 17-13 16,0 0-4-16,0 0-4 16,-4-22-3-16,4 22-2 15,-23 12-3-15,23-12-1 16,-47 27-1-16,20-12-1 15,-9 0-1-15,-1 3-1 16,0-5-1-16,1-1 1 16,3-7-1-16,2-1-1 0,10-4 2 15,2-6-1-15,19 6 1 16,-24-15 0-16,24 15 0 16,0 0 0-16,-11-23 0 15,11 23 1-15,0 0-1 16,0 0 1-16,0 0-2 15,0 0 2-15,0 0-1 16,10 33 1-16,-10-14-1 16,3 17 0-16,1 10 1 15,4 12-1-15,0 7 1 16,3 8-1-16,-1 6-1 16,3 1 1-16,-3 7-1 15,0-7 0-15,-3-3 0 0,-3-2 0 16,-4-12 1-16,0-5-1 15,-4-11 1-15,2-8-1 16,1-12 0-16,1-8 1 16,0-19-1-16,0 0 0 15,0 0-1-15,0 0 1 16,19-2 0-16,-19 2 0 16,13-17 1-16,-13 17-1 15,22-10 0-15,-3 6 0 16,4 0 1-16,6 1-1 15,2 3 1-15,7 2-1 16,1-1 0-16,0 3 0 16,-3-2 1-16,-3-4-2 0,-2 4-1 15,-8-6-2-15,2 8-2 16,-25-4-33 0,21-23-5-16,-13 0 2 15,2 2-1-15</inkml:trace>
  <inkml:trace contextRef="#ctx0" brushRef="#br0" timeOffset="166326.4925">13066 6485 59 0,'19'-21'37'0,"-19"21"1"16,0 0 0-16,31-8-22 0,-31 8-4 16,0 0-3-1,0 0-2-15,0 0-2 16,0 0-1-16,-25 12-2 16,25-12 0-16,-29 21 0 0,8-10-1 15,-3 1 0-15,-3 5-1 16,-3-2 0-16,-3 3 1 15,0 1 0-15,0-6-1 16,8 5 1-16,6-3-1 16,9 2 1-16,10-17-1 15,10 29 1-15,9-19-1 16,10-1 0-16,8-3 0 16,5 0 0-16,6-8 0 15,4-4 0-15,0-4-1 16,-3-5-1-16,-1 5-2 15,-11-13-2-15,7 27-12 16,-19-19-23-16,-25 15-1 0,17-21 1 16,-17 21 0-16</inkml:trace>
  <inkml:trace contextRef="#ctx0" brushRef="#br0" timeOffset="166623.4058">12819 6895 68 0,'0'0'37'16,"29"-1"1"-16,-6-7 0 15,17 10-26-15,-9-23-4 16,21 17-2-16,-5-11-3 16,7 5-1-16,0 2-4 15,-10-13-10-15,4 15-26 16,-9 1-1-16,-10 3 0 16,-8 0 0-16</inkml:trace>
  <inkml:trace contextRef="#ctx0" brushRef="#br0" timeOffset="167623.4662">12909 7032 45 0,'0'0'36'16,"0"0"2"-16,0 0 0 16,0 0-17-16,0 0-7 0,0 0-4 15,0 0-3-15,0 0-2 16,18 7 0-16,-7 11 0 15,-7 3-2-15,4 11 1 16,-8-5-2-16,6 8 1 16,-6-3-3-16,0-3 1 15,0-6-1-15,2-4 0 16,-2-19 0-16,0 0 0 16,0 0-1-16,0 0 1 15,0 0 1-15,13-34-2 16,-9 13 1-16,0-6 0 15,2 4 0-15,1-2-1 0,5 6 1 16,1 1-1-16,7 3 1 16,1 2 0-16,4 7-1 15,0 6 1-15,2 6 0 16,0 1 1-16,-2 5-1 16,-6 5 0-16,-3 2 0 15,-7 2 1-15,-7-3-1 16,-4 3 1-16,2-21-1 15,-17 27 0-15,17-27 0 16,-27 5 0-16,27-5 1 16,-21-17-2-16,21 17 2 15,-2-34-2-15,8 12 2 16,5-3-2-16,7 4 1 0,3 0 0 16,4 4 0-16,2 6 0 15,0 3 0-15,2 8 1 16,0 8-1-16,-4 3 1 15,-2 6-1-15,-6 8 1 16,-3-6-1-16,-8 6 0 16,-2-7-2-16,-4-18-2 15,1 40-15-15,-1-40-23 16,0 0 0-16,-21-10 0 16,21 10 1-16</inkml:trace>
  <inkml:trace contextRef="#ctx0" brushRef="#br0" timeOffset="168514.4456">14011 6604 60 0,'0'0'37'0,"0"0"1"16,0 0 0-16,-12-23-20 15,12 23-6-15,-25 8-4 0,6-1-3 16,-14-7-2-16,2 4 0 16,-6 0-1-16,3-2-1 15,1 6 0-15,6-5 0 16,8-1-1-16,19-2 0 15,0 0 0-15,0 0 1 16,0 0-1-16,44 12 0 16,-11-10-1-16,5 5 1 15,5 5 0-15,-1 3 0 16,-1 1 1-16,-7 5-1 16,-6 0 1-16,-11 2 0 15,-9 0 0-15,-8 0 1 16,-14 0 0-16,-7-4 0 0,-8-6-1 15,-2 1 1 1,-4-5-1-16,1-3 0 16,3-2-1-16,0-6 1 15,6-6-1-15,4-7-3 0,21 15-1 16,-24-34-3-16,24 34-21 16,14-27-14-16,-2 6 0 15,-3-4 1-15,12 6-1 16</inkml:trace>
  <inkml:trace contextRef="#ctx0" brushRef="#br0" timeOffset="168733.2323">14136 6610 94 0,'0'0'42'16,"35"30"0"-16,-26-10 1 15,7 12-34-15,-10-7-2 16,9 13-1-16,-3-9-3 0,1 8 0 15,-3-10-2-15,1-6-2 16,1-2-1-16,-12-19-3 16,25 21-9-16,-25-21-28 15,17-19-1-15,-19-6-1 16,2-2 2-16</inkml:trace>
  <inkml:trace contextRef="#ctx0" brushRef="#br0" timeOffset="168889.4763">14236 6500 91 0,'0'0'38'15,"20"-2"0"-15,-20 2-3 0,7 20-45 16,-7-20-25-16,20 21-2 16,-20-21-1-16,13 19-1 15</inkml:trace>
  <inkml:trace contextRef="#ctx0" brushRef="#br0" timeOffset="169248.8813">14396 6692 77 0,'14'23'41'0,"-2"0"1"15,1 4 0-15,-13-27-17 16,23 50-18-16,-17-27-3 0,0 2-2 15,-2-6 0-15,-4-2-2 16,0-17 0-16,-6 19 0 16,6-19-1-16,0 0 0 15,2-24-1-15,2-1 1 16,3-2-1-16,3-4 1 16,3-3 1-16,5 1 0 15,1 2 0-15,4 4 0 16,2 8 1-16,2 6 1 15,0 5 0-15,-2 10-1 16,1 10 1-16,-7 5-1 16,-6 6 0-16,-5 8 0 0,-6-1-1 15,-10 7-2-15,4 5-5 16,-21-15-33-16,16-4-1 16,9-23-2-1,0 0 1-15</inkml:trace>
  <inkml:trace contextRef="#ctx0" brushRef="#br0" timeOffset="170233.5978">15338 6266 42 0,'0'0'38'0,"0"0"-1"16,17-15 2-16,-17 15-19 16,0 0-2-16,-11 17-4 15,-20-11-3-15,13 25-3 16,-14-1-2-16,5 18-2 16,-8 2-1-16,6 13 1 15,2 7-3-15,4 8 2 0,5-1-2 16,7-2 1-16,5-2-1 15,10-4 0-15,5-4-1 16,13-8 1-16,5-11-1 16,7-7 1-16,5-12-1 15,2-12 0-15,-3-3 0 16,3-7 0-16,-7-5 0 16,-3 0 0-16,-10-4 0 15,-3 3 0-15,-18 1 0 16,17-2 0-16,-17 2 0 15,0 0 0-15,0 0-1 16,0 0-2-16,0 0-3 0,-2-31-6 16,2 31-30-16,0 0-1 15,-9-27 1-15,9 27-1 16</inkml:trace>
  <inkml:trace contextRef="#ctx0" brushRef="#br0" timeOffset="170686.7642">15608 6374 52 0,'0'0'36'0,"9"-19"2"16,-9 19-6-16,-3-22-8 15,24 32-5-15,-21-10-6 16,0 0-4-16,0 0-2 15,21 12-3-15,-21-12 0 16,15 32-1-16,-9-5 0 0,2 6-1 16,-4 3 0-16,0 1 0 15,-2-1-2-15,1-3 1 16,-3-5-1 0,0-5 0-16,2-3-1 0,-2-20-1 15,0 0-1-15,0 0-2 16,0 0-1-16,2-27-8 15,14 8-28-15,-18-10 1 16,6-4-1-16,-4-7 2 16</inkml:trace>
  <inkml:trace contextRef="#ctx0" brushRef="#br0" timeOffset="170921.1348">15752 6211 84 0,'0'0'39'15,"0"0"1"-15,12 27 1 16,-12-27-29-16,2 42-3 0,-2-15-2 16,6 11-2-16,-6-2-2 15,6 3 0-15,-5-5-2 16,1 3 0-16,2-10-3 16,-4-27 0-16,4 34-2 15,-4-34-3-15,6 17-10 16,-6-17-24-16,-2-19-1 15,-10-4 1-15,1 2 0 16</inkml:trace>
  <inkml:trace contextRef="#ctx0" brushRef="#br0" timeOffset="171155.6751">15411 6305 90 0,'0'0'40'0,"19"2"0"15,1 0 2-15,16 5-32 16,-1-13-2-16,11 8-3 16,6-4-2-16,4 2-1 15,-2 0-2-15,-5-1-2 16,-1 2-2-16,-14-8-3 16,13 18-20-16,-26-18-13 15,-4 3-2-15,-17 4 1 16,22-23 0-16</inkml:trace>
  <inkml:trace contextRef="#ctx0" brushRef="#br0" timeOffset="171499.31">16142 6115 84 0,'35'-16'41'0,"-35"16"-1"15,31-5 2-15,-31 5-33 16,0 0 0-16,-2 19-3 16,-4 6-2-16,-6 0 0 15,1 7-2-15,-3 5 1 16,1-1-1-16,3 6 0 0,2-5-1 16,5-3-1-16,3 1 1 15,3-8-1-15,5-2-1 16,2-8 1-16,-10-17 0 15,34 15 0-15,-12-13 0 16,3-8-1-16,0-9-1 16,4 4-2-16,-10-12-1 15,12 17-13-15,-16-21-23 16,-1 6-1-16,-12-8 0 16,-4 4 0-16</inkml:trace>
  <inkml:trace contextRef="#ctx0" brushRef="#br0" timeOffset="171686.8254">16088 6262 92 0,'0'0'40'0,"31"6"1"16,2-8-1-16,-1-25-29 16,15 26-7-16,-5-7-2 15,3 4-3-15,-1 6-4 16,-21-15-16-16,6 13-19 15,-10-2 0-15,-19 2-1 16,0 0 1-16</inkml:trace>
  <inkml:trace contextRef="#ctx0" brushRef="#br0" timeOffset="171999.5235">15641 6819 90 0,'32'9'40'15,"-10"-11"-1"-15,10-3 0 0,-3-7-34 16,29 4-1-16,4-5-2 16,3 3-1-1,3 1-1-15,-8-8-4 16,9 26-15-16,-21-18-20 0,-9 1 0 16,-16 0 0-16,-23 8 0 15</inkml:trace>
  <inkml:trace contextRef="#ctx0" brushRef="#br0" timeOffset="172593.341">15675 6966 68 0,'0'0'36'16,"0"0"2"-16,23 10-1 15,12-2-26-15,-16-16-4 16,18 10 0-16,-10-8-2 0,12 6-1 15,-1-2-3-15,-1-2-2 16,1 10-3-16,-16-19-15 16,3 9-19-16,-4 2-1 15,-21 2 0-15,21-10 1 16</inkml:trace>
  <inkml:trace contextRef="#ctx0" brushRef="#br0" timeOffset="172858.9653">15847 6966 91 0,'0'0'42'0,"-2"22"0"16,2-22 0-16,6 21-33 15,3 6-3-15,-3-3-1 16,4 13-2-16,-2-12-1 15,1 7 0-15,1-9-3 16,0 0 0-16,-1 0-3 16,-9-23-5-16,21 4-31 15,-21-4-2-15,0 0 1 16,-2-32-2-16</inkml:trace>
  <inkml:trace contextRef="#ctx0" brushRef="#br0" timeOffset="173624.6489">16595 6328 80 0,'0'0'39'16,"0"0"2"-16,-13-18-2 15,13 18-26-15,0 0-4 16,0 0-2-16,8 22-2 15,-1 1-1-15,9 15-1 16,-1 4 0-16,6 12-1 16,1 7-1-16,-1 8 1 0,-2 4-1 15,-4 2 0 1,-3 2 1-16,-6-4-2 16,-10-4 0-16,-2 0 1 15,-7-6-1-15,-7-11 1 0,1-8-1 16,0-8 0-16,0-7 0 15,-1-4 0-15,3-6 1 16,17-19-1-16,-25 21 0 16,25-21 0-16,0 0-2 15,-23 18-2-15,23-18-3 16,-22-2-34-16,22 2-1 16,-9-20-2-16,3 3 2 15</inkml:trace>
  <inkml:trace contextRef="#ctx0" brushRef="#br0" timeOffset="174968.8489">16854 6138 58 0,'0'0'36'0,"0"0"2"15,-20-2-1-15,20 2-21 16,0 0-8 0,0 0-1-16,0 0-3 0,0 0 0 15,22 6-1-15,-22-6-1 16,31 2 1-16,-10-1-1 15,0-1-1-15,4 0 0 16,-2 0 0-16,0 2 0 16,-3-7 0-16,-1 3 0 15,-19 2 1-15,27 2-1 16,-27-2 2-16,19 0-1 16,-19 0-1-16,0 0 1 0,0 0 2 15,18 28-2-15,-15-8 1 16,1 8-1-1,-4 3-1-15,4 9 0 16,-2 6 2-16,0 10-2 0,0 0 0 16,2 7 0-16,-4 8-1 15,4 2 1-15,-2 7-1 16,3-1 0-16,1 3 0 16,2-3 0-16,-2 0-1 15,3-10 2-15,-1-12-1 16,-2-9 0-16,-2-9-1 15,-2-11 2-15,-2-5-2 16,0-23 1-16,-8 23 0 16,8-23 1-16,-17 14-1 15,17-14 0-15,-22 8 0 16,22-8 0-16,-23 7 0 16,23-7 0-16,-25 8 0 0,25-8 0 15,-25 8 0-15,25-8 0 16,-21 5 0-16,21-5 0 15,-23 6 0-15,23-6-2 16,-18 6-6-16,1-14-34 16,17 8-1-16,-12-23-1 15,9 6 1-15</inkml:trace>
  <inkml:trace contextRef="#ctx0" brushRef="#br0" timeOffset="175875.1721">17618 6612 93 0,'0'0'39'0,"0"0"0"16,17 2-10-16,-17-2-18 16,0 0-4-16,-33-4-1 15,33 4-2 1,-42 21-1-16,17-2 0 0,-6 4-2 16,4 8 1-16,0-1-1 15,6 5 0-15,5-3-1 16,10 3 1-16,6-8-1 15,10-6 0-15,7-8 0 16,7-13 0-16,1-7-1 16,2-9 0-16,-2-3-1 15,-4-11 1-15,0-7-1 16,-7-3 0-16,-1-4 0 0,-5-8-1 16,0 0 1-16,-7-4 0 15,5 3 1-15,-6-1 0 16,2 10 1-1,0 4 0-15,-4 7 2 0,2 12 0 16,0 21 1-16,0 0 0 16,0 0 0-16,0 0 1 15,-21 19-1-15,19 10 0 16,-2 5-1-16,2 9 0 16,0 3 0-16,6 7 0 15,-2-3-1-15,6 2 0 16,1 0 0-16,1-8-1 15,2-2 1-15,-3-9-1 0,-1-6 0 16,-2-8-1 0,-6-19-1-16,2 21-1 15,-2-21-2-15,0 0-5 16,0 0-32-16,-4-21 0 0,2 4-1 16,-4-8 1-16</inkml:trace>
  <inkml:trace contextRef="#ctx0" brushRef="#br0" timeOffset="176359.5819">17888 6345 62 0,'0'0'37'16,"0"0"2"-16,0 0-6 16,0-25-12-16,0 25-4 15,0 0-7-15,3 23-2 16,-3-23-3-16,-7 33-1 15,1-8-1-15,6 9 0 16,-4 4-1-16,6 1 0 16,-2-3-1-16,6 6 1 15,-2-3-1-15,5-1 0 16,1-5 0-16,2-4 0 0,3-10 0 16,4-4-1-16,4 2 0 15,1-11 1-15,3-2-1 16,0-8-1-16,3-2 1 15,-4-5-2-15,-1 1-1 16,-8-7 0-16,2 4-3 16,-15-12-4-16,15 15-23 15,-22-13-9-15,-5 4 0 16,-8-6 1-16</inkml:trace>
  <inkml:trace contextRef="#ctx0" brushRef="#br0" timeOffset="176547.0911">17766 6529 88 0,'0'0'42'15,"0"0"1"-15,35 14-1 16,-6-22-22-16,13 14-13 16,3-10-3-16,3 0-3 15,0 6-3-15,-13-21-13 16,-2 15-27-16,-10-8-1 15,-4 3 0-15,-19 9 1 16</inkml:trace>
  <inkml:trace contextRef="#ctx0" brushRef="#br0" timeOffset="180535.1194">8334 7325 41 0,'0'0'34'0,"0"0"2"16,-21 12-2-16,21-12-19 16,0 0-5-16,0 0-3 15,0 0-1-15,23 0-2 16,-5-2 1-16,14 4-2 16,5-4 2-16,17 7-1 15,4-6 0-15,13 2-1 16,2-2-1-16,5 1 0 0,-7-6-1 15,-2 2 0-15,-9-2 0 16,-13-1-2-16,-13 5 1 16,-11-2-1-16,-23 4 0 15,0 0-1-15,0 0-1 16,0 0-1-16,0 0-3 16,-25-6-5-16,25 6-10 15,0 0-16-15,0 0 1 16,-21 12-1-16,21-12 3 15</inkml:trace>
  <inkml:trace contextRef="#ctx0" brushRef="#br0" timeOffset="180863.2761">8938 7223 40 0,'0'0'35'0,"0"0"1"15,0 0 0 1,0 0-18-16,-17-7-4 0,17 7-6 15,23 2-3-15,0 2-2 16,2 3-1-16,12 5 0 16,1-3 0-16,5 3-1 15,-7 1 1-15,1 3-1 16,-10-3 1-16,-8 4 1 16,-19-17-1-16,8 25 0 15,-8-25 1-15,-27 29-1 16,4-17 1-16,-2 1-1 0,-4-2 0 15,4 1-1 1,0-1 0-16,1-3-4 16,24-8-1-16,-40 4-24 15,40-4-12-15,0 0-1 0,0 0-1 16,-19-21 1-16</inkml:trace>
  <inkml:trace contextRef="#ctx0" brushRef="#br0" timeOffset="182769.8718">1437 9560 11 0,'0'0'28'16,"0"0"1"-16,0 0 1 15,17-14-16-15,-17 14-2 0,0 0 0 16,0 0-1-16,0 0-1 16,10-17 0-16,-10 17-1 15,0 0-2-15,0 0 0 16,0 0-3-1,0 0 1-15,0 0-2 0,0 0 0 16,0 0-1-16,0 0 1 16,0 0 0-16,0 0-1 15,0 0 1-15,0 0-2 16,0 0 2-16,-19-8-2 16,19 8 1-16,0 0-2 15,-28-3 1-15,28 3 0 16,-30 5 0-16,8 1 0 0,-3 0 0 15,0 2 1-15,-4 1-2 16,4 3 2 0,0-3-1-16,2 1 1 15,6 1-1-15,17-11 0 0,-25 29-1 16,13-10 1-16,2-1 0 16,3 1 0-16,-3 2 1 15,4 4-2-15,0 0 1 16,6 3 0-16,0 1 0 15,4 2-1-15,0-2 1 16,4 3-1-16,-2 1 0 16,-1 0 1-16,1 3-1 15,0-7 0-15,0 1 1 0,-2 1-1 16,0 2 1 0,-3-1-1-16,1 1 0 15,2 1 0-15,-2-1 0 16,-2-2-1-16,-2-1 1 0,0-3 0 15,-3 0 0-15,-1 2 1 16,-2-4-1-16,-2 0 1 16,1-4-1-16,-1 4 1 15,0-8-1-15,-3 0 0 16,-1 3 0-16,14-20 0 16,-30 19-1-16,12-13 2 15,-3-3-1-15,0-3 0 16,-4 0 0-16,4 0 0 15,-3-7 0-15,1-1 0 16,2-2 1-16,2-5-2 16,1 0 1-16,-1-6-2 15,19 21 1-15,-25-35-2 0,25 35-2 16,-17-44-3-16,17 44-24 16,0 0-11-16,21-21-1 15,-21 21 1-15</inkml:trace>
  <inkml:trace contextRef="#ctx0" brushRef="#br0" timeOffset="183348.0368">1375 10678 54 0,'25'-15'38'16,"-25"15"2"-16,21-12-1 15,1 22-23 1,-22-10-3-16,0 0-5 0,-16 23-1 15,8 4-2-15,-9-2-2 16,2 7 0-16,-1-1-1 16,5 2-1-16,3-5-1 15,6-7 1-15,8-3-1 16,-6-18 0-16,29 15 0 16,-8-21 0-16,2-7 0 15,-2-4 1-15,-1-6-1 0,-5-2 0 16,-3-6 1-1,-9 2-2-15,-1-2 0 16,-7 1-2-16,-1 7-3 16,-17-16-25-16,13 14-11 0,-7-5-1 15,1 7 1-15</inkml:trace>
  <inkml:trace contextRef="#ctx0" brushRef="#br0" timeOffset="184192.9738">1556 9270 44 0,'24'-9'39'0,"-24"9"0"16,0 0 0-16,15-22-21 15,-15 22-4-15,0 0-5 16,21 31-3-16,-21-31-1 16,6 33-2-16,-4-12 0 15,4 4-2-15,-2 0 1 16,3 2-1-16,-3-8 1 16,4 6-1-16,-2-6 0 15,-6-19 0-15,15 25-1 16,-15-25 1-16,17 15 0 15,-17-15-1-15,18-6 1 16,-18 6-1-16,21-21 1 16,-21 21 0-16,29-34-1 0,-12 11 1 15,1-4-1-15,-1-2 1 16,2 2-1-16,-1 2 0 16,-1 0 0-16,-4 4 0 15,1 4-1-15,-14 17-1 16,15-23-3-16,-15 6-4 15,0 17-33-15,0 0-1 16,0 0 0-16,0 0 0 16</inkml:trace>
  <inkml:trace contextRef="#ctx0" brushRef="#br0" timeOffset="185302.49">2353 9988 34 0,'0'0'36'0,"4"-18"3"16,-4 18-3-16,-16-21-13 0,16 21-8 15,0 0-5-15,-27 10-2 16,0-4-3-16,2 11 0 15,-7 0-2-15,-1 10 0 16,-2-2 0-16,4 7-1 16,4 1-1-16,10 4 0 15,7-3 0-15,10-5-1 16,10-2 0-16,7-10 0 16,6-6 0-16,6-7 0 0,-2-8 0 15,2-7 0 1,0-10-2-16,-4-10 0 15,-4-1 1-15,-3-9-2 16,-1-1 1-16,-7-12-1 0,-3 3 2 16,-3-3-2-16,-4 6 2 15,-2-2 1-15,-1 8-1 16,1 5 2-16,-4 7-1 16,6 30 2-16,-6-23-1 15,6 23 1-15,0 0 2 16,0 0-1-16,6 32 1 15,-2 3-1-15,-2-1 1 0,0 10-2 16,-1-3 1-16,3 5-1 16,-2 2-1-1,2-2 0-15,2-4-1 16,2-13-1-16,1-2 0 16,-1-8 0-16,4 0-2 0,-12-19-2 15,21 17-3-15,-21-17-28 16,0 0-7-16,15-23 1 15,-15 23 0-15</inkml:trace>
  <inkml:trace contextRef="#ctx0" brushRef="#br0" timeOffset="185661.8995">2540 9934 97 0,'0'0'41'15,"0"0"2"-15,25 25-13 0,-25-25-21 16,12 32-3-16,-8-9-2 16,3 12 0-16,5-4-3 15,-1 5 1-15,3 2-2 16,-2-3 2-16,1-6-2 16,1-8 0-16,-14-21-1 15,30 15 1-15,-30-15 0 16,27-15 0-16,-15-6 0 15,-2-4 0-15,-3-6 1 16,-1-1-1-16,-2-1 1 16,-4-2-1-16,-2 5 0 15,-2-5 0-15,-2 3-1 16,3 7 1-16,1-2-2 0,-4 2 0 16,6 8-4-16,-6-5-4 15,25 11-33-15,-19 11 1 16,0 0-1-16,20 2 0 15</inkml:trace>
  <inkml:trace contextRef="#ctx0" brushRef="#br0" timeOffset="186224.4329">3229 9738 37 0,'-18'4'36'0,"18"-4"-1"16,0 0 3-16,0 0-22 15,0 0-4-15,25 12-5 16,-25-12 0-16,39 1-3 15,-14-2-1-15,10 1-2 0,-2 0-2 16,-3-6-5 0,15 12-24-16,-18-6-8 15,-8 0-1-15,-19 0 1 16</inkml:trace>
  <inkml:trace contextRef="#ctx0" brushRef="#br0" timeOffset="186411.943">3219 9924 67 0,'-6'23'39'0,"6"-23"1"16,37 10-1-16,-20-22-28 15,22 12-5-15,-8-5-3 0,1-1-5 16,5 14-11-16,-8-12-25 16,-8 0-2-1,-21 4 1-15,20-14-2 16</inkml:trace>
  <inkml:trace contextRef="#ctx0" brushRef="#br0" timeOffset="187677.8713">4162 9899 61 0,'25'20'39'0,"-2"-22"0"15,10-8 0-15,19 4-31 16,-7-13 0-16,16 4-4 16,-5 1-3-16,-4 1-2 15,0 15-6-15,-25-14-24 16,0 12-9-16,-27 0 3 15,0 0-3-15</inkml:trace>
  <inkml:trace contextRef="#ctx0" brushRef="#br0" timeOffset="188553.0975">4135 10176 66 0,'0'0'39'15,"0"0"1"-15,0 0-9 16,2-20-15-16,17 24-5 16,-19-4-2-16,0 0-4 15,18 16 0-15,-9 5-3 16,-3 2 0-16,4 7 1 16,-6 1-2-16,1 4 0 15,1-5-1-15,-2-1 0 0,2-8 0 16,-6-21 1-16,10 19-1 15,-10-19 0-15,0 0 0 16,9-21-1-16,-5 2 1 16,0-4 0-16,2-4-1 15,-2 0 0-15,3 0 1 16,1-1-1-16,4 3 1 16,5 0 0-16,6 6 0 15,2 9 0-15,4 0 0 16,4 9 0-16,2 4 0 15,-1 11 1-15,-5 1 0 16,-4 12-1-16,-9-2 0 0,-7 0 1 16,-7 4-1-16,-4-4 1 15,-5-4-1-15,7-21 0 16,-16 27 1-16,16-27-1 16,0 0-1-1,-6-20 1-15,12-1 0 0,4-4 0 16,1-3 0-16,7-1 0 15,-1-2 0-15,6 8 0 16,2 4 0-16,0 9 0 16,2 10 0-16,2 12 1 15,0 7-1-15,0 6 1 16,-2 6 0-16,-6-1-1 16,1 1-1-16,-9-2-2 0,3 0-5 15,-16-29-34-15,2 24 0 16,-2-24-1-16,0 0 0 15</inkml:trace>
  <inkml:trace contextRef="#ctx0" brushRef="#br0" timeOffset="193022.7124">4349 9301 5 0,'0'0'29'0,"0"0"0"16,0 0-4-16,0 0-7 15,18-2-2-15,-18 2-3 16,0 0-2-16,0 0-2 16,0 0 0-16,0 0-1 15,0 0-1-15,-18-12-1 16,18 12 0-16,0 0-2 15,0 0-1-15,0 0 0 16,0 0 0-16,-4-21 0 0,4 21 0 16,0 0 0-16,-17-7-1 15,-2 14-1-15,-4 5 0 16,-6 7 0-16,-4 2 0 16,-4 10-1-16,4 1 1 15,3 3-1-15,8-1 1 16,7-5 0-16,15 0-1 15,10-4 1-15,9-6-1 16,8-5 1-16,6-3-1 16,3-3 1-16,-1-2 0 15,-4-5-1-15,-2-1 0 16,-8 0 0-16,-21 0-3 16,31 6-7-16,-31-6-32 0,0 0 1 15,-2-19-2-15,2 19 1 16</inkml:trace>
  <inkml:trace contextRef="#ctx0" brushRef="#br0" timeOffset="195648.0428">5601 9358 30 0,'14'-21'21'16,"-14"21"0"-16,0 0-2 15,0 0-3-15,0 0-1 16,-6-23-3-16,6 23-2 16,0 0-1-16,0 0-1 0,2-21-1 15,-2 21 1 1,0 0-1-16,0 0 0 16,-16-17-1-16,16 17-1 15,0 0 0-15,0 0-1 0,-25-10 0 16,25 10-1-16,-19-2 0 15,19 2-2-15,-29 10 1 16,10 2 0-16,-6 1 0 16,2 6 0-16,-5 4-1 15,7 2 0-15,4 2-1 16,3 4 1-16,5-3-1 16,5 3 1-16,0-2 0 15,6-4-1-15,-2 4 1 16,4-1 0-16,-4-1 0 15,2 0-1-15,0-4 1 16,2 0 0-16,1-2-1 16,1-2 0-16,0 1 1 0,2 6 0 15,-1-3 0-15,3 4-1 16,-4-2 1-16,3 4 1 16,-1-4-2-16,0 6 1 15,0-3-1-15,-1-5 0 16,-1 0 1-16,2 2-1 15,-2-2 0-15,-3-2 0 16,-1 2 0-16,-2 2 0 16,0-3 0-16,-2 4 1 15,-1-3-1-15,-3 0 0 16,0 2 0-16,-4-4 0 16,1 1 0-16,9-22 1 15,-25 30-1-15,25-30 0 0,-31 21 0 16,13-11 1-16,1-2-2 15,-2-5 2-15,19-3-2 16,-33 4 1-16,16-9 0 16,-1-3 0-16,1 0-1 15,-2-3-2-15,19 11 0 16,-35-29-4-16,35 29-12 16,-17-14-24-16,17 14-2 15,-6-23 2-15,6 23-1 16</inkml:trace>
  <inkml:trace contextRef="#ctx0" brushRef="#br0" timeOffset="196132.4517">5694 10446 64 0,'0'0'38'0,"13"-25"1"16,-13 25-8-16,0 0-14 15,0 0-6 1,0 0-2-16,-17-2-2 16,-1 14-2-16,9 9-2 0,-9 2 0 15,9 6-1-15,-3-3-1 16,10 1 0-16,4 0 0 16,8-6-1-16,9-5 0 15,0-7 0-15,10-5 0 16,-2-10 0-16,0-7 0 15,-3-4 0-15,-3-6 1 16,-6-2-1-16,-7-6 0 0,-6-2 0 16,-6 5-1-16,-6-9-3 15,3 14-2 1,-22-15-27-16,19 9-8 16,-7-4-2-16,3 5 1 0</inkml:trace>
  <inkml:trace contextRef="#ctx0" brushRef="#br0" timeOffset="197054.5746">5873 8959 10 0,'0'0'34'15,"8"-21"2"-15,-8 21 1 16,0 0-15-16,0 0-3 15,0 0-3-15,0 0-4 16,0 0-4-16,0 0-2 16,0 0-1-16,15 21-1 15,-11-3-1-15,-6-1 0 16,4 10-1-16,-6 2 0 16,0 5-1-16,0-1 1 0,3 1-2 15,-1-1 1-15,4-2-1 16,3-5 0-16,5-3 1 15,-10-23-1 1,31 29 0-16,-12-21 0 0,0-4 0 16,3-6 0-16,-1-2 0 15,2-6-1-15,-4-3 0 16,1-2 0-16,-5-5-1 16,-15 20-1-16,23-32-1 15,-23 32-2-15,10-33-6 16,9 29-22-16,-19 4-7 15,0 0 2-15,-15-19 0 0</inkml:trace>
  <inkml:trace contextRef="#ctx0" brushRef="#br0" timeOffset="197320.2531">5873 9094 58 0,'0'0'38'15,"0"0"-1"-15,17 0 2 16,16 9-27-16,-33-9-3 0,45-7-4 16,-20 1-2-16,4 4-1 15,-4 0-2-15,-4-2-2 16,0 16-7-1,-21-12-28-15,0 0-2 0,0 0 1 16,0 0-1-16</inkml:trace>
  <inkml:trace contextRef="#ctx0" brushRef="#br0" timeOffset="199977.0818">6544 9675 48 0,'0'0'34'0,"0"0"3"16,0 0-13-16,0 0-8 15,-34-8-4-15,34 8-1 16,-41 16-4-16,16-1-2 16,-12-4-1-16,5 5-1 15,-5-7-1-15,8 5-1 16,4-5 0-16,8-1-1 16,17-8 1-16,0 0-1 0,17 12 0 15,12-5 0-15,7-5 0 16,13 10 0-16,3-9 0 15,6 9 1 1,-2 3-1-16,-4 1 0 0,-10 1 2 16,-9-6-1-16,-10 9 1 15,-23-20 0-15,10 32 0 16,-10-32 0-16,-33 25 0 16,6-11 0-16,-4-5-1 15,-2 1 0-15,0 1 0 16,3-3-1-16,3 0 0 15,1-3-1-15,26-5 0 16,-28 2-3-16,28-2-3 0,0 0-19 16,0 0-15-16,5-30 1 15,-5 30-2-15,35-33 3 16</inkml:trace>
  <inkml:trace contextRef="#ctx0" brushRef="#br0" timeOffset="200180.2205">6776 9704 78 0,'0'0'40'0,"21"34"0"15,-17-9 0-15,4 12-31 16,-8-7-2-16,9 7-2 0,-5-5-1 16,8 1-3-16,-3-4 0 15,-9-29-3 1,18 28-2-16,-18-28-6 15,27-11-30-15,-27 11-1 16,9-29 0-16,-13-1 1 0</inkml:trace>
  <inkml:trace contextRef="#ctx0" brushRef="#br0" timeOffset="200320.8515">6809 9627 29 0,'32'6'26'15,"-32"-6"-2"-15,31 2-18 0,-15 17-29 16,-16-19-1 0,25 15-3-16</inkml:trace>
  <inkml:trace contextRef="#ctx0" brushRef="#br0" timeOffset="200680.2593">6986 9800 29 0,'12'23'38'0,"-5"0"-1"16,3 0 2-16,0 11-14 16,-10-34-9-16,19 37-4 15,-19-37-5-15,11 26-1 16,-11-26-3-16,10 18-1 16,-10-18-1-16,0 0-1 15,0 0 1-15,15-27-2 16,-9 2 2-16,2 0-1 15,2-4-1-15,1 2 1 0,3 2 0 16,3 2 0-16,2 2 0 16,3 8 1-16,1 7-1 15,2 8 2-15,2 2-1 16,0 9 1-16,-4 6 0 16,-6 6 0-16,-3 4-1 15,-6 0 0-15,-5 2-1 16,-5-8-3-16,4 5-4 15,-2-28-33-15,-15 18-2 16,15-18 1-16,0 0 0 16</inkml:trace>
  <inkml:trace contextRef="#ctx0" brushRef="#br0" timeOffset="202133.7047">7879 9309 17 0,'8'-18'35'15,"-8"18"3"-15,0 0-1 16,-2 18-12-16,-21-22-4 16,23 40-3-16,-31-15-7 15,17 25-3-15,-15-4-3 16,12 14-1-16,-6 2 0 0,9 9-2 15,5 0 0-15,5 2 0 16,6-4 0-16,9 2-1 16,5-7 1-16,5-1-1 15,4-7 1-15,4-8-1 16,2-4 0-16,0-9 0 16,0-2 0-16,-2-8-1 15,-2-8 1-15,-4 1-1 16,-6-6 0-16,-17-8 1 15,21 7-1-15,-21-7 0 16,0 0 0-16,0 0 0 16,0 0-1-16,0 0-1 15,0 0-2-15,10-19-3 0,-10 19-10 16,0 0-25-16,11-23-1 16,-16 4 1-16,3 2 0 15</inkml:trace>
  <inkml:trace contextRef="#ctx0" brushRef="#br0" timeOffset="202774.3848">8213 9295 29 0,'0'0'34'16,"0"0"2"-16,0 0 1 16,27 2-19-16,-27-2-1 15,0 0-3-15,0 0-4 16,0 0-3-16,0 0-2 16,0 0 0-16,-2 17-2 15,2-17 1-15,4 35-2 16,-2-6 0-16,-1-1-1 15,1 7 1-15,4-1 0 16,-2-3-1-16,0-2 0 16,0-6 0-16,0-4 0 0,-4-19-2 15,9 23 0-15,-9-23-2 16,0 0-2-16,0 0-2 16,0 0-6-16,-2-17-29 15,4-2 2-15,-2-6-1 16,2-6 2-16</inkml:trace>
  <inkml:trace contextRef="#ctx0" brushRef="#br0" timeOffset="203024.5982">8321 9224 54 0,'0'0'38'15,"0"0"0"-15,0 0 1 0,0 0-21 16,33 40-6-16,-37-22-2 15,17 16-3-15,-9-1-3 16,8 1-1-16,-7-1-1 16,5-2 0-16,-4-8-2 15,0-6 0-15,-6-17-2 16,7 19-1-16,-7-19-3 16,0 0-7-16,4-19-27 15,-4 19-1-15,-17-29 2 16,3 8-2-16</inkml:trace>
  <inkml:trace contextRef="#ctx0" brushRef="#br0" timeOffset="203243.3648">8039 9312 71 0,'0'0'37'0,"0"0"2"16,17-11 0-16,22 20-26 15,-12-18-6-15,17 9-3 16,3-6-1-16,5 4-1 16,0-4-2-16,-4 3-2 15,-2 5-3-15,-17-22-9 16,6 18-25-16,-14-5 0 16,-21 7 0-16,20-12-1 15</inkml:trace>
  <inkml:trace contextRef="#ctx0" brushRef="#br0" timeOffset="203634.0144">8670 9109 59 0,'19'-6'38'15,"-2"6"1"-15,-17 0 0 16,27 10-23-16,-27-10-6 0,0 0-2 16,-3 25-4-16,-3 4 0 15,-8-3-2-15,3 7 0 16,-1 5 0-16,-1 3-1 16,7-3 0-16,-2 0-1 15,10-5 1-15,6-4-1 16,5-8 1-16,5-8 0 15,3-3-1-15,6-8 0 16,2-2 0-16,4-10 0 16,1 1-1-16,-3-7-1 15,-2 5-1-15,-10-6-3 16,8 11-4-16,-28-11-28 16,1 17-2-16,3-33 0 0,-3 33 1 15</inkml:trace>
  <inkml:trace contextRef="#ctx0" brushRef="#br0" timeOffset="203821.5281">8633 9326 75 0,'31'-2'39'0,"6"2"-2"16,3-2 1-16,-13-8-32 15,21 7-3-15,-3 4-7 16,-16 5-32-16,2-12-1 0,-8 5-1 16,-23 1 1-1</inkml:trace>
  <inkml:trace contextRef="#ctx0" brushRef="#br0" timeOffset="204305.9456">8168 9878 43 0,'0'0'36'0,"35"0"1"16,-8-11-2-16,15-5-13 16,16 14-15-16,-4-17-3 0,16 6 0 15,-7-4-2-15,-1-3-3 16,2 20-11-16,-16-3-24 15,-15-11 0-15,-16 14-1 16,-17 0 1-16</inkml:trace>
  <inkml:trace contextRef="#ctx0" brushRef="#br0" timeOffset="204901.0091">8473 10016 43 0,'0'0'36'16,"0"0"3"-16,0 0-2 15,0 0-20-15,10 35-3 16,-10-35-2-16,6 34-5 15,-5-13-2-15,7 6-1 0,-2-2-2 16,6 6 1-16,-5-6-2 16,3 2 0-16,-4-10 0 15,-6-17-1 1,11 23-1-16,-11-23 1 0,0 0-3 16,0 0-3-16,0 0-9 15,6-23-24-15,-6 23-2 16,-4-38 1-16,-2 15 1 15</inkml:trace>
  <inkml:trace contextRef="#ctx0" brushRef="#br0" timeOffset="205135.4023">8332 10032 70 0,'0'0'38'15,"20"-18"2"-15,1 16-1 16,-21 2-29-16,52-11-2 16,-21 1-3-16,9 10-2 15,-3-5-1-15,0-1-3 16,5 12-7-16,-19-12-31 16,6 4 0-16,-10-4-1 15,-19 6 1-15</inkml:trace>
  <inkml:trace contextRef="#ctx0" brushRef="#br0" timeOffset="207010.6897">9050 9349 17 0,'0'0'33'15,"0"0"2"-15,2-23 1 16,-4 4-16-16,2 19-2 16,0 0-3-16,0 0-2 0,0 0-3 15,21 3-3 1,-21-3-2-16,23 22 0 16,-5-3-2-16,7 8-1 15,0 3 1-15,9 9 0 0,-3 5-1 16,4 8 0-16,-6 1-1 15,-2 11 1-15,-8-3 0 16,-1 2-1-16,-11-5 0 16,-5-1 0-16,-11-3 0 15,-3 0 0-15,-3-12 0 16,-5-4 0-16,-1-11 0 16,4 0 0-16,-3-8 0 15,3-5-1-15,17-14 0 0,-19 17 1 16,19-17-1-1,0 0 0-15,-18 8 0 16,18-8 0-16,0 0 0 16,0 0 0-16,0 0 0 0,0 0-1 15,0 0-1-15,0 0-1 16,0 0-3-16,0 0-10 16,0 0-25-16,-5-27-2 15,5 27 1-15,3-25 0 16</inkml:trace>
  <inkml:trace contextRef="#ctx0" brushRef="#br0" timeOffset="207698.2394">9794 9690 43 0,'0'0'37'16,"18"-21"2"-16,-18 21-2 15,0 0-16-15,-18-6-5 16,18 6-7-16,-27 16-1 16,10-1-3-16,-8 0-2 0,2 12 0 15,-4 0 0-15,2 6-1 16,2-1-1-16,7-1 0 16,3 0-1-16,7-1 1 15,6-7-1-15,4-5 0 16,-4-18 0-16,23 21 0 15,-4-19-1-15,0-6 1 16,3-6-1-16,-3-11-1 16,0-6-1-16,-5-11 0 15,1-4 0-15,-7-6 0 16,-2-2-1-16,-6-2 2 16,0-2 0-16,-4 3 1 0,2 10 2 15,-2 7 0-15,2 5 0 16,2 10 2-16,0 19 0 15,0 0 1 1,0 0 0-16,0 0-1 0,0 21 0 16,2 8 1-16,-2 1-2 15,2 7 1-15,-2 1-1 16,2 10-1-16,-2 2 1 16,4-6-1-16,0 0 1 15,1-3-2-15,3-9 0 16,0-9-2-16,3 2-1 15,-11-25-3-15,23 21-12 16,-23-21-24-16,20-5-1 0,-20 5 1 16,11-39-1-16</inkml:trace>
  <inkml:trace contextRef="#ctx0" brushRef="#br0" timeOffset="208042.0198">10082 9475 85 0,'0'0'40'0,"0"0"2"16,0 0-2-16,19 20-30 16,-19-20-3-16,-13 40-2 0,-1-11-2 15,4 9 1 1,-1-2-3-16,5 10 0 15,2-1 0-15,6-3 0 16,6-2 0-16,5-7-1 0,5-5 1 16,7-5-1-16,4-5 0 15,0-14 0-15,3-2 0 16,-1-8-1-16,0 0-1 16,-8-17-2-16,6 15-3 15,-25-28-13-15,4 15-22 16,-8-6 0-16,-2 0 2 15,-14 0-2-15</inkml:trace>
  <inkml:trace contextRef="#ctx0" brushRef="#br0" timeOffset="208245.1766">9904 9686 90 0,'23'2'40'0,"12"0"2"15,0-6-3-15,15 4-32 16,-17-7-2-16,7 9-2 16,-11-4-2-16,-6-2-5 15,8 13-22-15,-31-9-15 16,21-7 1-16,-21 7-1 16,-3-17 0-16</inkml:trace>
  <inkml:trace contextRef="#ctx0" brushRef="#br0" timeOffset="211746.212">1653 12015 46 0,'0'0'37'0,"-4"-23"0"15,4 23-11-15,0 0-6 16,0 0-4-16,0 0-4 15,0 0-4-15,-8-19-2 16,8 19-1-16,0 0 0 16,0 0-1-16,0 0 0 15,12 19-1-15,-12-19-1 16,11 36 0-16,-1-11 0 16,2 6-2-16,3 4 1 15,6 3 0-15,-1 0-1 0,1 1 1 16,0-1-1-16,0-1 0 15,-3-7 1-15,-7 5 0 16,5-12-1-16,-9-4 1 16,-7-19 0-16,18 11-1 15,-18-11 0-15,21-21 1 16,-13-2-1-16,5-7 0 16,-7-1 0-16,3-5 0 15,-3-1 0-15,4 3 0 16,-2-3 0-16,-5 6 0 15,5 5 1-15,-4-1-1 16,4 0-1-16,-1 0 1 16,3 8-2-16,-8 0 0 0,-2 19-2 15,10-31-2-15,-10 31-6 16,0 0-31-16,0 0 1 16,0 0-1-1,0 0 1-15</inkml:trace>
  <inkml:trace contextRef="#ctx0" brushRef="#br0" timeOffset="212199.3549">2322 11545 61 0,'8'-21'39'0,"-8"21"0"16,9-25 1-16,-9 25-27 15,0 0-2-15,18 2-2 16,-18-2-3-16,-4 36-2 16,2-3 0-16,2 13-2 15,-2 8 1-15,0 15-2 16,0 6 1-16,2 7-2 15,0-1 3-15,2 5-3 16,0-5 1-16,2-7 0 0,-2-6-1 16,2-13 1-16,0-9-1 15,-1-7 0-15,1-11 0 16,-2-10 0 0,-2-18 0-16,2 23 0 0,-2-23 0 15,0 0 0-15,0 0-2 16,0 0-1-16,0 0-1 15,-8-18-4-15,8 18-20 16,0 0-15-16,0 0 0 16,0 0 2-16,10-21-2 15</inkml:trace>
  <inkml:trace contextRef="#ctx0" brushRef="#br0" timeOffset="212511.8854">2567 12370 74 0,'0'0'41'0,"17"8"1"0,-17-8-1 16,-13 25-29-16,19 3-4 15,-18-3-1-15,12 8-3 16,-2-1-1-16,8-3-2 16,4-2-1-16,1-10 0 15,10-5 0-15,-1-6 0 16,5-10 0-16,-6-6-1 15,0-3 2-15,-5-5-1 16,-4-1 0-16,-7-2 1 16,-5-2-1-16,-3 2 0 15,-5 0 0-15,-3 0-1 16,13 21-1-16,-26-37-4 16,26 37-12-16,-19-13-24 0,19 13 0 15,-19-19 0-15,19 19-2 16</inkml:trace>
  <inkml:trace contextRef="#ctx0" brushRef="#br0" timeOffset="213230.7068">2658 11566 48 0,'11'-25'38'0,"-11"25"1"16,8-21 0-16,-20 0-22 15,12 21-3-15,0 0-4 16,0 0-3-16,0 0-1 16,20 2-1-16,-20-2-3 15,7 36 1-15,-3-11-1 16,4 8 0-16,0 5-1 15,3 8 0-15,-1-3 0 0,2-3 0 16,-1-6-1-16,-1-1 1 16,1-12-1-16,-11-21 1 15,23 14-1-15,-23-14 1 16,22-23-1-16,-13 3 0 16,5-10 1-16,-3-1 0 15,1-5-1-15,-2-1 1 16,-1 1-1-16,-1-3 0 15,-4 7 0-15,2 3 0 16,-4 8 0-16,-2-2-1 16,0 23-1-16,-2-33-3 15,2 33-5-15,0 0-33 16,0 0 0-16,0 0 0 0,0 0-1 16</inkml:trace>
  <inkml:trace contextRef="#ctx0" brushRef="#br0" timeOffset="214309.1054">3678 11973 24 0,'0'0'34'16,"0"0"0"-16,0 0 0 16,0 0-14-16,-17-10-7 15,36 14-5-15,-19-4-2 0,44-8-2 16,-15-1 0-16,12 5-1 16,-1-6-1-16,10 3 0 15,-3 1-2-15,-3-2-1 16,-3 8-5-16,-18-17-13 15,-4 15-17-15,-19 2-1 16,0 0 0-16,0 0 1 16</inkml:trace>
  <inkml:trace contextRef="#ctx0" brushRef="#br0" timeOffset="214574.7515">3719 12067 55 0,'0'0'38'0,"7"21"-1"15,13-17 2-15,-20-4-27 16,48 0-3-16,-23-6-2 16,13 6-3-1,-3-6 0-15,2 2-1 0,-4 1-1 16,-4 1 0-16,-8-2-1 16,-4 4 0-16,-17 0 0 15,19 2-1-15,-19-2 0 16,0 0-2-16,0 0-1 15,0 0-10-15,0 0-26 16,0 0-1-16,0 0 1 16,0 0-2-16</inkml:trace>
  <inkml:trace contextRef="#ctx0" brushRef="#br0" timeOffset="216121.906">4965 12015 18 0,'-20'0'32'0,"20"0"2"0,0 0 0 16,0 0-17-16,-21-19-1 15,21 19-3 1,0 0-3-16,0 0-2 16,27-17-2-16,0 20-1 0,-4-8-1 15,14 5-1-15,0-6-1 16,5 2 1-16,0-4-1 15,1 5-1-15,-10-5 0 16,-6 2 0-16,-4 0-1 16,-23 6 0-16,21-3-1 15,-21 3-4-15,-2 17-10 16,2-17-24-16,0 0 1 16,-21 13-2-16,21-13 1 15</inkml:trace>
  <inkml:trace contextRef="#ctx0" brushRef="#br0" timeOffset="221014.0147">6025 11559 29 0,'0'0'34'0,"4"-18"0"16,-4 18-10-16,0 0-5 16,0 0-2-16,0 0-2 15,-7-19-4-15,7 19-2 16,0 0-2-16,0 0-2 15,0 0-1-15,0 0 0 16,-2 19-1-16,2-19 0 16,-2 25-1-16,2-25-2 15,2 17 2-15,-2-17-1 16,0 0 0-16,5 18-1 16,-5-18 1-16,0 0-1 0,14-18 1 15,-14 18-1-15,8-19 1 16,-8 19-1-16,5-28 1 15,-5 28-1 1,-1-29 1-16,1 29-1 0,-20-18 0 16,3 15 1-16,-6 8-2 15,-2 9 1-15,-4-1 1 16,0 8-1-16,2 2 0 16,6 10 1-16,7 3-1 15,8 7 0-15,10-7 1 16,8 2-1-16,9-3 1 15,8-6-1-15,7-4 0 16,5-10 1-16,0-5-1 0,-1-8-1 16,-5-6 1-16,-4-2-2 15,-4 2 0-15,-27 4-3 16,30-4-5-16,-30 4-31 16,0 0-1-16,-23-5 1 15,23 5-1-15</inkml:trace>
  <inkml:trace contextRef="#ctx0" brushRef="#br0" timeOffset="223405.0193">6446 11413 11 0,'0'0'29'16,"0"0"2"-16,0 0-9 15,-4-29-3-15,4 29-2 0,0 0-2 16,0 0-1-16,4-25-2 16,-4 25-2-16,0 0-1 15,0 0-2-15,0 0-1 16,0 0-2-16,0 0-1 15,0 0 0-15,0 0-1 16,0 0 0-16,-2 17-1 16,2-17 1-16,2 27 0 15,0-8 0-15,-4 4-1 16,4 8 1-16,-2-2-1 16,4 3 1-16,-2-7-1 15,1 2-1-15,-1-2 1 16,4-6-1-16,-4-1 0 0,2 1 1 15,-4-19-1-15,4 21 1 16,-4-21-1-16,0 21 0 16,0-21 0-16,0 0 0 15,0 0-1-15,0 0-1 16,0 0-1-16,0 0-2 16,0 0-2-16,9-31-10 15,-9 31-24-15,18-23-1 16,-18 23 2-16,6-28-1 15</inkml:trace>
  <inkml:trace contextRef="#ctx0" brushRef="#br0" timeOffset="224155.3205">6112 11332 17 0,'0'0'28'0,"0"0"-6"16,0 0-2-16,0 0-1 15,0 0-1-15,0 0-2 16,0 0-3-16,0 0-3 16,0 0-2-16,-9-19-2 15,9 19-1-15,0 0-1 16,0 0-1-16,19-2-1 16,-19 2 0-16,33-4 0 15,-6 2 0-15,4 0 0 0,7 2 1 16,1-3-1-1,3 5-1-15,-1-4 1 16,3 2 0-16,-9-2 0 16,-1 4-1-16,-5-2 0 0,-4 0 0 15,-5-2 0-15,-20 2-1 16,29 0-1-16,-29 0 0 16,0 0-4-16,0 0-7 15,19-8-27-15,-19 8-1 16,0 0 1-16,-19 0-1 15</inkml:trace>
  <inkml:trace contextRef="#ctx0" brushRef="#br0" timeOffset="226046.2086">5807 12159 26 0,'0'0'29'16,"0"0"2"-16,0 0-12 16,0 0-3-16,0 0-4 15,0 0 0-15,0 0-4 16,26 11-1-16,-9-14-1 15,20 6-1-15,-1-6 0 16,16 6-1-16,6-8 1 16,14 7-2-16,-1-8 1 15,4 4-1-15,-5-2-1 16,-3 4 0-16,-11-2-1 0,-6 0-1 16,-11 4-1-16,-18-8-2 15,2 16-9-15,-23-10-26 16,0 0 1-16,0 0-1 15,-27 0 2-15</inkml:trace>
  <inkml:trace contextRef="#ctx0" brushRef="#br0" timeOffset="227530.8205">5703 12562 13 0,'0'0'32'0,"0"0"0"15,12-21-4-15,-12 21-7 16,0 0-4-16,19-8-3 16,-19 8-3-16,0 0-2 15,0-21-3-15,0 21 0 0,0 0 0 16,0 0-2-16,0 0 0 16,14 31-1-16,-14-14 0 15,4 2 0 1,-4 4-1-16,5 6 0 0,-1 0-1 15,2-1 0-15,-2-1 0 16,2-4-1-16,-1 2 0 16,-1-4 0-16,-4-21 0 15,6 21-1-15,-6-21-1 16,0 0 0-16,0 0-2 16,0 0-5-16,17 10-7 15,-17-10-24-15,4-21 0 0,-4 21 1 16,6-33 0-16</inkml:trace>
  <inkml:trace contextRef="#ctx0" brushRef="#br0" timeOffset="227796.4715">5867 12556 56 0,'0'0'37'0,"0"0"1"16,0 0-10-16,23 8-13 15,-23-8-4-15,2 27-3 16,-2-27-2-16,8 42-1 16,-6-19-2-16,4 2-1 0,-2 0 0 15,-1-2-1 1,3-4 0-16,-2-2-1 16,-4-17-2-16,6 17 1 15,-6-17-3-15,0 0-2 0,17 10-9 16,-17-10-23-16,0-23-1 15,0 2 1-15,0 2-1 16</inkml:trace>
  <inkml:trace contextRef="#ctx0" brushRef="#br0" timeOffset="228062.1155">5456 12523 47 0,'0'0'37'16,"0"0"0"-16,18 6 0 0,20 2-24 15,-13-16-2-15,31 12-4 16,-4-12-1-16,14 8-3 16,-6-4-1-16,2 1-2 15,-3 3-2-15,-12-8-4 16,9 19-16-16,-26-12-15 15,-4 2-2-15,-9-2 1 16,-17 1 0-16</inkml:trace>
  <inkml:trace contextRef="#ctx0" brushRef="#br0" timeOffset="229046.7769">6116 12512 40 0,'0'0'21'0,"0"0"1"16,0 0 0-16,0 0-4 16,0 0-1-16,0 0-3 0,0 0-1 15,0 0-3-15,0 0-2 16,0 0-3-16,0 0 0 15,0 0-1 1,19 19-1-16,-9-2 1 16,-2 2-2-16,1 8 2 0,-1-2-2 15,2 2 0-15,-4 0 0 16,1 0-1-16,-1-8 0 16,-6-19-1-16,8 27 1 15,-8-27-1-15,0 0 0 16,0 0 0-16,0 0 1 15,0 0-1-15,-4-17 0 16,4-1 0-16,-2-3 0 0,4-4 0 16,2 0 0-16,-2 4 0 15,3 0 0-15,1 2 0 16,-6 19 0 0,20-25 0-16,-20 25 0 0,23-2 1 15,-23 2-1-15,32 15 1 16,-12-1 0-16,1 3 0 15,0 2 0-15,-2 2-1 16,-1 4 1-16,-3-2 0 16,-3-3-1-16,-3-1 1 15,-9-19-1-15,10 25 0 16,-10-25 0-16,0 0 0 16,0 0-1-16,8-18 2 0,-2 1-2 15,3-10 1 1,3 0 0-16,1-1 0 15,7-1 0-15,1 6 0 16,2 2 0-16,0 7 0 0,4 9 1 16,2 8-1-16,-4 5 0 15,2 7 1-15,-4 7 0 16,-1 3 0-16,-3-1-1 16,-8 1 1-16,1-3-3 15,-12-22-4-15,33 21-35 16,-33-21-1-16,0 0 0 15,0 0-1-15</inkml:trace>
  <inkml:trace contextRef="#ctx0" brushRef="#br0" timeOffset="235219.555">7541 11823 28 0,'0'0'33'0,"0"0"-4"16,-3-30-5-16,3 30-1 16,0 0-3-16,0 0-6 15,5-18-3-15,-5 18-4 16,0 0-2-16,0 0-1 15,0 0-2-15,0 0 0 0,0 0 0 16,16 21 0 0,-16-21-1-16,8 18 1 15,-8-18-2-15,7 17 2 16,-7-17-2-16,0 0 1 0,0 0-1 16,18 4 0-16,-18-4 0 15,7-19 0-15,-7 19 0 16,4-27 0-16,-4 27 1 15,-6-27-1-15,6 27 1 16,-11-19-1-16,11 19 1 16,-23 2 0-16,5 9 0 15,1 10 0-15,-2 6-1 16,1 10 1-16,3 5-1 16,1 6 2-16,5 2-3 15,7-1 2-15,10-3 0 16,5-7 0-16,2-7-2 15,5-9-1-15,5-3-1 0,-2-17-2 16,12 9-7-16,-35-12-22 16,34-23-6-16,-14 6 0 15,-1-4 2-15</inkml:trace>
  <inkml:trace contextRef="#ctx0" brushRef="#br0" timeOffset="235578.9604">7856 11873 71 0,'0'0'37'0,"0"0"2"16,0 0-5-16,13 27-22 0,-28-10-4 16,13 16-2-16,-10-2-2 15,11 3 0-15,-1 1-3 16,9-3 1-16,3-5-2 15,9-10 0-15,6-5 0 16,0-6 0-16,4-8 0 16,2-8 0-16,-6-5 0 15,-2-8 1-15,-7-2-1 16,-8-2 1-16,-7-2 0 16,-4 4-1-16,-7 0 0 15,-7 6 0-15,-3 2 0 16,-1 0-2-16,4 11-1 15,-6-4-2-15,23 10-8 0,-37 14-27 16,37-14 1-16,0 0-1 16,0 0 0-1</inkml:trace>
  <inkml:trace contextRef="#ctx0" brushRef="#br0" timeOffset="236173.3462">8350 11796 48 0,'0'0'37'0,"0"0"-1"16,0 0 1-16,-23-13-22 0,19 30-3 15,-25-13-5-15,7 15-2 16,-6-5-2-16,6 3-1 16,-1 0-1-1,8 2-1-15,15-19 0 0,2 25 0 16,15-15 0-16,12 0 0 16,6 1 0-16,7 1 0 15,1 1 1-15,-1-2 0 16,-3 5 0-16,-7 1-1 15,-8-4 2-15,-7 7 0 16,-17-20 0-16,2 32 1 16,-16-14-1-16,-7-3 1 15,-4-4 0-15,-4-1-1 0,0-2-1 16,4-5 0-16,0-3-1 16,4-5-2-16,21 5-3 15,-31-21-7 1,31 21-27-16,0 0-2 0,0 0 1 15,-23-16-1-15</inkml:trace>
  <inkml:trace contextRef="#ctx0" brushRef="#br0" timeOffset="238316.9869">9173 11453 35 0,'20'-15'35'16,"-20"15"1"-16,0 0-1 15,5-25-17-15,-5 25-3 16,0 0-2-16,0 0-3 16,-5 23-3-16,-3 6 0 15,-13-3-3-15,3 19 1 0,-7 2-2 16,6 13-1-16,-6 5 0 15,6 10-1-15,-1 0 1 16,5 0-1-16,3 1 2 16,6-1-2-16,5-6-1 15,2-6 1-15,9-7-1 16,6-12 1-16,5-7-1 16,8-7 0-16,3-7 0 15,-1-5 0-15,0-5 0 16,-2 0 1-16,-2-3-1 15,0-2 1-15,-6-1 0 16,1 1-1-16,-22-8 1 0,30 6-1 16,-30-6 2-16,27 4-2 15,-27-4 0-15,0 0 1 16,20-2-1 0,-20 2 1-16,0 0-2 0,0 0 0 15,0 0-2-15,0 0-3 16,0 0-8-16,0 0-28 15,0 0-2-15,0 0 1 16,-16-21 0-16</inkml:trace>
  <inkml:trace contextRef="#ctx0" brushRef="#br0" timeOffset="239629.593">9416 11516 7 0,'0'0'32'0,"18"-15"1"0,-18 15 2 16,-6-27-15-16,6 27-3 16,0 0-1-16,0 0-3 15,0 0-3-15,0 0-3 16,0 0-1-16,0 0-1 16,11 29 0-16,-7-6-1 15,-4-2-1-15,6 10 0 16,-4 1-2-16,2 5 1 0,0-3-2 15,0-3 1 1,1-6-1-16,-1-4-1 16,4-2-1-16,-8-19-1 15,12 17-4-15,-18-38-11 16,6 21-21-16,13-26-1 0,-5 4 1 16,-2-1-1-16</inkml:trace>
  <inkml:trace contextRef="#ctx0" brushRef="#br0" timeOffset="239895.2366">9601 11474 51 0,'14'-27'38'0,"-14"27"0"0,0 0 2 16,2-23-23-16,15 44-4 16,-17-21-3-16,4 35-4 15,-4-12-1 1,6 10-2-16,-4-5-1 0,4 1 0 15,-3-4-2-15,-1-6 1 16,4 0-2-16,-6-19 1 16,0 0-2-16,0 0-1 15,14 20-2-15,-14-20-2 16,0 0-11-16,0 0-22 16,-4-25 0-16,-4 7 1 15,0-3 0-15</inkml:trace>
  <inkml:trace contextRef="#ctx0" brushRef="#br0" timeOffset="240129.6335">9235 11455 57 0,'0'0'37'15,"23"-4"-1"-15,4 2 2 16,29 6-27-16,-19-19-1 15,21 15-3-15,-8-10-3 16,4 4-3-16,-4 1 0 16,-8 1-3-16,-3 8-3 15,-20-12-10-15,6 10-22 16,-25-2-1-16,31 8 1 16,-31-8-1-16</inkml:trace>
  <inkml:trace contextRef="#ctx0" brushRef="#br0" timeOffset="240489.0516">9978 11273 47 0,'0'0'39'0,"28"-12"0"16,-28 12 1-16,0 0-16 15,0 0-12-15,0 0-4 16,8 17-3-16,-8-17-1 16,4 35-2-16,-2-4 1 15,-2 1-2-15,0 7 0 0,-4-1 0 16,2 0 0-16,-2-3 0 16,2-4 0-16,2-6-1 15,4-6 1-15,-4-19-1 16,18 17-1-16,-1-15 1 15,6-8 0-15,4 0-1 16,2-7-1-16,4 5-1 16,-4-13-2-16,7 17-4 15,-20-21-25-15,9 10-7 16,-10-4 1-16,-1 2 0 16</inkml:trace>
  <inkml:trace contextRef="#ctx0" brushRef="#br0" timeOffset="240692.1743">9910 11443 63 0,'0'0'37'0,"0"0"1"16,0 0 0-16,44 25-29 15,-7-34-2-15,21 7-3 16,0-2-4-16,-4-13-10 15,15 9-27-15,-19 4 0 16,-9-1-1-16,-12 3 0 16</inkml:trace>
  <inkml:trace contextRef="#ctx0" brushRef="#br0" timeOffset="241364.4093">9358 12075 46 0,'0'0'36'15,"0"0"1"-15,0 0 1 16,45 3-21-16,-45-3-4 16,54 0-3-16,-16-5-3 15,22 7-1-15,4-12-2 16,13 4 0-16,0-3-2 15,2-1 0-15,-7-3-1 16,-9-1 0-16,-13 6-1 16,-11-1-2-16,-10 7-1 0,-29 2-5 15,25-4-30-15,-25 4-2 16,0 0 0-16,-33 15 0 16</inkml:trace>
  <inkml:trace contextRef="#ctx0" brushRef="#br0" timeOffset="242458.2668">9787 12368 47 0,'9'-23'39'0,"-9"23"-1"0,0 0 1 15,18-4-21-15,-18 4-4 16,0 0-5-1,0 0-2-15,0 0-2 16,0 0-1-16,13 19-1 0,-13-19 0 16,14 33 0-16,-9-12-1 15,3 4-1-15,-4 0 0 16,0 0 0-16,0-2 0 16,0-2-1-16,-3-2-1 15,-1-19 0-15,0 0-2 16,0 0-1-16,0 0-1 15,0 0-6-15,27-4-12 16,-27-15-17-16,-1-2-1 16,-9-4 0-16,0 0 2 15</inkml:trace>
  <inkml:trace contextRef="#ctx0" brushRef="#br0" timeOffset="242677.0219">9555 12280 67 0,'-19'-4'38'16,"19"4"1"-16,21 4 1 16,-4-16-29-16,30 22-1 15,-3-14-4-15,22 0-1 16,-1-2-3-16,9-3-1 16,-7 3 0-16,-7-7-3 15,-4 15-5-15,-27-12-33 16,0 6 0-16,-29 4 0 15,0 0 1-15</inkml:trace>
  <inkml:trace contextRef="#ctx0" brushRef="#br0" timeOffset="244614.9485">10564 11292 19 0,'0'0'35'16,"0"0"1"-16,-2-17 1 16,2 17-17-16,0 0-2 15,0 0-1-15,0 0-3 16,13 25-5-16,-13-25-4 0,28 44 0 15,-5-12-2-15,9 9 0 16,1 7-1-16,4 9 0 16,-4 4-1-1,-4 10 1-15,-6 4-1 0,-10 2 1 16,-11-2-1-16,-8 0 0 16,-7-8 1-16,-3-10-1 15,-5-9 1-15,4-6-2 16,0-13 1-16,3-8-2 15,14-21 2-15,-17 18-2 16,17-18 1-16,0 0-3 16,0 0-2-16,-18-16-12 15,18 16-23-15,0 0-2 0,-11-19 1 16,11 19-1 0</inkml:trace>
  <inkml:trace contextRef="#ctx0" brushRef="#br0" timeOffset="245427.6501">11050 11227 47 0,'0'0'36'15,"0"0"1"-15,10-19 0 16,-10 19-22-16,0 0-3 15,25 15-2-15,-25-15-1 16,15 40-2-16,-9-5-1 16,9 16-1-16,-5 17 0 0,7 16-1 15,-1 6-1-15,-1 10 0 16,1 2-1-16,-1-1 0 16,-1-1-2-16,-5 0 2 15,-3-16-1-15,-2-7-1 16,-2-12 1-16,-2-9-1 15,2-8 1-15,-2-14-1 16,4-7 1-16,-4-27 0 16,15 23-1-16,-15-23-1 15,23-2 1-15,-23 2 0 16,19-19-2-16,-19 19 1 16,14-21-3-16,-14 21-1 15,0 0-5-15,-10-23-31 0,10 23-1 16,0 0 0-16,-5-21 0 15</inkml:trace>
  <inkml:trace contextRef="#ctx0" brushRef="#br0" timeOffset="245958.9377">11586 12383 50 0,'25'-11'39'0,"-25"11"-1"16,0 0 2-16,0 0-17 0,-17 11-12 15,9 12-3-15,-19-5-2 16,6 10-2-16,-2 3-2 15,4 2 0 1,3 1-1-16,12-3 0 16,10-6-1-16,13-8 0 0,10-11 0 15,6-10 0-15,2-9 0 16,-1-3 0-16,-5-5 0 16,-6-6 1-16,-9-3-1 15,-11-1 1-15,-8 2-1 16,-7 2 0-16,-4 4-2 15,-5-5-1-15,19 28-9 16,-31-39-28-16,20 16 1 0,-5 0-1 16,9 0 0-16</inkml:trace>
  <inkml:trace contextRef="#ctx0" brushRef="#br0" timeOffset="247068.4823">11405 11037 53 0,'4'-19'36'16,"-4"19"0"-16,0-29-9 0,0 29-8 16,0 0-5-16,0 0-5 15,0 0-2-15,0 0-3 16,0 0 1-16,17 19-2 16,-19 2 2-16,2 16-2 15,-6-3 1-15,4 6-1 16,-3 3-2-16,5 3 2 15,0 0-3-15,4-12 1 16,3-1-1-16,5-10 1 0,3-4-1 16,1-2 0-1,1-3 1-15,0-7-1 16,-17-7 0-16,33 4 0 0,-33-4 0 16,31-6-1-16,-31 6 0 15,29-17-1-15,-12 8-2 16,-7-11-3-16,11 20-9 15,-17-21-25-15,4 4 0 16,-12-4 0-16,0 4 1 16</inkml:trace>
  <inkml:trace contextRef="#ctx0" brushRef="#br0" timeOffset="247302.8784">11368 11192 77 0,'0'0'38'16,"31"4"2"-16,-2-4 0 16,-2-13-31-16,23 14-1 15,-9-8-2-15,3-1-3 16,-7 4 0-16,-1-1-3 16,-9 3-1-16,-27 2-2 15,27 3-5-15,-44-3-30 16,17 0-2-16,-19 8 0 15,19-8 0-15</inkml:trace>
  <inkml:trace contextRef="#ctx0" brushRef="#br0" timeOffset="252147.5914">1944 14119 28 0,'0'0'33'16,"0"0"1"-16,10-40-11 16,9 40-1-16,-25-25-3 15,29 25-4-15,-25-21-3 16,22 23-2-16,-20-2-3 16,0 0 0-16,0 0-2 15,0 0 0-15,25 21-2 16,-14 4 0-16,7 6-1 0,3 1-1 15,2 12 0-15,4 2 1 16,0 4-2-16,-2-4 1 16,-4-2 0-16,-1-9-1 15,-5-6 1-15,-3-6-1 16,-12-23 1-16,23 15 0 16,-23-15-1-16,23-27 0 15,-11 2 0-15,1-11 0 16,-1-4 0-16,1-8 1 15,-1-2-1-15,-3-2 0 16,-1 2 0-16,0 6 1 16,-4 4-2-16,-2 5 0 15,1 4 0-15,-3 7-3 0,0 24-1 16,-2-33-7-16,2 33-30 16,0 0 0-16,18 9-1 15,-18-9 0-15</inkml:trace>
  <inkml:trace contextRef="#ctx0" brushRef="#br0" timeOffset="252975.7861">2901 14110 33 0,'-21'-2'36'16,"21"2"0"-16,0 0-4 0,-24-10-13 15,24 10-4 1,0 0-3-16,20 2-4 16,-20-2-3-16,36-13-1 15,-11 7-1-15,6-4-1 0,6 5 0 16,1-3-2-16,1 2-1 15,-4-2-1-15,0 12-3 16,-35-4-10-16,40-9-23 16,-40 9-1-16,0 0 0 15,2 17 1-15</inkml:trace>
  <inkml:trace contextRef="#ctx0" brushRef="#br0" timeOffset="253147.7743">2903 14273 54 0,'0'0'36'16,"0"19"2"-16,0-19 0 16,54 11-25-16,-35-24-3 0,21 15-2 15,-7-10-3-15,4 3-3 16,-2-1-2-16,-12-4-5 16,15 10-32-16,-38 0-1 15,22-11-1-15,-22 11 0 16</inkml:trace>
  <inkml:trace contextRef="#ctx0" brushRef="#br0" timeOffset="254194.7084">4000 13893 42 0,'-2'-21'37'0,"2"21"1"0,0 0 0 16,-23-33-21-16,23 33-4 15,0 0-3 1,0 0-4-16,0 0-1 16,0 0-3-16,0 0 1 0,17 10-1 15,-17-10 0-15,0 0 0 16,12 17-1-16,-12-17-1 15,0 0 1-15,0 0-1 16,0 0 1-16,19 14-1 16,-19-14 0-16,0 0 0 15,14-23 0-15,-14 23 1 16,6-25-1-16,-6 25 0 16,-8-23 1-16,8 23-1 15,-31-8 0-15,6 14 0 16,-8 7 0-16,-3 4 1 15,1 8-1-15,0 4 0 16,4 6 0-16,14 5 0 0,11-4 1 16,12 5-1-16,15-9 1 15,12-3-1-15,11-8 1 16,8-4-1-16,4-7 0 16,-4-8 0-16,-5-4 0 15,-7-8-2-15,-5 3-1 16,-16-9-3-16,0 24-8 15,-19-8-27-15,0 0 1 16,-23-19-1-16,23 19 0 16</inkml:trace>
  <inkml:trace contextRef="#ctx0" brushRef="#br0" timeOffset="254835.384">4507 13745 19 0,'0'0'34'0,"20"-21"2"15,-20 21 1-15,0-31-17 16,21 31-2-16,-31-19-2 0,28 21-5 16,-18-2-2-16,0 0-2 15,0 0-2-15,0 0 0 16,0 0-2-16,-2 23 0 15,2-4 0 1,4 4-2-16,-1 4 0 0,5 6 1 16,-2-4-1-16,2 7 0 15,-1-3 0-15,-1 1-1 16,0-5 0-16,-2-4 0 16,0-4 0-16,-4-21-1 15,2 31 1-15,-2-31-3 16,0 0 0-16,0 0-1 15,0 0-3-15,-6-19-9 0,6 19-25 16,-2-31 0-16,-2 10 0 16,-8-6 1-16</inkml:trace>
  <inkml:trace contextRef="#ctx0" brushRef="#br0" timeOffset="255163.7083">4127 13682 46 0,'0'0'37'0,"-19"-8"0"16,19 8 0-16,0 0-19 15,0 0-6 1,27-4-4-16,2-5-3 15,23 3 0-15,10-5-2 0,23-1 1 16,5-5-1-16,11 3 0 16,-5-5-1-16,4 8 0 15,-11-3-2-15,-10 9 0 16,-15 1-2-16,-24 2-1 16,-9 13-5-16,-31-11-32 15,-5 27-1-15,-19-19 0 16,-5 7-1-16</inkml:trace>
  <inkml:trace contextRef="#ctx0" brushRef="#br0" timeOffset="256585.6682">3697 14459 37 0,'0'0'35'16,"0"0"-1"-16,0 0-7 0,2-19-13 15,27 22-1-15,-9-16-2 16,26 9-3-16,2-11-1 16,29 5-2-16,10-7 0 15,29 2-1-15,7-8-1 16,6 3 0-16,-3 3-1 16,-5 4 0-16,-13 3-2 15,-21 4 1-15,-17 6-1 16,-28 0-2-16,-15 8-2 15,-27-8-12-15,0 0-22 16,0 0-2-16,-23 2 2 16,2 0-2-16</inkml:trace>
  <inkml:trace contextRef="#ctx0" brushRef="#br0" timeOffset="257882.8318">3749 14875 35 0,'0'0'36'16,"0"0"0"-16,10-29-10 0,-10 29-7 16,0 0-3-1,0 0-4-15,0 0-4 16,0 0-1-16,0 0-3 16,12 21 0-16,-12-21 0 0,4 37-1 15,-3-16 0-15,3 10-2 16,0-3 1-16,6 1-2 15,-4-2 0-15,1-2 0 16,1-4-1-16,-8-21-1 16,15 29-1-16,-15-29-3 15,20 9-7-15,-20-9-22 16,-2-23-5-16,10 4 0 16,3-2 1-16</inkml:trace>
  <inkml:trace contextRef="#ctx0" brushRef="#br0" timeOffset="258117.2233">3958 14892 30 0,'23'-27'35'0,"-23"27"1"16,19-17 1-16,-15 0-19 15,13 27-3-15,-17-10-2 16,0 0-3-16,-3 30-3 16,6 1-2-16,-6-4-1 15,4 5 0-15,-2 1-2 16,2-4-1-16,3 0-1 15,0-6-1-15,6-4-1 16,-10-19-1-16,15 17-2 16,-15-17-4-16,23 2-16 15,-23-2-14-15,8-29-1 16,-10 4 0-16,-2 0 0 16</inkml:trace>
  <inkml:trace contextRef="#ctx0" brushRef="#br0" timeOffset="258382.8689">3524 14846 36 0,'0'0'35'15,"0"0"3"-15,23-5-1 16,6-3-15-16,25 16-11 15,-6-20-2-15,27 12-3 16,-3-10-3-16,9-5-1 0,-2 0-2 16,-4-3-1-16,-2 11-2 15,-26-16-7-15,8 19-27 16,-31 0-1 0,-24 4-1-16,0 0 2 0</inkml:trace>
  <inkml:trace contextRef="#ctx0" brushRef="#br0" timeOffset="259336.2258">4313 14852 39 0,'0'0'36'0,"-14"-17"1"16,14 17 0-16,4-23-22 15,13 27-3-15,-17-4-3 16,0 0-1-16,18 5-2 16,-18-5-1-16,23 29-1 15,-8-8 0-15,-7 2-1 16,6 2-1-16,-3 0-1 15,1 0 1-15,-5-8-1 0,-7-17-1 16,12 27 1-16,-12-27-1 16,0 0 0-16,0 0 0 15,0 0 0-15,8-21 0 16,-6 2 0-16,1-4 0 16,3-2-1-16,2 0 1 15,4-6 0-15,1 3 0 16,4 1 0-16,5 6 0 15,-1-1 0-15,0 13 1 16,2 5 0-16,-4 8-1 16,1 11 1-16,-5 4 0 15,-1 10 0-15,-5-2 0 16,-3 8 0-16,0-3 0 0,-2-7-1 16,0-2 0-16,-2-6 0 15,-2-17 0-15,0 0 0 16,0 0 1-16,21-11-1 15,-12-12 0-15,7-2 0 16,1-6 0-16,4-3 1 16,4 3-2-16,1 2 1 15,-1 6 0-15,0 2 0 16,2 13 1-16,-2 7-1 16,0 6 1-16,-6 11 0 15,-1-3-1-15,-3 6 0 16,0-1 0-16,-5 5-3 15,-10-23-3-15,23 34-25 0,-23-34-10 16,0 0-2-16,-4 17 0 16</inkml:trace>
  <inkml:trace contextRef="#ctx0" brushRef="#br0" timeOffset="262618.0906">6014 13805 1 0,'0'0'25'16,"17"-25"9"-16,-17 25 0 15,21-12-12-15,-24-7 0 16,20 25-2-16,-25-23-4 15,8 17-4-15,0 0-3 16,0 0-2-16,-6 21-2 16,-3 6 0-16,-12 5-1 15,1 12-1-15,-7 12 0 0,2 15-1 16,-4 4-1-16,8 5 1 16,2 3-1-1,9-7 0-15,6-5 0 16,10-2 0-16,4-9 0 0,5-3 0 15,6-14 0-15,2 1-1 16,1-14 1-16,-1 1-1 16,-2-14 1-16,-4 1-1 15,-17-18 1-15,29 13-1 16,-29-13 1-16,0 0 0 16,20-6-1-16,-20 6 1 15,0 0-1-15,0 0 0 0,0 0 1 16,0 0-2-16,0 0 0 15,0 0 0 1,0 0-1-16,0 0-2 16,0 0-3-16,3-19-19 0,-3 19-16 15,2-19-1-15,-2 19 1 16,0 0 0-16</inkml:trace>
  <inkml:trace contextRef="#ctx0" brushRef="#br0" timeOffset="263258.9006">6438 14060 33 0,'0'0'35'16,"0"0"1"-16,0 0 1 15,0 0-18-15,-6-19-4 16,6 19-3-16,0 0-3 16,14 19-1-16,-18-2-1 15,8 16-1-15,-8-3-1 16,6 11 0-16,-4 1-1 16,4 4-2-16,0 2 0 15,2-6-1-15,2-9 0 0,1-3 0 16,1-7 0-16,0-3-1 15,-8-20 0-15,9 24 1 16,-9-24-2-16,0 0 0 16,6 18-2-16,-6-18-1 15,0 0-5-15,-2-21-19 16,2 21-13-16,16-25-1 16,-5 7 0-16,1-3 0 15</inkml:trace>
  <inkml:trace contextRef="#ctx0" brushRef="#br0" timeOffset="263462.0524">6826 14227 63 0,'23'-6'40'0,"2"-2"0"16,14 4 1-16,1-9-21 15,12 15-13-15,-9-8-1 16,5 6-2-16,-6 0-3 15,-7 4-2-15,-4 8-5 16,-31-12-34-16,8 24 0 16,-8-24-1-16,0 0 1 15</inkml:trace>
  <inkml:trace contextRef="#ctx0" brushRef="#br0" timeOffset="264431.0182">7850 14071 61 0,'0'0'38'0,"0"0"0"16,0 0 1-1,-19-30-28-15,19 30-2 16,0 0 0-16,0 0-3 16,11 25 0-16,-7-8-3 0,-4 0 1 15,4 4-1-15,-2-2-2 16,-2 1 1-16,0-20-1 15,8 23-1-15,-8-23 0 16,0 0 0-16,23-4 0 16,-23 4 0-16,21-31 0 15,-9 10-1-15,-5-2 0 16,-1 0 1-16,-2 2 0 16,-2 2-1-16,-2 19 1 15,-12-25 0-15,12 25 0 16,-27-2 0-16,8 11 1 15,-2 16-1-15,-2 6 0 16,0 7 1-16,-1 8-1 0,5 4 1 16,4 2-1-16,7 0 0 15,6 0 0-15,6-14 1 16,4-3-1-16,7-14-1 16,6-6-1-16,1-11-1 15,6 0-2-15,-8-18-5 16,20 5-28-16,-17-11-3 15,2 5 1-15,-5-6-1 16</inkml:trace>
  <inkml:trace contextRef="#ctx0" brushRef="#br0" timeOffset="264790.4327">8257 14154 73 0,'21'-10'40'0,"-21"10"1"15,-11 17 0-15,-12-9-28 16,9 27-5-16,-15-8-1 16,6 9-3-16,-2 2-2 15,11-1 0-15,7-5-1 16,11-3 0-16,11-8-2 16,12-7 1-16,10-12 0 15,5-4 0-15,2-8 0 16,-1-5 0-16,-5-4-1 15,-5-8 1-15,-10-2 1 0,-11 0 0 16,-10 2-1-16,-10 2-1 16,-5 0 1-16,-9 4 0 15,-1 0-2-15,-4 6 0 16,4 7-2-16,-2-7-4 16,25 15-10-16,-21 2-23 15,21-2 1-15,0 0-1 16,0 0 0-16</inkml:trace>
  <inkml:trace contextRef="#ctx0" brushRef="#br0" timeOffset="265165.6282">8633 14071 59 0,'0'0'39'0,"0"0"0"16,0 0 1-16,0 0-24 15,-23 25-7-15,-4-13-3 16,12 5-2-16,-5-4-1 16,9 5-2-16,5-1 0 15,6-17 0-15,15 29-2 16,10-20 2-16,8 1-2 16,2 0 2-16,5 1-1 15,3 1 0-15,-5-3 0 16,-1 3 1-16,-8-1 0 15,-8 6 0-15,-21-17 1 0,12 33 0 16,-12-33 0-16,-27 31-1 16,2-18 1-1,0-1 0-15,-6-7-1 16,0-3-1-16,2 0-2 0,2-11-1 16,8 9-3-16,-12-20-21 15,31 20-14-15,-31-13 0 16,31 13 0-16,-23-17-2 15</inkml:trace>
  <inkml:trace contextRef="#ctx0" brushRef="#br0" timeOffset="266462.5698">9204 13822 38 0,'0'0'36'0,"6"-17"1"15,-6 17 0-15,-19-18-20 16,22 36-1-16,-24-20-4 16,15 25-3-16,-11-6-2 15,7 18-1-15,-5-3-3 0,5 16 1 16,-1 2-2-16,7 8 1 16,0 1-2-1,10 2 1-15,0 1 0 16,9-7-1-16,6-1 0 0,6-12-1 15,4-5 1-15,6-12 0 16,1-8-1-16,1-7 1 16,-4-3 0-16,-4-3-1 15,-6-4 1-15,-2 0-1 16,-23 0 0-16,27-2 0 16,-27 2 0-16,0 0-1 15,0 0 0-15,0 0 0 16,0 0-3-16,0 0 0 0,0 0-7 15,0 0-30 1,0 0 0-16,-25 0-2 16,25 0 3-16</inkml:trace>
  <inkml:trace contextRef="#ctx0" brushRef="#br0" timeOffset="267072.8293">9484 13745 28 0,'17'-6'36'0,"-17"6"0"16,0 0 1-16,19-5-18 0,-28-14-2 15,9 19-4-15,0 0-2 16,19-6-4-16,-19 6-1 16,0 0-2-16,0 19 0 15,4-2-1-15,-4 2 0 16,2 10-2-16,2-4 0 15,0 2 0-15,3-2 0 16,-1-2 0-16,2-4-1 16,-8-19 1-16,13 29-1 15,-13-29 0-15,10 17 0 16,-10-17 0-16,0 0-1 16,0 0-1-16,0 0-1 15,10-29-1-15,-10 29-3 0,-2-36-5 16,2 36-13-16,13-25-14 15,-11 6-1-15,-4 0 1 16,2-2 1-16</inkml:trace>
  <inkml:trace contextRef="#ctx0" brushRef="#br0" timeOffset="267338.4745">9621 13672 48 0,'13'-23'36'15,"-13"23"1"-15,0 0-9 16,4-17-6-16,-4 17-5 15,0 0-5-15,17 35-3 16,-17-35-2-16,2 42-1 16,-2-15-2-16,4 7-1 0,-4-1-1 15,2 5 0-15,-2-3-2 16,2-3 1-16,0-3-1 16,2-8 0-16,-2-2-1 15,-2-19-2-15,6 20 1 16,-6-20-4-16,0 0-3 15,-2-25-12-15,2 25-20 16,0-31 0-16,0 10 1 16,-6-8 1-16</inkml:trace>
  <inkml:trace contextRef="#ctx0" brushRef="#br0" timeOffset="267635.3668">9235 13653 50 0,'0'0'37'0,"0"0"0"16,0 0 0-16,35 0-20 15,-35 0-5-15,56-4-4 16,-20 1-3-16,14 3-1 15,3-6-2-15,1 4-1 16,-4-4 0-16,-4 2-3 0,-4 2 0 16,-13-5-5-16,6 16-8 15,-35-9-23-15,29 0 0 16,-29 0 0-16,0 0-1 16</inkml:trace>
  <inkml:trace contextRef="#ctx0" brushRef="#br0" timeOffset="268057.275">10028 13509 66 0,'15'-17'40'16,"-15"17"-2"-16,25-29 2 0,-5 33-25 16,-20-4-5-16,0 0-2 15,0 0-4-15,3 21 1 16,-8 0-3-16,1 6 0 16,-4 4 0-16,2 3-1 15,0 5-1-15,1-3 1 16,-1 4 0-16,4-5-1 15,0-4 0-15,6-6 0 16,2 0 0-16,-6-25 0 0,27 25 0 16,-6-18 0-1,6-9 0-15,2 0-1 16,2-7 0-16,0 1 1 16,-3 0-3-16,-2-3 0 0,1 5-2 15,-20-17-9-15,18 12-26 16,-25 11-1-16,0-23 0 15,0 23 0-15</inkml:trace>
  <inkml:trace contextRef="#ctx0" brushRef="#br0" timeOffset="268244.8097">10006 13705 72 0,'0'0'39'0,"0"0"-1"15,24 2 0-15,-24-2-28 16,58-12-5-16,-16 9-1 0,8-1-4 16,2 8-3-16,-19-6-29 15,7 5-6-15,-11 1 0 16,-9 2-1-16</inkml:trace>
  <inkml:trace contextRef="#ctx0" brushRef="#br0" timeOffset="268697.9542">9650 14211 60 0,'0'0'37'0,"-8"20"1"16,8-20-1-16,48 5-27 15,-23-16-2-15,25 9-2 16,-1-12-1-16,14 5-1 16,1-5-3-16,1-5 0 15,-3 6 0-15,-12-4-5 16,-1 18-8-16,-24-8-26 15,-25 7 0-15,0 0-1 16,0 0 1-16</inkml:trace>
  <inkml:trace contextRef="#ctx0" brushRef="#br0" timeOffset="269260.675">9908 14424 48 0,'0'0'38'16,"0"0"-1"-16,12-17 1 15,-12 17-22-15,0 0-2 16,0 0-3-16,0 0-3 16,-6 17-2-16,14 1-2 0,-8 1-1 15,5 6-1-15,5-2 1 16,-2 2-3-1,3-2 2-15,-1-2-2 16,0-4 1-16,-10-17-2 0,15 23 2 16,-15-23-2-16,0 0 0 15,0 0-2-15,0 0-2 16,0 0-7-16,21-25-28 16,-21 25 0-16,-4-34-2 15,1 11 2-15</inkml:trace>
  <inkml:trace contextRef="#ctx0" brushRef="#br0" timeOffset="269526.3351">9779 14359 74 0,'0'0'39'16,"0"0"-1"-16,17 2 0 16,-17-2-29-16,54-12-3 15,-15 1-1-15,11 5-2 16,0-1-2-16,0-5-2 16,2 12-6-16,-23-4-31 15,2 0 0-15,-12-3-2 16,-19 7 0-16</inkml:trace>
  <inkml:trace contextRef="#ctx0" brushRef="#br0" timeOffset="271245.4766">10608 13699 36 0,'-17'-6'37'0,"17"6"1"15,0 0 0-15,0 0-16 16,-16-23-6-16,16 23-4 16,0 0-4-16,0 0-1 15,18 8-2-15,-18-8-2 16,33 27 0-16,-8 0-1 15,2 4 0-15,6 13 0 16,-1 6-1-16,1 7 0 16,-2 6 0-16,-4 10 0 15,-6-2 0-15,-5-2 0 0,-5-4 0 16,-5-7-1-16,-6-4 0 16,-2-14 1-16,-4-7-1 15,-3-10 0-15,-3-6 1 16,12-17-1-16,-23 17 1 15,23-17 0-15,-21 6-1 16,21-6 1-16,-18 2-2 16,18-2-1-16,0 0-2 15,-25-14-8-15,25 14-29 16,0 0-2-16,-9-23 1 16,1 4-1-16</inkml:trace>
  <inkml:trace contextRef="#ctx0" brushRef="#br0" timeOffset="273683.182">10946 13707 46 0,'-19'-21'36'15,"19"21"1"-15,0 0-8 16,-27-19-11-16,27 19-5 15,0 0-3-15,0 0-3 16,21-4 0-16,-2 11-3 0,0-1 1 16,8 10-2-16,6 1 1 15,6 12-1-15,-5 9 0 16,3 8 0-16,-2 4-2 16,-2 13 2-16,-4 2-2 15,-4 6 1-15,-12-2-2 16,-1 2 3-16,-8-3-3 15,-6-7 2-15,-6-4-1 16,-2-11-1-16,-5-3 1 16,1-9 0-16,-5-5-1 15,6-8 0-15,13-21 1 16,-26 27-1-16,26-27 0 16,0 0 0-16,-21 21 1 0,21-21-1 15,0 0-1-15,0 0-3 16,0 0-3-1,-15 19-34-15,15-19-3 16,0 0 1-16,11-17 0 0</inkml:trace>
  <inkml:trace contextRef="#ctx0" brushRef="#br0" timeOffset="276699.4879">13797 12493 13 0,'0'0'18'16,"2"-18"-6"-16,-2 18 0 15,0 0 0-15,0 0 1 16,19-1-1-16,-19 1 1 0,0 0-1 16,-2 19-2-16,8 2 1 15,-6-21-3-15,0 42 0 16,-6-17-3-1,8 15 0-15,-6-5-1 0,6 13 1 16,-6 0-2-16,6 11 1 16,-4 1-1-16,8 7 1 15,-4-2-2-15,7 6 0 16,-3-2 0-16,4 2-2 16,-2-4 2-16,-1 4-1 15,1-4 0-15,0 2-1 16,-3 2 2-16,1 6-1 15,0-4 1-15,2 2-1 0,-1 1-1 16,3 1 1 0,-4 4-1-16,2 1 1 15,-3-1-1-15,-1-5 0 16,0-1 1-16,-4-2-1 0,-2 0 1 16,0-4-1-16,-2-6 1 15,4-3-1-15,-2-5 1 16,2-1-2-16,-1 0 2 15,2-2-1-15,1-2 0 16,0-4 1-16,0-4-1 16,-2 6 1-16,0-8-1 15,2 0 0-15,-2 1 0 16,2-3 0-16,0 4 0 16,0 2 0-16,0 0 0 15,4-1 1-15,-1 3-1 16,3 0 1-16,2 2-1 15,-2 1 0-15,-1-3 1 0,1 1-2 16,-2-3 2-16,0 2-1 16,-5 0 0-16,1-4 0 15,0-4 1-15,0 6-2 16,2-7 1-16,0-5 0 16,2-1 0-16,0-4 0 15,-1 4 0-15,1-4 0 16,-2 5 0-16,0-1 1 15,-4 1 0-15,2 3 0 16,-2 1-1-16,2 1 1 16,-2-8-1-16,2-1 0 15,0-5 1-15,3-5-1 0,-5-18 0 16,10 27 0-16,-10-27 0 16,17 21 1-16,-17-21-1 15,20 13 0-15,-20-13 0 16,25 12-1-16,-8-7-2 15,-17-5-1-15,46 0-25 16,-46 0-11-16,31-32 0 16,-19 1-1-16</inkml:trace>
  <inkml:trace contextRef="#ctx0" brushRef="#br0" timeOffset="278184.1972">13361 16337 1 0,'0'0'11'0,"0"0"11"15,17 4 0-15,-17-4-14 16,0 0 0-16,19-2-1 16,-19 2 0-16,18 0 1 15,-18 0-1-15,27 0 1 16,-27 0 0-16,40-2-1 15,-15-6-2-15,14 10-1 16,-4-8-1-16,5 4-2 16,1-3 1-16,1 5-1 15,4 0-1-15,1-2 0 16,1 2 0-16,4 0 1 16,6-2-1-16,7 0 1 15,7 0-1-15,5 2 1 0,4-6-1 16,4 8 1-16,0-4 0 15,3 2 0-15,1-2 0 16,4 2 1-16,-7-2-1 16,5 2 0-16,-2-4 1 15,3 2-1-15,1-1 1 16,2 3-1-16,-1-2 0 16,2 4 0-16,3 0 0 15,-1 1-1-15,1 1 0 16,7 0 0-16,2 2 0 15,2-2 0-15,3 1 0 16,5 1-1-16,9-4 1 16,5 4 0-16,4-2 0 0,1 0 0 15,6 3 0-15,0 1 0 16,3 0 0-16,3-1 0 16,3 3 1-16,5-1-2 15,-3 1 1-15,2-2 0 16,0-3 1-16,-3 1-1 15,-5-2 0-15,-3-2 1 16,-14 0-1-16,-6 0 1 16,-9 0-1-16,-8 2 1 15,-15-3 0-15,-14 3 0 16,-14-4 0-16,-11 4 0 16,-17-4 1-16,-12 0-1 15,-25 0 0-15,0 0-1 0,0 0-1 16,-15-17-8-16,-5 19-24 15,-10 2-2-15,-7-4 1 16,-2 5-1-16</inkml:trace>
  <inkml:trace contextRef="#ctx0" brushRef="#br0" timeOffset="279012.3906">19288 16183 1 0,'0'0'26'0,"0"0"1"15,0 0 2-15,0 0-17 16,0 0 0-16,29-2 0 15,-29 2-2-15,35 10-1 16,-16-6-2-16,18 9-2 16,-7-7-1-16,11 5-1 15,-4-1-1-15,1 0 0 16,-11-1 2-16,-2 8 0 16,-25-17 0-16,12 43 0 0,-30-20 1 15,-3 13-1 1,-15-5 1-16,3 9-1 15,-10-2-1-15,7-3-1 16,-1-6 0-16,8-2-1 0,6-8 0 16,4-6-1-16,19-13-1 15,-27 17-1-15,27-17-3 16,-29-5-18-16,29 5-14 16,0 0-2-16,0 0 1 15,0 0-1-15</inkml:trace>
  <inkml:trace contextRef="#ctx0" brushRef="#br0" timeOffset="279903.1008">20021 16603 11 0,'0'0'30'0,"17"-28"2"16,-7 10 0-16,7 20-14 15,-19-25-3-15,20 21-1 0,-22-15-3 16,4 17-2-16,0 0-2 16,19 33 0-1,-23-7-2-15,4 13-1 16,-7 5-1-16,3 12-1 0,-4 3 0 16,4 4 0-16,-4-5-1 15,6-8 0-15,2-6-1 16,6-10 1-16,4-7-1 15,1-6 0-15,7-11 0 16,5-2 0-16,4-10 0 16,4-6-1-16,4-2 1 15,-1-3-1-15,1-2 0 16,-4-6-1-16,0 5 0 16,-12-7-2-16,2 12-3 15,-25-12-6-15,4 23-13 16,0 0-11-16,-25-12 1 15,-6 8-2-15</inkml:trace>
  <inkml:trace contextRef="#ctx0" brushRef="#br0" timeOffset="280075.1712">20044 16952 43 0,'0'0'33'15,"0"0"0"-15,21-11 0 16,-3-3-23-16,18 11-6 15,5-1-7-15,1-2-28 0,-1-5 0 16,3 1-2 0,-7-5 0-16</inkml:trace>
  <inkml:trace contextRef="#ctx0" brushRef="#br0" timeOffset="281465.8964">13685 12412 15 0,'0'0'33'15,"25"-8"2"-15,-25 8-2 16,-6-17-11-16,6 17-5 15,0 0-2-15,21 19-4 16,-21-19-3-16,-4 29-3 16,-3-12 0-16,5 10-2 15,-10 0 0-15,3 0-1 0,-5-4 0 16,4-2-1 0,10-21 0-16,-15 25 0 15,15-25-1-15,0 0 0 16,0 0 0-16,12-25 1 0,1 4-1 15,6-4 0-15,4-2 0 16,-1-2-1-16,5 3 1 16,2 1 0-16,-2 4 0 15,0 5 0-15,-6 7 0 16,0 5 1-16,-21 4 1 16,31 19 0-16,-21-2-1 15,-3 12 0-15,-3 0 1 16,2 5 0-16,0 3-2 15,-1-1 0-15,3-1-2 16,-4-14-4-16,17 15-19 16,-21-36-14-16,18 19 0 15,-18-19-1-15,0 0 0 0</inkml:trace>
  <inkml:trace contextRef="#ctx0" brushRef="#br0" timeOffset="282575.3716">13123 11935 19 0,'0'0'33'0,"0"-20"0"0,0 20 2 16,-1-36-15-16,1 36-3 15,7-21-3-15,13 19-4 16,-20 2-3-16,17-15-1 16,-17 15-1-16,27-2-1 15,-27 2 0-15,27 17 0 16,-16 0-1-16,3 12 0 16,-2-2-1-16,5 5 0 15,-2 1 0-15,3 0-1 16,1-3 0-16,-2-3 0 15,1-8 0-15,-18-19-1 16,29 29 1-16,-29-29-1 16,21 8 1-16,-21-8-1 0,0 0 0 15,25-21 1-15,-25 21 0 16,21-35-1-16,-11 10 1 16,1 0 0-16,-1-2-1 15,0 2 0-15,-3 2-1 16,1 0-1-16,-8 23-3 15,8-44-11-15,-8 44-23 16,2-21-3-16,-2 21 1 16,4-23-1-16</inkml:trace>
  <inkml:trace contextRef="#ctx0" brushRef="#br0" timeOffset="286201.489">18923 16362 1 0,'-3'-18'14'15,"3"18"7"-15,0 0-8 16,0 0-2-16,19-5 1 16,-19 5-1-16,0 0 0 15,-2-23 0-15,2 23 0 16,0 0 0-16,0 0 0 16,-6-23-2-16,6 23-1 15,0 0-1-15,0 0-1 0,0 0-1 16,0 0-1-16,0 0 0 15,19 1-1-15,-19-1 0 16,0 0 1-16,14 27 0 16,-10 0-1-16,-8 4 1 15,2 5 0-15,-6 1-1 16,2 11 0-16,1-6-1 16,1 0-1-16,2-5 0 15,4-11-1-15,0-4 0 16,2-5 0-16,-4-17-1 15,9 17-1-15,-9-17-2 16,0 0-8-16,21-11-27 16,-21 11 0-16,0 0 0 0,0 0-1 15</inkml:trace>
  <inkml:trace contextRef="#ctx0" brushRef="#br0" timeOffset="287139.0926">18850 17115 39 0,'0'0'35'16,"0"-17"0"-16,0 17 1 16,0 0-20-16,0 0-4 15,0 0-5-15,0 0-1 16,0 23-1-16,0-23-1 16,4 27 0-16,-4-27-1 0,4 40 0 15,-2-17-1-15,0 4 0 16,0 2-1-16,-2-2 0 15,2 0 0-15,-1-2-2 16,1-4 1-16,-2-21-1 16,2 27 0-16,-2-27-1 15,0 0-2-15,0 0-5 16,20 5-11-16,-20-5-17 16,11-23-1-16,-9 6 0 15,-2 17 0-15</inkml:trace>
  <inkml:trace contextRef="#ctx0" brushRef="#br0" timeOffset="287420.3776">18611 17133 43 0,'0'0'33'16,"4"-21"1"-16,-4 21 0 15,38-10-22-15,-38 10-3 16,54-13-2-16,-23 3-3 16,16 8-1-16,-5-4-2 0,4 1-4 15,8 14-8-15,-11-9-24 16,1 2 0-16,-9 4-1 15,-4-6 0 1</inkml:trace>
  <inkml:trace contextRef="#ctx0" brushRef="#br0" timeOffset="288405.0744">16597 16151 25 0,'0'0'35'0,"18"-2"0"15,-18 2 1-15,5 27-18 16,-5-27-5-16,6 23-2 16,-6-23-2-16,6 34-4 15,-4-13-1-15,6 6-1 16,-3-4-1-16,-1 0-1 0,0-2-3 16,-4-21-3-16,12 40-11 15,-12-40-21-15,-4 27 0 16,4-27-2-16,-10 25 1 15</inkml:trace>
  <inkml:trace contextRef="#ctx0" brushRef="#br0" timeOffset="289577.0162">16229 16922 1 0,'0'0'17'16,"6"-21"4"-16,-6 21-10 16,0 0-2-1,0 0 0-15,0 0-1 16,0 0 0-16,0 0 1 0,2-20 1 15,-2 20-1-15,0 0-1 16,0 0 0-16,0 0-1 16,0 0-1-16,0 0 0 15,0 0-2-15,0 0 0 16,0 0 0-16,0 0-1 16,0 0 1-16,0 0 0 15,0 0-1-15,0 0 0 16,-2-17-1-16,2 17 0 15,0 0 0-15,0 0-1 16,0 0 1-16,0 0-1 16,0 0 0-16,0 0-1 15,0 0 1-15,0 0 0 0,0 0 1 16,0 0-1-16,0 0 0 16,0 0 0-16,0 0 1 15,0 0-1-15,0 0 1 16,0 0-1-16,3 29 1 15,-4-10-1-15,2 2 1 16,-1 2-1-16,2-2 0 16,0 0 0-16,0-3 0 15,-2-18-1-15,4 25 0 16,-4-25 0-16,0 0 0 16,0 0-1-16,8 17 0 15,-8-17-1-15,0 0 0 16,0 0-2-16,0 0-1 0,0 0-6 15,0 0-27-15,2 19 1 16,-2-19-1-16,0 0 2 16</inkml:trace>
  <inkml:trace contextRef="#ctx0" brushRef="#br0" timeOffset="289952.0527">15974 16845 17 0,'0'0'32'16,"4"-17"-1"-16,-4 17 3 16,8-21-15-16,-8 21-5 15,19-8-4-15,2 10-3 16,1-12-2-16,8 6-2 16,1-3-1-16,4 1-1 15,0 2-1-15,-3 0 0 0,1 4-2 16,-8-5-5-16,8 18-12 15,-14-7-15-15,-19-6 0 16,31 15 0-16,-31-15-1 16</inkml:trace>
  <inkml:trace contextRef="#ctx0" brushRef="#br0" timeOffset="290280.361">16566 16881 39 0,'0'0'35'0,"0"0"0"0,-2 35 0 15,-21-27-21-15,16 30-2 16,-24-11-3-16,10 19-4 15,-12-6 0-15,8 6-2 16,-4-4 1-16,4 1-3 16,3-7 1-16,5-3-2 15,6-8 0-15,1-6-1 16,4 0-2-16,6-19-2 16,4 23-7-16,-4-23-24 15,0 0-1-15,0 0 0 0,10-19 0 16</inkml:trace>
  <inkml:trace contextRef="#ctx0" brushRef="#br0" timeOffset="291828.7192">16520 17221 13 0,'0'0'30'16,"0"0"0"-16,0 0 1 16,0 0-17-16,0 0-2 15,21-6-1-15,-21 6-1 16,27-13-1-16,-27 13-2 15,35-16-1-15,-35 16-1 16,35-11-1-16,-35 11-1 16,31-2 1-16,-31 2-1 15,0 0 0-15,15 19-1 16,-15-2 0-16,-4 1-1 16,-4 9 0-16,-7-4 0 0,-4 3 0 15,-1-3-1-15,3 0 1 16,0-5-1-16,17-18 0 15,-27 25 1 1,27-25-1-16,0 0 2 0,0 0-1 16,0 0 0-16,19 4 1 15,-2-8-1-15,5 2 1 16,3-4-1-16,6 2 1 16,1-2-1-16,3 1-1 15,-4 3 1-15,0 0-1 16,-2 2 0-16,-6-4-3 15,4 10-3-15,-27-6-32 16,17-4-2-16,-17 4 0 0,0 0-1 16</inkml:trace>
  <inkml:trace contextRef="#ctx0" brushRef="#br0" timeOffset="296172.9718">14016 16151 13 0,'0'0'24'16,"0"0"-11"-16,0 0 4 16,0 0-4-16,-17 7 2 15,17-7-2-15,0 0 0 16,0 0-2-16,0 0-2 15,0 0 0-15,0 0-2 16,19 12-1-16,-19-12-2 16,0 0 0-16,24 4-2 15,-24-4 1-15,23 2-1 16,-23-2 1-16,27 0-1 16,-27 0 0-16,25-4 0 15,-25 4 0-15,25-2-1 16,-25 2 1-16,25 0-1 0,-25 0 0 15,31 0 0-15,-12 2 0 16,-2-2 0-16,3-2 0 16,-1 2 0-16,2 0 0 15,0 2 0-15,1-2 0 16,-1-4-1-16,0 2 1 16,4-2 0-16,0 2-1 15,0-2 1-15,-2 2-1 16,-3-3 1-16,-1 1 0 15,-19 4-1-15,31-2 1 16,-31 2-1-16,25 2 1 16,-25-2-1-16,31-4 1 15,-12 0-1-15,2 2 1 0,3-2-1 16,-1 3 0-16,0-3 0 16,0 2 1-16,-4 0-1 15,1 0 0 1,-1 0 0-16,4-2 0 0,0-2 0 15,2-1 0-15,-2-3 0 16,2 2 0-16,0-3 1 16,-1 1-1-16,-1 1 0 15,-4-1 1-15,-2 3-1 16,1-1 1-16,-1 4-1 16,0-6 0-16,3 5 1 15,3-1-1-15,-2-2 0 16,4-1 0-16,0 1 0 0,0-2 0 15,0 1 1-15,1 1-1 16,-3 2 0 0,0-1 0-16,0 1 0 15,-4 0 1-15,2-1-1 0,5-3 0 16,-3-2 0-16,4 1 0 16,0-3 0-16,0 1 0 15,-2 2 1-15,2-3-1 16,-4 3 0-16,-2-1 1 15,2 4-1-15,-5-1 2 16,3-3-2-16,0 1 1 16,0-5-1-16,0 3 1 0,1 0-1 15,1-5 0 1,-2 3 0-16,0 0 0 16,-1 3 0-16,-20 12 0 15,30-25 0-15,-30 25 0 16,29-23 0-16,-29 23 1 0,27-23-1 15,-27 23 0-15,27-30 0 16,-27 30 0-16,29-29 0 16,-29 29 0-16,27-29 0 15,-27 29 1-15,23-21-1 16,-23 21 0-16,22-23 0 16,-22 23 0-16,23-31 0 15,-8 14 0-15,-3-2 0 16,3-4 0-16,3 2 0 15,-3-1 0-15,-1 5 0 16,1 0 0-16,-15 17 0 16,21-27 0-16,-21 27-1 0,19-23 2 15,-19 23-1-15,16-23 0 16,-16 23 0-16,15-27 0 16,-15 27 0-16,18-27 0 15,-9 10 0-15,-9 17 0 16,22-31 0-16,-9 14 0 15,-13 17 0-15,25-31 0 16,-11 14 0-16,1-2 0 16,-15 19 0-16,25-31 0 15,-25 31 0-15,21-27 1 16,-21 27-2-16,20-26 1 16,-20 26 0-16,17-25 0 15,-17 25 1-15,21-27-1 0,-21 27 0 16,23-27 0-16,-23 27 0 15,25-27 0-15,-15 6 0 16,6 2 0-16,-5 0 1 16,3-1-1-16,-1 1 1 15,-3-2-1-15,5-2 1 16,1 0-1-16,-1 6-1 16,-15 17 2-16,29-31-2 15,-29 31 3-15,27-29-3 16,-27 29 1-16,25-26-1 15,-25 26 2-15,23-22-1 16,-23 22 1-16,21-19-1 16,-21 19-1-16,24-25 1 0,-24 25 0 15,25-27 0-15,-25 27 0 16,29-24 0-16,-29 24 0 16,25-29 1-16,-25 29-1 15,25-29 0-15,-25 29 0 16,27-33 0-16,-10 16 0 15,0-2 0-15,3-2-1 16,-1 0 2-16,0 2-2 16,-1-1 1-16,-18 20 0 15,27-28 0-15,-27 28 1 16,19-25-1-16,-19 25 0 16,15-25 0-16,-3 7 0 15,1 1 0-15,1-4 0 0,1 4-1 16,5-2 1-16,-3 0 0 15,0-1 0-15,-17 20 0 16,31-27 0 0,-31 27 0-16,29-24 0 0,-15 6 0 15,-14 18 0-15,31-30 0 16,-12 12 0-16,2 3 0 16,-2 0 0-16,1 1 0 15,-1 1 0-15,-19 13 0 16,31-19 0-16,-31 19 0 15,27-20 0-15,-27 20 0 16,31-23 0-16,-12 10 0 16,4-2 0-16,2 1 0 0,2 1 0 15,-2-1 0 1,0 3 0-16,0 1 0 16,-3 3 0-16,-1-1 0 15,0 2 0-15,-2-2 0 0,4 3 0 16,1-3 0-16,-1-2 0 15,2 1 0-15,0-3 0 16,2 3 0-16,2-3 0 16,2-3 1-16,1 1-1 15,5-5 0-15,6 2-1 16,3-2 3-16,2-2-2 16,2 2 1-16,-5 3-1 0,-1 7 1 15,-9-5-1 1,-1 10 1-16,-7 1-1 15,-3 1 0-15,-3 0 1 16,4 2-1-16,4 0 0 0,2-2-1 16,3 2 2-16,1 0-1 15,0-4-1-15,-2 8 1 16,-3 0 0-16,-3 1 0 16,-7-3-1-16,1 2-1 15,-21-4-3-15,48 6-33 16,-48-6-2-16,31 0-2 15,-31 0 0-15</inkml:trace>
  <inkml:trace contextRef="#ctx0" brushRef="#br0" timeOffset="297407.7747">13654 13108 44 0,'0'0'33'0,"0"0"0"16,0 0 0-16,40-5-20 16,-18-5-4-16,30 12-1 15,-2-14-2-15,15 11-2 16,-5-3-2-16,-2 2-2 16,0 11-9-16,-14-5-25 15,-15-4-1-15,-11 2 0 16,-18-2 0-16</inkml:trace>
  <inkml:trace contextRef="#ctx0" brushRef="#br0" timeOffset="303283.3112">12134 12961 15 0,'0'0'24'0,"-21"4"-2"16,21-4-4-16,0 0-2 0,0 0-2 15,0 0-1-15,-8-29-2 16,8 29-1-1,0 0-1-15,0 0-3 16,17-31 0-16,-17 31-2 0,25-27 0 16,-1 20-2-16,-5-11 1 15,8 9-1-15,-6-5 0 16,2 10 0-16,-3-5 0 16,-3 15 1-16,-17-6-2 15,19 7 2-15,-19-7-2 16,4 25 1-16,-10-6 0 15,-3 6-1-15,-7 2 0 0,-3 4 0 16,-6 0-1 0,-2 3 1-16,-2-3 0 15,2-4-1-15,2-4 0 16,4-4 1-16,21-19-1 16,-27 27 0-16,27-27 1 0,0 0-1 15,0 0 1-15,0 0-1 16,0 0 1-16,0 0 0 15,7 17-1-15,-7-17 1 16,27-2 0-16,-5-2-1 16,1 0 1-16,2 1-1 15,2-3 0-15,-2 2-1 16,0 0-1-16,-6-2-2 16,6 14-5-16,-25-8-29 15,18-2 1-15,-18 2-2 16,0 0 1-16</inkml:trace>
  <inkml:trace contextRef="#ctx0" brushRef="#br0" timeOffset="303955.217">12578 13030 19 0,'0'0'26'0,"0"0"-6"16,0 0 0-16,7 17 0 15,-7-17-5-15,0 0 0 16,0 0-4-16,0 0-1 15,0 0-2-15,0 0-3 0,-4-23-1 16,4 23-1-16,0 0 0 16,0 0-1-16,6-19 1 15,-6 19 0-15,0 0-1 16,0-19 1-16,0 19-1 16,0 0 1-16,0 0-1 15,-21-14 1-15,21 14-2 16,-25 2 1-16,4 4-1 15,-2 3 1-15,-2 5-1 16,1-1 0-16,1 5 1 16,6 1-1-16,0 0 0 15,5 4 0-15,8-4-1 16,4 2 1-16,6-2 0 0,-6-19-1 16,27 29 0-16,-6-17 0 15,2-5 0 1,4-5-1-16,4 0 0 15,2-8-3-15,4 5-1 0,-12-19-8 16,19 11-24-16,-17-7-3 16,-2 3 2-16,-6-2-1 15</inkml:trace>
  <inkml:trace contextRef="#ctx0" brushRef="#br0" timeOffset="304330.4199">12826 12920 41 0,'0'0'35'16,"0"0"1"-16,0 0 1 15,0 0-19-15,0-19-4 16,0 19-3-16,0 0-5 15,12 19 0-15,-12-19-2 16,2 27 0-16,-4-8-1 16,4 12 0-16,-6-2-1 15,4 5 0-15,-2-5-1 0,2 2 0 16,-2-2-1-16,2-4 0 16,2-6-1-1,-2-19 1-15,2 27-1 16,-2-27-1-16,0 0-1 0,0 0-1 15,0 0-5-15,0 0-24 16,0 0-6-16,10-29-1 16,-8 12 1-16</inkml:trace>
  <inkml:trace contextRef="#ctx0" brushRef="#br0" timeOffset="304596.0717">12570 12897 45 0,'0'0'36'0,"0"0"0"16,0 0 0-16,13-17-20 16,24 27-4-16,-6-22-4 15,25 18-2-15,0-16-2 16,11 7-1-16,1-9-2 15,-3 4 0-15,-5 1-1 16,-8-1-1-16,-4 12-6 16,-30-8-29-16,1 6-1 15,-19-2-1-15,0 0 0 16</inkml:trace>
  <inkml:trace contextRef="#ctx0" brushRef="#br0" timeOffset="305768.258">12026 13567 13 0,'0'0'35'0,"-19"-2"-3"16,19 2 3-16,0 0-14 0,0 0-4 15,0 0-4 1,0 0-4-16,0 0-2 16,23 8-3-16,4-8 1 15,-2-12-1-15,17 4 0 0,1-5 0 16,18 0-1-16,5-5 1 15,13 3-2-15,0-2 0 16,4-1 0-16,-6 5-1 16,-5 3 0-16,-13 3-3 15,-10 5 2-15,-15 2-3 16,-14-4-1-16,-5 23-6 16,-15-19-28-16,-15 19 0 15,15-19-2-15,-31 21 2 16</inkml:trace>
  <inkml:trace contextRef="#ctx0" brushRef="#br0" timeOffset="306362.0397">12277 13851 42 0,'0'0'33'15,"13"-23"1"-15,-9 5-6 16,-4 18-12-16,0 0-3 0,19-7-3 16,-19 7-1-16,0 0-2 15,0 0-1-15,0 0 0 16,8 17-1-16,-6 6-2 16,-6-2 1-1,4 6-1-15,-2 0-1 0,0 2 0 16,0-1-2-16,0-5 1 15,1-3-1-15,1-20-1 16,0 28 0-16,0-28-2 16,0 0-3-16,0 0-5 15,0 0-24-15,0 0-5 16,21 4 0-16,-21-4 0 16</inkml:trace>
  <inkml:trace contextRef="#ctx0" brushRef="#br0" timeOffset="306627.685">12435 13814 59 0,'0'0'37'15,"17"-9"2"-15,-17 9 0 16,21 21-23-16,-21-21-5 16,4 32-2-16,-4-12-3 15,8 10-2-15,-4-1-1 16,2-4-2-16,-2 0 1 15,-1-2-2-15,-3-23 0 16,8 31-1-16,-8-31-1 0,0 0-1 16,0 0-2-1,0 0-5-15,19 11-17 16,-19-11-12-16,2-21 0 16,-4 2-1-16,0 2 1 0</inkml:trace>
  <inkml:trace contextRef="#ctx0" brushRef="#br0" timeOffset="306908.9605">12093 13820 47 0,'-30'0'35'16,"30"0"2"-16,0 0-1 15,15-17-22-15,22 21-4 16,-8-14-2-16,21 10-2 0,-2-10-2 16,14 7-1-16,-4-7 0 15,-2 2-3-15,-2 3 1 16,-8-3-3-16,2 8-4 16,-19-15-17-16,0 13-14 15,-10 0-1-15,-19 2 0 16,21 2 0-16</inkml:trace>
  <inkml:trace contextRef="#ctx0" brushRef="#br0" timeOffset="307987.3653">12643 13791 47 0,'0'-21'35'16,"0"21"1"-16,0 0-8 15,-2-17-11-15,2 17-4 16,0 0-2-16,27 10-4 16,-27-10-1-16,18 19-1 15,-18-19-1-15,13 36 0 16,-9-15-1-16,4 6-1 15,-6-2-1-15,3 2 1 0,-3-4-2 16,2-4 1-16,-4-19-1 16,2 27 0-16,-2-27 0 15,0 0 1 1,0 0-1-16,0 0 1 0,0 0-1 16,4-19-1-16,-2 1 1 15,4-5-1-15,-2-3 1 16,3-1-1-16,1-2 1 15,2 4-1-15,-1 4 0 16,5 0 1-16,-14 21 0 16,27-23 1-16,-27 23-1 15,33-2 1-15,-16 6-1 16,-17-4 1-16,29 21 0 0,-18 0 1 16,-1 0-1-16,-4 4 0 15,-4 0 0 1,-4 0 0-16,-2-4-1 15,2 0 1-15,2-21-1 0,-10 27 0 16,10-27 0-16,0 0 0 16,0 0 0-16,0 0 0 15,8-23 0-15,10 4 0 16,5-4 0-16,2-2-1 16,4 0 1-16,2 0 0 15,-3 8-1-15,1 9 1 16,-5 8 0-16,-7 4 0 15,-17-4 0-15,19 34 0 16,-15-7 1-16,0 4-2 16,2-2 1-16,1-1-3 15,9 7-4-15,-7-14-33 16,15 0 0-16,-5-7-1 0,4-7-1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6T13:40:40.09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context xml:id="ctx1">
      <inkml:inkSource xml:id="inkSrc20">
        <inkml:traceFormat>
          <inkml:channel name="X" type="integer" max="2776" units="cm"/>
          <inkml:channel name="Y" type="integer" max="1569" units="cm"/>
          <inkml:channel name="T" type="integer" max="2.14748E9" units="dev"/>
        </inkml:traceFormat>
        <inkml:channelProperties>
          <inkml:channelProperty channel="X" name="resolution" value="100" units="1/cm"/>
          <inkml:channelProperty channel="Y" name="resolution" value="100" units="1/cm"/>
          <inkml:channelProperty channel="T" name="resolution" value="1" units="1/dev"/>
        </inkml:channelProperties>
      </inkml:inkSource>
      <inkml:timestamp xml:id="ts1" timeString="2015-09-16T13:42:02.088"/>
    </inkml:context>
  </inkml:definitions>
  <inkml:trace contextRef="#ctx0" brushRef="#br0">22712 1327 42 0,'0'0'24'0,"0"0"0"0,-2-27-2 15,2 27-5-15,0 0-3 16,25-15-3-16,-27-2-2 16,19 15-2-16,-17-16 0 15,0 18-1-15,18-9 0 16,-18 9-1-16,19 4-1 16,-19-4 0-16,0 0-2 15,9 32 2-15,-9-32-2 16,6 31 0-16,-13-12 0 15,-3 6 0-15,-4 2 0 16,1 0 0 15,-4 3 0-31,-1-3-1 0,-3-2 0 0,4-4 0 0,17-21 0 0,-27 23-1 16,27-23 0-16,-22 6 1 16,22-6-2-1,0 0 0-15,0 0 0 16,-23-19-3-16,23 19-2 0,-9-27-7 15,9 27-27-15,15-23-1 16,-15 23 0-16,0-29 1 16</inkml:trace>
  <inkml:trace contextRef="#ctx0" brushRef="#br0" timeOffset="839.6697">22501 1419 1 0,'-2'-23'27'15,"2"23"4"-15,0 0 0 16,4-23-13-16,-4 23-2 16,0 0 1-16,18-4-4 15,-18 4-2-15,0 0-2 16,0 0-1-16,0 0-1 16,0 0-1-16,0 0-2 15,-14 19 0-15,10 3-1 0,-5-5-1 16,1 4 0-1,-2 2-1-15,3 2 0 16,-1-2 0-16,2-2 0 16,0-4-1-16,6-17 1 0,-4 25-1 15,4-25 0-15,0 0 0 16,0 0 0-16,6 17 1 16,-6-17-1-16,0 0 0 15,0 0 0-15,0 0 0 16,0 0 1-16,0 0-1 15,18 2 0-15,-18-2 0 16,19 2 0-16,-19-2 0 16,33 0 0-16,-12 2 0 15,4-2 0-15,2 0 0 16,0 0 0-16,-2-4 0 16,2 6 0-16,-6-2 0 15,-3-4 0-15,-18 4 0 0,23-9 1 16,-23 9-1-16,0 0 1 15,0 0-1-15,-20-12 1 16,20 12 1-16,-34-15-2 16,13 5 1-16,-1-7-1 15,1 4 0-15,2-1 0 16,1 1 0-16,-1-3-2 16,19 16-2-16,-31-36-11 15,31 36-25-15,-21-23-1 16,19 6 0-16,0 0 0 15</inkml:trace>
  <inkml:trace contextRef="#ctx0" brushRef="#br0" timeOffset="7739.5846">23080 1078 52 0,'0'0'37'0,"13"-25"3"15,-13 25-2-15,0 0-24 0,2-21-4 16,-2 21-2-16,0 0 0 15,24 30-2 1,-21-7 0-16,5 14-3 16,-2-1 2-16,5 8-3 0,-1 0 1 15,0 1-3-15,-3-11 2 16,-1 1-1-16,-2-7-2 16,2-10 0-16,-6-18-1 15,4 17-1-15,-4-17-3 16,-2-19-9-16,2 19-26 15,6-35-1-15,-4 6 0 16,-6-5 0-16</inkml:trace>
  <inkml:trace contextRef="#ctx0" brushRef="#br0" timeOffset="7987.5069">23039 1001 36 0,'0'0'36'0,"-17"-6"3"15,17 6-1-15,0 0-18 16,-21-4-5-16,21 4-4 16,0 0-3-16,37 2-3 15,-14-11-2-15,11-1-1 16,9-9 0-16,9-6-2 16,2 0-1-16,-2-6-1 15,6 6-3-15,-18-13-3 16,16 34-10-16,-23-19-22 15,-8 16-1-15,-25 7 1 16,0 0 1-16</inkml:trace>
  <inkml:trace contextRef="#ctx0" brushRef="#br0" timeOffset="8171.6363">23065 1156 38 0,'0'0'36'0,"17"10"-1"16,-17-10 2-16,37-21-19 16,-7 21-10-16,-6-10-7 15,3-5-7-15,7 3-28 16,-3 5-1-16,-8-9 0 16,6 9-1-16</inkml:trace>
  <inkml:trace contextRef="#ctx0" brushRef="#br0" timeOffset="8759.4216">23574 918 36 0,'0'0'37'16,"0"0"2"-16,0 0-2 15,6 33-19-15,-6-33-5 16,17 2-4-16,-17-2-3 16,35 10-2-16,-12-8-1 0,8-1-2 15,-2 1 0-15,3-5 0 16,-3 1-1-16,0 0 1 15,-6-2 1 1,-3 8-1-16,-20-4 1 0,17 15 0 16,-17-15 0-16,-12 29 0 15,-3-12 1-15,-2 4-2 16,-5 4 0-16,-1-2 0 16,-2-6 0-16,2 4 0 15,4-5-1-15,19-16-2 16,-29 27 2-16,29-27-4 15,-14 21-2-15,14-21-10 16,0 0-25-16,0 0-2 0,0 0 2 16,16-17 0-16</inkml:trace>
  <inkml:trace contextRef="#ctx0" brushRef="#br0" timeOffset="9095.4905">24091 819 72 0,'0'0'42'0,"0"0"-1"16,11 25 1-16,-11-25-32 16,-11 44-4-16,-5-10-1 0,7 9-2 15,-1-1-1 1,2-2-1-16,6-4-1 15,12-11 1-15,9-5-2 16,10-17 1-16,8-14 0 0,-1-4 1 16,-1-12-1-16,0-4 1 15,-10-4-1-15,-13 1 0 16,-14 1 1-16,-14 5-1 16,-7 6 0-16,-8-1-2 15,4 12-3-15,-15-10-36 16,17 9 0-16,2-3-2 15,23 15 0-15</inkml:trace>
  <inkml:trace contextRef="#ctx0" brushRef="#br0" timeOffset="16655.5822">20846 1442 14 0,'0'0'23'15,"0"0"-7"-15,0 0 0 16,0 0-4-16,0 0-1 16,18-2-2-16,-18 2 0 15,9 44-1-15,-11-11-1 16,4 23-1-16,-7 3-1 15,3 12 0-15,-8 2-3 0,2-2-1 16,3-6-3 0,-3-17-9-16,2-10-18 15,14 1-2-15,-8-39 0 16,6 25 0-16</inkml:trace>
  <inkml:trace contextRef="#ctx0" brushRef="#br1" timeOffset="50047.6041">762 4523 26 0,'0'0'35'16,"13"-19"2"-16,-13 19-1 15,0 0-15-15,18-2-5 16,-18 2-5-16,0 0-3 16,-8 21-2-16,14 0-2 15,-10-2 0-15,6 10-2 16,-6 3 0-16,4 5 0 15,-2 1-1-15,-2 2-2 16,4-1 1-16,-2-7-3 0,4 3-1 16,-2-35-8-16,8 33-21 15,-8-33-7-15,0 0 0 16,6-22 1-16</inkml:trace>
  <inkml:trace contextRef="#ctx0" brushRef="#br1" timeOffset="50345.1621">706 4243 58 0,'-52'36'38'0,"-10"18"2"16,8 17-2-16,-8 7-26 0,37 24-3 15,2-14-2-15,31 6-3 16,13-17 0-16,23-14-3 15,18-19 0-15,17-19-1 16,6-36 1-16,-2-14 0 16,-8-15-1-16,-11-14 0 15,-18-9-1-15,-17-6 1 16,-27-2 1-16,-21 2-2 16,-24 9 0-16,-7 3-4 15,12 14-34-15,-11-10-1 16,7 1 0-16,9 0-2 15</inkml:trace>
  <inkml:trace contextRef="#ctx0" brushRef="#br1" timeOffset="58908.8593">559 7105 8 0,'0'0'31'0,"-23"-6"3"15,23 6-3-15,0 0-11 16,-6-23-3-16,6 23-1 15,0 0-4-15,27-8-3 16,-27 8-2-16,29-11-2 16,-29 11-2-16,35-10 0 15,-18 4-1-15,6 6 0 16,-23 0 0-16,31 6 0 16,-31-6 0-16,12 27 0 15,-14-4 1-15,-6 4-1 16,-3 2 0-16,-7 5-1 15,1-1 0-15,-2-3-1 16,-1-5 0-16,5-4-1 0,15-21 1 16,-17 25 0-16,17-25 0 15,0 0 0-15,0 0 1 16,0 0 0-16,0 0-1 16,28-13 1-16,-6 3-1 15,5 1 1-15,2 1-1 16,1 0 0-16,5 5 0 15,0-3 0-15,2 0-1 16,-9 0-2-16,1 8-1 16,-29-2-3-16,45 4-13 15,-45-4-19-15,21-13 0 16,-21 13-1-16,-6-20 1 16</inkml:trace>
  <inkml:trace contextRef="#ctx0" brushRef="#br1" timeOffset="59393.2408">472 6777 30 0,'-23'0'34'0,"-8"3"2"16,-3 9 0-16,9 24-18 0,-27-20-4 15,26 37-1-15,-24-8-2 16,25 25-3-16,-4 0-3 15,22 12 1-15,5-3-3 16,21-1 0-16,14-11 0 16,23-9-1-16,11-20-2 15,16-20 1-15,8-18-1 16,-3-23 1-16,1-18 0 0,-10-10 1 16,-17-15-1-16,-16-3 0 15,-17-4 0 1,-15 6 0-16,-22 0 0 15,-11 6-1-15,-14 7 1 0,-6 4-2 16,-1 10-1-16,-6-2-3 16,17 17-31-16,-12-2-6 15,8 12 0-15,2 5-1 16</inkml:trace>
  <inkml:trace contextRef="#ctx0" brushRef="#br1" timeOffset="64457.1852">9650 6316 29 0,'-12'-21'22'0,"12"21"2"16,0 0-3-16,-33-11-2 16,33 11-4-1,-27-4-3-15,27 4-1 16,0 0-2-16,0 0-2 0,-15-21-1 15,15 21-1-15,23-18-1 16,4 13-1-16,-4-7 0 16,8 8-1-16,-4-1 1 15,4 3-2-15,-4 5 0 16,-4 5 0-16,-4 4-1 16,-19-12 1-16,18 32 0 15,-16-14-1-15,-6-1 0 16,4-17 1-16,-25 29 0 15,7-16-1-15,-3-7 1 16,2 1-1-16,0-5 0 16,19-2 1-16,-27 0-1 15,27 0 0-15,0 0 0 0,0 0 0 16,38-17-1-16,-9 11 2 16,10 2-1-16,1 1 0 15,1 3 1-15,-3 3-1 16,-7 5 1-16,-8 4 0 15,-23-12 0-15,6 36 0 16,-25-15 0-16,-6 2 0 16,-12 0 0-16,0 2 1 15,-3-8-1-15,1-1 0 16,5-5-2-16,3-11 0 16,8 4-3-16,-3-12-3 15,26 8-11-15,-21 2-21 16,21-2 0-16,-25-17 0 0,25 17 0 15</inkml:trace>
  <inkml:trace contextRef="#ctx0" brushRef="#br1" timeOffset="64925.9553">9549 6007 26 0,'-44'8'34'0,"-8"4"3"16,0 9-1-16,6 19-17 15,-16-15-1-15,35 30-5 16,-16-7-2-16,30 16-4 16,1-9-1-16,30 5-3 15,11-12 1-15,25-10-3 16,13-11-1-16,14-14 1 16,6-16 0-16,6-13 0 15,-3-13 0-15,-9-5 0 16,-15-6 1-16,-12-6 0 0,-18-4-2 15,-11 6 1-15,-19-4-1 16,-13 4 1-16,-9 1-2 16,-11-1 0-1,-4 10-3-15,-13-12-9 0,-2 17-26 16,1 0-2-16,1 6 1 16,1 8-2-16</inkml:trace>
  <inkml:trace contextRef="#ctx0" brushRef="#br1" timeOffset="68191.9475">517 9286 40 0,'0'0'32'16,"0"0"-5"-16,-4-25-6 15,4 25-4-15,0 0-4 16,0 0-3-16,0 0-3 15,0 0-2-15,0 0 0 16,15 28-1-16,-19-10-1 16,4 8 0-16,-11-3 0 15,3 10-1-15,-5-8-1 0,1 2 0 16,-1-8-1-16,13-19 0 16,-18 25 0-16,18-25 1 15,0 0-1 1,0 0 0-16,0 0 0 15,25-21 0-15,-25 21 0 0,37-21 0 16,-12 11 1-16,0 1-1 16,-2 3 0-16,4 0-1 15,-2 4 1-15,0-2-2 16,2 8-2-16,-27-4-8 16,43-6-20-16,-43 6-5 15,27-1-1-15,-27 1 1 16</inkml:trace>
  <inkml:trace contextRef="#ctx0" brushRef="#br1" timeOffset="68441.9679">717 9259 37 0,'0'0'35'15,"0"0"3"-15,0 0-1 16,25 19-18-16,-25-19-6 15,-2 29-3-15,-5-8-4 16,11 6-2-16,-6-1-1 16,4 5-1-16,-2-2-2 15,-2-6 0-15,2 0-1 16,0-23-3-16,0 34-5 16,-18-30-25-16,18-4-4 15,0 0-1-15,-17-15 1 16</inkml:trace>
  <inkml:trace contextRef="#ctx0" brushRef="#br1" timeOffset="68770.1005">386 9025 57 0,'-41'32'39'0,"1"20"0"16,-3 13 1-16,10 37-30 15,1-16 0-15,28 25-3 16,4-9-1-16,27-6-3 16,17-15-2-16,22-22 0 15,17-26-1-15,9-24 0 0,7-18-2 16,-1-28 2-16,-7-13-1 16,-14-15 1-16,-21-13 0 15,-20-7 1-15,-18-1-1 16,-20 3 1-16,-19 5 0 15,-14 9-2-15,-13 9-1 16,-14-3-14-16,6 24-23 16,10 13-1-16,5 8-1 15,10 9 0-15</inkml:trace>
  <inkml:trace contextRef="#ctx0" brushRef="#br1" timeOffset="76193.1568">739 11758 1 0,'0'0'24'0,"0"0"7"16,0 0 1-16,0 0-16 0,28 2 0 15,-28-2-1-15,4 27-2 16,-4-27-4-1,-5 34-3-15,5-34-2 16,-8 29 0-16,8-29-1 0,0 0 0 16,0 0-2-16,0 0 1 15,0 0-1-15,33-31 1 16,-10 10-1-16,10 2 0 16,3-6 0-16,11 6-1 15,3 0 2-15,2 5-2 16,-8 7 1-16,0 9 0 15,-13 5 0-15,-8 13 0 16,-19 10 0-16,-13 9 1 16,-14 1-1-16,-8 8 0 15,-4-10 0-15,-2-3-1 16,5-7-1-16,1-16-2 16,31-12-6-16,-43 0-17 0,43 0-11 15,-9-33-1-15,9 14 0 16</inkml:trace>
  <inkml:trace contextRef="#ctx0" brushRef="#br1" timeOffset="76521.2989">619 11653 40 0,'0'0'35'0,"-17"1"0"16,17-1 0-16,42-9-24 15,-19-14-2-15,29 13-1 16,-11-15-4-16,11 8-2 15,4 0-2-15,-8 1-3 16,0 15-4-16,-21-15-11 16,-2 12-17-16,-5 6 0 15,-20-2-1-15,0 0 1 16</inkml:trace>
  <inkml:trace contextRef="#ctx0" brushRef="#br1" timeOffset="76896.3152">987 11280 15 0,'-32'-3'31'0,"3"14"2"15,-18 4 1-15,-20 10-21 16,15 37 1-16,-25-5 1 15,23 39-2-15,-18-11-3 16,34 22-3-16,5-9-2 0,29 2-1 16,16-22-2-16,34-14 0 15,18-24-1-15,18-25 0 16,13-21 0 0,5-20 0-16,3-20 0 0,-7-20 0 15,-13-12 1-15,-16-9 0 16,-20-9 0-16,-15 2-1 15,-24 0 2-15,-16 6-2 16,-22 8-1-16,-21 9-3 16,7 25-25-16,-20 2-12 15,-1 11-1-15,3 8 1 16</inkml:trace>
  <inkml:trace contextRef="#ctx1" brushRef="#br1">18271 17497 0</inkml:trace>
  <inkml:trace contextRef="#ctx0" brushRef="#br1" timeOffset="82914.1439">16019 9167 44 0,'7'-18'34'0,"-9"-1"2"15,-7-8-10-15,9 27-4 16,-27-30-5 0,27 30-4-16,-37-20-4 0,37 20-2 15,-42-15-3-15,22 13 1 16,-5-6-2-16,2 8-1 15,-2 4 0-15,0 4 0 16,0 3-1-16,0 7 0 16,0-1 0-16,4 8 0 15,3 4 0-15,10 5-1 16,5 3 1-16,6 7-1 16,7 2 1-16,7 8 0 0,1 3 0 15,3 3 0-15,0 1 0 16,-1 4 1-1,-3-2 0-15,-2-3-1 16,-1-8 1-16,-4-4-2 0,-5-6 1 16,-1-8 0-16,-4-3 1 15,0-12-1-15,0-19-1 16,-11 23 1-16,11-23 0 16,-24 8 1-16,7-8-2 15,-2-4 1-15,-6-5-1 16,-4-3-1-16,0-1 1 15,-6-3-1-15,2 1-1 16,-1 0-1-16,7 1-1 16,-4-7-5-16,31 21-26 15,0 0-8-15,-2-23 0 16,2 23 0-16</inkml:trace>
  <inkml:trace contextRef="#ctx0" brushRef="#br1" timeOffset="83586.045">16333 9473 50 0,'0'-19'36'16,"0"19"1"-16,-6-17 0 0,6 17-19 16,-23-6-3-16,23 6-5 15,-42 2-2-15,18 4-4 16,-4-2 0-16,6 2-2 15,1-5 0-15,21-1-1 16,0 0-1-16,0 0 0 16,0 0 0-16,46 22 0 15,-7-13-1-15,5-1 2 16,7 1-1-16,-3 3 0 16,-2-1 0-16,-9 5 1 15,-6-3-1-15,-14 3 1 16,-17-16 0-16,-6 30 0 15,-17-14 1-15,-4 1-1 0,-8-6 1 16,-1 3-1-16,-1-8 0 16,4-5 0-16,4-1-1 15,4-3-1-15,6-3 0 16,1-6-2-16,18 12-2 16,-27-23-5-16,27 23-28 15,0 0-3-15,6-21 0 16,-6 21 1-16</inkml:trace>
  <inkml:trace contextRef="#ctx0" brushRef="#br1" timeOffset="83992.3094">16661 9464 51 0,'4'-21'37'0,"-4"21"2"0,0 0 0 16,19-10-16-16,-19 10-9 16,17 10-3-1,-17-10-3-15,20 40-2 16,-16-15-1-16,5 8-2 0,-7-3-1 16,0 1-1-16,0-4 0 15,2-10-2-15,-4-17-2 16,0 0-2-16,23 23-7 15,-23-23-29-15,2-21 1 16,4-2-3-16,-2 0 2 16</inkml:trace>
  <inkml:trace contextRef="#ctx0" brushRef="#br1" timeOffset="84132.9449">16705 9320 71 0,'-11'-21'37'0,"11"21"-2"15,-6-33 1-15,6 33-32 0,17-17-5 16,6 19-26-16,-3 9-8 16,-20-11 1-16,25 24-2 15</inkml:trace>
  <inkml:trace contextRef="#ctx0" brushRef="#br1" timeOffset="84586.1042">16956 9429 76 0,'0'0'39'16,"23"14"1"-16,-23-14 0 16,27 23-27-16,-27-23-5 15,25 32-3-15,-17-14 0 16,0 5-2-16,-4-2-2 15,-3-2 1-15,-4-2-2 16,3-17 0-16,0 0 0 16,0 0 1-16,-18 2-2 15,18-19 1-15,0-4-1 16,4-6 1-16,6-2-1 16,-1 4 1-16,5 0 0 15,1 2-1-15,3 6 1 16,1 7 1-16,2 5-1 0,2 9 1 15,0 5 0-15,4 6 0 16,-5 7 1-16,1 4-1 16,-6 5 1-16,1-2 0 15,-9 0-2-15,1-2 1 16,-6-6-1-16,-4-21-2 16,5 28-2-16,-5-28-6 15,0 0-30-15,12-17-3 16,-12 17 2-16,10-29-2 15</inkml:trace>
  <inkml:trace contextRef="#ctx0" brushRef="#br1" timeOffset="84836.1168">17583 9330 75 0,'15'17'37'15,"-15"-17"2"-15,37 2-2 16,-4 7-30-16,0-14-2 16,5 5-4-16,6 5-8 15,-18-3-28-15,4-4-2 16,-8 4-1-16,-22-2-1 0</inkml:trace>
  <inkml:trace contextRef="#ctx0" brushRef="#br1" timeOffset="85007.977">17654 9479 73 0,'21'8'37'15,"6"-6"-1"-15,4-10-2 16,0 8-38-16,15-2-29 15,-9-9-1-15,2 7-2 16,-10-8 0-16</inkml:trace>
  <inkml:trace contextRef="#ctx0" brushRef="#br1" timeOffset="85242.537">18364 9391 90 0,'35'-4'40'0,"-12"0"-1"15,8-1 0-15,0-5-36 0,5 2-5 16,7 12-21-16,-12-6-16 15,-6-2 1 1,-6 2-3-16,-19 2 1 16</inkml:trace>
  <inkml:trace contextRef="#ctx0" brushRef="#br1" timeOffset="85898.8202">19107 9262 62 0,'0'0'39'0,"0"0"1"16,0 0 0-16,0 0-23 16,17 8-7-16,-17-8-2 0,0 0-2 15,2 17-1-15,-2-17-2 16,17 20-1-16,-17-20 0 16,20 11-1-16,-20-11 0 15,23-4-1-15,-23 4 0 16,0 0 1-16,17-25-1 15,-17 25 1-15,-15-23-1 16,-3 16 0-16,-9 7 0 16,-9 5 0-16,-7 5 0 15,1 11 1-15,-3 2-1 16,7 6 1-16,7 4-1 16,12 3 0-16,13-2 1 15,16 1-1-15,15-6 0 0,7-8 0 16,11-10-2-16,5-1 0 15,0-12-3-15,6 2-2 16,-23-25-15-16,12 10-20 16,-9-4-1-16,1-3 2 15,-6-1-1-15</inkml:trace>
  <inkml:trace contextRef="#ctx0" brushRef="#br1" timeOffset="86195.7013">19543 9326 69 0,'0'0'42'0,"0"0"0"16,0 0 0-16,0 0-24 16,-22 13-7-16,-12 1-3 0,5 11-2 15,-4-2-3-15,10 3-1 16,7-3 0-16,14-1-1 16,14-3-2-1,13-6 1-15,14-3-1 0,3-10 0 16,6-4 0-16,-3-8 1 15,-5-5-1-15,-9-4 1 16,-12-4 0-16,-9-2 0 16,-16-1 0-16,-11-1-1 15,-6 6 0-15,-10-2-1 16,2 13-2-16,-6-5-6 16,37 17-31-16,-38-8-2 0,38 8 2 15,-18 18-2-15</inkml:trace>
  <inkml:trace contextRef="#ctx0" brushRef="#br1" timeOffset="86601.9736">19998 9274 80 0,'0'0'41'16,"-27"-13"0"-16,2 7-1 0,5 10-31 16,-9-6-3-16,8 6-2 15,2-3-1 1,19-1-2-16,-6 18-1 16,6-18 0-16,33 17 0 0,-4-5 0 15,2 1 0-15,3-2-1 16,3 5 1-16,-2-1-1 15,-4 2 1-15,-4 6 0 16,-8-1 0-16,-6 1 0 16,-5-6 0-16,-10 0 0 15,-5 0 0-15,7-17 0 16,-33 14 0-16,10-16 0 16,-1-2 0-16,-1-6-1 15,0 1 0-15,-4-7-4 16,29 16-34-16,-29-17-2 15,29 17 1-15,-23-13-2 16</inkml:trace>
  <inkml:trace contextRef="#ctx0" brushRef="#br1" timeOffset="104135.7894">800 14098 1 0,'12'-23'29'15,"-12"23"1"-15,19-7-2 0,-19 7-10 16,17-10-1-1,-18-7-3-15,18 22-2 16,-17-5-2-16,0 0-3 16,0 0 0-16,0 0-2 0,0 0 1 15,10 46-2-15,-22-13-1 16,2 9 0-16,-3 2-1 16,3 2 0-16,-1 0-1 15,7-5 0-15,4-11-1 16,9-10 0-16,9-15 0 15,9-8 1-15,0-9-1 16,6-7 0-16,-3-4 0 16,-1-4 0-16,-4 2 1 15,-5 0-1-15,-9 6 0 16,-11 19 1-16,0 0-1 16,0 0 1-16,-25 4-1 15,4 15 1-15,-2 4-1 0,0 2-1 16,3 2 0-16,3-4-3 15,9 2-1-15,8-25-7 16,2 19-24-16,-2-19-3 16,0 0 1-16,20 13-1 15</inkml:trace>
  <inkml:trace contextRef="#ctx0" brushRef="#br1" timeOffset="104480.9338">719 13857 49 0,'-46'28'36'0,"-2"24"-1"16,-6 19 2-16,0-2-27 15,19 29-2-15,-2-10-2 16,28 10-2-16,11-16-1 15,21-11-1-15,19-21-1 16,22-21 0-16,13-21 0 16,6-18 0-16,2-17 1 0,-8-13-1 15,-13-10 1 1,-12-4-1-16,-25-11 1 16,-23 4-1-16,-18-2 0 15,-19-1-4-15,4 20-11 0,-11-11-24 16,-1-1-1-16,7 8 0 15,5 8-2-15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6T13:36:56.104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1595 980 25 0,'0'0'26'0,"0"0"-1"16,-14-31-3-16,14 31-3 15,-13-31-2-15,13 31-2 16,-10-19-3-16,10 19-2 16,0 0-1-16,0 0-2 15,0 0-1-15,-2 29-2 0,2-8 0 16,10 12-1-16,-4 3 0 16,7 8-1-16,-1 0 0 15,3 4 0 1,-1-3 0-16,-1-3-1 0,-1-4 0 15,-2-9-1-15,-3-10 1 16,-7-19 0-16,0 0-1 16,20 10 1-16,-20-10-2 15,23-39 1-15,-6 12-1 16,4-3 2-16,2-1-2 16,12 0 1-16,6 8 0 15,5 10 0-15,4 3 0 16,4 12 0-16,-2 8 1 0,2 7-1 15,-4 6 1-15,-13 10 0 16,-10 3 0-16,-15 4 1 16,-14 3 0-16,-16 5 0 15,-16-4 0-15,-9 0 0 16,-5-4-1-16,-8-7 0 16,2-6-1-16,4-10 1 15,3-9-1-15,5-10-1 16,9-2-1-16,2-6-2 15,8 2 0-15,2-7-4 16,21 15-10-16,-25-2-23 16,25 2-1-16,0 0 0 0,0 0 1 15</inkml:trace>
  <inkml:trace contextRef="#ctx0" brushRef="#br0" timeOffset="578.1642">2328 635 65 0,'0'0'38'16,"-6"-29"1"-16,6 29 0 16,-2-31-29-16,2 31-2 15,19 4-1-15,3 17-3 16,-1 8 0-16,12 17 0 15,1 9-2-15,9 16 0 16,-3 10-1-16,-3 3 0 16,-4 8 0-16,-6 2 0 0,-12 2 1 15,-5-7-2 1,-10-3 1-16,-8-9 0 16,-7-8 1-16,-1-4 0 15,-5-9 0-15,-2-8 0 0,-2-8-1 16,0-8 0-16,-2-5 0 15,2-6 1-15,2 0-2 16,1 1 1-16,3-11-1 16,19-11 0-16,-29 21 0 15,29-21 0-15,-15 17-1 16,15-17-2-16,0 0-1 16,0 0-4-16,0 0-34 15,0 0-2-15,0 0 0 16,-20-34-1-16</inkml:trace>
  <inkml:trace contextRef="#ctx0" brushRef="#br0" timeOffset="2015.9784">3593 1444 17 0,'-6'-21'31'15,"6"21"3"-15,4-23-12 16,-11-8 0-16,7 31-5 15,11-36-1-15,-11 36-3 0,6-27-3 16,-6 27-3 0,19-13 0-16,-19 13-3 15,19 1 0-15,-19-1-1 16,20 25 1-16,1 8-2 0,-9 3 0 16,7 18 0-16,-8 4 0 15,9 7-1-15,-9 4 0 16,7 0 0-16,-3-4-1 15,-1-3 1-15,1-22 0 16,-1-8-1-16,-14-32 1 16,25 10-1-16,-25-10 1 15,29-50 0-15,-18 6-1 16,1-17 1-16,-1-5 0 16,3-4-1-16,1 0 1 15,-5 9-1-15,3 0-1 16,-1 9 1-16,-2 8 0 15,1 7-2-15,1 14-2 0,-5 0-1 16,-7 23-2-16,18-27-11 16,-18 27-23-16,0 0 0 15,29 6 0-15,-29-6 0 16</inkml:trace>
  <inkml:trace contextRef="#ctx0" brushRef="#br0" timeOffset="3141.1702">4297 1832 25 0,'2'-20'35'16,"-2"20"0"-16,0-25 1 16,0 25-18-16,4-17-4 15,-4 17-4-15,0 0-2 16,29 21-3-16,-19-2 0 16,5 14-1-16,-7 2-1 15,7 9 0-15,-7 2 0 16,2 0-1-16,-7 0-1 0,1-6 0 15,-6-7 0 1,4-8 0-16,-4-8-1 16,2-17 0-16,0 0 0 15,0 0 0-15,-19-23 0 0,13 0 0 16,2-12-1-16,1-5 0 16,3-6 1-16,3-2-1 15,5 8 1-15,4-6 0 16,5 15 0-16,2 0 0 15,4 14 0-15,3 7 1 16,1 12-1-16,1 14 1 16,-2 3 0-16,-3 17 0 15,-4 1 0-15,-4 7 0 16,-7 2 0-16,-6 0 0 16,-8-2 0-16,0-7-1 15,-7-7 1-15,1-9-1 16,12-21 0-16,-25 18 0 0,25-18 0 15,-11-21 0-15,15-6 0 16,3-8-1-16,11-7 1 16,1 0-1-16,6-4 1 15,2 4 0-15,2 3 0 16,0 14 0-16,-2 8 0 16,0 17 1-16,-6 8-1 15,-2 13 0-15,-3 7 1 16,-5 9-1-16,-5 3 0 15,-2 0-1-15,-2 3-1 16,-4-9-1-16,4 3-4 16,-2-37-15-16,-6 28-18 15,6-28-1-15,0 0 1 0,0 0-1 16</inkml:trace>
  <inkml:trace contextRef="#ctx0" brushRef="#br0" timeOffset="3922.4956">5279 1749 28 0,'0'0'36'0,"21"-29"0"15,-13 12 2-15,-8 17-18 16,2-19-4-16,-2 19-6 15,0 0-4-15,0 0-1 16,-37 27-1-16,14 1-1 16,-6 9-1-16,-2 7 0 15,-5 4 0-15,9 4-1 16,3 0 0-16,11-3-1 16,5-4 1-16,8-19-1 15,8-8 0-15,-8-18-1 0,33 0 1 16,-16-16 0-16,0-9 0 15,-3-7 0-15,-1-10 0 16,-1 3 0 0,-4 1 0-16,-2 1 0 0,-5 7 0 15,3 1 1-15,0 12 0 16,-4 17-1-16,0 0 2 16,0 0-1-16,23 7 1 15,-11 20 0-15,1 8-1 16,7 3 1-16,-1 4-1 15,2 6 0-15,2-9-1 16,2-1 1-16,0-7-1 16,1-10-1-16,-5-12-1 0,-2-5-1 15,2-6-3 1,-13-27-9-16,9 14-26 16,-9-21-1-16,4 1 1 15,-8-11 0-15</inkml:trace>
  <inkml:trace contextRef="#ctx0" brushRef="#br0" timeOffset="4172.5541">5674 1642 66 0,'0'0'41'0,"24"21"0"16,-32-4-1-16,8 23-27 15,-21-7-5-15,3 21-1 0,-11 1-2 16,2 12-2-1,-7-3-1-15,-3-5-1 16,2-3-1-16,4-6 0 16,4-8-1-16,4-13-1 0,8-3-2 15,15-26-3-15,-14 27-13 16,14-27-22-16,0 0 1 16,-6-34-1-16,12 15 1 15</inkml:trace>
  <inkml:trace contextRef="#ctx0" brushRef="#br0" timeOffset="4797.7099">5402 1816 62 0,'0'0'38'16,"22"16"2"-16,-22-16-1 16,27 23-27-16,-27-23-3 0,27 40-3 15,-12-8-1-15,12 5-1 16,-2 1-1-16,8 1-1 15,-6 1 0-15,2-8-2 16,-4 1 0-16,-2-6 0 16,-2-8-2-16,-21-19-2 15,25 25-3-15,-25-25-30 16,0 0-4-16,0 0 0 16,-17-19 0-16</inkml:trace>
  <inkml:trace contextRef="#ctx0" brushRef="#br0" timeOffset="6641.7292">7030 1419 32 0,'0'0'35'15,"0"0"0"-15,14-31-1 16,3 37-16-1,-26-23-4-15,9 17-3 0,0 0-2 16,0 0-3-16,0 0-1 16,1 17 0-16,-1-17-2 15,-5 23-1-15,5-23 0 16,-2 25-1-16,2-25 0 16,0 0 0-16,6 19-1 15,-6-19 0-15,0 0 1 16,0 0-1-16,17-21 0 15,-17 21 1-15,6-17-1 0,-6 17 0 16,0-19 0-16,0 19 0 16,0 0 1-1,-18-6-1-15,18 6 0 16,-27 15 0-16,10-1 0 0,17-14 1 16,-29 36-1-16,19-15 0 15,1 0 0-15,7 1 1 16,4-5-1-16,-2-17 0 15,23 19 0-15,-6-15 1 16,4-6-1-16,1-8 1 16,1-3-1-16,-2-6 0 15,-4-6 0-15,-1-6 1 16,-7 2-1-16,-7-5 1 0,-5-1-1 16,-7 3 0-16,-9-1-1 15,-6 4 1 1,-10 8-1-16,-8 8 1 15,-7 9 0-15,-6 15 0 0,-5 12 0 16,3 14 0-16,2 11 1 16,10 13 0-16,11 4 0 15,17 10 0-15,15 2 0 16,16-2 0-16,16-6 0 16,15-10 1-16,8-7-2 15,6-15 1-15,2-11-1 16,-2-8 1-16,-2-18-1 0,-4-8-1 15,-6-13-1 1,-13-8-3-16,2 19-16 16,-24-26-21-16,-1 9-1 15,-20-9 1-15,-1 15-1 0</inkml:trace>
  <inkml:trace contextRef="#ctx0" brushRef="#br0" timeOffset="10439.3475">7906 1185 18 0,'2'-23'31'16,"2"6"-3"-16,-4 17-3 16,0-37-6-16,0 37-2 15,6-30-3-15,-6 30-3 16,9-21-2-16,-9 21-1 15,0 0-2-15,0 0-1 0,0 0-1 16,10 34-1-16,-14-5 1 16,4 9-1-16,-2 8 0 15,2 14-1 1,-2 5 0-16,4 6 0 0,-2-6 0 16,8 4 0-16,0-9-1 15,1-10-1-15,3-1 1 16,5-20 0-16,4-6-1 15,4-4 1-15,2-11-1 16,0-6 0-16,2-8-1 16,-2 2 1-16,0-7-2 15,-4-1 0-15,-1-3-2 0,-13-14-2 16,11 20-6-16,-28-18-28 16,14-2 0-16,-12-5 1 15,2-3-1-15</inkml:trace>
  <inkml:trace contextRef="#ctx0" brushRef="#br0" timeOffset="10658.1161">7835 1325 50 0,'0'0'38'0,"0"0"-2"16,0 0 2-16,48 14-26 0,-27-22-4 15,23 12-2-15,-5-10-2 16,9 0-4 0,2 6-4-16,-11-15-11 15,5 13-22-15,-3-8 0 0,-5 7-1 16,-5-3 1-16</inkml:trace>
  <inkml:trace contextRef="#ctx0" brushRef="#br0" timeOffset="11001.9047">8703 1245 47 0,'0'0'36'0,"0"0"0"16,0 0 0-16,0 0-24 15,19 5-5-15,10-3-2 16,-10-4-2-16,10 2-2 15,0 4-4-15,-29-4-13 16,35-9-20-16,-35 9 1 16,23-2-2-16,-23 2 2 15</inkml:trace>
  <inkml:trace contextRef="#ctx0" brushRef="#br0" timeOffset="11158.1513">8755 1335 57 0,'-12'21'38'15,"12"-21"-2"-15,17 4 0 16,14-1-26-16,-9-8-5 16,12-1-3-16,-1 0-7 15,-14-5-25-15,12 1-7 16,-8-1 1-16,-3-1-1 16</inkml:trace>
  <inkml:trace contextRef="#ctx0" brushRef="#br0" timeOffset="11720.6978">9374 1177 44 0,'0'0'33'0,"-19"0"-1"16,19 0-9-16,-24-13-11 15,24 13-4-15,0 0-3 16,12-17 0-16,-12 17 0 16,17-25-1-16,-17 25-1 15,23-21 1-15,-23 21 0 16,33-19-1-16,-15 11 1 16,7 4-1-16,0-2-1 15,8 6 1-15,-1-2 0 0,7 4 0 16,-2-2 0-16,1 4-1 15,-3-4 0 1,-2-2 0-16,-2 0-1 16,-4 2-1-16,-4-4 1 0,-4-3-1 15,0 1-1-15,-19 6-1 16,29-21-1-16,-29 21-1 16,18-17-1-16,-18 17-3 15,0 0-6-15,-16-20-21 16,16 20-3-16,-23 2 0 15,6 4 2-15</inkml:trace>
  <inkml:trace contextRef="#ctx0" brushRef="#br0" timeOffset="12001.9693">9736 1068 54 0,'-5'17'39'16,"5"-17"-1"-16,-8 33 2 15,-9-27-25-15,30 22-5 0,-13-4-1 16,14 12-3-16,-3-5-1 15,5 7-1-15,-3 0-1 16,3 5-1-16,-5-3 0 16,1 4-1-16,-7-6 0 15,-1 3 0-15,-8-9 0 16,-1 1 0-16,-9-6-1 16,-5-4 1-16,-4-6-1 15,-4-7 1-15,-4-5-1 16,2-5-1-16,0-5 0 15,0-9-2-15,6 5-1 16,-4-18-6-16,27 27-32 16,-25-37 1-16,13 18-1 0,-3-6 0 15</inkml:trace>
  <inkml:trace contextRef="#ctx0" brushRef="#br0" timeOffset="13643.064">3670 924 20 0,'0'0'29'0,"0"0"1"16,0 0 0-16,0 0-17 15,0 0-4-15,0 0-2 16,0 0 0-16,23 16 0 15,-23-16-1-15,33 11 0 16,-15-5-1-16,11 11-2 16,-6-9 0-16,10 7-1 15,-5-5-1-15,7-5-1 16,-2-6 0-16,-4-3 1 16,-4-6-1-16,-2-3 1 15,-6-5-1-15,-3-1 1 0,-6-6 1 16,-3 4-2-16,-5-4 1 15,-3-2-1-15,-5 6 0 16,-4 0-1-16,12 21-5 16,-32-19-30-16,32 19 0 15,-22-31-1-15,22 31 0 16</inkml:trace>
  <inkml:trace contextRef="#ctx0" brushRef="#br0" timeOffset="14627.5126">12292 798 34 0,'6'-21'36'0,"4"-1"1"15,-10 22 0-15,0-44-19 0,19 48-3 16,-19-4-4-16,0 0-3 16,-27 2-2-16,17 27-1 15,-13 3-2-15,4 13 0 16,-6 8 0-16,-2 11-1 16,4 1 1-16,9 8-1 15,1-2 1-15,9-2-1 16,8-8 0-16,7-7-1 0,8-8 2 15,5-6-2 1,4-7 0-16,-2-8 0 16,4-6 0-16,1-2 0 15,-6-5 0-15,0-1 0 16,-25-11-1-16,33 8 1 0,-33-8-1 16,18 6 0-16,-18-6 0 15,0 0-1-15,0 0 0 16,0 0-2-16,0 0 0 15,0 0-3-15,0 0-3 16,-31-29-22-16,31 29-11 16,-12-27 1-16,12 27 0 15</inkml:trace>
  <inkml:trace contextRef="#ctx0" brushRef="#br0" timeOffset="15502.7503">12724 1039 67 0,'25'-25'39'16,"-25"25"-2"-16,0 0 2 16,-15-28-28-16,15 28-3 15,-27 19-3-15,4 2-1 16,-10-2-2-16,2 2-1 15,-2 0 0-15,4 2-1 16,4-4-1-16,8-3 1 16,17-16-1-16,-10 19 1 15,10-19-1-15,25 8 0 0,0-4 1 16,8-6-1-16,6 4 1 16,3-1 0-16,4 3 1 15,-1 2-1-15,-3 4 2 16,-7 3-1-16,-10 0 1 15,-6 9-1-15,-17-1 0 16,-11 2 0-16,-11-2 1 16,-9-2-1-16,-3-4 0 15,-1 1-1-15,0-5 1 16,0-3-1-16,8-8 1 16,6 2-1-16,19-2 1 15,-23-8-1-15,23 8 0 16,0 0 0-16,0 0 0 0,0 0 0 15,29-17 1-15,-6 15-1 16,0-2 0-16,16-2 0 16,-1-3 0-16,12-3 1 15,8-5-2-15,2-6 1 16,0-4-1-16,-6 0 2 16,0-3-2-16,-16 3 2 15,-5 0-2-15,-16 4 2 16,-15 2-1-16,-2 21 0 15,-27-23 0-15,0 15 0 16,-7 12 1-16,-5 7-1 16,-1 9 1-16,1 4-1 15,4 5 2-15,8 0-1 0,10 2 0 16,15-1 0-16,6-3 0 16,21-9-1-1,12-11 1-15,11-7-1 16,6-7-1-16,4-7 1 0,0-7-1 15,-6-2 0-15,4-8 0 16,-16 1 1-16,-11-1-1 16,-12 0 0-16,-9 8 1 15,-14 2 0-15,6 21-1 16,-33-23 1-16,5 25 1 16,1 11-1-16,-2 9 0 15,4 8 1-15,5 10 0 16,13-1-1-16,5 3 1 0,9-6-1 15,16 1-1 1,4-14-4-16,24 8-28 16,-9-24-7-16,10-5-2 15,-6-9 1-15</inkml:trace>
  <inkml:trace contextRef="#ctx0" brushRef="#br0" timeOffset="16549.7222">14526 1145 54 0,'0'0'35'16,"0"0"-6"-16,0 0 0 15,4-29-12-15,-4 29-2 16,0 0-7-16,0 0-1 15,-18 0-1-15,18 0-2 16,-25 12 0-16,25-12-2 16,-33 19 1-16,33-19-2 15,-32 23 1-15,32-23-1 16,-26 21 1-16,26-21-1 16,-11 19 1-16,11-19-1 15,4 25 1-15,-4-25-2 0,21 27 1 16,-4-16 0-16,-17-11-1 15,35 18 0-15,-16-16 0 16,3-4 0-16,-3-2 0 16,2-2 1-16,-2-2-1 15,1-1 0-15,-1-1 0 16,-19 10 0-16,31-19 1 16,-31 19-2-16,17-19 0 15,-17 19 2-15,4-21-2 16,-4 21 1-16,-8-21-1 15,8 21 1-15,-15-22-1 16,15 22 2-16,-17-13-1 16,17 13 0-16,0 0 0 0,0 0 0 15,-18-10 0-15,18 10 1 16,0 0 0-16,0 0-1 16,18 23 1-16,-7-5-1 15,6 1 2-15,3 2-1 16,1 8 1-16,2 3-2 15,0 5 2-15,2 11-1 16,-7-2 0-16,1 4 1 16,-9 0-2-16,-5 3 1 15,-3-7 0-15,-4 0 0 16,-5-3-1-16,-7-11 0 16,-1-5 1-16,-8-4-1 15,-1-6 1-15,-1-5-1 0,-4-1 1 16,-1-7-1-16,-3-4 0 15,4-6-1-15,0 1 0 16,4-5-1 0,4-1-1-16,3-9-1 0,18 20-4 15,-13-55-9-15,36 26-25 16,-12-9 1-16,15 1 0 16,-1-11 0-16</inkml:trace>
  <inkml:trace contextRef="#ctx0" brushRef="#br0" timeOffset="17940.5916">14773 1262 73 0,'13'-21'39'0,"-13"21"1"16,21-23 1-16,6 28-26 15,-27-5-5 1,0 0-2-16,22 10-2 16,-5 9-2-16,-4 0 0 15,3 6-1-15,-1 2-2 0,1 2 1 16,-1 0-2-16,-1-4 1 15,-3-4-2-15,-3-4 2 16,-8-17-1-16,13 19 0 16,-13-19 0-16,0 0 0 15,8-25-1-15,-8 4 1 16,0-4 0-16,0-5-1 16,4-5-1-16,0-1 1 0,2 1-1 15,3 1 1 1,5 3-1-16,5 2 2 15,2 8-2-15,6 2 1 16,0 3 0-16,2 3 2 0,-2 5-1 16,-2 6 0-16,-2 1 1 15,-3 10-1-15,-20-9 1 16,13 31 0-16,-19-4 1 16,-5 5-1-16,-8 3 1 15,-3 3-2-15,1 6 1 16,0-7 0-16,4-1 0 15,7-3-1-15,6-10-1 16,4-23 1-16,21 23 0 16,1-27 0-16,5-6 0 15,0-9-1-15,1-4 1 16,-1-9 0-16,-3-3 0 16,-5 4 0-16,-4 1-1 0,-7 5 1 15,-2 6 0-15,-6 19 0 16,2-20 1-16,-2 20-1 15,0 0 1-15,4 29 0 16,-2-10 0-16,3 10-1 16,-1-4 0-16,8 6 1 15,-1-4-2-15,5-10 0 16,3-2 0-16,4-11-2 16,4-2 0-16,-4-19-1 15,10 3-1-15,-10-18-1 16,8 1 1-16,-12-4 0 15,5 1 1-15,-11-1 2 16,-1 7 1-16,-1 3 3 0,-11 5 0 16,0 20 3-16,0 0 0 15,10 25 0-15,-12-2 1 16,10 23-2-16,-5-1 0 16,9 10-1-16,2 3 0 15,1-1-1-15,2-5-2 16,-1-10 1-16,1-5 0 15,-5-14-2-15,-12-23 1 16,17 23-1-16,-17-23 0 16,-4-25 0-16,-2-2-1 15,-5-11 0-15,3-7-1 16,-1-6 1-16,5-1-1 16,4-4 2-16,5 4-1 0,7 6 1 15,9 4-1-15,8 8 3 16,4 11-2-16,6 5 2 15,1 13 0-15,1 7 0 16,-7 7 2-16,-1 10-1 16,-12 8 0-16,-9 8 0 15,-14 1 0-15,-12 4-1 16,-11-3 1-16,-7-3-2 16,-5-7 0-16,-2-4 0 15,5-7 0-15,-1-16-2 16,12-6 0-16,5-9 0 15,13-12-1-15,7-8-1 16,7-3-1-16,3-14 1 0,9 4-1 16,-2-2 2-16,6 6-1 15,-3 0 3 1,-1 13-1-16,2 8 4 16,-2 10 1-16,4 19 1 0,-7 3 0 15,3 18 1-15,-6 6 1 16,4 13-2-16,-7 2 1 15,-2 2-2-15,-5 1 0 16,1-3-1-16,-4-7-1 16,2-7 0-16,-2-11-2 15,-2-23 2-15,0 0-2 16,29-2 0-16,-12-19 1 0,8-12-1 16,2-5 0-16,6-2 0 15,2-2 1 1,0 7 0-16,-5 4 0 15,1 14 1-15,-6 13 1 0,-1 12-1 16,-7 11 1-16,-4 12-1 16,-1 5 0-16,-6 3-1 15,0 3-1-15,-5-10-2 16,9 9-8-16,-16-20-31 16,12 0-2-16,-6-21 1 15,0 0-1-15</inkml:trace>
  <inkml:trace contextRef="#ctx0" brushRef="#br0" timeOffset="18440.7168">16987 1421 71 0,'17'4'40'15,"-17"-4"2"-15,29 21-1 16,-29-21-22-16,14 34-8 16,-14-9-5-16,2 8-3 15,-6 3-2-15,-4-3-3 16,2 4-3-16,-13-28-22 0,15 10-14 16,4-19-1-16,0 0 1 15,-2-19-1-15</inkml:trace>
  <inkml:trace contextRef="#ctx0" brushRef="#br0" timeOffset="19753.3154">17546 1110 80 0,'0'0'38'0,"23"-4"3"16,-23 4-2-16,16 18-29 16,-16-18-1-16,9 48-3 15,-5-14 0-15,10 14-2 16,-5 4 0-16,7 4-3 15,-5-1 1-15,5 1-1 16,-5-6 0-16,-1-6-1 16,-2-10 1-16,-4-9-2 15,0-6 0-15,-4-19 1 0,0 0-2 16,0 0 1-16,-12-28-2 16,2-11-1-16,1 1 0 31,-9-22-1-31,7 1 0 0,-7-14 0 0,11 4 0 15,-5-2 1-15,12 8 0 16,4 3 2-16,8 9 1 16,13 10 2-16,4 9 1 15,13 20 1-15,-2 6 1 16,13 16-1-16,-9 5 1 16,4 18 0-16,-13 0 1 15,-2 13-1-15,-20 5 0 16,-5-1-1-16,-16-6 0 0,-5 2-2 15,-9-11 1 1,-3-6-1-16,-4-8-2 16,-1-10 1-16,4-9-1 15,1-8 0-15,6-1 0 0,2-10-1 16,5-3 1-16,4-3-1 16,7 2 0-16,4 0 0 15,5 2 1-15,6 2 0 16,5 5 0-16,4-1 0 15,6 7 0-15,6-4 2 16,1 1-1-16,1-1 0 16,3-3 0-16,1-3 0 15,1 3 0-15,-5-4 1 0,-2-2 0 16,-2 3 0 0,-8 5 0-16,0-3 0 15,-25 14 1-15,29-5 0 16,-29 5 1-16,4 17-1 0,-12 2 0 15,-2 8 0-15,-1 5 0 16,-1 7 0-16,4 3 0 16,4-4-2-16,6-1 1 15,6-3-1-15,8-7 1 16,7-10-1-16,6-3 0 16,5-12-1-16,3-12 1 15,2-5-1-15,-1-8 0 16,-1-12 0-16,-6-1-1 15,-8-4 1-15,-12-3 0 16,-1 5 0-16,-12 4 0 16,-4 7 1-16,-7 7 0 15,13 20 1-15,-31 0-1 0,31 0 1 16,-23 43 0-16,11-15-1 16,8 1 1-16,2 6 0 15,6-1 0-15,8-5-2 16,5-6 2-16,6-9-3 15,6-9 1-15,0-10-1 16,6-1-2-16,-4-17 0 16,5 2-1-16,-9-10 1 15,2 2 0-15,-9-3 1 16,-5 7 2-16,-1 4 1 16,-14 21 1-16,13-18 2 15,-13 18 1-15,0 0 0 31,-8 33 1-31,8-2-1 0,0-5 1 0,2 11-3 0,2-5 1 16,6 3-1-16,-1-10 0 16,7 0-2-16,-16-25 1 15,35 17 0-15,-18-19-1 16,2-15 0-16,-1-4 0 16,-5-12 0-16,1-1-1 31,-5-7 0-31,1-1-1 0,-6 2 0 0,2 9-3 15,-5 1 0-15,-1 30-5 32,0-33-33-32,0 33 1 15,0 0-1-15,22 4 2 0</inkml:trace>
  <inkml:trace contextRef="#ctx0" brushRef="#br0" timeOffset="19925.2062">19105 1306 102 0,'9'21'43'0,"5"0"0"16,-14-21 1-16,27 23-36 16,-27-23-4-16,0 0-4 15,19-4-6-15,-38-9-35 16,19 13-2-16,-10-38 0 31,6 15 0-31</inkml:trace>
  <inkml:trace contextRef="#ctx0" brushRef="#br0" timeOffset="20644.432">20133 978 52 0,'0'0'37'16,"-25"-15"0"-16,25 15-9 15,-49-10-10-15,36 29-4 0,-29-21-5 16,11 20-3-16,-12-9-2 16,9 5-2-16,1-1-1 15,12 0 0-15,21-13-2 16,-14 23 1-16,31-15 0 15,14-2 0-15,14 2 0 16,7 5 0-16,9-2 0 16,3 7 0-16,-2-1 2 15,-4 6-1-15,-12 0 2 0,-9 2-2 16,-16-4 2 0,-13 2-1-16,-20-6 1 15,-9-1-1-15,-16-7 0 16,-7-1-1-16,-6-6 0 0,-3-2 0 15,1-2-1-15,8-4 0 16,7-3-1-16,7-1-2 16,12 2-1-16,-1-19-11 15,19 27-26-15,8-34 0 16,5 15 0-16,3-6 0 16</inkml:trace>
  <inkml:trace contextRef="#ctx0" brushRef="#br0" timeOffset="20878.8326">20493 899 82 0,'31'8'42'0,"-11"-6"0"16,-3 15 1-16,-17-17-31 16,0 40-4-16,-4-13-2 15,4 14-2-15,-4-1-1 16,2 2-2-16,2 2 1 15,2-4-3-15,8-1 1 16,0-9-4-16,13 1-3 16,-23-31-33-16,36 21-3 15,-11-26 0-15,6-9 0 16</inkml:trace>
  <inkml:trace contextRef="#ctx0" brushRef="#br0" timeOffset="21066.3279">20900 1068 97 0,'6'17'43'16,"-6"-17"0"-16,-4 41-2 16,4-41-33-16,-5 44-3 15,1-25 0-15,6 2-4 16,0 0 0-16,-2-21-4 16,11 29-3-16,-11-29-24 15,0 0-13-15,4-19-1 16,-4 19 1-16,10-41 0 15</inkml:trace>
  <inkml:trace contextRef="#ctx0" brushRef="#br0" timeOffset="21191.3355">20939 972 73 0,'0'0'34'16,"14"-27"1"-16,5 31-7 16,-19-4-60-16,17-2-1 15,6 10-3-15,-3-2 1 16</inkml:trace>
  <inkml:trace contextRef="#ctx0" brushRef="#br0" timeOffset="21769.512">21290 1026 60 0,'0'0'39'16,"25"11"3"-16,-25-11 0 15,-2 29-21-15,-25-29-8 0,16 23-5 16,-20-7-1-16,6 8-3 15,-4-4 0-15,6 7-2 16,1-8 0-16,11 2-2 16,7-2 0-16,4-19 0 15,27 11-2-15,-2-16 1 16,6-5-2-16,2-15 2 16,1 0-2-16,-3-13 0 15,-2-2 0-15,-6-8 1 16,-3 0 1-16,-11-6 0 15,-3 6 1-15,-2 10 0 16,-4-1 1-16,-2 14 0 16,2 25 1-16,0 0 0 0,0 0 0 15,-19 29 1-15,13 8-1 16,4 11 1-16,0 5-2 16,6 7 0-1,4-7 1-15,11-1-1 0,4-6 1 16,10-11-2-16,5-12 1 15,9-12-1-15,1-11 0 16,0-15 0-16,2-2-2 16,-9-16 1-16,-6-7-1 15,-10-2 0-15,-8-3 0 16,-15 1 0-16,0 14 1 16,-12 3 1-16,-5 10 0 15,15 17 0-15,-35 5 0 0,22 16 1 16,3 8 0-1,6 8 0-15,6-3 0 16,8 3-1-16,3-3 1 16,8-1-3-16,10-6 1 0,-8-16-6 15,20 12-27-15,-20-25-8 16,6-2 0-16,-6-11-1 16</inkml:trace>
  <inkml:trace contextRef="#ctx0" brushRef="#br0" timeOffset="22222.6665">22254 642 84 0,'0'0'43'0,"-21"-34"-1"16,21 34 0-16,0 0-33 15,0 0-2-15,0 0-2 16,16 44-1-16,3-4-1 16,2 10-1-16,4 13 0 15,-2 6 0-15,-5 2 2 16,-1 6-3-16,-7-4 1 15,-4-6-1-15,-8-2 1 16,-6 2-2-16,-4-7 0 0,-7-6 0 16,-4-6 0-16,4-4 0 15,-6-6 0-15,5-2 0 16,1-9 0-16,7-6 0 16,12-21 0-16,-19 20 0 15,19-20 0-15,0 0 0 16,0 0-9-16,-6-18-35 15,6 18-2-15,-17-36 0 16,3 19 0-16</inkml:trace>
  <inkml:trace contextRef="#ctx0" brushRef="#br0" timeOffset="27036.0815">2760 3853 32 0,'6'-17'36'0,"-6"17"0"15,6-27-2-15,-6 27-18 16,0 0-2-16,21-2-5 16,-21 2-1-16,13 17-3 15,-5 1 0-15,7 16-1 16,-3 5-1-16,7 12 1 0,-1 1-1 15,3 8-1-15,-2-3 0 16,4-1-1-16,-2-1 1 16,5-8-1-16,-3-11 0 15,-2-5 0-15,0-8 0 16,-5-6 0-16,-16-17 0 16,30 10 0-16,-30-10 0 15,33-31 0-15,-15 0 0 16,5-13-1-16,0-8 1 15,0-5-1-15,2-7 0 16,-8 1-1-16,-1 6 0 16,-6 3-1-16,-1 12-2 15,-11 1-4-15,2 41-12 0,12-30-21 16,-12 30 0-16,-2-18 1 16,2 18-2-16</inkml:trace>
  <inkml:trace contextRef="#ctx0" brushRef="#br0" timeOffset="27923.8065">3356 4363 42 0,'0'0'35'16,"19"-15"2"-16,-19 15-2 15,25 4-19-15,-25-4-3 0,14 21-4 16,-14-21-3-16,13 44-1 15,-9-15-2-15,6 4 1 16,-6-3-2-16,3-1 0 16,-3-4-1-16,2-2 0 0,-6-23-1 0,6 25 1 15,-6-25-1-15,0 0 1 16,0 0-1-16,4-23-1 16,-4 4 1-16,-4-6 0 15,2 0-1-15,-2-6 0 16,4 0 0-16,2 5 0 15,2-1 1-15,4 4 0 16,1 4 0-16,-9 19 0 16,33-23 0-16,-14 21 0 15,-1 7 1-15,1 9 0 16,-2 3-1-16,3 6 2 16,-7 2-1-16,1 4 0 0,-7-2 1 15,3 0-1-15,-6-4-1 16,0-6 1-16,-4-17 0 15,0 19-1-15,0-19 0 16,0 0 0-16,0 0 0 16,-20-23 0-16,15 4-1 15,-1-4 1-15,4-4-1 16,4-6 1-16,4 3-1 16,5-1 1-16,3 0 0 15,5 8 0-15,8 2 0 16,2 10 0-16,2 3 1 15,0 10-1-15,-1 7 0 16,-3 7 1-16,-3 5-2 0,-5 2 1 16,-4 4 0-16,-9-2-3 15,0 5-1-15,-8-10-4 16,14 12-20-16,-12-32-12 16,-8 25 0-16,8-25 0 15</inkml:trace>
  <inkml:trace contextRef="#ctx0" brushRef="#br0" timeOffset="28392.5856">3973 4354 64 0,'0'0'37'0,"37"-19"1"0,-16 0-1 15,20 22-26-15,-16-10-3 16,13 14-1-16,-7-1-2 15,4 11-1-15,-4 1-1 16,-2 7-1-16,-4-4 0 16,-2 6-1-16,-6-6-1 15,-3-2 1-15,-14-19 0 16,23 23-1-16,-23-23-1 16,0 0 1-16,0 0 0 15,0 0-1-15,2-19 1 16,-2 19-1-16,-23-29 0 15,23 29 1-15,-35-29-1 16,12 18 0-16,0 3 1 0,-4 4 0 16,1 8-1-16,-2 7 1 15,1 5 0 1,0 5 1-16,5-2-1 16,5 4 1-16,3 0-1 0,9-2 1 15,5-2-1-15,0-19 1 16,25 23-1-16,-2-21-1 15,8-4 1-15,-2-3-2 16,5 1-1-16,-5-12-2 16,12 16-8-16,-18-19-26 15,8 4-1-15,-8-10 0 16,-2 4 0-16</inkml:trace>
  <inkml:trace contextRef="#ctx0" brushRef="#br0" timeOffset="28611.4257">4482 4287 65 0,'20'15'38'16,"-20"-15"2"-16,23 29 0 15,-6 0-28-15,-17-29-3 16,39 44-3-16,-16-21-2 16,6 4-1-16,-2-6-2 15,-2-4-1-15,2-2-4 16,-8-11-2-16,10 15-14 15,-29-19-20-15,35-17 1 0,-24 0-2 16,3-4 1 0</inkml:trace>
  <inkml:trace contextRef="#ctx0" brushRef="#br0" timeOffset="28783.3136">4789 4223 71 0,'-31'33'40'16,"-13"2"-1"-16,3 11 1 15,-15-6-32-15,16 10-3 16,-3-6-5-16,-1-13-9 16,15 1-29-16,2-15-1 15,8-3 0-15,0-14-2 16</inkml:trace>
  <inkml:trace contextRef="#ctx0" brushRef="#br0" timeOffset="29361.4897">2770 3520 18 0,'-14'-18'34'16,"14"18"0"-16,0 0 2 15,2-17-15-15,17 25-7 16,-19-8-3-16,39-2-5 15,-12-2-1-15,15 8-1 0,3-6-1 16,11 4-1-16,-4-2 0 16,2-2-1-16,-6 2 0 15,-6-2-1-15,-5-2 1 16,-12-2-1-16,-25 6 0 16,17-23 0-16,-24 6-1 15,-9-2 1-15,-9-2-2 16,-4-8-1-16,4 17-10 15,-2-11-24-15,0 2 0 16,2 4-1-16,25 17 0 16</inkml:trace>
  <inkml:trace contextRef="#ctx0" brushRef="#br0" timeOffset="30064.6689">5640 3945 51 0,'0'0'35'16,"0"0"2"-16,-6 20-8 15,6-20-13-15,27-6-6 16,-27 6-1-16,48-4-4 16,-17-2-1-16,11 4-1 15,-1-5-2-15,1 1-1 0,3 4-3 16,-13-17-7-16,15 5-28 16,-22 3 0-16,-25 11 0 15,0 0 0-15</inkml:trace>
  <inkml:trace contextRef="#ctx0" brushRef="#br0" timeOffset="30252.1794">5564 4072 66 0,'0'0'38'16,"26"17"0"-16,-3-17 0 15,11 6-29-15,-3-14-3 16,12 8-2-16,-5-5-2 0,-1-1-2 15,0 6-3-15,-18-16-12 16,2 15-23-16,-21 1 1 16,25-6-2-16,-25 6 0 15</inkml:trace>
  <inkml:trace contextRef="#ctx0" brushRef="#br0" timeOffset="31111.6252">7256 3740 43 0,'0'0'35'0,"0"0"3"15,0 0-2-15,17 17-19 0,-17-17-5 16,0 0-3-16,0 0-3 15,0 0-2-15,-9 23-1 16,9-23 0-16,0 0-1 16,0 0 0-16,0 0-1 15,0 0 1-15,0 0-1 16,-2-28 0-16,-2 7-1 16,-4 1 1-16,-3-1-1 15,-7 6-1-15,-7 1 1 16,-6 7 0-16,-11 7 0 15,-6 9 0-15,-6 11 0 16,0 10 0-16,0 5 1 16,9 5 0-16,5 8 1 0,13 4-1 15,15 0 0-15,16-3 1 16,17-4-1-16,14-11-1 16,11-5 0-16,4-12-1 15,10-7-1-15,-6-18-3 16,8 8-5-16,-25-25-30 15,7 0-1-15,-17-11 1 16,-6-6-1-16</inkml:trace>
  <inkml:trace contextRef="#ctx0" brushRef="#br0" timeOffset="31564.9983">7499 3550 43 0,'0'0'33'16,"4"-19"1"-16,-4-8-11 0,23 23-5 15,-17-23-5-15,29 22-5 16,-14-11-2-16,19 13-1 16,-9-5 0-16,10 14-1 15,-7-3-1-15,11 11 0 16,-9-3 0-16,7 3-1 15,-7-3 0-15,7-1-1 16,1-4 0-16,1-6-2 16,-3-6 1-16,-1-4 0 15,-5-1-1-15,-9-8-3 16,0 9-1-16,-29-17-10 16,2 27-23-16,-9-25 0 0,-13 19 0 15,-7 1 0-15</inkml:trace>
  <inkml:trace contextRef="#ctx0" brushRef="#br0" timeOffset="31861.8889">7864 3525 69 0,'0'0'39'16,"3"27"2"-16,-3-27-2 15,24 40-28-15,-17-20-2 16,16 14-3-16,-9-3 0 15,3 9-3-15,-1-3 0 16,-5 5-1-16,-1-2 0 0,-4-4-1 16,-8-3 1-16,-4-4-2 15,-6-4 0-15,-3-2 0 16,-10-6 0 0,2-5 0-16,-4-3 0 0,-2-7-1 15,4-4-1-15,0-9-1 16,25 11-4-16,-45-27-33 15,45 27-2-15,-21-35 1 16,21 35 0-16</inkml:trace>
  <inkml:trace contextRef="#ctx0" brushRef="#br0" timeOffset="32565.0739">6861 4346 47 0,'0'0'35'0,"-18"2"1"16,18-2-12-16,0 0-6 15,39 0-4-15,-16-15-4 16,35 11-2-16,-2-11-1 15,31 3-2-15,3-5 0 16,20 3-1-16,0-7 0 16,4 6-2-16,-6-2 0 15,-10 3-2-15,-11 9-1 16,-25-1-5-16,-8 27-12 16,-33-13-22-16,-21-8-1 0,-10 26 0 15,-17-6 1-15</inkml:trace>
  <inkml:trace contextRef="#ctx0" brushRef="#br0" timeOffset="33299.5018">6957 4989 52 0,'0'0'35'0,"14"-19"0"15,-11-4-10-15,-3 23-6 16,0 0-6-16,0 0-3 0,0 0-2 16,0 0-2-16,0 0 0 15,10 38-1-15,-12-9 0 16,2 9-2-16,-4 4 1 15,4 4-2-15,-2-3 0 16,2-3-1-16,2-6-2 16,-2-7-1-16,6-4-2 15,-6-23-3-15,17 17-8 16,-17-17-26-16,10-32 0 16,0-3 1-16,3-1-1 15</inkml:trace>
  <inkml:trace contextRef="#ctx0" brushRef="#br0" timeOffset="33518.4163">7183 4906 66 0,'0'0'41'15,"0"0"-2"-15,21 27 2 16,-21-27-27-16,-6 56-4 16,2-29-1-16,10 13-3 15,-8-6-1-15,6 7-1 16,-2-5-2-16,0-5-1 15,0-8-1-15,-2-23-2 16,6 27-2-16,-6-27-2 16,0 0-10-16,0 0-26 15,-6-25 0-15,-10-4 1 16,1-2-1-16</inkml:trace>
  <inkml:trace contextRef="#ctx0" brushRef="#br0" timeOffset="33752.8087">6643 4927 79 0,'0'0'39'15,"44"10"3"-15,-3-16-3 16,20 8-31-16,5-19-1 16,15 11-3-16,4-11-1 15,0 0-1-15,-4-1-2 16,-4 1-2-16,-6 6-2 0,-21-7-4 15,4 32-12-15,-25-22-20 16,-11 10-1-16,-18-2 0 16,0 0 1-16</inkml:trace>
  <inkml:trace contextRef="#ctx0" brushRef="#br0" timeOffset="34690.4091">7534 4904 48 0,'0'0'37'16,"0"0"0"-16,6-19 1 15,-6 19-23-15,0 0-4 16,0 0-3-16,27 27-1 15,-27-27 0-15,7 46-2 16,-7-17 1-16,4 11-2 16,-6-3 0-16,0 3-1 15,-2-6-1-15,1-5-1 0,1-4 0 16,2-25-1 0,-6 25-1-16,6-25 1 0,0 0 0 15,2-21-1 1,4 0 0-16,1-6 0 0,5-2-2 15,-1-5 2-15,5 1-1 16,-1 4 0-16,3 1 0 16,-1 5 1-16,4 5 0 15,0 11 1-15,-1 3 1 16,1 10 1-16,-2 5 0 16,1 8 0-16,-7 4 0 15,-3 10 0-15,-5-1 0 16,-5 5 0-16,-3-4 0 15,-3-3-1-15,-4-5-1 16,1-4 1-16,9-21-1 16,0 0 0-16,0 0-1 15,0 0 1-15,-2-36 0 0,13 3-1 16,5-3-1-16,7-6 1 16,4-1 0-16,0 5 0 15,4 3 1-15,-1 11 0 16,-1 6-1-16,0 11 2 15,-4 12-1-15,-1 11 2 16,-7 7 0-16,-4 7 0 16,-9 5-1-16,0-1-1 15,0 1-1-15,-8-8-4 16,12 13-6-16,-8-40-31 16,4 23-1-16,-4-23 2 15,0 0-1-15</inkml:trace>
  <inkml:trace contextRef="#ctx0" brushRef="#br0" timeOffset="35628.0982">8905 3869 49 0,'0'0'37'0,"14"-21"1"0,-14 21 0 16,-18-14-19-16,24 31-6 15,-6-17-4-15,-21 33-1 16,4-8-3-16,5 13 0 16,-7 8-2-16,3 12 0 15,-5 7-1-15,7 6 0 16,1 0-1-16,5 2 1 16,4-2-1-16,8-4 1 15,6-6-1-15,5-7 0 0,8-12 0 16,4-5-1-16,1-10 1 15,0-6-1 1,-1-6 1-16,0-3-1 16,-5-5 1-16,-1-1-1 0,-21-6 1 15,29 8-1-15,-29-8 1 16,19 3-1-16,-19-3-1 16,0 0 1-16,0 0 0 15,0 0-2-15,0 0 0 16,0 0-1-16,0 0-2 15,10-26-2-15,-10 26-10 16,0 0-26-16,6-23 0 16,-12 0 1-16,4 3 1 15</inkml:trace>
  <inkml:trace contextRef="#ctx0" brushRef="#br0" timeOffset="35971.8736">9297 4122 89 0,'25'-21'41'0,"-25"21"0"0,25-27-8 15,-4 40-23 1,-21-13-2-16,23 29-3 15,-17-2 0-15,0 11-2 16,-8 8-1-16,0 6 0 0,-6 0-1 16,0 2 0-16,-1-6 0 15,-3-4 0-15,6-8-1 16,5-7 0-16,1-8-1 16,0-21 0-16,7 19-2 15,-7-19-3-15,18-2-4 16,-18 2-33-16,13-27 1 15,-3 1 0-15,9-1-1 16</inkml:trace>
  <inkml:trace contextRef="#ctx0" brushRef="#br0" timeOffset="36175.0152">9763 4223 87 0,'35'6'41'15,"-2"-10"0"-15,9 8 0 16,-18-10-34-16,26 6-2 16,-8-3-2-16,1-3-3 15,-7 8-4-15,-15-16-7 16,5 14-29-16,-26 0-1 16,0 0 0-16,0 0 1 15</inkml:trace>
  <inkml:trace contextRef="#ctx0" brushRef="#br0" timeOffset="36940.9175">10714 4187 59 0,'0'0'37'15,"0"0"1"-15,0 0-6 16,-15-21-13-16,15 21-7 0,0 0-3 16,-2 25-2-16,2-25-1 15,-6 19-1-15,6-19-2 16,0 27 0 0,0-27-1-16,4 19-1 0,-4-19 0 15,0 0 0-15,17 8 0 16,-17-8-1-16,0 0 0 15,26-29 0-15,-26 29 0 16,15-33 0-16,-9 14 0 16,-6 2 0-16,-6-2 0 15,6 19 0-15,-29-25 0 16,6 19 0-16,-10 8 0 0,-4 8 0 16,-3 5 0-16,-1 14 0 15,-1 5 0-15,3 6 1 16,9 7-1-1,6 0 0-15,11 1 0 0,9-2 1 16,8-3-2-16,11-13 1 16,10-1-1-16,8-15-2 15,8-3-2-15,-5-13-3 16,24 12-18-16,-15-29-15 16,3 3-1-16,-6-14 1 15,3-3 0-15</inkml:trace>
  <inkml:trace contextRef="#ctx0" brushRef="#br0" timeOffset="37253.4389">11040 4164 77 0,'0'0'40'16,"0"0"0"-16,-23 40 1 0,-2-19-31 16,10 25-2-16,-10-3-3 15,9 5 0-15,3 0-3 16,11-4-1-16,9-8 0 15,15-13 0-15,9-6-1 16,9-13 0-16,4-15 0 16,-1-8 0-16,-3-10 1 15,-5-6-1-15,-10-5 0 16,-7-8 1-16,-17 6-1 16,-8 0 0-16,-11 1 0 15,-3 7-1-15,-4 3 0 16,0 6-1-16,4 8-1 15,0 2-3-15,21 15-3 0,-26-20-18 16,26 20-14-16,0 0 1 16,24 0 0-16,-5-2 1 15</inkml:trace>
  <inkml:trace contextRef="#ctx0" brushRef="#br0" timeOffset="37581.5931">11386 4047 73 0,'0'0'38'15,"0"0"1"-15,2 17-1 16,-31-11-28-16,17 15-2 16,-9-7-4-16,5 5-1 15,16-19-1-15,-19 27-2 16,19-27 1-16,21 19-1 0,2-13 0 16,8 5 0-16,4 1 0 15,4 3 0-15,-3 4 0 16,1 2 1-16,-8 4 1 15,-4 2-1-15,-10 2 2 16,-9-2-2-16,-10-2 1 16,-9-2 0-16,-10-6-1 15,-4-2 1-15,-4-7-2 16,-2-6 0-16,2-4-1 16,0-8-1-16,6 1-2 15,-2-14-4-15,27 23-23 16,-19-33-10-16,15 16 0 15,-2-6 1-15</inkml:trace>
  <inkml:trace contextRef="#ctx0" brushRef="#br0" timeOffset="38159.7667">11949 4043 64 0,'19'-6'39'15,"-19"6"1"-15,0 0 0 0,29 31-24 16,-29-31-5-16,-2 38-3 16,-8-11-2-16,10 12-2 15,-7 1-1-15,3 6-1 16,-4 2-1-16,2-8 0 15,3 1-1-15,-3-9-1 16,6-3 0-16,0-29-3 16,0 27-1-16,0-27-6 15,0 0-19-15,17-31-11 0,-7 6-1 16,-6-15 2 0</inkml:trace>
  <inkml:trace contextRef="#ctx0" brushRef="#br0" timeOffset="38378.53">12082 4083 73 0,'0'0'39'0,"0"0"1"16,15 35 1-16,-15-35-28 15,2 54-3-15,-6-18-4 16,10 8-1-16,-4-2-2 16,2-1-1-16,2-7-2 15,1-5 0-15,1-6-2 16,-8-23-1-16,19 15-2 15,-19-15-3-15,24-5-20 16,-24-15-13-16,0 1 1 16,-8-8-1-16,0-3 1 15</inkml:trace>
  <inkml:trace contextRef="#ctx0" brushRef="#br0" timeOffset="38644.43">11569 4047 59 0,'0'0'38'0,"17"2"-1"16,2-6 2-16,30 12-27 15,-17-18-2-15,30 10-4 16,-6-8-1-16,14 8-1 0,-3-7-3 15,3 3 0-15,-5 0-1 16,-7-4-2-16,-6 10-4 16,-29-11-31-16,4 3-1 15,-27 6-1-15,14-19-1 16</inkml:trace>
  <inkml:trace contextRef="#ctx0" brushRef="#br0" timeOffset="39160.0893">12392 3707 59 0,'0'0'40'16,"0"0"-3"-16,0 0 3 15,22-5-18-15,5 24-13 0,-27-19-2 16,44 44-1-16,-25-11-1 15,8 11-1-15,-5 4 0 16,1 7-2-16,-8-1 1 16,-1 9-2-16,-9-3 1 15,-1 1-1-15,-8-3 0 16,-5-3 0-16,-3-7 0 16,-5-2 1-16,1-7-1 15,-1-9 0-15,2-5 0 16,1-5-1-16,14-20 1 15,-21 21-1-15,21-21-1 16,0 0-1-16,0 0-2 16,0 0-3-16,2-21-36 0,-2 21 0 15,-6-27 0-15,-2 9-1 16</inkml:trace>
  <inkml:trace contextRef="#ctx0" brushRef="#br0" timeOffset="50724.9844">5543 6986 16 0,'0'0'33'0,"0"0"0"15,0 0 2-15,0 0-18 16,0 0-2-16,18-2-1 16,16 15-2-16,-16-19-4 15,24 12-1-15,-3-14-2 16,13 5-1-16,-2-7-1 16,4 0-2-16,-6-1 0 15,-2-2-2-15,-3 3-1 0,-12-5-2 16,2 16-8-16,-33-1-25 15,0 0-1-15,0 0 0 16,0 0 0-16</inkml:trace>
  <inkml:trace contextRef="#ctx0" brushRef="#br0" timeOffset="50943.7534">5615 7120 73 0,'-2'27'40'15,"2"-27"0"-15,42 9 1 16,-19-18-33-16,24 9-1 16,-9-8-1-16,8 8-3 0,-7-6-1 15,-2 4-1-15,-5 4-1 16,-10-6-2-16,-1 6-3 16,-23-19-15-1,2 17-20-15,0 0 0 0,-19-19 0 16,19 19-1-16</inkml:trace>
  <inkml:trace contextRef="#ctx0" brushRef="#br0" timeOffset="66587.5674">6699 6955 38 0,'-25'4'36'16,"25"-4"-1"-16,-29 4 2 16,7-24-23-16,40 17-1 15,-12-26-2-15,34 13-2 16,1-16-2-16,24 5-2 16,5-8-1-16,16 11 0 15,-1-5-1-15,2 17 0 16,-8 7-1-16,-11 10 1 0,-18 14-2 15,-17 14 1-15,-22 11 0 16,-21 6-1 0,-18 8 0-16,-17 3 0 15,-11 2-1-15,-4-5 1 0,-3-6-1 16,1-10 0-16,8-8 0 16,12-11-1-16,9-7 1 15,33-16 0-15,-19 0 1 16,19 0-1-16,25-18 0 15,2 11 1-15,3 1 0 16,11 4 0-16,-1 2-1 16,5 4 1-16,-3 0 0 15,-1 2-1-15,-5 1 1 0,-3-3-1 16,-2-4-1 0,-10-2-1-16,1 0-1 15,-22 2-2-15,32-15-4 16,-30-14-18-16,-2 29-14 0,20-38-1 15,-11 17 1-15,5-8 1 16</inkml:trace>
  <inkml:trace contextRef="#ctx0" brushRef="#br0" timeOffset="67228.2274">8002 6867 62 0,'26'-12'38'16,"-26"12"1"-16,0 0 1 16,19 19-26-16,-19-19-3 15,0 0-2-15,-16 20-2 16,18-3-2-16,-2-17-2 0,0 27 0 15,0-27-1-15,0 0-1 16,0 0 0-16,0 0 0 16,0 0-1-16,18 0 1 15,-18 0-1-15,4-25 0 16,-4 25 0-16,-8-19 0 16,8 19 0-16,-39-6 1 15,10 10-2-15,-3 5 1 16,-1 5 1-16,-6 9 0 15,1 2-1-15,5 3 1 16,6 5-1-16,9 0 1 16,11-1 0-16,14 1 0 15,11-10 0-15,15-10-1 0,13-7 1 16,12-6-1-16,5-10-1 16,1-5 0-16,-2-2-1 15,-12-10-2-15,-4 10-2 16,-23-12-6-16,12 19-29 15,-35-7-1-15,0 17 0 16,-12-25 0-16</inkml:trace>
  <inkml:trace contextRef="#ctx0" brushRef="#br0" timeOffset="67556.4917">8703 6606 82 0,'29'-17'41'0,"-1"9"2"16,-10-2-1-16,5 12-31 16,-23-2-2-16,12 23-2 15,-14-2-2-15,2 18-1 16,-2 1-1-16,0 6-2 15,-2 4 1-15,4 4-1 16,-2-5-1-16,2-6 1 16,0-5-2-16,0-13 1 0,0-4-2 15,0-21 0-15,0 0-2 16,0 0-1-16,0 0-4 16,-27-25-28-16,23 0-5 15,-15-11-1-15,1-8 1 16</inkml:trace>
  <inkml:trace contextRef="#ctx0" brushRef="#br0" timeOffset="67775.2538">8355 6573 85 0,'-21'6'41'0,"21"-6"1"16,0 0-1-16,0 0-31 15,58 15-1-15,-6-15-2 0,23 4-2 16,8-10-2-16,16-5-1 15,1-3-1 1,-2-1-1-16,-5-4-2 16,-12-4-2-16,-8 13-7 0,-34-5-31 15,-8 9 0-15,-31 6-1 16,0 0 0-16</inkml:trace>
  <inkml:trace contextRef="#ctx0" brushRef="#br0" timeOffset="69275.3756">6670 7818 22 0,'-20'10'35'0,"20"-10"0"16,0 0 2-16,0 0-17 15,0 0-4-15,29 7-4 16,2-18-2-16,35 11-3 0,7-14-1 16,39 3 0-16,11-10-1 15,32 0-1-15,11-12 0 16,23 2-1-16,2-3 0 16,3-1-1-16,-5 1 0 15,-13 5 0-15,-18 2-1 16,-25 10 1-16,-25 2-1 15,-27 5 0-15,-23 0 0 16,-17 10 0-16,-18-1-2 16,-23 1-1-16,0 0-2 15,0 0-4-15,0 0-34 16,0 0 0-16,-18 9-1 16,-3-15 1-16</inkml:trace>
  <inkml:trace contextRef="#ctx0" brushRef="#br0" timeOffset="70322.477">7306 8317 58 0,'0'0'38'15,"0"0"1"-15,0 0 1 16,0 0-27-16,0 0-3 15,4 34-2-15,-4 12-2 16,-10-1 0-16,7 8-3 16,-9-1 0-16,4 4-1 15,-1-8 0-15,1-6-2 16,0-8 1-16,8-34-4 0,-2 27 0 16,2-27-4-16,20-4-8 15,-17-19-26-15,17-11 1 16,-1-10-1-16,6-6 0 15</inkml:trace>
  <inkml:trace contextRef="#ctx0" brushRef="#br0" timeOffset="70525.6169">7499 8282 77 0,'0'0'40'16,"17"-9"2"-16,-17 9-3 16,16 25-26-16,-24-2-5 15,10 19-1-15,-8-2-1 16,4 10-3-16,-3-2 0 0,1-2-3 15,0-6 1-15,0-3-2 16,2-10 0-16,2-27-2 16,0 21-2-16,-6-40-9 15,6 19-28-15,-2-37 0 16,-7 10 0-16,-11-11 0 16</inkml:trace>
  <inkml:trace contextRef="#ctx0" brushRef="#br0" timeOffset="70728.7663">6988 8355 89 0,'0'0'40'0,"46"8"0"0,4-31-10 16,24 19-24-16,1-9 0 16,19 3-3-16,-5-5 0 15,2 1-3-15,-6 5-2 16,-10-7-4-16,6 14-22 15,-29-1-12-15,-13-1 1 16,-14 6-2-16</inkml:trace>
  <inkml:trace contextRef="#ctx0" brushRef="#br0" timeOffset="71510.2759">7945 8271 58 0,'0'0'39'0,"0"0"1"16,17 15 0-16,-9 16-23 0,-8-31-7 15,2 40-2-15,-8-13-2 16,8 13-2-16,-8-3-1 16,4 3-2-16,-6-7 1 15,3-3-2-15,-1-5 2 16,2-6-3-16,4-19 2 16,0 0-1-16,0 0 1 15,6-26-1-15,3-3-2 16,3-6 2-16,5-1-1 0,4-4 1 15,5 1-1 1,2 1 0-16,1 11 1 16,0 10 0-16,0 5 1 15,2 12 0-15,-6 10 0 0,-6 5 0 16,-3 4 0-16,-8 8 0 16,-6 2-1-16,-4 5 1 15,-4-7-1-15,-2 0 0 16,-2-10 1-16,10-17-1 15,0 0 0-15,0 0 0 16,0 0 0-16,22-38 0 16,1 9-1-16,8-15 2 0,5 6-2 15,3-8 1 1,0 11 0-16,-1 10 1 16,-1 10 0-16,-6 17 1 15,-6 15-1-15,-4 23 1 0,-10 8 0 16,-3 10-1-16,0 3 0 15,-6-1-2-15,4-3-2 16,-6-22-6-16,9-3-32 16,-9-32-2-16,0 0 0 15,0 0 0-15</inkml:trace>
  <inkml:trace contextRef="#ctx0" brushRef="#br0" timeOffset="73197.9066">10059 7072 63 0,'-24'8'39'15,"24"-8"1"-15,0 0 0 16,6 19-22-16,-6-19-7 15,37-10-4-15,-6-1 0 16,13 5-3-16,0-2-1 16,7 1-2-16,-3-5-1 0,-4 4-1 15,-5 3-2-15,-16-3-4 16,-2 20-6-16,-38-20-16 16,17 8-11-16,-48 17-1 15,13 16 15-15,-25-26 13 16,14 18 6-16,-8-4 7 15,2-9 8-15,29 17 18 16,-3-16 11-16,26-13 2 16,0 0-14-16,24 15-12 15,-5-22-5-15,19 9-2 16,1-10-5-16,3 0-2 16,5 3-3-16,-16-20-15 15,7 13-19-15,-5-7-2 0,0 0 1 16,-8-4-1-16</inkml:trace>
  <inkml:trace contextRef="#ctx0" brushRef="#br0" timeOffset="74073.3201">11233 6575 26 0,'0'0'35'16,"-7"-21"0"-16,7 21 0 16,38-19-12-16,-22-12-4 15,30 22-6-15,-11-16-4 0,20 13-1 16,-6-3-3-16,7 11 0 15,-12 2 0-15,-2 17-1 16,-15 8 0-16,-9 10-2 16,-20 7 0-16,-12 10 0 15,-13 0-1-15,-9 4-1 16,-7 1 1-16,-3-9-1 16,2-1 0-16,5-7 0 15,6-11 0-15,10-4 1 16,4-10 0-16,19-13-1 15,-16 17 1-15,16-17 0 16,0 0 0-16,0 0-1 16,27 10 1-16,-5-10 0 0,5 0-1 15,5-2 0-15,5 6 0 16,2-2-1-16,-3 2-1 16,-3-2-2-16,6 9-3 15,-39-11-23-15,36-4-11 16,-36 4-1-16,35-9 0 15</inkml:trace>
  <inkml:trace contextRef="#ctx0" brushRef="#br0" timeOffset="74401.4632">12281 6418 89 0,'0'0'40'15,"0"0"2"-15,0 0-1 16,-27 19-32-16,7 17-2 16,-13 3-1-16,5 16-2 15,-5 9-2-15,8 5 1 16,5 2-2-16,11 0 0 15,7-6-1-15,11-6 1 16,9-3-1-16,1-19-2 0,10-1-4 16,-12-25-24-16,12 7-11 15,-4-18-2-15,0-2 1 16,1-12-1-16</inkml:trace>
  <inkml:trace contextRef="#ctx0" brushRef="#br0" timeOffset="75120.4379">12537 6602 47 0,'0'0'36'0,"27"-19"1"16,-10 13-1-16,-7-23-17 15,27 29-4-15,-18-21-4 16,22 17-2-16,-14-7-3 16,9 17-1-16,-7-6-1 15,2 11-2-15,-12 4 1 16,-5 12-1-16,-12 8-1 16,-12 9 0-16,-9 4 0 0,-8 2 0 15,-4-2-1 1,-4 2 1-16,2-4-1 15,3-6 1-15,4-11 0 16,7-6 0-16,19-23-1 0,-23 27 1 16,23-27 0-16,0 0-1 15,0 0 1-15,-2 17-1 16,2-17 0-16,33-2-1 16,-8 0 2-16,8 0-1 15,5 0-1-15,3-6 0 16,5 7-2-16,-3-7-1 15,3 16-5-15,-23-14-31 0,16 6-1 16,-12-4-1 0,0 2 0-16</inkml:trace>
  <inkml:trace contextRef="#ctx0" brushRef="#br0" timeOffset="75323.5639">13338 6999 101 0,'0'0'43'0,"17"19"-1"16,-17-19 1-16,0 0-36 15,0 0-3-15,0 0-2 16,0 0-3-16,0 0-3 16,0 0-11-16,0 0-27 15,8-23 0-15,-8 23 0 16,5-40 0-16</inkml:trace>
  <inkml:trace contextRef="#ctx0" brushRef="#br0" timeOffset="75651.714">13523 6627 95 0,'21'-13'40'0,"-21"13"0"16,0 0 0-16,0 0-33 15,21-6-2-15,-2 10-1 16,-19-4-2-16,43 7 0 16,-10-3 0-16,7 0-1 15,8 4 0-15,6 5 0 16,-2 0 0-16,-1 3 0 0,-5 7 0 16,-6 9 0-16,-13-1 0 15,-9 9 1-15,-16-1-1 16,-12 1 0-16,-9-5 0 15,-8-1 0-15,-4-9-1 16,-2-12-1-16,2-3 0 16,-3-10-3-16,7-2-4 15,-22-19-34-15,24 0 1 16,-9-12-2-16,3-7 0 16</inkml:trace>
  <inkml:trace contextRef="#ctx0" brushRef="#br0" timeOffset="75823.618">13538 6493 101 0,'35'-12'42'0,"19"6"-1"15,8-9 1 1,13 7-37-16,-4-1-1 0,2 1-4 16,-1 16-7-16,-28-10-33 15,1 8-1-15,-20-3 0 16,-25-3 0-16</inkml:trace>
  <inkml:trace contextRef="#ctx0" brushRef="#br0" timeOffset="76683.0445">14373 6610 95 0,'4'-18'41'0,"-4"18"0"15,6-17-7-15,11 32-23 0,-17-15-3 16,12 25-2 0,-8-3-2-16,5 6-2 15,-1 7 0-15,-2 3-1 16,0-1 0-16,-4 3 0 0,0-4-1 15,-1-5-1-15,1-6 0 16,-2-25-2-16,4 27-1 16,-4-27-1-16,0 0-3 15,-4-40-6-15,4 40-3 16,-3-56 1-16,12 27 4 16,-18-17 5-16,7 6 3 15,-2 3 5-15,-2-5 4 16,14 23 5-16,-22-17 6 15,32 34-1-15,-18 2-2 16,0 0-4-16,25 5-2 16,0 24-1-16,-2 0-2 15,10 13-1-15,-1 2-1 0,7 4 0 16,-2-6-1-16,5-1 1 16,-5-9-1-16,1-11-1 15,-1-7 1-15,-4-8-1 16,-4-12 0-16,-6-6 1 15,-8-5-1-15,-7-8-1 16,-4-4 1-16,-10-1 0 16,-6-5-1-16,-5 1-1 15,0 1 0-15,-6 0-2 16,7 8-3-16,-11-21-18 16,19 21-17-16,-1-3 0 15,13 9-1-15,3-6 2 16</inkml:trace>
  <inkml:trace contextRef="#ctx0" brushRef="#br0" timeOffset="77011.1892">15226 6199 97 0,'0'0'41'0,"0"0"-1"16,19-4 2-16,-19 4-34 16,39 16-2-16,-10 5-2 15,11 13 0-15,5 10 0 0,1 10-2 16,-2 9 2-16,-7 16-3 16,-8 4 0-16,-6 5 0 15,-13-2-1 1,-12 2 0-16,-12-7 0 0,-5-8 0 15,-6-6 0-15,-4-21-3 16,0 4-4-16,-17-33-25 16,19 10-11-16,-6-27 0 15,12-4 0-15</inkml:trace>
  <inkml:trace contextRef="#ctx0" brushRef="#br0" timeOffset="77667.6751">16022 6379 52 0,'0'0'38'0,"0"0"0"15,0 0 2-15,0 0-20 16,-27 2-3-16,26 29-5 15,-25-10-3-15,11 16-3 16,-10-3-1-16,4 14-1 16,-4 2-2-16,5 9 1 0,3-7-1 15,9 2 0-15,6-8 0 16,10 4-1-16,4-4 0 16,9-10 0-16,4-3-1 15,8-4 0-15,-2-10 0 16,1-6 0-16,-5-3 0 15,0-6 0-15,-5-2 0 16,-5-6 0-16,-17 4 0 16,19-10-2-16,-19 10-3 15,0 0-2-15,0 0-20 16,6-17-16-16,-6 17 1 16,-10-27-1-16,10 27 1 15</inkml:trace>
  <inkml:trace contextRef="#ctx0" brushRef="#br0" timeOffset="77995.8244">16229 6518 91 0,'0'0'41'15,"17"-25"1"-15,-17 25 0 16,12-18-29-16,5 32-2 15,-17-14-4-15,14 21-1 16,-9 4-4-16,3 9-2 16,0 1 0-16,2 11 0 0,-3-4 0 15,1 4 0-15,-2 4 0 16,3-8 0-16,-3-5 0 16,-2-9 0-16,0-5 0 15,-4-23 0-15,8 24 0 16,-8-24 0-16,0 0-1 15,0 0-11-15,7-18-31 16,-7-1-1-16,0 19 1 16,8-38-1-16</inkml:trace>
  <inkml:trace contextRef="#ctx0" brushRef="#br0" timeOffset="78402.1068">16773 6554 103 0,'17'6'41'15,"-17"-6"1"-15,0 0-1 16,-21 7-34-16,2 3-3 16,-16-2-1-16,2 5-1 15,-2-3-2-15,3 3 1 16,7-1-1-16,25-12-1 15,-16 25 1-15,16-25 0 16,33 23-1-16,0-14 0 0,7 5 1 16,5-3-1-1,1 1 1-15,-2 1 0 0,-5 2 1 16,-8 5 0 0,-8-5 0-16,-12 2 1 0,-11 2-1 15,-13 1 0-15,-10-1 1 16,-6-2-1-16,-6-2 0 15,0-3-1-15,1-3-2 16,-3-5-1-16,8 0-3 16,-4-19-6-16,33 15-29 15,-33-23-2-15,24 6 1 16,3-10 0-16</inkml:trace>
  <inkml:trace contextRef="#ctx0" brushRef="#br0" timeOffset="78714.6327">17031 6205 97 0,'23'-13'39'0,"4"11"1"15,-2-4 1-15,8 19-33 16,-12 3-2-16,10 16-1 15,-13 5 0-15,5 14-1 16,-12 7-1-16,-3 7 0 0,-6 2-1 16,-4 4-1-1,-6-2 0-15,-5 0-1 16,1-7 0-16,-5-7 0 16,2-10 0-16,-3-11 0 0,5-1-4 15,-7-22-4-15,15 6-34 16,-15-17-1-16,1 2 0 15,-6-11-1-15</inkml:trace>
  <inkml:trace contextRef="#ctx0" brushRef="#br0" timeOffset="79714.7005">10890 7588 39 0,'27'-23'21'16,"6"25"2"-16,-8-14 2 16,19 18-2-16,-11-21-1 15,29 19-6-15,-6-18-6 16,32 12-3-16,13-13-2 16,30 5-1-16,15-7-1 15,38 2 1-15,22-4-1 16,45 7 3-16,26-7-2 15,36 11 0-15,23-3 0 0,28 5 0 16,12 0-2 0,22 4 1-16,-3 2-2 15,-11 0 0-15,-16 0 0 16,-23-2-2-16,-28 0 0 0,-47-3-1 16,-37 3-2-16,-59-8-1 15,-39 16-6-15,-62-10-30 16,-32 2 2-16,-41 2-1 15,-58 0 0-15</inkml:trace>
  <inkml:trace contextRef="#ctx0" brushRef="#br0" timeOffset="80965.0199">12171 8039 44 0,'0'0'38'15,"13"-19"0"-15,-13 19 0 16,17 3-15-16,-17-3-8 0,0 0-5 15,0 0-3-15,2 37-2 16,-4-10-1-16,2 15-1 16,-3 0 0-16,-3 10-1 15,-2-2 0-15,0-4-2 16,3-2 1-16,-5-13-2 16,6-3-2-16,4-28-1 15,2 20-3-15,-4-40-7 16,27 5-23-16,-11-14-3 15,5-9 0-15,-2-6 0 16</inkml:trace>
  <inkml:trace contextRef="#ctx0" brushRef="#br0" timeOffset="81168.1672">12396 8004 63 0,'18'-13'38'0,"-18"13"1"16,25 6 0-16,-25-6-22 15,2 53-5-15,-14-16-3 16,10 18-3-16,-11-3-2 15,5 2-1-15,-4-6-1 16,5-4 0-16,-1-10-2 16,2-9-1-16,6-5-2 15,0-20-2-15,0 0-6 16,0 0-30-16,0 0 0 16,-4-45 0-16,-7 13 0 15</inkml:trace>
  <inkml:trace contextRef="#ctx0" brushRef="#br0" timeOffset="81355.6797">11914 8014 86 0,'0'0'40'0,"33"6"0"16,11-8-1-16,20 0-33 15,13-4-2-15,14 0-4 16,3 8-5-16,-13-6-30 15,8 0-4-15,-8 1-1 16,-10 1 0-16</inkml:trace>
  <inkml:trace contextRef="#ctx0" brushRef="#br0" timeOffset="81668.3721">13492 7862 82 0,'0'0'39'0,"-19"25"1"16,-5 4 0-16,-22-2-29 15,8 27-4-15,-13-5-2 0,7 15-1 16,0-5-2-16,11 3 0 15,10-9-1-15,13-1 0 16,14-12 0-16,11-9-1 16,10-8-1-16,6-11-2 15,6-1-3-15,-14-21-21 16,12 7-12-16,-10-7-3 16,0 0 1-16,-8-1-1 15</inkml:trace>
  <inkml:trace contextRef="#ctx0" brushRef="#br0" timeOffset="82074.6487">13856 8363 76 0,'0'0'42'0,"22"-8"0"15,-22 8 0-15,0 0-24 16,0 0-7 0,0 0-4-16,0 17-2 0,0-17-2 15,0 0-2-15,0 0-1 16,7 18-2-16,-7-18-3 16,0 0-4-16,0 0-32 15,0 0-1-15,0 0 0 16,0 0-1-16</inkml:trace>
  <inkml:trace contextRef="#ctx0" brushRef="#br0" timeOffset="83418.5006">13920 8050 1 0,'0'0'0'0,"0"0"14"16,-6-21 2-16,6 21-14 15,0 0 0-15,0 0 2 16,0 0 3-16,0 0 5 15,0 0 3-15,0 0 3 16,0 0 1-16,2-17 1 0,-2 17 0 16,0 0-1-16,0 0-4 15,0 0-3 1,0 0-3-16,-21 4-2 16,21-4-1-16,-33 21-2 0,12 2 1 15,-10 0-2-15,2 9 1 16,-2 3-2-16,6 1 1 15,2 1-2-15,12-1 1 16,7-3-1-16,8-4-1 16,5-2 1-16,9-6 0 15,3-8-1-15,8-3 0 16,2-10 1-16,3-10-1 0,3-3 1 16,1-8-1-16,1-4 0 15,-4-12 0 1,-4-3 1-16,-6-2-1 15,-10-2 0-15,-13 5 0 16,-8-3 1-16,-11 7-1 0,-8 5-1 16,-6 5-2-16,0 15-1 15,-6-9-4-15,37 19-33 16,-40-2-1-16,40 2 0 16,-21 10-1-16</inkml:trace>
  <inkml:trace contextRef="#ctx0" brushRef="#br0" timeOffset="83731.1716">14219 8374 108 0,'0'0'42'0,"0"18"1"16,0-18-1-16,0 0-37 16,0 0-1-16,0 0-1 15,0 0-2-15,0 0-2 16,17-4-1-16,-17 4-4 15,0 0-5-15,0 0-32 0,0 0 1 16,0 0-1-16,20-27 2 16</inkml:trace>
  <inkml:trace contextRef="#ctx0" brushRef="#br0" timeOffset="84137.4523">14474 8112 96 0,'0'0'41'16,"19"-14"0"-16,-19 14 1 0,25 2-35 16,-25-2-2-16,21 4-2 15,0 0 0-15,8-2-2 16,4 2 0-16,12-3-1 15,3 3 1-15,2 4 0 16,0 0 0-16,0 1 0 16,-5 5 0-16,-9 1-1 15,-7 4 1-15,-15 2 0 16,-9 2 0-16,-10 0 0 16,-11-4 0-16,-5-1-1 15,-8-5 1-15,-2 1 0 16,-4-5-1-16,1-5-1 15,-1-2-1-15,-5-10-1 0,9 3-2 16,-12-19-6-16,26 9-28 16,-20-14-4-1,8 1 1-15,-2-9-1 16</inkml:trace>
  <inkml:trace contextRef="#ctx0" brushRef="#br0" timeOffset="84309.3337">14530 7972 87 0,'17'-4'40'0,"2"0"1"16,8 2 0-16,-27 2-32 16,56-4-2-16,-19 0-2 15,7 0-3-15,-1 3-3 16,-3-13-7-16,6 10-31 0,-11-1-1 16,0-3-1-16,-2-4 0 15</inkml:trace>
  <inkml:trace contextRef="#ctx0" brushRef="#br0" timeOffset="84825.0226">15486 8062 28 0,'12'-19'36'15,"-4"-3"1"-15,-1 1 2 16,-7 21-11-16,2-34-9 0,19 38-4 15,-21-4-3-15,0 0-5 16,4 17-1-16,2 14-1 16,-8 5-3-16,4 8 1 15,-4 6-2-15,0 4 1 16,0-1-2-16,2-8 0 16,2-3-3-16,-4-15-5 15,27-6-31-15,-25-21-3 16,22 9 1-16,-22-9-2 15</inkml:trace>
  <inkml:trace contextRef="#ctx0" brushRef="#br0" timeOffset="85200.0373">15926 7993 68 0,'21'11'39'0,"-21"-11"-1"15,-11 37 0-15,-12-26-24 16,7 26-5-16,-21-16-2 16,5 7-4-16,-7-3-1 15,4-4-1-15,3-1-1 16,5-3-1-16,3-4 1 16,5-1 0-16,19-12 0 15,-15 21 0-15,15-21 0 16,7 21 1-16,-7-21 0 0,20 19 1 15,-20-19 0-15,32 19-1 16,-14-9 1-16,3 2 0 16,-4-3 0-16,5 3-1 15,-3-5 0-15,0-1-1 16,2 2-2-16,-3-10-2 16,7 11-6-16,-25-9-30 15,31-17 0-15,-10-2-1 16,10-2 1-16</inkml:trace>
  <inkml:trace contextRef="#ctx0" brushRef="#br0" timeOffset="85622.1362">16183 8083 86 0,'-33'4'40'16,"8"15"1"-16,-8 4-1 15,17 9-31-15,-16-7-2 16,14 6-2-16,7-6-2 15,11-6-2-15,0-19-1 16,36 17-2-16,-7-18 1 16,0-9-1-16,6-2-1 15,-4-9 2-15,-4-2-1 16,-6-2 1-16,-2 6-1 16,-7 0 2-16,-12 19 0 15,19-17 0-15,-19 17 1 0,18 15-1 16,-7 6 1-16,5 4 0 15,3 4 0-15,6 9 1 16,-2 1 0 0,6 9-1-16,-6-4 2 15,-2 0-1-15,-9-2 1 0,-4 2-2 16,-14-5 2-16,-8-7-2 16,-9-3 1-16,-10-12-1 15,-3-1 0-15,-7-11-3 16,5-3 0-16,-5-11-4 15,14 14-12-15,-3-24-24 16,8-6 0-16,3-4 1 16,12-7-1-16</inkml:trace>
  <inkml:trace contextRef="#ctx0" brushRef="#br0" timeOffset="86044.0518">16684 7720 91 0,'0'0'40'0,"25"4"1"16,-25-4 1-1,35 25-35-15,-12-2-1 16,10 15 0-16,-8 7-1 16,6 8 0-16,-10 9-2 0,-4 1 0 15,-7 4-1-15,-8 2 0 16,-10-7 0-16,-5-3-2 16,-9-7 0-16,-3-2 0 15,-4-6 0-15,0-6 0 16,1-7 0-16,4-6 0 15,5-6 0-15,0 0 0 16,19-19 0-16,-23 15 0 16,23-15 0-16,0 0-1 15,0 0-6-15,-39 4-36 16,39-4 0-16,-13-34-1 16,7 15 0-16</inkml:trace>
  <inkml:trace contextRef="#ctx0" brushRef="#br0" timeOffset="86840.9886">18127 7247 75 0,'0'0'39'0,"9"-18"1"16,-9 18-1-16,37 2-27 16,-37-2-1-16,39-4-3 15,-12 0-2-15,15 4-2 16,2-3-2-16,9-1-1 16,1 0-1-16,-4-8-2 0,2 11-2 15,-19-22-10-15,5 21-26 16,-20-2-1-1,-18 4 1-15,0 0-2 16</inkml:trace>
  <inkml:trace contextRef="#ctx0" brushRef="#br0" timeOffset="87028.5065">18275 7419 100 0,'0'0'41'16,"22"21"2"-16,-1-25-1 15,23 10-35-15,-9-12 0 16,13 3-3-16,-2-5-3 0,3 0-1 16,-5 2-4-1,-11-15-11-15,-8 18-27 16,-6-7 0-16,-19 10-1 16,12-21 0-16</inkml:trace>
  <inkml:trace contextRef="#ctx0" brushRef="#br1" timeOffset="91276.5156">14186 5242 55 0,'0'0'36'0,"-2"-17"1"15,2 17 1-15,-17-19-24 16,17 19-4-16,8 21-2 0,3 6-1 16,-9 1-3-16,10 14 0 15,-10 1-1-15,5 8-1 16,-1 3 0-16,2-2 0 15,-4-6-2-15,-4-10-1 16,4-5-1-16,-4-14-1 16,0-17-5-16,0 0-31 15,19 0 0-15,-6-26-1 16,7-7 0-16</inkml:trace>
  <inkml:trace contextRef="#ctx0" brushRef="#br1" timeOffset="91635.9094">14485 5286 62 0,'21'-8'37'16,"-21"8"0"-16,6 22 1 15,-2 10-26-15,-25-16-2 16,9 20-4-16,-17-5-1 16,2 9-2-16,-4-6-2 15,1-3 0-15,-1-6 0 16,6-10-1-16,3-1-1 15,22-14 1-15,-27 9 0 16,27-9 0-16,0 0 0 16,0 0 0-16,0 0 0 15,0 0 0-15,0 0 1 0,0 0 0 16,0 0 0-16,6 18 0 16,-6-18 0-16,27 23 1 15,-27-23-1-15,33 25-1 16,-14-14 0-16,-1-7-1 15,1 2-1-15,-19-6-2 16,37 6-9-16,-37-6-26 16,21-16 0-16,-21 16 0 15,21-34-1-15</inkml:trace>
  <inkml:trace contextRef="#ctx0" brushRef="#br1" timeOffset="92073.5293">14601 5374 65 0,'0'0'38'0,"-2"18"0"16,-8 3 1-1,-7-8-23-15,5 16-8 0,-11-12-2 16,12 10-2-16,-3-8-2 16,6 0-1-16,8-19-1 15,0 0-2-15,29 16-1 16,-7-30 0-16,3 9 0 15,-2-13-1-15,0 7 2 16,-6-3-1-16,-17 14 2 16,24-17 0-16,-24 17 2 15,0 0 0-15,0 0 0 0,7 23 1 16,-7-23-1-16,14 27 1 16,-5-8-1-1,7 4 2-15,-1 0-1 16,5 2 1-16,-7-4-1 0,1 2 1 15,-11 0-1-15,-1 2 1 16,-9-4-1-16,-5 4 1 16,-7-7-2-16,-6 1 0 15,-4-4 0-15,-2-3-1 16,4-3-2-16,-4-13-2 16,31 4-7-16,-39-7-30 15,39 7 0-15,-17-37 0 16,17 12 0-16</inkml:trace>
  <inkml:trace contextRef="#ctx0" brushRef="#br1" timeOffset="92714.2041">14823 5223 74 0,'11'-19'39'16,"-11"19"0"-16,0 0 0 16,22-2-28-16,-22 2-3 15,5 17-2-15,-5-17-2 16,6 44-1-16,-6-17-1 16,8 2-1-16,-4-2 0 15,0-2 0-15,1-8 0 16,-5-17-2-16,0 0 1 0,0 0 0 15,20-8 0-15,-17-11-2 16,5-4 1-16,-4-8 0 16,4 1 0-16,-1-1 0 15,3 4 0-15,0 4 0 16,1 6 0-16,-11 17 2 16,25-18-1-16,-25 18 1 15,27 8-1-15,-27-8 1 16,27 29 0-16,-15-4 1 15,-2-2-1-15,-3 6 0 16,-3-4 1-16,-2 1-1 16,-2-6 0-16,0-20-1 0,-4 23 1 15,4-23-1-15,0 0-1 16,-11-18 1-16,13 1-1 16,0-6 0-16,5 0-1 15,3 0 1-15,3 0 0 16,3 0 1-16,1 6-1 15,2 5 1-15,-1 6 0 16,-1 10 1-16,1 4-1 16,-1 7 1-16,-5 5 0 15,-5 6 0-15,-1 3-1 16,-6-2 1-16,-4 0-1 16,-4-4 0-16,1-2-2 15,7-21-2-15,-14 34-7 0,14-34-28 16,0 0-2-16,0 0 1 15,0 0-1-15</inkml:trace>
  <inkml:trace contextRef="#ctx0" brushRef="#br1" timeOffset="92979.8571">15527 5102 87 0,'23'4'41'15,"-23"-4"1"-15,17 23-1 16,-17-23-30-16,-13 54-2 16,-12-14-4-16,-6 15 0 0,-12 1-2 15,1 7-1-15,-4-3-1 16,-1-1 0 0,9-5-2-16,3-8 0 15,8-8-1-15,6-13-2 0,13 0-2 16,8-25-6-16,0 0-30 15,0 0-1-15,0 0 1 16,16-40 0-16</inkml:trace>
  <inkml:trace contextRef="#ctx0" brushRef="#br1" timeOffset="93354.8788">15700 5328 86 0,'18'8'40'0,"-18"-8"0"16,-23 21 0-16,-10-11-32 0,10 15-2 15,-12-6-2-15,8 4-2 16,2-2-1-16,25-21-1 16,-19 29 0-16,19-29 0 15,23 17-1-15,4-11 0 16,4-4 1-16,3 1 0 15,1 1-1-15,-2 2 1 16,-4 4 0-16,-6 5 0 16,-23-15 1-16,19 35 0 15,-23-14 0-15,-9-2 0 16,-8 4 0-16,-5-6 0 16,-4-2-1-16,-5-5-1 15,4-2-1-15,-2-10-1 0,14 4-4 16,-14-27-10-16,33 25-23 15,-19-39 0-15,21 13 0 16,0-7 0-16</inkml:trace>
  <inkml:trace contextRef="#ctx0" brushRef="#br1" timeOffset="93698.8581">15851 5140 64 0,'27'-13'39'16,"9"-2"0"-16,-3 1 0 0,17 18-23 15,-30-17-4-15,14 20-4 16,-34-7-3-16,27 23-1 16,-30-4-2-16,-9 10-1 15,-11 0 1-15,-2 2-1 16,-2-3-1-16,2 1 1 15,0-4-1-15,5-6 0 16,20-19 1-16,-17 27 0 16,17-27 0-16,0 0-1 15,25 12 1-15,-4-14-1 16,4 0-1-16,6-4 0 16,6 2-2-16,-4-17-7 0,11 15-31 15,-9-7 0-15,-1 3-1 16,-9 1 1-16</inkml:trace>
  <inkml:trace contextRef="#ctx0" brushRef="#br1" timeOffset="94698.9358">15830 5160 24 0,'0'0'34'0,"9"-18"2"15,-9 18-1-15,-2-28-13 16,22 33-5-16,-24-22-1 15,25 23-4-15,-21-6-5 16,27 4 0-16,-10 1-3 16,12 15 0-16,0-1-1 15,6 11-1-15,-2 7-1 16,-2 1-1-16,-1 6-1 0,-6-9-4 16,8 22-13-16,-16-26-22 15,-1-6 0-15,-15-25 0 16,23 17-1-16</inkml:trace>
  <inkml:trace contextRef="#ctx0" brushRef="#br1" timeOffset="95558.3779">16591 6754 62 0,'12'-25'38'0,"-12"25"1"16,0 0-5-16,4-35-16 0,13 45-3 16,-17-10-4-1,0 0-2-15,20 3-3 16,-3 13-1-16,0 3-2 15,12 14 0-15,-2 1 0 0,6 5-2 16,2 5 1-16,-6 0-1 16,-2 2-1-16,-4-8-1 15,-2-1-1-15,-9-18-3 16,11 17-20-16,-23-36-17 16,0 0-1-16,17-7 0 15,-17-13 1-15</inkml:trace>
  <inkml:trace contextRef="#ctx0" brushRef="#br1" timeOffset="96433.6481">13988 5225 49 0,'0'0'36'15,"-6"23"2"-15,21-4 0 16,-15-19-21-16,62 44-4 16,-16-21-4-16,29 17-3 15,3-1-3-15,10 3-2 0,5 6-3 16,-14-10-33-16,10-5-4 16,-12 3 0-16,-17-11 0 15</inkml:trace>
  <inkml:trace contextRef="#ctx0" brushRef="#br1" timeOffset="98168.5252">15394 8165 38 0,'25'-5'34'15,"-25"5"1"-15,42-4 2 16,-3 15-21-16,-12-20-3 16,31 24-1-16,-18-11-1 15,24 23-3-15,-14-4-2 16,16 13-2-16,-5 1 0 15,7 11-1-15,-1-4-1 16,3 4 0-16,-3-6 0 0,-1-8-2 16,-6-9 0-1,-10-6-2-15,-4 1-1 16,-17-30-7-16,11 12-30 16,-20-6 0-16,-20 4 0 0,19-17 0 15</inkml:trace>
  <inkml:trace contextRef="#ctx0" brushRef="#br1" timeOffset="103200.6011">15345 4820 31 0,'0'0'20'16,"-19"-13"-4"-16,19 13-3 15,-33-4-3-15,33 4-3 16,-38-4-3-16,15 4-1 0,-6 0 0 16,0 0-2-16,-10-2 1 15,4 2 1 1,-5-2-1-16,1 4 0 16,-3-2-1-16,3 2 0 15,-3-2 0-15,3 2-1 0,-1 0 0 16,3 0-1-16,1 2 1 15,3 1 0-15,-2 1 1 16,4 6 0-16,6-7 0 16,4 7 1-16,4-5-1 15,17-7 0-15,-22 22 0 16,22-22 0-16,-9 23 1 16,9-23-1-16,0 23 2 15,0-4 0-15,-4 0 1 16,4 6-1-16,-2-2 0 15,8 8 1-15,-4-3-2 16,7 7 0-16,-3 3-2 0,6 3 1 16,-1-1-2-16,3 2 1 15,-1 0 0-15,1 0 0 16,1 1-1-16,1-9 1 16,1 3-2-16,2-11 1 15,6 5 0-15,-3-8-1 16,3 2 1-16,-4 0-1 15,4 4 1-15,-8 0 0 16,3-3 0-16,-5 3 0 16,-2 0-1-16,-1-2 0 15,2 4 0-15,-5-7-1 16,5 1 0-16,-5-2 1 16,5 2 0-16,-1-4 0 0,5 1 0 15,1-5 2-15,2 0 0 16,2 0 1-16,2-1-1 15,0-5 1-15,1-1-1 16,-1-3 1-16,0 1 0 16,-4 0 0-16,2-4 0 15,-2 1 1-15,-1-5-1 16,5 4 1-16,-2 0-1 16,4-2 0-16,2 2 0 15,0-2-1-15,2 2-1 16,1-4 1-16,3 2 0 15,-2-2-1-15,0 1 1 16,-1-2 0-16,-1-1-1 0,4 0 1 16,-6 0 1-16,2 0-2 15,-2-2 2-15,4 0-1 16,-3-2 0-16,7-1 0 16,0-3 0-16,-1 1 0 15,1-1 0-15,-2-2 0 16,-4 1 0-16,-3 3 1 15,-4-1 0-15,-7 1 0 16,-17 8 0-16,21-13-1 16,-21 13 0-16,0 0 0 15,21-23 0-15,-21 23 0 16,18-22-1-16,-18 22 1 16,15-24-1-16,-15 24 1 0,6-29 0 15,-6 29 0-15,-6-31 0 16,0 12 0-16,-3-2 0 15,-5-4 0 1,1 2 0-16,-7-4 0 0,-3 0 1 16,-2-2-1-16,-6 1 1 15,1-1-1-15,-7 4 1 16,4-2-1-16,-2 0 1 16,1 2-1-16,-5-4 1 15,4 6 0-15,-1-5-1 16,-5 3 1-16,5-2-1 15,-5 2 0-15,2 0 1 16,5 0-1-16,1 0 0 0,4-2 0 16,4-3 0-16,6 1 0 15,-3-6 1 1,5 5-1-16,0-3 0 16,-1 0-1-16,5 7-3 0,-8-3-18 15,-1-4-8-15,17 16-1 16,-17-12 0-16</inkml:trace>
  <inkml:trace contextRef="#ctx0" brushRef="#br1" timeOffset="105357.2155">14663 4342 45 0,'27'-9'36'0,"-8"-5"1"15,-2 5 1-15,12 20-25 0,-29-11 0 16,23 18-1-16,-23-18-2 16,-2 53-2-16,-5-24-2 15,5 7-2-15,-6-9 0 16,6-2-1-16,2-25-1 16,0 0 0-16,12-17 0 15,22-27 0-15,20-23-1 16,27-18-1-16,37-18-4 15,17-18-37-15,48-21 1 16,22-17-3-16,7-6-1 16</inkml:trace>
  <inkml:trace contextRef="#ctx0" brushRef="#br0" timeOffset="110092.4883">19851 7321 36 0,'0'0'34'0,"-17"4"2"15,17-4 0-15,0 0-18 16,0-19-3-16,23 19-3 15,-15-25-3-15,21 12-2 16,0-8-3-16,17 3-1 16,4-3 0-16,10 8-1 15,-2 3 0-15,-2 6 0 16,-10 4-1-16,-6 10 1 16,-15 9 0-16,-19 10-1 15,-19 2 0-15,-20 7-1 16,-13-2 1-16,-5 3-1 0,-3-3 0 15,-1-5 0-15,2-12 0 16,15-7-1 0,13-5 1-16,25-7 0 15,0 0 0-15,25-7 0 0,15-3-1 16,16 4 1-16,10 0-1 16,7 3 1-16,4 6 0 15,-3 5 0-15,-9 6 0 16,-11 7 1-16,-17 4 1 15,-18 7 0-15,-21 1 0 16,-19 5 0-16,-14-1 1 16,-9 1-1-16,-10-7 0 15,0-5 0-15,-2-4 0 16,6-11-2-16,7-1 0 16,9-10-1-16,9-6-2 15,3-7-1-15,22 13-5 16,-21-22-32-16,21 22-2 0,23-32 1 15,-1 18-1-15</inkml:trace>
  <inkml:trace contextRef="#ctx0" brushRef="#br0" timeOffset="110311.2553">20779 7736 100 0,'23'19'42'0,"-23"-19"0"16,0 0-1-16,17 15-36 15,-17-15-2-15,0 0-3 0,0 0-2 16,0 0-4-16,0 0-17 16,0 0-18-16,-13-27 0 15,3 4-1-15,4 0 0 16</inkml:trace>
  <inkml:trace contextRef="#ctx0" brushRef="#br0" timeOffset="110701.9275">20924 7293 75 0,'36'-25'41'0,"3"-4"-2"16,7 6 1-16,-15-4-28 0,23 27-3 15,-15 0-3-15,3 15-1 16,-19 6-1-16,-6 12-2 16,-13 5-1-16,-11 12 0 15,-13-2 0-15,-7 6 0 16,-11-2-1-16,-7-2 0 16,3-4 0-16,3-2 1 15,3-10-1-15,7-5 0 16,8-8 1-16,21-21-1 15,-10 21 0-15,10-21 1 16,35-4-1-16,-8-5 0 16,5-1 0-16,5-1 0 0,4 1 0 15,-1 1 0-15,3 3-2 16,-11-2-1-16,7 12-3 16,-16-19-11-16,2 16-25 15,-2-6 0-15,0 3-1 16,-1-10 1-16</inkml:trace>
  <inkml:trace contextRef="#ctx0" brushRef="#br0" timeOffset="111373.832">21792 7243 88 0,'0'-23'40'0,"0"23"2"15,0 0-2-15,17 11-32 16,-17-11 0-16,15 37-4 16,-9-11 0-16,4 9-2 15,-4 1 1-15,-1 5-3 16,-1-3 1-16,-2-3-1 15,-2-5 0-15,2-7 0 16,-2-23 0-16,-2 23-1 16,2-23 0-16,0 0 0 0,-4-32 0 15,4 5 1-15,6-8-1 16,0 1 0 0,3-6 1-16,5-1 0 15,3 5 1-15,1-1 0 0,5 11-1 16,0 2 0-16,0 15 1 15,2 3 0-15,-2 14 0 16,1 11 0-16,-5 4-1 16,0 8 0-16,-3 1 1 15,-5 5-1-15,-5-5 1 16,-4-1-1-16,-2-10 0 16,0-21 0-16,-10 25 0 15,10-25 0-15,0 0-1 16,0 0 1-16,-2-40-1 15,10 5 1-15,7 1-1 16,9-7 1-16,4-1-1 16,5 4 2-16,4 1-1 0,0 7 0 15,-3 9 1-15,1 19-1 16,-4 4 1-16,-10 15 0 16,-4 2 0-16,-11 10-1 15,-4 5 0-15,-8 3-1 16,-1 3 0-16,-7-5-4 15,6 5-3-15,-19-9-34 16,20-4-1-16,7-27 0 16,-8 23 0-16</inkml:trace>
  <inkml:trace contextRef="#ctx0" brushRef="#br0" timeOffset="111733.2358">22918 7095 93 0,'17'-6'41'15,"1"14"2"-15,-18-8-1 16,-4 34-34-16,-19-5-1 15,-4 19-2-15,-20 8-2 16,-7 11 0-16,-9 2 0 16,-3 6-2-16,1-4 0 0,7-2 0 15,6-10 0-15,9-3-1 16,10-12 0-16,12-8-1 16,8-7-2-16,13-29-2 15,-14 33-2-15,5-52-15 16,9 19-22-16,1-20 0 15,-1 20 0-15,20-46 1 16</inkml:trace>
  <inkml:trace contextRef="#ctx0" brushRef="#br0" timeOffset="112061.3854">22974 7469 88 0,'21'-2'41'0,"-21"2"2"16,0 0-1-16,-52 15-34 16,19 5-1-16,-11-1-3 15,3 2-2-15,1 0 0 16,9 2-1-16,10-6-1 16,21-17 0-16,11 29 0 15,20-19-1-15,10 1 1 16,1 3 0-16,4-1-1 15,-1 4 1-15,-7 2 0 16,-7 4 1-16,-13 0 0 0,-16 1-1 16,-14-1 1-16,-11 0 0 15,-10-4-1-15,-7-2 0 16,-1-2-4 0,-11-20-6-16,21 8-31 0,-15-10-2 15,11-5 0-15,-3-7 0 16</inkml:trace>
  <inkml:trace contextRef="#ctx0" brushRef="#br0" timeOffset="112889.8086">20686 7745 21 0,'0'0'35'16,"0"0"0"-16,-2-27-3 15,2 27-7-15,0 0-4 16,0 0-4-16,0 0-5 16,0 0-3-16,0 0-1 15,0 0-2-15,-19 20-2 16,19-20 0-16,-37 34-2 15,14-15 1-15,-4 2-2 16,4 2 1-16,4-2-2 16,5-3 1-16,14-18-1 15,8 17-1-15,13-19 1 16,6-6-1-16,6-1 1 0,-4-3 0 16,2-3 0-16,-4 3 1 15,-8-1-1-15,-19 13 0 16,0 0 1-16,0 0-1 15,-4-17-1-15,4 17-1 16,-21 2-4-16,-8-4-34 16,29 2-2-16,-29 9 0 15,29-9 0-15</inkml:trace>
  <inkml:trace contextRef="#ctx0" brushRef="#br0" timeOffset="123503.6942">1836 11733 14 0,'6'-27'32'16,"-6"27"0"-16,0 0-10 16,6-21-2-16,-6 21-2 0,0 0-4 15,5 29-4-15,-5-29-3 16,0 0-2-16,-9 21-1 15,9-21-1 1,0 0 0-16,0 0 0 0,0 0-2 16,0 0 1-16,0 0 0 15,0-21-1-15,-2 4 0 16,4-3 0-16,0-1-1 16,-2 21 0-16,4-34 1 15,-4 34-1-15,-6-23 0 16,6 23 1-16,-27 11-1 15,4 14 1-15,-8 14 0 16,-4 9 0-16,-4 5 0 0,1 16 0 16,-1 4 0-16,10 6 0 15,8-2 1 1,15-3-1-16,12-6 1 16,15-5-1-16,12-8 0 0,12-8 0 15,7-13 0-15,5-7-1 16,3-18-1-16,0-12-1 15,2-7-2-15,-14-28-6 16,14 5-18-16,-26-21-11 16,3-7-1-16,-14-18 1 15</inkml:trace>
  <inkml:trace contextRef="#ctx0" brushRef="#br0" timeOffset="124081.8385">2291 11497 71 0,'27'-17'37'0,"-27"17"2"16,25 36 0-16,-7 10-30 0,-11-2-2 16,15 26-1-16,-13-3-2 15,7 9 0-15,-7 3-1 16,3-4-1-16,-4-10-1 16,-3-9 0-16,1-12-1 15,-4-13 0-15,2-14 0 16,-4-17 0-16,0 0-1 15,23-33 0-15,-9-5 1 0,3-10-2 16,2-8 2 0,1 3-1-16,-1-3 1 15,-4 14 0-15,-1 3 1 16,-5 18-1-16,-9 21 1 16,0 0 0-16,-1 33 1 0,1 5-1 15,0 6 0-15,5 4 0 16,5 2-1-16,5-4 1 15,10-4-1-15,8-11 0 16,12-14 0-16,3-11 0 16,0-10 0-16,2-13-1 15,-2-8 1-15,-7-11 0 16,-3-10 0-16,-11-2-1 16,-7-6 1-16,-11 2-1 15,-5 6 1-15,-11 6 0 16,-5 9 0-16,-3 10 0 15,-5 17 0-15,1 14 1 0,0 13-1 16,3 9 1-16,5 7 0 16,7 5-1-16,8 2-1 15,3-2 1-15,9-2-1 16,3-15-3-16,10 0-1 16,-4-23-4-16,27 3-29 15,-15-16-4-15,5-8 2 16,-1-12 0-16</inkml:trace>
  <inkml:trace contextRef="#ctx0" brushRef="#br0" timeOffset="124425.6059">3512 11637 57 0,'0'0'38'0,"8"-21"0"16,-8 21 2-16,0 0-23 15,-12-17-7-15,12 17-3 16,0 0-1-16,0 0-2 15,0 0-1-15,0 0 0 16,0 0-1-16,-17 15-1 16,17-15 0-16,-29 31 0 15,8-8 0-15,0 11-1 16,-6 7 1-16,5 5 0 16,-1 0-1-16,8 4 1 15,7-2-1-15,8-8 1 16,8-6-1-16,7-7 0 15,8-9 0-15,2-13 0 0,10-5-1 16,-4-11 0-16,4-8-1 16,-4-4-1-16,-1-10-1 15,-8-17-3 1,10 12-4-16,-26-29-20 0,12 7-10 16,-5-9 1-16,1 2 1 15</inkml:trace>
  <inkml:trace contextRef="#ctx0" brushRef="#br0" timeOffset="124894.5741">3707 11332 57 0,'0'0'38'0,"-2"-27"0"16,2 27 2-16,-19-9-23 15,28 30-6-15,-9-21-3 16,6 44-1-16,-4-13-2 0,6 15-1 16,-2-6-1-16,1 8-1 15,1-2-1-15,2 0 0 16,-4-8 0-1,5-7-1-15,-1-10-1 0,-10-21 0 16,31 12 0-16,-12-22 0 16,2-5 0-16,2-14-1 15,2-6 1-15,-3-3 0 16,5-4 0-16,-2 0 0 16,-2 3 2-16,2 5-2 15,-2 1 2-15,0 12-1 16,-4 6 0-16,-19 15 1 15,27-4-1-15,-27 4 1 0,0 40-1 16,-13-5 1 0,-4 7 0-16,-3 6 1 15,-3 0-1-15,4 4 0 16,1-8 0-16,7 0 0 0,5-10 0 16,12-5 0-16,2-10 0 15,11-7-1-15,4-5 0 16,6-7 0-16,2-3 0 15,0-5-1-15,3-4-1 16,-7-5-2-16,8 6-3 16,-27-20-25-16,15 14-10 15,-10-12 0-15,5 2 0 0</inkml:trace>
  <inkml:trace contextRef="#ctx0" brushRef="#br0" timeOffset="125082.0851">4619 11169 82 0,'10'-17'39'0,"-10"17"-1"16,0 0-1-16,0 0-38 15,0 0-33-15,0 0-3 16,19 19-1-16,-19-19 0 15</inkml:trace>
  <inkml:trace contextRef="#ctx0" brushRef="#br0" timeOffset="125253.9675">4662 11453 88 0,'4'25'42'0,"-6"-8"0"15,6 6 0-15,-4-23-34 16,1 27-2-16,-1-27-3 15,0 0-4-15,0 0-5 16,0 0-36-16,0 0 0 16,14-25 0-16,-14 25-1 15</inkml:trace>
  <inkml:trace contextRef="#ctx0" brushRef="#br0" timeOffset="126974.6192">2492 13210 20 0,'17'-19'35'0,"-17"19"-1"16,18-10-8-16,-30-11-2 0,12 21-3 16,0 0-4-16,0 0-5 15,-10 27-3 1,14 6-2-16,-8 5-2 15,10 21-1-15,-4 11-1 0,10 12-1 16,-1 1 0-16,5 5-1 16,-1-10 0-16,4-1-1 15,-1-12 0-15,-1-13-1 16,0-12-1-16,-5-17-1 16,-12-23-1-16,0 0-2 15,27 8-5-15,-39-44-16 16,11 5-14-16,-7-13 2 15,-2-4 0-15,-11-10 2 0</inkml:trace>
  <inkml:trace contextRef="#ctx0" brushRef="#br0" timeOffset="127177.7613">2322 13302 50 0,'-17'-29'36'0,"17"29"-1"16,21-26 2-16,8 4-24 15,25 9-6-15,0-12-1 16,21 12-1-16,2-8-2 16,10 3-1-16,0 7-3 15,-6-3-4-15,4 20-11 16,-25-8-21-16,-18 2 1 16,-17 6-2-16,-25-6 1 15</inkml:trace>
  <inkml:trace contextRef="#ctx0" brushRef="#br0" timeOffset="127803.6076">2403 13542 44 0,'54'10'32'0,"-11"-22"-1"15,18 4 1-15,13-1-26 16,1-10-3-16,8 5-1 15,-4-7 0-15,-2 0 0 16,-11-2 1-16,-7 13 1 16,-20-5 1-16,-6 11 1 15,-33 4-1-15,0 0 3 16,0 0-3-16,0 0 1 0,-43 25 0 16,16 8-3-16,-9 3 1 15,7 6-2-15,2 4 1 16,11 4-2-16,3 0 1 15,17-6 0-15,9-11-2 16,14-6 0-16,8-10 0 16,9-13-1-16,1-8 1 15,-1-9-1-15,-2-10 1 16,-9-10-1-16,-6-2 1 16,-11-1 0-16,-7-8-1 15,-9 4 1-15,-6 5 0 16,-1 6 0-16,-1 8-1 0,8 21 2 15,0 0-1-15,0 0 0 16,6 37 1-16,7-1-1 16,1 4 1-16,3 6 0 15,2-2-1-15,1-7 1 16,-3-6-1-16,-3-6 1 16,-14-25 0-16,21 15 0 15,-21-15 0-15,15-25 0 16,-9-4 0-16,0-3 0 15,0-13-1-15,5-4 1 16,3 1-1-16,5 0 1 16,2 5-2-16,4 1 0 15,4 12-3-15,-6-5-4 0,24 18-31 16,-24 5-2-16,0 8 1 16,-6 3-3-16</inkml:trace>
  <inkml:trace contextRef="#ctx0" brushRef="#br0" timeOffset="128319.2388">4521 13239 42 0,'-23'-27'36'0,"23"27"0"16,0 0 2-16,-8-21-17 16,33 40-8-16,-25-19-4 15,33 50-1 1,-16-12-1-16,10 16-3 0,-5 2 1 15,1 7-3-15,-6-4 1 16,-2-1-2-16,-3-8 0 16,-2-6-1-16,-1-10-2 15,-3-14 0-15,-6-20-1 16,0 0-3-16,17 13-8 16,-26-34-26-16,11-4 0 15,-10-15-1-15,2-2 2 16</inkml:trace>
  <inkml:trace contextRef="#ctx0" brushRef="#br0" timeOffset="128553.6258">4369 13220 72 0,'21'-16'36'0,"15"11"1"16,15-15-10-16,22 18-17 15,-4-9-3-15,26 9-3 16,-5-4-1-16,9 1-2 16,-8 3-1-16,-12 0-2 0,-4 9-4 15,-27-18-14 1,-7 15-17-16,-18 0-1 16,-23-4 2-16,-8 17-2 15</inkml:trace>
  <inkml:trace contextRef="#ctx0" brushRef="#br0" timeOffset="128741.1586">4548 13525 52 0,'2'23'35'16,"-2"-23"0"-16,44 28 0 15,1-28-23-15,7-7-7 16,15-3-3-16,5-5-1 15,-5-10-8-15,8 4-23 16,-17 2-4-16,-15-6-1 16,-13-2 0-16</inkml:trace>
  <inkml:trace contextRef="#ctx0" brushRef="#br0" timeOffset="129116.1502">4484 12825 25 0,'54'0'31'16,"-15"-6"1"-16,19 8 0 15,9 2-22-15,-1-14-1 16,23 18 0-16,-18-16 0 16,10 18-1-16,-21-14-2 15,-2 9-2-15,-18-5-2 16,-9 0 0-16,-31 0-1 16,0 0 0-16,-23-15 0 15,-10 4-1-15,-7-3-1 16,-5-3 0-16,3 9-5 15,-10-5-28-15,19-3 0 16,14 5-2-16,19 11 0 16</inkml:trace>
  <inkml:trace contextRef="#ctx0" brushRef="#br0" timeOffset="129522.4257">5726 13461 60 0,'24'-5'35'16,"3"-3"0"-16,7 4-2 15,16 4-23-15,-13-11-7 16,13 5-3-16,-3 6-6 16,-13-6-24-16,-3-2-5 0,-4 8 0 15,-27 0 1 1</inkml:trace>
  <inkml:trace contextRef="#ctx0" brushRef="#br0" timeOffset="129678.855">5698 13632 70 0,'27'2'35'16,"15"-2"-1"-16,10-8 0 15,12 1-35-15,-3-11-12 16,7 7-20-16,-1 7-1 16,-13-6-1-16,-1 7 1 0</inkml:trace>
  <inkml:trace contextRef="#ctx0" brushRef="#br0" timeOffset="130335.1329">6770 13427 65 0,'0'0'36'0,"6"-21"2"16,-6 21-1-16,0 0-26 16,9-18-3-16,-9 18-1 15,2 20 1-15,2 3-3 16,-10 0-1-16,8 2-2 15,-2 0 1-15,2-4-2 16,2-4 0-16,-4-17-1 0,19 10 0 16,-19-10 1-16,33-33-1 15,-15 6 0-15,-5-4 1 16,-1-1-1-16,-7-3 0 16,-10 6 1-16,-7 10-2 15,-15 8 1-15,-8 11 0 16,-7 11-1-16,-2 14 2 15,-1 17-1-15,3 6 1 16,7 8-1-16,10 2 0 16,11 3 0-16,12-5 0 15,14-1 0-15,13-11-3 16,4-17-1-16,19 0-1 16,-3-23-4-16,28 11-20 0,-17-28-11 15,6-5 0-15,-8-12 0 16</inkml:trace>
  <inkml:trace contextRef="#ctx0" brushRef="#br0" timeOffset="130882.0324">7185 13444 74 0,'-29'-9'40'0,"6"22"-2"16,-10 6 1-16,12 12-30 15,-20-4-3-15,12 13-1 16,-2-4 0-16,14 9-1 15,1-9-3-15,16-3 1 16,12-7-1-16,13-8-1 0,10-9-1 16,9-11 0-16,4-9-1 15,1-10 0-15,1-6 1 16,-10-13-1 0,1 1 1-16,-8 1 1 0,-8-2-2 15,-4 5 3-15,-4 6-1 16,3 4 1-16,-20 25 0 15,32-13 1-15,-32 13-1 16,31 36 1-16,-19-7 1 16,1 8-2-16,-7 5 1 15,-2 4-1-15,2-2 0 16,-6-8 0-16,2-7-3 0,-2-10 2 16,0-19 0-16,0 0-1 15,17-3 1-15,-5-21-1 16,3-4 0-1,4-13 1-15,6-5-1 16,0-2 1-16,4 2-1 0,0 4 2 16,-4 8-2-16,0 9 2 15,-1 9-2-15,-5 16 2 16,-2 10 1-16,-3 15-2 16,-3 11 1-16,-1 3-1 15,-2 1 1-15,-1 2-2 16,-1-5 0-16,-4-5-3 15,8 3-4-15,-10-35-10 0,0 0-23 16,19 11 1-16,2-18-1 16,2-11 2-1</inkml:trace>
  <inkml:trace contextRef="#ctx0" brushRef="#br0" timeOffset="131241.4242">8265 13394 73 0,'-37'-2'38'0,"2"10"1"16,-5 3-1-16,-20-3-28 16,25 9-5-16,3-5 0 15,12 11-3-15,20-23 1 16,20 21-4-16,12-15 2 16,15 3-1-16,11-5-1 15,-3 4 1-15,5 3-1 16,-2-3 1-16,-12 7 1 15,-9 3 1-15,-12 1-1 0,-11 0 1 16,-14 4 0-16,-6-2 0 16,-13-4 0-16,-6-1 0 15,-8-5 0-15,-4-3 0 16,-5-4-1-16,1-4 0 16,1-6-1-16,3-4-2 15,8-3 0-15,6-6-4 16,23 19-6-16,-17-37-28 15,30 5-1-15,4-8 1 16,18 1-1-16</inkml:trace>
  <inkml:trace contextRef="#ctx0" brushRef="#br0" timeOffset="131460.1863">8598 13162 78 0,'24'6'40'0,"-24"-6"0"16,27 36 1-16,-24-11-30 15,15 19-4-15,-12-1 1 16,7 10-3-16,-1 3-1 16,1 1-3-16,-1-5 1 15,-1-6-2-15,1-5-1 16,-8-11-2-16,7 1-3 16,-11-31-8-16,0 0-27 15,0 0 0-15,0 0-1 16,-23-29 0-16</inkml:trace>
  <inkml:trace contextRef="#ctx0" brushRef="#br0" timeOffset="131600.8185">8535 13446 63 0,'19'-6'35'16,"10"10"1"-16,2-2-2 15,9-12-29-15,3 14-7 16,5-2-29-16,-6 14-1 15,-11-5-2-15,4 6-1 16</inkml:trace>
  <inkml:trace contextRef="#ctx0" brushRef="#br0" timeOffset="131757.0695">9059 13795 87 0,'0'0'40'16,"10"27"-1"-1,-10-27-1-15,0 0-39 0,31-13-33 16,-31 13-3-16,0-20-2 16,0 20 0-16</inkml:trace>
  <inkml:trace contextRef="#ctx0" brushRef="#br0" timeOffset="132475.8576">9721 13381 45 0,'-19'-21'35'0,"19"21"0"16,0 0 1-16,-8-31-23 15,33 27-3-15,-8-11-3 16,26 9-2-16,-1-7 0 15,14 11-1-15,-2-2 0 16,4 10 0-16,-10-1-1 16,-5 16 1-16,-14 1 1 15,-12 12-3-15,-13 4 1 0,-12 7-2 16,-13-3 1-16,-12-2-2 16,-3 0 0-16,-3-5 0 15,0-4-1-15,3-8 2 16,3-6-1-16,8-6 0 15,6-5 1-15,19-6 0 16,0 0 0-16,0 0 0 16,25-2 1-16,-2-2-1 15,4 1 0-15,6 1 0 16,1 2 0-16,5 2 0 16,0-1-2-16,-5 3 0 15,5 2-2-15,-6-10-4 16,15 18-22-16,-17-18-12 0,1 4 0 15,-8-10 0-15</inkml:trace>
  <inkml:trace contextRef="#ctx0" brushRef="#br0" timeOffset="132663.549">10477 13674 86 0,'23'8'40'15,"-23"-8"-1"-15,20 6 0 16,-20-6-33-16,27 4-5 16,-27-4-6-16,44-8-32 15,-44 8-1-15,31-19-1 0,-31 19 0 16</inkml:trace>
  <inkml:trace contextRef="#ctx0" brushRef="#br0" timeOffset="133038.5698">10795 13337 83 0,'0'0'38'0,"0"0"1"16,0 0-2-16,0 0-30 15,0 0-2-15,-5 32-3 16,5-32 1-16,7 27-2 0,-7-27 0 15,29 23-1-15,-8-17 2 16,10 0-2-16,4-2 2 16,7-1-2-16,3 1 2 15,1 2-2-15,-3 2 2 16,-3 9-1-16,-11 0 0 16,-8 4 1-16,-15 0-2 15,-12 2 2-15,-11-2-1 16,-8 2 0-16,-8-3 0 15,-6-9 0-15,-1-3-1 16,-3-6 0-16,7-2-2 16,-3-8 0-16,6 0-3 15,-9-22-10-15,13 9-26 0,-9-10 0 16,5 2 0-16,-4-5 0 16</inkml:trace>
  <inkml:trace contextRef="#ctx0" brushRef="#br0" timeOffset="133163.5788">10664 13317 70 0,'45'-5'35'0,"3"-5"0"15,8 6-4-15,-4-5-46 16,-2 1-16-16,4 12-3 16,-15-6 1-16,-1 4-3 15</inkml:trace>
  <inkml:trace contextRef="#ctx0" brushRef="#br0" timeOffset="133944.8615">11480 13314 54 0,'0'0'37'0,"0"0"1"16,-4-20 0-16,22 28-22 15,-18-8-2-15,0 0-4 16,0 0-2-16,15 23-2 16,-11-4 1-16,9 14-5 15,-5 3 2-15,6 7-3 16,-5-1 1-16,1 0-2 15,-2-6 2-15,-3-1-2 16,-1-10-2-16,-4-25-1 16,6 27 0-16,-6-27-3 15,0 0-1-15,-13-31-4 0,13 31-3 16,-16-52-3-16,20 27 0 16,-29-23 4-16,17 12 5 15,-9-4 6-15,-2 1 3 16,7 14 5-16,-13-11 4 15,25 36 5-15,-17-23-1 16,17 23 1-16,15 17-5 16,10 6-4-16,0 0 1 15,16 14-3-15,3-3 0 16,16 5-1-16,3-3-1 16,5-3 0-16,-1-8 0 15,-1-6-1-15,-6-6-1 0,-8-7 1 16,-10-8 0-16,-11-6 0 15,-13-13-1-15,-11-2 1 16,-9-6-2-16,-7-5 2 16,-7-4-1-16,-5-1 1 15,-2-3-2-15,-2 2 1 16,2 7-2-16,0-5 0 16,3 15-2-16,-1-4-5 15,25 10-32-15,-18-3-1 16,14 20 1-16,-11-17-1 15</inkml:trace>
  <inkml:trace contextRef="#ctx0" brushRef="#br0" timeOffset="134695.0996">12495 13314 37 0,'0'0'31'0,"-18"7"2"16,18-7 0-1,33 12-18-15,-16-20-5 16,34 18-1-16,-7-16-1 16,25 10-1-16,1-8-2 0,13 6-2 15,-4-4-1-15,0-2-1 16,-6 2-2-16,-9-4-1 16,-6 8-7-16,-31-17-13 15,-10 4-12-15,-17 11-2 16,-29-27 1-16,-7 11-1 15</inkml:trace>
  <inkml:trace contextRef="#ctx0" brushRef="#br0" timeOffset="134929.4861">12834 13174 66 0,'-25'0'33'0,"25"0"1"16,0 0-6-16,52-4-18 16,0 0-5-16,27 14 0 15,2-9-1-15,14 13 1 0,-8-3-1 16,-3 11 0-16,-20-5 0 15,-14 12 0-15,-28-5-1 16,-21 3 1-16,-22-2-1 16,-14 0-2-16,-9-6 1 15,-10-5-4-15,2-1-1 16,-10-20-14-16,14 12-20 16,6-5-1-16,11-2-2 15,8-1 1-15</inkml:trace>
  <inkml:trace contextRef="#ctx0" brushRef="#br0" timeOffset="135663.8938">14317 13143 21 0,'-21'-10'32'0,"21"10"1"15,0 0-1-15,-27-15-10 16,27 15-5-16,0 0-2 15,0 0-3-15,-23-25-2 16,23 25-2-16,-39-2-2 0,9 14-1 16,-17-3 0-16,1 16-2 15,-4 4 0-15,4 5 0 16,1 1-2-16,14 3 1 16,12-3-1-16,15-2-1 15,14-7 1-15,15-6-1 16,10-9 0-16,9-5 0 15,6-12 0-15,2-4 0 16,0-9 0-16,-2-4 0 16,-3-4 0-16,-13-1 0 15,-10 1 1-15,-7 4-1 16,-9 0 1-16,-8 23 0 16,-2-19-1-16,2 19 1 0,-14 17 1 15,8 2-1-15,1 6-1 16,3 6 1-1,2 5 0-15,6 4-1 16,3-5 1-16,1-2-2 0,9-9 0 16,-19-24-3-16,39 29 0 15,-39-29-5-15,54-4-32 16,-33-13-1-16,6 2 2 16,-4-14-1-16</inkml:trace>
  <inkml:trace contextRef="#ctx0" brushRef="#br0" timeOffset="135913.89">14823 13072 76 0,'0'0'36'0,"27"6"2"16,-6-10-2-16,16 6-28 16,-8-12-4-16,13 4-3 15,2 3-2-15,-9-9-7 16,11 12-23-16,-23-2-6 16,-23 2 1-16,0 0-1 15</inkml:trace>
  <inkml:trace contextRef="#ctx0" brushRef="#br0" timeOffset="136054.5222">14856 13216 61 0,'-22'17'36'0,"22"-17"-2"16,12 21 2-16,-12-21-26 15,56-2-6-15,-4 8-15 16,-2-8-22-16,-4-6 0 16,-1 5-3-16,-13-5 1 15</inkml:trace>
  <inkml:trace contextRef="#ctx0" brushRef="#br0" timeOffset="136804.7175">15669 12938 54 0,'0'0'36'16,"0"0"2"-16,0 0 0 16,0 0-12-16,0 0-16 15,-11 25-3-15,1-8-2 16,6 10 0-16,-3-2-2 0,3 3-1 16,0-3 0-16,4-2-1 15,2-5 0-15,-2-18 0 16,21 17-2-1,2-19 1-15,6-4 0 0,10-3 0 16,7 1-1-16,8-2 1 16,10 1-1-16,5 3 2 15,1 4-1-15,-3 6 1 16,-3 6-1-16,-6 5 1 16,-12 2 0-16,-11 6 1 15,-18 2-1-15,-13 2 0 16,-16 0 0-16,-13-2 1 15,-15-2-1-15,-12-2 0 0,-4-2-1 16,-2-7 1-16,-2-3-1 16,2-7-1-1,6-4 0-15,6-7-1 16,11-5-2-16,4-9-2 0,14 12-9 16,-6-22-25-16,13 0-1 15,-1-5 0-15,5 0 1 16</inkml:trace>
  <inkml:trace contextRef="#ctx0" brushRef="#br0" timeOffset="137007.8526">15583 12805 84 0,'19'0'38'16,"16"-5"-1"-1,19 7 1-15,9-8-33 16,28 6-1-16,2-4-3 15,1 2 0-15,1 0-2 0,-12-8-3 16,3 20-14-16,-26-16-19 16,-15 4-1-16,-24-3 0 15,-21 5 1-15</inkml:trace>
  <inkml:trace contextRef="#ctx0" brushRef="#br0" timeOffset="138461.0394">13785 12675 31 0,'0'0'32'0,"-31"-10"0"16,31 10 0-16,0 0-17 15,0 0-3-15,19 4-4 0,-19-4-1 16,51 2-1-16,-13-4-1 15,18 10-1-15,-2-10-1 16,14 6 0-16,-5-4-1 16,5 0 0-16,-10-4 0 15,-8-2-1-15,-15-3-1 16,-35 9 1-16,17-22-1 16,-17 22 0-16,-37-26-1 15,-1 5-6-15,15 3-27 16,-12-1-2-16,6-4 0 15,12 4-1-15</inkml:trace>
  <inkml:trace contextRef="#ctx0" brushRef="#br0" timeOffset="139430.0378">16618 12660 38 0,'0'0'32'0,"0"0"2"16,-1-22 2-16,1 22-20 15,0 0-3-15,25 2-2 16,-25-2-2-16,21 21 0 15,-21-21-3-15,15 45-1 16,-9-17-2-16,2 9-1 16,-2-5 0-16,1 1-1 15,-1-6 0-15,-6-27-1 16,19 23 1-16,-19-23-1 16,29-4 0-16,-29 4 0 0,27-38 0 15,-17 9 0-15,0 0-1 16,-3 0 1-16,-3 4 0 15,0 4-1-15,0 2 1 16,-4 19 0-16,11-17 0 16,-11 17 0-16,29 13 0 15,-9 3 1-15,3 3-1 16,0 4 0-16,-2 2 1 16,0 2-1-16,-5-2 1 15,-5-2-1-15,-5-4 0 16,-6-19 1-16,4 19-1 15,-4-19 0-15,0 0-1 16,0-17 1-16,4-1-1 0,2-6 1 16,5-5-1-16,1-2 0 15,5 2 0 1,2 2 1-16,3 4-1 16,1 4 1-16,-2 6 0 0,0 7 0 15,0 4 1-15,-1 8 0 16,-20-6 0-16,25 34 0 15,-17-11 0-15,-7 8 0 16,-1 6 0-16,-3 1 0 16,-5 0-1-16,0-3 1 15,-1-4-2-15,-1-8-1 16,4 5-3-16,6-28-8 16,0 0-25-16,0 0-2 15,0 0 0-15,0 0 1 16</inkml:trace>
  <inkml:trace contextRef="#ctx0" brushRef="#br0" timeOffset="139680.0705">17539 12769 79 0,'3'31'40'15,"-10"5"0"-15,-9 0 1 16,7 22-30-16,-28-6-3 15,6 13-2-15,-6 2-2 16,3 0-1-16,3-5-1 16,2-11-2-16,6-6 0 15,2-15-3-15,13-3 1 16,8-27-7-16,8 23-18 16,-8-23-14-16,19-21 0 0,-4 0 1 15,10-6 0-15</inkml:trace>
  <inkml:trace contextRef="#ctx0" brushRef="#br0" timeOffset="140008.1937">17743 13020 87 0,'0'0'39'0,"0"0"1"15,-23 12-4-15,-2 13-28 16,-14-8-3-16,6 8-1 15,-1-4-2-15,9-2-1 16,9-2 0-16,16-17-1 0,14 25 0 16,15-15 0-16,9-1 0 15,7 3 0-15,3 0-1 16,-4-3 2-16,-5 6-1 16,-7-1 1-16,-8 3-1 15,-13 2 1-15,-11-19-1 16,-15 25 1-16,-8-11 1 15,-6-5-3-15,-4-1 0 16,-6-8-2-16,3 2-2 16,-5-17-6-16,41 15-26 15,-35-27-3-15,26 4 0 16,7-4-1-16</inkml:trace>
  <inkml:trace contextRef="#ctx0" brushRef="#br0" timeOffset="140367.5863">17822 12794 50 0,'19'-17'36'15,"6"3"1"-15,8 1 2 16,2-14-13-16,15 27-17 16,-13-4-2-16,3 14-2 15,-11 1 0-15,-6 10-1 16,-19 0-1-16,-15 14-1 15,-18 1 0-15,-10 7-1 0,-5-5 0 16,-3-2 1-16,3-3-2 16,7-2 0-16,7-8 1 15,30-23 0 1,-22 26-1-16,22-26 1 0,0 0 0 16,31 10-1-16,-6-14 1 15,6 2-1-15,6-2 1 16,1 1-2-16,3 1-1 15,-1-2-1-15,7 6-5 16,-26-10-31-16,14 6-2 16,-10-2 0-16,0-1 0 15</inkml:trace>
  <inkml:trace contextRef="#ctx0" brushRef="#br0" timeOffset="141008.4127">18568 13032 39 0,'-21'4'32'15,"21"-4"0"-15,0 0 2 16,0 0-21-16,41 5-5 16,-18-9-2-16,23 6-2 15,6-9-1-15,12 5-2 16,0-2 0-16,5-4-1 15,-5 4-1-15,-10-9-3 16,4 15-10-16,-20-10-19 16,-21-9 0-16,-17 17-1 15,0-33 1-15</inkml:trace>
  <inkml:trace contextRef="#ctx0" brushRef="#br0" timeOffset="141258.4171">18881 12867 54 0,'-17'-4'34'0,"17"4"0"15,17 2 0-15,-17-2-23 16,62-2-5-16,-18 2-2 16,14 13 0-16,-2-7 0 15,6 9 0-15,-12-5-1 16,-2 5-1-16,-17 1 1 16,-4-1-1-16,-27-15 0 15,15 35 1-15,-26-18-1 16,-3 4-1-16,-11-4 1 0,-4 4 0 15,-2-3-2-15,2-1 1 16,4-4-4-16,-4-15-7 16,29 2-28-16,-19 6-1 15,19-6 1-15,0 0-2 16</inkml:trace>
  <inkml:trace contextRef="#ctx0" brushRef="#br0" timeOffset="143430.549">20162 12991 30 0,'0'0'31'15,"0"0"-3"-15,-4-34-4 16,4 34-2-16,11-33-2 16,11 29-5-16,-24-24-3 15,21 24-3-15,-19 4-2 0,19-10-2 16,-19 10 0-16,16 33-1 15,-12-4-1-15,3 15 0 16,1 2 0-16,5 7-1 16,1-1-1-16,3 2 1 15,1-6-2-15,3-12 1 16,0-9-1-16,4-10 1 16,2-13 0-16,2-15-1 15,-2-12 1-15,2-12-1 16,0-13 1-16,-2-5-1 15,0-11 0-15,-4-1 0 16,-4 2 1-16,-3 5-1 16,-3 6-1-16,-3 3 0 0,-2 12 0 15,-1 6-2-15,3 12-1 16,-6-4-5-16,23 29-18 16,-27-6-14-16,29-4 0 15,-29 4-1-15,31 19 2 16</inkml:trace>
  <inkml:trace contextRef="#ctx0" brushRef="#br0" timeOffset="144838.8237">20713 13356 36 0,'0'0'36'16,"12"-23"2"-16,-12 23-1 15,21-6-17-15,-21 6-5 16,0 0-4-16,0 0-3 0,14 27-1 16,-18-8-1-16,4 14-2 15,-4-6 0-15,0 7-2 16,0 1 0-16,0-7-2 16,6-3-1-16,-2-25-2 15,10 33-5-15,-10-33-11 16,8-19-21-16,-1-2 0 15,5-4-1-15,-4-14 0 16</inkml:trace>
  <inkml:trace contextRef="#ctx0" brushRef="#br0" timeOffset="145307.5942">19896 12433 41 0,'0'0'35'0,"0"0"0"16,21-13 1-16,0 13-22 16,-11-17-3-16,22 15-4 15,-1-12-2-15,16 7-2 16,1-3-1-16,8 4 0 16,0-2 0-16,1 5-1 15,-4-1 0-15,-3 2 0 16,-10 2 0-16,-9-2 0 15,-12 0-1-15,-19 2 0 16,0 0 1-16,-11-25-1 16,-12 10 2-16,-4-4-2 15,-2-1-2-15,-4-3-2 16,16 20-8-16,-3-15-26 0,20 18 1 16,-6-25-2-16,6 25 0 15</inkml:trace>
  <inkml:trace contextRef="#ctx0" brushRef="#br0" timeOffset="145885.8804">21147 12811 31 0,'0'0'34'0,"0"0"0"16,0 0 0-16,0 0-18 15,35-8-5-15,-18-1-4 16,18 7-3-16,-4-2-3 15,6-2-1-15,-1 6-4 0,-13-9-4 16,14 14-13-16,-18-1-14 16,-19-4 1-1,0 0 0-15,-17 16 0 16</inkml:trace>
  <inkml:trace contextRef="#ctx0" brushRef="#br0" timeOffset="146042.1161">21128 12947 29 0,'0'0'34'15,"0"0"-1"-15,0 0 1 16,37-7-20-16,1 12-3 16,-13-16-4-16,12 7-4 15,2 8-11-15,-12 0-25 0,-2-10 0 16,-2 6-1 0,-23 0 0-16</inkml:trace>
  <inkml:trace contextRef="#ctx0" brushRef="#br0" timeOffset="146557.7696">21944 12750 62 0,'0'0'37'0,"8"-18"1"0,-8 18-1 16,0 0-27-16,0 0-2 16,-12 20-3-16,10-3-1 15,2-17-1-15,-8 36-1 16,6-16-1-16,4-1 0 15,-2-19 0-15,14 27-1 16,3-20 0-16,6-1 0 16,6-4 0-16,6-6 0 15,9 4 0-15,7-2 0 16,3 4 0-16,2 2 0 16,-4 4 0-16,-2 3 0 15,-8 8 1-15,-9 6 0 16,-14 2 0-16,-13 2 1 0,-14 0-2 15,-7-1 2-15,-14-3-1 16,-2-2 0-16,-7-5 0 16,-5-3-1-16,1-7 1 15,1-8-2-15,3-2-2 16,-3-12-2-16,14 12-5 16,-17-17-30-16,17-4 1 15,0-15-2-15,4 5 1 16</inkml:trace>
  <inkml:trace contextRef="#ctx0" brushRef="#br0" timeOffset="146729.6479">21820 12729 68 0,'27'-12'37'0,"8"-1"1"16,10-1-1-16,10 7-31 15,-8-7-2-15,7 6-5 16,2 16-8-16,-12-8-27 15,-3 4-1-15,-7 2 0 16,-9 1-1-16</inkml:trace>
  <inkml:trace contextRef="#ctx0" brushRef="#br0" timeOffset="147307.8042">22472 12694 64 0,'0'0'40'0,"0"0"0"16,24 19 1-16,-24-19-22 15,21 19-12-15,-21-19-2 16,19 37-2-16,-11-20-2 16,-1 2 1-16,-7-19-2 15,8 29-1-15,-8-29 1 16,0 0-1-16,0 0-1 15,0 0 1-15,0 0 0 16,0 0-1-16,18-31 2 16,-7 12-2-16,5 2 2 15,3-4-1-15,2 7 1 0,4 1 1 16,-2 3-1-16,0 5 2 16,3 5-1-1,-7 9 0-15,-4 9 0 16,1 1 1-16,-7 0 0 0,-1 8-1 15,-4-4-1-15,2 2 1 16,-8-4 0-16,2-21-1 16,2 25 0-16,-2-25 0 15,0 0 0-15,0 0-1 16,0 0 1-16,23-27-1 16,-10 10 0-16,5-6 1 15,-1 2-1-15,4-1 1 0,0 7 0 16,1 4 0-16,1 5 0 15,-2 4 1 1,0 10-1-16,-3 3 1 16,-18-11 0-16,29 35-1 0,-18-12 0 15,-5-2-1-15,2 2-2 16,-8-23-3-16,9 46-12 16,-9-46-22-16,8 19-1 15,-8-19 0-15,0 0 0 16</inkml:trace>
  <inkml:trace contextRef="#ctx0" brushRef="#br0" timeOffset="147542.1825">23373 12646 85 0,'0'0'42'15,"0"23"0"-15,-11-2 0 0,5 20-33 16,-12-3-3-16,-1 16-1 15,-4 1-2-15,0 5-1 16,0-1-1-16,0-5-2 16,7-6-1-16,1-14-3 15,9 1-2-15,6-35-11 16,-4 19-24-16,4-19-1 16,27-10 2-16,-8-11-1 15</inkml:trace>
  <inkml:trace contextRef="#ctx0" brushRef="#br0" timeOffset="147820.9107">23547 12890 81 0,'-20'-10'41'0,"-1"16"0"16,21-6-1-16,-36 17-32 16,30 0-2-16,6-17-3 15,8 29 0-15,13-10-2 16,8 1 0-16,3-1 0 15,1 8-1-15,0-2 1 16,-8 5 0-16,-9 5 0 16,-13 3 1-16,-10-1-1 15,-9 1 1-15,-13-4-1 16,0-9 0-16,-5-2-1 16,1-15-2-16,6 2-4 15,-12-22-36-15,20-1 1 16,-6-8-2-16,6 0 0 15</inkml:trace>
  <inkml:trace contextRef="#ctx0" brushRef="#br0" timeOffset="148900.6497">2048 15005 49 0,'0'0'36'0,"21"2"0"15,-21-2 0-15,-17 8-22 16,13 9-5-16,-29-9-2 16,8 15-3-16,-15-4 0 0,3 4-2 15,-3-2 0-15,7 2-1 16,8-7 1-16,25-16-2 15,9 17 1-15,32-19-1 16,21 0 0-16,15 0 0 16,12-2 0-16,7 10 0 15,-1 2 0-15,-5 9 0 16,-17 8 0-16,-24 13 2 16,-24 3-1-16,-16 5 0 0,-22-4 1 15,-14 0 0-15,-14-4 1 16,-11-1-1-16,-7-10 0 15,3-10-2 1,2-7 0-16,3-12-2 0,13-2-2 16,3-21-3-16,35 25-16 15,-6-40-16-15,22 5-1 16,11-11 0-16,15 2 1 16</inkml:trace>
  <inkml:trace contextRef="#ctx0" brushRef="#br0" timeOffset="149181.9142">2665 15096 64 0,'18'7'38'0,"-12"16"1"16,-14 6 0-16,-4 17-29 15,-17-6-2 1,12 16-2-16,-6-8-2 16,17-2-1-16,6-8-1 0,16-9 0 15,11-13-2-15,13-13 1 16,10-14-1-16,6-12 0 15,-4-6 0-15,-7-7 1 16,-15-1-1-16,-10-3 0 16,-16 3 1-16,-18 3-1 15,-9 3 0-15,-16 4-3 16,3 6 0-16,-13-8-9 0,17 14-28 16,-5-2 0-1,10 5-1-15,27 12 0 16</inkml:trace>
  <inkml:trace contextRef="#ctx0" brushRef="#br0" timeOffset="149760.0804">3570 15111 64 0,'0'0'37'16,"0"0"1"-16,0 0 0 15,39 6-29-15,-36 11-2 16,13 25-2-16,-5 2 0 16,7 16-1-16,-3-3-1 15,5 5 0-15,-5-5-2 16,0-7-1-16,-1-10-1 15,-2-17-1-15,-12-23-2 16,17 6-4-16,2-4-15 16,-17-29-16-16,-2-2 0 15,-6-15 0-15,-3-2 1 16</inkml:trace>
  <inkml:trace contextRef="#ctx0" brushRef="#br0" timeOffset="149931.9443">3535 15069 64 0,'33'-17'36'0,"0"13"1"16,13 0-1-16,14 4-31 15,0-4-2-15,7 6-1 16,1 6-5-16,-12-14-9 16,5 14-23-16,-10-1-1 15,-19 5-1-15,-14 5 1 16</inkml:trace>
  <inkml:trace contextRef="#ctx0" brushRef="#br0" timeOffset="150088.2047">3784 15326 66 0,'0'0'36'0,"18"7"0"16,14-10 0-16,5-9-31 15,15 3-3-15,6 7-10 16,0-10-25-16,-4-1-2 15,2 3-1-15,-10-3-1 16</inkml:trace>
  <inkml:trace contextRef="#ctx0" brushRef="#br0" timeOffset="150713.2287">3557 14783 50 0,'17'-17'33'0,"-17"17"3"15,19-8-13-15,-19 8-9 16,37 2-3-16,-8-6-4 0,23 10-2 15,2-6-2-15,11-4 0 16,7 6-2-16,1-8 0 16,-3 0 0-16,-7 5-1 15,-17-7 0-15,-11 4 0 16,-35 4 0-16,12-21 0 16,-32 4 0-16,-12 5 0 15,-9-5-3-15,-11-16-4 16,23 10-27-16,-11-4-2 15,11 1 0-15,15 1 0 16</inkml:trace>
  <inkml:trace contextRef="#ctx0" brushRef="#br0" timeOffset="151183.0229">5065 14869 52 0,'0'0'36'0,"0"0"0"15,0 0 1-15,2 18-25 16,-10-1-2-16,22 27-3 15,-12 4-1-15,11 19 0 16,-3 6-2-16,5 9-1 16,-1-1-1-16,5-4-2 15,0-8-1-15,-3-17-2 0,1-8-2 16,-17-44-6-16,33 28-24 16,-33-28-4-16,4-26 1 15,-16-5 0-15</inkml:trace>
  <inkml:trace contextRef="#ctx0" brushRef="#br0" timeOffset="151354.8983">4830 15176 62 0,'-22'-9'35'0,"22"9"0"16,39-4 0-16,-8-2-30 15,29 4-4-15,3 4-3 0,-1-12-7 16,15 14-17-16,-15-6-7 15,-10-1-2-15,-6-1 1 16</inkml:trace>
  <inkml:trace contextRef="#ctx0" brushRef="#br0" timeOffset="151823.6767">5431 14935 68 0,'0'0'37'0,"0"0"2"16,0 0-2-16,6 17-28 16,12 15-2-16,-11 1-2 15,9 21 0-15,-5-4-1 16,3 11-1-16,-3-3-1 15,-3 3-1-15,4-7-1 16,-3-14 0-16,-1-8-1 16,-8-32 1-16,23 20-2 15,-23-20 1-15,27-37-1 16,-10 1 1-16,1-6-1 16,3-6 0-16,8-2 1 15,-4 0-1-15,4 8 2 0,-2 7-1 16,2 10 2-16,0 10 0 15,-2 13 0 1,2 17 1-16,-6 6-1 16,0 12 0-16,-2 5 1 0,-3 6-1 15,-3 4-2-15,-1-3 0 16,-3-3-3-16,-7-15-1 16,13 11-9-16,-17-38-24 15,10 19 0-15,-10-19-2 16,29-29 2-16</inkml:trace>
  <inkml:trace contextRef="#ctx0" brushRef="#br0" timeOffset="152401.826">6280 15073 70 0,'0'0'39'0,"-29"17"1"15,2 2-1-15,17 19-28 0,-26-3-4 16,9 11-2-16,-2 0-1 15,17 4 0-15,5-4-3 16,10-10-1-16,13-9 0 16,15-13 0-16,9-14-1 15,1-14 0-15,1-9 1 16,-1-11-2-16,-5-9 2 16,-7-1-1-16,-9-4 1 15,-11 0 0-15,-7 8 0 16,-2 8 0-16,-6 5 1 15,6 27 0-15,-19-16-1 16,19 16 1-16,-15 35 0 16,13-1 0-16,0 7 0 0,8 3 0 15,5 0 0-15,6-2-1 16,7-5 0-16,5-12 0 16,3-16-1-16,3-11 0 15,4-9 0-15,-5-12-1 16,1-12 0-16,-4-11-1 15,-2-10 1-15,-6-5-1 16,-2 4 2-16,-9 3 0 16,-3 4 1-16,-3 6 1 15,-6 11 0-15,0 33 1 16,0 0 1-16,0 0 1 16,-25 41-1-16,21 5-1 15,0 2 1-15,6 11-1 0,4-1-1 16,6-1 0-16,1-7-1 15,8-6 0-15,3-11-1 16,-3-16-1-16,2-7-2 16,-23-10-1-16,33-16-5 15,-39-15-28-15,8 1-3 16,-14-18 0-16,-7 4 1 16</inkml:trace>
  <inkml:trace contextRef="#ctx0" brushRef="#br0" timeOffset="152573.7047">6571 15021 73 0,'0'0'39'16,"0"0"1"-16,0 0 0 0,43 27-31 16,-10-22-2-16,21 9-2 15,-4-10-2-15,6 1-1 16,-4-1-3-16,-12-4-3 16,6 18-20-16,-20-20-15 15,-7 2-1-15,-19 0 0 16,0 0-1-16</inkml:trace>
  <inkml:trace contextRef="#ctx0" brushRef="#br0" timeOffset="156220.3598">8178 15050 24 0,'-4'-18'32'16,"4"18"3"-16,0 0-10 15,-31-11-4-15,31 11-4 16,-48 17-3-16,25 4-5 15,-21-4-3-15,9 10-2 16,-6-2-1-16,12 0-2 16,6-2 1-16,17-6-1 15,6-17-1-15,31 14 1 16,14-14-1-16,13-6 0 16,9 2 0-16,8 4 1 15,0 8-1-15,-3 2 0 0,-5 5 1 16,-15 8 0-16,-17 6 0 15,-14 5 1-15,-19-3 0 16,-13 3 0-16,-16-9 0 16,-12 2-1-16,-9-10 1 15,-4 1 0-15,-4-11-2 16,2-1 0-16,4-6-1 16,9-11-1-16,14-1-2 15,4-19-4-15,23 31-18 16,16-55-12-16,7 13 0 15,6-10-1-15,11 0 2 16</inkml:trace>
  <inkml:trace contextRef="#ctx0" brushRef="#br0" timeOffset="156439.1169">8581 14850 71 0,'23'-4'38'15,"-5"6"0"-15,-1 15 1 16,-11 1-29-16,11 24-3 15,-11 0-1-15,9 14-1 16,-5 5-2-16,5 8 0 16,-1-2-1-16,1-5-2 15,3-9-2-15,-7-12-1 16,7-1-3-16,-18-40-9 16,23 21-24-16,-23-21-1 0,6-27 1 15,-14-2-1-15</inkml:trace>
  <inkml:trace contextRef="#ctx0" brushRef="#br0" timeOffset="156925.2038">8560 15098 68 0,'0'0'36'0,"25"3"0"16,8-1-1-16,5-6-30 15,20 6-1-15,2-7-2 16,7 1 1-16,-1-6-1 15,-4 3-1-15,-10-3 0 16,-8 4 0-16,-15-1 1 0,-10 5 0 16,-19 2 0-16,0 0 1 15,-21 25 1-15,0 5-1 16,-8 1 0 0,4 13 0-16,0 0-1 0,6 6 0 15,7-2 0-15,12-6-2 16,8-9 1-16,9-14 0 15,8-9-1-15,6-14-1 16,2-8 1-16,0-15-2 16,1-5 2-16,-7-10-2 15,-2-3 1-15,-7-6 0 16,-7 8 0-16,-5 3 1 16,-6 6 0-16,-2 13 0 0,2 21 2 15,0 0-2-15,-23-4 2 16,21 29-1-16,0 7 0 15,4 5-1-15,6 5 0 16,0-2 1-16,5 0-2 16,3-9-1-16,7-2-2 15,-6-21-3-15,20 15-11 16,-16-29-21-16,2-4 0 16,-4-13-1-16,4-2 1 15</inkml:trace>
  <inkml:trace contextRef="#ctx0" brushRef="#br0" timeOffset="157331.4715">9463 15124 72 0,'0'0'36'16,"17"10"1"-16,-7 26-3 15,-10-18-24-15,17 14-3 16,-11-5-2 0,7 6-1-16,-7-8 0 0,2 0-2 15,-8-25 0-15,6 25-2 16,-6-25 0-16,0 0-2 15,0 0 1-15,11-37-1 16,1 8-2-16,-3-15 1 16,11 0-1-16,-5-13 0 15,8 1 1-15,-4-2 1 16,5 5 0-16,-3 3 1 0,0 8 1 16,-2 11 2-16,1 4 1 15,-1 18 0-15,-19 9 1 16,33 13 0-16,-20 6 1 15,3 19 0-15,-7 5-1 16,3 14 0-16,-4 3-1 16,3 5-1-16,-3-4 0 15,3 6-1-15,3-13-1 16,-3-8-1-16,5-9-3 16,-16-37-3-16,35 38-12 15,-35-38-21-15,25-19 0 16,-25-14 0-16,2-1 0 15</inkml:trace>
  <inkml:trace contextRef="#ctx0" brushRef="#br0" timeOffset="157737.7355">9829 15032 49 0,'0'0'35'16,"0"0"2"-16,25 0-1 15,2-11-14-15,14 17-16 16,-3-10-1-16,14 4-2 15,-5-2 0-15,5 0-1 16,-8-2 0-16,-7 2-2 16,-8 2 1-16,-29 0-1 15,19 4 0-15,-19-4 2 16,-21 10-1-16,21-10-1 0,-37 15 2 16,37-15-2-1,-29 10 1-15,29-10 0 16,0 0-1-16,23 15 1 15,2-11-1-15,8 7 0 0,6 3 0 16,3 1 1-16,-1 4 0 16,-1 6 1-16,-9 0 0 15,-6 6 0-15,-11-1 1 16,-14 3-1-16,-16 2 0 16,-9-3 0-16,-10-5-1 15,-5-6 0-15,-3-11-2 16,-3-10-3-16,11 7-5 15,-5-24-31-15,19-2 0 16,1-12-1-16,15 2 0 16</inkml:trace>
  <inkml:trace contextRef="#ctx0" brushRef="#br0" timeOffset="158503.4123">11245 15044 55 0,'0'0'36'0,"0"0"1"16,0 0 0-16,0 0-19 15,0 0-8-15,0 0-3 16,27 19-2-16,-27-19-1 16,21 21 0-16,-21-21-2 15,23 14 0-15,-23-14-1 0,23 3 0 16,-23-3-1-16,18-11 1 16,-18 11-1-16,7-25 0 15,-7 25 1-15,-7-29-1 16,7 29 0-16,-25-21 0 15,7 17 1-15,-1 4-1 16,-2 8 0-16,3 3 0 16,3 7 0-16,7 3 1 15,4 0-1-15,12-4 1 16,4 2 0-16,11-5-1 16,2-7 0-16,6-3 1 15,0-8-1-15,1-9 0 16,-5-6 1-16,-5-6-2 0,-11-2 1 15,-9-7 0-15,-10 1 0 16,-15 4 0 0,-8 0 0-16,-11 8-1 15,-14 12 0-15,-4 12 1 0,-1 13 0 16,1 15 0-16,10 13 0 16,11 7 1-16,18 9-1 15,17 5 1-15,27-2-1 16,21-9 0-16,20-8-2 15,13-15 0-15,14-4-4 16,-12-25-29-16,10-4-4 16,-12-16-2-16,-12-5 1 15</inkml:trace>
  <inkml:trace contextRef="#ctx0" brushRef="#br0" timeOffset="158940.9182">12088 14827 55 0,'11'-17'37'0,"-11"17"1"16,0 0 0-16,-17 36-19 15,-20-20-6-15,12 22-5 0,-15-2-2 16,7 16-1-16,-2-2-1 16,14 6-2-16,13-4 0 15,18-8-1-15,17-10 0 16,15-7-1-16,14-14 1 15,8-13-1-15,1-13 1 16,-3-10-1-16,-12-10 0 16,-13-7 0-16,-16-4 0 15,-13-8 0-15,-16 6 0 16,-11 0-2-16,-6 8-1 16,-8-10-6-16,18 21-30 15,-12 4-1-15,9 10-2 16,18 13 1-16</inkml:trace>
  <inkml:trace contextRef="#ctx0" brushRef="#br0" timeOffset="159863.0453">13166 14921 31 0,'0'0'34'16,"0"0"1"-16,0 0 1 0,-12-27-18 15,12 27-3-15,-48 6-4 16,19 5-5-16,-13-5-1 16,11 10-3-1,0-3-1-15,14 0 0 0,17-13-1 16,21 25 0-16,19-11 0 15,14-1-1-15,6 3 1 16,4 1 0-16,-6-2 1 16,-8 6 0-16,-17-3-1 15,-18-1 2-15,-15-17-1 16,-23 31 1-16,-12-24 0 16,-3 1 0-16,-5-2-1 15,7-4 0-15,7-2-1 0,11-2 0 16,18 2-2-16,0 0 1 15,27-14-1 1,-6 10 0-16,5 2 1 16,-7 6 1-16,-19-4 0 0,23 27 1 15,-23-6 0-15,-2 10 1 16,-4-2 0-16,2 1 0 16,2-3-1-16,4-4-1 15,4-4-1-15,-6-19-1 16,23 18-5-16,-23-37-17 15,0 19-13-15,22-25-1 16,-15 2 0-16,-5-2 0 16</inkml:trace>
  <inkml:trace contextRef="#ctx0" brushRef="#br0" timeOffset="160034.9314">12981 14574 86 0,'-23'6'37'0,"23"-6"-2"16,-27 19-1-16,27 6-44 15,5-8-24-15,-5-17-2 16,29 35-1-16,-9-18-1 16</inkml:trace>
  <inkml:trace contextRef="#ctx0" brushRef="#br0" timeOffset="160534.9559">13613 14816 56 0,'10'-22'38'0,"-10"22"1"16,0 0 0-16,0 0-20 15,33 22-6-15,-31 1-6 16,11 19-2-16,-3-4-2 15,3 6 0-15,1-2-1 16,-3-3-2-16,3-5-1 0,-2-9-1 16,5 0-4-16,-17-25-11 15,17-2-23-15,-17 2 1 16,18-32-2-16,-13-1 2 16</inkml:trace>
  <inkml:trace contextRef="#ctx0" brushRef="#br0" timeOffset="160706.8383">13721 14572 60 0,'0'0'28'0,"0"0"-1"16,29-2-6-16,-29 2-51 0,22 17 0 15,-3 1-1-15,-19-18 0 16</inkml:trace>
  <inkml:trace contextRef="#ctx0" brushRef="#br0" timeOffset="161144.3582">13916 14800 78 0,'27'4'40'16,"-8"8"-1"-16,-19-12 1 0,29 40-32 16,-23-19-1-16,10 15-1 15,-11-1-3 1,3 5 0-16,-6-1-2 16,0-7-1-16,0-3 0 0,0-10 0 15,-2-19-1-15,0 0 0 16,0 0 0-16,13-17 0 15,-3-10 0-15,0-4-1 16,3-5 2-16,3-4-2 16,3 1 2-16,2 3-1 15,0 5 1-15,4 8 0 16,2 6 1-16,2 9 0 16,2 4 0-16,0 12-1 0,-2 5 1 15,-2 5 0 1,-2 5-1-16,-6 2 0 15,-5 3-1-15,-6-3-1 16,-1 4-1-16,-7-29-5 0,14 44-14 16,-14-44-17-16,0 0 0 15,21 4 0-15,-4-14 1 16</inkml:trace>
  <inkml:trace contextRef="#ctx0" brushRef="#br0" timeOffset="161800.653">14749 14724 66 0,'8'-18'39'16,"-8"18"0"-16,-8-21 0 15,5 38-25-15,-32-13-5 16,6 23-2-16,-13 0-3 0,5 9 1 16,-2 1-4-16,10 3 1 15,6 2-2-15,14-7 0 16,10-4 0-16,17-5 0 15,11-4 0-15,7-7-1 16,9-6 0-16,-3-10-1 16,8-3-1-16,-7-10 0 15,1 1 0-15,-7-12-2 16,-1 6 2-16,-7-10-1 16,2 6 1-16,-4-4 0 15,0 6 1-15,-2 0 0 16,0 2 2-16,-1-2 0 15,-1 1 2-15,-2 5 0 0,-21 15 2 16,33-19-2-16,-33 19 2 16,17 0 0-16,-17 0-1 15,0 23 1-15,-8-2-2 16,1 10 0-16,-5 1-1 16,6 1 1-16,0 1-1 15,6 3 0-15,8-5-1 16,11-3 1-16,10-10-1 15,14-7 0-15,9-12 0 16,6-6-1-16,5-11 1 16,1-8-1-16,-4-8 1 15,-10-3-1-15,-9-6 1 16,-14 0 0-16,-14 1 0 0,-13 9 0 16,-12 3 2-16,-11 10-2 15,-8 13 1-15,-5 12 0 16,-1 13 0-16,2 12-1 15,3 3 0-15,7 6 1 16,5 1-2-16,9 1 0 16,13-4-2-16,7-11-3 15,18 10-7-15,-5-22-27 16,12-4-1-16,-3-13 1 16,10 1 0-16</inkml:trace>
  <inkml:trace contextRef="#ctx0" brushRef="#br0" timeOffset="162331.928">15957 14785 68 0,'19'-23'37'16,"-19"23"1"-16,0 0-12 0,0 0-8 16,-44 6-7-16,21 15-3 15,-18-10-3 1,6 18 0-16,-3 0-3 15,3 1 0-15,4 3-1 0,14 0 0 16,7-5-1-16,12-1 0 16,12-6 0-16,9-7 0 15,8-8-1-15,3-14 0 16,7-5 0-16,-2-9 0 16,-1-3 0-16,-5-5 0 15,-4-3 1-15,-10 2 0 16,-5-3 1-16,-7 13-1 0,-7 21 1 15,2-23 0-15,-2 23 0 16,0 0 0 0,-27 27 0-16,20-2 0 15,1 7-1-15,2 1 0 0,4-2 0 16,4-7-3-16,11 3-1 16,-15-27-6-16,54 25-27 15,-25-25-2-15,8-2-1 16,1-15 0-16</inkml:trace>
  <inkml:trace contextRef="#ctx0" brushRef="#br0" timeOffset="162878.8058">16410 14699 67 0,'-19'-12'38'16,"-4"12"-1"-16,0 2 1 15,1 11-26-15,-1-1-7 16,17 7-2-16,3-2-2 0,10 4 0 15,11 2-1-15,5 6 0 16,4 0-1-16,6-8 2 16,3 0 0-16,1 2 1 15,-6-4-1-15,0-1 1 16,-8-3-1-16,-23-15 2 16,19 19-2-16,-19-19 1 15,-27 16 0-15,0-15-1 16,-6-1 0-16,0 0 0 15,1 0-1-15,3-3 0 16,9-3 1-16,20 6-1 16,0 0 1-16,0-17-2 15,0 17 1-15,41-8 1 0,-14 2-1 16,8 0 0-16,3 3 0 16,5-3 0-16,5-4 0 15,2-1 1-15,4-3-1 16,-6-3 0-16,-1-8 0 15,-11 4 0-15,-7-8 0 16,-13 2-1-16,-11 2 3 16,-12 4-3-16,-13 8 3 15,-5 11-2-15,-4 14 1 16,-5 5 0-16,3 12-1 16,2 3 1-16,8 8-2 15,9 1 2-15,10 1-2 16,10-11 0-16,15-3-2 0,6-14-4 15,23 11-16-15,-8-23-17 16,8-6-1-16,-1-11 1 16,5-7-2-16</inkml:trace>
  <inkml:trace contextRef="#ctx0" brushRef="#br0" timeOffset="163175.7157">17184 14653 92 0,'-27'-2'40'15,"-6"2"0"-15,8 11-1 16,-2-3-32-16,17 13-3 16,4-2-3-16,18 4 1 15,13-2-2-15,8 2 1 0,3 2-2 16,7-2 1-16,1 2-1 16,-1-2 1-16,-9-2 2 15,-11 6-1-15,-13-2 0 16,-12 4 1-16,-15-4-1 15,-10-4 1-15,-12-2 0 16,-5-7-1-16,0-3-2 16,-3-13-1-16,14 4-3 15,-7-21-20-15,23 8-17 16,3-5 1-16,16-1-2 16,8-9 2-16</inkml:trace>
  <inkml:trace contextRef="#ctx0" brushRef="#br0" timeOffset="163441.3368">17874 14376 97 0,'35'0'41'0,"1"12"1"15,-12 3 0-15,-1 20-35 16,-6 5-1-16,-3 14-3 15,-14 3 0-15,2 8-2 16,-6-5 1-16,-4 1-3 16,0-5 0-16,2-8 0 0,6-8-4 15,0-17 0 1,14-4-3-16,-14-19-10 16,0 0-24-16,10-25 0 15,-10 6 0-15,-18-19 2 0</inkml:trace>
  <inkml:trace contextRef="#ctx0" brushRef="#br0" timeOffset="163801.2636">17818 14639 79 0,'0'0'37'0,"0"-19"0"15,25 17 1-15,-25 2-31 16,66-2 0-16,-20 2-1 16,10 10-2-16,-4-6 0 15,2 5-1-15,-2-1 1 0,-7-1-2 16,-11 1 0-1,-5 2-1-15,-11 1 0 16,-15 8 1-16,-10 4-2 16,-11 10 1-16,-9 3-1 0,0 9 1 15,2 1-2-15,4 5 1 16,13-5 0-16,18-5 0 16,15-12 0-16,14-10 0 15,11-14 0-15,4-12 0 16,0-12 0-16,0-12 0 15,-12-7 1-15,-15-16-1 16,-15 0 1-16,-16 2-1 16,-13 4 0-16,-14 4-1 15,-10 10-3-15,-19-3-5 16,16 18-32-16,-12 10 0 16,8 9-1-16,2-2 0 15</inkml:trace>
  <inkml:trace contextRef="#ctx0" brushRef="#br0" timeOffset="164488.7954">18744 14509 55 0,'27'-12'35'0,"-8"4"0"15,6 3 1-15,-5-9-24 16,28 18-2-16,-8-8-3 16,12 16-1-16,-9-5-1 15,5 15-1-15,-17 1 1 16,-10 7-3-16,-13 1 1 16,-18 11-3-16,-13-3 1 15,-12 3-1-15,-7-4 1 16,-2 0-1-16,-1-5 0 15,7-2 0-15,5-8-1 16,10-12 2-16,23-11-1 0,-18 12 1 16,18-12-1-16,25-4 1 15,1-4 0-15,6 3 0 16,5-1 0-16,3 4 0 16,-1 2 0-16,2 2-1 15,-3 2 0-15,-1-1-2 16,1 5-2-16,-13-14-9 15,14 14-28-15,-12-10 1 16,6 0 0-16,-8-4-1 16</inkml:trace>
  <inkml:trace contextRef="#ctx0" brushRef="#br0" timeOffset="164676.299">19492 14844 74 0,'0'0'39'0,"0"0"2"15,22 8-1 1,-22-8-31-16,0 0-1 0,0 0-4 16,0 0-3-16,19 17-3 15,-19-17-7-15,29-2-30 16,-29 2 0-16,27-2-2 16,-27 2 2-16</inkml:trace>
  <inkml:trace contextRef="#ctx0" brushRef="#br0" timeOffset="165051.3325">19761 14541 75 0,'-22'-19'39'0,"22"19"-1"16,0 0 1-16,0 0-30 0,0 0-3 15,18 15-1-15,11 3-2 16,3-1 1-16,11 4-2 15,5 0 0-15,8 0-2 16,2 2 3-16,2 8-4 16,-4-4 2-16,-6 4 0 15,-10-3-2-15,-11-1 2 16,-13 0-1-16,-16-2 1 16,-16-2-1-16,-13-10 1 15,-7-1 0-15,-9-3 0 16,-1-3 0-16,-4-6-1 15,0 0 1-15,1-4 0 16,3-3-1-16,4-5-1 0,3 3-1 16,4-9-1-16,8 5-1 15,-4-16-6-15,30 8-30 16,-19-8-1-16,14 6 0 16,1-5 0-16</inkml:trace>
  <inkml:trace contextRef="#ctx0" brushRef="#br0" timeOffset="165238.8226">19587 14518 81 0,'0'0'39'16,"46"-15"0"-16,-7 5 0 16,28 8-32-16,-9-7-2 0,10 7-2 15,-1-2-2-15,-3 0-4 16,7 18-9-16,-11-12-27 15,-10 5 1-15,-15-1-2 16,-4 4 1-16</inkml:trace>
  <inkml:trace contextRef="#ctx0" brushRef="#br0" timeOffset="165910.7274">20654 14583 44 0,'13'-21'37'16,"-13"21"3"-16,14-19-2 15,7 23-13-15,-21-4-9 16,0 0-4-16,0 0-4 0,15 19-3 16,-9 0 0-16,6 16-3 15,-3 3 1-15,7 8-3 16,-3 2 2-16,1-2-2 15,-3-3 1-15,-1-7-1 16,-2-2-2-16,-8-34 0 16,9 27-1-16,-9-27 1 15,0 0-2-15,-6-21 1 16,6-6 0-16,-5-11-1 16,1-4 1-16,-4-6 3 15,0-4-1-15,1 2 3 16,-5-2 0-16,2 10 1 15,-1 10-1-15,5 11 2 0,6 21 0 16,0 0-2-16,0 0 2 16,35 30-3-1,-2 3 1-15,13 11-1 16,10 2 1-16,9 0-2 0,5-6 1 16,7-5 0-16,-4-14-2 15,-1-10 2-15,-11-20-1 16,-14-16 0-16,-15-13 1 15,-14-9 0-15,-12-4-2 16,-20-9 0-16,-5 1-3 16,-14-5-3-16,16 22-34 15,-24 2-1-15,6 13-1 16,-7 8-1-16</inkml:trace>
  <inkml:trace contextRef="#ctx0" brushRef="#br0" timeOffset="166942.3549">2245 16122 37 0,'-6'-19'33'0,"6"19"1"16,-17 4-8-16,-20-16-7 15,16 29-6-15,-33-17-5 16,13 21-1-16,-22-7-4 16,3 9 0-16,-8-2-1 15,9 4-1-15,1-2-1 16,12-2 0-16,11-2 0 0,16-5 1 15,19-14-2-15,23 17 1 16,25-9-1-16,21-3 1 16,16 1-1-1,12 0 1-15,5 1 0 0,-2 7 0 16,-7-1 0-16,-12 6 1 16,-25 3 1-16,-24 8 0 15,-28 1 1-15,-21 11 0 16,-25-3-1-16,-18 7 1 15,-17-6-1-15,-1 0 0 16,-4-9-1-16,6-8-1 16,9-14 0-16,13-12-2 15,17-9-1-15,12-17-2 0,27 4-6 16,-10-17-25-16,29 4-2 16,3-10-1-16,14 4 2 15</inkml:trace>
  <inkml:trace contextRef="#ctx0" brushRef="#br0" timeOffset="167348.6308">2503 16137 72 0,'35'-4'38'0,"-8"-1"1"16,4 28-2-16,-31-23-29 15,33 42-1-15,-25-8-1 16,-3 18-2-16,-10 2 0 0,5 9-1 15,0 4-2-15,-2 2 0 16,2-5 0-16,3-11-1 16,3-10 0-1,4-13 0-15,9-16-1 0,0-16 1 16,5-14-1-16,3-12 0 16,0-15 1-16,3-6-1 15,1 1 1-15,0-8-1 16,0 10 1-16,-2 8 0 15,-4 7 0-15,0 10 0 16,-2 13 1-16,-3 16-1 16,-3 11 1-16,-4 12-1 0,-1 5 1 15,-2 8-1-15,-3 6 0 16,-1-2-2 0,0 2 0-16,-6-14-3 15,6 3-3-15,-6-39-9 16,9 27-22-16,-9-27-1 0,23-14 0 15,-9-15 1-15</inkml:trace>
  <inkml:trace contextRef="#ctx0" brushRef="#br0" timeOffset="168114.2845">3288 16419 69 0,'0'0'39'0,"-28"21"0"15,10 10 1-15,-11-6-31 0,10 21-3 16,-8-4-2-1,8 8 0-15,3-2-2 16,14-6 0-16,10-5-2 16,11-14 0-16,10-8-2 0,8-17 1 15,7-8 0-15,-1-13-1 16,5-11 0-16,-6-6 0 16,-3-6 0-16,-8 0 1 15,-4 1 0-15,-8 1 1 16,-4 10-1-16,1 1 1 15,-5 6 2-15,-11 27-1 16,16-21 1-16,-16 21-1 16,0 0 2-16,11 33-1 15,-14-6-1-15,-1 13 2 16,-6 4-2-16,4 4 1 16,-1-2-2-16,3 0 1 15,2-9-1-15,10-7 1 0,5-12-1 16,8-18-1-16,8-8 0 15,6-13 0-15,0-10 1 16,1-5-2-16,-1-3 2 16,-4-1-2-16,-4 2 2 15,-6 7 0-15,-7 6-1 16,-14 25 2-16,2-17 0 16,-2 17-1-16,-16 19 1 15,8 6 0-15,-1 9 0 16,9 5 0-16,4 3 0 15,9 0-1-15,10-7 0 16,10-7 1-16,13-14-2 16,6-10 2-16,10-18-2 0,0-16 1 15,0-7-1-15,-1-17 1 16,-5-5-1-16,-8-8 1 16,-9 0 0-16,-14-4-1 15,-11 9 1-15,-9 9 0 16,-10 5 1-16,-7 17-1 15,-3 12 1-15,-5 19 0 16,-1 13 0-16,-2 20 0 16,2 7 1-16,5 14-1 15,5-2 0-15,5 9 0 16,2-3-1-16,6-1 1 16,10-5-2-16,5-12 0 15,10-3-3-15,-2-18-2 0,17 17-11 16,-9-34-24-16,8 0 0 15,-3-15-1-15,5-1 1 16</inkml:trace>
  <inkml:trace contextRef="#ctx0" brushRef="#br0" timeOffset="168567.436">5009 16446 56 0,'8'-23'39'0,"-8"23"0"16,0 0 1 0,-31-4-27-16,-2 0-2 15,10 29-3-15,-16-4-2 0,8 18-2 16,-1 3-1-16,7 12-1 15,7-1-2-15,10-3 1 16,12-4-1-16,14-13 0 16,14-12 0-16,9-21-2 15,5-15 0-15,3-24 0 16,-3-11 0-16,-2-15 0 16,-3-12 0-16,-9-13 0 0,-3-4 1 15,-9 4 1-15,-5 10 1 16,-5 11 0-1,-3 11 2-15,-5 23-1 16,-4 12 0-16,2 23 1 0,-17 27-1 16,6 15 0-16,-5 10-2 15,1 8 0-15,1 11-4 16,1-16-2-16,17 18-31 16,-10-25-3-16,13-6-1 15,1-19-1-15</inkml:trace>
  <inkml:trace contextRef="#ctx0" brushRef="#br0" timeOffset="172178.909">7839 16433 36 0,'0'0'33'0,"0"0"1"16,-8-31-10-16,8 31-7 15,0-21-3-15,0 21-2 16,9-27-3-16,-9 27-1 15,14-25-1-15,-14 25-1 16,0 0-1-16,23-10-1 16,-23 10-1-16,19 20 0 15,-19-20 0-15,25 36-2 16,-7-11 0-16,1 2 0 16,-2 0 0-16,3 7 0 15,-5-5 0-15,1 4-1 0,-3-7 0 16,1 1 1-16,-5-6-1 15,3-3 1-15,-12-18-1 16,17 15 1-16,-17-15-1 16,0 0 1-16,19-10-1 15,-19 10 1-15,8-21-1 16,-8 21 0-16,10-28 0 16,-10 28 0-16,11-29 0 15,-1 10 1-15,4-6-1 16,-1-6 0-16,4-2 1 15,1-3-2-15,-1-1 1 16,0-1 0-16,3-2-1 16,-3 0 0-16,2 11-2 0,-3-6-2 15,5 18-3-15,-19-18-17 16,17 22-15-16,-19 13-1 16,20-11 1-16,-20 11 0 15</inkml:trace>
  <inkml:trace contextRef="#ctx0" brushRef="#br0" timeOffset="174882.5592">8975 16279 25 0,'19'-23'32'0,"-19"23"2"16,27-27 1-16,-4 29-15 16,-21-23-3-16,21 21-6 15,-23 0-1-15,17-8-3 16,-17 8-1-16,0 0-1 15,-21 22 0-15,-2 2-2 16,-12 5 0-16,-5 8-1 16,-10 1-1-16,0 0 0 15,-3 1 0-15,7-12-1 0,6-1 1 16,11-10-1-16,6-3 0 16,23-13 1-16,-20-2-1 15,20 2 1-15,0 0 0 16,20-4-1-16,-20 4 0 15,27-7 1-15,-27 7 0 16,36-2-1-16,-13 0 1 16,2 2-1-16,8 0 0 15,2 0 1-15,2 4 0 16,3 0-1-16,-1-2 1 31,3 1-1-31,-5 5 0 16,-6-2 0-16,-4 2-1 15,-10-5-2-15,0 7-2 0,-17-10-13 16,0 0-21-16,0 0-2 16,0 0 1-16,0 0-2 15</inkml:trace>
  <inkml:trace contextRef="#ctx0" brushRef="#br0" timeOffset="176963.1896">10234 16615 55 0,'-2'-17'38'0,"2"17"-1"15,0 0 0-15,0 0-22 0,0 0-4 16,12 23-3-16,-5 5-1 15,-10-3-1-15,5 8-2 16,-6 0 0-16,0 5-2 16,0-4-1-16,0-5 0 15,0-6 0-15,2-6-1 16,2-17-1-16,-4 23 0 16,4-23-1-16,0 0-2 15,0 0-5-15,0 0-26 16,29-9-4-16,-11-8-2 15,13 1 2-15</inkml:trace>
  <inkml:trace contextRef="#ctx0" brushRef="#br0" timeOffset="177606.5342">10778 16586 58 0,'0'0'36'0,"19"-19"0"15,-19 19-10-15,0 0-10 0,0 0-4 16,0 0-3-16,20-6-2 15,-20 6-1-15,0 0-2 16,-2 21-1-16,2-21 0 16,2 21-1-16,-2-21 0 15,0 0-1-15,2 19-1 16,-2-19 1-16,0 0 0 16,0 0-1-16,0 0 0 15,0 0 1-15,3-17-1 16,-3 17 0-16,0 0 0 15,0 0 0-15,4-17 0 16,-4 17 0-16,0 0-1 16,0 0 1-16,8-17 0 0,-8 17 0 15,0 0 1-15,0 0-1 16,6-21 0-16,-6 21 0 16,0 0 0-1,0 0 1-15,-2-20-1 0,2 20 1 16,-18 2 0-16,1 4-1 15,-4 8 1-15,-10 3 0 16,0 8-1-16,-5 3 1 16,5 7-1-16,4 3 0 15,5 5 0-15,11-3 0 16,11-4 1-16,10-1-1 16,7-8-1-16,10-4 0 0,2-12 0 15,6-3-3 1,-5-14 0-16,13 8-5 15,-24-23-31-15,20 4 0 16,-10-12-1-16,7 0 1 16</inkml:trace>
  <inkml:trace contextRef="#ctx0" brushRef="#br0" timeOffset="178323.1768">11164 16513 65 0,'0'0'38'0,"0"0"0"15,-31 12 1-15,15 15-26 16,-20-4-4-16,11 11-3 0,-10-5-1 16,10 9-1-1,2-1-2-15,5-5 0 16,9-7-2-16,9-2 1 16,0-23-2-16,23 19 1 0,-4-17 0 15,2-7-1-15,3-5 0 16,-1-9 1-16,0 0-1 15,0-6 0-15,-6-2 1 16,3 2-1-16,-7-2 1 16,1 4 0-16,-8 2-1 15,1 4 2-15,-5-3-1 16,-2 20-1-16,0-24 1 16,0 24 0-16,6-18 0 15,-6 18 0-15,19-17 0 16,-19 17 0-16,25-10 0 15,-25 10 0-15,31-9 1 16,-13 11 0-16,-18-2 1 0,34 2-1 16,-16 0 0-16,-1 5 1 15,-17-7-1-15,33 25 1 16,-22-6-1-16,-1 8 0 16,-4 2 0-16,-4 6 0 15,0-3 0-15,-4-1-1 16,0-2 1-16,0-6-1 15,2-23 0-15,-2 25 0 16,2-25 0-16,0 0 0 16,8-27-1-16,-1 2 1 15,5-2-2-15,3-8 2 16,3 1-1-16,5-6 1 16,2 9-1-16,2 6 1 0,0 4 0 15,0 4 0-15,-4 11 0 16,-4 12 1-16,-1-1-1 15,-5 18 1-15,-3 2-1 16,-6 6 1-16,1 3 0 16,-6 7-1-16,4-7 0 15,-3-1-1-15,4-2-2 16,-4-31-1-16,8 34-5 16,-8-34-18-16,0 0-13 15,21-31-1-15,2 16 1 16,1-16 0-16</inkml:trace>
  <inkml:trace contextRef="#ctx0" brushRef="#br0" timeOffset="178667.0571">12038 16413 71 0,'1'-25'38'0,"-1"25"0"16,-28 4 1-16,16 14-29 15,-15-9-3-15,10 12-3 16,-3-3-1-16,20-18-1 15,-7 28-1-15,7-28 0 16,30 25-1-16,-1-15 0 16,6-4 0-16,6 3 1 15,1-1-1-15,-1 7 0 16,-3-3 1-16,-5 3 0 16,-6 2 0-16,-8 4 0 0,-11 2 1 15,-8 0-1-15,-12 0 1 16,-5-3-1-1,-8 1 0-15,-4-6 0 0,-4 0-1 16,-2-9 0-16,3-4-2 16,-1-8-1-16,10 1-3 15,-4-20-3-15,27 25-23 16,-10-43-9-16,14 13 2 16,2-9-1-16</inkml:trace>
  <inkml:trace contextRef="#ctx0" brushRef="#br0" timeOffset="178878.4976">12286 16346 76 0,'22'8'39'15,"7"15"0"-15,-10 2 1 16,8 27-29-16,-16-6-4 0,11 17 0 16,-13-7-2-16,5 3-2 15,1-7-2-15,-5-6 0 16,1-10-2-16,-3-15-2 15,-8-21-1-15,0 0-5 16,31 0-31-16,-39-24-1 16,1-3 1-16,-17-14-1 15</inkml:trace>
  <inkml:trace contextRef="#ctx0" brushRef="#br0" timeOffset="179018.7259">12304 16536 69 0,'31'2'36'0,"11"4"2"0,4-6-2 16,20 0-30-16,-14 4-5 16,-12 0-35-16,-5-6 0 15,-12 2-3-15,-23 0 0 16</inkml:trace>
  <inkml:trace contextRef="#ctx0" brushRef="#br0" timeOffset="183378.2192">9453 16256 25 0,'0'0'34'0,"0"0"0"16,0 0 0-16,0 0-13 16,0 0-7-16,0 0-3 15,0 0-2-15,0 0-2 16,0 0-2-16,0 0 0 0,19 8 0 16,-19-8-1-16,18 21 0 15,-9-2-1-15,-1 0-1 16,4 6 1-16,-1 0-2 15,5 2 1-15,1 4-1 16,2-4-1-16,-1-6 1 16,1 0 0-16,-4-4-1 15,-15-17 1-15,27 31-1 16,-27-31 1-16,18 21-1 16,-18-21 1-16,9 19-1 15,-9-19 1-15,0 0-1 16,0 0 1-16,0 0 0 0,0 0-1 15,0 0 1-15,21-27-1 16,-21 27 1 0,14-32-1-16,-4 12 0 15,3-1 1-15,1-6-1 0,1 1 0 16,0-5 0-16,1 6 0 16,-1-4 1-16,-1 0-1 15,-1 2 0-15,-5 3 0 16,0 6-1-16,-4 1-1 15,-4 17-3-15,2-33-14 16,-2 33-23-16,5-19 0 16,-5 19-1-16,-2-25 0 15</inkml:trace>
  <inkml:trace contextRef="#ctx0" brushRef="#br0" timeOffset="186434.4705">6020 16463 5 0,'0'0'28'0,"0"0"-5"0,0 0-1 16,0 0-3-16,0 0 0 15,-25-13-3-15,25 13-2 16,0 0-3-16,0 0-4 15,-22 8-2-15,22-8-1 16,0 0-1-16,0 0 0 16,23-4 0-16,3 6-1 15,1-4 0-15,13 2 0 16,4 0 1-16,10 0-2 16,4-4 1-16,12 0 0 15,7-2-1-15,10-1 0 16,5-5 0-16,3 1 0 15,-8-3 0-15,-8 3-1 0,-12 1 0 16,-15 4 0-16,-19 4 0 16,-33 2 0-16,0 0-1 15,-25 18-1-15,0-5-1 16,-8-11-9-16,10 11-24 16,-6-7 0-16,12 2-1 15,-3-6 0-15</inkml:trace>
  <inkml:trace contextRef="#ctx0" brushRef="#br0" timeOffset="188847.3115">6837 16170 16 0,'-17'-4'18'0,"17"4"-1"15,0 0-1-15,-17-10-1 16,17 10-1-16,0 0-1 15,0 0-1-15,-23-11-1 16,23 11-3-16,0 0 0 16,0 0-3-16,0 0 0 0,0 0-1 15,0 0-1-15,0 0 0 16,0 0-1-16,0 0 0 16,34 17 0-16,-5-11 0 15,4 0-1-15,8-1 0 16,5 3 0-16,2 0 0 15,-2-1-1-15,-3 1 1 16,-7 2-1-16,-5-3 1 16,-8 1-1-16,-5 0 0 15,-18-8 1-15,17 5-1 16,-17-5 1-16,0 0-1 16,0 0 1-16,-17 0 0 15,17 0 0-15,-27 8-1 0,27-8 1 16,-29 17 0-16,11-7 0 15,18-10-1-15,-32 25 0 16,14-12 1 0,-1 7-1-16,0-3 1 0,-4 2 0 15,-1 4 0-15,-3 0 0 16,2-2 0-16,4 0 0 16,4-4 0-16,17-17-1 15,-23 27-1-15,23-27-3 16,0 0-27-16,0 0-5 15,0 0-2-15,0 0 1 16</inkml:trace>
  <inkml:trace contextRef="#ctx0" brushRef="#br1" timeOffset="486959.6139">8028 2073 5 0,'0'0'16'0,"0"0"-2"15,0 0-1-15,0 0-1 0,-22-13 0 16,22 13-2-16,0 0-2 15,0 0-2-15,0 0-2 16,0 0 0 0,0 0-3-16,20 4 0 0,-20-4 1 15,32 5-1-15,-3-5 2 16,10 4-1-16,9-4 1 16,20 2 0-16,9-6 1 15,21 4-1-15,8-7 0 16,23 3 0-16,6-4-1 15,14 2 1-15,-2-5-1 16,3 5 1-16,-13-4-1 16,-6 3 1-16,-11-3-1 0,-14 3-1 15,-19-1 1 1,-20 2-2-16,-13 2-1 16,-17-1-2-16,-8 10-2 15,-29-5-7-15,0 0-12 0,-6 23-8 16,-19-11 1-16,-6 5-1 15</inkml:trace>
  <inkml:trace contextRef="#ctx0" brushRef="#br1" timeOffset="487475.2534">7788 2340 12 0,'0'0'20'0,"0"0"-6"16,22-16-3-1,-22 16 0-15,29-3-2 16,-1 5-1-16,1-6-2 16,25 8 1-16,6-10 0 15,29 6-1-15,13-10 1 0,31 8-2 16,8-9 0-16,25 5-1 15,6-5-1-15,9 1-1 16,-8 0 0-16,-7 5-1 16,-11-1 0-16,-16 2-1 15,-22 0 1-15,-18 2-1 16,-24-2 1-16,-19 4 0 16,-14-2-1-16,-17 1-1 15,-25 1-2-15,0 0-3 16,18 9-16-16,-18-9-9 15,-18 16 1-15,18-16-2 16</inkml:trace>
  <inkml:trace contextRef="#ctx0" brushRef="#br1" timeOffset="506243.8737">9582 351 18 0,'-40'2'18'0,"-16"3"-2"15,-4 16-2-15,-6 27-2 16,-20 18-2-16,-11 33 0 16,-24 15-2-16,3 26-2 15,-9 11-2-15,15 22 0 0,8 1-3 16,25 3 0-16,25-12 0 16,42-12-1-1,41-17-1-15,38-15 2 16,36-21-2-16,39-21 2 0,28-30 1 15,23-18 0-15,15-31 2 16,16-15 0-16,-2-27 0 16,2-22 1-16,-14-22 1 15,-19-16-2-15,-33-22 1 16,-19-7-1-16,-39-11-2 16,-29-3-1-16,-44-1 0 15,-44 8-1-15,-43 5 0 16,-36 18 0-16,-28 19-1 0,-26 20-1 15,-14 31-5-15,-17 19-24 16,11 20-1 0,18 12-2-16,19 1 0 15</inkml:trace>
  <inkml:trace contextRef="#ctx0" brushRef="#br1" timeOffset="512249.3436">1151 4513 3 0,'49'-9'9'0,"20"3"-1"16,10-6-2-16,10 5-1 0,3-3-2 15,5 6 0-15,-8-2-1 16,-8 6 0-16,-12 0-1 15,-5 2-2-15,-12 4-10 16,-14-14-5-16,7 14 3 16,-24-21 13-16</inkml:trace>
  <inkml:trace contextRef="#ctx0" brushRef="#br1" timeOffset="512811.8629">1848 4245 1 0,'-24'-12'12'0,"24"12"6"15,0 0-7-15,0 0-3 16,37 15-1-16,-6-15 2 16,15 10 1-16,1-8-1 15,10 9 0-15,-4-9-1 16,1 12-2-16,-14-10 0 15,1 13 0-15,-20-4-3 16,-6 8-1-16,-13-1-1 16,-2 5 0-16,-8-4 0 15,-1 4 0-15,-3-4 0 16,1 0 0-16,-7-6 0 16,18-15 0-16,-38 23 0 0,13-9 0 15,-4-9 1-15,-6 3-1 16,-2-2 0-16,5-1 0 15,-3-1 0-15,8-4 0 16,-2 0 0-16,11-4-1 16,-1-3 1-16,19 7 0 15,-15-23-1-15,15 23 1 16,-14-31 0-16,14 31 0 16,-6-33 0-16,6 33-1 15,-1-32 1-15,1 32-1 16,1-27 1-16,-1 27 0 15,2-25-1-15,-2 25 0 0,-5-21 0 16,5 21 0-16,-14-21 0 16,14 21-1-16,-19-10 0 15,19 10-3-15,0 0-3 16,-29-2-10 0,29 2-13-16,0 0-1 0,0 0 0 15,21 0 2-15</inkml:trace>
  <inkml:trace contextRef="#ctx0" brushRef="#br1" timeOffset="514843.3555">1747 4271 21 0,'10'-21'17'0,"-10"21"-1"16,4-27-2-16,-6 8-1 0,2 19-2 16,2-28-2-16,-2 28-1 15,8-22-1-15,-8 22-2 16,13-17-1-16,-13 17 0 16,0 0-1-16,23-15-1 15,-23 15 1-15,0 0-1 16,0 0 0-16,10 19-1 15,-14 0 0-15,4 4 0 16,-4 6 0-16,4 5 0 16,-2 3 0-16,4 1 0 15,-2-1-1-15,2 5 1 16,-2-4-1-16,2 3 1 16,0-7-1-16,-2 3 1 0,0-7-1 15,2-1 0-15,0-4 0 16,2-6 1-16,-4-19-1 15,7 27 0 1,-7-27 0-16,0 0 0 0,0 0 1 16,20 12-1-16,-20-12 1 15,0 0-1-15,0 0 0 16,0 0 0-16,15-20 1 16,-15 20-1-16,0 0 0 15,19-17 0-15,-19 17 0 16,29-15 0-16,-9 5-1 15,-1 1 1-15,4-5 0 16,6-1 0-16,0-1 0 0,0-1 0 16,0-2 0-1,0-2 0-15,-6 4 0 16,-4-1 0-16,-19 18 0 16,27-27 0-16,-27 27 0 0,6-21 0 15,-6 21 0-15,0 0 1 16,-10-25-1-16,10 25 0 15,-23-21 0-15,4 12 0 16,-6-1 1-16,-8-1-1 16,-4 1 0-16,-1 0 0 15,-3 3 1-15,6-3-1 16,3 1 0-16,5-1-1 16,7 2 0-16,20 8-3 15,-17-15-4-15,17 15-22 16,0 0-2-16,-2-25-1 15,6 8-1-15</inkml:trace>
  <inkml:trace contextRef="#ctx0" brushRef="#br1" timeOffset="524703.8745">14296 7072 16 0,'0'0'14'16,"0"0"1"-16,0 0-1 0,23 0-1 15,-23 0-2-15,39-6-1 16,-16 0-1-16,18 6-2 15,-5-5-2-15,18 3-1 16,-2-4-1-16,14 0-1 16,-2-1 0-16,3-1-1 15,-7 0 0-15,-2 2 0 16,-14 1-2-16,-7 1 0 0,-12 4-1 16,-25 0-4-16,0 0-3 15,-23 17-7 1,-10-13-9-16,-2 11-1 15,-19-9 2-15</inkml:trace>
  <inkml:trace contextRef="#ctx0" brushRef="#br1" timeOffset="524906.988">14263 7172 20 0,'-38'2'23'0,"38"-2"-3"15,0 0-3-15,0 0-2 16,27 3-2-16,6-10-1 15,21 5-2-15,-8-6-3 0,18 6-2 16,-9-3-3 0,7 1 0-16,-10 4-3 15,-3-8-7-15,-7 2-19 16,2 6-1-16,-11-11-1 0,8 5-1 16</inkml:trace>
  <inkml:trace contextRef="#ctx0" brushRef="#br1" timeOffset="526016.665">16536 7133 1 0,'0'0'21'16,"0"0"0"-16,21 2-1 16,-2-6-6-16,14 2-1 15,3-7-2-15,17 7 0 16,-1-8-2-16,13 5-2 16,-5-7-2-16,6 8-1 15,-10-5-2-15,-2 5-1 16,-12 2-2-16,-11 0-1 0,-12 6-1 15,-19-4-1-15,0 0-2 16,-40 11 1 0,3 1 0-16,-25-6 0 15,2 5 2-15,-11-3 2 0,7-2 1 16,3 1 2-16,9-1 1 16,15 2 2-16,8-8 0 15,29 0 0-15,0 0-1 16,25 13-1-16,8-13 0 15,15 2 0-15,4-4-2 16,12 2-1-16,3 0-3 16,-3 0-24-16,-6-8 0 15,7 12-2-15,-24-13 2 0</inkml:trace>
  <inkml:trace contextRef="#ctx0" brushRef="#br1" timeOffset="526907.3271">15625 8712 18 0,'0'0'20'15,"0"0"-5"-15,0 0-1 16,0 0-3-16,25 4-2 16,8-2 0-16,0-4-1 15,23 4-2-15,2-6-1 0,17 2-3 16,0-4 1-16,6 4-2 15,2-2 0-15,-10 3-2 16,-3-1-2-16,-22 0-2 16,-9 6-7-16,-39-4-10 15,0 0-3-15,-8 17 0 16,-38-13-1-16</inkml:trace>
  <inkml:trace contextRef="#ctx0" brushRef="#br1" timeOffset="527047.9513">15864 8794 18 0,'-25'8'28'0,"25"-8"1"16,0 0 1-16,43-4-11 16,1-7-5-16,29 9-7 0,3-8-2 15,8 5-6-15,9-1-26 16,-2 10-2-16,-24-8-2 16,-1 6 0-1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6T13:47:30.17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14389 5823 23 0,'0'0'28'15,"0"0"0"-15,0 0-5 16,17-6-3-16,-17 6-5 15,0 0-1-15,0 0-3 16,0 0-2-16,0-19 1 16,0 19-2-16,0 0-1 15,0 0-1-15,0 0-1 16,0 0-1-16,2-17-1 16,-2 17 0-16,0 0 0 0,0 0-1 15,-4-21 0-15,4 21 0 16,0 0 0-16,0 0 0 15,0 0 0-15,-2-17-1 16,2 17 0-16,0 0 0 16,0 0 0-16,0-20 0 15,0 20 0-15,0 0-1 16,0 0 1-16,0 0 0 16,0 0 0-16,0 0 0 15,0 0 0-15,0 0 0 16,0 0-1-16,-2 27 0 15,2-6 1-15,0 4-1 16,-2 6 0-16,0 6 1 0,1-1-1 16,-1 4 1-16,0-3-1 15,2-1 0-15,-2-5 0 16,4-2 0-16,0-1 0 16,0-1 1-16,1-4 1 15,-1-2-1-15,0-3 1 16,-2-18-1-16,6 28-1 15,-6-28 1-15,0 0-1 16,0 0 0-16,0 0 0 16,0 0 0-16,0 0-2 15,0 0 2-15,-13-23 0 16,13 23-1-16,-14-32-1 16,8 11 2-16,0 0 1 0,5-4-3 15,-1 4 2-15,2-3 0 16,3 0 1-16,5-1-1 15,4 0 0 1,3 2 0-16,3 0 0 0,-1 3 0 16,4-1 0-16,0 2 0 15,2 2 1-15,-3 3-1 16,1 1 0-16,-2 5 0 16,1 1 1-16,-1 5-1 15,0 2 0-15,-19 0 0 16,33 6 0-16,-33-6 0 15,31 19 0-15,-31-19 0 0,29 25 1 16,-29-25-1-16,25 30 0 16,-14-10 1-16,-1-1-1 15,-2 4 1 1,-2 2-1-16,-1 2 0 16,-3-1 0-16,0 5 0 0,-4 0 0 15,-2 5 0-15,-3 1 0 16,1 1 0-16,-6 0 0 15,1 1 0-15,-3-3 0 16,3-5 0-16,-1-2 0 16,2-4 0-16,3-8 0 15,-1 0 0-15,8-17 0 16,-8 19 0-16,8-19 0 0,-4 18 0 16,4-18 0-16,-5 17 0 15,5-17 0 1,0 0 0-16,-4 19 0 15,4-19 0-15,0 0 0 0,0 0 0 16,0 0 0-16,-6 17 0 16,6-17 0-16,0 0 0 15,0 0 0-15,0 0 0 16,0 0 0-16,0 0 0 16,0 0 0-16,0 0 0 15,0 0 0-15,0 0 0 16,0 18 0-16,0-18 0 15,0 0 0-15,0 0 0 16,0 0 0-16,0 0 0 16,0 0 0-16,0 0 0 15,0 0 0-15,0 0 0 16,0 0 0-16,0 0 0 0,0 0 0 16,0 0 0-16,0 0 0 15,0 0 0-15,0 0 0 16,-13 19 0-16,13-19 0 15,0 0 0-15,0 0 0 16,0 0 0-16,0 0 0 16,0 0 0-16,0 0 0 15,0 0 0-15,0 0 0 16,0 0 0-16,0 0 0 16,0 0 0-16,0 0 0 15,0-18 0-15,0 18 0 16,0 0 0-16,0 0 0 15,0 0 0-15,7-17 0 0,-7 17 0 16,0 0 0-16,16-27 0 16,-16 27 0-16,15-28 0 15,-15 28 0-15,16-35 0 16,-16 35 0-16,15-33 0 16,-7 16 0-16,-3-2 0 15,1 2 0-15,0-1 0 16,0 1 0-16,0-4 0 15,-1 2 0-15,-1 0 0 16,-4 19 0-16,6-29 0 16,-6 29 0-16,4-29 0 15,-4 29 0-15,0-29 0 16,-2 12 0-16,2 0 0 0,-2 0 0 16,2-1 0-16,0 18 0 15,-2-32 0-15,2 32 0 16,-2-29 0-16,2 29 0 15,0-23 0-15,0 23 0 16,-2-31 0-16,2 31 0 16,-2-27 0-16,2 27 0 15,-2-28 0-15,2 28 0 16,-3-29 0-16,3 29 0 16,-4-19-1-16,4 19 1 15,-6-18 0-15,6 18 0 16,-4-17 0-16,4 17 0 15,0 0 0-15,-8-23 0 0,8 23 1 16,0 0-2-16,-7-19 1 16,7 19 0-1,0 0 0-15,-18-17 0 16,18 17 0-16,0 0-1 0,-25-14 1 16,25 14 1-16,-19-4-1 15,19 4 0-15,-17 0 0 16,17 0 1-16,-18-1-2 15,18 1 2-15,0 0-2 16,-23 0 1-16,23 0 0 16,0 0 0-16,-19-2 0 15,19 2 0-15,0 0 0 0,-20 3 0 16,20-3 0-16,-17 8 0 16,17-8 0-1,-19 6 0-15,19-6-1 16,-21 9 1-16,21-9 0 0,-22 10 0 15,22-10 0-15,-19 17 0 16,19-17 0-16,-19 18 0 16,19-18 0-16,-18 25 0 15,18-25 0-15,-13 24 0 16,13-24 0-16,-6 25 0 16,6-25 0-16,-2 27-1 15,2-27 2-15,2 23-2 16,-2-23 2-16,2 23-1 0,-2-23 0 15,4 19 0 1,-4-19 0-16,0 22 0 16,0-22 0-16,0 0 0 15,-4 19 0-15,4-19-1 0,0 0 1 16,0 0 0-16,-6 17 1 16,6-17-1-16,0 0 0 15,0 0 0-15,0 0 1 16,0 0-1-16,-4-17-1 15,4 17 2-15,-3-19-2 16,3 19 1-16,-4-27 0 16,4 27 0-16,-8-35 0 15,6 12 0-15,0 4 0 16,0-6 0-16,0 0 0 16,2 2 1-16,-2 2-2 15,4 2 1-15,-4 2 0 16,2 17 0-16,-2-27 1 0,2 27-1 15,0 0 0-15,-2-18 0 16,2 18 0-16,0 0 0 16,0 0 0-16,0 0-1 15,0 0-1-15,0 0-1 16,0 0-4-16,-3 20-30 16,3-20-7-16,0 0 0 15,0 0 0-15</inkml:trace>
  <inkml:trace contextRef="#ctx0" brushRef="#br0" timeOffset="1187.5394">9684 6462 41 0,'0'0'28'0,"0"0"-4"15,-19-19 0-15,19 19-4 16,0 0-4-16,0 0-4 16,0 0-2-16,0 0-2 0,6-17-1 15,-6 17-1-15,17-4-1 16,1 6 0-16,-18-2-1 16,34-6-1-16,-14 0-1 15,1 6 0-15,-2-2-1 16,0-2-2-16,1 10-3 15,-20-6-21-15,17-11-14 16,-17 11 0-16,0 0-2 16,0 0 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09-16T13:50:45.71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1363 1110 42 0,'0'0'34'0,"0"-30"3"16,0 8-12-16,0 22-10 0,0-24-2 16,0 24-2-16,0 0-2 15,0 0-2-15,0 0-1 16,24 38-1-16,-21-13-1 15,7 11-2-15,-2 8 1 16,1 8-1-16,-1 2 0 16,2 7-2-16,-4-3 1 15,-1-4 0-15,1-5-1 16,-2-3 1-16,0-9-2 16,0-12 1-16,-4-25-2 15,0 0-1-15,0 0-1 16,13-31-4-16,1 10-7 15,-18-33-24-15,8-1-1 0,-8-12 0 16,-2-1 1 0</inkml:trace>
  <inkml:trace contextRef="#ctx0" brushRef="#br0" timeOffset="218.7525">1236 940 45 0,'-29'-8'36'0,"4"4"0"16,6 2 0-16,19 2-25 15,0 0 0-15,19-2-3 16,8-9-2-16,23 11-1 16,4-10-2-16,16 2-2 15,3-7 0-15,10 0-1 0,-6-1-3 16,-5-9-1-16,1 16-4 16,-29-24-15-1,2 26-14-15,-19-5-1 16,-27 12 0-16,0 0 0 0</inkml:trace>
  <inkml:trace contextRef="#ctx0" brushRef="#br0" timeOffset="390.6371">1342 1185 57 0,'-17'15'37'0,"17"-15"-3"16,27-5-1-16,-8-13-28 15,20 7-2-15,-3-3-3 16,7-7-7-16,15 12-26 16,-12 7-2-16,-7-2 1 15,-5 6-3-15</inkml:trace>
  <inkml:trace contextRef="#ctx0" brushRef="#br0" timeOffset="750.0404">1851 1329 49 0,'12'19'38'16,"-12"-19"0"-16,2 23 1 16,11 0-29-16,-20-6 0 15,16 26-1-15,-9-7-3 16,6 12-2-16,-2-2-2 16,4-4 0-16,-2-1-2 15,-3-9 1-15,3-3-3 16,-6-29-3-16,8 19-5 15,-8-19-27-15,-10-31-2 16,1 5-1-16,3-9 1 16</inkml:trace>
  <inkml:trace contextRef="#ctx0" brushRef="#br0" timeOffset="984.584">1763 1398 34 0,'23'-4'33'0,"8"-5"0"16,27 7 2-16,11 6-23 15,4-10-5-15,22 25 1 16,-20-8-1-16,0 24 0 16,-26-4 0-16,-13 19-1 15,-36-6-1-15,-17 7-1 16,-31-5-2-16,-18 1 1 16,-11-9-2-16,-6-9-1 15,2-4-4-15,-4-20-4 16,37-1-30-16,-4-10 0 0,25-7-2 15,23-10 0-15</inkml:trace>
  <inkml:trace contextRef="#ctx0" brushRef="#br0" timeOffset="1297.1089">2750 1156 56 0,'0'0'36'0,"0"0"1"15,0 0-2-15,12 23-30 16,-12-23-2-16,44-11-3 16,-7 5-2-16,-10-13-14 15,11 7-18-15,-9 5-2 16,-4 1 1-16,-25 6-2 16</inkml:trace>
  <inkml:trace contextRef="#ctx0" brushRef="#br0" timeOffset="1468.9881">2683 1358 60 0,'-12'21'39'16,"12"-21"0"-16,23 11-1 0,8-22-30 15,19 5-3-15,1-9-2 16,3-1-6-16,9 18-18 16,-15-11-16-16,-3 1-2 15,-12 2 0-15,-10 1-1 16</inkml:trace>
  <inkml:trace contextRef="#ctx0" brushRef="#br0" timeOffset="2359.6626">3533 1248 48 0,'0'0'36'16,"0"0"-1"-16,0 0-11 16,0 0-10-16,0 0-2 15,27-2-4-15,-5-5-4 16,8 7 0-16,5-10-2 16,4 4-1-16,-3 1-3 0,-5-11-2 15,6 22-17-15,-8-15-16 16,-8-1 0-16,-21 10-1 15,23-27 0 1</inkml:trace>
  <inkml:trace contextRef="#ctx0" brushRef="#br0" timeOffset="2906.7615">3983 826 51 0,'0'0'37'16,"0"0"1"-1,0 0 0-15,13 27-28 16,-13-27-2-16,10 39-2 16,-2-11-1-16,7 17-1 0,-3 4-1 15,3 7-1-15,1 2 0 16,1-1-1-16,-2-5 1 15,-1 0-1-15,-1-10 0 16,-1-11-1-16,-4-10 1 16,-8-21-1-16,15 17 0 15,-15-17-1-15,10-21 1 16,-8 2-1-16,1-10 0 16,3 2 0-16,4-2-1 15,5 0 1-15,5 5 0 16,7 1 0-16,2 7 1 15,11 7-1-15,4 5 1 16,3 4 1-16,-5 9-1 0,-1 7 1 16,-5 3 1-16,-9 6-1 15,-9 2 0-15,-13 3 0 16,-12-1 1-16,-13 4-1 16,-8-6 1-16,-9-1-1 15,-6-6-1-15,1-5 0 16,-2-5 1-16,3-9-2 15,8-2-1-15,1-13-3 16,32 14-2-16,-35-34-9 16,35 34-24-16,-10-31 1 15,18 14-2-15,0-1 1 16</inkml:trace>
  <inkml:trace contextRef="#ctx0" brushRef="#br0" timeOffset="3344.2862">4704 1064 42 0,'0'0'36'15,"0"0"3"-15,0 0-1 16,39 29-24-16,-39-29-2 0,13 33-3 16,-7-14-1-16,9 13-3 15,-5-1-1-15,7 2-1 16,3-1-1-16,-1-1 0 16,-2-6-1-16,5-4 0 15,-5-8-1-15,0-7 1 16,-17-6-1-16,27-6 0 15,-27 6 1-15,20-26-1 16,-16 1-1-16,-1 0 1 16,-3-2 0-16,0 0 0 15,2-4-1-15,-2 1 1 16,0-1-2-16,6 0 0 0,0 10-2 16,-4-10-5-16,23 14-30 15,-15-6-2-15,-10 23 1 16,23-25-2-16</inkml:trace>
  <inkml:trace contextRef="#ctx0" brushRef="#br0" timeOffset="3938.0864">5435 1147 37 0,'0'0'36'0,"-15"17"-1"16,15-17 1-16,0 0-22 15,23 2-5-15,-23-2-5 0,48-4 0 16,-13-4-3 0,9 3 0-16,3-3-3 15,-9-4-1-15,8 14-7 16,-24-5-26-16,-1-3 1 0,-21 6-2 16,0 0 2-16</inkml:trace>
  <inkml:trace contextRef="#ctx0" brushRef="#br0" timeOffset="4094.3246">5435 1256 55 0,'-17'25'38'0,"17"-25"0"15,31 10 0-15,17 1-30 16,-11-17-2-16,13 8-4 16,0 6-8-16,-8-8-28 15,5 0-4-15,-11-4 0 16,-3 0-1-16</inkml:trace>
  <inkml:trace contextRef="#ctx0" brushRef="#br0" timeOffset="5266.4915">6234 1057 53 0,'-10'-18'26'15,"10"18"1"-15,-11-27-4 0,11 27-4 16,-8-17-6-16,8 17-3 16,0 0-1-16,0 0-3 15,8 21 0-15,3 2-1 16,-3-2-2-16,7 14 1 15,-3 3-1-15,3 10 0 16,-1-4-1-16,-1 6 0 16,-3-9 0-16,0-5-1 15,-5-5 0-15,-1-8 0 16,-4-23-1-16,0 0 0 16,0 0 0-16,0 0 0 15,2-33 0-15,-6 6 0 16,0-7 0-16,1-5 0 0,1-1-1 15,0 2 1-15,4 1-1 16,1 3 0 0,5 7 1-16,6 2 0 15,1 8 0-15,6 7-1 0,4 6 1 16,2 8 1-16,4 9-1 16,0 9 0-16,0 4 2 15,-6 9-2-15,-2 3 2 16,-2 5-1-16,-9-1 0 15,-4-2-1-15,-4-5 2 16,-4-11-2-16,0 1 0 16,0-25 1-16,0 0-1 15,0 0 0-15,-18-9 0 0,14-14 1 16,1-6-2 0,1-2 1-16,4-7-1 15,1-2 1-15,5 3-1 16,6-1 1-16,3 3-1 0,4 3 0 15,6 3 1-15,0 8 0 16,2 7 0-16,0 13 0 16,2 6 1-16,-4 13-1 15,-4 8 0-15,-2 3 0 16,-5 8 1-16,1-3-1 16,-5 3 1-16,-3-3-1 15,-1-5-1-15,-4-6 0 16,4-6 0-16,-8-17-3 15,13 25-4-15,-13-25-10 16,0 0-23-16,12-25 0 16,5 18 0-16,-5-17 0 15</inkml:trace>
  <inkml:trace contextRef="#ctx0" brushRef="#br0" timeOffset="5672.7644">7262 1037 54 0,'27'-23'40'0,"-27"23"-2"16,0 0 3-16,-21-2-26 16,7 31-4-16,-19-4-3 15,8 12-2-15,-8-3-2 16,10 5-2-16,4-5 0 16,9-5-1-16,10-8 0 15,0-21 0-15,33 13-1 0,-4-22 0 16,4-7-1-16,0-5 1 15,-1-9-1-15,-5-1 1 16,-1 0 0-16,-9 2 0 16,-6 3 0-16,-11 26 0 15,2-25 1-15,-2 25-1 16,-7 19 1-16,1 6-1 16,0 7 2-16,6 7-2 15,4 3 1-15,11 0-1 16,7-5 1-16,10-7 0 15,7-11-1-15,7-11 0 16,2-6-1-16,3-13-1 16,1 5-7-16,-18-17-31 0,3 2-2 15,-18-8-1-15,-1 4 0 16</inkml:trace>
  <inkml:trace contextRef="#ctx0" brushRef="#br0" timeOffset="7415.3529">1649 2691 40 0,'0'0'31'16,"0"0"-10"-16,0 0 0 15,0 0-3-15,0 0-3 16,0 0-5-16,8 23-1 15,-8-23-3-15,0 0-1 16,0 0 0-16,0 0-1 16,0 0-1-16,0 0 0 15,0 0-1-15,0 0-1 16,0 0 0-16,5-27 0 16,-5 27 0-16,-3-33-1 15,3 33 1-15,-16-21-1 16,-1 17 0-16,-6 12 1 15,-4 7 0-15,-6 12 0 0,0 10-1 16,0 5 2-16,-1 4-1 16,12 8 0-16,7-2 0 15,11-3 0-15,8-6 0 16,11-13-1-16,7-12 0 16,5-7 1-16,7-15-1 15,-1-9 0-15,0-12 1 16,0-10-1-16,-6-7 1 15,-4-6 0-15,-8 2-1 16,-3-2 0-16,-8 6 1 16,-6 6 0-16,-2 5-1 15,4 31 1-15,-16-19 0 16,16 19 1-16,-13 40-1 0,13-2 0 16,4 8 0-16,5 8 0 15,5 4-1-15,7-1 1 16,6-3-1-16,-4-10 0 15,4-6-1-15,-4-11 0 16,1-2-2-16,-7-19-4 16,14 11-10-16,-31-17-24 15,27-25 0-15,-16 0-1 16,1 2 0-16</inkml:trace>
  <inkml:trace contextRef="#ctx0" brushRef="#br0" timeOffset="7716.3033">2307 2750 53 0,'0'0'37'0,"0"0"1"16,0 0 0-16,0 0-28 16,4 27-2-16,-4-27-2 15,23 21-1-15,-4-11-3 0,4-4-2 16,4 3-1-16,0-15-4 16,12 20-10-16,-12-18-22 15,-4 0-1 1,-23 4 0-16,21-9-1 0</inkml:trace>
  <inkml:trace contextRef="#ctx0" brushRef="#br0" timeOffset="7895.1459">2351 2923 53 0,'-17'25'37'16,"17"-25"2"-16,0 0-2 15,21-4-27-15,10 12-2 16,-8-10-3-16,8 0-2 0,2 0-6 15,-10-15-16 1,9 19-19-16,-5-8 0 16,-3-8-1-16,-1-1 0 15</inkml:trace>
  <inkml:trace contextRef="#ctx0" brushRef="#br0" timeOffset="8417.2391">2980 2798 29 0,'-25'8'35'0,"25"-8"2"16,0 0 0-16,0 0-17 15,0 0-7-15,0 0-4 16,33 2-3-16,-14-8-2 15,10 4-2-15,4-4-1 16,1-3-2-16,5 3-4 16,-16-17-13-16,6 13-19 15,-6 1 0-15,-6 1-2 16,-17 8 1-16</inkml:trace>
  <inkml:trace contextRef="#ctx0" brushRef="#br0" timeOffset="9007.3923">3439 2372 39 0,'0'0'35'0,"13"-24"3"16,-13 24-2-16,0 0-24 0,8-18-1 15,-8 18-1-15,8 19-3 16,3 6-1-16,-9 2-1 16,6 10-1-16,-2 1 0 15,3 8-2-15,3-4 1 16,0 2-2-16,-1-5 1 15,-5-7-1-15,4-9-1 16,-10-23 0-16,13 21 1 16,-13-21-1-16,0 0 0 15,2-26 0-15,-2 8 0 16,-2-5-1-16,4 0 0 16,0 0 0-16,4 0 1 15,5 0-1-15,5 2 0 0,3 4 1 16,8 3-1-16,4 7 0 15,6 1 1 1,1 6 1-16,-1 2-1 16,-2 6 1-16,-7 5 0 0,-4 4-1 15,-9 3 2-15,-13 3-1 16,-14 1 1-16,-7 1-2 16,-8-2 1-16,-4-1-1 15,0-3 0-15,-1-6 0 16,3-3-2-16,-2-10-2 15,31 0-4-15,-43-4-31 16,43 4-2-16,-15-27 1 16,15 27-1-16</inkml:trace>
  <inkml:trace contextRef="#ctx0" brushRef="#br0" timeOffset="9992.3306">4072 2424 27 0,'0'0'35'15,"15"-17"-2"-15,-15 17-6 16,0 0-8-16,0 0-3 15,0-17-3-15,0 17-4 16,0 0-1-16,25 15-2 16,-25-15-1-16,10 25-1 15,-5-6 0-15,5 6-1 16,-2 0 0-16,3 4-2 16,-3-2 2-16,-2 3-2 0,0-5 1 15,1 0-1-15,-7-25 0 16,12 27-1-16,-12-27 1 15,0 0-1 1,21 0 1-16,-21 0-1 0,27-36 0 16,-15 9 0-16,-5-4 0 15,9-2 0-15,-3-3-1 16,1 0 0-16,-1-3 0 16,-3 7 0-16,2 3-1 15,-1 0-1-15,10 16-4 16,-21-18-12-16,18 25-22 15,-18 6 0-15,0 0 0 16,0 0-1-16</inkml:trace>
  <inkml:trace contextRef="#ctx0" brushRef="#br0" timeOffset="10599.9544">3468 3053 33 0,'-19'0'36'15,"19"0"1"-15,0 0 1 16,-20-21-21-16,43 29-4 15,-23-8-3-15,45-10-2 16,-14-3-1-16,23 5-2 16,2-1-1-16,13-1-1 15,0-5-1-15,3 7-1 16,-5-3 0-16,-3-3-1 0,-4 5-3 16,-18-5-3-1,4 18-11-15,-22-10-23 16,-7 6 0-16,-17 0-1 15,0 0-1-15</inkml:trace>
  <inkml:trace contextRef="#ctx0" brushRef="#br0" timeOffset="11779.7426">3657 3255 24 0,'0'0'34'15,"0"0"2"-15,2-17 0 0,-2 17-17 16,0 0-5-16,0 0-4 16,0 0-1-16,0 0-2 15,0 0-1-15,23 21-1 16,-21 0-1-16,4 9-1 16,-3-1 0-16,3 8-1 15,-2-5-1-15,2 3 0 16,0-6 0-16,-2-6 0 15,-4-23-1-15,7 28 1 0,-7-28-1 16,0 0 0 0,0 0 1-16,0 0-1 15,6-25 0-15,-4 4 0 16,2-6 0-16,0-5-1 0,2 1 1 16,5 2 0-16,1 1 0 15,5 3 0-15,0 5 0 16,5 7 0-16,1 9 0 15,-2 8 1-15,2 8-1 16,-2 3 0-16,-3 10 0 16,-3 4 1-16,-5-1 0 15,-3 3-1-15,-1-2 1 0,-2 0-1 16,-4-10 1 0,0-19 0-16,-2 17-1 15,2-17 0-15,0 0 0 16,0-21 0-16,4-4 0 15,2-8 0-15,3-3-1 0,5-4 1 16,3-1 0-16,6 1 1 16,1 2-2-16,5 11 2 15,-1 8-1-15,1 11 0 16,-2 12 1-16,0 11-1 16,-5 10 1-16,-5 8 0 15,-4 5-1-15,-5 1 1 16,-2-3-1-16,-4-2 0 0,-2-1-2 15,-6-14 0 1,4 6-5-16,2-25-16 16,-17 10-18-16,17-10-2 15,0 0 1-15,-25 0 0 0</inkml:trace>
  <inkml:trace contextRef="#ctx0" brushRef="#br0" timeOffset="13275.8605">1589 4310 23 0,'19'-25'33'16,"-19"25"1"-16,12-27 0 16,-16 0-22-16,4 27-1 15,-2-21-2-15,2 21-1 16,-17-8-2-16,17 8-1 16,-39 25-1-16,14 10 0 15,-6 1-1-15,6 16 0 0,-2 0-1 16,8 5-1-16,5-3 0 15,11-6 0-15,10-11-2 16,9-14 1-16,7-12 0 16,2-15-1-16,4-11 1 15,-2-12 0-15,-2-9 0 16,-4-10-1-16,-3-10 1 16,-9-9-1-16,-5-1 1 15,-4-6 0-15,-2 3 0 16,-4 3-1-16,-1 5 2 15,-1 11-1-15,0 14 1 16,2 13 1-16,1 5 0 16,5 18 0-16,-4 20 1 0,8 12 0 15,-2 10 0-15,3 12 0 16,-1 7-1-16,6 8 1 16,0 1-1-1,1-1 0-15,1-4-2 0,-1-10 1 16,1-9-2-16,-1-11 1 15,1-8-3-15,-12-27-2 16,25 27-5-16,-25-27-30 16,0 0-1-16,0 0 0 15,23-27 1-15</inkml:trace>
  <inkml:trace contextRef="#ctx0" brushRef="#br0" timeOffset="13644.6427">1788 4304 57 0,'19'-21'39'16,"-19"21"1"-16,0 0 0 16,37 27-27-16,-37-27-3 15,6 38-3-15,-5-7-2 16,3 7-2-16,2 1-1 15,0-1-1-15,-2-5 0 16,3-9-1-16,1-4 1 16,-8-20-1-16,23 9 0 0,-23-9 0 15,29-34 1-15,-13 1 0 16,1-11-1 0,-2-4 0-16,1-8 1 15,-4 1-1-15,-1 1 0 0,-5 4 0 16,2 8-2-16,-6 4-1 15,5 20-3-15,-11-10-9 16,4 28-26-16,0 0 0 16,10 23 0-16,-14 2-1 15</inkml:trace>
  <inkml:trace contextRef="#ctx0" brushRef="#br0" timeOffset="13928.2091">1433 4979 62 0,'0'0'38'16,"17"-2"3"-16,-17 2-3 15,49-15-30-15,-21-4-2 16,26 0-1-16,-1-6-3 16,4 4 0-16,3 1-4 15,-4-6-5-15,14 10-31 16,-20 3-2-16,-10 3 1 16,-13 20-2-16</inkml:trace>
  <inkml:trace contextRef="#ctx0" brushRef="#br0" timeOffset="14612.4852">1736 5451 34 0,'0'0'36'0,"-6"-21"1"16,6 21 1-16,-46-6-19 16,34 35-4-16,-30-12-4 15,15 24-3-15,-16-1-2 16,14 10-2-16,-3 0-2 16,8-1 0-16,9-1-2 0,11-5 1 15,10-17-1-15,11-8 0 16,10-14 0-16,6-16 0 15,6-9-1-15,1-12 0 16,3-13 1-16,-7-9-2 16,1-5 0-16,-10-11 0 15,-4 4 0-15,-10-4 0 16,-3 6 1-16,-6 4 0 16,-4 9 1-16,-4 11 1 15,-4 7 1-15,8 34 0 16,-7-27 1-16,7 27 0 15,-4 21 0-15,6 8-1 16,0 7 1-16,3 14 0 0,-1 8-2 16,2 7 1-16,0 2 0 15,0 2-1 1,1-4 0-16,-3-5-1 0,6-12-1 16,-4-16 0-16,5-3-2 15,-11-29-4-15,31 25-13 16,-31-25-21-16,27-31 0 15,-11 3-1-15,-3-7 1 16</inkml:trace>
  <inkml:trace contextRef="#ctx0" brushRef="#br0" timeOffset="15155.7783">2230 5089 34 0,'0'0'37'0,"-2"-23"1"0,2 23 1 16,0 0-19-16,0 0-4 15,-2 21-4-15,2-21-4 16,-10 50-2-16,2-14-1 15,6 14-2-15,-5 0 0 16,3 11-1-16,0-3-1 16,0-1 0-16,2-3-1 15,4-8 0-15,4-6 0 16,2-3 1-16,3-10-1 16,3-8 0-16,3-12 0 15,0-5 0-15,7-4 0 16,-3-7 0-16,4-7-1 15,-2-7-2-15,4 6 0 0,-10-17-4 16,10 20-5-16,-21-15-27 16,8 3-2-16,-7-7 0 15,-3 6 1-15</inkml:trace>
  <inkml:trace contextRef="#ctx0" brushRef="#br0" timeOffset="15328.3849">2172 5392 55 0,'0'0'36'0,"0"0"0"15,0 0 0-15,44 0-28 16,-27-10-4-16,16-3-5 0,10-1-28 16,-5 5-5-16,-7-7-2 15,2 3 0-15</inkml:trace>
  <inkml:trace contextRef="#ctx0" brushRef="#br0" timeOffset="15776.2764">2733 4910 30 0,'0'0'35'16,"0"0"-1"-16,0 0 2 15,27-13-22-15,-4 3-8 0,0 1-4 16,-2-14-12-16,8 5-23 16,-2 7-1-16,-9-5-1 15,-1 15 0-15</inkml:trace>
  <inkml:trace contextRef="#ctx0" brushRef="#br0" timeOffset="15931.165">2737 5012 53 0,'0'0'37'0,"2"17"-2"0,-2-17-1 16,23-6-29-16,-6-1-23 15,4-5-14-15,8 10-1 16,-7-11-2-16</inkml:trace>
  <inkml:trace contextRef="#ctx0" brushRef="#br0" timeOffset="16440.7497">3287 4789 36 0,'-29'14'36'16,"29"-14"0"-16,0 0 1 15,0 0-24-15,19-12-3 16,-19 12-3-16,50-15-1 16,-23 7-3-16,8 2-1 15,-2 5-3-15,-6-9-6 16,7 6-28-16,-11 2-3 16,-23 2 2-16,24-2-3 15</inkml:trace>
  <inkml:trace contextRef="#ctx0" brushRef="#br0" timeOffset="16972.3841">3639 4542 58 0,'18'-21'39'0,"-18"21"0"15,11-17 1-15,-11 17-29 16,0 0-3-16,0 0-1 16,14 34-3-16,-12-11-1 15,2 10 0-15,3 1-1 0,1 5 0 16,0-1-1-16,2 0-1 16,-5-9 1-16,3 0-1 15,-8-29 1 1,8 25-1-16,-8-25 0 0,0 0 0 15,0 0-1-15,9-29 1 16,-9 29-1-16,10-40 0 16,4 22 0-16,3 1 0 15,4 0 1-15,4 2-1 16,6 1 1-16,2 5 1 16,5 5-1-16,-1 2 0 15,-4 8 0-15,-6 3 0 0,-6 7 1 16,-7 8 0-16,-14-2 0 15,-8 8 0-15,-10 1 0 16,-5-2 1 0,-6-4-1-16,2-6 0 15,-2-4 0-15,1-9-1 0,6 2 0 16,1-12-1-16,21 4-2 16,-27-33-2-16,27 33-8 15,-8-23-28-15,12 6 0 16,-2-6-1-16,6 4 1 15</inkml:trace>
  <inkml:trace contextRef="#ctx0" brushRef="#br0" timeOffset="17316.2384">4035 4621 70 0,'21'-6'41'0,"-21"6"1"16,19 7-1-16,1 9-30 15,-20-16-2-15,23 29-3 16,-14-8-2-16,9 9-2 16,-7-7 0-16,7 4-2 15,-5-2 1-15,1-4-1 16,-14-21 2-16,29 6-3 16,-12-16 1-16,0-13 1 15,1-2-2-15,-1-13 1 16,1-10 0-16,3-4 0 15,2 6-1-15,-6 2 1 16,1 0 0-16,-1 4-1 16,2 5 1-16,-5 7-2 0,5 12-1 15,-9-1-4-15,11 26-7 16,-21-9-27-16,21 12-1 16,-21-12 0-16,0 38 0 15</inkml:trace>
  <inkml:trace contextRef="#ctx0" brushRef="#br0" timeOffset="17619.984">3655 5148 61 0,'-19'15'38'0,"19"-15"-1"15,19-11 1-15,16 7-30 16,-1-13-2-16,26 5 0 16,-4-13-2-16,14 6-2 15,-1 0-2-15,-2-2-3 16,3 13-5-16,-22-5-30 15,-5 5 0-15,-16 6 0 16,-27 2-2-16</inkml:trace>
  <inkml:trace contextRef="#ctx0" brushRef="#br0" timeOffset="18496.9073">3805 5392 74 0,'18'-12'40'16,"-18"12"1"-16,7 25-5 16,-7-25-23-16,10 31-4 0,-8-8-2 15,10 9-3-15,-7 3-1 16,5 3-1-16,-4-1-1 15,-2-5-1-15,0-5 1 16,-4-6-1-16,0-21 0 16,0 19 1-16,0-19-2 15,0 0 1-15,7-40 0 16,3 6 0-16,1-5 0 16,7-9 0-16,1-3 0 15,4 3 0-15,0-4 0 16,4 8 0-16,-2 11 0 15,1 10 1-15,-3 13-1 16,-2 16 1-16,-2 15-1 0,-3 6 1 16,-5 10-1-16,-3 5 1 15,-2 4 0-15,-2-4-1 16,-4-4 1-16,0-7-1 16,-2-10 0-16,2-21 1 15,0 0-1-15,0 0 0 16,0 0 0-16,13-34 0 15,3 3 0-15,3-5-1 16,4-7 2-16,10 3-1 16,0 6 0-16,3-3-1 0,-1 16 2 15,0 11-1 1,-4 12 1-16,-4 16-1 16,-8 10 0-16,-8 9 1 0,-1 7-2 15,-8 4 1-15,-2-2-2 16,-12-13-6-16,22 1-34 15,-23-7-1-15,-3-2 0 16,-9-12 0-16</inkml:trace>
  <inkml:trace contextRef="#ctx0" brushRef="#br0" timeOffset="21368.3803">1757 7112 37 0,'0'0'34'0,"0"0"0"16,0 0-9-16,-10-30-8 15,10 30-2-15,0 0-3 16,0 0-3-16,-34-2-1 0,34 2-2 15,-41 17-1-15,16 2-2 16,-8 0 0-16,0 10-1 16,-1 2 0-16,3 7-1 15,0-1-1-15,8 3 0 16,7-2 0-16,9 1 1 16,9-11-1-16,9-3-1 15,9-9 2-15,5-11-1 16,7-5 0-16,5-11 0 15,0-6 0-15,-1-8 0 16,1-6 0-16,-6-6 0 16,-4-3 0-16,-4-4 0 0,-8-6 0 15,-5-3-1-15,-4-1 1 16,-8-2 0-16,-2 4 0 16,-4 8 0-16,1 2 1 15,-3 13-1-15,2 6 1 16,8 23 0-16,0 0 0 15,0 0 0-15,-15 25 0 16,19 6 1-16,0 7-1 16,3 8 1-16,-1 6-1 15,0 6 1-15,-2-1-1 16,1 1-1-16,-1-6 0 16,-2-5 0-16,-2-8 0 15,0-8-1-15,4-8-3 0,-4-23-4 16,23 17-24-16,-23-17-9 15,20-14 0 1,-20 14-1-16</inkml:trace>
  <inkml:trace contextRef="#ctx0" brushRef="#br0" timeOffset="21872.6549">1990 7078 61 0,'0'-18'38'16,"0"18"2"-16,2-28 0 16,-2 28-26-16,0 0-4 15,0 0-1-15,0 0-3 16,22 19-1-16,-21 4-2 16,5 6 0-16,-4 5-2 15,4 6 0-15,0 1 0 16,-2-5-1-16,1-7 0 15,1-2 0-15,-6-27 0 16,16 19 1-16,-16-19-1 16,23-23 0-16,-12-2 1 0,3-8 0 15,-1-7 0-15,3-4-1 16,1 0 2-16,0 0-2 16,-3 5 0-16,1-1-1 15,1 6-1-15,-7-5-4 16,9 28-5-16,-16-14-31 15,-2 25-1-15,9-23 1 16,-9 23-1-16</inkml:trace>
  <inkml:trace contextRef="#ctx0" brushRef="#br0" timeOffset="22276.7506">1545 7693 55 0,'-19'20'39'0,"19"-20"0"15,0 0 0-15,13 17-26 16,-13-17-2-16,33-6-3 16,-6-5-3-16,17 3 0 15,6-7-3-15,16-3 0 16,1-1-1-16,3-4-1 15,-5 4 0-15,-9-6-5 16,2 25-8-16,-21-11-28 16,-10 3 1-16,-27 8-1 15,0 0 0-15</inkml:trace>
  <inkml:trace contextRef="#ctx0" brushRef="#br0" timeOffset="23029.1987">1616 8114 40 0,'0'0'38'0,"0"0"2"16,0-27-1-16,0 27-20 0,0 0-5 16,0 0-3-16,0 0-3 15,18-8-1-15,-18 8-3 16,9 21-1-16,-5-2 0 16,6 8-1-16,-3 0 0 15,3 4 0-15,-4 1-2 16,2-3 1-16,-3-4-1 15,1 0 1-15,-2-8-2 16,-4-17 2-16,8 21-1 16,-8-21 0-16,0 0 1 15,17-9-1-15,-17 9 1 16,23-29-1-16,-7 4 1 16,1 0-1-16,2-9 0 0,-1-1 0 15,-1 0 0-15,2-1-1 16,1 3 0-16,-3-3-1 15,0 11-1-15,-7-4-4 16,11 29-19-16,-21 0-17 16,0 0 0-16,0 0-1 15,0 0 1-15</inkml:trace>
  <inkml:trace contextRef="#ctx0" brushRef="#br0" timeOffset="29404.5371">2665 7479 36 0,'0'0'35'16,"0"0"-2"-16,-21-2-10 16,21 2-4-16,0 0-5 15,0 0-1-15,0 0-4 16,0 0-1-16,0 0-2 16,0 0-1-16,0 0-1 0,20 11-1 15,-3-13-1-15,6-2-2 16,2 1 1-16,2-7-2 15,0 6-2-15,-6-9-2 16,8 20-9 0,-29-7-24-16,0 0-3 0,0 0 3 15,0 0-2-15</inkml:trace>
  <inkml:trace contextRef="#ctx0" brushRef="#br0" timeOffset="29576.9748">2675 7575 50 0,'-15'24'38'0,"15"-24"0"16,0 0 0-16,9 18-25 0,-9-18-4 16,31-16-3-16,-12 1-2 15,7 0-5-15,6 7-5 16,-12-15-14 0,7 8-18-16,-2 1 0 0,0 3-2 15,-2-1 3-15</inkml:trace>
  <inkml:trace contextRef="#ctx0" brushRef="#br0" timeOffset="29930.2531">3279 7277 53 0,'-21'21'38'15,"21"-21"-1"-15,-4 25 2 16,4-25-26-16,0 0-3 15,27 4-3-15,4 0-2 16,-4-12-2-16,9 1-2 16,5-3-1-16,-7-7-3 15,11 15-7-15,-14-15-29 16,-4 1 1-16,-8 3-2 16,-19 13 2-16</inkml:trace>
  <inkml:trace contextRef="#ctx0" brushRef="#br0" timeOffset="32145.4239">3883 6884 17 0,'-8'-17'35'16,"8"17"0"-16,0 0 1 15,-18-23-13-15,18 23-6 16,0 0-4-16,0 0-3 16,0 0-3-16,0 21-2 15,0-21-1-15,0 30-1 16,-1-10-1-16,2 7 0 0,-2-3 0 15,1 9-1-15,-2-8 1 16,4 0-1-16,-1-6-1 16,-1-19 1-1,10 21-1-15,-10-21 0 0,19-6 0 16,-19 6-1-16,27-30 1 16,-7 9 1-16,3-2-2 15,2 2 2-15,4 3-1 16,4 3 0-16,-3 5 0 15,5 7 0-15,-2 4 0 16,-4 9 0-16,-6 3 0 16,-4 9 1-16,-9-1-1 15,-8 4 1-15,-12 0 1 0,-5 5-1 16,-12-5 0 0,0 2 0-16,-8-6 0 15,4-2 0-15,-3-9-1 16,5-6-1-16,7-6-1 0,1-15-2 15,21 17-4-15,-21-41-13 16,19 24-18-16,-6-6-3 16,8 23 2-16,-2-23-2 15</inkml:trace>
  <inkml:trace contextRef="#ctx0" brushRef="#br0" timeOffset="32508.3268">3771 7285 43 0,'-6'19'35'0,"6"-19"3"15,0 0-3 1,33 21-21-16,-33-21-4 16,31 2 1-16,-31-2-4 15,57-8-1-15,-22-5-3 0,19 1-2 16,2 1-3-16,-8-20-10 15,8 14-24-15,-8 2-3 16,-9-1 0-16,-6 11-1 16</inkml:trace>
  <inkml:trace contextRef="#ctx0" brushRef="#br0" timeOffset="33492.8201">3703 7810 61 0,'4'-17'39'15,"-4"17"1"-15,0 0-7 16,-6-25-18-16,6 25-4 16,0 0-3-16,23 25-1 0,-21-6-4 15,8 10 0-15,-4 0-2 16,3 11 1-16,-5-3-1 16,0-1 0-1,0-5 0-15,-2-1 0 0,0-7-1 16,-2-23 0-16,-6 29 0 15,6-29 0-15,0 0-1 16,-13-21 1-16,13 0-1 16,0-6 0-16,3-7 1 15,7-1-1-15,5-7 1 16,5 0-1-16,-1 3 1 16,6 9 0-16,0 7 0 15,2 7 1-15,0 9 0 0,-2 7-1 16,-4 13 1-1,-1 10 0-15,-3 6 0 16,-5 3 0-16,-5-1-1 16,-3 0 1-16,-2-2-1 0,-4-8 0 15,0-4 0-15,2-17 1 16,0 0-1-16,0 0-1 16,-4-25 1-16,10 0 0 15,2-6 0-15,2-5 0 16,3 0 0-16,4-1 0 15,3 3 0-15,-1 5 0 16,4 12 0-16,2 7 0 16,-2 10 0-16,4 11 1 15,-3 7-1-15,-5 7 0 16,-2 2 0-16,-1 1 0 16,-7 3-1-16,-3-2 1 15,0-4-3-15,-6-25-3 0,2 34-6 16,-2-34-29-16,0 0-1 15,0 0 1-15,4-25-1 16</inkml:trace>
  <inkml:trace contextRef="#ctx0" brushRef="#br0" timeOffset="34436.5606">4913 7342 39 0,'19'-11'36'0,"-19"11"1"15,17-21-6-15,2 28-8 16,-26-26-7 0,7 19-6-16,0 0-1 0,0 0-4 15,0 0 0-15,-33 23-2 16,6-4 0-16,-2 8-2 15,-4 8 1-15,0 3-2 16,1 3 1-16,3-1 0 16,7 0-1-16,11-5 0 15,9-9 0-15,12-6 0 16,7-13 0-16,6-14 0 16,10-7 0-16,-2-11-1 0,2-9 1 15,-3-8-1-15,-3-4 1 16,-9-14-1-16,1 1 1 15,-7-5-1 1,-8 5 1-16,-3-1 0 0,-2 5 1 16,2 9-1-16,-4 5 1 15,5 16 0-15,-2 25 0 16,0 0 0-16,0 0 1 16,0 0-1-16,-12 45 1 15,14-3-1-15,-4 4 1 16,0 11-1-16,4 1-1 15,-4 3 1-15,4-1-1 16,0-7 0-16,4-6-1 0,-2-13 0 16,5-5-2-16,-9-29-2 15,25 23-5 1,-25-23-30-16,10-31-3 16,-2 2 1-16,3-7 1 0</inkml:trace>
  <inkml:trace contextRef="#ctx0" brushRef="#br0" timeOffset="34716.4487">5200 7007 63 0,'27'-8'40'16,"-27"8"2"-16,13 33-1 0,-15-12-21 16,6 31-9-16,-15-3-5 15,9 17 0 1,-8-5-4-16,10 2 0 15,-2-5-2-15,10-8 1 0,4-16-2 16,11-7 1-16,8-13 0 16,7-13-1-16,3-6 1 15,1-11-1-15,4-5 0 16,-5-7-1-16,-1 1-3 16,-18-14-7-16,14 15-27 15,-32-13-3-15,-6 8 1 16,-17 1 0-16</inkml:trace>
  <inkml:trace contextRef="#ctx0" brushRef="#br0" timeOffset="34880.9488">5181 7321 81 0,'0'0'40'0,"36"12"2"16,7-16-2-16,24 2-29 15,-7-21-5-15,11 2-3 16,-3 4-4-16,-16-18-13 15,-6 18-25-15,-17-2-3 16,-29 19 2-16,12-27-2 16</inkml:trace>
  <inkml:trace contextRef="#ctx0" brushRef="#br0" timeOffset="37413.7071">1635 9441 51 0,'22'2'35'15,"-22"-2"-1"-15,0 0-9 16,0 0-8-16,-14-23-4 16,14 23-3-16,0 0-1 15,0 0-2-15,-11-23-1 16,11 23-1-16,-18-4-2 15,18 4-1-15,-27 10 1 16,27-10-2-16,-34 32 0 16,16-3 0-16,1 5-1 0,5 7 1 15,3 3 0-15,7 11 0 16,6 1 0-16,9 4 0 16,8-3 0-16,10 6 0 15,6-3 0-15,-1 5 0 16,3-5-1-16,-2 1 1 15,-8-5-1-15,-6 3 0 16,-14-1 1-16,-11-1 0 16,-9-1-1-16,-12-4 1 15,-8-8 0-15,-8-6 0 16,-5-7 0-16,-4-10 0 16,-2-8 0-16,-1-11 0 15,-5-11 0-15,6-13 0 0,0 1 0 16,4-6-1-16,5-1-1 15,7-1-1-15,7 2-1 16,3 0-5-16,24 27-23 16,-5-17-13-16,5 17 1 15,7-17-2-15,-7 17 1 16</inkml:trace>
  <inkml:trace contextRef="#ctx0" brushRef="#br0" timeOffset="38344.8841">1691 10628 49 0,'12'-23'39'15,"-12"23"1"-15,0 0-3 16,-2-29-19-16,19 35-5 15,-17-6-3-15,0 0-3 16,0 0-1-16,29 39-2 0,-17-9-2 16,1 7 1-16,-3 5-2 15,0 2-1-15,-3 4 1 16,-1 0-1-16,-2-6 1 16,0-4-1-16,-4-13 0 15,2-7 0-15,-2-18 1 16,0 0 0-16,15-18-1 15,-7-16 1-15,4-6-1 16,1-10 1-16,1 0-1 16,3-2 0-16,-4 0 0 15,3 6-1-15,-1 6 0 16,1 5-1-16,1 11-2 16,-7-1-3-16,13 23-5 0,-23 2-30 15,0 0 0-15,0 0-1 16,6 21 2-16</inkml:trace>
  <inkml:trace contextRef="#ctx0" brushRef="#br0" timeOffset="38690.2535">2029 10903 64 0,'0'0'38'0,"17"28"2"16,-17-28 1-16,6 48-29 0,-25-32-2 16,11 22-4-16,-9-5-1 15,9 1-3 1,2-1 0-16,6-6 0 16,8-8-2-16,-8-19 0 0,33 11 0 15,-10-17 1-15,4-5-1 16,-4-4 1-16,-2-5 0 15,-3-4 0-15,-7-3-1 16,-3 4 1-16,-8-2-2 16,-6 4 1-16,0-2-2 15,-9 0-4-15,15 23-12 16,-23-33-24-16,7 12 1 0,-5-8-1 16,2-2 0-16</inkml:trace>
  <inkml:trace contextRef="#ctx0" brushRef="#br0" timeOffset="39404.8617">1857 9314 40 0,'0'0'37'15,"0"0"2"-15,0 0 1 16,8-30-22-16,11 39-4 16,-19-9-4-16,10 17-2 15,-8 3-2-15,9 12-1 16,-5 1-3-16,2 3 1 15,-4 5-2-15,0-1 1 16,1-6-1-16,1-5-1 16,2-12 1-16,-8-17-1 15,0 0 1-15,27-1-1 16,-16-19 2-16,1-5-2 0,4-7 1 16,-1-5 0-16,-2-3-1 15,1 0 1-15,-2-2-1 16,-3 3 0-16,3 3-1 15,-5-1-2-15,3 10-2 16,-8-9-7-16,13 19-30 16,-15 17-1-16,12-21 0 15,-12 21 0-15</inkml:trace>
  <inkml:trace contextRef="#ctx0" brushRef="#br0" timeOffset="41197.3089">2843 9631 17 0,'0'0'31'16,"0"0"-3"-16,21 4-3 16,-21-4-5-16,0 0-4 15,-4-23-4-15,4 23-1 16,0 0-2-16,0 0-1 16,0 0-2-16,-21-4-1 15,0 10-1-15,3 11 0 0,-7 0-1 16,-2 12 0-16,0 0-1 15,2 9-1-15,2 2 1 16,8 2-1-16,5-5 0 16,8-3 0-16,8-7-2 15,7-6 2-15,9-13-1 16,3-18-1-16,4-9 1 16,0-10-1-16,0-9-1 15,-4-8 2-15,-4-6-1 16,-2-7 0-16,-3-4 0 15,-5 5 1-15,-3-1-1 16,-4 3 1-16,-4 2 0 16,0 10 1-16,-2 6 0 0,0 9-1 15,2 29 1 1,-6-19 1-16,6 19 0 16,-2 30 0-16,2-1 0 15,2 8 0-15,-4 7 0 0,2 13 0 16,-2 1 0-16,2 1 0 15,-2-1 0-15,4-4-1 16,-2-10 0-16,4 2 0 16,0-10-1-16,0-9-1 15,2-8-2-15,-6-19-4 16,17 16-7-16,-17-16-27 16,2-23-2-16,-2 1 1 15,2-1 0-15</inkml:trace>
  <inkml:trace contextRef="#ctx0" brushRef="#br0" timeOffset="41572.5009">3026 9552 63 0,'0'0'40'16,"0"0"1"-16,19 0 1 15,1 15-29-15,-20-15-3 16,9 20-2-16,-7-3-3 16,0 8-3-16,0 4 1 0,2-1-2 15,0 7 0 1,-2-2 0-16,0-10 0 16,3-4 0-16,-5-19-1 15,18 17 1-15,-18-17-1 0,35-17 0 16,-16-6 0-16,4-16-1 15,2 3 1-15,0-4 0 16,0-4 0-16,-7 1 0 16,-3 1-1-16,-7 4 0 15,-2 9 0-15,-8 0-4 16,2 29-6-16,-14-17-31 16,14 17 0-16,-23 2-2 15,23-2 1-15</inkml:trace>
  <inkml:trace contextRef="#ctx0" brushRef="#br0" timeOffset="41994.6228">2737 10087 51 0,'0'0'38'16,"-14"18"1"-16,14-18 1 16,0 0-26-16,18 5-5 15,3-12-1-15,23 10-2 16,4-10-1-16,16-1-3 16,4-3 1-16,9 1-2 15,-4 0-1-15,-5-1-2 16,-3 9-5-16,-30-8-32 15,-2 9-1-15,-33 1-1 16,0 0-1-16</inkml:trace>
  <inkml:trace contextRef="#ctx0" brushRef="#br0" timeOffset="42544.4791">2845 10396 10 0,'0'0'36'15,"19"-19"1"-15,-19 19 1 16,2-29-15-16,15 41-3 16,-17-12-4-16,0 0-3 15,0 0-5-15,10 25-1 16,-10-25-1-16,6 48-2 15,-4-12-2-15,4 0 0 16,-3 1-1-16,3 3 0 0,0-3 0 16,0-9-1-1,1-5 0-15,5-5 0 16,-12-18 1-16,25 5 0 16,-25-5-1-16,33-17 1 0,-16 0 0 15,1-8-1-15,-1-4 0 16,0-7 1-16,-3-1-1 15,1-1 0-15,-5 0-1 16,-2-5-1-16,1 15-2 16,-9-13-8-16,10 18-30 15,-8 0 0-15,-2 23-1 16,6-27 0-16</inkml:trace>
  <inkml:trace contextRef="#ctx0" brushRef="#br0" timeOffset="43513.3238">3834 9767 35 0,'-9'19'36'0,"9"-19"1"15,0 0-1-15,0 0-16 16,31-4-9-16,-31 4-2 0,34-7-3 16,-13 1-2-16,10 2-2 15,0 0-1-15,4 0-1 16,0 2-2-16,-6-3-2 15,7 12-7-15,-36-7-26 16,23 0-2-16,-23 0 2 16,0 0-2-16</inkml:trace>
  <inkml:trace contextRef="#ctx0" brushRef="#br0" timeOffset="43700.8664">3863 9942 48 0,'2'17'37'15,"-2"-17"2"-15,29 21-1 0,-10-33-23 16,24 22-5-16,-12-16-4 16,9 6-2-16,-1-6-3 15,1 1-1-15,1 3-4 16,-16-19-7-16,0 15-28 16,-8 2 0-16,-17 4 1 15,0 0-1-15</inkml:trace>
  <inkml:trace contextRef="#ctx0" brushRef="#br0" timeOffset="44149.0434">4571 9853 59 0,'-10'25'37'16,"10"-25"-1"-16,27-2-9 15,6 6-18-15,-12-19-2 16,18 13-2-16,-8-8-3 15,7 3-2-15,1-1-3 16,-14-7-5-16,14 1-28 16,-18 5 0-16,-21 9-2 15,29-20 2-15</inkml:trace>
  <inkml:trace contextRef="#ctx0" brushRef="#br0" timeOffset="44788.7467">5059 9460 34 0,'0'0'36'0,"0"0"0"16,0 0 2-16,0 0-22 16,0 0-4-16,0 0-2 15,6 31-2-15,-14-10-3 16,10 13 0-16,-8-1-1 15,6 7-2-15,-4-5 0 16,4-3-1-16,0-3 0 16,2-8 0-16,-2-21 0 15,0 0-1-15,24 8 0 0,-24-8 0 16,23-31 0 0,-12 10 0-16,5-2 0 0,-1-4-1 15,2 2 1 1,5 4 0-16,1 2 0 0,6 8 1 15,5 1-1-15,5 6 0 16,5 6 1-16,1 4 0 16,-3 7-1-16,1 5 1 15,-11 5 1-15,-5 1-1 16,-15 3 0-16,-10 8 0 16,-16-12 1-16,-7 8-1 15,-13-14 0-15,-7-6-1 16,-3-1 0-16,-1-8 0 15,5-2-1-15,1-16 0 16,12 11-3-16,-2-20-4 16,29 25-10-16,0 0-23 15,-23-21 0-15,23 21-1 0,0 0 1 16</inkml:trace>
  <inkml:trace contextRef="#ctx0" brushRef="#br0" timeOffset="45389.0731">4839 10055 58 0,'0'0'39'0,"0"0"1"15,0 0-1-15,0 0-27 16,41-10-3-16,-10-3-2 16,15 9-3-16,2-4 0 15,8 2-1-15,-2 1-2 0,2-1 0 16,-6 4-2-16,-9-10-5 15,7 24-15-15,-25-18-18 16,-23 6-2 0,17-4 1-16,-17 4-2 0</inkml:trace>
  <inkml:trace contextRef="#ctx0" brushRef="#br0" timeOffset="46481.329">4880 10383 39 0,'0'0'36'16,"0"0"1"-16,0 0-3 15,15 25-19-15,-15-25-3 16,16 30-1-16,-16-30-3 16,11 50-1-16,-9-19-2 15,4 5-2-15,-6-1 0 16,0-1-2-16,-2-3 0 15,0-10 0-15,2-21 0 16,0 0-1-16,0 0 1 0,0 0-1 16,-4-32-1-16,10-7 1 15,2-3 0-15,3-4 0 16,3 6 1-16,1 1-1 16,3 7 0-16,-3 9 0 15,2 5 0-15,1 15 1 16,-18 3 0-16,31 21-1 15,-14-2 1-15,-4 8-1 16,-1 5 1-16,0 3 0 16,-7-3 0-16,-1-1 0 15,-2-6-1-15,-2-25 1 16,0 23-1-16,0-23 0 16,0 0 0-16,0-32 0 0,6 5 0 15,2-8 0-15,3 1 0 16,5-3 0-16,3 3 0 15,4 3 0-15,2 4 0 16,4 10 0-16,0 9 0 16,2 12 1-16,-6 9-1 15,-4 16 0-15,-4 2 1 16,-3 3-1-16,-6 5-1 16,-4-5 0-16,1-1-3 15,-5-33-6-15,20 10-31 16,-20-10-1-16,13-22 0 15,-3-4 0-15</inkml:trace>
  <inkml:trace contextRef="#ctx0" brushRef="#br0" timeOffset="46977.0458">6284 9483 44 0,'13'-17'38'0,"-13"17"1"16,4-31 1-16,-4 31-16 0,-31-9-12 15,31 9-5 1,-46-6-1-16,13 17-2 0,-9 3-1 15,-1 11-1 1,-1 9-2-16,2 6 1 0,7 10-1 16,10 10 1-16,11-1 0 15,14 6-1-15,12 3 0 16,9-1 1-16,6 4 0 16,4 2-1-16,0-4 1 15,-2-2 0-15,-6-4 0 16,-6 2 0-16,-7-7 0 15,-10-1 1-15,-10-7-1 16,-7-4 0-16,-10-9 0 16,-4-8 0-16,-7-6 0 15,-3-12-1-15,0-5 0 16,1-12-1-16,3-7-1 16,3-12-1-16,10 0-4 0,-4-21-7 15,24 9-28-15,-6 3-1 16,14 3 1-16,0 2-1 15</inkml:trace>
  <inkml:trace contextRef="#ctx0" brushRef="#br0" timeOffset="47417.2708">6315 10471 45 0,'0'0'40'0,"31"-12"0"16,-31 12 1-16,11-30-20 15,-11 30-7-15,0 0-3 16,0 0-4-16,-15 17-2 15,-1 8-2-15,-9 4-2 16,6 11 0-16,-2 4-1 16,9 6 2-16,6-2-3 15,14-4 2-15,8-11-1 16,9-10 0-16,11-12 0 0,1-13 0 16,3-11 1-16,-3-12-2 15,-8-10 2-15,-8-1-1 16,-9-10 0-16,-8 2-1 15,-10 0 1-15,-8 1-1 16,-1 13-2-16,-10-9-4 16,25 39-13-16,-33-34-21 15,14 20-1-15,-2 1 0 16,21 13 1-16</inkml:trace>
  <inkml:trace contextRef="#ctx0" brushRef="#br0" timeOffset="48124.9201">6583 8988 35 0,'0'0'36'0,"0"0"0"15,13-25-6-15,-13 25-12 16,0 0-5-16,0 0-2 0,0 0-2 16,2 18-3-16,-15 1-1 15,7 19 0-15,-9 2-2 16,7 12 0-16,-6 0 0 15,7 4-1-15,1-3 0 16,10-5-1-16,3-15 0 16,9-10 0-16,5-14-1 15,12-9 1-15,2-5-1 0,-3-13 0 16,5-3-1-16,-6-7 0 16,-2 1 0-1,-10-2-2-15,0 12-2 16,-21-14-5-16,2 31-16 15,-3-23-15-15,-17 13 1 0,-7 1 0 16,-2 3 1-16</inkml:trace>
  <inkml:trace contextRef="#ctx0" brushRef="#br0" timeOffset="48288.9201">6510 9197 71 0,'25'8'39'0,"-8"-8"0"15,4-19-6-15,14 19-23 16,-10-10-6-16,8 3-5 16,5 14-13-16,-7-9-23 15,-4 0-2-15,-4 2-1 0,-23 0 2 16</inkml:trace>
  <inkml:trace contextRef="#ctx0" brushRef="#br0" timeOffset="49252.3232">7173 9836 17 0,'0'0'31'0,"27"-13"3"0,-27 13-10 15,12-20-2-15,-12 20-4 16,0 0-1 0,0 0-5-16,-14-17-2 15,14 17-2-15,-40 17-2 0,15 6-1 16,-14-1-1-16,2 8-1 16,1 1 0-16,7 5-2 15,4 1 0-15,9-7-1 16,10-5 1-16,12-5-1 15,-6-20 0-15,41 17-1 16,-10-19 0-16,1-10 1 16,3-5-2-16,-2-12 1 15,-2-11-1-15,-6-6 0 0,-2-6 0 16,-8-5 0-16,-5 1 1 16,-6 1 0-1,-2 3 1-15,-4 4 1 16,-2 13-1-16,0 8 1 0,4 27 1 15,0 0 0-15,0 0 0 16,0 0 1-16,-15 27 0 16,15 6-1-16,-2 1 0 15,2 18 1-15,0-2-1 16,2 0 0-16,-2 0 0 16,4-4-2-16,0-6 0 15,1-7-2-15,7-8-2 0,-12-25-4 16,25 19-7-16,-25-19-26 15,15-21-1 1,-7-2 1-16,2-8 0 16</inkml:trace>
  <inkml:trace contextRef="#ctx0" brushRef="#br0" timeOffset="49521.0778">7435 9493 75 0,'0'0'39'0,"29"-10"3"15,-29 10-10-15,31 27-18 16,-35-8-4-16,14 21-2 16,-14 1-3-16,6 12-2 0,-6 1-1 15,6 6 0 1,-6-5-1-16,10-7 0 16,-2-9-1-16,7-5 1 15,1-13-1-15,-12-21-1 0,37 8 0 16,-20-24-2-16,10 1-1 15,-15-23-4-15,11 20-6 16,-29-18-28-16,8 3 1 16,-14-1-1-16,-3 3 2 15</inkml:trace>
  <inkml:trace contextRef="#ctx0" brushRef="#br0" timeOffset="49688.9841">7366 9704 73 0,'0'0'41'0,"0"0"0"15,21 23-5-15,-21-23-22 16,56 4-4-16,-21-8-3 16,13 2-3-16,-2-4-3 0,1-2-3 15,5 12-13-15,-23-13-26 16,-8-1 0-16,-21 10-1 16,8-17 1-16</inkml:trace>
  <inkml:trace contextRef="#ctx0" brushRef="#br0" timeOffset="52145.3228">1450 12366 40 0,'0'0'28'16,"6"-33"0"-16,-6 33-4 16,-2-21-3-16,2 21-5 15,0 0-6-15,0 0-1 16,0 0-3-16,0 0 0 15,0 18-1-15,4 14-1 16,-10 7 0-16,4 20-1 0,-7 8 1 16,7 18-1-16,-4 3-1 15,4 2 0-15,2-9-1 16,6-9-1-16,3-14 1 16,3-14-1-16,3-11 0 15,-1-10 0-15,-14-23 0 16,29 11 0-16,-12-15 1 15,3-11-2-15,1-4 0 16,6-10 0-16,2-5 0 16,2-9 0-16,3-3-1 15,-5-4 0-15,2-1 0 16,-8 1 1-16,-4 6-1 16,-5 2 1-16,-2 5 1 0,-5 3-1 15,1 7 1-15,0 7 0 16,-8 20 1-16,0 0 0 15,19-5 1-15,-15 26 0 16,0 10 0-16,-2 13 0 16,-6 7 0-16,0 13 0 15,-4-3-1-15,6-3 0 16,-5-7 0-16,7-8 0 16,-2-18-1-16,2-25 1 15,0 0-2-15,30-25 1 16,-8-14 0-16,5-11 0 15,4-7-1-15,-1-8 0 16,1 5 1-16,-2 6-1 0,-2 8 1 16,-6 18 0-16,-5 7 1 15,-16 21-1 1,21 9 1-16,-15 18 0 16,-2 9-1-16,-2 7 1 0,0 5-1 15,1 0 1-15,1-2-1 16,4-8 0-16,0-11-2 15,-8-27-2-15,29 21-5 16,-29-21-30-16,19-31-2 16,-7 1 0-16,-3 1 0 15</inkml:trace>
  <inkml:trace contextRef="#ctx0" brushRef="#br0" timeOffset="52820.836">2384 12660 26 0,'17'-10'36'0,"-17"10"1"16,25-2-4-16,-27-17-9 15,22 32-6-15,-20-13-5 16,0 0-3-16,0 0-1 15,19 31-4-15,-17-6 0 0,7 9-1 16,-3 1-2-16,4 7 0 16,0-2 0-16,3 1-1 15,-3-7-1-15,3-3 1 16,-5-10-1-16,2-2 1 16,-10-19 0-16,13 19 0 15,-13-19-1-15,0 0 1 16,14-28-1-16,-7-5 1 15,7-1-1-15,-3-11 0 16,7-1 0-16,-5-7-1 16,5 5 0-16,-7 0-1 15,-1 13-2-15,-8-1-2 16,-2 36-6-16,9-33-30 0,-9 33 0 16,0-29 0-16,0 29 0 15</inkml:trace>
  <inkml:trace contextRef="#ctx0" brushRef="#br0" timeOffset="53339.8908">3209 12134 46 0,'0'0'35'0,"0"0"3"15,14-31-9-15,3 37-13 16,-17-6-3-16,0 0-2 16,0 0-1-16,8 50-3 15,-16-12-1-15,10 26-1 16,-8 10 0-16,4 22-2 0,-5 17-1 16,-1 12 1-16,-2 4-3 15,3-3 2 1,1-9 0-16,2-9-2 15,0-16 0-15,2-16 0 0,0-22 1 16,2-19-2-16,2-14 2 16,-2-21-3-16,0 0 2 15,0 0-1-15,0 0 0 16,0 0-1-16,-2-23-3 16,-11 4-5-16,13 19-23 15,0 0-9-15,-10-18 0 16,10 18 0-16</inkml:trace>
  <inkml:trace contextRef="#ctx0" brushRef="#br0" timeOffset="53948.3591">3395 13296 23 0,'0'0'36'16,"15"-17"3"-16,-15 17-2 15,23-4-13-15,-33-13-7 16,28 23-5-16,-18-6-2 15,0 0-3-15,4 17-2 16,3 8-2-16,-3-2 1 16,4 15-2-16,-2 1 0 15,0 1-2-15,-1 0 1 0,1-5-1 16,2-4 1-16,1-12 0 16,-9-19-1-16,18 11 0 15,-18-11 1-15,21-30-1 16,-11 3 0-16,1-6 1 15,1-5-1-15,-3-3 1 16,5-1-2-16,-4-2 1 16,5 4-2-16,-5 3 0 15,5 11-2-15,-9-1-3 16,-6 27-6-16,13-18-28 16,-13 18 1-16,0 0-2 15,0 20 1-15</inkml:trace>
  <inkml:trace contextRef="#ctx0" brushRef="#br0" timeOffset="54353.4094">3744 13651 35 0,'29'2'35'15,"-29"-2"2"-15,0 0 0 0,19 16-21 16,-19-16-3-16,-6 19-4 16,6-19-1-16,-17 42-1 15,-1-17-3 1,15 7-1-16,-5-1-1 0,8-4 0 15,2-8-2-15,-2-19 1 16,29 10 0-16,-6-20 0 16,0-3-1-16,0-5 1 15,-2-5 0-15,-3 0-1 16,-7 0 0-16,-7 6 0 16,-4 17-1-16,-10-31-3 15,10 31-6-15,-25-19-29 16,25 19-1-16,-25-25 0 0,25 25-1 15</inkml:trace>
  <inkml:trace contextRef="#ctx0" brushRef="#br0" timeOffset="55141.5939">3435 11775 40 0,'0'0'36'0,"0"0"0"16,21 10-6-16,-21-10-14 16,0 0-4-16,10 23-2 15,1 10-2-15,-14-7-2 0,10 17-1 16,-7-7 0-16,10 8-2 15,-2-7-1-15,3-5 0 16,1-7-1-16,-12-25-1 16,31 19 2-16,-14-23-1 15,-2-13 0-15,3-8 0 16,-5-7 1-16,-1-3-1 16,-1-7 0-16,-1 4-1 15,-4-1 0-15,0 5 0 16,-2 5 0-16,-3 6-2 15,-1 23-2-15,0-38-6 16,0 38-31-16,0 0 0 16,0 0 0-16,0 0 0 0</inkml:trace>
  <inkml:trace contextRef="#ctx0" brushRef="#br0" timeOffset="55946.0644">4309 12426 45 0,'0'0'35'0,"-6"19"0"15,6-19-9-15,17 7-12 16,-17-7-4-16,33 0-3 0,-12-5-1 16,16 5-1-1,-4-6-3-15,3-2-4 16,9 6-5-16,-20-7-25 16,2-1-4-16,-8 2-1 0,-19 8 1 15</inkml:trace>
  <inkml:trace contextRef="#ctx0" brushRef="#br0" timeOffset="56112.6274">4363 12579 52 0,'21'17'36'16,"10"-21"-1"-16,9 3 1 16,9-1-27-16,-3-18-3 15,6-1-10-15,4 2-29 16,-12 10-1-16,-15-5-1 15,0 10-1-15</inkml:trace>
  <inkml:trace contextRef="#ctx0" brushRef="#br0" timeOffset="56577.4034">5238 12529 42 0,'-9'17'35'16,"9"-17"0"-16,31 8 1 0,13 0-26 16,-13-20-3-16,19 14-1 15,-9-8-2-15,3 4-3 16,0 6-5 0,-17 0-29-16,-4-6-2 0,1 6-1 15,-24-4 0-15</inkml:trace>
  <inkml:trace contextRef="#ctx0" brushRef="#br0" timeOffset="58508.7201">6103 12169 45 0,'0'0'34'0,"0"0"2"15,15-29-8-15,-15 29-14 16,8-19-3-16,-8 19-1 16,0 0-1-16,0 0-1 15,7 24-1-15,-1 7-2 16,-10 0-1-16,4 9-1 16,0 0 0-16,2 3-2 15,2-5 0-15,0-3 0 16,-2-11-1-16,0-6 1 15,-2-18-1-15,0 0 0 16,0 0 0-16,15-19 1 16,-9-6-2-16,8-4 1 15,3-2 0-15,6 0 0 0,2 3 0 16,4 5 0-16,2 3-1 16,4 11 1-16,-1 9 2 15,-3 4-2-15,-4 9 0 16,-4 6 1-16,-3 6-1 15,-7 6 1-15,-9-2 0 16,-4 5 0-16,-8-3-1 16,-5-4 1-16,-3-4 0 15,-1-6 0-15,-4-7 0 16,2-10-1-16,-7-6 1 16,3-11-1-16,-2-3 0 15,-2-4-1-15,2 2-1 16,0-4-1-16,6 8-3 0,-8-10-8 15,27 28-26-15,0 0-2 16,0 0 1-16,0 0-1 16</inkml:trace>
  <inkml:trace contextRef="#ctx0" brushRef="#br0" timeOffset="59400.6841">6078 12713 39 0,'0'0'29'15,"-22"14"-5"-15,22-14-3 0,0 0-4 16,-23-4-3-1,23 4-2-15,0 0-3 16,0 0-1-16,0 0-2 16,0 0 0-16,0 0-1 0,0 0 0 15,0 0-1-15,31 11 0 16,-10-14 0-16,16 1-1 16,3 0-1-16,12-8 0 15,2 4 0-15,4-1-1 16,-4-3-1-16,-4 1 0 15,-5-1-1-15,-16 0-3 16,2 16-6-16,-31-6-29 16,0 0-1-16,0 0 0 15,0 0-1-15</inkml:trace>
  <inkml:trace contextRef="#ctx0" brushRef="#br0" timeOffset="60445.1094">6037 13210 46 0,'0'0'36'0,"0"0"0"16,0 0-6-16,0 0-15 15,29 4-4-15,-29-4-2 16,21 25-2-16,-15-6-1 0,9 14-2 16,-9 1 1-16,2 12-2 15,-8-4 0-15,2-1-3 16,-2-9 2 0,0-5-2-16,-2-6 1 0,2-21-1 15,0 0 0-15,0 0 0 16,4-29 0-16,0 1 1 15,1-7-2-15,3-3 1 16,2-2-1-16,1-1 1 16,5 7-1-16,3 3 1 15,4 6 0-15,2 8 0 16,2 5 0-16,0 10 0 16,0 10 1-16,0 6-1 0,-4 3 1 15,-5 8-1-15,-7 3 1 16,-5 1-1-1,-6-2 0-15,-2 0 0 16,-6-8 1-16,8-19-1 0,-17 23 0 16,17-23 0-16,0 0 0 15,-17-21-1-15,19-2 1 16,5-6 1-16,5-1-2 16,3-3 2-16,7-2-1 15,1 7 0-15,4 5 0 16,6 7 1-16,-1 12 0 15,3 10-1-15,-4 10 1 16,-2 7 0-16,-6 7-1 16,-6 5 0-16,-5 1 2 15,-8-1-3-15,-4-3-1 16,0-32-8-16,-19 35-29 16,1-24-1-16,18-11 0 0,-31-3-2 15</inkml:trace>
  <inkml:trace contextRef="#ctx0" brushRef="#br0" timeOffset="61241.0939">7254 12021 25 0,'16'-27'34'16,"-16"27"-1"-16,19-13-6 15,-19-10-5-15,0 23-3 0,0 0-6 16,19-10-3-16,-19 10-2 16,8 19-1-16,-10 4-2 15,8 23-1-15,-6 12 1 16,2 20-1-16,-6 14-1 16,2 16-1-16,-6 17 0 15,2 13 0-15,-1 4 0 16,3 5-1-16,2 3 1 15,2-8-1-15,4-10 0 16,1-13-1-16,3-23 1 16,2-25-1-16,-1-15 1 15,-1-20-1-15,-8-36-1 16,0 0 1-16,0 0 0 0,18-13-1 16,-20-8-1-16,-2-6 0 15,2 4-3-15,-10-16-5 16,16 11-30-16,-19 1-2 15,1 6 0-15,14 21 1 16</inkml:trace>
  <inkml:trace contextRef="#ctx0" brushRef="#br0" timeOffset="62325.1361">7638 13559 67 0,'0'0'36'16,"0"0"1"-16,0 35-9 15,-19-20-18-15,17 23-3 0,-8-9-3 16,14 4 0-16,0-3-2 16,9-3-1-16,7-6 0 15,3-11-1-15,2-8 1 16,0-6 1-16,-4-7 0 15,-4-5 0-15,-3-5 0 16,-4 0 0-16,-8-6 0 16,-2 4-1-16,-6 0 0 15,0-2-2-15,2 8-3 16,-7-14-5-16,18 8-29 16,-14 0-1-16,3 4 0 15,-2-2-1-15</inkml:trace>
  <inkml:trace contextRef="#ctx0" brushRef="#br0" timeOffset="63269.2641">7642 11794 42 0,'23'-21'35'16,"-23"21"0"-16,13-34-8 16,-13 34-11-16,0 0-3 15,24-6-3-15,-24 6-2 16,0 0-1-16,0 25-1 16,3 11-2-16,-8-1 1 15,7 9-2-15,-8 0-1 16,6 4 0-16,-2-2-1 15,4-4 0-15,0-7 0 16,3-10 0-16,1-4-1 16,6-4 1-16,-12-17-1 0,33 19 1 15,-12-17 0-15,8-4-1 16,2-1 1-16,1-5 0 16,5-4-1-16,-4 1 0 15,0-4-1-15,-6-1-1 16,-2 3 0-16,-12-4-2 15,5 9-2-15,-20-21-7 16,2 29-26-16,5-31-2 16,-5 31 1-16,-34-28-1 15</inkml:trace>
  <inkml:trace contextRef="#ctx0" brushRef="#br0" timeOffset="63481.1112">7613 11981 63 0,'17'-2'38'0,"4"-2"1"15,10-2 0-15,-8-11-30 16,26 11-2-16,-11-7-2 16,9 7-3-16,-9 0-2 15,-5-2-6-15,9 8-27 16,-20 0-6-16,-22 0 1 15,21 2-1-15</inkml:trace>
  <inkml:trace contextRef="#ctx0" brushRef="#br0" timeOffset="75304.643">1090 14639 49 0,'11'-21'29'16,"-11"21"-3"-16,8-29-3 16,-8 29-4-16,0 0-5 15,0 0-4-15,0 0-3 16,0 0 0-16,-23 37-2 15,9 5-1-15,-7 4 0 16,2 15-1-16,-4 8 0 0,3 12-1 16,1-1 1-16,11 7-2 15,4-14 0-15,14-6 0 16,7-8-1-16,9-7 1 16,4-14-1-16,1-3 1 15,2-10-2-15,-4-6 2 16,-4-5-1-16,-6-5 1 15,-19-9-2-15,23 6 0 16,-23-6 0-16,0 0-1 16,0 0-3-16,0 0-3 15,0 0-14-15,0 0-17 16,0 0 0-16,-15-23 0 16,15 23 1-16</inkml:trace>
  <inkml:trace contextRef="#ctx0" brushRef="#br0" timeOffset="76029.6302">1406 14848 1 0,'10'-27'21'0,"-10"27"8"0,0 0 2 16,13-21-15-16,-13 21-1 15,0 0-2-15,21 2-1 16,-21-2-2-16,0 0-2 16,0 0-1-16,16 19 0 15,-16-19-2-15,4 31 0 16,-6-10-2-16,6 12 0 15,-4 1-1-15,1 10 0 16,1-5-1-16,2 5 0 16,0-4-1-16,2-5 0 15,2-7 0-15,-1-5 0 16,-7-23-1-16,23 16 1 16,-23-16-2-16,31-21 0 0,-9 3 0 15,-5-12 0-15,8-1-1 16,-2-7 1-1,4 7 0-15,-4 0 1 16,2 6 0-16,-3 10 2 0,-3 9 0 16,-2 16 1-16,-7 7 0 15,-1 14 0-15,-7 3 0 16,2 9 1-16,-6-1-1 16,2 0 0-16,-2-6 0 15,2-5-1-15,0-10-1 16,0-21 1-16,0 0-1 15,24-9 0-15,-9-14-1 16,4-10 1-16,6-2 0 0,2-5-1 16,4 4 1-16,-4 3 1 15,-2 8-1-15,4 10 0 16,-8 9 1 0,-21 6 0-16,24 25-1 0,-17 2 1 15,-5 4 0-15,0 7 0 16,0-2-1-16,-2-1 0 15,2-2-1-15,2-16-2 16,7 10-6-16,-11-27-28 16,0 0-1-16,22 2-1 15,-22-2 1-15</inkml:trace>
  <inkml:trace contextRef="#ctx0" brushRef="#br0" timeOffset="76473.1994">2334 15000 54 0,'0'0'38'0,"0"0"0"16,19-8 0 0,-2 25-27-16,-17-17-2 15,14 37-2-15,-8-12-2 16,5 11-1-16,-5 1-2 0,0 5 0 16,-6-2 0-16,4-3-1 15,-4-5 0-15,3-3 0 16,-3-29 0-16,8 17 0 15,-8-17 0-15,18-29 0 16,-5 1-1-16,1-11 1 16,1-5 0-16,4-8-1 15,-7 6 0-15,-1 4 0 16,-3 4-1-16,-6 5-3 16,4 16-2-16,-16-10-14 15,10 27-20-15,0 0 0 16,0 0-1-16,-19 0 0 15</inkml:trace>
  <inkml:trace contextRef="#ctx0" brushRef="#br0" timeOffset="76713.4411">2793 15117 64 0,'25'-14'39'0,"-25"14"-1"15,29 10-3-15,-29-10-26 16,42-6-4-16,-17 4-3 0,0-5-7 16,18 3-30-16,-14-2-3 15,-6 0 0-15,-6 0 0 16</inkml:trace>
  <inkml:trace contextRef="#ctx0" brushRef="#br0" timeOffset="78101.5402">2606 14497 38 0,'0'0'23'0,"9"-21"0"16,-9 21-2-16,0 0-4 15,6-19-2-15,-6 19-4 16,0 0-3-16,27 31-1 15,-23-14-2-15,13 15 0 16,-7 13 0-16,7 14-2 16,-9 2 0-16,4 14-1 15,-9-2 0-15,1 2-1 16,-6-4 0-16,-3-8-1 0,-5-13 0 16,0-12-3-1,6 3-5-15,-11-20-28 16,15-21-1-16,-21 19 0 0,21-19-1 15</inkml:trace>
  <inkml:trace contextRef="#ctx0" brushRef="#br0" timeOffset="79000.8477">3331 14676 26 0,'17'-25'34'16,"-17"25"2"-16,0 0-3 16,6-35-13-16,11 39-6 15,-17-4-3-15,0 0-3 16,-13 31-1-16,11 5-2 16,-10 2-1-16,7 12-1 15,-7 8 1-15,4 9-1 0,1-2-1 16,5 0 0-16,6-5-1 15,5-3 0-15,3-9 0 16,3-5 0-16,6-9-1 16,1-7 1-16,-1-8 0 15,0-5-1-15,-2-7 1 16,-19-7-1-16,25 10 0 16,-25-10 1-16,0 0-2 15,18 9 0-15,-18-9-1 16,0 0-3-16,0 0-4 15,0 0-18-15,0 0-13 16,0 0-1-16,-8-21 1 16</inkml:trace>
  <inkml:trace contextRef="#ctx0" brushRef="#br0" timeOffset="79349.3041">3597 14935 23 0,'0'-24'35'16,"0"24"0"-16,-6-23 2 0,4 4-16 15,2 19-7-15,0 0-1 16,23 2-3-1,-23-2-2-15,20 25-3 16,-11-4 0-16,3 14-2 16,-4 1-1-16,-3 5 0 0,1-1-1 15,-4 0-1-15,0-2-1 16,-4-7-1-16,4-2-2 16,-2-29-5-16,8 38-12 15,-8-38-19-15,0 0 0 16,0 0 0-16,0 0 1 15</inkml:trace>
  <inkml:trace contextRef="#ctx0" brushRef="#br0" timeOffset="79865.514">3856 15009 36 0,'0'0'34'16,"11"-21"2"-16,-11 21-12 16,0 0-5-16,0 0-5 15,0 0-2-15,21-4-4 16,-21 4-1-16,6 25-2 15,-6-25-1-15,8 41-1 16,-6-18-1-16,2 2 0 0,-4-4-1 16,0-21 0-16,0 30-1 15,0-30 0-15,0 0-1 16,0 0 1-16,0 0-1 16,3-23 1-16,5 2 0 15,2-2 0-15,3-4-1 16,5-1 1-16,3 1 0 15,0 4-1-15,0 5 2 16,1 9-1-16,-3 5 1 0,-2 12-1 16,-17-8 2-1,25 34-2-15,-19-9 1 16,0 2-1-16,-4 2 1 16,-2-2-1-16,0-2-1 0,-2-6-1 15,6 0-3-15,-4-19-7 16,0 0-27-16,0 0 0 15,0 0-1-15,11-17 1 16</inkml:trace>
  <inkml:trace contextRef="#ctx0" brushRef="#br0" timeOffset="80288.4056">4301 14906 60 0,'17'-16'39'0,"-17"16"0"16,0 0 0-16,0 0-28 15,10 23-3-15,-10-23-2 16,14 43 0-16,-12-17-3 15,5 5 0-15,-1 2-2 16,2 1 0-16,-2-9 0 16,5-2 0-16,-11-23-1 15,21 18 1-15,-21-18-1 16,29-16 0-16,-15-7 1 0,-1-8-1 16,-1-1 0-16,-1-5 0 15,-3 3 0-15,0-1 0 16,0 3 0-1,-5 3-1-15,3 6-2 16,-2 0-1-16,-4 23-4 0,8-37-18 16,-8 37-14-16,0 0 0 15,17-7-1-15,-17 7 1 16</inkml:trace>
  <inkml:trace contextRef="#ctx0" brushRef="#br0" timeOffset="82090.4667">4629 15211 37 0,'0'0'34'15,"10"-21"-6"-15,-10 21-5 16,0 0-3-16,0 0-5 16,0 0-3-16,-22 19-4 15,-1-6-1-15,6 16-2 16,-10-2-2-16,8 11 0 16,-5-1-1-16,9 1 0 15,3-2-1-15,11-1 0 16,8-8 0-16,11-8-1 0,5-9 0 15,4-12 0-15,0-4 0 16,0-4 0-16,-4-5-1 16,-6-2 1-16,-7-2 0 15,-6 1 0-15,-4 1-1 16,0 17-1-16,-10-21-3 16,-5-2-7-16,15 23-25 15,-6-27-2-15,6 27 0 16,-10-27 0-16</inkml:trace>
  <inkml:trace contextRef="#ctx0" brushRef="#br0" timeOffset="82444.6442">4835 14559 35 0,'16'-18'34'15,"-16"18"1"-15,29-5 2 16,-29 5-25-16,42 13-1 16,-42-13 0-16,48 59-1 15,-28-20-2-15,11 16-3 0,-12 1-2 16,4 9-1-16,-8 0 0 15,-1 5 0-15,-12-1-2 16,-10-8 1-16,-3-3-1 16,-9-5 1-1,-3-1-1-15,-4-14-1 0,2 3-4 16,-10-24-28-16,18-6-6 16,0-7-1-16,17-4 1 15</inkml:trace>
  <inkml:trace contextRef="#ctx0" brushRef="#br0" timeOffset="82917.1759">5429 14896 43 0,'0'0'35'15,"0"0"0"-15,27 0 1 16,14 4-25-16,-12-12-3 15,19 10-3-15,-4-8-1 16,7 5-3-16,-3 1-4 16,-15-8-14-16,-4 8-18 15,-6 2-1-15,-23-2 0 16,0 0 0-16</inkml:trace>
  <inkml:trace contextRef="#ctx0" brushRef="#br0" timeOffset="83066.1137">5455 15119 45 0,'17'0'35'16,"20"2"1"-16,1-12-2 15,-1-2-27-15,17 1-8 16,4-6-28-16,-6 9-3 16,-10-5-1-16,1 7-1 15</inkml:trace>
  <inkml:trace contextRef="#ctx0" brushRef="#br0" timeOffset="83603.3176">6174 14902 34 0,'0'0'37'0,"0"0"-1"16,0 0 1-16,46 21-20 0,-26-29-5 16,20 14-2-16,-5-10-4 15,11 6-1-15,-7-4-2 16,3 0-3-16,-9 4-1 16,-10-8-5-16,10 16-17 15,-33-10-15-15,0 0 0 16,0 0-1-16,0 0 0 15</inkml:trace>
  <inkml:trace contextRef="#ctx0" brushRef="#br0" timeOffset="84801.3941">6797 14616 8 0,'-10'-21'31'0,"10"21"2"15,0 0 2-15,-4-27-14 16,4 27-3-16,0 0-5 15,18 4-2-15,-18-4-2 0,0 19-2 16,0-19 0-16,0 48-3 16,2-17 0-16,4 9-2 15,-1-7 1-15,3 1-2 16,-2-5-1-16,5-6 1 16,-11-23-2-16,22 17 2 15,-22-17-1-15,19-9 0 16,-9-9 0-16,1-1 0 15,3 0 1-15,1-2-1 16,6 2 1-16,6 2-1 16,6-1 0-16,4 5 0 15,1 9 1-15,1 12-1 16,-2 3 0-16,-7 6 0 0,-6 3 0 16,-13 5 0-16,-11 1 1 15,-10 3 0-15,-9 0-1 16,-6-10 1-1,-6-2 0-15,2-3-1 0,0-5 1 16,4-3-2-16,6-2-2 16,-2-10-3-16,21 6-8 15,-20 2-24-15,20-2-2 16,0 0 0-16,0 0 0 16</inkml:trace>
  <inkml:trace contextRef="#ctx0" brushRef="#br0" timeOffset="85065.6465">6681 15126 39 0,'27'-4'34'0,"-6"-3"1"15,16-5-1-15,15 12-24 16,-11-17-1-16,20 13-2 16,-12-7-3-16,5 7-3 15,-2 6-5-15,-18-14-13 16,-3 14-17-16,-6 4-1 16,-25-6 0-16,18 11 0 15</inkml:trace>
  <inkml:trace contextRef="#ctx0" brushRef="#br0" timeOffset="86093.0868">6780 15324 14 0,'0'0'33'16,"15"-17"1"-16,-15 17-3 15,0 0-11-15,8-21-3 16,-8 21-4-16,0 0-3 15,23 30-2-15,-23-30-2 16,11 39-2-16,-5-11 0 16,4 9-1-16,-8-3-1 15,2 5 1-15,-4-7-2 0,2 1 0 16,-4-8 0-16,4-6 0 16,-2-19 0-16,0 0 0 15,17 10-1 1,-17-10 0-16,23-33 1 0,-13 10-1 15,3-8 1-15,-1 3-2 16,1-3 1-16,3 0 0 16,1 2 0-16,2 4 0 15,1 8 1-15,3 6-2 16,0 5 1-16,2 6 1 16,0 4-1-16,-4 9 1 15,-3 8-1-15,-5 6 0 16,-3 2 0-16,-6 2 1 0,-6 1 0 15,-2-3-1-15,-2-4 1 16,-2-8-1-16,8-17 0 16,-13 17 0-16,13-17 0 15,0 0 0-15,2-30 0 16,6 5 0-16,1-6-1 16,5-5 1-16,1-1 0 15,4 1 0-15,3-1 0 16,-1 9 0-16,2 6 0 15,-4 11 0-15,3 9 0 16,-3 12 1-16,-4 13-1 16,-1 7-1-16,-5 5 2 15,-3 5-1-15,0 2 0 0,-4-1-1 16,2-3-1 0,-6-13-2-16,11 4-5 15,-9-29-29-15,0 0-1 16,0 0-1-16,22-19 1 0</inkml:trace>
  <inkml:trace contextRef="#ctx0" brushRef="#br0" timeOffset="86809.2739">7750 14712 35 0,'0'0'34'16,"17"-23"3"-16,1 19-11 16,-17-21-5-16,25 25-5 15,-25-19-3-15,19 23-3 16,-20-4-2-16,11 19-3 16,-15 4-1-16,3 12-1 15,-11 3 0-15,0 10-1 16,-3 2-1-16,1 7 1 15,1-3-2-15,5-6 1 16,2-2-1-16,6-4 1 16,0-7-1-16,6-3 1 0,4-7-1 15,0-4 0-15,-10-21 0 16,25 27 1-16,-8-23-1 16,6-6 0-16,2-4 1 15,0-1-1-15,2-1 0 16,2 2 0-16,-2-1 0 15,0-3 0-15,-6 4-1 16,-3 1-1-16,-1 3-1 16,-17 2-2-16,23-10-3 15,-30-13-7-15,7 23-25 16,3-23-1-16,-3 23 1 16,-15-36 0-16</inkml:trace>
  <inkml:trace contextRef="#ctx0" brushRef="#br0" timeOffset="87078.727">7690 14883 56 0,'0'0'37'16,"0"0"2"-16,25 15-1 15,-8-25-24-15,28 18-4 16,-10-17-3-16,15 9-1 16,-6-8-2-16,6 4-3 0,-7-2 1 15,-9 2-2-15,-3 4-3 16,-31 0-8 0,21-1-28-16,-21 1-2 15,0 0 0-15,-23 3 1 0</inkml:trace>
  <inkml:trace contextRef="#ctx0" brushRef="#br0" timeOffset="94065.1825">6876 12349 25 0,'17'-2'30'16,"-17"2"-7"-16,16-21-3 15,-16 21-3-15,13-17-3 16,-13 17-2-16,0 0-3 15,29-10-1-15,-29 10-1 16,0 0-1-16,0 0-1 16,0 0 0-16,0 0-2 15,0 0 0-15,6 19-1 16,-8 0 0-16,-6-1 0 16,8 8-1-16,-7-1-1 15,5 6 1-15,-2 2 0 16,2-1 0-16,-2 3 0 15,4-3 0-15,0-1-1 0,0 0 1 16,2-2-1-16,-4-1 0 16,0-5 0-1,-2 2 0-15,-1-6-1 0,1 1 1 16,-4-3 0-16,8-17 0 16,-14 27 1-16,14-27-1 15,-1 19 0-15,1-19 1 16,0 0-1-16,30 19 1 15,-6-17-1-15,3-2 0 16,1 0-1-16,5-4 1 16,0 6-2-16,-4-8-2 15,2 10-2-15,-31-4-11 0,29-19-20 16,-29 19-1-16,0 0 0 16,0 0 0-16</inkml:trace>
  <inkml:trace contextRef="#ctx0" brushRef="#br0" timeOffset="94769.7396">6783 12535 11 0,'0'0'33'16,"0"0"0"-16,0 0-1 16,0 0-10-16,0 0-6 15,22 4-2-15,-22-4-4 0,25-6-2 16,-8 0-2-16,12 8-1 16,-4-8-1-16,8 6-1 15,-2-3-1-15,2 1-1 16,-5-2-1-16,-4 0-1 15,1 6-4-15,-18-19-11 16,-7 17-22-16,20-6 0 16,-20 6-1-16,0 0 1 15</inkml:trace>
  <inkml:trace contextRef="#ctx0" brushRef="#br0" timeOffset="112117.1226">1564 16484 30 0,'0'0'26'0,"0"0"-3"16,0 0-2-16,6-32-2 15,-6 32-4-15,0 0-2 16,0 0-2-16,0 0-2 16,0 0-2-16,0 0-1 0,0 0 0 15,-16 36-2-15,15 5 0 16,-5 6-1-16,2 19-1 16,0 7 1-16,2 11-2 15,4 4 2-15,4 6-3 16,2-7 1-16,1-7-1 15,3-11 2-15,3-9-3 16,1-14 2-16,-1-14-1 16,2-13-1-16,1-15 1 15,1-15 0-15,0-14-1 16,-1-8 0-16,1-13 1 16,2-4-2-16,0-3 2 15,3-3-1-15,-3 2 1 0,0 8-1 16,2 10 2-16,0 13-2 15,-2 15 2-15,-1 16 0 16,-5 15-1-16,-3 13 2 16,-3 12-2-16,-1 8 2 15,-2 1-2-15,2-1 2 16,-1-8-2-16,3-14 0 16,5-11 1-16,3-17-1 15,9-17 0-15,-2-16 0 16,6-12 0-16,0-8 0 15,-2-11 1-15,1-1-2 16,-1 3 1-16,-4 8-1 16,-3 12 2-16,1 12-1 0,-4 23-1 15,0 14 4-15,-1 18-4 16,-3 11 3-16,-1 8-2 16,-1 7 1-16,-1 1-3 15,1-3 0-15,-11-18-9 16,10 5-29-16,-10-15 0 15,0-4-1-15,-2-23 0 16</inkml:trace>
  <inkml:trace contextRef="#ctx0" brushRef="#br0" timeOffset="112685.3564">3144 16275 45 0,'0'0'38'0,"0"0"1"15,0 0 0-15,-6 19-23 16,-25 8-4-16,18 29-3 15,-20 3-2-15,14 26-1 16,-8 9-3-16,9 9-1 16,1 7 2-16,7 3-3 15,8-6 1-15,12-1-1 16,3-8 0-16,7-12 0 16,1-13 0-16,10-10 0 15,0-9-2-15,3-10 2 16,-3-9 0-16,-2-11 0 15,-6-8-1-15,0-3 1 16,-5-5 0-16,-18-8-1 0,0 0 0 16,0 0-2-16,0 0-1 15,-6-27-6-15,6 27-33 16,-19-19 0-16,-1 7-1 16,-7 3-1-16</inkml:trace>
  <inkml:trace contextRef="#ctx0" brushRef="#br0" timeOffset="113684.456">3433 16511 33 0,'0'-25'35'0,"8"2"1"15,1 0 1 1,-10-13-20-16,24 22-4 0,-19-9-1 16,17 16-3-16,-21 7-1 15,21 2-2-15,-21-2-1 16,13 46-1-16,-9-14-2 15,2 14 1-15,-2 2-2 16,4 6 1-16,-4-4-1 16,1-6 0-16,1-6 0 15,-2-11 0-15,0-8-1 16,-4-19 1-16,0 0-1 16,0 0 1-16,23-32-1 0,-10-5 0 15,5-5 0 1,3-4 0-16,2-8 0 15,8 1 0-15,-4 1 0 0,6 2-1 16,-2 12 1-16,-4 5-2 16,0 10-1-16,-8-2-4 15,6 25-5-15,-25 0-29 16,25 2-1-16,-25-2 0 16,10 38 1-16</inkml:trace>
  <inkml:trace contextRef="#ctx0" brushRef="#br0" timeOffset="114001.8862">3240 17085 66 0,'0'0'38'0,"0"0"-1"15,18-8 1-15,-18 8-31 16,69-25-1-16,-11 2-2 16,15 4 1-16,2-2-3 15,4 4-1-15,-3 5 0 16,-11 3-3-16,-5 10-4 15,-27-8-24-15,4 14-9 0,-18-1-1 16,-19-6 1-16</inkml:trace>
  <inkml:trace contextRef="#ctx0" brushRef="#br0" timeOffset="114633.5872">3533 17240 42 0,'0'0'36'0,"0"0"1"0,-3-19 0 15,-9 2-22-15,12 17-3 16,0 0-3-16,0 0-2 16,0 0-2-16,19 7 0 15,-19-7-1-15,8 43-2 16,-6-15 1-16,4 11-1 16,-1-3 0-16,3 3 0 15,0-1-2-15,2-6 1 16,-1-5-2-16,5-7 2 15,-14-20-1-15,29 13 0 16,-12-21 0-16,0-5 0 16,3-8 0-16,-1-6 1 15,0-6-1-15,2-7 0 0,-3 0 1 16,1-1-1-16,-7 5 0 16,5 3 0-16,-3 3 0 15,-3 7-3 1,-11 23 0-16,19-29-3 0,-1 39-7 15,-18-10-26-15,0 0-3 16,0 26 2-16,0-3-1 16</inkml:trace>
  <inkml:trace contextRef="#ctx0" brushRef="#br0" timeOffset="115009.68">3908 17461 36 0,'0'0'36'0,"17"-6"2"16,-17 6 0-16,-2 21-19 15,-17-17-7-15,17 21-3 16,-14-8-4-16,11 8-1 15,-5-2-2-15,8 2 0 16,2-4-1-16,8-4-1 16,-8-17 1-16,33 8 0 15,-10-16-1-15,2-5 1 16,-2-6 0-16,-2-4-1 0,-4-4 1 16,-5 0 0-1,-8 2 0-15,-8 2-1 16,-6 2 0-16,-5 0-1 0,15 21-5 15,-41-27-32-15,41 27-1 16,-25-27-1-16,25 27-1 16</inkml:trace>
  <inkml:trace contextRef="#ctx0" brushRef="#br0" timeOffset="115773.3986">4399 16404 24 0,'-3'-19'34'0,"3"19"1"16,3-21 2-16,-4-2-20 16,20 24-2-16,-19-1-2 0,21-7-2 15,-21 7-3-15,44 25-2 16,-17 0-1-16,10 19-1 16,0 6-2-16,1 19 0 15,-3 9 0-15,-4 9-1 16,-8 7 2-16,-10 0-3 15,-9 2 2-15,-8-4-2 16,-9-8 2-16,-6-5-2 16,-4-8 2-16,-3-8-2 15,-1-11 0-15,8-10 1 16,0-8 0-16,5-11-1 16,3-3 1-16,11-20 0 15,0 0-1-15,-16 21 0 0,16-21 0 16,0 0-1-16,0 0-1 15,-15-21-2-15,15 21-6 16,0 0-30 0,-10-27-2-16,8 4 0 0,8 6 0 15</inkml:trace>
  <inkml:trace contextRef="#ctx0" brushRef="#br0" timeOffset="116253.0818">5092 16791 58 0,'-19'-2'38'16,"19"2"-1"-16,0 0 1 16,0 0-28-16,42 6-2 0,-17-8-1 15,16 10-2-15,-5-4 0 16,9 5-3-16,-3-3 0 16,-1 0-1-16,-7 0 0 15,-3-5-2-15,-6 3 0 16,-25-4-2-16,33 0-7 15,-33 0-29-15,0 0 0 16,-23-17-1-16,23 17 1 16</inkml:trace>
  <inkml:trace contextRef="#ctx0" brushRef="#br0" timeOffset="116569.8463">5154 17066 63 0,'0'0'38'0,"-20"11"-1"16,20-11 1-16,0 0-28 15,0 0-3-15,0 0-2 16,35 6-1-16,-4-4 0 0,-2 0-2 16,6 2 0-16,-3-1 0 15,-3 1-3-15,2 6-5 16,-31-10-32-16,21 15-2 16,-21-15 1-16,0 0-2 15</inkml:trace>
  <inkml:trace contextRef="#ctx0" brushRef="#br0" timeOffset="117073.4732">6025 16845 54 0,'0'0'36'0,"0"0"0"16,0 0 1-16,16-21-26 15,19 23-3-15,-6-16-2 16,11 11-1-16,-1-5-3 16,1 2 0-16,-1 2-2 15,-8-3-2-15,-3 10-3 16,-16-22-14-16,-12 19-18 16,19-7-2-16,-19 7 2 15,0 0-2-15</inkml:trace>
  <inkml:trace contextRef="#ctx0" brushRef="#br0" timeOffset="117714.1121">6625 16277 47 0,'0'0'36'15,"0"0"1"-15,-13-21 0 16,13 21-23-16,0 0-3 15,0 0-3-15,4 27-2 16,3-2-2-16,-7 4 0 16,6 11-2-16,-8 2 1 15,6 8-1-15,-4-2-1 16,2 0 0-16,0-10-1 16,0-5 1-16,0-6-1 15,2-10 0-15,-4-17 1 16,0 0-2-16,25-15 1 15,-12-6 0-15,7 1 0 0,3-3 0 16,4 2 0-16,2-2 0 16,5 10 0-16,1 5 0 15,0 10 0-15,-1 10-1 16,1 1 2-16,-2 8-1 16,-4 2-1-16,-2 2 1 15,-6-2 0-15,-5 2 1 16,-9-4-1-16,-13 2 0 15,-13-2 0-15,-12-3 1 16,-11 1 1-16,-8 0-1 16,-6-2 0-16,0-2-1 15,2 1 0-15,8-10-1 16,9-3-1-16,6-6-2 0,31 3-7 16,-29-8-29-16,29 8-1 15,0 0 0-15,-2-17 1 16</inkml:trace>
  <inkml:trace contextRef="#ctx0" brushRef="#br0" timeOffset="118093.8187">6550 17100 44 0,'0'0'35'16,"0"0"0"-16,0 0 2 16,0 0-20-16,23-2-9 15,-23 2-3-15,52-9 0 16,-21 1-2-16,14 4 0 0,1 2-2 16,-6-7-7-16,20 3-31 15,-17 4 0-15,-5 2 1 16,-9-2-2-1</inkml:trace>
  <inkml:trace contextRef="#ctx0" brushRef="#br0" timeOffset="119074.2141">6593 17323 31 0,'0'0'34'0,"0"0"1"15,0 0 1-15,1-25-19 16,17 32-3-16,-18-7-4 16,0 0-1-16,17 14-3 15,-5 11-2-15,-6-4 0 16,3 10-1-16,-5-1-1 15,2 5-1-15,-2-1 0 16,-2-3 0-16,-2-8 0 16,0-6-1-16,0-17 1 15,-4 18-2-15,4-18 1 0,0 0 0 16,-8-29-1-16,8 8 1 16,2-4 0-16,2-4-1 15,4-2 1-15,7-1 0 16,4 5 0-16,4 2 0 15,2 2 1-15,4 9-1 16,4 5 0-16,0 7 0 16,0 6 1-16,-2 9 0 15,-4 4-1-15,-2 10 1 16,-6 2 0-16,-6 6 0 16,-3-1 0-16,-6-1-1 15,-6-3 1-15,2-7 0 16,0-23-1-16,-12 22 0 0,12-22 1 15,0 0-1-15,-19-31 0 16,17 8 0-16,2-8 0 16,2 0 0-1,4 1-1-15,2 1 1 0,7 0 0 16,4 2 0-16,3 8 0 16,1 2-1-16,2 9 1 15,2 2 0-15,0 8 0 16,0 6 0-16,-4 5 0 15,-2 5 1-15,-3 5-2 16,-7 2 2-16,-1 0-1 16,-8-2-1-16,-4 2 0 15,-6-4-1-15,2 0-4 0,-11-19-8 16,17-2-25-16,0 0-1 16,-19 11 0-1,19-11 0-15</inkml:trace>
  <inkml:trace contextRef="#ctx0" brushRef="#br0" timeOffset="119494.0036">7657 16728 81 0,'23'-4'39'0,"-5"2"-1"16,-1 31-8 0,-17-29-21-16,8 50-2 15,-18-12-2-15,2 20 0 0,-7 1-1 16,1 8-2-16,-1-1 0 16,2 3-1-16,1-4 0 15,8-4 0-15,0-5 0 16,8-6 0-16,2-8-1 15,4-8 0-15,1-7 0 16,5-9 0-16,3-7 0 16,2-9 0-16,2-4-1 15,4-6 1-15,2-3 0 16,2-4 0-16,2-3-1 16,-4-1 0-16,0 0-1 15,-12-4-2-15,4 4-2 0,-21-16-7 16,18 18-26-16,-28-10-1 15,0 6-1-15,-11-8 1 16</inkml:trace>
  <inkml:trace contextRef="#ctx0" brushRef="#br0" timeOffset="119693.539">7457 17158 68 0,'0'0'40'0,"44"0"-1"16,-5-12 0-16,16 12-28 16,-2-15-3-16,14 9-2 0,-9-4-4 15,-2-5-1-15,-2 9-6 16,-25-5-34-16,9 1 0 16,-38 10-1-16,22-21-1 15</inkml:trace>
  <inkml:trace contextRef="#ctx0" brushRef="#br0" timeOffset="125618.4594">14597 2227 21 0,'0'0'33'0,"14"-25"2"15,-14 25 1-15,25-18-13 16,-31-14-5-16,23 30-4 0,-21-19-3 15,4 21-2-15,0 0-2 16,27 9-1-16,-27-9-1 16,20 39-1-16,-9-9-1 15,9 9 0-15,1-5 0 16,6 5-1-16,-2-5 0 16,6-1-1-16,-4-6 2 15,-2-6-2-15,-4-6 1 16,-4-3-1-16,-17-12 0 15,25 4 1-15,-25-4-1 16,27-35 0-16,-7-1-1 16,1-9 1-16,8-8-1 15,2-13 0-15,1-1 0 0,3-2-1 16,-2 14-1-16,-4-3 0 16,-2 20-1-1,-8 1-3-15,2 32-2 16,-21 5-22-16,0 0-12 0,0 30 0 15,-7 7 0-15,-13 7 0 16</inkml:trace>
  <inkml:trace contextRef="#ctx0" brushRef="#br0" timeOffset="125949.5006">14452 2856 79 0,'0'0'39'0,"-23"15"1"16,23-15-1-16,18-9-30 15,22 5-2-15,12-17-2 16,23-8-1-16,8-8-1 16,16 5 0-16,-1-3-2 15,-3 1-1-15,-9 9-1 0,-16-6-8 16,1 25-31-16,-40 10 0 16,-14 10-2-1,-17-14 0-15</inkml:trace>
  <inkml:trace contextRef="#ctx0" brushRef="#br0" timeOffset="126834.4726">14555 3454 20 0,'15'-25'35'0,"-15"25"2"0,21-32 1 15,6 28-15-15,-31-25-5 16,30 29-3-16,-25-19-3 16,21 25-4-16,-22-6-2 15,23 17-1-15,-12 4-2 16,7 10 0-16,-5-1 0 15,5 13-1-15,-7-1-1 16,1 6 1-16,-1-4-1 16,1 2 0-16,-4-10 0 15,1-1 0-15,-3-10 0 16,2-6-1-16,-8-19 1 16,19 12-1-16,-19-12 1 15,23-25 0-15,-9-4-1 0,5-8 1 16,2-7-1-16,6-8 1 15,2-5-1-15,2-3 0 16,2 3 0 0,1-3 0-16,-1 7-1 0,-4 3-1 15,-2 10 0-15,-6 7-3 16,3 16-1-16,-24-14-13 16,0 31-23-16,0 0 0 15,-6 29 0-15,-12-4 1 16</inkml:trace>
  <inkml:trace contextRef="#ctx0" brushRef="#br0" timeOffset="127329.5093">15280 3769 69 0,'0'0'38'0,"17"-6"2"16,-17 6-8-16,-17 10-18 16,17 15-3-16,-23-8-3 0,11 17-3 15,-9 3-2-15,7 7 1 16,-1-2-2-16,9 0-1 16,4-5 0-16,10-10 0 15,9-18 0-15,8-9-1 16,10-13 1-16,2-10-1 15,-4-6 1-15,-1-5 0 16,-7-5 0-16,-5 1-1 16,-13 5 1-16,-8 6-1 15,-15-1 0-15,-7 1-1 16,2 8-3-16,-12-16-9 16,16 16-28-16,-8-2-1 0,9 0 0 15,5-8-1-15</inkml:trace>
  <inkml:trace contextRef="#ctx0" brushRef="#br0" timeOffset="127730.1626">15992 2887 78 0,'-2'24'41'16,"2"-24"0"-16,21 2-1 15,-21-2-31-15,33-11-2 16,-6 5-2-16,9 2-2 16,-1-3-2-16,-2-7-3 0,2 16-6 15,-35-2-31-15,21-15-1 16,-21 15 0-16,0 0-1 15</inkml:trace>
  <inkml:trace contextRef="#ctx0" brushRef="#br0" timeOffset="127891.2338">15968 3094 81 0,'0'0'40'0,"33"19"0"15,4-27 0-15,0-17-32 16,17 12-3-16,-8-6-4 15,-4-12-8-15,16 8-31 16,-25 4-1-16,-4 7-2 0,-12 8 1 16</inkml:trace>
  <inkml:trace contextRef="#ctx0" brushRef="#br0" timeOffset="128372.8381">16860 3034 63 0,'0'0'39'16,"23"2"1"-16,-23-2 0 0,0 0-25 15,13 17-5 1,-13-17-2-16,0 0-2 15,0 0-1-15,18 16-3 16,1-22 1-16,8-6-2 0,6-5 1 16,5-8-1-16,1-5 0 15,1-7 0-15,-3-5-1 16,-2 4 1-16,-10-3-1 16,-10 5 1-16,-7-1-1 15,-14 5 0-15,-9 11-1 16,-12 7 1-16,-12 18-1 15,-15 10 2-15,-2 10-1 0,-4 17 0 16,3 11 0 0,8 7 1-16,7 4 0 15,21 6 1-15,15-9-1 16,19-6 1-16,18-8-1 0,16-10 1 16,8-13-2-16,3-11 1 15,6-11-1-15,-2-12-2 16,-3-4-5-16,-30-5-35 15,12-5-1-15,-18-11-1 16,-6 9-1-16</inkml:trace>
  <inkml:trace contextRef="#ctx0" brushRef="#br0" timeOffset="128970.3771">17434 1926 74 0,'0'0'40'0,"-9"21"0"0,9-21 1 16,0 0-30-16,23 3-4 16,6-6-3-16,-4-5-1 15,8 6-1 1,1-4-2-16,3 2 0 0,0 8-3 16,-10-17-8-16,11 13-28 15,-17-4-1-15,-3-2 0 16,-18 6-1-16</inkml:trace>
  <inkml:trace contextRef="#ctx0" brushRef="#br0" timeOffset="129589.8815">17959 1486 58 0,'0'0'39'0,"8"-17"0"15,-8 17 2-15,0 0-23 16,0 0-5-16,0 0-4 0,0 0-3 15,0 0-1-15,9 17-3 16,-3 6 1 0,-4 4-2-16,2 11 1 15,-2 1-1-15,0 5 0 16,0-2 0-16,0 2 0 0,0-7 0 16,-1-5 0-16,3-12-1 15,-4-20 0-15,0 0 0 16,23 5 0-16,-23-5-1 15,16-36 1-15,-8 9-1 16,1-4 1-16,3 6-1 16,-1-3 1-16,3 1 0 15,3 6-1-15,6 7 1 16,3 3 0-16,2 7 0 16,5 4 0-16,2 0 0 15,0 11 0-15,-4 3 1 16,-4 7-1-16,-6-4 1 0,-10 6-1 15,-9 4 1-15,-11-4-1 16,-11 0 1-16,-7-4-1 16,-4 0 0-16,-7-7 0 15,-1-2-1-15,3-7-1 16,5-5-1-16,0-5-4 16,31 7-10-16,-23-14-25 15,15-3 0-15,2-8 0 16,12 4-1-16</inkml:trace>
  <inkml:trace contextRef="#ctx0" brushRef="#br0" timeOffset="129896.1264">18736 1388 86 0,'23'-1'43'15,"-3"14"-1"-15,-20-13 1 16,4 46-31-16,-24-19-4 16,1 21-3-16,-18 4-1 15,-5 17-1-15,-6 2-1 16,-1 3-1-16,1 3 0 16,6-10-1-16,3-7 0 15,8-10-1-15,14-8 0 16,4-17-1-16,5-6-1 0,8-19-3 15,0 0-8-15,0 0-29 16,-2-25-1-16,6-6 1 16,5 1 1-1</inkml:trace>
  <inkml:trace contextRef="#ctx0" brushRef="#br0" timeOffset="130513.3246">18736 1772 82 0,'0'0'42'15,"0"0"0"-15,22 8 1 0,-22-8-29 16,0 0-6-16,11 17-2 16,-5 10-2-16,-4-4-2 15,2 6 0 1,0-1-1-16,-1 3 0 0,-1-4 0 15,0-4-1-15,-2-2 0 16,0-21 0-16,2 19-1 16,-2-19 1-16,0 0-1 15,0 0 0-15,4-32 0 16,4 7 0-16,3-6 0 16,5-4 0-16,1 1 1 15,6 1 0-15,0 5 0 16,4 8 0-16,2 11 1 0,2 9 0 15,-4 7 0 1,4 13 1-16,-4 3-1 16,2 7 0-16,-10 1 0 15,-1 6 0-15,-11-9-1 0,-5 5 0 16,-2-8 1-16,-9-6-1 16,9-19 0-16,-22 10-1 15,22-10 1-15,-19-25-1 16,17-4 1-16,2-4-1 15,2-1 0-15,8-3 1 16,3 3 0-16,8 5-1 16,1 6 1-16,5 6 0 0,0 11 1 15,4 4-1 1,-1 8 0-16,-1 7 1 16,-4 6-1-16,-5 6 0 15,-3 0 1-15,-5 2-2 0,-3 4 0 16,-9-12-2-16,2 10-4 15,-19-37-18-15,17 8-18 16,0 0-1-16,-17 6 1 16,13-25 0-16</inkml:trace>
  <inkml:trace contextRef="#ctx0" brushRef="#br0" timeOffset="130861.9002">19662 1410 95 0,'0'0'42'0,"31"9"0"15,-31-9 1-15,21 37-35 16,-23-14-2-16,8 17-1 16,-4 8-2-16,6 7 0 15,-8 1-1-15,2 4-1 16,1-1 0-16,1-3 0 15,2-7 0-15,8-6-1 16,-1-11 0-16,1-3 1 16,5-6-1-16,2-8 0 15,6-5 0-15,0-8 0 16,6-4 0-16,-6-4-1 16,2-1 0-16,-2-7-1 15,0-1-2-15,-12-18-6 0,20 12-32 16,-27-15-2-16,-1-1 0 15,-7-11 0-15</inkml:trace>
  <inkml:trace contextRef="#ctx0" brushRef="#br0" timeOffset="131130.3593">19612 1640 99 0,'0'0'43'0,"31"15"1"16,4-7-2-16,-10-8-35 16,21 5-2-16,2-5-1 0,4-3-2 15,0-3-1-15,0-4 0 16,-7 3-1-16,-14 1 0 16,-8 0 0-16,-23 6 0 15,21 0-1-15,-21 0-2 16,0 0-2-16,-25-6-21 15,25 6-18-15,-29 0 1 16,8 0-1-16,-8-7 0 16</inkml:trace>
  <inkml:trace contextRef="#ctx0" brushRef="#br0" timeOffset="133378.0994">13974 5549 51 0,'0'0'39'0,"19"-25"1"16,-19 25 1-16,14-36-20 0,7 37-8 15,-21-1-2 1,29-13-3-16,-10 11-3 16,6 12 0-16,-1 3-1 15,4 10 0-15,-4 6-2 0,-3 9 1 16,-2 6-1-16,0 4-1 16,-1 0 1-16,1 0-2 15,0-6 1-15,-1-9-1 16,3-6 0-16,-2-12 1 15,2-9-1-15,-1-10 0 16,-3-7 1-16,-2-8-1 16,-1-10 0-16,1-4 0 15,-3-5 0-15,0-3 0 16,-1-5 0-16,1-2 0 16,1 1 0-16,1-1 0 15,7 0 0-15,-4 0-3 16,8 7-2-16,-3-5-4 0,18 21-34 15,-17 0-1-15,4 8-1 16,-9 8 1-16</inkml:trace>
  <inkml:trace contextRef="#ctx0" brushRef="#br0" timeOffset="133773.7774">15058 5631 73 0,'0'0'41'16,"23"-11"-1"-16,6-1 0 15,-6-11-28-15,27 12-5 0,-5-8-2 16,13 1-3-16,-2-1-2 15,-4 0-3 1,2 15-4-16,-33-11-22 16,2 13-11-16,-23 2 0 0,0 0 0 15</inkml:trace>
  <inkml:trace contextRef="#ctx0" brushRef="#br0" timeOffset="133933.7095">15014 5850 79 0,'0'0'40'0,"34"19"-1"16,9-30 0-16,7-16-32 16,14 10-3-16,-5-4-4 0,-8-14-11 15,1 14-26-15,-12 0-2 16,-11 5 0-16,-29 16-1 16</inkml:trace>
  <inkml:trace contextRef="#ctx0" brushRef="#br0" timeOffset="134369.6287">15751 5543 90 0,'15'-17'42'15,"0"-2"0"-15,5 13 1 16,-20 6-35-16,27 0-2 16,-8 13-1-16,0 16-1 0,-7 11-1 15,1 10-1-15,-3 8 0 16,0 1-1-16,-3-1 0 16,1-4-1-16,-2-5 0 15,3-10 1-15,1-8-1 16,4-14 0-16,-14-17 0 15,27 4 0-15,-27-4 1 16,23-35-1-16,-12-1 1 16,5-7 0-16,-1-12-1 15,3-8 0-15,5-3 1 16,-4-3-2-16,6 8 1 16,-4 5-2-16,2 10 0 15,-7 8-1-15,1 17-2 0,-15-2-8 16,-2 23-30-16,0 0 0 15,2 21-1-15,-12-2 1 16</inkml:trace>
  <inkml:trace contextRef="#ctx0" brushRef="#br0" timeOffset="134738.4532">16283 5952 57 0,'23'-8'40'0,"0"0"0"0,-5-3 1 15,-18 11-15-15,0 0-15 16,11 17-4-16,-11-17-1 16,-27 56-1-16,8-16-1 15,3 10-2-15,5-2 1 16,5 0-2-16,10-4 1 15,11-11-1-15,8-12 1 16,12-14-2-16,6-16-2 16,1-7 2-16,-5-10-2 15,-3-11 2-15,-8 1-2 16,-13-3 2-16,-11 5-1 16,-12 1 0-16,-7 6 1 0,-8 0-2 15,2 12-2-15,-18-4-36 16,16 7-2-16,0 1 0 15,8-1 0 1</inkml:trace>
  <inkml:trace contextRef="#ctx0" brushRef="#br0" timeOffset="135486.3753">17039 5564 51 0,'0'0'37'16,"-12"18"0"-16,12-18 0 16,0 0-19-16,0 0-7 15,0 0-3-15,10 17-2 16,-10-17-1-16,25 6 0 15,-8-12-1-15,10 6 0 16,0-14-1-16,12-1 0 16,-2-10-1-16,3-6-1 15,-3-1 1-15,-1-8-2 16,-5 3 0-16,-8-1 1 16,-11 9-1-16,-12 6 0 0,0 23 0 15,-44-14 0-15,7 24 0 16,-9 19 1-16,-4 11-2 15,-1 10 2-15,7 8-1 16,6 5 1-16,12 2 0 16,15-5 0-16,15-3 0 15,13-13 0-15,14-13 0 16,11-12-1-16,7-9 1 16,5-8-2-16,2-8 0 15,-8-8-1-15,-2 7-5 16,-21-14-34-16,4 9-1 15,-29 12 0-15,21-19 0 16</inkml:trace>
  <inkml:trace contextRef="#ctx0" brushRef="#br0" timeOffset="136524.6928">17645 4960 12 0,'0'0'35'0,"0"0"2"16,0 0 1-16,0 23-12 15,0-23-4-15,0 0-4 16,0 0-5-16,17 15-3 16,-17-15-3-16,29 14-2 15,-6-10-2-15,6 0-1 16,2-4-2-16,4-8 0 15,5 0-3-15,-7-13-2 0,9 13-7 16,-28-9-29-16,5-10 1 16,-7 2-2-16,-5 0 1 15</inkml:trace>
  <inkml:trace contextRef="#ctx0" brushRef="#br0" timeOffset="137125.8645">18175 4605 74 0,'17'-21'40'0,"-17"21"2"15,18-19-2-15,-1 19-28 16,-17 0-3-16,0 0-2 16,0 0-2-16,21 13-2 15,-17 10 0-15,0 10-1 16,-2 3 0-16,4 9 0 16,-4-1-1-16,2-2 0 15,-3-4-1-15,3-5 1 16,-2-12 0-16,2-2-1 0,-4-19 0 15,0 0 0-15,0 0 0 16,14-29-1-16,-11 4 1 16,5-5-1-16,2-1 1 15,-1-2-1-15,3 3 0 16,2 1 1-16,5 12-1 16,2 1 1-16,2 9 0 15,6 5 0-15,2 4 0 16,0 3 0-16,-2 7 0 15,-4 5 0-15,-8 2 0 16,-3 8 0-16,-16-8 1 16,-10 6-1-16,-9 0 0 15,-8-6 0-15,-4-1 1 0,-5-7-1 16,-3-7 0-16,1-4 0 16,5-2-1-16,2-6-1 15,10-1-1-15,2-6-2 16,21 15-8-16,-29-10-29 15,29 10 0-15,0 0-1 16,0 0 2-16</inkml:trace>
  <inkml:trace contextRef="#ctx0" brushRef="#br0" timeOffset="138008.8618">18862 4488 60 0,'0'0'38'0,"0"0"0"15,17 19-8-15,-17-19-16 16,0 0-3-16,0 0-2 15,0 0-3-15,0 0-3 16,0 0-1-16,0 0-2 16,0 0 0-16,0 0 0 15,0 0 0-15,0 0 0 16,-17 12 0-16,17-12 0 16,0 0 0-16,0 0-1 15,0 0 1-15,0 0 0 16,0 0-1-16,0 0 1 0,0 0 1 15,0 0-1-15,0 0 0 16,0 0 1-16,0 0 0 16,0 0 0-16,0 0 1 15,0 0-1-15,0 0 0 16,0 0 1-16,0 0 0 16,0 0 0-16,0 0 0 15,0 0 0-15,0 0-1 16,0 0 1-16,0 0-1 15,0 0 0-15,0 0 0 16,0 0 0-16,0 0-1 16,0 0 0-16,0 0 1 15,0 0-1-15,0 0 1 0,-10 17 0 16,10-17-1-16,-6 21 1 16,6-21 0-16,-9 21-1 15,9-21 1-15,-12 25 0 16,12-25-1-16,-12 21 1 15,1-3 0-15,-3 1-1 16,-3 4 1-16,-2 6 0 16,-2 5 0-16,-1 1-1 15,3-1 1-15,2-3 0 16,3-2-1-16,5-8 0 16,3-2 0-16,6-19 0 15,-2 17 0-15,2-17 0 0,0 0-1 16,0 0 1-16,0 0-1 15,0 0 0-15,0 0 0 16,0 0-1-16,0 0 0 16,-2-19-2-16,0 0 0 15,2 19-3-15,2-37-3 16,-2 37-3-16,8-30 1 16,-8 30 0-16,9-25 1 15,-9 25 2-15,0 0 2 16,18-10 3-16,-18 10 2 15,0 0 0-15,0 0-27 16,5-23 0-16,-5 23-2 16,12-17 0-16</inkml:trace>
  <inkml:trace contextRef="#ctx0" brushRef="#br0" timeOffset="138806.0459">18950 4738 74 0,'0'0'41'16,"20"-12"-1"-16,-20 12-2 16,0 0-26-16,19 4-2 15,-19-4-3-15,0 0-2 16,10 23-1-16,-5 2-2 15,-7 2 0-15,2 5 0 16,-1 1 0-16,-1 1 0 16,-4-5-1-16,2 0 0 0,0-6 0 15,4-23 0-15,-4 19 0 16,4-19-1 0,0 0-2-16,0 0 2 15,4-38-2-15,2 11 2 0,2 0-2 16,1-4 2-16,5 5-2 15,-1-5 2-15,3 6 0 16,5 2-1-16,2 9 1 16,2 9 1-16,-2 3-1 15,2 4 0-15,-1 2 1 16,-1 11 0-16,-6 4-1 16,-7 4 1-16,-6 4 0 15,-8 2 0-15,-6-4 0 16,-2 2-1-16,-1-10 0 15,13-17 1-15,-27 19-2 16,27-19 1-16,0 0 0 16,-8-38-1-16,18 13 1 0,5-4 0 15,5-4-1-15,1 3 1 16,4 1 0-16,0 4 0 16,0 13 0-16,-2 7 1 15,-2 7-1-15,-1 15 0 16,-5 6 1-16,-3 6-1 15,-1 1 0-15,-3 3 0 16,2-2 0-16,-7-3-1 16,3-3-1-16,-6-25-4 15,16 27-7-15,-16-27-30 16,0 0 1-16,5-19-1 16,1-2 0-16</inkml:trace>
  <inkml:trace contextRef="#ctx0" brushRef="#br0" timeOffset="139145.7132">19691 4461 82 0,'0'0'41'16,"33"-17"0"-16,-33 17 1 15,35 13-31-15,-35-13-2 16,3 33-3-16,-6-6-1 15,3 13-1-15,-2 4-2 16,2 10 0-16,-2 0 0 0,8 1 0 16,3-3-2-16,5-4 0 15,7-8 1-15,2-5 0 16,10-10 0-16,-2-14-1 16,7-3-1-16,-5-10 1 15,2-6-1-15,-6-7 0 16,0-4-3-16,-8-10 0 15,2 4-5-15,-23-21-11 16,6 14-23-16,-14-3 0 16,0-1 0-16,-13 1 0 15</inkml:trace>
  <inkml:trace contextRef="#ctx0" brushRef="#br0" timeOffset="139317.4634">19681 4649 87 0,'-19'8'42'15,"42"-6"0"-15,8-8-1 16,21 2-31-16,-9-7-3 16,9 9-4-16,-6-2-1 15,-4-2-3-15,1 14-10 16,-14-10-31-16,-29 2 1 16,0 0-2-16,0 0 0 15</inkml:trace>
  <inkml:trace contextRef="#ctx0" brushRef="#br0" timeOffset="146317.4199">14792 7997 71 0,'-16'17'38'16,"16"-17"2"-16,0 0-10 16,16 17-17-16,-16-17-2 15,29 8-1-15,-8-6-3 16,16 7-1-16,-1-7-2 15,14 0-1-15,1-8 0 16,3 2-2-16,-4-3-1 16,-6-3-1-16,-5 4-2 15,-16-13-6-15,8 25-19 16,-31-6-14-16,0 0 1 16,-43 6 0-16,5 7 0 15</inkml:trace>
  <inkml:trace contextRef="#ctx0" brushRef="#br0" timeOffset="146517.7393">14778 8225 81 0,'0'0'40'0,"22"21"2"15,1-17 0-15,10 9-28 16,-1-22-4-16,18 12-4 16,-5-10-1-16,3 1-2 15,-7 0-1-15,-3 0-2 16,-7 5 0-16,-6-5-1 15,-4 6-3-15,-21 0-3 16,27-4-33-16,-27 4-3 16,0 0 1-16,0 0-1 0</inkml:trace>
  <inkml:trace contextRef="#ctx0" brushRef="#br0" timeOffset="147817.0077">15662 8177 65 0,'0'0'39'15,"15"-19"0"-15,-15 19 0 16,4-21-22-16,19 30-5 16,-23-9-2-16,19 8-2 15,-19-8-3-15,22 34-1 16,-13-5-1-16,5 8 0 15,-4 5-1-15,3 10-2 16,1 3 2-16,-1-1-1 16,2-2 0-16,-1-4-1 15,1-8 1-15,3-8-1 16,-5-12 1-16,-13-20 0 16,27 2-2-16,-27-2 2 0,21-45-1 15,-7 7 2-15,-1-10-2 16,7-4 0-16,1-3 0 15,4-3 0 1,0 1 0-16,0 5 0 0,4 10 0 16,-6 3-2-16,0 11-1 15,-7 3-1-15,3 17-6 16,-19 8-32-16,0 0-1 16,0 0 0-16,0 0 0 15</inkml:trace>
  <inkml:trace contextRef="#ctx0" brushRef="#br0" timeOffset="148254.1958">16250 8570 44 0,'0'0'38'0,"0"0"0"16,21-19 3-16,-13 36-14 0,-8-17-12 16,0 0-4-16,0 0-3 15,-21 37-2 1,5-14-2-16,5 7-1 0,-5 3-2 15,5 5 1 1,3-5-1-16,6-4-1 0,4-8 1 16,-2-21-1-16,31 11 0 15,-8-17 0-15,2-11 1 16,-2-8 0-16,-3-5 0 16,-7-5-1-16,-5 1 0 15,-12 3 0-15,-6 2-1 16,-7-2 0-16,17 31-5 15,-48-28-35-15,30 20-1 0,18 8 0 16,-27-10 0-16</inkml:trace>
  <inkml:trace contextRef="#ctx0" brushRef="#br0" timeOffset="149029.2481">16672 8484 63 0,'0'0'37'0,"0"0"2"16,2 21-2-16,20-8-23 15,-22-13-5-15,21-7 1 16,-21 7-3-16,42-16-1 16,-17-1-2-16,10 5-1 15,-2-14 0-15,4-1-1 16,-3 0-1-16,-1-8 0 16,-4 1 0-16,-8-1-1 15,-7 5 0-15,-10 5 0 16,-16 4 1-16,-13 13-1 15,-16 10 0-15,-7 15 0 0,-8 10 0 16,-4 17 1-16,1 8 0 16,7 5 0-16,9 3 1 15,18-1-2-15,19-3 2 16,20-6-2-16,17-12 2 16,19-15-2-16,11-11 1 15,11-12-1-15,3-8 0 16,-5-7-1-16,-5-1-1 15,-13-5 0-15,-6 6-4 16,-28-18-22-16,1 20-14 16,-19 13 0-16,2-33-1 15,-2 33 1-15</inkml:trace>
  <inkml:trace contextRef="#ctx0" brushRef="#br0" timeOffset="151038.4872">17359 7628 4 0,'-6'17'31'16,"6"-17"2"-16,-17 0 1 15,17 0-12-15,-17 4 0 16,17-4-4-16,0 0-2 16,-6 21-4-16,6-21-2 15,0 0-3-15,0 0-2 16,0 0 0-16,27 8-1 16,-2-6-1-16,2-4 0 15,10 4-1-15,1-6 0 0,3 8-1 16,-3-6 0-16,-1 2 0 15,-6-2-1-15,-6-4-2 16,-4 10-2-16,-21-4-8 16,17-19-30-16,-17 19 2 15,0-17-2-15,0 17 0 16</inkml:trace>
  <inkml:trace contextRef="#ctx0" brushRef="#br0" timeOffset="151681.3686">18034 7266 43 0,'0'0'39'16,"25"-23"0"-16,-25 23 1 15,10-35-11-15,2 52-14 16,-43-17-3-16,13 33-3 16,-20-4-2-16,3 13-3 15,-6 4 0-15,5 6-3 16,3 3 1-16,12 1-2 16,11-4 1-16,16-4 0 15,13-2-1-15,16-6-1 16,9-2 1-16,8-5 0 15,4-12 0-15,4-7 0 16,0-14 0-16,-2-10 0 0,-8-9 0 16,-8-8 1-16,-9-6-1 15,-12-5 0-15,-7 0 0 16,-10 3 0-16,-12 6 0 16,-7 10 0-16,-9 6 1 15,-4 13-1-15,-5 6 0 16,-2 11 0-16,0 6 0 15,4 2 0-15,4 7-1 16,4-1 0-16,10 0-1 16,5-8-2-16,12 4-2 15,-4-27-11-15,0 0-25 16,21 3 0-16,0-8 0 16,1-11 0-16</inkml:trace>
  <inkml:trace contextRef="#ctx0" brushRef="#br0" timeOffset="151989.4849">18568 7408 88 0,'29'0'40'16,"-29"0"2"-16,0 0 0 15,-9 21-31-15,11 4-4 16,-16 0-2-16,5 7-1 0,-5 3-2 16,2 5 0-16,1-2-1 15,1-1 0-15,4-5-1 16,1-3-1-16,5-12 0 16,0-17-1-16,0 0-1 15,0 0-3-15,32-1-8 16,-24-26-27-16,6-6-2 15,-5-9 2-15,5 2-1 16</inkml:trace>
  <inkml:trace contextRef="#ctx0" brushRef="#br0" timeOffset="152209.5696">18692 7310 75 0,'0'0'39'0,"25"6"2"15,-25-6 0-15,29 51-26 16,-33-31-3-16,14 18-6 15,-10-5 0 1,6 7-3-16,-6-2 0 0,1 1-2 16,1-7 0-16,-2-7-2 15,2-6 0-15,-2-19-2 16,0 0-3-16,0 0-7 16,18-15-29-16,-24-6 1 15,4-6-1-15,-10-6 1 16</inkml:trace>
  <inkml:trace contextRef="#ctx0" brushRef="#br0" timeOffset="152585.5523">18289 7339 80 0,'9'19'39'16,"-9"-19"1"-16,37 7-1 15,-6 3-27-15,-6-16-4 16,19 10-2-16,-5-8-1 16,9 6-2-16,-3-2 0 15,5 4-2-15,-4-4 2 16,0 4-2-16,-5-4 1 16,-6 4-1-16,-5-2 0 0,-5 0 0 15,-7-4 0 1,-18 2 0-16,19 0 0 15,-19 0-1-15,0 0 0 0,0 0 0 16,0 0 0-16,0 0 0 16,0 0 0-16,0 0-1 15,0 0-1-15,0 0 1 16,0 0-3-16,0 0-6 16,0 0-31-16,0 0-1 15,-21-12 0-15,21 12-1 16</inkml:trace>
  <inkml:trace contextRef="#ctx0" brushRef="#br0" timeOffset="153758.2818">19008 7465 66 0,'0'0'39'0,"0"0"2"15,20-6-1-15,-20 6-26 16,0 0-2-16,0 0-4 15,-6 37-2-15,0-12-2 16,6 11-1-16,-4 3-1 16,6 5-1-16,-2 0 1 15,4-4-2-15,-2-3 0 0,4-9 0 16,-3-7 0-16,-3-21 0 16,10 20-1-16,-10-20-1 15,0 0-2-15,8-25-2 16,-8 25-6-16,-6-44-15 15,4 22-15-15,-4-4 2 16,1 1-2-16,-5-2 2 16</inkml:trace>
  <inkml:trace contextRef="#ctx0" brushRef="#br0" timeOffset="154049.9762">18972 7536 53 0,'5'-29'36'16,"-5"29"2"-16,29-17-3 0,-21-12-16 15,36 26-6-15,-19-17-3 16,28 20-2-16,-9-5-3 16,12 12-1-16,-6-3 0 15,0 15 0-15,-5 4-2 16,-9 10 0-16,-9 5 0 16,-9 10 0-16,-15 2-1 15,-10 2 0-15,-13 0 0 16,-5-6 0-16,-6-6 0 15,-1-4-1-15,1-11-1 16,2-9-1-16,4-9-1 16,0-14-3-16,25 7-21 15,-23-10-15-15,23 10-1 0,-25-38 1 16,25 38 0-16</inkml:trace>
  <inkml:trace contextRef="#ctx0" brushRef="#br0" timeOffset="155290.9029">19608 7273 44 0,'0'0'36'16,"0"0"3"-16,0 0 0 16,17 21-19-16,-17-21-4 15,4 27-5-15,-4-27-1 16,2 48-4-16,-2-19-1 16,8 11-2-16,-6 1 0 15,2 5-1-15,-6-4-1 0,2 0 1 16,-4-4-1-16,0-5-1 15,0-8 0-15,0-8-1 16,4-17 0-16,0 0-3 16,0 0 0-16,-15-25-4 15,15 25-3-15,-14-55-5 16,18 34 1-16,-27-29 0 16,25 21 1-16,-23-19 3 15,21 19 3-15,-14-13 4 16,11 9 4-16,6 5 7 15,-3-5 1-15,20 18 1 16,-13-14 0-16,26 19 2 16,-14-13-2-16,24 25 1 0,-14-17-2 15,13 26 0-15,-11-16-1 16,4 22-1-16,-14-4 0 16,-2 12-3-16,-13-2 0 15,-10 10-1-15,-15-4 0 16,-2-3-2-16,-8 7 1 15,2-10-1-15,-2 0 0 16,6-6 0-16,2-3 0 16,21-14 1-16,-20 21-1 15,20-21 0-15,0 0 0 16,0 27 1-16,0-27 0 16,14 29 0-16,-14-29 0 15,29 30 0-15,-8-14-1 0,4-1 1 16,0 0-1-16,2-3 0 15,0-5-1-15,-2-5-1 16,0 6-3 0,-25-8-4-16,41-8-33 0,-41 8 0 15,0 0-1-15,19-27 0 16</inkml:trace>
  <inkml:trace contextRef="#ctx0" brushRef="#br0" timeOffset="155665.8302">20275 7114 79 0,'18'-8'41'15,"-18"8"1"-15,21 6-1 16,-13 17-22-16,-16-2-11 15,8 14-3-15,-12 3-1 16,5 6-2-16,-5 4 0 16,4 8-1-16,1-4 0 15,5 3-1-15,0-12 1 16,6-5-1-16,7-4 0 16,7-7-1-16,5-6 2 15,6-5-2-15,7-9 2 16,5-5-1-16,7-7-1 15,0-3-1-15,1-6 0 16,-9-7-1-16,-1 6-3 0,-20-21-7 16,14 13-29-16,-35-14-1 15,-4 8 1-15,-19-3 1 16</inkml:trace>
  <inkml:trace contextRef="#ctx0" brushRef="#br0" timeOffset="155838.1673">20098 7394 92 0,'0'0'40'0,"17"16"1"0,20-18 1 16,25 4-36-1,3-14-1-15,14 4-2 16,1-1-2-16,-3-1-2 16,2 12-7-16,-25-11-33 0,-2 5 1 15,-19 0-1-15,-12 0-1 16</inkml:trace>
  <inkml:trace contextRef="#ctx0" brushRef="#br0" timeOffset="156522.1721">21431 7105 83 0,'0'0'41'15,"27"-4"0"-15,-27 4-10 16,19 13-19-16,-36 1-3 15,1 24-3-15,-22 2-1 0,-9 18-2 16,-8 5 0-16,-11 14-1 16,-5 1 0-16,-1 3 0 15,7 0 0-15,5-10 1 16,10-6-2-16,11-8 1 16,8-11-2-16,12-9 1 15,7-10-2-15,12-27 0 16,-3 23-1-16,3-23-2 15,0 0-2-15,17-31-12 16,-17 31-25-16,27-36-1 16,-6 11 1-16,4-4 0 15</inkml:trace>
  <inkml:trace contextRef="#ctx0" brushRef="#br0" timeOffset="157146.7208">21344 7578 87 0,'0'0'42'16,"31"0"0"-16,-31 0-2 15,33-2-31-15,-33 2-2 16,15 23-1-16,-15-3-3 15,-2 10 1-15,-2 7-2 0,-3-1 0 16,-1 1-1 0,-2-1 1-16,3-7-2 15,-1-8 0-15,8-21 1 16,0 21-2-16,0-21 1 0,17-21-1 16,-1 2 1-16,3-6-1 15,4-10 1-15,4-1-2 16,2 1 2-16,2-1-1 15,4 7 1-15,-3 6 1 16,-3 12-1-16,-2 9 1 16,-7 9 0-16,-1 13 0 15,-9 6 0-15,-5 7 0 16,-5-2 0-16,0-4 0 16,-5-3 0-16,3-6-1 15,2-18 1-15,0 0-2 16,0 0 2-16,29-8-1 15,-4-11-1-15,4-10 0 0,9 6 1 16,3-6 0-16,7 8 0 16,-4 0 0-16,-1 10 1 15,-5 11-1-15,-3 9 1 16,-6 18 0-16,-8 6-1 16,-4 13 0-16,-7 0 1 15,-6 9-1-15,-2-3 0 16,-4-6 0-16,-2-6-1 15,-4-11-2-15,8-4-2 16,0-25-39-16,0 0-1 16,-15-21 0-16,9-8 0 15</inkml:trace>
  <inkml:trace contextRef="#ctx0" brushRef="#br1" timeOffset="180990.4153">16688 16055 56 0,'10'-19'37'16,"-3"1"-1"-16,-5-5 0 16,-2 23-23-16,0 0-3 15,0 0-2-15,14 18-2 16,-5 29 1-16,-14 11-3 16,3 28 1-16,-4 12-2 0,4 15 0 15,-2 6-2-15,4-4 1 16,8-9-1-16,9-20 0 15,12-17 0-15,12-19 0 16,5-19 0-16,8-16 0 16,4-15-1-16,-2-8 0 15,-2-9 1-15,-6-4-2 16,-4-6 1-16,-7 0-1 16,-2-1-1-16,-10-3-1 15,0 4-3-15,-16-11-4 16,16 11-30-16,-32-6-2 15,-5 8 1-15,-17-7 0 16</inkml:trace>
  <inkml:trace contextRef="#ctx0" brushRef="#br1" timeOffset="181174.1636">16644 16523 65 0,'0'0'38'16,"0"0"1"-16,17-6 0 15,21-9-28-15,13-6-7 16,18 3-2-16,2-5 0 16,7-2-3-16,-1 6-5 15,-17-8-31-15,1 10-1 16,-18 4-1-16,-11-1 0 16</inkml:trace>
  <inkml:trace contextRef="#ctx0" brushRef="#br1" timeOffset="181394.0207">17650 16250 79 0,'31'-5'40'0,"12"-3"-2"16,1-5-1-16,10-1-34 15,4 1-3-15,-2-7-5 16,9 7-30-16,-22 0-2 0,-12 1-2 16,-31 12 0-16</inkml:trace>
  <inkml:trace contextRef="#ctx0" brushRef="#br1" timeOffset="181558.8882">17656 16500 69 0,'0'0'38'16,"45"17"0"-16,-9-29-2 16,12-1-33-16,1-4-2 15,-3-8-5-15,14 15-20 16,-22-9-11-16,-5-2-2 16,-10 4 0-16</inkml:trace>
  <inkml:trace contextRef="#ctx0" brushRef="#br1" timeOffset="182038.4502">18474 16108 75 0,'0'0'40'15,"19"-23"2"-15,-19 23-1 16,-21 12-31-16,9 19-3 15,-15 5-2-15,-1 20 0 0,-11 9-2 16,2 14-1-16,3 3-1 16,9 10 0-1,11-8-1-15,16-1 1 16,15-10-1-16,20-16 0 0,15-9-1 16,12-23 1-16,3-17 0 15,1-21-1-15,-5-16 1 16,-7-19-1-16,-11-12 2 15,-13-3-2-15,-12-4 2 16,-16 9-1-16,-12 9 0 16,-9 10 1-16,-14 22-1 15,-8 23 1-15,-3 17-1 16,-3 19 1-16,3 15-1 0,5 9 1 16,10 3 0-16,8 2-1 15,17-4 0 1,8-8-1-16,9-7 1 15,8-19-2-15,6-7-1 0,-2-18-3 16,4 2-1-16,-15-37-17 16,9 10-17-16,-12-16-1 15,5-7 0-15,-9-18 0 16</inkml:trace>
  <inkml:trace contextRef="#ctx0" brushRef="#br1" timeOffset="182295.2687">18852 16248 59 0,'8'-17'42'0,"-8"17"0"15,0 0 0-15,19-2-18 16,-19 2-15-16,4 48-2 0,-6-7-1 16,4 18-2-16,-4 8-2 15,4 8 0-15,0 4-2 16,0-5 1-16,2-5-2 15,-1-15 0-15,5-8-2 16,0-19 0-16,5-6-5 16,-13-21-4-16,31-11-29 15,-17-12-2-15,5 0 1 16,-4-16 0-16</inkml:trace>
  <inkml:trace contextRef="#ctx0" brushRef="#br1" timeOffset="182626.3079">19463 16256 78 0,'0'0'41'0,"-36"-4"-1"16,-3 10 1-16,10 9-34 16,-11-3-2-16,15 7-1 15,5-4-1-15,20 3-2 16,16-1 0-16,19 4-1 15,13-2 0-15,10 0-1 16,5 6 2-16,-3 2-1 16,-6 4 1-16,-13 7 0 15,-14 3 0-15,-14-1 1 16,-15 2 0-16,-13 4 0 0,-14-9-1 16,-10-1 1-16,-7-7-1 15,-6-10-1-15,0-4-3 16,-8-21-4-1,27-3-34-15,-17-16-1 0,13 2 0 16,-1-17-2-16</inkml:trace>
  <inkml:trace contextRef="#ctx0" brushRef="#br1" timeOffset="183138.4601">19116 15030 66 0,'-110'-53'35'15,"-19"12"0"-15,-27 22-6 16,-37-10-21-16,-10 24-2 15,-28 3 0-15,-16 27 0 16,-36 21 0-16,-7 50 1 16,-16 34-1-16,9 54-1 15,9 37-1-15,37 51 0 0,41 26-1 16,69 14-2 0,76-1 0-16,80-21-1 15,80-28 0-15,90-37 0 16,77-49 1-16,80-55-1 0,59-48 1 15,50-46 0-15,35-41 1 16,27-41-1-16,8-41 0 16,-14-44 0-16,-34-42-1 15,-51-39 1-15,-69-19-1 16,-94-9-1-16,-103-2 1 16,-114 1 0-16,-111 9 0 15,-114 24 1-15,-95 35-1 16,-94 34-1-16,-49 33-4 15,-49 9-18-15,-3 45-19 16,2 25-1-16,26 39-1 16,28 36 0-16</inkml:trace>
  <inkml:trace contextRef="#ctx0" brushRef="#br1" timeOffset="187079.3315">8290 834 25 0,'21'-17'28'0,"-21"17"-1"16,-2-27-4-16,2 27-4 16,6-27-2-16,-6 27-3 15,8-17-3-15,-8 17-1 0,0 0-3 16,11 23-1-16,-11-23-1 16,0 32-1-16,0-9 0 15,6 6-2 1,-2 2 0-16,4 2 0 15,1-1-1-15,3-3 0 0,-1 0-1 16,-1-1 1-16,0-3-2 16,-3-5 0-16,3-1-1 15,-10-19-2-15,17 9-1 16,-17-9-7-16,25-25-25 16,-19 4-3-16,0 0 2 15,-6-8-1-15</inkml:trace>
  <inkml:trace contextRef="#ctx0" brushRef="#br1" timeOffset="187565.7032">8143 713 32 0,'-27'27'35'16,"0"11"0"-16,4 10 2 0,-15-15-22 15,39 48-2-15,-8-24-3 16,28 14-4-16,6-13 0 16,21-1-3-16,10-18 2 15,15-11-2-15,6-16-1 16,14-20 0-16,2-21 0 16,3-9 1-16,-7-21-1 15,-9-7 1-15,-12-10-1 16,-20 1 0-16,-25-8 0 15,-25 9-1-15,-29 6 0 16,-23 7 0-16,-19 9-1 16,-14 10-1-16,-8 11-2 15,-3 1-2-15,15 28-7 0,11-12-29 16,15 12 0-16,8 4-1 16,16 10 0-16</inkml:trace>
  <inkml:trace contextRef="#ctx0" brushRef="#br1" timeOffset="188550.5835">5555 2683 9 0,'0'0'32'15,"0"0"1"-15,0 0 1 16,0 0-15-16,-19-17-3 15,19 17-3-15,11-17-3 16,12 13-2-16,-7-15-3 16,15 5 0-16,1-5-2 15,9 6-1-15,-1-5-1 0,1 11 1 16,-6-3 0 0,-5 10-1-16,-30 0 1 15,22 27-1-15,-34 0 1 0,-13 9-1 16,-12 5 0-16,-7 5 0 15,0-4-1-15,-5 0 0 16,7-6 0-16,5-9-1 16,10-6 1-16,10-9 0 15,17-12 0-15,0 0 0 16,0 0 0-16,0 0 1 16,17-10-1-16,3 8 1 15,5-5 0-15,6 3 0 16,5-2 0-16,1 6 0 15,3-2-1-15,1 4 1 16,-3 0-2-16,-5-4-1 16,2 4-2-16,-14-19-8 0,8 15-27 15,-12-12 0-15,-17 14-1 16,22-30 1-16</inkml:trace>
  <inkml:trace contextRef="#ctx0" brushRef="#br1" timeOffset="189090.5764">5449 2371 47 0,'-49'34'37'16,"3"16"1"-16,2 21-2 16,-8-8-22-16,31 27-5 0,-1-5-3 15,30 11-1-15,11-8-2 16,26-6 0-16,16-16-1 16,26-15-1-1,15-20 0-15,10-14 0 0,4-24 0 16,4-18 1-16,-10-17 0 15,-6-18-1-15,-19-11 1 16,-20-13 0-16,-20-5-1 16,-20-1 0-16,-25 4-2 15,-22 5 1-15,-16 3-1 16,-16 7-2-16,-8 11-3 16,-17-7-17-16,11 31-17 0,-1 1-2 15,11 12 1-15,10 8-1 16</inkml:trace>
  <inkml:trace contextRef="#ctx0" brushRef="#br1" timeOffset="191707.0629">5439 4686 27 0,'0'0'31'0,"0"0"-2"0,0 0-8 15,0 0-4-15,0 0-5 16,0 0-2-16,23-25-3 15,6 17-1-15,0-5-2 16,15 7 0-16,-5-6-1 16,5 11 0-16,-7-1 0 15,-2 7-1-15,-10 3 0 16,-6 5 0-16,-19-13-1 16,-2 33 0-16,2-33 0 0,-36 33 0 15,10-20-1 1,-1-1 0-16,-1-3 0 15,4-3 0-15,24-6 0 16,-23 6 0-16,23-6 0 0,21-6-1 16,6 4 1-16,12-2 0 15,7 2 0-15,4-2 0 16,-1 3 0-16,-5 2 0 16,-9 1 1-16,-10 6-1 15,-25-8 1-15,4 29 1 16,-27-6 1-16,-10 6-1 15,-14-4 1-15,-5 5-1 16,-4-5 1-16,2 2-1 16,2-6 1-16,8-9-3 15,7-5-1-15,7-5-1 16,10 2-3-16,3-15-4 16,17 11-21-16,0 0-10 0,11-25 0 15,-5 4 1-15</inkml:trace>
  <inkml:trace contextRef="#ctx0" brushRef="#br1" timeOffset="192097.4584">5109 4782 64 0,'-36'69'37'16,"11"6"0"-16,17 7-11 15,8-19-16-15,40 6-4 16,14-21-1-16,33-7-2 16,13-20-2-16,20-16 1 15,7-20 0-15,6-16 0 16,-5-13 0-16,-7-11 0 15,-19-20 1-15,-19-2 0 16,-29-9 0-16,-17 5 1 16,-27-5-2-16,-18 11 0 15,-21 2 1-15,-19 10-2 16,-18 13 0-16,-11 10-3 16,0 17-1-16,-10-10-11 0,12 27-27 15,7 3 0-15,14 6-1 16,10 7-1-1</inkml:trace>
  <inkml:trace contextRef="#ctx0" brushRef="#br1" timeOffset="193925.9892">6743 6669 27 0,'12'-23'34'0,"-9"6"1"16,9 0-2-16,7 11-15 16,-25-19-2-16,28 23-4 15,-22 2-3-15,0 0-2 16,0 0-1-16,0 0-1 15,-27 35-2-15,13-1 0 0,-5 1-1 16,0 3 0-16,-1-2-1 16,3-1-1-16,3 1 1 15,7-7-1 1,9-8 1-16,-2-21-1 0,29 23 0 16,-4-23 1-16,9-2-1 15,5-7 0-15,5-3 1 16,1-3-1-16,-5 0 0 15,-3-1-1-15,-1 3 0 16,-9 3 0-16,-3 6-2 16,-24 4-1-16,27 0-6 15,-27 0-19-15,0 0-11 16,0 0 1-16,2-19 0 16</inkml:trace>
  <inkml:trace contextRef="#ctx0" brushRef="#br1" timeOffset="194174.0889">7146 6600 77 0,'0'0'38'15,"0"0"1"-15,2 42-8 16,-19-26-18-16,20 24-4 16,-12-2-1-16,7 8-3 15,-6 2-1-15,8 8-1 16,-4-8-1-16,4-2-1 15,2-10-2-15,0-11 0 16,4-4-2-16,-6-21-2 16,0 0-3-16,0 0-13 15,13-23-19-15,-11-7-2 16,-2-7 2-16,-2-9 0 0</inkml:trace>
  <inkml:trace contextRef="#ctx0" brushRef="#br1" timeOffset="194491.173">6552 6473 79 0,'-56'89'40'16,"17"14"0"-16,14 9 0 15,39 6-33-15,9-6-2 16,33-3-2-16,17-19 0 15,22-23-1-15,11-26-1 0,10-26-1 16,-1-27 1-16,-5-18-1 16,-11-18 2-16,-22-12-1 15,-25-13 0-15,-21-7-1 16,-24-4 2-16,-18-3-2 16,-18 7 1-16,-13 3-2 15,-7 12-1-15,-5-1-4 16,25 17-33-16,-9 8-2 15,3 11-1-15,10 12 0 16</inkml:trace>
  <inkml:trace contextRef="#ctx0" brushRef="#br1" timeOffset="196985.9089">1554 8597 14 0,'0'0'25'0,"0"0"-2"16,0 0-5-16,-13-17-4 15,13 17-2-15,0 0-2 16,0 0-1-16,0 0-2 15,0 0 0-15,0 0-1 16,0 0 0-16,0 0 0 16,19 2-1-16,-19-2-1 0,33-10 0 15,-14 2-1-15,14 3-1 16,0-5 0-16,5 2 0 16,-1 3-1-16,0-11-2 15,-3 16-4-15,-34 0-19 16,35-15-10-16,-35 15-2 15,0 0 1-15</inkml:trace>
  <inkml:trace contextRef="#ctx0" brushRef="#br1" timeOffset="197194.7619">1456 8689 43 0,'-25'15'35'0,"25"-15"1"15,0 0 0 1,0 0-23-16,41-4-3 16,-14-7-2-16,19 7-2 0,-4-7-2 15,10 3-2-15,0 0-4 16,-13-5-22-16,-2 3-13 16,-3 3 0-16,-12-3-2 15</inkml:trace>
  <inkml:trace contextRef="#ctx0" brushRef="#br1" timeOffset="203747.3085">8685 9757 56 0,'0'0'37'16,"0"0"1"-16,0 0-12 16,0 0-6-16,0 0-8 15,0 0-3-15,0 0-4 16,0 0-1-16,0 0-2 15,-13 20-1-15,13-20-1 16,0 0 1-16,0 17 0 16,0-17-1-16,19 9 1 15,2-9-1-15,6 2 0 16,6-2 1-16,8 2-1 0,3-4 1 16,0 2-1-16,1 6 0 15,-9 0 1-15,-7 5 0 16,-6 9 0-1,-13-1 1-15,-10 6 0 0,-8-4 0 16,-3-4 1-16,-9-4-1 16,1-1 0-16,-2-2 0 15,0-7-1-15,0 1 0 16,-1-6-1-16,5 2 1 16,17 0-2-16,-27-2-2 15,27 2-1-15,-17-5-2 16,17 5-6-16,5-21-29 15,-5 21-1-15,8-29-1 0,-8 29 2 16</inkml:trace>
  <inkml:trace contextRef="#ctx0" brushRef="#br1" timeOffset="204038.6865">8755 9688 59 0,'0'0'38'0,"0"0"-1"16,0 0 2-1,0 0-26-15,36-9-4 16,-13-1-3-16,22 4-1 15,-5-5-4-15,5 1-2 0,3-1-2 16,-8-6-3-16,11 18-12 16,-17-16-20-16,-9 4 0 15,-25 11-1-15,16-27 2 16</inkml:trace>
  <inkml:trace contextRef="#ctx0" brushRef="#br1" timeOffset="204430.4467">8795 9264 56 0,'-40'29'37'0,"-14"15"0"16,-8 20 0-16,0 32-24 15,-21-8-4-15,25 29-1 16,-5-6-2-16,34 10-2 16,15-10 0-16,38-11-1 15,28-20-1-15,31-22 1 0,23-29-2 16,23-24-1 0,14-24 1-16,1-17 1 15,-7-20 0-15,-17-11 0 16,-26-17-1-16,-22-6 1 0,-34 1 0 15,-30 9 0-15,-37 1-1 16,-31 12-1-16,-19 8-1 16,-13 1-3-16,5 35-9 15,-12-12-30-15,13 10 1 16,7 4-1-16,17 4 0 16</inkml:trace>
  <inkml:trace contextRef="#ctx0" brushRef="#br1" timeOffset="208511.0624">8743 12594 5 0,'0'0'33'0,"0"0"-1"16,0 0 2-16,0 0-13 15,8-30-4-15,-8 30-3 16,0 0-2-16,23-6-4 15,-23 6-2-15,0 0 0 16,-17 25-1-16,7 4-1 0,-7-3 0 16,5 13 0-1,-5-3-2-15,9 12 0 16,6-4-1-16,12-7 0 16,11-7 0-16,12-8-1 0,5-9 0 15,9-7 0-15,3-10 0 16,-4-11-1-16,-4-3 0 15,-5-5 1-15,-12-2 0 16,-7-3-1-16,-15 5 2 16,-10 3-2-16,-13 9 1 15,-7 9 1-15,-5 2-1 16,-5 11 1-16,-2 7-1 16,7 7 1-16,5 3-2 15,7 3 1-15,14 2-2 0,8-8 0 16,14 2-3-1,-16-27-5-15,58 24-22 16,-31-22-6-16,2-5 0 0,-6-7-1 16</inkml:trace>
  <inkml:trace contextRef="#ctx0" brushRef="#br1" timeOffset="208911.3919">8494 12349 54 0,'-29'29'38'15,"-3"17"-1"-15,-3 15 1 16,8 21-21-16,0-1-9 15,27 19-1-15,8-4-2 16,26 3-1-16,18-14-2 16,22-10 1-16,12-16-1 15,17-19 0-15,3-18 0 16,2-19-1-16,-6-20 1 16,-6-16 0-16,-22-18 0 15,-13-11-1-15,-26-14 1 16,-21-5-1-16,-28-1 0 15,-21 3-1-15,-15 4 0 0,-15 8-2 16,5 15-2-16,-13-5-37 16,21 22-1-16,1 8 0 15,19 12-1-15</inkml:trace>
  <inkml:trace contextRef="#ctx0" brushRef="#br1" timeOffset="216087.2277">20854 6195 34 0,'0'0'35'0,"23"-7"1"16,-23 7-3-16,0 0-15 15,4 23-2-15,-4-23-3 16,-15 44-4-16,-3-15-3 16,5 17-1-16,-12-2-1 15,2 9-1-15,-4-3-1 16,2-2-1-16,1-6 0 15,5-5 0-15,6-6 0 16,3-8-1-16,4-4 0 16,6-19 0-16,0 0-1 0,0 0-1 15,0 0-1-15,0 0-2 16,31 2-5-16,-37-25-17 16,6 23-12-16,12-33 0 15,-12 33 1-15,-4-27 0 16</inkml:trace>
  <inkml:trace contextRef="#ctx0" brushRef="#br1" timeOffset="216658.5229">20474 6602 33 0,'0'0'30'16,"0"0"-4"-16,0 0-3 0,0 0-3 15,21 17-4-15,-21-17-2 16,0 0-3-16,0 0-2 16,20-2-2-16,-20 2-1 15,0 0-2-15,17 12 0 16,-5 5 0-16,-7 2-2 15,5 10 0-15,-4 0 0 16,3 2-1-16,1-1-1 0,4 1 1 16,-5-6-1-16,3-4 1 15,-12-21 0-15,23 15-1 16,-23-15 0-16,0 0 1 16,19-13-1-16,-19 13 0 15,12-27 0-15,-3 10 0 16,-9 17-1-16,26-33 1 15,-11 16-1-15,-15 17 1 16,33-27 0-16,-16 16 0 16,0 3 0-16,-17 8 0 15,27-17-1-15,-27 17 1 16,20-14 1-16,-20 14-1 16,0 0 1-16,7-19 0 0,-7 19 0 15,-21-15 0-15,2 9 0 16,-6-4 0-16,-4 6 0 15,-6-3-1-15,-3 1-1 16,-5-2-3-16,18 10-33 16,-13 0-3-16,-1 0-1 15,0 4 1-15</inkml:trace>
  <inkml:trace contextRef="#ctx0" brushRef="#br1" timeOffset="262334.6378">4590 4289 1 0,'0'0'16'0,"-9"-25"12"16,9 25-3-16,0 0-11 16,2-31 1-16,-2 31-1 15,0 0 1-15,0 0-3 16,-41-19-2-16,41 19-1 15,-48 15-3-15,19 6-1 16,-19 2-1-16,2 16-1 0,-12 5 0 16,7 13 0-1,-1 3-1-15,16 9 0 16,5 0-1-16,23 2 0 0,18-12 0 16,23-7 0-16,21-17 0 15,15-10-1-15,12-20 0 16,6-10 0-16,-2-18 1 15,0-10-1-15,-10-11 1 16,-12-6 0-16,-10-8 0 16,-15-3 0-16,-17 4 0 15,-15 1-1-15,-15 2 0 16,-17 4-3-16,1 27-11 16,-13-7-24-16,-5 9-1 15,1 9 0-15,-1 6 0 16</inkml:trace>
  <inkml:trace contextRef="#ctx0" brushRef="#br1" timeOffset="264555.389">409 7659 8 0,'0'0'31'0,"0"0"1"0,0 0 1 15,-21-10-12-15,21 10-6 16,0 0-3-16,28 10-2 16,-28-10-3-16,43 2-1 15,-16-2-2 1,21 6-1-16,6-6 0 0,10 1-2 15,5-1 0-15,3 0-1 16,-1-1-2-16,-7-7-2 16,3 12-3-16,-24-23-9 15,-3 9-19-15,-9-2 0 16,-10-5-1-16,-21 17 1 16</inkml:trace>
  <inkml:trace contextRef="#ctx0" brushRef="#br1" timeOffset="264967.2178">1034 7532 34 0,'-31'8'34'0,"31"-8"1"15,-21-2 0-15,21 2-18 16,0 0-5-16,0 0-3 16,0 0-4-16,29 13-1 15,-1 1-3-15,3 1 0 16,6 3 0-16,-2-1-1 15,-3 0 0-15,-6 4 1 16,-11 2-1-16,-11 2 1 16,-8 6 1-16,-11-4 0 0,-5 1 0 15,-3-3 0-15,2 0 0 16,-2-9 1 0,5-3-1-16,1-9-1 15,17-4 1-15,-27-2-1 0,27 2 0 16,-25-23 1-16,25 23-1 15,-29-33 0-15,14 14 0 16,-3-8 1-16,3-1-1 16,-1-3 0-16,3 0 0 15,-3 0-1-15,3 3 0 16,-1 5 0-16,1 4-3 16,13 19-8-16,0 0-27 15,0 0-3-15,0 0 0 16,0 0-1-16</inkml:trace>
  <inkml:trace contextRef="#ctx0" brushRef="#br1" timeOffset="285699.8859">11146 9109 38 0,'22'-21'25'0,"-7"-6"-2"16,12 10 0-16,-17-16-1 16,15 26-4-16,-27-26-3 15,21 23-2-15,-27-17-2 16,8 27-4-16,-13-24-1 15,-4 20-1-15,-12-4-1 16,-2 14-1-16,-6-2-1 16,-1 7 0-16,-5 3 1 15,8 7-2-15,1 4 1 0,11 7 0 16,5 5-1-16,10 9 1 16,5 5-1-16,10 13 1 15,3 5-1 1,7 6 1-16,5-1-1 0,5 1 1 15,-2-2-1-15,4 4 0 16,-8-6 0-16,-4-4 1 16,-7-6-1-16,-8-7 1 15,-8-4 0-15,-10-2-1 16,-1-12 1-16,-6-9-1 16,-4-10 1-16,-4-3-1 15,-4-10 0-15,-1-8-1 16,-11-4 0-16,-1-5 0 0,-8-4 0 15,4-5 0-15,-2-4 0 16,8-1 0 0,7-8 0-16,8 8-2 15,12-1-2-15,6-5-2 0,13 33-9 16,19-29-28-16,-19 29-2 16,27-31 1-16,-8 30-1 15</inkml:trace>
  <inkml:trace contextRef="#ctx0" brushRef="#br1" timeOffset="286285.0223">11158 10012 65 0,'31'-24'40'16,"-31"24"0"-16,29-14 1 16,-29 14-23-16,17 6-6 15,2 13-3-15,-19-19-3 16,20 40-1-16,-14-11-2 15,1 4-1-15,-3 1 0 16,2 3 0-16,0-7-1 16,-1 1 0-16,1-8-1 15,0-4 1-15,-6-19 0 16,19 18 0-16,-19-18-1 16,29-23 1-16,-13-2-1 15,1-8 0-15,-2 0 1 16,3-5-2-16,-3 0 1 0,-1 3-2 15,-1 4 0-15,-5 5-4 16,-8 26-2-16,8-31-33 16,-8 31-3-16,0 0 1 15,0 0 0-15</inkml:trace>
  <inkml:trace contextRef="#ctx0" brushRef="#br1" timeOffset="286770.6017">11598 10344 35 0,'21'-21'36'0,"-21"21"2"15,17-4 1-15,-17 4-12 0,22 4-9 16,-22-4-5-16,-12 21-3 15,-5-5-2-15,5 16-2 16,-9-5-3-16,7 10 1 16,-1-9-2-16,9 3 0 15,6-6-1-15,0-25 0 16,35 25-1-16,-4-25 0 16,3-8 1-16,3-9-1 15,0-6 0-15,-8-6 0 16,-8 4-1-16,-11-5 0 15,-7 5-2-15,-12-12-5 16,13 8-33-16,-22-5-1 16,-1 1-1-16,-2-7 1 0</inkml:trace>
  <inkml:trace contextRef="#ctx0" brushRef="#br1" timeOffset="287531.5259">11343 8505 82 0,'0'0'40'16,"4"-19"1"-16,-4 19-7 16,0 0-21-16,0 0-4 15,19 19-3-15,-19-19 0 16,16 36-3-16,-7-11 1 15,5 8-2-15,-4-1 1 16,3 3-2-16,-1-1 1 0,1-3-1 16,-1-8-1-16,1-4 0 15,-13-19 1-15,33 4-1 16,-14-19 1-16,1-8-1 16,-3-14 0-16,0-5 1 15,-3-2-2-15,3-4 1 16,-1 0-1-16,-5 0 0 15,3 12-2-15,-7 1-2 16,-7 35-5-16,18-27-33 16,-18 27 1-16,0 0-2 15,17 6 1-15</inkml:trace>
  <inkml:trace contextRef="#ctx0" brushRef="#br1" timeOffset="288019.5766">12319 8752 98 0,'0'0'42'16,"0"0"2"-16,0 0-11 16,0 0-21-16,0 0-3 15,8 27-2-15,-6 2-2 16,-2 2-3-16,0 9 0 16,0 4-1-16,2 0-1 0,-2 0 0 15,2 0 0 1,2-9 0-16,-3-8-4 15,7 0-2-15,-8-27-10 16,0 0-28-16,0 0 0 0,0 0 0 16,0 0 0-16</inkml:trace>
  <inkml:trace contextRef="#ctx0" brushRef="#br1" timeOffset="288223.1026">12043 9335 100 0,'0'23'43'0,"0"-23"-1"0,49 6 1 16,-22-15-36-1,30-3-2-15,5-5-2 16,6 3-1-16,-3 3-3 16,-5-4-2-16,-2 15-5 0,-23-6-34 15,-3 6 0-15,-32 0-1 16,22 13-1-16</inkml:trace>
  <inkml:trace contextRef="#ctx0" brushRef="#br1" timeOffset="288771.7684">12119 9723 78 0,'15'-19'43'0,"-15"19"-2"15,0 0 2-15,-4-23-31 16,4 23-1-16,0 0-3 0,23-8-2 16,-23 8-1-16,0 0-2 15,23 23 1-15,-13 0-3 16,0 8-1-16,-1 1 0 15,1 5 0-15,0-1 0 16,1-1 0-16,-1-3 0 16,1-9 0-16,-11-23 0 15,29 20 0-15,-29-20 0 16,35-27 0-16,-14-4 0 16,-3-5 0-16,3-10 0 15,-8-1 0-15,1 0 0 16,-6-1 0-16,-3 3 0 15,-3 19-1-15,-13-3-10 0,11 29-32 16,-6-19-2-16,6 19 1 16,0 0-2-16</inkml:trace>
  <inkml:trace contextRef="#ctx0" brushRef="#br1" timeOffset="289431.0877">13359 9328 68 0,'0'0'40'16,"0"0"1"-16,-10-18-1 16,-15 1-23-16,25 17-6 15,-48 6-2-15,17 5-2 16,-13-5-2-16,1 17-2 15,1 0 0-15,-1 8-1 0,9 3 0 16,5-3-1 0,9 6-1-16,15-9 0 15,8-1 0-15,-3-27 0 16,41 27-1-16,-8-27 0 0,1-6 0 16,5-11-1-16,2-8 0 15,-7-11 0-15,1-7-1 16,-8-14 0-16,2-4 0 15,-10-5 1-15,-1-1 1 16,-5 10-1-16,-3 1 2 16,-6 12 1-16,-3 9 0 15,-1 35 2-15,0 0 0 0,0 0 0 16,-17 31 0-16,13 7 0 16,-2 8 0-16,5 8-1 15,1 4 0 1,1-3-1-16,3-1 0 15,4-6-1-15,2-6 0 0,1-13-1 16,3-4-2-16,-14-25-1 16,25 27-5-16,-25-27-21 15,0 0-13-15,11-27 0 16,-5 8 0-16,-2-6 0 16</inkml:trace>
  <inkml:trace contextRef="#ctx0" brushRef="#br1" timeOffset="289755.517">13498 9203 94 0,'21'17'43'0,"-21"-17"0"16,33 39 1-16,-33-39-35 16,42 46-1-16,-21-16-3 15,4 5-1-15,-1-1-1 16,-3-3-2-16,-4-4 0 15,-1-6-1-15,-16-21 0 16,21 27 0-16,-21-27 0 16,0 0 0-16,17 0 0 15,-17 0 0-15,10-35 0 16,-4 9 0-16,1-9 0 16,-1-1 0-16,4-10 0 15,-1 3 0-15,5-3 0 16,-3 4 0-16,7 13-6 0,-18-3-38 15,19 9 0-15,-5-2 0 16,5 13-1-16</inkml:trace>
  <inkml:trace contextRef="#ctx0" brushRef="#br1" timeOffset="350630.8436">14113 11848 26 0,'6'21'32'0,"-6"-21"0"16,-16 25 2-16,22-2-21 15,-25-19-3-15,17 13-1 16,-15-22-1-16,17 5-3 16,-18-6 0-16,18 6-2 0,-4-25-1 15,16 4-1-15,1-6 1 16,14 2-1-16,6 0 0 16,6 10 0-16,-1 3 1 15,5 18 1-15,-12 4 0 16,-6 14 1-16,-18 9-1 15,-9 7 1-15,-17 1-1 16,-2 1 1-16,-14-10-1 16,2-3 0-16,-1-13-1 15,7-9-1-15,6-11 1 16,21 4-2-16,-18-30 1 16,16 7-1-16,6 2 0 15,0-2-1-15,-4 23-1 0,8-29-3 16,-8 29-5-16,0 0-30 15,-6 21 1-15,6-21-2 16,-4 19 2-16</inkml:trace>
  <inkml:trace contextRef="#ctx0" brushRef="#br1" timeOffset="351266.837">14634 11334 42 0,'0'0'36'0,"4"-17"1"16,-4 17 1-16,2-17-17 16,-2 17-9-16,0 0-2 15,17 25-3-15,-17-25-2 0,8 26 0 16,-5-8-3-16,3 8 1 15,0-4-2-15,0 4 1 16,2-4-1-16,-1-1 0 16,-7-21-1-16,27 27 0 15,-7-24 1-15,10-5-1 16,3 2 0-16,8 0 0 16,-1 2 0-16,6 2 0 15,1 4 0-15,-1 3-1 16,-5 9 1-16,-5 4 0 15,-7 1 1-15,-4 8 0 16,-5-8 0-16,-11 4 0 0,-9-2 1 16,-4-2 0-1,-11-1-1-15,-4-1 1 0,-10-1-1 16,-2-5 1-16,-4-4-2 16,0-5 1-1,-1 2-1-15,-1-7 0 0,6 1-2 16,0-13-2-16,10 5-3 15,-8-25-6-15,14 10-28 16,-3-12-1-16,11-3 0 16,-1-12 1-16</inkml:trace>
  <inkml:trace contextRef="#ctx0" brushRef="#br1" timeOffset="351487.1348">14686 11211 57 0,'-23'-3'39'0,"23"3"1"16,-22-4 1-16,22 4-13 15,41 7-21-15,19-7-1 16,9-11-2-16,16 3-2 16,2-3-2-16,0-1-3 15,1 12-5-15,-32-8-29 16,0 7-4-16,-21-1 1 15,-12 4-1-15</inkml:trace>
  <inkml:trace contextRef="#ctx0" brushRef="#br1" timeOffset="351951.2329">15479 11315 71 0,'0'0'39'0,"3"-17"1"16,-3 17 0-16,0 0-29 15,20 0-1-15,-20 0-3 16,23 27-1-16,-12-4-2 0,5 13-2 16,-3 6 0-16,5 2 0 15,-7 0-1-15,3 1 0 16,-3-7 0-16,3-4 0 16,1-14 0-16,5-13 0 15,1-14-1-15,4-7 1 16,4-13 0-16,0-15-1 15,0-8 0-15,-2-3 0 16,0-1 0-16,-4 0 0 16,-4 6 0-16,-3 2-2 15,-5 12 0-15,-7 3-2 16,-4 31-5-16,0 0-29 16,0 0-4-16,0 0 0 0,-25 21 0 15</inkml:trace>
  <inkml:trace contextRef="#ctx0" brushRef="#br1" timeOffset="352370.6839">15999 11702 59 0,'18'-17'38'16,"-18"17"1"-16,0 0 1 16,0 0-25-16,0 0-3 0,-2 42-3 15,-14-21-3-15,9 14-1 16,-7-1-2-16,6 5-1 15,3-1-2-15,5-9 1 16,7-8-1-16,13-13 1 16,5-10-1-16,6-12 0 15,1-7 0-15,1-9 0 16,-4-9 1-16,-4 1-1 0,-9-2 1 16,-15 5-1-1,-8 4 0-15,-13 8-3 16,1 16-5-16,-16-3-32 15,8 10-1-15,0 4-1 0,4 4 1 16</inkml:trace>
  <inkml:trace contextRef="#ctx0" brushRef="#br1" timeOffset="355066.8715">16676 11415 42 0,'0'0'36'0,"0"0"0"16,0 0-7-16,0 0-11 16,0 0-4-16,0 0-3 15,0 0-3-15,35-8-2 16,-14 0-1-16,16 8-1 15,1-5-2-15,13 1 1 16,-3-4-2-16,2-2-1 16,-4 5-1-16,-9-5-3 15,2 14-4-15,-39-4-17 16,21-8-14-16,-21 8-1 16,-18 23 1-16,-5-5 0 15</inkml:trace>
  <inkml:trace contextRef="#ctx0" brushRef="#br1" timeOffset="355262.6697">16809 11507 70 0,'-17'11'41'16,"17"-11"0"-16,21 6 1 15,16 7-30-15,-18-24-2 16,20 15-3-16,-4-12-2 16,3 6-2-16,-3-4-1 15,-4 5-2-15,-2-1-1 16,-10-2-2-16,-19 4-2 15,0 0-19-15,0 0-17 16,0 0-1-16,-12 17 1 16,-5-15 0-16</inkml:trace>
  <inkml:trace contextRef="#ctx0" brushRef="#br1" timeOffset="356458.1663">17809 11453 44 0,'7'-17'37'0,"-1"-2"1"15,0-1 0-15,13 18-23 16,-23-21-1-16,4 23-4 15,0 0-2-15,27 22-2 16,-25 1-2-16,6 17 0 0,-4 4-2 16,3 15 1-16,-3-3-2 15,6 5 0-15,-2-5 1 16,-1-8-1-16,-1-10-1 16,6-5 1-16,-12-33 0 15,27 15 0-15,-27-15 0 16,36-36 0-16,-12 1-1 15,3-13 0-15,3-9 1 16,-1-4-1-16,0-3 0 16,-4 1 0-16,0 5 0 15,-7 5-2-15,-1 10-1 16,-9 7-1-16,3 17-3 0,-16-4-24 16,5 23-11-16,0 0 1 15,0 21-1-15</inkml:trace>
  <inkml:trace contextRef="#ctx0" brushRef="#br1" timeOffset="356818.9127">18298 11783 72 0,'26'-13'38'16,"-26"13"2"-16,0 0 0 16,3 24-31-16,-26-10-1 15,12 19-2-15,-7-1-3 16,7 3 0-16,1-3-2 16,12-5 0-16,-2-27-1 15,29 23 0-15,-2-27 0 16,4-11 1-16,0-10-1 15,-2-10 1-15,-4-3-1 16,-8 0 0-16,-5-3 1 16,-10 3-1-16,-6 6-1 15,-8-1-4-15,12 33-21 16,-15-23-14-16,15 23 0 0,-25-17-2 16,25 17 1-16</inkml:trace>
  <inkml:trace contextRef="#ctx0" brushRef="#br1" timeOffset="357418.8301">18748 11545 50 0,'-19'15'38'16,"19"-15"0"-16,-18 16 1 16,22 1-25-16,-4-17-3 15,0 0-3-15,0 0-2 16,43-25-2-16,-11 2-1 0,13-2-1 16,3-11 1-1,4-3-2-15,2-3 0 16,-2-4-1-16,-8 2 1 15,-7 2-1-15,-16 0 1 0,-13 9-2 16,-16 8 2-16,-17 12-1 16,-15 11 1-16,-10 17 0 15,-8 8 0-15,0 21 0 16,6 10 1-16,9 2-1 16,12 3 1-16,22 2-1 15,17-3 0-15,15-8 0 16,9-8 0-16,15-15 0 15,-1-10-1-15,-2-3 0 16,-1-13-1-16,-8-8-2 16,1 7-7-16,-20-17-32 15,1-1 1-15,-15-5-2 0,2-2 1 16</inkml:trace>
  <inkml:trace contextRef="#ctx0" brushRef="#br1" timeOffset="358367.3179">19205 10818 47 0,'0'0'37'0,"12"-17"0"15,-12 17 1-15,19-23-25 16,18 27-3-16,-14-16-2 16,19 12-3-16,-5-6-3 15,3-3-6-15,8 15-6 16,-17-8-27-16,2-8 0 0,-6 4-2 15,-10-1 2 1</inkml:trace>
  <inkml:trace contextRef="#ctx0" brushRef="#br1" timeOffset="358999.0882">19894 10381 37 0,'19'-33'36'0,"-19"33"1"16,17-17-7-16,-24-10-7 16,7 27-8-16,0 0-2 15,-10 21-3-15,-23-4-4 16,6 20 0-16,-11 1-3 15,1 8 1-15,-2 4-2 16,8 8 1-16,4-3-2 16,16-3 0-16,11-2 0 0,13-10 0 15,10-3-1-15,10-10 0 16,6-8 0-16,9-8 0 16,0-11 0-16,4-6 0 15,0-9 0-15,-5-6 0 16,-3-6 0-16,-7-2 0 15,-10 1 0-15,-8 1 0 16,-11 4 0-16,-14 4 0 16,-11 5 0-16,-8 10 1 15,-8 8-1-15,-4 6 0 16,2 7 0-16,5 2-1 16,3 4 0-16,5 0 0 15,11 4-2-15,1-8-4 0,22 14-6 16,-12-33-29-16,21 29 2 15,-21-29-2-15,38 7 1 16</inkml:trace>
  <inkml:trace contextRef="#ctx0" brushRef="#br1" timeOffset="359343.1586">20380 10440 54 0,'0'0'38'16,"0"0"2"-16,0 0 0 15,-8 19-24-15,8-19-6 0,-6 48-1 16,-2-15-4-16,8 9-1 15,-3 2-1-15,-3 2-1 16,0-2-1-16,-2-5 0 16,6-7-1-16,-3-7 0 15,5-25-2-15,5 20-1 16,-5-20-3-16,24-14-4 16,8 14-14-16,-7-27-18 15,0-3 2-15,1-11 0 16,2-1 1-16</inkml:trace>
  <inkml:trace contextRef="#ctx0" brushRef="#br1" timeOffset="359530.9013">20623 10433 49 0,'15'-22'38'0,"-15"22"1"15,31-9 0-15,-31 9-22 16,15 34-4-16,-18-3-5 16,10 15 0-16,-11-2-3 15,6 10-2-15,-7-2-1 16,1-4-1-16,2-6-1 15,-4-11-1-15,10-6-3 16,-4-25-5-16,11 28-19 0,-11-28-13 16,0 0 1-16,2-32-2 15</inkml:trace>
  <inkml:trace contextRef="#ctx0" brushRef="#br1" timeOffset="359735.2909">20208 10400 60 0,'0'0'38'15,"31"-10"-1"-15,7 8 2 16,3-7-30-16,25 13-2 16,-5-6-3-16,5 2-5 15,1 15-8-15,-11-7-29 16,-6-4 1-16,-13 3-2 15,-12-3 1-15</inkml:trace>
  <inkml:trace contextRef="#ctx0" brushRef="#br1" timeOffset="360230.9336">21005 10406 37 0,'0'0'38'0,"0"0"0"16,0 0 1-16,2 32-21 15,-22-16-3-15,26 28-5 16,-21-6-3-16,15 20-1 0,-8-5-3 16,8 5 0-16,0-4-2 15,2-6-1 1,6-8-1-16,1-11-1 16,7-2-3-16,-16-27-4 0,29 24-11 15,-29-24-20-15,0 0 1 16,13-26-2-16,-13 5 2 15</inkml:trace>
  <inkml:trace contextRef="#ctx0" brushRef="#br1" timeOffset="360606.8079">20939 10413 35 0,'33'-15'35'0,"2"-4"2"16,7 5 1-16,18 20-23 16,-18-17-1-16,28 32-3 15,-22-6-3-15,8 29 0 16,-18 0-3-16,-3 22-1 15,-20 3-1-15,-11 5-1 16,-17 7 0-16,-12-2-1 16,-6-6 1-16,-6-6-2 15,1-8 0-15,1-9 0 16,4-12-1-16,4-9-1 16,8-10-1-16,-2-19-4 0,21 0-11 15,0 0-22-15,0 0-1 16,-14-23 0-16,12 2 1 15</inkml:trace>
  <inkml:trace contextRef="#ctx0" brushRef="#br1" timeOffset="361387.5193">21630 10342 38 0,'0'0'38'15,"0"0"0"-15,0 0 2 16,9-19-25-16,5 42-2 16,-14-23-3-16,0 54-2 15,-4-21-3-15,8 15-1 16,-6 1-2-16,2 3 0 0,-4-6-1 16,2-2 0-16,-2-9-2 15,0-10 0 1,2-2-3-16,2-23-2 0,0 0-6 15,-21 8-23-15,21-8-4 16,-13-33-2-16,5 4 2 16</inkml:trace>
  <inkml:trace contextRef="#ctx0" brushRef="#br1" timeOffset="361762.5861">21581 10260 28 0,'16'-29'36'0,"13"6"0"15,3 6 2-15,3-16-18 0,13 39-5 16,-21-14-5 0,18 26-1-16,-22-9-2 15,4 16-3-15,-17 2 0 16,-7 4-2-16,-10 5 0 0,-7 4-1 16,-11 1 0-16,-4-3-1 15,-6-3 0-15,5-5 0 16,1-5 0-16,6-2 1 15,7-5-1-15,16-18 0 16,0 0 1-16,0 17 0 16,0-17 0-16,31 11 0 15,-12-5 0-15,2 4 0 16,1-1 0-16,-1 5-1 0,0 1 1 16,-2-4-1-1,1 1-1-15,-20-12-1 16,32 25-2-16,-32-25-4 0,29 19-19 15,-29-19-14-15,18-8 0 16,-18 8 0-16,17-28 0 16</inkml:trace>
  <inkml:trace contextRef="#ctx0" brushRef="#br1" timeOffset="362146.6412">22062 10298 55 0,'7'-19'39'0,"-7"19"1"16,12-25 0-16,-20 6-26 16,8 19-3-16,0 0-2 15,10 35-3-15,-16-14-2 0,6 9-1 16,-6-1-2-16,4 9 1 16,-2 1-2-16,3-3 1 15,-1 3-1-15,4-1 1 16,-1-5-1-16,5-3 0 15,-2-3 0-15,4-8 0 16,-8-19 1-16,21 27-2 16,-21-27 1-16,29 14 1 15,-12-11-1-15,5 1 0 16,1 0 0-16,2-2 0 16,0-2 0-16,-2 2 0 15,-2-2 0-15,-3-6-1 16,-1 0 0-16,-17 6-1 0,17-21-3 15,-19-2-4-15,2 23-32 16,10-32-1-16,-16 13 1 16,-7-1-1-16</inkml:trace>
  <inkml:trace contextRef="#ctx0" brushRef="#br1" timeOffset="362391.827">21896 10411 63 0,'0'0'39'0,"23"-21"1"16,0 18-1-16,21 3-30 15,-17-14-2-15,16 12-3 16,-8-5-3-16,-7 1-5 15,13 19-11-15,-10-11-24 16,-14-2 0-16,-17 0-1 16,0 0 1-16</inkml:trace>
  <inkml:trace contextRef="#ctx0" brushRef="#br1" timeOffset="362767.1162">22829 10356 68 0,'0'0'41'0,"0"0"-1"16,-31 17 1-16,-5 0-31 16,9 27-2-16,-23-1-3 15,1 18 0-15,-7 6-3 0,-3 4 0 16,3 4-1 0,4-4 0-16,3-6-2 15,9-3 1-15,5-7-1 0,8-13 0 16,10-1-1-16,-1-14-3 15,15 5-5-15,-15-17-31 16,18-15 0-16,0 0-1 16,0 0 0-16</inkml:trace>
  <inkml:trace contextRef="#ctx0" brushRef="#br1" timeOffset="363294.4835">22571 10912 69 0,'23'-8'43'0,"-23"8"-2"16,0 0 1-16,0 0-31 16,0 43-3-16,-2-22-3 15,4 6-2-15,-2 3 0 16,2-3-3-16,-2-4 1 15,0-4 0-15,0-19-2 16,0 0 1-16,0 0 0 16,17-13-1-16,-3-12 0 15,5-4 1-15,4-3-1 16,0 1 1-16,4 0-1 16,0 1 1-16,-2 12 0 15,0 7 1-15,-5 9 0 0,-1 11 0 16,-7 9 1-16,-3 10-2 15,-5 7 1-15,0 1 0 16,-4 3 0-16,0-1-1 16,-2-5 0-16,4-6 0 15,8-10 0-15,-10-17 0 16,36 2-1-16,-7-12 1 16,8-11 0-16,3-4 0 15,3 0 0-15,-3 4 0 16,-3 4 1-16,-4 13-1 15,-8 6 1-15,-6 13 0 16,-5 14-2-16,-7 6-2 16,11 24-14-16,-18-19-25 0,0 3-1 15,-10-11-1-15,-5 1 0 16</inkml:trace>
  <inkml:trace contextRef="#ctx0" brushRef="#br1" timeOffset="363894.6072">18540 11081 46 0,'17'-25'37'0,"-17"25"3"16,8-21-1-16,-39 17-22 15,15 42-2-15,-36-1-4 16,6 38-3-16,-31 15-2 16,-6 34-1-16,-19 15-3 0,-4 12 0 15,-2-3-1-15,1-6-1 16,11-10 0-1,11-24-3-15,23-13-8 16,16-43-29-16,19-23-1 0,4-27 0 16,8-19-1-16</inkml:trace>
  <inkml:trace contextRef="#ctx0" brushRef="#br1" timeOffset="364414.4787">16192 10912 78 0,'39'-17'40'0,"-18"17"0"15,-21 23 1-15,-21 34-32 16,-39 12 0-16,-13 45-4 15,-41 26-1-15,-13 27-1 16,-18 11-2-16,2-2-4 16,18 3-28-16,9-24-9 15,22-13-1-15,24-31-1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0361F-7E40-41DD-88B0-7D903840CD15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47FB6-4DEF-492F-8E58-734D322A4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40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22461-1A23-46D4-A786-1F81E0A62B3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5001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3AA2E-DE41-4E2A-B74F-BC1B9F240FA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5180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3AA2E-DE41-4E2A-B74F-BC1B9F240FA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5577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8AF4051-3A41-43D6-BD39-AEB619191C3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4051-3A41-43D6-BD39-AEB619191C3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4051-3A41-43D6-BD39-AEB619191C3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AF4051-3A41-43D6-BD39-AEB619191C3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8AF4051-3A41-43D6-BD39-AEB619191C3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4051-3A41-43D6-BD39-AEB619191C3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4051-3A41-43D6-BD39-AEB619191C3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AF4051-3A41-43D6-BD39-AEB619191C3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F4051-3A41-43D6-BD39-AEB619191C3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8AF4051-3A41-43D6-BD39-AEB619191C3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AF4051-3A41-43D6-BD39-AEB619191C3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8AF4051-3A41-43D6-BD39-AEB619191C3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DB4595-34BF-4EBF-A748-60E9C19708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ANNOUNCEMENTS: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1417638"/>
            <a:ext cx="8458200" cy="48737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Non-constant force lab due Friday</a:t>
            </a:r>
          </a:p>
          <a:p>
            <a:r>
              <a:rPr lang="en-US" sz="3600" dirty="0" smtClean="0"/>
              <a:t>FR work day Friday- have #1-6 attempted by then</a:t>
            </a:r>
          </a:p>
          <a:p>
            <a:r>
              <a:rPr lang="en-US" sz="3600" dirty="0" err="1" smtClean="0"/>
              <a:t>Ch</a:t>
            </a:r>
            <a:r>
              <a:rPr lang="en-US" sz="3600" dirty="0" smtClean="0"/>
              <a:t> 6 HW Quiz and </a:t>
            </a:r>
            <a:r>
              <a:rPr lang="en-US" sz="3600" dirty="0" err="1" smtClean="0"/>
              <a:t>Ch</a:t>
            </a:r>
            <a:r>
              <a:rPr lang="en-US" sz="3600" dirty="0" smtClean="0"/>
              <a:t> 6 HW due next Wednesday, 9/23</a:t>
            </a:r>
          </a:p>
          <a:p>
            <a:r>
              <a:rPr lang="en-US" sz="3600" dirty="0" smtClean="0"/>
              <a:t>Newton’s Laws/Dynamics Exam- a week from Monday,9/8</a:t>
            </a:r>
          </a:p>
          <a:p>
            <a:r>
              <a:rPr lang="en-US" sz="3600" dirty="0" smtClean="0"/>
              <a:t>Field Trip forms????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633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4551182"/>
            <a:ext cx="8339138" cy="1470025"/>
          </a:xfrm>
        </p:spPr>
        <p:txBody>
          <a:bodyPr/>
          <a:lstStyle/>
          <a:p>
            <a:pPr eaLnBrk="1" hangingPunct="1"/>
            <a:r>
              <a:rPr lang="en-US" sz="4000" dirty="0" smtClean="0"/>
              <a:t>Non-Constant Force </a:t>
            </a:r>
            <a:br>
              <a:rPr lang="en-US" sz="4000" dirty="0" smtClean="0"/>
            </a:br>
            <a:r>
              <a:rPr lang="en-US" sz="4000" dirty="0" smtClean="0"/>
              <a:t>Problems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4145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561101875" y="-555090013"/>
              <a:ext cx="526615025" cy="561797201"/>
            </p14:xfrm>
          </p:contentPart>
        </mc:Choice>
        <mc:Fallback xmlns="">
          <p:pic>
            <p:nvPicPr>
              <p:cNvPr id="134145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61110515" y="-555098653"/>
                <a:ext cx="526635185" cy="561817361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-2345"/>
            <a:ext cx="5934456" cy="455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81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178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152400" y="228600"/>
                <a:ext cx="8610600" cy="1047750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FontTx/>
                  <a:buNone/>
                </a:pPr>
                <a:r>
                  <a:rPr lang="en-US" sz="3200" b="1" dirty="0" smtClean="0"/>
                  <a:t>Problem:</a:t>
                </a:r>
                <a:r>
                  <a:rPr lang="en-US" sz="32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Force </a:t>
                </a:r>
                <a:r>
                  <a:rPr lang="en-US" sz="3200" dirty="0" err="1" smtClean="0"/>
                  <a:t>F</a:t>
                </a:r>
                <a:r>
                  <a:rPr lang="en-US" sz="3200" baseline="-25000" dirty="0" err="1" smtClean="0"/>
                  <a:t>x</a:t>
                </a:r>
                <a:r>
                  <a:rPr lang="en-US" sz="3200" dirty="0" smtClean="0"/>
                  <a:t> = </a:t>
                </a:r>
                <a:r>
                  <a:rPr lang="en-US" sz="3200" i="1" dirty="0" smtClean="0"/>
                  <a:t>c </a:t>
                </a:r>
                <a:r>
                  <a:rPr lang="en-US" sz="3200" dirty="0" smtClean="0"/>
                  <a:t>sin (</a:t>
                </a:r>
                <a:r>
                  <a:rPr lang="en-US" sz="3200" dirty="0" smtClean="0">
                    <a:latin typeface="Symbol" panose="05050102010706020507" pitchFamily="18" charset="2"/>
                  </a:rPr>
                  <a:t>p </a:t>
                </a:r>
                <a:r>
                  <a:rPr lang="en-US" sz="3200" dirty="0" smtClean="0"/>
                  <a:t>t/</a:t>
                </a:r>
                <a:r>
                  <a:rPr lang="en-US" sz="3200" dirty="0" smtClean="0">
                    <a:latin typeface="Symbol" panose="05050102010706020507" pitchFamily="18" charset="2"/>
                  </a:rPr>
                  <a:t>T</a:t>
                </a:r>
                <a:r>
                  <a:rPr lang="en-US" sz="3200" dirty="0" smtClean="0"/>
                  <a:t>), where </a:t>
                </a:r>
                <a:r>
                  <a:rPr lang="en-US" sz="3200" i="1" dirty="0" smtClean="0"/>
                  <a:t>c</a:t>
                </a:r>
                <a:r>
                  <a:rPr lang="en-US" sz="3200" dirty="0" smtClean="0"/>
                  <a:t> and </a:t>
                </a:r>
                <a:r>
                  <a:rPr lang="en-US" sz="3200" dirty="0">
                    <a:latin typeface="Symbol" panose="05050102010706020507" pitchFamily="18" charset="2"/>
                  </a:rPr>
                  <a:t>T</a:t>
                </a:r>
                <a:r>
                  <a:rPr lang="en-US" sz="3200" dirty="0" smtClean="0"/>
                  <a:t> are constants, is applied to an object of mass m that moves on a horizontal, frictionless surface.  The object is at rest at the origin at t = 0.  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a.  Find an expression for the object’s velocity.  Graph your result for 0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200" dirty="0" smtClean="0"/>
                  <a:t> t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dirty="0">
                    <a:latin typeface="Symbol" panose="05050102010706020507" pitchFamily="18" charset="2"/>
                  </a:rPr>
                  <a:t>T</a:t>
                </a:r>
                <a:r>
                  <a:rPr lang="en-US" sz="32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3200" dirty="0" smtClean="0"/>
                  <a:t>b.  What is the maximum velocity of a 500 g object if </a:t>
                </a:r>
                <a:r>
                  <a:rPr lang="en-US" sz="3200" i="1" dirty="0" smtClean="0"/>
                  <a:t>c</a:t>
                </a:r>
                <a:r>
                  <a:rPr lang="en-US" sz="3200" dirty="0" smtClean="0"/>
                  <a:t> = 2.5 N and </a:t>
                </a:r>
                <a:r>
                  <a:rPr lang="en-US" sz="3200" dirty="0">
                    <a:latin typeface="Symbol" panose="05050102010706020507" pitchFamily="18" charset="2"/>
                  </a:rPr>
                  <a:t>T</a:t>
                </a:r>
                <a:r>
                  <a:rPr lang="en-US" sz="3200" dirty="0" smtClean="0"/>
                  <a:t> = 1.0s</a:t>
                </a:r>
                <a:endParaRPr lang="en-US" sz="3200" baseline="30000" dirty="0" smtClean="0"/>
              </a:p>
              <a:p>
                <a:pPr marL="0" indent="0" eaLnBrk="1" hangingPunct="1">
                  <a:buFontTx/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501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228600"/>
                <a:ext cx="8610600" cy="1047750"/>
              </a:xfrm>
              <a:blipFill rotWithShape="0">
                <a:blip r:embed="rId3"/>
                <a:stretch>
                  <a:fillRect l="-1769" t="-8187" r="-1982" b="-417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7350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84760" y="77400"/>
              <a:ext cx="8553600" cy="6186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280" y="64440"/>
                <a:ext cx="8575200" cy="621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60480" y="279720"/>
              <a:ext cx="8682120" cy="60195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80" y="271440"/>
                <a:ext cx="8711640" cy="603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327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414360" y="126360"/>
              <a:ext cx="8105040" cy="5964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1840" y="122400"/>
                <a:ext cx="8123040" cy="598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95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178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152400" y="76200"/>
                <a:ext cx="8991600" cy="1047750"/>
              </a:xfrm>
            </p:spPr>
            <p:txBody>
              <a:bodyPr>
                <a:noAutofit/>
              </a:bodyPr>
              <a:lstStyle/>
              <a:p>
                <a:pPr marL="0" indent="0" eaLnBrk="1" hangingPunct="1">
                  <a:buFontTx/>
                  <a:buNone/>
                </a:pPr>
                <a:r>
                  <a:rPr lang="en-US" sz="2800" b="1" dirty="0" smtClean="0"/>
                  <a:t>Problem 2:</a:t>
                </a:r>
                <a:r>
                  <a:rPr lang="en-US" sz="2800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An object moving in a liquid experiences a linear drag force </a:t>
                </a:r>
                <a:r>
                  <a:rPr lang="en-US" sz="2800" i="1" dirty="0" smtClean="0"/>
                  <a:t>F</a:t>
                </a:r>
                <a:r>
                  <a:rPr lang="en-US" sz="2800" i="1" baseline="-25000" dirty="0" smtClean="0"/>
                  <a:t>D</a:t>
                </a:r>
                <a:r>
                  <a:rPr lang="en-US" sz="2800" i="1" dirty="0" smtClean="0"/>
                  <a:t> = -</a:t>
                </a:r>
                <a:r>
                  <a:rPr lang="en-US" sz="2800" i="1" dirty="0" err="1" smtClean="0"/>
                  <a:t>bv</a:t>
                </a:r>
                <a:r>
                  <a:rPr lang="en-US" sz="2800" dirty="0" smtClean="0"/>
                  <a:t>, where </a:t>
                </a:r>
                <a:r>
                  <a:rPr lang="en-US" sz="2800" i="1" dirty="0" smtClean="0"/>
                  <a:t>b</a:t>
                </a:r>
                <a:r>
                  <a:rPr lang="en-US" sz="2800" dirty="0" smtClean="0"/>
                  <a:t> is a constant.  For a sphere of radius </a:t>
                </a:r>
                <a:r>
                  <a:rPr lang="en-US" sz="2800" i="1" dirty="0" smtClean="0"/>
                  <a:t>R</a:t>
                </a:r>
                <a:r>
                  <a:rPr lang="en-US" sz="2800" dirty="0" smtClean="0"/>
                  <a:t>, the drag constant can be computed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i="1" dirty="0" smtClean="0">
                    <a:latin typeface="Symbol" panose="05050102010706020507" pitchFamily="18" charset="2"/>
                  </a:rPr>
                  <a:t>h</a:t>
                </a:r>
                <a:r>
                  <a:rPr lang="en-US" sz="2800" i="1" dirty="0" smtClean="0"/>
                  <a:t>R</a:t>
                </a:r>
                <a:r>
                  <a:rPr lang="en-US" sz="2800" dirty="0" smtClean="0"/>
                  <a:t> where n is the viscosity of the liquid.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a.  Find an algebraic expression for </a:t>
                </a:r>
                <a:r>
                  <a:rPr lang="en-US" sz="2800" i="1" dirty="0" smtClean="0"/>
                  <a:t>v(t), </a:t>
                </a:r>
                <a:r>
                  <a:rPr lang="en-US" sz="2800" dirty="0" smtClean="0"/>
                  <a:t>for a spherical particle of radius </a:t>
                </a:r>
                <a:r>
                  <a:rPr lang="en-US" sz="2800" i="1" dirty="0" smtClean="0"/>
                  <a:t>R</a:t>
                </a:r>
                <a:r>
                  <a:rPr lang="en-US" sz="2800" dirty="0" smtClean="0"/>
                  <a:t> and mass </a:t>
                </a:r>
                <a:r>
                  <a:rPr lang="en-US" sz="2800" i="1" dirty="0" smtClean="0"/>
                  <a:t>m</a:t>
                </a:r>
                <a:r>
                  <a:rPr lang="en-US" sz="2800" dirty="0" smtClean="0"/>
                  <a:t> that is shot with an initial velocity of </a:t>
                </a:r>
                <a:r>
                  <a:rPr lang="en-US" sz="2800" i="1" dirty="0" smtClean="0"/>
                  <a:t>v</a:t>
                </a:r>
                <a:r>
                  <a:rPr lang="en-US" sz="2800" i="1" baseline="-25000" dirty="0" smtClean="0"/>
                  <a:t>0</a:t>
                </a:r>
                <a:r>
                  <a:rPr lang="en-US" sz="2800" dirty="0" smtClean="0"/>
                  <a:t> through a liquid of viscosity </a:t>
                </a:r>
                <a:r>
                  <a:rPr lang="en-US" sz="2800" i="1" dirty="0" smtClean="0">
                    <a:latin typeface="Symbol" panose="05050102010706020507" pitchFamily="18" charset="2"/>
                  </a:rPr>
                  <a:t>h</a:t>
                </a:r>
                <a:r>
                  <a:rPr lang="en-US" sz="28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800" dirty="0" smtClean="0"/>
                  <a:t>b.  Water at 20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/>
                  <a:t> C has viscosity </a:t>
                </a:r>
                <a:r>
                  <a:rPr lang="en-US" sz="2800" i="1" dirty="0">
                    <a:latin typeface="Symbol" panose="05050102010706020507" pitchFamily="18" charset="2"/>
                  </a:rPr>
                  <a:t>h</a:t>
                </a:r>
                <a:r>
                  <a:rPr lang="en-US" sz="2800" dirty="0"/>
                  <a:t> = 1.0 x 10</a:t>
                </a:r>
                <a:r>
                  <a:rPr lang="en-US" sz="2800" baseline="30000" dirty="0"/>
                  <a:t>-3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N </a:t>
                </a:r>
                <a:r>
                  <a:rPr lang="en-US" sz="2800" dirty="0"/>
                  <a:t>s/m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.  Suppose a 4.0-cm-diameter, 33 g ball is shot into a tank of 20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800" dirty="0"/>
                  <a:t> C </a:t>
                </a:r>
                <a:r>
                  <a:rPr lang="en-US" sz="2800" dirty="0" smtClean="0"/>
                  <a:t>water.  How long will it take for the velocity to decrease to 50% of its initial value?</a:t>
                </a:r>
                <a:endParaRPr lang="en-US" sz="2800" baseline="30000" dirty="0" smtClean="0"/>
              </a:p>
              <a:p>
                <a:pPr marL="0" indent="0" eaLnBrk="1" hangingPunct="1">
                  <a:buFontTx/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5017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152400" y="76200"/>
                <a:ext cx="8991600" cy="1047750"/>
              </a:xfrm>
              <a:blipFill rotWithShape="0">
                <a:blip r:embed="rId3"/>
                <a:stretch>
                  <a:fillRect l="-1356" t="-7018" r="-1627" b="-519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479400" y="2060280"/>
              <a:ext cx="1843200" cy="302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66800" y="2044080"/>
                <a:ext cx="1872360" cy="33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72020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39680" y="162720"/>
              <a:ext cx="8231400" cy="6299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880" y="151920"/>
                <a:ext cx="8256240" cy="632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46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385</TotalTime>
  <Words>276</Words>
  <Application>Microsoft Office PowerPoint</Application>
  <PresentationFormat>On-screen Show (4:3)</PresentationFormat>
  <Paragraphs>18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Calibri</vt:lpstr>
      <vt:lpstr>Cambria Math</vt:lpstr>
      <vt:lpstr>Century Schoolbook</vt:lpstr>
      <vt:lpstr>Symbol</vt:lpstr>
      <vt:lpstr>Wingdings</vt:lpstr>
      <vt:lpstr>Wingdings 2</vt:lpstr>
      <vt:lpstr>Oriel</vt:lpstr>
      <vt:lpstr>ANNOUNCEMENTS:</vt:lpstr>
      <vt:lpstr>Non-Constant Force 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Oak Ridge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 Force</dc:title>
  <dc:creator>ORS User</dc:creator>
  <cp:lastModifiedBy>BETSY HONDORF</cp:lastModifiedBy>
  <cp:revision>27</cp:revision>
  <dcterms:created xsi:type="dcterms:W3CDTF">2012-09-23T21:38:31Z</dcterms:created>
  <dcterms:modified xsi:type="dcterms:W3CDTF">2015-09-16T14:12:31Z</dcterms:modified>
</cp:coreProperties>
</file>