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ppt/notesSlides/notesSlide7.xml" ContentType="application/vnd.openxmlformats-officedocument.presentationml.notesSlide+xml"/>
  <Override PartName="/ppt/ink/ink7.xml" ContentType="application/inkml+xml"/>
  <Override PartName="/ppt/notesSlides/notesSlide8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9.xml" ContentType="application/vnd.openxmlformats-officedocument.presentationml.notesSlide+xml"/>
  <Override PartName="/ppt/ink/ink10.xml" ContentType="application/inkml+xml"/>
  <Override PartName="/ppt/notesSlides/notesSlide10.xml" ContentType="application/vnd.openxmlformats-officedocument.presentationml.notesSlide+xml"/>
  <Override PartName="/ppt/ink/ink11.xml" ContentType="application/inkml+xml"/>
  <Override PartName="/ppt/notesSlides/notesSlide11.xml" ContentType="application/vnd.openxmlformats-officedocument.presentationml.notesSlide+xml"/>
  <Override PartName="/ppt/ink/ink12.xml" ContentType="application/inkml+xml"/>
  <Override PartName="/ppt/notesSlides/notesSlide12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notesSlides/notesSlide13.xml" ContentType="application/vnd.openxmlformats-officedocument.presentationml.notesSlide+xml"/>
  <Override PartName="/ppt/ink/ink15.xml" ContentType="application/inkml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1T13:42:07.6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17135 1390 28 0,'0'0'28'16,"0"0"-4"-16,0 0-4 15,0 0-3-15,0 0-4 16,0 0-3-16,0 0-2 15,0 0 0-15,0 0-2 16,0 0 0-16,0 0-1 16,0 0 0-16,0 0 0 15,10 27-1-15,-10-27-1 16,0 0 0-16,0 0 0 16,0 0-2-16,0 0 1 15,0-19 0-15,-2-2 0 16,2 21 0-16,-4-35-1 0,0 18 1 15,-1-4 0-15,5 21 0 16,-14-29 0-16,14 29-1 16,-25-13 1-16,8 15-1 15,-3 5 0-15,-5 11 1 16,-7 7-1-16,-3 15 0 16,-6 12 0-16,1 13 0 15,-1 4 0-15,8 8 0 16,6-1-1-16,14-3 1 15,11-9 0-15,16-13-1 16,11-14 0-16,7-20 0 16,11-13 0-16,3-19 0 15,4-14 1-15,-1-10-1 0,-7-8 0 16,-3-5 0-16,-9-6 1 16,-5 3-1-16,-7-3 1 15,-7 14-1 1,-5 2 1-16,-6 9 1 0,-4 6-2 15,0 10 1-15,4 17 0 16,0 0 0-16,0 0 0 16,-11 36 0-16,17-5-1 15,7 9 1-15,3 4-1 16,9 4 1-16,4-2-1 16,5-3 0-16,3-11 0 15,0-1 0-15,-1-12 0 16,-5-9-1-16,-4-6 0 0,-6-8-2 15,-1-4-1-15,-13-19-3 16,-7 27-4 0,-7-34-30-16,3 11 0 15,-14-10-1-15,1 2 1 0</inkml:trace>
  <inkml:trace contextRef="#ctx0" brushRef="#br0" timeOffset="437.522">16510 1197 51 0,'-21'-4'35'0,"21"4"2"15,0 0-1-15,-23-21-20 16,42 32-5-16,-19-11-3 16,31-6-1-16,-6-1-4 15,25 5 1-15,10-8-3 0,14 3 1 16,3-5-1-1,6 1 1-15,-4-1-2 16,2 4 1-16,-16-3-1 16,-11 5 1-16,-21 2-1 0,-16 2 1 15,-17 2-1-15,0 0 1 16,-40-9 0-16,-1 3-1 16,-1 0-1-16,-12-17-4 15,19-4-33-15,-15-1-2 16,8-5 1-16,7 0-2 15</inkml:trace>
  <inkml:trace contextRef="#ctx0" brushRef="#br0" timeOffset="8141.9496">18680 1340 25 0,'0'0'34'0,"0"0"0"16,24-21 2-16,-5 25-19 0,-19-4-1 15,0 0-3 1,0 0-2-16,19 39-4 16,-19-39 0-16,14 44-3 15,-12-16 0-15,5 7-1 0,-5-4-1 16,4 3 0-16,-2-11 0 15,4 0 0-15,-3-4-1 16,1 1 0-16,-6-20 1 16,12 21-1-16,-12-21 1 15,0 0-1-15,17-6 0 16,-17 6 0-16,21-33 0 16,-3 3-1-16,1-3 1 15,4-9-1-15,2 0 1 16,4-2-2-16,0-3 1 15,-6 9-1-15,2 6-1 16,-9 1-1-16,3 14-4 16,-19-16-5-16,19 23-29 0,-19 10 1 15,0 0-1-15,0 0 1 16</inkml:trace>
  <inkml:trace contextRef="#ctx0" brushRef="#br0" timeOffset="8485.7068">19093 1824 88 0,'19'15'41'0,"-19"-15"-1"15,20-2-1-15,-20-17-33 16,0 19-2-16,25-27-2 15,-21 4-9-15,15 8-31 16,-19 15-2-16,0-21 0 0,0 21-1 16</inkml:trace>
  <inkml:trace contextRef="#ctx0" brushRef="#br0" timeOffset="10517.4187">20304 1316 32 0,'26'-16'35'15,"-26"16"-1"-15,7-17-3 16,-7 17-10-16,0 0-5 15,23 10-4-15,-23-10-4 16,6 17-1-16,-6-17-2 16,12 38 0-16,-10-13-2 15,7 13 1-15,-5-1-1 16,2 3-1-16,-4-1 0 0,0-3-1 16,0-7 0-1,2-6 0-15,-2-6 0 16,-2-17-1-16,0 0 1 15,0 0-1-15,0 0 1 0,0 0-1 16,-24-10 0-16,24 10 1 16,-15-34-1-16,9 13 0 15,8-8 0-15,6-2 0 16,3 1 0-16,5 1 0 16,3 6 0-16,4 6 0 15,2 5 1-15,2 18 0 16,-4 7 0-16,3 14 1 15,-5 6-1-15,0 7 1 0,0 0-1 16,-2 6 0 0,-3-2 0-16,-5-5 0 15,1-5-1-15,-4-9 1 16,-1-7 0-16,-7-18-1 0,0 0 0 16,0 0 1-16,14-20-1 15,-10-8 0-15,4-11 0 16,1-3 0-16,7-6 0 15,3-2 0-15,6 2 0 16,4 6 0-16,6 4 0 16,5 11-1-16,3 11 1 15,-1 13 0-15,-1 6 0 16,-1 15 1-16,-5 7 0 16,-4 9-1-16,-8 8 1 15,-8 6 0-15,-3 2 0 16,-5-6-1-16,-1-3 1 15,-4-9-1-15,2-3 0 0,-4-10 0 16,0-19-2-16,0 0-2 16,10 35-14-16,-10-35-25 15,0 0-1-15,-27-23 0 16,9 9-1-16</inkml:trace>
  <inkml:trace contextRef="#ctx0" brushRef="#br0" timeOffset="15752.6978">18644 3046 42 0,'0'0'34'0,"0"0"1"15,0 0-3-15,-12-18-18 16,12 18 0-16,0 0-1 16,19 6-4-16,-19-6-1 15,10 25-1-15,-8-6-2 0,10 20 0 16,-7-7-1-16,7 10-1 16,0-3-1-16,1-1-1 15,-1-3-1-15,3-3 1 16,-3-9-1-16,3-2 1 15,-15-21-1-15,21 22 1 16,-21-22-1-16,21 1 1 16,-21-1 0-16,24-28 0 15,-11 1 1-15,3-8-1 16,-1-9 0-16,2-2 0 16,-1 0-1-16,-1 2 1 15,-3 2 0-15,-3 5-1 16,-1 5 0-16,-2 7-1 0,-6 25-1 15,10-33-1-15,-10 33-4 16,11-27-7-16,6 25-27 16,-17 2 0-16,0 0 0 15,0 0-1-15</inkml:trace>
  <inkml:trace contextRef="#ctx0" brushRef="#br0" timeOffset="16190.2289">19168 3527 97 0,'22'4'43'16,"-22"-4"-2"-16,0 0 1 15,0 0-35-15,17 4-2 0,-17-4-1 16,0 0-3-16,0 0-2 16,0 0-6-16,0 0-17 15,0 0-17-15,2-17 0 16,-2 17-1-16,-17-39 0 15</inkml:trace>
  <inkml:trace contextRef="#ctx0" brushRef="#br0" timeOffset="21925.5345">20241 3144 66 0,'0'0'39'16,"4"-18"1"-16,-4 18-1 15,0 0-26-15,13 33-2 16,-13-33-2-16,23 52-3 16,-7-18-2-16,9 10 0 15,2 4-2-15,2 2 0 16,0 0-1-16,0-2 1 15,-8-8-1-15,0 2 0 16,-6-7 0-16,-3-6-1 16,-8-12 1-16,-4-17-2 15,8 25-1-15,-8-25-2 16,0 0-4-16,-10-33-6 0,22 12-27 16,-18-11-1-16,4 1 1 15,-14-15 0-15</inkml:trace>
  <inkml:trace contextRef="#ctx0" brushRef="#br0" timeOffset="22144.4751">20135 3050 81 0,'-22'-12'40'15,"22"12"1"-15,27-6-1 16,18-1-32-16,7-5-1 15,31 8-1-15,9-11-2 0,13 0-2 16,3-1-3-16,-2-5-2 16,-4 10-3-16,-27-10-7 15,2 15-27-15,-38 4-1 16,-39 2 1-16,6 27 0 16</inkml:trace>
  <inkml:trace contextRef="#ctx0" brushRef="#br0" timeOffset="22316.3646">20474 3282 97 0,'0'0'42'15,"33"21"-1"-15,13-14 0 0,6-16-35 16,16 1-3-16,-5-3-3 16,-10-22-16-16,1 20-24 15,-18-1-2 1,-11-1 0-16,-25 15-1 15</inkml:trace>
  <inkml:trace contextRef="#ctx0" brushRef="#br0" timeOffset="33036.6188">18347 7596 1 0,'0'0'18'16,"9"-20"10"-16,-9 20 4 0,0 0-15 15,0 0 2-15,0 0-1 16,6-17 1-16,-6 17-3 16,0 0-3-16,0 0-3 15,0 0-2-15,0 0 0 16,4 19-1-16,2 2-1 16,-10-3-1-16,8 10-1 15,-4-1-1-15,4 6-1 16,-1-4 0-16,1-1-1 15,0-6 0-15,0-5 0 16,-4-17 0-16,8 17 0 16,-8-17 0-16,0 0 0 15,7-25 0-15,-5 2 0 0,-2-6-1 16,0-5 0-16,-3-3 1 16,-3-1-1-16,-6 4 1 15,-7 9-1-15,-10 7 1 16,-8 16-1-16,-9 18 0 15,-6 20 1-15,-2 16-1 16,4 11 0-16,7 12 0 16,12 4 1-16,14-3-1 15,15-3 0-15,12-9 1 16,11-14-1-16,8-14 0 16,6-19 1-16,5-15-1 15,1-21 0-15,-1-17 0 16,3-16 1-16,-3-17-1 0,-1-10 0 15,-5-3 1-15,-8 1-1 16,-9 8 0-16,-11 14 0 16,-6 20 1-16,0 39-1 15,-27 2 0-15,13 44 0 16,1 18 0-16,7 10 0 16,10 13 0-16,11 1 0 15,16-2 0-15,15-11 0 16,8-12 0-16,8-19 0 15,2-13 0-15,-3-12 0 16,-7-11 0-16,-7-6 0 16,-13-6 0-16,-10-6-1 0,-5-3-3 15,-11-6-2-15,-8 19-5 16,-4-31-31-16,4 14-1 16,-14-10 1-16,-1 2 0 15</inkml:trace>
  <inkml:trace contextRef="#ctx0" brushRef="#br0" timeOffset="33536.8072">17924 7442 79 0,'0'0'37'16,"10"-21"1"-16,15 13 0 16,0-9-31-16,37 15 0 0,-2-13-1 15,21 9 0-15,0-5-3 16,7 3 0 0,-9-2-2-16,-5 1 1 15,-18-1-1-15,-12-1 0 0,-17-7 0 16,-17 1 0-16,-22 0 0 15,-15-4-1-15,-13 2 2 16,-9-6-2-16,-3 0 1 16,0-2-2-16,8 10-3 15,-2-16-8-15,26 16-27 16,20 17-2-16,-15-23 1 16,15 23-1-16</inkml:trace>
  <inkml:trace contextRef="#ctx0" brushRef="#br0" timeOffset="34146.284">19620 7632 49 0,'0'0'38'0,"17"2"1"15,-17-2 1-15,23 19-19 0,-23-19-5 16,8 29-5-16,-14-4-2 15,10 21-3-15,-12-2-2 16,2 10-1-16,-7 1-1 16,-6 1 0-16,-6-4 0 15,-8-10-1-15,-6-9-1 16,-1-14 1-16,-5-13-1 16,1-14 1-16,-2-15-1 15,5-12 0-15,3-15 0 16,7-9 0-16,6-6 0 15,7 3 0-15,7 7 0 16,5 11 0-16,6 11 1 0,0 33 0 16,37-6-1-16,-3 29 1 15,13 14 0-15,9 9 0 16,7 7 0-16,7 3-1 16,-1 0 1-16,-3-6 0 15,-14-4-1-15,-4-6 1 16,-19-6 0-16,-6-9-1 15,-11-4 0-15,-12-21 0 16,5 25 0-16,-5-25 0 16,0 0 0-16,0 0-3 15,0 0-31-15,0 0-10 16,-17-11 0-16,-2-1-1 16</inkml:trace>
  <inkml:trace contextRef="#ctx0" brushRef="#br0" timeOffset="35255.69">20615 6886 89 0,'4'-31'40'0,"0"10"1"15,-6-15-11-15,2 36-17 16,0 0-3-16,17 30-2 16,-15-1-3-16,12 15-1 15,-5 10-1-15,7 13 0 16,-5 6-2-16,1 2 0 0,-3-6 0 16,-1-6-1-16,-2-9 0 15,0-8 0-15,-2-12-1 16,-1-14-1-1,-3-20 0-15,18 2-1 0,-18-2-1 16,17-45-4-16,-1 20-4 16,-24-17-29-16,14-8-1 15,-14-15 1-15,-6 6 1 16</inkml:trace>
  <inkml:trace contextRef="#ctx0" brushRef="#br0" timeOffset="35474.4354">20297 6769 68 0,'0'0'41'16,"11"-19"-1"-16,34 19 1 15,13-18-16-15,28 28-16 16,3-14-3-16,19 10-1 16,-2-4-4-16,0 4-1 15,-5 3-2-15,-20-7-4 16,-4 15-5-16,-37-7-29 15,-7 5-1-15,-31 3 0 16,-16 8 0-16</inkml:trace>
  <inkml:trace contextRef="#ctx0" brushRef="#br0" timeOffset="35646.3159">20530 7220 81 0,'39'21'39'15,"7"-23"0"-15,18-8 0 0,11-17-30 16,17 14-4-16,-7-6-4 16,-6-8-7-16,4 12-23 15,-23-7-10-15,-12 5 0 16,-15 0-2-16</inkml:trace>
  <inkml:trace contextRef="#ctx0" brushRef="#br0" timeOffset="36005.714">20515 6514 73 0,'-18'-10'38'16,"18"10"0"-16,31-8-1 16,4 1-30-16,23 11 0 15,-2-18-1-15,23 12-1 0,-6-5-1 16,6 3-2 0,-6-4 0-16,-9 4-1 15,-14-3 0-15,-9-5-1 16,-20-3 0-16,-17-4 1 0,-16-8-1 15,-17-6 0-15,-7 2-1 16,-7-9 0-16,1 11-4 16,-12-7-28-16,15 11-6 15,4 6 0-15,12 7-1 16</inkml:trace>
  <inkml:trace contextRef="#ctx0" brushRef="#br0" timeOffset="36365.3746">20663 8029 77 0,'25'4'40'16,"10"-23"0"-16,15 2 1 15,12-20-31-15,27 14-2 16,3-10-2-16,10 8-3 0,1 4-3 15,-11 2-5-15,1 25-7 16,-31-12-28-16,-14 16-2 16,-29 3 1-16,-15 4 0 15</inkml:trace>
  <inkml:trace contextRef="#ctx0" brushRef="#br0" timeOffset="37349.7761">20866 8576 56 0,'-8'-29'40'0,"8"29"0"16,-6-21 0-16,-9 0-23 0,28 38-5 15,-13-17-1-15,12 27-5 16,-6 0-1-16,7 13-2 16,-1-2 1-1,1 7-3-15,-3 1 1 0,-2-6 0 16,-1-2-2-16,-3-7 1 15,0-6-1-15,-2-6 1 16,-2-19-1-16,0 0 0 16,0 0 0-16,0 0 0 15,10-40 0-15,-3 7 0 16,1-7-1-16,6-2 1 16,3-6-1-16,2 9 1 15,0 3 0-15,5 17-1 0,1 7 2 16,0 16-1-16,4 8 0 15,-6 9 0 1,0 13 1-16,-4 1-1 16,-1 7 0-16,-7-6 0 0,-3-1 0 15,-4-6 1-15,-4-2-1 16,0-27 0-16,0 23 0 16,0-23 0-16,7-22 0 15,7-1 1-15,3-11-1 16,10-4-1-16,4-14 1 15,6 10 0-15,1-3 0 16,5 15 0-16,-6 3 0 16,1 21 0-16,-7 18 1 15,-6 9 0-15,-8 19 0 16,-3-4-1-16,-4 10 1 16,-3 2 0-16,1-2-2 15,-6-13 0-15,9-6-3 0,-11-27-24 16,22 11-15-16,-22-11-1 15,25-3 0-15,-25 3 0 16</inkml:trace>
  <inkml:trace contextRef="#ctx0" brushRef="#br0" timeOffset="44819.6174">15656 9508 1 0,'-2'-21'14'15,"2"21"2"-15,0 0-4 16,17-14 1-16,-17 14 1 15,0 0-1-15,0 0 0 0,2-17-2 16,-2 17-1-16,0 0-1 16,0 0-1-16,0 0-1 15,0 0-1-15,0-19-1 16,0 19-1-16,0 0 1 16,0 0-1-16,0 0 0 15,0 0 0-15,0 0-1 16,0 0 0-16,0 0 0 0,0 0-1 15,0 0 0 1,0 0 1-16,0 0-1 16,0 0 0-16,0 0 0 15,0 0 0-15,8 19 0 0,-8-19-1 16,0 0 1-16,10 21-1 16,-10-21 0-16,9 18 0 15,-9-18 1-15,6 25-1 16,-6-25 0-16,4 28 0 15,-4-28 1-15,4 33-1 16,-4-16 0-16,2 0 0 16,0 1 0-16,-2-18 0 15,4 30-1-15,-3-12 2 16,1 1-1-16,2 0 0 16,-2-2-1-16,6 8 1 15,-4 0 0-15,2 2-1 16,-3 4 1-16,3-3 0 0,-4-1-1 15,0 4 1-15,0-4 0 16,-2-6 0-16,2 2-1 16,2-4 1-16,0-2-1 15,0 3 0-15,1-1 1 16,3 2 0-16,-2-2-1 16,2 4 0-16,-1 2 0 15,-1 0 1-15,2-2-1 16,-2 6 1-16,-1-2-1 15,-1 1 0-15,0 3 0 16,-4 7 1-16,-2-1-1 16,0 1 0-16,-2 3 0 15,0-7 1-15,1 1-1 0,1-1 0 16,-2-3 0-16,6-4 1 16,0-2-1-16,-2 1 1 15,4 3-1-15,-3 0 0 16,3 2 0-16,-4-3 0 15,4 5 0-15,-4-4-1 16,2 0 2-16,0-8-1 16,0 2 1-16,0-2-2 15,-2-4 2-15,0 0-1 16,0-17 0-16,2 35 0 16,-2-35 0-16,-2 29 0 15,2-29-1-15,-4 27 2 16,4-27-2-16,-2 28 1 0,2-28 0 15,-4 29 0-15,2-12 0 16,2-17 0 0,-5 37 0-16,3-20 0 15,2-17 0-15,-6 29 0 0,6-29 0 16,-2 21 0-16,2-21 0 16,0 17 1-16,0-17-1 15,0 0 0-15,0 0 0 16,2 17 0-16,-2-17 0 15,0 0-1-15,0 18 2 16,0-18-1-16,0 0 0 16,2 17 0-16,-2-17 0 15,0 0 0-15,0 0 0 0,0 0 0 16,0 0-1 0,0 0-1-16,0 0-2 15,0 0-4-15,0 0-32 16,0 0-1-16,0 0 0 0,-21-25-1 15</inkml:trace>
  <inkml:trace contextRef="#ctx0" brushRef="#br0" timeOffset="46523.1347">15401 11135 28 0,'0'0'30'16,"0"0"1"-16,8 19-10 16,-8-19-2-16,0 0-3 15,0 0-5-15,0 0-1 16,0 0-3-16,0 0-1 15,0 0-2-15,0 0 1 16,23 4-3-16,-3-6 1 16,-1-2-1-16,4 4 1 0,0-4-1 15,4 6 1-15,-4 0-1 16,8 2 0-16,-4-2 0 16,4 3 0-16,-2-1 0 15,6 2-1-15,-1-6 0 16,1 6 1-16,0-8-1 15,0 2 0-15,-3-2 0 16,-1 0 0-16,-2-2 0 16,4-2 0-16,-4 3-1 15,2-5 1-15,-2 2 0 16,1 0 0-16,-1-1-1 16,4 3 1-16,-4-4 0 0,2 6-1 15,-6-5 0-15,4 5 0 16,-2 0 1-16,-4 4-1 15,-2 2 0 1,1-1 0-16,-3 3 0 16,-19-6 0-16,35 2 1 0,-18-4-1 15,0-2 0-15,6 6 0 16,-5-6 0-16,3 2 1 16,-2-1-1-16,3 5 0 15,-1 3 0-15,-4-1 0 16,4 2 0-16,1-6 0 15,1 4 0-15,2-4 1 16,0-4-1-16,2 0 0 0,0-4 0 16,4 6 0-16,-2-5 0 15,0 5 0 1,0-4 1-16,-2 2-1 16,0 6 0-16,-2-8 0 0,2 6 1 15,-2 0-1-15,-2 0 0 16,-2 2 0-16,-2-2 0 15,3 0 1-15,1 0-1 16,0 6 0-16,0-6-1 16,4-2 1-16,-2-2 0 15,4 2 0-15,0 1 0 16,0 1 0-16,-2-2 0 16,-4 0 0-16,0 2 0 0,-6-2 0 15,3 4 1 1,-20-2-1-16,31-6 0 15,-31 6 0-15,32-8 1 16,-32 8 0-16,31 0-1 0,-31 0 1 16,29 10-1-16,-29-10 0 15,31 19 0-15,-14-9 1 16,1-3-2-16,1-1 1 16,4-4 0-16,2 0 0 15,0-6 0-15,2 4 0 16,-5-4 0-16,-1 0 0 15,-21 4 0-15,29-7 0 16,-29 7-1-16,0 0-3 16,21 13-4-16,-38-17-32 15,17 4-2-15,-29 4 0 16,6-4-1-16</inkml:trace>
  <inkml:trace contextRef="#ctx0" brushRef="#br0" timeOffset="47632.7831">14805 10110 30 0,'18'-11'35'0,"-18"11"0"16,0 0 2-16,23 2-14 15,-23-2-6-15,0 0-3 16,0 0-4-16,-12 23-1 16,12-23-4-16,-9 30 0 15,9-30-2-15,-6 27-1 16,6-27-1-16,0 0 0 15,0 0 0-15,0 0 0 16,0 0-1-16,0 0 0 16,8-34 1-16,-8 13-1 15,-4 0 0-15,-2-2 1 16,-2 1-1-16,-3 1 0 0,11 21 0 16,-31-23 1-16,8 21 0 15,-2 10 0-15,-2 7 0 16,0 10 0-1,0 4-1-15,5 10 2 0,3-3-2 16,6 4 1-16,5-3-1 16,8-1 1-16,4-9-1 15,3 0 0-15,-7-27 1 16,24 21-1-16,-24-21 1 16,32-19-1-16,-10-4 0 15,-1-12 0-15,2-5 1 16,0-8-1-16,-4 6 0 15,-1 1 0-15,-5 9 0 0,-5 11 0 16,-8 21 1 0,0 0 0-16,0 0-1 15,-10 44 0-15,6-8 1 16,4 12 0-16,4 0-1 0,6 2 0 16,3-6 0-16,11-9 0 15,5-14 1-15,3-12-2 16,3-9 1-16,2-15-1 15,-1-4 0-15,-5-8-2 16,0 8-4-16,-23-10-32 16,7 10-3-16,-13 2 0 15,-2 17 0-15</inkml:trace>
  <inkml:trace contextRef="#ctx0" brushRef="#br0" timeOffset="49007.8376">16738 11288 27 0,'4'-17'34'0,"-4"17"1"0,0 0-1 16,0 0-11-16,0 0-5 16,0 0-4-16,0 0-3 15,15 17-3-15,-15-17-2 16,6 38-1-16,-6-18-1 15,8 10 0-15,-6-5-2 16,2 4 0-16,-2-4 0 16,-1 2-1-16,-2-6 0 15,2-2-1-15,-1-19 1 0,-3 23-1 16,3-23 0 0,0 0-1-16,11-17 1 15,-1-6 1-15,7-8-2 16,2-1 1-16,3-7 0 0,3 3-1 15,2-1 1-15,0 10 0 16,2 2 0-16,-6 10 0 16,-2 9 0-16,0 8 1 15,-3 8-1-15,-5 7 1 16,-1 2-1-16,-5 8 1 16,-3-2 0-16,0 0-1 15,-4-2 0-15,0-6 1 16,0-17-1-16,-4 23 0 15,4-23 0-15,0 0 0 16,0 0 0-16,18-32 0 16,-1 5-1-16,6-6 1 15,4-1 0-15,8-3-1 0,3 3 1 16,-1 3 0-16,0 12 1 16,-3 9-1-16,-5 16 0 15,-5 15 1-15,-9 6-1 16,-7 11 1-16,-4 5-1 15,-4-3-1-15,0 2-2 16,-6-25-11-16,8 6-27 16,-2-23-1-16,0 0 0 15,0 0 0-15</inkml:trace>
  <inkml:trace contextRef="#ctx0" brushRef="#br0" timeOffset="51930.3174">16105 9669 31 0,'0'0'17'0,"0"0"-1"16,0 0 2 0,6-19 0-16,-6 19 0 15,0 0-4-15,0 0-1 0,0 0-1 16,0 0-3-16,2-21 0 15,-2 21-2-15,0 0 1 16,0 0-3-16,0 0 1 16,0 0-2-16,0 0 0 15,0 0-2-15,0 0 1 16,0 0 0-16,0 0-1 16,23 4 0-16,-23-4 1 0,27 15-1 15,-7-5 0 1,5 7 0-16,4-2 0 15,9 8-1-15,7 6 1 16,9 4-1-16,7-1 1 16,11 5-1-16,3 1 1 0,6 4-1 15,0 2 0-15,2 6 0 16,-6-9 0-16,0 1-1 16,-7 2 1-16,-1-2-1 15,-7-2 0-15,-3-7 0 16,-5 0 1-16,-7-5 0 15,-5-8-1-15,-7 1 1 16,-8-12-1-16,-10 3 1 16,-17-12-1-16,23 11 1 15,-23-11-1-15,0 0-1 16,0 0-1-16,16-17-7 16,-16 17-33-16,0 0-1 0,0 0 0 15,-12 21-2-15</inkml:trace>
  <inkml:trace contextRef="#ctx0" brushRef="#br0" timeOffset="54602.8329">20225 9518 42 0,'-4'-21'38'16,"4"21"-1"-16,-13-22 3 15,13 22-18-15,0 0-8 16,0 0-4-16,4 56-3 15,0-2 0-15,7 24-2 0,-5 14-1 16,6 31 0-16,-3 15-1 16,3 10-1-16,1 2-1 15,3-6 0-15,-3-16 0 16,10-17-1-16,3-13 0 16,-1-29 0-16,-2-23-1 15,0-15 0-15,-2-18-1 16,-4-17-2-16,7-5-3 15,-21-31-10-15,5 13-25 16,-10-8 0-16,0 5 1 16,-13-3-1-16</inkml:trace>
  <inkml:trace contextRef="#ctx0" brushRef="#br0" timeOffset="55306.1576">19915 10778 19 0,'0'0'33'0,"-25"8"2"16,25-8-2-1,-4 17-11-15,4-17-8 0,0 0-2 16,0 0-3-16,48-12-2 16,-9 1-2-16,26 7 1 15,14-11-1-15,33 5 0 16,14-3-1-16,20 5 0 16,7 0-1-16,16 8 0 15,5-2-1-15,11 6 0 16,0-6-1-16,-3-4 0 0,-5-3 0 15,-9-8 0-15,-16-1-1 16,-17-3 1 0,-23 0-1-16,-25 4 0 15,-25-2 1-15,-22 9 0 16,-19 4-1-16,-21 6-1 0,0 0-2 16,0 0-3-16,0 0-34 15,0 0-2-15,0 0 0 16,-34 18-1-16</inkml:trace>
  <inkml:trace contextRef="#ctx0" brushRef="#br0" timeOffset="56448.1429">19415 9709 60 0,'0'0'37'0,"0"0"1"0,0 0-2 16,25 4-24-16,-25-4-4 16,0 0-1-16,0 0-1 15,22 19-2-15,-22-19 1 16,11 35-1-16,-9-18 0 15,2 4-2-15,-4-3 1 16,0-1-1-16,0-17-1 16,0 0 0-16,0 0-1 15,0 0 0-15,0 0 0 16,-17-29-1-16,9 12 1 16,-4-4 0-16,12 21-1 15,-34-31 2-15,8 23-2 16,-4 6 1-16,-11 8 0 0,-1 19 1 15,-3 10-1-15,5 5 1 16,3 4 0-16,10 4-1 16,8-2 0-16,19-2 1 15,13-7-1-15,12-14 1 16,8-12-2-16,6-7 2 16,3-10-1-16,3-13 0 15,-3-4 0-15,-5-12-1 16,-6-7 1-16,-6-4 1 15,-2 0-1-15,-10 6 0 16,-1 5 1-16,-6 12-1 16,-6 23 1-16,0 0 1 0,2 48-2 15,-1 0 2-15,3 4-1 16,6 6 0-16,3 3 0 16,7-3 0-16,7-14-3 15,2-19-4-15,23-14-35 16,-21-3-1-16,7-6-2 15,-9-8 1-15</inkml:trace>
  <inkml:trace contextRef="#ctx0" brushRef="#br0" timeOffset="57198.1693">21460 10958 64 0,'0'0'39'0,"0"0"1"15,0 0 0-15,15 42-28 16,-19-19-3-16,22 23-2 15,-9 2-2-15,9 14-1 16,-7-1-2-16,7 12 0 16,-5-10-2-16,3-5 2 15,-3-8-2-15,-3-10 0 16,-3-9 0-16,-1-12-2 16,-6-19-2-16,0 0-3 15,31 9-7-15,-33-30-27 0,2-2 0 16,-8-13-1-16,3-4 1 15</inkml:trace>
  <inkml:trace contextRef="#ctx0" brushRef="#br0" timeOffset="57401.296">21363 11023 50 0,'29'-7'38'0,"6"3"1"16,13-4-1-16,6-13-15 0,14 19-16 16,-7-7-4-16,5 3-3 15,0 8-4-15,-24-16-23 16,4 16-11-16,-17 4 0 16,-29-6-1-16</inkml:trace>
  <inkml:trace contextRef="#ctx0" brushRef="#br0" timeOffset="57651.305">21468 11340 56 0,'40'9'41'16,"-9"-16"0"-16,13 1 1 0,-1-19-15 15,7 16-20-15,-4-9-2 16,2 9-2-16,-7-1-1 15,-5 2-1-15,-5 1-1 16,-9 3-1-16,-5 4 0 16,-17 0-2-16,0 0-1 15,0 0-9-15,0 0-28 16,-23-2 0-16,23 2-1 16,-31-4 1-16</inkml:trace>
  <inkml:trace contextRef="#ctx0" brushRef="#br0" timeOffset="59448.7987">20210 10607 49 0,'0'0'31'16,"-27"29"-3"-16,2-27-4 16,21 25-5-16,-21-29-3 15,33 21-4-15,-8-19-3 0,30-15-2 16,19-20-2-16,32-11 0 16,17-21 0-16,33-4-1 15,16-21 1-15,28-4-2 16,14-13 1-16,16 5 0 15,-3 6-2-15,-3 12 1 16,-14 9-2-16,-21 8 1 16,-23 12-2-16,-27 9 1 15,-29 13 0-15,-28 10-1 16,-22 8 0-16,-35 17 0 16,10-17 0-16,-10 17-3 15,-21 3-3-15,-8-6-35 16,29 3-1-16,-37 19-2 0,12-4 1 15</inkml:trace>
  <inkml:trace contextRef="#ctx0" brushRef="#br0" timeOffset="61871.141">16246 11668 1 0,'0'0'25'16,"45"-27"6"-16,-22 2-1 15,4-2-10-15,9 16-1 16,-7-18-4-16,21 19-2 16,-17-11-3-16,14 21-4 15,-20-5 0-15,1 18-1 16,-28-13-1-16,4 48 0 15,-33-10-1-15,-15 20 0 16,-22 3 0-16,-16 12 0 16,-11 0-1-16,-2 4 0 0,1-4 1 15,19-4-2-15,11-12 1 16,24-5-1-16,20-6 0 16,26-4-1-1,25-5 1-15,19-3-1 0,16 3 0 16,7 3 0-16,4 6 0 15,-4 8 0-15,-9 9 0 16,-18 14 1-16,-24 11 0 16,-26 10 1-16,-27 5-1 15,-19 3 0-15,-12-5 1 16,-2-3-1-16,3-9 1 16,10-18-1-16,17-16-1 15,14-13 0-15,26-13 1 0,13-6-1 16,7-8 0-16,2-5 0 15,-1 0 0 1,-5-3-1-16,-5 5-2 16,-17-12-4-16,19 9-33 0,-19-9 0 15,0 0-1-15,0 0 0 16</inkml:trace>
  <inkml:trace contextRef="#ctx0" brushRef="#br0" timeOffset="62980.7241">15845 13920 40 0,'4'-21'34'0,"-4"21"1"15,0 0-9-15,-4-18-4 16,4 18-6-16,0 0-3 0,0 0-4 16,0 0-2-16,25 16-1 15,-25-16-2-15,23 19-1 16,-23-19 0-16,25 33 0 16,-15-10-1-16,0 7 0 15,-7 1 0-15,3 2-1 16,-4-5 1-16,0-1-2 15,2-6 1-15,2-2-1 16,-6-19 1-16,21 4-1 16,-21-4 1-16,33-30-2 15,-14 10 1-15,6-6 0 16,2-1 0-16,2-6-1 16,0 2 1-16,8-3-2 0,-1-1 1 15,5-3 1-15,5 2-1 16,-7 1-1-16,-1 4 2 15,-3 3-1-15,-4 5 0 16,-8 5 1-16,-23 18 0 16,21-11 0-16,-21 11 0 15,0 0 1-15,-29 9 0 16,6-1-1-16,-8-2 1 16,-5 0 0-16,-13 5-1 15,-5-1 1-15,-4 5-2 16,-3 0 1-16,1 8-4 15,-2-21-12-15,12 8-24 16,8-8-1-16,15-8 0 0,7-4 0 16</inkml:trace>
  <inkml:trace contextRef="#ctx0" brushRef="#br0" timeOffset="67059.607">15253 15571 27 0,'0'0'31'0,"0"-19"2"16,0 19-2-16,0 0-15 15,0 0-1-15,0 0-4 16,0 0-2-16,-10 25-2 16,10-25-2-16,-2 23 0 15,2-23 0-15,2 23-2 0,-2-23-1 16,0 0 1-16,2 19-2 15,-2-19 1-15,0 0-1 16,0 0-1 0,0 0 0-16,2-27 1 0,-2 27 0 15,-6-36-1-15,-1 13 1 16,-3 2-1-16,-5 4 1 16,-5 13 1-16,-7 8-1 15,-4 17 0-15,-1 13 1 16,1 14-2-16,0 8 2 15,8 5-2-15,5 1 1 16,13-1-1-16,10-15 0 16,13-13-1-16,9-18 1 0,7-17 0 15,9-15 0 1,1-20 1-16,-1-13-1 16,-3-15 1-16,-7-4-1 15,-10 2 1-15,-7 2 0 0,-11 7 0 16,-9 14 0-16,-5 21 0 15,9 23 0-15,-29 6 0 16,17 21-1-16,5 11 1 16,7 10-1-16,5 6 0 15,7 1 0-15,7-5-1 16,4-2 1-16,-1-9-3 16,3-5-2-16,-10-17-5 15,24-3-30-15,-39-14 0 16,34-14-1-16,-24-5 1 15</inkml:trace>
  <inkml:trace contextRef="#ctx0" brushRef="#br0" timeOffset="67778.3999">15849 14917 54 0,'10'-21'36'0,"-1"4"2"16,-9 17 0-16,27-4-25 0,-27 4-1 16,12 40-2-16,-14 1-2 15,10 32-1-15,-8 11-3 16,3 23 1-16,-5 12-3 16,2 10 0-16,0 7-1 15,2-4 0-15,-2-1 0 16,2-12-1-16,0-6-1 15,2-15 1-15,0-14-1 16,2-17 1-16,-2-17 0 16,-1-8 0-16,1-13-1 15,0-12 2-15,-4-17-1 16,0 0 0-16,0 0 0 16,0 0 0-16,0 0 1 0,0 0-1 15,0 0 0-15,0 0 0 16,0 0 0-1,0 0 0-15,0 0 0 16,0 0 0-16,0 0 0 0,0 0 0 16,0 0-1-16,0 0-1 15,18 8-4-15,-22-31-11 16,4 23-24-16,5-19 0 16,-5 19-1-16,8-21-1 15</inkml:trace>
  <inkml:trace contextRef="#ctx0" brushRef="#br0" timeOffset="68286.1042">15380 16555 50 0,'-25'-9'37'16,"25"9"0"-16,-17-12 1 15,17-5-25-15,44 19-3 16,8-10-1-16,41 6-1 16,21-3-2-16,34 1-1 15,24-10-1-15,32 5 0 16,16-3-1-16,8 1 0 15,-8-3-2-15,-8 5 1 0,-23-1-1 16,-25 4-1 0,-31 4 0-16,-41 4-2 15,-30-2 0-15,-29 6-3 16,-14 9-4-16,-40-13-31 0,4 12-1 0,-18-7-1 16,-2 13 1-16</inkml:trace>
  <inkml:trace contextRef="#ctx0" brushRef="#br0" timeOffset="68739.2539">16464 16870 50 0,'-8'-19'37'16,"8"19"1"-16,0 0 0 16,0 0-20-16,0 0-7 15,0 0-2-15,0 0-2 16,31 19-2-16,-21-2-2 0,5 14 0 16,-5 3 0-16,0 5-2 15,-3 1 0-15,-3-3-2 16,2-1-1-1,-2-11-4-15,11 2-4 0,-15-27-30 16,22 7-1-16,-22-7 1 16,38-23-1-16</inkml:trace>
  <inkml:trace contextRef="#ctx0" brushRef="#br0" timeOffset="69004.8872">17060 16812 81 0,'0'39'40'0,"-6"-1"0"0,-15 0 1 16,0 16-34-16,-16 0 0 16,1 19-3-16,-13 2-1 15,1 1-1-15,2 1-1 16,2-2 0-16,1-12-1 15,8-3-1-15,8-12-2 16,4-20-2-16,17 1-6 16,-19-19-29-16,25-10 0 15,-17-6-1-15,17 6 0 0</inkml:trace>
  <inkml:trace contextRef="#ctx0" brushRef="#br0" timeOffset="69692.6717">16993 17307 79 0,'0'0'38'0,"0"0"2"16,23 42-9-16,-23-42-21 16,0 39-3-16,0-16-2 15,8 8-1-15,-5-3-1 16,5-1-2-16,-4-6 0 15,-4-21-1-15,12 23 0 16,-12-23 0-16,19-11-1 16,-8-10 1-16,3-4-1 15,1-4 0-15,3 4 0 0,1 0 0 16,0 4 1 0,1 6 0-16,-3 11 1 15,2 12 0-15,-1 5-1 16,-1 10 2-16,0 2-1 0,3 7 0 15,-5-3 0-15,2 4 0 16,-5-4 0-16,-1-6-1 16,-11-23 1-16,12 21-1 15,-12-21 0-15,0 0 0 16,12-29-1-16,-9-2 1 16,9-1-1-16,-2-7 0 15,7 3 0-15,0-2 1 16,5 7 0-16,-3 6 0 15,-2 11 1-15,5 16 0 16,-1 12-1-16,0 9 1 16,0 9-1-16,0 11 1 15,3-1-1-15,-1 4 0 0,-2-6 0 16,-4-3-2-16,3-7-1 16,-20-30-4-16,30 35-25 15,-30-35-8-15,0 0-1 16,-3-21 0-16</inkml:trace>
  <inkml:trace contextRef="#ctx0" brushRef="#br0" timeOffset="70473.9312">15882 16227 20 0,'0'0'32'0,"-23"16"2"16,23-16-3-16,0 0-11 16,0 0-2-16,0 0-5 15,9-29-2-15,22 6-2 16,-2-23 0-16,29-2-2 16,11-27-1-16,33-15 1 15,28-27-2-15,30-19-1 16,19-12 0-16,18-2-1 15,0-1-1-15,-6 7 0 16,-18 10-1-16,-22 21 0 16,-36 22 0-16,-28 24 0 0,-29 17 0 15,-25 16 0 1,-12 15-1-16,-21 19 2 16,15-19-2-16,-15 19 1 15,0 0-1-15,0 0-2 0,-5 28 0 16,5-28-5-16,-4 21-33 15,-14-7-3-15,-1-1 0 16,-8-1-1-16</inkml:trace>
  <inkml:trace contextRef="#ctx0" brushRef="#br0" timeOffset="77631.6017">21178 11814 42 0,'8'17'33'16,"-8"-17"-1"-16,0 0-12 0,0 0-4 16,0 0-3-16,13 40-3 15,-13-40-2-15,16 54 0 16,-8-14 1-16,13 33-3 16,-6 6 0-16,10 32-1 15,-5 10-1-15,1 28-1 16,-6 13 0-16,-5 16-1 15,-6 8-2-15,-8 6 2 16,-8 3 0-16,-9 5 0 16,-8-2-1-16,-8-10-1 15,-11-2 2-15,-10-14-1 16,-15-11-1-16,-18-7 0 16,-24-14 1-16,-26-15-1 0,-21-8 1 15,-23-8 0-15,-20-15-1 16,-17-8 2-16,-7-13-1 15,1-8 0 1,8-11 0-16,14-16 0 0,11-7 0 16,26-10 0-16,18-4 0 15,30-9-1-15,18 0 1 16,26-3 0-16,19-1-1 16,20 4 0-16,13-2 0 15,25-6 0-15,0 0-1 16,0 0 0-16,27 0-1 15,-4-10-1-15,10 6-4 16,-8-24-9-16,11 12-25 0,-9-11-2 16,-2 4 0-16,-9 0 0 15</inkml:trace>
  <inkml:trace contextRef="#ctx0" brushRef="#br0" timeOffset="79788.0945">20542 15602 17 0,'7'-31'34'16,"-7"31"0"-16,10-17-8 15,-20-6-3-15,10 23-3 16,0 0-3-16,22 10-4 15,-22-10-4-15,7 30-2 16,-5-10-2-16,10 4 0 16,-6-1-2-16,7 4-1 15,-3-7 0-15,-10-20-1 0,23 23 0 16,-23-23 0-16,0 0 0 16,21 0-1-16,-21 0 0 15,0-27 1-15,-6 2-1 16,-3-2 0-16,-7-4 0 15,-3 2 0-15,-6 3 0 16,-6 12 1-16,-4 12-1 16,-3 19 0-16,-1 22 1 15,3 11-1-15,1 17 0 16,10 10 0-16,5 7 0 16,13-7-1-16,11-6 1 15,11-16 0-15,10-12 0 16,6-17 0-16,8-14 0 0,-1-22 0 15,1-15 0-15,-1-15 0 16,-7-8 0-16,-6-11 1 16,-7-3-1-1,-7 10 1-15,-5-1-1 0,-4 12 1 16,-2 13-1-16,0 28 0 16,0 0 1-16,0 0-2 15,8 36 2-15,1-5-2 16,7 7 1-16,3 2-1 15,4-3 2-15,2-6-1 16,2-6-1-16,0-12 0 16,4-7-1-16,-4-14-3 15,4-5-2-15,-14-33-15 0,10 13-18 16,-13-15 0-16,-1 2-1 16,-9-8 1-1</inkml:trace>
  <inkml:trace contextRef="#ctx0" brushRef="#br0" timeOffset="79975.5998">20902 15351 66 0,'0'0'38'0,"25"-6"-1"16,-1-6 1-16,1-20-30 15,15-3-5-15,3-3-2 0,1-2-7 16,14 17-17-16,-18-6-14 15,-5 4 0-15,-18 17 0 16,-17 8-1 0</inkml:trace>
  <inkml:trace contextRef="#ctx0" brushRef="#br0" timeOffset="80131.8542">21001 15569 59 0,'0'0'35'16,"25"-25"-2"-16,-2-3-7 15,-4-18-21-15,14 3-4 16,4 5-11-16,-5-4-22 16,-8-4-1-16,-1 17-1 0,-14-2 0 15</inkml:trace>
  <inkml:trace contextRef="#ctx0" brushRef="#br0" timeOffset="80538.1316">21454 14349 67 0,'0'0'40'15,"0"0"-1"-15,17 0 0 16,-17 0-27-16,6 52-4 16,-2-11 0-16,11 24-4 15,-3 6 0-15,0 5-2 16,1-3 0-16,-1 0-1 15,-1-9 0-15,1-15 0 16,-3-8-3-16,1-20 0 16,-10-21-1-16,23-4-3 15,-5-6-5-15,-22-22-28 16,10-10-2-16,-14-12 1 16,2-6 0-16</inkml:trace>
  <inkml:trace contextRef="#ctx0" brushRef="#br0" timeOffset="80725.6307">21319 14461 48 0,'0'0'39'0,"0"0"-1"15,0 0 1-15,37-46-15 16,15 9-16-16,4-24-2 16,21 3-1-16,-2-7-3 15,6 4-3-15,-4 5-1 16,-15 0-3-16,-2 28-4 15,-35 10-29-15,-6 18 0 16,-19 0-1-16,-21 43 1 16</inkml:trace>
  <inkml:trace contextRef="#ctx0" brushRef="#br0" timeOffset="80897.5132">21425 14574 84 0,'25'-8'38'0,"16"-15"0"15,9-31-12-15,17 7-18 16,-3-15-4-16,9 3-1 16,-3 3-4-16,-12-1-5 15,7 22-30-15,-26 10-2 16,-16 17 0-16,-23 8 0 16</inkml:trace>
  <inkml:trace contextRef="#ctx0" brushRef="#br0" timeOffset="81147.5197">21388 15284 78 0,'33'-37'39'0,"8"1"0"15,22-8-1-15,9-18-33 16,18-3-3-16,5-10-1 0,-6 0-5 16,-1 29-8-16,-16 0-26 15,-24 19 0 1,-27 20-1-16,-21 7 0 16</inkml:trace>
  <inkml:trace contextRef="#ctx0" brushRef="#br0" timeOffset="81757.112">21714 15456 55 0,'18'-25'38'16,"-18"25"1"-16,23 10 0 0,-23-10-24 16,19 48-4-16,-13-12-2 15,13 26-4-15,-11-1 1 16,5 6-4-16,-1-3 1 16,-2-7-2-16,-5-13 0 15,1-15-2-15,-6-29 1 16,0 0 0-16,0 0-1 15,16-40 1-15,-12-6-1 16,-3-16 1-16,3-9-1 16,2-4 1-16,2 3 0 15,3 4 0-15,1 11 0 16,3 19 0-16,5 15 1 16,1 23 0-16,2 24 0 0,2 19 1 15,-2 8-2-15,2 9 1 16,0-1 0-16,-3-3-1 15,-5-8 1-15,-3-10-2 16,-5-15 2-16,-9-23-2 16,19-4 0-16,-7-24 2 15,0-14-1-15,5-14 0 16,0-5 0-16,6-3 1 16,3 1-1-16,1 9 2 15,0 10-1-15,3 23 0 16,-1 21 0-16,0 25-1 15,-2 17 1-15,0 14-1 16,-2 13-2-16,-7-6-7 0,16 10-32 16,-26-10-1-16,2-3 0 15,-10-16-1-15</inkml:trace>
  <inkml:trace contextRef="#ctx0" brushRef="#br0" timeOffset="82319.6287">20657 17085 60 0,'0'0'38'0,"2"-31"1"15,-2 31-1-15,0 0-25 16,14 23-3-16,-5 12-1 15,15 26-2-15,-1 8-2 16,8 15 0-16,1-1-3 16,1 1 1-16,0-7-2 15,-4-14-1-15,-6-17-1 16,-6-23-1-16,1-9-1 0,-18-14-3 16,9-29-4-16,-26-17-29 15,6 4-1 1,-15-20-1-16,-3 1 1 15</inkml:trace>
  <inkml:trace contextRef="#ctx0" brushRef="#br0" timeOffset="82507.138">20420 17167 71 0,'2'-27'39'0,"31"6"0"15,9-17 0-15,28-4-30 16,-3-27-4-16,22 2 1 15,0-6-5-15,-1 4 0 0,-5 9-5 16,-19 1-4 0,4 24-30-16,-34 18-2 15,-14 30 0-15,-30 18 0 16</inkml:trace>
  <inkml:trace contextRef="#ctx0" brushRef="#br0" timeOffset="82679.0169">20717 17332 75 0,'27'-38'37'0,"6"-10"0"15,7 11-4-15,-3-14-30 16,6 3-5-16,11 9-28 16,-16 3-6-16,-1 9-1 15,-8 6 0-15</inkml:trace>
  <inkml:trace contextRef="#ctx0" brushRef="#br0" timeOffset="82897.7758">21105 17135 64 0,'0'0'36'16,"29"0"2"-16,0-20-2 15,5-20-29-15,11 4-3 16,1-8-4-16,4-2-1 16,2 15-6-16,-19-4-28 15,8 9-2-15,-14 4 0 16,-8 13 1-16</inkml:trace>
  <inkml:trace contextRef="#ctx0" brushRef="#br0" timeOffset="83100.9145">21165 17353 77 0,'31'-17'38'15,"-1"-10"-2"-15,9-7-2 16,0-10-36-16,13 1-7 0,-18-5-27 15,5 6 0-15,-10 12 0 16,-8 10-2-16</inkml:trace>
  <inkml:trace contextRef="#ctx0" brushRef="#br0" timeOffset="83835.3379">21666 16726 70 0,'19'-6'39'15,"-1"29"1"-15,-5 2-1 16,14 19-31-16,-11-3 0 16,9 18-3-16,-4 1 0 15,4 5-3-15,-4-10 1 16,-1-3-2-16,-7-15 0 16,-3-7 0-16,-3-12-1 15,-7-18 0-15,0 0-1 16,8-41 0-16,-10 1-1 0,-4-17 0 15,3-7 0-15,1-14 1 16,2 1-1-16,2 2 1 16,0 8 0-1,5 6 2-15,5 14-1 0,5 19 1 16,2 16 0-16,7 24 1 16,-1 13-1-16,2 13 1 15,-2 12-1-15,0 7 0 16,-2 7 0-16,-8 1 0 15,3-6 1-15,-12-3-1 16,-3-14 0-16,-1-9-1 16,-2-33 1-16,0 0-1 15,0 0 0-15,2-33-1 16,-4-13 0-16,8-17 1 16,0-12-1-16,2-2 0 15,-1-1 1-15,11 5 0 16,1 6-1-16,2 15 2 0,4 10 0 15,2 23-1-15,4 17 1 16,4 15 0-16,0 16 0 16,-3 17 0-16,1 8-1 15,-2 5 1-15,-2 4-1 16,-6-7 0-16,-2-2-2 16,-9-18-1-16,3-5-3 15,-15-31-7-15,20-8-28 16,-19-17-1-16,9 0 1 15,-4-17-1-15</inkml:trace>
  <inkml:trace contextRef="#ctx0" brushRef="#br0" timeOffset="84304.0869">22883 16177 73 0,'6'-28'41'0,"-6"28"0"15,2-27 0-15,-2 27-29 16,-23 13-4-16,2 20-1 16,-10 5-3-16,0 12-1 15,-2 13-2-15,2 10 2 16,6 2-3-16,8-4 1 16,9-8-1-16,12-17 0 15,13-15-1-15,10-12 1 0,8-26 0 16,6-16 0-16,1-14 0 15,-3-7-1-15,-7-10 1 16,-3-1-1-16,-8 5 1 16,-5 4 1-16,-5 13-1 15,-7 14 1-15,-4 19-1 16,0 0 1-16,27 2 0 16,-5 21 0-16,8-6 0 15,7 2 0-15,9-3-1 16,6-9 1-16,6-7 0 15,4-3 0-15,-4-5 0 16,-6-2 1-16,-6-5-2 16,-5 0 1-16,-8-1-1 0,-6-1 0 15,-8 4 0-15,-10-7-2 16,-9 20-1-16,10-38-4 16,-10 38-35-16,2-23-1 15,-2 23 0-15,-31-17-2 16</inkml:trace>
  <inkml:trace contextRef="#ctx0" brushRef="#br0" timeOffset="106839.6272">5757 347 57 0,'18'-33'38'0,"-1"24"1"15,-17 9 0 1,25 48-29-16,-19 25-2 15,17 45 0-15,-11 30-1 0,5 44-2 16,-9 38-1-16,3 41-1 16,-1 32 0-16,3 0-1 15,7-2 0-15,-1-19 0 16,6-23-2-16,-2-29 1 16,2-48 0-16,0-46-2 15,0-45 0-15,-7-47-3 16,5-33-3-16,-15-49-5 15,17-12-29-15,-21-33-1 16,-4-12 0-16,-12-28 1 16</inkml:trace>
  <inkml:trace contextRef="#ctx0" brushRef="#br0" timeOffset="107183.3898">4210 3023 70 0,'-7'57'39'0,"36"-11"1"0,48-4 0 16,27-20-35 0,68 4 1-16,44-24-1 15,54-9 2-15,34-28-2 16,55-5 0-16,29-12-1 0,34-4-1 15,20 1 0-15,11 5-1 16,-1 10 0-16,-11 15-2 16,-22 17 1-16,-45 12 0 15,-42 11-1-15,-47 12 0 16,-51 8-1-16,-53-1-3 16,-44 8-3-16,-62-32-8 15,-34 17-28-15,-41-27 1 16,-41 9 0-16,-46-22-1 15</inkml:trace>
  <inkml:trace contextRef="#ctx0" brushRef="#br0" timeOffset="108277.3551">5692 2083 53 0,'-16'23'35'0,"1"-2"1"15,-2 4-13-15,-10-27-14 16,27 2-1-16,-18 8-1 15,18-8 0-15,16-29-2 16,14-10-1-16,9-18-2 16,21-12 0-16,7-12 1 15,18-5 0-15,6-6 0 16,13 13 0-16,0 16 0 16,6 28 0-16,-8 26 1 15,4 34-1-15,-7 15-1 16,3 31-1-16,-6 13 1 0,-3 14 0 15,-6 0-1-15,-2-4 0 16,-2-11-1 0,0-14 1-16,0-20 1 15,-4-20-1-15,0-17 0 0,6-26-1 16,-1-22 0-16,9-16 1 16,2-11-1-16,3-8 0 15,-4-4 0-15,1 6 0 16,-10 8 0-16,-10 16 0 15,-7 19 0-15,-16 14 1 16,-10 12-1-16,-11 21 1 16,-4 12-1-16,-6 3 0 0,2 5 1 15,0 1-1-15,4 0 0 16,8-6 0 0,4-7 1-16,7-13-1 15,10-16 1-15,11-12-1 16,13-19 1-16,10-11-1 0,5-6 1 15,-1 0-1-15,1 0 0 16,-7 12 0-16,-5 9 0 16,-13 17 1-16,-8 16-1 15,-12 23 0-15,-2 9 0 16,0 14 1-16,8 4-1 16,12-8 1-16,16-2-1 15,24-18 0-15,18-10 1 16,15-28-1-16,5-17 0 15,3-9 0-15,-5-4 1 16,-9 5-1-16,-11 10 0 16,-16 12 0-16,-8 13 0 0,-3 13-3 15,13 22-6-15,13-14-34 16,10-2 0-16,10-23-1 16,15-11 0-16</inkml:trace>
  <inkml:trace contextRef="#ctx0" brushRef="#br0" timeOffset="112434.7642">5418 15640 33 0,'6'-166'31'0,"9"8"2"16,-7 5 1-16,-12 11-20 15,19 56-5-15,-18 22 2 16,12 89-1-16,-20 60 0 16,13 91-1-16,-16 58-1 15,20 83-3-15,-2 49-2 16,15 52 0-16,6 25-1 15,17-2-2-15,5-30 1 0,7-26 0 16,2-43-1-16,-4-53-2 16,0-49 0-16,-10-67-3 93,6-47-3-93,-21-64-9 0,6-30-21 0,-8-62-2 0,2-35 1 0,-9-49 0 0</inkml:trace>
  <inkml:trace contextRef="#ctx0" brushRef="#br0" timeOffset="112778.5227">7553 15082 55 0,'0'0'37'15,"6"50"0"-15,-4 63 4 16,4 75-31-16,-8 37 0 0,31 68-2 15,-8 31-2-15,15 33-1 16,-5-6-2-16,4-21-3 16,-4-21 0-1,0-41-1-15,-4-39-2 16,-12-59-4-16,16-32-31 0,-19-51 0 16,5-32-2-16,2-35 1 15</inkml:trace>
  <inkml:trace contextRef="#ctx0" brushRef="#br0" timeOffset="113059.7858">8886 14963 87 0,'0'129'42'0,"-10"72"0"0,-13 58-2 15,8 67-33-15,7 50-3 16,10 42-1-16,6 10 0 16,15-14-2-16,15-34 0 15,18-44-3-15,18-62 0 16,5-63-4-16,13-57-3 16,-24-74-29-16,9-45-3 15,-27-54 1-15,-13-31-1 16</inkml:trace>
  <inkml:trace contextRef="#ctx0" brushRef="#br0" timeOffset="113419.1781">4160 15982 57 0,'60'-81'36'16,"52"3"2"-16,46 18-2 15,47-17-29-15,72 24 0 16,43 3-1-16,62 17 2 0,29-5-1 15,42 21-1-15,18-10-2 16,23 6-1-16,-2-6 0 16,-10 0-1-16,-25 0-1 15,-31-6-1-15,-32 14-3 16,-59-11-8-16,-36 26-28 16,-65 4-1-16,-61 13 0 15,-59 8-2-15</inkml:trace>
  <inkml:trace contextRef="#ctx0" brushRef="#br0" timeOffset="115732.0474">12119 16903 34 0,'-35'26'33'0,"0"-6"1"15,14-7 0-15,21-13-16 16,0 0-8-16,38-17-2 15,18-31-2-15,35-8 0 16,11-30-2-16,35-14-1 16,12-25 0-16,15-5-2 15,0-14 0-15,-4 2 1 16,-10 2-2-16,-15 10 0 16,-19 13-1-16,-27 13-1 15,-20 25-2-15,-32 3-2 16,-3 26-3-16,-32-8-6 15,6 35-3-15,-35-13 2 16,27 36 2-16,-50-14 6 0,15 26 5 16,-9 9 4-16,-12 8 5 15,14 23 7-15,-22-16 3 16,29 24 0-16,-15-28-2 16,36 12-3-16,14-44-4 15,0 0-3-15,26-21 0 16,26-23-3-16,11-14 1 15,16-3-1-15,2 2 0 16,4 5 0-16,-8 8 1 16,-1 27 1-16,-17 15-1 15,-10 27 1-15,-20 15 0 16,-8 16 0-16,-17 2-1 16,-4 3 0-16,-8-3-1 0,-6 1 1 15,-1-7-2-15,0-6 0 16,1-13 0-16,4-6-1 15,3-8 2 1,7-17-1-16,-10 19 0 0,10-19 0 16,-17-11 0-16,-1-6 1 15,-5-5 0-15,-8 1 1 16,-11-4-1-16,-6 6 0 16,-8-4 0-16,-2 8 0 15,-2-4 0-15,-2 1-1 16,3 1 1-16,-3 0-2 15,10 5-2-15,-2-11-7 0,21 21-30 16,8 1-1-16,25 1-1 16,0 0-1-16</inkml:trace>
  <inkml:trace contextRef="#ctx0" brushRef="#br0" timeOffset="120045.1838">22577 2301 76 0,'0'0'39'16,"9"56"2"-16,-17 34-1 16,14 69-31-16,-8 43-2 0,14 59-1 15,-12 38 0 1,6 39-2-16,-12 13 0 15,6-6-2-15,4-23 0 16,3-36 0-16,3-42-1 0,4-49-1 16,3-51 0-16,-3-44-1 15,5-39-3-15,-11-40-1 16,-8-21-5-16,1-25-26 16,-1-19-6-16,-13-19 1 15,-4-8 0-15</inkml:trace>
  <inkml:trace contextRef="#ctx0" brushRef="#br0" timeOffset="120295.3082">21772 5209 89 0,'52'31'41'0,"39"-19"1"16,46-9-1-16,37-20-35 15,53 2 1-15,24-12-2 16,23-4-1-16,9-1 0 16,9 5-3-16,-19 4 0 15,-18 2-1-15,-29 7-2 16,-39 1-3-16,-31 13-5 16,-58-6-32-16,-22 2-1 15,-44-5 0-15,-32 9 0 16</inkml:trace>
  <inkml:trace contextRef="#ctx0" brushRef="#br0" timeOffset="121420.3583">22353 4903 50 0,'0'0'38'0,"0"0"2"16,0 0-2-16,27 36-17 16,-27-36-5-16,0 0-5 15,0 0-3-15,31 27-2 16,-31-27-1-16,40 9-2 15,-17-5 0-15,8-2 0 16,0-8-2-16,6 1 1 16,-3-3-1-16,5 0 0 15,3-3 0-15,5-1 0 16,1-7 0-16,8-4 0 0,2 4-1 16,2-6 1-16,-1 0-1 15,1 2 1-15,-4-4-1 16,-4 2 0-16,0 2 1 15,-5 2 0-15,-5-6-1 16,2 0 0-16,-1-3 0 16,-3-1 0-16,-1 0 0 15,-3 3 0-15,-1-9 0 16,0 4 0-16,-2-5 0 16,-4 0 0-16,0 3 0 15,1-7 0-15,3-10 0 16,2-1 0-16,2-1 0 15,1-6 0-15,-1 1 0 0,-1-2 0 16,-3-12 0-16,2 7 0 16,-4-5 0-1,2 0 0-15,-4-3 0 16,-2-5 0-16,-4-2 0 0,-2-1 0 16,-2 3 0-16,-5 3 0 15,-3 5 0-15,-5 5-1 16,-4 5 2-16,-2 7-1 15,0 3-1-15,0 6 1 16,0 5 0-16,0 0 0 16,-2 7 0-16,-2 1 0 15,0 9 0-15,-1 3 0 16,5 20 0-16,-12-23 0 16,12 23 0-16,0 0 0 15,-17-13 0-15,17 13 1 16,0 0-2-16,0 0 1 15,0 0 0-15,0 0 0 0,0 0 0 16,-18-8 0-16,18 8-1 16,0 0 1-16,0 0 0 15,0 0-2-15,0 0 0 16,0 0-3-16,10 27-17 16,-10-27-22-16,-19 0-1 15,-1-2 0-15,1 6-2 16</inkml:trace>
  <inkml:trace contextRef="#ctx0" brushRef="#br0" timeOffset="127749.486">22604 5833 50 0,'9'-27'37'16,"5"8"-1"-16,-14 19-6 15,13-23-9-15,16 48-7 0,-25-4-2 16,11 36-3-16,-15 16-1 16,4 38-1-16,-11 28-1 15,-3 33-2-15,-5 24-1 16,1 15-2-16,4 0 1 16,12-6-1-16,4-9-1 15,8-26-1-15,7-31 1 16,2-30-1-16,4-30-1 15,-6-31-2-15,2-14-1 16,-23-34-5-16,39-2-18 16,-39-32-14-16,-2-3-1 15,-12-18 1-15,-3-5 1 16</inkml:trace>
  <inkml:trace contextRef="#ctx0" brushRef="#br0" timeOffset="128093.2301">22015 7640 78 0,'20'27'41'0,"7"-14"0"16,13-13 1-16,28 4-33 0,13-23 0 15,40 13-2-15,22-17-2 16,27 2-1-16,19-10-1 16,17-3-1-1,4-7 0-15,6-1-1 16,-9 2 0-16,-30 0-1 0,-28 5 0 16,-28 8 0-16,-28 8-1 15,-32 7-2-15,-24 16-2 16,-37-4-9-16,0 0-28 15,-48 4-2-15,7 8 2 16,-9-10-2-16</inkml:trace>
  <inkml:trace contextRef="#ctx0" brushRef="#br0" timeOffset="130131.6258">22513 7505 48 0,'-17'14'36'16,"-1"-1"-1"-16,-9-15-9 15,23 22-6-15,-21-30-5 16,25 10-3-16,0 0-3 16,0 0 0-16,0 0-3 0,58-42 0 15,0-18-1-15,33-20-2 16,21-33 1-16,32-22-2 15,18-28 1 1,21-7-1-16,6-7 0 0,2 6-1 16,-7 12 1-16,-15 19-1 15,-22 25 0-15,-24 25 0 16,-20 23-1-16,-22 15 0 16,-22 14 1-16,-18 13-1 15,-12 7 1-15,-29 18-1 16,27-11 0-16,-27 11 1 15,0 0-2-15,0 0-1 16,0 0-3-16,10-21-37 0,-10 21-2 16,0 0-1-16,-4-21 0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1T14:11:43.9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16970 5014 71 0,'0'0'39'0,"0"0"2"16,30 15 0-16,-12-30-29 16,42 17 0-16,-10-14-4 15,15 8-3-15,-5-1-3 16,-2-1-5-16,4 13-6 15,-32-16-24-15,5 13-8 0,-35-4 0 16,0 0-1-16</inkml:trace>
  <inkml:trace contextRef="#ctx0" brushRef="#br0" timeOffset="140.6153">17070 5188 83 0,'-31'21'39'15,"31"-21"0"-15,-15 25-1 16,15-25-32-16,48-3-5 15,4 10-18-15,0-11-20 16,0-7-1-16,-2 3-1 16,-6-3-1-16</inkml:trace>
  <inkml:trace contextRef="#ctx0" brushRef="#br0" timeOffset="421.8718">17878 4920 104 0,'0'0'44'15,"33"29"0"-15,-16-5-2 16,4 15-37-16,1 1 0 15,1 6-3-15,-6 0 1 0,0-6-4 16,1 1-2-16,-9-18-3 16,15 9-11-1,-24-32-25-15,19-2-1 16,-19-17 0-16,2-9 0 0</inkml:trace>
  <inkml:trace contextRef="#ctx0" brushRef="#br0" timeOffset="562.4994">17920 4722 85 0,'-19'-21'40'16,"2"13"-1"-16,17 8-2 15,0 0-37-15,0 0-34 0,-2 20-3 16,2-20-2-16,33 28 0 16</inkml:trace>
  <inkml:trace contextRef="#ctx0" brushRef="#br0" timeOffset="1015.6622">18125 4949 101 0,'0'0'43'15,"27"21"1"-15,-27-21-1 16,54 46-37-16,-39-18-1 0,8 13-1 15,-7-1-1 1,-1 4-2-16,-3-2 0 16,-4 1-1-16,-3-7 0 15,-3-9 0-15,-2-10-1 0,0-17 1 16,0 0-2-16,-7-23 1 16,5-6 0-16,-2-11 1 15,4-4-1-15,0-6 0 16,6-2 0-16,5 4 0 15,5 4 1-15,7 12 0 16,6 3 0-16,5 13 0 16,7 9 0-16,1 11 1 15,-3 9 0-15,1 10 1 16,-7 8-1-16,-6 7 1 16,-6 0-1-16,-9 7 0 15,-4-5-1-15,-8 0-1 16,2-3-1-16,-8-12-3 0,10 1-4 15,-22-22-33-15,18-4-1 16,0 0 0-16,4-23 0 16</inkml:trace>
  <inkml:trace contextRef="#ctx0" brushRef="#br0" timeOffset="1250.0291">18869 4647 100 0,'31'12'44'0,"-23"11"-1"15,4 19 1-15,-12 4-35 0,11 17-4 16,-5 5 0-16,5 6-3 16,1-1 0-16,2-2-3 15,1-2 0-15,-2-15-3 16,7-2-3-16,-16-31-7 15,13 2-29-15,-17-23 0 16,0 0-1-16,-8-27 2 16</inkml:trace>
  <inkml:trace contextRef="#ctx0" brushRef="#br0" timeOffset="1625.0433">18734 5006 97 0,'0'0'41'0,"0"0"2"15,0 0-3-15,37-2-33 16,7 10-2-16,3-6-1 16,11 2-1-1,5-2-1-15,7-1-2 0,1-2 0 16,-2-5 1-16,-3-4-2 16,-8-1 1-16,-6-3-1 15,-10-3 1-15,-9 4-1 16,-12-3 2-16,-21 16 0 15,14-19 0-15,-14 19 1 16,-33 6 0-16,-4 9 1 16,-3 8 0-16,-8 6-1 0,3 7-2 15,1-1 0-15,9 9 0 16,10-6 0-16,14 3 0 16,13-9 0-1,15-3 0-15,14-4 0 16,5-10-2-16,15 3-7 0,-19-28-26 15,19 8-9-15,-9-21-1 16,2 2 1-16</inkml:trace>
  <inkml:trace contextRef="#ctx0" brushRef="#br0" timeOffset="2062.7609">19768 4931 86 0,'0'0'42'16,"0"0"0"-1,-27 6 2-15,8 29-32 16,-18-11-2-16,12 15-5 16,-2 3-1-16,8 2-2 0,11 0-1 15,10-5-2-15,8-9-1 16,5-12 0-16,8-13-1 16,2-8 0-16,2-13 1 15,-3-13-1-15,-1-9 1 16,-6-4 0-16,-1-4 1 15,-7 6 1-15,-3 3 1 16,-6 10 0-16,-2 10 1 16,2 17 0-16,0 0 0 15,10 40-1-15,-1 2 1 16,9 16-1-16,7 7 0 16,4 14-1-16,5 3 0 15,1 7 1-15,-4-5-1 0,-6-5 1 16,-8-8-1-16,-11-8 2 15,-15-9-1-15,-13-18 1 16,-18-11 0-16,-10-12 0 16,-6-9-1-16,-4-6-1 15,4-3-3-15,-4-28-16 16,16 16-23-16,1-10-2 16,20 0 0-16,10-9-1 15</inkml:trace>
  <inkml:trace contextRef="#ctx0" brushRef="#br0" timeOffset="3031.6889">20017 4977 93 0,'4'-25'43'16,"-4"25"0"-16,13-26 1 16,-13 26-32-16,20 0-5 15,-1 19-2-15,-4 2-1 16,7 11-1-16,1 7-2 16,0 7-1-16,-2 2 0 15,2-2 0-15,-3 0 0 0,-5-6 0 16,-3-9 0-16,-5-8 0 15,-7-23 0-15,0 0 0 16,0 0 0-16,-21-31 0 16,9-1 0-16,1-7 0 15,-1-5 0-15,3-4-1 16,5 2 0-16,6-2-1 16,5 4 1-16,9 4 0 15,5 5 0-15,8 4 0 16,8 7 0-16,3 4 0 15,7 7 1-15,-1 3 0 16,-2 8 0-16,-5 1 0 16,-6 2 1-16,-6 9-1 0,-8 3 2 15,-10 9-1-15,-9 1 1 16,-7 5-1-16,-13 5 2 16,-3 1-3-1,-6 9 0-15,-1-5 0 0,1 2 0 16,4-1 0-16,9-3 0 15,10-3 0-15,14-8 0 16,11-8 0-16,12-7 0 16,6-10 0-16,5-8 0 15,-3-15-1-15,1-6 0 16,-7-9 0-16,-4-4 0 16,-8-1 1-16,-7 1-1 0,-7 6 2 15,-3 5 0-15,-2 10 0 16,-2 21 0-1,0 0 0-15,-9 25-1 16,7 7 0-16,4 9 0 0,3 10 0 16,5 3 0-16,5 2 0 15,5-4 0-15,3-10 0 16,4-12 0-16,0-14-2 16,10-10-5-16,-18-28-5 15,21 7-8-15,-20-35-24 16,5-9 1-16,-10-20-1 15,4 6 28-15,-11-15 9 16,-4 4 8-16,8 15 6 0,-20-10 10 16,14 35 25-1,-8 7 1-15,2 37 1 16,0 0-25-16,0 0-9 16,6 39-4-16,1 9-1 0,1 5-4 15,2 7-1-15,3 7 0 16,3 0 0-16,3 0 0 15,0-5 0-15,4-7 0 16,-7-18-4-16,9 5-11 16,-25-42-29-16,23 15-1 15,-21-32 0-15,2-10 0 16</inkml:trace>
  <inkml:trace contextRef="#ctx0" brushRef="#br0" timeOffset="3297.3238">21099 4874 97 0,'-2'-23'44'16,"16"4"-1"-16,5-4 0 0,12 7-37 16,5-5 0-16,13 10-3 15,-3 5-1-15,2 10 0 16,-3 5-1-16,-1 18 1 16,-13 4 0-16,-2 13 0 15,-6 2 0-15,-6 10-2 16,-3-1 0-16,-7 3 0 15,1-3 0-15,-8-11 0 16,6-3 0-16,-6-12 0 16,8-3-3-16,-8-26-27 15,0 0-15-15,5-25 0 16,5-1 0-16,0-19 0 16</inkml:trace>
  <inkml:trace contextRef="#ctx0" brushRef="#br0" timeOffset="3422.3427">21599 4659 75 0,'0'0'12'15,"0"0"-11"-15,-25 6-2 16,25-6-36-16</inkml:trace>
  <inkml:trace contextRef="#ctx0" brushRef="#br0" timeOffset="4094.4005">21984 4822 89 0,'-17'0'44'16,"-8"10"-2"-16,0 11 2 15,-25-6-34-15,19 21-3 16,-10-3-2-16,9 9-1 0,3 2-2 16,9-3-1-16,13-1-1 15,14-7 0-15,13-1-1 16,11-17-1-16,13-5 0 15,2-16 0 1,6-9 0-16,-5-12 1 0,1-9-1 16,-8-8 1-16,-5-10 1 15,0 12 0-15,-14-2 1 16,8 17 1-16,-18 0 0 16,13 21 0-16,-24 6 1 15,27 27-1-15,-14 6 1 16,-1 1-1-16,1 12 0 15,-5 0-1-15,9 2-1 0,-9-10 0 16,0-5 0-16,-3-10 0 16,-5-23 0-1,18 17 0-15,-18-17 0 16,21-38-1-16,-6 5 1 0,5-7-1 16,5-8 0-16,10 6 1 15,-7-4 0-15,11 13 1 16,0 10 0-16,3 16-1 15,-7 16 1-15,0 16-1 16,-5 15 0-16,-6 8 0 16,-3 12 0-16,-10 1 0 15,-1-1 0-15,-4-3 0 16,-2-9 0-16,-4-17 0 0,15 11-23 16,-15-42-23-1,0 0 0-15,-8-17 0 16,-1-16-1-16</inkml:trace>
  <inkml:trace contextRef="#ctx0" brushRef="#br0" timeOffset="14361.83">5736 7034 25 0,'0'0'33'0,"14"-23"1"15,-14 23 0-15,19-18-17 0,-23-9-4 16,21 16-1-16,-19-18-1 16,2 29-3-16,10-42-1 15,-10 42 1-15,-4-38-1 16,4 38 0-1,-25-25-1-15,25 25-2 0,-42-14 0 16,17 7-1-16,-6-1 0 16,-2 8-2-16,-4 0 1 15,-5 8-1-15,-4 3 0 16,-6 6 0-16,-1 4 0 16,-1 6 0-16,0 8 0 15,0 3 1-15,6 4-1 16,8 8 0-16,1 0 0 0,8 6-1 15,6 1 1 1,4 5-1-16,4-1 0 16,7 0 0-16,4-1 0 15,4-3 0-15,8 5 0 0,8-1 1 16,5 3-1-16,4 3 0 16,4-2 0-16,0-2 1 15,2 4-2-15,0-1 1 16,-4-3 1-16,-4 0-1 15,-3-5 1-15,-3 5-1 16,-5-7 1-16,-1 1-2 16,-5 1 2-16,-4-5-1 15,-4 3 0-15,-3-6 0 16,-7 0 0-16,-7-6 0 16,-4 8 0-16,-8-6 0 15,-6-6 0-15,-1-4 0 16,-3-5 0-16,-1-4 0 0,0-12 0 15,-1-9 0-15,1-6 0 16,3-8 0-16,3-7 0 16,-1-4 0-16,1-6 0 15,1-2 0-15,2 2 0 16,6-7 0-16,8 3-1 16,4-4-3-16,11 10-2 15,2-6-3-15,24 29-17 16,-20 0-18-16,34-17-1 15,-13 21 0-15,10 6 1 16</inkml:trace>
  <inkml:trace contextRef="#ctx0" brushRef="#br0" timeOffset="14971.4268">5379 8890 38 0,'0'0'38'16,"0"0"0"-16,12-25 1 15,15 22-23-15,-19-26-2 16,30 21-3-16,-13-13-3 16,20 11-3-16,-9-5 0 15,7 11-2-15,-9 4 0 16,-3 14-1-16,-11 5 0 15,-7 6-1-15,-17 11 1 16,-4 5-1-16,-11 7 0 16,-8 3-1-16,-2-5 0 15,-5-3 1-15,-3-3-1 0,2-6 0 16,6-5 0-16,0-8 0 16,4-11 0-1,8-6 0-15,17-4 0 16,-21 0 1-16,21 0-1 0,0 0 1 15,13-23 0-15,6 19 0 16,3 0-1-16,3 0 1 16,4 4 0-16,2 4-1 15,3 4 0-15,-3-3-1 16,4 1-2-16,-8-10-3 16,13 16-6-16,-18-22-30 15,12-3 0-15,-5-16-1 0,2 2 0 16</inkml:trace>
  <inkml:trace contextRef="#ctx0" brushRef="#br0" timeOffset="15221.4428">5960 8923 60 0,'0'0'42'0,"-6"25"2"16,4 4-2-16,-6-4-18 16,18 23-15-16,-8-12-2 15,17 8-2-15,2-9-3 16,14-12 0-16,8-14-2 15,3-9 1-15,0-17-1 16,-7-14 0-16,-8-9 0 16,-10-6 0-16,-19-2 1 0,-16 4-1 15,-11 4 0-15,-6 3 0 16,-3 8-1 0,-3-1-4-16,14 26-11 15,-6-19-27-15,29 23 0 0,-29-31 0 16,29 31-2-16</inkml:trace>
  <inkml:trace contextRef="#ctx0" brushRef="#br0" timeOffset="16002.8482">5917 6458 76 0,'0'0'40'15,"20"-29"0"-15,-13-1-9 16,15 35-17-16,-22-5-4 16,29 18-1-16,-16 1-3 15,10 19-1-15,-5 1-1 16,5 9-1-16,-6 1-2 15,2 1 1-15,-1-6-1 16,3-9 0-16,-8-10-1 16,7-17 0-16,-20-8 1 15,34-25-1-15,-18-6 0 16,-1-11 0-16,1-10 1 16,-3-8-1-16,3-3 1 0,-5 6-2 15,1 9 1-15,-3 5-2 16,1 11-1-16,-6 1-6 15,23 27-33-15,-27 4 0 16,21-3-2 0,-21 3 1-16</inkml:trace>
  <inkml:trace contextRef="#ctx0" brushRef="#br0" timeOffset="16768.4953">6957 7676 52 0,'15'-17'39'15,"1"-2"2"-15,-3-2 0 16,-28-10-25-16,32 27-2 16,-17 4-4-16,-23-2-2 15,-13 23-3-15,-7 20-1 16,-13 10-2-16,-4 16 0 15,-3 6 0-15,3 2-1 16,6 0-1-16,17-8 1 16,20-7-2-16,21-18 1 15,23-15-1-15,15-20 0 16,16-14 0-16,6-16-1 16,9-16 0-16,-4-16-1 0,-3-14 0 15,-14-20-1-15,-8-5 1 16,-13-7 1-16,-8 3 0 15,-15 4 1-15,-8 8 2 16,-4 18 2-16,-3 11-1 16,1 28 2-16,6 29 0 15,0 0-1-15,-23 27 1 16,23 23-2-16,-2 19 1 16,8 11-2-16,-3 13 1 15,7 1-1-15,2 1-1 16,1-4 0-16,3-11-1 15,-1-13 0-15,4-11-4 16,-7-27-4-16,17 1-33 0,-29-30-1 16,31-3-1-16,-20-19 1 15</inkml:trace>
  <inkml:trace contextRef="#ctx0" brushRef="#br0" timeOffset="17206.0086">7410 7707 70 0,'0'0'42'0,"16"-19"0"16,-16 19 0-16,-14-29-29 15,14 29-2-15,0 0-3 16,21-4-2-16,-19 21-2 16,10 16 0-16,0 9-2 15,5 12 0-15,2 1-1 16,6 5 0-16,4-6 0 16,2-8-1-16,8-14 0 15,-3-16 1-15,1-18-1 16,-4-21 0-16,-4-12 0 15,-8-15-1-15,-8-7 2 0,-7-12-1 16,-6 0 0-16,-8 2 0 16,-3 3-1-16,-5 14 0 15,1 10-1-15,0 6-2 16,15 34-4-16,-31-29-28 16,31 29-8-16,0 0 0 15,0 0-1-15</inkml:trace>
  <inkml:trace contextRef="#ctx0" brushRef="#br0" timeOffset="17612.2794">7430 7195 73 0,'-24'5'39'15,"7"-5"-1"-15,17 0 0 16,0 0-31-16,0 0 0 16,23-3-2-16,-5-5-2 15,12 8 0-15,3-4-1 16,10 2 0-16,1-2 0 15,8-1-1-15,-2-1-1 0,2-4 0 16,-1-1 0-16,-5-5 0 16,-10 1 0-1,-10-2 0-15,-13-4 0 16,-15 2 1-16,-13-4-1 0,-14 1 0 16,-8 1 1-16,-5 4-1 15,-1 6-3-15,-3-12-12 16,11 15-25-16,8 4 0 15,27 4 0-15,-17 8-1 16</inkml:trace>
  <inkml:trace contextRef="#ctx0" brushRef="#br0" timeOffset="18065.6979">8749 7688 65 0,'0'0'39'15,"-2"19"1"-15,23-21-1 16,10-17-25-16,23 13-9 16,2-6-2-16,13-5-5 15,7 11-7-15,-20-3-28 16,5-3-2-16,-16 9 0 16,-14 1-1-16</inkml:trace>
  <inkml:trace contextRef="#ctx0" brushRef="#br0" timeOffset="18190.7019">8865 7908 73 0,'0'0'37'15,"23"16"-1"-15,19-20-3 16,1-2-64-16,15-15-3 16,19 6-1-16,-4-10-1 15</inkml:trace>
  <inkml:trace contextRef="#ctx0" brushRef="#br0" timeOffset="18784.4714">11361 6811 48 0,'-18'-17'39'16,"-7"0"0"-16,-10 7 1 0,-11-9-13 15,4 32-15-15,-26-13-3 16,8 21-2-16,-13-2-2 16,4 16-1-16,-1 9-2 15,14 12 0-15,10 13 0 16,21 11-1-16,13 11 0 16,22 12 0-16,19 10-1 15,15 10 1-15,14 9-1 16,6 3 1-16,1 1 0 15,1 6 0-15,-10 2 1 16,-10-2-2-16,-15-4 2 16,-12-6-1-16,-23-15 1 15,-17 0-1-15,-17-17 0 0,-16-18 0 16,-18-16 1-16,-7-19-2 16,-10-18 0-1,1-17 0-15,-1-18 0 16,8-13 0-16,8-12 0 0,9-7-2 15,16 1-2-15,5-9-4 16,38 27-24-16,-7-13-12 16,22 10-1-16,5-1 1 15,16 10-1-15</inkml:trace>
  <inkml:trace contextRef="#ctx0" brushRef="#br0" timeOffset="19128.3445">11420 8852 109 0,'6'31'45'0,"-19"-10"-1"16,-3 9 0-16,-19 1-40 15,22 9-1-15,5 1-1 16,8 1-1-16,12 0-1 15,11-5-1-15,14-12 1 16,11-10-1-16,6-15 1 16,4-15-1-16,-6-8 1 0,-4-14-1 15,-13-5 1 1,-16-6 0-16,-11 2 0 16,-18 0 1-16,-9 4-1 15,-12 5 0-15,0 5-2 0,-6 1-3 16,20 17-22-16,-8-14-16 15,11 1-1-15,7-2 1 16,9-4-2-16</inkml:trace>
  <inkml:trace contextRef="#ctx0" brushRef="#br0" timeOffset="19862.7363">11681 6462 46 0,'-22'6'35'15,"22"-6"2"-15,-17 4-1 16,7-22-20-16,28 22-4 16,-14-23-3-16,25 11-2 15,-8-9-1-15,19 7-2 16,1-5 0-16,9 11-1 16,-2-3-1-16,2 10 0 15,-5 3 0-15,-9 10-1 16,-7 3-1-16,-15 4 1 15,-12 2-1-15,-16 0 0 16,-11 1 0-16,-8-6 0 16,-5-1 0-16,1-6 0 0,1-5-1 15,7-4 1-15,9-8 0 16,20 4 0-16,12-17 0 16,15 7 0-1,11-1 0-15,9 1 0 0,5 8 0 16,2 8 1-16,-2 5 0 15,-6 8 0-15,-11 10 0 16,-12 10 1-16,-15 1-1 16,-12 2 1-16,-17-2 0 15,-8-3-1-15,-10-10 0 16,-7-6 0-16,-6-14-1 16,-4-10 0-16,0-9-2 15,-2-11-4-15,18 19-16 0,-12-21-19 16,9 10 0-16,8 0-1 15,10 7 0 1</inkml:trace>
  <inkml:trace contextRef="#ctx0" brushRef="#br0" timeOffset="20534.6445">13390 6886 77 0,'0'0'41'16,"-24"-19"0"-16,-3 38 0 15,-23 6-28-15,6 44-2 16,-25 8-3-16,-1 32-2 0,-13 19-1 16,0 22-2-1,2 5-1-15,16-3 0 16,18-8 0-16,28-16-1 16,27-13-1-16,32-21 1 0,22-21 0 15,21-23-1-15,8-13 0 16,1-14 0-16,-11-10 0 15,-15-5 0-15,-14-4-2 16,-29-8-2-16,-23 4-4 16,0 0-35-16,0 0 0 15,-31-29-2-15,31 29 1 16</inkml:trace>
  <inkml:trace contextRef="#ctx0" brushRef="#br0" timeOffset="22019.3914">13783 7523 55 0,'0'0'40'16,"-17"-18"0"-16,17 18 0 16,0 0-20-16,-31-34-5 15,31 34-4-15,0 0-3 16,0 0-2-16,6 21-2 15,-1 8-1-15,-3 7-1 16,-2 16 1-16,-7 4-1 16,-1 5-1-16,-9-1 0 15,1-3 0-15,-1-11-1 16,5-9 0-16,6-16 0 0,6-21 0 16,27 0 0-16,4-20 0 15,16-6 0-15,5-5-1 16,9 2 2-16,5 4-2 15,1 14 1-15,1 13 0 16,-8 15 1-16,-6 17-1 16,-12 12 0-16,-11 12 1 15,-14 5-1-15,-13 1 1 16,-13-7 0-16,-18-5-1 16,-12-6 0-16,-9-13 0 15,-6-9 0-15,-10-10 0 16,1-10 0-16,-3-10-3 15,2-4-3-15,-5-26-4 0,26-2-32 16,-14-18-3-16,8-5 1 16,-3-16 0-16</inkml:trace>
  <inkml:trace contextRef="#ctx0" brushRef="#br0" timeOffset="22175.6343">13446 7584 89 0,'52'-6'42'0,"15"-3"1"15,20 3-2-15,9-19-33 16,20 19-3-16,6-1-4 16,-5-9-5-16,9 22-24 15,-22-14-12-15,-10 3-2 0,-17-7 1 16,-13 3-1-16</inkml:trace>
  <inkml:trace contextRef="#ctx0" brushRef="#br0" timeOffset="22425.6408">14759 7417 98 0,'39'14'44'16,"-39"-14"0"-16,34 40-1 16,-39-7-32-16,26 26-2 15,-15 4-3-15,-1 14-6 16,-7 9 0-16,-3 4 0 16,3 4 0-16,4-7 0 15,7-9 0-15,9-8 0 16,13-17 0-16,9-18 0 0,14-12 0 15,8-14 0 1,3-12-3-16,-5-15-2 16,0-1-4-16,-23-31-11 15,-1 14-22-15,-15-6-1 0,-9-3 0 16,-22 1 1-16</inkml:trace>
  <inkml:trace contextRef="#ctx0" brushRef="#br0" timeOffset="22581.9031">14665 7908 97 0,'-24'-4'40'0,"24"4"0"15,35-17-2-15,13-10-36 0,20-11-7 16,24 9-32-16,-11-2-2 16,-3-1-1-1,-9-1 0-15</inkml:trace>
  <inkml:trace contextRef="#ctx0" brushRef="#br0" timeOffset="22957.0451">15153 7239 89 0,'15'-21'41'0,"16"0"1"0,2 0-1 15,26 11-32 1,-18-11-2-16,13 15-2 16,-10 2-1-16,-3 16-2 15,-14 3 0-15,-16 14-1 0,-11 3 1 16,-19 13-1-16,-12 3 0 16,-3 1 0-16,-5 1 0 15,2-6-1-15,3-7 1 16,10-8-1-16,11-8 1 15,13-21 0-15,13 17 0 16,7-19 0-16,13-6 0 16,7-5-1-16,10-2 0 15,4-3-1-15,4 9-2 16,-8-8-6-16,16 15-29 16,-22-2-5-16,-3 4-1 15,-12 4 1-15</inkml:trace>
  <inkml:trace contextRef="#ctx0" brushRef="#br0" timeOffset="23394.5914">16331 7960 57 0,'8'-29'39'0,"-2"1"2"15,1 6 0-15,-5-14-15 16,-2 36-13-16,0 0-3 15,18 0-2-15,-18 0-2 16,-4 48-2-16,-2-4-1 16,6 8 0-16,-2 7-2 15,10 1 1-15,5-3-1 16,10-5-1-16,10-10 0 16,13-11 0-16,5-14 0 15,5-13-1-15,1-12-1 0,-5-13 0 16,-1-6-2-16,-19-17-2 15,1 8-4-15,-37-29-17 16,8 11-16 0,-19-2 1-16,-8 1-1 0,-10 5 2 15</inkml:trace>
  <inkml:trace contextRef="#ctx0" brushRef="#br0" timeOffset="23707.0793">16167 7661 81 0,'0'0'41'16,"-8"-31"1"-16,22 14-1 16,5-23-30-16,20 20-2 0,-6-8-4 15,7 7-1-15,-5-4-2 16,-2 5 0-16,-6 5-2 16,-6 2 0-16,-21 13 1 15,21-4 0-15,-21 4 0 16,-2 21-1-16,2-4 1 15,4 8 0-15,4 2 0 16,3 7 0-16,7-5-1 16,3 4 0-16,2-8 1 15,2-2-1-15,-4 0-1 16,-21-23-3-16,41 36-10 16,-18-36-27-16,-6 2-2 15,-17-2 1-15,29-25-1 0</inkml:trace>
  <inkml:trace contextRef="#ctx0" brushRef="#br0" timeOffset="24519.7458">17292 7208 83 0,'-10'-21'41'0,"10"21"0"16,8 21 1-16,-8-21-30 16,9 50-4-16,-1-14-1 0,6 14-3 15,-3-2 0 1,3 4-2-16,-7-6 0 15,1-8-1-15,-4-7 0 16,-2-10 0-16,-2-21-2 16,0 0 2-16,0 0-2 0,11-32 1 15,-5-3-1-15,2-7 0 16,0-4 0-16,3 2 0 16,1 0 1-16,-1 9 0 15,-1 4 0-15,-10 31 0 16,21-13 1-16,-21 13-1 15,21 35 2-15,-11-3-1 16,0 10 0-16,1 2-1 16,3 4 1-16,-5-5 0 15,-1-11-1-15,2-1 1 16,-4-14-1-16,-6-17 0 16,0 0 0-16,0 0 0 0,11-31 0 15,-9 3-1-15,4-5 1 16,0-1-1-16,3-5 0 15,5 5 2-15,-3 1-2 16,7 10 1-16,-1 10-1 16,2 15 2-16,-1 5-1 15,1 10 0-15,-4 12 1 16,1 8-2-16,-3 9 2 16,-5-4-1-16,0 2 0 15,-6-4-1-15,0-1 1 16,-8-11-3-16,8 1-2 15,-2-29-8-15,4 19-29 16,-4-19 0-16,17-5-2 0,0-16 2 16</inkml:trace>
  <inkml:trace contextRef="#ctx0" brushRef="#br0" timeOffset="24738.4929">18214 7298 97 0,'17'18'43'15,"-11"5"0"-15,-2 26 1 16,-18-14-33-16,6 44-3 16,-19-1-2-16,2 16-3 15,-9 0-3-15,3-2 0 16,-2-5 0-16,4-13 0 16,4-10 0-16,6-18 0 0,11-14-3 15,8-32-6-15,17 23-13 16,-17-23-21-16,45-42-1 15,-14-4 0 1,11-4 0-16</inkml:trace>
  <inkml:trace contextRef="#ctx0" brushRef="#br0" timeOffset="25051.1029">18403 7617 88 0,'0'0'42'15,"-24"0"0"-15,-3 11 0 16,16 16-31-16,-22-10-3 15,14 14-3-15,0-4-1 16,15 0-3-16,9 2 0 0,19-1 0 16,10 3-2-16,9 5 1 15,-1-1 0-15,6 3 1 16,-5 1-1 0,-8 5 1-16,-8-4 0 0,-12-3 1 15,-15-7-1-15,-10-3 1 16,-7-8-1-16,-12-5-1 15,-6-9 1-15,-5-6-1 16,-5-7 0-16,-3-8-2 16,6 3-2-16,-4-18-6 15,22 8-32-15,-8-4-1 16,10 4 0-16,7-7-1 16</inkml:trace>
  <inkml:trace contextRef="#ctx0" brushRef="#br0" timeOffset="25988.6427">18594 7371 62 0,'0'0'38'16,"17"-4"0"-16,-17 4 2 15,17-36-28-15,20 32-2 16,-20-15-2-16,18 15-2 16,-10-6 0-16,6 10-1 15,-12 4-1-15,2 8-1 16,-15 5 0-16,-6 10-1 16,-11 0 1-16,-9 9-1 15,-9-1-1-15,-1 3 0 16,-7-5 1-16,4-5-2 15,2-6 1-15,10-3 1 0,21-19-1 16,-19 17 0-16,19-17 0 16,0 0 0-16,35 15-1 15,-10-13 0 1,7 0 0-16,5-2 0 0,4 2-2 16,-1-4-1-16,4 8-4 15,-13-19-10-15,16 7-27 16,-17-6 1-16,1 1-1 15,-8-12 0-15</inkml:trace>
  <inkml:trace contextRef="#ctx0" brushRef="#br0" timeOffset="26301.166">19062 6894 104 0,'6'-23'42'0,"13"28"1"16,1 9-1-16,20 24-34 15,3 8-3-15,13 17-1 16,1 14-1-16,7 17-1 16,-2 14-1-16,-6 12-1 15,-10 5 1-15,-11 4-1 16,-16-1 0-16,-9-5 0 0,-14-6 0 15,-12-15 0-15,-11-12 0 16,-9-15 0 0,-7-16-2-16,-5-19-2 15,11 6-11-15,-5-34-29 16,3-8 0-16,5-18 0 0,12-5 0 16</inkml:trace>
  <inkml:trace contextRef="#ctx0" brushRef="#br0" timeOffset="27004.4759">20534 7672 76 0,'0'0'40'0,"23"-25"1"16,-27 2-12-16,4 23-14 16,-33-2-4-16,6 18-2 15,-28-3-2-15,2 20-1 0,-10 1-2 16,3 12 0-16,2 2-1 16,14 4-2-16,15 0 0 15,17-4-1-15,22-8 1 16,15-15-1-16,17-6 0 15,12-13-1-15,6-10 0 16,2-17 0-16,-4-8 0 16,-6-19 1-16,-6-11-2 15,-13-10 1-15,-8-14-1 16,-11-13 0-16,-7-3 1 16,-9-5-1-16,-3 2 1 15,-7 9 1-15,-2 8 1 16,1 20 0-16,-2 15 1 0,1 33 0 15,-3 19 1-15,7 30 0 16,-2 16-1-16,9 23 0 16,-1 12-1-1,8 15 1-15,-1 7-1 0,7 1 0 16,6-3-1-16,1-9 0 16,4-8 0-16,2-13-1 15,4-9-1-15,-4-24-1 16,4-8-3-16,-9-30-6 15,18-5-31-15,-18-20-1 16,3-12 0-16,-6-23 0 16</inkml:trace>
  <inkml:trace contextRef="#ctx0" brushRef="#br0" timeOffset="27270.1182">20891 7193 94 0,'0'0'44'0,"-4"32"-1"15,6 14 1-15,-2 0-34 16,10 35-3-16,-5 3-1 16,11 14-2-16,1-2-1 15,6 2-3-15,4-12 0 16,6-7 0-16,2-16 0 16,5-13 0-16,3-13 0 15,1-14 0-15,0-12-1 0,-3-20-2 16,-4-11-3-16,-12-20-3 15,9 9-11-15,-22-26-24 16,-8-5 0-16,-22-7 0 16,-7 4 1-1</inkml:trace>
  <inkml:trace contextRef="#ctx0" brushRef="#br0" timeOffset="27426.3673">20740 7561 97 0,'0'0'44'0,"-2"29"-1"15,41-20 1-15,50 7-37 16,-8-12-1-16,19 3-3 16,-2-3-3-16,-3-8-5 0,1 2-38 15,-46-1 0-15,-30 6-2 16,-20-3 1-16</inkml:trace>
  <inkml:trace contextRef="#ctx0" brushRef="#br0" timeOffset="223507.752">6151 7364 51 0,'0'0'34'16,"25"-2"-7"-16,-25 2-2 15,0 0-6-15,0 0-5 16,0 0-5-16,-21 7-1 16,21 24-2-16,-18 5-1 0,9 24 0 15,-9 9-1-15,5 21 0 16,-3 0 0-16,5 4-2 16,-1-6 0-1,8-9-1-15,2-16-1 0,6-13 0 16,6-15-2-16,-10-35-4 15,33 15-34-15,-33-15-1 16,15-34 0-16,-17 9-1 16</inkml:trace>
  <inkml:trace contextRef="#ctx0" brushRef="#br0" timeOffset="225023.5915">4390 10981 51 0,'8'-17'38'0,"-8"17"-1"16,-4-23 1-16,4 23-29 15,0 0 0-15,15 46-1 16,-15-17-1-16,14 28-1 16,-14 3-1-16,9 16-1 15,-1 7-2-15,4 3 1 16,-1-5-3-16,3-6 2 15,1-10-2-15,4-15 1 16,1-8-1-16,5-15 1 16,-4-18 0-16,0-14-1 15,-2-11 1-15,1-14-1 16,-3-11 1-16,0-7-1 16,3-11 1-16,-3-8-1 0,0 0 0 15,-1-1 0 1,-3 1-1-16,-5 2-1 15,0 9-1-15,-10 1-3 16,8 28-6-16,-28 0-28 0,15 8-1 16,7 19 0-16,-23-8-1 15</inkml:trace>
  <inkml:trace contextRef="#ctx0" brushRef="#br0" timeOffset="225492.3557">5011 10803 52 0,'0'0'38'0,"13"-17"1"16,-13 17 0-16,0 0-27 15,0 0-2-15,-3 23-1 16,-15-4-3-16,9 11-3 16,-7 3 0-16,8 9-2 15,3-2 1-15,8 1-1 16,9-11 0-16,5-14-1 15,10-9 1-15,4-10-1 16,-2-9 1-16,0-9 0 0,-6-10 0 16,-7 1 0-16,-12-9 0 15,-4 3 0-15,-12-3 0 16,-5 3 0-16,-5 2-1 16,1 1-1-16,0 8-1 15,2-4-4-15,19 29-4 16,-25-9-31-16,25 9 0 15,0 0-1-15,2 26 0 16</inkml:trace>
  <inkml:trace contextRef="#ctx0" brushRef="#br0" timeOffset="227008.2293">5777 11321 14 0,'7'-21'32'0,"16"5"2"16,3 3-12-16,-17-20 1 15,20 24-4-15,-31-26-3 16,2 35-4-16,2-25-2 16,-2 25-3-16,-52 10 0 15,13 17-2-15,-16 1-1 16,1 13-1-16,-4 10-1 16,6 5 0-16,5 0-1 15,18 3 0-15,20-5-1 16,13-8 1-16,15-12-2 0,16-9 1 15,11-9-1-15,8-16 0 16,8-10 0-16,-8-19-1 16,0-9-1-16,-10-18 0 15,-4 1-2-15,-18-24-3 16,3 4 0-16,-18-17 1 16,9 10 0-16,-16-10 2 15,8 15 3-15,-5 10 2 16,-3 5 2-16,10 32 4 15,-16 3 2-15,6 27 1 16,2 19-1-16,4 27-1 16,-14 6 0-16,8 17-3 15,-7 6 0-15,1 9-2 0,-2-1 0 16,2-1-1-16,-1-5-1 16,1-12 0-16,4-7-1 15,-2-14-2-15,10 0-4 16,-14-27-8-16,20 0-25 15,-12-17-2-15,17 2 1 16,-17-2 0-16</inkml:trace>
  <inkml:trace contextRef="#ctx0" brushRef="#br0" timeOffset="227711.5494">6240 11254 29 0,'0'0'36'15,"0"0"1"-15,11-20 1 16,8 26-21-16,-19-6-3 0,0 0-1 15,0 0-3 1,25 25-1-16,-25-4-4 16,10 14 0-16,-6-1-2 15,6 8-1-15,-5-1 0 0,1-1 0 16,0-2-1-16,2-5 0 16,-3-8 0-16,3-8 0 15,-8-17-1-15,19 0 1 16,-19 0-1-16,27-38 0 15,-13-1 0-15,1-3 0 16,-1-8 0-16,-3 0-1 16,-1 3 0-16,-4-5-2 15,0 11-1-15,-8-7-3 16,15 29-4-16,-22-6-29 16,14 2-2-16,-3 0 1 15,-2 23 0-15</inkml:trace>
  <inkml:trace contextRef="#ctx0" brushRef="#br0" timeOffset="228039.6917">6288 10797 25 0,'0'0'32'15,"0"0"3"-15,0 0-1 16,0 0-14-16,0 0-14 16,54 12-1-16,-20-12 0 0,17 5-1 15,-7-5-1-15,6 4-2 16,-4-8 1-16,-3-1-1 16,-10-9 2-16,-6-1-1 15,-18-10 1-15,-5 0-1 16,-15-8 1-16,-5-1 0 15,-13-3-1-15,2 3-2 16,0 3-3-16,-6-5-26 16,12 3-8-16,10 12-1 15,-1-6 1-15</inkml:trace>
  <inkml:trace contextRef="#ctx0" brushRef="#br0" timeOffset="231524.391">4716 13170 54 0,'15'-19'38'0,"-15"19"2"0,19-44-8 15,-1 45-19-15,-18-1-1 16,0 0-2-16,0 0-1 16,17 27-3-16,-13 0-2 15,8 11-1-15,-3 9 1 16,5 12-2-16,-1 2 1 16,3 10-2-16,-3-2 0 15,5 4 0-15,-1-7 0 16,0-7 0-16,3-9-1 15,3-18 0-15,2-10 0 16,2-15 1-16,0-11-1 16,2-11 0-16,-2-10 1 15,0-11-1-15,-4-12 0 0,-4-8 0 16,0-5 0-16,3-12 1 16,-3-4-2-16,4 0 2 15,-2-5-2-15,2 3 1 16,-1 10-1-16,-5 10 0 15,0 18-2-15,-13 1-7 16,-4 40-32-16,12-19-1 16,-12 19 0-16,-12 29 0 15</inkml:trace>
  <inkml:trace contextRef="#ctx0" brushRef="#br0" timeOffset="232352.5413">6012 12780 56 0,'12'-23'39'0,"-12"23"1"0,0 0 1 15,0 0-26-15,13 68-3 16,-19-13-3-16,10 33-2 16,-10 16 0-1,1 24-2-15,-9 9-2 0,0 14 0 16,-1-1-1-16,3-4 0 15,5-8-1-15,5-12 0 16,4-16-2-16,5-16 2 16,3-20-1-16,2-16 0 15,-1-14 0-15,-1-17 0 16,-4-6-1-16,-6-21 0 16,0 0-4-16,-4-23-7 15,6 0-30-15,-8-11-3 0,6-3 2 16,-4-7-1-1</inkml:trace>
  <inkml:trace contextRef="#ctx0" brushRef="#br0" timeOffset="233118.4317">6263 14465 9 0,'0'0'27'16,"0"0"1"-16,-20 7-9 0,20-7-5 15,0 0 0-15,0-25 0 16,0 25-1-16,16-17 0 16,9 11-3-16,-15-15-1 15,22 12-2-15,-9-11 0 16,18 15-2-16,-10-5-1 15,5 16-1-15,-7 0 1 16,-4 15-1-16,-11 4 0 16,-8 11-1-16,-16 6 1 15,-9 8-2-15,-8 0 1 16,-6 2-1-16,-6-8 0 16,3-4-1-16,-1-7 1 0,8-4-1 15,2-8 0-15,8-10 1 16,19-11 0-16,-25 6-1 15,25-6 1-15,0 0-1 16,0 0 0 0,0 0 1-16,23-13-1 0,-4 11 0 15,4 0 0-15,4 2 0 16,2 2 0-16,0 0 0 16,4 1-2-16,-4-6-3 15,6 12-3-15,-18-18-23 16,14 7-10-16,-6-6 0 15,6-7 0-15</inkml:trace>
  <inkml:trace contextRef="#ctx0" brushRef="#br0" timeOffset="233384.051">6787 14560 64 0,'-5'37'40'0,"-7"-6"0"16,6 7 1-16,-3-9-28 15,10 19-5-15,1-10-3 16,18 0-1-16,7-13-3 16,15-13 0-16,6-10-1 15,4-12 0-15,-1-15 0 16,-5-5 0-16,-8-5 0 16,-14-5 1-16,-17-2-1 0,-14-1 1 15,-13 3-2 1,-9-2-1-16,4 17-7 15,-13-8-31-15,7 5 0 16,0 1-1-16,8 4 0 0</inkml:trace>
  <inkml:trace contextRef="#ctx0" brushRef="#br0" timeOffset="234290.4116">6411 12539 40 0,'0'0'37'16,"0"0"2"-16,-2-31-8 16,2 31-10-16,0 0-4 15,0 0-3-15,0 0-4 16,0 0-3-16,0 0-2 16,25 17-1-16,-25-17-1 15,25 37 0-15,-11-12-2 16,1 2 1-16,-1 1 0 15,1 3-1-15,-1-2 0 0,1 0 0 16,-1-5-1-16,-14-24 1 16,29 27 0-16,-12-21-1 15,2-12 1-15,1-5-1 16,-1-14 1-16,0-6-1 16,-1-5 1-16,1-5-1 15,-2-1 0-15,-5-2 0 16,-1 2 0-16,-1 4 0 15,0 5-1-15,-7 0-1 16,7 14-2-16,-12-17-16 16,2 36-23-16,19-19-1 15,-19 19 0-15,0 0-1 16</inkml:trace>
  <inkml:trace contextRef="#ctx0" brushRef="#br0" timeOffset="243870.1593">8541 13153 22 0,'0'0'35'0,"0"0"-3"15,0 0 1-15,-29-14-10 16,29 14-5-16,0 0-4 15,0 0-3-15,0 0-3 16,23-8-1-16,-6-1-3 16,18 3 0-16,5-5-2 15,14 1 0-15,4-2-1 16,4 3 0-16,0 1-1 16,-2 1-2-16,-6 5 0 15,-16-2-3-15,-3 21-5 16,-35-17-29-16,4 29 0 15,-20-8-2-15,-9 4 2 0</inkml:trace>
  <inkml:trace contextRef="#ctx0" brushRef="#br0" timeOffset="244088.938">8593 13419 64 0,'-25'21'40'0,"11"-3"-1"15,14-18 2-15,0 26-31 16,0-26 0-16,50-3-2 15,-11-11-4-15,17 8 2 16,-2-9-5-16,4 5 1 16,-6 1 0-16,-6 3-2 15,-9 4-1-15,-16 6 0 16,-21-4-1-16,0 0-13 0,-2 33-24 16,-13-12-2-16,-3-6-2 15,-5 2 1-15</inkml:trace>
  <inkml:trace contextRef="#ctx0" brushRef="#br0" timeOffset="248511.3123">10755 12449 27 0,'0'0'32'15,"11"-23"0"-15,-9 3-12 16,-2 20-4-16,16-21-1 0,1 27-2 15,-17-6-2 1,0 0-1-16,4 31-2 16,-2 7-1-16,-17-3 0 15,9 18-1-15,-12-5-2 0,7 6-2 16,-3-10 0-16,3-7 0 16,1-7-1-16,6-9-1 15,4-21 1-15,0 0-1 16,21 4 1-16,-1-17-1 15,7-5 1-15,6 1-1 16,7-4 0-16,2 2 0 16,7 2-1-16,3 7 1 15,0 8 1-15,-2 8-2 16,-4 9 2-16,-3 8-1 16,-7 4 1-16,-3 4 0 15,-6 1 0-15,-9 3 0 16,-9-2 0-16,-3-3 0 0,-8-1 0 15,-6-4 1-15,-3-2-1 16,-9 0 0-16,-7-8 0 16,-1 1 0-16,-7-3 0 15,-2-3-1-15,-1-3 0 16,-3-3 0-16,1 0 0 16,1-2-1-16,8 0-1 15,0-2 0-15,10 2-3 16,-2-6-1-16,23 4-5 15,-27-4-29-15,27 4-1 16,4-21 0-16,2 4 1 16</inkml:trace>
  <inkml:trace contextRef="#ctx0" brushRef="#br0" timeOffset="248792.8264">10712 12475 47 0,'0'0'36'0,"0"0"1"16,26-28 1-16,6 24-25 15,3-23-3-15,29 14-1 0,-5-18-1 16,17 14-3-16,-9-5-1 15,5 7-3-15,-11 2-1 16,-9 3-3-16,-1 12-4 16,-26 2-30-16,2 0-2 15,-8 3 1-15,-19-7-2 16</inkml:trace>
  <inkml:trace contextRef="#ctx0" brushRef="#br0" timeOffset="249199.0997">10670 13550 44 0,'0'0'37'0,"0"0"-1"0,15-20 4 16,12 17-21-16,2-22-11 15,27 7-1-15,-4-10-2 16,14 8 0 0,-4-3-5-16,-3 8 0 0,-3 9-6 15,-17-7-4-15,7 11-26 16,-19 4-2-16,-9 4 2 16,-18-6-3-16</inkml:trace>
  <inkml:trace contextRef="#ctx0" brushRef="#br0" timeOffset="249949.3052">10711 13966 30 0,'0'0'33'15,"-29"-4"0"-15,29 4 2 16,0 0-19-16,-4-19-5 16,37 15-3-16,-8-15-1 15,21 15-1-15,-4-9-2 16,16 13 0-16,-4 1-1 15,8 13 0-15,-12 5-1 16,-4 6 0-16,-11 2 0 16,-6 5 0-16,-12 1-1 15,-13 4 0-15,-8-5 0 16,-11 1 0-16,-4-10 0 16,-3-4 0-16,1-6-1 0,2-5 1 15,2-4-1-15,17-4 0 16,0 0 0-16,-6-23 0 15,23 6 0-15,8-1 0 16,6 5-1-16,6 3 1 16,5 6 1-16,1 8-1 15,-3 6 1-15,-1 9 0 16,-12 8 0-16,-6 11 1 16,-10-1-1-16,-7 5 1 15,-9-6 0-15,-9-1 0 16,-7-4-1-16,-4-5 1 15,-12-4-1-15,-5-7 0 16,-5-6 0-16,-3-3 0 0,0-4-2 16,-2-6 0-16,8 2-1 15,-1-7-3-15,18 9-5 16,-6-12-30-16,33 12-1 16,-15-28 0-16,23 6 1 15</inkml:trace>
  <inkml:trace contextRef="#ctx0" brushRef="#br0" timeOffset="250652.5859">12001 12995 28 0,'10'-27'36'0,"5"4"1"15,0 0 0-15,1-13-16 16,13 30-4-16,-23-21-5 16,19 31-3-16,-25-4-2 15,19 12-2-15,-19 15-1 16,-4 17-1-16,-8 5 0 16,-3 17-1-16,-6 7 1 0,0 7-2 15,-3 6 1 1,5 1-1-16,4-9 0 15,9-5 0-15,4-6 0 16,8-9-1-16,5-10-1 0,5-10 2 16,5-9 0-16,4-8-1 15,0-9 1-15,4-8-2 16,2-8 2-16,2-8-1 16,0-3 0-16,-1-6-1 15,3-4 0-15,-2-4-2 16,0 2-1-16,-12-13-3 15,10 26-11-15,-14-20-23 0,-9 3 1 16,-10-1-1-16,-4 5 1 16</inkml:trace>
  <inkml:trace contextRef="#ctx0" brushRef="#br0" timeOffset="250824.4688">11970 13448 65 0,'0'0'37'16,"0"0"-1"-16,12-17-1 16,13 15-26-16,2-21-6 15,17 7 0-15,0 1-8 16,-9-8-21-16,4 4-11 0,-5 2 1 16,-7-3 0-1</inkml:trace>
  <inkml:trace contextRef="#ctx0" brushRef="#br0" timeOffset="251543.2527">12545 12527 43 0,'0'0'33'16,"0"0"0"-16,0 0 1 15,0 0-26-15,-2-36 0 16,25 24-1-16,-6-9-1 16,20 8 0-16,-6-6-1 15,13 11 0-15,-7-2-2 16,3 16 1-16,-7 0-1 15,-2 13-1-15,-14 2 0 0,-9 12 0 16,-12-1 0-16,-7 5-1 16,-11-3 1-16,-5 1-1 15,-1-6 0-15,-3-4 0 16,2-10 0-16,4-6-1 16,5-5 1-16,20-4-1 15,-23-9 0-15,23 9 0 16,4-27-1-16,-4 27 1 15,37-33 0-15,-4 20 0 16,5 5 0-16,6 6 0 16,5 2 0-16,3 12 1 15,-4 5-1-15,-2 4 0 16,-7 8 2-16,-12 9-2 0,-10 1 1 16,-9 7-1-16,-14-2 1 15,-11-4 0-15,-10-2 0 16,-6-3 0-16,-6-2-2 15,-1-12 2-15,-1-8-2 16,-1-5 0-16,13 1-6 16,-11-11-32-16,16-5 0 15,7-3-1-15,17 10 1 16</inkml:trace>
  <inkml:trace contextRef="#ctx0" brushRef="#br0" timeOffset="252262.1889">13677 13185 54 0,'0'0'36'16,"6"-32"1"-16,-4 10-1 15,15 22-20-15,-17 0-5 0,0 0-2 16,0 0-1-16,16 22-2 16,-18 2-2-16,0 17 0 15,-8 7 0-15,2 15-1 16,1 0-1-16,3 3-1 15,2-5 1-15,4-5-2 16,5-7 1-16,9-8-1 16,7-11 0-16,4-18 0 15,2-10 0-15,6-10 1 16,-3-11-1-16,5-6 0 16,2-11 0-16,-7-7-2 15,1 1 0-15,-8-6-1 16,0 12-5-16,-23-16-5 0,16 17-27 15,-28-1-1-15,-3 9 1 16,-11 2 0-16</inkml:trace>
  <inkml:trace contextRef="#ctx0" brushRef="#br0" timeOffset="252746.8158">13372 12924 43 0,'0'0'35'0,"0"0"1"16,-7-21 0-16,7 21-20 15,-4-25-4-15,23 18-3 16,-11-18-1-16,17 11-2 16,-8-9-1-16,8 8-1 15,-5-2-1-15,3 7-1 16,-4 2 0-16,0 4 0 0,-19 4-1 15,33-1 1-15,-33 1-1 16,31 17 0-16,-31-17 0 16,29 19 0-1,-29-19 0-15,25 25 0 0,-25-25 0 16,25 27-1-16,-25-27 0 16,21 21-1-16,-5-4-3 15,-16-17-10-15,23 0-25 16,-23 0-2-16,31-6 0 15,-31 6-1-15</inkml:trace>
  <inkml:trace contextRef="#ctx0" brushRef="#br0" timeOffset="254168.7451">14468 12790 26 0,'0'0'33'15,"0"0"1"-15,-2-19 0 0,2 19-16 16,0 0-4-16,0 0-2 15,10-27-3-15,-10 27-2 16,17-4-1-16,-17 4-1 16,21 19 0-16,-9 10-1 15,-8 2-1-15,3 15 0 16,-7 2-1-16,2 4 0 16,-4-3-1-16,0-1 0 15,-2-5 0-15,1-9 0 16,-1-13 0-16,4-21-1 15,0 0 1-15,0 0-1 16,0 0 0-16,-12-30 0 0,12-3 0 16,0-7 0-16,2-4 0 15,2-4 0-15,4 7 0 16,1 1-1-16,3 9 1 16,3 8 0-16,-15 23 0 15,33-21 0-15,-15 31 1 16,-1 13 0-16,-2 7-1 15,-3 9 0-15,-4 3 1 16,-3 8 0-16,-5 0-1 16,-2 2 1-16,-3-10-1 15,-1-10 0-15,0-7 1 16,0-7-1-16,6-18 1 16,0 0-2-16,0 0 2 0,-7-25-1 15,12 0-1-15,3-8 1 16,6-5 0-16,1-4-1 15,4 1 1-15,3 1-1 16,3 7 1-16,-2 8 0 16,-2 8 0-16,2 13 0 15,-23 4 1-15,27 27-1 16,-19 0 0-16,-4 8 1 16,-4 5-1-16,-2 0 1 15,-2 0-1-15,-6-5 0 16,4-2 0-16,3-7 0 15,-3-4-2-15,6-22 0 16,-6 24-4-16,6-24-7 0,0 0-26 16,0 0-2-16,0 0 1 15,-2-26-1 1</inkml:trace>
  <inkml:trace contextRef="#ctx0" brushRef="#br0" timeOffset="254528.1407">15290 12796 78 0,'0'0'40'0,"0"0"1"15,9 25-1 1,-3 5-31-16,-29 5-1 15,4 22-3-15,-12 7-1 16,-2 14-1-16,-10 9 0 0,3 5-2 16,-3 4 1-16,3-8-2 15,-1 2 1-15,11-9-1 16,-1-12 1 0,11-12-1-16,1-11-1 0,8-13 1 15,-1-10-1-15,12-23-1 16,-6 23-1-16,6-23-2 15,0 0-6-15,-4-23-30 16,4 23-1-16,20-35 1 16,-5 12-1-16</inkml:trace>
  <inkml:trace contextRef="#ctx0" brushRef="#br0" timeOffset="255231.5438">15581 13417 56 0,'0'0'37'16,"21"-13"0"-16,-21 13-3 16,0 0-16-16,0 0-7 15,-42-4 0-15,16 27-5 16,-20-6-1-16,2 10-1 0,-10-2-1 16,4 4-1-16,3 0-1 15,9-1 0-15,17-1-1 16,13-8 0-16,14 1 0 15,17-5 1-15,12 0-1 16,11 1 0-16,8-1 0 16,2-2 0-16,-2-1 0 15,-4 1 0-15,-8 1 0 16,-7 1 1-16,-12 0 0 16,-9 7 0-16,-16-3 0 15,-10 8 0-15,-11-2 0 16,-4-2 1-16,-6-2-1 15,-3-2 0-15,-1-4 0 0,4-7-1 16,0-6 1-16,4-4 0 16,6-4-1-16,0-4 0 15,2 1 0-15,4-1 0 16,-1 1-1-16,1-3-2 16,17 12-1-16,-25-23-10 15,25 23-28-15,-19-9 0 16,19 9-1-16,0 0 1 15</inkml:trace>
  <inkml:trace contextRef="#ctx0" brushRef="#br0" timeOffset="256997.6027">16447 12176 40 0,'0'0'35'0,"8"-27"1"16,-8 27-2-16,21-4-17 16,-21 4-5-1,7 27-1-15,-14 0 0 16,16 33-3-16,-12 7 0 0,10 38-2 15,-9 20-2-15,6 25 1 16,-6 15-1-16,6 19-1 16,-2 11-1-16,4 13 0 15,-2-1-1-15,7-8 0 16,1-17 1-16,3-15-3 16,1-17 2-16,-3-20-1 15,-1-24 0-15,1-24 0 0,-3-20 1 16,-4-18-1-16,-2-15-1 15,-3-8 2 1,-1-21-2-16,-1 17 1 16,1-17 1-16,0 0-1 15,0 0 0-15,0 0 0 0,0 0 0 16,-8-17 0-16,8 17-1 16,0 0-1-16,-8-29-1 15,2 8-5-15,6 21-33 16,4-25-1-16,-4 25-1 15,-9-33 0-15</inkml:trace>
  <inkml:trace contextRef="#ctx0" brushRef="#br0" timeOffset="258403.9285">16935 14518 39 0,'2'-21'35'0,"-2"21"3"0,0 0-2 31,0 0-19-31,0 0-4 0,0 0-2 0,-37 16 0 16,27 20-4-16,-15 6-2 0,6 14-2 15,-8-1 0 1,10 9-1-16,-1-3 0 31,14-1-1-31,8-9-1 0,12-10 0 0,11-16 1 0,7-12-1 31,7-13 0-31,3-12 0 16,-1-9 0-16,-8-9 1 0,-7-5 0 0,-8 1 0 31,-13-10 0-31,-8 5-1 0,-11 3 2 0,-3 5-2 31,-5 4-1-31,-5-2-4 16,25 29-13-16,-36-34-22 16,36 34-1-16,-33-31 0 15,33 31-1-15</inkml:trace>
  <inkml:trace contextRef="#ctx0" brushRef="#br0" timeOffset="259576.0079">16775 12247 34 0,'0'0'34'0,"-25"-4"0"0,25 4 1 15,0 0-17-15,-4-28-7 16,31 20-2-16,-14-15-4 15,24 8 1 1,-10-12-3-16,19 11 2 0,-9-5-1 16,5 12 0-16,-7-3-1 15,-2 12 1-15,-12 4-2 16,-21-4 1-16,17 31-1 16,-20-5-1-16,-11 3 2 15,-5 4-2-15,-6-4 0 16,0-1 0-16,0-5 1 15,1-3-2-15,7-7 1 16,17-13-1-16,0 0 0 0,0 0 0 16,0 0 0-1,33 8 0-15,-4-8 0 16,4 4-1-16,3 1 1 16,-3 9 1-16,-2 1-1 0,-6 6 1 15,-8 0 1-15,-9 4-1 16,-12 0 0-16,-6 4 1 15,-11-4 0-15,-4-4 0 16,-6-6-1-16,-1-3 0 16,-5-5 0-16,4-1-1 15,2-10 1-15,4 2-1 16,4 1-2-16,2-11-5 16,21 12-34-16,0 0 0 15,0 0-2-15,-18-21 0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1T14:12:30.22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2118 8831 30 0,'0'0'33'16,"23"-6"3"-16,-23 6-1 15,6-36-23-15,-6 36-2 16,13-33 0-16,-13 33-1 15,0-29-2-15,0 29-1 0,-35-4 0 16,-1 28 0-16,-16 4-2 16,-4 16 1-16,-10 8-2 15,1 13 0-15,-1 3-1 16,10 1-1-16,10-2 0 16,21-6-1-16,9-11 1 15,24-14-1-15,15-13 0 16,18-21-1-16,13-15 1 15,5-22-1-15,9-14 0 16,-1-22 0-16,-1-12 0 16,-6-13 0-16,-10-7 0 15,-10-7 2-15,-11 3-1 16,-9 3 1-16,-9 8 0 0,-3 16 1 16,-10 11 0-16,-2 17 1 15,-4 19 0 1,8 33-1-16,-19 10 1 15,11 30-1-15,1 14 0 0,3 17-1 16,2 9 0-16,4 7 0 16,2 3 0-16,7-6-2 15,3-7 2-15,3-12-2 16,4-11 0-16,-1-19-2 16,3-7-1-16,-4-24-4 15,10 4-7-15,-17-27-27 16,5-8-1-16,-7-15 0 15,1-4 0-15</inkml:trace>
  <inkml:trace contextRef="#ctx0" brushRef="#br0" timeOffset="203.1271">2417 8603 74 0,'0'0'42'16,"0"0"0"-16,0 0 1 15,27 30-35-15,-18-10 0 16,18 14-1-16,-2 1-2 15,8 9-2-15,2 0-2 16,3 0 0-16,-1-2-2 16,0-5-2-16,1-7-2 15,-15-18-7-15,20-8-30 16,-22-10-1-16,-2-11 0 16,-5-14 1-16</inkml:trace>
  <inkml:trace contextRef="#ctx0" brushRef="#br0" timeOffset="390.6525">2789 8545 80 0,'-25'25'42'15,"-8"4"1"-15,2 15-2 16,-9-2-31-16,9 20-6 16,-6-3 1-16,4 4-3 15,6-1-3-15,2-14-4 16,16 11-9-16,-3-28-28 15,8-10 0-15,4-21-1 16,0 0 0-16</inkml:trace>
  <inkml:trace contextRef="#ctx0" brushRef="#br0" timeOffset="687.5412">1755 9554 64 0,'0'0'40'0,"29"-21"0"0,17 21-2 15,6-21-28-15,33 7-3 16,-2-7-1-16,14 4-4 16,1 2-2-16,-2-6-6 15,5 17-23-15,-28-8-11 16,-17 3 1-16,-17 7-2 16</inkml:trace>
  <inkml:trace contextRef="#ctx0" brushRef="#br0" timeOffset="1468.8036">2131 10057 34 0,'0'0'37'16,"0"0"1"-16,0 0 1 15,-33-29-20-15,16 46-6 16,-29-11 0-16,13 30-3 15,-21 1-3-15,6 22-2 16,-4 3-1-16,9 9-1 16,10-2-1-16,18 2 0 15,11-8-1-15,20-13-1 0,18-18 0 16,16-14 0 0,14-20-1-16,4-17 0 15,1-16 0-15,-1-21-1 16,-7-15 1-16,-7-13 0 0,-13-16-1 15,-12-9 0-15,-6 3 1 16,-12 3-1-16,-3 7 1 16,-4 13 1-16,-6 16 1 15,0 16 0-15,-2 22 1 16,4 29 0-16,0 0 0 16,-6 34 1-16,3 10 0 15,1 20 1-15,-2 11-2 16,0 15 0-16,0 6 0 0,2 5 0 15,0-3-1 1,4-14 0-16,2-9-1 16,2-15-2-16,2-16 1 15,-3-19-2-15,-5-25-3 0,22-8-2 16,-3-7-8-16,-17-29-26 16,11-8-1-16,-1-21 1 15,1 0 0-15</inkml:trace>
  <inkml:trace contextRef="#ctx0" brushRef="#br0" timeOffset="1703.1877">2596 9763 71 0,'0'0'41'0,"0"0"1"15,15 31 0 1,-42-6-29-16,31 28-3 16,-19 1-3-16,15 19-1 15,-2-2-3-15,8 12 0 16,5-5-2-16,11-7 1 0,6-4-1 15,3-9 0-15,8-14-1 16,1-15 0-16,3-12-2 16,-5-17 0-16,3-10-2 15,-10-18-2-15,3 1-7 16,-30-27-29-16,8 2-2 16,-20-5 1-16,-7 3 1 15</inkml:trace>
  <inkml:trace contextRef="#ctx0" brushRef="#br0" timeOffset="1859.9456">2575 10080 74 0,'-18'5'41'0,"18"-5"1"0,0 0-1 15,20-17-32-15,28 6-4 16,6-7-2-16,2-3-7 16,13 17-15-16,-20-17-21 15,-5 6-1-15,-11-2 0 16,-8 1-1-16</inkml:trace>
  <inkml:trace contextRef="#ctx0" brushRef="#br0" timeOffset="2781.8648">3690 9147 31 0,'0'0'38'15,"0"0"1"-15,-12 18 1 16,12-18-20-16,0 0-5 16,0 0-4-16,41 2-2 15,-18-8-4-15,17 4-1 0,1 0-1 16,9-2-1-16,0 0-2 15,0-1-1 1,4-1-2-16,-15-6-5 16,9 26-16-16,-27-16-17 0,-21 2-1 15,0 0 1-15,0 0 0 16</inkml:trace>
  <inkml:trace contextRef="#ctx0" brushRef="#br0" timeOffset="3125.6229">3676 9403 77 0,'19'21'43'0,"1"-16"-1"15,11 3 1-15,-6-18-33 16,21 12-3-16,-6-11-1 16,5 13-3-16,-3-8-1 15,-3 4 0-15,-4-2-1 0,-1-2-1 16,-7 2 1-16,-6 2-1 15,-3 0 0-15,-18 0 0 16,21 0 0-16,-21 0 0 16,0 0 0-16,0 0-1 15,0 0 1-15,0 0 0 16,0 0 0-16,0 0 0 16,0 0-1-16,0 0 0 15,0 0 0-15,0 0-2 16,0 0-3-16,0 0-18 15,-12-21-19-15,12 21 0 16,-30-25 0-16,8 10-2 16</inkml:trace>
  <inkml:trace contextRef="#ctx0" brushRef="#br0" timeOffset="5735.2658">4540 9309 37 0,'20'-22'29'16,"-20"22"0"-16,0-23-4 15,17 23-6-15,-27-23-2 16,28 27-4-16,-18-4-1 16,0 0-3-16,5-19-1 15,-5 19-2-15,22 31-1 16,-5 1-1-16,-4 9 0 16,7 9-1-16,-3 7-1 15,2 4 0-15,-1 5-1 16,-3-7 0-16,-1-3 0 15,-3-6-1-15,1-14 1 0,-4-9-1 16,-8-27 0-16,7 21 0 16,-7-21 0-16,0 0 0 15,-6-36 0-15,3 3 0 16,1-5 0-16,4-10 0 16,3-6-1-16,9-2 1 15,5-3 0-15,8 1 0 16,4 3 0-16,8 7 0 15,3 11 0-15,4 18 1 16,1 15 0-16,-1 18-1 16,-2 13 1-16,1 9 0 15,-7 14 0-15,-3 4 0 16,-8 3 0-16,-6-3-1 0,-7-4-1 16,-10-12 0-16,-3-3-2 15,-8-16-4-15,11 13-16 16,-4-32-20-1,-20-2 1-15,20 2-1 0,-15-32 0 16</inkml:trace>
  <inkml:trace contextRef="#ctx0" brushRef="#br0" timeOffset="6297.9944">5863 8906 77 0,'0'0'42'0,"27"2"0"16,-27-2 0-16,12 51-32 15,-22-5-2-15,3 27-2 16,-9 8-2-16,-1 13-1 15,-8 4-1-15,0 1-1 16,-4-6 0-16,4-5 0 16,2-13-1-16,5-18 0 15,5-19 0-15,3-9-1 0,10-29 0 16,0 0 0-16,2-29 0 16,4-17 0-16,5-15-1 15,3-18 0 1,3-9 0-16,4-19 0 0,6 5 1 15,2-3-1-15,6 5 2 16,2 6-1-16,-1 17 2 16,1 20 0-16,-2 20 1 15,-2 24 0-15,-5 18 0 16,-1 28 0-16,-3 17 0 16,1 21 1-16,-8 10-1 15,6 13 0-15,0 5-1 16,2 1 0-16,0-2-1 0,2-4 1 15,-1-19-2 1,-7-8 0-16,4-19-1 16,-11-20-2-16,3-8-4 15,-15-20-11-15,-6-23-23 0,-7-12-2 16,-3 1 2-16,-15-12-2 16</inkml:trace>
  <inkml:trace contextRef="#ctx0" brushRef="#br0" timeOffset="6862.8176">5821 9441 70 0,'0'0'39'15,"52"-23"0"-15,0 6-1 0,0-8-31 16,25 4-4 0,1-6-1-16,-3-2-4 15,0 2-3-15,-15-13-2 16,9 11-1-16,-23-15 1 0,3 13 1 15,-17-9 4-15,-3 5 2 16,-3 10 4-16,-13-5 3 16,8 24 4-16,-21-11 0 15,20 30 1-15,-20-13-2 16,13 40-1-16,-13-5-3 16,12 21-1-16,-7 7-1 15,5 14-1-15,-6 3-1 16,6 5 0-16,-3-5 0 15,7-1-1-15,-1-12-1 16,14-8 1-16,4-16-1 16,13-18 0-16,9-12-1 15,1-17-1-15,5-9-1 0,-5-28-1 16,4 5-4-16,-25-33-4 16,11 23-10-16,-34-19-21 15,-10 5 1-15,-19-1-1 16,-10 11 2-16,-31-4 18 15,14 31 17-15,-28 6 6 16,-7-4 9-16,6 19 28 16,4 2 1-16,9 4 2 15,10 0-1-15,31 9-17 16,-8-23-8-16,46 12-6 16,8-15-4-16,24-2-4 15,12 3-4-15,-3-24-13 16,12 11-22-16,1-2-1 0,-2-2-1 15,-13-2 1-15</inkml:trace>
  <inkml:trace contextRef="#ctx0" brushRef="#br0" timeOffset="7394.0912">7212 8626 50 0,'17'-14'40'0,"-17"14"0"15,17-13 2-15,-17 13-26 16,0 0-2-16,29 2-2 15,-29-2-4-15,10 27-2 16,-6-4-1-16,4 11-2 16,-3 3 0-16,5 7-1 0,-4-4 0 15,0 0-1-15,-1-7-1 16,-1-6 0-16,0-8 0 16,-4-19 0-1,0 0 0-15,0 0 0 0,12-21 0 16,-7-12-1-16,5 2 1 15,5-9 0-15,7 0-1 16,1 0 1-16,2-6 0 16,6 3 1-16,0 7-1 15,3 17 1-15,-1-2 0 16,-6 19-1-16,0 8 1 16,-8 7 0-16,1 16 0 15,-9 5-1-15,-3 3 1 0,-6-5-1 16,-2 5-2-1,-6-10-1-15,0-2-2 16,6-25-10-16,-19 15-28 16,19-15-1-16,0 0 0 0,-23-4 0 15</inkml:trace>
  <inkml:trace contextRef="#ctx0" brushRef="#br0" timeOffset="7597.2286">7792 8723 69 0,'21'0'41'0,"5"4"0"15,1-8 0-15,7 10-19 16,-1-12-18-16,13-1-5 16,3 9-7-16,-24-10-31 15,7 0-2-15,-8-1 0 0,-3-5 0 16</inkml:trace>
  <inkml:trace contextRef="#ctx0" brushRef="#br0" timeOffset="7831.6243">8344 8286 93 0,'17'-6'45'0,"-17"6"-1"16,10 31 1-16,-22-6-36 15,24 21-3-15,-8 8 0 16,2 9-2-16,-8 8-2 16,2 4-1-16,-2-6-1 0,-4-4 0 15,4-11 0-15,-6-20-5 16,18 7-23-16,-10-41-16 16,0 0-2-16,-8-21 1 15,2-10-2-15</inkml:trace>
  <inkml:trace contextRef="#ctx0" brushRef="#br0" timeOffset="22131.108">7343 8616 41 0,'0'0'33'16,"0"0"-8"-16,0 0-1 16,0 0-3-16,0 0-4 15,0 0-4-15,-14-17-3 16,14 17-2-16,0 0-2 15,0 0 1-15,0 0-4 16,0 0 1-16,-9-17-2 16,9 17 2-16,0 0 0 15,0 0-2-15,0 0 0 0,0 0 0 16,4 23 0-16,-1-6 0 16,-3-17-1-16,10 34 0 15,-6-14 0-15,0-1-1 16,0 4 2-16,-1-4-1 15,-3-19-1-15,6 27 1 16,-6-27 0-16,0 0-1 16,0 0 0-16,0 0 1 15,0 0-1-15,0 0 1 16,18-33-1-16,-16 14 0 16,1-2-1-16,-1 0 1 15,0 0-1-15,0 0 2 0,0-2-2 16,2-4 1-1,-2 4-1-15,4 2 2 16,-1-1-2-16,7 1 2 16,-2 2-2-16,5 2 2 0,-15 17-2 15,29-17 2-15,-29 17-1 16,29-10 0-16,-29 10 0 16,25 2 1-16,-25-2-1 15,23 12 0-15,-23-12 0 16,25 28 1-16,-25-28-1 15,31 29 0-15,-14-17 1 16,1 5-1-16,-1 0 0 16,-1 0 0-16,-1 4 1 0,-5-3-1 15,-3 5 1 1,-3-4-1-16,-2 4 1 16,-2-4-1-16,0-19 1 15,-2 33-1-15,2-33 0 0,-2 19 0 16,2-19 0-16,0 0-1 15,4 17 1-15,-4-17 0 16,0 0 1-16,2 19-1 16,-2-19 0-16,0 0 0 15,0 0 0-15,4 21 0 16,-4-21 0-16,0 0 0 16,0 0 0-16,6 23 0 15,-6-23 1-15,0 0-1 16,0 0 0-16,4 20 0 15,-4-20 0-15,0 0 0 16,0 0 0-16,0 0 0 16,0 0 0-16,0 0 0 0,0 0 0 15,0 0 0-15,0 0 0 16,0 0 0-16,0 0 0 16,0 0 0-16,0 0-1 15,17 0 1-15,-17 0-2 16,0 0-1-16,6-18-4 15,-22 1-35-15,16 17-1 16,-7-32-1-16,-1 10 0 16</inkml:trace>
  <inkml:trace contextRef="#ctx0" brushRef="#br0" timeOffset="30226.1861">14032 8186 1 0,'21'-3'8'0,"-19"-20"7"16,15 9-1-16,-3-3 0 15,-1 0 0-15,5 7 2 16,-18 10 1-16,25-19-1 15,-25 19-2-15,17-12-2 16,-17 12-3-16,0 0 0 16,8-32-1-16,-8 32 1 15,10-23-1-15,-10 23 0 16,5-23-1-16,-5 23-1 0,-5-18 0 16,5 18-1-16,-22-11-2 15,22 11-1-15,-40-6 0 16,13 14 0-1,-8-2 0-15,0 11-1 0,-5 0 1 16,1 8-1-16,-1 6 0 16,5 5 0-16,2 4 0 15,4 1 0-15,4 3-1 16,10 0 1-16,5 4-1 16,8 4 0-16,8 1 1 15,10 5 0-15,7-2 0 16,8 5 0-16,5 2 0 15,5 2-1-15,1 5 2 0,-1-1-1 16,-5-4-1-16,-5 6 1 16,-10-4 0-1,-7 0 0-15,-10-7-1 16,-6-5 1-16,-10-5 0 0,-7-8-1 16,-8-5 1-16,-8-10 0 15,-1-6 1-15,-7-4-2 16,1-8 1-16,-7-3 0 15,1-6-1-15,0-6 0 16,4-5 0-16,1-4 0 16,5-5-1-16,1-1 0 15,8 2-1-15,0 0-1 0,29 19-1 16,-35-38-5 0,35 38-9-16,0 0-25 15,6-20 0-15,-6 20-1 16,21-17 2-16</inkml:trace>
  <inkml:trace contextRef="#ctx0" brushRef="#br0" timeOffset="32304.506">14973 8629 47 0,'25'-24'37'0,"-25"24"1"16,8-22 0-16,-8 22-21 15,-8-23-4-15,8 23-2 16,-36-5-2-16,12 12-3 16,-12 1-1-16,-3 13-1 15,-5 8-1-15,1 13 0 16,-1 10 0-16,7 2-2 16,9 3 0-16,6 1 0 15,9-3-1-15,9-9 0 16,12-9 1-16,7-10-1 15,10-18 0-15,6-15 0 16,2-13 0-16,5-13 0 16,1-14 0-16,-2-12-1 0,-5-13-1 15,-5-13 2-15,-3-4-2 16,-9-5 2-16,-5 3-2 16,-8 8 2-16,-2 3-1 15,-4 14 2-15,2 15 1 16,2 19-1-16,0 31 1 15,0 0 0-15,0 0 0 16,4 48 0-16,-2-2 1 16,3 14-2-16,-3 5 1 15,4 6 0-15,-2 2-1 16,4 0 0-16,-1-8 0 16,3-2-1-16,2-9 0 15,1-10 0-15,2-7-3 0,1-18 0 16,7-6-3-16,-6-26-3 15,16 7-6-15,-27-29-26 16,15-1-2 0,-5-20 1-16,5-1 1 0,-21-10 21 15,27 21 9-15,-19 2 10 16,-5 1 7-16,19 18 30 16,-22 25 2-16,17-3 2 15,-11 20 1-15,19 21-20 16,-33-15-6-16,29 29-6 15,-15-10-1-15,12 8-3 16,-5-4-1-16,4-4 0 16,-3-7-2-16,3-6 0 0,-1-10-1 15,1-6 0-15,0-11 0 16,3-11 0-16,1-13-1 16,0-10 1-1,2-16-2-15,-3-8 2 0,-1-5-2 16,-4-2 2-16,-3-3-2 15,-6 5 1-15,-3 5-1 16,-3 7-2-16,4 18-1 16,-9-6-8-16,5 37-30 15,9-28-2-15,-9 28 1 16,0 0-1-16</inkml:trace>
  <inkml:trace contextRef="#ctx0" brushRef="#br0" timeOffset="33414.3443">14024 9736 34 0,'0'0'35'0,"0"0"4"16,2-23-1-16,-2 23-16 15,2-25-5-15,17 27-3 16,-19-2-3-16,0 0-3 16,0 0-2-16,29 8-2 15,-29-8 1-15,25 50-2 16,-13-16 0-16,1 9 0 15,1-1-1-15,-2-2 0 16,1-4-1-16,-3 1 1 16,1-12-2-16,-11-25 1 15,25 13 0-15,-7-20-1 16,-1-16 1-16,4-14-1 16,-1-3 0-16,3-8 0 0,-2-2 0 15,-2-2-1-15,-1 2 0 16,-7 8 0-16,3 8-1 15,-9 7-1-15,5 10-2 16,-12-3-4-16,19 30-12 16,-17-10-22-16,0 0 1 15,2 29-1-15,-2-4 2 16</inkml:trace>
  <inkml:trace contextRef="#ctx0" brushRef="#br0" timeOffset="33726.8532">14531 9995 88 0,'8'21'40'0,"-4"4"1"15,-2-6-2-15,8 10-29 16,-10-29-3-16,5 35-2 16,-5-35-2-16,16 25 0 15,-16-25-2-15,33 2 0 16,-12-14 0-16,2-5-1 15,-4-6 1-15,1-4 0 16,-5-4 0-16,-5 1-1 16,-8-1 2-16,-6 2-2 15,-8-2 1-15,1 8-2 16,-5 2 0-16,1 4-2 0,15 17-3 16,-37-33-16-16,37 33-20 15,-31-11 0-15,31 11 0 16,-33 8 0-1</inkml:trace>
  <inkml:trace contextRef="#ctx0" brushRef="#br0" timeOffset="34430.0352">14339 7594 48 0,'3'-29'37'0,"-1"12"3"16,2-1 0-16,-8-14-19 16,22 30-5-16,-28-17-3 15,10 19-4-15,17-2-1 16,-17 2-3-16,22 30-1 15,-9 1-1-15,1 2-1 16,-1 9 0-16,3-2-1 16,-3 6 0-16,3-2-1 15,-1-7 1-15,2-6-1 16,3-10 1-16,1-14-1 0,6-14 1 16,0-14 0-16,2-16-1 15,0-7 1-15,-2-8-1 16,-4-5 0-16,-2-5 0 15,-5 7 0-15,-9 3-1 16,1 10-1-16,-6 7-1 16,4 14-4-16,-14-2-33 15,8 23-3-15,0 0-1 16,29 0 0-16</inkml:trace>
  <inkml:trace contextRef="#ctx0" brushRef="#br0" timeOffset="34961.4038">16624 8497 60 0,'-9'25'38'16,"9"-25"-1"-16,0 0 0 0,17-6-23 15,23 8-3-15,-9-19-4 16,21 13-2-16,-1-11-3 16,6 1-2-1,1 3-3-15,-8-4-5 0,6 15-16 16,-21-2-15-16,-16 0 1 16,-19 2-1-16,-9 19 2 15</inkml:trace>
  <inkml:trace contextRef="#ctx0" brushRef="#br0" timeOffset="35102.0474">16665 8729 67 0,'-21'18'37'0,"21"-18"2"15,0 0-1-15,36-10-27 0,10 10-3 16,-3-14-3-16,9 3-4 16,4 7-10-1,-8-9-27-15,-7-1-3 16,-7 5 2-16,-7-3-3 0</inkml:trace>
  <inkml:trace contextRef="#ctx0" brushRef="#br0" timeOffset="35914.5648">18568 7981 28 0,'2'-17'34'15,"-2"17"3"-15,16-29 0 16,-24-3-16-16,25 28-3 16,-28-31-2-16,11 35-5 15,-4-44-1-15,2 25-3 16,-15-4-1-16,-1 9-1 16,-9 3-1-16,-7 15 0 15,-11 3-2-15,-7 15 0 16,-6 4 0-16,-1 17-1 15,-7 1 1-15,4 9-1 16,1 5 0-16,10 1 0 16,7 7-1-16,15 3 1 0,12 7 0 15,11 3 0-15,8 2-1 16,13 1 0-16,8 4 1 16,6 8-1-16,4 2 1 15,2 10-1-15,4-10 0 16,-5 7 0-16,-1-1 0 15,-8 0 0-15,-4-3 0 16,-11-10 0-16,-6-5 0 16,-10-11 0-16,-11-2 0 15,-8-14 0-15,-14-7 0 16,-11-6 0-16,-10-11 0 16,-11-8 0-16,-8-8 0 15,-4-15 0-15,2-6 0 0,4-7 0 16,13-14 0-16,8-8 0 15,17 1 0-15,9-9-7 16,24 20-17 0,-4-13-20-16,12 5 0 0,-4 2-1 15,2 27 2-15</inkml:trace>
  <inkml:trace contextRef="#ctx0" brushRef="#br0" timeOffset="36773.9721">18700 9531 59 0,'0'0'38'0,"0"0"1"15,4 21 1-15,-4-21-27 16,-4 48-2-16,-4-17-2 0,12 26-2 16,-10 1-1-16,10 9-3 15,-2-2 0-15,6 0-1 16,-1-5-1-16,5-4 0 16,3-9-1-16,5-14 0 15,3-8-1-15,4-13 1 16,2-9-2-16,-2-10-1 15,7-1-4-15,-18-26-10 16,7 3-24-16,-15-6 0 16,-6 1 0-16,-14-1 0 15</inkml:trace>
  <inkml:trace contextRef="#ctx0" brushRef="#br0" timeOffset="36945.9997">18540 9957 65 0,'0'0'39'15,"0"0"0"-15,38 9 0 16,20-10-29-16,-17-22-2 16,16 9-4-16,-5-9-2 15,-1-4-6-15,5 21-18 16,-24-13-17-16,-9 0 0 16,-23 19 1-16,14-29-2 15</inkml:trace>
  <inkml:trace contextRef="#ctx0" brushRef="#br0" timeOffset="37774.1607">19203 10057 12 0,'31'-12'32'0,"-31"12"2"16,35-27 1-16,-10 21-11 15,-27-20-5-15,29 24-4 16,-35-19-2-16,8 21-2 0,0 0-2 16,0 0-1-1,-21 7-2-15,21-7-1 16,-39 29-1-16,14-6-1 15,-4 4-1-15,2 2 0 0,6-1-1 16,2 3 0-16,7-6 0 16,10 2 0-16,2-27-1 15,25 27 0-15,0-25 0 16,4-4 0-16,0-4 0 16,0-7-1-16,-2-3 1 15,-7-3 0-15,-3 2-2 16,-9-4 0-16,-8 21-4 15,-8-48-19-15,4 25-17 16,-9-2 0-16,-3 2-1 16,-1-4 2-16</inkml:trace>
  <inkml:trace contextRef="#ctx0" brushRef="#br0" timeOffset="38446.0578">18813 7484 46 0,'0'0'37'0,"14"-19"1"0,-14 19-4 16,0 0-11-16,0 0-8 16,0 0-4-16,6 19-2 15,-6-19-2-15,9 43-2 16,-1-15-2-16,8 13 1 16,-3-3-1-16,6 8-1 15,-1-2-1-15,3 2 1 16,-2-4-2-16,2-5 1 15,-3-5 0-15,-1-5 0 0,-3-4-2 16,-14-23 1-16,25 27 0 16,-25-27-2-16,0 0-1 15,0 0-3 1,19 4-6-16,-38-19-29 0,9-5-2 16,-11-12 2-16,-2-1-1 15</inkml:trace>
  <inkml:trace contextRef="#ctx0" brushRef="#br0" timeOffset="38617.9675">18617 7701 66 0,'0'0'40'15,"0"25"0"-15,21-15 1 0,21 15-22 16,1-35-10-16,30 14-2 16,-7-12-3-16,9 2-4 15,4 4-6 1,-23-17-26-16,4 6-8 15,-14-2-1-15,-9 5 0 0</inkml:trace>
  <inkml:trace contextRef="#ctx0" brushRef="#br0" timeOffset="40024.5444">20019 8023 39 0,'0'0'36'15,"17"-25"2"-15,-17 25 0 16,25-3-18-16,-25 3-6 16,0 0-2-16,0 0-3 15,-13 55 0-15,-3-11-3 16,5 22-1-16,-10 3-1 16,3 21 0-16,-7-2-1 15,4 2-2-15,0-7 1 0,3-9-1 16,7-12 0-16,3-12-1 15,2-10 0-15,4-17 0 16,2-23 1 0,0 0-1-16,0 0-1 0,16-44 1 15,-6-6-1-15,3-15 1 16,6-18-1-16,4-15 1 16,6-7-1-16,4-8 0 15,2 9 0-15,5 4 1 16,3 16 0-16,-3 13-1 15,1 17 2-15,3 24-1 16,1 18 1-16,1 28 0 16,0 14-1-16,-1 22 1 0,-7 17 0 15,-1 14 1-15,-6 11-2 16,-8 7 0 0,-4 1 1-16,-5-8-1 15,-7-14 0-15,-1-12-1 0,0-17 0 16,-4-12-1-16,2-11-1 15,-4-28-5-15,2 24-12 16,-2-24-23-16,-27-27-1 16,-2 2 1-16,-6-6 1 15</inkml:trace>
  <inkml:trace contextRef="#ctx0" brushRef="#br0" timeOffset="40196.4051">19948 8620 73 0,'44'-15'38'16,"14"-12"0"-16,11-10-5 0,10 10-27 15,-2-3-6-15,1-11-8 16,5 5-27-16,-6 7-2 16,-16-3 0-16,-1 1-1 15</inkml:trace>
  <inkml:trace contextRef="#ctx0" brushRef="#br0" timeOffset="40571.428">21032 7916 82 0,'17'-2'42'16,"-17"2"0"-16,25 10-1 15,-25-10-30-15,8 40-2 0,-12-7-3 16,2 18-1-16,-10 3-1 15,3 9-2-15,-7 4 0 16,-1 2-1-16,2-1-1 16,5-3 0-16,2-4 0 15,8-5 0-15,8-4 0 16,3-8-1-16,11-4 1 16,5-11 0-16,7-8 0 15,3-8 1-15,9-5-2 16,1-6 1-16,1-6-1 15,0-5 0-15,2-3 0 16,-5-5-1-16,-3-2-1 16,-11-4-1-16,0 3-3 0,-22-22-7 15,11 10-28-15,-24-5 0 16,-8 3-1-16,-15 1 1 16</inkml:trace>
  <inkml:trace contextRef="#ctx0" brushRef="#br0" timeOffset="40743.3019">20694 8445 84 0,'37'-17'39'16,"-5"6"-1"-16,15 11-5 0,-1-20-30 15,10 3-4-15,6 4-7 16,-16-5-29-16,2-3 0 15,-1-2-3-15,-3-2 2 16</inkml:trace>
  <inkml:trace contextRef="#ctx0" brushRef="#br0" timeOffset="41555.839">21533 7644 57 0,'0'0'39'0,"10"-23"0"16,-10 23-12-16,0 0-8 15,27-10-4-15,-27 10-4 16,0 0-2-16,0 0-3 0,17 23-2 16,-19-2 0-1,10 12-1-15,-12 1-1 16,6 8 0-16,-2-1 0 16,0-1-1-16,0-9 0 0,2-4 0 15,0-8-1-15,-2-19 0 16,17 2 1-16,-17-2-1 15,35-43 0-15,-16 7 0 16,4 0 0-16,4-12 0 16,0 0-1-16,0 2 1 15,2 3 0-15,-2 7-1 16,-2 7 1-16,0 12 0 16,0 9 0-16,-1 14 0 15,-5 9 1-15,0 14 0 16,-5 2-1-16,-3 9 1 15,-3 2-1-15,-4 0 1 16,0-1 0-16,-4-5-2 0,-2-9 0 16,2-27-3-16,0 42-10 15,0-42-29-15,0 0-1 16,0 0 0-16,-20-11-1 16</inkml:trace>
  <inkml:trace contextRef="#ctx0" brushRef="#br0" timeOffset="44775.1687">1981 12276 11 0,'21'-15'34'0,"-17"-5"0"16,-4 20 1-16,35-15-16 15,-39-10-3-15,31 31 1 16,-27-6-4-16,23 17-3 15,-23-17-2-15,19 52-2 16,-13-14 0-16,5 16-2 16,-5 0-1-16,4 9 0 15,-4-11-2-15,1 0 1 16,-1-4-2-16,0-10 1 16,-4-7 0-16,2-12 0 15,-4-19-2-15,0 0 2 16,0 0-1-16,-6-44 0 0,2 3 0 15,2-7-1-15,0-11-1 16,4-4 1-16,4-1 0 16,2 3 1-16,5 7-1 15,3 8 1-15,7 10 0 16,4 7 1-16,2 18 0 16,5 11 0-16,1 15 0 15,0 16-1-15,-2 9 1 16,-4 10 1-16,-6 7-1 15,-6 7-1-15,-5-5 1 16,-10 0 0-16,-2-11-1 16,-8-5 1-16,-2-15-1 15,-1-8 0-15,11-20 0 0,-25 0-1 16,15-18 2-16,4-12-2 16,6-11 1-16,6-7-1 15,5-7 0-15,11-7 1 16,5 5-1-16,5 3 1 15,5 6-1-15,4 14 1 16,-5 7-1-16,3 10 1 16,-2 17 0-16,-7 19 0 15,-5 8 1-15,-5 13 0 16,-7 10 0-16,-7 3-1 16,-2 7 1-16,-4-3-1 15,-4-5-1-15,-2-11 1 0,2-3-3 16,-3-15-1-16,11-2-3 15,-4-21-6-15,9-17-28 16,-5-6 0-16,4 0-1 16,-2-12 1-16</inkml:trace>
  <inkml:trace contextRef="#ctx0" brushRef="#br0" timeOffset="45228.3143">3015 12226 64 0,'7'29'40'0,"-9"-4"1"15,-3 0 0-15,24 19-28 16,-29-21-4-16,14 23-1 16,-6-12-4-16,8 7-1 15,0-5-1-15,1-1 1 16,5-8-2-16,7-6 0 15,2-10-1-15,6-13 0 16,6-7 0-16,0-11-1 16,2-6 0-16,0-11 0 15,-3-7-1-15,-7-10 1 16,-5 4-1-16,-11 4 1 16,-3 8 0-16,-6 5 1 15,-6 10-1-15,6 23 2 0,-19 0-1 16,13 22 1-16,-1 6 1 15,5 11 0 1,4 5 0-16,5 2-1 16,7-2 1-16,7-4-1 0,2-5 0 15,4-10-1-15,2-6 0 16,0-13-1-16,2-8-2 16,-8-16-2-16,6 9-7 15,-23-26-28-15,7-3-3 16,-9-16 1-16,-2 1 1 15</inkml:trace>
  <inkml:trace contextRef="#ctx0" brushRef="#br0" timeOffset="45540.8297">3616 11724 49 0,'0'0'40'0,"22"7"0"15,-21 10 1-15,5 33-17 16,-10-29-13-16,18 24-3 16,-10-3-1-16,5 11-3 15,1 1-1-15,2 8-1 16,-3 3 1-16,1-2-1 16,-2-3 0-16,1-1-1 15,-3-7 0-15,0-6 0 16,0-4-1-16,-2-13-1 15,1-8-2-15,-5-21 0 16,0 0-4-16,0 0-7 16,12-21-29-16,-18-6 0 0,4-6 1 15,-6-11-1-15</inkml:trace>
  <inkml:trace contextRef="#ctx0" brushRef="#br0" timeOffset="45806.4918">3940 11733 81 0,'25'-4'42'16,"-13"29"0"-16,-10 4-1 16,8 23-30-16,-14-2-4 0,10 13-2 15,-5 12-1-15,7 5-2 16,-2-1-1-16,4-8 0 15,1-6-1-15,-1-7-2 16,3-8 0-16,-9-16-3 16,10-7-7-16,-14-27-29 15,0 0-2-15,-20-13 0 16,11-11 0-16</inkml:trace>
  <inkml:trace contextRef="#ctx0" brushRef="#br0" timeOffset="46056.7633">3971 12023 44 0,'29'-16'37'16,"4"3"4"-16,2 1-2 15,21 22-22-15,-29-14-2 16,19 29-3-16,-15-6-3 16,7 25-2-16,-13-5-1 15,4 16-3-15,-7-1 1 16,-3 4-2-16,-9-7 0 15,1-3-2-15,-5-9 1 16,-4-12-2-16,2 1-2 16,-4-28-2-16,0 0-6 15,-20-17-31-15,18-15-1 16,-11-13-1-16,1-4 1 16</inkml:trace>
  <inkml:trace contextRef="#ctx0" brushRef="#br0" timeOffset="46666.1675">4575 12055 70 0,'23'27'43'0,"-7"8"0"16,7 13 0-16,-10-4-28 16,14 21-6-16,-11-6-2 15,5 14-2-15,-6-4-2 16,3 0-1-16,-5-11-2 15,-3-12 0-15,-4-8 0 16,-5-13-1-16,-2-5-1 16,1-20-1-16,-20-10-1 15,1-23-3-15,5 6-3 16,-22-32-5-16,24 15-2 16,-26-46-1-16,32 15 4 0,-17-15 3 15,21 19 5-15,-2 0 5 16,8 8 5-1,19 24 6-15,-6-11 3 16,32 45 1-16,-19-15-1 0,30 30-3 16,-10-2-2-16,12 18-2 15,-12 7-2-15,0 9 0 16,-23 8 0-16,-9 8-1 16,-18-1 1-16,-12 3-2 15,-19-10 0-15,-5-8-2 16,-5-13 0-16,-3-18-2 15,9-9-1-15,2-29-3 0,16 8-4 16,-16-21-32-16,22-10 0 16,-1-12 0-1,10-3 0-15</inkml:trace>
  <inkml:trace contextRef="#ctx0" brushRef="#br0" timeOffset="46886.8566">5082 11606 66 0,'23'10'42'0,"-23"-10"1"16,29 52 0-16,-23-16-17 15,4 26-19-15,-6-1-1 16,1 10-2-16,-5 4-1 0,6 4-2 16,-6-7 0-1,2-8-1-15,2-11-2 16,-4-16-1-16,8-8-2 15,-8-29-6-15,17 2-31 0,-17-2-2 16,-2-33 2-16,-2 0-1 16</inkml:trace>
  <inkml:trace contextRef="#ctx0" brushRef="#br0" timeOffset="47636.8632">5346 11869 60 0,'18'4'41'0,"-18"-4"1"16,17 31 0-16,-3 1-24 16,-20-12-8-16,19 14-4 15,-5-1-2-15,6 5-2 16,1-5-1-16,4-3 0 16,5-9-1-16,-3-5 0 15,6-12-2-15,0-10 1 16,4-9-2-16,-2-16 1 15,-2-4 0-15,-6-13-1 0,4-1 1 16,-6-1 1 0,-2 6 1-16,-5 9 0 15,-4 8 3-15,-8 27-1 16,0 0 1-16,21 25 1 0,-13 21-1 16,5 14 2-16,3 9-1 15,1 11 0-15,0 1-1 16,3 3 0-16,-1-7-1 15,-2-4 0-15,-5-6 0 16,-3-11-1-16,-5-12-1 16,0-10 2-16,-2-7-1 15,-4-8-1-15,2-19 0 16,-8 18 0-16,8-18 0 16,0 0 0-16,-21-6 0 15,21 6 0-15,-19-12-2 16,19 12-2-16,-21-6-7 15,-8-7-32-15,29 13-2 0,-41-13 0 16,12 7-1-16</inkml:trace>
  <inkml:trace contextRef="#ctx0" brushRef="#br0" timeOffset="49090.1765">2920 13592 36 0,'0'0'31'0,"19"-8"-2"15,-19 8-6-15,22-15-5 16,6 15-5-16,-18-21-2 16,21 11-4-16,-12-11 0 15,12 11-2-15,-12-9 0 0,6 19 0 16,-25 0-1-16,20 2 0 15,-20-2-1 1,-12 27 1-16,-7-10-2 16,-8 2 0-16,-2 1-1 0,0-9 1 15,2 6-1-15,4-9-1 16,6 0 1-16,17-8-1 16,0 0-1-16,0 0 1 15,44-2 0-15,-4-2 0 16,3 4 0-16,3 4 0 15,-1 0 0-15,-5 3 1 16,-7 5-1-16,-10 7 1 16,-15 4 0-16,-14 6 0 15,-15 3-1-15,-4-3 1 16,-2 0 0-16,-2-10-1 16,4 0 0-16,3-7 0 15,22-12 0-15,0 0 0 0,0 0 0 16,0 0-1-16,24 2 1 15,-5 13 0-15,0 8 0 16,2 12 0-16,1 3 1 16,-5 8-1-16,-4 0 0 15,1-2 0-15,-1-9-1 16,-7-16-2-16,6 4-7 16,-12-23-30-16,2-25-1 15,-6-8 0-15,-2-7 0 16</inkml:trace>
  <inkml:trace contextRef="#ctx0" brushRef="#br0" timeOffset="49262.0524">3001 13239 73 0,'-29'4'36'16,"31"17"-14"-16,-2-21-22 15,0 0-35-15,0 17-2 16,0-17 1-16</inkml:trace>
  <inkml:trace contextRef="#ctx0" brushRef="#br0" timeOffset="49980.8362">3803 13592 6 0,'18'-12'33'15,"7"8"2"-15,-6-1 0 16,-15-13-10-16,21 34-4 16,-25-16-5-16,0 0-2 0,-21 15-4 15,2 10-3-15,-16-2-3 16,0 12 0-1,-11 1-2-15,1 0-1 16,3-3 0-16,9-6 0 16,14-2-1-16,15-4 0 0,4-21 0 15,41 25 0-15,5-17 0 16,10 3 0-16,6 1-1 16,3 3 2-16,-3 2-1 15,-8 2 0-15,-8-3 0 16,-19 5 1-16,-11-4-1 15,-16-17 1-15,-8 31 0 16,-15-18 0-16,-10-3 0 0,-6-2 0 16,-7-5 0-1,-2 1 0-15,0-2-1 16,5-4-1-16,9 2-3 16,1-9-3-16,33 9-16 0,-25 0-18 15,25 0 0-15,0 0-1 16,19-10 1-16</inkml:trace>
  <inkml:trace contextRef="#ctx0" brushRef="#br0" timeOffset="50349.7161">4112 13693 84 0,'0'0'41'16,"0"0"0"-16,10 22-6 16,-10-22-26-16,2 44-2 15,0-2-3-15,7 12-1 16,1 7-1-16,7 0-1 16,4-3 0-16,6-6-1 15,4-12 1-15,8-19-2 16,5-19 2-16,4-17-2 15,-3-18 1-15,-7-11 0 16,-5-12 0-16,-8-5 0 0,-7-2 0 16,-13 3 0-16,-7 5 0 15,-9 7 0-15,-6 7 0 16,-5 9-3-16,5 11 0 16,-10 1-5-16,27 20-10 15,-19 2-23-15,19-2-1 16,-18 10 1-16,18-10-1 15</inkml:trace>
  <inkml:trace contextRef="#ctx0" brushRef="#br0" timeOffset="50834.11">4639 13385 67 0,'0'0'41'16,"17"-21"0"-1,-17 21 1-15,13 19-22 16,3 15-12-16,-8 5-2 0,7 20-2 16,0 10-1-16,5 12-1 15,-1-1 0-15,2 5-1 16,-3-7-1-16,-1-9 0 16,-4-11 0-16,-1-12 0 15,-4-15 0-15,-6-14-1 16,-2-17 1-16,-4-21-1 15,0-8 0-15,-4-15 0 16,4-2 0-16,1-8 0 0,6 4 0 16,7-2 0-1,7 10 0-15,10 12 1 16,10 8-1-16,4 11 1 16,3 9 0-16,0 6 0 0,1 9 0 15,-9 10 1-15,-5 10 0 16,-15 7 0-16,-13 2 0 15,-8 6 0-15,-20-5 1 16,-6-3-1-16,-12 2 0 16,-3-9 0-16,-2-12-2 15,2-14-1-15,5-8-1 16,2-21-5-16,39 22-18 16,-32-34-17-16,26-4 0 15,2-8 0-15,14 5 0 16</inkml:trace>
  <inkml:trace contextRef="#ctx0" brushRef="#br0" timeOffset="51177.8734">5267 13273 72 0,'0'0'41'0,"0"0"1"16,10 35 1-16,7 9-31 16,-11-8-3-16,17 20-4 0,-1 5 0 15,5 14-2-15,-2-2 0 16,2 10-2-16,-2-12-1 15,-4-8 0-15,-4-9-1 16,-5-14 0-16,-1-7-3 16,-11-33-3-16,14 21-13 15,-24-42-22-15,3-2-1 16,-15-14 0-16,1-7 1 16</inkml:trace>
  <inkml:trace contextRef="#ctx0" brushRef="#br0" timeOffset="51849.8034">5285 13504 79 0,'19'-16'40'16,"6"3"1"-16,12 24-12 15,-10-20-18-15,23 26-2 16,-13-9-2-16,11 22 0 16,-8 3-4-16,5 13 0 15,-11 0-1-15,-1 0 1 16,-8-4-2-16,-4-1 0 15,-5-9 0-15,-5-7-1 16,-9-8 1-16,-2-17-1 16,0 0 0-16,0 0 0 15,-19-17 0-15,9-6-1 16,1-6 0-16,1-9 0 0,8 1 0 16,2-5-1-16,8 0 0 15,5-2 0 1,10 4-1-16,4 1 2 15,8 7-1-15,-1 3 1 0,5 4 1 16,-4 6 0-16,-3 5 0 16,-3 9 1-16,-10 7 0 15,-1 11 0-15,-13 6 2 16,-3 14-1-16,-13 5 0 16,-5 12-1-16,-3 6 2 15,-1 5-2-15,-1 2 1 16,4-3-1-16,7-7 0 15,8-5-1-15,10-13 1 0,7-12-1 16,10-15 0 0,4-18 0-16,0-13 0 15,-2-15 0-15,-6-14 0 16,-2-11-1-16,-9-6 0 0,-7-1 2 16,-5 5-1-16,-4 8 1 15,-3 5-1-15,1 14 0 16,0 13 0-16,6 25 1 15,0 0 1-15,0 0-2 16,6 46 1-16,2-6-2 16,-1 10 2-16,5 4-1 15,1 1-1-15,3-1 0 16,-1-6-2-16,1-19-1 16,9-4-2-16,-4-22-4 15,18 3-4-15,-26-23-27 16,20-6-1-16,-8-14 0 15,8-9 0-15</inkml:trace>
  <inkml:trace contextRef="#ctx0" brushRef="#br0" timeOffset="52240.9232">6569 13431 74 0,'0'0'42'0,"0"0"1"16,0 0-1-16,-48 30-28 16,33 20-5-16,-16-2-2 15,10 12-2-15,3-1-2 16,11 2-1-16,10-7-1 15,11-12-1-15,13-13 0 16,15-19-1-16,8-18-1 16,6-23 0-16,2-9 0 15,-2-25 0-15,0-14-1 16,-6-19 1-16,-7-9-1 0,-16-4 2 16,-6 3 0-16,-8 18 2 15,-5 2 0-15,-4 30 2 16,-10 20-1-16,6 38 1 15,-15 25 0-15,13 29 0 16,-4 21 1-16,8 18-3 16,-2 11 1-16,6 7-1 15,3 1 0-15,7-11-1 0,-1-13 1 16,1-15-2 0,-1-19-1-16,-3-23 0 15,-12-31-2-15,19 7-2 16,-19-7-6-16,-21-48-31 0,7 2-1 15,-17-19 2-15,3 6-1 16</inkml:trace>
  <inkml:trace contextRef="#ctx0" brushRef="#br0" timeOffset="52397.1929">6702 13431 90 0,'0'0'41'0,"-25"4"1"16,43 1 1-16,-18-5-34 15,69-2-5-15,-7-5-2 16,9-1 0-16,4-2-2 15,-9-7-7-15,7 6-35 16,-26 1 0-16,-15 0-1 16,-14 3 0-16</inkml:trace>
  <inkml:trace contextRef="#ctx0" brushRef="#br0" timeOffset="70369.2862">14215 14631 55 0,'0'0'31'16,"8"-19"-1"-16,-8 19-5 16,11-32-9-16,11 18-5 15,-18-15-3-15,17 6 0 16,-15-9-3-16,9 11 1 0,-17-6-2 16,2 27 2-16,-27-6-1 15,0 27-1-15,-17 14 1 16,-6 20-3-16,-6 5 1 15,4 13-2 1,1-2 1-16,13-2-2 0,9-8 1 16,17-11 0-16,14-15-1 15,19-20 0-15,10-15 0 16,10-21-1-16,9-18 1 16,6-16-1-16,-2-9 0 15,-2-5 2-15,-10-2-1 16,-7 8 1-16,-12 6-1 15,-9 16 2-15,-16 22-1 0,2 19 0 16,-29 19 1-16,8 22-1 16,-1 8 0-16,5 11-1 15,0 7 1-15,7 0-1 16,6-3 1-16,6-7-2 16,12-7-1-16,-1-23-2 15,12-4-4-15,-25-23-17 16,47-19-17-16,-20-6 0 15,5 0-1-15,-10-8 2 16</inkml:trace>
  <inkml:trace contextRef="#ctx0" brushRef="#br0" timeOffset="70822.4219">14688 14511 68 0,'0'0'39'0,"0"0"2"0,0 0 0 16,-4 36-28-16,-27-19-2 16,8 24-4-16,-14-3-1 15,6 10-3-15,-1 4-1 16,6-1-1-16,9-4-1 16,9-5 0-16,12-12 0 15,-4-30-1-15,41 20 0 16,-8-28-1-16,5-13 0 15,3-18 0-15,-1-10 0 0,-3-17 1 16,-1-5 0-16,-1-5 1 16,-12-1-1-1,-1 6 2-15,-11 2 0 16,-3 21 1-16,-8 6 0 0,-2 25-1 16,2 17 2-16,-19 17-1 15,9 17 0-15,-2 12-1 16,5 8 1-16,1 9-1 15,2 3 0-15,4-1-1 16,4-8-1-16,2-9 0 16,3-7-1-16,5-15-2 15,7-4-3-15,-21-22-8 16,39-24-26-16,-20-2 0 16,4 1-1-16,-2-10 1 15</inkml:trace>
  <inkml:trace contextRef="#ctx0" brushRef="#br0" timeOffset="71228.7092">15183 14497 58 0,'24'2'41'0,"-24"-2"-1"16,-8 35-1-16,-13-20-13 16,3 37-17-16,-18-6-1 15,7 11-4-15,0-7 0 16,8-2-3-16,7-9 0 0,12-9-1 15,10-9-1 1,11-25 1-16,8-13-2 16,6-13 1-16,5-11 1 15,-1-11 0-15,0-9-1 0,-4-14 0 16,-6-1 1-16,-6-1 0 16,-8 12 0-16,-9 9 1 15,-8 12-1-15,-5 21 1 16,-9 21 2-16,3 25-1 15,-2 11 0-15,3 16 0 16,2 10 1-16,11 3-2 16,4 6 0-16,7-6-1 15,4-5 1-15,1-12-2 16,2-8 0-16,-1-7-2 16,1-6-1-16,-17-25-5 15,37 12-33-15,-37-12 0 16,23-31-1-16,-17 10 1 0</inkml:trace>
  <inkml:trace contextRef="#ctx0" brushRef="#br0" timeOffset="71916.2196">16119 14488 49 0,'0'0'37'16,"0"0"0"-16,6 19-4 15,-33-27-17-15,27 8-4 16,-39 12-3-16,20-3-3 0,-12-5-2 15,6 0-3-15,8-2 0 16,17-2 0-16,0 0-1 16,0 0 0-1,21-16 0-15,10 13 0 0,-1 3 0 16,5 3 0-16,-6 7 3 16,-4 11-3-16,-17 6 4 15,-6 11-3-15,-20 5 2 16,-3 6-1-16,-8-6 0 15,4-3 0-15,-2-9-1 16,6-6-1-16,13-4-1 16,8-21 1-16,20-8-1 15,3-7 0-15,4-10 0 0,0 2 0 16,0 0 2 0,-4 9-1-16,-23 14 1 15,23-4 1-15,-23 4 0 16,-19 39 0-16,5-1 0 0,1 4-1 15,-1 0-1-15,8-7-1 16,10-2-3-16,-4-33-11 16,23 0-27-16,-7-25 1 15,3-12-2-15,-5-18 2 16</inkml:trace>
  <inkml:trace contextRef="#ctx0" brushRef="#br0" timeOffset="72056.8447">16028 14077 91 0,'-33'8'40'0,"33"-8"-2"15,-23 29-5-15,6-18-68 0,17-11-2 16,-6 35-2-16,2-5 0 16</inkml:trace>
  <inkml:trace contextRef="#ctx0" brushRef="#br0" timeOffset="72650.6183">16674 14486 68 0,'12'-21'38'0,"-6"3"3"16,-6-5-7-16,0 23-19 15,-29-9-2-15,10 24-5 16,-20 2 0-16,0 20-4 15,-7 11 1-15,2 13-3 16,-1 0 0-16,13 5-1 16,7-9 0-16,19-3-2 0,15-14 1 15,20-17-1-15,14-17-1 16,11-19 1-16,4-16 0 16,1-15-1-16,-3-10 1 15,-6-15 0-15,-7-14 0 16,-16-9 1-16,-8-2-1 15,-11-2 2-15,-8 16-1 16,-8 9 2-16,-7 15-1 16,-3 26 0-16,-5 16 1 15,4 33 0-15,0 18 0 16,7 18 0-16,2 13-1 16,10 4-1-16,8 11 2 15,6 1-2-15,9 3-1 0,0-13 0 16,8-6-1-16,-4-17-1 15,8-5-4-15,-14-28-7 16,15-5-29 0,-36-13 0-16,35-34 1 0,-21-3 0 15</inkml:trace>
  <inkml:trace contextRef="#ctx0" brushRef="#br0" timeOffset="72822.4984">17064 14526 82 0,'6'21'42'15,"-4"4"1"-15,-2 15-1 16,-10-15-30-16,4 21-5 16,-5-9-2-16,3 1-3 0,-2-7-2 15,1-10-4-15,9 4-6 16,-20-29-31-16,20 4-1 16,2-37 0-16,0 7 0 15</inkml:trace>
  <inkml:trace contextRef="#ctx0" brushRef="#br0" timeOffset="72963.1363">17064 14094 69 0,'0'0'33'16,"0"0"-2"-16,0 0-15 16,0 0-48-16,-12 18-1 15,11 3-2-15,-7 2 0 0</inkml:trace>
  <inkml:trace contextRef="#ctx0" brushRef="#br0" timeOffset="73463.4241">17145 14480 87 0,'0'0'42'0,"15"17"-1"15,-15-17 1-15,37 33-33 16,-33-16-1-16,9 16-5 0,-3-6 0 16,6 9-2-16,-3-2 0 15,6-5 0 1,-1-8-1-16,5-3 0 16,0-16-1-16,2-14 1 0,0-3 0 15,-4-14 0-15,1-6 0 16,-7-7 0-16,0 2-2 15,-7-14 1-15,-2 8-3 16,-8-9-1-16,8 14-5 16,-18-20-7-16,20 19-24 15,-10 1 0-15,4 11 0 16,0 9 0-16,-2 21 24 16,0 0 11-16,19 17 7 15,-1 23 12-15,-13-5 24 16,13 13 3-16,-5-2 1 15,8 5 0-15,-13-14-20 16,23 19-9-16,-19-14-2 0,7-2-6 16,-6-7 1-16,-1-1-4 15,-6-9 0-15,-4-2-3 16,3 0-6-16,-5-21-14 16,0 0-20-16,-23-32-1 15,17 11 0-15,-5-20 0 16</inkml:trace>
  <inkml:trace contextRef="#ctx0" brushRef="#br0" timeOffset="73604.0394">17596 13818 56 0,'0'0'27'15,"0"0"-18"-15,0 0-8 16,18 29-32-16,-18-29-1 15</inkml:trace>
  <inkml:trace contextRef="#ctx0" brushRef="#br0" timeOffset="74385.331">18055 14351 77 0,'20'-17'40'0,"-7"-14"1"0,-1 5 0 16,-14-22-28-16,2 19-7 15,-14-10-1-15,-3 9-2 16,-14 7 0-16,-4 15-1 16,-11 18-1-16,-2 15 1 15,-2 17-1-15,2 10 1 16,9 9-1-16,14 8-1 15,13 0 1-15,20-8-1 16,19-9 0-16,23-19-2 16,16-20 1-16,7-18 0 15,6-13 0-15,-2-20 0 16,-1-12-1-16,-11-17 1 16,-9-10 0-16,-14-7 1 0,-11 5 1 15,-9 2-2-15,-15 10 2 16,-3 12 0-1,-10 16 1-15,-5 22-1 16,-7 21 1-16,-1 27 0 0,-2 11-1 16,2 15 1-16,5 9-1 15,6 6-1-15,10-8 1 16,10-3 0-16,9-15-1 16,12-19 0-16,15-23 0 15,6-20 0-15,4-20-1 16,0-14 1-16,-2-11 0 15,-8-12-1-15,-7 2 1 0,-14 4-1 16,-20 15 1-16,-13 16 0 16,-13 22 1-16,-8 26-1 15,-8 22 1 1,3 26 0-16,5 11 0 16,9 9 0-16,11 3 1 0,10-3-1 15,15-7-1-15,11-15 0 16,2-14 2-16,5-14-2 15,-1-12 1-15,-2-9 0 16,-4-7 0-16,-4-6 0 16,-2-3-1-16,-6-1 0 15,-17 8 0-15,27-10 0 16,-27 10 0-16,18-9 0 0,-18 9 0 16,0 0 0-16,0 0 0 15,0 0 0 1,-4-17 0-16,4 17-1 15,-21-2-16-15,-6-8-28 0,0 8 0 16,-18-7-1-16,-7-1 0 16</inkml:trace>
  <inkml:trace contextRef="#ctx0" brushRef="#br0" timeOffset="75776.2067">13623 11608 72 0,'0'0'40'0,"14"-26"1"15,-14 26-1-15,23-10-26 16,-23 10-3 0,25 13-3-16,-8 14-3 15,10 21-1-15,-2 4-1 0,2 11-1 16,2 6 0-16,-4 2-1 16,-4 0 0-16,1-11 0 15,-7-12 1-15,-1-12-2 16,-3-11 1-16,-1-8 0 15,-10-17 0-15,0 0 0 16,0 0-1-16,21-32 1 16,-15-7-1-16,3-12 1 0,1-20-1 15,5-10 0 1,3-9 1-16,-1-4-2 16,-1-2 1-16,-1 10-1 15,-1 7 0-15,-7 16-2 0,1 21 0 16,-10 3-3-16,2 39-2 15,0-32-21-15,0 32-14 16,0 0 0-16,12 21 1 16,-12-21 0-16</inkml:trace>
  <inkml:trace contextRef="#ctx0" brushRef="#br0" timeOffset="76901.2502">14593 10659 59 0,'0'0'38'0,"8"-23"0"16,-8 23-3-16,-10 19-18 0,22 27-4 16,-20-2-3-16,14 37-4 15,-10 11-1-15,4 29-2 16,-8 15 0 0,3 23-1-16,-7 6 1 0,-2 10-1 15,3-5-1-15,1 1 1 16,3-16 0-16,5-9 0 15,4-19 0-15,3-20-1 16,5-17 1-16,3-15-1 16,-1-19 0-16,0-18 0 15,-3-9 0-15,-9-29-1 16,16 21 1-16,-16-21 0 16,0 0-1-16,11-19 0 0,-11 19 0 15,0-33-1 1,0 33-1-16,-4-36-2 15,4 36-2-15,-15-50-21 16,9 27-16-16,-7 0-1 0,1 0 0 16,-1-6 1-16</inkml:trace>
  <inkml:trace contextRef="#ctx0" brushRef="#br0" timeOffset="77760.9452">14732 12679 69 0,'0'0'40'0,"21"-25"0"15,-13 4-2-15,9 26-25 16,-17-5-2-16,12 18-2 16,-10 3-3-16,8 15-1 15,-5 5-2-15,11 7-1 16,-5 1-1-16,5 3 1 15,-1-10-2-15,3-5 1 0,-5-8-1 16,-13-29 1-16,29 21 0 16,-29-21-1-16,23-35 0 15,-11 3 1-15,1-16-1 16,1-4 1 0,1-8-2-16,1-3 0 0,1 6 0 15,-4 3-1-15,3 14-2 16,-10-5-3-16,-6 45-4 15,7-30-30-15,-7 30-1 16,0 0 0-16,2 19 1 16</inkml:trace>
  <inkml:trace contextRef="#ctx0" brushRef="#br0" timeOffset="78073.4681">15097 12980 79 0,'0'0'41'16,"-2"25"1"-16,0-2 0 16,2-23-29-16,-16 46-4 15,7-17-4-15,9 9-1 16,4-3-2-16,11-7-1 16,10-5 0-16,8-13-1 15,5-12 0-15,3-13 1 16,-2-8-1-16,-3-8 0 15,-7-5 0-15,-10-3 0 0,-13 1 1 16,-8 1-2 0,-7 7 1-16,-7 3-3 15,3 10-1-15,-14-14-11 16,7 17-26-16,1 3-1 0,19 11-1 16,-29-10 1-16</inkml:trace>
  <inkml:trace contextRef="#ctx0" brushRef="#br0" timeOffset="78807.8586">14911 10786 75 0,'0'0'41'0,"18"-8"-1"16,-18 8 1-16,0 0-26 15,21 29-5-15,-17-10-3 0,9 13-2 16,-3 1-1-16,4 5-2 16,-3-3 0-16,3 1-1 15,-3-9 0-15,1-2 0 16,-12-25-1-16,19 15 1 16,-19-15 0-16,21-23 1 15,-9-3-2-15,1-11 1 16,1-5-1-16,-1-10 1 15,1 0 0-15,-3-3-1 16,1 3-1-16,-4 4-2 16,1 10-1-16,-5-3-4 15,21 24-33-15,-17-4-2 0,-8 21 0 16,25-4-1-16</inkml:trace>
  <inkml:trace contextRef="#ctx0" brushRef="#br0" timeOffset="79308.056">16086 11618 61 0,'-17'6'38'0,"17"-6"1"16,0 0 0-16,0 0-25 15,23-8-4 1,6-3-3-16,25 9-2 0,4-10 0 15,15 3-3-15,4-7-2 16,-2 1-1-16,1 5-2 16,-13-5-4-16,5 19-11 15,-24-12-21-15,-23 12-1 16,-21-4 0-16,-11 25 1 16</inkml:trace>
  <inkml:trace contextRef="#ctx0" brushRef="#br0" timeOffset="79495.5642">16179 11835 62 0,'-33'15'39'16,"33"-15"2"-16,-17 14-1 15,36-5-14-15,2-24-18 0,33-1-3 16,-2-3-1-16,14 2-1 16,-3 0-2-16,1-1-2 15,-2 9-3-15,-20-10-6 16,8 15-30-16,-28 4-1 15,-5-2 0-15,-17 2-1 16</inkml:trace>
  <inkml:trace contextRef="#ctx0" brushRef="#br0" timeOffset="81464.6306">18206 11238 51 0,'0'0'38'0,"0"0"0"16,0 0-3-16,19 4-17 15,-38 2-5-15,17 26-3 16,-19 7-4-16,1 20-1 0,-8 10-3 16,-3 16 1-16,-6 1-1 15,0 0 0-15,3-7-1 16,7-6 0-16,2-19 0 16,11-16-1-16,8-21 0 15,6-17 0-15,25-29 0 16,0-17-1-16,6-13 1 15,0-16-2-15,8-11 1 16,-5-6 0-16,1-2 0 16,-8-4-1-16,0 10 3 15,-4 11-2-15,0 16 2 16,-1 11 0-16,-1 15 0 16,4 20 1-16,0 15-1 0,4 23 1 15,0 15-1-15,4 16 1 16,-4 9-1-16,1 16 1 15,-4 3-1-15,1 8 0 16,-6-5 0-16,0-3-1 16,-2-7-1-16,-3-12 0 15,-3-7-1-15,-3-21-1 16,3 1-6-16,-13-36-32 16,0 0 0-16,-25-2-2 15,6-17 2-15</inkml:trace>
  <inkml:trace contextRef="#ctx0" brushRef="#br0" timeOffset="81667.75">17915 11806 56 0,'23'6'39'15,"15"-18"0"-15,20-11-1 16,12-4-17-16,1-13-17 15,12 11-3-15,4 4-6 16,-20-17-19-16,8 6-13 16,-11 3-1-16,-10 4-1 15,-11 1 0-15</inkml:trace>
  <inkml:trace contextRef="#ctx0" brushRef="#br0" timeOffset="81980.2482">18950 11102 78 0,'18'-10'42'0,"5"14"-1"16,-23-4 2-16,35 42-31 15,-41-15-4-15,10 29-2 16,-14 5-3-16,-3 12 0 16,-7 10-1-16,-1 3 0 15,0 0-2-15,3-5 0 16,7-6 0-16,5-12 0 15,10-13 0-15,11-14-1 0,14-11 1 16,10-19-1 0,9-12 0-16,8-11-1 15,6-10-1-15,-2-7-1 16,1-1-1-16,-14-13-4 0,7 27-13 16,-31-21-20-16,-8 5 0 15,-21 1 1-15,-11 5 0 16</inkml:trace>
  <inkml:trace contextRef="#ctx0" brushRef="#br0" timeOffset="82136.5828">18740 11553 83 0,'0'0'40'0,"18"-6"0"15,28-11-1-15,6-10-35 16,13-2-5-16,15 8-11 15,-7-12-26-15,-13 1-2 0,-12-3 0 16,-11 7 0-16</inkml:trace>
  <inkml:trace contextRef="#ctx0" brushRef="#br0" timeOffset="82667.8675">19323 10916 74 0,'17'-17'42'0,"-17"17"-1"16,23-10 1-16,-23 10-30 15,23-4-3-15,-23 4-2 16,33 21-3-16,-19 0 0 15,-1 6-2-15,-1 8 0 16,-5 3 0-16,-3-1-1 16,0-1-1-16,-4-3 0 15,0-8 1-15,-2-4-2 16,2-4 1-16,0-17-1 16,0 0 0-16,-6-21 0 15,4-6 0-15,2-2 0 16,2-5 0-16,2-3 0 15,4-5 1-15,5 4-1 0,3 3 1 16,5 6 0-16,2 8 0 16,4 10 1-16,0 5-1 15,2 8 0-15,2 10 1 16,-2 11 0-16,0 3-1 16,-8 7 1-16,2 9-1 15,-11-5 0-15,1 5 0 16,-9-8 0-16,-4-1-1 15,-4-4-1-15,-5-12-2 16,7 2-4-16,-19-26-23 16,21 7-11-16,0 0-1 15,-22-25 0-15</inkml:trace>
  <inkml:trace contextRef="#ctx0" brushRef="#br0" timeOffset="82855.3654">19855 11000 69 0,'33'-9'39'16,"3"-3"0"-16,1-1 0 15,25 3-29-15,-26-9-5 16,15 4-2-16,-5 3-5 16,-13-11-9-16,1 12-26 15,-10-1-3-15,-7-1 1 16,-17 13 0-16</inkml:trace>
  <inkml:trace contextRef="#ctx0" brushRef="#br0" timeOffset="83105.4577">20050 10705 53 0,'0'0'41'0,"-10"40"0"16,8-11 1-16,12 13-15 15,-12-15-16-15,19 15-4 16,-9-1-1-16,6 8-2 16,-7-4-3-16,1-3 0 15,-2-8-1-15,-6-9-2 0,2 0-1 16,-2-25-3 0,5 31-7-16,-5-31-28 15,0-31-2-15,4 2 0 16,4-5 2-16</inkml:trace>
  <inkml:trace contextRef="#ctx0" brushRef="#br0" timeOffset="83339.8435">20412 10530 80 0,'0'0'42'15,"24"20"2"-15,-24 5-1 16,3 28-30-16,-18-20-4 15,13 13-4-15,-11 0 0 16,3 4-3-16,-4 0-1 16,7-6-1-16,1-8 0 15,-2-9-2-15,10-4-2 0,-2-23-6 16,18 12-32-16,-18-12-2 16,0 0 1-16,0 0-1 15</inkml:trace>
  <inkml:trace contextRef="#ctx0" brushRef="#br0" timeOffset="84027.3687">17940 12502 46 0,'-23'4'38'0,"3"2"1"16,1-4 1-16,19-2-19 15,-17 2-7-15,17-2-3 0,19-4-3 16,19-4-2-16,11-5-1 15,28-6-2-15,27-12 1 16,37-4-1-16,36-9-1 16,43-6 0-1,25-3 0-15,21 1 0 0,6-2-2 16,0 6 1-16,-21 8-2 16,-31 3 1-16,-41 9-1 15,-46 5 0-15,-38 9 0 16,-45 7-1-16,-31 9-3 15,-19-2-2-15,-34 15-23 16,-13-2-14-16,1 1 1 16,-12 1-1-16,0 2 1 0</inkml:trace>
  <inkml:trace contextRef="#ctx0" brushRef="#br0" timeOffset="85543.2201">18775 12642 45 0,'0'0'37'16,"6"-23"0"-16,-6 23 1 15,0 0-24-15,2-30-2 16,-2 30-2-16,0 0-3 16,0 0-1-16,17-16-3 15,-17 16 0-15,0 0 0 0,0 0-1 16,17 0 0-16,-17 0-2 15,0 0 1-15,0 0 0 16,0 0-1 0,18-9 1-16,-18 9 0 0,0 0 0 15,0 0 0-15,0 0 0 16,0 0 0-16,0 0-1 16,13-18 1-16,-13 18-1 15,0 0 0-15,0 0 0 16,0 0 0-16,0 0 1 15,0 0-1-15,0 0 0 16,0 0 0-16,0 0 0 0,0 0 1 16,0 0-1-16,0 0 0 15,0 0 0-15,0 0 1 16,0 0-1 0,0 0 0-16,0 0 0 0,0 0 0 15,0 0 0-15,0 0 1 16,0 0-1-16,0 0 0 15,0 0 0-15,0 0 1 16,0 0-1-16,0 0 1 16,0 0-1-16,0 0 1 15,0 0 0-15,4 21 0 16,-4-1 0-16,0 5 0 16,-2 11 0-16,0 8 0 0,0 12 0 15,0 1 0-15,2 5 0 16,0-3-1-1,2-3 1-15,2-14-1 16,2-4 0-16,0-13 1 0,-6-25-1 16,0 0 0-16,19-2 0 15,-13-21 0-15,0-13-1 16,-1-2 1-16,1-12 0 16,2 2-1-16,1-4 0 15,3 4 1-15,2 0-1 16,5 4 0-16,2 7 1 15,6 5 0-15,6 5-1 16,0 8 1-16,5 9 0 16,3 6 1-16,-1 20-1 15,-3 5 1-15,0 13 0 16,-12 12-1-16,-6 8 1 16,-4 6-1-16,-9 1 1 0,-4-5-1 15,-6-8 0-15,-4-8 1 16,1-8-2-16,1-9-2 15,6-23-1-15,0 0-3 16,-25-15-17-16,25 15-19 16,0-42 0-16,4 15-1 15,-4-7 1-15</inkml:trace>
  <inkml:trace contextRef="#ctx0" brushRef="#br0" timeOffset="85746.3547">19500 12727 65 0,'29'-6'42'0,"6"0"-1"15,-1-7 1-15,11 9-17 16,-5-13-20-16,12-1-3 16,1 5-3-16,-11-2-6 15,8 15-11-15,-23-12-23 16,-4 3-1-16,-23 9 1 15,6-23-1-15</inkml:trace>
  <inkml:trace contextRef="#ctx0" brushRef="#br0" timeOffset="85965.1136">19726 12479 87 0,'-12'19'42'16,"12"18"0"-16,-2-5 0 15,12 13-33-15,-6-5-3 16,13 14-1-16,-9-1-3 16,7 1 1-16,-5-8-3 15,3-9-1-15,-1-9-1 16,-10-9-3-16,11 4-5 16,-13-23-31-16,0 0-2 15,-11-28 0-15,17 3 1 16</inkml:trace>
  <inkml:trace contextRef="#ctx0" brushRef="#br0" timeOffset="86184.2309">20150 12324 97 0,'21'31'44'15,"-9"9"1"-15,3 21-1 16,-28 3-37-16,22 20 0 15,-10-2-3-15,1 9-2 16,-4-7 0-16,0-9-2 16,8-12-3-16,-4-25-7 15,17-5-33-15,-17-33-2 16,33 15 0-16,-14-30-1 0</inkml:trace>
  <inkml:trace contextRef="#ctx0" brushRef="#br1" timeOffset="105844.901">14346 8365 5 0,'0'0'10'0,"0"-19"-1"16,0 19 0-16,0 0 0 15,0 0 1-15,0 0 1 16,0 0 0-16,0 0 0 15,0 0-2-15,0 0 1 16,0 0-2-16,0 0-1 16,4-18-1-16,-4 18 1 15,0 0-1-15,0 0 0 16,0 0 0-16,0 0 0 0,0 0-1 16,0 0 0-1,0 0-1-15,0 0-1 16,0 0-1-16,0 0 1 15,0 0 0-15,-6 23-1 0,6-23 1 16,-3 27-1-16,-3-4 1 16,4 6-2-16,-6 0 2 15,6 3-2-15,-2-3 1 16,0 0-2-16,3-4 1 16,1 0-1-16,0-25 1 15,0 32 0-15,0-32-1 16,3 27-1-16,-3-27 2 15,2 21-1-15,-2-21 0 16,4 23 0-16,-4-23 0 16,4 21 0-16,-4-21 1 15,6 25-1-15,-6-25 0 16,4 29 1-16,-4-29 0 0,5 31-1 16,-5-31 1-16,8 27 0 15,-8-27 0-15,6 25 0 16,-6-25-1-16,2 28 1 15,-2-28 0-15,2 27-1 16,-2-27 1-16,0 21 0 16,0-21-1-16,2 18 0 15,-2-18 1-15,0 0-2 16,0 0 1-16,0 0-1 16,0 0-2-16,4-21-18 15,-4 21-17-15,-2-20-1 16,2 20-1-16,-18-21 2 15</inkml:trace>
  <inkml:trace contextRef="#ctx0" brushRef="#br1" timeOffset="115539.6652">9046 15750 51 0,'4'-19'32'15,"-4"19"-1"-15,0-45-7 0,0 45-4 16,6-28-5-16,-6 28-3 16,0 0-3-1,25-12-3-15,-25 12-1 16,21 23-2-16,-8 0 0 0,5 14-2 16,-1 3 2-16,0 6-2 15,3 4 1-15,-3 2-1 16,-1-3 0-16,3-2-1 15,-2-9 1-15,2-6 0 16,-3-10-1-16,-1-5 0 16,-15-17 0-16,22 9 1 15,-22-9-1-15,17-32 0 16,-9 3 1-16,-1-11-1 16,1-10 1-16,2-4 0 15,1-3-1-15,-1 5 0 16,0 8 0-16,-1 7-1 15,1 12-2-15,-10 25-1 0,23-3-7 16,-23 3-30-16,23 24 2 16,-23-24-3-16,23 35 2 15</inkml:trace>
  <inkml:trace contextRef="#ctx0" brushRef="#br1" timeOffset="116571.1617">9966 15800 35 0,'-25'17'34'16,"25"-17"0"-16,-27 4-7 15,27-4-6-15,-23 7-6 0,23-7-4 16,0 0-3-16,0 0-1 16,0 0-3-1,29-11 1-15,-12-1-1 16,12 3-1-16,0-5 0 0,8 3 1 15,-1-3-3-15,1 3 1 16,-2 1-2-16,-3 3 0 16,-1 3 0-16,-6 4-2 15,-2 7-2-15,-23-7-5 16,35 16-21-16,-35-16-10 16,4 21 1-16,-4-21-1 15</inkml:trace>
  <inkml:trace contextRef="#ctx0" brushRef="#br1" timeOffset="116805.5208">10005 15970 61 0,'0'0'37'0,"0"0"1"15,0 0-1-15,-10-19-25 16,37 15-3-16,-10-9-4 15,10 3-3-15,0-3-1 16,2 1-2-16,0 7-2 16,-29 5-4-16,45-10-31 15,-45 10 1-15,0 0-2 16,7 17 2-16</inkml:trace>
  <inkml:trace contextRef="#ctx0" brushRef="#br1" timeOffset="117368.2178">10863 15328 53 0,'2'-18'39'15,"-2"18"0"-15,0-19 0 16,0 19-17-16,0 0-12 16,0 23-2-16,-2-5-1 15,10 16-2-15,-5 3-1 0,3 10-1 16,-4 7 1-16,0 6-2 15,-6-1 1-15,0-3-1 16,-1-1-1-16,-3-7-1 16,0 0 1-1,2-9-1-15,3-7 0 0,-1-1 0 16,4-8 0-16,0-4-1 16,0-19-1-16,4 21-2 15,7-3-11-15,-11-18-27 16,0 0-2-16,-17-16 1 15,17 16-2-15</inkml:trace>
  <inkml:trace contextRef="#ctx0" brushRef="#br1" timeOffset="123665.8342">9603 15174 27 0,'10'-19'32'16,"-10"19"-2"-16,10-31-4 16,-10 31-6-16,7-23-3 15,-7 23-5-15,0 0-2 16,0 0-2-16,0 0-2 0,0 0 0 16,0 0-1-16,-19 37 0 15,2-14-2-15,1 9 0 16,-3 3-1-16,6 7 0 15,1-2-1-15,6 3 0 16,6-11 0-16,8-1 0 16,5-8-1-16,11-10 0 15,3-11 0-15,7-13 0 16,3-12 1-16,0-10-1 16,-1-3 1-16,-5-10-1 15,-8 2 2-15,-7-2-1 16,-11 3 0-16,-7 9 0 15,-9-1 0-15,-8 8 0 0,-3 3-1 16,-5 2-2-16,4 19-9 16,-6-9-29-16,2 10-2 15,-4 2 1 1,3 6-2-16</inkml:trace>
  <inkml:trace contextRef="#ctx0" brushRef="#br1" timeOffset="128900.949">8813 17014 39 0,'0'0'34'0,"0"0"3"16,13-35-6-16,-13 35-12 0,0 0-4 15,19 16-3-15,-19-16-2 16,12 21-3-16,-4-4 0 16,9 16-4-16,-3 5 2 15,5 14-3-15,0 3 1 16,0 13-1-16,1-1 0 16,1 2 0-16,0-8-2 15,4-1 1-15,2-20 0 16,0-19 0-16,6-19 0 15,6-19 0-15,-5-18-1 16,1-11 1-16,-4-10 0 16,-6-9-1-16,-6 0 0 15,-3 0 1-15,-11 1-2 0,-7 5 2 16,-3 7-2-16,-5 0 1 16,0 6 0-16,-1 6 0 15,3 2-1-15,-2 7-1 16,5 10 0-16,-3 4-3 15,8 17-3-15,-10-18-16 16,10 18-17-16,-5 25-1 16,6-4 1-16,-4-1-1 15</inkml:trace>
  <inkml:trace contextRef="#ctx0" brushRef="#br1" timeOffset="130026.2189">9538 16527 44 0,'0'0'35'0,"0"0"0"15,0 0-7-15,0 0-13 16,0 0-4-16,0 0-3 15,21-10-1-15,-21 10-2 16,17 2-1-16,-17-2-1 16,20 19 2-16,-15-2-2 15,3 18 0-15,-6 1 0 16,0 7-1-16,-2 1-1 16,0-4 0-16,-2-2 0 15,2-7-1-15,0-6 0 0,0-25-1 16,4 25-1-16,-4-25-3 15,0 0-4-15,0 0-26 16,0 0-4-16,0 0-1 16,0 0 1-16</inkml:trace>
  <inkml:trace contextRef="#ctx0" brushRef="#br1" timeOffset="130713.9586">8772 18023 27 0,'0'0'33'0,"0"0"3"16,-19 17-1-16,19-17-14 0,0 0-6 15,36-6-3-15,-9-23-4 16,29-1-1-16,0-16 0 15,20 5-3-15,1-1 0 16,6-2-2-16,1 4 1 16,1 3-3-16,-4 5 0 15,-9-1-3-15,-9 16-2 16,-18-16-6-16,9 24-17 16,-27-12-12-16,-2 11 1 15,-25 10 0-15</inkml:trace>
  <inkml:trace contextRef="#ctx0" brushRef="#br1" timeOffset="131135.8468">9432 17890 65 0,'0'0'39'0,"0"0"0"16,13 23 1-16,-13-23-28 16,16 31-3-16,-14-10-3 15,7 12-1-15,-7-2-1 16,0 5-2-16,-4 0-1 16,-4-3 0-16,-1-2 1 15,-1-3-3-15,0-5 1 16,8-23-2-16,-8 31-3 15,8-31-7-15,0 0-26 16,0 0-3-16,0 0 0 0,-3-29-1 16</inkml:trace>
  <inkml:trace contextRef="#ctx0" brushRef="#br1" timeOffset="133448.7835">10296 16951 55 0,'23'-12'35'16,"-23"12"2"-16,35-25-11 15,-4 23-15-15,-10-15-2 16,21 15-2-16,-5-11-3 16,11 5-2-16,2 2-4 15,-5-17-6-15,12 17-20 16,-14-11-8-16,-8 6 0 16,-16 3-1-16</inkml:trace>
  <inkml:trace contextRef="#ctx0" brushRef="#br1" timeOffset="133651.8988">10307 17133 66 0,'0'0'37'16,"0"0"0"-16,25 11-1 16,-7-24-29-16,18 5 0 15,-3-9-5-15,6 5 0 16,-3 1-3-16,-5-3-2 15,6 13-9-15,-18-7-24 16,-19 8-1-16,23-8-1 16,-23 8 1-16</inkml:trace>
  <inkml:trace contextRef="#ctx0" brushRef="#br1" timeOffset="135964.7003">11195 16868 51 0,'0'0'36'0,"0"0"2"15,15-25-2-15,-15 25-21 0,0 0-4 16,29-4-3-16,-29 4-2 16,19 6-1-16,-19-6-2 15,20 27 1-15,-13-4-1 16,3 8-1-16,-4-1 0 15,0 5-1-15,-5 1 2 16,3-1-3-16,-2-1 2 16,2-1-1-16,0 0 1 15,2-5-2-15,0-3 2 16,1-2-1-16,1-6 0 16,-8-17 0-16,15 22-1 15,-15-22 1-15,24-12 0 16,-7-13 0-16,2-9-1 0,10-16 1 15,2-8-1-15,6-5 0 16,-1-10 0-16,-1-4 1 16,0-3-2-1,1 3 1-15,-3 10-2 0,-8 2-2 16,6 21-4-16,-33-3-34 16,21 17 0-16,-11 7-1 15,-8 23 0-15</inkml:trace>
  <inkml:trace contextRef="#ctx0" brushRef="#br1" timeOffset="137996.3599">13260 12723 48 0,'0'0'35'16,"-30"8"2"-16,30-8-1 15,0 0-20-15,0 0-5 0,25 3-3 16,4-16-2-16,26 5-1 16,15-13-1-16,17 4-2 15,5-2 1-15,11 0-2 16,-5 1 1-16,-4 5-3 16,-9 3 0-16,-13-1-3 15,-7 18-4-15,-34-7-25 16,-2 12-5-16,-29-12-1 15,-6 33 0-15</inkml:trace>
  <inkml:trace contextRef="#ctx0" brushRef="#br1" timeOffset="138199.4978">13141 13095 71 0,'-18'8'39'15,"18"-8"-1"-15,37-8 0 0,-4-9-29 16,56 7-1-16,1-11-3 16,18 6-2-16,-2-1-3 15,-11-1-5-15,7 4-31 16,-36 11-3-16,-20 2 0 16,-25 4 0-16</inkml:trace>
  <inkml:trace contextRef="#ctx0" brushRef="#br1" timeOffset="151263.8104">21221 10398 39 0,'13'-21'37'0,"-13"21"3"16,0 0-1-16,19 54-25 15,-28 3-2-15,18 64 1 16,-18 19-3-16,13 58-1 0,-10 20-5 15,10 22 0-15,-6 0-1 94,2 0-1-94,-2-12 0 0,2-19 1 0,0-27-2 0,0-30 1 0,0-35 0 0,2-25-1 0,0-23-1 0,2-25 0 0,3-21-2 0,-7-23-2 0,25-15-10 16,-19-29-29-16,2-2 0 15,-10-8 0-15,-4-4 0 16</inkml:trace>
  <inkml:trace contextRef="#ctx0" brushRef="#br1" timeOffset="153607.8306">21676 12454 54 0,'19'-9'37'0,"-19"9"1"16,21 25-9-16,-21-25-14 16,-7 55-5-16,-9-18-3 15,16 18-2-15,-8-1-2 0,7 11-1 16,-1-1-1-16,4 1 1 15,-1-4-2-15,5-5 1 16,4-8 0-16,5-8-1 16,7-7 0-16,5-16 0 15,7-7-1-15,7-14 0 16,7-8-2-16,-4-15-2 16,10 10-6-16,-21-17-27 15,6-3 0-15,-14-5-1 16,-8 7 0-16</inkml:trace>
  <inkml:trace contextRef="#ctx0" brushRef="#br1" timeOffset="153795.3437">21564 12821 71 0,'42'-25'36'0,"14"7"0"15,8 13-11-15,5-24-22 16,9 2-4-16,-1 14-21 16,-14 1-12-16,-20 1-1 15,-10 16-1-15</inkml:trace>
  <inkml:trace contextRef="#ctx0" brushRef="#br1" timeOffset="154248.4922">22370 13116 53 0,'-21'21'38'0,"0"4"-1"16,-6 6 1-16,-2-6-29 15,11 17-1-15,-5-9-2 16,16 3-2-16,7-11-2 16,19-8-1-16,12-13 0 15,11-12 0-15,3-7 1 16,1-4-1-16,-6-10-1 16,-7 0 2-16,-14-1 0 15,-13 3-2-15,-10 0-1 16,-15-8-7-16,6 10-30 15,-11-3-1-15,1-1 0 16,-2-2-1-16</inkml:trace>
  <inkml:trace contextRef="#ctx0" brushRef="#br1" timeOffset="155717.4967">21865 10141 29 0,'9'-17'36'16,"-9"17"0"-16,29-19-8 15,-31-8-8-15,26 31-3 16,-24-4-3-16,0 0-4 16,0 0-3-16,2 32 0 15,-14-5-3-15,4 13 0 16,-9 8-1-16,3 12-1 16,-3-1 0-16,2 6 0 15,1-7-2-15,4-2 1 16,7-8-1-16,6-6 1 15,7-8-1-15,7-5 1 0,7-12 0 16,6-7-1-16,5-6 1 16,0-6-1-16,3-2-1 15,-3-8 0-15,2 3-2 16,-8-12-1-16,2 17-7 16,-31 4-29-16,17-33-1 15,-17 14-1-15,-6 0 1 16</inkml:trace>
  <inkml:trace contextRef="#ctx0" brushRef="#br1" timeOffset="155904.9897">21786 10446 70 0,'34'-21'42'15,"-3"11"-1"-15,14-3 0 16,-1-1-31-16,10 3-3 15,-4-4-5-15,-5 1-4 16,7 14-26-16,-25-13-12 16,-27 13-1-16,0 0 0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1T14:17:28.91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4895 10185 38 0,'-2'-19'37'0,"-4"-2"0"15,-5-8-4-15,11 29-12 16,-4-36-7-16,4 36-2 16,12-29-3-16,-12 29-2 15,21-17-1-15,-2 28-2 16,-2 12 0-16,7 19-1 15,-1 14 0-15,4 21-1 0,-2 11 0 16,4 10-1-16,0-2 0 16,0-8 0-16,0-15 0 15,-2-14 0-15,-2-18-1 16,2-26 1-16,-4-21-1 16,2-26 0-16,-4-22 1 15,0-15-1-15,-3-14 0 16,-3-1 0-16,-3-4 0 15,-9 1-1-15,-3 11-1 16,-3 8 0-16,-1 19-2 16,-8 4-5-16,12 45-18 15,-8-30-16-15,8 30 0 16,0 0 0-16,-21-8 1 0</inkml:trace>
  <inkml:trace contextRef="#ctx0" brushRef="#br0" timeOffset="406.2556">5827 9579 68 0,'7'-17'39'15,"-7"17"3"-15,0 0-1 16,0 0-31-16,4 38-2 16,8 18 0-16,-12 13-2 15,6 25-1-15,-8 21-1 16,0 29-2-16,-6 9 0 16,0 6-1-16,-1 1 1 15,3-9-1-15,0-13 0 16,2-15 0-16,6-25-1 15,2-33 0-15,2-13 1 16,0-18 0-16,-1-9-2 16,-5-25 1-16,0 0-1 15,0 0 1-15,0 0-2 0,0 0-1 16,-3-23-2-16,-9 2-5 16,12 21-20-16,4-17-12 15,-4 17-1-15,-4-35 1 16</inkml:trace>
  <inkml:trace contextRef="#ctx0" brushRef="#br0" timeOffset="1297.0871">6130 10929 19 0,'0'0'33'0,"-20"-19"1"0,20 19 0 15,0 0-14 1,0 0-6-16,0 0-2 16,-17-4-5-16,17 4 0 15,0 0-2-15,0 0 0 0,8-23-1 16,-8 23-1-16,15-25-1 16,-15 25 1-16,35-30 0 15,-10 14-1-15,0-1 1 16,4 8 0-16,-4 1-1 15,2 12 0-15,-6 3 1 16,-2 14-1-16,-13 4 0 16,-6 20-1-16,-13 1 1 0,-7 9-1 15,-5-3 0 1,-4 0-1-16,-3-4 1 16,1-8-1-16,2-4 0 15,2-13 1-15,11-3-1 0,16-20 0 16,-19 15 0-16,19-15 1 15,0 0-2-15,0 0 2 16,19-13-1-16,-1 5 0 16,-1-2 0-16,10-1 1 15,2 3-2-15,0-1 0 16,4 5-2-16,-6-10-4 16,13 18-9-16,-7-21-25 15,-4-2-1-15,-6-12-1 16,0-4 2-16</inkml:trace>
  <inkml:trace contextRef="#ctx0" brushRef="#br0" timeOffset="1531.477">6535 10860 77 0,'0'0'41'15,"3"46"2"-15,-8-3-2 16,9 20-30-16,-12-8-3 16,17 11-3-16,-1-15-1 15,13 1-1-15,5-17-1 16,2-22-1-16,7-15 0 15,-2-19 0-15,-4-13-1 16,-6-9 1-16,-9-6-1 16,-11-3 0-16,-12 4-1 15,-9 6 1-15,-5 9-3 16,-10 2-3-16,16 24-23 16,-14-11-14-16,4 11 0 15,-4-3 0-15,8 1 0 0</inkml:trace>
  <inkml:trace contextRef="#ctx0" brushRef="#br0" timeOffset="2172.1213">6324 9809 46 0,'2'-19'39'0,"4"0"1"16,-6-2 0-16,17 19-20 15,-28-23-6-15,11 25-4 16,0 0-2 0,27 2-2-16,-27-2-2 0,19 34-1 15,-7-3 0-15,1 9-1 16,-1 6 0-16,-1 6-1 16,1-4 0-16,1-2 0 15,-1-4 0-15,2-19-1 16,-14-23 0-16,32 12 1 15,-12-29-1-15,3-16 0 16,-2-15 0-16,4-10 0 0,-2-5 1 16,-2 0-1-1,-1 0 0-15,-3 3 0 16,-5 6 0-16,-3 10 0 16,-1 19-3-16,-8 4-2 15,0 21-20-15,17 2-19 0,-17-2 2 16,14 19-3-16,-4 2 2 15</inkml:trace>
  <inkml:trace contextRef="#ctx0" brushRef="#br0" timeOffset="2797.1769">7621 10059 70 0,'0'0'39'0,"0"0"1"0,17-12-1 16,-17 12-30-16,46-19-3 15,-15 5-1-15,10 9-1 16,-3-1-3-16,1-4-3 16,1 14-6-16,-15-6-30 15,-2 2-2-15,-23 0 0 16,0 0 0-16</inkml:trace>
  <inkml:trace contextRef="#ctx0" brushRef="#br0" timeOffset="2953.4071">7611 10264 95 0,'21'-4'41'0,"16"-6"1"0,7-24-7 15,16 22-32-15,4 5-8 16,-5-7-33-16,-1 5-2 15,-10-1-1-15,-9 6 0 16</inkml:trace>
  <inkml:trace contextRef="#ctx0" brushRef="#br0" timeOffset="3922.206">9023 9882 63 0,'0'0'39'0,"0"0"1"15,0 0-4-15,0 0-21 16,-6 17-4-16,12 8-2 16,-14-4-2-16,4 10-3 15,-5 0-1-15,3-1-1 16,-4-1-1-16,2-4 0 15,1-8-1-15,7-17 1 0,0 0-1 16,0 0 0-16,0 0 0 16,15-30 0-16,3 7 0 15,7-4-1-15,9 0 1 16,5 2 0-16,3 2 0 16,7 10-1-16,1 7 2 15,-2 10-1-15,-4 11 0 16,-7 8 1-16,-10 10-1 15,-8 3 1-15,-11 4-1 16,-8-1 0-16,-12-5 1 16,-5-3-1-16,-6-8 0 15,-6-10 0-15,2-9-1 16,-4-10-1-16,-2-3-1 0,-7-12-3 16,9 9-7-16,-25-15-27 15,15 1-2-15,-5-1 1 16,0 4 0-1</inkml:trace>
  <inkml:trace contextRef="#ctx0" brushRef="#br0" timeOffset="4047.4143">8836 9963 51 0,'0'0'37'0,"42"-25"1"16,-3 9 1-16,17 1-26 16,0-21-4-16,27 11-3 15,1-2-7-15,-3-6-25 16,6 6-10-16,-2 6-3 15,-10 2 1-15</inkml:trace>
  <inkml:trace contextRef="#ctx0" brushRef="#br0" timeOffset="4328.6774">10049 9786 97 0,'-4'35'42'15,"-6"13"2"-15,-17 5-1 16,8 22-36-16,-27 6-1 16,-2 17-2-16,-12-4-1 15,2 5-2-15,-2 1 0 0,6-10-1 16,8-5 0-16,5-16-1 16,11-10 0-16,8-21-2 15,13-7-1 1,9-31-5-16,7 21-18 15,-7-21-16-15,18-25 0 0,-5-2 0 16,7 3 0-16</inkml:trace>
  <inkml:trace contextRef="#ctx0" brushRef="#br0" timeOffset="4891.1919">9964 10369 72 0,'-23'-13'38'0,"23"13"2"0,-21-10-1 16,21 10-30-16,0 0-1 16,25-23-4-16,-25 23 0 15,44-25-2-15,-13 18 0 16,6 7-1-16,-3 2 0 15,-1 7 1-15,-6 6 0 16,-6 10 0-16,-7 2-1 16,-12 8 0-16,-8-3 0 15,-11 3 1-15,-6-4-1 0,-3-5 0 16,-2-1-1 0,1-11-1-16,0-6 1 15,7-7 0-15,20-1-1 16,-19-5 1-16,19 5-1 0,0 0 1 15,29-12-1-15,-8 12 1 16,10 6 0-16,2 7 0 16,1 5 0-16,1 10 0 15,0 3 1-15,-6 4 0 16,-4 7 0-16,-8-2-1 16,-9 2 2-16,-8-9-1 15,-8 0 1-15,-7-10-1 16,-4-8 0-16,-8-4 0 15,-4-13 0-15,-2-3 1 16,0-7-2-16,0 1 0 16,-1-5-1-16,3 1 0 15,4 5-3-15,0-9-5 0,27 19-32 16,0 0-2-16,-20-13 2 16,20 13-3-16</inkml:trace>
  <inkml:trace contextRef="#ctx0" brushRef="#br0" timeOffset="6344.3806">10691 9991 69 0,'6'-28'38'0,"-6"28"1"16,6-18-12-16,-16-3-13 16,10 21-3-16,0 0-2 15,23 2-1-15,-23-2-1 16,6 37-3-16,-8-5 0 15,4 16-1-15,-6 6-1 16,2 11 1-16,2 2-2 16,4 6 0-16,6-4-1 0,7-6 1 15,8-7-1-15,8-10 1 16,6-13-1-16,1-12 0 16,3-13 1-16,-1-10-2 15,-3-10 1-15,-3-7-2 16,-3-6 1-16,-8-10-3 15,-2 9-3-15,-17-24-12 16,6 21-23-16,-16-7 0 16,-4 7 0-16,-15-2 0 15</inkml:trace>
  <inkml:trace contextRef="#ctx0" brushRef="#br0" timeOffset="6531.8851">10610 10254 88 0,'6'-17'41'16,"29"7"0"-16,9-9 1 16,14 10-36-16,-10-11 0 15,6 5-5-15,-4 5-5 16,-13-14-11-16,0 16-26 16,-8-4 0-16,-8 7 0 15,-21 5 0-15</inkml:trace>
  <inkml:trace contextRef="#ctx0" brushRef="#br0" timeOffset="7016.8876">11143 9765 59 0,'13'-29'34'16,"4"20"3"-16,3-5-1 15,7-16-28-15,9 26-1 16,-12-8-1-16,8 16 0 16,-12-6-2-16,1 14-1 0,-21-12 1 15,15 36-2-15,-21-11 0 16,-1 2 0-1,-7-2-1-15,1 2 0 16,-1-8-1-16,1-2 0 0,13-17 0 16,0 0-1-16,0 0 1 15,0 0 0-15,0 0 0 16,25-11 0-16,-4 9 0 16,2 4 1-16,0 3 0 15,0 9 0-15,-5 3 1 16,-1 4 1-16,-9 4-1 15,-6-2 0-15,-8 0 0 16,-6 4 1-16,-7-8-1 16,-4 0-1-16,-4-1-2 15,-6-9-2-15,10 10-9 32,-2-15-28-32,2-2-1 15,2-10 0-15,21 8-1 0</inkml:trace>
  <inkml:trace contextRef="#ctx0" brushRef="#br0" timeOffset="7626.2864">12138 10183 61 0,'0'0'38'0,"-8"-23"0"15,2 0-8-15,6 23-11 16,0 0-5-16,0 0-3 16,0 0-3-16,20 42-1 15,-17-7-2-15,5 21-2 16,-4 5 0-16,0 12 0 16,-2 0-2-16,0-2 0 15,2-8 0-15,5-9 0 16,7-18 0-16,7-17-1 15,8-19 0-15,11-11 0 16,4-20 0-16,3-11-1 0,-1-6-1 16,-6-15-1-16,-3 9-4 15,-16-17-3-15,10 27-23 16,-27-14-9-16,-8 10-1 16,-12 6 1-16</inkml:trace>
  <inkml:trace contextRef="#ctx0" brushRef="#br0" timeOffset="8048.2543">11872 9999 73 0,'0'0'39'0,"0"0"1"16,5-27-1-16,15 20-29 15,-22-13-3-15,2 20-1 16,23-40-2-16,-10 15-2 16,1-2-2-16,3-1 0 15,1-1 1-15,-3 4-1 16,-1 2 0-16,-3 6 0 15,-11 17-1-15,18-20 2 16,-18 20 0-16,0 0 0 0,0 0 1 16,23 31 0-16,-18-10 0 15,5 8 0-15,-2 0 0 16,1 5-1 0,1-3 1-16,0 0-1 0,3-5-1 15,-13-26-3-15,41 29-9 16,-14-33-29-16,-2-5 0 15,-4-18-1-15,2-2-1 16</inkml:trace>
  <inkml:trace contextRef="#ctx0" brushRef="#br0" timeOffset="8985.7946">12961 9911 63 0,'-1'-21'38'0,"1"21"3"15,0 0-2-15,0 0-21 16,0 0-6-16,-2 29-2 15,15-1-3-15,-5 3-3 0,9 3-1 16,-7-1-1-16,5 0-1 16,-5-6 0-16,1-4 0 15,-11-23-1-15,12 21 0 16,-12-21 0-16,0 0 1 16,-4-18-2-16,2-7 0 15,-2-1 1-15,1-5-1 16,1 2 1-16,2 2-1 15,2-1 1-15,3 6 0 16,-5 22 1-16,22-21-1 16,-5 23 0-16,2 6 0 15,4 7 0-15,2 6 1 16,-1 4-1-16,1 4 0 0,-4 0 1 16,-4-4 0-16,-1-2-1 15,-5-6 1-15,-11-17-1 16,10 21 0-16,-10-21 1 15,0 0-2-15,9-25 1 16,-1 0-1-16,6-2 1 16,-1-5-1-16,8-1 0 15,1 1 1-15,1 5-1 16,0 4 2-16,0 11-1 16,0 10 1-16,-3 10-1 15,-1 13 1-15,-6 8-1 16,1 3 2-16,-5 7-2 15,-3 3 0-15,-2-2 1 0,-4-1-1 16,-2-5 0-16,-4-5-2 16,4-4-2-16,2-25-4 15,6 27-28-15,-6-27-6 16,0 0 0-16,20-21-1 16</inkml:trace>
  <inkml:trace contextRef="#ctx0" brushRef="#br0" timeOffset="9235.8204">14007 9907 98 0,'17'25'42'16,"-17"6"2"-16,-6 22-1 0,-19 5-34 16,-2 26-1-16,-15 1-3 15,1 9-2-15,-11-2-1 16,10-2-1-16,-1-8-1 15,11-13 0-15,3-11 0 16,13-23-1-16,11-11-2 16,5-24-2-16,21 12-5 15,-17-35-32-15,23-2-1 16,-2-15-1-16,13-6 2 16</inkml:trace>
  <inkml:trace contextRef="#ctx0" brushRef="#br0" timeOffset="9548.333">14242 10285 90 0,'0'0'42'0,"0"0"0"15,4 31 1-15,-44-20-32 16,16 18-2-16,-8 0-4 0,5 1-2 16,2-3-1-16,15 2-1 15,14-8-1-15,17 0 0 16,18 4 0-16,11 0 0 15,8-2-1-15,1 4 2 16,-1 4-1-16,-8-1 0 16,-13 5 1-16,-14-3 0 15,-19-3 1-15,-18 0-1 16,-14-6 0-16,-7 0 0 16,-6-8-1-16,-3-1 0 15,5-5-1-15,-5-18-12 16,9 13-30-16,4-10-1 0,8 6 0 15,-4-2-1-15</inkml:trace>
  <inkml:trace contextRef="#ctx0" brushRef="#br0" timeOffset="13189.6672">15027 9656 24 0,'16'-31'34'16,"-7"-9"2"-16,5 3 1 15,-1 12-13-15,-13-19-5 16,25 27-4-16,-27-10-2 16,2 27-2-16,0 0-3 15,24 46-2-15,-24 8 0 16,5 23-1-16,-5 13-2 16,2 27 0-16,0 11 0 15,-2 16-1-15,0 2-1 0,0-4 1 16,0-14-2-1,0-7 1-15,-2-15 0 16,6-22-1-16,-2-17 1 16,0-19-1-16,4-17 0 0,0-10 0 15,-6-21 0-15,11 19 0 16,-11-19 0-16,0 0 0 16,19 6 0-16,-19-6 0 15,18-12 0-15,-18 12-2 16,19-17-2-16,-15-6-7 15,9 6-32-15,-14 0 0 16,1 17-1-16,-14-29 0 16</inkml:trace>
  <inkml:trace contextRef="#ctx0" brushRef="#br0" timeOffset="16143.1548">15583 10922 31 0,'0'0'33'16,"0"0"1"-16,17-21-2 15,4 19-10-15,-23-23-5 16,25 21-3-16,-23-19-3 15,18 21-1-15,-18 2-2 16,0 0-1-16,0 0 1 16,-14 21-4-16,-9 8 1 15,0 13-3-15,-4 4-1 0,4 4 1 16,4 2-2-16,11-8 0 16,14-6 0-16,15-9 0 15,16-12-1-15,11-15 1 16,8-9 0-16,-2-17 0 15,2-4 0-15,-10-5 1 16,-11-3 0-16,-14-1-2 16,-15 3 2-16,-16 1-1 15,-11 4-2-15,-8 6-1 16,2 12-8-16,-14-8-30 16,7-1-1-16,1-3-1 15,4 2 1-15</inkml:trace>
  <inkml:trace contextRef="#ctx0" brushRef="#br0" timeOffset="17112.1276">15521 9535 43 0,'-21'-21'36'0,"21"21"-1"16,0 0 1-16,-10-35-19 15,27 31-6-15,-17-19-2 16,24 12-2-16,-7-10-2 0,14 9-1 15,0-5-1-15,9 6 1 16,-5-1-1-16,3 12 0 16,-5 2 0-16,-6 11 0 15,-7 5-1-15,-11 7 0 16,-11 1-1-16,-9 5 1 16,-10 0-1-16,-5-4 0 15,-1-4-1-15,2-4 1 16,6-10-1-16,19-9 0 15,0 0 0-15,0 0 0 16,23-13 0-16,10 5 0 16,6 4 0-16,3 1 0 0,2 6 1 15,-3 7-1-15,-8 5 2 16,-6 10-1-16,-12 2 1 16,-5 10 0-16,-16-7 0 15,-6 7-1-15,-9-7 1 16,-8-1-1-16,-4-2 0 15,-3-8 0-15,-5-3-1 16,1-11 0-16,1 5 0 16,1-12-2-16,9 6-3 15,-8-21-35-15,20 17-3 16,-1-8 1-16,18 8-2 16</inkml:trace>
  <inkml:trace contextRef="#ctx0" brushRef="#br0" timeOffset="27535.3447">4452 13103 49 0,'11'-25'40'16,"-11"25"-1"-16,4-19 2 15,-21-1-23-15,34 28-6 16,-17-8-1-16,0 0-4 15,33 23-1-15,-6 4-3 16,0 9 1-16,9 8-1 16,1 8-1-16,7 10 0 15,-3-7 0-15,-1 5-1 0,-3-10 0 16,-4-6 0-16,-4-10 0 16,-4-9 0-16,-4-9 0 15,-21-16 0-15,31-10-1 16,-18-13 1-16,1-15 0 15,3-8-1-15,-3-10 1 16,3-4-1-16,-5-5 0 16,1-2 1-16,1 8-1 15,-3 3-1-15,-7 14 0 16,-2 2-1-16,6 15-2 16,-10-6-4-16,21 23-31 15,-19 8-6-15,0 0 1 16,0 0 0-16</inkml:trace>
  <inkml:trace contextRef="#ctx0" brushRef="#br0" timeOffset="28519.759">5512 13241 47 0,'-23'2'39'16,"23"-2"0"-16,0 0-4 15,-33-2-16-15,33 2-4 16,0 0-3-16,24 11-4 15,-24-11-2-15,42-4-2 16,-1-3-1-16,13-1-1 16,7-5-2-16,5-5 0 15,-1-1 0-15,-9 2-2 16,2 5-2-16,-23-5-4 16,3 21-21-16,-38-4-14 15,18-2 2-15,-18 2-1 0</inkml:trace>
  <inkml:trace contextRef="#ctx0" brushRef="#br0" timeOffset="29223.128">6386 12970 48 0,'0'0'37'16,"10"-28"2"-16,-1 5-2 15,16 19-21-15,-17-23-4 16,27 25-2 0,-8-8-3-16,13 16-2 0,-3 0-1 15,6 15-1-15,-11 6 0 16,-3 13-1-16,-15 8-1 16,-12 11 1-16,-18 7-1 15,-17 3-1-15,-7 6 2 16,-10-6-2-16,-2 0 2 15,0-12-2-15,3-7 0 16,13-10-1-16,5-11 2 0,14-4-1 16,17-25-1-16,-16 23 1 15,16-23 0-15,0 0 0 16,31 2 1 0,-10-4-1-16,8-6 1 15,4 3-1-15,2-1 0 0,1-2 0 16,-1 4 0-16,0 1-1 15,-2 3-2-15,-6-8-1 16,3 16-5-16,-30-8-30 16,27-16-4-16,-11-5 2 15,3-4-1-15</inkml:trace>
  <inkml:trace contextRef="#ctx0" brushRef="#br0" timeOffset="29520.017">6936 13154 80 0,'0'0'41'0,"0"0"2"0,-23 41-1 16,21 3-33-16,-25 2 0 15,11 13-5-15,1-1 0 16,13-1-3-16,10-9 1 16,15-9-2-16,12-16 0 15,9-12 0-15,2-18-2 16,4-18 3-16,-3-10-2 15,-11-13 2-15,-9-4-1 16,-11-7 0-16,-16-1 0 0,-12 7 1 16,-11 3 0-1,-6 6-2-15,-4 7 0 16,0 5-5-16,12 26-9 16,-6-9-27-16,27 15-1 0,-27-2 0 15,27 2 1-15</inkml:trace>
  <inkml:trace contextRef="#ctx0" brushRef="#br0" timeOffset="33631.7953">7570 13271 24 0,'0'0'35'16,"4"-24"1"-16,-4 24 0 15,14-41-12-15,5 39-10 16,-21-19-2-16,2 21-3 16,0 0 0-16,16 19-3 0,-22 3 0 15,4 16-1-15,-4 2 0 16,4 8-2-16,4-4-1 16,6 2 0-16,1-5-1 15,11-7-1-15,3-9 1 16,4-10-1-16,4-17-1 15,2-13 1-15,-3 0-1 16,1-16 0-16,-4-2 0 16,-7-7 0-16,-1 4-4 15,-11-10-1-15,7 23-6 16,-29-12-28-16,11 4 0 16,-11 1-2-16,-3 5 2 15</inkml:trace>
  <inkml:trace contextRef="#ctx0" brushRef="#br0" timeOffset="34006.8025">7370 13043 61 0,'9'-27'39'0,"-1"10"0"16,4-6 0-16,21 8-29 16,-20-20-2-16,14 12-2 0,-4-8-2 15,6 5-2-15,0-1-1 16,-2 8-1-16,-2 3 1 16,-6 9-1-16,-19 7 1 15,25-2-1-15,-25 2 2 16,0 0-1-16,16 25 0 15,-12-6 1-15,-4 2-1 16,4 8 0-16,-2-2 0 16,1 1 0-16,3-3-2 15,-2-6-1-15,10 4-6 16,-14-23-31-16,0 0-1 16,19-15-2-16,-19 15 1 15</inkml:trace>
  <inkml:trace contextRef="#ctx0" brushRef="#br0" timeOffset="34866.2025">8253 12765 62 0,'0'0'39'0,"0"0"2"16,25 17-2-16,-25-17-25 16,16 43-4-16,-12-17-3 0,11 15-2 15,-7-7-1-15,3 3-2 16,-3-7 0-1,-2-3-1-15,0-4-1 16,-6-23 1-16,0 0-1 16,0 0 0-16,0 0 0 0,13-34-1 15,-9 3 1-15,0-2-1 16,4-5 1-16,-1 0-1 16,5 3 1-1,1 1 0-15,5 5-1 0,-1 8 1 16,6 9 1-16,0 6-1 15,4 10 1-15,-2 6-1 16,0 5 1-16,1 14 0 16,-9 4-1-16,-2 9 1 15,-5-2 0-15,-8-2-1 16,-6-3 1-16,-2-4-1 16,-3-4 0-16,-1-10 0 0,10-17 0 15,-19 0-1-15,17-19 1 16,2-8-1-16,7-8 0 15,5-5 1-15,3-6-1 16,9-2 1-16,3 0 0 16,3 6 0-16,-1 7 0 15,2 7-1-15,-6 10 2 16,0 12 0-16,-1 12-1 16,-5 8 1-16,-6 13 0 15,-3 11 0-15,-4 8 0 16,-4 8 0-16,-4 5-1 15,-2-3 1-15,-6-4 0 16,1-5-1-16,-1-4-1 0,-2-18-1 16,9 3-5-16,-15-30-21 15,18 2-14-15,0 0 0 16,0 0-1-16,2-30 0 16</inkml:trace>
  <inkml:trace contextRef="#ctx0" brushRef="#br0" timeOffset="35147.664">9372 12617 81 0,'0'0'42'0,"19"48"2"0,-28-5-2 15,12 20-33-15,-37 10-2 16,1 23-2-16,-13 1-1 15,-1 9-1-15,-3-4-1 16,6-5-2-16,1-6 1 16,9-15-1-16,5-14-1 15,6-18-1-15,11-12-2 16,12-32-5-16,4 22-7 16,2-44-26-16,13-8-1 15,2-12 0-15,12-6 1 16</inkml:trace>
  <inkml:trace contextRef="#ctx0" brushRef="#br0" timeOffset="35460.1696">9567 13087 80 0,'27'-2'42'16,"-27"2"0"-16,4 27 1 16,-37-9-32-16,10 20-4 15,-16-2-1-15,8 5-3 16,2-3-1-16,12-5-2 15,13-5 1-15,19-7-2 16,18-1 1-16,8-3 0 16,11 0 1-16,-2 4-1 15,0 4 0-15,-5 6 1 16,-9 0 0-16,-15 3 0 16,-9 1 0-16,-12-3 1 0,-14 1-3 15,-9-10 2-15,-8-8 0 16,-11-5-1-1,-4-3 0-15,-4-8-2 16,3 2-2-16,-9-18-27 0,20 8-12 16,1-5 0-16,10 3-1 15</inkml:trace>
  <inkml:trace contextRef="#ctx0" brushRef="#br0" timeOffset="35960.2031">10427 13024 77 0,'0'0'40'15,"0"0"1"-15,0 0-1 16,50-2-31-16,-17-7-3 16,17 9-1-16,-2-6-3 15,8 4-1-15,-4 0-2 16,-3-2-3-16,1 12-3 15,-29-18-18-15,2 20-15 16,-23-10-1-16,-2 23 1 16,-19-6 0-16</inkml:trace>
  <inkml:trace contextRef="#ctx0" brushRef="#br0" timeOffset="36116.4448">10462 13220 72 0,'-22'15'39'0,"22"-15"1"16,12 17 0-16,23 6-30 15,5-28-3-15,26-1-3 16,-1-2-2-16,-1-3-5 16,2 14-10-16,-18-10-27 15,-10 5 1-15,-18 2-2 16,-20 0 2-16</inkml:trace>
  <inkml:trace contextRef="#ctx0" brushRef="#br0" timeOffset="40648.9738">11870 12667 48 0,'0'0'35'0,"0"0"0"16,4-29-9-16,-4 29-7 15,0 0-6 1,0 0-4-16,9 18-2 0,-5-1-2 16,-4-17-1-16,-13 38-1 15,-1-13 0-15,3 4-1 16,-3-2 0-16,4 0 0 16,1-4-1-16,9-23 0 15,6 23-1-15,11-25 0 16,8-2 1-16,10-7-1 15,5-5-1-15,8 1 2 16,4-2-2-16,2 5 1 0,2 6 1 16,-2 4-1-1,-2 2 0-15,-1 4 1 16,-7 8-1-16,-7 5 1 16,-16 6 0-16,-11 10 0 0,-16 3 1 15,-10 6 0-15,-9 0-1 16,-9 1 0-16,-7-7 1 15,0-3-1-15,5-8-1 16,3-14 0-16,4-5 0 16,6-14-1-16,4-1-3 15,-1-14-2-15,20 23-4 16,-30-60-15-16,20 30-16 16,0-7 0-16,4 1 1 15,1 1 0-15</inkml:trace>
  <inkml:trace contextRef="#ctx0" brushRef="#br0" timeOffset="40867.7332">11748 12644 64 0,'0'0'38'15,"0"0"0"-15,23-15 0 16,6-2-28-16,43 13-4 15,3-6 0-15,16 6-1 0,3-1-3 16,1 3-4 0,-9 9-2-16,-18-10-7 15,5 14-26-15,-30-1-1 16,-16 1 0-16,-8 6-1 0</inkml:trace>
  <inkml:trace contextRef="#ctx0" brushRef="#br0" timeOffset="41242.7392">12967 12767 75 0,'0'0'40'16,"4"17"0"-16,-14 8 1 16,-30 0-28-16,15 29-4 15,-23 1-2-15,-1 18-2 16,-8 2-2-16,-1 10-1 16,-4-1 1-16,2-3-2 15,8-9 0-15,8-4-1 16,7-9 0-16,8-5 0 15,6-12-1-15,4-4 0 16,7-13-1-16,12-25-3 16,-11 31-1-16,11-31-6 15,0 0-28-15,11-27-1 16,-11 27-1-16,27-38 1 0</inkml:trace>
  <inkml:trace contextRef="#ctx0" brushRef="#br0" timeOffset="41727.1405">12724 13371 57 0,'0'0'39'16,"0"0"0"-16,16-17-1 16,-16 17-14-16,0 0-16 15,27 4-3-15,-4-10-1 16,11 6-1-16,3 0-2 15,6 4 0-15,-3 4 0 0,-3 3-2 16,-8 6 3 0,-16 10-2-16,-11 0 1 15,-13 8-1-15,-15-7 1 16,-6 7-1-16,-5-10 1 0,2-2-1 16,4-8-1-16,14-9 1 15,17-6 0-15,0 0-1 16,0 0 1-16,44-19 0 15,-3 11 0-15,7 6 0 16,6 4 0-16,-2 8 0 16,-2 3 0-16,-5 8 1 15,-12 2 0-15,-14 8 0 0,-15 0 1 16,-12-1-1 0,-17-3 1-16,-12-2 0 15,-9-6-1-15,-4-5 0 16,-8-5 0-16,0-5-1 15,4-2-1-15,2-4-2 0,15 8-6 16,-5-14-32-16,17 0-1 16,6 1 0-16,19 7 0 15</inkml:trace>
  <inkml:trace contextRef="#ctx0" brushRef="#br0" timeOffset="42774.1209">13883 12876 33 0,'8'-21'38'0,"-6"4"1"15,-2 17 1-15,-4-35-15 16,10 53-6-16,-33-11-5 16,13 36-4-16,-22 1-2 15,1 17-3-15,-7 4-1 0,5 16-1 16,2 1 0-16,14 5-2 16,10-5 0-16,16-11 0 15,17-6 0 1,12-7-1-16,9-10 1 0,5-8-1 15,0-9 0-15,-5-10 1 16,-7-6-1-16,-7-5 0 16,-8-6 0-16,-21-4 0 15,22-8-2-15,-22 8 0 16,0-17-3-16,-10-4-4 16,10 21-29-16,4-33-4 15,-2 16-2-15,-6-8 2 0</inkml:trace>
  <inkml:trace contextRef="#ctx0" brushRef="#br0" timeOffset="43289.7693">14119 13166 65 0,'6'-19'38'0,"3"2"0"15,5-1 1-15,3-9-27 16,16 20-4-16,-4-9-2 16,15 13-1-16,-5-3-2 15,5 10-1-15,-5 1-1 16,-5 9 1-16,-5 1-1 16,-11 6 0-16,-15 2-1 15,-10 4 1-15,-13-2-1 0,-8 2 1 16,-5-4-1-16,2-2 1 15,0-8-1-15,8-7 0 16,23-6 0-16,-17 0 0 16,17 0 0-16,36-13 0 15,-1 5-1-15,5 4 2 16,7 2-2-16,1 8 1 16,0 8 1-16,-7 3-2 15,-7 6 3-15,-9 6-2 16,-11-1 1-16,-12 7-1 15,-12-2 2-15,-9 1-1 16,-12-9 1-16,-6-2-1 16,-5-10 0-16,-4-3 0 0,-1-8-1 15,1-6 0-15,8-7-1 16,-1-7-3-16,16 11-2 16,-10-22-16-16,33 29-19 15,-19-25 0-15,19 25-1 16,0 0 1-16</inkml:trace>
  <inkml:trace contextRef="#ctx0" brushRef="#br0" timeOffset="44461.6905">15342 12731 58 0,'0'0'37'0,"-20"-23"1"16,20 23 1-16,0 0-23 16,0 0-6-16,18 0-2 15,-18 0 0-15,48 40-2 16,-17-6-1-16,13 18-1 15,-3 6-1-15,5 13-1 16,-4 2-1-16,-5 3 0 16,-6 7 1-16,-10 3-1 15,-13-5-1-15,-14-5 1 16,-8-12 0-16,-9-3-1 16,-9-11 1-16,3-12 0 0,-4-7-2 15,2-20 1-15,6-5 0 16,0-12-1-16,7 1-1 15,3-16-3-15,15 21-4 16,-31-27-32-16,29 6-2 16,-5-12 1-16,7 2 0 15</inkml:trace>
  <inkml:trace contextRef="#ctx0" brushRef="#br0" timeOffset="45055.9699">15565 12602 47 0,'0'0'37'0,"23"-23"0"16,-23 23 2-16,49-12-24 0,-38-12-1 15,30 24-3-15,-18-14-1 16,16 14-3-16,-14-4-2 15,2 14-2-15,-8-2 0 16,-4 11-1-16,-13 0 0 16,-8 8-1-16,-9 0 0 15,-6 3 0-15,-6 1-1 16,0-4 1-16,0-6-1 16,4-4 1-16,3-1 0 15,20-16-1-15,-23 15 1 16,23-15 0-16,0 0 0 15,0 0 0-15,33-6 0 0,-8 4 0 16,8-7 0-16,5 5-1 16,7-4 1-1,1 4 0-15,0-3-1 16,1 1 1-16,-9 2-1 0,-3-2-1 16,-12 8 1-16,-4-8-2 15,-19 6-2-15,0 0-8 16,20-7-30-16,-20 7 0 15,-25 0-1-15,1 0 0 16</inkml:trace>
  <inkml:trace contextRef="#ctx0" brushRef="#br0" timeOffset="46181.02">16337 13089 56 0,'4'-19'38'16,"-4"19"1"-16,2-31 0 16,-2 31-23-16,0 0-4 15,0 25-2-15,-8-6-3 16,10 18-1-16,-6 3-3 16,4 12-1-16,0 2 1 15,6-3-2-15,0-3 0 16,5-3-1-16,-1-15 1 15,5-1-2-15,3-16 2 16,5-7-1-16,2-10 0 16,4-7 0-16,4-6-1 15,-1-10 2-15,5 4-1 0,0-10 0 16,1 10-2-16,-5-4 1 16,0 4-4-16,-10-4-1 15,12 16-9 1,-22-10-26-16,3 0 0 0,-11-2-1 15,-3-2 3-15</inkml:trace>
  <inkml:trace contextRef="#ctx0" brushRef="#br0" timeOffset="46681.0325">16194 12813 27 0,'0'0'35'16,"-25"-23"1"-16,25 23 1 15,0 0-12-15,-40-19-7 0,40 19-5 16,0 0-3 0,0 0-3-16,0 0-2 15,0 0-1-15,0 0-1 16,15 23-1-16,-15-23-1 0,29 8 0 15,-12-10 0-15,6-8 0 16,1-7 0-16,3-1-1 16,1-6 0-16,1-1 0 15,-5 2 0-15,-3 0 0 16,-21 23 0-16,29-23 0 16,-29 23-1-16,0 0-1 15,19 15-2-15,-19-15-8 16,0 0-28-16,23 27 0 15,-23-27-1-15,31 23 1 16</inkml:trace>
  <inkml:trace contextRef="#ctx0" brushRef="#br0" timeOffset="49353.4326">17247 12792 64 0,'0'0'38'16,"0"0"0"-16,0 0-1 16,0 0-25-16,16 27-4 0,-3 9-1 15,-9-3-2-15,13 7 0 16,-9-2-3-16,8-1 0 15,-9-3-1-15,5-11 0 16,-12-23-1-16,21 22 1 16,-21-22-1-16,17-20 0 15,-7-6 0-15,-2-7 0 16,5-4 0-16,-3-5 0 0,0-4 0 16,1 0 0-1,1 6 0-15,-3 5 0 16,3 10 1-16,-12 25-1 15,25-21 1-15,-25 21-1 0,25 20 1 16,-11 1-1-16,-3 7 1 16,3 5 0-16,-5 2 0 15,-1-1-1-15,-4-3 1 16,0-6 0-16,-2-6-1 16,-2-19 1-16,2 25 0 15,-2-25-1-15,5-17 0 16,3-8 0-16,6-4 0 15,3-2 0-15,2-5 0 16,2 1 0-16,1 1 0 16,-1 7 0-16,-4 6 0 15,1 11 0-15,-18 10 0 16,21 14 1-16,-17 9-1 0,-2 13 1 16,-2 4-1-16,-2 6 1 15,-2 6 0-15,0-4-1 16,-2 0 0-16,-2-8-1 15,7-5 0-15,-7-16-3 16,12 2-3-16,-4-21-14 16,0 0-20-16,0 0-1 15,31-25 0-15,-12 2 0 16</inkml:trace>
  <inkml:trace contextRef="#ctx0" brushRef="#br0" timeOffset="49603.4531">18221 12807 98 0,'4'41'42'16,"-13"-1"0"-16,-15-11-11 15,1 36-22-15,-21-2-2 16,3 14-2-16,-5 1 0 16,2 1-4-16,-1-6 0 15,3-8-1-15,1-9 0 16,9-10-1-16,5-8-1 15,7-11-1-15,15-6-4 16,5-21-2-16,0 0-9 16,27-13-23-16,7-12-1 15,11-14 1-15,9-3 1 16</inkml:trace>
  <inkml:trace contextRef="#ctx0" brushRef="#br0" timeOffset="49900.308">18376 13210 80 0,'0'0'41'15,"0"0"-1"-15,-8 31-1 16,-33-18-27-16,16 16-4 16,-11-8-3-16,9 4-3 15,5-6 2-15,19 0-4 16,10 1 2-16,18-5-3 16,14 0 2-16,9 8 0 15,4-5-1-15,4 10 1 16,-10 5-2-16,-3 0 2 15,-14-1-1-15,-14 3 1 0,-15-5-1 16,-11-5 1-16,-12-2 0 16,-14-7 0-16,2-7-1 15,-9-1-1 1,5-2-2-16,-3-18-10 0,7 6-29 16,8-5-1-16,27 11 0 15,-27-31 0-15</inkml:trace>
  <inkml:trace contextRef="#ctx0" brushRef="#br0" timeOffset="57327.7906">15762 12694 19 0,'0'0'26'16,"0"0"-3"-16,0 0-3 15,0 0-2-15,-11 23-2 16,11-23-2-16,0 0-2 16,-26 2-2-16,26-2-2 15,0 0-1-15,0 0-1 0,0 0-1 16,0 0 0-16,0 0-1 16,29-4-1-16,-29 4 0 15,39-11 0-15,-12 5-1 16,6 2 0-16,1 0 0 15,1 8 0-15,-2-4-1 16,-4 4 1-16,-6 4-1 16,-4 7 0-16,-11 2 0 15,-10 4 0-15,-8 4 0 16,-7 0-1-16,-6 2 1 16,-2 2 0-16,-4 0-1 15,0-3 0-15,0-3 1 16,2-1-1-16,4-5 0 0,4-4 0 15,19-13 1-15,-29 19 0 16,29-19-1-16,0 0 1 16,-20 10-1-16,20-10 1 15,0 0 0-15,0 0-1 16,0 0 0-16,0 0 0 16,0 0 0-16,0 0 1 15,0 0-2-15,0 0 0 16,0 0-3-16,0 0-6 15,0 0-29-15,-9-19-1 16,9 19 0-16,0 0-1 16</inkml:trace>
  <inkml:trace contextRef="#ctx0" brushRef="#br0" timeOffset="61265.8088">19132 13091 70 0,'0'0'40'0,"31"16"1"15,-31-16-1-15,48-6-27 16,-21-4-2-16,21 12-2 16,-2-15-2-16,16 1-2 15,0-7-1-15,1 4-2 16,-5-5 1-16,-2 7-2 16,-11 0 1-16,-5 5 0 15,-13 6-1-15,-8 6 0 16,-19-4-1-16,6 29 1 15,-12-12-1-15,-5 0 0 0,3 2-1 16,-11-7 0-16,19-12-1 16,-35 19-1-16,35-19-4 15,-35 0-15-15,35 0-21 16,-29 8-1-16,29-8 0 16,-32 7 0-16</inkml:trace>
  <inkml:trace contextRef="#ctx0" brushRef="#br0" timeOffset="62844.3685">19938 12462 57 0,'0'0'36'0,"17"-15"2"16,-17 15-9-16,0 0-16 15,27-4-2-15,-27 4-2 16,16 21-1-16,-16-21-1 0,7 44-3 15,-5-19-1-15,0 6 0 16,-6-4-1-16,3-4-1 16,-3-4 0-16,0 0 0 15,4-19 0-15,0 0-1 16,0 0 0-16,31-21 1 16,-10 2-1-16,8-1 0 15,0-3 1-15,5 4-1 16,-1 6 1-16,-2 11 0 15,-4 8 1-15,-6 9-1 16,-5 6 0-16,-7 14 0 16,-7-1 0-16,-2-1 0 0,-7 3 0 15,-3 1 0-15,-5-3 0 16,-3-3-1-16,-1-6 1 16,-2-6 0-16,1-8-1 15,-3 1-1-15,4-10 0 16,-4-10-1-16,5-3-3 15,-5-14-3-15,23 25-9 16,-25-48-25-16,12 15 0 16,-7-5-1-16,5 3 1 15</inkml:trace>
  <inkml:trace contextRef="#ctx0" brushRef="#br0" timeOffset="63203.7489">19924 12470 62 0,'24'-23'37'15,"10"2"-1"-15,13-4 0 16,1-8-30-16,27 6-1 16,-2-2-2-16,8 4-3 15,-2 2 0-15,-3 4-1 16,-7 4-2-16,-13 7 1 16,-8 10 2-16,-15 10 0 15,-14 5 1-15,-9 14 2 16,-16 5 1-16,-2 22 2 15,-20 3 1-15,1 25 0 16,-22 1-2-16,5 20 2 16,-18 0-3-16,6 12 1 0,-7-4-1 15,5 2-2-15,0-11 0 16,8-14-1-16,5-11-1 16,9-20 0-1,11-11-2-15,3-19-2 0,15-8-4 16,7-23-8-16,-10-25-25 15,14-4-2-15,8-2 2 16,1-9-2-16</inkml:trace>
  <inkml:trace contextRef="#ctx0" brushRef="#br0" timeOffset="64141.3003">20453 13185 50 0,'0'0'34'0,"0"0"3"16,12-23-2-16,16 19-26 15,-4-13-2-15,20 11-1 16,-7-9-1-16,9 11-1 16,-8 0-1-16,1 12 1 15,-16 3-1-15,-5 12 0 16,-18 2 0-16,-8 10 0 16,-15-2-1-16,-4 3 0 0,-8-2 0 15,4-5-2-15,0-4 2 16,6-9-1-16,8-9-1 15,17-7 0-15,0 0 0 16,21-17 0-16,8 2 0 16,6-1 0-16,5 1-1 15,3 1 1-15,-3 7 1 16,-3 9-1-16,-6 7 2 16,-10 9-2-16,-10 5 3 15,-13 9-2-15,-9 5 1 16,-10 3-1-16,-10-4 1 15,-6 1 0-15,-7-6-2 16,-1-7 1-16,-3-2-2 0,4-13 1 16,3-3-2-16,5-10-1 15,13 2-7-15,-12-9-30 16,25-12-1 0,3-10-1-16,12-3 1 0</inkml:trace>
  <inkml:trace contextRef="#ctx0" brushRef="#br0" timeOffset="64688.1732">21236 12353 61 0,'0'0'41'0,"0"0"1"16,0 0 0-16,-8 55-25 15,-17-26-8 1,16 32-1-16,-13 1-3 16,5 20 0-16,-2 10-3 0,5 6 1 15,3 2-1-15,9-4 0 16,2-4-1-16,6-10 1 15,3-5 0-15,5-15-1 16,3-13 1-16,2-6-2 16,1-18 1-16,-3-8-1 15,-17-17 2-15,25 23-2 16,-25-23-1-16,0 0-1 0,19-8 1 16,-19 8-2-16,-2-17-2 15,-7-2-5 1,9 19-31-16,4-33-3 15,-4 33 1-15,-8-34 0 16</inkml:trace>
  <inkml:trace contextRef="#ctx0" brushRef="#br0" timeOffset="65078.8131">21581 12708 75 0,'0'0'41'0,"4"-20"2"15,-4 20-1-15,-42 16-32 16,24 22-1-16,-14 4-3 0,1 18-2 16,-2 5-1-16,4 6-1 15,8 2-2-15,11-4 1 16,14-4 0-16,17-17 0 15,10-12-1-15,13-13-1 16,7-15 1-16,1-12 0 16,-4-11 0-16,-4-10 0 15,-7-11 1-15,-14-9-1 16,-11-6 0-16,-14-5 0 16,-12 2 0-16,-11 3 0 15,2 1-1-15,-6 4-2 16,2 15-2-16,-8-7-6 15,35 38-29-15,-27-29-3 0,27 29 1 16,0 0-1-16</inkml:trace>
  <inkml:trace contextRef="#ctx0" brushRef="#br0" timeOffset="65453.8318">21865 12477 70 0,'17'-5'41'0,"4"10"1"16,1-1-1-16,8 19-32 15,-8-2-1-15,5 23-2 16,-8 4-1-16,2 14-1 16,-5 7-2-16,-7 9 0 15,-3 5-1-15,-4 1 1 16,-6-7-1-16,-2-4-1 16,-5-2 2-16,-3-15-2 15,1-7-1-15,-7-16-3 16,11-2-4-16,-22-24-34 15,12-5 1-15,-3-17-2 0,5-8-1 16</inkml:trace>
  <inkml:trace contextRef="#ctx0" brushRef="#br0" timeOffset="65953.8707">21990 12145 45 0,'25'-19'33'16,"-25"19"2"-16,37-25-12 15,-10 27-12-15,-27-2-3 0,39-2 1 16,-39 2-2-16,28 12-2 16,-28-12-1-16,12 27-1 15,-12-27 2-15,-6 32-4 16,6-32 2-16,-19 33-2 16,19-33 0-16,-19 23-1 15,19-23 2-15,0 0-3 16,0 21 0-16,0-21 1 0,36 14-1 15,-11-9 1-15,0 5 0 16,4 5 2 0,-5-3-2-16,-3 5 3 15,-21-17 0-15,13 34 0 0,-13-34 0 16,-25 35 1-16,2-22-1 16,-2 5 0-16,-6-7-1 15,0 1-1-15,2-3-1 16,0-7-2-16,8 6-5 15,-14-16-32-15,16 6-2 16,0-3 0-16,19 5-1 16</inkml:trace>
  <inkml:trace contextRef="#ctx0" brushRef="#br0" timeOffset="66517.9936">22467 12713 49 0,'19'-13'38'0,"-19"13"1"15,0 0 1-15,0 0-24 16,-2 40-5-16,-13-19-3 0,13 21-2 16,-10-1-2-16,8 11-2 15,-4-3 0 1,8 5-1-16,2-8 0 15,8 0-1-15,4-7 0 0,5-15 0 16,4-4 0-16,6-13 0 16,2-3-1-16,2-12 0 15,-1 1-1-15,-7-14-2 16,8 7-4-16,-27-30-15 16,6 12-17-16,-10-9 0 15,-6-1 0-15,-10-8 0 16</inkml:trace>
  <inkml:trace contextRef="#ctx0" brushRef="#br0" timeOffset="66846.131">22254 12569 62 0,'20'-23'37'16,"-3"10"0"-16,2-20-6 15,14 24-20-15,-17-18-3 16,16 12-2-16,-12-7-2 16,5 11-1-16,-6-6-1 15,0 5 0-15,-19 12 0 16,29-13 0-16,-29 13 0 16,18 4 0-16,-18-4 0 15,11 23 1-15,-9-6-2 16,6 8 1-16,-2 0-1 0,1 4 0 15,1-6 0-15,0-2-1 16,1-4-3-16,-9-17-5 16,29 11-32-16,-29-11-1 15,0 0-1-15,16-25 1 16</inkml:trace>
  <inkml:trace contextRef="#ctx0" brushRef="#br0" timeOffset="67846.1688">22775 12280 13 0,'0'0'28'16,"0"0"4"-16,0 0-12 16,0 0-2-16,18 4 0 15,-18-4-2-15,0 0-1 0,0 0-3 16,0 0-1-16,0 0-3 16,3 23 0-16,-3-23-2 15,4 40-2 1,-4-13 0-16,2 9-1 0,-2-3-2 15,2 1 1-15,-2-5-1 16,2-2-1-16,-6-8 1 16,4-19-1-16,0 0 0 15,0 0-1-15,0 0 2 16,25-36-2-16,-17 9 1 16,4-6 0-16,3-3-1 15,-3-1 1-15,3 9 0 16,-1 3 0-16,-3 7 0 15,-11 18 0-15,25-5 0 16,-25 5 1-16,23 28-1 16,-11-3 1-16,-2 4 0 15,-5 8 0-15,1-1-1 0,-4 0 1 16,-2-1-1-16,-2-6 1 16,0-4 0-16,-2-8-2 15,4-17 1-15,0 0 0 16,0 0 0-16,0 0-1 15,6-27-1-15,6 2 1 16,3-2-1-16,2-3 1 16,7 1-1-16,1 2 1 15,2 4 1-15,0 4-1 16,0 5 2-16,0 11-1 16,-2 4 2-16,-4 11-1 15,-4 7 0-15,-7 8 0 0,-6 6 0 16,-6 1 0-16,-4 8-1 15,-7 1 0-15,-1-5-3 16,-7-13-4-16,15 15-17 16,6-40-18-16,-25 27 1 15,25-27-1-15,0 0 0 16</inkml:trace>
  <inkml:trace contextRef="#ctx0" brushRef="#br0" timeOffset="68533.9163">23583 12404 51 0,'0'0'38'15,"20"-9"1"-15,-20 9-8 16,0 0-16-16,-6 38-3 16,-11-19-2-16,7 27-2 15,-17 0-1-15,0 22-2 16,-10 3-1-16,-1 15 0 15,-9-2-2-15,5 5 0 16,-4-3-1-16,5-7 0 16,3-7 0-16,7-10 0 15,4-9-1-15,5-16-1 16,7-6 0-16,2-14-1 16,13-17-2-16,-18 11-7 15,18-11-30-15,0 0-2 0,21-30 1 16,-15 7-1-16</inkml:trace>
  <inkml:trace contextRef="#ctx0" brushRef="#br0" timeOffset="68877.6921">23549 13066 71 0,'9'23'42'0,"-9"-23"0"15,-27 41 0-15,-11-28-31 16,22 12-3-16,-7-4-2 0,12 0-3 16,1-4-1-16,16 1-1 15,15-3-1-15,10 2 0 16,7 4 0 0,9 2 0-16,-1 4 1 15,-2 6-1-15,-1 1 1 0,-10 3 0 16,-14-3 1-16,-9 7-1 15,-16-7 1-15,-10 1 0 16,-11-7-1-16,-7-5 0 16,-9-3 0-16,-5-11-2 15,5-1-5-15,-18-10-36 16,18-8-2-16,-1-7 1 16,5-2-2-16</inkml:trace>
  <inkml:trace contextRef="#ctx0" brushRef="#br1" timeOffset="74488.2949">19527 14016 59 0,'-29'7'38'0,"10"-9"0"16,19 2 2-16,0-49-29 15,35 29-1-15,11-24 0 16,39 2-2-16,21-29-2 15,52-8 0-15,33-16-2 16,42-13-2-16,41-17 1 16,45-11-2-16,24-9 0 15,35-5 0-15,4 10 1 16,-12 6-2-16,-28 7-1 16,-30 18 0-16,-46 15 0 15,-46 19 2-15,-46 10-2 16,-49 13 1-16,-36 4-1 0,-26 10 1 15,-14 9 1-15,-15 4-1 16,-9 6 0 0,-13 1-1-16,-12 18-2 15,0 0-6-15,0 0-33 0,-21 12-2 16,3 7 1-16,-12 12-1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1T14:19:36.5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6178 8426 32 0,'0'-17'37'0,"0"17"1"16,0 0 1-16,0 0-16 16,-10-33-9-16,29 33-3 15,-19 0-2 1,27-7-1-16,-27 7-2 0,39 32-2 15,-18 3 0-15,8 18-1 16,-2 11 0-16,0 14-1 16,2 9 0-16,2 5 0 15,-2-2 0-15,-2-4-1 16,-2-9-1-16,-2-10 1 16,-6-17 0-16,-1-15 0 15,-6-14 0-15,-10-21 0 16,0 0-1-16,19-54 1 0,-13 0-1 15,1-17 1 1,3-4-1-16,4-11 1 16,1-8-1-16,2-2 0 15,3 6-1-15,1 10 1 0,2 9-1 16,2 5-1-16,4 15-1 16,-2 4-2-16,12 23-2 15,-12-5-7-15,21 17-28 16,-10 5-1-16,9 3 0 15,-7 6 0-15</inkml:trace>
  <inkml:trace contextRef="#ctx0" brushRef="#br0" timeOffset="250.0085">7406 8340 76 0,'0'0'39'0,"0"0"1"16,0 0-1-16,41 13-34 16,-8-20-1-16,9 3-2 15,6 0-4-15,-5-9-7 16,13 3-28-16,-22 4-2 15,-10 4 0-15,-24 2-1 16</inkml:trace>
  <inkml:trace contextRef="#ctx0" brushRef="#br0" timeOffset="437.5158">7325 8654 86 0,'20'-5'40'0,"7"-7"1"15,13-5 0-15,-1-12-35 16,15 4-2-16,-4 0-6 16,-8-4-5-16,9 12-32 15,-24 0-1-15,-10 2-1 16,-17 15-1-16</inkml:trace>
  <inkml:trace contextRef="#ctx0" brushRef="#br0" timeOffset="1266.2045">8768 7950 56 0,'0'0'39'0,"0"0"0"15,16-17 1-15,3 34-25 16,-19-17-3-16,0 0-4 16,0 27-1-16,4-6-2 15,-10 2-1-15,2 2-2 16,-2 0 0-16,1-4-1 15,-1-1-1-15,4-3 1 16,2-17-1-16,0 0 0 16,29-2 0-16,-2-11 1 0,6-7-1 15,11-5 0 1,6-5 1-16,8 5-1 0,6 0 0 16,-1 11 0-1,-3 9-1-15,-4 7 2 0,-10 11-1 16,-7 8 1-16,-16 14-1 15,-11 5 1-15,-20 0 0 16,-10 0 0-16,-10 3 0 16,-13-3 0-16,-9-6 0 15,-4-3-1-15,-4-8 1 16,-2-11-2-16,6-3 1 16,-2-9-1-16,8-4-1 15,2-9-2-15,9 0-4 16,-7-26-10-16,13 10-25 15,4-5 1-15,8-3-1 16,3-7 2-16</inkml:trace>
  <inkml:trace contextRef="#ctx0" brushRef="#br0" timeOffset="1453.6921">8627 7870 75 0,'0'0'42'15,"2"-29"0"-15,21 18-1 16,3-16-30-16,29 17-3 15,9-13-2-15,25 4-2 16,13-2-1-16,16-2-2 16,1 4-2-16,-3-2-1 15,-4 9-2-15,-21-7-5 16,5 19-31-16,-36 0-2 16,-22 9 0-16,-20 7 0 15</inkml:trace>
  <inkml:trace contextRef="#ctx0" brushRef="#br0" timeOffset="1813.0807">8749 9028 63 0,'0'0'40'16,"-4"-26"1"-16,23 10 0 15,8-14-22-15,23 10-11 16,3-10-3-16,16 3-3 16,-3 4-3-16,-3-4-6 15,16 17-26-15,-21-3-7 16,-6 7-2-16,-15 2 2 16</inkml:trace>
  <inkml:trace contextRef="#ctx0" brushRef="#br0" timeOffset="2641.3909">8789 9516 66 0,'0'0'37'15,"12"-35"0"-15,7 1-6 16,22 16-21-16,-8-10-2 16,28 14-2-16,-7-1 0 15,8 17-2-15,-8 2 0 16,0 15-1-16,-13 4-1 15,-11 13 0-15,-16 5 0 16,-14 3-1-16,-17-4 0 0,-7-4 0 16,-6-5 0-1,-3-8-1-15,2-8 0 16,4-11 1-16,8-10-1 16,11-11 0-16,16-4 0 0,11-4 0 15,10 2 0-15,11 2 0 16,7 6-1-16,5 9 1 15,0 10 1-15,-2 11-1 16,-8 10 1-16,-11 17 0 16,-10 2 1-16,-15 8 0 15,-17-2 0-15,-13 0 1 16,-12-6-1-16,-10-6-1 16,-10-5 0-16,-6-18 0 15,-2-5-2-15,-3-14-2 16,5 0-2-16,-11-32-15 15,17 11-23-15,4-12 1 16,15-5 0-16,10-10-2 0</inkml:trace>
  <inkml:trace contextRef="#ctx0" brushRef="#br0" timeOffset="3125.7901">10712 7824 74 0,'-25'9'40'16,"-9"18"1"-16,-3 21 1 15,-11 8-31-15,19 34-1 16,-12 12-2-16,20 20-3 15,6 1 0-15,19 2-2 0,9-6 0 16,18-4-1-16,13-13 0 16,10-10-1-16,6-18-1 15,4-12 1-15,-3-14-1 16,-5-19-1-16,-2-16 0 16,-13-15-1-16,-4-4-3 15,-22-24-5-15,12-9-33 16,-25-7 0-16,-4 0 0 15,-8-7 0-15</inkml:trace>
  <inkml:trace contextRef="#ctx0" brushRef="#br0" timeOffset="3641.5598">11094 8255 74 0,'12'-23'39'15,"5"0"1"-15,12 8-1 16,-4-12-29-16,27 18-3 16,-9-3 0-16,11 14-1 15,-12 8-3-15,-1 11-1 16,-10 8 0-16,-10 11-1 15,-15 2 0-15,-14 12 0 0,-11-3-1 16,-8 1 0-16,-6-6 0 16,-2-7 0-16,4-14 0 15,2-6-1 1,10-10 0-16,19-9 0 0,-15-17-1 16,15 17 2-16,30-34-1 15,-1 14 1-15,8 7-1 16,5 11 1-16,5 8 1 15,1 3 0-15,-4 16 0 16,-3 8 0-16,-14 3 1 16,-8 9 0-16,-15 2 0 15,-10-8 0-15,-15-3 0 16,-8 1-1-16,-8-10 0 0,-7-8 0 16,-2-6-1-1,-4-9-2-15,1-8 0 16,-3-7-4-16,18 3-4 15,-17-15-28-15,24-2-5 0,6-8 1 16,13-1 0-16</inkml:trace>
  <inkml:trace contextRef="#ctx0" brushRef="#br0" timeOffset="4188.4549">11598 7845 48 0,'-6'-35'36'0,"6"35"0"15,-6-26 1-15,-7-1-22 16,13 27-4-16,19-27-3 15,4 15-2-15,0-5-3 16,16 6 0-16,-3-5-1 16,7 12 1-16,-6-1-1 15,-1 14 0-15,-11 3 0 16,-7 11-1-16,-18 2 0 16,-10 7 1-16,-11-1-2 15,-4 4 1-15,-4-9-1 16,0-3 1-16,4-5-1 0,5-7 0 15,20-11 0-15,0 0 0 16,0 0 0-16,29-7 0 16,2 1 0-16,6 4 0 15,3 4 0-15,3 5 0 16,3 7 0-16,-7 7 1 16,-5 6-1-16,-7 7 1 15,-9 1 0-15,-10 5 0 16,-12-3 0-16,-10-1 0 15,-11-3 0-15,-4-6 0 16,-7-4 0-16,-3-12-2 16,0 2-2-16,-1-20-5 15,23-1-32-15,-12-3-1 0,9-5 0 16,9-7 0-16</inkml:trace>
  <inkml:trace contextRef="#ctx0" brushRef="#br0" timeOffset="4516.5874">12282 7540 86 0,'29'0'42'15,"2"13"0"-15,-4 9 0 16,22 24-34-16,-22 3-1 0,11 28-2 15,-7 9-2-15,2 16 1 16,-6 9-3-16,-2 16 0 16,-8 5 1-16,-3 8 0 15,-10-5-1-15,-8-1 0 16,-10-6 1-16,-5-3-2 16,-14-10 2-16,-4-19-1 15,-5-15-1-15,0-24-2 16,1-15-1-16,-3-32-7 15,19-10-32-15,-10-27-2 16,14-15 0-16,1-23 0 16</inkml:trace>
  <inkml:trace contextRef="#ctx0" brushRef="#br0" timeOffset="5097.2761">13006 8275 62 0,'-6'-23'39'0,"6"23"0"16,0 0 1 0,0 0-26-16,-2 28-1 0,-9-3-5 15,16 23-2-15,-12 2-1 16,9 13-2-16,-2-1 0 16,3 1-1-16,7-5 0 15,5-7-1-15,11-8 1 16,2-18-1-16,15-12-1 15,-1-13 1-15,5-11-1 16,-1-7 0-16,-4-7 0 16,-5-5-1-16,-6-3-2 15,-10-11 0-15,-4 9-2 16,-13-9-4-16,12 19-16 16,-22-13-17-16,0 3 0 15,-7-1 1-15,-5 1 0 0</inkml:trace>
  <inkml:trace contextRef="#ctx0" brushRef="#br0" timeOffset="5503.5366">12778 7901 70 0,'0'0'39'0,"-9"-18"0"16,9 18 1-16,23-13-28 0,-18-4-3 15,21 9-3-15,-5-4-1 16,12 9-2-16,-3-3 0 16,3 4-1-16,-2 4-1 15,-4-2 0-15,-6 4 1 16,-3 1-2-16,-18-5 1 15,27 12-1-15,-27-12 1 16,21 0-1-16,-21 0 0 16,27-4 0-16,-10 4 0 15,1 0 0-15,-1 4 0 16,-17-4 0-16,29 17-1 16,-29-17 0-16,23 27-1 15,-23-27-3-15,23 33-6 0,-23-33-30 16,18 4 0-16,-18-4 0 15,15-22-1-15</inkml:trace>
  <inkml:trace contextRef="#ctx0" brushRef="#br0" timeOffset="6956.9283">13536 7711 50 0,'0'0'39'0,"-2"-19"-1"16,2 19 3-16,0 0-23 0,0 0-4 15,10 44-4-15,-14-14-2 16,14 20-3-16,-4-4-1 15,9 8-1-15,-2 0-1 16,5-4-1-16,-3-10-1 16,3-10 1-16,-18-30 0 15,30 22-1-15,-30-22 0 16,20-20-1-16,-14-6 1 16,-5-9 0-16,3-7-1 15,-2-6 1-15,0 0-1 16,0-2 0-16,0 6 1 15,2 7 0-15,4 9 0 0,3 10 0 16,-11 18 0-16,35-5 1 16,-14 16-1-16,2 8 1 15,0 8-1-15,-1 6 0 16,-7 3 1-16,-3-1 0 16,-7-1-1-16,-3-5 0 15,-6-6 1-15,3-4-1 16,1-19 0-16,0 0 0 15,0 0 0-15,3-36-1 16,11 5 1-16,5-5-1 16,2-5 1-16,6-1 0 15,6 0 0-15,2 8-1 16,-2 7 1-16,-2 11 0 0,-1 14 0 16,-3 20 0-16,-5 10 1 15,-5 17-1-15,-9 8 1 16,-8 9 0-1,-8 1 0-15,2 4 0 0,-7-9-1 16,-1-8 1-16,1-12-2 16,-1-13-2-16,10 2-4 15,4-27-13-15,0 0-21 16,6-20-1-16,13 1 0 16,7-11 0-16</inkml:trace>
  <inkml:trace contextRef="#ctx0" brushRef="#br0" timeOffset="7191.3076">14788 7688 101 0,'14'53'43'0,"-16"13"0"0,-12 22 1 16,-23 12-36-16,-5 26-3 15,-20 5 0-15,2 1-3 16,-3-4 0-16,7-11-2 15,6-11 0-15,11-16-2 16,12-21-1-16,14-29-2 16,22-7-6-16,-9-33-29 15,22-6-4-15,-1-22 1 16,13-11-1-16</inkml:trace>
  <inkml:trace contextRef="#ctx0" brushRef="#br0" timeOffset="7519.4614">14886 8407 69 0,'18'0'42'0,"-18"0"-1"16,-6 27 1-16,-15-18-17 15,5 20-18-15,-9-8 0 16,10 8-4-16,3-6 0 16,14 0-2-16,17-4-1 15,16-3 1-15,13-1 0 16,12 2-1-16,2 2 0 15,5 4 1-15,-7 4-1 0,-8 4 1 16,-11 0 0 0,-14-1 1-16,-19-1 0 15,-18 0-1-15,-17-4 1 16,-17-2-1-16,-12-8 1 0,-12 1-2 16,-1-9 0-16,-3-5 0 15,9-2-2-15,3-11-3 16,21 9-8-16,8-19-31 15,12 1 0-15,6-8 0 16,13 1-1-16</inkml:trace>
  <inkml:trace contextRef="#ctx0" brushRef="#br0" timeOffset="8175.8619">15808 8346 87 0,'0'0'41'16,"0"0"-1"-16,27-6 1 16,-27 6-33-16,60-19-3 15,-10 3-1-15,12 1-2 16,-2-2-2-16,0-8-2 16,-3 6-3-16,-16-16-5 15,9 22-13-15,-25-18-17 16,-15 0 0-16,-16 1 1 0,-4 3 1 15,-20-10 25-15,12 16 9 16,-7 6 8-16,-15-10 16 16,9 23 19-16,2 4 1 15,11 13 1-15,-5 3 0 16,23 26-23-16,-23-10-6 16,23 18-5-16,-8 0-2 15,12 7-1-15,2-1-1 16,0-3-2-16,4-3-1 15,-3-8-1-15,7-7-1 16,-8-9-2-16,11 1-4 16,-17-29-35-16,0 0 1 15,21 0-1-15,-21 0 0 0</inkml:trace>
  <inkml:trace contextRef="#ctx0" brushRef="#br0" timeOffset="10082.481">17205 7929 73 0,'-2'-28'38'0,"13"10"1"16,13-3-1-16,-1-13-28 0,23 16-1 16,-5-14-1-16,18 13-2 15,-7 1-1-15,6 15-1 16,-8 4-1-16,-11 24 1 16,-16 12-2-16,-11 20 0 15,-20 12-1-15,-15 14 0 16,-14 5-2-16,-9 8 1 15,-10 0 1-15,-2-10-2 16,2-5 2-16,2-12-1 0,6-12 0 16,7-7 0-1,9-15 2-15,5-10-1 16,9-10-1-16,18-15 0 16,0 0 1-16,0 0 0 0,8-25-1 15,17 6 1-15,2 0-2 16,10-2 1-16,3 3-1 15,5 5 1-15,-1 5-1 16,-2 1-1-16,1 7-1 16,-8-2-2-16,5 9-2 15,-19-24-8-15,14 10-26 16,-10-13 0-16,6-5-1 16,-4-11 0-16</inkml:trace>
  <inkml:trace contextRef="#ctx0" brushRef="#br0" timeOffset="10363.742">17880 8104 87 0,'0'0'42'0,"-16"17"1"16,-11 18-1-16,0 17-31 15,-7-1-2-15,16 24-4 16,5-4 0-16,13 0-3 16,17-10 0-16,24-15-2 15,15-17 1-15,15-13-2 16,2-26 1-16,-1-21 1 15,-5-11-1-15,-11-12 1 16,-17-11-1-16,-22 0 1 16,-19-4-1-16,-23 8 1 15,-15 7 0-15,-12 8-1 16,-6 11-1-16,-4 3-4 16,10 22-6-16,-6-5-31 0,17 11-1 15,9 0-1-15,12 8 0 16</inkml:trace>
  <inkml:trace contextRef="#ctx0" brushRef="#br0" timeOffset="11238.922">18489 8027 58 0,'0'0'38'0,"-9"-23"2"0,9 23-1 16,0 0-22-16,0 0-3 15,6 39-4-15,-3-18-2 16,17 17-2-16,-9-3-3 16,9 5 0-16,-5-4-1 15,0-5-1-15,-1-6 0 16,-3-8-1-16,-11-17 0 15,0 0 0-15,0 0 0 0,0 0 0 16,6-31 1-16,-6 5-2 16,2-5 1-1,2-6-1-15,2 3 0 16,4-1 1-16,3 7-1 0,1 5 0 16,-14 23 2-16,30-16-1 15,-12 26 0-15,-1 9 1 16,-1 6-1-16,1 6 1 15,-2 1-1-15,-1 1 1 16,-5-2-1-16,1-6 1 16,-4-8-1-16,-6-17 0 15,0 0 0-15,0 0-1 16,13-21 1-16,-5-6-1 0,2-4 1 16,3-3 0-1,3-3 0-15,5 6-1 16,2 1 1-16,2 11 0 15,0 1 0-15,0 18 1 0,2 8-1 16,0 11 0-16,-2 10 1 16,-3 7 0-16,-5 7-1 15,-4-1 0-15,-3 4 0 16,-4-10 0-16,-4-3-3 16,-4-14-1-16,13 6-7 15,-11-25-31-15,18-2 1 16,1-15-2-16,16-6 1 15</inkml:trace>
  <inkml:trace contextRef="#ctx0" brushRef="#br0" timeOffset="11457.6995">19674 7968 101 0,'-2'32'44'0,"-8"24"0"15,-13 0-1-15,-2 20-35 16,-14 7-2-16,5 3-2 15,-7-7-1-15,4-6-3 16,7-10 0-16,5-15-3 16,13-8 0-16,8-19-4 15,21-5-2-15,-5-39-20 16,23 3-14-16,3-16 0 16,18-8 0-16,4-8 1 15</inkml:trace>
  <inkml:trace contextRef="#ctx0" brushRef="#br0" timeOffset="11738.9387">19982 8236 92 0,'0'0'42'16,"-17"23"1"-16,-20-4-1 15,8 14-33-15,-9-8-2 16,20 8-3-16,9-5-1 16,18-3-1-16,24 2-2 15,23 4-1-15,16 3 1 16,5-1-1-16,2 7 1 15,-10 8-1-15,-15 2 2 16,-21 8-1-16,-25-3 2 16,-24-1-1-16,-20-8 1 15,-15 2 0-15,-3-17-1 16,-3-10-1-16,3-12-1 0,5-18-4 16,24 13-22-16,-6-31-17 15,14 2 0-15,-4-10-1 16,2 10 0-16</inkml:trace>
  <inkml:trace contextRef="#ctx0" brushRef="#br0" timeOffset="20053.1714">7536 11754 27 0,'0'0'35'0,"-27"12"1"16,27-12 0-16,-6 23-16 16,6-23-6-16,27-6-5 15,2-9-3-15,25-1-1 16,0-7-2-16,13 4-1 15,-1-6-2-15,-4-4-4 16,7 18-10-16,-15-14-23 16,-19-2 0-16,-16 10-2 15,-19 17 2-15</inkml:trace>
  <inkml:trace contextRef="#ctx0" brushRef="#br0" timeOffset="20193.8007">7700 11854 75 0,'3'25'37'0,"21"-4"-1"16,10-8-12-16,5-18-19 16,19 1-3-16,9 11-11 15,5-16-25-15,-9-8-1 16,3 3-2-16,-10-15 1 16</inkml:trace>
  <inkml:trace contextRef="#ctx0" brushRef="#br0" timeOffset="21834.7457">9783 8946 59 0,'9'-19'38'16,"-9"19"1"-16,0 0-10 15,-19 27-7-15,-25 13-7 16,5 44-3-16,-34 8-5 16,-4 27 0-16,-18 12-3 15,-5 9 0-15,-6 0-1 16,2-2-1-16,9-15 0 15,14-14-1-15,18-19 0 16,14-13-1-16,18-27-1 16,20-23-1-16,11-27-3 0,25-8-4 15,31-25-33-15,-4-18-1 16,15-20-1-16,16-23-1 16</inkml:trace>
  <inkml:trace contextRef="#ctx0" brushRef="#br0" timeOffset="22428.514">12103 7615 48 0,'0'0'39'0,"19"-19"1"16,-19 19 1-16,-7 28-21 16,-22-18-5-16,17 32-3 15,-17-7-4-15,12 18-3 16,-6-5-1-16,5 0-1 16,3-2-2-16,1-3 1 15,-3-3-2-15,4-4 1 16,-5-1-1-16,-1-5 0 15,0 5-1-15,-4-6-1 16,3 3-2-16,-3-12-2 16,15 12-9-16,8-32-27 0,0 0 0 15,-17-6 0-15,25-30 0 16</inkml:trace>
  <inkml:trace contextRef="#ctx0" brushRef="#br0" timeOffset="23006.6611">11634 6963 33 0,'0'0'34'0,"29"-39"2"16,-4 10 0-16,4 10-18 16,-7-23-3-16,26 21-3 15,-12-19-3-15,17 19-1 16,-13-8-2-16,10 15-1 15,-13 1 0-15,1 15-1 16,-14 4 0-16,-9 13-1 16,-17 12-1-16,-11 7 0 0,-20 6-1 15,-8 6 1-15,-7 2-2 16,-4-2 1-16,4-4 0 16,1-8 0-16,13-7-1 15,13-10 1-15,21-21 0 16,-2 25-1-16,2-25 1 15,38 5 0-15,-11-6-1 16,8-3 1-16,2 0-1 16,5 0 0-16,2 0 1 15,3-2 0-15,3 3-1 16,-2-5 1-16,0 4-1 16,-3 0 0-16,-5 6-1 0,-11-6-2 15,0 12-3-15,-29-8-36 16,21-4 0-16,-21 4-2 15,0 0 1 1</inkml:trace>
  <inkml:trace contextRef="#ctx0" brushRef="#br0" timeOffset="25428.9631">9187 11664 53 0,'11'-19'36'0,"-11"19"1"16,8-37-10-16,4 55-12 0,-12-18-3 15,-6 50-3-15,-2-22-2 16,6 13-3-16,-7-1-1 16,3 0 0-16,-4-1-2 15,6-13 1-15,4-26-2 16,2 18 1-16,-2-18 0 16,25-31-1-16,4 0 0 15,8-1 0-15,9-5 0 16,8-1 0-16,6 5 0 15,2 16 0-15,1 15 0 16,-7 15 0-16,-6 14 0 16,-9 14 2-16,-12 8-1 15,-14 7 0-15,-13 4 0 0,-11-7 1 16,-15-7 0-16,-8-5-1 16,-9-11 0-16,-7-9 0 15,-4-7-1-15,-2-10 0 16,0-2 0-16,2-10-2 15,5-2-2-15,-1-15-2 16,21 16-11-16,-2-22-24 16,8-5 1-16,0-7-1 15,5-3 1-15</inkml:trace>
  <inkml:trace contextRef="#ctx0" brushRef="#br0" timeOffset="25600.9065">9115 11495 66 0,'33'2'37'0,"13"-10"-1"15,22-5-1-15,13-6-33 0,12-2-3 16,3-12-14-16,2 2-19 16,3 8-1-16,-16-3 0 15,-10 10-1-15</inkml:trace>
  <inkml:trace contextRef="#ctx0" brushRef="#br0" timeOffset="25882.1691">10334 11186 80 0,'-23'43'41'0,"-2"-1"0"16,-11-4-2-16,-1 33-29 15,-17 2-3-15,13 21-1 16,5 4-3-16,15 2-1 16,13-1-1-16,19-7 0 15,18-7 0-15,18-12-2 16,14-16-1-16,9-18-1 16,7-14-1-16,-10-24-4 15,11 7-10-15,-26-25-24 0,-12-6 0 16,-15-12 1-1,-9-9 1-15</inkml:trace>
  <inkml:trace contextRef="#ctx0" brushRef="#br0" timeOffset="26507.1939">10975 11468 47 0,'0'0'39'16,"31"-30"1"-16,-31 30 0 16,21 7-15-16,-23-24-13 15,2 17-3-15,0 0-3 16,25 10-2-16,-25-10-1 16,0 0-1-16,0 0-1 15,21 17 0-15,-21-17-1 0,0 0 1 16,0 0-1-16,8-17 0 15,-8 17 0-15,-4-31 0 16,-2 12 1-16,-3-2-1 16,-9 2 0-16,-7 3 0 15,-8 10 0-15,-7 12 0 16,-6 8 1-16,-3 14-1 16,1 9 0-16,6 7 0 15,7 6 0-15,14 4 1 16,13-3-1-16,16-3 1 15,13-15-1-15,8-6 0 16,10-20 0-16,3-10 0 16,2-13 0-16,-3-13 0 0,-3-11 0 15,-5-6 0-15,-6 0 1 16,-6 2-1-16,-7 11 0 16,-4 12 1-16,-10 21 0 15,0 0 0-15,0 29 0 16,-6 19 0-16,0 15 0 15,4 12 0-15,-2 8 0 16,4 1 1-16,2-2-1 16,4-7-1-16,0-8 0 15,1-19 1-15,3-11-2 16,-4-10 0-16,0-10-1 16,-6-17-1-16,0 0-4 15,9-25-12-15,-3 8-24 0,0-8 0 16,2-4 0-16,-3-4 0 15</inkml:trace>
  <inkml:trace contextRef="#ctx0" brushRef="#br0" timeOffset="26850.9577">11324 11154 71 0,'21'7'39'15,"0"11"1"-15,12 11 0 0,0 1-31 16,23 34-1-16,-10-5-2 15,16 22 0-15,-12 1-2 16,-2 16-1-16,-15 4-1 16,-16-1 0-16,-17-1-1 15,-19-4-1-15,-14-6-1 16,-15-19-3-16,6 2-6 16,-10-29-31-16,3-11 0 0,3-16-2 15,11-13 1-15</inkml:trace>
  <inkml:trace contextRef="#ctx0" brushRef="#br0" timeOffset="27319.7322">12377 11380 61 0,'19'-31'38'16,"1"7"1"-16,-5-11-3 15,8 33-22-15,-23 2-2 16,0 0-2-16,-4 33-3 16,4 11-1-16,-9 8-2 15,1 15-1-15,-2 4-1 16,10 5 0-16,0-3-1 16,6-6-1-16,10-9 0 15,5-16 1-15,12-13-2 16,7-19 1-16,6-16 0 15,-1-21-2-15,7-9 0 16,-10-20-2-16,3-2-3 0,-24-26-11 16,0 9-23-16,-17-2 0 15,-8 10-1-15,-17 0 2 16</inkml:trace>
  <inkml:trace contextRef="#ctx0" brushRef="#br0" timeOffset="27633.3416">12165 11127 72 0,'0'0'39'0,"9"-21"-3"16,7-14-7-16,15 20-18 16,-14-21-4-16,16 9 0 0,-8-14-4 15,10 11 1-15,-12-1-3 16,4 10 2-16,-27 21 0 15,29-19-1-15,-29 19 1 16,0 0 0-16,13 34 0 16,-9-5-1-16,4 2 0 15,2 1-1-15,5-3-1 16,-2-2 0-16,7-6 1 16,-5-4-4-16,10 3-2 15,-25-20-10-15,21-14-26 16,-21 14 0-16,22-17 0 15,-22 17 0-15</inkml:trace>
  <inkml:trace contextRef="#ctx0" brushRef="#br0" timeOffset="28445.8577">13212 11000 74 0,'27'-19'38'15,"-27"19"1"-15,25-9-7 16,-2 28-19-16,-26 0-3 15,18 19-3-15,-15 1-2 0,10 14 0 16,-12-1-2-16,2 6 0 16,-4-6-3-16,-2-5 2 15,0-14-3-15,2-10 2 16,4-23-1-16,0 0 0 16,0 0-1-16,10-38 1 15,4 3-1-15,3-5 0 16,4-10 1-16,4 0-1 15,2 6 2-15,2 4-2 16,2 11 2-16,-4 12-1 16,-2 17 0-16,-2 13 1 15,-3 14 0-15,-3 13 0 16,-4 4-1-16,-3 8 1 0,-2-4-1 16,-2 0 1-16,-5-13-1 15,1-10 0-15,-4-8 0 16,2-17 1-1,0 0-1-15,4-19-1 0,6-10 1 16,5-9 0-16,5-10 0 16,5-2-1-16,4 4 1 15,2 3 0-15,-1 7 0 16,-1 7 1-16,-2 12 0 16,-4 19-1-16,-3 17 0 15,-3 10 1-15,-5 7-2 16,-5 8 2-16,-3 10-1 15,-4 2 0-15,-6 1-1 0,-1-5 1 16,-3-6-2 0,-5-4-2-16,9 6-4 15,-11-23-26-15,17-6-8 16,0-19 1-16,0 0-1 0</inkml:trace>
  <inkml:trace contextRef="#ctx0" brushRef="#br0" timeOffset="28680.2258">14379 11167 87 0,'2'19'42'15,"-17"12"0"-15,-9 19 0 16,-35 2-32-16,16 21-2 0,-15 0-3 16,1 13-1-1,-3 0-1-15,6 1-2 16,9-9-1-16,5-13-1 15,13-11-2-15,13-21 0 0,20-10-5 16,-6-23-3-16,60-21-29 16,-18-22-2-16,18-12 0 15,8-20 0-15</inkml:trace>
  <inkml:trace contextRef="#ctx0" brushRef="#br0" timeOffset="28977.1276">14537 11392 87 0,'0'0'40'0,"0"0"1"0,-23 50-5 15,-19-35-25 1,15 10-4-16,-8-2-2 16,10 6-2-16,8-6-1 15,17-4-1-15,13-2-1 0,18 2 0 16,9 2-1-16,5 6 2 16,7 2-1-16,-2 2 0 15,-4 5 1-15,-9 8 0 16,-12 0-1-1,-10-1 2-15,-15-5-1 0,-9-5 0 16,-14-9-1-16,-12-4 1 16,-7-13-1-16,-7-7 0 15,3-11-1-15,2-18-3 16,13 2-4-16,-4-27-33 16,29 5-1-16,10-13-1 15,21 5 1-15</inkml:trace>
  <inkml:trace contextRef="#ctx0" brushRef="#br0" timeOffset="29149.0167">15002 11374 81 0,'35'4'41'0,"3"-6"-1"16,9 0 0-16,-13-13-32 15,28 5-3-15,-2-5-4 16,-4-6-5-16,9 13-22 15,-20-13-14-15,-12 0 0 16,-16-8 0-16,-11-7 0 16</inkml:trace>
  <inkml:trace contextRef="#ctx0" brushRef="#br0" timeOffset="29320.8766">15342 11131 93 0,'-29'50'41'0,"2"9"1"15,-4 1-1-15,12 7-34 16,-7-10-3-16,11 1-3 16,5 1-5-16,-9-24-34 15,19-1-3-15,2-14 0 16,-2-20-1-16</inkml:trace>
  <inkml:trace contextRef="#ctx0" brushRef="#br0" timeOffset="29930.2746">16003 11135 55 0,'25'-25'35'16,"6"15"4"-16,10-5-2 15,5-16-23-15,21 33-3 16,-16-14-2-16,16 30-1 16,-23-9-3-16,3 26 0 15,-20 3-2-15,-14 20 0 0,-22 1-2 16,-18 6 2-1,-18 1-3-15,-13 1 1 16,-3-2-1-16,-5-6 1 16,6-11-1-16,8-11 0 0,10-8 1 15,17-10-1-15,25-19 1 16,0 0-1-16,0 0 0 16,46-29 1-16,-11 12 0 15,7-2-1-15,2 5 1 16,5 10 0-16,-5 4-1 15,-3 8 0-15,-3 2-1 16,-5-1-2-16,4 12-5 16,-37-21-32-16,40 8-2 15,-40-8 0-15,37-27-1 16</inkml:trace>
  <inkml:trace contextRef="#ctx0" brushRef="#br0" timeOffset="30227.1817">16946 11056 88 0,'-17'42'42'16,"-23"0"0"-16,-9 20 0 15,-16-7-33-15,24 18-1 16,3-6-5-16,13-7 1 16,17-10-3-16,29-14 0 15,18-11 0-15,17-21-1 16,9-14 0-16,1-15 0 15,-1-13-1-15,-7-8 1 16,-10-6 0-16,-19-3 0 16,-21-9 0-16,-18 9 0 0,-13 9 0 15,-8 2-1-15,1 13-3 16,-11-8-6-16,22 22-32 16,-4-2 0-16,23 19 0 15,0 0-1-15</inkml:trace>
  <inkml:trace contextRef="#ctx0" brushRef="#br0" timeOffset="30899.3287">17344 10991 97 0,'23'-4'40'16,"-23"4"1"-16,15 38-11 16,-15-38-24-16,8 35 0 15,-10-10-2-15,0 11-1 16,-9 1-1-16,-1 3 0 15,-2-6-2-15,5-7 1 16,-3-4-1-16,12-23 0 16,-4 18 0-16,4-18 0 0,24-27-1 15,-5 0 1-15,4-8 0 16,0-5-1-16,6 2 1 16,-4 3 0-1,-2 6 1-15,-1 6-1 0,-1 10 2 16,-2 15-2-16,-2 13 0 15,-1 16 1-15,-5 2 0 16,-1 5 0-16,-2 0-1 16,-6 4 1-16,-4-1-1 15,0-11 0-15,-2-5 1 16,2-7 0-16,2-18-1 16,0 0-1-16,21-18 1 0,2-10 0 15,8-17 0-15,10-4 0 16,5-9 0-16,4 1 0 15,-2 9 0 1,-7 5 0-16,-6 13 1 16,-8 16-1-16,-27 14 1 0,21 29-1 15,-29 11 1-15,-7 10-2 16,-3 6 2-16,-1 3-1 16,4 1 0-16,-1-5-1 15,8-5-2-15,-5-13-3 16,26 7-9-16,-13-44-27 15,22 25-1-15,-22-25 0 16,34-6 0-16</inkml:trace>
  <inkml:trace contextRef="#ctx0" brushRef="#br0" timeOffset="31149.3381">18522 11012 94 0,'6'36'43'0,"-20"-1"0"16,-5 15 0-16,-31 5-35 16,19 18-1-16,-11 0-3 15,-1 13-1-15,-1 3-2 16,0-5-1-16,3-5 0 16,6-12-1-16,8-12-2 0,6-18-1 15,15-4-3 1,6-33-5-16,27-8-29 15,-3-19-2-15,14-9 0 16,10-20 0-16</inkml:trace>
  <inkml:trace contextRef="#ctx0" brushRef="#br0" timeOffset="31446.2247">18732 11372 81 0,'0'0'42'15,"-7"22"1"-15,-18-1 0 16,-31-8-33-16,25 12-2 15,-10-8-2-15,10 8-2 16,6 2-2-16,18 2-1 16,20-2-1-16,14 3 0 15,14 1 0-15,3 4 1 16,4 3-2-16,-1 4 1 16,-9 0 0-16,-15 4 1 0,-13 4 0 15,-16-4 0-15,-13-2 0 16,-10-5 1-16,-12-5-1 15,-1-7 0-15,2-10-1 16,-1-11-1-16,6-12-3 16,2-18-7-16,18 2-32 15,-12-10-1-15,10-3 0 16,-8-1 0-16</inkml:trace>
  <inkml:trace contextRef="#ctx0" brushRef="#br0" timeOffset="32696.4017">7366 13701 58 0,'-21'21'37'0,"21"-21"2"15,19 6-1 1,-19-6-28-16,64-27-4 15,-10 4-1-15,23 4-2 0,0-4-3 16,4-12-3-16,2 22-11 16,-19-10-22-16,-16 6-1 15,-23 13 0-15,-25 4-1 16</inkml:trace>
  <inkml:trace contextRef="#ctx0" brushRef="#br0" timeOffset="32805.7822">7406 13968 35 0,'0'0'32'0,"26"27"-2"0,1-45-14 16,19-14-37-1,16 20-8-15,-10-18-1 16,15 10 0-16</inkml:trace>
  <inkml:trace contextRef="#ctx0" brushRef="#br0" timeOffset="33430.8115">8828 13423 66 0,'23'-8'38'16,"-23"8"0"-16,18 4 2 15,-18-4-28-15,0 0-4 16,5 17-2-16,1 12-1 15,-10 2 1-15,0 17-3 16,-7-2 0-16,1 11-2 16,-3 1 0-16,5-2 0 15,4-5-1-15,12-16 1 16,9-12 0-16,16-13-1 16,9-9 0-16,10-6 0 15,4-7 0-15,2-5 0 16,-4 0-1-16,-2 1 0 15,-5 5-1-15,-15-3-1 0,-1 12-3 16,-31 2-5-16,41-15-29 16,-41 15-1-16,0 0 0 15,2-21 1 1</inkml:trace>
  <inkml:trace contextRef="#ctx0" brushRef="#br0" timeOffset="33665.3999">9437 13360 76 0,'22'-2'42'0,"-22"19"1"16,2 25 0-16,-12-11-30 15,6 38-6-15,-7 4-1 0,3 23-1 16,-6-2-1-16,7 9-1 16,-3-9-3-16,6-11 1 15,0-8-1-15,6-20-1 16,6-13-2-1,-8-42-2-15,37 27-4 0,-32-46-33 16,22 0-1-16,-9-16-1 16,5-3 1-16</inkml:trace>
  <inkml:trace contextRef="#ctx0" brushRef="#br0" timeOffset="34712.2886">9765 13599 40 0,'20'-21'35'0,"-20"21"3"16,17 6 0-16,-17-6-21 15,8 27-4-15,-16-10-2 16,16 27-1-16,-12-7-4 0,8 13 0 15,-6-8-3-15,4 4 0 16,-2-8-2-16,0-3 1 16,2-10-2-16,0-8 0 15,-2-17 1-15,0 0-1 16,0 0 0-16,30-36 0 16,-10 11 0-16,7-2 0 15,6-2 0-15,5 2 0 16,6 6 0-16,5 6 0 15,1 9 0-15,-2 6 0 16,-2 8-1-16,-3 9 2 16,-7 2-2-16,-7 14 2 15,-9 1-1-15,-11 3 1 0,-11 7-1 16,-7 0 1-16,-11-2 0 16,-7-4 1-16,-3-1-1 15,-5-12 0-15,0-4 0 16,0-6-1-16,3-11 1 15,-1-4 0-15,0-6-2 16,0-3 1-16,4-3-1 16,-2 1 0-16,6-1-3 15,0-7-2-15,25 19-6 16,-36-21-29-16,36 21-1 16,-14-35 1-16,14 18 0 15</inkml:trace>
  <inkml:trace contextRef="#ctx0" brushRef="#br0" timeOffset="35009.1703">9767 13444 75 0,'0'0'38'16,"0"-17"0"-16,27 17-1 0,2-16-29 15,29 11-3-15,4-13-1 16,15 3-2-16,4-2-1 16,0-8-4-1,0 11-4-15,-27-14-14 0,-2 16-17 16,-13 6-2-16,-14 6 2 15,-8 12-1-15</inkml:trace>
  <inkml:trace contextRef="#ctx0" brushRef="#br0" timeOffset="35884.4189">10780 13745 47 0,'21'-19'37'16,"-21"19"1"-16,0 0-1 0,8 17-21 15,-2 20-5-15,-22-7-2 16,14 24-1-16,-9-6-2 15,9 8-2-15,4-1-1 16,7-3 0-16,9-15-1 16,11-9-1-16,9-20 0 15,10-14-1-15,5-11 0 16,2-10 0-16,-2-9 0 16,-5-10-3-16,-4 0-1 15,-13-14-4-15,4 26-15 16,-24-18-17-16,-7 4 0 15,-13 0-1-15,-11 2 1 16</inkml:trace>
  <inkml:trace contextRef="#ctx0" brushRef="#br0" timeOffset="36228.1811">10604 13433 71 0,'0'0'36'16,"33"-10"0"-16,-10 10-8 15,-7-27-20-15,20 12 0 16,-18-14-3-16,13 6-1 16,-10-6-2-16,6 4 0 0,-4-2 1 15,0 8-1-15,-2 2 0 16,1 15 1-1,-5 8-1-15,2 9 0 16,-3 10 1-16,-1 2-1 0,-1 4-1 16,1-1 0-16,-1-3 1 15,-3-6-4-15,6-3 0 16,-17-18-8-16,31-8-29 16,-31 8-2-16,25-25 1 15,-11 6-1-15</inkml:trace>
  <inkml:trace contextRef="#ctx0" brushRef="#br0" timeOffset="36978.2108">11548 13306 56 0,'0'0'37'0,"0"0"1"16,-18 13 1-16,18-13-25 15,4 31-4-15,-10-12-1 16,16 18-3-16,-10-3 0 16,8 5-4-16,-4-1 1 15,1-3-2-15,-1-9 1 16,4-1-1-16,-8-25-3 15,21 14 2-15,-21-14 0 16,33-37-1-16,-14 7 0 16,4-9 0-16,4-1 0 15,0-2 1-15,0 1-1 16,-2 11 1-16,1 5-1 0,1 13 3 16,-4 8-1-16,0 10 0 15,-6 13 2-15,1 6-2 16,-5 12 2-16,-3 5-2 15,-8-2 1-15,0 2-2 16,-4-3 2-16,-4-5-2 16,0-11-1-16,-2-3 2 15,8-20-2-15,0 0 1 16,10-31 0-16,7 0-1 16,8-3 0-16,4-7 1 15,10 1-1-15,1-2 1 16,5 7-1-16,-3 9 2 15,-1 14-2-15,-7 10 2 0,-5 16 1 16,-6 18-2-16,-7 8 2 16,-8 14-2-16,-6 2 1 15,-8 5-1-15,-2 2-1 16,-5-7-2-16,7 0-7 16,-15-26-31-16,17-5 0 15,4-25-1-15,0 0 0 16</inkml:trace>
  <inkml:trace contextRef="#ctx0" brushRef="#br0" timeOffset="37228.23">12797 13364 85 0,'-7'34'43'0,"-11"8"0"16,-12 4 0-16,-9 41-32 15,-19-14-3-15,2 24-3 16,-9 5-1-16,3 5-2 16,6-9-1-16,6-8-2 15,9-7 0-15,8-22-4 16,22-9-5-16,-6-35-31 16,17-17-1-16,17-9-2 15,2-14 2-15</inkml:trace>
  <inkml:trace contextRef="#ctx0" brushRef="#br0" timeOffset="37509.4898">12906 13755 75 0,'0'0'41'0,"-12"32"1"16,-15 1-1-16,-8-14-24 15,12 20-9-15,-4-9-4 16,19-1-1-16,18-6-2 15,25-2 0-15,21-4-2 16,13 6 1-16,8 2 0 16,-2 6 0-16,-3 4 1 15,-14 11 0-15,-20 2-1 16,-24 3 2-16,-20-3-1 0,-23-7 0 16,-17-9-2-1,-16-14-3-15,4 3-11 16,-13-31-27-16,9-11 0 15,2-14-1-15,12-5 0 0</inkml:trace>
  <inkml:trace contextRef="#ctx0" brushRef="#br0" timeOffset="38337.7568">18250 8374 7 0,'0'0'30'16,"16"-19"3"-16,-16 19-3 15,32-13-8-15,-30-8-1 16,22 23-3-16,-24-20-2 16,21 22-3-16,-21-4-3 15,0 0-2-15,0 0-2 16,15 39 0-16,-23-7-1 16,3 14-2-16,-7 4 0 15,2 6-2-15,1-1 1 16,3 1-2-16,4-8 1 0,6-6-2 15,8-15 1-15,11-10 1 16,8-15-2-16,9-11 1 16,6-11-2-16,1-12 0 15,5-3-5-15,-16-26-9 16,1 7-25-16,-10-5 0 16,-10-1-1-16,-17 1 1 15</inkml:trace>
  <inkml:trace contextRef="#ctx0" brushRef="#br0" timeOffset="38697.4787">18206 8033 85 0,'0'0'39'0,"0"0"1"16,0 0-3-16,8-40-28 15,15 22-3-15,-6-7-2 16,10 1-1-16,0-9-2 16,4-4-1-16,2-1 0 15,-2-2 0-15,-2 5 0 16,-2 8 0-16,-6-1 1 16,-2 14 0-16,-19 14 2 15,23 16-1-15,-21 14 0 16,-2 18 0-16,-8 8 0 0,3 3 1 15,-3 5-3-15,2-5 1 16,4-5-2 0,2-18-2-16,19 3-9 15,5-30-30-15,-3-9 0 0,0-9-1 16,-4-3 0-16</inkml:trace>
  <inkml:trace contextRef="#ctx0" brushRef="#br0" timeOffset="39588.2227">17122 11290 47 0,'0'0'37'0,"21"-4"0"16,-21 4 1-16,0 0-23 16,10 42-3-16,-20-19-3 0,12 21-1 15,-14-3-3-15,11 12 0 16,-7-3-2-16,6 4 0 16,0-6-2-16,6-10 0 15,4-11 0-15,9-4-1 16,2-13 0-16,8-10 0 15,6-10 0-15,2-9 0 16,3-4-1-16,3-4 0 16,1-3-2-16,-9-15-4 15,11 22-13-15,-20-21-20 16,-7 2 0-16,-11-2 0 16,-8-4-1-16</inkml:trace>
  <inkml:trace contextRef="#ctx0" brushRef="#br0" timeOffset="39978.872">17054 10849 78 0,'0'0'39'0,"24"-27"-2"0,-11 10 2 16,-3-10-33-16,11 2-1 15,-8-4-1-15,3 12-1 16,-16 17 0 0,19-17 0-16,-19 17 0 15,6 23 1-15,-6 3-1 0,4 13-1 16,-2 1 1-16,7 2-3 15,1-1 2-15,3-7-2 16,5-7 1-16,3-10-2 16,2-15 0-16,0-10 0 15,-1-5-3-15,-7-14 0 16,4 10-6-16,-23-10-30 16,10 4-1-16,-8-2 0 0,-2 8 1 15</inkml:trace>
  <inkml:trace contextRef="#ctx0" brushRef="#br0" timeOffset="41166.51">13727 13820 54 0,'29'2'36'0,"-6"-8"-1"16,14 6-1-16,21-2-27 15,-14-15-2-15,16 6-2 16,2-5-2-16,-4-5-3 15,1 8-5-15,-22-12-20 0,-4-2-7 16,-12 6-1-16,-17-6 0 16</inkml:trace>
  <inkml:trace contextRef="#ctx0" brushRef="#br0" timeOffset="41385.2874">14078 13433 74 0,'-11'25'39'15,"-1"11"1"-15,-5 6 0 16,24 18-30-16,-30-9-2 16,17 26-2-16,-7-6-3 15,11-2 1-15,-6-7-2 16,6-7-2-16,0-5-1 0,-3-17-3 16,9 3-4-1,-4-36-15-15,0 0-17 16,0 0-1-16,15-32 0 15,8-5 1-15</inkml:trace>
  <inkml:trace contextRef="#ctx0" brushRef="#br0" timeOffset="41775.9803">14578 13469 65 0,'21'-23'37'15,"8"-2"1"-15,6 8 0 16,-4-10-29-16,19 23 1 16,-14-2-3-16,11 20-1 15,-18 9 0-15,-2 17-3 16,-22 6 0-16,-7 17-2 0,-15 8 1 16,-14 12-1-16,-9-1 0 15,-9 7 0-15,-3-11-1 16,2-1 1-16,4-6-1 15,7-15 1-15,7-10-1 16,12-14 1-16,11-13-1 16,9-19 1-16,0 0-1 15,32-5 1-15,-3-11-1 16,4-3 0-16,8-6 0 16,-1 2 0-16,8-2 0 15,-3 0-2-15,-1 10-1 16,-5-6-2-16,5 9-5 15,-23-5-30-15,12-4 0 0,-8-12-2 16,0-5 1-16</inkml:trace>
  <inkml:trace contextRef="#ctx0" brushRef="#br0" timeOffset="42057.2548">15280 13498 87 0,'-17'30'42'0,"-9"20"-1"15,-6 4-1-15,3 11-31 16,-6-7-4-16,18 13 0 16,3-17-3-16,18-8 0 15,11-12-1-15,18-17-1 0,12-15 0 16,3-13 0-16,0-12 0 16,2-14 0-16,-9-9 0 15,-7-6 0-15,-12-1 0 16,-17 1 0-16,-10-2-1 15,-11 8 0-15,-3 10-1 16,-10-1-6-16,29 37-8 16,-31-19-24-16,31 19-2 15,-25 0 1-15,25 0 0 16</inkml:trace>
  <inkml:trace contextRef="#ctx0" brushRef="#br0" timeOffset="42354.1254">15731 13582 81 0,'0'0'41'15,"20"27"0"-15,-17-2 0 16,-18-2-32-16,13 15-2 16,-13-1-2-16,3 15-1 15,-3-1-1-15,9-1-1 16,6-4-2-16,9-2 1 15,11-13-1-15,7-12 1 16,11-13-2-16,5-14 1 16,5-13-1-16,-4-7 0 15,1-5-1-15,-13-19-3 0,1 6-2 16,-21-17-6-16,13 5-28 16,-27 3 0-1,-6 1 0-15,-9 4 1 16</inkml:trace>
  <inkml:trace contextRef="#ctx0" brushRef="#br0" timeOffset="42697.9069">15633 13222 88 0,'13'-18'40'0,"5"-3"-1"16,3 19-9-16,-10-19-22 0,15 12-2 15,-26 9 0 1,29-8-2-16,-29 8-1 16,7 33-1-16,-13-7 0 15,3 9-1-15,-1-2 0 0,4-1-1 16,6-5 0-16,3-8 0 16,9-7 0-16,7-10-1 15,0-8 1-15,2-9 0 16,0-7-1-16,-4-3 0 15,0 1 0-15,-6-1 0 16,-1 5-2-16,-10 1-2 16,-6 19-5-16,0 0-30 15,0 0 0-15,0 0 0 16,0 0 0-16</inkml:trace>
  <inkml:trace contextRef="#ctx0" brushRef="#br0" timeOffset="44057.3122">16518 13277 30 0,'0'0'36'0,"0"0"0"16,19-7 1-16,-19 7-14 15,24 9-8-15,-24-9-3 16,11 37-4-16,-13-12 1 15,12 21-4-15,-16 2-1 16,6 7-1-16,-8-3 0 16,5 4-1-16,-3-10-1 0,2-10 0 15,2-9-2-15,2-27 2 16,0 0-2 0,0 0 1-16,27-19-1 15,-15-20 1-15,5-3 0 0,4-10 0 16,6-3 0-16,0 1 0 15,2 4 0-15,-2 8 1 16,-2 5-1-16,4 16 1 16,-8 12-2-16,-1 13 2 15,-9 13 2-15,-1 16-3 16,-10 7 1-16,-2 6-1 16,-6-2 1-16,-2 6-1 0,-3-8 1 15,1-6-1 1,1-9-1-16,11-27 1 15,0 0 0-15,0 0 0 16,4-23 0-16,15-11 0 16,4-3 0-16,6-5 1 0,2 0-2 15,4 4 1-15,-3 3 0 16,-3 6 1-16,0 16-1 16,-7 13 0-16,-5 9 1 15,-7 13-2-15,-3 10 2 16,-7 10-1-16,-2 4-1 15,-3-2-1-15,1 4-1 16,-4-11-3-16,12 11-11 16,-2-21-23-16,-2-27-2 15,19 19 0-15,4-23 1 16</inkml:trace>
  <inkml:trace contextRef="#ctx0" brushRef="#br0" timeOffset="44291.7113">17701 13252 89 0,'0'0'41'16,"3"42"2"-16,-18 12-1 15,-22 2-33-15,-3 19-4 16,-18 11 0-16,-4 12-2 16,0 0-1-16,3-1 0 15,9-6-5-15,5-20 1 16,16-8-3-16,8-29-3 15,33 1-6-15,-12-35-28 16,42-15 0-16,-1-20 0 0,11-13 0 16</inkml:trace>
  <inkml:trace contextRef="#ctx0" brushRef="#br0" timeOffset="44557.3389">17926 13644 82 0,'0'0'41'16,"-11"38"0"-16,-18-11 1 15,13 7-33-15,-18-7-3 16,14 6-2-16,7-6-1 16,15 0-1-16,15-8-1 15,24 2-1-15,9 4 0 16,4 5 0-16,0 11 0 16,-4 9 1-16,-12 9-1 0,-11 6 1 15,-21 4 0-15,-21-3 0 16,-14-9 0-16,-10-9-1 15,-5-12-1 1,-10-24-5-16,10 3-23 0,-14-24-13 16,0-5 1-16,-8-7-3 15,1 0 2-15</inkml:trace>
  <inkml:trace contextRef="#ctx0" brushRef="#br0" timeOffset="45183.0239">7563 15834 47 0,'0'0'34'0,"38"6"-2"15,-5 7-5-15,-14-18-6 16,31 18-8-16,-15-19-3 15,21 6-4-15,-2-13-4 16,10-4-1-16,7-1-5 16,-11-14-8-16,6 7-25 15,-16 0 1-15,-14 6-2 16,-18 9 0-16</inkml:trace>
  <inkml:trace contextRef="#ctx0" brushRef="#br0" timeOffset="45417.3889">7613 16143 64 0,'0'0'39'15,"23"19"0"-15,10-19 1 16,-8-15-31-16,25 9-2 16,-6-7-1-16,10 1-2 15,-3-3-1-15,-3 1-2 16,-8 7 0-16,-7-3-1 15,-10 4-1-15,-23 6-1 16,23-4-1-16,-23 4-6 16,0 0-29-16,0-21-1 15,0 21-1-15,0 0 1 16</inkml:trace>
  <inkml:trace contextRef="#ctx0" brushRef="#br0" timeOffset="46620.7396">9542 15907 47 0,'13'-17'37'15,"-1"-1"2"-15,-5 1-1 16,17 11-24-16,-40-15-3 16,16 21-2-16,-40 18 0 15,3 22-2-15,-15 8-2 16,2 21-2-16,-6 8 1 15,10 7-3-15,3 6 0 0,18 0 1 16,19-7-2-16,29-14 0 16,18-15 0-1,19-22 0-15,13-16 0 16,10-16 0-16,2-18-1 0,4-20 1 16,-10-18 0-16,-12-9 0 15,-13-10 0-15,-15 2 0 16,-22 6 1-16,-13 8-1 15,-18 15 2-15,-16 17-2 16,-11 19 1-16,-7 22-1 16,-6 20 1-16,2 20 0 15,4 7-1-15,11 12 1 16,8-4-2-16,15 4 2 16,14-10-2-16,12-9-1 15,11-8-1-15,4-21-3 16,16-2-3-16,-16-33-29 15,15 3-3-15,-5-24-1 0,5-3 1 16</inkml:trace>
  <inkml:trace contextRef="#ctx0" brushRef="#br0" timeOffset="47011.3766">10196 15991 79 0,'-12'-21'40'0,"12"21"1"16,-25-4-2-16,2-1-31 16,23 5-3-16,0 0-1 15,0 0-2-15,0 0 0 16,44 19-2-16,-7-17 1 0,7 2-1 16,10-2 0-16,10 3 1 15,3 3-1-15,-1 5 0 16,-4 9 0-16,-6 4 1 15,-10 3-1-15,-11 11 1 16,-16 5 0-16,-15 3 1 16,-14-1-2-16,-9 1 2 15,-12-5-1-15,-6-9-1 16,-5-5 1-16,-3-8-1 16,-3-8 0-16,-2-13-2 15,4-9 0-15,-1-16-2 16,13 2-3-16,-11-29-9 0,15 10-25 15,-3-18-1-15,12 1 2 16,-3-4-1-16</inkml:trace>
  <inkml:trace contextRef="#ctx0" brushRef="#br0" timeOffset="47152.0046">10082 15815 64 0,'15'-17'37'15,"14"3"1"-15,10-1-1 16,20 7-28-16,-5-15-5 15,18 2-5-15,9 17-15 16,-8-9-20-16,-5 1 0 16,-5 7-3-16,-9 3 2 15</inkml:trace>
  <inkml:trace contextRef="#ctx0" brushRef="#br0" timeOffset="47589.5297">11268 15863 45 0,'25'-17'37'15,"-4"5"1"-15,-3 3 1 16,1 24-15-16,-19-15-11 16,-4 27-4-1,-8 0-1-15,9 21-3 0,-11 0-1 16,4 17-1-16,-1 2-1 16,3 8 0-16,4-4-1 15,6-6 1-15,4-8-3 16,8-12 2-16,7-13-1 15,10-15 0-15,7-13-1 16,5-17 2-16,3-8-2 16,-2-8 0-16,1-8 1 15,-13-1-2-15,3 4-2 16,-18-9-2-16,1 18-6 16,-26-11-28-16,6 7-2 15,-17-5 1-15,0 3 0 16</inkml:trace>
  <inkml:trace contextRef="#ctx0" brushRef="#br0" timeOffset="48011.7884">11002 15748 55 0,'0'0'34'0,"6"-25"1"15,5 8 0-15,18 1-27 0,-14-13-2 16,14 10-1-16,-7-9 0 16,5 8-1-16,-8-3-1 15,4 10 0-15,-23 13 0 16,33-17 0-16,-33 17 0 15,0 0 0-15,21 23-1 16,-13 2 1-16,-2 1-1 16,1 9 0-16,5 0-1 15,1-1 1-15,3-5-1 16,1-12-1-16,6-5 1 16,0-18-3-16,4-4-1 15,-5-20-1-15,5 7-3 16,-20-27-10-16,9 17-22 0,-12 0-1 15,-2 7 1-15,-2 26 0 16</inkml:trace>
  <inkml:trace contextRef="#ctx0" brushRef="#br0" timeOffset="48871.2126">12196 15761 60 0,'0'0'38'15,"-6"23"-1"-15,12-4 1 16,-6-19-26-16,13 41-3 16,-9-20-2-16,10 11-2 15,-7-3-1-15,5 0-2 16,-8-8-1-16,1-2 0 15,-5-19 1-15,0 0-3 16,0 0 1-16,0 0-1 16,6-25 1-16,0-5-1 0,2-9 0 15,1-3 0-15,5 0-1 16,-1 2 3 0,1 1-2-16,-1 14 2 15,1 4-1-15,3 12 1 0,-17 9 0 16,27 19 0-16,-13 2 1 15,1 8-1-15,-3 3 1 16,1 1-2-16,-1-2 2 16,-4-3-3-16,1-7 2 15,-3-3-1-15,-6-18 0 16,0 0 0-16,17-14-1 16,-7-5 2-16,4-8-2 15,3-5 1-15,2-5 0 0,2 3 0 16,1 1 0-1,-1 10 1-15,-4 10 0 16,1 11-1-16,-18 2 1 16,21 36 0-16,-17 1 0 0,1 3 0 15,-3 0 0-15,2 4-1 16,-2-2 0-16,0-7-1 16,2-4-2-16,-4-31-5 15,17 38-20-15,-17-38-13 16,0 0 0-16,20-17 0 15,-20 17-1-15</inkml:trace>
  <inkml:trace contextRef="#ctx0" brushRef="#br0" timeOffset="49121.2767">13241 15675 74 0,'21'0'41'0,"-21"0"0"16,16 27 0-16,-36-10-27 15,11 25-5-15,-24 2-2 16,-2 25-3-16,-15 4 0 16,-2 16-2-16,-6-5-1 15,2 2 0-15,4-5-2 16,6-8 1-16,11-8-3 16,10-19 1-16,17-6-4 15,8-40-3-15,20 37-16 16,1-51-17-16,18-7 0 15,3-15 0-15,16-12 1 16</inkml:trace>
  <inkml:trace contextRef="#ctx0" brushRef="#br0" timeOffset="49433.7323">13538 15963 88 0,'0'0'42'15,"-13"30"-1"-15,-14 11-5 16,-20-16-28-16,16 13-1 15,-1-2-4-15,9 7 1 16,13-7-3-16,21-5-1 16,16-4 0-16,22-3 0 15,7 0 1-15,3 0-1 16,1 1 0-16,-4 8 2 16,-10 0-1-16,-13 15 0 0,-17-4 1 15,-20 7 0-15,-15-1-1 16,-10-6 0-16,-10 1 0 15,-5-11 0-15,-6-9-1 16,-6-19-1-16,-2-8 0 16,-2-12-3-16,10 3-7 15,-12-20-31-15,16-1-1 16,-4-12-1-16,9 5-1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1T14:22:11.55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7626 4342 16 0,'0'0'31'16,"0"0"1"-16,-13-32-9 15,13 32-1-15,-2-19-1 0,2 19-4 16,0 0-3-16,0 0-4 16,4-27-2-16,-4 27-1 15,0 0-2-15,0 0 0 16,0 0-2-16,25 15-1 16,-25-15 0-16,21 38 1 15,-7-11-2-15,-1 6 0 16,-1 5 1-16,-3 6-1 15,-1-3 0-15,2 1 0 0,-5-6-1 16,-1-3 1 0,0 0-1-16,2-7 1 15,-2-6 0-15,-4-20-1 16,17 21 1-16,-17-21 0 0,19 0-1 16,-19 0 1-16,26-18 0 15,-26 18 0-15,32-34 0 16,-12 9-1-16,-1-2 0 15,4-2 0-15,-2 1 0 16,-1-1-1-16,3 0-1 16,-8 2-1-16,1 4-2 15,-9-6-4-15,16 27-10 16,-17-19-22-16,-6 21 0 16,8-30-1-16,-8 30 2 15</inkml:trace>
  <inkml:trace contextRef="#ctx0" brushRef="#br0" timeOffset="343.7822">8311 4068 53 0,'27'-23'38'0,"-2"4"0"15,-7 0 1-15,12 19-25 16,-30 0-2-16,0 0-3 15,0 0-2-15,-9 27-1 16,-12 5-3-16,-1 14 0 16,-5 8-2-16,2 5 1 15,-2 3-1-15,6-1 0 0,6 1-1 16,5-5 1-16,8-5-1 16,8-10 0-16,7-7-1 15,7-10 0-15,3-4 0 16,4-12-1-16,4-3 0 15,-4-10-2-15,3 0-2 16,-8-19-5-16,16 12-20 16,-18-24-9-16,1-3 1 15,-6-10-1-15</inkml:trace>
  <inkml:trace contextRef="#ctx0" brushRef="#br0" timeOffset="609.3946">8658 4066 63 0,'8'-21'39'15,"-8"21"0"-15,0 0 1 16,-4-21-27-16,12 40-2 16,-14-2-4-16,8 16-1 15,-6 3-2-15,4 16-1 16,-2 2-1-16,4 2-1 16,2-1 0-16,6-1 0 15,-3-6-1-15,5-6 0 16,1-4 0-16,3-9 0 15,-1-8 0-15,3-5-1 16,-1-9 0-16,-17-7-2 16,39-2-2-16,-32-23-8 15,22 4-27-15,-21-13-1 0,2 1 1 16,-14-7-1-16</inkml:trace>
  <inkml:trace contextRef="#ctx0" brushRef="#br0" timeOffset="796.8999">8568 4352 53 0,'-27'13'38'0,"27"-13"1"16,-16 22 0-16,16-22-21 15,46 1-8-15,-13-10-4 16,15 5-1-16,-1-6-2 16,5-3-3-16,2 3-4 15,-16-15-10-15,7 14-24 16,-16-2-1-16,-6 1 0 0,-23 12-1 15</inkml:trace>
  <inkml:trace contextRef="#ctx0" brushRef="#br0" timeOffset="1250.3246">9112 3924 70 0,'0'0'39'0,"-4"-17"0"15,4 17 0-15,0 0-27 16,0 0-3-16,25 0-3 0,-25 0-1 15,38 35-1-15,-13-11-1 16,8 17-1-16,-2 3 1 16,0 11-1-16,-6 5-1 15,-4 5 0-15,-7 2 0 16,-9-2 0-16,-6-1-1 16,-9-7 1-16,-4-1-1 15,-3-10 0-15,-2-8 1 0,-2-3 0 16,-3-6-1-1,5-8 1-15,0-4 0 16,19-17-1-16,-31 25 0 16,31-25 0-16,-17 15-1 15,17-15-2-15,0 0-2 0,-18-17-18 16,18 17-19-16,16-23-1 16,1 2 0-16,4-10-1 15</inkml:trace>
  <inkml:trace contextRef="#ctx0" brushRef="#br0" timeOffset="2015.9756">9733 4339 47 0,'0'0'35'15,"0"0"1"-15,0 0-4 16,17 17-19-16,-17-17-4 16,31-8-2-16,-12-1-1 0,16 5-2 15,0-6-2-15,1 1-1 16,1 3-3-16,-6-11-5 16,9 22-20-1,-19-9-10-15,-21 4 1 0,0 0-2 16</inkml:trace>
  <inkml:trace contextRef="#ctx0" brushRef="#br0" timeOffset="2203.4805">9709 4527 60 0,'4'23'38'16,"-4"-23"-1"-16,39 0 1 15,-14-12-29-15,19 14-2 0,-9-12-4 16,0-1-8-16,9 5-29 15,-17-2-2-15,-4 1-1 16,-23 7-1 0</inkml:trace>
  <inkml:trace contextRef="#ctx0" brushRef="#br0" timeOffset="3032.8992">10633 4139 44 0,'18'-10'34'0,"1"3"2"16,-2-1-8-16,-19-19-12 15,24 23-4-15,-32-15-1 16,10 19-2-16,-27-9-2 15,0 16-2-15,-13 3 0 16,-1 13-1-16,-9 4-2 16,2 13 1-16,-3 2-2 15,11 6 1-15,9-2-2 16,16-4 1-16,7-1-1 16,16-7 0-16,11-5 0 0,8-14 0 15,10-9 0-15,7-12 0 16,-2-7-1-16,3-16 1 15,-3-7 0-15,-3-12-1 16,-6-8 1-16,-4-7-1 16,-6-4 1-16,-12 0-1 15,-1 3 0-15,-10 3 1 16,-2 9 0-16,-2 8 1 16,-4 13-1-16,1 12 1 15,7 19 1-15,-20-2-1 16,11 19 2-16,3 18-1 15,0 5-1-15,4 12 1 16,-4 6 0-16,8 3-1 0,-2 6 0 16,6-4 0-16,4-3-1 15,3-4-1-15,1-10 0 16,-1-10-2-16,7-5-3 16,-20-31-7-16,32 7-28 15,-32-7-1-15,31-25 0 16,-21-9 1-16</inkml:trace>
  <inkml:trace contextRef="#ctx0" brushRef="#br0" timeOffset="3282.8918">10928 4055 74 0,'6'-23'41'0,"-6"23"1"15,0 0 0-15,23 15-30 16,-23-15-3-16,27 23-2 15,-5-2-3-15,8 10 0 16,1 1-2-16,6 5 0 16,0-1-1-16,1 3 0 15,-1-3-1-15,0-3 0 16,-5-5-1-16,-9-8-2 16,1-1 0-16,-24-19-5 15,38 17-20-15,-38-17-14 16,16-38 0-16,-18 1 0 15,6-3 0-15</inkml:trace>
  <inkml:trace contextRef="#ctx0" brushRef="#br0" timeOffset="3486.0182">11388 3932 77 0,'0'0'40'0,"-10"-19"1"16,10 19 0-16,-39 19-29 15,32 17-3-15,-18-1-4 16,5 15-1-16,-7 0-2 15,6 7-1-15,4-3-2 16,-1-6-3-16,14 9-7 16,-13-24-30-16,15 0-1 15,-9-16 0-15,5 2 0 16</inkml:trace>
  <inkml:trace contextRef="#ctx0" brushRef="#br0" timeOffset="3736.0317">10520 4732 70 0,'32'7'38'0,"3"-8"1"15,9-7-1-15,20 0-30 0,0-13-2 16,23 6-1-16,-3-4-3 16,3-3-3-16,6 15-7 15,-24-9-30-15,1 5 0 16,-20 1-1-16,-14 3 0 16</inkml:trace>
  <inkml:trace contextRef="#ctx0" brushRef="#br0" timeOffset="4423.7203">10822 5123 49 0,'27'-23'38'0,"-27"23"-1"15,16-29-6-15,1 31-10 0,-30-19-7 16,13 17-3 0,-33 15-3-16,2 8-2 15,-17 2-2-15,-4 14-1 16,-10 9-2-16,2 3 1 0,6 5-1 16,8-2 0-16,15-6-1 15,16-6 0-15,17-10-1 16,23-12 1-16,13-20 0 15,14-10-1-15,4-15 1 16,4-13-1-16,-2-14 1 16,-2-11 0-16,-4-8-1 15,-10-4 0-15,-7-2 0 0,-12 0 1 16,-5 6 0 0,-5 8 0-16,-3 11 0 15,-3 14 1-15,-5 9 1 16,-2 29 0-16,2-17 0 0,-2 17 0 15,0 40 0-15,-2-1 0 16,-2 7 1-16,3 9-2 16,-3 5 1-16,4 5-1 15,-2-2 0-15,8-3 0 16,-3-5-1-16,7-7-1 16,4-6-1-16,1-11-1 15,6-2-4-15,-21-29-14 16,31-8-21-16,-16-11 0 15,7-6-1-15,-5-17 1 16</inkml:trace>
  <inkml:trace contextRef="#ctx0" brushRef="#br0" timeOffset="4689.352">11305 4803 81 0,'0'0'40'16,"2"21"1"-16,-10 2-1 15,8 17-31-15,-12 0-1 16,12 12-2-16,-6 4-2 16,8 1 0-16,0 1-2 15,8-2-1-15,2-7 1 16,9-4-2-16,4-11 0 16,4-7 1-16,4-14-2 15,1-11 0-15,5-7-2 16,-8-17-3-16,11 11-6 0,-25-26-29 15,3 1-1-15,-18-6 1 16,-2 2-1-16</inkml:trace>
  <inkml:trace contextRef="#ctx0" brushRef="#br0" timeOffset="4829.9784">11272 5060 85 0,'0'0'40'0,"0"0"0"16,0 0 0-16,31 2-32 15,5-12-6-15,9-5-7 16,26 7-31-16,-17-9-4 16,6 0 0-16,-4-3-1 15</inkml:trace>
  <inkml:trace contextRef="#ctx0" brushRef="#br0" timeOffset="5314.5678">11999 4647 46 0,'-8'18'36'0,"8"-18"2"0,0 0-1 15,41 27-21-15,-41-27-5 16,48-2-3-16,-23-4-3 16,12 4-2-1,-3-6-1-15,1 2-2 16,0 1-4-16,-14-13-7 0,14 11-25 15,-35 7-3-15,0 0 1 16,0 0-1-16</inkml:trace>
  <inkml:trace contextRef="#ctx0" brushRef="#br0" timeOffset="5486.4299">11972 4824 69 0,'17'15'37'0,"14"-5"3"16,10-10-2-1,5 6-28-15,0-20-3 16,10 8-3-16,-4-3-5 16,-15-10-8-16,13 5-27 0,-17-3-3 15,-6 2 1-15,-8-1-2 16</inkml:trace>
  <inkml:trace contextRef="#ctx0" brushRef="#br0" timeOffset="6658.3385">12956 4321 16 0,'21'-13'33'0,"-21"13"2"15,0 0 1-15,17-2-12 16,-17 2-9-16,0 0-3 16,0 0-3-1,-21-4-2-15,-4 8-2 0,2 7-2 16,-12 1 0-16,0 3-1 15,-3-5-1-15,3 1 0 16,0-3 0-16,12 2 0 16,6-5 0-16,17-5 1 15,0 0-1-15,0 0 1 16,21 16 0-16,-4-7 0 16,-17-9 0-16,33 25 1 0,-19-6 0 15,1 6-1-15,-3 4 0 16,-5 6 0-1,-3 5 0-15,-2 12 0 16,-4 2-1-16,2 5 0 0,0-3 1 16,0-1-1-16,2-1 1 15,6-4-2-15,2-6 1 16,3-11 0-16,1-7 0 16,-3-8-1-16,-11-18 1 15,21 25-1-15,-21-25 0 16,0 0 0-16,0 0 0 15,0 0 1-15,20 11-1 16,-20-11 1-16,27-4-2 0,-4 2 2 16,2 0-1-1,6 2 0-15,3 0 0 16,3 0 0-16,0 4-1 16,-6-6-2-16,1 8-1 0,-14-15-8 15,13 10-30-15,-31-1-1 16,27-21 0-16,-22 2 0 15</inkml:trace>
  <inkml:trace contextRef="#ctx0" brushRef="#br0" timeOffset="7283.5316">13293 4517 37 0,'0'0'35'16,"0"0"1"-16,0 0 0 16,0 0-17-16,0 0-6 15,27-8-3-15,-27 8-2 16,33-15-2-16,-12 5-1 16,12 8 0-16,-2-3-1 0,4 9-1 15,-5-1-1-15,1 9 0 16,-8 3-1-16,-7 10 0 15,-10 4 0-15,-12 7-1 16,-11 3 0-16,-10 3 1 16,-10 4-1-16,-2-2 0 15,1-4 0-15,-1-5 0 16,6-6-1-16,10-8 2 16,6-4-2-16,17-17 1 15,0 0 1-15,0 0 0 16,0 0 0-16,25 6 0 15,-4-14 1-15,4 4-1 16,2-3 1-16,6 3-1 0,0-2 0 16,3 0 0-16,-5 0 0 15,2 1-1-15,-2 1 0 16,-8 0-1-16,-4 2 0 16,-19 2-3-16,27-2-5 15,-27 2-32-15,0 0-1 16,-17-25 0-16,17 25 0 15</inkml:trace>
  <inkml:trace contextRef="#ctx0" brushRef="#br0" timeOffset="7674.1428">13866 4444 76 0,'23'-13'41'15,"-23"13"-1"-15,18-4 1 16,-18 4-30-16,0 0-3 16,9 23-2-16,-5 4-1 15,-8 5-2-15,-2 7-2 16,1 5 1-16,-3 8 0 15,2-3-1-15,2 1-1 0,2-4 1 16,6-2 0-16,4-7 0 16,7-4-1-1,5-10 1-15,9-10-1 16,1-7 0-16,3-8 0 0,6-6-1 16,1-9-2-16,7-4 1 15,-7-8-3-15,4 6-5 16,-30-19-21-16,9 11-12 15,-19-5 1-15,-8 5 0 16</inkml:trace>
  <inkml:trace contextRef="#ctx0" brushRef="#br0" timeOffset="7846.0505">13816 4649 82 0,'0'0'40'0,"27"-2"0"15,4 2 0-15,-4-11-33 0,17 5-3 16,0 2-5-16,-9-17-18 16,4 14-20-16,-6-3-1 15,-1 0 0-15,-3 3 0 16</inkml:trace>
  <inkml:trace contextRef="#ctx0" brushRef="#br0" timeOffset="8127.3118">14601 4624 75 0,'0'0'40'16,"31"10"-1"-16,-12-12 0 15,12 0-31-15,-2-9-1 16,13 5-4-16,-3-4 0 16,1 1-4-16,5 7-5 15,-22-17-18-15,8 9-15 16,-14 0-1-16,-17 10 0 16,14-21-1-16</inkml:trace>
  <inkml:trace contextRef="#ctx0" brushRef="#br0" timeOffset="8767.9238">15106 4365 37 0,'0'0'34'16,"0"0"1"-16,0 0 1 15,18 4-21-15,-11-21-2 16,32 21-4-1,-14-18-1-15,23 12-1 0,-5-7-3 16,9 9 0-16,-8-4-1 16,-1 14-1-16,-11-1-1 15,-9 5 1-15,-17 3-1 16,-10 10 0-16,-17 0 0 16,-12 1 0-16,-11-3 0 15,-4 0 0-15,2-6-1 16,3-1 1-16,8-7-1 0,8-5 0 15,27-6 0-15,-19 6 0 16,19-6 0-16,29 2 0 16,-2 1 0-1,4 1 0-15,4 4 0 0,5 4 0 16,3-1 1-16,-5 6 0 16,-3 1 0-16,-6 5 1 15,-10-2 0-15,-4 9 0 16,-15-9 0-16,-3 6 1 15,-15-9 0-15,1 3-1 16,-12-6 0-16,-2-3-1 16,0-11 0-16,-2-1-1 15,5-1 0-15,-1-9-2 0,5 4-1 16,-1-11-3 0,25 17-9-16,-5-31-28 15,7 14 2-15,-1-16-2 16,15 3 1-16</inkml:trace>
  <inkml:trace contextRef="#ctx0" brushRef="#br0" timeOffset="9362.0093">15502 4223 48 0,'0'0'36'0,"0"0"0"15,0 0 1-15,-8-26-25 0,29 31-2 16,-21-5-1-16,31-7-1 16,-14 1-3-16,14 4-1 15,-4-6-2-15,10 5 1 16,0-5-2-16,3 2 0 15,1 0-1-15,-3 2 1 16,-7 1 1-16,-4 5-1 16,-4 1 1-16,-23-3 0 15,27 27 0-15,-21 0 0 0,-6 4 0 16,4 9 0 0,-4 6 0-16,2 8 0 15,-2 5-1-15,2 3 0 16,0 1 0-16,5 2 1 0,-1-3-2 15,8-1 1-15,-5-7-1 16,9-6 1-16,-1-4-1 16,2-10 1-16,-3-7 0 31,-1-8-1-31,-15-19 1 16,8 27-1-16,-8-27 1 15,-14 27-1-15,14-27 1 16,-34 21 0-16,10-9-1 0,-4-1 1 0,2-1-1 15,-2-6 1-15,-1-1-1 16,-2-3 0-16,0 0-1 16,-4-9-2-16,8 9-6 15,-21-14-32-15,21-3-1 0,-8-6-2 16,10-4 1-16</inkml:trace>
  <inkml:trace contextRef="#ctx0" brushRef="#br0" timeOffset="10556.4795">16186 4262 39 0,'0'0'37'0,"18"-19"1"15,-18 19 1-15,-2-27-18 16,19 33-6-16,-17-6-4 0,0 0-2 16,18 5-2-16,-3 16-3 15,-2-1 0-15,7 8-1 16,-3 1-1-16,4 6 0 16,-5-3-1-16,-1-5 0 15,-5-2-1-15,0-8 0 0,-10-17 0 16,5 23 0-16,-5-23 0 15,0 0 0-15,-5-19 0 16,1-2-1-16,4-4 1 16,2-7 0-16,3-3 0 15,7 2-1-15,7-3 2 16,4 7-2-16,6 4 2 16,2 2-2-16,2 12 2 15,0 9-1-15,-4 15 0 16,-4 4 0-16,-10 12 1 15,-5 4-1-15,-2 5 0 16,-10 4 1-16,2-1-1 16,-8-9 1-16,4-5-1 0,-2-10 0 15,6-17 0-15,0 0 0 16,0 0 0-16,8-17 0 16,2-8 0-16,11-4 0 15,-2-9 1-15,10 2-1 16,-2 1 0-16,8 4 0 15,-2 5 0-15,-3 8 0 16,-1 7 1-16,-4 11 0 16,-1 11 0-16,-7 12-1 15,-7 0 1-15,-3 12 0 16,-5 1 0-16,-6 3-1 16,-1 1 1-16,-5-4-1 15,-2-1 0-15,-1-8-1 0,3-4-2 16,10-23 0-16,-11 30-7 15,-9-26-32-15,20-4-1 16,16-17 1 0,1-2-1-16</inkml:trace>
  <inkml:trace contextRef="#ctx0" brushRef="#br0" timeOffset="10806.4803">17359 4154 97 0,'2'23'44'16,"-2"16"-1"-16,-19 3 0 16,-2 17-35-16,-14 7-2 0,0 5-1 15,-5 0-2-15,-1 2-2 16,4-4 0 0,5-10-2-16,7-7 0 15,9-14-1-15,12-7-3 0,4-31-2 16,22 32-8-16,-22-32-28 15,42-34 0-15,-7-2 0 16,15-7 1-16</inkml:trace>
  <inkml:trace contextRef="#ctx0" brushRef="#br0" timeOffset="11103.3889">17523 4481 89 0,'0'0'42'0,"21"-2"1"15,-21 2-1-15,-15 25-31 0,-8-16-4 16,9 16-1-16,-5-4-3 15,7 2-1 1,5-4 0-16,12 1-2 16,11-3 0-16,11 0 0 0,2 0 0 15,6 3 0-15,-3 1 0 16,-1 7 1-16,-10 3-1 16,-11 6 1-16,-10-5 0 15,-13 5 1-15,-9-5-1 16,-9-1 1-16,-1-10-2 15,-9-8 0-15,5-7 0 16,-3-8 0-16,4-4 0 0,-1-13-2 16,16 15-12-1,-3-24-30-15,0 3-1 16,-4 2-1-16,2 7 3 16</inkml:trace>
  <inkml:trace contextRef="#ctx0" brushRef="#br0" timeOffset="12338.0617">8813 6577 58 0,'0'0'37'0,"0"0"2"16,-22-19-2-16,11 36-23 15,-30-15-4-15,8 29-2 16,-15-2-3-16,2 20-2 16,-8 7 0-16,6 3-2 15,7 7 0-15,10-1-1 16,10 2 0-16,15-15 1 15,14-8-1-15,13-15 0 0,10-14-1 16,12-9 2-16,7-16-2 16,0-13 1-16,2-9-1 15,-8-16-1 1,1-10-1-16,-13-13 0 16,1-6 1-16,-13-11-1 0,-5-4 0 15,-7 4 1-15,-4 0 2 16,-2 15 1-16,-6 8 0 15,0 19 3-15,-4 11 0 16,8 35 1-16,0 0 0 16,-17 17 0-16,7 18 0 15,8 15-1-15,-2 9 0 16,6 14-1-16,2 2-1 0,8 5 1 16,-1-5-2-1,5-4 0-15,1-8-1 16,0-5 0-16,3-12-1 15,-3-13 0-15,-2-8-3 0,-15-25-2 16,29 21-7-16,-29-21-29 16,6-25 0-16,-6-6-1 15,4 0 1-15</inkml:trace>
  <inkml:trace contextRef="#ctx0" brushRef="#br0" timeOffset="12572.4362">9046 6665 79 0,'0'0'41'0,"29"2"0"16,-29-2 0-16,48 33-29 15,-31-14-3-15,18 14-3 16,-6 5-2-16,12 2-1 0,-5 2-1 16,3 1-1-16,-1-1-2 15,-3-10 1-15,0-1-2 16,-8-12-1-16,6 2-5 15,-33-21-31-15,34-9-3 16,-22-14-1-16,1-8 1 16</inkml:trace>
  <inkml:trace contextRef="#ctx0" brushRef="#br0" timeOffset="12759.9473">9509 6635 84 0,'-27'32'42'0,"-10"5"-1"0,2 13 1 16,-30 1-32-16,30 13-3 16,-9-7-3-16,7 1-1 15,6-6-3-15,6-16-4 16,25 2-10-16,0-38-27 16,20 12-1-16,1-28 0 15,12-7 0-15</inkml:trace>
  <inkml:trace contextRef="#ctx0" brushRef="#br0" timeOffset="12994.3456">9860 6642 70 0,'21'14'41'0,"-4"-7"1"0,-17-7-1 16,37 18-19-16,-18-22-16 16,12 10-3-16,0-5-2 15,0-2-2-15,6 8-7 16,-37-7-21-16,40-11-12 16,-40 11 0-16,25-10 0 15</inkml:trace>
  <inkml:trace contextRef="#ctx0" brushRef="#br0" timeOffset="13150.6365">9978 6761 70 0,'-8'29'40'0,"8"-29"0"16,23 10 1-16,-2-18-26 0,16 6-8 16,-8-6-4-16,0-11-7 15,13 8-34-15,-19-3 0 16,-3 1-2-16,-20 13-1 15</inkml:trace>
  <inkml:trace contextRef="#ctx0" brushRef="#br0" timeOffset="16213.6695">11052 6368 28 0,'25'-4'33'15,"-25"4"-5"-15,0 0-4 16,19-6 0-16,-19 6-2 16,0 0-4-16,0 0-5 0,0 0-2 15,0 0-3-15,0 0-2 16,-25 0-1-16,25 0-2 15,-23 8 0 1,4-4-1-16,-8-4-1 0,-4 2 0 16,-8 0-1-16,-7 0 1 15,-2 1-1-15,0-1 0 16,1 0 0-16,7 0 1 16,3-2-1-16,8 0 0 15,8 0 0-15,21 0 1 16,-17-2 0-16,17 2 0 15,0 0 1-15,15 27-1 16,-5-10 1-16,3 12 0 0,5 4-1 16,1 11 1-1,-2 2-1-15,1 10 0 16,-3 7-1-16,-3 2 1 16,-3 6-1-16,-3-4 0 0,-2-2 0 15,-4-3 1-15,0-7-1 16,2-7 0-16,-2-15 0 15,2-4 0-15,-2-12 1 16,0-17-1-16,4 19 1 16,-4-19-1-16,0 0 0 15,0 0 1-15,27-4-1 16,-10 2 0-16,8-1 0 0,8 1 0 16,5-2 0-1,9-2 1-15,1 4-1 16,2 6 0-16,-2-6 0 15,-5 2-1-15,-5 0-1 16,-11-6-2-16,-2 8-4 0,-25-2-34 16,12-21-1-16,-16 0-1 15,4 2 1-15</inkml:trace>
  <inkml:trace contextRef="#ctx0" brushRef="#br0" timeOffset="16698.0398">11202 6614 56 0,'20'-8'37'16,"-20"8"-1"-16,29-21 2 15,0 19-24-15,-12-23-4 16,25 17-2-16,-13-7 0 16,16 13-2-16,-13-8-1 15,5 20-1-15,-12 1-1 16,-4 11-1-16,-11 4 0 16,-12 15 0-16,-11 3-1 15,-9 8 0-15,-7 3-1 16,-5-5 0-16,-1 2 0 15,0-6 1-15,2-4-1 0,6-9 0 16,6-6 0-16,21-27 0 16,-19 25 0-16,19-25 0 15,0 0 1-15,27-4-1 16,-8-4 0-16,6-2 0 16,4 1 1-16,6-1-1 15,-2 3 0-15,3-1-1 16,-1 2 0-16,-2-3-2 15,4 9-3-15,-18-22-9 16,12 15-25-16,-14-10-2 16,2-1 1-16,-9-7 0 15</inkml:trace>
  <inkml:trace contextRef="#ctx0" brushRef="#br0" timeOffset="16979.3077">11798 6506 80 0,'18'-17'39'0,"-18"17"2"16,0 0-1-16,-16 17-28 15,20 12-4-15,-12 0-2 16,10 19-2-16,0-2-1 16,6 9 0-16,4-1-1 15,7-2-1-15,4-4 1 16,6-4-2-16,0-6 1 15,2-13 0-15,0-2-2 0,-4-11 1 16,0-5-2 0,-6-11-1-16,4 3-4 15,-19-32-16-15,7 10-19 16,-9-15 0-16,0-3 0 0,-8-7 0 16</inkml:trace>
  <inkml:trace contextRef="#ctx0" brushRef="#br0" timeOffset="17151.1752">11823 6623 81 0,'0'0'38'0,"0"0"0"16,43 10 0-16,1-12-33 0,-5 0-5 16,-1-12-11-1,7 9-26-15,-3 1 0 16,-1 0-1-16,-5-4 0 15</inkml:trace>
  <inkml:trace contextRef="#ctx0" brushRef="#br0" timeOffset="17338.7048">12265 6654 87 0,'29'11'41'0,"-8"-11"0"0,10 0-1 15,-6-11-32 1,16 5-3-16,-7 0-5 16,-1-9-7-16,15 3-31 15,-22 1-2-15,-5 3 0 0,-21 8 0 16</inkml:trace>
  <inkml:trace contextRef="#ctx0" brushRef="#br0" timeOffset="18182.9177">12689 6500 39 0,'-28'16'35'15,"28"-16"0"-15,-20 5 0 16,20-5-16-16,0 0-7 16,12-32-4-16,13 30-1 15,-6-15-1-15,22 9-2 16,-3-4-1-16,14 12 0 16,0-3 0-16,4 8-1 15,-7 5 0-15,-5 9-1 16,-13 4 0-16,-14 4 0 0,-15 0-1 15,-15 4 1 1,-16 1-1-16,-8-3 0 0,-5-6 0 16,1-6 0-1,4-3 0-15,7-3 1 0,8-5-1 16,22-6-1-16,0 0 2 16,0 0-1-16,33-14-1 15,2 13 1-15,7 2 1 16,7 3-2-16,1 8 2 15,0 7-1-15,-4 6 1 16,-3 4 0-16,-13 5 1 16,-8 3 0-16,-17-3-1 15,-8 3 1-15,-19-9 0 0,-9-3 0 16,-11-5-1-16,-4-7 0 16,-6-7 0-1,-4-4-1-15,6-6 0 16,1-6-2-16,13 1-3 0,-1-24-8 15,24 10-28-15,1-8 0 16,14 1 0-16,11-7-1 16</inkml:trace>
  <inkml:trace contextRef="#ctx0" brushRef="#br0" timeOffset="18823.5814">13268 6333 74 0,'0'0'38'0,"-23"-24"1"16,23 24-5-16,-23-14-23 16,23 14-2-16,0 0-3 0,21 2-1 15,-4 0-1 1,10 4-2-16,4-4-1 16,4 0 0-16,5-1 0 15,1-1 0-15,-2-1-1 0,-7 1 1 16,-5-4-1-16,-3 2 1 15,-24 2 1-15,25 15 0 16,-25-15 0-16,-2 44 0 16,-8-11 1-16,6 9-1 15,-4 8 0-15,5 7 0 16,3 7-1-16,9 3 0 16,1 2 0-16,7 0 0 15,4-2-1-15,3 0 0 16,1-7 1-16,-2-7 0 15,0 3-1-15,-8-8 0 16,-1-6 0-16,-6-5 0 16,-8-5 0-16,-4 1 0 0,-10-8-1 15,-1-2 1-15,-8-10 0 16,-2-3 0-16,-4-2 0 16,0-8 0-16,-4 3 0 15,0-3 0-15,2 4 0 16,-1-6-1-16,6 2-2 15,-1-9-5-15,27 9-33 16,-23-14-2-16,23 14 1 16,-17-32-2-16</inkml:trace>
  <inkml:trace contextRef="#ctx0" brushRef="#br0" timeOffset="19886.1049">13922 6500 60 0,'0'0'35'16,"0"0"2"-16,0 0-7 16,-8-28-15-16,24 47-3 15,-16-19-2-15,5 29-1 16,-5-29-1-16,12 49-2 15,-8-18-2-15,9 7 0 16,-1-1-2-16,1-5-1 0,-1-5 0 16,2-6-1-16,-14-21 0 15,23 22 1-15,-23-22-2 16,13-20 1 0,-7-1 0-16,-2-6 0 0,2-5-1 15,1-5 1-15,1 3-1 16,4 5 1-16,-1 4 0 15,1 4 0-15,-12 21 1 16,33-21-1-16,-10 25 0 16,0 9 1-16,4 4-1 15,-4 6 1-15,0 8 0 16,2 6 0-16,-7-3 0 16,-7 3 0-16,-5-5 0 0,-6-5 0 15,-6-6 0 1,6-21-1-16,0 0 1 15,-25 6-1-15,17-25 0 16,6-6-1-16,2-8 1 0,4-1-1 16,8-3 1-16,1-1 0 15,5 7-1-15,5 2 0 16,2 12 1-16,2 6 0 16,4 7 0-16,-2 11 0 15,0 7 0-15,0 9 1 16,-2 4-1-16,-4 11 1 15,-6 0-1-15,-5 8 1 16,-10-3-1-16,-4-3 0 16,-4-4 0-16,-6-5-1 15,3-2-1-15,9-29-5 16,-12 27-8-16,12-27-26 16,2-23-1-16,4-2 0 0,7-6 0 15</inkml:trace>
  <inkml:trace contextRef="#ctx0" brushRef="#br0" timeOffset="20152.0147">14996 6383 95 0,'18'12'42'0,"-18"-12"1"15,7 46-2-15,-26-19-30 16,8 26-4-16,-18 5-2 15,-4 11-1-15,-4 4-1 16,1 0-1-16,-3-2-1 0,8-6 0 16,2-4-2-16,6-13 1 15,10-11-2-15,5-10 1 16,10-10-3-16,-2-17-4 16,17 15-11-16,-17-15-24 15,23-29 1-15,-11 8-1 16,7 2 1-16</inkml:trace>
  <inkml:trace contextRef="#ctx0" brushRef="#br0" timeOffset="20652.0304">15290 6742 65 0,'0'0'39'0,"15"-17"2"16,-15 17-1-16,-33-19-22 15,33 19-6-15,-44 3-2 0,19 11-4 16,-12-6-2-16,10 7-1 16,2 4-2-16,8-2 0 15,11 1-1-15,12-1 0 16,9 0 0-16,14 4-1 16,6 0 1-16,3 0 0 15,7 2 0-15,-3-3-1 16,-3 5 1-16,-7-4 0 15,-5 2 0-15,-9-6 1 16,-9 2-1-16,-9-19 1 16,-13 29-1-16,-8-16 1 15,-6-3-1-15,-6-6 1 16,0-6-2-16,-3-10-4 0,10 12-10 16,-6-23-27-16,9-2 1 15,1-5-1-15,13-7 0 16</inkml:trace>
  <inkml:trace contextRef="#ctx0" brushRef="#br0" timeOffset="21339.576">16184 6544 72 0,'-30'-11'39'0,"10"11"-1"16,-5-4-5-16,8 25-20 15,-26-15-2-15,18 27-3 16,-13-3-2-16,13 16-1 15,-2-2-3-15,11 6 1 0,9-4-2 16,10 0 0-16,9-7-1 16,13-11 1-16,6-12-1 15,6-8 0-15,3-10 0 16,1-12 0-16,-3-11 0 16,-5-13-1-16,-6-6 0 15,-8-20 0-15,-5-5 0 16,-8-9 1-16,-5-3-1 15,-6 1 1-15,-3 7-3 16,0 11 3-16,-1 7 1 16,-1 20-1-16,0 16 0 15,10 19 2-15,-13 19 0 16,11 18 0-16,-2 5 3 0,6 17-2 16,-2 8-1-16,8 10 0 15,-1-4 1-15,5 0-2 16,3-4-1-16,3-11 0 15,3-7-2-15,-2-16-1 16,4-6-2-16,-23-29-5 16,47 7-31-16,-47-7-1 15,29-34 0-15,-18-5 0 16</inkml:trace>
  <inkml:trace contextRef="#ctx0" brushRef="#br0" timeOffset="21620.8196">16495 6356 77 0,'6'-17'41'0,"-6"17"1"16,0 0 0-16,-12 21-21 15,18 20-11-15,-16-3-4 16,16 14 0-16,-8 3-3 16,8 7 0-16,2 1-2 15,9 0 0-15,2-7 0 16,5-12 0-16,4-6-1 15,3-5 0-15,4-12 0 16,0-7-1-16,1-11 0 16,-3-10-1-16,2-1-2 15,-10-19-3-15,10 14-9 0,-26-29-26 16,3 3 0-16,-18-9-1 16,-4 4 1-16</inkml:trace>
  <inkml:trace contextRef="#ctx0" brushRef="#br0" timeOffset="21870.8204">16395 6577 85 0,'-18'10'41'0,"18"-10"0"16,18 17 0-16,22 2-30 16,-7-19-2-16,25 15-3 15,-4-11 0-15,10 4-3 16,-5-4-1-16,-3 5-1 0,-9-9 0 15,-13 2 0-15,-5 2-1 16,-29-4-1 0,23-6 0-16,-23 6-1 0,0 0-2 15,-17-7-7-15,17 7-30 16,0 0-1-16,-23-8 0 16,4 2 1-16</inkml:trace>
  <inkml:trace contextRef="#ctx0" brushRef="#br0" timeOffset="28778.0149">7464 8102 8 0,'0'0'25'15,"0"0"1"-15,0 0-10 16,0 0-2-16,14-27 1 16,-14 27 0-16,11-19-1 15,-11 19-1-15,12-25-1 16,-12 25-1-16,12-29-2 15,-12 29-1-15,5-29-1 16,-5 29-2-16,-15-23-1 16,15 23 0-16,-37-9-1 15,10 13 0-15,-7 1-2 16,-3 7 1-16,-2 5-1 16,1 6 0-16,3 2 0 0,4 6 0 15,6 3 0 1,10 1 0-16,5 1 0 15,8 5 1-15,4 1-1 0,8-2 0 16,7 4 0-16,4-2-1 16,6 1 1-16,2 7-1 15,0-3 2-15,-2 5-2 16,-2-2 1-16,-4 4 0 16,-7-4 0-16,-6 2-1 15,-12-5 1-15,-6-6 0 16,-7-7-1-16,-8-1 1 15,-4-8-1-15,-6-6 1 0,-2-7 0 16,1-7 0 0,-3-3-1-16,4-6 0 15,5-1 1-15,1-5-1 16,5-1-1-16,5-3 0 0,19 14-2 16,-25-29-2-16,25 29-7 15,-6-19-30-15,6 19-1 16,12-29 1-16,-12 29-2 15</inkml:trace>
  <inkml:trace contextRef="#ctx0" brushRef="#br0" timeOffset="29465.54">7501 9030 29 0,'0'0'35'15,"0"0"0"-15,0 0 1 16,0 0-18-16,0 0-3 15,0 0-3-15,4-34-3 16,15 28-2-16,-9-13-2 16,9 11-1-16,0-5-1 15,8 7 0-15,0-2-1 16,0 8 0-16,-2 6 0 16,-3 6 0-16,-9 7 0 15,-7 8-2-15,-8 3 1 16,-10 9-1-16,-7 3 1 0,-6 0-1 15,-6-2 0-15,0-1 0 16,-1-5 0-16,6-3 1 16,3-8-1-16,8-6 1 15,15-17-1-15,-14 21 1 16,14-21 0-16,0 0 0 16,25 12-1-16,-7-16 1 15,5 0 0-15,-2-3-1 16,2 3 0-16,0-2-2 15,3 0 0-15,-7-1-4 16,8 12-4-16,-27-5-31 16,19 0 0-16,-19 0-1 15,23-13 1-15</inkml:trace>
  <inkml:trace contextRef="#ctx0" brushRef="#br0" timeOffset="30043.9639">7866 9182 48 0,'17'-21'38'0,"-17"21"1"15,17-4 1-15,-17 4-16 16,27 8-13-16,-27-8-3 16,16 34-1-16,-11-11-3 15,7 10-2-15,-4-2-1 16,1-5 1-16,-3 1-2 0,0-6 1 15,-6-21-1-15,6 20 0 16,-6-20-1-16,0 0 1 16,-4-27 0-1,2 6 0-15,2-6 0 0,-2-4 0 16,8-4 0-16,0 5-1 16,3 3 2-16,9 0-2 15,3 10 1-15,2 13 0 16,2 4 0-16,6 13 0 15,-6 9 0-15,0 6 1 16,-4 5-1-16,-3 3 0 16,-7 3 1-16,-3-9-1 15,-4-1 0-15,-6-10 0 0,2-19 1 16,0 0-2 0,0 0 1-16,-19-11 0 15,19-16 0-15,3-6 0 16,3-3 0-16,6-1 0 0,7 3 0 15,2 5 0-15,4 6 1 16,2 12-1-16,2 11 1 16,0 13 0-16,0 10 0 15,0 10-1-15,-4 3 1 16,-4 3 0-16,-3 1-1 16,-5-4-1-16,-1-3-1 15,-8-16-5-15,9 4-24 0,-13-21-9 16,0 0-2-1,0 0 0-15</inkml:trace>
  <inkml:trace contextRef="#ctx0" brushRef="#br0" timeOffset="31997.1605">7850 7772 30 0,'-19'2'36'15,"19"-2"1"-15,0 0 1 16,-29-36-17-16,29 36-5 0,-2-22-3 16,2 22-4-16,0 0-1 15,0 0-3-15,0 0-1 16,0 0 0-16,23 33-1 16,-7-8-1-16,3 0-1 15,4 8 1-15,4-5-1 16,6 3 0-16,-2-4-1 15,1-4 0-15,-5 0 0 16,-2-8 0-16,-5 1-2 16,-20-16 0-16,29 17-2 15,-29-17-4-15,0 0-10 16,0 0-23-16,11-25-1 16,-17-4 1-16,5-3 0 0</inkml:trace>
  <inkml:trace contextRef="#ctx0" brushRef="#br0" timeOffset="32169.0432">8097 7722 56 0,'0'0'38'16,"-23"6"1"-16,9 13 0 15,-18-7-26-15,12 28-2 16,-20-9-3-16,5 18-3 16,-7-1-1-16,1-2-3 15,8 6-5-15,-5-23-13 16,15 4-21-16,7-12-2 15,16-21 0-15,-2 23 0 0</inkml:trace>
  <inkml:trace contextRef="#ctx0" brushRef="#br0" timeOffset="32887.8316">9202 8303 38 0,'0'0'36'15,"0"0"0"-15,-29-2 1 16,-5-5-21-16,16 22-3 15,-22-9-4-15,7 21 0 0,-19-8-3 16,9 14-2 0,-5-1-1-16,10 8-1 15,3 1 1-15,17-3-3 16,13-5 3-16,16-5-3 0,14-10 1 16,14-11-1-16,9-12 0 15,6-16 0-15,0-8-1 16,-4-6 0-16,-5-7-1 15,-11-12 1-15,-10-3-1 16,-11-8 0-16,-7 5 1 16,-8-1 0-16,-4 3 1 15,-4 4 0-15,-1 10 1 16,1 14 1-16,1 11 0 16,9 19 0-16,-12 17 1 15,12 13 0-15,0 9 0 16,12 9 0-16,-3 7-1 15,7 5 1-15,-1-1-2 0,4-3 1 16,-1-4-1-16,-3 0-1 16,-1-8 0-16,-5-8-1 15,-1-7-1-15,-8-29-4 16,19 34-5-16,-19-34-30 16,4-17 0-16,-2-10-1 15,8-1-1-15</inkml:trace>
  <inkml:trace contextRef="#ctx0" brushRef="#br0" timeOffset="33106.7667">9461 8315 70 0,'19'10'40'16,"-2"-1"0"-16,8 8 1 0,-25-17-29 16,51 46-3-16,-23-11-2 15,17 5-2-15,-5-1 0 16,5 1-4-16,-3-2 2 15,1-1-3-15,-1-7-1 16,-9-7-2-16,3-7-2 16,-16-20-7-16,20-2-29 15,-21-9 0-15,3-14-1 16,-11-13 1-16</inkml:trace>
  <inkml:trace contextRef="#ctx0" brushRef="#br0" timeOffset="33278.6379">10003 8280 81 0,'-31'20'39'0,"-2"10"2"16,-9-7-9-16,7 31-22 15,-17-6-2-15,7 11-3 16,-5-7-1-16,10-6-3 16,3 0-2-16,4-17-8 15,28-8-29-15,5-21-2 16,0 0-1-16,0 0 1 15</inkml:trace>
  <inkml:trace contextRef="#ctx0" brushRef="#br0" timeOffset="33747.4181">10682 8463 54 0,'0'0'37'16,"0"0"-1"-16,0 0 1 15,25 3-26-15,13 1-4 16,-7-6-3-16,17 2-2 16,-1 0-2-16,1-3-3 15,4 4-2-15,-21-8-7 16,9 5-21-16,-22 6-4 16,-18-4 1-16,0 0 0 15</inkml:trace>
  <inkml:trace contextRef="#ctx0" brushRef="#br0" timeOffset="33872.4239">10741 8620 56 0,'0'0'36'16,"0"0"0"-16,22 13 1 15,14-7-28-15,-7-8-6 16,10-11-23-16,5 5-12 16,8 4-3-16,-7-5-1 15</inkml:trace>
  <inkml:trace contextRef="#ctx0" brushRef="#br0" timeOffset="34825.5802">12317 8206 22 0,'0'0'32'16,"0"0"3"-16,0 0 0 16,0 0-16-16,-38-29-3 0,38 29-4 15,-22-16 0-15,22 16-2 16,-30-11-3-16,30 11 0 16,-43 0-1-16,24 8 0 15,-8-3-3-15,2 11 1 16,-2-3-2-16,4 6 0 15,-2 2 0-15,1 2-1 16,3-1 1-16,4 2-1 16,1 0 0-16,5 2 0 15,1-1 0-15,6 4 0 16,2-2 0-16,4 7-1 16,2 1 1-16,2-2 0 15,2 3 0-15,1-1-1 0,1 3 1 16,0 2-1-16,1 0 2 15,1-1-2-15,1 1 0 16,1 4 0 0,-3 2 0-16,-1 0 0 0,-2-2 0 15,1 4 1-15,-3-2-1 16,-2 2 0-16,-4-2 1 16,-2-1-1-16,-2-1 0 15,-2-4 0-15,-3 2 0 16,-7-7 1-16,-1-3-1 15,-4-1 0-15,-4-6 1 16,0-4-1-16,-8-8 1 16,-4-3-1-16,-1-6 1 0,-3-6-1 15,-3-2 1-15,-3-5-1 16,1-3 0 0,2-1 1-16,5-3-1 15,3-1 0-15,3 2 0 0,8-1 0 16,7-1-2-16,7 0-2 15,11 17-1-15,-8-39-5 16,31 32-33-16,-23 7-1 16,25-21 0-16,-7 13 0 15</inkml:trace>
  <inkml:trace contextRef="#ctx0" brushRef="#br0" timeOffset="35216.3573">12196 9286 75 0,'27'-4'40'0,"-8"-2"1"15,-19 6 0-15,21-10-27 16,-21 10-5-16,-2 20-4 15,-7-1-1-15,-11 4-2 16,3 4 0-16,-2 3-2 16,5-1 1-16,3-2-1 15,9-4 0-15,9-6 0 16,-7-17 0-16,41 16 1 16,-12-16-2-16,4-8 1 15,3-4 0-15,-5-5 1 0,0-8-1 16,-12-4 0-16,-1-3 0 15,-14 1-1-15,-6-3 0 16,-4 3-2-16,-12-6-4 16,18 14-33-16,-19-5-1 15,4 3 0-15,-5 2 0 16</inkml:trace>
  <inkml:trace contextRef="#ctx0" brushRef="#br0" timeOffset="36247.6371">12410 8016 19 0,'-27'-4'34'0,"27"4"2"0,-19-2-1 15,19 2-11-15,0 0-7 16,-16-23-5-1,35 23-3-15,-19 0-3 16,43-21-2-16,-10 11-1 0,11 8 0 16,-4-3 1-16,7 12-1 15,-9-1-1-15,-3 11 0 16,-12 4-1-16,-9 6 1 16,-14 0-2-16,-10 0 1 15,-9 0 0-15,-6-4-1 16,-4-2 0-16,0-6 0 15,2-5 1-15,6-6-1 16,21-4 0-16,0 0-1 0,0 0 1 16,19-20 0-1,12 13 0-15,7 1 0 16,9 4 0-16,1 4 0 16,0 8 0-16,-4 5 1 0,-7 6-1 15,-8 6 1-15,-12 2-1 16,-13 3 0-16,-11-1 1 15,-13-4-1-15,-11-2 0 16,-7-6 1-16,-3-6-1 16,-3-7 0-16,1-4-2 15,1-13-6-15,25-5-30 16,-10-3-2-16,11-2 1 16,7-4-2-16</inkml:trace>
  <inkml:trace contextRef="#ctx0" brushRef="#br0" timeOffset="37107.0396">13453 8275 42 0,'0'0'36'16,"25"-10"1"-16,-25 10 0 16,4-23-20-16,-4 23-4 15,0 0-3-15,-23-6-3 16,-14 2-1-16,-1 10-2 16,-8-4-2-16,1 6 1 15,-3-4-2-15,11-1 0 16,5 1 0-16,12 0 0 15,20-4-1-15,0 0 2 16,-9 19-1-16,9-19 1 16,25 29 0-16,-10-4 1 15,-1 0-1-15,3 15 0 16,-5 2 1-16,-1 8-1 0,1 2 0 16,-5 4-1-16,-3 3 1 15,-2 4-1 1,-2 3 0-16,0-5 0 15,-2-5-1-15,2-4 0 0,-2-8 1 16,2-4-1-16,0-11 0 16,2-8 0-16,-2-21 0 15,0 0 0-15,0 0 1 16,20 9-1-16,-20-9 1 16,21-13-1-16,-4 3 0 15,6 3 0-15,6 1 1 16,6-2-1-16,5 2-1 15,7 5 1-15,1-1 0 0,-2 4-1 16,1-1 0 0,-9-1-2-16,-3 6-3 15,-16-17-8-15,2 9-28 16,-21 2-1-16,12-31 0 0,-12-1 0 16</inkml:trace>
  <inkml:trace contextRef="#ctx0" brushRef="#br0" timeOffset="37591.4445">13664 8461 49 0,'34'7'34'16,"-13"-12"3"-16,10-1-1 16,16 4-23-16,-18-19-1 15,25 21-1-15,-24-8-2 16,11 14-3-16,-14-2-1 16,-2 15-2-16,-13 2 0 15,-11 12-2-15,-10-1 0 16,-10 9-1-16,-10 1 1 15,-4 2-2-15,-4-2 2 16,1-5-1-16,3-7 0 16,8-1 1-16,3-8 0 15,11-4 0-15,11-17 0 0,-2 18 0 16,2-18 0-16,21 2 0 16,-2-4 0-16,8-2 0 15,2-4 0-15,8 4-1 16,0-3 0-16,3-1-1 15,1 2-1-15,-5-5-2 16,5 11-4-16,-24-20-24 16,10 7-9-16,-11-8 0 15,-1-2 0-15</inkml:trace>
  <inkml:trace contextRef="#ctx0" brushRef="#br0" timeOffset="37888.3309">14319 8336 64 0,'0'0'39'16,"0"0"2"-16,20-8-1 15,-11 31-20-15,-9-23-10 16,8 41-2-16,-16-9-2 16,6 12-2-16,-11 4-1 15,5 6-1-15,-5 0 0 16,7 1-1-16,6-5 0 15,6-2-1-15,11-6 1 16,12-1-1-16,8-11 1 16,7-7-1-16,10-9 0 15,2-8 0-15,0-5-1 0,0-12-1 16,-2-4-1-16,-18-16-6 16,13 12-22-16,-32-16-11 15,-5 1-1-15,-20-5 2 16</inkml:trace>
  <inkml:trace contextRef="#ctx0" brushRef="#br0" timeOffset="38076.2151">14288 8612 74 0,'0'0'40'0,"27"8"-1"15,6-10 0-15,14 6-28 16,-7-16-6-16,14 5-3 0,0 5-6 15,-17-17-16-15,9 13-19 16,-4 2 0-16,-5 0 0 16,2-2 0-16</inkml:trace>
  <inkml:trace contextRef="#ctx0" brushRef="#br0" timeOffset="38248.0863">14877 8626 82 0,'19'13'40'16,"2"-11"-1"-16,4-2 1 16,16 0-32-16,-8-8-5 15,-1-7-9-15,11 5-31 0,-16 3-1 16,-4-9-2-16,-6 1 1 16</inkml:trace>
  <inkml:trace contextRef="#ctx0" brushRef="#br0" timeOffset="39185.7753">15307 8489 48 0,'-25'2'36'16,"25"-2"-2"-16,0 0-1 0,0 0-17 15,0 0-6-15,27-30-1 16,15 26-2-16,-3-8-2 16,13 12-1-16,-4-3-1 15,2 8-1-15,-7 3 0 16,-9 13-1-16,-14 2 2 15,-15 6-3-15,-16 2 1 16,-14-1 0-16,-6-1 0 16,-6-2-1-16,-3-6 1 15,5-8-1-15,6-5 0 16,12-6 0-16,17-2 0 16,0 0 0-16,23-13 0 15,8 5 0-15,9 2 0 0,7 0 0 16,7 3 0-16,0 4 1 15,-2 3-1-15,-4 8 1 16,-9 1-1-16,-7 4 1 16,-10 5 1-16,-9 3 0 15,-15-6-1-15,-8 2 1 16,-11-4-1-16,-4-4 1 16,-10-3-1-16,-5-6-1 15,-3-4 0-15,-5-6-2 16,6-2 0-16,-3-5-4 15,18 5-4-15,-17-17-20 16,25 4-11-16,7-6 1 16,12 3-1-16</inkml:trace>
  <inkml:trace contextRef="#ctx0" brushRef="#br0" timeOffset="39717.053">15820 8280 46 0,'0'0'35'16,"0"0"2"-16,0 0-1 16,0 0-11-16,25-9-17 0,10 11-3 15,1-12 0-15,11 4-2 16,1-1 0-16,4 1-1 15,-8 2 1-15,3 4-1 16,-15-2 1 0,-7 12 1-16,-25-10-1 0,20 30 0 15,-22-5 0-15,0 10-1 16,-6 11 2-16,4 6-2 16,-3 0 1-16,5 9-2 15,2-2 1-15,4 5-1 16,5-1 1-16,9 0-2 15,3-9 0-15,2 0 0 16,4-4 0-16,-2-8 0 0,-4-6 0 16,0-7 0-16,-9-10 0 15,-8-2 1 1,-4-17-1-16,-23 16 1 16,-2-14-1-16,-8 2 1 0,-6-1 0 15,-9 5 0-15,-6 2 0 16,0-3 0-16,0 5-1 15,4-3 0-15,7-1-1 16,7-6-2-16,15 11-7 16,-3-24-32-16,24 11-1 15,-1-33 0-15,10 5 0 16</inkml:trace>
  <inkml:trace contextRef="#ctx0" brushRef="#br0" timeOffset="40529.7791">16402 8344 72 0,'18'-12'37'16,"-18"12"1"-16,0 0-6 15,36-2-17-15,-36 2-4 16,18 21-2-16,-12-3-3 16,9 10-1-16,-5 5-2 15,3 3-1-15,-3-1 1 16,-1 1-2-16,1-7 1 16,0-2-2-16,1-6 1 15,-11-21-1-15,23 17 1 16,-23-17-1-16,31-23-1 15,-13-2 2-15,-3-1-2 16,1-7 0-16,-1-2 0 0,0-1 1 16,-3 5 0-16,-2 4-1 15,3 10 1-15,-13 17 0 16,25-17 0-16,-25 17 1 16,29 10-1-16,-29-10 1 15,25 32-1-15,-13-5 0 16,-5 4 1-16,-3-1-1 15,-2-1 2-15,0-2-2 16,-6-8 0-16,4-19 0 16,-5 19 0-16,5-19 0 15,0-23 0-15,5 0 1 16,5-4-2-16,3-1 2 16,7-3-1-16,1 0 0 0,6 10 0 15,-2 4 0-15,2 5 0 16,0 11 0-16,-4 6 0 15,-2 11 1-15,-3 12 0 16,-3 7-1-16,-7 1 2 16,-2 7-2-16,-6-5 1 15,-4 0-2-15,-2-3 0 16,-2-8-1-16,5-8-3 16,3-19-5-16,0 19-21 15,0-19-10-15,0 0-1 16,17-29 1-16</inkml:trace>
  <inkml:trace contextRef="#ctx0" brushRef="#br0" timeOffset="40779.7811">17405 8340 100 0,'0'0'40'0,"27"17"3"15,-27-17-11-15,8 50-21 16,-29-12-2-16,4 16-3 15,-16 4-1-15,0 7-3 16,-4 0 1-16,1 2-3 16,1-7 1-16,4-9-2 15,12-6-1-15,3-11-1 16,13-7-2-16,3-27-3 0,17 27-10 16,-17-27-23-16,35-25-1 15,-12-8 0-15,8-1 0 16</inkml:trace>
  <inkml:trace contextRef="#ctx0" brushRef="#br0" timeOffset="41076.6786">17552 8629 89 0,'0'0'40'0,"0"0"1"16,-29 24-2-16,-2-21-29 15,14 15-2-15,-6-5-4 16,9 4-1-16,14-17-1 15,-2 27-2-15,22-11 0 0,9-3 0 16,7 4 0-16,9 2 0 16,-3 2 0-1,0 4-1-15,-5 2 1 16,-10 2 1-16,-10 0-1 0,-11 3 1 16,-12-7 0-16,-9 0 0 15,-10-9 0-15,-6-5-1 16,-4-7-1-16,-5-12-4 15,13 16-15-15,-10-29-22 16,10 0 0-16,2-10 1 16,12 0-2-16</inkml:trace>
  <inkml:trace contextRef="#ctx0" brushRef="#br0" timeOffset="41764.1844">18462 8601 52 0,'20'-4'38'0,"-20"4"-1"15,0 0 1-15,0 0-19 16,0 0-5-16,-31 38-4 15,-12-26-3-15,5 11-2 16,-12 0-1-16,1 7-1 16,-1-1 0-16,10 2-2 15,11-4 0-15,15-4 0 16,14-6-1-16,20-5 0 16,11-9 0-16,9-8 0 15,6-9-1-15,3-7 1 16,-5-8-1-16,-7-9 1 0,-7-10-1 15,-8-8 1-15,-9-3-2 16,-7-2 2-16,-4 1 0 16,-6 6 0-16,0 5 0 15,-2 10 0-15,2 12 2 16,4 27-1-16,0 0 1 16,0 0 0-16,-19 27 0 15,21 12-1-15,-4 5 1 16,6 7 0-16,0 5-1 15,2 2 0-15,1-3 0 16,5-1-1-16,0-8 0 16,-3-11-2-16,7-7-1 15,-16-28-2-15,40 29-3 0,-40-29-7 16,54-23-27-16,-31-2 1 16,8-7 0-16,-6-18-1 15</inkml:trace>
  <inkml:trace contextRef="#ctx0" brushRef="#br0" timeOffset="41998.5876">18829 8353 78 0,'0'0'41'16,"17"-23"-1"-16,-17 23 2 15,-4 18-28-15,14 20-5 16,-16 4-2-16,2 16-1 16,-5-3-2-16,5 16-1 15,-4-4-1-15,6 1-1 16,6-7 0-16,8-11-1 0,13-14 1 15,9-13-2-15,15-9 0 16,7-16 0-16,5-6-1 16,1-19-1-1,2-2-2-15,-16-22-6 0,8 20-16 16,-33-23-16-16,-9 6 1 16,-26 2 0-16,-11 6 1 15</inkml:trace>
  <inkml:trace contextRef="#ctx0" brushRef="#br0" timeOffset="42155.012">18727 8608 82 0,'-31'18'41'0,"31"-18"1"15,-6 17-1-15,25-25-30 0,31 8-4 16,4-9-2-16,2 3-5 16,0 6-5-16,-23 2-34 15,11-6-3 1,-18 0 1-16,-9-2-1 0</inkml:trace>
  <inkml:trace contextRef="#ctx0" brushRef="#br0" timeOffset="45217.8034">7408 11000 67 0,'0'0'39'16,"-25"2"1"-16,25-2-10 15,-25-15-17-15,25 15-1 16,0 0-2-16,18 34-1 16,-7-16-4-16,16 14 0 15,4 1-2-15,6 17 0 16,5-2-1-16,6 7-1 16,-1-5 0-16,-1 2 0 15,-6-4 0-15,-7-6-2 16,-4-7 1-16,-8-12-2 15,-5-4 0-15,-16-19-2 16,0 0-4-16,0-38-8 16,-2 7-27-16,-10-11 1 0,1-1-2 15,-7-6 2-15</inkml:trace>
  <inkml:trace contextRef="#ctx0" brushRef="#br0" timeOffset="45467.8334">7703 10949 61 0,'0'0'40'16,"0"0"1"-16,-7 36-1 15,-7 8-20-15,-19-19-12 16,10 23-1-16,-17-2-2 16,1 10-1-16,-5-3-2 0,1 5 0 15,3-6-2-15,1 1 2 16,9-8-2-16,4-9-1 15,15-3-1-15,3-12-1 16,16 2-6-16,-8-23-30 16,0 0-3-16,25-25 0 15,-6 2 0-15</inkml:trace>
  <inkml:trace contextRef="#ctx0" brushRef="#br0" timeOffset="45983.4651">8110 10684 34 0,'18'-10'38'16,"-18"10"1"-16,0 0-1 16,23 4-16-16,-23-4-5 0,0 0-3 15,-14 29-4-15,22 9-2 16,-14 4-2-16,8 18-3 15,-6 7 1-15,6 14-1 16,-4 11-1-16,2 7 0 16,0-3-1-16,2-2 1 15,0-9-1-15,4-5 1 16,0-11-2-16,0-11 1 16,-1-12-1-16,3-15 1 15,-2-8-1-15,-6-23 0 16,12 21 0-16,-12-21 0 15,0 0-1-15,7-25 0 16,-7 25-2-16,4-40-2 0,-4 40-4 16,-11-41-33-16,9 24-2 15,-10-4 0 1,2 4 0-16</inkml:trace>
  <inkml:trace contextRef="#ctx0" brushRef="#br0" timeOffset="46983.8123">8523 11752 39 0,'0'0'36'16,"0"0"2"-16,-9-21 1 15,7-8-19-15,21 27-9 16,-13-21-2-16,17 20-1 16,-23 3-2-16,40-10-1 15,-22 12-1-15,7 13-1 16,-12 4 0-16,3 14-1 0,-14 4 0 16,-4 5 0-16,-10 6-1 15,-7-2 0-15,-6 2-1 16,-4-6 0-16,0-4 0 15,-2-7 1-15,6-8-1 16,4-6 0-16,21-17 1 16,-25 17-1-16,25-17 1 15,0 0 0-15,0 0-1 16,0 0 1-16,0 0-1 16,29-7 1-16,-10 1-1 15,6 4 0-15,4-2 0 16,8 2 1-16,-3 0-1 15,1 2 0-15,-2 6 0 0,-2-6 0 16,-4 8-1-16,-8-8-1 16,0 9-4-16,-19-9-8 15,18-13-27-15,-18 13-2 16,5-21 1-16,-5 21 0 16</inkml:trace>
  <inkml:trace contextRef="#ctx0" brushRef="#br0" timeOffset="48005.5553">8512 10575 27 0,'0'0'36'0,"0"0"1"15,0 0-3-15,0 0-10 16,0 0-5-16,0 0-4 16,25 19-3-16,-25-19-3 15,33 23-2-15,-16-6-3 16,12 12 0-16,0 1-2 15,4-1 1-15,-3 2-2 0,3-2 0 16,-4-1-1 0,-2-3 1-16,-6-2-1 15,-7-3-1-15,-3-3 0 16,-11-17-3-16,0 0-3 0,0 0-5 16,22-8-22-16,-26-19-9 15,2-3 1-15,-4-13 1 16</inkml:trace>
  <inkml:trace contextRef="#ctx0" brushRef="#br0" timeOffset="48177.6468">8786 10530 84 0,'-26'0'40'0,"9"18"1"16,-4-9-9-16,7 37-21 0,-15-11-3 16,10 19-2-1,-8-3-3-15,4 3-1 16,4 0-3-16,-1-14-5 0,19 10-25 15,-7-25-10-15,8-25 0 16,-2 23-1-16</inkml:trace>
  <inkml:trace contextRef="#ctx0" brushRef="#br0" timeOffset="49021.3998">9790 11054 71 0,'0'0'39'16,"0"0"2"-16,0 19-10 0,0-19-18 15,18-6-4-15,-18 6-2 16,46-9-3-16,-13 3-1 16,9 0-3-1,3 1 1-15,-1-1-2 0,-1 2-2 16,-13-6-1-16,5 14-4 16,-35-4-7-16,23-7-24 15,-23 7 1-15,-38 23-3 16,-1-4 3-16</inkml:trace>
  <inkml:trace contextRef="#ctx0" brushRef="#br0" timeOffset="49177.6509">9750 11259 58 0,'-15'18'39'15,"9"-1"1"-15,6-17-2 16,0 0-22 0,42 21-7-16,-17-29-2 15,16 8-3-15,-3-9-3 16,1-3-3-16,3 6-6 0,-19-9-30 15,6-2-2-15,-5 0 1 16,-5-1-2-16</inkml:trace>
  <inkml:trace contextRef="#ctx0" brushRef="#br0" timeOffset="50662.3253">11310 10557 43 0,'0'0'35'16,"0"0"1"-16,0 0 0 15,-3-21-22-15,3 21-3 16,-22-4-1-16,22 4-1 0,-48 8-2 16,19 0-2-16,-13-3-1 15,5 5-1-15,-3-6-1 16,7 0-1 0,4-8 0-16,10 2-1 15,19 2 0-15,-16-17 1 0,14-1-1 16,2 18 1-16,10-26 0 15,-10 26 0-15,11-22 1 16,-11 22 0-16,0 0 1 16,0 0-1-16,0 0 0 15,0 0 0-15,0 0 0 16,0 0 0-16,12 18-1 16,-12 3 0-16,-2 11 1 0,2 9 0 15,0 12-1-15,0 13 0 16,-2 18 0-1,2 4 0-15,-2 6-1 16,0 4 0-16,2 2 0 0,2 1 0 16,-2-3 0-16,4 4 1 15,-2-10-2-15,4-2 2 16,0-7-1-16,-3-14 0 16,1-8 1-16,-2-7-1 15,0-14 0-15,-2-11 0 16,-2-12 0-16,2-17 1 15,0 0-1-15,0 0 0 16,-17 17 0-16,17-17 0 16,0 0 0-16,0 0 1 15,0 0-1-15,-18-9-1 16,18 9 1-16,0 0 0 16,0 0 0-16,20-6 0 0,-20 6 0 15,38-8 0-15,-7 6 0 16,10 1 0-16,7-1 0 15,6 0 1-15,-2-4 0 16,0 2-1-16,-2 2 0 16,-7-2 0-16,-11 1 0 15,-8 1 0-15,-7 0 0 16,-17 2 0-16,0 0-1 16,0 0-1-16,6-18-2 15,-6 18-1-15,0 0-7 16,-27-23-31-16,23 6 0 15,-6-6-1-15,6-2 0 16</inkml:trace>
  <inkml:trace contextRef="#ctx0" brushRef="#br0" timeOffset="51443.5994">11596 10596 20 0,'0'0'33'0,"0"0"4"15,31-2-2-15,-12 7-12 16,-11-29-4-16,32 25-4 15,-19-24-3-15,24 20-3 16,-14-11-2-16,9 10-4 16,-9 0 0-16,2 10 0 15,-14 6-1-15,-7 7-1 16,-16 10 0-16,-10 7 1 0,-9 4-1 16,-10 6 0-16,-1 1 0 15,-5-1-1-15,-1-4 1 16,5-8-2-1,8-5 1-15,4-8-1 0,23-21 1 16,-22 23-1-16,22-23 2 16,0 0 0-16,0 0-1 15,0 0 1-15,27-9-1 16,-5 5 2-16,-1-2-2 16,8 0 1-16,2-1-1 15,0 1-1-15,-1 2 0 16,1-4 0-16,4 8-5 15,-18-21-10-15,5 15-24 0,-5-7-2 16,-17 13 1 0,27-31 0-16</inkml:trace>
  <inkml:trace contextRef="#ctx0" brushRef="#br0" timeOffset="51740.4808">12140 10410 58 0,'0'0'39'0,"25"-20"1"16,-25 20 1-16,17 29-22 15,-17-29-8-15,0 52-1 16,-9-12-3-16,7 20-2 0,-8 3-2 16,4 2-2-1,2-1 1-15,4-3-1 16,2-5 1-16,8-10-3 15,1-10 2-15,5-5-2 0,3-16 1 16,0-5-1-16,5-10-1 16,-3-10 1-16,2-3-5 15,-8-14-1-15,14 13-11 16,-15-26-23-16,-4 4 0 16,-9-5 0-16,-4-1 0 15</inkml:trace>
  <inkml:trace contextRef="#ctx0" brushRef="#br0" timeOffset="51896.7421">12101 10688 58 0,'0'0'40'0,"0"0"-1"16,21 2 0-16,8-29-16 0,6 21-17 16,-2-7-4-16,0-12-9 15,9 9-29-15,-17 3-3 16,-6-2 0-16,-19 15-1 15</inkml:trace>
  <inkml:trace contextRef="#ctx0" brushRef="#br0" timeOffset="52288.1123">12489 10325 70 0,'21'-11'39'0,"2"3"0"16,-2 0 0-16,-13-9-26 15,17 17-5-15,-25 0-3 16,23 8-1-16,-23 9-2 16,-5 14 0-16,-9-3-1 15,-1 15 1-15,-7-3-1 16,3 2 1-16,-2-5-1 15,6-5 1-15,3-5-1 16,6-8 1-16,6-19 0 16,0 0-1-16,23 12 0 15,-1-20 0-15,5-3-1 0,9-1 1 16,3-3-1-16,5 1 0 16,2 5-1-16,-1 1-1 15,1 10-5-15,-27-6-33 16,8 10-1-16,-27-6-2 15,12 23 1-15</inkml:trace>
  <inkml:trace contextRef="#ctx0" brushRef="#br0" timeOffset="52663.1353">11860 11273 77 0,'-19'13'38'15,"19"-13"0"-15,0 0-10 16,0 0-17-16,0 0 0 16,21 0-4-16,-4-6-2 15,18 6 0-15,4-9-2 0,15 1-1 16,7-3 0-16,11-3-2 16,-1 1 0-16,-1-4-2 15,-3 7-4 1,-19-15-6-16,-1 21-29 0,-22 2 1 15,-25 2-2-15,0 0 1 16</inkml:trace>
  <inkml:trace contextRef="#ctx0" brushRef="#br0" timeOffset="53210.0176">12059 11534 38 0,'0'0'35'16,"0"0"2"-16,19-18 0 15,2 22-19-15,-7-29-5 0,26 19-1 16,-15-13-2-16,16 17-1 16,-12-5-3-1,5 12-1-15,-12 1-1 16,-3 11-1-16,-15 7-1 0,-6 8-1 15,-13 3-1-15,-9 1 0 16,-7 6 0-16,-1-1 1 16,-3-5-1-16,6-1 0 15,4-9 1-15,8-1 0 16,17-25-1-16,-10 27 1 16,10-27 0-16,27 8 0 15,-4-10 0-15,6-4 0 0,6-3 0 16,9-1-1-1,1 2 0-15,-1 1 0 16,-2-5-1-16,-5 1-3 16,3 14-10-16,-11-16-28 15,-9 3 0-15,-15-7-1 0,-1-4 1 16</inkml:trace>
  <inkml:trace contextRef="#ctx0" brushRef="#br0" timeOffset="53694.4081">12940 11184 64 0,'0'0'39'0,"0"0"2"16,0 0-1-16,0 0-24 15,35-7-6-15,-16-5-3 16,12 12-4-16,0 2-3 15,4-17-8-15,17 3-31 16,-18 5-1-16,1-7-1 16,-4-3 1-16</inkml:trace>
  <inkml:trace contextRef="#ctx0" brushRef="#br0" timeOffset="54772.7107">13729 10864 38 0,'0'0'34'16,"0"0"0"-16,-13 21-7 16,13-21-6-16,0 0-5 0,0 0-5 15,0 0-1-15,25-9-3 16,4 9-2-16,-2-8-2 15,11 6 0-15,-3-2-1 16,3 10-1-16,-3 0 1 16,-4 7-2-16,-10 4 3 15,-9 6-3-15,-16 4 2 16,-11 10-2-16,-9-1 1 16,-6-1-1-16,-5-5 0 15,0-1 1-15,0-8-2 16,6-5 2-16,10-7-2 15,19-9 1-15,0 0 0 16,-2-17-1-16,2 17 2 0,41-33-2 16,-12 16 2-16,7 11-1 15,5 1 0-15,1 8 0 16,3 7 0-16,-5 5 1 16,-3 8-1-16,-6 4 0 15,-8 8 0-15,-6-3 1 16,-13-3 0-16,-6 2 1 15,-13-6-1-15,-5-4 1 16,-12-2-1-16,-1-2 0 16,-6-3 0-16,-1-7 0 15,-1-5-1-15,1-4 0 16,7 0-1-16,0-7-3 16,16 5-4-16,-10-15-32 0,21 0-1 15,6-4-1-15,8 2 0 16</inkml:trace>
  <inkml:trace contextRef="#ctx0" brushRef="#br0" timeOffset="55116.4703">14348 10772 65 0,'20'-4'40'15,"-3"6"2"-15,-17-2-1 16,11 37-17-16,-22-18-15 0,5 25-2 16,-11-2-2-16,3 14-1 15,-1 1-1-15,5 3-2 16,4-5-1-16,10-3 0 16,8-6 0-16,11-13 0 15,4-6 0-15,6-10 0 16,1-6 0-16,5-7 0 15,2-6-1-15,-3-7 1 16,3-7-1-16,-7-7-2 16,5 2-1-16,-14-19-6 15,14 21-20-15,-26-20-12 16,-5 1 1-16,-14 2-1 16,-7 1 1-16</inkml:trace>
  <inkml:trace contextRef="#ctx0" brushRef="#br0" timeOffset="55272.7464">14204 10998 85 0,'27'8'40'0,"7"-12"0"16,15-3-1-16,-7-9-34 16,24 1-4-16,5 1-31 15,-11 3-8-15,-10-2-1 16,-8 3 1-16</inkml:trace>
  <inkml:trace contextRef="#ctx0" brushRef="#br0" timeOffset="56163.5758">15004 10398 61 0,'0'0'37'0,"-21"-13"2"16,21 13-10-16,-29-18-14 15,29 18-1-15,0 0-3 16,0 0-2-16,0 0-2 0,10 29-2 16,-10-29-2-16,38 33-1 15,-11-22 0-15,10 3 0 16,3-12-2-16,8 0 1 15,-1-8-1-15,-1-2 1 16,-3 0-1-16,-9-1 1 16,-5 5 0-16,-8 0 0 15,-21 4 0-15,20 31 1 16,-16 0-1-16,-3 7 1 16,-1 6-1-16,4 10 0 15,0 7 0-15,8 8-1 16,-1 2 2-16,7 8-2 15,-1-1 0-15,6 3 0 0,0-4 0 16,0 3 0-16,1-7 0 16,-3-6 0-16,-4 2-1 15,-3-19 0-15,-7-6 1 16,-3-5 0-16,-4-3 0 16,-4-9 0-16,-3 0 0 15,-5-6 0-15,-7-2 0 16,-6 4 0-16,-2-2 1 15,-8-3 0-15,-7-1 0 16,-5 6 0-16,-5-8 0 16,-2 2-1-16,2-7 0 15,2 2 0-15,4-3 0 16,5-3 0-16,8-2 0 0,4-8 0 16,8 0 0-16,4-7-1 15,17 11-3-15,-21-50-11 16,23 23-29-16,-8-8 0 15,8-7 0-15,0-8-1 16</inkml:trace>
  <inkml:trace contextRef="#ctx0" brushRef="#br0" timeOffset="56882.3613">15706 10153 75 0,'0'0'39'0,"0"0"1"16,10-20-9-16,-10 20-18 16,0 0-2-16,13 33-1 15,-22-4-2-15,9 30-2 16,-8 6-1-16,2 26-1 0,0 12 0 15,2 18-2 1,1 6 0-16,3 3-1 16,2-3 1-16,3-7-1 15,-1-4 0-15,6-13-1 0,-2-7 0 16,1-10 0-16,1-13 0 16,3-9 0-16,-1-15 0 15,-2-6 0-15,1-15 0 16,-1-5 0-16,-10-23 0 15,0 0 0-15,19 16 0 16,-19-16 0-16,0 0 0 16,0 0 0-16,0 0 0 15,0-29 0-15,0 29-1 16,-4-36-4-16,4 36-4 16,-6-48-28-16,12 25-7 15,-4-14-1-15,4 10 1 16</inkml:trace>
  <inkml:trace contextRef="#ctx0" brushRef="#br0" timeOffset="57788.8223">16335 11346 65 0,'17'-14'40'0,"-17"14"1"16,0 0 0-16,-7-27-27 16,7 27-1-16,-22 20-4 15,7 8-1-15,-8-1-3 16,2 10-1-16,-3 1-1 16,11 8-2-16,3 0 1 15,14 2-1-15,10-8-1 0,9-5 0 16,4-8 0-16,8-4 0 15,-1-12 0 1,1-7 0-16,-4-10 0 16,-6-13 0-16,-4-4 1 0,-7-4-1 15,-7-5 1-15,-7-3-1 16,-5-5 0-16,-7 1-1 16,-2 1-1-16,-7-2-2 15,4 7-5-15,-22-11-33 16,14 2-1-16,-6-4-1 15,0 4 0-15</inkml:trace>
  <inkml:trace contextRef="#ctx0" brushRef="#br0" timeOffset="58616.9737">16165 10151 52 0,'-17'5'36'15,"17"-5"2"-15,0 0-1 0,0-21-19 16,17 23-8-16,-17-2-2 15,31-15-3-15,-8 5-2 16,10 6 0-16,-2-1 0 16,9 8 0-16,-7-1 0 15,2 10 0-15,-8-4-1 16,-6 9 1-16,-11 2-2 16,-8 2 1-16,-10 0-1 15,-7 2 0-15,-9-2-1 16,1-1 0-16,2-9 1 15,2-3-1-15,19-8 0 16,0 0 0-16,0 0 0 0,0 0 0 16,34-4-1-16,-3 4 2 15,6 6-1-15,3 5 0 16,-5 6 1-16,-4 8 0 16,-8 8 0-16,-4 5 1 15,-17-1 0-15,-7-1 0 16,-17-3 0-16,-7 1 0 15,-5-9 0-15,-3-6 0 16,-1-9-1-16,-1-8 0 16,6-2-2-16,0-6-1 15,16 2-3-15,-8-26-13 16,25 30-25-16,-21-25-1 16,21 25 1-16,0 0-1 0</inkml:trace>
  <inkml:trace contextRef="#ctx0" brushRef="#br0" timeOffset="61492.4537">6787 13611 17 0,'-31'-2'32'0,"31"2"3"16,-21-4 0-16,21 4-12 15,0 0-8-15,-33-19-3 16,33 19-1-16,0 0 0 16,0 0-3-16,0 0-2 15,6 17-1-15,-6-17 0 16,27 37-2-16,-4-8-1 16,14 11 0-16,9 4-1 15,8 4 0-15,6 6 0 16,2-1 0-16,1 3-1 15,-1-4 0-15,-8-10-1 16,-13-6 2-16,-8-11-2 0,-16-6-1 16,-17-19-2-16,0 0-3 15,0 0-9-15,-12-21-24 16,-5-9-1-16,-6-13-1 16,0-1 2-16</inkml:trace>
  <inkml:trace contextRef="#ctx0" brushRef="#br0" timeOffset="61742.4738">7302 13525 71 0,'0'0'41'16,"4"42"-1"-16,-21-4 1 0,-31 1-32 15,17 16-1-15,-17 3-2 16,-1 17-1-16,-9-6-2 15,6 4-2-15,0-10 0 16,10-6-1-16,7-13-1 16,10-17-2-16,15 0-3 15,10-27-13-15,-7-17-22 16,18-2 0-16,9 0-1 16,-1-6 0-16</inkml:trace>
  <inkml:trace contextRef="#ctx0" brushRef="#br0" timeOffset="62008.0726">7482 13845 66 0,'0'0'39'0,"21"2"0"16,-21-2 0-16,40 2-30 16,-22-14-3-16,13 8-1 15,-4 1-2-15,2-1-5 16,5 11-7-16,-7-12-30 16,-5 1 0-16,-5-2 0 0,-17 6-1 15</inkml:trace>
  <inkml:trace contextRef="#ctx0" brushRef="#br0" timeOffset="62711.2236">8195 13555 52 0,'33'-2'36'0,"-10"1"1"15,6-1-5-15,16 17-18 0,-20-19-4 16,17 21-1-16,-15-11-3 16,6 17 0-16,-20 2-2 15,-3 12-1-15,-16-1 0 16,-11 16-1-16,-14-2-1 16,-4 3 1-16,-7 1-1 15,1-4 0-15,-1-6 0 16,9-6 0-16,4-7-1 15,10-6 2-15,19-25-1 16,-16 25 0-16,16-25 1 16,0 0-1-16,27 4 1 15,-5-6-1-15,3-2 1 16,6 0-1-16,1 0 0 0,3 4 0 16,4 0 0-16,-1 4 0 15,-1 0-1-15,-4-2 0 16,-2 0 0-16,-6-2-1 15,-4 8-2-15,-21-8-1 16,31-2-6-16,-31 2-32 16,0-23 0-16,-2 5-1 15,4-3 0-15</inkml:trace>
  <inkml:trace contextRef="#ctx0" brushRef="#br0" timeOffset="64180.1797">9416 13686 48 0,'0'0'37'0,"0"0"2"15,0 0-3-15,-21 4-22 16,38 3-3-16,-17-7-2 16,24-7-3-16,-7-1-1 15,14 4-3-15,5-5 0 16,9 3 1-16,1-6-2 16,2 1 0-16,1 1-1 15,-9 2-1-15,-1 5-2 0,-14-7-4 16,-2 18-4-16,-23-8-23 15,0 0-6-15,-29 11 1 16,2 3 0-16</inkml:trace>
  <inkml:trace contextRef="#ctx0" brushRef="#br0" timeOffset="64352.0636">9470 13787 76 0,'0'0'38'15,"-7"20"2"-15,20-1-12 16,-13-19-17-16,50-8-2 15,-17-1-2-15,13 5-3 16,-3-6-2-16,-5 1-4 16,3 9-4-16,-22-10-31 0,6 6-3 15,-25 4 0-15,21-6 0 16</inkml:trace>
  <inkml:trace contextRef="#ctx0" brushRef="#br0" timeOffset="65680.3281">11036 13316 34 0,'0'0'34'16,"0"0"0"-16,0 0 0 15,-23-6-21-15,23 6 0 16,0 0-4-16,41-10 0 15,-24-3-2-15,20 7-2 16,-2-5-1-16,9 7-1 16,-4-2 1-16,5 8-2 15,-9 2 0-15,-7 11 0 16,-11 0 0-16,-12 6-1 16,-16 6 1-16,-9 4-1 0,-8 0 1 15,-6 1-1 1,-8-3 0-16,3 0-1 0,3-8 1 15,4 0 1-15,8-6-2 16,23-15 1-16,-17 18 0 16,17-18 0-16,30-12 1 15,5 1-1-15,6-5 0 16,7 1 0-16,6-2 0 16,4 1-1-16,-2 3 0 15,-8 0-1-15,-2 13-2 16,-17-10-5-16,10 31-12 15,-22-19-21-15,-17-2 0 16,0 0 0-16,-8 29-1 0</inkml:trace>
  <inkml:trace contextRef="#ctx0" brushRef="#br0" timeOffset="65945.9601">11004 13814 60 0,'0'0'38'16,"0"0"0"-16,32 10 0 16,-10-20-26-16,22 10-4 0,-2-15-2 15,18 5-2 1,-2-1-2-16,4-4-5 15,5 9-2-15,-20-17-7 16,14 13-25-16,-24 4-2 0,-14 4 1 16,-23 2-1-16</inkml:trace>
  <inkml:trace contextRef="#ctx0" brushRef="#br0" timeOffset="66524.1152">11023 14052 73 0,'0'0'37'15,"0"0"1"-15,33 6-10 16,-16-21-17-16,20 13-3 16,-6-10-2-16,11 8-1 15,-5 0-2-15,-1 6-1 16,-9 6 0-16,-9 9 0 15,-12 4-1-15,-8 10 0 0,-10 6-2 16,-7-1 1-16,-10 6 0 16,-2-5 0-16,-2-3 0 15,4-7 0-15,2-6 0 16,6-4 1-16,4-7-1 16,17-10 1-16,-20 11 0 15,20-11-1-15,0 0 1 16,0 0 0-16,0 0 0 15,25 10 0-15,-5-10 0 16,7 0-1-16,2-2 1 16,9 0 0-16,1-2-1 15,3 2 1-15,-3 2-1 16,-4-3-1-16,-5 3 0 0,-6-4-2 16,-3 8-3-16,-21-24-11 15,0 20-22-15,0 0-3 16,2-17 2-16,-2 17-1 15</inkml:trace>
  <inkml:trace contextRef="#ctx0" brushRef="#br0" timeOffset="67946.0427">12084 13356 67 0,'17'-21'40'16,"-17"21"-1"-16,0 0 1 16,0 0-28-16,-9 19-3 15,-9-4 0-15,9 20-3 16,-17 5-1-16,3 16-2 16,-9 5 1-16,3 10-2 15,0 0 1-15,7 2-1 16,7-2-1-16,11-6 1 15,14-11-1-15,11-4-1 16,12-14 1-16,7-9-1 16,3-12 1-16,1-3-1 15,-1-8 1-15,-7-2-1 0,-5-8 0 16,-8 0 1-16,-4-2-1 16,-19 8 0-16,20-11-1 15,-20 11 0 1,0 0-2-16,6-19-1 0,-6 19-3 15,-8-19-11-15,8 19-25 16,-10-23 0-16,10 23 0 16,-4-33 0-16</inkml:trace>
  <inkml:trace contextRef="#ctx0" brushRef="#br0" timeOffset="68758.7856">12375 13486 44 0,'0'0'36'15,"-19"-11"-1"-15,19 11 1 16,0 0-23-16,4-21-3 16,23 19-2-16,-4-15-1 15,15 11-2-15,-1-2-2 0,7 6 1 16,-3 2-2-16,1 6 1 15,-15 2 0 1,-2 13-2-16,-11 2 0 16,-10 9 0-16,-10 1-1 0,-11 5 1 15,-7-3 0-15,-4-1 0 16,-5-3-2-16,4-12 2 16,0-3-1-16,10-9 0 15,19-7 1-15,-18 6-1 16,18-6-1-16,20-10 1 15,5 5 0-15,5 1 0 16,9 2 0-16,2 2 0 16,1 2 0-16,-2 4 0 15,-3 7 1-15,-4 6-1 16,-12 0 2-16,-7 10-1 16,-12 0 1-16,-8 0 0 15,-12-2 0-15,-7 3 0 0,-6-9 0 16,-1 2 0-16,-3-11 0 15,2-4-1-15,2-7 0 16,2 1 1-16,6-4-2 16,4-5 1-16,19 7-2 15,-27-10-1-15,27 10-1 16,0 0-3-16,0 0-11 16,0 0-25-16,-12-19 0 15,12 19 0-15,0-23-1 16</inkml:trace>
  <inkml:trace contextRef="#ctx0" brushRef="#br0" timeOffset="69915.1283">12880 13262 44 0,'0'0'35'15,"0"0"-1"-15,14-17 2 16,-14-1-23-16,25 22-2 15,-25-4-2-15,50-11-1 16,-29 1 0-16,16 14-3 16,-16-4 0-16,4 10 0 15,-25-10-1-15,23 23-1 16,-28-6-1-16,-7 2 0 16,-7 2 0-16,-4-4-1 15,-2 3 0-15,3-3 0 16,1-2 0-16,21-15-1 15,-25 23 2-15,25-23-2 16,0 0 2-16,19 15-1 0,-1-11-1 16,7-4 0-16,2 0 2 15,8 0-2-15,-5 0 0 16,1-2 0-16,-2 2-1 16,-10 0-1-16,3 2 0 15,-22-2-4-15,27 10-11 16,-27-10-24-16,0 0-1 15,0 0 0-15,0 0 0 16</inkml:trace>
  <inkml:trace contextRef="#ctx0" brushRef="#br0" timeOffset="70549.1025">13388 13066 65 0,'0'0'38'16,"0"0"0"-16,0 0-6 15,0 0-19-15,0 0-3 16,0 0-1-16,32 12-1 15,-10-1-2-15,9 12-2 16,-2 8 0-16,9 9-1 16,-3 8 0-16,-2 14-1 15,-4-1 0-15,-4 10-1 16,-8 4 0-16,-7-2-1 0,-12 1 1 16,-6 3 0-16,-9-4-1 15,-3-12 1-15,-5-5 0 16,0-8 1-16,2-10-2 15,2-1 2-15,3-12-1 16,18-25-1-16,-27 25 1 16,27-25 0-16,-17 11 0 15,17-11-1-15,0 0 1 16,-17 4-2-16,17-4 0 16,0 0-1-16,0 0-1 15,-20-25-4-15,20 25-18 16,-2-17-19-16,-3-2 1 15,-7-8-1-15,1-4 0 0</inkml:trace>
  <inkml:trace contextRef="#ctx0" brushRef="#br0" timeOffset="71517.886">13947 13667 61 0,'0'0'37'0,"0"0"1"0,-21-8-10 0,21 8-7 15,0 0-7-15,19 17-3 32,-19-17-4-32,29 6-3 15,0-8-1-15,8 2-2 16,3-2-2-16,3-9-2 0,5 11-4 0,-23-14-27 31,12 5-7-31,-14-1 1 16,-23 10-2-16</inkml:trace>
  <inkml:trace contextRef="#ctx0" brushRef="#br0" timeOffset="72689.9968">14640 13448 51 0,'0'0'34'0,"-20"10"-1"16,20-10-6-16,0 0-18 15,0 0-1-15,31-10-2 0,-12 0-1 16,16 10 1-16,2-11-1 16,7 13-1-16,-3-2 0 15,3 7 0-15,-9 5-1 16,-3 7 0-16,-8 0-2 15,-7 4 1-15,-13-2-1 16,-8 6 0-16,-8-6-1 16,-3-1 1-16,-10-9-1 15,2-3 1-15,-2-1-1 0,5-3 0 16,20-4 1 0,0 0-1-16,0 0 0 15,0 0 0-15,31-13 0 16,2 11 0-16,4 0 0 0,3 6 1 15,1 3-1-15,-7 5 0 16,-3 1 0-16,-8 7 1 16,-5-1-1-16,-9 6 1 15,-9-2 0-15,-7-2 1 16,-11-2-1-16,-3 2 1 16,-8-7-1-16,-2 1 0 15,-1-9 1-15,-1-3-2 16,0-3-1-16,0-3-1 15,14 1-3-15,-8-19-5 16,27 21-19-16,-8-21-12 16,8 21 1-16,4-31-1 15</inkml:trace>
  <inkml:trace contextRef="#ctx0" brushRef="#br0" timeOffset="73786.9095">14651 13166 38 0,'14'-17'35'0,"-14"17"1"16,0 0-9-16,0 0-8 16,3 28-4-16,-26-18-2 0,14 25-2 15,-24-9-1-15,6 22-5 16,-10 2 1 0,8 12-2-16,-2 1-1 15,12 6 0-15,8 0-1 0,12 2 0 16,11-2-2-16,15-6 1 15,2-5 1-15,10-1-1 16,1-7 0-16,-1-4 0 16,-1-13 0-16,-3-8 0 15,-6-10 0-15,-4-5 0 16,-6-6-2-16,-19-4 1 16,25-18-2-16,-25 18-1 0,18-23-5 15,-26-2-33-15,18 4-1 16,-1-5-1-1,3 1 1-15</inkml:trace>
  <inkml:trace contextRef="#ctx0" brushRef="#br0" timeOffset="74411.9506">15282 13632 80 0,'0'0'42'16,"0"0"0"-16,0 0 1 15,38 19-34-15,-38-19-2 16,0 0-2-16,0 0-3 16,0 0-1-16,0 0-2 0,0 0-3 15,0 0-8-15,0 0-28 16,0 0-2-16,0 0 1 15,0 0-2-15</inkml:trace>
  <inkml:trace contextRef="#ctx0" brushRef="#br0" timeOffset="75193.3672">15691 13413 68 0,'0'0'38'16,"-27"8"-1"-16,9-10-10 0,18 2-16 16,0 0-2-16,0 0-3 15,23-6-2-15,3 6-1 16,-3-3-1-16,11 1 0 16,1 2 0-16,6 3 0 15,-3 3 0-15,1 12-1 16,-8 1-1-16,-4 4 1 15,-14 0-1-15,-7 2 1 0,-12 0-1 16,-13 0 1 0,-8-4-1-16,-6-4 1 15,-4-6 1-15,5-3-1 16,5-6-1-16,7-2 0 0,20 0 0 16,0 0 1-16,0 0-2 15,22-15 1-15,8 11-1 16,5 4 1-16,6 6 0 15,1 3 0-15,2 5 0 16,-3 7 0-16,-4 2 0 16,-8 4 1-16,-8 3-1 15,-10 1 1-15,-13 0 0 16,-13-3 0-16,-10-3 0 16,-6-2 0-16,-6-11-1 15,-1-6 1-15,-3-6-1 16,3-12-1-16,7-3-1 15,0-12-2-15,14 6-2 0,-6-19-7 16,24 9-28-16,-6 2 1 16,7 4-1-16,3 4 1 15</inkml:trace>
  <inkml:trace contextRef="#ctx0" brushRef="#br0" timeOffset="75755.8853">16117 13227 64 0,'0'0'41'0,"-19"-15"-2"15,19 15 2-15,0 0-22 0,32-12-11 16,-14 11-2-16,15 12-1 16,-6 8-1-16,9 8-2 15,-1 10 1-15,4 12-2 16,-5 7 1-16,-1 9-1 16,-8 0 1-16,-4 8-1 15,-9-4-1-15,-6 2 1 16,-10-2-1-16,-8-9 1 15,1-4 0-15,-5-12 0 16,3-8 0-16,-5-13-1 16,18-23 0-16,-27 21 0 15,27-21-1-15,-23-17-2 16,18 0-4-16,-17-22-23 0,16 11-13 16,-5-11-1-16,3 9 1 15,0-9 0-15</inkml:trace>
  <inkml:trace contextRef="#ctx0" brushRef="#br0" timeOffset="78521.7676">11681 13053 22 0,'0'0'28'0,"4"-23"-1"16,-4 23-7-16,0 0-5 15,-20-16-2-15,16 39-1 16,-23-5-2-16,8 35-1 15,-23 11 0-15,1 34-3 16,-21 15 0-16,-3 36-2 0,-18 12 0 16,2 18-2-1,-2-5 0-15,8-9-2 16,5-13-1-16,14-22 0 16,10-20 0-16,13-34-3 0,18-14-4 15,-2-26-28-15,17-36 0 16,-2 17 0-16,0-36-1 15</inkml:trace>
  <inkml:trace contextRef="#ctx0" brushRef="#br0" timeOffset="81975.4298">8078 15959 37 0,'-20'-25'36'16,"20"25"2"-16,-15-25 0 15,-8 2-23-15,23 23-2 16,0 0-2-16,0 0 0 16,0 0-4-16,36 13-2 15,-9 3-2-15,14 7 0 16,1 4-1-16,10 5 0 16,4 3-2-16,-2 1 1 15,-3-1-1-15,-3 1 1 16,-6-3 0-16,-5-8-1 15,-8-2 0-15,-6-8-1 0,-6-2-1 16,-17-13 0-16,20 16-4 16,-20-16-2-16,0 0-9 15,0 0-23-15,-24-21-1 16,24 21 1-16,-30-29 0 16</inkml:trace>
  <inkml:trace contextRef="#ctx0" brushRef="#br0" timeOffset="87617.3715">8516 15769 1 0,'0'0'21'0,"19"-8"8"15,-19 8 2-15,0 0-13 16,0 0 0-16,0 0 0 16,-8 37-4-16,-11-28-1 15,15 26-4-15,-21-10 0 16,9 15-2-16,-12-7-2 16,6 9-1-16,-9-6-2 15,6 5 1-15,-4-3-2 16,2-7 0-16,4-5 0 15,2-3-1-15,0-1 1 16,3-7-1-16,1-4 0 16,17-11 0-16,-21 14 0 15,21-14-2-15,0 0-3 0,-23 0-5 16,42-6-28-16,-19 6-2 16,25-15 1-16,-4 1-1 15</inkml:trace>
  <inkml:trace contextRef="#ctx0" brushRef="#br0" timeOffset="88320.7197">9058 15957 29 0,'-26'0'31'0,"26"0"3"15,0 0-13-15,-19 4-4 16,19-4-2-16,0 0-4 16,0 0-1-16,0 0-2 15,0 0-2-15,21-2-1 16,3 2-1-16,-1-10-1 16,9 4-1-16,7-5-1 15,3 3 0-15,3-1 0 16,-3 1-1-16,3 2-3 15,-15-5-2-15,9 17-7 16,-39-6-24-16,21 1-2 16,-21-1 1-16,0 0-1 0</inkml:trace>
  <inkml:trace contextRef="#ctx0" brushRef="#br0" timeOffset="88633.2206">9052 16116 44 0,'0'0'37'0,"0"0"0"16,2 19 1-16,7-1-22 15,-9-18-7-15,31-6-2 16,-10-6 0-16,18 7-3 16,0-5-1-16,7 0-1 15,-2-3 0-15,-1 7 0 0,-9-2-1 16,-7 7 1-16,-5 1-1 15,-22 0 0-15,0 0 0 16,0 0-1 0,0 0 0-16,-8 17 1 0,8-17-2 15,0 0 1-15,-21 0-3 16,21 0-3-16,0 0-9 16,0 0-25-16,-25-8 0 15,25 8 0-15,-27-4-1 16</inkml:trace>
  <inkml:trace contextRef="#ctx0" brushRef="#br0" timeOffset="91164.6627">10510 15788 29 0,'19'-6'24'0,"-19"6"-1"16,0 0-2-16,23-7-1 16,-25-11-4-16,20 20-3 15,-20-19-4-15,2 17 0 16,8-19-2-16,-8 19 0 16,-6-17 0-16,6 17-2 15,-29-12 0-15,10 14-1 16,-14-2-1-16,0 6 0 15,-6 1-1-15,3 11 1 16,-3 1-2-16,4 8 0 16,3 5 1-16,5-3-2 15,9 4 1-15,11-1-1 16,7-5 1-16,11-4-2 0,8-6 1 16,12-9 0-16,6-10 0 15,5-7-1 1,1-7 2-16,5-5-1 15,-2-4-1-15,-3-2 2 0,-7 1-2 16,-5 4 3-16,-8 1-1 16,-3 6 2-16,-20 15-2 15,0 0 1-15,0 0 0 16,0 0 1-16,4 33 0 16,-10-5-1-16,-2 7 0 15,2 11-1-15,-3 0 1 16,1 6 0-16,-2-4-2 15,5 2 1-15,-5-6 0 0,4-4-1 16,-2-7 0 0,4-7 1-16,-1-6-1 15,5-20 0-15,0 17 0 16,0-17 0-16,0 0-2 0,9-33-1 16,1 16 0-16,-6-6-3 15,15 6-4-15,-19-18-21 16,23 14-12-16,-7-2 1 15,9 4-1-15</inkml:trace>
  <inkml:trace contextRef="#ctx0" brushRef="#br0" timeOffset="91492.8038">11102 15984 54 0,'0'0'37'15,"-21"7"1"-15,21-7 0 16,0 0-26-16,0 0-2 0,36 2-2 15,-14-11-3 1,12 1-1-16,5-2-3 16,5-1-1-16,3 1-2 15,-7-9-4-15,10 21-17 0,-21-11-16 16,-2 3 0-16,-9 2 0 16,-18 4-1-16</inkml:trace>
  <inkml:trace contextRef="#ctx0" brushRef="#br0" timeOffset="92039.6956">11939 15761 57 0,'19'-13'38'0,"-19"13"1"0,24-31 0 15,-24 31-27-15,-14-17-3 16,14 17 0-16,-46 4-1 16,11 9-4-16,-9 2 0 15,-1 10-2-15,-3 6 0 16,6 2-1-16,7 1 1 16,14-5-2-16,13 2 0 15,14-8 1-15,9-6-1 16,10-7 0-16,12-9-1 15,5-10 1-15,5-8-1 16,-3-6 1-16,-1-6 0 16,-7-2 0-16,-3 2-1 15,-10 1 2-15,-7 5-1 0,-16 23 2 16,7-18-1-16,-7 18 0 16,-4 25 1-16,1 2 0 15,1 6 0-15,2 11 0 16,-4 0 0-16,6 2-1 15,-2 0 1-15,0-2-1 16,-2-5 0-16,0-5-1 16,-2-7 1-16,-2-8-1 15,6-19 0-15,-8 21-1 16,8-21 0-16,0 0-1 16,0 0-2-16,-9-31-4 15,9 31-8-15,19-28-27 16,-3 9 0-16,-7-10 0 0,12 8 0 15</inkml:trace>
  <inkml:trace contextRef="#ctx0" brushRef="#br0" timeOffset="92352.9784">12543 15894 75 0,'0'0'39'16,"0"0"2"-16,0 0-3 15,0 0-28-15,37-16-4 16,-5 3-2-16,13 5-1 15,3-1-2-15,0-3-1 16,0 1 0-16,-5-5-2 16,-5 10-3-16,-24-15-8 15,15 12-26-15,-29 9 0 16,-6-27-1-16,-11 12 0 16</inkml:trace>
  <inkml:trace contextRef="#ctx0" brushRef="#br0" timeOffset="92556.0998">12728 15663 79 0,'-10'22'41'0,"10"-22"1"16,-5 40 0-16,-7-19-30 15,16 12-5-15,-12-3 0 16,2 7-3-16,-1-3 0 16,3 1-3-16,-4-5 0 15,2-1-1-15,2-8-2 16,4-21-2-16,0 35-9 15,0-35-29-15,0 0-1 16,0 0-1-16,26-8 1 16</inkml:trace>
  <inkml:trace contextRef="#ctx0" brushRef="#br0" timeOffset="93228.1201">13241 15667 66 0,'0'0'39'0,"17"-27"-1"16,3 24-9-16,-7-20-17 15,28 17-1-15,-16-11-1 16,17 15-4-16,-9 2-1 16,2 9-2-16,-8 5-1 15,-4 9 0-15,-13 7 0 16,-10 9-2-16,-14 5 1 16,-9 4 0-16,-10 4 0 15,-4 1-1-15,-1-3 0 0,1-2 0 16,3-11 1-16,7-5 0 15,3-7-1-15,11-6 1 16,13-19-1-16,0 0 1 16,0 0 0-16,0 0 0 15,0 0 0-15,21 2 0 16,-4-11 0-16,7 5 0 16,5 0-1-16,3 0 1 15,7 4 0-15,3 0-1 16,-1 4 1-16,-1-4-1 15,-3 6 0-15,-4-1 1 16,-6-1-2-16,-6 2 0 0,-4-2 0 16,-17-4-3-16,20 6-4 15,-38-20-33-15,18 14-2 16,-19-13 0-16,19 13-1 16</inkml:trace>
  <inkml:trace contextRef="#ctx0" brushRef="#br0" timeOffset="94212.5246">13968 15755 1 0,'0'0'20'15,"0"0"4"-15,25-7-2 16,-25 7-16-16,0 0-2 15,0 0-1-15,0 0-1 16,18-14-7-16,-18 14-13 0,0 0-5 16,0 0 1-16,0 0 9 15</inkml:trace>
  <inkml:trace contextRef="#ctx0" brushRef="#br0" timeOffset="94915.6731">14242 15738 53 0,'0'0'38'0,"0"0"0"15,0 0 1-15,-19 0-25 16,48 4-5-16,-2-15-1 16,19 9-3-16,2-10-1 15,16 3-1-15,3-5-2 16,1 1 0-16,-2 3-2 16,-12-3-1-16,0 9-4 15,-25-13-5-15,7 18-21 16,-36-1-7-16,0 0 0 15,-35 14 0-15</inkml:trace>
  <inkml:trace contextRef="#ctx0" brushRef="#br0" timeOffset="95056.3073">14396 15832 58 0,'-9'19'38'0,"9"-19"-1"16,33 21 2-16,11-11-26 15,-7-20-5-15,22 7-2 16,-5-9-4-16,6-7-4 15,10 9-27-15,-18-11-8 16,-4 4-2-16,-9 2 0 16</inkml:trace>
  <inkml:trace contextRef="#ctx0" brushRef="#br0" timeOffset="96228.5775">15492 15673 49 0,'-19'4'36'16,"19"-4"-1"-16,0 0-8 15,-29-4-13-15,29 4-2 16,0 0-3-16,38-13-1 0,-16-3-2 15,12 9-1-15,1-7 1 16,11 8-2-16,1-5 0 16,7 11 0-16,-6-2-1 15,-4 12-1-15,-7 1 1 16,-6 8-1-16,-14 12 0 16,-11 5-2-16,-18 7 1 15,-15 3-1-15,-11 3 1 16,-10 3-2-16,-7 4 1 15,-2-6 0-15,1-8-1 16,11-9 2-16,9-10-1 16,14-6 0-16,22-17 0 15,0 0 1-15,0 0 0 0,49-10 0 16,-7-7 0-16,4 0 0 16,5 3 0-1,1-5-1-15,2 6 1 16,-4-3-1-16,-6 9 1 0,-7-1-1 15,-4 8 0-15,-8 4-2 16,-4 2-1-16,-21-6-1 16,31 21-6-16,-31-21-18 15,0 0-15-15,19-4 0 16,-19 4 0-16,29-19 1 16</inkml:trace>
  <inkml:trace contextRef="#ctx0" brushRef="#br0" timeOffset="97025.4955">16377 15746 29 0,'0'0'36'0,"14"-19"0"16,-14 19 2-16,10-23-14 0,7 30-4 15,-17-7-7-15,0 0-2 16,-2-17-2 0,2 17-3-16,0 0 0 15,13 31-4-15,-5-14 2 0,4 8-3 16,-1 2 2-16,7 4-3 15,-5 1 1-15,5 3-1 16,-5-3 1 0,-1-1 0-16,-5-6-1 0,-1-4 1 15,-6-21-2-15,-2 27 2 16,2-27-1-16,0 0 0 16,-21-12 0-16,15-7 0 15,4-8 0-15,2-7 1 16,8-1-1-16,4-7 1 15,5 9-1-15,4 1 1 16,2 7-1-16,6 10 1 16,-2 7-1-16,2 16-1 0,-2 9 2 15,-2 10-2-15,-2 5 2 16,0 10-2-16,-7 3 1 16,-3-1-1-16,-5 0 1 15,-2-4 1-15,-2-7-2 16,-2-10 2-16,-2-23-2 15,0 0 1-15,0 0 1 16,15-42-1-16,-1 9 0 16,3-13 0-16,4-2 1 15,6-2 0-15,0 10-1 16,0 5 1-16,0 7-1 16,-2 12 1-16,2 8-1 15,-4 16 0-15,1 11 1 0,-3 8-1 16,0 10 1-16,0 5-1 15,-3 4-1-15,-3 0 2 16,-1-2-1-16,-5-4 1 16,-1-5-2-16,-4-10 1 15,0-6-1-15,-4-19 1 16,0 17-3-16,0-17 0 16,0 0-7-16,-27-19-33 15,17 0-2-15,-7-4 1 16,-3-2-2-16</inkml:trace>
  <inkml:trace contextRef="#ctx0" brushRef="#br1" timeOffset="242715.7305">16059 7981 28 0,'23'-23'28'16,"-21"-9"0"-16,2 1-5 15,-4 10-5-15,-15-16-3 16,9 18-4-16,-23-15-2 15,12 22-2-15,-24-11 0 16,6 21-1-16,-23 2 0 16,1 25-1-16,-24 8 0 0,1 28-1 15,-14 6 0-15,3 21-1 16,-1 6 0-16,11 16-1 16,6 1 0-1,19 2 0-15,17 2-1 0,24-5-1 16,16-7 1-16,26-3-1 15,22-8 1-15,22-13 0 16,20-18-2-16,13-15 2 16,12-21-1-16,5-15 1 15,1-22 0-15,-5-21-1 16,-11-14 1-16,-11-19-1 16,-18-8 2-16,-13-9-1 15,-20-7-1-15,-21-6 1 0,-19 6-1 16,-27 2 1-16,-23 9-1 15,-26 6 1 1,-15 14-4-16,-17-1-4 16,8 26-32-16,1 7-2 0,12 4 0 15,18 13-1-15</inkml:trace>
  <inkml:trace contextRef="#ctx0" brushRef="#br1" timeOffset="267910.0231">20501 10030 40 0,'-33'4'37'16,"-3"-6"0"-16,7-2 0 0,29 4-24 16,-39-12 1-16,39 12-4 15,-2-19-3-15,24 6-1 16,1-6-2-16,19 3 0 15,6-11-1-15,20 8-1 16,3 2 0-16,12 5-1 16,2 5 0-16,-6 11 0 15,-6 5 0-15,-13 14-1 16,-15 12 1-16,-20 9 0 0,-23 8-1 16,-20 7 2-1,-15-1-1-15,-15 1 0 16,-10-5 0-16,-5-6-1 15,-1-10 1-15,6-7 0 0,10-16-1 16,13-5 0-16,16-10 0 16,19 0 0-16,15-21 0 15,20 7 0-15,13 1 0 16,16 1 0-16,7 8 0 16,3 4 0-16,-5 12 0 15,-11 9 0-15,-12 12 0 16,-17 7 1-16,-21 12 0 15,-27 0 0-15,-20 3 1 16,-15 1 0-16,-15-6 0 16,-9-8 0-16,-5-13 0 15,-1-6 0-15,1-12-1 16,11-9-1-16,11-2 0 0,5-11-1 16,19 7-2-16,4-12-3 15,33 16-6-15,-11-23-31 16,36 4 0-16,6-6-1 15,15-7 1-15</inkml:trace>
  <inkml:trace contextRef="#ctx0" brushRef="#br1" timeOffset="268269.3875">21560 10014 62 0,'-17'6'39'16,"17"-6"1"-16,0 0-1 15,19-2-28-15,2-11-3 16,26 7-3-16,1-5-3 0,12-3-3 16,5 8-4-16,-11-15-11 15,6 17-23-15,-18 3 0 16,-15 6-1-16,-27-5 1 15</inkml:trace>
  <inkml:trace contextRef="#ctx0" brushRef="#br1" timeOffset="268425.6329">21612 10275 74 0,'-13'23'41'16,"13"-23"-1"-16,27 16 0 15,-27-16-33-15,69-12-3 16,-13 3-7-16,0-9-34 0,4 3-2 15,-6-2-1-15,-10-1 0 16</inkml:trace>
  <inkml:trace contextRef="#ctx0" brushRef="#br1" timeOffset="269253.9373">22160 9811 40 0,'-12'-21'37'16,"12"21"1"-16,0-23 0 16,18 21-23-16,-12-27-3 15,28 20-3-15,-1-18-4 16,17 15 0-16,4-1-2 15,12 7 0-15,-1 4 0 16,1 14-1-16,-14 5 0 16,-10 16 0-16,-15 5 0 15,-15 10-1-15,-22 2 0 16,-15 2 0-16,-15-3-1 16,-10-1 1-16,-4-7-1 15,2-11 0-15,3-5 0 16,11-9 0-16,11-7 0 0,27-9 0 15,0 0-1-15,0 0 1 16,48-13 0-16,-4 1-1 16,10 7 1-16,6 3 0 15,0 5 0-15,-2 7 0 16,-12 9 1-16,-5 14 0 16,-12-2 0-16,-16 9 0 15,-15-2 0-15,-15 4 0 16,-14-7 1-16,-6 1-1 15,-7-9 0-15,-6-6 0 16,-4-9 0-16,0 1 0 16,7-5-1-16,7-8 0 15,5 0-1-15,6-8-3 0,29 8-5 16,-25-5-33-16,25 5 0 16,8-20-1-16,-8 20 1 15</inkml:trace>
  <inkml:trace contextRef="#ctx0" brushRef="#br1" timeOffset="269832.0911">23146 9652 78 0,'0'0'40'16,"0"0"1"-16,11-27-12 15,1 44-18-15,-12-17-2 16,-6 46-2-16,2-11-2 15,4 17-2-15,-4 5 0 16,2 12-1-16,0 0 0 16,2 8 0-16,2-2-1 15,6-6-1-15,5-4 1 16,5-7-1-16,9-8 0 16,6-8 0-16,5-12 0 15,7-12 0-15,-1-13-1 0,-2-6 0 16,-3-7 0-16,-6-9-2 15,-4-1-1 1,-12-16-2-16,4 17-9 16,-23-22-27-16,0 8 0 0,-15-5 0 15,-4 0 0-15</inkml:trace>
  <inkml:trace contextRef="#ctx0" brushRef="#br1" timeOffset="270035.2396">22891 10037 75 0,'40'-13'41'16,"5"-4"0"-16,7 3 0 16,-2-11-36-16,8 14-1 15,-4-3-4-15,-8-9-8 0,12 10-30 16,-21 9-2-16,-8 0-1 15,-6 2 0-15</inkml:trace>
  <inkml:trace contextRef="#ctx0" brushRef="#br1" timeOffset="270519.6212">23751 9347 69 0,'0'0'40'15,"0"0"0"-15,0 0-6 16,-21 2-20-16,21 23-3 16,-21-8-3-16,9 18-2 15,-3-3-2-15,7 8-1 0,2-1-1 16,12-3-1-16,6-7 0 15,17-12-1-15,9-11 0 16,8-10 0-16,5-13 1 16,1-6-1-16,-10-12 0 15,-9-3 1-15,-10-10-1 16,-19-4 0-16,-16 4 0 16,-17-2-4-16,4 12-36 15,-23-4-3-15,2 7 0 16,0 7-1-16</inkml:trace>
  <inkml:trace contextRef="#ctx0" brushRef="#br1" timeOffset="274848.5283">22403 8959 16 0,'-15'-30'33'0,"9"5"1"16,-10-4 0-16,-20-11-18 16,36 40 0-16,-58-52-3 15,25 46-1-15,-27-11-3 16,10 25-2-16,-17-3-1 0,7 22-1 16,-2 6-1-16,10 19-1 15,4 9 0-15,15 16-1 16,14 11 0-1,17 14-1-15,13 11 0 0,14 11 0 16,16 5-1-16,11 9 1 16,8 2-1-16,1 4 0 15,-6 4-1-15,-5-4 1 16,-16-1-1-16,-14-10 1 16,-18-9 0-16,-16-10 1 15,-17-15-1-15,-9-22 0 16,-8-19 1-16,-8-20 0 15,-4-26 0-15,-4-12 0 0,-3-14-1 16,7-11 0-16,4-7-2 16,4-9-1-1,17 12-9-15,8-11-29 16,10 11 0-16,7 4 0 0,12 6 0 16</inkml:trace>
  <inkml:trace contextRef="#ctx0" brushRef="#br1" timeOffset="276911.2588">21653 11944 25 0,'0'0'32'16,"-27"2"2"-16,27-2-1 0,42-17-25 15,-11-10 0-15,29 13-2 16,-2-14 0-16,17 14-2 16,-8-1 0-16,7 23 0 15,-22 3 0-15,-10 22 0 16,-24-1 0-16,-15 14 0 15,-26 0-1-15,-13 6 0 16,-22-4 1-16,-8-4-2 16,-9-7 1-16,7-7-2 15,9-10 1-15,18-9-2 16,22-9 0-16,19-2 1 16,38-10-4-16,18 3 3 15,16-1 1-15,11 8-2 0,3 4 1 16,-5 9 0-16,-13 7 2 15,-16 6-1-15,-25 1 1 16,-17 6 0-16,-24-2 0 16,-17 1 1-16,-23-5 0 15,-7 4-1-15,-13-6 0 16,-3-4 0-16,2-4-2 16,5-9-1-16,13-1-3 15,3-16-5-15,54 9-30 16,-33-16-2-16,33 16 1 15,17-34-1-15</inkml:trace>
  <inkml:trace contextRef="#ctx0" brushRef="#br1" timeOffset="277317.5189">22596 11762 64 0,'17'-17'39'15,"-17"17"0"-15,29-10 1 16,-29 10-32-16,14 29-1 16,-16-2-2-16,2 21 0 0,-16 5-1 15,1 20-1-15,-12 2 1 16,4 4-2-16,-2-5 1 15,5-1-1-15,9-9 0 16,15-14-1-16,17-10 0 16,17-15 0-16,15-12-1 15,12-9 0-15,5-8 0 16,5-5 0-16,-2-5 0 16,-7-5-1-16,-9 4 0 15,-10-3-1-15,-11 3 0 16,-14-4-3-16,-3 11-3 15,-31-17-18-15,12 25-15 16,-32-17 0-16,1 11-1 0,-12 0 2 16</inkml:trace>
  <inkml:trace contextRef="#ctx0" brushRef="#br1" timeOffset="277583.1756">22382 12138 42 0,'21'4'37'15,"4"-16"2"-15,4 1-2 16,10 11-12-1,-3-23-20-15,20 9-1 16,-4 1-3-16,-2-10-7 0,18 5-30 16,-18 7-3-16,-4-2 1 15,-5 3-2-15</inkml:trace>
  <inkml:trace contextRef="#ctx0" brushRef="#br1" timeOffset="277989.4324">23281 11401 61 0,'15'-23'39'0,"-15"23"1"16,-31 12 0-16,-2 20-30 15,-13-11-2-15,7 22-3 16,-11-3 0-16,12 10-2 16,5-2-1-16,16-2 0 15,15-6-2-15,19-15 1 16,16-8-1-16,11-15 0 16,8-15 0-16,2-10 0 15,-4-8 1-15,-3-7 0 16,-9-8-1-16,-13 0 1 15,-9-4 0-15,-10 2-1 16,-10 6 1-16,-4 3-1 0,-2 5 0 16,-3 5-3-16,5 12-1 15,-5-1-4-15,13 18-19 16,2 22-14-16,-2-22-2 16,0 30 1-16,3-7 0 15</inkml:trace>
  <inkml:trace contextRef="#ctx0" brushRef="#br1" timeOffset="278223.8002">23448 11566 48 0,'10'-19'39'0,"11"9"1"16,4-5 0-16,12 17-16 15,-2-23-19-15,15 9-2 16,-4-3-2-16,-2 2-3 16,5 11-5-16,-26-10-31 15,8 6-1-15,-31 6-1 16,21-13 0-16</inkml:trace>
  <inkml:trace contextRef="#ctx0" brushRef="#br1" timeOffset="278473.8296">23676 11325 67 0,'0'0'42'0,"0"0"0"16,17 9 1-16,-17-9-31 16,4 33-4-16,-8-5-2 15,8 15-1-15,-4-1-3 16,2 4 0-16,2 0-2 15,-2-6-1-15,4-7 0 16,-2-14-3-16,5 6-3 16,-9-25-8-16,0 0-27 15,18-23 0-15,-7 0-1 16,-3-12 1-16</inkml:trace>
  <inkml:trace contextRef="#ctx0" brushRef="#br1" timeOffset="278708.4151">24025 11052 95 0,'0'0'43'16,"8"27"0"-16,-2 27-11 16,-12-20-25-16,14 16 0 15,-8-2-3-15,5 2-1 16,-3-4-2-16,2-2-1 15,0-4-1-15,0-9-1 0,5-2-4 16,-9-29-17-16,2 23-21 16,-2-23 1-1,-5 25-1-15,5-25 0 16</inkml:trace>
  <inkml:trace contextRef="#ctx0" brushRef="#br1" timeOffset="279364.6961">21568 13076 41 0,'0'0'37'15,"0"0"3"-15,0 0-2 16,0 0-21-16,19-8-3 16,37 4-4-16,0-17-1 15,33 8-2-15,19-12-1 16,29 4-1-16,19-10 0 16,21 0-2-16,7-3-1 15,1 5 0-15,-2 0 0 16,-11 1-2-16,-24 1 0 0,-28 6 1 15,-24 3-1-15,-30 9-1 16,-22-1 1-16,-23-1-2 16,-21 11-1-16,0 0-2 15,-19 13-6-15,-12-9-31 16,4 13-1-16,-11-5 0 16,-1 9 1-16</inkml:trace>
  <inkml:trace contextRef="#ctx0" brushRef="#br1" timeOffset="281099.332">22229 13406 59 0,'14'-21'38'0,"-14"21"2"16,8-23-4-16,-8 23-21 15,0 0-4-15,25 2-2 16,-25-2 1-16,11 19-4 16,-7 0 0-16,2 12-3 15,-2 1 1-15,0 12-2 16,-4 0 0-16,2 10 0 16,-8-4-2-16,6 2 2 15,0-8-3-15,0-6 2 0,0-3-1 16,0-12 1-1,2-2-2-15,-2-21 1 16,0 0-2-16,17 6 0 16,-17-6-3-16,10-29-10 0,-10 29-28 15,5-25 0-15,-5 25-1 16,-5-27 1-16</inkml:trace>
  <inkml:trace contextRef="#ctx0" brushRef="#br1" timeOffset="283662.2488">20897 15193 51 0,'0'0'36'0,"-22"16"1"15,22-16 0-15,0 0-26 0,24-8-3 16,16-1-1-16,4-14-3 16,20 1-1-16,2-3-2 15,3-1-3-15,8 10-5 16,-27-7-21-16,0 14-9 15,-23 11 0-15,-27-2-1 16</inkml:trace>
  <inkml:trace contextRef="#ctx0" brushRef="#br1" timeOffset="283802.8736">20937 15454 63 0,'-29'33'36'0,"29"-12"-1"15,25-23 0-15,25-7-34 16,16-26-12-16,19 2-23 0,7 1 0 15,-3-8-1-15,-2 5 0 16</inkml:trace>
  <inkml:trace contextRef="#ctx0" brushRef="#br1" timeOffset="284474.7818">21903 14864 32 0,'0'0'34'0,"0"0"0"15,12-33 1-15,17 12-14 16,17 5-15-16,2 1 0 0,18 11-1 15,-6-3-2-15,2 12 0 16,-8 1-1-16,-12 15-1 16,-15 0-1-16,-19 16 0 15,-26-3 0-15,-14 5 1 16,-17 1 0-16,-5 2 0 16,-5-5 0-16,5-7-1 15,5-5 1-15,15-9-1 16,34-16 0-16,0 0 0 15,0 0 0-15,36 0 0 16,12-10 0-16,6 2 0 16,6 4 0-16,2 4 0 0,-6 4 1 15,-6 10 0-15,-11 3 1 16,-10 12 0-16,-22 3 1 16,-11 13 0-16,-23 1 0 15,-9 5 0-15,-12-3 0 16,-6-2-1-16,-6-5 0 15,0-9-2-15,6-5-1 16,4-12-2-16,17-3-4 16,-4-35-16-16,37 23-15 15,-17-40-2-15,27 7 0 16,9-13 1-16</inkml:trace>
  <inkml:trace contextRef="#ctx0" brushRef="#br1" timeOffset="284740.3896">22671 14783 80 0,'31'-10'40'15,"-14"10"1"-15,-5 21 0 16,-22 3-33-16,-1 23-2 16,-20 17-1-16,2 16-1 15,-2 3-2-15,8 5 0 16,5-5-1-16,15-5-1 15,14-7 1-15,18-9-1 16,16-16 0-16,14-12 0 16,7-11 0-16,3-21-1 0,3-6-1 15,-11-21-3-15,3 2-3 16,-31-27-25-16,-2 8-8 16,-26-15-1-1,-10 5 1-15</inkml:trace>
  <inkml:trace contextRef="#ctx0" brushRef="#br1" timeOffset="284881.0152">22586 15092 81 0,'0'0'39'15,"52"-31"0"-15,16 4-2 16,19-5-39-16,23-1-34 16,-6 0-1-16,-8 1-2 15,-19 5 0-15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1T14:28:41.7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1934 4672 9 0,'0'0'30'32,"6"-21"3"-32,-6 21-1 15,0 0-20-15,-44-7-1 16,17 24-1-16,-25-11-1 16,11 15-3-16,-17-6-2 15,8 6-1-15,2-4-1 16,8-1-2-16,11-5 0 15,29-11 0-15,0 0 0 16,0 0-1-16,36-9 0 0,7-1 1 16,11 4-1-16,5 2 2 15,11 3-1 1,-5 6 0-16,-1 11 1 16,-10 9 1-16,-15 1 2 0,-14 13-1 15,-19-5 2-15,-14 10-1 16,-25-5 2-16,-6 5-2 15,-15-11 1-15,0-7-2 16,-3-5-2-16,5-7-1 16,9-6-2-16,5-22-6 15,38 14-20-15,-16-34-11 16,20-12 0-16,9-12 1 16</inkml:trace>
  <inkml:trace contextRef="#ctx0" brushRef="#br0" timeOffset="218.7647">2023 4494 40 0,'35'6'36'16,"-8"5"2"-16,-4 12 0 15,-4 31-27-15,-17-18-1 16,21 30 0-16,-23-7-2 16,12 12-2-16,-10-2-1 15,4-2-3-15,-2-5 0 16,1-13-3-16,7-8-2 15,-12-41-7-15,23 19-27 16,-23-19-1-16,0 0-2 16,8-35 2-16</inkml:trace>
  <inkml:trace contextRef="#ctx0" brushRef="#br0" timeOffset="937.6611">2071 4943 29 0,'0'0'35'15,"24"-6"-2"-15,4-11 3 16,-1-16-26-16,27 18 2 16,-15-22-4-16,19 14-2 15,-18-9-2-15,5 5-1 16,-12-2 0-16,-5 14-1 16,-28 15 1-16,24-17 0 15,-24 17-1-15,-22 19 0 16,-3 4 1-16,0 15 1 15,-4 4 0-15,0 6-1 0,4 4 0 16,10 0-1-16,11-4 1 16,14-14-1-16,11-5-1 15,10-16-2-15,7-5-1 16,9-17-2-16,5-5-1 16,-8-18-3-16,6 5 0 15,-17-23 1-15,4 11-1 16,-14-5 2-16,0 8 2 15,-11 9 3-15,-5 2 2 16,-7 25 3-16,0 0 1 16,18 23 2-16,-20 4 0 15,11 17 0-15,-7-2 0 16,10 12-2-16,-4 0 0 0,5 1-2 16,-3-7 0-16,1-2-1 15,-1-9-1-15,0-8-1 16,-10-29 0-16,0 0 0 15,0 0-1-15,1-27 0 16,-6-10-1-16,-5-13 1 16,0-13-2-16,3-4 1 15,3 2-1-15,2-1 1 16,8 11 0-16,7 7 1 16,8 10 0-16,6 7 1 15,8 16 0-15,2 13 0 16,-1 7 0-16,5 16 1 15,-10 8 1-15,-6 8 0 0,-8 1 0 16,-9 10 0-16,-18-2 1 16,-5 0-1-16,-12-4 0 15,-10-7-1 1,1-10 0-16,1-14-2 0,0-1 0 16,6-18-4-16,29 8-3 15,-33-48-13-15,41 21-20 16,4-15 0-16,15 0 0 15,4-2 1-15</inkml:trace>
  <inkml:trace contextRef="#ctx0" brushRef="#br0" timeOffset="1203.2759">3549 4442 63 0,'17'12'40'0,"-7"5"1"0,-1 14 1 16,-18-6-31-16,20 24-1 16,-9-4-3-16,6 18-2 15,-4-4 0-15,4 5-1 16,-1-5-1-16,3-5-1 16,2-6 0-16,-1-8-1 15,1-4-1-15,-7-16-2 16,7-1-3-16,-12-19-13 15,0 0-25-15,6-27-2 16,-6 10 2-16,-2-10-2 16</inkml:trace>
  <inkml:trace contextRef="#ctx0" brushRef="#br0" timeOffset="5094.4884">7810 4822 19 0,'0'0'28'0,"0"0"-3"15,17-2-5-15,-17 2-3 0,0 0-3 16,0 0-3-16,0 0-1 16,0 0-2-16,0 0 0 15,0 0-2-15,0 0-1 16,0 0 0-16,0 0-2 15,0 0 0-15,0 0-1 16,10-31 1-16,-10 31-1 16,-2-30 0-16,2 30 0 15,-14-23 0-15,14 23 0 16,-40-6 0-16,9 23 1 16,-12 4-1-16,1 14 0 15,-8 3 1-15,2 10-1 16,1 0 0-16,11 2 0 0,7-2 0 15,15-4-1-15,8-6 0 16,12-1 0-16,10-14-1 16,9-14 0-16,4-5 1 15,5-10-1-15,1-7 1 16,0-16-2-16,-1-7 0 16,-1-8 1-16,-2-8-1 15,-8 4 0-15,-1 0 0 16,-9 4 1-16,-1 4-1 15,-7 11 1-15,-3 4 1 16,-2 25-1-16,0 0 1 16,0 0 0-16,10 17-1 0,-4 16 2 15,-2 1 0-15,5 9 0 16,3 3-1-16,-1-2 1 16,5 2-1-16,3-12-1 15,0-5 1-15,3-14-3 16,1-5-2-16,-6-22-3 15,18 12-12-15,-12-25-23 16,-2-9 0-16,-5-12-1 16,-5-4 1-16</inkml:trace>
  <inkml:trace contextRef="#ctx0" brushRef="#br0" timeOffset="5266.3902">8132 4739 55 0,'40'0'34'0,"-3"-7"1"0,11-10-4 15,0 7-29-15,1 0-6 16,-13 5-28-16,-7-5-1 16,-8 14-1-16,-21-4 0 15</inkml:trace>
  <inkml:trace contextRef="#ctx0" brushRef="#br0" timeOffset="5438.2572">8159 4972 57 0,'32'3'35'0,"21"3"-1"0,1-2-6 16,-4-19-24-1,11-6-8-15,-8-4-27 0,-5 13-3 16,-21-11-1-16,-2 10 0 15</inkml:trace>
  <inkml:trace contextRef="#ctx0" brushRef="#br0" timeOffset="5813.4337">8845 4310 59 0,'0'0'38'15,"27"-19"1"-15,-27 19 0 16,29 3-28-16,-29-3-1 15,12 41-2-15,-14-7-3 16,4 14-1-16,-4 4-1 16,4 7-1-16,-2 1-2 15,2-3 1-15,0-3-2 16,2-12 1-16,1-13-2 16,-5-29-2-16,14 29-4 15,-20-46-17-15,16-3-15 0,-3-12-1 16,-1-18 1-16,-4-8 0 15</inkml:trace>
  <inkml:trace contextRef="#ctx0" brushRef="#br0" timeOffset="6000.941">8782 4222 39 0,'0'0'38'15,"0"0"0"-15,17-10-1 16,10-7-15-16,16 17-13 15,-1-10-3-15,14 6-3 16,0 0-3-16,-2-7-4 0,11 21-11 16,-18-9-22-16,-9 1-1 15,-15 4 0-15,-23-6 0 16</inkml:trace>
  <inkml:trace contextRef="#ctx0" brushRef="#br0" timeOffset="6141.5797">8878 4450 42 0,'8'19'34'16,"-8"-19"-1"-16,50 4 0 15,-13-4-28-15,15-16-6 16,2 1-28-16,-2-16-2 16,8 8-1-16,-16-7-2 0</inkml:trace>
  <inkml:trace contextRef="#ctx0" brushRef="#br0" timeOffset="6422.8202">9497 4206 61 0,'0'0'39'15,"4"17"1"-15,-6 1-1 16,-13-1-27-16,9 23-3 15,-17-3-3-15,9 15-1 16,-3 1-2-16,7 3-1 0,5-1-2 16,8-5 1-16,9-6-1 15,9-9 0-15,8-6-2 16,6-14-1-16,7-3-2 16,-7-22-4-16,17 8-22 15,-21-13-10-15,-2-10 1 16,-8-8 0-16</inkml:trace>
  <inkml:trace contextRef="#ctx0" brushRef="#br0" timeOffset="6735.3361">9794 4210 57 0,'0'0'39'0,"0"0"2"16,0 0-2-16,8 17-26 0,-4 18-3 16,-16-1-3-16,10 12-2 15,-3 2-1-15,3 6-2 16,2-2-1-16,5-2 1 16,5-4-2-16,4-10 0 15,3-5 0-15,4-12 1 16,8-4-2-16,2-13 1 15,4-4-2-15,-4-15-2 16,7 4-3-16,-20-28-18 0,9 9-16 16,-16-7 0-1,-3 1 1-15,-14 6-1 16</inkml:trace>
  <inkml:trace contextRef="#ctx0" brushRef="#br0" timeOffset="6907.2424">9765 4434 48 0,'0'0'34'16,"31"6"0"-16,6-6 0 15,3-7-29-15,-1-9-2 16,1-13-12-16,3 3-23 0,-3 3-1 16,-13-10-1-1,4 10-1-15</inkml:trace>
  <inkml:trace contextRef="#ctx0" brushRef="#br0" timeOffset="7157.2358">10113 4089 74 0,'0'0'39'15,"23"4"2"-15,-2 9-1 16,-21-13-32-16,54 41-1 15,-23-11-2-15,7 20-1 16,-5 4-1-16,2 5-2 16,-2 3-1-16,-6-3-1 15,-6 3-1-15,-15-18-4 16,5 11-8-16,-20-22-27 0,-13-2 0 16,-12-10 0-16,-7-6 0 15</inkml:trace>
  <inkml:trace contextRef="#ctx0" brushRef="#br0" timeOffset="7532.2446">9019 5115 57 0,'0'0'38'0,"0"0"-1"16,0 0 2-16,15 18-29 15,-15-18-2-15,54-10-1 16,-9-1-3-16,26 5 0 15,10-6-2-15,19 3 0 16,7-9-2-16,6 5 1 16,-3-4 0-16,-8 1-2 15,-11 5-2-15,-21-4-3 16,-5 20-13-16,-28-9-19 0,-18 4-1 16,-19 0-1-16,0 0 0 15</inkml:trace>
  <inkml:trace contextRef="#ctx0" brushRef="#br0" timeOffset="8532.4772">9285 5482 50 0,'0'0'38'16,"10"-19"1"-16,-10 19-7 16,29-10-13-16,-33-9-5 15,25 30-4-15,-21-11-2 16,27 8-3-16,-27-8-1 0,31 36 0 15,-18-7-1-15,3 6-1 16,-3 1 1 0,-1 3-2-16,-2 1 0 15,-3-2 0-15,-1-3 0 0,-2-8-1 16,0-10 1-16,-4-17-1 16,0 0 0-16,0 0 0 15,0 0 0-15,11-29 0 16,-7-4 1-16,0-3-2 15,2-8 1-15,2-4 0 16,5 6 0-16,1 1-1 16,5 9 1-16,2 5 0 15,4 8-1-15,2 7 1 16,2 10 0-16,-2 14 0 16,0 5 0-16,-4 6 1 15,-2 6-1-15,-3 4 0 16,-5-1 0-16,-3 7 1 0,-2-7-1 15,-4-5 1-15,-3-10-1 16,-1-17 1-16,0 0-1 16,0 0 0-16,6-17 1 15,2-8-1-15,2-8 0 16,7-5 0-16,4 0 1 16,4 1-1-16,4 3 0 15,6 7 1-15,-2 4 0 16,3 11 0-16,-1 10-1 15,-2 18 1-15,-6 11 0 16,-4 9 0-16,-6 8 0 16,-5 6-1-16,-6 2 0 15,-4-4-1-15,-4 2 0 0,-6-22-3 16,8 13-16-16,0-41-24 16,0 0 1-16,-27-2-2 15,27 2 1-15</inkml:trace>
  <inkml:trace contextRef="#ctx0" brushRef="#br0" timeOffset="10501.6493">11197 4941 50 0,'27'4'35'0,"-10"-8"1"15,6-2-5-15,10 8-21 0,-14-15-2 16,18 11-3-16,-6-8-4 16,-2 2-3-16,5 14-14 15,-11-8-20-15,-23 2 1 16,0 0-2-16,0 0 2 16</inkml:trace>
  <inkml:trace contextRef="#ctx0" brushRef="#br0" timeOffset="10673.515">11227 5081 54 0,'-1'17'37'0,"8"0"1"15,11-9-1-15,5-17-18 16,11 12-15-16,3-5-3 0,-6-3-27 16,6-5-10-16,1 0 0 15,-5-3-3-15</inkml:trace>
  <inkml:trace contextRef="#ctx0" brushRef="#br0" timeOffset="11845.6029">12618 4168 39 0,'0'0'35'0,"0"0"0"15,0 0-10-15,0 0-6 0,-19-8-3 16,21 31-6-16,-20-9-2 16,15 16-2-16,-13 5-2 15,6 13 0-15,-1 4-1 16,7 7-1-16,0 2 0 15,8-1 0-15,4-3 0 16,5 1 0-16,5-8-2 16,9-8 2-16,0-6-1 0,2-1 0 15,-2-10 0-15,1-6 0 16,-4-7-1-16,-3-9 1 16,-4-4-1-1,-17 1 0-15,21-10-1 16,-21 10-1-16,0 0-1 0,-7-33-5 15,7 33-17-15,0 0-16 16,-14-23 0-16,3 6 0 16,11 17 1-16</inkml:trace>
  <inkml:trace contextRef="#ctx0" brushRef="#br0" timeOffset="12642.5173">12855 4383 1 0,'0'0'22'16,"0"0"8"-16,0 0 1 15,27-33-16-15,8 29 1 16,-10-15-2-16,25 15-4 15,-11-13-1-15,15 17-4 16,-12-6-1-16,5 10 0 16,-17 0 0-16,1 11-2 0,-31-15 1 15,18 40-1-15,-28-16-1 16,-7 4 1-16,-14-3-1 16,-6 4 0-16,-1-4 0 15,1-6 0-15,4-5-1 16,10-5 0-16,23-9 0 15,-17 6 0-15,17-6 0 16,36-10 0-16,-3 3-1 16,10 5 1-16,1 0 0 15,6 4 1-15,-4 0-1 16,1 3 1-16,-11 5 0 16,-3 5 1-16,-12-1 0 15,-5 5 1-15,-16-19 0 0,-2 36 0 16,-16-22-1-16,-3 7 1 15,-10-8-1-15,-1 3 0 16,-5-3-2-16,0-5 1 16,1-1-2-16,1-5-2 15,16 14-8-15,-12-18-28 16,31 2 1-16,-20-14-2 16,20 14 2-16</inkml:trace>
  <inkml:trace contextRef="#ctx0" brushRef="#br0" timeOffset="12986.2569">13714 4252 65 0,'23'-23'38'15,"-23"23"0"-15,0 0 1 16,25 25-31-16,-25-25-1 16,-12 50-2-16,1-12-2 15,3 12-1-15,0 0-1 16,4 2 0-16,3-4-1 16,6-4 1-16,7-6-1 0,7-7 0 15,6-8 1-15,8-8-1 16,4-5-1-1,3-10 0-15,6-2-1 16,-5-15-3-16,7 7-4 0,-28-13-29 16,8-6-1-16,-12 1-1 15,-12-7 2-15</inkml:trace>
  <inkml:trace contextRef="#ctx0" brushRef="#br0" timeOffset="13158.1534">13629 4484 59 0,'27'-5'37'15,"15"1"0"-15,3-8-2 16,7-7-28-16,2 8-7 16,5-5-32-16,-5 7-4 0,-13-7 1 15,0 14-2-15</inkml:trace>
  <inkml:trace contextRef="#ctx0" brushRef="#br0" timeOffset="13439.402">14508 4586 53 0,'25'12'39'16,"-3"-14"1"-16,3-2 0 15,2-6-15-15,7 4-21 16,-1-5 0-16,4 1-2 16,-4 5-3-16,-12-9-7 15,4 8-31-15,-25 6-1 16,27-19 1-16,-27 19-2 15</inkml:trace>
  <inkml:trace contextRef="#ctx0" brushRef="#br0" timeOffset="14205.2829">15274 4684 78 0,'19'21'41'16,"-19"-21"-1"-16,14 23-2 15,-14-23-31 1,0 0-2-16,0 0-1 0,0 0-2 16,0 0-2-16,0 0-1 15,0 0-2-15,0 0-4 16,19 4-18-16,-19-4-15 15,0-17 0-15,0 17-1 16,6-29 1-16</inkml:trace>
  <inkml:trace contextRef="#ctx0" brushRef="#br0" timeOffset="14705.2823">15642 4281 73 0,'24'-6'39'15,"-24"6"1"-15,0 0 0 16,36 27-32-16,-36-27-2 16,2 31-2-16,-6-10 0 15,4 4-2-15,-4 0-1 16,4 0 0-16,-1-6-1 15,1-2 0-15,0-17 0 0,5 19 0 16,-5-19-1 0,23-3 1-16,-3-3-1 15,3 0 1-15,8-2-1 16,4-1 1-16,3 1-1 0,5 2 1 16,1 6 0-16,-2 4 0 15,-3 2 0-15,-2 5 1 16,-9 1-1-16,-4 7 1 15,-9 0 0-15,-7 2 1 16,-8-1-1-16,-8 1 0 16,-11 0 0-16,-4-2 0 15,-4-4-1-15,-4-1 1 16,-2-5 0-16,-2-1-1 16,-1-4 0-16,3-6-1 15,4-4 1-15,-2-5-2 16,8 1-2-16,-8-13-4 15,31 23-20-15,-35-23-14 0,18 2 1 16,-4-2 0-16</inkml:trace>
  <inkml:trace contextRef="#ctx0" brushRef="#br0" timeOffset="14908.414">15644 4325 65 0,'41'-9'38'0,"7"5"-1"16,2-2-1-16,-3-9-30 15,14 9-1-15,-7-4-5 16,-4-5-7-16,10 7-27 0,-17 2-3 16,-11-5 0-16,1 5-1 15</inkml:trace>
  <inkml:trace contextRef="#ctx0" brushRef="#br0" timeOffset="15345.9459">16447 4199 60 0,'0'0'39'0,"21"1"0"15,-21-1 1-15,0 0-26 16,0 0-5-16,-6 31-2 15,14-4-2-15,-8 2-1 16,8 11-1-16,-3 0-1 16,7 4 0-16,0 1-1 15,3 1 1-15,2-2-2 0,3-4 1 16,1-5 0-16,4-7 0 16,6-5-1-1,4-7 0-15,3-9 0 16,1-7 0-16,-1-3-2 0,-1-7-1 15,5-2-4-15,-28-20-24 16,7 9-10-16,-13-8-1 16,-10 2 0-16</inkml:trace>
  <inkml:trace contextRef="#ctx0" brushRef="#br0" timeOffset="15502.1888">16455 4481 51 0,'25'-8'35'16,"15"8"-1"-16,-3-16-1 15,13 3-27-15,-17-8-29 0,1-4-10 16,11 8 0-16,-18-16-1 16</inkml:trace>
  <inkml:trace contextRef="#ctx0" brushRef="#br0" timeOffset="15892.8328">16916 4043 61 0,'28'-11'39'16,"-28"11"-1"-16,35-4 1 0,0 11-30 15,-35-7 0-15,38 6-4 16,-38-6-1-16,31 25-2 16,-25-8 0-16,-4 6-1 15,-12 0-1-15,-3 8 1 16,-6 0 0-16,-1 1 0 16,-3 1-1-16,4-4 0 15,2 0 1-15,7-3-1 0,4-6 1 16,10-3 0-1,-4-17 0-15,27 13-1 16,-8-13 1-16,4-3 0 16,2-3-2-16,4-6 0 15,0 8-1-15,-7-13-6 0,18 11-31 16,-23-5-1-16,1 3 0 16,-18 8-1-16</inkml:trace>
  <inkml:trace contextRef="#ctx0" brushRef="#br0" timeOffset="16564.7373">17529 4080 56 0,'0'0'37'0,"0"0"1"16,0 0-3-16,0 0-24 15,38 17-1-15,-38-17-1 16,45 29-2-16,-20-8-1 15,12 15-2-15,-7-1-1 16,3 9 0-16,-2 2 0 16,-6 4-1-16,-4-2-1 15,-5 3 1-15,-10-3-1 16,-8-3 0-16,-6-7 0 16,-2-2 0-16,-7-5 0 15,0-4-1-15,-3-2 1 0,1-6 0 16,2-6 0-16,17-13-1 15,-27 22 1 1,27-22 0-16,0 0 0 16,-18 13-1-16,18-13 1 0,0 0-1 15,0 0 1-15,0 0-1 16,0 0-1-16,0 0 1 16,0 0-1-16,0 0-2 15,0 0-2-15,0 0-4 16,4-19-33-16,-4 19-1 15,-17-23 1-15,17 23 0 16</inkml:trace>
  <inkml:trace contextRef="#ctx0" brushRef="#br0" timeOffset="17471.1817">18028 4187 45 0,'0'0'38'0,"22"0"1"15,-22 0 0-15,17 8-15 16,4 26-14-16,-21-7-2 15,16 19-1-15,-14-2-3 16,9 10-1-16,-5-2-1 16,2 0 0-16,-4-6-2 15,1-10 1-15,1-7-1 16,2-12-1-16,-8-17 0 16,0 0-1-16,23 10-1 15,-21-28-2-15,8 1-3 16,-16-21-2-16,15 15-3 15,-26-35-1-15,17 20 2 16,-27-18 4-16,10 8 4 0,-10 6 4 16,-4 0 3-16,12 19 5 15,-12-14 3-15,31 37 1 16,-29-17 0-16,29 17-3 16,9 25-2-16,16 4-2 15,2 0-2-15,12 9 0 16,2 0-1-16,11 8 0 15,5-5-1-15,9-3 0 16,3-11 0-16,1-10-1 16,-5-5 0-16,-1-10 0 15,-8-8 0-15,-6-8 0 16,-13-5 0-16,-16-8 0 16,-9-5 1-16,-14-3-1 0,-6-1 1 15,-7-5-1-15,-5 3 0 16,-5-2 0-16,0 3-2 15,-4-3-4 1,16 15-33-16,-18 0-2 0,2 6 1 16,-2 8-1-16</inkml:trace>
  <inkml:trace contextRef="#ctx0" brushRef="#br0" timeOffset="18549.5037">12651 5137 11 0,'-27'5'28'15,"27"-5"2"-15,0 0 2 16,0 0-16-16,0 0-5 15,-19-17 0-15,19 17-2 0,0 0 0 16,0 0-1-16,0 0-1 16,0 0-2-16,0 0-1 15,19 8-2-15,-19-8 1 16,40-4-1-16,-9 2 0 16,16 4 0-16,7 0-1 15,19 4 1-15,14-3-2 16,19 3 1-16,21-2 0 15,22 2-1-15,20-1 1 16,28-1-1-16,21-2 0 16,19 0 1-16,20-2 0 15,21-2 0-15,9 0 0 16,10-3 0-16,0 1 0 0,0-2 1 16,-10-4 0-16,-3 3 0 15,-20-1 0-15,-15 0 0 16,-21 1 0-16,-20 3 1 15,-27-2-2-15,-25 2 1 16,-30 2 0-16,-28 0-1 16,-25 2 0-16,-26 4 0 15,-22-4-1-15,-25 0 0 16,0 0 0-16,-19 8-3 16,1 2-5-16,-24-10-31 15,9-2-2-15,-11-2 0 16,-5 0-1-16</inkml:trace>
  <inkml:trace contextRef="#ctx0" brushRef="#br0" timeOffset="19862.3274">14522 5794 67 0,'-18'20'40'16,"18"-20"1"-16,-7 26-7 15,-11-29-21-15,24 20-3 0,-6-17-2 16,-8 17-2-16,8-17-1 16,-5 17-3-16,5-17 0 15,0 18 0-15,0-18-1 16,0 0-1-16,0 0 0 15,0 0-2-15,0 0-1 16,0 0-4-16,0 0-7 16,0 0-28-16,17-2 1 15,-17 2-1-15,6-21 0 16</inkml:trace>
  <inkml:trace contextRef="#ctx0" brushRef="#br0" timeOffset="20534.2114">14778 5618 26 0,'0'0'32'0,"0"0"-4"16,0 0-3-16,-17 8-4 15,17-8-3-15,0 0-5 16,0 0-3-16,0 0-2 16,39-2-2-16,-20-10-1 15,14 5-2-15,-1-3 1 16,13 6-2-16,-1-4 0 16,2 8 1-16,-7 0-1 15,-2 10 0-15,-10 2 0 0,-10 9 0 16,-13 0-2-16,-14 9 2 15,-11-1-2 1,-10 4 1-16,-7 1-1 16,-5 1 0-16,-1-6 0 0,3-1 0 15,7-3 0-15,5-5 0 16,9-5 0-16,20-15 0 16,-17 19 1-16,17-19 0 15,0 0-1-15,31 8 1 16,-10-12 0-16,6 0 0 15,6-2 0-15,2 2 0 16,3 1 0-16,-3-1-1 16,0 0 0-16,-5 0 0 15,-1 4 0-15,-7 0-2 16,1 4-2-16,-23-4-6 16,38-15-30-16,-38 15-1 15,20-8 0-15,-20 8-1 0</inkml:trace>
  <inkml:trace contextRef="#ctx0" brushRef="#br0" timeOffset="26675.8084">9856 7208 2 0,'-21'8'32'16,"21"-8"1"-16,0 0 1 15,0 0-14-15,-2 23-2 16,2-23-4-16,0 0-2 15,0 0-4-15,11 19-2 16,7-21-2-16,11 8-1 16,4-10 0-16,11 2-1 15,2-6-1-15,2 7-1 16,5-3-1-16,-9-14-5 0,2 22-7 16,-19-8-24-16,-27 4 1 15,0 0-2-15,-8 22 2 16</inkml:trace>
  <inkml:trace contextRef="#ctx0" brushRef="#br0" timeOffset="26832.0768">9837 7446 50 0,'-8'17'37'16,"8"-17"1"-16,27 16 2 16,6-9-23-16,2-20-9 15,20 9-2-15,-2-9-3 16,4-1-3-16,3 8-6 15,-21-11-25-15,1 2-6 0,-7 7-2 16,-12-1 1-16</inkml:trace>
  <inkml:trace contextRef="#ctx0" brushRef="#br0" timeOffset="28332.4727">11148 6807 5 0,'-19'-11'31'0,"19"11"1"16,0 0 1-16,0 0-13 15,0 0-3-15,-15-21-5 16,15 21-1-16,0 0-4 15,21-16-1-15,-21 16-2 16,29-27-1-16,-6 10-1 16,14-2 0-16,1 0 1 15,10 3-1-15,4 5 0 0,6 7 0 16,-6-2 0-16,0 16 0 16,-13 1-1-16,-6 12 2 15,-16 2-2 1,-13 4 1-16,-16-2-1 0,-11 6 0 15,-8-3-1-15,-9-3 1 16,-1-4 0-16,3-7-1 16,3-9 0-16,8-5-1 15,10-4 1-15,17 2 0 16,2-27-1-16,19 6 1 16,8 2 0-16,11 2 0 15,7 1 0-15,5 7 0 16,2 5 1-16,2 12-1 0,-6 3 1 15,-4 14 1-15,-11 4-1 16,-10 5 0 0,-15 7 1-16,-12 1 0 15,-14 0 0-15,-11-2-1 0,-11-5 0 16,-7-4 0-16,-5-8 0 16,0-2 0-16,2-10-1 15,3-5-1-15,5-6 0 16,3-8-3-16,12 5-4 15,-13-13-28-15,14 9-4 16,3-5-1-16,2 6 1 16</inkml:trace>
  <inkml:trace contextRef="#ctx0" brushRef="#br0" timeOffset="29144.9781">11000 6667 20 0,'0'0'33'16,"0"0"1"-16,0 0 1 15,0 0-18-15,-14 50 0 16,-18-23-4-16,16 36-1 15,-22-1-3-15,12 32-1 16,-14 0-3-16,11 21-1 16,0-2-1-16,16 8 0 0,7-4-2 15,17 2 1-15,13-10-1 16,14-11 1-16,16-12-1 16,12-15 1-16,3-8-1 15,4-11 0-15,-3-15 0 16,-3-16 0-16,-11-8 0 15,-6-5 0-15,-15-6-1 16,-8-8-1-16,-9-4 0 16,-13-7-3-16,-5 17-2 15,-11-38-7-15,13 17-27 16,-18 0-1-16,1 1-1 16,-3 3 1-16</inkml:trace>
  <inkml:trace contextRef="#ctx0" brushRef="#br0" timeOffset="29519.9862">11445 7908 51 0,'0'0'41'16,"20"16"-1"-16,-20-16 1 15,0 23-14-15,0-23-18 16,0 0-4-16,0 0-1 16,0 0-3-16,0 0-3 15,-2-27-3-15,2 27-7 16,0 0-27-16,-2-19-1 16,2 19-1-16,-4-35 1 15</inkml:trace>
  <inkml:trace contextRef="#ctx0" brushRef="#br0" timeOffset="30004.5983">11586 7532 59 0,'10'-19'38'0,"-10"19"-1"16,17-17 2-16,12 15-28 0,-21-17-2 16,21 17-2-1,-12-10-1-15,14 14-2 16,-8-4-1-16,8 10 0 16,-8 0-1-16,2 9 0 0,-5-2 0 15,-3 10 0-15,-7 0-2 16,-9 6 1-16,-6 0 0 15,-11 3 0-15,-3-1-1 16,-6-3 1-16,0-1-1 16,-2-4 1-16,6-6-1 15,3-5 1-15,18-14-1 16,-19 7 0-16,19-7 1 16,0 0 0-16,0 0-1 15,35 2 1-15,-12-6 0 16,6 3-1-16,4 1 1 15,5-2-1-15,-3-2 1 16,1 0-2-16,-3-2 1 0,-10 0-2 16,-1 10-2-16,-17-21-8 15,-5 17-29-15,0 0-1 16,4-27-1-16,-4 27 1 16</inkml:trace>
  <inkml:trace contextRef="#ctx0" brushRef="#br0" timeOffset="31207.9318">11062 7402 29 0,'-18'15'35'15,"18"-15"0"-15,0 0 0 16,-4 19-16-16,4-19-4 15,0 0-5-15,25 6-1 0,16 0-3 16,1-16-2 0,28 1 1-16,11-10 0 15,23 3-1-15,4-7-1 16,10 4 1-16,-8-2-2 0,-4 6 1 16,-14 1-2-16,-18 8 0 15,-19 3-2-15,-18-3-1 16,-14 10-4-16,-23-4-33 15,0 0-1-15,-31-14-1 16,10 12 0-16</inkml:trace>
  <inkml:trace contextRef="#ctx0" brushRef="#br0" timeOffset="33395.6898">12275 6683 22 0,'0'0'33'0,"0"0"2"15,-23-14-8-15,9-7-7 16,14 21-2-16,-4-21-2 16,4 21-5-16,0 0-2 15,37 10-2-15,-18 3-1 16,16 20-1-16,0 3-1 15,9 18-1-15,-2 11 0 16,9 19 0-16,-9 6-2 16,-1 10 1-16,-11 0-1 0,-6 0 0 15,-11 1 0 1,-7-1 0-16,-10-10 1 16,-10-11-1-16,-3-12 1 15,-4-13-1-15,-2-12 0 0,0-4 0 16,-2-15 0-16,1-9-1 15,5-8 0-15,2-5 0 16,-1-4 0-16,18 3-2 16,-21-6-1-16,21 6-1 15,0 0-3-15,-21-31-7 16,21 31-27-16,19-31-1 16,-19 31 0-16,23-38 1 15</inkml:trace>
  <inkml:trace contextRef="#ctx0" brushRef="#br0" timeOffset="33802.1031">12944 6982 60 0,'17'-16'38'16,"-17"16"2"-16,29-19-1 16,6 31-27-16,-35-12-1 15,19 27-3-15,-21-2-2 16,6 24-1-16,-11 1-2 16,-1 14 0-16,-8 3-1 0,7 4-1 15,-5-2 1-15,10-2-2 16,3-10 1-16,6-7 0 15,9-9 0 1,7-11-1-16,8-7 0 0,2-7 0 16,4-11 1-16,-3-1-1 15,3-8-1-15,-4-7 0 16,0 1-1-16,-10-5-1 16,4 2-2-16,-17-18-5 15,13 19-22-15,-21-15-9 16,-4 3-1-16,-6-5 1 15</inkml:trace>
  <inkml:trace contextRef="#ctx0" brushRef="#br0" timeOffset="34036.4992">12871 7287 62 0,'0'0'39'0,"25"7"-1"15,6-8 2-15,5-13-26 16,15 18-6-16,-11-10-3 16,12 4-2-16,-2-3-1 15,-3-5-4-15,1 12-2 16,-23-21-16-16,0 11-18 16,0 6-2-16,-25 2 2 0,27-8-3 15</inkml:trace>
  <inkml:trace contextRef="#ctx0" brushRef="#br0" timeOffset="34505.2872">13812 7283 70 0,'-19'19'38'0,"19"-19"1"15,0 0-1-15,25 15-28 16,-25-15-4-1,46-7-1-15,-17 3-2 16,12 4 0-16,3-2-3 0,0-2-1 16,-1 6-2-16,-16-19-20 15,0 17-14-15,-8 2-2 16,-19-2 0-16,21 0-1 16</inkml:trace>
  <inkml:trace contextRef="#ctx0" brushRef="#br0" timeOffset="36193.0446">14792 7087 43 0,'4'-19'36'0,"-4"19"0"16,0 0-9-16,0 0-7 15,17 4-3-15,-17-4-5 16,0 0-2-16,0 0-3 16,0 0-2-16,0 0 0 15,0 0-2-15,-25 29 0 16,13-1 0-16,-5 5-1 15,-4 11 0-15,-6 6 0 16,-2 10 0-16,0 7 0 16,4 4-1-16,4 0 0 15,9 0 0-15,6-6 0 0,12 4 0 16,8-6 0-16,11-3 0 16,4-9 0-16,11-1 0 15,-1-9 0-15,3-3 0 16,-3-5 0-16,-3-10 0 15,-7-6 0-15,-4-6-1 16,-5 1 0-16,-20-12 1 16,17 11 0-16,-17-11 0 15,0 0-1-15,0 0 0 16,0 0 0-16,0 0 0 16,0 0-2-16,0 0-1 15,0 0-2-15,-17-23-4 16,17 23-32-16,4-25-3 0,-4 2 0 15,-4-5 1-15</inkml:trace>
  <inkml:trace contextRef="#ctx0" brushRef="#br0" timeOffset="36802.6291">15114 7072 84 0,'0'0'41'0,"0"0"0"16,19 19 0-16,-19-19-30 16,0 0-4-16,0 0-2 0,0 0-3 15,-2 19-1-15,2-19-1 16,0 0-2-16,0 0-3 16,0 23-5-16,0-23-30 15,0 0-1-15,0 0-1 16,-9-27 2-16</inkml:trace>
  <inkml:trace contextRef="#ctx0" brushRef="#br0" timeOffset="37240.1318">15245 6861 77 0,'0'0'40'0,"0"0"-1"15,0 0 1 1,0 0-28-16,0 0-4 16,0 0-3-16,-4 29-2 0,4-29-1 15,8 25 0-15,-8-25-1 16,23 21-1-16,-2-17 0 16,4-10 0-16,6 2 0 15,6-2 0-15,3 2 0 16,5-1 0-16,-3 1 0 15,-1 4 1-15,-8 2-1 16,-3 11 1-16,-6 3 0 16,-7 3 0-16,-9 0 0 15,-6 2 1-15,-10 0-1 16,-8 2 1-16,-5-4 0 16,-8 0-1-16,-4-1 0 15,-5-5-1-15,-1-3 1 0,3-6-1 16,1-4-1-16,4-8-1 15,6 2-2-15,0-17-4 16,25 23-10-16,-12-40-24 16,5 9-1-16,-1-7 1 15,4-4 0-15</inkml:trace>
  <inkml:trace contextRef="#ctx0" brushRef="#br0" timeOffset="37412.0107">15203 6731 81 0,'0'0'41'0,"17"-14"0"16,14 6-1-16,31 3-31 16,-4-15-2-16,21 7-2 0,0 2-1 15,7-1-2-15,-1 1-4 16,-11 1-1-16,3 16-5 16,-39-6-31-16,3 9-2 15,-20 7 0-15,-21-16 0 16</inkml:trace>
  <inkml:trace contextRef="#ctx0" brushRef="#br0" timeOffset="37693.4578">15129 7394 66 0,'0'0'37'0,"39"14"2"15,0-18 0-15,9 13-30 16,4-26-2-16,19 2-2 16,-5-4-2-16,-1 3-4 15,1 14-9-15,-14-7-29 16,-10-7 2-16,-5 7-3 15,-14-3 1-15</inkml:trace>
  <inkml:trace contextRef="#ctx0" brushRef="#br0" timeOffset="38021.5894">15216 7956 90 0,'0'0'43'0,"6"19"-1"16,-6-19 1-16,17 4-35 15,-17-4-2 1,0 0-2-16,14-17-2 0,-14 17-1 16,0 0-3-16,0 0-3 15,0 0-3-15,2-33-21 16,-2 33-13-16,-2-17 0 16,2 17 0-16,4-23 0 15</inkml:trace>
  <inkml:trace contextRef="#ctx0" brushRef="#br0" timeOffset="38427.866">15444 7684 52 0,'15'-19'38'0,"6"3"1"15,8 1 0-15,-2-12-15 16,16 25-13-16,-14-15-3 15,15 17-1-15,-15 0-3 16,6 10 0-16,-12-1-2 16,-4 10 1-16,-9 2-2 15,-10 10 0-15,-12 4-1 16,-5 3 0-16,-10 4 0 16,-4 2 0-16,0-5 1 0,2-7-1 15,4-5 0 1,8-10 0-16,17-17 1 15,-14 18-1-15,14-18 0 16,23-12 1-16,-3 1-1 0,5-1 0 16,4 1 1-16,2 1-1 15,1-3-1-15,3-1 1 16,0 6-2-16,-10-7-3 16,14 21-21-16,-18-18-16 15,-4 3 0-15,-17 9 0 16,16-23 1-16</inkml:trace>
  <inkml:trace contextRef="#ctx0" brushRef="#br0" timeOffset="39318.5151">16075 6732 53 0,'0'0'36'16,"0"0"2"-16,19 0 0 15,8 25-20-15,-27-25-7 16,40 37-3-16,-18-8-1 15,14 20-2-15,-3 3 0 0,9 17-2 16,-1 4 0-16,5 10 0 16,-5 5-1-16,3 4 0 15,-9 2-1 1,-2 2 0-16,-12-4 0 0,-6-8 0 16,-13-3 0-16,-10-6 0 15,-11-10-1-15,-12-4 2 16,-3-13-1-16,-5-6 0 15,2-9 1-15,3-6-1 16,3-8-1-16,6-4 1 16,5-5 0-16,20-10-1 15,-21 12 0-15,21-12 0 16,0 0-1-16,0 0 0 0,0 0-1 16,0 0-2-1,2-18-2-15,-4-7-8 16,23 8-28-16,-15-4 0 15,6-6 0-15,-3-2-1 0</inkml:trace>
  <inkml:trace contextRef="#ctx0" brushRef="#br0" timeOffset="39740.5717">16703 7120 80 0,'25'-10'38'0,"-25"10"0"16,0 0-7-16,33 6-20 15,-33-6-3-15,-4 27-3 16,-1-4 0-16,3 10-2 15,-8 1-1-15,4 6 0 16,-2 1 0-16,5-3-1 16,-3 2-1-16,8 2 1 15,-2-9 0-15,9 0-1 0,3-8 1 16,5 0 0 0,8-10-1-16,6-4 1 15,8-5-1-15,1-6 0 16,7-4 0-16,-3-7-1 15,0-3 0-15,-7-7-3 0,-2 6-2 16,-24-21-13-16,-1 13-21 16,-12-2-1-16,-10-2 0 15,-9 2 0-15</inkml:trace>
  <inkml:trace contextRef="#ctx0" brushRef="#br0" timeOffset="39896.825">16682 7312 75 0,'4'17'37'16,"21"-19"0"-16,14-2 0 15,-1 8-30-15,1-15-5 0,1-12-9 16,10 3-27-16,-13 3-3 16,-12-2 1-16,-2 2-1 15</inkml:trace>
  <inkml:trace contextRef="#ctx0" brushRef="#br0" timeOffset="40490.6137">17081 6775 64 0,'18'-4'37'0,"-18"4"2"16,27 7-1-16,-27-7-27 16,31 6-2-16,-31-6-1 15,34 16-2-15,-34-16-1 0,27 25-1 16,-27-25-1-16,16 34 1 16,-14-17-1-16,-2 4-1 15,-4 0 0 1,-4 1 0-16,-2-1 0 0,1-2-1 15,-3-2 0-15,12-17 0 16,-19 33 0-16,19-33 0 16,-12 25 0-16,12-25 0 15,2 17-1-15,-2-17 1 16,0 0-1-16,35 17 1 16,-14-13-1-16,8-2 0 15,4-4 0-15,6 2 0 16,-1-2-1-16,-1 0 1 0,1-2-1 15,-9-1-1 1,0 1-2-16,-29 4-6 16,43-23-31-16,-43 23-2 15,0 0 1-15,-8-17-2 0</inkml:trace>
  <inkml:trace contextRef="#ctx0" brushRef="#br0" timeOffset="41705.8079">10971 6213 27 0,'0'0'33'0,"0"0"0"15,0 0 3-15,0 0-22 16,-31-12-2-16,31 12-1 16,-37 6-1-16,16 7-2 15,-25-7-1-15,3 13-3 0,-12-5-1 16,2 5 0-16,1-8-1 15,8 3-1 1,5-7 0-16,7 1-1 16,8-6 1-16,24-2 0 0,-19 10 0 15,19-10 0-15,-2 26 1 16,2 5 0-16,-4 9 0 16,6 14 1-16,-4 13-2 15,2 20 2-15,-5 9-1 16,-1 17-1-16,-8 9 1 15,3 15-1-15,-1-3-1 16,6 4 1-16,1-6-1 16,5-3 1-16,3-12-1 0,7-12 0 15,4-11 0 1,-1-11 0-16,3-10 0 16,-5-8 0-16,-1-9 0 15,-6-12 1-15,-2-6-2 0,3-9 1 16,-3-8 0-16,-2-21 1 15,10 21-1-15,-10-21 0 16,0 0 0-16,27 4 0 16,-27-4 0-16,31-2 1 15,-10 0 0-15,8 4-1 16,10-6 1-16,7 2 0 16,10-2-1-16,7-3 1 15,9 3 0-15,-5-4-1 16,1 4-1-16,-8-5 0 15,-5 7-5-15,-26-12-35 16,2 11-1-16,-31 3-1 16,18-10 1-16</inkml:trace>
  <inkml:trace contextRef="#ctx0" brushRef="#br0" timeOffset="42721.4647">17357 6381 58 0,'0'0'37'0,"-13"-17"-1"15,13 0-7-15,0 17-15 16,0 0-2-16,31 0-4 15,-31 0-2 1,38 2-2-16,-11-6-1 0,10 6-1 16,5-6 0-16,8 2 0 15,-1 0-1-15,3 8 1 16,-2-2-1-16,-8 5 0 16,-9 5 0-16,-4 11 1 15,-12 9-1-15,-5 7 1 16,-10 7-1-16,-8 11 1 15,-7 8-1-15,3 12 0 16,-2 7 0-16,3 10 0 0,-1 0-2 16,4 11 1-1,4-1 0-15,6-3 0 16,6-3 0-16,3-2-1 16,3-8 1-16,5-4-1 0,0-3 1 15,2-8 0-15,0-6 0 16,-1-2 0-16,-7-4-1 15,-1-7 2-15,-5-4-1 16,-3-6 1-16,-8-10 0 16,-2-3 0-16,-7-8 0 15,-3-8 0-15,-3 0 1 16,-4-7-1-16,-4-6 1 16,-2-2-1-16,-4-2 0 15,0-2-1-15,-2 2 0 16,2-4-1-16,2-4 0 15,2-1-2-15,6-1-3 16,-6-19-5-16,31 4-30 0,-16-9-2 16,8-3 2-16,3-11-1 15</inkml:trace>
  <inkml:trace contextRef="#ctx0" brushRef="#br0" timeOffset="43580.879">18391 7049 78 0,'17'-6'40'0,"-17"6"1"16,0 0-1-16,24 23-30 16,-24-23 0-16,13 31-3 15,-11-8-3-15,11 15 1 16,-3 1-3-16,6 5-1 16,-5-4 1-16,6 4-2 15,-3-2 0-15,1-5-1 16,-1-3 2-16,-3-3-2 15,1-12 1-15,-8-2 0 16,-4-17-1-16,8 18 0 16,-8-18-1-16,0 0 0 15,-2-31-1-15,-4-3-1 16,0-5 0-16,-7-13 1 0,1 2 0 16,-3-1 1-16,-1 1 1 15,-1 4 2-15,-2 7 1 16,5 13 1-16,1 8 1 15,13 18-1-15,0 0 2 16,-2 23-1-16,7-4-1 16,15 12-1-16,3 6 0 15,12 5-1-15,3 4 0 16,10-6 0-16,8 0-1 16,6-7 0-16,4-6 0 15,-3-12 0-15,-3-7 0 16,-2-10 0-16,-6-11 0 15,-10-7 1-15,-9-16-1 0,-10-2 1 16,-13-7 0-16,-10 1 0 16,-6-4-1-1,-7 0 1-15,-5 0 0 16,-3 6-1-16,0 10 0 0,0-1 1 16,3 8-1-16,5 4-1 15,13 21 0-15,-18-31-3 16,18 31-13-16,0 0-26 15,0 0 0-15,0 0-1 16,-15-19 0-16</inkml:trace>
  <inkml:trace contextRef="#ctx0" brushRef="#br0" timeOffset="48784.9645">8928 7275 28 0,'25'-17'32'0,"-21"0"1"15,6-1-7-15,-10 18-8 16,11-30-3-16,9 24-2 16,-22-19-2-16,2 25-2 15,15-33-1-15,-15 33-2 16,8-23 0-16,-8 23-1 15,2-19-1-15,-2 19-1 16,-17-13 0-16,17 13-1 16,-41 17-1-16,10 8 1 0,-9 4-1 15,-1 15-1 1,-3 4 1-16,1 11-1 16,5 5 0-16,9-1 0 15,10-2 0-15,11-7-1 0,14-4 2 16,11-12-2-16,8-9 1 15,10-10 0-15,5-15 0 16,5-14 0-16,-1-9 0 16,-3-11 0-16,-5-11-1 15,-7-5 1-15,-6 0 0 16,-11 0 0-16,-6 0 0 16,-10 10 1-16,-6 7-1 15,-3 10 1-15,13 19-1 0,-31 0 0 16,31 0 0-16,-20 38 0 15,20-9 0 1,8 4 0-16,8 1 0 16,7-1-1-16,6-6 1 0,5-8-1 15,3-2-1-15,-4-15-2 16,3 4-4-16,-22-31-12 16,-14 25-21-16,23-35 0 15,-21 6 1-15,-14-1-1 16</inkml:trace>
  <inkml:trace contextRef="#ctx0" brushRef="#br0" timeOffset="49113.4557">8589 6840 64 0,'0'0'37'15,"8"-23"1"-15,11 11 0 16,16 8-29-16,-1-13-2 16,26 13-2-16,0-3-2 15,11 1 0-15,-1-2-2 16,-1 3 0-16,-11 3 0 16,-8-2 0-16,-11-2 0 15,-16 2 0-15,-23 4 0 16,6-21 0-16,-6 21 1 15,-39-31-1-15,8 16-1 16,-4 0-1-16,-3 1-2 16,-10-20-15-16,11 16-21 0,-2 1-1 15,9 0 0-15,6 2 0 16</inkml:trace>
  <inkml:trace contextRef="#ctx0" brushRef="#br0" timeOffset="51192.0267">7785 8969 34 0,'11'-21'35'15,"-11"21"1"-15,16-23 0 16,-26 4-23-16,10 19-1 16,-27 4-1-16,11 19-2 0,-20-2-3 15,7 21-2-15,-8 2 0 16,10 12-2-16,2 1 0 16,10 5 0-1,5-5-2-15,14-9 2 0,11-12-2 16,10-16 1-16,12-15-1 15,5-14 0-15,3-20-1 16,-1-13 1-16,1-12-1 16,-11-13 0-16,-1-8-1 15,-12-9 1-15,-7 1 0 16,-12 5 0-16,-8 7 1 16,-6 4 1-16,-1 5-1 0,-1 24 1 15,-1 13 1-15,15 25 0 16,-25 6 1-1,17 22-1-15,2 11 2 16,6 26-2-16,0 6 2 0,10 11-2 16,-2 3-1-16,9 1 1 15,2-7-2-15,1-8 1 16,5-8-2-16,-4-17-1 16,2-8-2-16,-23-38-3 15,43 25-6-15,-40-44-28 16,13-11 0-16,-5-15 0 15,-3-8 0-15</inkml:trace>
  <inkml:trace contextRef="#ctx0" brushRef="#br0" timeOffset="51473.2803">8178 8902 64 0,'0'0'39'16,"33"4"2"-16,-16 17 0 0,-17-21-29 15,19 50-2-15,-11-18-3 16,8 14-2-16,-11-3-1 15,5 3 0-15,-4-6-2 16,2-8 0-16,-5-7-1 16,-3-25 0-16,20 16 0 15,-7-34-1-15,5-8 0 16,1-15 0-16,4-10 0 16,2-9 0-16,0-5 0 15,-2-2-2-15,-2 3 1 16,-9 5-2-16,0 11-1 15,-12 4-3-15,0 44-8 16,-10-27-27-16,10 27 0 0,-37 19 1 16,12 10-1-16</inkml:trace>
  <inkml:trace contextRef="#ctx0" brushRef="#br0" timeOffset="51801.4062">7592 9754 74 0,'0'0'39'15,"0"0"2"-15,25-2-2 16,29-8-31-16,15-24-1 16,33 9-2-16,4-6-1 15,10 6-1-15,-4 2-1 16,-8 4-3-16,-9 7-1 16,-30 1-5-16,-9 13-33 15,-38 11-1-15,-20 4 0 16,-14 4 0-16</inkml:trace>
  <inkml:trace contextRef="#ctx0" brushRef="#br0" timeOffset="52363.9241">8132 10053 41 0,'0'0'37'0,"7"-27"1"16,-7 27 1-16,0 0-17 0,-34-21-11 16,34 21-2-16,-52 17-3 15,15 12-1-15,-15 2-1 16,2 15-1-16,-2 7-1 15,5 9 1-15,7-1-2 16,15 0 1-16,15-11-2 16,20-7 1-16,15-15-2 15,15-16 1-15,11-16 0 16,6-17 0-16,5-14-1 16,-2-15 0-16,-2-5-1 15,-10-18-1-15,-6-2 0 16,-11-11 0-16,-4 7 1 15,-15-1-1-15,-4 7 2 0,-7 9 1 16,-2 9 0-16,-1 15 3 16,-4 11-1-16,6 29 1 15,0 0 0 1,0 0 0-16,4 34 0 0,1 12 0 16,-3 8 0-16,4 11-1 15,-2 4 1-15,2 10-2 16,-4-4 1-16,4 0-1 15,-3-14-1-15,1-9-1 16,6-4-3-16,-6-25-4 16,21 4-21-16,-25-27-13 15,29-20 0-15,-14-8-1 16,8-15 0-16</inkml:trace>
  <inkml:trace contextRef="#ctx0" brushRef="#br0" timeOffset="52629.5668">8651 9721 57 0,'0'0'41'0,"-6"29"0"15,0 7 1-15,-6-1-15 16,9 20-19-16,-9 3-2 16,14 13-1-16,-2-2-2 15,8 2 0-15,3-16-2 16,10-5 0-16,6-11-1 15,2-11 0-15,6-10-1 16,-2-14 0-16,5-8-2 16,-9-21-3-16,8 11-8 15,-18-24-27-15,-5-2-1 16,-12-6 0-16,-8 2 0 0</inkml:trace>
  <inkml:trace contextRef="#ctx0" brushRef="#br0" timeOffset="52770.2236">8548 10026 50 0,'0'0'39'0,"-11"17"-1"16,11-17 1-16,48 16-14 15,-11-28-20-15,15-5-10 16,9-2-30-16,-1 5-2 16,-8-5-1-16,0 2 0 15</inkml:trace>
  <inkml:trace contextRef="#ctx0" brushRef="#br0" timeOffset="53160.9391">9646 9744 59 0,'17'0'35'16,"18"6"-1"-16,-2-12 0 15,-4-9-29-15,23 5-5 16,4 6-18-16,-2-2-15 16,-18-7-1-16,1 7-1 15,-20-3 1-15</inkml:trace>
  <inkml:trace contextRef="#ctx0" brushRef="#br0" timeOffset="53301.5843">9725 9920 74 0,'10'23'39'16,"11"-17"-2"-16,19-4 0 16,5-10-37-16,16-1-31 15,-5-5-4-15,-9-11-2 16,-1 4 1-16</inkml:trace>
  <inkml:trace contextRef="#ctx0" brushRef="#br0" timeOffset="54817.4169">10826 9309 52 0,'0'0'37'0,"0"0"-1"16,0 0-7-1,-27-16-15-15,27 16-3 0,-48-9-3 16,13 7-2-16,-17-6-2 15,-2 8-2-15,-6-4-1 16,1 8 0-16,-1 2-1 16,4 0 0-16,8-1 0 15,13 1 0-15,6 2 0 16,29-8 2-16,-23 15-1 16,23-15 2-16,10 31-1 15,5-4 1-15,-3 9-1 16,5 12 2-16,-7 10-1 0,3 18 0 15,-5 9 0 1,-1 7 0-16,-5 6-1 16,2 7 0-16,-2 1-1 0,2-3 0 15,0-9 0-15,2-9 0 16,1-13-1-16,3-6 1 16,-4-15-1-16,2-10 1 15,-3-13 0-15,1-10-1 16,-6-18 0-16,16 19 1 15,-16-19-1-15,30-4 0 16,-3-2 1-16,6-5-2 16,10-5 1-16,7 7 0 0,4-1 0 15,0 5 0 1,0 5 0-16,-6 0-1 16,-2 1-1-16,-13 1-2 15,-2 12-2-15,-31-14-12 0,13-17-24 16,-13 17-1-16,2-33 1 15,-5 4-1-15</inkml:trace>
  <inkml:trace contextRef="#ctx0" brushRef="#br0" timeOffset="55379.9244">11316 9310 55 0,'0'0'39'0,"10"23"1"0,-16 6-1 15,0 23-22-15,-28-12-4 16,14 35-4-16,-18 4-1 15,5 15-3-15,0-2-1 16,12 8 0-16,7-6-1 16,16 0 0-16,12-10-2 15,13-7 1-15,13-12-1 16,9-8 0-16,1-9 0 16,-2-11-1-16,-4-8 0 15,-7-12 0-15,-8-4 0 16,-8-11 0-16,-21-2 0 15,0 0-2-15,10-21 0 16,-22 2-2-16,12 19-2 0,-35-52-8 16,22 27-28-16,-10-4-1 15,2 3 1-15,-3-7-1 16</inkml:trace>
  <inkml:trace contextRef="#ctx0" brushRef="#br0" timeOffset="56067.6715">11524 9424 27 0,'0'0'34'16,"0"0"0"-16,0 0 0 0,0 0-15 16,4-27-5-16,16 27-4 15,-20 0-2 1,36-17-2-16,-16 7-2 16,12 12-1-16,-3-4 0 0,6 10 0 15,-8-1-1-15,-2 12 0 16,-11-3-1-16,-11 13 1 15,-6-3-1-15,-11 3 0 16,-11-2 0-16,-8-2 0 16,-2 0-1-16,1-8 0 15,5-3 0-15,6-7 0 16,5-5 0-16,18-2 0 16,0 0 0-16,20-27-1 0,5 16 1 15,6 1 0 1,5 3 0-16,3 3 0 15,-1 4 1-15,1 7-1 16,-8 5 1-16,-6 7 0 0,-4 2 0 16,-9 2 0-16,-10 0 0 15,-6 0 1-15,-12-4-1 16,-5-1 0-16,-4-5-1 16,-2-3 1-16,0-3-2 15,-4-9-1-15,12 4-6 16,-18-15-23-16,16 9-8 15,4-2-3-15,-3 6 2 0</inkml:trace>
  <inkml:trace contextRef="#ctx0" brushRef="#br0" timeOffset="56348.935">11422 10045 85 0,'20'-9'40'0,"-3"1"-2"16,8-13-12-16,19 19-18 15,-5-12-3-15,17 7-1 16,-2-5-3-16,2 1-1 15,4 7-5-15,-20-15-12 0,-5 13-22 16,-4 2 1-16,-12 4-1 16,-19 0 0-16</inkml:trace>
  <inkml:trace contextRef="#ctx0" brushRef="#br0" timeOffset="56583.3105">11644 10335 84 0,'0'0'40'16,"-12"19"1"-16,12-19 0 0,26 8-34 16,-26-8-2-16,0 0-2 15,19-2-4-15,-19 2-3 16,0 0-11-16,0 0-25 15,0 0-1-15,0 0 1 16,17-23-1-16</inkml:trace>
  <inkml:trace contextRef="#ctx0" brushRef="#br0" timeOffset="56974.1365">11872 10093 46 0,'25'-27'38'16,"-8"12"1"-16,4 3 1 16,4 9-17-16,-9-17-11 15,22 20-3-15,-16-7-2 16,7 12-3-16,-10 1 0 16,-4 11-1-16,-7 3-2 15,-6 6 0-15,-14 1 0 16,-3 4-1-16,-8 0 0 15,-2 1 0-15,-2-3 0 16,2 0-1-16,1-8 2 16,7-6-1-16,17-15 1 15,-15 23-2-15,15-23 2 16,0 0 0-16,27 8-1 0,-8-8 1 16,4-4-2-16,2 0 1 15,4-1-1-15,0-7-2 16,6 6-3-16,-16-19-11 15,2 12-24-15,0-6 0 16,-1 0 0-16,-5-4 0 16</inkml:trace>
  <inkml:trace contextRef="#ctx0" brushRef="#br0" timeOffset="57333.5255">12433 9385 71 0,'0'0'38'16,"21"-7"3"-16,-21 7-2 15,46 42-30-15,-28-21-2 16,15 19 0-16,-6 0-2 16,11 14 0-16,-5 9-2 15,0 8 0-15,-6 2-1 0,-4 4 0 16,-10-2 1-16,-9 0-3 16,-10-2 1-1,-9-4 0-15,-8-16-2 16,-6-7-1-16,-2-5-3 0,-7-30-7 15,16 4-29-15,-9-16-1 16,6-7 0-16,6-13 0 16</inkml:trace>
  <inkml:trace contextRef="#ctx0" brushRef="#br0" timeOffset="57755.417">13008 9573 75 0,'0'0'41'0,"31"-17"-1"15,-12 19 1-15,-19-2-30 16,0 0-3-16,19 29-2 15,-9 1 0-15,-12 3-1 16,2 17-2-16,-8 4 0 16,0 3-2-16,-1 3 1 15,3-3-1-15,4-1 0 16,10-3 0-16,5-7-1 16,14-5 0-16,8-16 1 15,7-10-1-15,9-3 1 16,1-7-1-16,4-7 0 0,-6-9-1 15,0-4 0-15,-13-8-1 16,-5 1-3-16,-18-10-3 16,3 16-17-16,-30-20-18 15,-12 1 0-15,-20-3 0 16,-9 2 1-16</inkml:trace>
  <inkml:trace contextRef="#ctx0" brushRef="#br0" timeOffset="57896.0475">12961 9840 70 0,'0'0'39'16,"0"0"1"-16,41 8 0 16,-10-24-25-16,13 10-7 15,-1-5-6-15,-3-8-10 0,3 3-29 16,-9 3-2-16,-5 3-1 16,-10 3 0-16</inkml:trace>
  <inkml:trace contextRef="#ctx0" brushRef="#br0" timeOffset="58364.817">13746 9788 67 0,'6'19'39'0,"-6"-19"-1"0,37 10 1 16,-2-1-26-16,-6-22-6 15,17 5-2-15,-4-1-2 16,3 7-2-16,-1 4-5 16,-21-8-26-16,10 2-8 15,-8 0 0-15,-6-1-1 16</inkml:trace>
  <inkml:trace contextRef="#ctx0" brushRef="#br0" timeOffset="59161.9397">14759 9508 63 0,'17'2'37'0,"-17"-2"2"16,0 0-7-16,4 21-18 15,-33-15-2-15,18 26-3 16,-20-7-2-16,16 21-1 16,-9 2-2-16,11 6 0 15,3 2-1-15,14 3-1 16,6-1 1-16,11-1-1 16,10-3 0-16,5-8-1 15,5-10 1-15,1-3-1 0,-1-6 0 16,-3-2-1-16,-5-14 1 15,-4 1 0-15,-8-12 0 16,-21 0-1-16,25-2 0 16,-25 2-2-16,6-17 1 15,-12-3-3-15,6 20-2 16,-19-38-6-16,19 38-30 16,-4-36 0-16,-3 13-1 15,-3-2 1-15</inkml:trace>
  <inkml:trace contextRef="#ctx0" brushRef="#br0" timeOffset="59427.5434">15239 9608 87 0,'18'6'40'0,"-18"-6"1"16,0 0-1-16,17 19-32 15,-17-19-2-15,0 0-3 16,0 0-2-16,0 0-3 16,-8 21-5-16,8-21-13 0,0 0-20 15,0 0-1-15,0 0 1 16,-11-21-2-1</inkml:trace>
  <inkml:trace contextRef="#ctx0" brushRef="#br0" timeOffset="59818.5034">15471 9370 79 0,'0'0'38'16,"-4"19"2"-16,4-19-2 0,4 21-32 16,-4-21-2-1,0 0-1-15,2 17-1 16,-2-17-1-16,25 14-1 16,0-10 1-16,6 0-1 0,7-1 1 15,7 5-1-15,7-2 0 16,-2 1 1-16,0 1-1 15,-7 4 1-15,-7 5 0 16,-11 0 1-16,-11 4-1 16,-14-2 1-16,-10 6 1 15,-11-3-1-15,-6-3-1 16,-10-2 1-16,-1-2-1 16,-1-3-2-16,0-8 1 15,1-2-3-15,1-16-2 16,14 12-7-16,-17-13-29 15,11-8 1-15,-2-6-2 16,10-7 2-16</inkml:trace>
  <inkml:trace contextRef="#ctx0" brushRef="#br0" timeOffset="60006.0419">15399 9337 64 0,'37'-4'39'0,"15"3"0"16,16-5 0-16,11-17-24 15,11 17-7-15,-9-7-2 16,4 7-4-16,-13 4-2 0,-18-8-7 16,4 10-30-1,-30 10-3-15,-28-10 1 16,8 31-1-16</inkml:trace>
  <inkml:trace contextRef="#ctx0" brushRef="#br0" timeOffset="60240.4092">15442 9901 76 0,'42'-4'38'0,"7"-11"-1"16,10-2 1-16,15 0-33 15,-11-3-2-15,11 3-2 16,-9 11-3-16,-17-11-17 0,-3 7-19 16,-7 10 1-16,-20 8-1 15,-18-8 1-15</inkml:trace>
  <inkml:trace contextRef="#ctx0" brushRef="#br0" timeOffset="60740.4209">15459 10450 71 0,'0'0'42'16,"-15"32"-1"-16,15-32 1 15,-10 27-17-15,10-27-20 16,0 0-2-16,0 0-2 15,0 0-2-15,0 0-2 16,2-32-6-16,19 28-26 16,-21 4-5-16,2-33-2 15,-2 14 1-15</inkml:trace>
  <inkml:trace contextRef="#ctx0" brushRef="#br0" timeOffset="61115.6612">15668 10124 75 0,'28'-8'39'0,"5"-2"1"16,4 1 0-16,23 11-29 15,-31-14-2-15,11 14-3 16,-13-2-2-16,2 12-1 15,-29-12-1-15,21 36-1 0,-26-9 0 16,-11 6 0-16,-9 5-1 16,-2 2 1-1,-2-1-1-15,-2 1 0 16,6-7 0-16,8-5 1 0,5-9-1 16,12-19 1-16,12 20-1 15,7-22 1-15,4-6 0 16,4-5-1-16,4 1 0 15,-2-1-1-15,4 3-2 16,-6-7-2-16,9 15-7 16,-18-13-29-16,5 3 0 15,-10-7-1-15,-13 19 1 16</inkml:trace>
  <inkml:trace contextRef="#ctx0" brushRef="#br0" timeOffset="61662.5591">16372 9261 64 0,'11'17'37'0,"7"2"1"15,9 8-1-15,-6-12-27 16,29 24-1-16,-13-9 0 16,17 20-2-16,-14 0-2 15,8 11-1-15,-11 3-1 16,0 9 0-16,-12-4-1 0,-10 5-1 15,-9-1 0-15,-14 0 0 16,-11-2-1-16,-6-2 1 16,-6-9-1-16,-6-8 0 15,-1-8 0-15,-3-8-2 16,8-3-2-16,-5-31-12 16,11 7-24-16,4-13-2 15,5-7 1-15,9-6 0 16</inkml:trace>
  <inkml:trace contextRef="#ctx0" brushRef="#br0" timeOffset="62287.5766">17006 9376 48 0,'0'0'38'15,"23"-21"1"-15,-23 21 0 16,10-23-21-16,-10 23-5 16,4 17-3-16,0 10-2 15,-12-2-3-15,6 11-1 0,-6 6-2 16,3 12 1-16,-5 4-1 16,2 5 0-1,2-2-1-15,4 1 1 16,4-7-1-16,4-3-1 0,8-10 1 15,7-7-1-15,6-10 0 16,10-12 0-16,5-9 0 16,2-10-1-16,1-2 1 15,-3-9-2-15,-1 0-1 16,-9-14-2-16,3 12-5 16,-23-21-21-16,1 9-10 15,-9-2-1-15,-6 1 1 0</inkml:trace>
  <inkml:trace contextRef="#ctx0" brushRef="#br0" timeOffset="62475.0835">16981 9661 73 0,'23'-5'37'16,"10"3"-3"-16,0-8 1 15,-8 1-33-15,13-11-6 16,15 11-18-16,-19-3-14 16,-13-7 1-16,3 6-1 0</inkml:trace>
  <inkml:trace contextRef="#ctx0" brushRef="#br0" timeOffset="62881.5269">17346 9238 42 0,'29'-2'36'16,"-1"2"3"-16,3 2-1 15,0 21-13-15,-31-23-12 16,43 19-3-16,-43-19-4 15,17 38-1-15,-21-11-3 16,-5 4 1-16,-9-1-2 16,-3 5 1-16,-2-4-1 0,0-5 1 15,1-1-1-15,7-4 0 16,3-3 1-16,12-18-1 16,6 17 1-16,-6-17 0 15,31 4-1-15,-8-4 0 16,6-2 0-16,2-2 0 15,4 0-1-15,3 2 0 16,3-2-1-16,-3 4-1 16,5 0-2-16,-14-9-7 15,15 9-29-15,-23-4-2 16,-3 2 1-16,-18 2-2 16</inkml:trace>
  <inkml:trace contextRef="#ctx0" brushRef="#br0" timeOffset="64334.7028">17637 9132 54 0,'0'0'35'0,"0"0"1"15,0-29-10-15,0 29-13 16,0 0-3-16,29-11-1 15,-29 11-1-15,31-12-2 16,-12 7-2-16,10 5 0 16,2 0-2-16,7 7 0 15,1-7 0-15,3 6-1 16,-7-4-1-16,2 2 2 16,-10 1-1-16,-4 11 1 15,-23-16 0-15,23 38 0 16,-21-9 1-16,-2 9 0 15,-4 12-1-15,0 12 0 16,0 3-1-16,2 10 0 0,2 7 0 16,6 4 0-16,2 3-1 15,5-3 1-15,5-2-1 16,3 1 0 0,2-9 1-16,0-5 0 0,2-15-1 15,-7-6 0-15,-3-12 0 16,-7-7 1-16,-6-12 0 15,-2-19 0-15,-21 16 0 16,-4-15 0-16,-12-6 0 16,-4 3 0-16,-5-8 0 15,-6 6-1-15,-2-3 1 16,2-5-1-16,6 3-1 16,5-1 0-16,8 2 0 0,8-5-2 15,25 13-1-15,-25-31-4 16,25 31-9-1,27-23-25-15,-11 2-1 16,3-12 0-16,4 5 1 0</inkml:trace>
  <inkml:trace contextRef="#ctx0" brushRef="#br0" timeOffset="64897.4298">18493 9518 84 0,'0'0'42'16,"0"0"-1"-16,20 0 1 0,-20 0-33 16,11 40-3-16,-1-9-2 15,7 17-1-15,-3-1-1 16,3 7-1-16,-2 0 0 15,-1-2-2-15,-2-8 1 16,-7-6-2-16,5-13 0 16,-10-25-1-16,0 0-2 15,0 0-2-15,-2-38-1 16,-13-14-3-16,17 10 0 0,-22-25 1 16,14 11 2-1,-13-9 5-15,4 9 2 16,1 14 3-16,-3 2 3 15,15 22 3-15,-14-3 1 0,16 21 0 16,16 21 0-16,13 12-3 16,0 0-2-16,19 15 0 15,0-4 0-15,16 9-2 16,3-7 1-16,5-7 0 16,-1-16-1-16,-3-10-1 15,-7-15 1-15,-5-7 1 16,-13-14-2-16,-14-12 1 15,-20-9-1-15,-11-6-1 16,-13 6 0-16,-10-4 1 16,-6 0-1-16,-8 0-1 15,7 10-3-15,-13-16-14 16,16 25-24-16,-3 8-2 0,3 12 1 16,-4 11 0-16</inkml:trace>
  <inkml:trace contextRef="#ctx0" brushRef="#br0" timeOffset="66334.9946">7329 12057 35 0,'16'-21'36'0,"-16"21"0"0,0 0-3 15,4-21-19-15,-4 21-1 16,0 0-2-16,0 0-3 16,-43 13-1-16,20 9-2 15,-17 1 0-15,-3 19-1 16,-11 2-1-16,2 12-1 16,0-3 0-16,8 5-1 15,9-3 0-15,16-5-2 16,11-7 1-16,17-15 0 15,17-10-1-15,12-17 0 16,10-10 0-16,1-16-1 16,5-10 0-16,-10-14-1 0,0-9 0 15,-9-17 1-15,-6-3-1 16,-12-16 1-16,-5 0 1 16,-8 0 1-1,-6 3 1-15,0 15 0 0,-2 5 2 16,2 21 0-16,-4 13 1 15,6 37 0-15,0 0 1 16,2 37-1-16,-2 13 0 16,4 13-1-16,-2 10 0 15,6 9-1-15,-2 7 0 16,3 1-1-16,-1-8 0 16,3-7-1-16,1-12-1 15,-4-11-1-15,3-8-1 0,-7-19-3 16,12-2-9-16,-16-23-26 15,0 0-2 1,0-29 1-16,0 5-1 16</inkml:trace>
  <inkml:trace contextRef="#ctx0" brushRef="#br0" timeOffset="66647.5035">7532 12109 69 0,'0'0'40'0,"29"8"3"16,-29-8-2-16,44 42-29 15,-44-17-2-15,16 17-3 16,-9-2-1-16,7 6-2 16,-1-2-1-16,3-1-2 0,1-9 0 15,4-9 0-15,1-11-1 16,1-9 0 0,4-10 1-16,-6-11-1 15,-2-11 1-15,-5-11-1 0,-7-4 0 16,-5-6 0-16,-6 2 0 15,-3-4 1-15,-5 4-2 16,-3-4 1-16,1 10-2 16,1 5 0-16,7 8-4 15,-9-9-8-15,13 19-28 16,-4-1-2-16,6 18 1 16,0 0-1-16</inkml:trace>
  <inkml:trace contextRef="#ctx0" brushRef="#br0" timeOffset="67476.0187">8404 12165 65 0,'0'0'38'0,"0"0"-1"16,2 27-9-16,-2-27-17 16,30-6-2-16,-8 2-3 15,18 6-2-15,3-8-1 16,11 2-2-16,2-1-2 15,-6-9-3-15,4 14-5 16,-27-4-29-16,-4-2 0 0,-23 6-1 16,0 0 1-16</inkml:trace>
  <inkml:trace contextRef="#ctx0" brushRef="#br0" timeOffset="67616.6636">8423 12330 68 0,'6'19'37'0,"15"-12"1"15,14-5 0-15,23-2-31 16,-8-9-4-16,6-14-14 16,-4 7-25-16,7-3 0 15,-8-2-2-15,-5 4 0 16</inkml:trace>
  <inkml:trace contextRef="#ctx0" brushRef="#br0" timeOffset="68366.6802">10095 11724 61 0,'4'-27'37'15,"-4"27"0"-15,10-18-10 16,-31-3-12-16,21 21-6 16,-41-9-1-16,10 11-2 15,-19-8-2-15,-2 12-1 16,-14-1-1-16,3 7 0 0,-3 1-1 16,6 5 0-1,14-7 0-15,9 3 0 16,16-7-1-16,21-7 1 15,0 19 0-15,21-1-1 16,8-1 2-16,8 12-1 0,-2 9 2 16,1 12-1-16,-7 9 1 15,-4 12-1-15,-9 6 0 16,-9 7-1-16,-8 3 1 16,-7 1-2-16,-4-4 2 15,3-1-2-15,-1-16 0 16,4-8 0-16,0-7 0 15,4-13 0-15,4-11 1 16,2-6-1-16,2-5 0 16,-6-17 1-16,15 19-1 15,-15-19 1-15,31 2-1 16,-2-8 1-16,6 4-1 0,5-7 0 16,7 3 1-16,3 2 0 15,0 4-2-15,0 0 1 16,-7 2 0-16,-7 6-1 15,-5-5-1-15,-12 1-2 16,1 0-3-16,-20-4-8 16,15-21-28-16,-15 21 0 15,-4-29 0-15,-1 4 0 16</inkml:trace>
  <inkml:trace contextRef="#ctx0" brushRef="#br0" timeOffset="69085.6049">10494 11865 51 0,'2'-19'37'16,"-2"19"0"-16,0 0-3 0,-29 6-20 16,22 30-2-16,-26-9-1 15,10 29-4-15,-16 3 0 16,5 22-2-16,-9 1-1 15,14 11-1-15,4-5 0 16,17 0-1-16,8-7 0 16,18-7 0-16,13-12-2 15,11-9 1-15,8-14 0 0,4-7 0 16,-2-9-2 0,-2-17 1-16,-1-4-1 15,-17-8-1-15,-5 1-2 16,-19-18-5-16,10 21-18 15,-28-23-15-15,-4 0 0 0,-9-2-1 16,-2-2 2-16</inkml:trace>
  <inkml:trace contextRef="#ctx0" brushRef="#br0" timeOffset="69851.4176">11009 11583 44 0,'0'0'34'0,"0"0"1"15,0 0-7-15,0 0-12 16,0 0-5-16,45-15-5 16,-18 4-1-16,13 1-2 15,-3-1-1-15,5 3 1 16,-7 4-1-16,-2 10 1 15,-12 1-1-15,-3 9 1 16,-17 1-2-16,-6 8 1 16,-13 2 0-16,-3 5-1 15,-8-1 0-15,-2-4 0 0,2-6-1 16,8-7 0-16,21-14 0 16,-17 11 0-16,17-11 1 15,23-15-1-15,2 3 0 16,6 1 0-16,4 5 0 15,-3 8 0-15,1 6 0 16,-2 9 1-16,-6 6-1 16,-4 9 2-16,-7 1-1 15,-6 5 1-15,-10-1-1 16,-4-3 1-16,-12-1-1 16,-5-4 1-16,-6-8-1 15,-1-6 0-15,-3-3-1 16,2-10-1-16,6-2-2 0,-6-16-5 15,31 16-11-15,-29-13-22 16,29 13 1-16,-27-27-1 16,27 27 1-1</inkml:trace>
  <inkml:trace contextRef="#ctx0" brushRef="#br0" timeOffset="70085.8174">10811 12287 48 0,'19'8'38'0,"6"-8"2"16,8-2-1-16,6-23-17 16,16 25-12-16,-6-15-2 15,16 9-3 1,-5-2-3-16,0 1-4 0,4 11-6 15,-24-6-28-15,4 0-4 16,-13 8 1-16,-31-6-1 16</inkml:trace>
  <inkml:trace contextRef="#ctx0" brushRef="#br0" timeOffset="70335.8111">10955 12621 86 0,'0'0'38'15,"20"10"1"-15,-13 11-11 16,-7-21-24-16,0 0-10 15,24-19-29-15,-24 19-3 16,0 0 0-16,15-23 0 16</inkml:trace>
  <inkml:trace contextRef="#ctx0" brushRef="#br0" timeOffset="70742.0716">11281 12412 59 0,'18'-9'37'0,"5"-3"2"16,4 4 0-16,2-7-24 16,8 15-7-16,-12-10-3 15,5 16 0-15,-10 0-2 16,-3 13 0-16,-13 6-2 15,-10 6 0-15,-9 1 0 16,-8 7 0-16,-2-1 0 16,-1-1-1-16,1-7 1 0,2-1 0 15,6-10 1-15,7 2-2 16,10-21 2-16,-7 21-1 16,7-21 1-16,0 0-1 15,27 2 0-15,-4-6 0 16,2 1-1-16,8-3 0 15,5 0-2-15,1-9-2 16,3 9-2-16,-11-21-10 16,6 12-25-16,-12-2-1 15,-2-6 1-15,-4-4-1 16</inkml:trace>
  <inkml:trace contextRef="#ctx0" brushRef="#br0" timeOffset="71085.9283">11881 11727 70 0,'-2'-27'38'0,"6"6"2"15,-4 21 0-15,20-26-30 16,3 37-4-16,0 1 1 16,15 22-2-16,-3 10 0 0,9 18-2 15,1 7-1-15,5 13 0 16,-4 4-1-16,-3 10 0 16,-9 0 0-16,-8 4-1 15,-13-6 0-15,-13-6-1 16,-12-7-2-16,-17-20-3 15,4-1-28-15,-21-22-7 16,-2-9-1-16,0-14 0 16</inkml:trace>
  <inkml:trace contextRef="#ctx0" brushRef="#br0" timeOffset="71757.83">12603 11946 31 0,'9'-19'35'16,"9"3"1"-16,-3-3 0 16,-1-9-16-16,11 22-5 0,-20-17-4 15,15 23-2-15,-20 0-2 16,17-6-2-1,-17 6 0-15,6 31-1 16,-10-4 0-16,0 17-1 0,-2 6 0 16,4 9 0-16,2 0 0 15,6 7-1-15,4-7 0 16,7-3-1-16,6-3 1 16,6-6-1-16,4-13 0 15,4-5 0-15,-2-6 0 16,1-8-1-16,-1-3 0 15,-2-8 0-15,-1-6-1 16,-3-6-1-16,-2-2-1 16,-9-9-4-16,7 13-6 15,-21-17-29-15,-2 4 0 16,-16-6 0-16,-5 2 0 16</inkml:trace>
  <inkml:trace contextRef="#ctx0" brushRef="#br0" timeOffset="71945.343">12693 12253 78 0,'0'0'38'0,"43"6"1"16,-9-6 0-16,28 2-31 16,-21-12-5-16,9-5-3 15,6 17-15-15,-8-14-22 16,-11 2-1-16,-6-1-1 15,-8 1 0-15</inkml:trace>
  <inkml:trace contextRef="#ctx0" brushRef="#br0" timeOffset="72429.7353">13696 12163 93 0,'14'19'39'16,"-14"-19"0"-16,38 25-11 0,-18-27-24 16,12 0-3-16,11 10-11 15,3-20-27-15,-11 3-1 16,-4-1-1-16,-8-5 1 15</inkml:trace>
  <inkml:trace contextRef="#ctx0" brushRef="#br0" timeOffset="73054.9319">14931 11817 71 0,'27'-21'38'16,"-27"21"1"-16,0 0-8 15,7 23-17-15,-39 0-4 16,5 29-2-16,-18-4-2 0,7 23-1 16,-9 2-1-1,9 10-1-15,3-3 0 16,18 1 0-16,15-8 0 15,15-4-2-15,16-10 1 0,16-5 0 16,3-14-2-16,8-7 1 16,-2-12 0-16,-6-8-1 15,-7-5 0-15,-7-10-1 16,-11-4 0-16,-23 6-2 16,22-29-2-16,-30 3-3 15,8 26-24-15,0-43-11 16,-10 13 0-16,-3-7 1 15</inkml:trace>
  <inkml:trace contextRef="#ctx0" brushRef="#br0" timeOffset="73336.183">15328 11975 75 0,'25'-6'38'16,"-25"6"3"-16,18 2-2 16,-15 21-25-16,-3-23-9 15,0 0-3-15,0 0-3 16,0 0-4-16,-3 17-10 0,3-17-25 15,0 0 1-15,0 0-1 16,0 0 1-16</inkml:trace>
  <inkml:trace contextRef="#ctx0" brushRef="#br0" timeOffset="73726.8179">15525 11729 56 0,'0'0'39'16,"19"-11"1"-16,-19 11 0 15,0 0-15-15,0 0-17 0,0 0-4 16,0 0-2-16,19 17-1 16,-19-17 0-16,29 13-1 15,-4-3 0 1,8-2 0-16,6 1 0 0,7-1 0 15,2 2 0-15,2-1 0 16,-3 5 0-16,-5-1 1 16,-9 6 0-16,-12 0-1 15,-7 6 2-15,-16-2-1 16,-12-2 1-16,-9 1-1 16,-8-3 1-16,-7-2-1 15,-1-6-1-15,-3-3 1 16,-1-8-2-16,5 0-2 0,-1-15-3 15,16 9-7-15,-20-19-27 16,15-6-1 0,-3-7 0-16,4-6 0 15</inkml:trace>
  <inkml:trace contextRef="#ctx0" brushRef="#br0" timeOffset="73898.8237">15463 11583 66 0,'39'-3'39'0,"7"-5"0"15,10 0 0-15,27 10-28 16,-25-17-3-16,17 9-4 16,-9 0-1-16,-5 4-3 15,-5 8-4-15,-25-13-14 0,0 14-21 16,-14 3 0 0,-17-10 0-16,0 38-1 15</inkml:trace>
  <inkml:trace contextRef="#ctx0" brushRef="#br0" timeOffset="74195.7128">15234 12343 51 0,'32'17'40'16,"5"-13"-2"-16,11-6 2 15,18 0-13-15,-3-15-18 0,22 7-4 16,-4-5-2-16,2 6-1 16,-9-1-2-16,-13-3-4 15,1 16-7-15,-25-6-27 16,-16 3-2-16,-21 0 1 15,0 0-2-15</inkml:trace>
  <inkml:trace contextRef="#ctx0" brushRef="#br0" timeOffset="74430.1027">15533 12694 88 0,'0'0'41'0,"0"0"-1"15,17 15 0-15,-17-15-33 16,0 0-4-16,0 0-3 16,0 0-5-16,0 0-8 15,0 0-27-15,0 0-1 16,0 0 1-16,0 0 0 15</inkml:trace>
  <inkml:trace contextRef="#ctx0" brushRef="#br0" timeOffset="74898.8648">15700 12567 38 0,'23'-23'35'0,"-23"23"0"15,35-24 1-15,-6 14-18 16,-10-11-7-16,22 17-3 16,-10-11-2-16,15 11 0 15,-3-4-2-15,5 6-1 0,-10 0 0 16,1 10 0-16,-12-2 0 15,-2 7-2-15,-25-13 1 16,4 37-1-16,-22-12 0 16,-7 7 1-16,-7 1-1 15,-3 5 0-15,-2-3 0 16,4-5 0-16,5-1 0 16,12-8 1-16,6-2-1 15,10-19 0-15,0 0 0 16,33 18 0-16,-4-26-1 15,6 4 2-15,3-4-2 16,5 5 1-16,-1-7-1 16,1 4 1-16,-3 1-2 0,-3-7-2 15,-2 18-6-15,-14-14-32 16,-2 0 0 0,-19 8 0-16,0 0-1 15</inkml:trace>
  <inkml:trace contextRef="#ctx0" brushRef="#br0" timeOffset="75602.0382">16429 11647 62 0,'0'0'38'0,"-15"-21"0"15,15 21 0-15,0 0-26 16,12-23-2-16,13 34-3 16,-6-3-1-16,18 23-1 15,-1 3-1-15,20 20-1 16,0 9-1-16,10 14 1 15,-1 9 0-15,-5 6-1 16,-4-4-1-16,-10 3 1 0,-11-5-1 16,-18-2 0-16,-15-11 1 15,-13-4-2-15,-16-11 0 16,-6-8 0-16,-9-8 1 16,-3-13-1-16,5-3 0 15,-1-10-1-15,8-5-1 16,2-13-2-16,31 2-3 15,-34-32-14-15,38 13-22 16,1-8 1-16,7-8-1 16,7-5 1-16</inkml:trace>
  <inkml:trace contextRef="#ctx0" brushRef="#br0" timeOffset="75992.8617">17317 11850 68 0,'0'0'40'15,"25"-25"-1"-15,-25 25 1 16,0 0-30-16,0 0-2 15,-6 33-2-15,2 9-1 16,-7 4-1-16,3 17-1 0,-4 4 0 16,3 6-1-16,5-2 0 15,2-2-1-15,2-5 1 16,11-9-2-16,1-7 1 16,9-15-1-16,4-8 0 15,10-14 0-15,5-7-1 16,5-10 1-16,5-7-2 15,-8-10-1-15,3-2-2 16,-18-23-8-16,17 8-27 16,-28-6-2-16,-11 5 0 15,-14-3 1-15</inkml:trace>
  <inkml:trace contextRef="#ctx0" brushRef="#br0" timeOffset="76149.1429">17193 12163 72 0,'0'0'37'0,"0"0"1"16,43 2-3-16,-1-4-28 15,-1-17-7-15,3-8-5 16,10 11-22-16,-13-7-10 16,-13-3 1-16,-4 1-2 15</inkml:trace>
  <inkml:trace contextRef="#ctx0" brushRef="#br0" timeOffset="76524.151">17598 11599 53 0,'27'-10'37'16,"6"3"1"-16,4 1 1 15,7 13-26-15,-19-18-3 16,16 22-2-16,-22 1-2 16,-2 13-1-16,-19 4-2 15,-11 9-1-15,-16 4-1 16,-4 6 1-16,-7-2-1 0,-1 0 1 16,3-5-2-1,5-5 2-15,8-9-1 16,11-8 0-16,14-19 0 15,6 23 0-15,-6-23 0 0,39 2-1 16,-10-4 1-16,5-2-1 16,7 0-1-16,-3-5-3 15,9 7-3-15,-22-12-33 16,13 11 0-16,-7-7-2 16,-4 2 2-16</inkml:trace>
  <inkml:trace contextRef="#ctx0" brushRef="#br0" timeOffset="77242.9319">18148 11388 51 0,'0'0'36'0,"0"0"0"16,0 0 0-16,0 0-23 15,0 0-5-15,31 9-3 16,-8-1-2-16,12 4-1 16,-1-1 0-16,7 8 0 15,-6-5 0-15,1 7-1 16,-7-6 2-16,-6 6-1 15,-5-5 0-15,-5 3 0 16,-7 0 1-16,0 10-1 16,-6 3 0-16,-2 12 1 15,-6 6-1-15,2 10 0 16,-3 7 0-16,3 15 0 0,0 5-1 16,6 3 0-16,4-2 1 15,8 0-1-15,1 1-1 16,8-1 1-16,1-8 0 15,1-12-1-15,-2-9 0 16,-2-13 1-16,-7-8-1 16,-8-17 1-16,-4-21-1 15,-16 20 1-15,-1-24 0 16,-12 4 0-16,-10-10 1 16,-5 8-1-16,-2-3 0 15,-3 3 0-15,1 0 0 16,4 4 0-16,1-2-1 15,7-4-1-15,9 4-2 0,2-16-2 16,25 16-9-16,-18-23-29 16,11-3 1-1,1-13-2-15,8-1 1 16</inkml:trace>
  <inkml:trace contextRef="#ctx0" brushRef="#br0" timeOffset="78039.9675">18763 11802 43 0,'2'-23'37'15,"-2"23"2"1,0 0 0-16,-7-27-18 16,20 45-8-16,-13-18-2 15,10 21-3-15,-6 2-2 0,11 13-1 16,-2 4-2-16,5 8-1 16,-1 8 0-16,4 2-1 15,-3 1 0-15,-1-1-1 16,-1-11 1-16,-7-6-2 15,-1-9 0-15,-8-14-3 16,0-18-2-16,0 0-3 16,0 0-2-16,-33-44-3 15,33 17-3-15,-25-35 2 16,23 14 1-16,-19-30 5 16,11 12 5-16,-1 1 6 15,-9-2 4-15,18 23 5 16,-19-12 2-16,25 39 1 0,-23-10 1 15,28 46-4-15,-9-19-3 16,14 54-2-16,3-14-1 16,22 10-1-16,3 6-1 15,18 1-1-15,8 1-1 16,11-10 0-16,4-10-1 16,2-13 1-16,-4-7-1 15,-10-13 0-15,-9-9 0 16,-14-15 0-16,-19-10 0 15,-18-7 1-15,-16-12-1 16,-15-4 0-16,-13-5 1 16,-5-1-1-16,-5 3-1 15,-3-1-2-15,13 16-2 0,-11-10-24 16,27 25-13-16,5 6 0 16,12 19 0-16,19-6-1 15</inkml:trace>
  <inkml:trace contextRef="#ctx0" brushRef="#br0" timeOffset="78711.8728">20596 11745 44 0,'-18'-14'37'0,"18"14"2"16,-31 0-7-16,-9-19-13 15,19 34-6-15,-27-13-2 0,11 27-3 16,-19-2-2-16,8 15-1 16,-8 0-2-16,11 10 0 15,7-4-1 1,17 0-1-16,9-4 0 0,20-9-1 15,19-12 0-15,13-14-1 16,14-11 1-16,2-11-1 16,4-6-2-16,-10-18 0 15,0-11 0-15,-15-17-1 16,-6-6 1-16,-14-11-1 16,-5-1 0-16,-8-5 2 15,-4 9 1-15,-4 12 2 0,0 10 0 16,1 20 1-16,-5 12 2 15,10 25-1 1,-19 14 1-16,15 24 0 16,-6 10-2-16,10 15 1 0,-2 6-1 15,8 12 0-15,0-1-1 16,9 1 0-16,3-6-1 16,1-12-1-16,2-9-1 15,-3-23-2-15,7-3-5 16,-25-28-19-16,19-11-13 15,-13-8-2-15,-1-8 2 16,-3-15-1-16</inkml:trace>
  <inkml:trace contextRef="#ctx0" brushRef="#br0" timeOffset="78977.7013">20775 11526 63 0,'27'-19'41'0,"-27"19"2"16,19 27-2-16,-5 19-27 15,-22-10-3-15,12 25-3 16,-10 3-2-16,6 12-1 16,-2-1-3-16,8 0 0 15,2-6 1-15,7-9-2 16,4-12 0-16,14-12-1 16,2-9 1-16,6-10-1 15,-1-11-2-15,1-8 0 16,-3-8-1-16,-3-11-2 15,0 2-2-15,-26-25-7 16,12 9-29-16,-24-11-1 16,-1 2 2-16,-18-2 0 0</inkml:trace>
  <inkml:trace contextRef="#ctx0" brushRef="#br0" timeOffset="79149.5871">20611 11764 79 0,'71'2'41'0,"24"-6"-1"16,19-6 0-16,7-5-35 15,-9-6-7-15,6-4-34 16,-41 11-4-16,-29-1 0 16,-48 15-1-16</inkml:trace>
  <inkml:trace contextRef="#ctx0" brushRef="#br0" timeOffset="81696.8241">5817 13876 49 0,'4'-21'37'0,"0"1"1"15,-4 1 0-15,-16-8-23 16,16 27-5-16,-17-25-1 16,17 25-3-16,-31-5-2 15,10 14 0-15,-10 9-1 16,6 10-1-16,0 9 0 15,2 16 0-15,2 9-1 16,11 11 1-16,8 9-2 16,16 5 1-16,9 1-1 15,9 2 0-15,1-2 1 16,6 4-1-16,-1-2 0 16,-7-1 0-16,-8-9 0 15,-15 1 0-15,-14-8 0 0,-13-2 1 16,-16-8-1-16,-9-15 1 15,-10-12 0-15,-10-7 0 16,-1-19 1-16,1-14-1 16,0-13 0-16,7-14 0 15,8-7 0-15,3-5-1 16,9 1 0-16,8-8-1 16,10 12-1-16,4 3-1 15,11 12-2-15,0 0-3 16,27 19-30-16,-23 4-4 15,31-1-1-15,-12 10 1 16</inkml:trace>
  <inkml:trace contextRef="#ctx0" brushRef="#br0" timeOffset="85635.0289">5995 15355 39 0,'3'-29'37'16,"-3"29"1"-16,2-17-1 16,-2 17-18-16,0 0-6 15,0 0-3-15,0 0-3 0,8 30-1 16,-18-1-1-16,7 11-2 15,-3 2 0-15,2 6-1 16,2 4 0 0,8-4-2-16,3-4 1 0,11-11-1 15,5-12 0-15,6-11 0 16,3-16 0-16,3-11 0 16,-6-12 1-16,-6-8 0 15,-8-3 0-15,-7 0 0 16,-10-6 1-16,-8 4-1 15,-7 5 0-15,-8 6-1 16,1 10-1-16,1 0-3 16,21 21-4-16,-40-25-33 0,40 25-1 15,-23-11-1-15,23 11 1 16</inkml:trace>
  <inkml:trace contextRef="#ctx0" brushRef="#br0" timeOffset="86463.365">6118 13559 20 0,'0'0'37'16,"0"0"0"-16,6-21 1 15,-6 21-15-15,0 0-4 16,0 0-3-16,0 0-6 0,19-2-1 16,-19 2-4-16,0 0-1 15,19 17 0-15,-7 1-1 16,0 7 0-16,-3 1-1 16,3 7-1-16,-3 0 1 15,-1 1-1-15,6 5 0 16,-7-9 0-16,5-3-1 15,-4-8 1-15,-8-19 0 16,19 16 0-16,-19-16-1 16,27-21 0-16,-17-6 1 15,-1-4 0-15,-1-4-1 16,0-3 1-16,-3-2-1 16,1-2-1-16,-2 3 1 0,-4 5 1 15,0 5-2-15,2 8-2 16,-4 0-1-16,2 21-7 15,0 0-31-15,31-8 0 16,-31 8-1-16,35 19-2 16</inkml:trace>
  <inkml:trace contextRef="#ctx0" brushRef="#br0" timeOffset="87244.6327">7079 14405 43 0,'21'-29'37'16,"-21"29"2"-16,0 0-1 15,0 0-18-15,-29 10-6 16,15 19-5-16,-20-2-1 16,7 17-4-16,-10 6 0 15,6 5-1-15,0 3-1 16,10-3-1-16,8-5 1 15,11-8-2-15,7-7-1 0,9-8 1 16,11-16-1-16,4-11 1 16,6-7 0-1,-3-16-1-15,1-8 1 16,-8-9 0-16,2-10-2 0,-9-12 1 16,1-9-2-16,-9-11 1 15,-1-6 0-15,-5 5 0 16,0 5-1-16,-6 1 2 15,2 10 1-15,0 13 1 16,-2 12 0-16,0 17 1 16,2 25 0-16,0 0 1 15,0 0 0-15,-6 42 0 16,4 2-1-16,6 14 1 0,-4 9-1 16,6 10 0-1,2 5 0-15,3-3-1 16,3 3 0-16,1-13-2 15,3-5 1-15,-5-15-2 0,5-6-1 16,-7-18-4-16,6 5-10 16,-17-30-25-16,0 0 0 15,0 0 0-15,0 0 0 16</inkml:trace>
  <inkml:trace contextRef="#ctx0" brushRef="#br0" timeOffset="87682.1469">7385 14397 64 0,'0'0'41'16,"14"-25"-1"-16,-14 25 1 15,11-26-28-15,7 37-2 16,-18-11-4-16,15 33 0 16,-11-3-2-16,6 11-2 15,-5 1 0-15,5 10-2 16,-4 3 0-16,3-1-1 16,3-6 1-16,0-6-1 15,3-13 1-15,-1-2-1 16,5-14 0-16,0-11 1 15,0-17-1-15,-1-8 1 0,-1-8-1 16,-1-9 1 0,-5-2-1-16,-1-8 0 0,-6 0 0 15,-4 0 1-15,-4 10-1 16,-4-2-1-16,0 5 0 16,-5 10-3-16,9 10-4 15,-15-2-34-15,19 19 0 16,0 0-1-16,0 0 0 15</inkml:trace>
  <inkml:trace contextRef="#ctx0" brushRef="#br0" timeOffset="88229.2734">8381 14568 60 0,'-12'23'37'0,"12"-23"2"16,21 4-3-16,0 2-25 16,3-14-6-1,14 4-1-15,5-5-2 16,5-3-1-16,2 6-6 0,-13-11-11 15,1 15-19-15,-11 0-3 16,-27 2 2-16,17 10-1 16</inkml:trace>
  <inkml:trace contextRef="#ctx0" brushRef="#br0" timeOffset="88385.5443">8454 14720 71 0,'0'0'39'0,"0"0"-1"0,0 0 0 15,46-2-31-15,-17-12-2 16,10 5-3 0,-1-1-4-16,-5-9-7 15,9 13-29-15,-11 0 1 0,-6 5-1 16,-3-3 0-16</inkml:trace>
  <inkml:trace contextRef="#ctx0" brushRef="#br0" timeOffset="89479.3218">10057 13989 15 0,'0'0'32'16,"4"-25"2"-16,-4 25 0 15,0 0-12-15,-14-37-4 16,14 37-2-16,-10-19-4 16,10 19-1-16,-15-17-3 15,15 17-1-15,-29-4-1 0,29 4-2 16,-35 0 0-16,14 6-1 15,-4 2-1-15,0 9 0 16,-4 0-1-16,0 2 1 16,2 4-1-16,-2 10 0 15,2 1 1-15,6 9-1 16,2-5 0-16,5 6 0 16,1-2 0-16,5 6-1 15,2 0 0-15,2-2 1 16,2 0 0-16,2-5-1 15,4 1 1-15,2 0-1 16,0 0 1-16,3 4-1 16,3 2 0-16,0-4 0 0,-1-1 1 15,3 1-1-15,-3-2 0 16,1 2 1-16,-1-2-2 16,-3-3 2-1,2-7-1-15,-3 7 1 0,-1-3-1 16,2-2 0-16,-2 5 0 15,-2-3 1-15,-1 3-1 16,1 3 0-16,-2 0 0 16,-2 2 1-16,-2 2-2 15,-4 0 1-15,1-4 1 16,-7 1-1-16,-1-5 0 16,-3-7 0-16,-3-1 1 15,0-3-1-15,-5-4 1 0,-1-4-1 16,0-3 0-16,2-7 0 15,-4-1 1-15,-2-8-1 16,0 0 0 0,0-6 0-16,-1-5 0 0,-1-1 0 15,0-1 0-15,0 3 0 16,0-1 0-16,6 3 0 16,2 4 0-16,2-3 0 15,3 1-1-15,1-2 0 16,17 8-1-16,-19-13-1 15,19 13-2-15,-14-19-7 16,14 19-30-16,0 0-2 16,0 0 1-16,14-23-1 0</inkml:trace>
  <inkml:trace contextRef="#ctx0" brushRef="#br0" timeOffset="90901.4274">10093 15685 66 0,'0'0'39'15,"0"-22"-1"-15,0 22 0 16,0 0-27-16,-19 12-2 0,0-1-1 16,5 16-2-16,-7 0-1 15,6 8-3-15,-1 1 1 16,8 1-2-16,8-5 1 16,10-11-2-16,11-5 0 15,10-13 1-15,6-12-1 16,3-8 1-16,-3-10-1 15,-2-4 0-15,-8-5 0 16,-10-3 1-16,-9-3-2 16,-12 6 2-16,-6 1-2 15,-9 4-2-15,4 12-2 16,-14-4-35-16,29 23-1 16,-33-27 0-16,33 27 0 0</inkml:trace>
  <inkml:trace contextRef="#ctx0" brushRef="#br0" timeOffset="91776.45">10344 13669 50 0,'-23'-2'36'16,"6"2"0"-16,17 0 0 15,-31-6-24-15,31 6-2 16,0 0-3-16,32 6-1 15,-8-6-2-15,10 3-1 0,3-1 0 16,11 4-2-16,-3-2 1 16,-1 6-1-16,-6 1-1 15,-7 6 1-15,-9 1 0 16,-11 1-1-16,-13 2 1 16,-15 0-1-16,-10 2 1 15,-2-2-1-15,-8-6 1 16,4-1 0-16,3-6-1 15,5-3 0-15,25-5 1 16,-18 2-1-16,18-2 0 16,23-7 0-16,4 5 0 15,8 2 0-15,4 3 0 16,1 7 0-16,-1 5 0 0,-1 6 0 16,-9 4 1-16,-8 4 0 15,-13 4-1 1,-8-3 1-16,-15 3 0 15,-10-4 1-15,-12-10-1 0,-2-2 0 16,-7-5 0-16,-4-6-1 16,0-5 0-16,0-4-2 15,11 6-5-15,-11-8-32 16,23 3-2-16,4-2 0 16,23 4 0-16</inkml:trace>
  <inkml:trace contextRef="#ctx0" brushRef="#br0" timeOffset="93276.7194">11092 14217 48 0,'0'0'35'16,"12"-27"0"-16,-12 27-8 0,0-21-8 15,0 21-4-15,0 0-4 16,-10 29-2-16,-11-4-1 16,8 21-2-1,-11 8 0-15,3 15-3 16,-4 15 2-16,2 12-4 0,2-2 2 15,9 2-2-15,3-4 0 16,11-8 0-16,3-3 0 16,9-8 0-16,5-14-1 15,8-3 1-15,2-12 0 16,8-2 0-16,-3-9-1 16,1-6 0-16,0-8 1 15,-4-6-1-15,-4-7 0 0,-4-4 0 16,-4 0 0-1,-19-2 1-15,19-6-1 16,-19 6 0-16,0 0 0 16,0 0-1-16,-7 19 0 0,7-19-2 15,0 0-2-15,-25 2-5 16,25-2-31-16,0 0-1 16,-8-17 0-16,-2-10 0 15</inkml:trace>
  <inkml:trace contextRef="#ctx0" brushRef="#br0" timeOffset="93761.1038">11440 14574 55 0,'0'0'40'0,"0"0"0"15,9 17 0-15,-5 2-12 16,-4-19-19-16,0 0-4 15,0 0-1-15,0 0-1 16,0 0-3-16,0 0-2 16,0 0-1-16,0 0-4 15,29 2-22-15,-29-2-11 16,0 0-1-16,12-23 1 16</inkml:trace>
  <inkml:trace contextRef="#ctx0" brushRef="#br0" timeOffset="94511.1331">11430 14965 76 0,'0'0'39'0,"0"0"1"15,25-9-2-15,8 11-30 16,0-14-3-16,26 4-1 15,9-5-1-15,9 1-2 16,6 1-2-16,-4-3-1 16,4 11-4-16,-23-13-9 15,-2 16-24-15,-24 2 0 16,-14 8-1-16,-20-10 1 16</inkml:trace>
  <inkml:trace contextRef="#ctx0" brushRef="#br0" timeOffset="95715.046">11692 15412 89 0,'0'0'41'0,"0"0"-1"16,0 0-8-16,8 17-24 15,-8-17-3-15,-4 29-2 16,0-12-1-16,4 3 0 16,-4-1-2-16,2-2-1 15,1 0-1-15,1-17-2 16,-4 23-3-16,4-23-12 15,0 0-20-15,-6-27-2 0,14 10 1 16,-1-10 0 0</inkml:trace>
  <inkml:trace contextRef="#ctx0" brushRef="#br0" timeOffset="96136.9424">11928 15065 65 0,'0'0'37'0,"27"-19"1"16,-4 9 0-16,0-5-30 16,15 13-1-16,-9-6-1 15,8 12-1-15,-10 2 0 16,-2 9-2-16,-13 6-1 15,-8 8-1-15,-16 6 0 0,-9 7 0 16,-8-4-1-16,-2 8 1 16,-2-9-1-16,4-3 1 15,4-5 0-15,8-2 0 16,3-8 0-16,14-19 0 16,-4 27 1-16,4-27-1 15,20 11 0-15,-20-11 0 16,38 8 0-16,-11-10-1 15,10 0 0-15,0-7 0 16,7 5-3-16,-2-14-2 16,14 26-14-16,-11-23-22 15,-1 1-1-15,-9-3 0 16,-6 2 1-16</inkml:trace>
  <inkml:trace contextRef="#ctx0" brushRef="#br0" timeOffset="100980.8207">11370 14150 40 0,'-19'8'33'15,"19"-8"0"-15,0 0-10 16,0 0-5-16,0 0-5 15,15-29-3-15,5 23-3 16,-7-11-1-16,18 7-2 16,4-7-1-16,9 2-1 15,6-1 0-15,4 5-1 16,-2 1 0-16,-4 10 0 16,-5 4 0-16,-10 13 0 15,-16 6 0-15,-11 10 1 16,-16 5-1-16,-11 5 0 15,-10-5 0-15,-6 0 0 0,-3-5 0 16,-1-10 0-16,3-4-1 16,7-7 1-16,6-7-1 15,25-5 0 1,0 0 0-16,0 0 0 0,13-17 0 16,14 7 0-16,8 5 0 15,8-1 0-15,3 2 0 16,2 6 1-16,0 4-1 15,-5 5 0-15,-8 8 1 16,-8 4-1-16,-12 4 1 16,-15 2 0-16,-14 2 0 15,-14-1 0-15,-11-3 1 16,-9-4 0-16,-6-5-1 0,-4-7 1 16,0-5-1-16,4-4 0 15,6-4 0 1,5 0 0-16,7 0 0 15,7 0-2 1,8 2 0-16,-1-2-6 0,22 2-31 0,0 0-3 16,0 0 1-16,0 0-2 15</inkml:trace>
  <inkml:trace contextRef="#ctx0" brushRef="#br0" timeOffset="102699.7643">12755 14513 18 0,'0'0'33'16,"14"-25"2"-16,-14 25 1 16,19-22-11-16,-21-2-10 0,23 20-1 15,-21-14-1-15,17 24-3 16,-17-6-3-16,6 29-2 16,-12-2 0-16,5 21-2 15,-7 4-1-15,4 9-1 16,0 6 0-16,6-2-1 15,4 1 1-15,7-7 0 16,7-5-1-16,3-14 0 16,4-7 1-16,6-10-1 15,1-8 1-15,3-9-2 16,-2-8 1-16,-3-10-2 16,1-1 0-16,-8-10-3 15,6 6-3-15,-25-16-10 0,7 12-21 16,-16-2-2-16,-5 4 1 15,-11-1 0-15</inkml:trace>
  <inkml:trace contextRef="#ctx0" brushRef="#br0" timeOffset="102856.0217">12782 14854 60 0,'0'0'37'16,"25"-4"0"-16,4-7 0 15,23-7-30-15,-19-3-2 16,11-2-6-16,6 12-23 16,-9-7-10-16,-12-1-2 0,-6 4-1 15</inkml:trace>
  <inkml:trace contextRef="#ctx0" brushRef="#br0" timeOffset="107044.5062">12414 14428 32 0,'0'0'32'0,"2"-25"2"15,-10 8-7-15,8 17-10 16,-17-25-3-16,17 25-3 0,0-29-1 15,21 20-3-15,-12-9-1 16,20 15-2-16,-4-5 0 16,10 16-1-16,-6 5 1 15,6 14-1-15,-14 7 0 16,0 16-2-16,-7 13 2 16,1 10-3-16,-7 2 2 15,0 6-2-15,-7-1 0 16,-2 1-1-16,-5-1 2 0,-2-3 0 15,-2-14-1 1,1-9 1-16,-3-8-1 16,4-9 1-16,-1-12 0 15,1-8-1-15,8-17 0 0,0 0-1 16,-19-2-1-16,19 2-4 16,-6-27-33-16,-6 10-1 15,12 17-1-15,-19-33 0 16</inkml:trace>
  <inkml:trace contextRef="#ctx0" brushRef="#br0" timeOffset="107810.1479">13824 14810 60 0,'-20'8'38'0,"20"-8"1"16,0 0-1-16,18-12-27 0,24 16-3 15,-3-10-1-15,20 4-3 16,1-4-1-16,10 4-3 16,-1 2-3-16,-11-17-7 15,6 15-28 1,-18-9-1-16,-9-6 0 0,-10-1 0 15</inkml:trace>
  <inkml:trace contextRef="#ctx0" brushRef="#br0" timeOffset="108528.9264">15025 14171 46 0,'0'0'35'0,"14"-27"2"15,-14 27 1-15,0 0-24 16,0 0-2-16,-18 58-2 15,-9-18-1-15,6 27-3 16,-14 8 0-16,7 25-2 16,-5 1 0-16,10 9-3 0,7-5 1 15,16-5 0-15,12-10-1 16,19-9 1 0,7-18-2-16,12-7 1 0,2-18 0 15,4-5 1-15,-4-14-2 16,-5-12 1-16,-9-7-1 15,-7-5 0-15,-10-9 0 16,-7-3-1-16,-8 0 0 16,-8-4-2-16,0 3-3 15,-14-14-7-15,16 32-28 16,-19-37-1-16,9 20 0 16,-3-8 0-16</inkml:trace>
  <inkml:trace contextRef="#ctx0" brushRef="#br0" timeOffset="108747.6767">15425 14545 58 0,'0'0'38'0,"0"0"1"15,0 0-3-15,0 0-12 16,0 0-24-16,0 0-7 16,0 0-27-16,9-21-4 0,-9 21 1 15,4-17-3-15</inkml:trace>
  <inkml:trace contextRef="#ctx0" brushRef="#br0" timeOffset="109169.7252">15637 14254 76 0,'0'0'38'0,"9"-22"0"0,-9 22 1 15,0 0-32-15,0 0-3 16,0 0 0-16,0 0-1 15,-2 23-2-15,2-23 0 16,8 22-1-16,-8-22 1 16,21 13-2-16,-3-9 1 15,5-2 0-15,8 0 0 16,3-2 0-16,5 2 0 16,2 1 0-16,-1 7 0 15,-3 2 1-15,-5 3-1 16,-8 0 1-16,-7 8 0 15,-11-2 0-15,-8 4 0 16,-14 0 1-16,-7-2-1 0,-6-4 0 16,-5-3 0-16,-3-3-1 15,-4-5-1 1,3-2-1-16,-3-12-4 16,18 10-13-16,-8-22-21 0,6-7 1 15,4-7-2-15,2-6 2 16</inkml:trace>
  <inkml:trace contextRef="#ctx0" brushRef="#br0" timeOffset="109357.2325">15544 14179 75 0,'37'7'38'16,"5"-12"1"-16,16-7-1 0,13 4-33 15,9-9-2-15,6 4-1 16,-5 1-3-1,-9 1-3-15,-1 26-16 16,-21-5-18-16,-13 7 0 0,-16 8-1 16,-17 6 2-16</inkml:trace>
  <inkml:trace contextRef="#ctx0" brushRef="#br0" timeOffset="109591.617">15631 14911 62 0,'23'-11'36'16,"12"-2"0"-16,7-9-2 0,5 3-30 15,12 4-2-15,-3 2-2 16,-6-9-6-16,8 15-27 15,-19 5-2-15,-16 4-1 16,-23-2 1-16</inkml:trace>
  <inkml:trace contextRef="#ctx0" brushRef="#br0" timeOffset="109951.0056">15540 15441 87 0,'0'0'40'0,"20"8"1"16,-20-8-2-16,0 0-35 0,0 0-2 16,0 0-3-16,0 0-3 15,3-20-9-15,-3 20-26 16,0 0-1-16,0 0 0 15,-5-23 0-15</inkml:trace>
  <inkml:trace contextRef="#ctx0" brushRef="#br0" timeOffset="110341.6471">15718 15147 62 0,'21'-23'38'16,"6"4"0"-16,6 4 1 16,1-14-29-16,9 25-3 15,-14-5-1-15,6 18 0 16,-16 3-3-16,-4 13 0 16,-15 3-2-16,-13 7 0 15,-12 1 0-15,-4 7-1 16,-6-3 1-16,0-2-1 15,3-3 1-15,5-6 0 16,7-6-1-16,11-4 1 16,9-19 0-16,9 19 0 15,9-17-1-15,9-4 1 16,5-6-1-16,7-5 0 0,3-1 0 16,7-5-2-16,1 6-2 15,-12-12-6 1,20 4-29-16,-25 2-2 15,-2-1 1-15,-10-1-2 0</inkml:trace>
  <inkml:trace contextRef="#ctx0" brushRef="#br0" timeOffset="110685.4097">16468 14254 76 0,'0'0'39'0,"0"0"0"15,0 0 0-15,27 25-34 16,-10 9 0-16,14 18-2 15,0 3 2-15,13 20-3 16,1 8-1-16,3 9 0 16,-2 2-1-16,-3 4 0 15,-12-1 0-15,-8 1 0 16,-17-4-2-16,-22-11-1 16,-7 1-3-16,-35-28-25 15,0-3-7-15,-9-16-3 16,-3-14 1-16</inkml:trace>
  <inkml:trace contextRef="#ctx0" brushRef="#br0" timeOffset="111201.2164">17108 14359 64 0,'20'-8'39'16,"-3"6"0"-16,4 8 1 16,-21-6-28-16,27 41-3 15,-27-13-1-15,6 22-3 16,-12 6 0-16,2 13-3 0,-3 0-1 15,3 4 0-15,-2-6 0 16,10-2 0-16,4-3-2 16,5-7 1-16,6-13-1 15,8-9 1-15,2-10 0 16,6-12-1-16,4-5 0 16,-3-10-1-16,3-7 0 15,-6-14-4-15,5 6-4 16,-22-18-30-16,1 1-1 15,-11-12 0-15,-6 0 1 16</inkml:trace>
  <inkml:trace contextRef="#ctx0" brushRef="#br0" timeOffset="111373.0837">17124 14681 82 0,'0'0'37'0,"23"6"-1"15,14-31-11-15,5 14-25 16,8 5-8-16,-5-6-26 16,-7-7-2-16,1 2 1 15,-14-6-1-15</inkml:trace>
  <inkml:trace contextRef="#ctx0" brushRef="#br0" timeOffset="111748.0983">17417 14158 58 0,'0'0'37'16,"19"-25"1"-16,-19 25-1 15,39-6-26-15,-39 6-3 16,46-2-2-16,-27 8-1 15,3 19-1-15,-13-2-1 16,-3 9-2-16,-14 3 1 16,-7 5-1-16,-10-1-1 15,-2 1 1-15,-6-4 0 0,6-5 0 16,2-8 0 0,10-6 0-16,15-17-1 15,-4 17 2-15,4-17-2 16,34 4 1-16,-3-9 0 0,4-3-2 15,6 2 0-15,-1-5-2 16,10 11-6-16,-21-2-31 16,15-4 1-16,-7 0-2 15,0 4 2-15</inkml:trace>
  <inkml:trace contextRef="#ctx0" brushRef="#br0" timeOffset="112545.0073">17953 14075 36 0,'-27'-6'35'0,"27"6"2"15,0 0-1-15,-17 2-15 16,17-2-10-16,17-5-4 15,2-3-1-15,20 14-3 16,0-4-1-16,3 7 1 16,2-1-1-16,3 9-1 0,-11-2 2 15,1 10-1-15,-12-4 1 16,0 6-1-16,-9-2 1 16,-1 8 0-16,-7 0-1 15,-4 5 1-15,-8 4 0 16,-4 8-2-16,-5 6 1 15,1 16 0-15,-2 5-2 16,7 4 0-16,3-1 1 16,10-1-2-16,5 0 1 15,7-5 0-15,3-6 0 16,0-11-1-16,0-7 1 16,-5-8 1-16,-9-3-1 15,-7-7 1-15,-9-5-1 0,-11 0 1 16,-12-6 0-16,-9 0 0 15,-9-9 0-15,-2 3 1 16,-6-7-2-16,4-7 1 16,4-1-1-16,6-11-1 15,9 1-1-15,2-13-3 16,33 23-7-16,-39-36-30 16,30 11 0-16,-3-8-1 15,10 1 1-15</inkml:trace>
  <inkml:trace contextRef="#ctx0" brushRef="#br0" timeOffset="113341.9245">18505 14562 52 0,'9'-26'39'16,"-9"26"-1"-16,0 0 3 16,-5-31-26-16,5 31-4 15,13 23-1-15,-1 2-4 16,-8 4 1-16,13 15-4 15,-4 4-1-15,5 5-1 16,-5 3 0-16,3-2 1 0,-5-6-2 16,-3-2 0-1,-6-8-1-15,-4-15 0 16,2-23-1-16,-23 17-1 16,23-17 0-16,-35-27-3 0,18 3 1 15,-6-19 0-15,11-5 1 16,-9-13 0-16,13 2 1 15,0-3 3-15,1 7 1 16,7 5 2-16,-4 4 1 16,8 19 1-16,-4 6-2 15,0 21 2-15,17 0 0 16,4 17-3-16,2 8 1 16,12 15-2-16,4-5 1 15,15 15-1-15,6-3 1 16,11 1-2-16,4-5 1 15,0-9 0-15,1-9-1 16,-5-13 0-16,-7-5 0 0,-14-16 0 16,-17-10 0-16,-20-14 0 15,-17 0 0-15,-19-5 0 16,-14-4 0-16,-11-2 1 16,-6-2-1-16,-4 1 0 15,8 9-2-15,4 0-1 16,19 16-12-16,6-14-25 15,17 9-2-15,10 4 0 16,13 5 0-16</inkml:trace>
  <inkml:trace contextRef="#ctx0" brushRef="#br0" timeOffset="113998.4179">20017 14583 61 0,'4'-21'37'0,"-4"21"3"16,-19-13 0 0,19 13-29-16,-49 4-1 0,15 13-3 15,-18-5 0-15,7 11-2 16,-5 7 0-16,10 5-4 15,3 1 0-15,14 1 0 16,17-9-2-16,19-1 1 16,16-11-1-16,14-7 1 15,5-20-1-15,8-7 1 16,2-8 0-16,-4-15 0 16,-6-7-1-16,-11-13 0 0,-8-8 0 15,-8-12 0-15,-8 3 0 16,-9 1 1-1,-6 4-2-15,-5 10 2 16,-5 7 1-16,0 14 0 0,-3 25 0 16,15 17 1-16,-27 30-1 15,17 13 1-15,5 7 0 16,5 13-1-16,0 6 0 16,7 10 0-16,1-5 1 15,4-3-3-15,-1-4 2 16,1-11-3-16,-1-8 1 15,-3-13-2-15,6-3-2 0,-14-32-7 16,25 15-29-16,-25-15 0 16,11-30-1-1,-5-1 1-15</inkml:trace>
  <inkml:trace contextRef="#ctx0" brushRef="#br0" timeOffset="114295.3115">20366 14213 73 0,'10'-27'40'0,"-10"27"1"15,0 0 0-15,0 37-31 16,-12-16-1-16,10 21-2 0,-5-2-2 16,7 16-2-1,-4 2 1-15,8-1-3 16,7-5 1-16,10-6-2 15,6-6 2-15,16-1-3 0,1-16 2 16,8-10-1-16,6-5-1 16,-2-10 1-16,-2-8-1 15,-8-9-1-15,-3-4-3 16,-18-17-1-16,0 11-5 16,-35-15-30-16,4 2-1 15,-19-2 0-15,-13 5 0 16</inkml:trace>
  <inkml:trace contextRef="#ctx0" brushRef="#br0" timeOffset="114435.9506">20266 14361 79 0,'-43'13'39'15,"43"-13"3"-15,4 20-1 16,52-17-32-16,6-12-2 0,25 1-4 16,3-1-3-16,-9-18-19 15,-5 17-21-15,-22-1-1 16,-29 7 0-16,-25 4-2 15</inkml:trace>
  <inkml:trace contextRef="#ctx0" brushRef="#br0" timeOffset="135081.2795">13835 16855 66 0,'-23'25'36'0,"6"-10"2"15,17-15-3-15,-25 19-34 16,25-19-1-16,-10 25-4 15,27-17-28-15,3-1-2 16,9-14-2-16,19 1-1 16</inkml:trace>
  <inkml:trace contextRef="#ctx0" brushRef="#br0" timeOffset="135221.9075">15305 16939 85 0,'39'6'36'0,"-5"11"-16"16,-34-17-19-16,16-19-39 16,-16 19-3-16,38-25 1 15</inkml:trace>
  <inkml:trace contextRef="#ctx0" brushRef="#br0" timeOffset="135346.9128">16572 16987 75 0,'64'50'4'16,"9"-12"-3"-16,-2-19 0 16,7-19-38-16</inkml:trace>
  <inkml:trace contextRef="#ctx0" brushRef="#br0" timeOffset="135471.9173">18746 16832 92 0,'69'71'41'16,"-11"9"-7"-16,-6-11-33 16,-17-13-41-16,27 3-1 0,3-7-1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1T13:57:17.2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10215 14741 22 0,'0'0'16'0,"-4"-19"-2"16,4 19-2-16,0 0-2 15,0 0-2-15,-2-23-2 0,2 23 0 16,0 0-3-16,0 0-1 16,12-18-2-16,-12 18 1 15,0 0-1-15,0 0 1 16,0 0-2-16,0 0 1 15,9 21 0-15,-9-21 0 16,0 0 0-16,6 18-1 16,-6-18 1-16,0 0 0 15,29 13 0-15,-29-13-1 16,33 8 2-16,-14-6-1 16,4 0 0-16,0 0 0 15,0-2 1-15,1 1-1 16,-3-1 0-16,2 2 0 0,-4 2 0 15,1 0 1-15,3 0-1 16,2 0 1-16,2-4 0 16,4 2 0-16,1-4 0 15,7 2 0-15,-4-4 0 16,5 2 0-16,-3 0 0 16,1 0-1-16,-3 2-1 15,-2 0 0-15,-2 4 0 16,2 0 1-16,3 0-1 15,-3 1 1-15,6-1-1 16,3-2 1-16,4 0 0 16,5-4 0-16,4 0 0 15,3 0 0-15,0-2 0 0,4-1 0 16,0 3 1-16,-3 0-1 16,7 0 1-16,-2 2-1 15,1 0 0-15,1 0 0 16,-1 0 1-16,3 0-1 15,-4 2 0-15,1-4 0 16,-7 2 1-16,2 0-1 16,-2 0 1-16,1 0 0 15,-1 2 0-15,2 9 1 16,-2-5-2-16,4 8 1 16,-1-5 0-16,1 3 0 15,-4-5-1-15,-10 3-4 16,-9-12-22-16,-5 6 1 0,-28-21-3 15,-6 17 0-15</inkml:trace>
  <inkml:trace contextRef="#ctx0" brushRef="#br0" timeOffset="5259.0687">22320 14014 1 0,'37'-8'11'16,"-24"-15"17"-16,10 10 2 0,-3 1-13 16,-18-11 0-16,-2 23-2 15,-12-31-1 1,12 31-3-16,-58-21-5 16,12 19 0-16,-29-7-2 0,-18 13 0 15,-29 1 0-15,-16 15 0 16,-17-1 0-16,-3 19 0 15,-4 4 0-15,10 14 0 16,11 0-1-16,33 9-1 16,19-4 0-16,31 6-1 15,20-3 0-15,30-3-1 16,22-5 1-16,34-6-1 16,25-6 2-16,33-6-3 15,33-11 3-15,33-10-3 16,23-11 2-16,17-12-1 15,11-9-1-15,-1-12 1 16,-10-10-2-16,-19-10 3 0,-35-7-2 16,-30-8 3-16,-34-9-3 15,-34-3 2-15,-39-9 1 16,-36 1 0-16,-33-7 0 16,-33 7-1-16,-27 1-1 15,-31 1-6-15,-16 18-31 16,-22 9-1-16,-10 7-2 15,-6 19 0-15</inkml:trace>
  <inkml:trace contextRef="#ctx0" brushRef="#br0" timeOffset="13916.9367">9164 16204 10 0,'0'0'27'0,"0"0"0"15,0 0-9-15,-12 18-4 16,12-18 0 0,0 0-2-16,0 0-2 15,27 2-3-15,-27-2 0 0,19 0-1 16,-19 0-1-16,18 3-1 16,-18-3-1-16,27 8-1 15,-10-4 0-15,12 0 0 16,0 0-1-16,9-1 0 15,7-3 1-15,-1 2-1 16,4-2-1-16,5 2 0 16,-3-4 1-16,-2 2-1 15,-2 0 0-15,-5 0 0 0,1 2 0 16,-1 2-1 0,-7-2 1-16,-3-2-1 15,0 2-1-15,-8-8-1 16,6 10-3-16,-10-16-1 0,6 20-4 15,-25-8-7-15,28-21-16 16,-28 21 1-16,0 0 0 16,23 2 7-16</inkml:trace>
  <inkml:trace contextRef="#ctx0" brushRef="#br0" timeOffset="14604.4644">9291 16377 12 0,'0'0'30'15,"-19"2"-1"-15,19-2-9 16,0 0-6-16,0 0-1 15,0 0-1-15,0 0-4 16,15 17-1-16,-15-17-2 16,23 6 0-16,-23-6 0 0,37 6-2 15,-12-6 1-15,12 5-2 16,-1-5 1-16,9 6-1 16,-3-2-1-16,6 2 1 15,0 0-1-15,1-1 1 16,1 3-1-16,2 0 0 15,-4-3 0-15,0-3-1 16,-3 0 1-16,-3-2-1 16,-7 0 0-16,-4 2 0 15,-8-2-1-15,-23 0 0 16,27 2-4-16,-27-2-26 16,0 0-4-16,0 0-1 15,-23-2 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1T13:58:01.3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9715 7860 44 0,'0'0'35'0,"0"0"1"16,8-36-8-16,-8 36-11 16,-8-25-3-16,8 25-4 15,-13-21-2-15,13 21-2 16,-41-8-1-16,7 29-1 0,-22 10-1 16,-6 23 0-16,-8 5-1 15,-1 12 0-15,4 6-1 16,13 0 0-1,13-6 0-15,26-18-1 0,28-14 0 16,24-24 0-16,21-17-1 16,13-21 1-16,10-19 0 15,0-20 0-15,2-20-1 16,-10-18 0-16,-9-13 1 16,-14-8 0-16,-9-4 0 15,-14 7 0-15,-12 10 0 16,-7 18 1-16,-8 15 0 15,-4 25 1-15,-6 22 0 0,10 28 0 16,-29 28 1-16,18 20 0 16,-3 16-1-1,5 16 1-15,-1 14-1 16,4 8-1-16,4 1 0 0,6-5 0 16,4-8-1-16,-1-15 0 15,5-12-2-15,-4-18-1 16,5-11-2-16,-13-34-7 15,35 2-29-15,-25-25-1 16,3-12 0-16,-3-14 0 16</inkml:trace>
  <inkml:trace contextRef="#ctx0" brushRef="#br0" timeOffset="203.1338">9968 7571 87 0,'0'0'42'0,"27"9"0"15,-27-9-1-15,56 42-32 0,-25-13-2 16,15 17-2-16,-2 4-1 16,7 6-2-16,3 3-2 15,-2-3-3-15,5-1-2 16,-14-24-8-16,17 4-29 16,-22-22 0-16,1-15 0 15,-10-27-1-15</inkml:trace>
  <inkml:trace contextRef="#ctx0" brushRef="#br0" timeOffset="359.3693">10618 7479 84 0,'-39'11'41'0,"-3"20"0"16,-10 11 1-16,11 23-34 16,-11 4-2-16,10 16-3 15,-1 3-3-15,-1-6-6 16,23 9-33-16,-12-15-2 15,8-5-1-15,-6-19 0 16</inkml:trace>
  <inkml:trace contextRef="#ctx0" brushRef="#br0" timeOffset="609.5583">9112 8754 75 0,'71'-13'39'0,"27"-20"0"15,28-7 0-15,-9-12-31 16,47 6-1-16,0-8-4 16,-2 10-1-16,-11 8-6 15,-24-3-4-15,-4 22-29 16,-40 13-2-16,-27 8 0 15,-29 19-1-15</inkml:trace>
  <inkml:trace contextRef="#ctx0" brushRef="#br0" timeOffset="1390.8338">9893 9174 67 0,'-2'-29'38'16,"-10"8"0"-16,-7 14 0 15,-24-3-28-15,11 29-2 16,-24 8-2-16,9 23 0 0,-7 4-3 15,10 11-1-15,6 0 0 16,16 2 0-16,13-5-1 16,18-14 0-16,16-16-1 15,16-13-1-15,11-17 0 16,8-15 0-16,1-18 0 16,-3-21-1-16,0-15 1 15,-12-25-2-15,-1-8 1 16,-14-18-1-16,-4 1 1 15,-14-6 1-15,-3 8 0 16,-8 17 2-16,-4 15 1 16,-2 37 2-16,-9 20 0 15,13 26 1-15,-33 38 0 0,21 25-1 16,-7 16 2-16,7 22-3 16,-1 9 0-1,11 1-1-15,2-2 0 16,8-9-1-16,9-8 0 0,2-21-2 15,6-11 0-15,-2-26-1 16,10-15-2-16,-6-24-2 16,10-7-4-16,-20-36-9 15,28 4-16-15,-22-27-6 16,6-11 0-16,-14-24 17 16,24 22 12-16,-18-10 8 15,-2 2 8-15,14 28 10 0,-27-3 18 16,17 31 8-1,-8 13 1-15,10 40-15 16,-25-17-10-16,0 61-6 16,-9-1-3-16,3 22-1 15,-4 8-2-15,8 8-1 0,2 0-1 16,10-6-1-16,9-11 0 16,16-16-1-16,11-13-1 15,6-27-1-15,12-16-1 16,-8-22-2-16,8-8-4 15,-26-41-17-15,9 9-17 16,-22-16 0-16,-10-2 0 16,-21 5 1-16</inkml:trace>
  <inkml:trace contextRef="#ctx0" brushRef="#br0" timeOffset="1515.8958">10336 9115 78 0,'-32'11'38'16,"32"-11"0"-16,0 0 0 15,52-19-33-15,13-12-7 16,20-7-32-16,-4 4-2 16,-8-1-2-16,-3 0 0 15</inkml:trace>
  <inkml:trace contextRef="#ctx0" brushRef="#br0" timeOffset="1953.4162">11474 8246 89 0,'33'-8'39'0,"13"-1"0"16,12-14-1-16,17 5-35 15,1-3-1-15,-1-2-5 16,2 17-9-16,-21-3-27 16,-15 3 1-16,-20 6-1 15,-21 0 0-15</inkml:trace>
  <inkml:trace contextRef="#ctx0" brushRef="#br0" timeOffset="2094.0627">11594 8374 77 0,'0'0'40'15,"0"20"0"-15,19-20-1 16,16 0-26-16,7-8-10 16,5-9-22-16,3 3-18 15,-4 3-2-15,-7-5-1 16,-3 3-1-16</inkml:trace>
  <inkml:trace contextRef="#ctx0" brushRef="#br0" timeOffset="4016.2014">11168 7153 31 0,'0'0'34'16,"0"0"3"-16,0 0-1 15,0 0-17-15,-24-6-3 16,24 35-1-16,-27-12-5 16,10 31-2-16,-14 2-3 15,8 15-1-15,-6 8-1 0,10 9-1 16,7 1 0 0,8-1-1-16,12-5 0 15,10-8 0-15,9-12-1 16,5-12-2-16,5-11 0 0,-6-22-4 15,9 7-10-15,-11-31-24 16,-6-7 0-16,-11-15 0 16,-4-9 0-16</inkml:trace>
  <inkml:trace contextRef="#ctx0" brushRef="#br0" timeOffset="4375.5818">11380 7308 70 0,'0'0'37'16,"0"0"1"-16,0 0-1 15,11 25-25-15,-11-25-3 16,-13 50-3-16,-1-16-1 16,9 14-2-16,-7 0 0 15,8 4-1-15,-2-2 0 16,8-6-1-16,4-6 0 16,6-3-1-16,3-12 0 15,4-8 0-15,6-9-1 0,-3-12-2 16,7 6-4-16,-29 0-28 15,27-34-6-15,-16 5 1 16,-3 4-1-16</inkml:trace>
  <inkml:trace contextRef="#ctx0" brushRef="#br0" timeOffset="4547.477">11287 7551 76 0,'0'0'38'15,"0"0"1"-15,0 0-1 16,29-15-29-16,8 4-4 16,-1-5-5-16,1-9-8 0,17 6-29 15,-11-2-1-15,-3-2-1 16,-3 0 1-16</inkml:trace>
  <inkml:trace contextRef="#ctx0" brushRef="#br0" timeOffset="4750.6889">11679 7074 66 0,'23'-15'40'0,"-2"7"0"16,10 12 1-16,-6-8-16 16,16 46-17-16,-14 4-3 15,2 21-2-15,-16 12-1 0,-11 9-4 16,-4 21-22-16,-23-15-16 15,-14-5-2-15,-13-11 0 16,-9-11 0 0</inkml:trace>
  <inkml:trace contextRef="#ctx0" brushRef="#br0" timeOffset="6454.018">13247 8020 52 0,'4'-27'37'15,"2"0"2"-15,1 0 0 16,13 17-23-16,-22-20-2 15,25 37-2-15,-23-7-2 16,23 41-3-16,-15 5-1 16,7 17-2-16,-3 6-1 15,5 15 0-15,0 1-2 16,5-7-1-16,1-8 2 16,2-13-2-16,4-17 0 15,4-15 0-15,-3-21 1 0,5-23 0 16,0-14 0-16,-2-13 0 15,-3-9-2-15,1-9 1 16,-2-7 1-16,-6 0-1 16,1 6-1-16,-5 2-2 15,4 11 0-15,-6 2-3 16,10 25-5-16,-19-5-30 16,19 20-1-16,-8 2 0 15,-1 14 0-15</inkml:trace>
  <inkml:trace contextRef="#ctx0" brushRef="#br0" timeOffset="6782.1521">13147 7534 68 0,'-51'-21'40'15,"15"10"-1"-15,11 3 1 16,25 8-20-16,0 0-14 16,71 11 0-16,2-9-3 15,30 2-1-15,12-4-1 16,15-2 0-16,-1-2-1 16,-12 3 0-16,-20-7 1 15,-24 2 0-15,-30-3 0 0,-43 9 0 16,-4-23 0-16,-37 7 0 15,-19-5-1-15,-9-8-2 16,3 12-8-16,5-19-30 16,1-3 0-16,6 1-1 15,6-2 0-15</inkml:trace>
  <inkml:trace contextRef="#ctx0" brushRef="#br0" timeOffset="10767.2904">7214 14202 45 0,'0'0'33'0,"0"0"-6"16,34 11-3-16,-34-11-5 15,20 4-4-15,-20-4-4 0,0 0-5 16,0 0 0-16,23 17-2 15,-23-17-1-15,0 0-1 16,0 0 0-16,0 0 0 16,7-17-1-16,-8-6 0 15,-7-2-1-15,-8 0 1 16,-7-4 0-16,-10 10-1 16,-15 14 1-16,-14 20 0 15,-11 23 0-15,-4 27 1 16,-4 16 0-16,10 17-1 15,11 3 0-15,27 5-1 16,22-10 1-16,36-21-1 16,25-25 0-16,23-35 0 0,16-27-1 15,3-30 1-15,1-21 0 16,-12-25 0-16,-12-24 0 16,-17-16 1-16,-17-14-1 15,-17 2 0-15,-15 0 0 16,-10 6 0-16,-7 11 0 15,-9 17 1-15,-2 24-1 16,2 21 1-16,0 22 0 16,23 39 0-16,-23-2 1 15,23 41 0-15,5 18-1 16,11 22 0-16,3 17 0 16,0 19 0-16,1 9 0 15,-3 1 0-15,-2-8-2 0,-3-11 1 16,-2-16-2-16,-7-25-1 15,9-11-4-15,-12-54-20 16,8 21-12-16,-8-21-1 16,17-40-1-16,-9-3 0 15</inkml:trace>
  <inkml:trace contextRef="#ctx0" brushRef="#br0" timeOffset="11579.8127">7754 13820 26 0,'0'-29'33'15,"0"29"1"-15,4-32 1 16,-16 5-19-16,12 27-1 15,8-29-1-15,-8 29-2 16,0 0-4-16,25-8-1 0,-25 8-1 16,17 8 0-16,-17-8-2 15,27 17-1-15,-27-17-1 16,37 19-1-16,-18-11 1 16,0-2-1-16,-1 0 0 15,-1-1-1-15,-17-5 1 16,23 8 0-16,-23-8-1 15,12 17 1-15,-12-17-1 16,6 39 0-16,1-12 0 16,3 3 1-16,0 3-1 15,5 3 0-15,4-3 0 16,1-2 1-16,3-8-1 16,2-6 0-16,-4-7 0 0,4-10 1 15,0-8 0 1,2-11-1-16,-2-10 1 15,4-13-1-15,-2-8 1 16,-2-8-1-16,2-11 1 0,-7-6 0 16,-5 6-2-16,-5 0 1 15,-7 10-3-15,-6 5 0 16,3 20-5-16,-18-9-11 16,18 43-22-16,-19-17 0 15,19 17 0-15,0 0-1 16</inkml:trace>
  <inkml:trace contextRef="#ctx0" brushRef="#br0" timeOffset="11986.079">8843 13427 67 0,'0'0'36'16,"2"-17"2"-16,-2 17 0 15,-27 34-27-15,-13-3-4 16,7 24-1-16,-13 7-1 0,5 15-1 16,-1 3-2-16,13 10 0 15,8-3-2-15,21-9 1 16,15-13-1-16,18-15 0 16,9-9-2-16,5-22-1 15,9 0-5-15,-18-29-26 16,6-5-4-16,-11-10-1 15,-10-2 1-15</inkml:trace>
  <inkml:trace contextRef="#ctx0" brushRef="#br0" timeOffset="12345.4688">9200 13429 72 0,'0'0'36'0,"16"-25"1"15,-16 25 2-15,0 0-29 16,2 31-2-16,-16 3-1 15,10 20-3-15,-5 3 0 0,5 12-2 16,2 0 0-16,6 2-1 16,1-5-1-16,13-15 0 15,1-7 1-15,8-13-2 16,6-12 0-16,-2-15-1 16,5-8-3-16,-7-24-6 15,18-1-28-15,-26-4 0 16,-2-3 0-16,-17-3 0 15</inkml:trace>
  <inkml:trace contextRef="#ctx0" brushRef="#br0" timeOffset="12501.7389">9061 13738 63 0,'0'0'35'0,"0"0"0"15,25-25 0-15,8 5-28 16,14 3-7-16,8 8-15 15,1-7-16-15,-7-5-4 16,3-2 0-16,-12-6 0 16</inkml:trace>
  <inkml:trace contextRef="#ctx0" brushRef="#br0" timeOffset="12736.294">9474 13277 71 0,'0'0'37'15,"8"-17"1"-15,-8 17-1 0,64 11-28 16,-32 5-2-16,22 18-1 16,0 9 0-16,16 16-2 15,1 4 0 1,-1 12-2-16,-7 2 0 0,-13 5-1 16,-13-1-1-16,-22-4-4 15,-7 11-10-15,-35-17-26 16,-13 0 1-16,-24-10-2 15,-13-1 1-15</inkml:trace>
  <inkml:trace contextRef="#ctx0" brushRef="#br0" timeOffset="13064.4314">6764 15381 80 0,'35'-32'40'0,"21"-12"0"16,40 0 1-16,30-14-33 0,51 1-1 15,31-7-2 1,39 3 0-16,23-10-2 16,20 8-2-16,-1 1-1 15,-13 8-2-15,-20 14-2 0,-45-2-6 16,-26 17-30-16,-64 6-1 16,-38 17 0-16,-54 4 0 15</inkml:trace>
  <inkml:trace contextRef="#ctx0" brushRef="#br0" timeOffset="13939.4676">8350 15803 55 0,'-10'-21'37'16,"-7"-2"0"-16,-6 6 0 15,-26-2-25-15,13 28-3 16,-30-1 1-16,4 29-3 0,-13 7 0 15,6 23-3-15,1 4 0 16,16 11-1-16,14-1-1 16,20-1 1-16,24-14-3 15,23-15 1-15,23-20-1 16,19-21 0-16,12-18 0 16,2-23-1-16,2-15 1 15,-8-21-1-15,-8-10 0 16,-15-18 1-16,-11-7-1 15,-20-6 1-15,-14-5-1 16,-11 10 1-16,-9 7 0 16,-5 13 0-16,-5 14 1 15,0 23-1-15,-3 21 1 0,5 25-1 16,4 25 1-16,3 19 0 16,4 18-1-1,6 11 0-15,4 11 1 16,4 4-1-16,1 4 2 0,5-2-2 15,1-7 0-15,3-14 0 16,-1-6-1-16,0-13 0 16,1-8-1-16,-5-13-2 15,8-6-3-15,-21-23-3 16,41 0-25-16,-28-17-5 16,7-10-1-16,-5-17 1 15</inkml:trace>
  <inkml:trace contextRef="#ctx0" brushRef="#br0" timeOffset="14205.0943">8826 15282 78 0,'6'-18'41'0,"-6"18"-1"16,0 0 1-16,6 22-31 15,1 25-1-15,-7 9-3 16,10 13-1-16,-2 12-1 15,5 3-3-15,1 2 0 16,3-5 0-16,2-6 0 16,5-12-2-16,3-7 1 0,1-18-2 15,7-11 0 1,-2-16-2-16,6-3-1 16,-11-27-7-16,13 2-30 15,-18-22 1-15,2-3 1 0,-13-12-1 16</inkml:trace>
  <inkml:trace contextRef="#ctx0" brushRef="#br0" timeOffset="14376.997">8755 15656 85 0,'-22'2'38'0,"22"-2"1"15,0 0 0-15,58-33-35 16,-9 14-2-16,18-8-6 15,24 0-31-15,-14 2-3 16,0 8 0-16,-11 4-2 16</inkml:trace>
  <inkml:trace contextRef="#ctx0" brushRef="#br0" timeOffset="15408.2758">10765 14401 54 0,'-20'-7'36'16,"20"7"2"-16,0 0-1 15,0 0-21-15,0 0-4 16,29-16-3-16,-4-1-2 16,20 4-3-16,3-9-1 0,14 1 0 15,3-2-2 1,3-2 0-16,-1 6-3 15,-9 0-2-15,0 11-4 16,-27-15-18-16,0 25-12 0,-31-2-2 16,0 19 1-16,-29 3-1 15</inkml:trace>
  <inkml:trace contextRef="#ctx0" brushRef="#br0" timeOffset="15564.524">10795 14614 76 0,'-15'25'39'15,"15"-25"1"-15,13 23-1 16,13-29-30-16,20 3-3 16,6-13-3-16,10 1-1 15,5 1-6-15,-13-14-21 16,10 12-14-16,-12-1 0 16,-6 9 1-16,-9 1-2 0</inkml:trace>
  <inkml:trace contextRef="#ctx0" brushRef="#br0" timeOffset="16236.431">12230 14428 88 0,'25'-23'39'0,"-25"23"2"16,0 0-1-16,31-9-32 15,-31 9-1-15,0 0-2 16,12 19-1-16,-12-19-1 16,17 23-1-16,-17-23 0 15,25 17-1-15,-5-15 0 16,-20-2 0-16,29-12 0 15,-18-5-1-15,1-6 0 16,-8-2 0-16,-8-4 0 16,-6 1 0-16,-13 7 0 15,-10 5 0-15,-11 12 0 16,-8 16-1-16,-10 15 2 16,0 11-1-16,4 10 0 0,6 11 1 15,14 7-1-15,11-1 1 16,19-2-1-1,14-11 0-15,19-14 0 16,15-15 0-16,7-17 0 0,5-14 0 16,0-16 1-16,0-13-1 15,-4-15 1-15,-9-9 0 16,-8 0-1-16,-12 3 1 16,-8 10-1-16,-7 4 1 15,-6 15-1-15,2 29 1 16,-21-4 0-16,10 33-1 15,5 11 1-15,10 10 0 0,11 10-1 16,12 1 0-16,16-3-1 16,9-10 1-1,17-18-1-15,6-16 1 16,4-14-1-16,0-8-1 16,-7-23-1-16,-3-3-2 0,-17-18-3 15,6 14-11-15,-31-24-24 16,-4 12 1-16,-27-3 0 15,-1 7 1-15</inkml:trace>
  <inkml:trace contextRef="#ctx0" brushRef="#br0" timeOffset="16595.8143">11650 13924 84 0,'-12'-21'39'0,"10"-6"0"16,29 8 0-16,12-6-32 15,36 11-1-15,12-1-2 16,23 5 0-16,11 1-2 15,7 5-1-15,-7 2 0 0,-15 2-1 16,-21-2 1 0,-25 4 0-16,-31-4 0 15,-29 2 0-15,-52-8 0 16,-18-3 0-16,-18-5 0 0,-11-7-2 16,3 2-4-16,-4-17-34 15,34 1-1-15,24-5-1 16,20 4-1-16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1T13:58:33.9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6321 4381 1 0,'-37'-29'5'0,"37"29"5"15,-19-29 0-15,19 29-2 16,-12-27 1-16,12 27 2 16,-4-25-2-16,4 25 1 15,0 0 0-15,-2-19 0 16,2 19-2-16,0 0 0 15,18 16-2-15,-18-16-1 0,29 13 0 16,-10-13-1-16,17 6 0 16,1-8-1-1,17 2 0-15,4-6-1 16,19 0-1-16,8 3 0 0,11-3 0 16,12 0-1-16,8 0 0 15,10-1 1-15,7 1 0 16,7-6-1-16,5 7 1 15,4-5 0-15,7 4 0 16,2-3 0-16,6 5 1 16,-2 0-2-16,6 2 1 15,2 2 0-15,9 2-1 0,0 2 1 16,3 2-1 0,7 1 0-16,4-3 1 15,7 4-1-15,10-4 1 16,6 3-1-16,6-5 1 15,4 0-1-15,9-2 1 0,6-2 0 16,8 2-1-16,6-2 0 16,1 0 1-16,5-2-1 15,7 3 0-15,6-1 1 16,5-2-1-16,1 2 0 16,7-4 1-16,7-2-1 15,5 1 0-15,5-5 1 16,1 3 0-16,2-1 1 15,-3 6-1-15,-7 0 0 16,-5 6 1-16,-16 4-1 16,-10 4 1-16,-21 1-2 15,-16 3 1-15,-22-3 0 0,-22 1 0 16,-21-3-1-16,-27-3 0 16,-25-2 0-16,-28-2 0 15,-22 5-3-15,-35-7-20 16,-27 0-11-16,0 0 0 15,-37-3-1-15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1T14:01:07.6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9605 7166 15 0,'0'0'33'15,"12"-23"3"-15,-4 0-10 16,-8 23-2-16,5-19-2 16,-5 19-3-16,0 0-5 15,18 21-6-15,-18-21-2 16,11 42-1-16,-5-9 0 16,4 17-1-16,-4 1-1 0,3 18 0 15,-5 4 0-15,4 10-1 16,-4-1 0-16,5 1-1 15,1-7 1-15,1-3-2 16,3-11 1-16,-1-9-1 16,3-12-1-16,-3-14 0 15,-1-6-2-15,-12-21-2 16,17 5-1-16,-21-31-8 16,26 1-26-16,-20-16-1 15,1-3-1-15,-1-11 2 16</inkml:trace>
  <inkml:trace contextRef="#ctx0" brushRef="#br0" timeOffset="281.2655">9349 7191 52 0,'0'0'37'0,"0"0"-1"16,25-10 1-16,6-15-26 16,42 18-2-16,0-20 0 15,31 11-3-15,1-7-1 16,16 6-3-16,-1 0-1 16,-6 4-1-16,-8 1-2 15,-20-3-4-15,7 20-13 16,-31-5-20-16,-22 2 2 15,-22 6-2-15,-18-8 2 16</inkml:trace>
  <inkml:trace contextRef="#ctx0" brushRef="#br0" timeOffset="484.3951">9713 7419 76 0,'43'12'40'0,"1"-16"-1"16,14-6-1-16,15 6-33 0,1-5-2 16,5 5-2-1,2 12-11-15,-18-5-27 16,-11 3-1-16,-9 2-1 0,-14-8 0 16</inkml:trace>
  <inkml:trace contextRef="#ctx0" brushRef="#br0" timeOffset="1265.8457">11004 7158 39 0,'0'0'36'0,"0"0"1"15,9-19 1-15,-9 19-21 0,0 0-3 16,-15 19-2-16,11 20-3 16,-19-5-2-16,6 18-2 15,-10 4-1-15,5 11-1 16,-3 2 1-16,10 9-2 16,1-9 0-16,14 4 0 15,6-4 0-15,11-1-1 16,7-9 0-16,8-3 0 15,3-10 0-15,2-12 1 16,-4-5-1-16,-1-8-1 16,-5-4 1-16,-5-7-1 15,-22-10 0-15,25 6-2 16,-25-6-2-16,0 0-3 0,17-4-7 16,-17 4-28-16,-15-23 0 15,3 0 0 1,6 0 0-16</inkml:trace>
  <inkml:trace contextRef="#ctx0" brushRef="#br0" timeOffset="1812.7499">11409 7281 31 0,'0'0'34'0,"15"-17"2"16,-15 17-7-16,0 0-3 15,0 0-6-15,18 7-6 0,-18-7-4 16,-8 35-3-16,-2-12-2 16,10 17 0-1,-9 1-1-15,7 8-2 16,-4 3 2-16,8 8-3 0,2-5 1 15,7 3 0-15,3-8-1 16,9-8-1-16,2-6 1 16,6-9-2-16,2-6 1 15,-3-7 0-15,3-10-1 16,-6-6 0-16,2-2-1 16,0-10-1-16,4-1 0 15,-4-12-1-15,9 8-1 16,-13-16-3-16,14 20-2 15,-24-27-11-15,9 19-17 16,-13 6-1-16,-7-3 1 16,-4 20 0-16</inkml:trace>
  <inkml:trace contextRef="#ctx0" brushRef="#br0" timeOffset="2047.1332">11332 7665 61 0,'17'-8'36'16,"14"2"1"-16,0-3-1 16,9-20-27-16,8 23-3 15,-9-3-3-15,3-1-5 16,5 16-15-16,-13-6-19 0,-9-4 0 15,-5 6-1-15,-20-2 0 16</inkml:trace>
  <inkml:trace contextRef="#ctx0" brushRef="#br0" timeOffset="2578.4072">11989 6978 60 0,'0'0'38'0,"16"-21"2"16,-16 21-1-16,31 4-20 15,-14 1-10-15,22 24 0 16,-9 0-2-16,13 25-2 16,-7 1 0-16,3 18-2 15,-4 2-1-15,1 8 0 16,-10 1 0-16,-5 4-1 16,-6-2-1-16,-3-7 1 15,-6-6 0-15,-1-6 0 0,-9-7-1 16,-3-5 1-16,-3-13-1 15,-1-5 2-15,-3-8-1 16,-1-6 0 0,1-6 1-16,14-17-1 15,-23 23-1-15,23-23 1 0,0 0 0 16,-19 17 0-16,19-17-1 16,0 0 0-16,0 0 0 15,-14 17 0-15,14-17 0 16,0 0 0-16,-8 23-1 15,8-23-1-15,0 0-4 16,0 0-6-16,0 0-31 16,0 0-1-16,0 0 0 0,-7-36-1 15</inkml:trace>
  <inkml:trace contextRef="#ctx0" brushRef="#br0" timeOffset="3203.6067">12774 7511 31 0,'0'0'36'0,"18"8"-1"16,-1-10 2-16,6 6-15 15,-2-21-10-15,32 18-2 16,-13-16-2-16,18 11-3 15,-8-5-4-15,-2-1-3 16,0 8-2-16,-17-13-7 16,6 11-22-16,-37 4-3 0,0 0-2 15,0 0 2-15</inkml:trace>
  <inkml:trace contextRef="#ctx0" brushRef="#br0" timeOffset="3406.7347">12738 7628 57 0,'0'0'38'16,"0"0"0"-16,21 12 1 15,6-5-20-15,-6-20-10 16,23 15-3-16,-5-10-1 16,4 4-4-16,-1 2-2 15,-11-7-6-15,15 15-25 0,-23-8-7 16,-23 2 0-16,23 0 1 15</inkml:trace>
  <inkml:trace contextRef="#ctx0" brushRef="#br0" timeOffset="4938.2438">13889 7469 15 0,'0'-23'34'16,"0"23"2"-16,-2-29 1 15,-9 0-15-15,11 29-1 16,-2-28-3-16,2 28-4 16,0 0-5-16,0 0-2 0,0 0-1 15,17 40-1-15,-13-11-1 16,8 17-1-16,-3 2 1 15,7 11-2-15,-5 1 0 16,3-1-1-16,-3-1 0 16,1-8-1-16,-3-3 0 15,-1-12 0-15,-4-6 0 16,0-12 0-16,-4-17 0 16,0 0 0-16,0 0 0 15,2-23 0-15,-4-10 0 16,2-7-1-16,0-6 1 15,0-8-1-15,4 1 1 0,0-3-1 16,1 2 1-16,3 4 0 16,4 12-1-16,3 6 1 15,4 10 0-15,3 9 0 16,5 9 1 0,4 14-1-16,3 9 1 0,3 12 0 15,-4 7 0-15,-4 12 0 16,-4 2 0-16,-6 5 0 15,-7-1-1-15,-7-4 1 16,-5-6-1-16,-4-6 1 16,1-11-1-16,-5-12 0 15,8-17 1-15,0 0-2 16,0 0 1-16,-19-40 0 0,19 3 0 16,3-9 0-16,1-2 0 15,8-7-1-15,3 3 1 16,8 0 0-16,6 6-1 15,4 8 1-15,8 7 1 16,1 10-1-16,6 9 0 16,-1 14 1-16,-1 12-1 15,-4 11 1-15,-5 9 0 16,-6 10 0-16,-10 6-1 16,-5 0 0-16,-13 6 0 15,-3-5 0-15,-5-3-1 16,-3-11 0-16,0-1-2 15,-1-15-1-15,9 2-5 0,0-23-28 16,0 0-5-16,0 0-1 16,21-21 1-1</inkml:trace>
  <inkml:trace contextRef="#ctx0" brushRef="#br0" timeOffset="5625.7657">15083 7551 62 0,'0'0'38'16,"14"-28"0"-16,-14 28 1 15,56-23-26-15,-35-4-2 16,25 21-2-16,-7-11-1 16,17 19-1-16,-6-4-2 15,8 17 0-15,-8 2-2 16,-2 18 1-16,-8 3-1 15,-5 12-1-15,-6 2-1 16,-8 4 0-16,-1-3-1 16,-7-5 1-16,-1-7-1 15,-1-11 0-15,-1-11 0 16,-10-19 0-16,19 0 0 0,-19 0 0 16,2-40 0-16,-4 6-1 15,-9-1 1-15,-7-5 0 16,-13 7-1-16,-11 3 1 15,-8 6-1-15,-10 13 1 16,-7 13 0-16,-3 13 1 16,3 10-1-16,7 14 1 15,14 1-1-15,17 8 1 16,13 2 0-16,22-4 0 16,15-2 0-16,20-8 0 15,7-7 0-15,10-6-1 16,2-11 0-16,1-7 0 15,-1-7 0-15,-8-3 0 0,-4-7 0 16,-9 1 0-16,-8-3 0 16,-10 5 0-16,-4-1 0 15,-17 10 0-15,20-11 0 16,-20 11-2-16,0 0-7 16,0 0-34-16,-22-2-1 15,3-4 0-15,-2 4 0 16</inkml:trace>
  <inkml:trace contextRef="#ctx0" brushRef="#br0" timeOffset="27875.0506">8741 10120 27 0,'0'0'34'16,"8"-19"1"-16,-8 19 0 16,-23-21-19-16,34 38-1 15,-11-17-2-15,-4 33-1 16,-9-10-4-16,17 19-2 15,-14-4-1-15,14 10 0 16,-8-6-2-16,8-1-1 16,4-15 0-16,1-5-1 15,9-19 1-15,-1-13-2 16,2-12 1-16,-1-15-2 16,-1-7 2-16,-3-6 0 15,-7-5-1-15,-1 2 1 0,-10 6-1 16,-3 6 1-16,-13 9 0 15,-5 14 1-15,-10 14-1 16,-5 18 1-16,-12 16 0 16,0 19 0-16,-2 13-1 15,4 18 1-15,9 7-1 16,10 6 0-16,14-2-1 16,15-7 1-16,16-10-2 15,11-16 1-15,7-17 0 16,7-18 0-16,1-22 0 15,5-18 0-15,-3-22 0 16,-3-21 0-16,-6-14 0 16,-4-11 0-16,-6-1 0 0,-4 1 0 15,-9 7 0-15,-7 12 0 16,-3 21 1-16,-5 27 0 16,5 19 0-16,-27 36-1 15,9 14 1-15,9 19 0 16,3 12-1-16,8 7 1 15,7 0 0-15,13-1-1 16,10-9 1-16,13-14-1 16,3-16 1-16,6-18-1 15,0-11-1-15,-4-17-1 16,2-6-3-16,-15-19-2 16,11 12-10-16,-15-25-26 0,-4-5 0 15,-10-5 0-15,0-2 0 16</inkml:trace>
  <inkml:trace contextRef="#ctx0" brushRef="#br0" timeOffset="28390.6949">9729 10085 52 0,'-27'6'37'15,"27"-6"2"-15,0 0-1 16,0 0-24-16,46-15-3 0,-4-2-3 16,24 5-2-16,5-7-2 15,10 2-3-15,0-1-1 16,-5 3-3-16,-3 9-2 16,-33-9-10-16,3 17-23 15,-43-2 0-15,-2 25-1 16,-33-2 1-16</inkml:trace>
  <inkml:trace contextRef="#ctx0" brushRef="#br0" timeOffset="28531.3229">9835 10266 85 0,'0'0'39'16,"17"9"0"-16,14-36-11 16,19 24-21-16,-2-9-3 0,8-5-6 15,16 3-33-15,-14 3-2 16,-6-3-2-16,-8 3 0 15</inkml:trace>
  <inkml:trace contextRef="#ctx0" brushRef="#br0" timeOffset="29031.3457">11108 9456 46 0,'0'0'37'0,"0"0"1"15,13-19 1-15,-5 38-15 16,-8-19-12-16,10 48-2 15,-10-11-1-15,13 24-2 16,-7 0-1-16,11 14-1 16,-5-2-2-16,3 2-1 15,3-8 0-15,3-6-1 16,-2-13-1-16,1-11-1 16,1-10 0-16,-21-27-3 15,33 19 0-15,-33-19-5 16,28-21-15-16,-24-14-17 15,2-1 0-15,-10-22-1 0,2-1 3 16</inkml:trace>
  <inkml:trace contextRef="#ctx0" brushRef="#br0" timeOffset="29265.7299">11050 9443 63 0,'-21'-23'38'0,"21"23"0"15,33-23 2-15,-3-4-28 16,24 23-2-16,-1-17-3 16,24 9-2-16,2-3-2 15,11 2-2-15,3 3-2 16,-4-1-2-16,1 9-2 0,-22-14-11 16,-1 20-22-16,-20 8-1 15,-22 1-1-15,-23 6 1 16</inkml:trace>
  <inkml:trace contextRef="#ctx0" brushRef="#br0" timeOffset="29437.6128">11206 9725 84 0,'25'0'37'0,"10"-6"1"16,11-21-7-16,16 19-27 15,2-1-4-15,-1-8-9 0,11 9-25 16,-9 2-4-16,-9 0 1 16,-4 5-1-1</inkml:trace>
  <inkml:trace contextRef="#ctx0" brushRef="#br0" timeOffset="29922.2261">12323 9330 53 0,'0'0'36'0,"0"0"3"15,0 0-2-15,-19 42-19 16,-20-23-5-16,18 29-2 0,-18-6-4 15,10 20-1 1,-3 3-1-16,7 11-2 16,5-3 1-16,13 2-2 15,8-8 0-15,13-3 0 16,9-9-1-16,10-5 0 0,4-13-1 16,7-14 0-16,4-8-2 15,-3-11-1-15,-1-2-2 16,-11-18-4-16,11 16-14 15,-21-19-18-15,-4-2-1 16,-9-2 1-16,-4-4 0 16</inkml:trace>
  <inkml:trace contextRef="#ctx0" brushRef="#br0" timeOffset="30328.4867">12734 9472 39 0,'0'0'36'0,"0"0"1"16,13-22 1-16,-13 22-11 15,0 0-13-15,4 27-4 16,-4-27-1-16,-8 43-2 16,3-17-3-16,5 17 0 15,-4-5 0-15,10 16-1 0,-1-6 0 16,7-2-2-16,5-2 1 16,8-8 0-16,2-3-1 15,2-10 0-15,2-6-1 16,0-11-1-16,0-6-1 15,-2-8-2-15,0 1-1 16,-16-20-5-16,18 17-21 16,-25-19-11-16,-4 4 1 15,-16-3-1-15</inkml:trace>
  <inkml:trace contextRef="#ctx0" brushRef="#br0" timeOffset="30515.9981">12605 9732 83 0,'-18'10'39'0,"18"-10"1"16,29-6-2-16,10 4-30 15,-5-11-4-15,15 3-2 16,-3 1-3-16,2-5-2 16,6 10-5-16,-23-11-23 15,10 4-8-15,-9 1 0 16,-5-3 1-16</inkml:trace>
  <inkml:trace contextRef="#ctx0" brushRef="#br0" timeOffset="30812.8695">13069 9274 83 0,'0'0'41'0,"12"17"0"15,9 4 0-15,-1-1-32 16,22 20-2-16,-7-2-1 16,11 12-1-16,-6 0-1 15,1 6-2-15,-8-1 0 16,-8 5 0-16,-10-7 0 16,-11 1-1-16,-10-8 0 15,-9-2 0-15,-6-7 0 0,-4-9-2 16,-4-3-2-16,-6-15-3 15,14 15-12 1,-12-23-24-16,8 2 0 16,-6-8 0-16,2 0-2 15</inkml:trace>
  <inkml:trace contextRef="#ctx0" brushRef="#br0" timeOffset="31359.7757">11011 10665 51 0,'0'0'37'16,"0"0"2"-16,0 0 0 16,31 0-21-16,-29-18-2 0,33 20-5 15,-6-17-3-15,31 7-2 16,13-7-1-16,33 2 0 16,19-10-2-16,26 3 0 15,17-3 0-15,15-2-2 16,2 0 1-16,2 10-1 15,-13-4-1-15,-22 9 0 16,-25 1 0-16,-26 5-1 16,-30 4-1-16,-30 0-2 15,-18 11-3-15,-39-28-16 16,16 17-19-16,-50 2-1 16,14 0 1-16,-11-6 0 15</inkml:trace>
  <inkml:trace contextRef="#ctx0" brushRef="#br0" timeOffset="32344.3761">11796 10979 58 0,'-5'-17'39'16,"5"17"-1"-16,0 0 2 16,0 0-21-16,0 0-5 15,0 0-5-15,19 17-1 16,2 16-3-16,-5 3-1 15,7 14 0-15,-4 2-2 16,2 9 0-16,-1-1-2 0,-5-1 0 16,-3-7 0-16,-5-10 0 15,1-13 0 1,-4-6 0-16,-4-23 0 16,0 0 0-16,0 0 0 0,-14-25 0 15,9-4 0-15,-1-11-1 16,2-2 1-16,2-6 0 15,6 0 0-15,7 4 0 16,5 2 0-16,7 5 0 16,6 10 1-16,2 14-1 15,3 15 0-15,1 6 1 16,2 15-1-16,-6 5 1 16,-2 13-1-16,-8 7 0 15,-4-1 0-15,-7 0 0 16,-2-11 0-16,-7-5 0 15,-2-10 0-15,1-21 0 16,0 0 0-16,0 0 0 0,-18-25 0 16,18-10 0-16,4-9 0 15,8-11 0-15,7 1 1 16,10-2-2-16,6 8 2 16,5 8-1-16,3 11 1 15,1 18-1-15,-2 18 1 16,-3 20 0-16,-4 10-2 15,-8 11 2-15,-4 5-1 16,-6-1-1-16,-3 0-1 16,-7-16-3-16,9 10-7 15,-7-28-30-15,-9-18-1 16,0 0-1-16,0 0 1 16</inkml:trace>
  <inkml:trace contextRef="#ctx0" brushRef="#br0" timeOffset="34047.8178">13905 9897 15 0,'0'0'32'16,"0"0"0"-16,0 0-4 16,0 0-5-16,-27-2-4 15,27 2-3-15,0 0-4 16,0 0-4-16,-22 4-3 15,22-4 0-15,0 0-2 0,0 0-1 16,0 0 0-16,0 0 0 16,25-7-1-16,-5-3 0 15,7-3 1 1,9 1-1-16,5-3 1 0,9 1 0 16,0-1-1-16,2 0-1 15,-2 3-2-15,-7 4-1 16,3 18-6-16,-46-10-18 15,31 2-12-15,-31-2 1 16,-15 23-1-16</inkml:trace>
  <inkml:trace contextRef="#ctx0" brushRef="#br0" timeOffset="34250.9586">13876 10097 78 0,'0'0'40'0,"19"17"0"15,8-9-1-15,-2-18-27 16,25 8-4-16,-5-11-2 16,12 3-3-16,-3-1-2 15,-1-1-2-15,-3 7-2 16,-18-7-3-16,7 20-11 16,-16-10-23-16,-23 2 0 15,0 0 0-15,0 0 1 16</inkml:trace>
  <inkml:trace contextRef="#ctx0" brushRef="#br0" timeOffset="36438.779">15268 9456 26 0,'-29'10'33'15,"29"-10"-1"-15,0 0-5 16,-27 4-7-16,27-4-3 0,0 0-4 16,0 0-3-16,0 0-3 15,0 0-1-15,10-20-2 16,7 11 1-16,3-6-2 16,12 3 0-16,7-7-1 15,13 5 1-15,4-3 0 16,13 9 0-16,-1-1 0 15,1 9 0-15,-7 4 0 16,-2 11-1-16,-16 6 1 16,-9 12-2-16,-18 3 1 15,-17 6-1-15,-11 6 0 16,-14 8-1-16,-12-4 1 16,-9 3-1-16,-4-5 0 0,-4-2 0 15,2-7 1-15,5-5-2 16,9-5 2-16,5-10-1 15,8 0 0-15,25-21 1 16,-23 19-1-16,23-19 1 16,0 0-1-16,0 0 1 15,19 15-1-15,6-15 1 16,4-3-1-16,10 1 1 16,5-6-1-16,8 0-1 15,6 3 1-15,-2-7-2 16,2 4-1-16,-8-7-2 15,4 9-2-15,-19-28-12 16,7 13-22-16,-11-6-1 0,0-6 2 16,-8-1-1-16</inkml:trace>
  <inkml:trace contextRef="#ctx0" brushRef="#br0" timeOffset="36766.9222">16254 9439 72 0,'0'0'41'0,"0"0"0"16,0 0 1-16,-41 42-22 16,14 10-9-16,-13 4-3 15,5 13-2-15,2 0-2 16,12 0-2-16,15-8-1 16,18-9 0-16,23-14-1 0,17-15-1 15,13-17 1-15,12-10-1 16,3-19 1-1,-5-13-1-15,-12-8 1 16,-9-10 0-16,-17-4 0 0,-16 1 0 16,-19-5 0-16,-19 1 0 15,-14 7-1-15,-6 6 1 16,-1 6-2-16,-7 6-1 16,9 11-3-16,-10-14-17 15,22 24-18-15,5 4-2 16,19 11 1-16,0 0-1 15</inkml:trace>
  <inkml:trace contextRef="#ctx0" brushRef="#br0" timeOffset="37954.6917">17070 9180 77 0,'9'-25'40'16,"1"6"1"-16,-10 19 0 15,25-4-29-15,-25 4-2 16,2 40-2-16,-8-1-3 15,1 18 0-15,-7 7-3 0,2 12 0 16,-1 7-1-16,3-1 1 16,2-3-2-1,6-8 0-15,10-6 1 16,9-11-1-16,10-8 0 0,12-12 0 16,7-14 0-16,8-15 0 15,2-9-1-15,-1-9 0 16,-1-10 0-16,-7-6-2 15,-3 0-2-15,-21-9-1 16,2 13-5-16,-33-11-28 16,8 3-2-16,-15 0 0 15,-10 7 0-15</inkml:trace>
  <inkml:trace contextRef="#ctx0" brushRef="#br0" timeOffset="38126.5758">16991 9594 75 0,'0'0'39'16,"0"0"2"-16,0 0-2 16,34-19-26-16,-5-2-5 15,20 8-4-15,1-1-5 16,-2-9-10-16,10 10-28 16,-12-1-1-16,-3 1 0 15,-11-2 0-15</inkml:trace>
  <inkml:trace contextRef="#ctx0" brushRef="#br0" timeOffset="38517.1988">17467 8944 68 0,'25'-15'37'16,"6"-3"1"-16,6 3 1 16,-14-4-28-16,27 23-1 15,-21-12-3-15,10 20-1 0,-18-1-2 16,-6 12-1 0,-11 6-2-16,-12 11 0 15,-9-1 0-15,-8 5 0 16,-4-4 0-16,0 2 0 0,2-5-1 15,6-7 1-15,3-7 0 16,18-23 0-16,-9 23 0 16,9-23 0-16,25-4 0 15,-4-5-1-15,8-1 0 16,4-1-1-16,7 3-2 16,-3-9-5-16,23 19-32 15,-20-6-1-15,3 4 0 16,-5 0-1-16</inkml:trace>
  <inkml:trace contextRef="#ctx0" brushRef="#br0" timeOffset="39095.3476">18553 9403 52 0,'2'-23'38'0,"0"1"1"16,-2 22 1-16,-17-42-21 15,17 42-4-15,0 0-5 16,0 0-3-16,0 0-1 15,1 40-1-15,-4-3-2 16,3 7 1-16,0 4-1 16,7 8-1-16,-1-1-1 15,10 5 0-15,-1-10 0 0,6-1-1 16,2-8 0-16,4-7 0 16,-2-9 0-16,2-8 0 15,4-15 0 1,4-9 0-16,2-5 0 0,-1-11 0 15,3-6-1-15,1-5 0 16,-3-1-1-16,-6-3-2 16,-2 9-2-16,-21-13-6 15,15 11-29-15,-31-1-1 16,-4 5 1-16,-11 2-1 16</inkml:trace>
  <inkml:trace contextRef="#ctx0" brushRef="#br0" timeOffset="39657.877">18268 9276 28 0,'0'0'36'16,"0"0"1"-16,0 0 1 15,-10-31-16-15,10 31-3 16,0 0-6-16,25-7-4 16,-25 7-2-16,23-27-3 15,-9 9-1-15,7 3-1 16,0-10 0-16,2 0-1 16,-2-4 0-16,1 3 1 15,-7-3-1-15,1 4 1 16,-5 0 0-16,-3 4 0 15,-8 21 0-15,11-21 0 16,-11 21 0-16,0 0 0 16,0 0 0-16,18 21-1 0,-14-4 0 15,3 4 0-15,1-2 0 16,6 1-1-16,-3-3 0 16,-11-17-2-16,29 27-2 15,-29-27-4-15,37 13-33 16,-37-13-1-16,0 0 0 15,0 0 0-15</inkml:trace>
  <inkml:trace contextRef="#ctx0" brushRef="#br0" timeOffset="40720.6371">19413 9243 39 0,'2'-21'37'15,"-2"21"1"-15,0-21 1 16,-2-8-20-16,2 29-4 16,0 0-3-16,18 35-3 15,-18-12-1-15,11 19-3 16,-5 4-1-16,8 14 0 15,-5 1-1-15,7 6-1 16,-1-6 0-16,0-5-1 0,1-8 0 16,-1 0-1-16,-3-15 0 15,-1-8-1 1,-11-25-1-16,0 0 0 16,20 13-3-16,-20-13 1 0,-2-33-2 15,-8-5-1-15,12 5-2 16,-13-20 2-16,7 11 0 15,-10-16 2-15,5 4 2 16,-7-1 1-16,-1 1 4 16,1 12 2-16,-5-4 2 15,11 21 1-15,-9-6 1 16,19 31-1-16,0 0 0 16,0 0 0-16,16 31-2 0,11 3-1 15,3 5-1 1,15 9 0-16,3 3-1 15,10 3-1-15,2-2 0 16,3-4 0-16,3-4-1 0,3-8 0 16,-5-7 0-16,-2-8 0 15,-6-9 0-15,-6-10 1 16,-4-8-1-16,-11-6 0 16,-8-9 0-16,-8-7 1 15,-11-9-1-15,-10-5 0 16,-10-6 0-16,-7-6 0 15,-6-5 0-15,-6-1 0 16,-2 5-1-16,-1 3-1 16,7 10-3-16,-10-12-14 15,20 29-23-15,-7 8-2 16,7 13 1-16,0 12-1 16</inkml:trace>
  <inkml:trace contextRef="#ctx0" brushRef="#br0" timeOffset="41720.6691">15085 10611 1 0,'-19'0'14'0,"19"0"10"16,0 0 1-16,0 0-10 15,0 0 0-15,0 0-1 16,17-4 1-16,-17 4-1 15,44 8-3-15,-11-10-1 16,39 15-1-16,5-15-2 16,39 16-2-16,19-18 0 15,44 10 0-15,27-12-1 16,41 8 1-16,25-6-1 16,31 4-1-16,11-4 1 15,24 4-1-15,-2 0-1 16,3 4-2-16,-15 0 0 15,-19 2 0-15,-27-4-1 16,-37-1 1-16,-47 3 0 16,-43-2-1-16,-41 4-1 15,-56-12-4-15,-21 16-24 16,-33-10-9-16,-52 2 0 0,-6 2-1 16</inkml:trace>
  <inkml:trace contextRef="#ctx0" brushRef="#br0" timeOffset="43924.2266">15465 11119 4 0,'0'0'32'15,"0"-21"1"-15,0 21 2 0,19-15-13 16,-28-10-2-16,26 27-1 15,-29-21-4-15,12 19-3 16,0 0-3-16,0 36-2 16,-13-13-2-16,5 12-1 15,-9-3-1-15,1 10 0 16,-7-1-2-16,6 1 0 16,2-13 0-16,1-6-1 15,14-23 1-15,-15 23-1 16,15-23 0-16,0 0 0 15,19-14 0-15,-19 14 0 16,31-28 0-16,-10 16 0 16,4 2 0-16,-2 5 0 0,6 3 0 15,2 4 0-15,-2 0 0 16,2 3 0-16,3 5-1 16,-3-4-1-1,2 3 0-15,-6-7-1 0,2 6-2 16,-12-20-3-16,18 18-10 15,-23-23-21-15,7-6 0 16,-7-12 0-16,-3-5 1 16</inkml:trace>
  <inkml:trace contextRef="#ctx0" brushRef="#br0" timeOffset="44158.5877">15855 10995 61 0,'-2'-18'39'0,"2"18"0"15,0 0 0-15,-20-13-19 0,30 44-7 16,-20-5-4-16,14 22-2 15,-9 0-1 1,3 16-2-16,-2-1-1 16,2 8-1-16,-2-4-1 0,2-7 0 15,-2-11-1-15,2-3 0 16,0-7-2-16,-2-14-1 16,6-4-2-16,-2-21-3 15,8 27-12-15,-8-27-21 16,0 0-1-16,23-33 0 15,-23 33 1-15</inkml:trace>
  <inkml:trace contextRef="#ctx0" brushRef="#br0" timeOffset="45033.635">16321 11125 41 0,'0'0'30'0,"2"-27"-3"16,-11 2-2-16,9 25-5 16,-8-25-1-16,8 25-4 15,0 0-4-15,0 0-2 16,0 0-2-16,6 31-1 15,-8-6-2-15,8 15 0 16,-6 4-1-16,5 12 0 16,-5-2-1-16,2 5-1 15,-2-5-1-15,0-10 1 16,2 0-2-16,-2-13-1 16,4-2-3-16,-4-29-2 0,8 34-12 15,-8-34-20 1,4-17-2-16,0-6 1 15,1-8 0-15</inkml:trace>
  <inkml:trace contextRef="#ctx0" brushRef="#br0" timeOffset="45424.2732">16595 11098 61 0,'0'0'39'16,"0"0"-2"-16,-19 6 2 15,4 27-26-15,-28-20-4 16,14 23-2-16,-11-11-3 0,9 14 0 16,-4-12-3-16,14-1 2 15,2-4-2 1,7-3 0-16,12-19-1 16,-11 25 1-16,11-25-2 0,-4 19 1 15,4-19 1-15,0 0-1 16,-2 23 0-16,2-23 1 15,6 21 0-15,-6-21-1 16,17 21 1-16,-17-21-1 16,29 21 1-16,-10-11-1 15,2 3 0-15,1-1 1 16,3-3-2-16,-2 1 1 16,2-4-1-16,-2-3 0 15,0 1-3-15,-6-8-1 16,9 10-4-16,-23-29-14 15,-3 23-17-15,29-25 1 0,-15 4 0 16,-3-2 0-16</inkml:trace>
  <inkml:trace contextRef="#ctx0" brushRef="#br0" timeOffset="45893.2581">16836 11223 60 0,'0'0'39'0,"0"0"1"15,0 0-1-15,-44-4-20 16,32 35-6-16,-20-8-4 31,10 13-3-31,-6 3-2 0,10 7-2 0,5-6 0 16,7-4-2-16,8 1 0 0,11-12-1 16,7-12 1-16,7-15-1 15,0-7-1-15,2-12 0 16,-2-4 1-16,-2-2 1 15,-2-8-1-15,-8 4 1 16,-3 7 0-16,-4 6 0 16,-8 18 1-16,0 0 0 15,0 0-1-15,25 21 1 16,-14 8-1-16,5 6 1 16,3 9-1-16,2 11 1 15,2 9 0-15,2 1-1 16,0 4 1-16,-3 0 0 15,-5 0 1-15,-4 2 0 0,-9-10-1 16,-6-1 2-16,-11-16-2 16,-10-2 1-16,-14-13 0 31,-3-4-1-31,-12-8 1 16,5-5-2-16,-1-5 0 15,2-10-4-15,26 20-23 16,-9-23-15-16,29 6 0 15,0 0-2-15,0 0-1 16</inkml:trace>
  <inkml:trace contextRef="#ctx0" brushRef="#br0" timeOffset="49768.7471">8699 14292 36 0,'0'0'33'0,"17"-31"1"15,-21 10-10-15,4 21-3 16,8-25-5-16,-8 25-4 15,0 0-2-15,25 10-2 16,-25-10-3-16,2 40 1 16,-6-13-1-16,6 15-1 15,-8-2-1-15,6 5 0 16,-4-5-2-16,2-8 1 16,1-5-1-16,1-8 0 0,0-19 0 15,0 0-1-15,17-19 0 16,-11-8 1-16,-2-9 0 15,-3-6-1-15,-2-10 1 16,-3 0-2-16,-8 2 1 16,-5 10 1-16,-6 9-1 15,-8 16 1-15,-6 13 0 16,-1 23-1-16,-3 18 1 16,1 14 0-16,3 16 0 15,8 14 0-15,6 1-1 16,13 4 1-16,12-7-1 15,12-8 0-15,11-12 0 16,7-17 0-16,5-11-1 0,4-20 1 16,1-13 0-1,-3-15 0-15,-7-16 0 16,-7-9 0-16,-7-8 0 16,-7-2 0-16,-7 0 0 0,-6 2 0 15,-5 8 0-15,1 6 1 16,6 34-2-16,0 0 2 15,-21 2 0-15,23 26-1 16,9 13 0-16,5 7 0 16,7 3 1-16,4 5-1 15,9-2 0-15,3-6 0 16,1-8-1-16,1-9 1 16,1-10-2-16,-5-12-1 15,2-1-2-15,-10-20-3 16,15 11-18-16,-19-24-16 15,2-2 0-15,-8-17 1 16,-3 0 0-16</inkml:trace>
  <inkml:trace contextRef="#ctx0" brushRef="#br0" timeOffset="50612.6431">8413 13784 38 0,'-34'-8'33'0,"34"8"2"0,-25-6-1 16,7-7-21-16,18 13-3 16,19 0-1-16,16 4-3 15,0-4-1-15,21 3-2 16,4-3-2-16,9 4 1 16,2-2-2-16,1-2 1 15,-7-2-1-15,-9 0 0 16,-11-1 1-16,-16-5-1 15,-29 8 1-15,15-23-1 0,-30 6 0 16,-16-1 0-16,-10-3 1 16,-7-2-2-16,-2 0 2 15,0-2-3-15,5 10-2 16,-1-14-17-16,17 18-15 16,29 11 0-16,-19-10-2 15,19 10 1-15</inkml:trace>
  <inkml:trace contextRef="#ctx0" brushRef="#br0" timeOffset="51362.6748">8330 9637 48 0,'-21'-23'36'16,"21"23"0"-16,0 0 0 15,2-33-23-15,25 33-5 16,-2-12-1-16,23 9-2 16,8-5-1-16,20 6-2 15,3-2 0-15,9 2-1 16,-1-2 0-16,0 1 0 15,-10-3 0-15,-11 0 0 16,-22-4 0-16,-21 1-1 16,-23 9 1-16,-19-19-1 15,-18 9 0-15,-19-3-4 0,8 16-16 16,-14-10-18-16,3-1 0 16,8 4-1-16,15 4 0 15</inkml:trace>
  <inkml:trace contextRef="#ctx0" brushRef="#br0" timeOffset="51956.6539">9617 14046 55 0,'21'16'33'0,"6"-20"2"15,17-2-2-15,9 0-28 16,1-11-1-16,9 2-3 16,-3 1-5-1,-16-9-15-15,-5 6-14 0,-6 7-1 16,-33 10 0-16,0 0 1 16</inkml:trace>
  <inkml:trace contextRef="#ctx0" brushRef="#br0" timeOffset="52128.5015">9684 14326 67 0,'0'0'38'0,"37"0"-3"16,-12-5 1-16,0-11-30 16,14 5-4-1,-1 1-4-15,-11-3-29 16,6-3-3-16,2 3-3 0,-10 2 1 15</inkml:trace>
  <inkml:trace contextRef="#ctx0" brushRef="#br0" timeOffset="52800.4368">10668 13958 40 0,'0'0'35'15,"2"-21"0"-15,-2 21 1 16,-17-11-19-16,26 35-4 16,-9-24-3-16,-7 48-3 15,-1-15-2-15,12 13-1 0,-8-2 0 16,8 2-1-16,-4-4-2 15,6-7 1-15,-1-6-2 16,9-12 1-16,-14-17-1 16,36 10 0-16,-10-14 0 15,4-4 0-15,7 0 0 16,7-1 1-16,5-1-1 16,7 8 0-16,3 2 1 15,1 8 0-15,-4 9 0 16,-4 6 0-16,-7 4 0 15,-9 8 1-15,-11 5 0 16,-13 0-1-16,-16 2 1 16,-10 1 0-16,-13-5 0 0,-7-5-1 15,-9-7 0-15,-3-4 0 16,-4-7 0-16,-2-6-1 16,2-3 0-16,-1-8 0 15,9-3-2-15,3-7-1 16,9 1-2-16,-1-7 0 15,31 18-5-15,-41-40-14 16,37 23-16-16,2-6 0 16,10 4 0-16,-2-6 2 15</inkml:trace>
  <inkml:trace contextRef="#ctx0" brushRef="#br0" timeOffset="53300.4296">10658 13906 51 0,'0'0'36'0,"-30"-9"2"15,30 9-2-15,0 0-23 16,-18-21-3-16,38 19-1 16,-3-12-2-16,20 12-2 0,3-5-2 15,12 1 0 1,2 0 0-16,4 0-3 15,-2 3-2-15,-8-11-7 16,10 12-29-16,-12-5-1 16,-5 1-1-16,-10-2 0 0</inkml:trace>
  <inkml:trace contextRef="#ctx0" brushRef="#br0" timeOffset="53894.4148">11634 13772 27 0,'12'-25'36'16,"-4"0"-1"-16,-1 8 3 15,-7 17-13-15,0 0-9 16,8 23-3-16,-18 2-2 16,14 31-3-16,-13 7-2 15,7 23-1-15,-6 6-1 16,8 10 0-16,-2-2-2 15,6-4-1-15,6-4 0 16,3-16-1-16,6-12 1 16,8-9-2-16,6-22 1 15,6-12-2-15,7-13 2 16,-2-10-2-16,3-12-2 16,-5-7 0-16,4-4-4 0,-19-21-2 15,14 25-11-15,-26-17-18 16,-5 1-1-16,-10-1 1 15,-10 5 2-15</inkml:trace>
  <inkml:trace contextRef="#ctx0" brushRef="#br0" timeOffset="54066.3056">11586 14336 68 0,'0'0'35'0,"0"0"3"16,-2-17-2-16,35 9-28 15,2-13-3-15,17 2-3 16,6 0-4-16,-6-16-9 0,13 12-23 16,-14 0-3-16,-9-4 1 15,-7 4-1-15</inkml:trace>
  <inkml:trace contextRef="#ctx0" brushRef="#br0" timeOffset="54488.1818">12022 13663 28 0,'29'-19'34'0,"-29"19"1"16,33-20 1-16,-12 18-16 15,-7-17-5-15,26 21-3 16,-21-13-1-16,16 15-4 16,-12-4-1-16,2 9-3 15,-25-9 0-15,23 33 0 16,-25-10-1-16,-9 7-1 16,-10 1 0-16,-2 4 0 15,-3-3-1-15,1-1 1 16,2-2 1-16,8-2 0 15,5-6-1-15,10-21 1 0,8 27-1 16,9-20 2 0,4-9-2-16,8 4 0 15,4-6 0-15,6-3-1 16,5 1-2-16,-5-4-2 0,5 12-4 16,-21-6-32-16,10 3-1 15,-12-3 0-15,-1 2 0 16</inkml:trace>
  <inkml:trace contextRef="#ctx0" brushRef="#br0" timeOffset="55050.6993">12877 14092 25 0,'13'-19'35'15,"-1"-2"1"-15,-12 21 2 16,2-44-11-16,-2 44-7 0,-4-19-5 16,4 19-4-16,-10 25-3 15,6 9-2-15,-7 5-2 16,5 16 0-16,0 7-2 15,8 7 0-15,2 0 0 16,9-4-2-16,9-6 2 16,7-11-2-16,9-7 1 15,5-13-2-15,5-8 2 16,0-9-2-16,0-7 0 16,-3-12 0-16,-3-1-1 15,-11-9 0-15,0 1-2 16,-16-8 0-16,4 6-6 15,-26-19-18-15,9 9-12 0,-16 0-1 16,-1-1 1-16,-10-3 0 16</inkml:trace>
  <inkml:trace contextRef="#ctx0" brushRef="#br0" timeOffset="55472.5949">12634 13807 53 0,'0'0'36'0,"0"0"0"15,0 0 0-15,7-35-24 16,16 35-2-16,-13-17-2 16,11 7-2-16,-7-7-1 15,9 4-1-15,-8-7-2 16,7 3 0-16,-7-2 0 16,6 0 0-16,-3 3 0 15,1 7 0-15,-2 1-1 16,1 12 2-16,-18-4-1 0,25 31 1 15,-14-4 0-15,1 3-1 16,-3 3 0-16,5 1-1 16,1-3-1-1,1-8-2-15,5 0-3 16,-21-23-8-16,46 4-28 0,-23-10 0 16,3-3-1-16,-9-7 1 15</inkml:trace>
  <inkml:trace contextRef="#ctx0" brushRef="#br0" timeOffset="56425.9827">13804 13647 56 0,'0'0'37'0,"0"0"0"16,-17-11 0-16,30 30-22 16,-13-19-5-16,12 29-2 15,-6-6-1-15,9 11-1 16,-7 1-1-16,7 11-1 16,-5-4-1-16,4 0-1 15,-5-3-1-15,3-5 1 16,-3-9-2-16,-9-25 1 0,18 23-2 15,-18-23 0-15,13-27 1 16,-11 1-1-16,2-9 0 16,-6-7 0-16,4 0 0 15,-4-1 0-15,2 5 0 16,-2 5 0-16,2 7 1 16,2 8 0-16,-2 18 1 15,19-5 0-15,-19 5 0 16,37 30 0-16,-14-7 0 15,4 8 0-15,2 2 0 16,0-1-1-16,-6 1 1 16,-2-6 0-16,-5-8-1 15,-16-19 1-15,15 21-1 0,-15-21 0 16,0 0 0-16,-2-25 0 16,2 4-1-16,2-10 1 15,4-1-1-15,4-5 1 16,5 1-1-16,3 1 1 15,3 4 0-15,4 8 1 16,-2 2-1-16,2 14 1 16,0 5-1-16,-2 9 0 15,-2 9 1-15,-1 9-1 16,-5 5 1-16,-3 7-1 16,-3 5 0-16,-5 2 0 15,0 0 0-15,-6-7-2 16,2-1-2-16,-6-15-3 0,18 16-11 15,-12-37-23-15,0 0 0 16,21 0 0-16,-2-14 1 16</inkml:trace>
  <inkml:trace contextRef="#ctx0" brushRef="#br0" timeOffset="56660.3582">14881 13678 86 0,'29'8'41'0,"-37"9"1"16,0 19 0-16,-17 5-31 16,6 30-3-16,-14 4-1 0,2 17-2 15,-6 2-2-15,3 2-1 16,5-2-1-16,4-14-2 16,4-5 0-16,7-21-1 15,8-10-2-15,2-21-3 16,20 2-9-16,-16-25-26 15,35-16 0-15,-14-9 0 16,15-5 0-16</inkml:trace>
  <inkml:trace contextRef="#ctx0" brushRef="#br0" timeOffset="57035.3716">15243 14104 85 0,'4'17'40'0,"-31"-3"0"16,-6 12 2 0,-19-10-33-16,14 16-1 0,-11-7-3 15,9 2-1-15,7-6-2 16,12-1-1-16,21-20 0 16,4 24-2-16,19-14 2 15,15 0-2-15,9 1 1 16,11 3-1-16,1 5 2 15,-1 0-1-15,-4 6-1 16,-9 4 1-16,-11 1 0 16,-10 1 0-16,-17 0 2 0,-16-3-2 15,-16-4 2-15,-8-3-2 16,-10-6 2 0,-5-5-2-16,-2-7 1 15,-4-5-1-15,8-5-3 0,3-9 0 16,12 5-3-16,0-16-4 15,31 27-24-15,-15-46-7 16,17 19-1-16,4-7 1 16</inkml:trace>
  <inkml:trace contextRef="#ctx0" brushRef="#br0" timeOffset="57566.6374">15363 13761 49 0,'0'0'35'15,"15"-23"1"-15,-15 23 0 16,43-12-22-16,-30-5-1 15,26 17-3-15,-14-12-2 16,11 16 0-16,-7-8-2 16,2 16-1-16,-10-3-1 15,-1 12-1-15,-13 3-1 16,-7 8 0-16,-9 1-1 16,-7 5 0-16,-9 0 0 15,-2-5-1-15,-2 0 1 0,4-8-1 16,4 0 1-16,0-10 0 15,21-15-1-15,-21 21 1 16,21-21-1-16,0 0 0 16,0 0 1-16,19 4 0 15,-2-10-1-15,10 2 0 16,2 0 1-16,8-1 0 16,1 3-1-16,3 4 1 15,-1 0-1-15,-3-1 0 16,-2 1 0-16,-8 0-1 15,-2 2-1-15,-25-4-2 16,37 4-3-16,-37-4-35 0,0 0 1 16,0 0-2-16,0 0 1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1T14:02:40.6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9532 7532 13 0,'0'0'33'0,"15"-19"2"15,-15 19 0-15,2-25-18 16,16 37 1-16,-18-12-1 16,7 19-4-16,-7-19-2 15,-5 44-4-15,-3-17-1 16,8 11-2-16,-6-5 0 15,8-1-1-15,-4-7-1 16,6-5-1-16,-4-20 0 16,0 0 0-16,21-6 0 15,-11-19-1-15,0-10 1 16,-5-7 0-16,-3-8-1 16,-4 0 2-16,-9 2-2 15,-9 4 1-15,-12 14 1 0,-17 18-1 16,-10 18 1-16,-11 25-1 15,-7 22 1-15,2 26-1 16,0 15 0-16,11 11 0 16,16 7-1-16,19-5 1 15,19-7-1-15,24-18 0 16,17-18 0-16,15-26 0 16,14-28 0-16,11-22 0 15,2-21 0-15,1-24-1 16,-5-20 1-16,-9-23 0 15,-8-17 0-15,-8-11 0 16,-7-8 0-16,-12 0 0 16,-8 7 1-16,-5 16 0 0,-6 19-1 15,-6 25 1-15,-6 30 0 16,6 39 0-16,-25 29 1 16,9 29-2-16,3 24 1 15,5 18-1-15,4 15 1 16,8 12 0-16,6-5-1 15,9-10-1-15,4-9 1 16,2-15-1-16,2-18-1 16,-4-24-2-16,6-14-2 15,-29-32-8-15,52-17-29 16,-38-6 0-16,-1-12 1 16,-9-7-1-16</inkml:trace>
  <inkml:trace contextRef="#ctx0" brushRef="#br0" timeOffset="421.8857">9931 7578 71 0,'21'-23'42'0,"5"10"1"15,-9-1 1-15,6 16-27 16,-23-2-6-16,29 27-3 0,-17 2-2 16,3 21-2-16,-3 9-1 15,1 7-1-15,1 5-1 16,1 1 1-16,0-8-2 16,3-14 0-16,-3-12 1 15,6-15-1-15,1-19 0 16,1-20 0-16,0-22 0 15,0-18 0-15,0-16 0 16,2-11 0-16,0-7 0 16,-1-6 0-16,1 0 0 15,-8 18 0-15,2 3 0 16,-5 17-3-16,1 20-1 16,-13 7-4-16,21 41-22 0,-23-10-13 15,2 27-1-15,-10-3 0 16,-3 19-1-1</inkml:trace>
  <inkml:trace contextRef="#ctx0" brushRef="#br0" timeOffset="687.5223">8851 8727 83 0,'0'0'41'0,"60"-7"0"16,17-32-2-16,41-3-34 16,28-17-1-16,30-1 1 0,9-3-5 15,0 3-3-15,0 22-9 16,-42 2-27-16,-14 16 0 15,-38 15-2-15,-41 12 1 16</inkml:trace>
  <inkml:trace contextRef="#ctx0" brushRef="#br0" timeOffset="1406.5095">9578 9293 37 0,'23'-36'38'16,"-13"13"1"-16,-2 5 2 0,-8-10-15 15,0 28-9-15,-21 0-5 16,-3 27-2-16,-26 3-3 15,-6 30-1-15,-17 9-2 16,-2 17-1-16,0 10 0 16,9 2-2-16,14-4 0 15,19-6 0-15,20-13-1 16,22-20 0-16,24-22 0 16,19-23-1-16,14-20 1 15,7-26-1-15,0-16 1 16,-1-17 0-16,-5-19-1 15,-9-16 0-15,-12-11 1 0,-11-12-1 16,-10 3 1-16,-11 9-1 16,-5 5 1-16,-5 10 0 15,-4 18 1-15,0 21 0 16,-6 26 0-16,6 35 0 16,-21 10 0-16,10 34 1 15,-7 23-1-15,3 23 1 16,-1 16-2-16,7 11 1 15,3 5 0-15,10 3-1 16,7-8 0-16,7-13-1 16,9-18 0-16,0-25-1 15,9-11-3-15,-7-29-3 16,18 2-8-16,-22-42-28 0,7-10 1 16,-8-19 0-16,1-11 1 15</inkml:trace>
  <inkml:trace contextRef="#ctx0" brushRef="#br0" timeOffset="1687.7713">10055 8961 87 0,'0'0'43'16,"19"-5"0"-16,-15 28 0 16,25 32-32-16,-33 5-2 15,6 26-2-15,-10 4-2 16,2 14-2-16,1 7-1 15,3-7-1-15,4-14-1 0,7-14 1 16,12-20-1-16,14-18 0 16,11-26 0-16,12-14 0 15,6-19-1 1,5-14 0-16,3-5 1 0,-7-15-2 16,-5 3-1-16,-14-8-1 15,-5 16-3-15,-29-19-7 16,11 19-28-16,-39-4 0 15,-7 7-1-15,-19 7 1 16</inkml:trace>
  <inkml:trace contextRef="#ctx0" brushRef="#br0" timeOffset="1828.4215">10128 9276 85 0,'-27'6'41'16,"27"-6"0"-16,0 0-1 15,46-4-31 1,-1-13-5-16,11-8-6 15,23 5-35-15,-14-10-3 0,-1 1-1 16,-6-7-1-16</inkml:trace>
  <inkml:trace contextRef="#ctx0" brushRef="#br0" timeOffset="2312.9629">11324 8338 81 0,'33'13'41'0,"-10"-15"0"16,12-5-1-16,-7-7-34 16,25 7-2-16,1-5-4 15,-6-7-7-15,17 7-29 16,-24 5-5-16,-12-1 2 15,-29 8-2-15</inkml:trace>
  <inkml:trace contextRef="#ctx0" brushRef="#br0" timeOffset="2453.5984">11264 8580 87 0,'0'0'40'0,"21"19"-1"16,6-19-2-16,-2-23-47 15,12 2-25-15,13 2-2 16,-2-6-2-16,1-4 0 16</inkml:trace>
  <inkml:trace contextRef="#ctx0" brushRef="#br0" timeOffset="3031.9617">12450 7933 74 0,'0'0'42'0,"20"-2"-1"15,-20 2 1-15,13 19-25 0,-1 8-7 16,-14-7-3-16,6 8-2 16,-8-1-1-16,0 0-2 15,0 0-1 1,0-6 0-16,4-21-1 0,2 23 1 15,-2-23-1-15,33 4 0 16,-4-8-1-16,11 0 2 16,10-4-1-16,10 5 0 15,10 1 0-15,7 9 0 16,0 7 0-16,-2 7 0 16,-5 6 0-16,-9 5 1 15,-12 9-1-15,-11 7 1 16,-20 3-1-16,-17-1 1 0,-16-2 1 15,-12-2-1 1,-10-9 1-16,-9-3-2 16,-8-9 0-16,-8-15 0 15,-1-8 0-15,-3-12 0 0,4-11-2 16,1-14-2-16,11 7-5 16,-14-30-25-16,23 4-10 15,3-7 1-15,7-4-1 16</inkml:trace>
  <inkml:trace contextRef="#ctx0" brushRef="#br0" timeOffset="3203.875">12396 7860 88 0,'43'-9'42'0,"9"-5"1"16,21 5-1-16,4-33-33 15,22 32-1-15,-9-7-5 16,3-1-4-16,-2 15-6 0,-28-5-33 15,9 4-1-15,-18 2-1 16,-2 2-1-16</inkml:trace>
  <inkml:trace contextRef="#ctx0" brushRef="#br0" timeOffset="3797.6248">13880 7626 80 0,'0'0'42'0,"0"0"0"16,17-5-2-16,-6 43-25 16,-28-5-4-16,15 28-3 15,-15 2-2-15,5 18-2 16,-1 5-3-16,1 6 0 15,4-2 0-15,10-1 0 16,8-13-1-16,11-11 0 16,8-9 0-16,16-14-1 0,5-13 1 15,4-14 0 1,6-15-1-16,-5-15-1 0,5-4-2 16,-13-19-3-16,10 13-14 15,-28-23-21-15,-2 0-1 16,-19-4-1-16,-10 10 2 15</inkml:trace>
  <inkml:trace contextRef="#ctx0" brushRef="#br0" timeOffset="3969.5899">13745 8125 84 0,'0'0'38'0,"30"-31"0"0,11 8-1 16,-4-4-33-16,24-3-5 15,14 14-15-15,-9-10-20 16,-4-7-1-16,-4 2-1 16,-6-5-1-16</inkml:trace>
  <inkml:trace contextRef="#ctx0" brushRef="#br0" timeOffset="4328.9826">14462 7294 82 0,'35'-26'39'15,"11"3"3"-15,6-4-2 16,18 17-28-16,-16-7-3 16,9 25-1-1,-18-1-3-15,-7 18 0 0,-20 6-2 16,-15 9-1-16,-20 4-1 15,-10 4 0-15,-10 2 0 16,-5-6-1-16,-2-4 1 16,5-5-1-16,6-8 1 15,12-4 0-15,21-23-1 16,-21 27 1-16,21-27 0 16,0 0-1-16,29-2 0 0,-8-6 0 15,10 4 0 1,7-9-4-16,11 9-1 15,-11-17-13-15,14 19-25 16,-5-4 0-16,1 10 0 0,-10-4 0 16</inkml:trace>
  <inkml:trace contextRef="#ctx0" brushRef="#br0" timeOffset="4844.6401">15832 7950 59 0,'17'-30'39'0,"0"-5"1"16,1 6 1-16,-9-17-21 16,16 39-5-16,-25 7-3 15,0 0-3-15,10 17-2 16,-12 23-2-16,-10 10-2 15,3 13-1-15,-3 7 0 16,5 4-1-16,1-1-1 0,8-8 0 16,7-7 0-16,16-14 0 15,8-11 0-15,12-12 0 16,3-13 0-16,4-12 0 16,0-12 0-16,-6-11 0 15,-3-3-2-15,-13-9-1 16,-3 5-3-16,-19-12-3 15,8 23-7-15,-28-14-27 16,2 9 1-16,-17-1 0 16,-2 2 0-16</inkml:trace>
  <inkml:trace contextRef="#ctx0" brushRef="#br0" timeOffset="5219.6408">15594 7697 76 0,'0'0'39'16,"20"-23"0"-16,-5 4 1 15,24 6-29-15,-24-18-2 16,16 10-2-16,-10-10-2 15,10 6 0-15,-10-5-2 16,2 8-1-16,-5 1 1 0,-1 10-1 16,-17 11 1-16,33 2-1 15,-33-2 0-15,25 29-1 16,-12-6 2 0,3 5-2-16,-3 1 0 0,1 0 0 15,-1-2-1-15,1-6-1 16,3-2-2-16,-17-19-2 15,33 29-7-15,-33-29-30 16,0 0-1-16,17-16 0 16,-17 16 1-16</inkml:trace>
  <inkml:trace contextRef="#ctx0" brushRef="#br0" timeOffset="6127.3525">16831 7527 58 0,'0'0'39'0,"0"0"0"16,3-18 1-16,15 34-19 0,-18-16-5 16,15 21-5-1,-7 2-4-15,11 15 0 16,-5 0-3-16,5 12 0 15,-3-2-2-15,-3 4 1 0,-3-8-2 16,-5-2-1-16,-1-11 1 16,-2-10-1-16,-2-21 0 15,0 0 0-15,0 0 0 16,18-40-1-16,-11 7 1 16,1-13 0-16,4-2-1 15,-3-2 1-15,3 4 0 16,3 6 0-16,-1 8 0 15,1 9 0-15,3 9 1 16,3 16-1-16,0 10 1 16,2 11-1-16,0 5 1 15,2 11-1-15,-5 3 0 16,1 0 1-16,-8-2-1 0,1-9 0 16,-8-6 0-16,-1-6-1 15,-5-19 1-15,0 0 0 16,0 0 1-16,-9-23-1 15,9-6 0-15,6-7 0 16,5-2-1-16,3-7 1 16,9 3 0-16,6 2-1 15,2 9 1-15,1 6 0 16,5 16 0-16,-6 13 1 0,0 7-1 16,-2 12 1-1,-8 8-1-15,-4 5 0 16,-7 6 0-16,-6 1 0 15,-4-3 0-15,-4-4-1 0,0-3-2 16,-6-10-2-16,8 2-4 16,2-25-22-16,0 0-11 15,0 0-1-15,14-25 0 16,5-2 1-16</inkml:trace>
  <inkml:trace contextRef="#ctx0" brushRef="#br0" timeOffset="6377.3705">18131 7561 95 0,'29'14'44'15,"-6"16"-1"-15,-16 5 1 0,9 20-33 16,-37 3-2-16,-1 21-2 16,-22 1-5-16,-2 5-2 15,-8-3 0-15,2-1 0 16,2-10 0-16,3-8 0 15,13-9 0-15,5-16 0 16,17-7 0-16,12-31-6 16,6 32-6-16,-6-32-31 15,17-11 0-15,4-7-1 16,12-1 2-16</inkml:trace>
  <inkml:trace contextRef="#ctx0" brushRef="#br0" timeOffset="6752.3769">18428 8058 92 0,'0'0'41'15,"0"0"2"-15,0 0 0 16,-23 21-32-16,-14-10-2 16,8 14-2-16,-6-3-3 15,8 1-2-15,8-2 0 16,13-2-2-16,14 0 0 15,15-2 0-15,14 1-1 16,9-1 1-16,8 2-1 16,4 0 0-16,0 4 1 15,-4 2 0-15,-8 2-1 0,-7 6 1 16,-16-8 0-16,-10 5 0 16,-13-7 2-16,-11 6-2 15,-14-4 1-15,-10-4 0 16,-6-6 0-16,-7-9-1 15,4 0 0-15,-4-12 0 16,5-2-2-16,1-18-1 16,19 6-6-16,-6-20-7 15,21 9-27-15,-2-9 0 16,14 6 1-16,2-9-2 16</inkml:trace>
  <inkml:trace contextRef="#ctx0" brushRef="#br0" timeOffset="7190.0567">18686 7832 72 0,'29'-23'40'0,"4"0"1"16,9 7-1-16,-9-15-26 15,25 26-2-15,-18-11-3 16,9 18-1-16,-15-2-3 15,-1 14-1-15,-10 1-1 16,-11 10 0-16,-12 0-1 16,-10 9-1-16,-7 1 0 15,-2 1-1-15,-6-3 0 0,3-2 0 16,-1-6 0-16,2-4 0 16,6 0 0-1,15-21 0-15,-14 23 0 16,14-23 0-16,0 0 0 0,19 23 0 15,-19-23 0-15,39 8 0 16,-12-10 0-16,11 4 0 16,9-6 0-16,3 0 0 15,4-2 0-15,-2 0 0 16,-2 1 0-16,-5 1 0 16,-7 6 0-16,-17-12 0 15,2 27-16-15,-23-17-28 0,0 0-2 16,-32-5 1-16,-5 3-1 15</inkml:trace>
  <inkml:trace contextRef="#ctx0" brushRef="#br0" timeOffset="17629.2553">10149 7014 7 0,'0'0'31'16,"0"0"0"-16,0 0-2 16,0 0-8-16,0 0-2 15,0 0-4-15,0 0-4 16,0 0-2-16,0 0-1 16,0 0-2-16,0 0 1 15,0 0-2-15,0 0 0 16,-19-3-1-16,19 3 0 15,0 0-1-15,0 0 0 16,0 0-1-16,0 0-1 16,27-14 1-16,-6 8-1 0,8-3 0 15,10 1 0-15,5-1 0 16,10-1 0-16,4-2 0 16,7 5 0-16,1-3-1 15,2 2 1-15,-5-3-1 16,-5 1 1-16,-8 1-1 15,-9 1 1-15,-10 2-1 16,-8 4 1-16,-23 2 0 16,19-5 0-16,-19 5 0 15,0 0 0-15,0 0 0 16,-23-14 0-16,23 14 0 16,-33-17 0-16,8 4 0 15,-2 3 0-15,-6-2 0 0,4 3 0 16,-2 1 0-16,3 1-1 15,-1 1 1-15,5 0-1 16,3 4 0-16,2-4-1 16,19 6-1-16,-35-3-4 15,35 3-21-15,0 0-16 16,-23 9-1-16,23-9 1 16,-23-6-1-16</inkml:trace>
  <inkml:trace contextRef="#ctx0" brushRef="#br0" timeOffset="33882.2776">10016 10191 32 0,'0'0'28'16,"-23"-4"-7"-16,23 4 0 15,0 0-4-15,0 0-2 16,-21-8-4-16,21 8-2 15,0 0-1-15,0 0-2 0,0 0 0 16,0 0-2-16,0 0 1 16,0 0-1-16,0 0 0 15,0 0 0-15,0 0-1 16,33-11 0-16,-16 7-1 16,14 4 0-16,5-8 0 15,15 3 0-15,6-5-1 16,3 2 0-16,0 1 0 15,-6-3-1-15,-8 8 1 16,-13 0-1-16,-8 6 0 16,-25-4-1-16,-2 23-3 15,-21-15-4-15,21 9-27 16,-19-4-2-16,4-1-2 0,-1-6 1 16</inkml:trace>
  <inkml:trace contextRef="#ctx0" brushRef="#br0" timeOffset="35382.4923">13841 8856 10 0,'0'0'21'0,"0"0"-4"16,0 0 1-16,0 0-2 15,-17-8-2-15,17 8 0 16,0 0-2-16,0 0 0 16,-25-9-2-16,25 9-1 0,0 0-2 15,0 0 0-15,0 0-2 16,0 0 1-16,0 0-2 16,0 0-1-1,27 1 1-15,1 5-2 16,3-6 2-16,14 4-1 0,3-4-1 15,10 4 0-15,-2-4 0 16,0 4-1-16,-10-4 0 16,-6 2 0-16,-9 0-2 15,-31-2-6-15,27-2-28 16,-27 2-2-16,-27-4-1 16,6 0 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1T14:03:26.8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6120 7945 32 0,'17'-14'32'15,"-17"14"0"-15,8-38-11 16,9 32-5-16,-20-23-2 16,20 16-3-16,-23-18-1 0,6 31-1 15,-2-42-1-15,2 42-2 16,-17-31 1-16,17 31-2 15,-27-19-1-15,9 15-1 16,-9 6 0-16,2 12-1 16,-7 9 0-16,-7 15-1 15,-7 16 0-15,-4 11 0 16,-3 12 0-16,1 7 1 0,6 4-3 16,8-7 3-16,11 0-2 15,13-14 1 1,12-17 0-16,18-10-2 15,11-17 1-15,9-6-1 0,10-21 2 16,3-11-2-16,5-18 0 16,-2-13 0-16,2-6 0 15,-10-24 0-15,-1-5-1 16,-9-24 1-16,-5-3-1 16,-9-3 1-16,-9-2 1 15,-7 5 0-15,-6 9 0 16,-4 18 2-16,0 14-1 15,-7 29 1-15,1 20 1 16,12 18-1-16,-23 44 0 16,17 20 0-16,5 16 0 15,-1 20-1-15,2 9 1 16,3 8-2-16,5-1 1 0,2-7 0 16,-1-7-1-16,9-14 1 15,-5-25-2-15,5-17 0 16,-1-13-1-16,0-16-2 15,7-4-5-15,-15-32-17 16,12 6-16-16,-7-20 0 16,5 4 0-16,-5-9 1 15</inkml:trace>
  <inkml:trace contextRef="#ctx0" brushRef="#br0" timeOffset="375.0356">6562 7891 76 0,'32'-21'42'0,"-32"21"0"15,27 8 0-15,-27-8-29 16,26 49-3-16,-17-14-3 16,7 15-2-16,-3 2-2 15,3 7 0-15,1 2-2 16,-2-9 0-16,3-4 0 15,-1-7-1-15,-2-11 0 16,5-9 0-16,-20-21 1 16,33 12-1-16,-33-12 1 15,23-35-1-15,-14 3 0 16,1-12 0-16,-4-6 0 0,-2-6 0 16,-1-3-1-16,-4-1-1 15,1 6 1-15,-4 5-3 16,4 8 0-16,-6-1-3 15,16 21-6-15,-20-8-29 16,18 8-1-16,-6-6 1 16,7 6 0-16</inkml:trace>
  <inkml:trace contextRef="#ctx0" brushRef="#br0" timeOffset="750.0317">6444 7475 73 0,'0'0'39'16,"-21"-29"1"-16,21 29-1 0,-2-25-29 16,23 29-3-16,-4-12-1 15,16 8-2-15,6 0-3 16,11-2 1-16,8-2-1 15,7-1 0-15,3-5-1 16,1-1 1-16,-3-1-1 16,-8-1 1-16,-8 1-1 15,-10 1 1-15,-11-5-1 0,-29 16 0 16,22-34 0-16,-30 15 0 16,-8-2 1-1,-5-1-1-15,-8-1 0 16,-4 2-1-16,1 4-1 15,-5-4-2-15,16 21-7 0,-10-12-29 16,31 12 1-16,-27-9-2 16,27 9 0-16</inkml:trace>
  <inkml:trace contextRef="#ctx0" brushRef="#br0" timeOffset="1297.2363">7358 7738 32 0,'-25'11'34'15,"25"-11"3"-15,0 0-1 16,-25-6-18-16,44 14-4 15,-9-25-3-15,25 17-3 16,-2-16-3-16,15 7-1 16,0-8-3-16,4 1-1 15,0 5-4-15,-13-10-3 0,11 24-14 16,-23-10-16-16,-27 7-1 16,0 0 1-16,0 0-1 15</inkml:trace>
  <inkml:trace contextRef="#ctx0" brushRef="#br0" timeOffset="1469.0255">7266 7920 59 0,'0'0'37'0,"11"27"0"16,12-20 0-16,4-14-26 16,22 12-3-16,-5-10-4 15,2-3-7-15,14 4-25 16,-14-4-9-16,-3-1 0 0,-7-1-1 15</inkml:trace>
  <inkml:trace contextRef="#ctx0" brushRef="#br0" timeOffset="2187.8213">9042 7270 45 0,'0'0'36'0,"4"-22"2"16,-4 22-1-16,0 0-20 15,-17-17-3-15,17 36-3 16,-27-5-2-16,7 24-3 16,-14 12-2-16,1 17-1 0,-8 12 0 15,8 21-1-15,5-3 0 16,10 5-1 0,10-4 1-16,14-2 0 15,10-14-2-15,11-9 2 0,7-11-1 16,5-15 1-16,-2-6-1 15,1-7 1-15,-5-9-1 16,-4-6 0-16,-6-5 0 16,-4-5 0-16,-19-9-2 15,24 8-1-15,-24-8-1 16,0 0-3-16,17-13-12 16,-17-7-25-16,8-1 0 15,-5-7 0-15,11-5 1 16</inkml:trace>
  <inkml:trace contextRef="#ctx0" brushRef="#br0" timeOffset="2703.4689">9613 7617 86 0,'0'0'41'16,"12"-25"0"-16,-12 25 0 16,0 0-32-16,2 23-2 15,-6-2-2-15,4 13-2 16,-6-1-1-16,4 11 0 16,-4-5-2-16,2-5 0 15,0-3 1-15,1-6-1 0,3-25 0 16,5 17-1-16,-5-17 1 15,31-19 0-15,-4 0 0 16,8-1 0-16,7 1-1 16,9-2 1-16,4 8 1 15,5 5-1-15,0 12 0 16,-2 5 1-16,-4 13 0 16,-6 8 0-16,-7 7-1 15,-10 5 1-15,-14 4 0 16,-9-2 0-16,-14-2-1 15,-10 0 1-15,-13-1 0 16,-5-9-1-16,-13-3 1 16,-5-6 0-16,-2-8-1 0,-2-1-1 15,-1-6 0-15,1-8-1 16,4-4-1-16,-2-10-3 16,15 7-5-16,-19-14-31 15,23-6-1-15,-3-10 1 16,7-7 0-16</inkml:trace>
  <inkml:trace contextRef="#ctx0" brushRef="#br0" timeOffset="2875.3432">9405 7686 77 0,'34'-18'40'0,"11"-3"0"15,13 4-1-15,0-12-29 16,24 14-3-16,-2-6-3 15,-1 4-5-15,7 11-8 16,-16-8-30-16,-3 3 0 16,-13 1-1-16,-7 1 0 15</inkml:trace>
  <inkml:trace contextRef="#ctx0" brushRef="#br0" timeOffset="3453.4854">10676 7410 50 0,'9'-22'37'15,"1"3"0"-15,-2-8-7 16,15 25-8-1,-31-22-6-15,28 29-4 16,-20-5-2-16,0 0-4 0,7 31-1 16,-3 5-1-16,-4 7-1 15,0 12 0-15,-6 7-2 16,2 11 0-16,-5 3 0 16,1 1 0-16,0 0-1 15,5-8 0-15,1-2 0 16,2-11 0-16,5-7 0 15,7-8 0-15,5-13 0 16,5-3 1-16,5-11-1 16,1-10-1-16,5-6 1 15,2-8-1-15,2-3-1 16,-5-12-2-16,3 2 0 16,-14-23-6-16,16 19-17 0,-27-19-15 15,-5-2 1-15,-14-2 0 16,-7 4 0-16</inkml:trace>
  <inkml:trace contextRef="#ctx0" brushRef="#br0" timeOffset="3640.9857">10581 7732 58 0,'-17'-2'38'16,"17"2"1"-16,0 0-1 15,40-25-20-15,5 21-9 16,-5-13-4-16,14 3-3 15,-4 5-4-15,-7-7-5 16,9 18-18-16,-21-11-12 0,-4-3-3 16,-10 1 3-16,-17 11-2 15</inkml:trace>
  <inkml:trace contextRef="#ctx0" brushRef="#br0" timeOffset="4156.9358">11226 7233 37 0,'9'-23'35'0,"-9"23"2"15,0-17-2-15,0 17-14 16,-4-21-6-16,27 19-5 16,-15-19-2-16,21 13-2 15,-4-7-1-15,12 9-1 16,-4-4 1-16,5 10-2 15,-7 2 0-15,-2 8-1 0,-10 1 0 16,-7 12-1-16,-12 4-1 16,-10 6 1-16,-9 1-2 15,-4 5 2 1,-6-3-1-16,-2-1 0 0,2-5 1 16,2-7-2-16,6-2 2 15,21-21 0-15,-25 25 0 16,25-25-1-16,0 0 1 15,0 0 0-15,31 10-1 16,-10-10-1-16,8-2-2 16,-2-9-3-16,17 20-8 15,-1-18-27-15,-5 3-1 16,-7-4 2-16,0 6-2 0</inkml:trace>
  <inkml:trace contextRef="#ctx0" brushRef="#br0" timeOffset="4766.3416">12026 7661 34 0,'0'0'36'0,"17"-27"1"16,-17 27 1-1,20-12-17-15,-30-7-4 16,10 19-3-16,0 0-5 15,8 25-2-15,-16-8-2 0,6 18-2 16,-8 7-1-16,5 12 0 16,-3-2 0-16,2 3-1 15,4 3 0-15,4-6 0 16,8-2-1-16,7-14 1 16,6-9-1-16,6-12 0 15,6-9 0-15,2-6 0 16,-3-12-1-16,-1-3 1 15,-2-10-1-15,-6-2-2 16,-2-3 0-16,-13-13-5 16,7 20-4-16,-26-15-28 15,7 5 0-15,-10-5 0 16,-3 5 0-16</inkml:trace>
  <inkml:trace contextRef="#ctx0" brushRef="#br0" timeOffset="5188.2297">11897 7469 67 0,'0'0'39'16,"-12"-17"-1"-16,6-1-8 0,6 18-15 15,0 0-4-15,0 0-2 16,0 0-5-16,25-17 1 16,-25 17-4-16,37-23 1 15,-12 6-1-15,8-2 0 16,-2-10-1-16,2 6 1 16,-4-2 0-16,-2 4 0 15,-6 4 0-15,-4 15 0 16,-17 2 1-16,0 0-1 15,17 32 0-15,-15-9 0 16,-2 2 0-16,2 2-1 16,0 0 0-16,-2-6 0 15,6-4-1-15,-6-17-1 0,14 29-2 16,-14-29-12-16,0 0-24 16,17 4-1-16,0 0 0 15,-17-4 0 1</inkml:trace>
  <inkml:trace contextRef="#ctx0" brushRef="#br0" timeOffset="6110.3026">12608 7442 63 0,'0'0'35'0,"0"-21"1"0,4-2-7 15,14 31-14-15,-18-8-4 16,17-2-2-16,-17 2-1 16,23 32-1-16,-13-7-1 15,9 14-2-15,-3-1 0 16,5 6-1-16,-2-2-1 16,2 1 0-16,-3-9-1 15,1-5 0-15,-6-12-1 16,-13-17 0-16,0 0 0 0,0 0 0 15,8-27 0 1,-16 2-1-16,1-5 1 16,-3-5 0-16,2 1 0 15,1-1-1-15,5 6 2 0,2 6-2 16,0 23 1-16,19-25 1 16,0 27-1-16,6 8 0 15,2 7 0-15,10 6 1 16,0 2-2-16,-1 6 2 15,-1-2-1-15,-6-5 0 16,-6-4 0-16,-6-3 0 16,-17-17 0-16,16 17 0 15,-16-17 0-15,0 0-1 16,-12-21 1-16,10-4-1 16,4 0 1-16,6-11-1 15,6-3 0-15,7-1 0 0,6 0 1 16,6 3 0-16,1 11-1 15,3 6 2-15,1 11-1 16,-3 11 0-16,-4 9 2 16,-2 12-1-16,-10 8 0 15,-1 9 0-15,-9 0 0 16,-3 8-1-16,-6-2 1 16,-4 0-1-16,-4-5-1 15,1-12-2-15,3 3-4 16,4-32-11-16,0 0-23 15,0 0 0-15,0 0-1 16,-2-27 1-16</inkml:trace>
  <inkml:trace contextRef="#ctx0" brushRef="#br0" timeOffset="6360.3103">13895 7367 96 0,'17'10'43'0,"-3"15"-1"16,-14 0 0-16,0 32-34 16,-16 5-1-16,-1 22-2 15,-12 2-2-15,0 12 0 16,-6-4-3-16,5-5 1 16,3-11-2-16,2-15 0 15,9-11-2-15,3-23-1 0,15-4-5 16,-2-25-14-16,3-23-19 15,7-2 0-15,7-6 0 16,1-11 0-16</inkml:trace>
  <inkml:trace contextRef="#ctx0" brushRef="#br0" timeOffset="6766.5643">14315 7713 95 0,'22'-4'40'0,"-22"4"1"0,5 19-5 15,-33-19-26-15,6 17-3 16,-18 2-3-16,1 8-1 16,-5-4-1-16,7 4-1 15,4 0-1-15,16-2 0 16,19-2-1-16,15-4 1 15,18-5 0-15,13-3-1 16,8 2 1-16,4 3 0 16,2 1 0-16,-4 2 1 15,-10 4 0-15,-10 4 0 16,-13 2 0-16,-11 0 1 16,-14-1-1-16,-10-3 0 15,-15-5 0-15,-4-3 0 0,-9-8 0 16,-5-7-2-16,-1-4-1 15,-2-9-2-15,9 3-3 16,-5-24-11 0,13 11-24-16,7-14-1 0,11 2 1 15,1-5 1-15</inkml:trace>
  <inkml:trace contextRef="#ctx0" brushRef="#br0" timeOffset="7157.3422">14466 7509 66 0,'29'-15'38'16,"-2"-4"0"0,6 5 2-16,-3-13-26 0,13 26-2 15,-22-15-4-15,10 18-1 16,-31-2-3-16,29 10-1 15,-29-10-1-15,2 27-1 16,-14-10 0-16,-5 8-1 16,-2-2 1-16,-3-2 0 15,-1 0-1-15,6-4 1 16,0-1 0-16,17-16 0 16,-22 17 0-16,22-17 1 0,0 0-1 15,18 11 1-15,-18-11-1 16,36 0 0-1,-11-2-1-15,4 2 0 16,2-1-1-16,-4-5-2 0,4 10-2 16,-15-24-12-16,5 19-25 15,-21 1 0-15,19-16 0 16,-19 16 0-16</inkml:trace>
  <inkml:trace contextRef="#ctx0" brushRef="#br0" timeOffset="7813.6355">15168 7030 18 0,'0'0'33'16,"-25"-10"3"-16,25 10 1 15,0 0-10-15,-39-21-4 16,39 21-4-16,0 0-5 15,0 27-3-15,0-27-4 16,25 52-2-16,2-14-1 16,22 14-1-16,3 5 0 15,15 12 0-15,1 4-1 16,3 10 0-16,-7-1-1 16,-12 7 1-16,-16-1-1 0,-14-2 0 15,-18-2 0-15,-20-7-1 16,-13-10 1-16,-9-11-1 15,-1-10 1 1,-1-11-1-16,-3-11 0 0,10-6 0 16,-1-9 0-16,10-1 0 15,7-6 0-15,17-2-2 16,-21 6-3-16,21-6-4 16,0 0-33-16,2-19-2 15,-2 19 2-15,19-12-2 16</inkml:trace>
  <inkml:trace contextRef="#ctx0" brushRef="#br0" timeOffset="8532.4098">16497 7697 51 0,'33'-13'37'0,"-33"13"2"16,25-16 0-16,-25 16-19 15,0-19-4 1,17 19-4-16,-23-17-3 15,6 17-2-15,-2-21-3 0,2 21 0 16,0 0-1-16,-32-12-1 16,3 16 1-16,-6 6-2 15,-9 7 0-15,-5 8 0 16,-1 8 0-16,0 5-1 16,6 2 0-16,9 6 1 15,10 0-1-15,11 2 0 16,14-4 0-16,10-7 0 15,9-10 0-15,8-10 0 16,2-5 0-16,4-14 0 16,4-12-1-16,-1-7 1 15,1-15-1-15,-4-14 0 16,-2-8 0-16,0-15-1 0,-2-3 0 16,-6-20 1-16,4 2 0 15,-10-2 0-15,-3 8 0 16,-3 9 1-16,-3 12 1 15,-6 15 1-15,-4 16 0 16,2 36-1-16,0 0 1 16,-23-4 0-16,13 27 0 15,2 15 0-15,-1 10-1 16,5 12 0-16,-2 1-1 16,6 10 0-16,6-2 0 15,2 4 0-15,5 0 0 16,1-14 0-16,3 1 0 15,-2-9 0-15,1-5 0 0,-5-11 0 16,-1-2-2-16,-8-16-6 16,11 17-17-16,-13-34-18 15,0 0 0-15,0 0-1 16,-15-19 1-16</inkml:trace>
  <inkml:trace contextRef="#ctx0" brushRef="#br0" timeOffset="8907.4093">17078 7076 99 0,'17'-17'41'16,"0"9"2"-16,-17 8-2 15,0 0-31-15,0 0-2 16,2 48-3-16,-15-12-1 15,1 16-1-15,-3 4-2 16,1 9-1-16,1 6 0 16,3 0 0-16,4 2 0 15,6 0 0-15,4-4 0 16,8-6 0-16,3-4 0 16,6-7 0-16,10-6 0 15,10-9 0-15,5-14 0 16,4-14 0-16,0-7 0 15,2-8 0-15,0-3 0 0,-7-10 0 16,-5-2 0-16,-13-8-6 16,-2 10-3-1,-23-27-19-15,6 17-15 16,-14-8 0-16,-1 9-1 0,-13-5 2 16</inkml:trace>
  <inkml:trace contextRef="#ctx0" brushRef="#br0" timeOffset="9204.3024">16821 7456 98 0,'0'0'41'0,"0"0"2"15,0 0-1-15,21-18-33 16,8 18-3-16,4-4-2 16,13 3-2-16,2-1-1 15,5 0-1-15,-1 4-2 16,-4 0-1-16,0-1-2 16,-19-10-3-16,13 11-28 15,-42-2-5-15,18-16 0 16,-18 16-1-16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1T14:04:54.8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2521 5695 1 0,'0'0'24'16,"7"27"3"-16,-7-27-7 0,0 0-3 15,0 0-1-15,0 0 1 16,-1 17-3-16,1-17-3 16,0 0-2-16,0 0-3 15,0 0 1-15,0 0-2 16,0 0 0-16,0 0-2 16,23 0 0-16,-4-2-1 15,10 6 1-15,0-6 0 16,11 8 0-16,-1-5-1 15,9 5 0-15,0-2-1 16,8-2 1-16,0 0-1 16,14 0 0-16,7 0 0 15,8-2 0-15,7-4 0 0,3 4 0 16,-3 0 0-16,3 2-1 16,-1 0 1-16,-5 2 0 15,-4-2-1 1,2 1 1-16,-2-3-1 0,3 0 0 15,5-3 0-15,3-3 1 16,5-2 0-16,1-3-1 16,2 1 0-16,-2 0 0 15,2 3 1-15,-5 1-1 16,-1 4 0-16,-9 2 0 16,-4 6 0-16,-8 0 1 15,-8 1-2-15,-5-1 2 16,-10 2-1-16,-6 1 0 0,-3-1-1 15,-3-2 2-15,-5-1-1 16,1 1 0 0,-1 0 0-16,2 0-1 15,-3 1 1-15,-3-5-3 0,-2 4 0 16,-31-6-6-16,46 8-29 16,-46-8-1-16,0 0 0 15,-40 9-2-15</inkml:trace>
  <inkml:trace contextRef="#ctx0" brushRef="#br0" timeOffset="1219.1168">3267 5865 32 0,'-34'6'20'15,"34"-6"-3"-15,-27 4-1 16,3-6-1-16,24 2-2 16,-30 10-4-16,30-10-1 15,-22 9-2-15,22-9-1 16,0 0 0-16,-9 18 0 15,9-18 0-15,0 0-1 16,17 0 1-16,0 1-1 16,-17-1 0-16,39-1-1 0,-14-3 0 15,12 4-1-15,-5-2 1 16,9 2-1-16,-1-2 0 16,5 2 0-16,-3-2 0 15,5 2-1-15,-5 0 0 16,2 2 0-16,-1-2 0 15,3 2 0-15,-2-2-1 16,5 2 0-16,-1 0 0 16,2-2 0-16,2 2 1 15,2-2-1-15,-2 0 0 16,2 0 0-16,2 0 1 16,-2 0-1-16,4 0 1 15,6 0-1-15,-1-4 0 0,9 2 1 16,1-2-1-16,2 0 0 15,-2 4 0-15,5 0 0 16,-5 2 1 0,0 2-1-16,-7 2 0 0,-4-1 0 15,-5 3 0-15,-1-4 0 16,-6 0 0-16,-1-4 0 16,-9 0 0-16,-1-4 0 15,-3 2 0-15,-3 0 1 16,-2 0-1-16,-2 2 0 15,-6 2 0-15,6 2 0 16,2 2 0-16,2-3 0 0,0 1 0 16,3-4 0-16,5 2 0 15,-1-4 0-15,5-2 1 16,-5 3-1 0,-5-1 0-16,-4 0 0 0,-6 0 0 15,-4 2 1-15,-21 0-2 16,23 0 1-16,-23 0 0 15,0 0 0-15,0 0 0 16,0 0-1-16,0 0 0 16,0 0-2-16,6 23-5 15,-24-19-28-15,18-4-2 16,0 0 0-16,-25 17 0 16</inkml:trace>
  <inkml:trace contextRef="#ctx0" brushRef="#br0" timeOffset="27356.6834">15261 5221 1 0,'0'0'1'0,"0"-21"16"15,0 21-2-15,23-16-15 16,-23 16-1-16,21-24-1 0,-21 24 2 16,27-25 3-16,-19 7 6 15,-8 18 1 1,15-27 4-16,-15 27-1 16,-4-26 1-16,4 26-3 0,-27-31-2 15,6 18-2-15,-12-9-5 16,-3-1 0-16,-15-3 0 15,-10-3 1-15,-20-2-1 16,-6-2 0-16,-23-3 0 16,-15 5 0-16,-24-1 0 15,-17 7 0-15,-21-2 0 16,-14 8 0-16,-20-4 0 0,-11 9 0 16,-9 3 0-1,2 7-1-15,-6 0 1 16,0 12-1-16,0 1 1 15,8 12-1-15,7 10 0 0,20 6 0 16,15 7 0-16,31 6 0 16,31 5 0-16,37 5-1 15,44 1 1-15,40 4-1 16,39-1 0-16,37 3 1 16,30-2 0-16,32 2 1 15,18 0-1-15,22 4 2 16,14-6-2-16,20 4 1 15,18-7 0-15,19-3-1 16,12-3 0-16,10-6-1 16,11-12 1-16,9-9-1 15,3-8 0-15,0-11 1 16,-9-16 0-16,-8-11-1 0,-15-16 1 16,-14-11 0-16,-20-6 0 15,-25-13 0-15,-27-6 1 16,-29-6 0-16,-37-4 0 15,-38 2-1-15,-45-1 2 16,-44 5-2-16,-42 2 0 16,-49 12-1-16,-36 1-1 15,-42 8-1-15,-22 19-6 16,-31 8-29-16,-8 8-1 16,-3 9 0-16,0 1-2 15</inkml:trace>
  <inkml:trace contextRef="#ctx0" brushRef="#br0" timeOffset="31966.4714">3088 7810 1 0,'0'0'31'0,"0"0"2"15,0 0-2-15,-4-21-12 16,4 21-2-16,0 0-3 16,0 0-3-16,0 0-2 15,0 0-3-15,0 0-1 16,0 0 0-16,0 0-1 15,0 0-1-15,0 0 0 16,0 0 1-16,0 0-1 16,-17 16-1-16,17-16 0 15,-24 2-1-15,24-2 0 0,-28 0 1 16,10 0-1-16,-1 0-1 16,-6-2 1-16,-4 4 0 15,-4-2 0 1,-2 5 0-16,-3-1 0 0,-1 4 0 15,1-4 0-15,1 1-1 16,-2-3 1-16,3-2-1 16,1 2 1-16,2-7-1 15,-1 6 1-15,-1-2 0 16,0 1 0-16,-2 1-1 16,3-1 1-16,-3 6-1 15,-3-4 1-15,-1 2-1 16,1-6 0-16,-1 0 0 0,-1-2 0 15,1 0 1-15,-1-1-1 16,3 3 0-16,6 0 0 16,-1 0 0-16,5 4 0 15,4-2 0-15,3 2 0 16,22-2 0-16,-30 4 0 16,30-4 0-16,-22 3 0 15,22-3 1-15,0 0-1 16,-21 8 0-16,21-8 0 15,0 0 1-15,-21 12-1 16,21-12-1-16,0 0 2 16,-19 9-1-16,19-9 0 15,0 0 0-15,0 0 0 0,-18 16 1 16,18-16-1-16,0 0 0 16,-2 17 0-16,2-17 0 15,6 17 0 1,-6-17 1-16,14 17-1 0,-14-17 1 15,25 20-1-15,-25-20 0 16,31 21 0-16,-10-14 1 16,4 5-1-16,2-3 0 15,4 1 1-15,0 2-1 16,5-1 0-16,3 1 0 16,5-3 1-16,2-1-1 15,3-2 0-15,1-1 0 0,0-1 0 16,-4 2-1-16,-1 0 2 15,-5-3-1-15,-3 5 0 16,-4 0 0 0,-10 0 0-16,2 1 0 15,-2-1 0-15,-2-1-1 0,2-1 1 16,-3-2-2-16,1-2 2 16,-4 0 0-16,2 0-1 15,-19-2 1-15,31 2 0 16,-31-2 0-16,27-6 0 15,-27 6 0-15,33-4 0 16,-33 4-1-16,31-8 2 16,-31 8-1-16,29-5 0 0,-29 5-1 15,21-4 1-15,-21 4 0 16,0 0 0 0,0 0 0-16,0 0 0 15,0 0 0-15,0 0 0 0,0 0 1 16,0 0-1-16,-4 25 0 15,4-25 0-15,-25 30 0 16,8-6 0-16,-4-3 0 16,-3 2 0-16,-1 2 0 15,2 1-1-15,-6 5 2 16,-2-2-1-16,-1 2 0 16,-1-3 0-16,-2 5-1 15,-2 0 2-15,1-1-2 16,-1-1 2-16,2-2-2 15,5-4 2-15,3-2-1 16,2 0 0-16,-1-2 1 16,5-4-2-16,0 0 2 0,2 0-1 15,1-3 0-15,-1-1 0 16,19-13 0-16,-31 25 0 16,31-25 0-16,-23 18 0 15,23-18 0-15,-17 11 0 16,17-11 0-16,0 0-1 15,0 0 1-15,-16 21 0 16,16-21 1-16,0 0-1 16,14 23-1-16,-14-23 2 15,35 17-1-15,-8-11 0 16,5-2 0-16,11-4 0 16,3-2 0-16,12-2 0 15,6 0 0-15,1-3-1 0,3 3 1 16,-1 0 0-16,5 2 0 15,-5 0 0-15,1 0-1 16,-11 4 2-16,-8 2-1 16,-3-4 0-16,-11 6 1 15,-6-6-1-15,-10-2 0 16,-19 2 0-16,19 2 1 16,-19-2-1-16,0 0 0 15,0 0 0-15,0 0 0 16,0 0 0-16,-17-12 0 15,17 12 0-15,-23-5-1 16,23 5 0-16,-27-10-2 16,27 10-4-16,-35-21-16 0,35 21-20 15,-25-19 1-15,25 19-1 16,-19-35 0-16</inkml:trace>
  <inkml:trace contextRef="#ctx0" brushRef="#br0" timeOffset="32904.2089">2966 7860 42 0,'0'0'32'15,"2"-19"-5"-15,-2 19-4 16,-9-19-3-16,9 19-4 15,0 0-3-15,0 0-3 16,-2-27-2-16,2 27-2 0,4-21 0 16,-4 21-1-1,7-19-2-15,-7 19 0 16,10-17-1-16,-10 17 0 16,0 0-1-16,17-6 0 0,-17 6 0 15,0 0 1-15,20 11-1 16,-20-11 1-16,15 23-1 15,-15-23 1-15,13 35-1 16,-7-12 1-16,-2 4-2 16,-2 1 1-16,-2 1 0 15,-2-4 0-15,0-2-1 16,0-2 0-16,2-21 0 16,-4 29-1-16,4-29-1 15,0 0-2-15,8 23-3 16,-8-23-8-16,0 0-26 15,0 0-2-15,0 0 0 16,0 0 1-16</inkml:trace>
  <inkml:trace contextRef="#ctx0" brushRef="#br0" timeOffset="33591.7374">3057 8411 32 0,'0'0'35'16,"-2"-27"-5"-16,2 27-2 16,-2-17-4-16,2 17-3 15,0 0-5-15,19 9-4 16,-19-9-2-16,0 0-2 15,18 25-2-15,-7-4-2 16,-7-1 0-16,6 6-3 16,-6 5 2-16,5-2-2 15,-9 7 2-15,4-1-3 16,0-3 2-16,-2 7-2 0,0-3 1 16,0 1 0-16,-2-5 0 15,4 1-1-15,0-4 0 16,-1-4 0-1,1-6 0-15,-4-19 0 0,14 21-1 16,-14-21-1-16,0 0-2 16,11-23-10-16,-11 23-30 15,-9-29-1-15,9 29 0 16,-25-34 1-16</inkml:trace>
  <inkml:trace contextRef="#ctx0" brushRef="#br0" timeOffset="38405.0503">2392 9531 25 0,'0'0'35'16,"13"-17"0"-16,-13 17-4 16,0 0-13-16,0 0-2 15,0 0-3 1,-19 0-3-16,-12 7-4 0,0 13-1 16,-13-3-1-16,-1 6-2 15,-7-6 0-15,6 4-1 16,4-3-1-16,7-9 1 15,12-3-1-15,23-6 1 16,0 0-1-16,21 4 0 16,14-6 0-16,9 2 0 15,8 0 1-15,8 4-1 16,2 1 1-16,-1 5-1 16,-3 1 1-16,-10 3 0 15,-13 5 2-15,-12 8-2 16,-13 2 2-16,-10 5-1 15,-16-5 0-15,-9 2 1 0,-7-4-1 16,-3-4 0-16,-2-6-1 16,1-11 0-16,-1-4-1 15,4-6 1-15,2-10-1 16,4 7 0-16,6-9-2 16,0-3-2-16,21 19-2 15,-19-31-5-15,19 31-26 16,19-17-5-16,-19 17 0 15,27-23 0-15</inkml:trace>
  <inkml:trace contextRef="#ctx0" brushRef="#br0" timeOffset="38951.9475">2596 9633 53 0,'17'-6'38'0,"-17"6"2"16,0 0-2-16,31 0-24 16,-31 0-3-16,0 0-2 15,0 0-3-15,8 31-1 16,-8-31-1-16,0 36-2 15,0-11 1-15,2 6-2 0,2 1 1 16,3-1-1-16,3-4 0 16,4-6-1-16,3-11 0 15,2 1 0-15,1-13 0 16,1-9 0-16,-2-9-1 16,-2-3 1-16,-3-3-1 15,-1-3 1-15,-3 4-1 16,-4-8 1-16,-4 8-1 15,0 4 1-15,-4 0 0 16,2 4 0-16,0 17 1 16,-6-23-1-16,6 23 0 15,0 0 1-15,-6 19 0 0,6 0 0 16,0 6 0-16,2 12 0 16,0-1 0-16,6 4 0 15,-1-7 0-15,7 0-1 16,-2-9 0-16,3-4-2 15,2-7 0-15,-17-13-4 16,39 0-6-16,-39 0-29 16,19-17-1-16,-11 0 0 15,3-3-1-15</inkml:trace>
  <inkml:trace contextRef="#ctx0" brushRef="#br0" timeOffset="39639.6502">3067 9615 58 0,'0'0'39'16,"0"0"2"-16,0 0-1 15,15 27-26-15,-15-27-4 16,8 23-1-16,-6-5-3 16,7 8-2-16,-3 1-1 15,2 8-2-15,-4-1 1 0,3 1 0 16,-3-4-1-16,2-1-1 16,-2-9 1-16,-4-21-1 15,6 25 0 1,-6-25 0-16,4-19 0 0,-4-4-1 15,3-4 1-15,-1-5 0 16,-2-5-1-16,4 1 1 16,0-3-1-16,2 3 0 15,5 7 0-15,5 2 1 16,1 4 0-16,6 6 0 16,2 6 1-16,4 9-1 15,0 5 1-15,-2 13 0 16,-4 3 0-16,-5 10 0 0,-7 5 0 15,-3 5-1-15,-2-9 1 16,-4 5 0 0,-2-12 0-16,2-2-1 15,-2-21 1-15,0 0-1 0,0 0-1 16,25-40 1-16,-12 17-1 16,1-14 1-16,5 1-1 15,0-5 1-15,1 9 0 16,-3 7 1-16,-2 2 1 15,-15 23-1-15,27-19 0 16,-27 19 0-16,22 23 0 16,-15 2 0-16,1 3 0 15,0 11 0-15,0-3-1 16,1 3-1-16,-1-1 0 16,-4-7-4-16,11 11-20 15,-15-25-18-15,2 0-2 16,-2-17 0-16,-17 12 0 0</inkml:trace>
  <inkml:trace contextRef="#ctx0" brushRef="#br0" timeOffset="45015.3889">5946 7870 7 0,'0'0'19'15,"0"0"-2"-15,0 0-3 16,0 0-1-16,18-25-1 16,-18 25-1-16,7-15 0 15,-7 15 0-15,0 0-1 16,0 0-1-16,8-27 0 15,-8 27-2-15,0 0 0 0,0 0-1 16,0 0-2-16,0 0 0 16,0-27 0-16,0 27 0 15,0 0-1-15,6-23 0 16,-6 23 0 0,0-23 1-16,0 23-2 0,-2-23 1 15,2 23-1-15,-4-19 0 16,4 19 0-16,-8-18-1 15,8 18 1-15,-9-17-1 16,9 17 0-16,-16-17 0 16,16 17 0-16,0 0 0 15,-27-21 1-15,27 21-1 16,-21-14 0-16,21 14 0 0,-23-9 0 16,23 9 0-1,-29-14 0-15,10 9 0 16,-1-1 0-16,1 4 0 15,-4-2 0-15,2 4-1 0,-2-4 1 16,1 4 0-16,-1 0-1 16,-2-2 0-16,4 0 1 15,-4 4 0-15,4-4-1 16,0 4 0-16,3-2 1 16,-1 2 0-16,0 2-1 15,1 0 0-15,1 4 1 16,0-5-1-16,-3 3 0 15,1 2 0-15,-2 1 0 0,-1 3 0 16,1-1 0 0,0 5 0-16,0-3 0 15,2 4 1-15,-1-1-1 16,1 3 0-16,2 0 0 0,1 2 0 16,-1 2 0-16,3 0 0 15,3 0 1-15,-3 2-2 16,3 2 1-16,1-6 1 15,2 6-1-15,3-4 0 16,1 0 0-16,0-4-1 16,4-19 2-16,0 31-1 15,0-31 0-15,4 35 0 16,-4-35 0-16,9 28 0 16,-9-28 1-16,14 29-1 15,-6-12 0-15,-8-17 0 16,19 29 0-16,-19-29 1 15,19 23-1-15,-19-23 0 0,23 17 0 16,-23-17 0-16,25 14 1 16,-25-14-1-16,27 9 0 15,-9-5 0-15,-1-4 0 16,0 4 1-16,1-2-1 16,-1 0 0-16,2-2 0 15,1-2 0-15,-1 4 0 16,2-4 1-16,0 2-1 15,1 0 0-15,1-2 1 16,2 0-1-16,0 0 0 16,2 2 0-16,0-2 0 15,-2 0 0-15,-2 4 1 16,4 0-1-16,-4 0 0 0,-1 0 0 16,-1 0 0-16,-2 2 0 15,2 0 1-15,0 0-1 16,3-1 0-16,-1 1 0 15,0 0 0-15,-2 2 0 16,2 0 0-16,-5-1 0 16,1 3 0-16,-19-8 0 15,29 19 0-15,-29-19 0 16,27 15 0-16,-27-15 0 16,25 22 0-16,-25-22 0 15,21 19 1-15,-21-19-1 16,18 21 0-16,-18-21 0 15,13 25 0-15,-13-25 1 0,8 23-1 16,-8-23 0-16,6 21 0 16,-6-21 0-16,1 25 1 15,-1-25-1-15,0 27 0 16,-1-10 0-16,-1 0 0 16,2-17-1-16,-6 31 2 15,6-31-3-15,-10 25 2 16,10-25 0-16,-15 23 0 15,15-23 0-15,-20 19 1 16,20-19-1-16,-23 23 0 16,23-23 0-16,-27 21 0 15,27-21 0-15,-27 17 1 0,27-17 0 16,-27 20-1-16,27-20 0 16,-31 15 0-16,31-15 0 15,-32 17 0-15,14-9 0 16,1 0 0-16,0-5 0 15,-1 1-1-15,18-4 2 16,-33 12-1-16,16-8 0 16,-2-1 0-16,-1-1 0 15,-1 4 1-15,0 0-1 16,0 0 0-16,-6-1-1 16,2-1 1-16,2 2 1 15,-4 0-1-15,0-1 0 16,0-1 0-16,0-2 1 0,0-2-1 15,5 0-1-15,-1 0 1 16,-2 0 0-16,6-2 0 16,1 2 0-1,18 0 0-15,-32-5 0 0,32 5 0 16,-29-2 1-16,29 2-1 16,-31-6 0-16,31 6 0 15,-31-8-1-15,31 8 1 16,-27-9 0-16,27 9 0 15,-25-10 0-15,25 10 0 16,-17-10 0-16,17 10 0 16,0 0 0-16,-16-19 0 15,16 19 0-15,0 0 0 0,-6-19 0 16,6 19 1 0,0 0-1-16,0 0 0 15,0-19 0-15,0 19 0 16,0 0 0-16,0 0 0 0,0 0 0 15,-2-17 0-15,2 17 0 16,0 0 0-16,0 0-1 16,0 0 1-16,0 0 0 15,0 0 0-15,0 0 0 16,0 0 0-16,0 0 0 16,0 0-1-16,0 0 1 15,0 0 1-15,0 0-1 16,0 0 1-16,0 0-1 15,0 0 0-15,0 0 0 16,0 0 0-16,0 0 0 16,0 0-1-16,0 0 1 15,0 0 0-15,0 0 0 0,0 0 0 16,0 0 0-16,0 0 0 16,0 0 0-16,0 0 0 15,0 0 0-15,0 0 0 16,0 0 0-16,0 0 0 15,0 0 0-15,0 0 0 16,0 0 0-16,18 3 0 16,-18-3 0-16,0 0 0 15,0 0-1-15,0 0 0 16,0 0 0-16,19 8-1 16,-19-8-1-16,0 0-7 15,0 0-33-15,2-19-1 16,-2 19 1-16,-12-27-2 0</inkml:trace>
  <inkml:trace contextRef="#ctx0" brushRef="#br0" timeOffset="47297.1035">5412 9472 51 0,'0'0'34'0,"19"-12"-6"16,-19 12-5-16,0 0-5 16,0 0-6-16,0 0-1 15,0 0-4-15,0 0-1 16,-21 21-1-16,-4-11-1 15,4 5-1-15,-8 2-1 16,2 1 0-16,2 1-2 16,4 0 0-16,7-2 0 15,14-17 0-15,0 23-1 0,0-23 1 16,37 16 0-16,-8-11 0 16,5 3 0-1,7-2 0-15,-1 1 0 16,5 1 1-16,-5 0-1 0,-3 1 1 15,-8 1-1-15,-8 3 1 16,-21-13 1-16,12 23-1 16,-12-23 0-16,-23 23 0 15,-3-11 1-15,-4-4-1 16,-9-1 1-16,0-3-1 16,1-2-1-16,-1-4 0 15,3-4 0-15,5 1-1 0,6 3-2 16,3-8-3-16,22 10-5 15,-25 6-29 1,25-6 0-16,0 0-1 16,18-12 1-16</inkml:trace>
  <inkml:trace contextRef="#ctx0" brushRef="#br0" timeOffset="48015.8882">5692 9587 46 0,'0'0'35'16,"-4"-18"-5"-16,4 18-3 16,0 0-6-16,0 0-5 15,0 0-4-15,0 0-3 0,0 0-1 16,-6 18-4-1,6-18 0-15,4 30-2 16,0-10 0-16,4 4 0 16,1-2-1-16,3 4 0 0,-1-3 0 15,5-1 0-15,-1 1-1 16,3-4 0-16,1-8 0 16,0-9 0-16,4-4 0 15,-3-5-1-15,1-3 1 16,-4-5-1-16,-1-6 0 15,-5-8 1-15,-1 4 0 16,-6 0-1-16,-1 0 1 16,-3 4 0-16,0 0 0 15,-1 4 1-15,1 17 0 16,-6-24 0-16,6 24 1 16,0 0-1-16,0 0 1 15,0 0 0-15,0 0-1 0,-8 24 0 16,10-7 1-16,4 2-1 15,0 4 0-15,5 2 0 16,1 0-1-16,1-8 1 16,3 0-2-16,-16-17 0 15,29 23 0-15,-29-23-2 16,27 12-2-16,-27-12-4 16,23 11-16-16,-23-11-17 15,0 0 1-15,13-21 0 16,-13 21 0-16</inkml:trace>
  <inkml:trace contextRef="#ctx0" brushRef="#br0" timeOffset="48687.9587">6103 9585 56 0,'0'0'38'16,"0"0"3"-16,0 0-2 15,0 0-25-15,0 0-3 16,9 27-2-16,-9-27-3 16,16 36-2-16,-7-13 0 0,5 2-2 15,-5 0 0-15,1 6-1 16,0-10 0-16,-4 6 0 15,-6-27 0 1,9 28-1-16,-9-28 1 16,0 0 0-16,0 0 0 0,0 0 0 15,0 0-2-15,-8-25 2 16,7 6-2-16,-1-8 2 16,0 2-2-16,2-1 1 15,2-1 0-15,0-8 0 16,5 14 0-16,5 2 0 15,-12 19 1-15,29-15-1 16,-10 17 1-16,4 9 0 0,0 2 0 16,4 5-1-16,-2 3 1 15,-1 4 0-15,-3 0 0 16,-2-6-1-16,-19-19 1 16,25 29-1-16,-25-29 0 15,0 0 0-15,0 0 0 16,0 0 0-16,0 0-1 15,2-31 1-15,-2 8 0 16,4-4 0-16,4 2 0 16,1 2 0-16,3 0 0 15,-12 23 0-15,31-23 0 16,-31 23 0-16,32 15 0 16,-14 7 0-16,-3 4 1 0,3 11-1 15,-5-3 1 1,5 3-2-16,-5-10 0 15,-1 1-3-15,3 5-5 16,-15-33-33-16,0 0-1 0,0 0-1 16,17 0 0-16</inkml:trace>
  <inkml:trace contextRef="#ctx0" brushRef="#br0" timeOffset="53126.1575">8903 7427 15 0,'0'0'28'0,"0"0"-3"16,0 0-8-16,18-17-1 16,-18 17-2-16,0 0-2 15,2-31-2-15,-2 31-1 0,0 0-1 16,0 0 0-16,0-29 0 15,0 29-1-15,0 0-2 16,0 0-1-16,-18-23 0 16,18 23 0-16,0 0-2 15,-11-23 1-15,11 23-1 16,-6-23 1-16,6 23-1 16,-4-27 0-16,4 27 0 15,-10-27-1-15,10 27 1 16,-13-23 0-16,13 23-1 15,-18-17 1-15,18 17-1 16,-17-10 0-16,17 10 0 16,-21-3 0-16,21 3 0 0,-29 0 0 15,29 0-1-15,-33 5 1 16,33-5 0-16,-31 6-1 16,14-2 1-16,17-4-1 15,-25 15 0-15,25-15 1 16,-29 18 0-16,29-18-1 15,-31 26 1-15,14-12 0 16,1 3 0-16,-1-2 0 16,17-15-1-16,-29 31 0 15,14-14 1-15,15-17-1 16,-24 31 0-16,13-14-1 16,-3 1 2-16,5-1-1 15,9-17 0-15,-23 33 1 0,13-16-1 16,2 2 1-16,8-19-1 15,-19 34 1-15,13-14-1 16,0-3 0-16,-1 4 1 16,1-2 0-16,0 0-1 15,2 6 1-15,0-4 0 16,2 4-1-16,-1-2 1 16,1 0 0-16,0 4-1 15,4 0 0-15,-4 0 1 16,4 2-1-16,0 1 0 15,-1 1 1-15,1 0 0 16,0 1-1-16,0-1 1 16,0 2-1-16,2-1 0 0,-2-3 1 15,0 2-1-15,0-2 0 16,0-1 0 0,2 1 0-16,-1-2 0 15,1-2 1-15,-4 0-1 0,2-2 0 16,0 4 0-16,-2-4 1 15,-2 2-1-15,2 2 0 16,-2-6 1-16,2 7-2 16,0-7 2-16,0 2-2 15,0 1 2-15,2-1-2 16,-2-2 2-16,0-2-1 16,0 2 1-16,0-2 0 0,-2 4 0 15,2-2-1-15,0-2 0 16,0-1 0-16,2 1 0 15,-2-19 0 1,0 31 0-16,0-31 0 0,2 28 0 16,-2-28 0-16,4 29 1 15,-4-12-1-15,0 1 0 16,2-1 0-16,-2-17 0 16,2 31 0-16,-2-31 0 15,0 32 0-15,0-32 0 16,0 33 0-16,0-16 0 15,0 2 0-15,-2 0 0 16,2-19 0-16,0 31 0 0,0-31 0 16,0 31 0-16,0-31 0 15,0 25 0 1,0-25 0-16,0 30 0 16,-2-12 0-16,2-18 0 0,-6 34 0 15,2-17 0-15,4-17 0 16,-9 27 0-16,9-27 0 15,-12 29 0-15,12-29 0 16,-15 25 0-16,15-25 0 16,-18 27 0-16,18-27 0 15,-17 25 0-15,17-25 0 16,-17 21 0-16,17-21 0 16,-14 21 0-16,14-21 0 15,-17 17 0-15,17-17 0 16,-21 16 0-16,21-16 0 15,-24 21 0-15,24-21 0 16,-19 11 0-16,19-11 0 0,-17 10 0 16,17-10 0-16,0 0 0 15,-23 11 0-15,23-11 0 16,-20 4 0-16,20-4 0 16,-21 6 0-16,21-6 0 15,-27 4 0-15,27-4 0 16,-27 2 0-16,27-2 0 15,-29-6 0-15,29 6 0 16,-23-14 0-16,23 14 0 16,-25-13 0-16,25 13 0 15,-25-17 0-15,25 17 0 16,-27-23 0-16,27 23 0 16,-25-16 0-16,25 16 0 0,-21-24 0 15,21 24 0-15,-16-24 0 16,16 24 0-16,-9-17 0 15,9 17 0-15,-6-17 0 16,6 17 0-16,2-19 0 16,-2 19 0-16,2-25 0 15,-2 25 0-15,3-29 0 16,-3 29 0-16,4-23 0 16,-4 23 0-16,-4-21 0 15,4 21 0-15,0 0 0 16,-3-19 0-16,3 19 0 15,-6-19 0-15,6 19 0 16,0-20 0-16,0 20 0 0,0 0 0 16,2-21 0-16,-2 21 0 15,4-17 0-15,-4 17 0 16,0 0 0-16,0 0 0 16,17-17 0-16,-17 17 0 15,0 0 0-15,19-17 0 16,-19 17 0-16,0 0 0 15,0 0 0-15,0 0 0 16,18-12 0-16,-18 12 0 16,0 0 0-16,0 0 0 15,0 0 0-15,0 0-2 16,-4-19-3-16,4 19-3 0,-21-19-34 16,21 19-3-16,-2-29 1 15,4 12-1-15</inkml:trace>
  <inkml:trace contextRef="#ctx0" brushRef="#br0" timeOffset="62847.003">8404 7584 1 0,'0'0'26'0,"0"0"3"15,0-17-4-15,0 17-9 16,0 0-3-16,4-19-1 15,-4 19-3-15,0 0-1 16,0 0-2-16,0 0-1 16,0 0 1-16,0-20-1 15,0 20 0-15,0 0-1 16,0 0-1-16,0 0-1 16,1-17 1-16,-1 17-1 15,0 0 0-15,-1-27 1 16,1 27 0-16,0 0-1 15,0-21 1-15,0 21-1 16,0-17 0-16,0 17 0 0,0 0 0 16,-2-19-1-16,2 19 0 15,0 0 0-15,3-17 1 16,-3 17-1-16,0 0 1 16,4-18-2-16,-4 18 2 15,0 0-1-15,8-21 1 16,-8 21-1-16,0 0 0 15,14-17-1-15,-14 17 1 16,0 0-1-16,0 0 1 16,17-19-1-16,-17 19 0 15,0 0 1-15,10-18-1 16,-10 18 1-16,0 0 0 16,11-19-1-16,-11 19 1 0,0 0-1 15,17-23 1-15,-17 23-1 16,18-19 1-16,-18 19-1 15,19-21 1-15,-19 21-1 16,17-21 1-16,-17 21-1 16,22-17 1-16,-22 17-1 15,23-20 1-15,-23 20-1 16,25-17 1-16,-25 17-1 16,23-11 0-16,-23 11 0 15,0 0 1-15,21-6 0 16,-21 6-1-16,0 0 0 15,18 4 1-15,-18-4-1 0,0 0 0 16,21 6 1-16,-21-6-2 16,23-4 2-16,-23 4-1 15,23-2 0-15,-23 2 0 16,17 2 0-16,-17-2 1 16,18-2-1-16,-18 2 0 15,0 0 0-15,19 0 1 16,-19 0-1-16,19-2 0 15,-19 2 1-15,22-4-2 16,-22 4 1-16,19 0 1 16,-19 0-1-16,0 0 0 15,17 8 0-15,-17-8 0 16,0 0 0-16,4 21 0 0,-4-21 0 16,2 17 0-16,-2-17 0 15,0 17 0-15,0-17 1 16,0 21-1-16,0-21 0 15,0 20 0-15,0-20 0 16,0 19 0-16,0-19 0 16,0 17 0-16,0-17 0 15,0 0 0-15,0 23 0 16,0-23 0-16,0 0 0 16,-2 19 0-16,2-19 0 15,0 0-1-15,-2 21 1 16,2-21-1-16,0 0 1 15,-4 21 0-15,4-21 0 0,0 0 0 16,-9 22 0-16,9-22 0 16,0 0 0-1,0 0 0-15,-12 21 0 16,12-21 0-16,0 0 0 0,0 0 0 16,-4 19 0-16,4-19 0 15,0 0 0-15,0 0 1 16,0 0-2-16,0 0 1 15,-4 17 0-15,4-17 0 16,0 0-1-16,0 0 1 16,0 0 1-16,0 0-2 15,0 0 2-15,0 0-1 16,0-17 0-16,0 17 0 0,0 0 0 16,0 0 0-16,2-17 0 15,-2 17 0 1,0 0-1-16,0 0 2 15,8-20-1-15,-8 20 0 0,0 0 0 16,0 0 0-16,0 0-1 16,0-19 2-16,0 19-1 15,0 0 0-15,-6-19 0 16,6 19 1-16,0 0-1 16,-6-21 0-16,6 21 0 15,-3-17 0-15,3 17 0 16,-8-18 0-16,8 18 0 15,-6-19 0-15,6 19 0 16,-4-25 0-16,4 25 0 16,-6-27 0-16,6 27 0 15,-5-25 0-15,5 25 0 16,-8-19 0-16,8 19 0 0,0 0 0 16,-14-23 0-16,14 23 0 15,0 0 0-15,0 0 0 16,-25-19 1-16,25 19-2 15,0 0 1-15,-23-8 0 16,23 8-1-16,-23 0 1 16,23 0 0-16,-23 4 0 15,23-4 0-15,-21 4 0 16,21-4 0-16,-20 0 0 16,20 0 0-16,0 0 0 15,-23 6-1-15,23-6 1 16,0 0 1-16,-21 4-1 15,21-4 0-15,0 0 0 0,-21 7 0 16,21-7 0-16,0 0 0 16,-19 8 0-16,19-8-1 15,0 0 1-15,-18 10 0 16,18-10 1-16,0 0-1 16,-17 9 0-16,17-9 0 15,0 0 0-15,0 0 0 16,-19 14 0-16,19-14-1 15,0 0 0-15,0 0 1 16,-20 15-1-16,20-15-2 16,0 0-5-16,0 0-31 15,0 0-3-15,0 0 1 0,-21-8-2 16</inkml:trace>
  <inkml:trace contextRef="#ctx0" brushRef="#br0" timeOffset="69269.967">8863 9627 30 0,'17'-27'33'0,"-17"27"-4"16,17-6-2-16,-17 6-5 0,0 0-3 16,-13-21-6-16,13 21-2 15,-23 4-3-15,2 8-2 16,-16-9-1-16,-2 13-2 16,-5-3 0-16,0 3-1 15,-1 1-1-15,7-2-2 16,3-3 2-16,18-1-1 15,17-11 1-15,0 0-1 16,13 17-1-16,20-15 1 16,5 0 0-16,13 0 1 15,5 2-1-15,1 0 0 16,-1 2 0-16,-4 7 0 16,-9-1 1-16,-12 12-1 0,-12 1 1 15,-13 2-1-15,-14 0 2 16,-9 4-1-1,-10-8 0-15,-4-8 1 16,-6 2-1-16,2-9 0 0,-3-10 0 16,3-2-1-16,4-3 0 15,4-9-2-15,8 5 0 16,-2-10-3-16,21 21-3 16,-27-35-8-16,27 35-25 15,6-21 2-15,-6 21-2 16,19-23 2-16</inkml:trace>
  <inkml:trace contextRef="#ctx0" brushRef="#br0" timeOffset="69738.7521">9032 9669 72 0,'22'-17'40'0,"-22"17"1"15,0 0-1-15,19 4-27 16,-19-4-4-16,-8 23-2 16,1-4-2-16,7 10-2 15,-4 1-1-15,8 5-1 16,1-2 1-16,7-3-3 16,5-7 2-16,6-4-1 15,4-9-1-15,0-12 0 16,2-11-1-16,0-12 1 15,-2-2-1-15,-2-8 1 16,-5 1 0-16,-5-5 0 0,-5 3 1 16,-3 1 0-16,-3 12 0 15,-4 23 1-15,2-26 0 16,-2 26 0-16,0 0 1 16,0 0-1-16,-8 28 1 15,8 3-1-15,2-4 1 16,4 7-1-16,2 3 0 15,3-3 0-15,3 1-1 16,-1-8 0-16,5-2 0 16,-18-25-1-16,29 25-1 15,-29-25-3-15,27 9-6 16,-27-9-29-16,0 0-3 0,0-32 2 16,6 9-2-16</inkml:trace>
  <inkml:trace contextRef="#ctx0" brushRef="#br0" timeOffset="70317.2095">9476 9696 60 0,'17'-17'41'16,"-17"17"-1"-16,0 0 2 16,0 0-19-16,31 21-12 15,-31-21-4-15,16 44-1 16,-9-17-1-16,5 5-2 15,-4-1-1-15,-1 2-1 0,-3-8 1 16,0-2-2-16,0-6 0 16,-4-17 0-16,0 0-1 15,0 0-1-15,0 0 2 16,6-40-1-16,-2 13-1 16,1-6 2-16,3-1-1 15,2-5 1-15,5 3-1 16,5 5 1-16,1 10 0 15,0 10 0-15,2 7 1 16,2 8 0-16,0 7 0 16,-4 12 0-16,-3 0 0 15,-3 10 0-15,-3-1 0 16,-3-1 0-16,-3-6-1 0,-4-4 1 16,-2-21-1-16,0 17 0 15,0-17-1 1,0 0 1-16,4-36-1 15,2 11 1-15,2-6 0 0,7-3 0 16,4 1-1-16,6 0 1 16,2 9 0-16,2 6 0 15,0 9 1-15,0 9-1 16,0 9 1-16,-6 12 0 16,-3 14 0-16,-7 5 0 15,-5 0-1-15,-4 3 0 16,-4-1-2-16,-10-11-3 15,14 11-26-15,-18-21-11 0,14-21-1 16,-19 15 0 0,19-15-1-16</inkml:trace>
  <inkml:trace contextRef="#ctx0" brushRef="#br0" timeOffset="70879.7442">10919 9627 41 0,'0'0'37'0,"0"0"2"16,0-17-1-16,0 17-17 0,-37 9-5 15,28 10-5 1,-24-9-2-16,12 13-3 16,-10 0-2-16,8 10-1 15,-1-3 0-15,13 3-1 0,3-8 0 16,12 0-1-16,9-4 0 16,9-6-1-16,5-15 1 15,4-11-1-15,1-5-1 16,-3-7 2-1,-2 2-2-15,-7-7 1 0,-9 1 0 16,-9 0 0-16,-10 10 0 16,8 17 0-16,-32-29 0 15,12 17-2-15,3 8-2 16,-4-5-4-16,21 9-19 16,0 0-14-16,0 0-1 15,0 0 0-15,19-4 1 16</inkml:trace>
  <inkml:trace contextRef="#ctx0" brushRef="#br0" timeOffset="71223.4953">11283 9364 63 0,'20'-29'41'15,"-9"3"0"-15,-5 8 0 16,-19-11-23-16,13 29-5 15,-33 4-4-15,10 16-3 16,-14 3-2-16,10 9-1 16,-2 8-2-16,12 6 0 15,7 6-1-15,12 2 1 0,8 4 0 16,9 3 0-16,4 2 0 16,0 0-1-1,0-1 0-15,-5-1 1 0,-7-5-1 16,-3-2 0-16,-6-6 0 15,-8-16-2-15,-2-1 1 16,-7-14-3-16,15-17-4 16,-44 6-18-16,20-10-16 15,-5-13 0-15,2-6-1 16,-1-6 1-16</inkml:trace>
  <inkml:trace contextRef="#ctx0" brushRef="#br0" timeOffset="71364.1451">10982 9838 83 0,'22'-19'41'0,"5"1"0"16,5 1 1-16,22 11-32 16,-19-13-4-16,8 4-3 15,-1 11-6-15,-11-7-26 16,6 5-10-16,-7 4-2 16,-3-2 1-16</inkml:trace>
  <inkml:trace contextRef="#ctx0" brushRef="#br0" timeOffset="72004.7737">12038 9314 62 0,'-2'-17'41'15,"2"17"-1"1,-4-19 2-16,23 32-26 16,-19-13-2-16,-4 23-4 15,-2 2-3-15,12 16-3 0,-2 5-1 16,6 7 0-16,-1 5-2 15,5 3 1-15,-1 1-1 16,5-9 0-16,-3-3 0 16,1-10-1-16,-3-7-1 15,-3-10 0-15,-10-23-2 16,0 0-2-16,21 10-7 16,-37-30-30-16,13-3 0 15,-9-3-1-15,-1-1 1 16</inkml:trace>
  <inkml:trace contextRef="#ctx0" brushRef="#br0" timeOffset="72317.4684">11951 9591 59 0,'0'0'38'0,"0"0"3"16,19-24-2-16,4 32-22 16,-9-25-4-16,26 17-4 15,-11-12-2-15,12 10-3 16,-3-3-2-16,3 7-1 15,-3-2 1-15,-1 3-1 16,-4 3-1-16,0 6 1 16,-10 3 0-16,2 4 1 15,-6 2 0-15,0 6 1 16,-3-2-1-16,-1 2 0 16,-1 8 1-16,-5-5-1 15,1-5-1-15,-4-2 0 0,0-4-1 16,-6-19-1-16,0 0-2 15,0 0-5-15,0 0-31 16,11-36-5-16,-13 7 2 16,-7-7-2-16</inkml:trace>
  <inkml:trace contextRef="#ctx0" brushRef="#br0" timeOffset="72458.0779">12387 9449 71 0,'0'0'36'0,"0"0"-1"0,0 0-8 0,0 0-56 31,19-4-3-31,-19 4-2 0,6 23-2 0</inkml:trace>
  <inkml:trace contextRef="#ctx0" brushRef="#br0" timeOffset="72958.1266">12547 9592 89 0,'21'-1'43'0,"-21"1"-2"0,0 0 1 0,0 0-32 31,21 17-4-31,-21-17 0 15,18 32-2-15,-9-12-2 16,1 10 0-16,-2-5 0 0,-1 6-1 31,-1 0 1-31,0-3-1 0,-4-3 0 16,0-6-1-16,-2-19 1 16,0 0-1-16,0 0-2 15,0 0 2-15,-6-34-1 16,6 7 1-16,0-7-1 15,2-5 0-15,4 7 0 16,1-11 1-16,7 11 1 16,5 5-2-16,6 4 1 0,4 4 0 15,2 7 1-15,4 8-1 16,-3 8 0 0,5 10 0-16,-6 7 0 15,-2 6 1-15,-4 3-1 0,-6 9 1 16,-5-5-1-16,-3 5 0 15,-1-3 0-15,-8-5-2 16,4-6-1-16,-6-25-2 16,6 30-6-16,-6-30-28 15,0 0-3-15,-14-36-2 16,20 15 3-16</inkml:trace>
  <inkml:trace contextRef="#ctx0" brushRef="#br0" timeOffset="73286.2336">13050 9629 83 0,'0'0'40'0,"12"31"2"16,-6-12-1-16,22 15-30 0,-28-34-2 15,41 44-5-15,-14-30-3 16,10-5-1-16,3-5-1 16,1-8 0-16,3-5-2 15,-7-16 1-15,1 4 0 16,-9-10 1-16,0 4 2 15,-8 6 0-15,-7 0 2 16,-14 21 0-16,17-11 0 16,-11 28 2-16,-6 15 0 15,4 20 0-15,-4 10-2 16,4 14 1-16,0 5-3 16,3 7-1-16,1-2 0 15,2-7 0-15,-3-12 0 0,-1-17 0 16,2-12-4-16,-8-38-18 15,0 0-22-15,0 0 0 16,-10-28 0-16,4-15 0 16</inkml:trace>
  <inkml:trace contextRef="#ctx0" brushRef="#br0" timeOffset="74083.1553">13775 9383 78 0,'0'0'40'0,"20"2"1"15,-20-2-2-15,23 41-28 16,-17-20-2-16,13 17-2 15,-6-5-1-15,7 7-2 16,-5 0-2-16,2-3 1 0,-5-5-2 16,0-5 1-16,-7-6-2 15,-5-21 1-15,0 0-1 16,0 0 0 0,0 0 0-16,0 0 0 0,-3-32 0 15,6 7-1-15,9-2 1 16,7 2-1-16,10 2 1 15,6 2-1-15,9 7 2 16,5 12-1-16,1 4 0 16,0 12 1-16,-6 1-1 15,-3 8 1-15,-10 4-1 16,-10 6 1-16,-10-3 1 16,-13 3-2-16,-13-8 2 0,-6 0-2 15,-8-8 2 1,-4 0-1-16,-6-11-2 15,1 2 1-15,-3-14-2 16,3-11 1-16,9 7-3 0,0-15-1 16,29 25-6-16,-43-40-28 15,45 21-2-15,-4-10-2 16,20 12 2-16</inkml:trace>
  <inkml:trace contextRef="#ctx0" brushRef="#br0" timeOffset="74302.2081">14402 9535 106 0,'27'4'41'0,"2"9"3"15,-11-17-13-15,7 35-20 16,-20-8-3-16,7 8-3 16,-6-1 0-16,1 1-3 0,-1-4 0 15,2 2-2-15,0-10 0 16,-8-19-3-16,23 13-1 15,-23-13-4-15,31-9-22 16,-25-12-13-16,1-4-1 16,-9-16 0-16,4 3 2 15</inkml:trace>
  <inkml:trace contextRef="#ctx0" brushRef="#br0" timeOffset="74442.8209">14547 9274 74 0,'0'-19'37'0,"0"19"-1"16,11-21-2-16,-11 21-36 0,0 0-29 16,0 0-3-16,27 17-2 15,-27-17 0-15</inkml:trace>
  <inkml:trace contextRef="#ctx0" brushRef="#br0" timeOffset="74661.5943">14699 9309 78 0,'12'32'41'16,"-12"-11"2"-16,6 10-1 16,-6-4-24-16,15 19-7 15,-11-8-4-15,9 8-1 16,1-4-3-16,5-1-1 16,2-3-1-16,1-1 0 0,-5-11-3 15,-3-8-1-15,-14-18-1 16,17 13-5-16,0 4-20 15,-17-17-13-15,-21-21-1 16,2-4 0-16,1 2 2 16</inkml:trace>
  <inkml:trace contextRef="#ctx0" brushRef="#br0" timeOffset="75052.2345">14686 9560 71 0,'0'0'36'15,"17"-21"2"-15,10 11-2 16,21 4-27-16,-7-11-2 15,17 8-2-15,-4-7-2 0,4 5 0 16,-8-1-1-16,-2 4 0 16,-15 1 1-16,-10 5-1 15,-23 2 0-15,0 0 0 16,0 0 1-16,-31 15 0 16,8-7-1-16,2 0 0 15,-1-1 0-15,22-7 0 16,0 0 0-16,-1 23-1 15,22-15 0-15,12 3 0 16,3 5-1-16,11 1 1 16,-1 0 1-16,-2 4-1 15,-3 1 1-15,-9-1 0 16,-6 0 1-16,-13 0-1 0,-13-4-1 16,0-17 0-16,-39 27-1 15,11-21 0-15,-9-2 0 16,-4-6 0-16,1-2-2 15,-8-13-9-15,19 5-31 16,-10-7-2-16,10 2 1 16,0-3-2-16</inkml:trace>
  <inkml:trace contextRef="#ctx0" brushRef="#br0" timeOffset="76364.9468">15878 8277 76 0,'0'0'40'0,"0"0"0"15,0 0 0-15,0 0-30 16,54 3-3-16,-8-10-2 16,14 3-2-16,5-4-1 15,1 2-3-15,0 5-1 16,-14-3-2-16,-6 8 0 16,-25-4-3-16,-3 13 0 15,-18-13-1-15,-29 27 1 16,-12-16 1-16,-1 10 3 15,-14 1 2-15,-2-5 4 16,10 4 2-16,-2-12 3 16,23 13 0-16,3-19 0 15,24-3-1-15,0 0-2 0,49 14-3 16,-5-3-7-16,0-13-33 16,10 1 0-16,-5-3-3 15,-7 0 1 1</inkml:trace>
  <inkml:trace contextRef="#ctx0" brushRef="#br0" timeOffset="77302.4863">17226 8240 45 0,'23'-21'35'0,"-23"21"0"0,-13-31-9 15,13 31-3-15,-23-13-5 16,23 13-5-16,-51 11-3 16,21 14-1-16,-19-4-2 15,9 18-1-15,-8-1-1 16,11 14-2-16,4-4-1 15,14 4-1-15,13-6 1 16,14-8-2-16,15-7 0 16,10-8 0-16,9-10 0 15,3-15 0-15,1-11 0 16,-2-14 0-16,-3-6-1 16,-5-7 2-16,-11-6-3 15,-7-4 3-15,-11 2-2 0,-3 2 0 16,-6 10 1-16,-3 5 0 15,-3 6 2-15,8 25-1 16,-17-6 0-16,9 26 1 16,2 5 0-16,6 9 0 15,0 6-1-15,6 10 0 16,0 0 1-16,7-8-2 16,-3-1 0-16,5-11 0 15,-3-5-1-15,-1-8-2 16,-11-17-1-16,23-3-1 15,-1 1-7-15,-24-35-18 16,21 8-12-16,-7-13 0 16,7-6 0-16,-8-9 1 0</inkml:trace>
  <inkml:trace contextRef="#ctx0" brushRef="#br0" timeOffset="77864.9996">17458 8037 80 0,'-2'-39'41'0,"2"16"0"0,-6 4 1 16,6 19-26-16,-10 17-6 15,14 16-2-15,-10 0-2 16,8 15-1-16,-4 5-3 16,4 5 1-16,0 5-2 15,4-1-1-15,-2-11 0 16,5-3 0-16,-1-7 0 16,2-7 0-16,1-9-1 15,-11-25-1-15,23 17-1 0,-23-17-1 16,24-19-2-16,-19-12 0 15,15 7-1 1,-11-19-1-16,18 7 0 16,-11-14 0-16,17 14 2 0,-10-9 1 15,8 9 2-15,-1 1 3 16,-5 5 3-16,6 11 3 16,-13-4 0-16,5 19 1 15,-23 4 1-15,0 0-1 16,2 23-1-16,-14 4 0 15,-13 5-3-15,-4 5 0 16,-7 1 0-16,-3 2-2 16,0-3 0-16,5-3 0 0,7-7 0 15,5 2-2 1,22-29 2-16,-17 27-1 16,17-27 0-16,10 17 0 15,-10-17 0-15,29 12-1 0,-29-12 1 16,36 0 1-16,-14 1-1 15,1 7 0-15,2-4-1 16,-2 6 1-16,-2-5 0 16,-2 1-2-16,5 8 1 15,-24-14-3-15,32 21 0 16,-32-21-6-16,37 23-16 16,-37-23-17-16,29 5 1 0,-29-5 1 15,37-17 0 1</inkml:trace>
  <inkml:trace contextRef="#ctx0" brushRef="#br0" timeOffset="78224.5765">18181 8311 75 0,'15'-27'41'0,"-15"27"2"16,-21-2 0-16,0 21-23 15,-24-7-8-15,15 17-5 16,-13 0-1-16,12 9-4 15,0 0 0-15,16-1-1 16,13-5-1-16,16-9-1 16,14-11 1-16,11-4-2 15,5-10 1-15,1-14 1 16,-1-7-1-16,-5-4 1 16,-8-3 0-16,-10-3 0 0,-4 10 1 15,-11-4 0-15,-2 10 0 16,-4 17 0-16,0 0 0 15,0 0 0-15,-8 17 0 16,8 12 0-16,0 2-2 16,2-1 0-16,4 11-2 15,-2-14-5-15,25 11-34 16,-16-15-1-16,14-2-1 16,0-13 0-16</inkml:trace>
  <inkml:trace contextRef="#ctx0" brushRef="#br0" timeOffset="78646.4568">19207 8179 70 0,'0'0'43'0,"-21"-2"-1"15,21 2 2-15,-16 17-15 16,20 20-21-16,-8-3-3 16,12 6-1-16,-2 3-1 15,11 4-2-15,-1-8-1 16,5-1-1-16,4-5 0 16,-4-18-2-16,6-7-2 15,-27-8-4-15,46-8-18 16,-40-23-15-16,2 3-1 15,-14-20 1-15,-2-4 0 16</inkml:trace>
  <inkml:trace contextRef="#ctx0" brushRef="#br0" timeOffset="78771.4605">19186 8054 88 0,'-23'-23'40'16,"5"10"0"-16,18 13-1 0,-19-8-34 15,19 8-5-15,0 0-17 16,0 23-21-16,10-2-1 15,-1 6-1-15,3-4-1 16</inkml:trace>
  <inkml:trace contextRef="#ctx0" brushRef="#br0" timeOffset="79240.3204">19386 8202 100 0,'0'0'44'16,"27"15"-2"-16,-9 4 1 0,-18-19-34 16,31 42-3-16,-18-13-3 15,2 4 0-15,-5 1-2 16,0 3 0-16,-4-8-1 16,-5-1 0-16,-2-8 0 15,1-20-1-15,0 0 1 16,-18 9-1-16,18-9 0 15,-13-38 1-15,11 13-1 0,2-12 2 16,9 3-2-16,5-4 1 16,5 3-1-1,6 2 1-15,4 5 1 16,10 7-2-16,-1 5 1 0,3 14 0 16,-1 8 0-16,-1 9 0 15,-6 8 0-15,-4 8 0 16,-8 7 0-16,-10 3 1 15,-5-1-1-15,-6 0 0 16,-6-7-1-16,1-2 0 16,-3-7-1-16,8-24 0 15,0 0-3-15,0 0-3 16,0 0-16-16,19-32-18 0,-1 7 0 16,-5-19 0-1,8-6 0-15</inkml:trace>
  <inkml:trace contextRef="#ctx0" brushRef="#br0" timeOffset="79459.0979">20052 7947 92 0,'21'-12'43'15,"-9"29"0"-15,-11 12 0 16,15 21-33-16,-18 0-3 16,10 15-1-16,-6 0-2 15,3 8-1-15,-1-8-2 16,2 1-1-16,2-11 1 15,-2-7-3-15,1-11 0 16,1-10-2-16,4-10 0 16,-12-17-3-16,17 0-5 15,-34-23-31-15,18-4 1 16,-10-10 0-16,-3 3 0 0</inkml:trace>
  <inkml:trace contextRef="#ctx0" brushRef="#br0" timeOffset="79802.8559">20013 8319 71 0,'0'0'40'15,"-19"-18"0"-15,19 18 2 16,8-19-27-16,24 23-5 16,-7-12-3-16,20 10-2 15,-1-7-1-15,10 3-3 16,2-4 1-16,4 0-2 16,2-5 0-16,-4-1 0 15,-4-5 1-15,-8 0-1 16,-10 1 0-16,-10-1 0 15,-26 17-1-15,11-19 2 0,-11 19-1 16,-42 2 1-16,5 13 0 16,-3 10 0-16,-9 6 1 15,5 7-1-15,2 2 1 16,11 3-1-16,9-1 0 16,11-2-2-16,13-7 1 15,13-5-1-15,12-10-1 16,8-3-2-16,9-11 1 15,-1-10-4-15,15 6-6 16,-24-21-29-16,20 0 0 16,-11-15 0-16,1 5 0 15</inkml:trace>
  <inkml:trace contextRef="#ctx0" brushRef="#br0" timeOffset="81131.0505">20864 8221 77 0,'-25'-4'42'0,"-2"18"0"15,-2 10 0-15,-23-4-30 0,30 14-4 16,-5-7-2-16,14 4-2 16,5-4-1-16,14-8-3 15,-6-19-1-15,39 19 0 16,-9-19-2-16,1-12 0 16,2-5 0-16,-4-8 0 15,-2-2 0-15,-6-3 0 16,-5 1 2-16,-9 0 0 0,-1 6 2 15,-4 6 0 1,-2 17 1-16,0 0 0 0,0 0 1 16,-6 36-1-1,8-5 0-15,10 9 0 0,1 14 0 16,7 5-1-16,5 5 0 16,4 3 0-16,0-2 0 15,-2 2 0-15,-2-3 0 16,-8-1-1-16,-7-11 1 15,-8-4 1-15,-10-12-2 16,-8-7 1-16,-9-10 0 16,-2-9-1-16,-3-12 1 15,-1-10-1-15,4-11 0 16,0-6-1-16,7-7 0 16,3-12 0-16,11-2-1 15,0-15 0-15,10 2 0 16,2-7 0-16,8 3 0 0,3 0 1 15,4 4-1-15,4 7 2 16,2 8-1-16,6 16 1 16,-4 5 1-16,4 10 0 15,-2 5 0-15,-2 12 1 16,-4 6 0-16,0 11 0 16,-6 6 0-16,0 10 0 15,-7-1 0-15,-1 12-1 16,-3 3 0-16,-2-5 0 15,-2-4-1-15,2-3 0 16,-5-12 0-16,3-4-1 16,-4-19 1-16,0 0-1 15,0 0-1-15,20-23 1 0,-11 0-2 16,3-10 1-16,3 1-1 16,1-7 0-16,5 3-1 15,0-3 1-15,8 7 0 16,-6 3 0-16,6 2 1 15,-2 2 1-15,2 6 0 16,-2 4 2-16,-2-1 1 16,-2 9 1-16,-23 7 1 15,35-8-1-15,-35 8 1 16,0 0-1-16,0 0 0 16,-4 33 0-16,-17-8-2 15,-4 1 1-15,-2 5-1 16,2 0 0-16,0 5 0 0,7 6-1 15,5-3 0-15,13-3 0 16,8-9 0-16,7-4-1 16,4-11 0-16,6-10 0 15,4-4 1-15,2-16 0 16,2-5-1-16,-4-7 2 16,0-1-2-16,-6-7 2 15,0 7-1-15,-6 4 0 16,-3 0 1-16,-8 8-1 15,0 2 1-15,-6 17 0 16,0 0 0-16,0 0 0 16,-2 25 0-16,5-4 0 15,5 6 0-15,4-1-1 0,3 3 0 16,8-2 0-16,6-10 1 16,4-7-1-16,6-8-1 15,-3-8 1-15,5-11-1 16,-3-12 0-16,-1-7 0 15,0-22 0-15,-8-1 0 16,-4-16 0-16,-8-4 0 16,-5-1 0-16,-10 3 1 15,-6 12 0-15,-4 9 0 16,-7 20 1-16,-3 20-1 16,-3 28 1-16,0 20 1 15,0 18-1-15,7 15 0 0,4 8 0 16,7 8 1-16,8-2-1 15,11-7 0-15,13-10 0 16,9-10 0 0,12-22-2-16,8-9 1 15,12-13 0-15,1-10-1 0,2-11 0 16,3-6-1-16,-9-3-2 16,3 7-5-16,-38-2-34 15,11 0 0-15,-24-5-2 16,-19 22 1-16</inkml:trace>
  <inkml:trace contextRef="#ctx0" brushRef="#br0" timeOffset="130393.8557">6652 12454 12 0,'0'0'32'15,"8"-19"0"-15,-8 19-1 16,0 0-10-16,4-21-4 16,-4 21-4-16,0 0-4 0,23-19-1 15,-23 19-2-15,10-21 0 16,-10 21 0-16,7-23-2 16,-7 23 1-16,0-29-2 15,-2 10 0-15,2 2 0 16,-3-3-1-16,3 20 0 15,-4-36 0-15,4 36 0 16,-8-35 0-16,8 35 0 16,-15-25-1-16,15 25 0 15,-22-25 0-15,22 25 1 16,-32-21-1-16,14 12-1 16,-1-1 1-16,-2 3-1 15,-1 1 1-15,1 4 0 0,0 0 0 16,-4 2 0-16,0-2 0 15,-2 4 0-15,-6 0 0 16,4 6 0-16,-4-1 0 16,1 3-1-16,1-1 1 15,2 3-1-15,0 5 1 16,4 0-1-16,4 6 1 16,-1 2 0-16,1 0 0 15,4 4-1-15,-2 0 1 16,3 3 0-16,3 1-1 15,-1 4 1-15,4-5-2 16,1-1 2-16,3 1-1 16,0 1 0-16,2 0 0 0,2 3 1 15,0-3-1-15,2 3 1 16,0-1-1-16,2 1 0 16,0 2 1-16,0-1-1 15,2 3 0-15,0-1 0 16,-2 3 0-16,4 4 1 15,-2-4-2-15,-1 2 1 16,3 2 0-16,0-2 1 16,0 0-2-16,0 1 2 15,1-3-1-15,1-2 0 16,0 0 0-16,1 2 0 16,-1 3 0-16,2-1 0 0,-3-2 0 15,1 0-1-15,0 2 2 16,-4-3-1-16,0 6-1 15,-2-2 2-15,1-3-1 16,-5 2 1-16,2-2-1 16,-1 0 0-16,-1-1 0 15,-2 5 0-15,-2-6 0 16,0 2 0-16,-2-2 0 16,1-1 0-16,-3-3 0 15,-1 3 0-15,-1-5 0 16,2-7 0-16,-3 0 0 15,-3-6 0-15,-1 0 0 16,-2-2 0-16,-4-2 0 0,-1 3 1 16,-1-5-2-16,0 0 1 15,0 1 0-15,2-5 0 16,0-1 0 0,2-3 0-16,-1 1 0 0,1-4 0 15,-4 0 0-15,0 0 0 16,0-1-1-16,-6 1 1 15,4-2 1-15,0-2-1 16,0-2 0-16,2-3 0 16,6-3 0-16,-2-4 0 15,3-3 0-15,5-2 1 16,-5-2-1-16,3 1 0 16,3-1 0-16,-1 0 0 0,1 0 0 15,3 0 0-15,-1-4 0 16,4 1 0-1,4-4 0-15,-2-1 0 16,4-4 1-16,-2 4-1 0,2 2-1 16,0 4 1-16,-1 2-1 15,-1 2-1-15,2 17-1 16,-2-31-1-16,2 31-3 16,5-34-10-16,17 20-27 15,-9-9 1-15,14 0-1 16,-4-6 0-16</inkml:trace>
  <inkml:trace contextRef="#ctx0" brushRef="#br0" timeOffset="131676.954">7327 13496 44 0,'18'-25'36'0,"-18"25"0"16,7-29-9-16,-7 29-7 15,4-23-6-15,-4 23-3 16,0 0-4-16,0-21 0 15,0 21-3-15,-19-21 1 0,19 21 0 16,-29-17-2-16,8 13 0 16,-2 6 0-16,-4 2 1 15,-4 5-3-15,-4 7 1 16,0 10-1-16,-3 5 1 16,-1 7-1-16,3 1 1 15,7 7-2-15,2-2 1 16,9 2-1-16,7 2 1 15,9-8-1-15,11-1 0 16,9-3 0-16,5-7 0 16,4-6 0-16,4-6-1 15,2-7 1-15,-1-6 0 16,3-10 0-16,-4-6 0 0,-2-9-1 16,-2-2 1-16,-4-8-2 15,-2-1 1-15,-7-7-1 16,1-3 0-16,-7-8 0 15,2-3-1-15,-5-7 0 16,3 1 0-16,-4-5 1 16,2 3-1-16,-2-2 2 15,-1 3-1-15,-1 9 1 16,-2 3 1-16,-2 9 1 16,-1 5 1-16,-1 9-1 31,0 2 2-31,4 23-1 15,-8-29 1-15,8 29 0 16,-4-17-1-16,4 17 0 0,0 0 0 16,0 0 0-16,0 0 0 15,0 0 0-15,6 23-1 16,0-2 1-16,-2 8-1 16,2 7 1-16,-1 2-1 15,1 12 1-15,2 8-1 16,1 5 0-16,1 2 1 15,2-1-2-15,-1-3 2 16,7-2-2-16,-1-5 0 16,2-8 0-16,-1-7 1 15,-1-11-1-15,-2-7 0 16,-15-21-1-16,22 23 1 16,-22-23-1-16,0 0-1 0,0 0 0 15,3-19-1-15,-3 19 0 16,-7-19-2-16,7 19-2 15,0 0-5-15,-33-25-30 16,33 25-1-16,0 0 1 16,0 0 0-16</inkml:trace>
  <inkml:trace contextRef="#ctx0" brushRef="#br0" timeOffset="132208.2132">7648 13333 52 0,'7'-19'40'0,"-7"19"-2"16,0 0 3-16,10-31-24 15,7 37-3-15,-17-6-2 16,0 0-5-16,21 7-1 16,-5 11-2-16,-6-1 1 15,7 16-3-15,-5-1 2 16,5 8-3-16,-2 3 2 0,5 1-2 16,-1 0 0-16,4-2 0 15,-2-5-1-15,2-7 1 16,1-5-1-16,-5-6 0 15,0-1 0-15,-19-18 1 16,27 17-1-16,-27-17 0 16,0 0 0-16,17-4 0 15,-17 4 0-15,10-29 0 16,-6 6 0-16,4-2 0 16,-1-13 0-16,5-4 0 15,-6-4 0-15,5 0 0 16,-3-2 0-16,4 2 0 15,-3 0-1-15,-1-2 1 0,2 9-2 16,-7 9 0-16,7 5-3 16,-16-6-6-16,6 31-32 15,12-23-1 1,-12 23 1-16,0 0-2 0</inkml:trace>
  <inkml:trace contextRef="#ctx0" brushRef="#br0" timeOffset="133114.5841">8726 13281 58 0,'-18'6'38'16,"18"-6"2"-16,0 0-2 15,22 2-25-15,-22-2-3 16,29-10-3-16,-29 10 0 15,50-13-4-15,-18 7 0 16,11 0-2-16,3-1 0 16,6-3-1-16,-2 0-1 15,-3-1-1-15,-1 9-3 16,-19-10-3-16,4 20-5 16,-31-8-26-16,0 0 0 15,-31 19 0-15,0-5 1 16</inkml:trace>
  <inkml:trace contextRef="#ctx0" brushRef="#br0" timeOffset="133302.0935">8747 13388 70 0,'-27'16'40'15,"4"-5"1"-15,23-11-1 16,-33 10-26-16,50 3-5 16,-17-13-3-16,39 6-1 15,-10-6-2-15,13-2-1 16,3-4-3-16,3 1 0 15,2 1-6-15,-15-17-10 16,3 17-23-16,-11-6 0 16,-5 5-1-16,-22 5-2 15</inkml:trace>
  <inkml:trace contextRef="#ctx0" brushRef="#br0" timeOffset="135474.2373">11243 12491 13 0,'0'0'33'0,"21"-21"1"16,-21 21 0-16,2-35-13 15,-2 35-4-15,8-31-2 16,-8 31-4-16,4-32-2 16,-4 32-3-16,2-33 1 0,1 14-2 15,-8-6 1-15,5 25-2 16,-8-38-2-16,8 38 2 16,-12-35-2-16,3 18 1 15,-5-2-2-15,14 19 2 16,-31-23-3-16,12 7 2 15,0 7-1-15,-3-3 0 16,-1 3 0-16,0 1-1 16,-6 0 1-16,0 5 0 15,-2-1-1-15,-3 6 0 16,1-2 1-16,-2 0 0 16,1 2 0-16,1 3 0 15,0 5-1-15,4-1 1 0,-2 7 0 16,2 1-1-16,0 6 1 15,2 10-1 1,-2-1 1-16,4 5 0 16,2 1 0-16,4 4-1 0,1 1 1 15,7 1 0-15,1-2-1 16,6 4 1-16,2 0-1 16,4 2 1-16,2-4 0 15,2 6-1-15,6 0 0 16,-1-2 1-16,3 2-1 15,-1-2 1-15,1-1-1 16,-3 1 0-16,3 0 1 16,-3-3-1-16,-1-1 0 0,0-2 0 15,-1 2 0 1,1-6 0-16,0 3 0 16,3-3 0-16,-1 0 0 15,1 5 0-15,-1-1 0 0,1-4 0 16,1-1 0-16,-5-1 0 15,3 0 0-15,-6-3 0 16,3 3 0-16,-3 1 0 16,0-8 0-16,-2 3 0 15,0-1 0-15,0 0 0 16,1 1 0-16,-3-1 0 16,2-2 0-16,-4-2 0 0,-2-1 0 15,-2 5 0 1,0 0 0-16,-1 1 0 15,-5-3 0-15,4 0 0 16,-3-2 0-16,1-2 0 0,-2 0 0 16,1-6 0-16,-3 0 0 15,-1 0 0-15,13-19 0 16,-31 31 0-16,13-16 0 16,1-3 0-16,0 3 0 15,-1-5 0-15,1-3 0 16,17-7 0-16,-35 10 0 15,14-4 0-15,2-4 0 16,-5 2 0-16,-1-4 0 16,0-2 0-16,0-2 0 15,-2-2 0-15,2-6 0 16,-2 1 0-16,2-6 0 16,2 3 0-16,2-5 0 0,1 0 0 15,3 0 0-15,2-2 0 16,3 1 0-16,1-1 0 15,1-2 0-15,2-2 0 16,0 2 0-16,3 2 0 16,1 2 0-16,0-2 0 15,4 21 0-15,-6-29 0 16,6 29 0-16,-2-21 0 16,2 21 0-16,0 0 0 15,0 0 0-15,0 0 0 16,-2-17 0-16,2 17 0 15,0 0 0-15,0 0 0 16,0 0 0-16,0 0 0 0,0 0 0 16,0 0 0-16,0 0 0 15,0 0 0-15,0 0 0 16,0 0 0-16,0 0 0 16,0 0 0-16,0 0 0 15,0 0 0-15,0 0 0 16,0 0 0-16,0 0 0 15,0 0 0-15,0 0 0 16,0 0 0-16,0 0 0 16,0 0-2-16,0 0-3 15,14-31-2-15,-14 31-21 16,0 0-15-16,-2-21-1 16,2 21 0-16,-27-21-1 0</inkml:trace>
  <inkml:trace contextRef="#ctx0" brushRef="#br0" timeOffset="137130.5565">11769 12746 25 0,'22'-15'35'0,"-9"-7"2"0,1 1 1 16,-14 21-15-16,5-25-4 15,-5 25-5-15,0 0-2 16,0 0-3-16,0 0-2 15,-28 45-2-15,1-11-1 16,1 18-1-16,-3 2 0 16,2 11 0-16,2 4-2 15,8 2 0-15,7-4 0 16,12-2 0-16,10-5 0 16,13-11-1-16,6-4 2 15,9-7-2-15,7-9 3 16,-3 0-3-16,0-12 1 0,-3 2-1 15,-8-11 1-15,-8-1 0 16,-6-3-1-16,-19-4 1 16,17 8-2-16,-17-8 1 15,0 0 0-15,0 0-1 16,0 0-1-16,-17-16-2 16,17 16-5-16,-17-24-12 15,17 24-21-15,-4-25 0 16,4 25 0-16,2-27-1 15</inkml:trace>
  <inkml:trace contextRef="#ctx0" brushRef="#br0" timeOffset="137880.7777">12313 12936 58 0,'0'0'40'16,"10"-21"-1"-16,-10 21 1 15,-2-18-24-15,14 36-3 16,-12-18-3-16,-2 30-3 16,-2-5-2-16,4 8-2 15,-2 0-1-15,2 1 0 16,-2-3 0-16,2-2-1 16,2-6-1-16,0-6 1 15,-2-17-1-15,15 23 0 16,-15-23 0-16,31-4 0 0,-10-2 0 15,8-3 0-15,4-3 0 16,6 3 0 0,1 1 0-16,5 2 0 0,1 2 0 15,-2 12 0-15,1 0 1 16,-5 7-1-16,-5 4 0 16,-6 2 1-16,-6 2 0 15,-12 0 0-15,-7 2 0 16,-11 2-1-16,-9-2 2 15,-5-2-2-15,-4-4 1 16,-6-5-1-16,-2-3 2 16,0-3-2-16,1-2-1 15,-1-6 1-15,2-4-2 0,0-4 0 16,0-2-1-16,-2-3-2 16,33 13-6-16,-48-42-13 15,33 23-18-15,-3-8 0 16,9 4 1-16,-1-8 0 15</inkml:trace>
  <inkml:trace contextRef="#ctx0" brushRef="#br0" timeOffset="138099.5292">12221 12955 74 0,'0'0'40'0,"-14"-33"-1"16,14 33 2-16,20-40-31 15,18 29-3-15,1-9-1 16,15 3-3-16,4 4-1 16,3-1-4-16,7 9-2 15,-12-15-7-15,19 11-28 16,-25 5 0-16,-2-2-1 16,-9-2 0-16</inkml:trace>
  <inkml:trace contextRef="#ctx0" brushRef="#br0" timeOffset="138443.335">13079 12640 92 0,'0'0'41'0,"17"6"1"16,-17-6 0-16,18 35-32 16,-16-12-3-1,11 25-1-15,-5 3-3 0,4 11 0 16,-3 7-1-16,-3 2 0 15,0 0-1-15,-2-2 0 16,-4 0-1-16,2-17 0 16,-1-6 1-16,5-8-1 15,0-7 0-15,8-12-1 16,-14-19 2-16,36 23-1 16,-9-21 0-16,4-4-1 15,6-4 0-15,-1-1 0 0,5-3 0 16,-6-3-1-16,-1-3-1 15,-7 1-1 1,-4 5-2-16,-15-15-6 16,13 8-29-16,-28-6 0 0,-3 0-1 15,-11-4 0-15</inkml:trace>
  <inkml:trace contextRef="#ctx0" brushRef="#br0" timeOffset="138599.5853">12983 13070 81 0,'0'0'39'0,"0"0"-1"16,40-27-1-16,-9 10-32 0,17 4-5 15,8 9-13 1,-2-12-23-16,-6-1-2 16,-7 0 0-16,-8-2-1 15</inkml:trace>
  <inkml:trace contextRef="#ctx0" brushRef="#br0" timeOffset="139037.1028">13530 12577 69 0,'26'-11'39'0,"1"1"0"16,0-5-1-16,11 13-26 0,-19-12-3 15,12 16-3-15,-31-2-1 16,33 12-1-16,-33-12-2 16,4 38 0-16,-20-9 0 15,-1 9 0-15,-4-5-1 16,-2-1 1-16,0-1-1 15,1-4 1-15,3-6-1 16,8 0 0-16,11-21 0 16,0 0 0-16,0 0 0 15,11 19 0-15,-11-19-1 16,35 2 1-16,-16 0 0 16,6-6 0-16,2 6-1 0,2-7-1 15,2 8 0-15,-8-6-4 16,10 4-6-16,-33-1-31 15,40-17 0-15,-40 17 0 16,37-25 0-16</inkml:trace>
  <inkml:trace contextRef="#ctx0" brushRef="#br0" timeOffset="139849.6543">14184 12936 29 0,'0'0'35'15,"12"-23"2"-15,-12 23 0 16,0 0-12-16,-2-37-8 15,2 37-4-15,0 0-3 16,0 0-3-16,0 0-1 16,0 0 0-16,4 33-2 15,-6-2-1-15,-2 3-1 16,-2 10 0-16,6 4-1 16,2 0 0-16,2 0-1 0,10-6 1 15,1-5-1 1,10-5 1-16,4-9-1 15,4-7 0-15,1-9 0 16,1-7-1-16,-2-7 0 0,-6-7-1 16,2-3-1-16,-12-12-4 15,6 10-5-15,-15-19-30 16,0-4 2-16,-12-4-1 16,-2-2 0-16</inkml:trace>
  <inkml:trace contextRef="#ctx0" brushRef="#br0" timeOffset="140646.7001">14059 12646 66 0,'-17'19'38'0,"17"-19"0"16,-16 20-1-16,16-20-24 16,0 0-4-16,0 0-3 15,0 0-2-15,0 0 0 16,31-24-1-16,-16 3-1 16,7 0 0-16,-1-6 0 15,-2 1-1-15,-1-3 1 16,1 4-1-16,-8 2 0 15,3 6 1-15,-14 17-1 0,19-22 1 16,-19 22-1-16,18 0 1 16,-18 0 0-16,23 22-1 15,-8-5 1 1,2 4-1-16,1 2-1 0,-3 2 1 16,-1-2-1-16,-5-4-1 15,3 4-3-15,-12-23-8 16,13 17-29-16,-13-17 0 15,0 0-1-15,0 0-1 16</inkml:trace>
  <inkml:trace contextRef="#ctx0" brushRef="#br0" timeOffset="141553.3192">14767 12546 48 0,'-10'-17'38'0,"10"17"1"16,0 0-1-16,0 0-17 16,0 0-6-16,14 17-4 15,-14-17-3-15,17 35-2 0,-7-14-1 16,7 15-2 0,-5-5 0-16,7 2-1 15,-6-3 0-15,5-3-1 16,-5-2 0-16,-1-7-1 0,-12-18 0 15,17 13 0-15,-17-13 0 16,0 0 0-16,18-31-1 16,-15 8 0-16,-1-6 0 15,2-3 0-15,0-5 1 16,2 3-1-16,0 3 2 16,3 2-2-16,3 10 1 15,-12 19 1-15,31-19-1 16,-10 19 1-16,0 10-1 15,2 5 0-15,-3 8 0 16,-1 6 1-16,-4 1-1 16,-1 9 2-16,-7-7-2 15,-1-1 0-15,-4-4 1 0,-2-6 0 16,0-21-2-16,-2 21 2 16,2-21-1-16,0 0-1 15,-4-29 1-15,10 8-1 16,2-6 1-16,2 1-1 15,5-5 1-15,2 4 0 16,5 2-1-16,1 4 1 16,2 10 0-16,-2 3 0 15,4 8 0-15,-4 9 1 16,0 7-1-16,0 7 0 16,-5 6 0-16,-3 1 1 15,-5 5-1-15,-6-1 0 16,-2 1 0-16,-8-3-2 0,4 1-1 15,-10-14-4-15,18 10-26 16,-6-29-9-16,-6 23 1 16,6-23-1-16</inkml:trace>
  <inkml:trace contextRef="#ctx0" brushRef="#br0" timeOffset="141850.2222">15862 12569 84 0,'25'23'42'0,"-23"-3"2"15,-2 18-1-15,-11 6-30 0,3 21-4 16,-15 2-3-16,0 12-1 16,-6 4-2-16,2-1-1 15,-4-1-1-15,4-8-1 16,-2-10 2-16,4-13-3 15,4-8 1-15,1-13-2 16,7-6 1-16,13-23-2 16,-21 15 0-16,21-15-3 15,0 0-6-15,-20-21-30 16,20 21 0-16,14-35-1 16,-2 16 2-16</inkml:trace>
  <inkml:trace contextRef="#ctx0" brushRef="#br0" timeOffset="142365.85">16100 13047 54 0,'29'-11'37'0,"-29"11"1"15,21-12 0-15,-21 12-21 16,0 0-6-16,0 0-1 16,0 0-3-1,-27 21 0-15,2-17-3 16,0 9 0-16,-6-3 0 0,4 5-2 15,0-1 0-15,6-3-1 16,21-11 0-16,-22 21-1 16,22-21 0-16,8 20 0 15,9-11 0-15,10 3 0 16,4-3 0-16,6 3 0 16,5 1-1-16,1 4 1 15,-3 3 0-15,-3 1 0 0,-8 4-1 16,-8-2 1-1,-9 2 2-15,-12 0-2 16,-6-4 2-16,-10-4-2 16,-5-2 2-16,-6-7-2 0,-8-2 1 15,-3-10-2-15,1-2-3 16,-3-9 0-16,9 5-7 16,-12-19-25-16,20 3-6 15,2-11 1-15,15 3-1 16</inkml:trace>
  <inkml:trace contextRef="#ctx0" brushRef="#br0" timeOffset="142787.7358">16156 12754 74 0,'0'0'39'0,"15"-25"1"15,-15 25-1-15,31-12-28 16,-31 12-3-16,42-9-1 16,-19 5-2-16,6 11-2 15,-4-3-1-15,1 12 0 16,-7-3-1-16,-8 6 1 16,-9 4-2-16,-7 2 1 15,-9-2 0-15,-3 2-1 16,-6 0 1-16,-1 0-1 15,1-6 1-15,6 0 0 16,17-19 0-16,-19 25 0 16,19-25 0-16,0 0 0 0,21 14 0 15,-2-14 0-15,4-2-1 16,2 0 1-16,4 0-2 16,-4-4 0-16,2 4-2 15,-7-7-1-15,5 11-4 16,-18-27-19-16,11 15-15 15,-7-13 0-15,3 4 0 16,-5-10 1-16</inkml:trace>
  <inkml:trace contextRef="#ctx0" brushRef="#br0" timeOffset="143147.1322">16634 12184 83 0,'-12'-19'42'0,"12"19"0"16,0 0-2-16,14 25-31 15,-14-25 0-15,42 49-5 16,-11-10 1-16,12 13-2 16,3 9 0-16,6 12-1 15,-2 11 0-15,-4 12 0 16,-5 4-1-16,-6 4 0 15,-10 1 0-15,-10 1 0 16,-13-5 1-16,-12-3-1 0,-13-12 0 16,-6-13-1-16,-5-13 1 15,-5-12-1-15,-3-12 0 16,-1-11 0 0,5-8 0-16,1-17-2 15,12 2-2-15,-6-27-7 0,31 25-32 16,-31-38-1-16,23 15 1 15,5 0-2-15</inkml:trace>
  <inkml:trace contextRef="#ctx0" brushRef="#br0" timeOffset="144022.4059">17797 12928 38 0,'0'0'36'0,"8"-21"1"16,-8 21 1-16,-14-31-19 16,14 31-4-16,0 0-1 0,0 0-4 15,-40-4-1 1,20 20-3-16,-14 3-1 15,1 14-1-15,-10 5-1 16,1 10-1-16,-2 2-1 0,3 2 1 16,6-1-2-16,12 3 0 15,14-6 1-15,11-12-1 16,13-7 1-16,12-13-2 16,8-9 0-16,9-12 0 15,2-11 0-15,-1-13 0 16,-5-11-2-16,-3-15 2 15,-6-13-1-15,-8-12 1 16,-6-5-1-16,-9-3 1 16,-6 6 1-16,-4 3 0 15,0 6 1-15,-4 16 0 16,-1 14 1-16,3 20-1 16,4 23 1-16,0 0 1 0,-18 6-1 15,16 25 0-15,-1 9 0 16,4 12 0-16,-1 7 0 15,6 12 0-15,-2 6-1 16,8 2 0-16,-1-4 0 16,1-4 0-16,1-8-1 15,-3-8-1-15,5-5 0 16,-5-17 0-16,2-6-2 16,-12-27-1-16,19 23-3 15,-19-23-8-15,25-23-27 16,-13 0 0-16,3-2-1 15,0-14 0-15</inkml:trace>
  <inkml:trace contextRef="#ctx0" brushRef="#br0" timeOffset="144366.1369">18229 12677 55 0,'0'0'41'15,"0"0"1"-15,0 0 0 16,10 17-15-16,-6 23-14 16,-22-5-4-16,10 19-2 15,-9 7-3-15,6 8-1 16,-3 6-1-16,6 2-1 0,6-1 2 16,6-5-3-16,8-6 2 15,7-3-3-15,8-8 2 16,6-12-2-1,9-15 1-15,5-14 0 0,5-7-1 16,4-12-1-16,-2-2-1 16,-4-13 1-16,0-4-3 15,-15-11 0-15,-3 11-4 16,-22-19-7-16,6 9-26 16,-24-5 2-16,0 0-2 15,-17-4 1-15</inkml:trace>
  <inkml:trace contextRef="#ctx0" brushRef="#br0" timeOffset="144539.3048">18079 13022 93 0,'0'0'42'0,"30"0"0"16,17-9 0-16,40 1-35 15,-20-4-1-15,10 5-4 16,-5 5-4-16,-24-16-22 15,-4 20-16-15,-27 0-3 16,-17-2 1-16,-17 23-1 16</inkml:trace>
  <inkml:trace contextRef="#ctx0" brushRef="#br0" timeOffset="171324.7529">23306 16866 88 0,'0'0'41'16,"0"0"1"-16,0 0-8 16,0 0-28-16,0 0-2 15,0 0 0-15,0 0-1 16,25 17-2-16,-25-17 0 15,0 0-2-15,13 25-1 16,-13-25-3-16,-7 25-16 16,-13-25-21-16,1 2 1 15,-8-4-2-15,-8-2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1T14:08:08.1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6078 7645 24 0,'17'-7'24'15,"-17"7"-2"-15,0 0 0 0,19-8-3 16,-19 8-4 0,0 0-3-16,0 0-3 15,0 0-2-15,-8-19 0 16,8 19-2-16,0 0 0 0,0 0 0 16,10-29-1-16,-10 29 0 15,4-25-1-15,-4 25 1 16,2-19-1-16,-2 19 0 15,-4-23-1-15,4 23 1 16,-12-19-1-16,12 19 0 16,0 0 0-16,-23-23-1 15,23 23 0-15,-19-14 0 0,19 14-1 16,-23-13 1 0,23 13 0-16,-27-8-1 15,9 4 1-15,18 4-1 16,-36-1 1-16,17 1 0 15,-5 1-1-15,3 1 1 0,-4 0-1 16,2 2 1-16,-4 0-1 16,-2 2 1-16,0 0-1 15,0 1 1-15,-4-1 0 16,4 5 0-16,1-1 0 16,-1 0 0-16,4-1-1 15,1 5 1-15,3-3-1 16,0 8 1-16,4-3-1 15,-1 1 0-15,-1 2 1 16,4 0-1-16,-5 2 1 16,3 4 0-16,1-5-1 15,3-1 1-15,-1 0-1 0,3 2 0 16,1 2 1-16,4 2 0 16,1 0-1-16,-1-4 1 15,0 6-1-15,2 0 0 16,-2 1 1-16,3-1 0 15,-1-2-1-15,2 6 0 16,-2-4 0-16,4-4 1 16,-2 6-1-16,0-4 1 15,0 3-1-15,2-1 0 16,0 0 1-16,0 0-1 16,2-4 0-16,2 6 0 15,0-6 1-15,3 2-1 16,-1-2 1-16,2-2 0 0,2 0-1 15,-1 2 0-15,-1 4 1 16,0-2-1-16,-3-2 1 16,-1 0-2-16,2 0 1 15,-4 4 0-15,0-4 0 16,-2-2 0-16,0-2 0 16,2 2 0-16,-2 0 0 15,2-2 1-15,-2 2-1 16,4-2 0-16,-2 3 0 15,0-3 0-15,-2-19 0 16,3 36 0-16,-5-19 1 16,6 1-1-16,-6-1 0 15,4 4 0-15,0-4 1 0,0 1-1 16,0 3-1-16,-2-21 1 16,8 32 0-1,-8-32 0-15,2 33-1 16,-2-16 2-16,-2 0-1 0,2-17 0 15,-6 33 0-15,6-33 0 16,-12 31 0-16,7-14 0 16,5-17 0-16,-14 31-1 15,14-31 1-15,-15 29 0 16,15-29 0-16,-14 34 1 16,7-17-1-16,-3 1 0 15,10-18 0-15,-16 32 0 16,9-15 0-16,7-17 0 0,-14 29 0 15,5-12 0 1,9-17 0-16,-18 31 0 16,18-31 0-16,-23 25 1 15,23-25-1-15,-21 25 0 0,21-25 0 16,-21 17 0-16,21-17 0 16,-25 18 1-16,25-18-1 15,-27 21 0-15,27-21 0 16,-33 25 0-16,12-14 1 15,1 1-1-15,1 1 0 16,-2-1 0-16,2-3 0 16,-3-1 1-16,3-2-1 15,0 1 0-15,19-7 0 0,-37 16 0 16,20-11 0 0,-1 1 0-16,1 2 0 15,0-2-1-15,-1-5 1 16,1 1 0-16,17-2 0 0,-33 2 0 15,33-2 0-15,-31-4 0 16,31 4 0-16,-31-5 0 16,31 5 0-16,-29-10 0 15,12 2 0-15,17 8-1 16,-29-15 2-16,29 15-2 16,-27-27 1-16,27 27 0 15,-25-29-1-15,25 29 1 16,-21-28 0-16,13 10 0 15,8 18 0-15,-21-28 0 16,21 28 0-16,-17-27 0 16,17 27 0-16,-12-25 0 0,12 25 0 15,-13-29 1-15,13 29 0 16,-6-29-1-16,6 29 0 16,-10-23 0-16,10 23 0 15,-8-25 0-15,8 25 0 16,-7-19-1-16,7 19 1 15,0 0 0-15,-8-17 0 16,8 17 0-16,0 0 0 16,0 0 0-16,0 0 0 15,0 0 0-15,0 0 0 16,0 0 0-16,0 0 0 16,0 0 0-16,0 0 0 15,0 0 0-15,0 0-1 0,0 0 1 16,0 0 0-16,0 0 0 15,0 0-1-15,0 0-1 16,0 0 0-16,-4-19-2 16,4 19-3-16,-4-42-10 15,4 42-27-15,0-41 0 16,-2 18-1-16,-3-2 1 16</inkml:trace>
  <inkml:trace contextRef="#ctx0" brushRef="#br0" timeOffset="3375.7572">5416 9698 6 0,'0'0'32'0,"0"0"-1"15,0 0-2-15,-21 2-11 16,21-2-3-16,0 0-2 15,0 0-2-15,0 0-2 16,21-16-3-16,-21 16 0 16,33-17-1-16,-16 4 0 15,14 1-1-15,-2 1 0 0,9 1-1 16,-7-1 0-16,4 11 0 16,-10-2 0-1,0 11-1-15,-6 5 1 16,-7 9-2-16,-10 4 1 0,-8 11-1 15,-5 0 1-15,-7 6-1 16,-3-1 1-16,-4 1-1 16,-4-10 0-16,4 3-1 15,-2-8 1-15,2-10-1 16,4-2 0-16,-1-4 1 16,3-1-1-16,2-2 0 15,17-10 1-15,-27 11 0 16,27-11-1-16,0 0 1 0,-20 12 0 15,20-12 0-15,0 0 0 16,0 0 0 0,29 0-1-16,-11-2 1 15,5 4 0-15,4-1-1 0,2 1 1 16,4 2 0-16,-1 0-1 16,1-2-1-16,-2 2 1 15,0-2 0-15,-4 0-1 16,-2-4 0-16,0-2-1 15,-6-4-1-15,1 2-1 16,-20 6-1-16,29-17-3 16,-29-6-4-16,19 21-6 15,-27-15-21-15,8 17-3 16,2-31 2-16,-2 14 1 16</inkml:trace>
  <inkml:trace contextRef="#ctx0" brushRef="#br0" timeOffset="3844.509">6060 9696 25 0,'18'-19'37'0,"-18"19"0"16,0 0 2-16,25-8-18 16,-25 8-5-16,0 0-3 15,0 0-2-15,0 0-2 0,-31 29-3 16,19 5-1-16,-7 3-1 16,2 5-1-16,-1 0-1 15,8 0-1-15,5-3 1 16,10-7-2-16,13-5 1 15,11-15-1-15,4-10 0 16,9-8 0-16,-3-6 1 16,-1-5 0-16,-9-6-1 15,-6 2 1-15,-13-13 0 16,-12 3-1-16,-6-4 1 16,-11 7 0-16,0-1-1 15,-4-2 0-15,1 4-1 0,3-3-2 16,7 12-3-16,-9-20-16 15,15 17-21-15,1-6 0 16,1 6-1-16,0 4 1 16</inkml:trace>
  <inkml:trace contextRef="#ctx0" brushRef="#br0" timeOffset="4938.3075">6002 6859 13 0,'4'-23'33'0,"-4"23"2"0,0 0 1 15,10-23-12-15,-10 23-6 16,0 0-3-16,21 2-3 16,-21-2-2-16,0 0-3 15,0 0 0-15,0 0-1 16,15 23-1-16,-5-6-2 15,-2 4 0-15,3 8-1 16,3 2 0-16,1 3 0 16,-1-1-1-16,7 1 0 15,-7-1-1-15,3 3 1 16,-2-5-1-16,1-4 1 16,-5-10-1-16,-11-17 1 15,22 23 1-15,-22-23-2 0,0 0 1 16,23-9-1-16,-16-14 1 15,5-6-1-15,-4 0 1 16,3-9-1-16,1 3 0 16,-3-9 0-16,1 6 1 15,-2 5-1-15,0 1 0 16,-3 5-1-16,3 2 0 16,-4 2-2-16,-4 23-3 15,4-44-10-15,-4 44-27 16,0-23 1-16,0 23-1 15,0 0 0-15</inkml:trace>
  <inkml:trace contextRef="#ctx0" brushRef="#br0" timeOffset="6282.3811">7106 8411 37 0,'21'-8'30'15,"-21"8"-1"-15,17-32-5 16,4 32-5-16,-23-22-3 16,22 19-4-16,-20 3-2 15,11-18-1-15,-11 18-2 16,0-19 0-16,0 19-1 15,-11-17-2-15,11 17 0 16,-33-10-1-16,10 8-1 16,-4 2 0-16,-8 4 0 15,-4 6-1-15,-3 3 0 16,-4 8 1-16,1 4-1 16,5 14-1-16,1 1 2 0,7 6-2 15,6 2 2-15,13 2-3 16,7-2 2-16,10 0-1 15,6-6 1-15,11-8-1 16,8-9 0-16,4-5 0 16,9-5 0-16,-1-9 0 15,1-6 0-15,-2-8-1 16,1-4 1-16,-6-7-1 16,-4-2 0-16,-6-4 0 15,-4-4 0-15,-6-13 0 16,3 0-2-16,-7-12 0 15,3 3-3-15,-12-18 1 0,7 3-3 16,-11-10 2-16,8 7-1 16,-14 1 2-16,8 9 2 15,-7 1 1-15,1 7 3 16,4 12 2-16,-4 3 2 16,8 13 0-16,-8-4 1 15,6 27 0-15,4-31-1 16,-4 31 0-16,0 0-1 15,0 0-1-15,0 0 1 16,18 40-1-16,-16-7-1 16,3 11 0-16,-1 6 0 15,2 10 1-15,2 3-1 16,1 4-1-16,1 0 1 0,3 4-1 16,-1 0 0-16,3-10-1 15,-1-3 2-15,3-8-3 16,-1-6 2-16,3-8-1 15,-5-5 1-15,-5-12-1 16,1-1 0-16,-10-18 0 16,0 0-2-16,0 0-1 15,0 0-1-15,0 0-4 16,0 0-4-16,-12-33-26 16,6 14-5-16,-9-6 0 15,7 6 1-15</inkml:trace>
  <inkml:trace contextRef="#ctx0" brushRef="#br0" timeOffset="7094.9116">7476 8263 35 0,'0'0'39'16,"0"0"0"-16,21-13 1 0,-21 13-19 16,0 0-5-16,0 0-3 15,25-2-3-15,-25 2-3 16,16 21-2-16,-16-21-2 15,23 36 1-15,-10-11-2 16,5 4 0-16,-3-2-1 16,4 9 0-16,-1 1 0 15,1-3-1-15,2-3 2 16,0 0-3-16,1-6 3 0,-3-6-2 16,-2 0 1-1,-17-19 0-15,27 15 0 16,-27-15 0-16,20-4-2 15,-20 4 2-15,9-26-1 0,-5 5 0 16,-2-6-1-16,4-8 2 16,-2 1-2-16,-2-7 1 15,1 1 0-15,-1-2 1 16,4 4-1-16,-4 3-1 16,4 0 1-16,-2 7-1 15,2 1 0-15,-1 4-1 16,5 6-1-16,-10 17-2 15,17-18-4-15,-24-5-15 16,7 23-18-16,0 0-1 16,0 0 0-16,0-17 0 15</inkml:trace>
  <inkml:trace contextRef="#ctx0" brushRef="#br0" timeOffset="7969.9421">7451 7874 31 0,'0'0'33'15,"0"0"1"-15,19-4-12 0,0 12-6 16,-19-8-3-16,24-2-2 16,-24 2-4-16,34-4-1 15,-16-2-2-15,9 6-1 16,-4-6 0-16,6 4 0 15,-4-1-2-15,6 1 1 16,-4-6-1-16,4 2 0 16,-6-1 0-16,2-3-1 15,-6 2 0-15,-2-3 1 16,-19 11-1-16,23-19 1 16,-23 19-1-16,2-23 0 15,-2 23 1-15,-17-27-1 16,17 27 0-16,-29-31 0 0,12 14 0 15,-3-2-3-15,20 19-4 16,-36-22-30-16,36 22 0 16,-29-28 0-16,15 10-1 15</inkml:trace>
  <inkml:trace contextRef="#ctx0" brushRef="#br0" timeOffset="25758.0851">6058 6790 1 0,'0'0'17'16,"0"0"3"-16,0 0-1 15,0 0-7-15,0 0-1 0,2-21 1 16,-2 21 0-16,0 0-1 16,0 0 0-16,0 0-1 15,0 0 0-15,0 0-1 16,0 0-3-16,0 0 0 16,0 0-2-16,0 0 0 15,0 0 0-15,0 0 0 16,0 0-1-16,-17-14 0 15,17 14 1-15,0 0-1 16,0 0 1-16,0 0-1 16,0 0 0-16,0 0 0 15,0 0 0-15,0 0-1 16,0 0 1-16,0 0-1 0,0 0-1 16,0 0 1-16,0 0-1 15,0 0 1-15,0 0-1 16,0 0-1-16,0 0 1 15,0 0 0-15,0 0 0 16,0 0-1-16,0 0 0 16,0 0 1-16,0 0-1 15,0 0 1-15,0 0-1 16,0 0 0-16,0 0 0 16,0 0 1-16,0 0 0 15,-16 18-1-15,16-18-1 16,0 0 1-16,0 0 0 15,0 0 0-15,0 0 0 0,-19 2 0 16,19-2 0-16,0 0 1 16,0 0-1-16,0 0 0 15,0 0 0-15,0 0 0 16,0 0 0-16,0 0 0 16,0 0 1-16,0 0-2 15,-17 11 2-15,17-11-1 16,0 0 1-16,0 0-1 15,0 0 0-15,0 0 0 16,0 0 0-16,0 0 1 16,0 0-1-16,0 0 0 15,-10 19 1-15,10-19-1 16,0 0 1-16,4 20-1 0,-4-20 0 16,2 19 0-16,-2-19 0 15,8 25 0-15,-5-8 0 16,3 2 1-1,2 2-1-15,-2 2 1 0,1 0-1 16,1 0 0-16,0 0 0 16,2 0 0-16,-3 6 1 15,3-6-2-15,-2 4 1 16,1-8 0-16,1 4 1 16,-2-2-1-16,-1 0 0 15,1-3 0-15,-8-18 0 16,12 21 0-16,-12-21 0 0,0 0-1 15,11 19 1-15,-11-19 0 16,0 0-1-16,0 0 2 16,0 0-1-16,0 0 0 15,23 9 0-15,-23-9 0 16,0 0 0-16,0 0 0 16,18-3 0-16,-18 3 0 15,0 0 0-15,0 0 1 16,0 0-1-16,19-14 1 15,-19 14-1-15,0 0 0 16,0 0 0-16,25-11 0 16,-25 11 0-16,0 0 0 15,21-21 0-15,-21 21 0 0,20-20 1 16,-20 20-1-16,17-28 0 16,-17 28 0-16,17-31 0 15,-17 31 0-15,18-35 0 16,-9 14 0-16,1-7 0 15,0 3 0-15,-1-6 0 16,3 0 0-16,-3 1 0 16,1 5 0-16,0-2 0 15,-3 4 0-15,1 5-1 16,-8 18 1-16,14-23 0 16,-14 23 0-16,0 0 0 15,11-25 1-15,-11 25-2 16,0 0 1-16,0 0 0 0,12-21 1 15,-12 21-1-15,0 0 0 16,0-17-1 0,0 17 1-16,0 0 0 15,0 0-2-15,0 0-1 0,0 0-5 16,-21-8-34-16,21 8-1 16,0-24 0-16,0 24-1 15</inkml:trace>
  <inkml:trace contextRef="#ctx0" brushRef="#br0" timeOffset="29540.0695">9495 8263 36 0,'0'0'20'16,"0"0"0"-16,-7 17-1 15,7-17-1-15,0 0-2 16,0 0-3-16,0 0-2 16,-23-5-1-16,23 5-2 15,0 0 0-15,0 0-2 16,0 0 0-16,0 0-2 0,0 0 1 16,0 0-2-16,0 0 0 15,34 11-1 1,-9-15 0-16,12 2 0 15,3-7 0-15,9 1 0 0,-3 0-2 16,2 1 1-16,-5 1-1 16,-7 0-1-16,-3 2 0 15,-12 3-2-15,2 4-1 16,-23-3-3-16,27 10-4 16,-27-10-9-16,0 0-19 15,0 0 0-15,-29 11 0 16,12 1 1-16</inkml:trace>
  <inkml:trace contextRef="#ctx0" brushRef="#br0" timeOffset="29774.4582">9524 8451 25 0,'-23'8'35'16,"23"-8"0"-16,-23 17 3 15,23-17-15-15,0 0-8 16,0 0-3-16,25 10-3 15,-25-10-1-15,39 5-4 16,-14-3 0-16,9 2-2 16,1-4 0-16,4-2-1 15,-3 0-1-15,-3-2-3 16,0 14-1-16,-33-10-8 16,37-17-27-16,-37 17 0 15,23-12 0-15,-23 12 0 16</inkml:trace>
  <inkml:trace contextRef="#ctx0" brushRef="#br0" timeOffset="32165.3914">11713 7463 33 0,'22'2'24'16,"-22"-2"-2"-16,0 0-3 16,0 0-2-16,4-19-3 15,-4 19-3-15,0 0-1 16,0 0-1-16,2-17-1 15,-2 17-1-15,0 0-1 16,0 0 0-16,0 0-2 16,-4-18-1-16,4 18 0 15,4-17 0-15,-4 17-2 0,3-21 2 16,-3 21-3 0,-2-25 3-16,2 25-1 15,-5-21 0-15,5 21 0 16,-12-27 0-16,4 8-1 0,8 19 1 15,-15-34 0-15,15 34-1 16,-16-35 1-16,9 16-1 16,7 19 0-16,-21-29 0 15,21 29 1-15,-26-15-1 16,26 15 0-16,-30-10-1 16,12 8 1-16,1 4-1 15,0-2 1-15,-1 4-1 16,1 2 0-16,-1 1 1 15,-1-1 0-15,2 8 0 16,-4-3-1-16,-1 6 1 16,-1 1-1-16,2 3 1 0,-4-2 0 15,4 2 0-15,0 0-1 16,-1-2 1-16,5 6-1 16,-2-4 0-16,1 2 1 15,3 0 0-15,-4 2-1 16,5 2 0-16,-3 0 0 15,5 2 1-15,-1-4-1 16,5 3 0-16,0-5 0 16,4 4 1-16,0 0-1 15,-3 2 1-15,5-2-1 16,-2 3 1-16,2 3-1 16,2-2 1-16,-2 3-1 15,2-3 0-15,2 2 0 0,4-5 1 16,-4 3-1-16,4 0 1 15,-5-1-1-15,1-3 1 16,-2 6-1-16,2-2 0 16,-4 3 1-16,2-5-1 15,0 2 0-15,0-3 0 16,0 1 0-16,0 2 0 16,0-4 1-16,2 0-1 15,-2-3 0-15,0 9 0 16,2-8 0-16,-2 10 0 15,-2-5 0-15,2 3 0 16,0-2 1-16,0 1-1 16,-2-5 1-16,0 2-1 0,1 1 1 15,-1-8-2-15,2 2 2 16,-6-2-2-16,4 1 1 16,-2 0 0-1,2 0 0-15,-2-4-1 0,2 2 1 16,2-2 1-16,-2 0-1 15,6-1 0-15,-6-1 0 16,2 0 0-16,-2 0 0 16,0 3 0-16,1-1 0 15,-5-2-1-15,6 2 2 16,-6-2-1-16,6 3 0 16,0-20-1-16,-4 26 1 15,4-26 1-15,-4 27-1 0,4-27 0 16,-6 27 0-16,6-27 0 15,-7 27 0 1,5-8 0-16,2-19 0 16,-8 27 0-16,8-27 0 0,-10 19 0 15,10-19-1-15,-13 27 2 16,13-27-1-16,-17 21 0 16,17-21 0-16,-18 16 0 15,18-16 0-15,-17 21 0 16,17-21 0-16,-17 13 0 15,17-13 0-15,-22 17 0 16,22-17-1-16,-25 16 1 16,25-16 0-16,-25 15 1 0,25-15-1 15,-23 8 0 1,23-8 0-16,-21-2 0 16,21 2 0-16,-23-2 0 15,23 2 1-15,-25-4-1 0,25 4 0 16,-27-6 0-16,27 6 0 15,-24-4-1-15,24 4 1 16,-19-5 0-16,19 5 0 16,0 0 0-16,-23-14 0 15,23 14 0-15,0 0 0 16,-23-19 0-16,23 19 1 16,-14-19-2-16,14 19 2 15,-15-19-1-15,15 19-1 16,-14-19 1-16,14 19 0 15,0 0 0-15,-19-20 0 16,19 20 0-16,0 0 0 16,-17-23 0-16,17 23 0 0,0 0 0 15,0 0 0-15,-20-21-1 16,20 21 1-16,0 0 0 16,0 0 0-16,-9-19 0 15,9 19 1-15,0 0-1 16,0 0 0-16,-2-19 0 15,2 19 0-15,0 0 0 16,0 0 0-16,0 0 0 16,0 0-1-16,0 0 1 15,0 0-1-15,-6-17-1 16,6 17-1-16,0 0-1 16,0 0-4-16,-19-39-26 0,19 39-10 15,-8-21 0-15,8 21 0 16</inkml:trace>
  <inkml:trace contextRef="#ctx0" brushRef="#br0" timeOffset="33589.8734">11226 9479 8 0,'21'12'27'0,"-21"-12"2"16,0 0-6-16,0 0-4 15,0 0-1-15,0 0-3 16,0 0-2-16,0 0 0 15,0 0-2-15,0 0 0 16,0 0-2-16,0 0-1 16,0 0-1-16,0 0-1 15,0 0-1-15,6 17-1 16,-6-17-2-16,-8 17 1 16,8-17-1-16,-14 37 0 15,7-12-1-15,1 5 0 16,0-1 0-16,2 9 0 15,2-1 0-15,2 1 0 0,4-1 0 16,4-7 0-16,3-5 0 16,3 0 0-16,3-7-1 15,3-9 1-15,1-1 0 16,2-4-1-16,0-4 0 16,4-2 1-16,-2-12-1 15,0 5 0-15,0-10 0 16,0-3 0-16,-3-1 0 15,-1-3 0-15,-4-3 0 0,-3-4 0 16,-7 6-1-16,-1-5 1 16,-6 3 2-16,-6 0-2 15,-1 0 0 1,-5 3 1-16,-1 3-1 0,-3 1 0 16,-3 9 0-16,-4 3 0 15,-2 7 0-15,0 3 0 16,-1 2-2-16,1-2-1 15,8 9-4-15,-18-15-35 16,35 6-1-16,-31-5-1 16,31 5 0-16</inkml:trace>
  <inkml:trace contextRef="#ctx0" brushRef="#br0" timeOffset="38293.8707">12119 6825 7 0,'0'0'25'0,"0"0"-4"16,0 0-3-16,0 0-1 16,0 0-2-1,-20 1-2-15,20-1-1 0,0 0-1 16,0 0-1-16,-19 8-1 16,19-8 0-16,0 0-1 15,-17 19-1-15,17-19-2 16,0 0 0-16,-25-2-1 15,25 2-1-15,0 0 0 16,0 0-1-16,0 0 0 16,0 0 0-16,0 0-1 15,0 0 1-15,17-13-1 0,0 5 0 16,4-3 0 0,5 1 0-16,2-1 0 15,5 5 0-15,-2 2 0 16,0 6 0-16,-6 2 0 0,-4 7 0 15,-21-11 1-15,25 35-1 16,-23-12 1-16,-4 2-1 16,-7 2 0-16,-5 0 0 15,-3-3 0-15,-2-4-1 16,-3-1 1-16,3-6-1 16,0-1 0-16,19-12 0 15,-25 11 0-15,25-11 0 0,0 0 0 16,0 0 0-1,19 6 0-15,-2-4 0 16,6-2 1-16,3 2-1 16,1 6 0-16,3 1 1 15,-6 6-1-15,1 5 1 0,-10 3 0 16,2 9 0-16,-13 1 0 16,-2 3 0-16,-8-1 0 15,-5-3 0-15,-3-5 0 16,-5-2 0-16,-2-7 0 15,-6-7 0-15,2-5 0 16,-2-4 1-16,-4-2-2 16,4-2 1-16,0 0 0 15,4-2-1-15,3 2 0 16,3-4-2-16,17 6 0 16,-17-5-4-16,17 5-9 15,0 0-29-15,0 0 2 0,0 0-2 16,0 0 0-16</inkml:trace>
  <inkml:trace contextRef="#ctx0" brushRef="#br0" timeOffset="75446.7716">13204 7434 25 0,'0'0'32'16,"26"-17"3"-16,-26 17-7 16,-6-17-7-16,23 23-2 15,-17-6-5-15,0 0-2 16,-17-4-2-16,17 23-3 16,-18-4 0-16,3 20-2 0,-12 5-1 15,-2 24-1-15,-6 5 0 16,3 15-1-16,-1 8-1 15,8 4 1-15,3 0-1 16,11-2 1-16,7-10-1 16,10-11 1-16,5-10 0 15,7-1-1-15,-1-12 0 16,4-8 1-16,-1-6 0 16,-1-5-1-16,0-4 1 15,-1-2-1-15,-3-8 0 16,-15-17 1-16,27 23-1 15,-27-23 0-15,19 12 0 0,-19-12-1 16,0 0 1-16,0 0-1 16,0 0 0-16,0 0 0 15,0 0 0-15,0 0 0 16,0 0 0-16,0 0 0 16,14 19-1-16,-14-19 0 15,0 0-3-15,0 0-1 16,0 0-4-16,-18-31-24 15,18 31-10-15,-2-25 0 16,2 25 0-16</inkml:trace>
  <inkml:trace contextRef="#ctx0" brushRef="#br0" timeOffset="76978.0662">13679 7793 40 0,'0'0'39'0,"-4"-31"0"15,4 31 1-15,0 0-12 16,-19-28-14-16,19 28-3 0,0 0-3 15,-4 19-3-15,4-19-2 16,-17 33-1-16,9-16-1 16,0 4 0-16,8-21 0 15,0 25 0-15,0-25-1 16,27 6 1-16,-4-16-1 16,10 2 0-16,4-3 1 15,7 3-1-15,4 6 0 16,2 0 0-16,-1 12 0 15,1 9 0-15,-6 14 1 16,-7 9 0-16,-8 4 0 16,-8 6 1-16,-11 1-1 15,-8 3 0-15,-12-4 1 0,-7-6 0 16,-8-10-1-16,-2-7 1 16,-6-4-1-16,-2-10 0 15,-4-5-1-15,1-4 0 16,-1-10-1-16,-1-4 0 15,5-1-3-15,-5-16-3 16,14 9-5-16,-18-14-31 16,19-5 0-16,-4-13 0 15,10 0 0-15</inkml:trace>
  <inkml:trace contextRef="#ctx0" brushRef="#br0" timeOffset="77149.9639">13419 7686 75 0,'3'-27'41'16,"19"19"-1"-16,7-3 1 16,15 9-30-16,0-15-2 15,20 11-4-15,-2-4-2 16,1 1-3-16,5 5-6 16,-22-12-27-16,10 9-8 15,-12-3 1-15,-3 1-1 16</inkml:trace>
  <inkml:trace contextRef="#ctx0" brushRef="#br0" timeOffset="77868.9433">14526 7504 62 0,'0'0'40'16,"-2"-18"0"-16,2 18 0 15,0 0-24-15,0 0-3 0,0 0-3 16,6 19-3-16,-3 12-1 15,-5 4-3-15,6 18-1 16,0 5 1-16,2 15-1 16,4 2-1-16,1 5 0 15,5-5 0-15,3-6 0 16,4-6 0-16,4-11-1 16,0-8 0-16,2-13 1 15,0-10-1-15,4-8 0 16,-6-7 0-16,4-4 0 15,-2-6-1-15,-2-9-1 16,0-2-1-16,-8-14-3 16,4 6-3-16,-31-33-19 0,14 18-14 15,-19-8-1-15,-7 2 1 16,-11-1 0-16</inkml:trace>
  <inkml:trace contextRef="#ctx0" brushRef="#br0" timeOffset="78056.4621">14366 7977 83 0,'-18'18'41'16,"18"-18"0"-16,16 19 0 15,24-12-30-15,-13-20-4 16,19 2-2-16,1-7-3 16,-1-1-3-16,4 2-6 15,-15-23-10-15,4 11-24 0,-9 0 0 16,-3-4-1-16,-5-3 0 15</inkml:trace>
  <inkml:trace contextRef="#ctx0" brushRef="#br0" timeOffset="78697.1701">14954 7264 58 0,'0'0'35'16,"0"0"2"-16,0 0-7 15,0 0-15-15,0 0-4 16,0 0-2-16,0 0-2 16,0 0-1-16,19-17-1 0,-1 15 0 15,-18 2-1-15,38-14-1 16,-17 6 0-16,2 8-1 15,-1 0 0-15,-1 12-1 16,-21-12 0-16,25 33 0 16,-21-5-1-16,-10 7 1 15,-2 1-1-15,-7-1 0 16,-2 7 1-16,-7-5-1 16,3-3 0-16,-2-1 0 15,2-5 0-15,5-6 0 16,1-5 1-16,15-17-1 15,-17 25 1-15,17-25-1 16,0 0 1-16,0 0 0 0,19 9 0 16,-19-9 0-1,37-5 0-15,-10-1 0 16,3-2-1-16,9 0 1 16,0-1-1-16,1-3 1 0,1-1-1 15,-5 3-1-15,1 1-1 16,-10-1-2-16,0 8-4 15,-27 2-33-15,15-17-2 16,-15 17 1-16,0 0-1 16</inkml:trace>
  <inkml:trace contextRef="#ctx0" brushRef="#br0" timeOffset="80822.408">15803 7845 52 0,'0'0'34'0,"17"-8"-3"15,-17 8-5-15,0 0-5 16,4-25-4-16,-4 25-4 16,0 0-3-16,21-11-3 15,-21 11-1-15,0 0-1 16,0-17-1-16,0 17 0 15,0 0-1-15,0 0 0 0,0 0-1 16,0 0 0-16,0 0-1 16,0 0 0-16,0 0 0 15,0 0 0-15,0 0-1 16,0 0 0-16,0 0 1 16,0 0-1-16,0 0 1 15,6 21 0-15,-6-21-1 16,0 25 1-16,0-25 0 15,2 28 0-15,-2-28-1 16,0 35 1-16,0-35-1 16,4 27 0-16,-4-27 1 15,0 19 0-15,0-19-1 16,0 0 0-16,0 17 1 0,0-17-1 16,0 0 0-16,0 0 0 15,0 0 0-15,0 0 0 16,0 0 0-16,0 0 0 15,0 0 0-15,0 0 0 16,0 0 0-16,0 0 1 16,0 0-1-16,0 0 0 15,0 0 0-15,0 0 0 16,0 0 0-16,0 0 0 16,0 0 0-16,0 0-1 15,0 0 1-15,0 0 0 16,0 0 0-16,0 0 0 0,0 0 0 15,0 0 1-15,0 0-1 16,0 0 0-16,0 0-1 16,0 0 2-16,0 0-1 15,-6 17 0-15,6-17 0 16,0 0-1-16,-6 20 1 16,6-20 0-16,-4 25 0 15,2-8 0-15,-2 6 0 16,2 4 0-16,2 3-1 15,0 5 2-15,4-1-2 16,4 1 1-16,4-4 0 16,3-3 0-16,4-6 0 15,4-5 0-15,4-8 0 0,0-7 1 16,-3-5-1-16,1-7-1 16,-4 0-1-16,-6-9 0 15,1 2-3 1,-14-16-3-16,-2 33-10 0,5-42-26 15,-6 9 2-15,-13-3-1 16,4-2 1-16</inkml:trace>
  <inkml:trace contextRef="#ctx0" brushRef="#br0" timeOffset="81259.9312">15664 7557 81 0,'0'0'39'15,"0"0"0"-15,0 0 0 16,0 0-29-16,0 0-3 15,17 2-2-15,-17-2-1 16,17-15-2-16,-17 15 0 16,24-33-1-16,-11 12 0 15,3-4 0-15,-3-2-1 0,2 6 1 16,-3 0-1 0,-12 21 2-16,19-29-1 15,-19 29 1-15,0 0 1 16,20 4-2-16,-20-4 1 0,7 19 0 15,-7-19 0-15,8 33-1 16,-8-33 0-16,8 31-1 16,-1-14 0-16,-7-17-2 15,14 33-3-15,-14-33-10 16,0 0-28-16,23 1 1 16,-4-2-1-16,5-3 0 15</inkml:trace>
  <inkml:trace contextRef="#ctx0" brushRef="#br0" timeOffset="81994.5013">16518 7494 75 0,'0'0'39'0,"0"0"2"0,0 0-1 16,-6-25-25-16,24 42-3 15,-18-17-4-15,17 33-1 16,-9-8-4-16,7 9 1 16,-1-1-2-16,-5 5 0 15,1-7-1-15,-2 0-1 16,-2-8 1-16,-5-4-1 16,-1-19 0-16,4 17 0 15,-4-17 0-15,0-23-1 16,0 2 0-16,2-13 1 15,4 1-1-15,0-5 1 16,0-1-1-16,5 7 1 16,-1 5 0-16,5 8 0 0,-15 19 0 15,35-4 1-15,-18 17-1 16,3 6 0-16,-1 4 1 16,2 2-1-16,-2 2 0 15,-3-2 1-15,-5-6-1 16,1-2 0-16,-12-17 0 15,0 0 0-15,0 0 1 16,17-5-1-16,-15-13 0 16,2-5-1-16,4-3 1 15,2-5 0-15,3 0 0 16,4-1 0-16,1 9-1 16,1 7 1-16,4 7 1 15,-2 11-1-15,1 11 0 0,-1 12 1 16,-4 9-1-16,-3 11 1 15,-3 3-1-15,-3-1 0 16,-2 3-2 0,-6-11-1-16,6 1-4 0,-6-40-11 15,-6 25-24-15,6-25-1 16,17-8 0-16,-1-11 0 16</inkml:trace>
  <inkml:trace contextRef="#ctx0" brushRef="#br0" timeOffset="82213.2455">17440 7502 103 0,'27'36'43'0,"-25"1"1"15,-4 24 0-15,-11 6-35 16,-1 19-2-16,-13 10-3 16,-4 10-3-1,-3-1-1-15,-1-11 0 0,4-6 0 16,6-15 0-16,8-15-5 15,3-29-2-15,28 3-10 16,-14-32-27-16,30-15 1 16,-6-12-1-16,6-11 1 15</inkml:trace>
  <inkml:trace contextRef="#ctx0" brushRef="#br0" timeOffset="82572.6341">17658 7987 92 0,'10'17'41'0,"-10"-17"0"16,-35 42 0-16,-2-28-31 0,22 15-3 15,-6-10-3-15,7 2-2 16,14-21-1-16,2 31 0 16,17-18-2-16,12-3 1 15,10 1-1-15,3-3 1 16,6 5 0-16,0-1 0 15,-3 1 1-15,-9 2 0 16,-7-1 1-16,-13 1-1 16,-18-15 1-16,1 29-1 15,-18-16 1-15,-6-1-1 16,-8-2 0-16,-2-7-2 16,1-1 0-16,-3-9-2 15,6-1-2-15,-4-15-6 0,33 23-13 16,-27-42-19-16,16 11 0 15,-1-11 1-15,10-2 0 16</inkml:trace>
  <inkml:trace contextRef="#ctx0" brushRef="#br0" timeOffset="82885.1442">17770 7732 78 0,'19'-14'40'0,"4"-1"0"15,10 0 0-15,-8-8-29 16,23 17-2-16,-13-9-2 0,11 11-2 16,-13 2 0-16,2 9-2 15,-14 9-1-15,-9 11 0 16,-14 1 0-16,-10 9-1 16,-9 3-1-16,-4 0 1 15,-6-1-1-15,6-5 0 16,2-5 1-16,6-6 0 15,17-23 0-15,-14 31 0 16,14-31 0-16,0 0-1 16,33 8-1-16,-14-12 0 15,8 2-2-15,-4-16-4 16,16 20-9-16,-8-25-26 16,0 8-1-16,-8-4 0 0,4 0 1 15</inkml:trace>
  <inkml:trace contextRef="#ctx0" brushRef="#br0" timeOffset="83525.9767">18241 7237 78 0,'-6'-19'40'0,"6"19"0"16,8-19 0-1,-8 19-28-15,28 7-3 16,-1 12-2-16,16 24-2 0,-1 6 0 16,10 22-2-16,-5 10-1 15,1 19 1-15,-8 7-2 16,-5 4 0-16,-8 3 0 16,-9-1 1-16,-11-8-2 15,-7-1 0-15,-11-12 1 16,-5-17 0-16,-5-12 1 15,-2-15-2-15,-2-10 1 0,2-9 0 16,1-10-1 0,1-9 0-16,21-10 0 15,-25 2 0-15,25-2-3 16,0 0-1-16,-10-17-6 16,10 17-33-16,-3-31-1 0,12 6 0 15,12-2 0-15</inkml:trace>
  <inkml:trace contextRef="#ctx0" brushRef="#br0" timeOffset="84463.6357">19496 7904 36 0,'18'-11'37'0,"-18"11"1"15,23-15 1-15,-23 15-18 16,0 0-5-16,33-6-3 15,-33 6-2-15,0 0-3 0,-20-19-1 16,3 28-3-16,-20 5 1 16,-5 11-2-16,-14 11-1 15,-2 12 0-15,0 6-1 16,4 5 1-16,10 4-2 16,15-5 1-16,19-2-1 15,22-10 0-15,19-16-1 16,19-14 1-16,6-11-1 15,5-16 0-15,1-10 1 16,-2-10-2-16,-6-15 2 16,-10-15-1-16,-9-14 1 15,-14-11-1-15,-5-6 1 16,-11-4 0-16,-5-2 0 0,-3 2 0 16,-5 8 0-16,0 15 1 15,-1 15 0-15,3 18 0 16,-2 13 0-16,8 27 1 15,0 0 0-15,0 0-1 16,-10 48 1-16,10 0-2 16,0 11 1-16,2 18-1 15,2 6 1-15,4 9 0 16,3 4-1-16,3-4 0 16,3 0-1-16,6-12 1 15,-3-7-1-15,3-19 0 16,0-6-3-16,-6-25-3 15,10 8-11-15,-27-31-25 0,29-4-1 16,-25-15 0-16,6-12 0 16</inkml:trace>
  <inkml:trace contextRef="#ctx0" brushRef="#br0" timeOffset="84776.1422">19965 7494 96 0,'23'-13'43'0,"-23"13"0"16,16 40 0-16,-16-4-35 15,11 24-1-15,-5 11-3 0,4 9 0 16,-1 8-2-16,9 3 0 16,1-7-1-16,6-3 0 15,4-9 0 1,7-10-1-16,1-12 0 0,11-12 0 15,1-9 0-15,1-8 0 16,2-8-1-16,-4-9 0 16,-2-8 1-16,-5-9-2 15,-5-6-1-15,-14-14-2 16,1 1-4-16,-31-34-26 16,8 3-9-16,-15-12 0 15,-7 4 1-15</inkml:trace>
  <inkml:trace contextRef="#ctx0" brushRef="#br0" timeOffset="84932.4184">20031 7835 94 0,'-2'23'43'0,"19"-7"0"16,23 3 0-16,9-19-35 16,22 0-2-16,2-4-3 15,-1-6-6-15,9 10-38 16,-27-15-2-16,-14 2-1 15,-20-5 0-15</inkml:trace>
  <inkml:trace contextRef="#ctx0" brushRef="#br0" timeOffset="95762.3292">5815 10958 14 0,'14'-19'30'0,"-14"19"2"16,13-19-4-16,-21-4-11 15,28 27 0-15,-20-4-3 0,9 26-1 16,-18 1-1 0,15 39-4-16,-20 5 0 15,12 24-3-15,-9 5 0 16,5 13-2-16,-6 1 0 16,4-9-1-16,5-5-1 0,1-14 0 15,2-17 0-15,2-7-1 16,1-20 0-16,1-12 1 15,-2-12-2-15,-2-18 0 16,0 0-1-16,0 0-3 16,0 0-2-16,-17-46-5 15,17 46-10-15,-4-41-19 16,-8 5 2-16,-3-4 0 16,-2-8 1-16</inkml:trace>
  <inkml:trace contextRef="#ctx0" brushRef="#br0" timeOffset="96262.3495">5466 11311 17 0,'-19'-11'16'0,"19"11"2"16,-23-16 1-16,5 1 1 15,18 15-2-15,-31-15-1 16,31 15-2-16,-19-12-2 0,19 12-2 16,0 0-3-16,6-17-1 15,-2-2-1-15,-4 19-2 16,25-41 0-16,-2 16-1 15,-4-5 0-15,8-1 0 16,-2-5-1-16,10-1 1 16,2-5-2-16,7 5 1 15,2 1 0-15,-1 7 0 16,-3-1-1-16,3 8 1 16,-9 11 1-16,-7 15-1 15,-8 11 1-15,-7 14 0 16,-8 9 0-16,1 8-2 15,-3 6 2-15,4 0-2 0,0-6 0 16,5-6 0-16,1-9-1 16,-1-10-1-1,4-6-1-15,-17-15-4 16,31 18-9-16,-31-18-27 0,18 7-2 16,-18-7 1-16,0 0-2 15</inkml:trace>
  <inkml:trace contextRef="#ctx0" brushRef="#br0" timeOffset="97074.8796">5024 13130 21 0,'0'0'33'0,"0"-33"1"15,2-2-6-15,-2 35-4 16,10-48-5-16,9 43-4 15,-25-13-2-15,6 18-3 16,4 25-3-16,2 16 0 16,-16 9-3-16,10 11-1 15,-9 2 1-15,9 16-2 0,-6-6-1 16,6-8 0-16,4-11 0 16,0-14-1-16,5-15 0 15,-9-25-2-15,24 6-2 16,-21-37-1-16,17 2-7 15,-34-23-28-15,20-7-1 16,-8-24 0-16,0-9 0 16</inkml:trace>
  <inkml:trace contextRef="#ctx0" brushRef="#br0" timeOffset="97199.8857">5032 12709 51 0,'-13'-26'33'0,"13"26"1"16,0 0-3-16,0 0-34 0,0 0-27 15,0 0-1-15,38 17-2 16,-20-15 0-16</inkml:trace>
  <inkml:trace contextRef="#ctx0" brushRef="#br0" timeOffset="97512.5372">5537 12646 58 0,'0'0'38'0,"0"0"0"16,-15 37 2-16,-2 9-27 15,-22-6-4-15,12 25-2 0,-6 4-2 16,8 12-1-16,6 3-2 16,15 1 0-16,10-3-1 15,19 6-1 1,6-5 1-16,5-5-2 0,1-5 2 15,-4 0-1-15,-2-4 0 16,-14-4-1-16,-11-5 0 16,-20-14 1-16,-3-4-2 15,-14-23-4-15,10 6-8 16,-18-27-26-16,1-13 0 16,-5-16-1-16,3-15 1 15</inkml:trace>
  <inkml:trace contextRef="#ctx0" brushRef="#br0" timeOffset="97653.164">5132 13446 75 0,'33'-21'38'0,"0"15"-1"0,13-5 0 16,8-5-40-16,6-12-24 16,9 5-9-16,1 3 0 15,-8-1-1-15</inkml:trace>
  <inkml:trace contextRef="#ctx0" brushRef="#br0" timeOffset="98668.8283">6367 13131 38 0,'23'-38'36'16,"-10"17"1"-16,3 0 0 15,-5-12-21-15,18 37-2 16,-29-4-3-16,31 12-2 16,-21 13-1-16,9 24-3 15,-13 7-1-15,6 17-1 16,-7-2 0-16,-1 0-3 16,-2-8 2-16,0-7-2 15,0-12 1-15,-2-13-1 0,2-14 1 16,-2-17-1-16,0 0-1 15,-2-44 2-15,2 2-2 16,0-14 1-16,4-7-1 16,2-5 1-16,5-1-1 15,3 2 2-15,7 6-1 16,4 13 1-16,6 12-1 16,4 14 0-16,5 17 0 15,4 12 0-15,-1 16 1 16,-1 12 0-16,-3 15 0 15,-4 9-1-15,-10 5 3 16,-4 3-2-16,-10-4 0 16,-5-7-1-16,-4-8 1 0,-2-16-2 15,-2-5 1-15,2-27-2 16,0 0-2-16,0 0-1 16,14-35-5-16,-14-14-4 15,29 16-15-15,-25-28-3 16,26 16 6-16,-26-29 10 15,27 28 6-15,-17-2 7 16,-3 9 6-16,7 28 7 16,-24-8 15-16,17 40 6 15,-11-21-5-15,-2 61-9 16,-17-23-5-16,17 28-4 16,-13-7-1-16,11 3-3 15,2-11-1-15,10-3-1 0,3-17 1 16,14-8-3-16,6-19 0 15,6-20 0 1,3-10 0-16,-5-11 1 16,-2-9-2-16,-12-8 2 0,-9-1-1 15,-18 1 0-15,-13 4 1 16,-12 6-1-16,-8 4-1 16,-7 0-4-16,11 20-7 15,-11-6-30-15,17 6-1 16,6 3 0-16,23 17 1 15</inkml:trace>
  <inkml:trace contextRef="#ctx0" brushRef="#br0" timeOffset="99153.2172">8415 12698 27 0,'-25'-31'36'0,"25"31"0"15,-17-11 0-15,-1-10-13 16,18 21-6-16,0 0-3 16,12 42-3-16,-14-10-2 15,16 24-1-15,-7 2-3 16,7 15 1-16,-3 7-3 15,7 8 0-15,-3-5-1 16,3-1-1-16,-1-13 0 16,-2-3-1-16,1-15 0 15,-5-8-2-15,3-9-1 16,-14-34-5-16,29 31-8 16,-29-31-26-16,21-44-1 0,-13-2 0 15,1-8 1-15</inkml:trace>
  <inkml:trace contextRef="#ctx0" brushRef="#br0" timeOffset="99340.7377">8672 13041 71 0,'0'0'41'15,"25"37"1"-15,-12-3-1 16,-5-3-29-16,7 17-3 16,-9-6-2-16,4 10-3 15,-10-8 0-15,0 2-3 16,0-8 0-16,-4-5-4 15,4 0-3-15,0-33-7 16,0 0-28-16,0 0-1 0,0-23-1 16,-8-10 2-16</inkml:trace>
  <inkml:trace contextRef="#ctx0" brushRef="#br0" timeOffset="99465.9567">8662 12844 54 0,'-8'-23'32'0,"8"23"-1"15,0 0-14-15,0 0-45 16,-7 21-4-16,7-21 0 16,0 34-1-16</inkml:trace>
  <inkml:trace contextRef="#ctx0" brushRef="#br0" timeOffset="100122.2233">8928 13026 80 0,'0'0'40'16,"18"11"0"-16,-9 9 1 16,-5 1-34-16,12 8-1 15,-3 1-2-15,4 16-1 16,-7 0 0-16,2 0-1 15,-5-5-1-15,1-7-1 16,-2-5 2-16,-2-10-2 0,-4-19 1 16,0 0-1-16,0 0 0 15,4-34-1-15,-2 1 1 16,1-9 0 0,3-6-2-16,4-8 2 0,3-1 0 15,3 7 0-15,3 2 0 16,2 11 0-16,2 10 1 15,1 16 0-15,1 17 0 16,0 17 1-16,0 11-1 16,0 8 1-16,-6 10-2 15,0 2 2-15,-3 4-1 16,-3-5-1-16,-5-11 0 0,-2-7 0 16,-2-10 0-16,-4-25 0 15,0 0 0-15,0 0 0 16,13-21-2-1,-3-16 2-15,3-11-1 16,7-7 1-16,1-10-1 0,4 1 0 16,-2 7 0-16,2 7 1 15,0 11 0-15,-2 16 1 16,1 22-1-16,-3 14 1 16,-2 20-1-16,0 11 1 15,1 7 0-15,-3 5 0 16,-2 4-1-16,-1-3 1 15,-4-5-1-15,-5-8-1 0,-1-4 1 16,-4-17-2 0,2-4-2-16,-2-19-3 15,0 0-6-15,0 0-29 16,2-28 0-16,0-7-1 0,4-1 2 16</inkml:trace>
  <inkml:trace contextRef="#ctx0" brushRef="#br0" timeOffset="100325.3566">9858 13036 56 0,'0'0'40'0,"29"11"1"16,-10 14 0-16,-5-6-20 15,7 27-10-15,-13-7-3 16,7 9-2-16,-7-2-1 0,3 1-3 16,-5-4 0-1,-4-9-3-15,2-5-1 16,-4-29-5-16,6 23-5 15,-6-23-30-15,-8-23 1 0,0-4-1 16,4-9 0-16</inkml:trace>
  <inkml:trace contextRef="#ctx0" brushRef="#br0" timeOffset="100481.6037">9933 12717 58 0,'0'0'34'0,"0"-17"1"15,0 17-2-15,0 0-31 16,0 0-7-16,0 31-27 16,0-31-1-16,4 32-1 15,-4-32-1-15</inkml:trace>
  <inkml:trace contextRef="#ctx0" brushRef="#br0" timeOffset="100778.4886">10159 12604 76 0,'0'0'42'0,"29"6"0"15,-12 17-1-15,-19-4-28 16,22 29-3-16,-15 4-3 16,7 15-3-16,-2 8 0 15,1 5-2-15,-3 3 0 16,1-5-1-16,-1-5 0 15,2-6 0-15,-1-13 0 0,1-14-1 16,0-7 0-16,-4-14-2 16,-6-19-2-16,0 0-1 15,28 6-6-15,-35-41-17 16,13 7-16-16,-10-17 1 16,6-4 0-16,-8-5 1 15</inkml:trace>
  <inkml:trace contextRef="#ctx0" brushRef="#br0" timeOffset="101262.8813">10157 12980 69 0,'0'0'38'0,"0"0"1"0,0 0 0 16,39-4-28-16,-16-7-3 16,21 11-3-16,-5-8-1 15,13 4-2 1,2-4-3-16,0-3-3 15,7 13-5-15,-20-25-11 0,5 15-19 16,-3-9-1-16,-3 11 1 16,-7-5-1-16,-2 18 18 15,-31-7 22-15,31-15 0 16,-31 15 0-16,23 9 34 16,-23-9 3-16,-21 16 1 15,-1 3 2-15,-12-11-14 16,11 28-11-16,-22-22-3 0,24 18-4 15,-4-11-2-15,19 10-2 16,12-2-1 0,19-4-2-16,14-2 0 15,13 2 0-15,7 3 0 0,1 3 1 16,0 2-2-16,-6-3 2 16,-10-1 0-16,-11 4-1 15,-14-3 2-15,-11 5-1 16,-14-8 0-16,-7 4 0 15,-12-14 0-15,-2 6-1 16,-4-14 0-16,-2-5-1 16,0-6 0-16,2-7-2 15,4 5-2-15,-3-21-10 0,8 19-29 16,-3-11 0 0,6 11 0-16,-2 8-1 15</inkml:trace>
  <inkml:trace contextRef="#ctx0" brushRef="#br0" timeOffset="121047.8519">11551 13358 57 0,'0'0'36'0,"29"9"-1"16,-7-9 2-16,3-7-30 16,31 7-1-16,0-10 0 15,17 10-1-15,-4-4-1 16,8 4-3-16,-3 0-1 16,-11-4-5-16,1 14-7 0,-20-10-24 15,-11-8 0-15,-8 1-1 16,-25 7 1-16</inkml:trace>
  <inkml:trace contextRef="#ctx0" brushRef="#br0" timeOffset="121313.4873">12084 13133 64 0,'-33'2'35'0,"2"4"2"16,31-6-1-16,-15 31-28 15,15-31-2-15,58 5-2 16,-6-5-2-16,17 6 0 15,6-2 0-15,4 0-2 16,-3 2 1-16,-11 3 0 0,-13-1 0 16,-13 5 1-16,-20 3 1 15,-17 5-1-15,-25 2 1 16,-8 6 0-16,-15-6 0 16,1 2-1-16,1-4 2 15,2-6-5-15,11 4-4 16,-2-23-28-16,33 4-6 15,-17-19-1-15,17 2 0 16</inkml:trace>
  <inkml:trace contextRef="#ctx0" brushRef="#br0" timeOffset="121860.6232">13083 12974 75 0,'0'0'40'16,"0"0"1"-16,-4 33 0 15,21 5-29-15,-26-11-2 16,20 21-4-16,-5 0-1 0,12 4-2 16,-1-1 1-1,2-1-3-15,-1-2 2 16,-1-2-3-16,-4-9 0 15,-3-12-1-15,-10-25 0 0,0 0-2 16,19 11-4-16,-26-40-8 16,9-1-27-16,-16-20 0 15,-1-10 0-15,-12-24 1 16</inkml:trace>
  <inkml:trace contextRef="#ctx0" brushRef="#br0" timeOffset="121985.6125">12861 12780 79 0,'-35'-13'36'15,"18"13"0"-15,17 0-1 16,0 0-32-16,21 4-8 16,29 13-30-16,-3 4 0 15,-3-2-1-15,6 2-1 16</inkml:trace>
  <inkml:trace contextRef="#ctx0" brushRef="#br0" timeOffset="122391.8742">13309 13076 78 0,'17'7'40'15,"2"11"1"-15,-5 1 0 16,1 31-30-16,-15-21-2 16,10 17-3-16,-6 0 0 15,3 9-3-15,-1-5-1 16,2-2-1-16,-2-10 0 15,1-7-2-15,-7-31 2 0,14 19-2 16,-14-19 0-16,11-40 1 16,-3 0-2-16,-2-14 2 15,2-3-2-15,3-13 2 16,3 7-1-16,3 6 1 16,1 5-1-16,7 12 1 15,2 13 1-15,3 17 0 16,1 18-1-16,0 15 0 15,-2 9 1-15,-2 9-1 16,-2 7 0-16,-7 0-1 16,-7 1 0-16,-5-3-3 15,2-1-1-15,-14-24-9 16,14 4-26-16,-8-25-1 0,0 0 1 16,27 2-1-16</inkml:trace>
  <inkml:trace contextRef="#ctx0" brushRef="#br0" timeOffset="122985.6618">14117 13037 79 0,'0'0'39'15,"-18"16"2"-15,-14 11 1 16,7 21-30-16,-24-10-4 16,9 18-3-16,-3-8 1 15,16 3-4-15,8-8 1 16,19-7-3-16,17-9 1 0,18-18-2 15,13-10 1-15,10-17 0 16,2-11-2-16,2-15 1 16,-4-13-1-1,-8-22 1-15,-12-9-1 16,-11-6 1-16,-13 0 1 0,-12 4 0 16,-8 7 0-16,-4 14 0 15,-3 19 1-15,-4 25 0 16,-3 22 1-16,3 22-1 15,0 19 1-15,1 24 0 16,5 14-1-16,3 11 1 16,6-1-1-16,13 4 1 15,9-6-2-15,13-9 1 0,7-10 0 16,16-20-1-16,6-15 0 16,5-20 0-1,3-16 1-15,-5-17-2 16,-7-15 0-16,-10-18 1 0,-5-7-2 15,-16-6 2-15,-10-4-1 16,-13 11 1-16,-10 9-1 16,-9 14 0-16,-8 18 2 15,-6 27-1-15,-4 19 1 16,2 17-1-16,-2 14 1 16,10 5-1-16,8 8 0 15,11-4 0-15,15-1 0 16,11-14-1-16,10-10 1 15,13-13-3-15,7-10 0 16,0-17-2-16,12-4-5 16,-14-28-6-16,11-3-25 15,-7-21 0-15,2-11-1 0,0-19 2 16</inkml:trace>
  <inkml:trace contextRef="#ctx0" brushRef="#br0" timeOffset="123266.9125">15428 12615 70 0,'10'-48'40'0,"-14"22"1"15,-21 8 1-15,-10 28-23 16,-24-6-8-16,8 28-4 16,-6 13-2-16,6 16-1 15,7 12-2-15,11 17 0 16,18 6-1-16,17 4 0 16,9 5 0-16,14 3-1 15,6-1 1-15,4-2-1 16,-2-5 0-16,-4-4 0 0,-8-10 0 15,-9-5 1-15,-12-8-2 16,-12-19 1-16,-7-12-2 16,-12-17 1-16,-4-14-3 15,-7-22-3-15,11 3-13 16,-16-36-22-16,5-16-1 16,0-22 0-16,5-4 2 15</inkml:trace>
  <inkml:trace contextRef="#ctx0" brushRef="#br0" timeOffset="123423.1908">14805 13273 84 0,'29'-9'40'0,"12"-3"0"15,17 1 0-15,7-10-33 0,14 7-1 16,-3-1-4-16,-11 0-5 16,7 15-11-16,-24-6-25 15,-14 4 0-15,-16 6-2 16,-18-4 1-16</inkml:trace>
  <inkml:trace contextRef="#ctx0" brushRef="#br0" timeOffset="123860.6857">15492 13362 79 0,'-21'9'41'15,"21"-9"0"-15,-18 19 0 0,18-19-22 16,0 0-13-16,35-3-2 15,-17-5-4-15,-1-4-5 16,12 12-17-16,-23-17-18 16,-6 17-1-16,-6-27-1 15,6 27 0-15</inkml:trace>
  <inkml:trace contextRef="#ctx0" brushRef="#br0" timeOffset="124329.4692">16256 12867 59 0,'0'-21'39'16,"0"21"1"-16,0 0 1 15,0 0-23-15,13 44-5 16,-15-8-3-16,16 18-3 16,-8 3-2-16,9 9-1 15,-3 1-2-15,3-4-1 16,-3-5 1-16,-1-8-2 16,-1-10 1-16,-2-13-3 15,-3-8 0-15,-5-19-3 16,0 0-6-16,-7-27-30 15,5-4-1-15,-10-21 0 16,5-15-1-16</inkml:trace>
  <inkml:trace contextRef="#ctx0" brushRef="#br0" timeOffset="124470.3355">16221 12529 72 0,'-4'-19'37'15,"4"19"-1"-15,0 0 0 16,0 0-32-16,0 0-6 15,27 15-19-15,-13 4-14 16,5 16 0-16,-7 3-2 16,1 12 1-16</inkml:trace>
  <inkml:trace contextRef="#ctx0" brushRef="#br0" timeOffset="124907.8321">16418 12963 83 0,'25'23'41'0,"-13"-4"0"0,9 17 0 15,-12-3-33-15,16 17 0 16,-7-8-2-16,5 10-3 16,-6-8 0-16,1 0-1 15,-5-11-1-15,-3-5-1 16,-8-10 1-16,-2-18 0 15,0 0-1-15,-14-18 0 16,7-10 0-16,-1-13-1 0,2-10 1 16,4-13-1-16,10-7-1 15,3 0 0-15,7 2 2 16,7 6-1-16,6 9 0 16,5 14 0-16,5 13 2 15,-1 25-1-15,1 18 1 16,-1 18 0-16,-3 16 0 15,-6 11 0-15,-6 10-1 16,-8 6 2-16,-3 0-2 16,-6-10 0-16,-5-4 0 15,-5-17-1-15,2-7 0 16,-5-20-4-16,9-2-4 16,-4-17-27-16,-10-31-5 0,12-5-1 15,4-8 0-15</inkml:trace>
  <inkml:trace contextRef="#ctx0" brushRef="#br0" timeOffset="125126.5935">17234 12546 81 0,'0'0'41'0,"29"43"1"16,-24-1 1-16,5 31-32 15,-12-6-2-15,18 17-3 16,-13 6-1-16,9 4-2 15,-2-3 0-15,5-9-3 16,2-9 1-16,1-16-3 0,3-14-1 16,-7-22-4-1,14-4-5-15,-28-17-30 16,16-23-1-16,-16-13 1 16,0-3-1-16</inkml:trace>
  <inkml:trace contextRef="#ctx0" brushRef="#br0" timeOffset="125485.9801">17172 13074 74 0,'-21'4'38'16,"21"-4"1"-16,0 0 0 15,0 0-30-15,27 2-2 16,23-6-2-16,2-12-1 16,16 3-1-16,1-6-1 15,8-6-1-15,-2-6-1 16,-5-1 1-16,-14 3 0 15,-10 2 0-15,-15 2 0 16,-31 25 1-16,10-31-1 0,-30 33 1 16,-13 10 0-16,-9 11 0 15,-6 8-1-15,0 15 0 16,-1 0 0-16,9 7 1 16,11 3-2-16,12-4 1 15,9-1-1-15,16-8-1 16,13-9-1-16,12-17-1 15,17-1-3-15,-4-26-5 16,23 14-7-16,-11-25-24 16,-2-6 1-16,-4-11-1 15,0-10 2-15</inkml:trace>
  <inkml:trace contextRef="#ctx0" brushRef="#br0" timeOffset="126830.002">18082 12876 49 0,'0'0'39'16,"0"0"1"-16,-34-7 0 15,5 34-19-15,-25-12-6 16,19 27-4-16,-15-4-4 16,17 10-1-16,0-2-4 15,20 0 0-15,13-5-1 16,19-9-1-16,18-12-1 16,9-19-1-16,10-8-1 15,-2-18 0-15,2-10 1 16,-12-16-1-16,-1-5 1 15,-16-2 0-15,-12 7 1 0,-13 6 1 16,-10 9 1-16,-3 17 0 16,-7 17 1-16,7 27 0 15,-1 13 0-15,12 20 0 16,6 7 0-16,11 14 0 16,10 13 1-16,10 7-2 15,4-1 1-15,1 0-1 16,-3-6 0-16,-7-4 0 15,-7-5 0-15,-11-10 0 16,-14-23-2-16,-12-8 2 16,-13-19 0-16,-13-16-1 15,-14-12 1-15,-4-16-1 16,-8-12 0-16,2-13 0 0,6-2-1 16,4-17 1-16,14-6-1 15,13-6-1-15,19-7 0 16,14-12 1-16,17-2-2 15,9 0 2-15,7 4-1 16,9 10 1-16,4 7 0 16,0 16 0-16,-2 11 2 15,-4 23 0-15,-1 12 0 16,-7 15 1-16,-5 13 0 16,-4 22 0-16,-8 14 0 15,-4 15 0-15,-7 5 0 16,-3 8-1-16,-3-1 2 15,0-1-3-15,0-10 2 0,-2-13-2 16,1-10 1-16,5-17-1 16,-10-25 0-1,21 10-1-15,-21-10 0 16,27-35 0-16,-13 3-1 0,-1-7 1 16,3-7-2-16,-3-6 2 15,5 1-1-15,-5 1 1 16,4 0-1-16,1 6 1 15,3 5-1-15,2 9 1 16,2 3 0-16,2 4 0 16,2 6 0-16,2 1 0 15,0 9 1-15,0-3-1 16,3-2 2-16,-1-3-1 0,0 6 0 16,-4-1 1-1,-6 2 0-15,0-1 1 16,-23 9 0-16,21-10 0 15,-21 10 0-15,-15 19-1 0,-8 0 2 16,-10 18-1-16,-4-1-1 16,-1 16 0-16,3 2 0 15,4 7 0-15,8 1-1 16,12-9 1-16,13-1-1 16,11-15 0-16,14-9 0 15,8-14 0-15,7-10 0 16,6-16-1-16,3-15 1 15,-1-11 0-15,-6-14 0 16,-1-5 0-16,-11-7 0 16,-9 5 0-16,-9 5 0 15,-10 8 0-15,-8 12 0 16,-8 14 1-16,12 20-1 0,-32 8 1 16,16 23-1-16,5 5 0 15,9 8 1-15,11 4-1 16,14 4 0-16,12-8 1 15,11-6-1-15,10-11 0 16,12-17 0-16,5-12 0 16,4-19 0-16,-3-17 0 15,-5-24 0-15,-7-15-1 16,-10-17 1-16,-10-3 0 16,-15-5 0-16,-21 4-1 15,-14 14 1-15,-15 15 0 16,-13 28 0-16,-9 26 0 15,-5 28 0-15,2 34 1 0,7 12-1 16,16 25 2-16,19 5-2 16,26 7 2-16,22-4-1 15,32-10 0-15,22-19 0 16,27-20-1-16,18-18 1 16,8-24-1-16,-3-10 0 15,-5-14-1-15,-12-6-2 16,-28-7-5-16,-3 13-33 15,-59 3-4-15,-39 20-1 16,0 0 0-16</inkml:trace>
  <inkml:trace contextRef="#ctx0" brushRef="#br0" timeOffset="133373.9248">6020 14739 82 0,'2'-25'42'0,"-2"25"-2"16,-4-42-11-16,4 42-18 0,0 0-4 16,0 0 0-16,0 0-3 15,0 30 1-15,6-10-4 16,3 5 1 0,1-1-1-16,3-4 1 0,1 1-1 15,-1 0 1-15,-13-21-2 16,27 15 1-16,-11-32 0 15,-5-6 0-15,-1-10-1 16,-6-5 0-16,-8-4 0 16,-10 1 1-16,-11 7-1 15,-17 13-1-15,-16 19 2 16,-19 23-1-16,-6 25 1 16,-6 23-1-16,4 29 1 0,10 19-1 15,17 11 0-15,26 9 2 16,32-5-3-1,38-11 1-15,30-16 1 16,20-22-1-16,18-24 0 0,14-28 1 16,2-20 0-16,-5-16-1 15,-13-9 2-15,-19-3-1 16,-17-8 1-16,-16 8-1 16,-14 1 0-16,-15 5 0 15,-23 11 0-15,22-10-1 16,-22 10 0-16,0 0 0 15,0 0-1-15,0 0 0 16,-4-17-2-16,4 17-2 16,0 0-11-16,-23-21-27 15,23 21-2-15,-37-10-1 16,8 14 1-16</inkml:trace>
  <inkml:trace contextRef="#ctx0" brushRef="#br0" timeOffset="134483.7401">5711 16059 28 0,'-27'23'31'16,"27"-23"-6"-16,-19 15-2 0,-8-19 0 15,25 23-3-15,-21-21-6 16,27 20-3 0,-4-18-3-16,0 0-1 15,27 0-2-15,11 0-2 0,5-4 1 16,12 0-2-16,5 0 1 16,8 4-1-16,-1-2 0 15,1 0-1-15,-6 4 0 16,-8 2 0-16,-8-2-2 15,-8 0 1-15,-11 0-1 16,-27-2-1-16,0 0 0 16,0 0 0-16,-50 9 0 15,-8-1 0-15,-7 7 0 16,-10 1 2-16,-1-1-1 16,7 2 2-16,13 1 0 15,17-5 1-15,18-1 0 16,21-12 0-16,29 15-1 0,15-9 1 15,12-1-1-15,6 1-2 16,13 6-6-16,-11-9-31 16,2 1-2-16,-18-4-1 15,-13 10 0-15</inkml:trace>
  <inkml:trace contextRef="#ctx0" brushRef="#br0" timeOffset="135390.0242">7875 15128 27 0,'19'-11'35'0,"-1"-3"1"16,-18 14 1-16,44-11-16 16,-46-8-5-16,23 26-1 15,-21-7-4-15,0 0-2 16,-11 31-2-16,11-6-2 16,-6-2-2-16,6 4-1 15,0-4 0-15,4 2-1 0,-4-25 0 16,23 9-1-16,-4-20 0 15,3-6 1 1,-3-12-1-16,-4-10 0 16,-3-5 0-16,-4 0 0 0,-8 6 0 15,-14 7-1-15,-13 10 2 16,-15 15-1-16,-7 16 0 16,-8 22 0-16,-3 16 0 15,2 25 0-15,4 12 1 16,15 7 0-16,20 2-2 15,23-4 1-15,23-9 0 16,19-18-1-16,24-11-2 16,13-35-2-16,17-6-3 0,-11-41-8 15,15 1-24 1,-25-11-1-16,-10-4 1 16,-19-12-1-16</inkml:trace>
  <inkml:trace contextRef="#ctx0" brushRef="#br0" timeOffset="135921.5366">8435 15101 64 0,'-22'-9'39'0,"5"22"1"15,-8 4 1-15,11 18-29 16,-28-6-3-16,17 21-1 16,-4-4-3-16,15 7-1 15,7 1-3-15,14-4 0 16,13-8-1-16,11-7 0 15,9-20-1-15,3-15 0 16,3-13 1-16,-4-20-1 16,1-11 0-16,-9-6 1 0,-1-9-1 15,-2-3 1-15,-10 7 1 16,2 5-1-16,-1 11 0 16,1 16 1-16,2 12 0 15,2 17 0-15,-2 11 0 16,0 21 0-16,-2 6 0 15,-6 12 1-15,-3 1-2 16,-6-1 1-16,-6-4 0 16,-2-14-1-16,-2-11 0 15,2-27 1-15,0 0-1 16,2-29 0-16,7-13 0 16,9-13 0-16,3-7 0 15,4-5-1-15,6 8 1 0,2 3 0 16,-3 16 0-16,3 13 0 15,0 17 1-15,-4 24-1 16,-4 9 0-16,-2 19 1 16,-2 6-1-16,-5 11 1 15,-1-3-2-15,-1-6 0 16,-1-4-1-16,-3-19-5 16,13 5-7-16,-23-32-27 15,31-17-1-15,-12-18 0 16,10-3 1-16</inkml:trace>
  <inkml:trace contextRef="#ctx0" brushRef="#br0" timeOffset="136421.5569">9573 14959 52 0,'0'0'39'0,"-24"-3"2"16,-10 22-1-16,-16-10-12 16,3 18-19-16,-13-11-2 15,16 9-3-15,5-8-1 16,39-17-2-16,-1 19 0 15,39-19-1-15,24 2-1 16,15-2 1-16,10 6-1 16,5 7 1-16,-3 8-1 15,-12 14 2-15,-17 7-1 16,-18 8 2-16,-26 2-1 16,-14 5 1-16,-23-7 0 0,-16-6 0 15,-15-15-1-15,-10-12 1 16,-7-11-1-16,-1-16-1 15,9-15 0 1,9-15-1-16,17-8-1 0,15-15-2 16,24-4-1-16,14-20-2 15,26-1 0-15,2-10 0 16,16 16 1-16,-4 3 1 16,2 14 3-16,-4 13 2 15,-8 14 3-15,0 34 3 16,-13 21 0-16,1 25 1 15,-10 8-1-15,4 23 1 16,-8 6-1-16,-1 11-2 0,-2 0-2 16,0 0 1-16,-3-9-2 15,1-8-1 1,-1-14 0-16,-7-17-3 16,7-13-2-16,-16-29-5 0,29-4-32 15,-29-23 0-15,-2-5-1 16,-14-20 0-16</inkml:trace>
  <inkml:trace contextRef="#ctx0" brushRef="#br0" timeOffset="136890.6556">9844 15086 72 0,'0'0'38'16,"35"13"1"-16,10-16 0 0,14-3-34 15,5-8 1 1,15 3-1-16,-2-6-2 15,-2 5 0-15,-15-3-1 16,-8 5 0-16,-15 1 0 0,-12-1-1 16,-25 10 1-16,0 0 0 15,-29 17 1-15,-4 6-1 16,-5 8 1-16,-5 9-1 16,3 4 0-16,3 16 0 15,6-4 0-15,16-3-1 16,13-7-1-16,14-7 1 15,11-13-1-15,13-10-1 16,7-14 2-16,7-14-2 0,-2-11 0 16,0-15 0-1,-1-6 0-15,-9-14 0 16,-5 8 0-16,-10-1 0 16,-9 12 1-16,-7 8 1 0,-7 31 0 15,0 0 0-15,0 0 1 16,-17 47-1-16,11-5 0 15,4 13 0-15,6-5 0 16,4 4-1-16,7-4 0 16,5-12-2-16,10-7-1 15,-3-22-2-15,14 7-7 16,-41-16-30-16,46-27 0 16,-28-10-1-16,3-5 1 15</inkml:trace>
  <inkml:trace contextRef="#ctx0" brushRef="#br0" timeOffset="137249.9707">10857 15029 60 0,'0'0'40'0,"0"0"1"16,-6 30 1-16,10 16-13 15,-10-9-21-15,14 18-2 16,-4 1-1-16,8 7-1 16,-3-5-1-16,3-6-1 15,-1-8-2-15,-1-16 0 16,3-8-1-16,-13-20-1 15,24-27 1-15,-11-8 0 16,1-17-1-16,3-9 0 16,4-4 1-16,4 2 1 15,-4 7-1-15,5 12 1 16,-3 11 1-16,2 16 0 0,-4 21 0 16,0 25 0-16,-1 13 1 15,-5 15-1-15,4 5 1 16,-3 3-1-16,-1 2 0 15,-3-8-1-15,-1-7 0 16,-3-11-1-16,-2-15-2 16,-6-26-3-16,0 0-9 15,7-21-27-15,-7-7 0 16,-5-13-1-16,7 3 1 16</inkml:trace>
  <inkml:trace contextRef="#ctx0" brushRef="#br0" timeOffset="137765.6158">11571 14499 95 0,'0'0'41'16,"0"0"1"-16,21-4-12 16,2 37-20-16,-15 9-2 15,9 21-2-15,-7 10-2 16,1 15-2-16,-3 5 0 15,0 6-1-15,1-1 0 0,1 0 0 16,2-14-2-16,1-11 1 16,3-13-2-1,-1-22-1-15,2-9-3 16,-17-29-4-16,26-2-20 0,-30-33-13 16,-2-11 1-16,-13-19-1 15</inkml:trace>
  <inkml:trace contextRef="#ctx0" brushRef="#br0" timeOffset="137921.8522">11557 14992 60 0,'-21'10'40'0,"21"-10"1"15,27 21 0-15,8-6-15 16,3-17-20-16,16 4-2 0,-5-2-1 16,-1-2-5-1,8 10-27-15,-20-12-12 16,-3-2 1-16,-14 2-1 15</inkml:trace>
  <inkml:trace contextRef="#ctx0" brushRef="#br0" timeOffset="139062.548">13147 14839 65 0,'0'0'39'15,"0"0"2"-15,-37 11 0 16,0-1-26-16,1 24-5 0,-16 1-4 15,11 13-1-15,1-2-3 16,15 6 0-16,13-5-1 16,18-4 0-16,15-11-1 15,18-13 1-15,9-11-2 16,6-14 1-16,0-7 0 16,-4-12 0-16,-6-4 0 15,-9-5-1-15,-8-5 1 16,-10 3 0-16,-3-1 0 15,-1 1 0-15,1 3 0 16,5 3-1-16,6 5 1 16,6 4 0-16,2 5 0 15,7 7 1-15,-3 7-1 0,0 4 0 16,-3 4 0-16,-5 3 0 16,-4 1 0-16,-3-1 1 15,-22-9-1-15,25 14 0 16,-25-14 0-16,0 0 1 15,0 0-1-15,0 0 0 16,0 0 0-16,0 0 0 16,0 0 0-16,0 0 0 15,0 0 0-15,0 0 0 16,-8-21 0-16,8 21 0 16,0 0 0-16,2-18 0 15,-2 18 0-15,0 0 0 16,0 0 0-16,0 0-1 0,0 0 1 15,6-17 0-15,-6 17 0 16,0 0 0-16,0 0 0 16,2-17-1-1,-2 17 1-15,0-23 0 0,0 23 0 16,3-37-1-16,-1 16 2 16,2-4-1-16,4-3 0 15,-2-3 1-15,0 6-1 16,-3-4 1-16,-1 8-1 15,-4 2 2-15,2 19-1 16,-23-19 1-16,0 19 0 16,0 11-2-16,-2 6 3 15,2 18-2-15,3 9 0 16,9 12 0-16,9 7 0 16,12 16-1-16,3 5 1 15,10 16 0-15,0 5-2 16,6 1 2-16,-6-1 0 0,3-1-2 15,-7-4 2-15,-4-4-1 16,-3-6 0-16,-8-10-1 16,-2-16 1-16,-6-7 0 15,-4-11 0-15,-7-6 0 16,-7-15 0-16,-7-7-1 16,-3-13-1-16,-11-18-1 15,3-2-2-15,-12-35-11 16,13 2-25-16,-7-21-3 15,11-8 1-15,2-17 0 16</inkml:trace>
  <inkml:trace contextRef="#ctx0" brushRef="#br0" timeOffset="139218.7819">13341 15253 86 0,'27'-2'42'0,"6"-6"-1"15,13 3 1-15,-5-9-36 16,17-1-3-16,4-6-4 15,-12-16-14-15,2 16-25 16,-12-2-1-16,-7 6 0 16,-17 0-1-16</inkml:trace>
  <inkml:trace contextRef="#ctx0" brushRef="#br0" timeOffset="139625.4357">14715 14885 81 0,'9'17'41'0,"1"0"1"16,4 10 0-16,-16-4-32 16,15 13-2-16,-9 1-2 15,4 11-1-15,-6-4-2 16,3 4-1-16,-5-2-1 15,0-2 0-15,0-6-2 16,0-11-1-16,4-6-1 16,-4-21-4-16,21 0-7 15,-21-21-29-15,10-6 1 16,-8-17-1-16,2-7 1 16</inkml:trace>
  <inkml:trace contextRef="#ctx0" brushRef="#br0" timeOffset="139750.4418">14753 14747 83 0,'0'0'39'0,"-25"-12"-1"16,25 12-4-16,-19 0-68 15,19 0-2-15,0 0-1 16,0 0-1-16</inkml:trace>
  <inkml:trace contextRef="#ctx0" brushRef="#br0" timeOffset="140172.3312">14933 14925 86 0,'29'21'42'0,"-18"-2"0"16,3 14 0-16,-24-2-35 16,20 13-1-16,-10-2-1 15,2 10-2-15,-4-1-1 16,0-1 0-16,-2-6-1 15,2-17-1-15,2-27 0 16,0 0-1-16,0 0 0 16,2-44 0-16,2-6 0 15,0-15-1-15,5-8 1 16,-1-13-1-16,5 7 2 16,5 2-1-16,1 10 2 15,6 14-1-15,2 12 1 0,8 28 0 16,-4 19 0-16,4 30 2 15,-5 14-2-15,-1 19 1 16,-6 15-1 0,1 16 1-16,-7 2-2 0,-2-6 2 15,-1-8-2-15,-4-15-1 16,-3-12-1-16,1-26-1 16,-8-35-3-16,17-10-6 15,8-22-29-15,-25-18-2 16,4-6 1-16,-4-13-1 15</inkml:trace>
  <inkml:trace contextRef="#ctx0" brushRef="#br0" timeOffset="140734.8565">15677 14399 98 0,'8'25'42'15,"-6"12"1"-15,-8 5-1 16,8 27-35-16,-6 2-1 16,8 13-3-16,2 8 1 15,5 8-2-15,3 0-1 16,3-2 0-16,4-6-2 16,1-15 1-16,-1-16 0 15,0-15-1-15,0-17 0 16,-3-25-1-16,-1-16-2 15,-7-21-1-15,-1-7-2 16,-11-23-2-16,4 9 1 0,-17-13 0 16,1 13 2-16,-15 1 1 15,-3 10 3-15,-11 7 2 16,-5 7 4-16,4 12 1 16,-8-2 0-16,15 9 2 15,-6-3-1-15,16 11-1 16,0-4 0-16,27 6-1 15,0 0-2-15,0 0 1 16,0 0-2-16,41-4 1 16,-6 8-1-16,9-2 0 15,12-2-1-15,4 0 1 16,5 0-1-16,7 2 0 16,1-2 0-16,6-2 1 0,-2-2-2 15,0-2 1-15,-9 3 0 16,-6-3-1-16,-12 0 0 15,-15 0-2-15,-10 1-2 16,-25-22-13-16,0 27-24 16,-18-16-1-16,-5 9-1 15,-6-3 0-15</inkml:trace>
  <inkml:trace contextRef="#ctx0" brushRef="#br0" timeOffset="141250.4963">16051 15013 69 0,'0'0'39'15,"8"25"0"-15,9-23-3 16,20 8-26-16,-4-18-3 15,19 2-2-15,0-15-1 16,14 0-1-16,-1-10-2 16,-1-3 1-16,-8-8 0 15,-12-1-1-15,-11 3 1 16,-14 7 0-16,-19 7 0 16,-19 16 0-16,-18 6-1 15,-15 18 1-15,-8 16-1 16,-3 18 0-16,-3 10-1 15,12 9 1-15,12 8-2 0,17-8 1 16,21-6 0-16,19-9-2 16,22-10-3-1,11-34-7-15,39-6-28 16,-18-19-2-16,7-12 0 16,-5-13 0-16</inkml:trace>
  <inkml:trace contextRef="#ctx0" brushRef="#br0" timeOffset="142266.3273">16833 14798 80 0,'-47'23'42'0,"-3"21"-1"15,-8-3-1-15,18 7-31 16,-7-8-4-16,20 6-1 0,8-10-2 16,19-7-1-16,18-13-1 15,18-18-1 1,14-10-1-16,2-13 0 15,4-5 1-15,-4-11-1 0,2 3 0 16,-9 0 1-16,-10 7 0 16,-12 8 1-16,-6 15 1 15,-17 8 0-15,25 25 0 16,-11 15 1-16,-3 14-1 16,7 23 0-16,1 13 0 15,6 14 0-15,-2 5 0 16,-2 4-1-16,-5-6 1 15,-11-5-1-15,-6-14 1 16,-13-19-1-16,-13-19 1 16,-10-13-2-16,-13-22 2 15,-2-21-1-15,-2-15 0 16,6-15 2-16,4-14-3 0,11-23 2 16,8-13-2-16,11-16 2 15,14-7-2-15,10-1 1 16,13 1 0-16,4 4-2 15,10 9 2-15,1 11-1 16,7 14 1-16,-3 18-1 16,2 14 2-16,-3 18-1 15,-3 11 1-15,-3 18 0 16,-6 9 1-16,-4 16 0 16,-4 15-1-16,1 8 0 15,-7 15 1-15,-1 1-1 16,-3-2 0-16,-3 0 0 15,-2-10-1-15,-3-10 1 0,1-14-1 16,-4-11 1-16,0-25-2 16,0 0 1-16,10-29 0 15,0-13-2-15,1-6 1 16,-1-9-1-16,3 1 1 16,1-3-1-16,5 1 0 15,-5 2 0-15,9 10 0 16,0 2 0-16,6 6 0 15,4 2 0-15,5 7 2 16,-1 4-2-16,1 4 2 16,-3 5 0-16,-6 5 2 15,-6 13-1-15,-23-2 1 16,12 25 0-16,-24-6 0 0,-7 12 1 16,-12-1-1-16,0 14 0 15,-3 4-1-15,1 0 1 16,6 0-1-16,11 2 0 15,9-8-1-15,14-3 1 16,13-14-1-16,16-10 1 16,9-17-1-16,3-9-1 15,2-11 1-15,-6-10 0 16,-1-7-1-16,-10-7 1 16,-10 8-1-16,-12 0 1 15,-7 5 0-15,-2 10 0 16,-2 23 1-16,0 0-1 15,0 0 1-15,-17 17 0 0,22 10-1 16,3 8 0-16,2 5 0 16,5-2 0-16,6 3-2 15,-1-9-2-15,9 10-12 16,-16-22-26-16,-13-20 0 16,10 17-1-16,-10-17-1 15</inkml:trace>
  <inkml:trace contextRef="#ctx0" brushRef="#br0" timeOffset="143469.7779">18160 14208 35 0,'9'-25'38'0,"1"2"1"16,-10 23 1-16,29 1-15 15,-29-1-8-15,-2 54-4 16,-8-10-4-16,18 23-4 16,-4 6 0-16,11 17-2 0,3 1-1 15,7-1-1-15,0-6 0 16,2-9-1-16,0-8 1 16,-4-9-1-16,-2-10-2 15,-9-18 0 1,-1-7 0-16,-11-23-3 0,0 0-5 15,0-21-13-15,-7 0-19 16,-9-11 1-16,-5-5-1 16,-10-3 1-16</inkml:trace>
  <inkml:trace contextRef="#ctx0" brushRef="#br0" timeOffset="143985.437">17942 14693 65 0,'-25'0'40'0,"25"0"-2"16,0 0 0-16,59 11-27 15,-16-16-5-15,24 3-1 16,5-6-1 0,13 4-2-16,1-5 0 0,1-3-2 15,-12 2 1-15,-7 3 0 16,-14-1 1-16,-8 6 1 16,-13 0-1-16,-4 10 1 15,-29-8 0-15,27 29 0 16,-27-29-1-16,11 40 0 15,-7-15-1-15,2 2 0 16,-2 2-1-16,0-1 2 16,0 1-2-16,0-6 1 0,-3 2-1 15,3-4 1-15,-4-21 0 16,4 29-1 0,-4-29 1-16,0 0-1 15,0 0 0-15,0 0 0 0,19 0 0 16,-19 0 0-16,0 0 0 15,0 0 0-15,0 0-1 16,0 0 1-16,0 0-1 16,0 0 1-16,8-19 0 15,-8 19 0-15,0 0 0 16,0 0 0-16,0 0 0 16,-6-18 0-16,6 18 0 15,0 0 0-15,0 0 0 0,0 0-1 16,0 0 1-1,0 0-1-15,0 0 0 16,0 0-2-16,0 0-2 16,0 0-8-16,24-23-30 0,-28-5 1 15,0-3-1-15,-8-11 1 16</inkml:trace>
  <inkml:trace contextRef="#ctx0" brushRef="#br0" timeOffset="144172.9464">18663 14280 80 0,'0'0'40'16,"21"-9"-2"-16,-1 7 0 16,-3 0-36-16,2 2-6 15,14 19-16-15,-10-9-17 0,6 3-1 16,0 4 0-16,2 12 0 15</inkml:trace>
  <inkml:trace contextRef="#ctx0" brushRef="#br0" timeOffset="144766.8055">19263 14511 78 0,'0'0'41'16,"8"38"0"-16,-35-13 1 15,0 19-31-15,-31-6-2 16,8 14-4-16,-6-4-1 15,9 6-1-15,11-6-2 16,14 0 1-16,17-10-3 16,16-15 1-16,18-9 0 0,14-16-1 15,9-8 1-15,4-13-2 16,3-13 2-16,3-16-2 16,-2-2 2-16,-6 2 0 15,-6 2 0-15,-9 10 0 16,-8 9 2-16,-2 12-2 15,-4 23 3-15,-4 23-2 16,-6 13 0-16,3 10 0 16,-1 4 1-16,-2 5-1 15,3-5-2-15,-5-6 2 16,1-6-2-16,-5-19 1 16,-9-23 0-16,24 8 0 0,-13-25 0 15,6-12-1-15,3-15 1 16,7-4 0-16,2-8 0 15,4 4 0-15,-3 8 1 16,1 12 0-16,-2 16 1 16,0 22-1-16,-2 25 0 15,2 22 1-15,4 9 0 16,9 9 0-16,6 0-2 16,6 2 2-16,0-14-2 15,0-9 1-15,1-14-1 16,-7-13 0-16,-12-9 0 15,-7-10 0-15,-9-2 0 16,-20-2 0-16,23-4 0 0,-23 4 0 16,0 0 0-16,6-25-4 15,-6 25-15-15,0 0-25 16,-20-16-2-16,-5 3 0 16,-8 2-1-16</inkml:trace>
  <inkml:trace contextRef="#ctx0" brushRef="#br0" timeOffset="158304.97">10118 16686 59 0,'-3'-23'38'15,"3"23"2"-15,0 0-1 16,-10 52-28-16,0 1 0 15,20 45-3-15,-12 11 0 16,10 30-2-16,-8 12-1 16,5 10-3-16,-1-7 1 15,2-10-2-15,-2-22-1 16,4-22 0-16,1-23-2 16,-1-29 0-16,6-23-2 15,-14-25-2-15,27-37-2 16,-27-26-6-16,21-4-20 15,-23-33-5-15,2-13 0 16,-12-19 0-16</inkml:trace>
  <inkml:trace contextRef="#ctx0" brushRef="#br0" timeOffset="158648.9323">10068 16855 68 0,'-21'-62'37'0,"9"30"2"16,5 12 1-16,16 43-27 15,-7 4-3-15,25 33-2 16,0 13-2-16,14 28-1 15,3 11-1-15,10 18 0 16,8 4-1-16,13 4-2 16,8-11 1-16,6-16-1 15,1-21-1-15,1-28 1 16,0-28-1-16,-3-32 0 16,-14-25 0-16,-11-29 0 0,-12-26 1 15,-11-20-1-15,-9-19 0 16,-8-12 0-16,-11-3-1 15,-10 2 1 1,-8 7-1-16,-13 15 0 0,-5 11-1 16,-7 14 1-16,1 20-3 15,-5 13-1-15,16 23-2 16,-10-9-9-16,29 36-24 16,0 0-2-16,0 0 1 15,17 42 0-15</inkml:trace>
  <inkml:trace contextRef="#ctx0" brushRef="#br0" timeOffset="159008.3016">11505 16895 68 0,'25'-23'41'0,"-13"0"-1"0,-12 23 2 15,0 0-26-15,-14 54-7 16,-17 3 0-16,3 37-4 15,-11 19-1-15,6 23-1 16,6 8 0-16,14 0-2 16,17-11 0-16,23-16 0 15,19-25-1-15,23-29 0 16,14-38 0-16,8-33 1 0,-4-34-1 16,-8-25 0-16,-16-25 0 15,-16-18 0-15,-26-7 1 16,-25-2-1-1,-23 12 0-15,-15 5 0 0,-10 18-1 16,-8 17 1-16,2 23-2 16,2 15-1-16,15 17-2 15,7 11-2-15,28 20-5 16,6-19-29-16,10 46 0 16,15-23 0-16,19 7 0 15</inkml:trace>
  <inkml:trace contextRef="#ctx0" brushRef="#br0" timeOffset="159289.5671">12362 16738 92 0,'34'-33'43'0,"-14"10"-1"0,1 31 1 16,-12 13-34-16,-1 34-3 15,-6 20 0-15,2 23-2 16,-4 15-1-16,6 18-1 15,3-3-1-15,7-1 0 16,1-8 0-16,6-16-2 16,2-16 0-16,2-24 0 15,0-19-2-15,-2-29 1 16,-3-13-2-16,-11-29-2 16,5-13-2-16,-22-37-11 15,12 8-23-15,-16-13 1 16,4 7-1-16,-15-2 0 15</inkml:trace>
  <inkml:trace contextRef="#ctx0" brushRef="#br0" timeOffset="159742.7122">11688 16764 74 0,'-67'-17'40'0,"24"10"1"15,13-9 0-15,30 16-28 16,38-13-3-16,39 11-3 16,26-10-2-16,35-1-2 15,24-10-1-15,26-4 0 16,8 2-1-16,-3-2 0 15,-23 4-1-15,-23 0-1 0,-26 6-1 16,-34 3-1-16,-25 20-4 16,-62-6-11-16,-8 31-23 15,-35 3-1-15,-11 22 0 16,-21 4 0-16</inkml:trace>
  <inkml:trace contextRef="#ctx0" brushRef="#br0" timeOffset="160102.098">10350 18351 80 0,'-25'34'39'16,"5"-13"3"-16,32 0-3 16,19-21-29-16,44-1-3 15,27-30-1-15,47-6 0 16,30-16-3-16,43-9 0 16,21-9-1-16,14 2 0 15,-3 2 0-15,-7 2-1 16,-15 13-1-16,-34 10-1 0,-32 15-1 15,-50 10-2-15,-33 21-2 16,-56-6-8-16,-12 23-27 16,-57 0-1-1,-30 21 0-15,-36-3 1 0</inkml:trace>
  <inkml:trace contextRef="#ctx0" brushRef="#br0" timeOffset="160383.3594">11235 18418 94 0,'-89'33'41'0,"26"-14"2"16,36-10-1-16,27-9-35 16,50-19-1-16,33-14-1 15,50-11 0-15,33-11-1 0,36-5-1 16,16-5-1 0,6 6 0-16,-18 3-1 15,-18 12-1-15,-32 11 0 16,-42 10 0-16,-35 10 0 0,-37 3 0 15,-25 6 0-15,-17 4 0 16,0 0 0-16,-19-3-2 16,19 3-1-16,-29-14-3 15,29 14-3-15,-44-8-34 16,44 8-1-16,-39-23 0 16,20 16 0-16</inkml:trace>
  <inkml:trace contextRef="#ctx0" brushRef="#br0" timeOffset="161711.7121">14279 16975 23 0,'2'-48'32'0,"0"-11"2"15,3-6 1-15,21 15-16 0,-26-21-4 16,27 33 1-16,-26-16-1 15,21 29-3-15,-24 2-2 16,4 44-3-16,-20 23-1 16,-1 31-1-16,-8 17-1 15,4 25-2-15,2 15 1 16,11 14-2-16,14 2 1 16,15-12-2-16,20-21 1 15,17-19 0-15,9-25-1 0,10-29 0 16,3-28-1-16,-3-24 1 15,-2-30-1 1,-7-25 1-16,-10-16 0 16,-10-11-1-16,-7-2 0 0,-12 4 1 15,-10 9-1-15,-15 18 2 16,-14 25-1-16,-9 24 1 16,-6 26 0-16,-4 28 0 15,2 16 1-15,6 15-1 16,12 11 0-16,18 2 0 15,18-11-1-15,20-9 0 16,9-20 0-16,15-27 0 0,2-21 0 16,5-27 0-1,-11-20 0-15,-13-24 0 16,-13-11-1-16,-18-12 0 16,-15-8 0-16,-18 5 1 15,-11 7-2-15,-13 15 1 0,-5 14-3 16,-3 15 1-16,3 25-3 15,-1 11-4-15,26 34-30 16,-11 3-3-16,16 21 2 16,-3 2-1-16</inkml:trace>
  <inkml:trace contextRef="#ctx0" brushRef="#br0" timeOffset="162164.8618">15201 17252 86 0,'31'-27'40'0,"0"-12"1"0,15 1-1 16,-2-18-34-16,20 24 0 15,1-1-2-15,9 18 0 16,-3 9-1-16,-2 23 0 16,-11 18 0-16,-7 22-1 15,-15 16 1-15,-9 14-2 16,-9-1 1-16,-7 0-1 15,-5-7 0-15,-2-12-1 16,-2-13 1-16,0-22-2 16,-2-32 2-16,0 0-2 15,-18-11 1-15,3-24-1 16,-6-9 1-16,-6-8-1 16,-8-3 0-16,-6 5 1 0,-7 8-1 15,-2 11 1-15,0 20 0 16,0 14 0-16,5 24 0 15,13 14 1-15,8 10-1 16,19 11 1-16,16-5-1 16,14 5 0-16,12-12 0 15,7-10-1-15,6-17 0 16,1-17-1-16,3-8-1 16,-8-19-3-16,4 1-4 15,-25-30-31-15,12 1-1 16,-10-20 0-16,2 3 1 15</inkml:trace>
  <inkml:trace contextRef="#ctx0" brushRef="#br0" timeOffset="162586.7565">16030 17171 82 0,'18'-6'41'0,"-9"26"0"16,-7 4 0 0,10 17-30-16,-12-1-3 0,7 18-1 15,-1-5-2-15,8 9-2 16,-9-1-1-16,9-1-1 15,-6-11 0-15,5-6-1 16,-7-11 0-16,-6-32-1 16,0 0-1-16,0 0 0 15,13-42 0-15,-14-14 0 16,6-11 0-16,-1-17 0 16,10-6-1-16,-1-2 2 0,10 3-1 15,2 5 1-15,6 13 1 16,2 13 0-1,-2 20 1-15,2 21 1 16,-2 19-1-16,-1 21 1 0,-1 15 1 16,0 20-1-16,-6 11 1 15,1 17-1-15,-7 8-1 16,-4 8 1-16,-3-6-1 16,-2-8 0-16,-2-10-2 15,-3-8-1-15,-1-19-1 16,2-32-1-16,-4-19-4 15,18-28-9-15,1-9-25 16,-9-34 0-16,11-11 0 16,0-39 1-16</inkml:trace>
  <inkml:trace contextRef="#ctx0" brushRef="#br0" timeOffset="162790.062">16968 16477 85 0,'9'-21'41'0,"-3"55"2"16,-21 24-1-16,5 30-33 15,-13 19-1-15,11 26-2 16,-1 3-1-16,11 10-1 16,6-2-2-16,7-18-1 15,7-20 0-15,3-20-2 16,8-25-1-16,-6-28-2 0,4-14-4 16,-16-44-7-1,7-6-27-15,-24-30-1 16,2-4 1-16,-15-20 0 15</inkml:trace>
  <inkml:trace contextRef="#ctx0" brushRef="#br0" timeOffset="162977.5648">16701 17108 81 0,'-23'2'41'16,"23"-2"-1"-16,0 0 0 16,35 11-33-16,0-15-1 15,23 2-2-15,7-7-3 16,7-1 1-16,1-1-3 15,-4-3 0-15,-5 5-4 0,-20-14-11 16,-1 21-23 0,-24-4-2-16,-19 6 1 15,0 0-1-15</inkml:trace>
  <inkml:trace contextRef="#ctx0" brushRef="#br0" timeOffset="164086.9864">17905 16388 49 0,'10'-65'39'16,"-7"12"-1"-16,9 14 1 0,-18-1-23 15,24 42-4-15,-18-2-1 16,11 50-3 0,-5 11-2-16,6 35-2 15,-1 13-2-15,5 14 1 0,-1 11 0 16,4 4-2-16,3-9 0 16,1-10-1-16,-2-16 0 15,0-28-1-15,0-15-1 16,-7-24-3-16,5-11-4 15,-19-25-14-15,2-23-18 16,-14-9 1-16,-1-11-1 16,-20-16 0-16</inkml:trace>
  <inkml:trace contextRef="#ctx0" brushRef="#br0" timeOffset="164446.3759">17766 16901 68 0,'-19'-14'37'16,"19"14"1"-16,19-7 0 0,31 5-31 15,12-6-2-15,29 6-1 16,3-11 1-16,12 3-1 16,-2-3-1-16,-5 7 0 15,-20-4 0-15,-14 18 0 16,-28 5 0-16,-20 16 0 16,-20 15 0-16,-17 12-1 15,-11 9 1-15,1 8-1 16,1 0 0-16,5-4-1 15,15-6 0-15,15-13 0 16,21-15-1-16,13-18 0 16,12-17 0-16,6-21 0 15,0-12 0-15,-6-15 0 0,-6-9-1 16,-15-10 1-16,-17-6-1 16,-20 2 1-16,-19 2-1 15,-14 3 1-15,-5 13-3 16,-6 3 1-16,5 21-5 15,-5-4-30-15,25 28-4 16,8 3-2-16,17 2 1 16</inkml:trace>
  <inkml:trace contextRef="#ctx0" brushRef="#br0" timeOffset="165134.102">20027 16732 74 0,'7'-46'39'15,"-5"9"1"-15,-19-3 0 16,-14 23-33-16,-21 9 0 16,-10 31-1-16,-19 14-1 15,-6 22-1-15,-3 18-2 16,7 9 0-16,12 4 0 16,24-2 0-16,26-9-1 15,33-17-1-15,26-20 0 0,26-25-1 16,17-15 0-1,6-21 1-15,3-22-2 16,-7-28 0-16,-8-27 1 16,-7-21 0-16,-16-15 0 0,-11-6 1 15,-16-2-1-15,-8 6 1 16,-11 13 2-16,-2 23-2 16,-10 29 2-16,-2 34 0 15,8 35-1-15,-33 27 1 16,14 27 0-16,2 29-1 15,-1 16 0-15,3 16-1 16,3 12-1-16,8-4 1 16,8-4-1-16,6-18-2 0,11-11-2 15,-2-34-5 1,30-8-24-16,-17-33-8 16,11-15 2-16,-10-25-2 15</inkml:trace>
  <inkml:trace contextRef="#ctx0" brushRef="#br0" timeOffset="165415.3511">20546 16567 84 0,'-29'48'41'15,"0"15"1"-15,-10 6-1 16,10 14-34-16,2 3 0 16,19 0-3-16,18-11 0 15,25-14-2-15,15-20 1 16,19-20-3-16,1-23 1 15,3-17-1-15,-5-25 0 16,-12-20 0-16,-16-22-1 16,-17-8 1-16,-17-6-1 0,-16 2 1 15,-15 3 0-15,-8 6-1 16,-7 20-2-16,-4 6-3 16,13 44-19-16,-12-4-16 15,16 21-1-15,-4 10 0 16,14 16-1-16</inkml:trace>
  <inkml:trace contextRef="#ctx0" brushRef="#br0" timeOffset="165899.7409">19612 17428 79 0,'0'0'41'16,"0"0"0"-16,2 19-1 16,-4 16-30-16,8 32-3 15,-4 8-2-15,7 21 0 16,-1 5-3-16,6 5 0 15,1-3-1-15,2-14-1 16,3-13 0-16,-1-14 0 16,-2-22-1-16,1-17-1 15,-18-23-1-15,17 0-3 16,-17 0-6-16,-12-44-28 16,5 6 0-16,-22-22-1 0,2 12 0 15</inkml:trace>
  <inkml:trace contextRef="#ctx0" brushRef="#br0" timeOffset="166337.2637">19053 17854 63 0,'-24'-10'35'15,"24"10"1"-15,53-26-1 16,16 8-28-16,12-14-1 16,21 5 0-16,2-15 1 15,10 7-1-15,-14-5 0 16,-7 11-1-16,-20 0 0 15,-11 22-1-15,-18 8 1 16,-11 24-1-16,-17 20-1 0,-7 20 0 16,-5 10-1-16,2 9-1 15,2 4 0-15,1-1 0 16,5-15-1 0,1-10 1-16,1-18-1 0,1-19 1 15,-17-25-2-15,25-4 1 16,-19-25 0-16,0-15-1 15,-2-13 1-15,3-18-1 16,3-6 0-16,7 6 0 16,4 4 1-16,5 10-1 15,6 11 1-15,5 23 0 16,3 14 0-16,5 30 0 16,1 14 0-16,-1 15 0 15,-3 13 0-15,-3 8 0 16,-7 4 0-16,-5-3-1 15,-4 1-3-15,-17-25-4 16,17 4-32-16,-26-23-2 0,8-8 1 16,-5-17-2-16</inkml:trace>
  <inkml:trace contextRef="#ctx0" brushRef="#br0" timeOffset="166962.2836">20995 17635 90 0,'0'0'42'0,"-35"-7"0"16,1 18 0-16,-21 1-34 15,1 20-2-15,-5 5-2 16,7 7-1-16,5 4-1 16,20 0 0-16,20-2-2 0,24-6 0 15,22-5-1-15,13-14 1 16,13-14-2-16,7-16 2 15,-3-12-1-15,-3-18 0 16,-12-7 1-16,-12-4 0 16,-13 0 0-16,-14 10 0 15,-11 6 1-15,-11 11 0 16,-13 17 1-16,-3 27-2 16,0 14 1-16,8 11 0 15,7 9 0-15,14 3 0 16,11-1-1-16,16-3 0 15,15-14 0-15,12-21-1 16,3-17 0-16,-1-19 0 0,-2-19 0 16,-8-24-2-16,-4-20 2 15,-5-24-2-15,-5-17 1 16,-13-15 0-16,-5-2 1 16,-5-4 0-16,-5 15 0 15,-5 12 2-15,-5 23-1 16,-3 33 3-16,-9 32-2 15,12 27 2-15,-27 50 1 16,8 17-2-16,7 21 1 16,-1 25 0-16,7 10-1 15,2 13 0-15,8-3 0 16,9-5-2-16,9-11 0 0,10-15 0 16,-1-24-1-16,6-22-1 15,-4-23 0-15,-4-31-2 16,-2-16-2-16,-20-40-3 15,9 10-12-15,-30-38-21 16,-3 5 0-16,-24-13 0 16,-3 13 1-16</inkml:trace>
  <inkml:trace contextRef="#ctx0" brushRef="#br0" timeOffset="167118.5442">21257 17371 78 0,'-44'2'39'15,"15"-6"0"-15,29 4 1 16,23-2-29-16,33 6-5 15,6-14-1-15,21 4-2 0,5-7-2 16,3-8-2-16,2 2-2 16,-12-20-9-16,5 5-28 15,-18-18-1-15,1 0 1 16,-15-9-1-16</inkml:trace>
  <inkml:trace contextRef="#ctx0" brushRef="#br0" timeOffset="167352.9325">22523 16252 87 0,'0'0'43'0,"0"0"0"16,3 42 0-16,-14 5-35 0,9 27-1 16,-10 16-2-16,1 10-1 15,-5 10-1 1,-1 1-3-16,0-2 1 15,-3-5-3-15,1-5 0 0,-2-18-4 16,13 2-2-16,-13-22-33 16,21 2-2-16,0-17 1 15,6 2 0-15</inkml:trace>
  <inkml:trace contextRef="#ctx0" brushRef="#br0" timeOffset="167649.8322">22442 17685 59 0,'27'10'37'0,"-6"-6"1"16,-4-10 0-16,12 8-25 0,-10-20-3 16,14 7-3-1,-10-16-1-15,0 8-2 16,-11-8 0-16,-6 8 0 0,-14 2-1 16,8 17 1-16,-42-2-1 15,13 15 0-15,-4 10-1 16,4 6 0-16,6 4-1 15,7-3 1-15,11 1-2 16,7-8 0-16,9-4 0 16,6-7 0-16,1-10 0 15,1-4-1-15,0-4-1 16,-19 6-4-16,43-12-25 16,-39-5-11-16,-4 17-1 15,-8-21 0-15</inkml:trace>
  <inkml:trace contextRef="#ctx0" brushRef="#br0" timeOffset="168775.1621">7931 17543 47 0,'8'-25'35'15,"-4"0"2"-15,-2 4-1 16,-18-11-24-16,16 32-2 16,-31-23 0-16,4 36-1 15,-23 10-2-15,0 25-2 16,-19 13-2-16,-3 20 1 16,-1 5-2-16,11 4 0 15,10-1-1-15,23-13-1 0,23-14 0 16,28-26 0-16,22-24 0 15,23-30-2-15,14-24 2 16,4-23-2-16,0-19 0 16,-4-22 1-16,-15-17-1 15,-20-17 0-15,-11 0 0 16,-24 2 1-16,-16 14 1 16,-11 10 1-16,-11 22 0 15,-4 31 2-15,-3 23-1 16,5 43 1-16,0 28 1 15,11 32-1-15,11 21 0 16,9 20-2-16,5 9 1 16,13 4-2-16,5 2 0 0,6-8 0 15,3-11-3-15,1-22 0 16,2-9-3-16,-8-34-5 16,21-5-26-16,-23-34-3 15,5-9 0-15,-8-29-1 16</inkml:trace>
  <inkml:trace contextRef="#ctx0" brushRef="#br0" timeOffset="169025.1624">8298 17420 76 0,'0'0'40'0,"13"48"0"16,-9 4 1-16,17 21-29 16,2 6-6-16,20 9-1 15,5-11-2-15,14-12 0 0,3-17-1 16,-1-21-1-16,-4-27 0 15,-14-25 0-15,-11-21 0 16,-18-16-1-16,-23-11 1 16,-17 1-1-16,-15-1 0 15,-15 7 0-15,-8 15-2 16,-9 5-4-16,16 25-34 16,-13-2-1-16,15 19-2 15,0 9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F71B4-C859-4819-9BE3-05A46C4CB951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F490A-B53D-42DC-BA4E-FBCB550F9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54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A6B053-4066-48E6-9B2D-E096B951916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31043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1FBAE8-F57E-40B7-8D81-B9E0D5F6786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92967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5C4936-F848-400F-9428-7D55F9C5BFF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3258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5C4936-F848-400F-9428-7D55F9C5BFF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9659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10097-E1FE-4E2E-9D01-7968F0AFD78B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7453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6ABBBA-EBE3-48A3-ABA7-C66FDB23BAF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40475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9AC074-7EDC-47A0-AA04-74FFAF913D1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2191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9AC074-7EDC-47A0-AA04-74FFAF913D1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9211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5C4936-F848-400F-9428-7D55F9C5BFF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56545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5C4936-F848-400F-9428-7D55F9C5BFF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28461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5C4936-F848-400F-9428-7D55F9C5BFF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9330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5C4936-F848-400F-9428-7D55F9C5BFF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25588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5C4936-F848-400F-9428-7D55F9C5BFF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45491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5C4936-F848-400F-9428-7D55F9C5BFF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97632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3E0CE02-EFAF-4268-8DBE-206430866D85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FD012C4-0136-481F-926C-4E4F40EE898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CE02-EFAF-4268-8DBE-206430866D85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12C4-0136-481F-926C-4E4F40EE89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CE02-EFAF-4268-8DBE-206430866D85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12C4-0136-481F-926C-4E4F40EE89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2C6E1-2128-4D42-A6C0-C0704BFE7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7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3E0CE02-EFAF-4268-8DBE-206430866D85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FD012C4-0136-481F-926C-4E4F40EE898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3E0CE02-EFAF-4268-8DBE-206430866D85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FD012C4-0136-481F-926C-4E4F40EE898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CE02-EFAF-4268-8DBE-206430866D85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12C4-0136-481F-926C-4E4F40EE898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CE02-EFAF-4268-8DBE-206430866D85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12C4-0136-481F-926C-4E4F40EE898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E0CE02-EFAF-4268-8DBE-206430866D85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D012C4-0136-481F-926C-4E4F40EE898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CE02-EFAF-4268-8DBE-206430866D85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12C4-0136-481F-926C-4E4F40EE89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3E0CE02-EFAF-4268-8DBE-206430866D85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FD012C4-0136-481F-926C-4E4F40EE898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E0CE02-EFAF-4268-8DBE-206430866D85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D012C4-0136-481F-926C-4E4F40EE898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E0CE02-EFAF-4268-8DBE-206430866D85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FD012C4-0136-481F-926C-4E4F40EE89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ANNOUNCEMENTS: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 </a:t>
            </a:r>
            <a:r>
              <a:rPr lang="en-US" sz="3600" dirty="0" smtClean="0"/>
              <a:t>Problems for HW- Don’t get behind!</a:t>
            </a:r>
          </a:p>
          <a:p>
            <a:r>
              <a:rPr lang="en-US" sz="3600" dirty="0" err="1" smtClean="0"/>
              <a:t>Ch</a:t>
            </a:r>
            <a:r>
              <a:rPr lang="en-US" sz="3600" dirty="0" smtClean="0"/>
              <a:t> 6 HW Quiz, HW due Wednesday, </a:t>
            </a:r>
            <a:r>
              <a:rPr lang="en-US" sz="3600" dirty="0" smtClean="0"/>
              <a:t>9/23</a:t>
            </a:r>
            <a:endParaRPr lang="en-US" sz="3600" dirty="0" smtClean="0"/>
          </a:p>
          <a:p>
            <a:r>
              <a:rPr lang="en-US" sz="3600" dirty="0" smtClean="0"/>
              <a:t>Newton’s Laws/Dynamics Exam Monday </a:t>
            </a:r>
            <a:r>
              <a:rPr lang="en-US" sz="3600" dirty="0" smtClean="0"/>
              <a:t>9/28</a:t>
            </a:r>
          </a:p>
          <a:p>
            <a:r>
              <a:rPr lang="en-US" sz="3600" dirty="0" smtClean="0"/>
              <a:t>Permission Slips!</a:t>
            </a:r>
            <a:endParaRPr lang="en-US" sz="36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497600" y="109800"/>
              <a:ext cx="7450920" cy="6887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2200" y="97560"/>
                <a:ext cx="7464240" cy="691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856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8229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Step 5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1447800"/>
            <a:ext cx="8382000" cy="990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Indicate the upper and lower limits of your time and velocity values</a:t>
            </a:r>
          </a:p>
          <a:p>
            <a:pPr>
              <a:buFontTx/>
              <a:buNone/>
            </a:pPr>
            <a:endParaRPr lang="en-US" sz="2800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602720" y="2423160"/>
              <a:ext cx="6552360" cy="4229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0840" y="2415240"/>
                <a:ext cx="6579000" cy="425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245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990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Perform “anti-differentiation”.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423367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Objective: Calculate, for an object moving in one dimension, the velocity change that results when a force </a:t>
            </a:r>
            <a:r>
              <a:rPr lang="en-US" sz="1200" i="1" dirty="0"/>
              <a:t>F</a:t>
            </a:r>
            <a:r>
              <a:rPr lang="en-US" sz="1200" dirty="0"/>
              <a:t>(</a:t>
            </a:r>
            <a:r>
              <a:rPr lang="en-US" sz="1200" i="1" dirty="0"/>
              <a:t>t</a:t>
            </a:r>
            <a:r>
              <a:rPr lang="en-US" sz="1200" dirty="0"/>
              <a:t>) acts over a specified time interval.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580400" y="1672920"/>
              <a:ext cx="6621120" cy="3733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69240" y="1657080"/>
                <a:ext cx="6647760" cy="376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27029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924800" cy="868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 smtClean="0"/>
              <a:t>Formulas for Polynomial Functions</a:t>
            </a:r>
          </a:p>
        </p:txBody>
      </p:sp>
      <p:sp>
        <p:nvSpPr>
          <p:cNvPr id="2053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1295400"/>
          </a:xfrm>
        </p:spPr>
        <p:txBody>
          <a:bodyPr/>
          <a:lstStyle/>
          <a:p>
            <a:pPr>
              <a:buFontTx/>
              <a:buNone/>
            </a:pPr>
            <a:r>
              <a:rPr lang="en-US" u="sng" dirty="0" smtClean="0"/>
              <a:t>Derivative</a:t>
            </a:r>
            <a:r>
              <a:rPr lang="en-US" dirty="0" smtClean="0"/>
              <a:t>                                         </a:t>
            </a:r>
            <a:r>
              <a:rPr lang="en-US" u="sng" dirty="0" smtClean="0"/>
              <a:t>Anti-derivative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609600" y="1828800"/>
          <a:ext cx="18097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4" imgW="481988" imgH="203261" progId="Equation.BREE4">
                  <p:embed/>
                </p:oleObj>
              </mc:Choice>
              <mc:Fallback>
                <p:oleObj name="Equation" r:id="rId4" imgW="481988" imgH="203261" progId="Equation.BREE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28800"/>
                        <a:ext cx="18097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5562600" y="1905000"/>
          <a:ext cx="18097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6" imgW="481988" imgH="203261" progId="Equation.BREE4">
                  <p:embed/>
                </p:oleObj>
              </mc:Choice>
              <mc:Fallback>
                <p:oleObj name="Equation" r:id="rId6" imgW="481988" imgH="203261" progId="Equation.BREE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905000"/>
                        <a:ext cx="18097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423367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Objective: Calculate, for an object moving in one dimension, the velocity change that results when a force </a:t>
            </a:r>
            <a:r>
              <a:rPr lang="en-US" sz="1200" i="1" dirty="0"/>
              <a:t>F</a:t>
            </a:r>
            <a:r>
              <a:rPr lang="en-US" sz="1200" dirty="0"/>
              <a:t>(</a:t>
            </a:r>
            <a:r>
              <a:rPr lang="en-US" sz="1200" i="1" dirty="0"/>
              <a:t>t</a:t>
            </a:r>
            <a:r>
              <a:rPr lang="en-US" sz="1200" dirty="0"/>
              <a:t>) acts over a specified time interval.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590760" y="2638440"/>
              <a:ext cx="7511400" cy="3930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6000" y="2624760"/>
                <a:ext cx="7540200" cy="395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62083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2057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Evaluate your equation at the upper and lower limits. You always subtract the function evaluated at the lower limit from the function evaluated at the upper limit.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423367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Objective: Calculate, for an object moving in one dimension, the velocity change that results when a force </a:t>
            </a:r>
            <a:r>
              <a:rPr lang="en-US" sz="1200" i="1" dirty="0"/>
              <a:t>F</a:t>
            </a:r>
            <a:r>
              <a:rPr lang="en-US" sz="1200" dirty="0"/>
              <a:t>(</a:t>
            </a:r>
            <a:r>
              <a:rPr lang="en-US" sz="1200" i="1" dirty="0"/>
              <a:t>t</a:t>
            </a:r>
            <a:r>
              <a:rPr lang="en-US" sz="1200" dirty="0"/>
              <a:t>) acts over a specified time interval.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602000" y="3372480"/>
              <a:ext cx="7077960" cy="1676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9040" y="3358080"/>
                <a:ext cx="7106400" cy="170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440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8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2057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Solve for the velocity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423367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Objective: Calculate, for an object moving in one dimension, the velocity change that results when a force </a:t>
            </a:r>
            <a:r>
              <a:rPr lang="en-US" sz="1200" i="1" dirty="0"/>
              <a:t>F</a:t>
            </a:r>
            <a:r>
              <a:rPr lang="en-US" sz="1200" dirty="0"/>
              <a:t>(</a:t>
            </a:r>
            <a:r>
              <a:rPr lang="en-US" sz="1200" i="1" dirty="0"/>
              <a:t>t</a:t>
            </a:r>
            <a:r>
              <a:rPr lang="en-US" sz="1200" dirty="0"/>
              <a:t>) acts over a specified time interval.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220480" y="2410560"/>
              <a:ext cx="5096520" cy="3630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7880" y="2396160"/>
                <a:ext cx="5125320" cy="366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57275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sz="quarter" idx="1"/>
          </p:nvPr>
        </p:nvSpPr>
        <p:spPr>
          <a:xfrm>
            <a:off x="0" y="228600"/>
            <a:ext cx="8229600" cy="1143000"/>
          </a:xfrm>
        </p:spPr>
        <p:txBody>
          <a:bodyPr>
            <a:normAutofit lnSpcReduction="10000"/>
          </a:bodyPr>
          <a:lstStyle/>
          <a:p>
            <a:r>
              <a:rPr lang="en-US" sz="2400" b="1" i="1" smtClean="0"/>
              <a:t>Sample problem: </a:t>
            </a:r>
            <a:r>
              <a:rPr lang="en-US" sz="2400" smtClean="0"/>
              <a:t>The velocity of an object follows the function </a:t>
            </a:r>
            <a:r>
              <a:rPr lang="en-US" sz="2400" i="1" smtClean="0"/>
              <a:t>v(t)</a:t>
            </a:r>
            <a:r>
              <a:rPr lang="en-US" sz="2400" smtClean="0"/>
              <a:t> = [2.0</a:t>
            </a:r>
            <a:r>
              <a:rPr lang="en-US" sz="2400" i="1" smtClean="0"/>
              <a:t>t</a:t>
            </a:r>
            <a:r>
              <a:rPr lang="en-US" sz="2400" smtClean="0"/>
              <a:t> – 3] </a:t>
            </a:r>
            <a:r>
              <a:rPr lang="en-US" sz="2400" i="1" smtClean="0"/>
              <a:t>m/s</a:t>
            </a:r>
            <a:r>
              <a:rPr lang="en-US" sz="2400" smtClean="0"/>
              <a:t>. If the object starts at </a:t>
            </a:r>
            <a:r>
              <a:rPr lang="en-US" sz="2400" i="1" smtClean="0"/>
              <a:t>x</a:t>
            </a:r>
            <a:r>
              <a:rPr lang="en-US" sz="2400" smtClean="0"/>
              <a:t> = 2 </a:t>
            </a:r>
            <a:r>
              <a:rPr lang="en-US" sz="2400" i="1" smtClean="0"/>
              <a:t>m</a:t>
            </a:r>
            <a:r>
              <a:rPr lang="en-US" sz="2400" smtClean="0"/>
              <a:t>, what is its position after 3 seconds?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412720" y="1370520"/>
              <a:ext cx="6253200" cy="4500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98680" y="1355760"/>
                <a:ext cx="6281640" cy="453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712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0"/>
            <a:ext cx="8899525" cy="148113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b="1" smtClean="0"/>
              <a:t>Sample problem:</a:t>
            </a:r>
            <a:r>
              <a:rPr lang="en-US" sz="2000" smtClean="0"/>
              <a:t> Consider a force that is a function of time:</a:t>
            </a:r>
          </a:p>
          <a:p>
            <a:pPr lvl="1" algn="ctr" eaLnBrk="1" hangingPunct="1">
              <a:buFontTx/>
              <a:buNone/>
            </a:pPr>
            <a:r>
              <a:rPr lang="en-US" i="1" smtClean="0"/>
              <a:t>F(t)</a:t>
            </a:r>
            <a:r>
              <a:rPr lang="en-US" smtClean="0"/>
              <a:t> = (3.0 </a:t>
            </a:r>
            <a:r>
              <a:rPr lang="en-US" i="1" smtClean="0"/>
              <a:t>t</a:t>
            </a:r>
            <a:r>
              <a:rPr lang="en-US" smtClean="0"/>
              <a:t> – 0.5 </a:t>
            </a:r>
            <a:r>
              <a:rPr lang="en-US" i="1" smtClean="0"/>
              <a:t>t</a:t>
            </a:r>
            <a:r>
              <a:rPr lang="en-US" i="1" baseline="30000" smtClean="0"/>
              <a:t>2</a:t>
            </a:r>
            <a:r>
              <a:rPr lang="en-US" smtClean="0"/>
              <a:t>) </a:t>
            </a:r>
            <a:r>
              <a:rPr lang="en-US" i="1" smtClean="0"/>
              <a:t>N</a:t>
            </a:r>
          </a:p>
          <a:p>
            <a:pPr eaLnBrk="1" hangingPunct="1"/>
            <a:r>
              <a:rPr lang="en-US" sz="2000" smtClean="0"/>
              <a:t>If this force acts upon a 0.2 kg particle at rest for 3.0 seconds, what is the resulting velocity and position of the particle?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58360" y="1450080"/>
              <a:ext cx="7134120" cy="4749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6840" y="1437840"/>
                <a:ext cx="7152840" cy="476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60246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smtClean="0"/>
              <a:t>Sample Problem: Displacement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0" y="5105400"/>
            <a:ext cx="623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r>
              <a:rPr kumimoji="1" lang="en-US" sz="2000">
                <a:solidFill>
                  <a:schemeClr val="tx2"/>
                </a:solidFill>
                <a:latin typeface="Comic Sans MS" pitchFamily="66" charset="0"/>
              </a:rPr>
              <a:t>-1.0</a:t>
            </a:r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228600" y="746125"/>
            <a:ext cx="7391400" cy="4968875"/>
            <a:chOff x="144" y="470"/>
            <a:chExt cx="4656" cy="3130"/>
          </a:xfrm>
        </p:grpSpPr>
        <p:grpSp>
          <p:nvGrpSpPr>
            <p:cNvPr id="43014" name="Group 5"/>
            <p:cNvGrpSpPr>
              <a:grpSpLocks/>
            </p:cNvGrpSpPr>
            <p:nvPr/>
          </p:nvGrpSpPr>
          <p:grpSpPr bwMode="auto">
            <a:xfrm>
              <a:off x="576" y="816"/>
              <a:ext cx="3456" cy="2496"/>
              <a:chOff x="576" y="912"/>
              <a:chExt cx="3456" cy="2496"/>
            </a:xfrm>
          </p:grpSpPr>
          <p:sp>
            <p:nvSpPr>
              <p:cNvPr id="43034" name="Rectangle 6"/>
              <p:cNvSpPr>
                <a:spLocks noChangeArrowheads="1"/>
              </p:cNvSpPr>
              <p:nvPr/>
            </p:nvSpPr>
            <p:spPr bwMode="auto">
              <a:xfrm>
                <a:off x="576" y="912"/>
                <a:ext cx="3456" cy="24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35" name="Line 7"/>
              <p:cNvSpPr>
                <a:spLocks noChangeShapeType="1"/>
              </p:cNvSpPr>
              <p:nvPr/>
            </p:nvSpPr>
            <p:spPr bwMode="auto">
              <a:xfrm>
                <a:off x="576" y="2256"/>
                <a:ext cx="345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n-US"/>
              </a:p>
            </p:txBody>
          </p:sp>
          <p:sp>
            <p:nvSpPr>
              <p:cNvPr id="43036" name="Line 8"/>
              <p:cNvSpPr>
                <a:spLocks noChangeShapeType="1"/>
              </p:cNvSpPr>
              <p:nvPr/>
            </p:nvSpPr>
            <p:spPr bwMode="auto">
              <a:xfrm>
                <a:off x="576" y="2064"/>
                <a:ext cx="345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n-US"/>
              </a:p>
            </p:txBody>
          </p:sp>
          <p:sp>
            <p:nvSpPr>
              <p:cNvPr id="43037" name="Line 9"/>
              <p:cNvSpPr>
                <a:spLocks noChangeShapeType="1"/>
              </p:cNvSpPr>
              <p:nvPr/>
            </p:nvSpPr>
            <p:spPr bwMode="auto">
              <a:xfrm>
                <a:off x="576" y="1872"/>
                <a:ext cx="345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n-US"/>
              </a:p>
            </p:txBody>
          </p:sp>
          <p:sp>
            <p:nvSpPr>
              <p:cNvPr id="43038" name="Line 10"/>
              <p:cNvSpPr>
                <a:spLocks noChangeShapeType="1"/>
              </p:cNvSpPr>
              <p:nvPr/>
            </p:nvSpPr>
            <p:spPr bwMode="auto">
              <a:xfrm>
                <a:off x="576" y="1680"/>
                <a:ext cx="345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n-US"/>
              </a:p>
            </p:txBody>
          </p:sp>
          <p:sp>
            <p:nvSpPr>
              <p:cNvPr id="43039" name="Line 11"/>
              <p:cNvSpPr>
                <a:spLocks noChangeShapeType="1"/>
              </p:cNvSpPr>
              <p:nvPr/>
            </p:nvSpPr>
            <p:spPr bwMode="auto">
              <a:xfrm>
                <a:off x="576" y="1488"/>
                <a:ext cx="34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n-US"/>
              </a:p>
            </p:txBody>
          </p:sp>
          <p:sp>
            <p:nvSpPr>
              <p:cNvPr id="43040" name="Line 12"/>
              <p:cNvSpPr>
                <a:spLocks noChangeShapeType="1"/>
              </p:cNvSpPr>
              <p:nvPr/>
            </p:nvSpPr>
            <p:spPr bwMode="auto">
              <a:xfrm>
                <a:off x="576" y="1296"/>
                <a:ext cx="345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n-US"/>
              </a:p>
            </p:txBody>
          </p:sp>
          <p:sp>
            <p:nvSpPr>
              <p:cNvPr id="43041" name="Line 13"/>
              <p:cNvSpPr>
                <a:spLocks noChangeShapeType="1"/>
              </p:cNvSpPr>
              <p:nvPr/>
            </p:nvSpPr>
            <p:spPr bwMode="auto">
              <a:xfrm>
                <a:off x="576" y="1104"/>
                <a:ext cx="34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n-US"/>
              </a:p>
            </p:txBody>
          </p:sp>
          <p:sp>
            <p:nvSpPr>
              <p:cNvPr id="43042" name="Line 14"/>
              <p:cNvSpPr>
                <a:spLocks noChangeShapeType="1"/>
              </p:cNvSpPr>
              <p:nvPr/>
            </p:nvSpPr>
            <p:spPr bwMode="auto">
              <a:xfrm>
                <a:off x="576" y="3216"/>
                <a:ext cx="345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n-US"/>
              </a:p>
            </p:txBody>
          </p:sp>
          <p:sp>
            <p:nvSpPr>
              <p:cNvPr id="43043" name="Line 15"/>
              <p:cNvSpPr>
                <a:spLocks noChangeShapeType="1"/>
              </p:cNvSpPr>
              <p:nvPr/>
            </p:nvSpPr>
            <p:spPr bwMode="auto">
              <a:xfrm>
                <a:off x="576" y="3024"/>
                <a:ext cx="345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n-US"/>
              </a:p>
            </p:txBody>
          </p:sp>
          <p:sp>
            <p:nvSpPr>
              <p:cNvPr id="43044" name="Line 16"/>
              <p:cNvSpPr>
                <a:spLocks noChangeShapeType="1"/>
              </p:cNvSpPr>
              <p:nvPr/>
            </p:nvSpPr>
            <p:spPr bwMode="auto">
              <a:xfrm>
                <a:off x="576" y="2832"/>
                <a:ext cx="345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n-US"/>
              </a:p>
            </p:txBody>
          </p:sp>
          <p:sp>
            <p:nvSpPr>
              <p:cNvPr id="43045" name="Line 17"/>
              <p:cNvSpPr>
                <a:spLocks noChangeShapeType="1"/>
              </p:cNvSpPr>
              <p:nvPr/>
            </p:nvSpPr>
            <p:spPr bwMode="auto">
              <a:xfrm>
                <a:off x="576" y="2640"/>
                <a:ext cx="345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n-US"/>
              </a:p>
            </p:txBody>
          </p:sp>
          <p:sp>
            <p:nvSpPr>
              <p:cNvPr id="43046" name="Line 18"/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345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n-US"/>
              </a:p>
            </p:txBody>
          </p:sp>
          <p:sp>
            <p:nvSpPr>
              <p:cNvPr id="43047" name="Line 19"/>
              <p:cNvSpPr>
                <a:spLocks noChangeShapeType="1"/>
              </p:cNvSpPr>
              <p:nvPr/>
            </p:nvSpPr>
            <p:spPr bwMode="auto">
              <a:xfrm>
                <a:off x="768" y="912"/>
                <a:ext cx="0" cy="24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n-US"/>
              </a:p>
            </p:txBody>
          </p:sp>
          <p:sp>
            <p:nvSpPr>
              <p:cNvPr id="43048" name="Line 20"/>
              <p:cNvSpPr>
                <a:spLocks noChangeShapeType="1"/>
              </p:cNvSpPr>
              <p:nvPr/>
            </p:nvSpPr>
            <p:spPr bwMode="auto">
              <a:xfrm>
                <a:off x="960" y="912"/>
                <a:ext cx="0" cy="24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n-US"/>
              </a:p>
            </p:txBody>
          </p:sp>
          <p:sp>
            <p:nvSpPr>
              <p:cNvPr id="43049" name="Line 21"/>
              <p:cNvSpPr>
                <a:spLocks noChangeShapeType="1"/>
              </p:cNvSpPr>
              <p:nvPr/>
            </p:nvSpPr>
            <p:spPr bwMode="auto">
              <a:xfrm>
                <a:off x="1152" y="912"/>
                <a:ext cx="0" cy="24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n-US"/>
              </a:p>
            </p:txBody>
          </p:sp>
          <p:sp>
            <p:nvSpPr>
              <p:cNvPr id="43050" name="Line 22"/>
              <p:cNvSpPr>
                <a:spLocks noChangeShapeType="1"/>
              </p:cNvSpPr>
              <p:nvPr/>
            </p:nvSpPr>
            <p:spPr bwMode="auto">
              <a:xfrm>
                <a:off x="1344" y="912"/>
                <a:ext cx="0" cy="24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n-US"/>
              </a:p>
            </p:txBody>
          </p:sp>
          <p:sp>
            <p:nvSpPr>
              <p:cNvPr id="43051" name="Line 23"/>
              <p:cNvSpPr>
                <a:spLocks noChangeShapeType="1"/>
              </p:cNvSpPr>
              <p:nvPr/>
            </p:nvSpPr>
            <p:spPr bwMode="auto">
              <a:xfrm>
                <a:off x="1536" y="912"/>
                <a:ext cx="0" cy="24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n-US"/>
              </a:p>
            </p:txBody>
          </p:sp>
          <p:sp>
            <p:nvSpPr>
              <p:cNvPr id="43052" name="Line 24"/>
              <p:cNvSpPr>
                <a:spLocks noChangeShapeType="1"/>
              </p:cNvSpPr>
              <p:nvPr/>
            </p:nvSpPr>
            <p:spPr bwMode="auto">
              <a:xfrm>
                <a:off x="1728" y="912"/>
                <a:ext cx="0" cy="24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n-US"/>
              </a:p>
            </p:txBody>
          </p:sp>
          <p:sp>
            <p:nvSpPr>
              <p:cNvPr id="43053" name="Line 25"/>
              <p:cNvSpPr>
                <a:spLocks noChangeShapeType="1"/>
              </p:cNvSpPr>
              <p:nvPr/>
            </p:nvSpPr>
            <p:spPr bwMode="auto">
              <a:xfrm>
                <a:off x="1920" y="912"/>
                <a:ext cx="0" cy="24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n-US"/>
              </a:p>
            </p:txBody>
          </p:sp>
          <p:sp>
            <p:nvSpPr>
              <p:cNvPr id="43054" name="Line 26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24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n-US"/>
              </a:p>
            </p:txBody>
          </p:sp>
          <p:sp>
            <p:nvSpPr>
              <p:cNvPr id="43055" name="Line 27"/>
              <p:cNvSpPr>
                <a:spLocks noChangeShapeType="1"/>
              </p:cNvSpPr>
              <p:nvPr/>
            </p:nvSpPr>
            <p:spPr bwMode="auto">
              <a:xfrm>
                <a:off x="2304" y="912"/>
                <a:ext cx="0" cy="24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n-US"/>
              </a:p>
            </p:txBody>
          </p:sp>
          <p:sp>
            <p:nvSpPr>
              <p:cNvPr id="43056" name="Line 28"/>
              <p:cNvSpPr>
                <a:spLocks noChangeShapeType="1"/>
              </p:cNvSpPr>
              <p:nvPr/>
            </p:nvSpPr>
            <p:spPr bwMode="auto">
              <a:xfrm>
                <a:off x="2496" y="912"/>
                <a:ext cx="0" cy="24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n-US"/>
              </a:p>
            </p:txBody>
          </p:sp>
          <p:sp>
            <p:nvSpPr>
              <p:cNvPr id="43057" name="Line 29"/>
              <p:cNvSpPr>
                <a:spLocks noChangeShapeType="1"/>
              </p:cNvSpPr>
              <p:nvPr/>
            </p:nvSpPr>
            <p:spPr bwMode="auto">
              <a:xfrm>
                <a:off x="2688" y="912"/>
                <a:ext cx="0" cy="24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n-US"/>
              </a:p>
            </p:txBody>
          </p:sp>
          <p:sp>
            <p:nvSpPr>
              <p:cNvPr id="43058" name="Line 30"/>
              <p:cNvSpPr>
                <a:spLocks noChangeShapeType="1"/>
              </p:cNvSpPr>
              <p:nvPr/>
            </p:nvSpPr>
            <p:spPr bwMode="auto">
              <a:xfrm>
                <a:off x="2880" y="912"/>
                <a:ext cx="0" cy="24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n-US"/>
              </a:p>
            </p:txBody>
          </p:sp>
          <p:sp>
            <p:nvSpPr>
              <p:cNvPr id="43059" name="Line 31"/>
              <p:cNvSpPr>
                <a:spLocks noChangeShapeType="1"/>
              </p:cNvSpPr>
              <p:nvPr/>
            </p:nvSpPr>
            <p:spPr bwMode="auto">
              <a:xfrm>
                <a:off x="3072" y="912"/>
                <a:ext cx="0" cy="24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n-US"/>
              </a:p>
            </p:txBody>
          </p:sp>
          <p:sp>
            <p:nvSpPr>
              <p:cNvPr id="43060" name="Line 32"/>
              <p:cNvSpPr>
                <a:spLocks noChangeShapeType="1"/>
              </p:cNvSpPr>
              <p:nvPr/>
            </p:nvSpPr>
            <p:spPr bwMode="auto">
              <a:xfrm>
                <a:off x="3264" y="912"/>
                <a:ext cx="0" cy="24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n-US"/>
              </a:p>
            </p:txBody>
          </p:sp>
          <p:sp>
            <p:nvSpPr>
              <p:cNvPr id="43061" name="Line 33"/>
              <p:cNvSpPr>
                <a:spLocks noChangeShapeType="1"/>
              </p:cNvSpPr>
              <p:nvPr/>
            </p:nvSpPr>
            <p:spPr bwMode="auto">
              <a:xfrm>
                <a:off x="3456" y="912"/>
                <a:ext cx="0" cy="24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n-US"/>
              </a:p>
            </p:txBody>
          </p:sp>
          <p:sp>
            <p:nvSpPr>
              <p:cNvPr id="43062" name="Line 34"/>
              <p:cNvSpPr>
                <a:spLocks noChangeShapeType="1"/>
              </p:cNvSpPr>
              <p:nvPr/>
            </p:nvSpPr>
            <p:spPr bwMode="auto">
              <a:xfrm>
                <a:off x="3648" y="912"/>
                <a:ext cx="0" cy="24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n-US"/>
              </a:p>
            </p:txBody>
          </p:sp>
          <p:sp>
            <p:nvSpPr>
              <p:cNvPr id="43063" name="Line 35"/>
              <p:cNvSpPr>
                <a:spLocks noChangeShapeType="1"/>
              </p:cNvSpPr>
              <p:nvPr/>
            </p:nvSpPr>
            <p:spPr bwMode="auto">
              <a:xfrm>
                <a:off x="3840" y="912"/>
                <a:ext cx="0" cy="24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n-US"/>
              </a:p>
            </p:txBody>
          </p:sp>
          <p:sp>
            <p:nvSpPr>
              <p:cNvPr id="43064" name="Line 36"/>
              <p:cNvSpPr>
                <a:spLocks noChangeShapeType="1"/>
              </p:cNvSpPr>
              <p:nvPr/>
            </p:nvSpPr>
            <p:spPr bwMode="auto">
              <a:xfrm>
                <a:off x="4032" y="912"/>
                <a:ext cx="0" cy="24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n-US"/>
              </a:p>
            </p:txBody>
          </p:sp>
        </p:grpSp>
        <p:sp>
          <p:nvSpPr>
            <p:cNvPr id="43015" name="Line 37"/>
            <p:cNvSpPr>
              <a:spLocks noChangeShapeType="1"/>
            </p:cNvSpPr>
            <p:nvPr/>
          </p:nvSpPr>
          <p:spPr bwMode="auto">
            <a:xfrm>
              <a:off x="576" y="2352"/>
              <a:ext cx="3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b"/>
            <a:lstStyle/>
            <a:p>
              <a:endParaRPr lang="en-US"/>
            </a:p>
          </p:txBody>
        </p:sp>
        <p:sp>
          <p:nvSpPr>
            <p:cNvPr id="43016" name="Text Box 38"/>
            <p:cNvSpPr txBox="1">
              <a:spLocks noChangeArrowheads="1"/>
            </p:cNvSpPr>
            <p:nvPr/>
          </p:nvSpPr>
          <p:spPr bwMode="auto">
            <a:xfrm>
              <a:off x="4128" y="2304"/>
              <a:ext cx="6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 eaLnBrk="0" hangingPunct="0"/>
              <a:r>
                <a:rPr kumimoji="1" lang="en-US" sz="2000" i="1">
                  <a:solidFill>
                    <a:schemeClr val="tx2"/>
                  </a:solidFill>
                  <a:latin typeface="Comic Sans MS" pitchFamily="66" charset="0"/>
                </a:rPr>
                <a:t>t (s)</a:t>
              </a:r>
            </a:p>
          </p:txBody>
        </p:sp>
        <p:sp>
          <p:nvSpPr>
            <p:cNvPr id="43017" name="Text Box 39"/>
            <p:cNvSpPr txBox="1">
              <a:spLocks noChangeArrowheads="1"/>
            </p:cNvSpPr>
            <p:nvPr/>
          </p:nvSpPr>
          <p:spPr bwMode="auto">
            <a:xfrm>
              <a:off x="288" y="470"/>
              <a:ext cx="9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 eaLnBrk="0" hangingPunct="0"/>
              <a:r>
                <a:rPr kumimoji="1" lang="en-US" sz="2000" i="1">
                  <a:solidFill>
                    <a:schemeClr val="tx2"/>
                  </a:solidFill>
                  <a:latin typeface="Comic Sans MS" pitchFamily="66" charset="0"/>
                </a:rPr>
                <a:t>v (m/s)</a:t>
              </a:r>
            </a:p>
          </p:txBody>
        </p:sp>
        <p:sp>
          <p:nvSpPr>
            <p:cNvPr id="43018" name="Line 40"/>
            <p:cNvSpPr>
              <a:spLocks noChangeShapeType="1"/>
            </p:cNvSpPr>
            <p:nvPr/>
          </p:nvSpPr>
          <p:spPr bwMode="auto">
            <a:xfrm>
              <a:off x="576" y="720"/>
              <a:ext cx="0" cy="2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anchor="b"/>
            <a:lstStyle/>
            <a:p>
              <a:endParaRPr lang="en-US"/>
            </a:p>
          </p:txBody>
        </p:sp>
        <p:sp>
          <p:nvSpPr>
            <p:cNvPr id="43019" name="Line 41"/>
            <p:cNvSpPr>
              <a:spLocks noChangeShapeType="1"/>
            </p:cNvSpPr>
            <p:nvPr/>
          </p:nvSpPr>
          <p:spPr bwMode="auto">
            <a:xfrm flipV="1">
              <a:off x="576" y="1776"/>
              <a:ext cx="768" cy="57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b"/>
            <a:lstStyle/>
            <a:p>
              <a:endParaRPr lang="en-US"/>
            </a:p>
          </p:txBody>
        </p:sp>
        <p:sp>
          <p:nvSpPr>
            <p:cNvPr id="43020" name="Line 42"/>
            <p:cNvSpPr>
              <a:spLocks noChangeShapeType="1"/>
            </p:cNvSpPr>
            <p:nvPr/>
          </p:nvSpPr>
          <p:spPr bwMode="auto">
            <a:xfrm>
              <a:off x="1344" y="1776"/>
              <a:ext cx="1536" cy="115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b"/>
            <a:lstStyle/>
            <a:p>
              <a:endParaRPr lang="en-US"/>
            </a:p>
          </p:txBody>
        </p:sp>
        <p:sp>
          <p:nvSpPr>
            <p:cNvPr id="43021" name="Line 43"/>
            <p:cNvSpPr>
              <a:spLocks noChangeShapeType="1"/>
            </p:cNvSpPr>
            <p:nvPr/>
          </p:nvSpPr>
          <p:spPr bwMode="auto">
            <a:xfrm flipV="1">
              <a:off x="2880" y="2352"/>
              <a:ext cx="768" cy="57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b"/>
            <a:lstStyle/>
            <a:p>
              <a:endParaRPr lang="en-US"/>
            </a:p>
          </p:txBody>
        </p:sp>
        <p:sp>
          <p:nvSpPr>
            <p:cNvPr id="43022" name="Text Box 44"/>
            <p:cNvSpPr txBox="1">
              <a:spLocks noChangeArrowheads="1"/>
            </p:cNvSpPr>
            <p:nvPr/>
          </p:nvSpPr>
          <p:spPr bwMode="auto">
            <a:xfrm>
              <a:off x="1132" y="3350"/>
              <a:ext cx="32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b">
              <a:spAutoFit/>
            </a:bodyPr>
            <a:lstStyle/>
            <a:p>
              <a:pPr eaLnBrk="0" hangingPunct="0"/>
              <a:r>
                <a:rPr kumimoji="1" lang="en-US" sz="2000">
                  <a:solidFill>
                    <a:schemeClr val="tx2"/>
                  </a:solidFill>
                  <a:latin typeface="Comic Sans MS" pitchFamily="66" charset="0"/>
                </a:rPr>
                <a:t>1.0</a:t>
              </a:r>
            </a:p>
          </p:txBody>
        </p:sp>
        <p:sp>
          <p:nvSpPr>
            <p:cNvPr id="43023" name="Text Box 45"/>
            <p:cNvSpPr txBox="1">
              <a:spLocks noChangeArrowheads="1"/>
            </p:cNvSpPr>
            <p:nvPr/>
          </p:nvSpPr>
          <p:spPr bwMode="auto">
            <a:xfrm>
              <a:off x="1872" y="3350"/>
              <a:ext cx="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b">
              <a:spAutoFit/>
            </a:bodyPr>
            <a:lstStyle/>
            <a:p>
              <a:pPr eaLnBrk="0" hangingPunct="0"/>
              <a:r>
                <a:rPr kumimoji="1" lang="en-US" sz="2000">
                  <a:solidFill>
                    <a:schemeClr val="tx2"/>
                  </a:solidFill>
                  <a:latin typeface="Comic Sans MS" pitchFamily="66" charset="0"/>
                </a:rPr>
                <a:t>2.0 </a:t>
              </a:r>
            </a:p>
          </p:txBody>
        </p:sp>
        <p:sp>
          <p:nvSpPr>
            <p:cNvPr id="43024" name="Text Box 46"/>
            <p:cNvSpPr txBox="1">
              <a:spLocks noChangeArrowheads="1"/>
            </p:cNvSpPr>
            <p:nvPr/>
          </p:nvSpPr>
          <p:spPr bwMode="auto">
            <a:xfrm>
              <a:off x="2668" y="3350"/>
              <a:ext cx="3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b">
              <a:spAutoFit/>
            </a:bodyPr>
            <a:lstStyle/>
            <a:p>
              <a:pPr eaLnBrk="0" hangingPunct="0"/>
              <a:r>
                <a:rPr kumimoji="1" lang="en-US" sz="2000">
                  <a:solidFill>
                    <a:schemeClr val="tx2"/>
                  </a:solidFill>
                  <a:latin typeface="Comic Sans MS" pitchFamily="66" charset="0"/>
                </a:rPr>
                <a:t>3.0</a:t>
              </a:r>
            </a:p>
          </p:txBody>
        </p:sp>
        <p:sp>
          <p:nvSpPr>
            <p:cNvPr id="43025" name="Text Box 47"/>
            <p:cNvSpPr txBox="1">
              <a:spLocks noChangeArrowheads="1"/>
            </p:cNvSpPr>
            <p:nvPr/>
          </p:nvSpPr>
          <p:spPr bwMode="auto">
            <a:xfrm>
              <a:off x="3408" y="3350"/>
              <a:ext cx="3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b">
              <a:spAutoFit/>
            </a:bodyPr>
            <a:lstStyle/>
            <a:p>
              <a:pPr eaLnBrk="0" hangingPunct="0"/>
              <a:r>
                <a:rPr kumimoji="1" lang="en-US" sz="2000">
                  <a:solidFill>
                    <a:schemeClr val="tx2"/>
                  </a:solidFill>
                  <a:latin typeface="Comic Sans MS" pitchFamily="66" charset="0"/>
                </a:rPr>
                <a:t>4.0</a:t>
              </a:r>
            </a:p>
          </p:txBody>
        </p:sp>
        <p:sp>
          <p:nvSpPr>
            <p:cNvPr id="43026" name="Line 48"/>
            <p:cNvSpPr>
              <a:spLocks noChangeShapeType="1"/>
            </p:cNvSpPr>
            <p:nvPr/>
          </p:nvSpPr>
          <p:spPr bwMode="auto">
            <a:xfrm>
              <a:off x="1344" y="3216"/>
              <a:ext cx="0" cy="14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endParaRPr lang="en-US"/>
            </a:p>
          </p:txBody>
        </p:sp>
        <p:sp>
          <p:nvSpPr>
            <p:cNvPr id="43027" name="Line 49"/>
            <p:cNvSpPr>
              <a:spLocks noChangeShapeType="1"/>
            </p:cNvSpPr>
            <p:nvPr/>
          </p:nvSpPr>
          <p:spPr bwMode="auto">
            <a:xfrm>
              <a:off x="2112" y="3216"/>
              <a:ext cx="0" cy="14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endParaRPr lang="en-US"/>
            </a:p>
          </p:txBody>
        </p:sp>
        <p:sp>
          <p:nvSpPr>
            <p:cNvPr id="43028" name="Line 50"/>
            <p:cNvSpPr>
              <a:spLocks noChangeShapeType="1"/>
            </p:cNvSpPr>
            <p:nvPr/>
          </p:nvSpPr>
          <p:spPr bwMode="auto">
            <a:xfrm>
              <a:off x="2880" y="3216"/>
              <a:ext cx="0" cy="14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endParaRPr lang="en-US"/>
            </a:p>
          </p:txBody>
        </p:sp>
        <p:sp>
          <p:nvSpPr>
            <p:cNvPr id="43029" name="Line 51"/>
            <p:cNvSpPr>
              <a:spLocks noChangeShapeType="1"/>
            </p:cNvSpPr>
            <p:nvPr/>
          </p:nvSpPr>
          <p:spPr bwMode="auto">
            <a:xfrm>
              <a:off x="3648" y="3216"/>
              <a:ext cx="0" cy="14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endParaRPr lang="en-US"/>
            </a:p>
          </p:txBody>
        </p:sp>
        <p:sp>
          <p:nvSpPr>
            <p:cNvPr id="43030" name="Text Box 52"/>
            <p:cNvSpPr txBox="1">
              <a:spLocks noChangeArrowheads="1"/>
            </p:cNvSpPr>
            <p:nvPr/>
          </p:nvSpPr>
          <p:spPr bwMode="auto">
            <a:xfrm>
              <a:off x="144" y="1296"/>
              <a:ext cx="32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b">
              <a:spAutoFit/>
            </a:bodyPr>
            <a:lstStyle/>
            <a:p>
              <a:pPr eaLnBrk="0" hangingPunct="0"/>
              <a:r>
                <a:rPr kumimoji="1" lang="en-US" sz="2000">
                  <a:solidFill>
                    <a:schemeClr val="tx2"/>
                  </a:solidFill>
                  <a:latin typeface="Comic Sans MS" pitchFamily="66" charset="0"/>
                </a:rPr>
                <a:t>1.0</a:t>
              </a:r>
            </a:p>
          </p:txBody>
        </p:sp>
        <p:sp>
          <p:nvSpPr>
            <p:cNvPr id="43031" name="Line 53"/>
            <p:cNvSpPr>
              <a:spLocks noChangeShapeType="1"/>
            </p:cNvSpPr>
            <p:nvPr/>
          </p:nvSpPr>
          <p:spPr bwMode="auto">
            <a:xfrm flipH="1">
              <a:off x="480" y="3312"/>
              <a:ext cx="19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endParaRPr lang="en-US"/>
            </a:p>
          </p:txBody>
        </p:sp>
        <p:sp>
          <p:nvSpPr>
            <p:cNvPr id="43032" name="Line 54"/>
            <p:cNvSpPr>
              <a:spLocks noChangeShapeType="1"/>
            </p:cNvSpPr>
            <p:nvPr/>
          </p:nvSpPr>
          <p:spPr bwMode="auto">
            <a:xfrm flipH="1">
              <a:off x="480" y="2352"/>
              <a:ext cx="19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endParaRPr lang="en-US"/>
            </a:p>
          </p:txBody>
        </p:sp>
        <p:sp>
          <p:nvSpPr>
            <p:cNvPr id="43033" name="Line 55"/>
            <p:cNvSpPr>
              <a:spLocks noChangeShapeType="1"/>
            </p:cNvSpPr>
            <p:nvPr/>
          </p:nvSpPr>
          <p:spPr bwMode="auto">
            <a:xfrm flipH="1">
              <a:off x="480" y="1392"/>
              <a:ext cx="19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endParaRPr lang="en-US"/>
            </a:p>
          </p:txBody>
        </p:sp>
      </p:grpSp>
      <p:sp>
        <p:nvSpPr>
          <p:cNvPr id="43013" name="Text Box 56"/>
          <p:cNvSpPr txBox="1">
            <a:spLocks noChangeArrowheads="1"/>
          </p:cNvSpPr>
          <p:nvPr/>
        </p:nvSpPr>
        <p:spPr bwMode="auto">
          <a:xfrm>
            <a:off x="746125" y="5622925"/>
            <a:ext cx="8169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eaLnBrk="0" hangingPunct="0"/>
            <a:r>
              <a:rPr kumimoji="1" lang="en-US" sz="2000">
                <a:solidFill>
                  <a:schemeClr val="tx2"/>
                </a:solidFill>
                <a:latin typeface="Comic Sans MS" pitchFamily="66" charset="0"/>
              </a:rPr>
              <a:t>Consider the graph of velocity versus time shown above. Determine, first from an equation and then directly from the graph, the displacement from 0 to 1.0 s.</a:t>
            </a:r>
          </a:p>
        </p:txBody>
      </p:sp>
    </p:spTree>
    <p:extLst>
      <p:ext uri="{BB962C8B-B14F-4D97-AF65-F5344CB8AC3E}">
        <p14:creationId xmlns:p14="http://schemas.microsoft.com/office/powerpoint/2010/main" val="2288376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2462" y="1981200"/>
            <a:ext cx="8339138" cy="14700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Non-Constant Forces Part 1</a:t>
            </a:r>
            <a:br>
              <a:rPr lang="en-US" sz="4000" dirty="0" smtClean="0"/>
            </a:br>
            <a:r>
              <a:rPr lang="en-US" sz="4000" dirty="0" smtClean="0"/>
              <a:t>Forces that vary with time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003322"/>
            <a:ext cx="6172200" cy="1016478"/>
          </a:xfrm>
        </p:spPr>
        <p:txBody>
          <a:bodyPr>
            <a:normAutofit/>
          </a:bodyPr>
          <a:lstStyle/>
          <a:p>
            <a:r>
              <a:rPr lang="en-US" dirty="0" smtClean="0"/>
              <a:t>Objective: </a:t>
            </a:r>
            <a:r>
              <a:rPr lang="en-US" dirty="0"/>
              <a:t>Calculate, for an object moving in one dimension, the velocity change that results when a force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acts over a specified time interval.</a:t>
            </a:r>
            <a:endParaRPr lang="en-US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294720" y="4892400"/>
              <a:ext cx="5011560" cy="1036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5000" y="4887360"/>
                <a:ext cx="5034960" cy="105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69896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What we know already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We know how to go from </a:t>
            </a:r>
            <a:r>
              <a:rPr lang="en-US" altLang="en-US" i="1" dirty="0" smtClean="0">
                <a:solidFill>
                  <a:srgbClr val="FF6600"/>
                </a:solidFill>
              </a:rPr>
              <a:t>position </a:t>
            </a:r>
            <a:r>
              <a:rPr lang="en-US" altLang="en-US" dirty="0" smtClean="0"/>
              <a:t>to </a:t>
            </a:r>
            <a:r>
              <a:rPr lang="en-US" altLang="en-US" i="1" dirty="0" smtClean="0">
                <a:solidFill>
                  <a:srgbClr val="FF6600"/>
                </a:solidFill>
              </a:rPr>
              <a:t>velocity </a:t>
            </a:r>
            <a:r>
              <a:rPr lang="en-US" altLang="en-US" dirty="0" smtClean="0"/>
              <a:t>if position is a function of time.</a:t>
            </a:r>
            <a:endParaRPr lang="en-US" altLang="en-US" i="1" dirty="0" smtClean="0">
              <a:solidFill>
                <a:srgbClr val="FF6600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400" i="1" dirty="0">
              <a:solidFill>
                <a:srgbClr val="FF6600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400" i="1" dirty="0" smtClean="0">
              <a:solidFill>
                <a:srgbClr val="FF6600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400" i="1" dirty="0">
              <a:solidFill>
                <a:srgbClr val="FF6600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400" i="1" dirty="0" smtClean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/>
              <a:t>We know how to go from </a:t>
            </a:r>
            <a:r>
              <a:rPr lang="en-US" altLang="en-US" i="1" dirty="0" smtClean="0">
                <a:solidFill>
                  <a:srgbClr val="FF6600"/>
                </a:solidFill>
              </a:rPr>
              <a:t>velocity </a:t>
            </a:r>
            <a:r>
              <a:rPr lang="en-US" altLang="en-US" dirty="0" smtClean="0"/>
              <a:t>to </a:t>
            </a:r>
            <a:r>
              <a:rPr lang="en-US" altLang="en-US" i="1" dirty="0" smtClean="0">
                <a:solidFill>
                  <a:srgbClr val="FF6600"/>
                </a:solidFill>
              </a:rPr>
              <a:t>acceleration </a:t>
            </a:r>
            <a:r>
              <a:rPr lang="en-US" altLang="en-US" dirty="0" smtClean="0"/>
              <a:t>if velocity is </a:t>
            </a:r>
            <a:r>
              <a:rPr lang="en-US" altLang="en-US" dirty="0"/>
              <a:t>a function of </a:t>
            </a:r>
            <a:r>
              <a:rPr lang="en-US" altLang="en-US" dirty="0" smtClean="0"/>
              <a:t>time.</a:t>
            </a:r>
            <a:endParaRPr lang="en-US" altLang="en-US" i="1" dirty="0">
              <a:solidFill>
                <a:srgbClr val="FF66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423367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Objective: Calculate, for an object moving in one dimension, the velocity change that results when a force </a:t>
            </a:r>
            <a:r>
              <a:rPr lang="en-US" sz="1200" i="1" dirty="0"/>
              <a:t>F</a:t>
            </a:r>
            <a:r>
              <a:rPr lang="en-US" sz="1200" dirty="0"/>
              <a:t>(</a:t>
            </a:r>
            <a:r>
              <a:rPr lang="en-US" sz="1200" i="1" dirty="0"/>
              <a:t>t</a:t>
            </a:r>
            <a:r>
              <a:rPr lang="en-US" sz="1200" dirty="0"/>
              <a:t>) acts over a specified time interval.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412360" y="2538360"/>
              <a:ext cx="2622960" cy="3351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97960" y="2523960"/>
                <a:ext cx="2652480" cy="338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23609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1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7467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/>
              <a:t>What we need to Learn Now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838200"/>
            <a:ext cx="7467600" cy="487375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We need to learn how to go from </a:t>
            </a:r>
            <a:r>
              <a:rPr lang="en-US" altLang="en-US" i="1" dirty="0" smtClean="0">
                <a:solidFill>
                  <a:srgbClr val="FF6600"/>
                </a:solidFill>
              </a:rPr>
              <a:t>acceleration </a:t>
            </a:r>
            <a:r>
              <a:rPr lang="en-US" altLang="en-US" dirty="0" smtClean="0"/>
              <a:t>to </a:t>
            </a:r>
            <a:r>
              <a:rPr lang="en-US" altLang="en-US" i="1" dirty="0" smtClean="0">
                <a:solidFill>
                  <a:srgbClr val="FF6600"/>
                </a:solidFill>
              </a:rPr>
              <a:t>velocity </a:t>
            </a:r>
            <a:r>
              <a:rPr lang="en-US" altLang="en-US" dirty="0" smtClean="0"/>
              <a:t>if acceleration is a function of time.</a:t>
            </a:r>
            <a:endParaRPr lang="en-US" altLang="en-US" i="1" dirty="0" smtClean="0">
              <a:solidFill>
                <a:srgbClr val="FF66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i="1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 smtClean="0"/>
              <a:t>We </a:t>
            </a:r>
            <a:r>
              <a:rPr lang="en-US" altLang="en-US" dirty="0"/>
              <a:t>need to </a:t>
            </a:r>
            <a:r>
              <a:rPr lang="en-US" altLang="en-US" dirty="0" smtClean="0"/>
              <a:t>learn how </a:t>
            </a:r>
            <a:r>
              <a:rPr lang="en-US" altLang="en-US" dirty="0"/>
              <a:t>to go from </a:t>
            </a:r>
            <a:r>
              <a:rPr lang="en-US" altLang="en-US" i="1" dirty="0" smtClean="0">
                <a:solidFill>
                  <a:srgbClr val="FF6600"/>
                </a:solidFill>
              </a:rPr>
              <a:t>velocity </a:t>
            </a:r>
            <a:r>
              <a:rPr lang="en-US" altLang="en-US" dirty="0" smtClean="0"/>
              <a:t>to </a:t>
            </a:r>
            <a:r>
              <a:rPr lang="en-US" altLang="en-US" i="1" dirty="0" smtClean="0">
                <a:solidFill>
                  <a:srgbClr val="FF6600"/>
                </a:solidFill>
              </a:rPr>
              <a:t>displacement </a:t>
            </a:r>
            <a:r>
              <a:rPr lang="en-US" altLang="en-US" dirty="0" smtClean="0"/>
              <a:t>if velocity is </a:t>
            </a:r>
            <a:r>
              <a:rPr lang="en-US" altLang="en-US" dirty="0"/>
              <a:t>a function of </a:t>
            </a:r>
            <a:r>
              <a:rPr lang="en-US" altLang="en-US" dirty="0" smtClean="0"/>
              <a:t>time.</a:t>
            </a:r>
          </a:p>
          <a:p>
            <a:pPr>
              <a:lnSpc>
                <a:spcPct val="90000"/>
              </a:lnSpc>
            </a:pPr>
            <a:endParaRPr lang="en-US" altLang="en-US" i="1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</a:rPr>
              <a:t>Put on your seatbelt, we’re in for an exciting ride!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423367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Objective: Calculate, for an object moving in one dimension, the velocity change that results when a force </a:t>
            </a:r>
            <a:r>
              <a:rPr lang="en-US" sz="1200" i="1" dirty="0"/>
              <a:t>F</a:t>
            </a:r>
            <a:r>
              <a:rPr lang="en-US" sz="1200" dirty="0"/>
              <a:t>(</a:t>
            </a:r>
            <a:r>
              <a:rPr lang="en-US" sz="1200" i="1" dirty="0"/>
              <a:t>t</a:t>
            </a:r>
            <a:r>
              <a:rPr lang="en-US" sz="1200" dirty="0"/>
              <a:t>) acts over a specified time interval.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895600"/>
            <a:ext cx="4114800" cy="4114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248920" y="1495440"/>
              <a:ext cx="4205520" cy="82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40280" y="1483560"/>
                <a:ext cx="4224960" cy="9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4467969"/>
      </p:ext>
    </p:extLst>
  </p:cSld>
  <p:clrMapOvr>
    <a:masterClrMapping/>
  </p:clrMapOvr>
  <p:transition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51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051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518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0518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518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60518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5187" grpId="0" build="p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51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051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518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0518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518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60518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5187" grpId="0" build="p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5257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 4-kg object traveling at 20 </a:t>
            </a:r>
            <a:r>
              <a:rPr lang="en-US" sz="2800" b="1" dirty="0" err="1" smtClean="0"/>
              <a:t>i</a:t>
            </a:r>
            <a:r>
              <a:rPr lang="en-US" sz="2800" dirty="0" smtClean="0"/>
              <a:t> m/s experiences a single force </a:t>
            </a:r>
            <a:r>
              <a:rPr lang="en-US" sz="2800" i="1" dirty="0" smtClean="0"/>
              <a:t>F(t)</a:t>
            </a:r>
            <a:r>
              <a:rPr lang="en-US" sz="2800" dirty="0" smtClean="0"/>
              <a:t>=20</a:t>
            </a:r>
            <a:r>
              <a:rPr lang="en-US" sz="2800" i="1" dirty="0" smtClean="0"/>
              <a:t>t</a:t>
            </a:r>
            <a:r>
              <a:rPr lang="en-US" sz="2800" baseline="30000" dirty="0" smtClean="0"/>
              <a:t>2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 </a:t>
            </a:r>
            <a:r>
              <a:rPr lang="en-US" sz="2800" dirty="0" smtClean="0"/>
              <a:t>N for 3 seconds. What is the resulting velocity?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423367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Objective: Calculate, for an object moving in one dimension, the velocity change that results when a force </a:t>
            </a:r>
            <a:r>
              <a:rPr lang="en-US" sz="1200" i="1" dirty="0"/>
              <a:t>F</a:t>
            </a:r>
            <a:r>
              <a:rPr lang="en-US" sz="1200" dirty="0"/>
              <a:t>(</a:t>
            </a:r>
            <a:r>
              <a:rPr lang="en-US" sz="1200" i="1" dirty="0"/>
              <a:t>t</a:t>
            </a:r>
            <a:r>
              <a:rPr lang="en-US" sz="1200" dirty="0"/>
              <a:t>) acts over a specified time interval.</a:t>
            </a:r>
          </a:p>
        </p:txBody>
      </p:sp>
    </p:spTree>
    <p:extLst>
      <p:ext uri="{BB962C8B-B14F-4D97-AF65-F5344CB8AC3E}">
        <p14:creationId xmlns:p14="http://schemas.microsoft.com/office/powerpoint/2010/main" val="2024335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5257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Use Newton’s Second Law to develop a function for </a:t>
            </a:r>
            <a:r>
              <a:rPr lang="en-US" sz="2800" i="1" dirty="0" smtClean="0"/>
              <a:t>a</a:t>
            </a:r>
            <a:r>
              <a:rPr lang="en-US" sz="2800" dirty="0" smtClean="0"/>
              <a:t>.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423367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Objective: Calculate, for an object moving in one dimension, the velocity change that results when a force </a:t>
            </a:r>
            <a:r>
              <a:rPr lang="en-US" sz="1200" i="1" dirty="0"/>
              <a:t>F</a:t>
            </a:r>
            <a:r>
              <a:rPr lang="en-US" sz="1200" dirty="0"/>
              <a:t>(</a:t>
            </a:r>
            <a:r>
              <a:rPr lang="en-US" sz="1200" i="1" dirty="0"/>
              <a:t>t</a:t>
            </a:r>
            <a:r>
              <a:rPr lang="en-US" sz="1200" dirty="0"/>
              <a:t>) acts over a specified time interval.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991240" y="2504520"/>
              <a:ext cx="4314600" cy="2893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80080" y="2492280"/>
                <a:ext cx="4341960" cy="292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64038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5257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Substitute </a:t>
            </a:r>
            <a:r>
              <a:rPr lang="en-US" sz="2800" i="1" dirty="0" smtClean="0"/>
              <a:t>dv/</a:t>
            </a:r>
            <a:r>
              <a:rPr lang="en-US" sz="2800" i="1" dirty="0" err="1" smtClean="0"/>
              <a:t>dt</a:t>
            </a:r>
            <a:r>
              <a:rPr lang="en-US" sz="2800" i="1" dirty="0" smtClean="0"/>
              <a:t> </a:t>
            </a:r>
            <a:r>
              <a:rPr lang="en-US" sz="2800" dirty="0" smtClean="0"/>
              <a:t>in place of </a:t>
            </a:r>
            <a:r>
              <a:rPr lang="en-US" sz="2800" i="1" dirty="0" smtClean="0"/>
              <a:t>a</a:t>
            </a:r>
            <a:r>
              <a:rPr lang="en-US" sz="2800" dirty="0" smtClean="0"/>
              <a:t>.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423367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Objective: Calculate, for an object moving in one dimension, the velocity change that results when a force </a:t>
            </a:r>
            <a:r>
              <a:rPr lang="en-US" sz="1200" i="1" dirty="0"/>
              <a:t>F</a:t>
            </a:r>
            <a:r>
              <a:rPr lang="en-US" sz="1200" dirty="0"/>
              <a:t>(</a:t>
            </a:r>
            <a:r>
              <a:rPr lang="en-US" sz="1200" i="1" dirty="0"/>
              <a:t>t</a:t>
            </a:r>
            <a:r>
              <a:rPr lang="en-US" sz="1200" dirty="0"/>
              <a:t>) acts over a specified time interval.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186360" y="2431440"/>
              <a:ext cx="3801240" cy="1239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7000" y="2415600"/>
                <a:ext cx="3826440" cy="126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446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5257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Separate variables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423367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Objective: Calculate, for an object moving in one dimension, the velocity change that results when a force </a:t>
            </a:r>
            <a:r>
              <a:rPr lang="en-US" sz="1200" i="1" dirty="0"/>
              <a:t>F</a:t>
            </a:r>
            <a:r>
              <a:rPr lang="en-US" sz="1200" dirty="0"/>
              <a:t>(</a:t>
            </a:r>
            <a:r>
              <a:rPr lang="en-US" sz="1200" i="1" dirty="0"/>
              <a:t>t</a:t>
            </a:r>
            <a:r>
              <a:rPr lang="en-US" sz="1200" dirty="0"/>
              <a:t>) acts over a specified time interval.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035800" y="2519640"/>
              <a:ext cx="4283280" cy="548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0680" y="2505600"/>
                <a:ext cx="4310640" cy="57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3013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990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Indicate you will be summing all of the small </a:t>
            </a:r>
            <a:r>
              <a:rPr lang="en-US" sz="2800" i="1" dirty="0" smtClean="0"/>
              <a:t>dv</a:t>
            </a:r>
            <a:r>
              <a:rPr lang="en-US" sz="2800" dirty="0" smtClean="0"/>
              <a:t> values up to get the overall change in velocity.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423367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Objective: Calculate, for an object moving in one dimension, the velocity change that results when a force </a:t>
            </a:r>
            <a:r>
              <a:rPr lang="en-US" sz="1200" i="1" dirty="0"/>
              <a:t>F</a:t>
            </a:r>
            <a:r>
              <a:rPr lang="en-US" sz="1200" dirty="0"/>
              <a:t>(</a:t>
            </a:r>
            <a:r>
              <a:rPr lang="en-US" sz="1200" i="1" dirty="0"/>
              <a:t>t</a:t>
            </a:r>
            <a:r>
              <a:rPr lang="en-US" sz="1200" dirty="0"/>
              <a:t>) acts over a specified time interval.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28920" y="1666800"/>
              <a:ext cx="7775280" cy="4430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3800" y="1655640"/>
                <a:ext cx="7805160" cy="445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4133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100</TotalTime>
  <Words>767</Words>
  <Application>Microsoft Office PowerPoint</Application>
  <PresentationFormat>On-screen Show (4:3)</PresentationFormat>
  <Paragraphs>79</Paragraphs>
  <Slides>17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Century Schoolbook</vt:lpstr>
      <vt:lpstr>Comic Sans MS</vt:lpstr>
      <vt:lpstr>Wingdings</vt:lpstr>
      <vt:lpstr>Wingdings 2</vt:lpstr>
      <vt:lpstr>Oriel</vt:lpstr>
      <vt:lpstr>Equation</vt:lpstr>
      <vt:lpstr>ANNOUNCEMENTS:</vt:lpstr>
      <vt:lpstr>Non-Constant Forces Part 1 Forces that vary with time</vt:lpstr>
      <vt:lpstr>What we know already</vt:lpstr>
      <vt:lpstr>What we need to Learn Now</vt:lpstr>
      <vt:lpstr>The problem</vt:lpstr>
      <vt:lpstr>Step 1</vt:lpstr>
      <vt:lpstr>Step 2</vt:lpstr>
      <vt:lpstr>Step 3</vt:lpstr>
      <vt:lpstr>Step 4</vt:lpstr>
      <vt:lpstr>PowerPoint Presentation</vt:lpstr>
      <vt:lpstr>Step 6</vt:lpstr>
      <vt:lpstr>Formulas for Polynomial Functions</vt:lpstr>
      <vt:lpstr>Step 7</vt:lpstr>
      <vt:lpstr>Step 8</vt:lpstr>
      <vt:lpstr>PowerPoint Presentation</vt:lpstr>
      <vt:lpstr>PowerPoint Presentation</vt:lpstr>
      <vt:lpstr>Sample Problem: Displacement</vt:lpstr>
    </vt:vector>
  </TitlesOfParts>
  <Company>Oak Ridge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Non-Constant Forces Part 1 Forces that vary with time</dc:title>
  <dc:creator>ORS User</dc:creator>
  <cp:lastModifiedBy>BETSY HONDORF</cp:lastModifiedBy>
  <cp:revision>4</cp:revision>
  <dcterms:created xsi:type="dcterms:W3CDTF">2012-09-21T16:28:10Z</dcterms:created>
  <dcterms:modified xsi:type="dcterms:W3CDTF">2015-09-11T14:32:49Z</dcterms:modified>
</cp:coreProperties>
</file>