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1"/>
  </p:sldMasterIdLst>
  <p:notesMasterIdLst>
    <p:notesMasterId r:id="rId11"/>
  </p:notesMasterIdLst>
  <p:handoutMasterIdLst>
    <p:handoutMasterId r:id="rId12"/>
  </p:handoutMasterIdLst>
  <p:sldIdLst>
    <p:sldId id="467" r:id="rId2"/>
    <p:sldId id="441" r:id="rId3"/>
    <p:sldId id="463" r:id="rId4"/>
    <p:sldId id="464" r:id="rId5"/>
    <p:sldId id="309" r:id="rId6"/>
    <p:sldId id="312" r:id="rId7"/>
    <p:sldId id="465" r:id="rId8"/>
    <p:sldId id="310" r:id="rId9"/>
    <p:sldId id="466" r:id="rId10"/>
  </p:sldIdLst>
  <p:sldSz cx="9144000" cy="6858000" type="screen4x3"/>
  <p:notesSz cx="7315200" cy="96012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6" autoAdjust="0"/>
    <p:restoredTop sz="81625" autoAdjust="0"/>
  </p:normalViewPr>
  <p:slideViewPr>
    <p:cSldViewPr>
      <p:cViewPr varScale="1">
        <p:scale>
          <a:sx n="61" d="100"/>
          <a:sy n="61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78DBA1-4837-40A1-AEA6-8104C791DBE8}" type="datetime1">
              <a:rPr lang="en-US"/>
              <a:pPr>
                <a:defRPr/>
              </a:pPr>
              <a:t>4/1/2016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9405980-03C7-44B5-AD32-BA0B981B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3:52:12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21410 6629 29 0,'9'25'35'0,"-16"-8"1"15,-3 12 1-15,12 17-17 16,-31-12-3-16,25 28-3 15,-21-22-3-15,21 18-3 0,-6-22-2 16,24-5-2 0,5-29 0-16,26-25-1 15,14-33 0-15,22-23 0 16,18-20 0-16,20-22-2 16,14-10 0-16,14-9-2 0,13 4-3 15,-4 0-6-15,12 23-32 16,-13 7-1-16,-13 8 0 15,-18 16 0-15</inkml:trace>
  <inkml:trace contextRef="#ctx0" brushRef="#br0" timeOffset="4939.7992">24189 8160 15 0,'0'0'31'16,"0"0"1"-16,0-20-8 16,-21 5-5-16,21 15-4 15,-41-23-3-15,18 15-3 16,-31-17-2-16,4 12 0 15,-27-18-2-15,-4 10 0 16,-27-11 0-16,-6 7-1 16,-23-10 0-16,-6 8-2 15,-11-3 1-15,-8 1-1 16,-6 0 0-16,-3 4-1 0,-13 6 0 16,-10 5 1-16,-13 11-1 15,-9 8 0-15,-13 13 0 16,-13 7 0-16,-12 7 0 15,-1 8 1-15,3 7-1 16,9 2 0-16,11-1 1 16,18-4 0-16,17-1-2 15,24-3 2-15,24-6-1 16,24-3-1-16,17-6 1 16,27-2 0-16,17-4-1 15,16 0 0-15,19 3 1 16,15 1-1-16,13 2 0 15,16 1 0-15,18 9 1 0,17 3-1 16,19 1 1-16,20 1-2 16,25 0 2-16,23 0-2 15,23 1 2-15,29 5-2 16,17-6 2-16,20 4-1 16,17 2 0-16,25 2 0 15,14 0 1-15,17-2-1 16,13-6 1-16,20-9-1 15,5-10 0-15,11-13-1 16,-1-8 1-16,-8-8 0 16,-9-13 0-16,-19-8 1 15,-26-5-1-15,-28-3 0 16,-32-3 0-16,-30 0 1 0,-39-4 0 16,-32-6-1-16,-39-8 0 15,-35-1 1-15,-35-6-1 31,-42-3 0-31,-34-1 1 0,-42 0-1 0,-28-2 0 16,-25 2 1-16,-25 6-1 16,-14 2 0-16,-6 3 1 15,4 3-1-15,5 5 0 16,16 6 0-16,18-1 1 16,19 11-1-16,25 3 0 15,22 10 0-15,20 4 0 16,18 5 0-16,20 5-1 15,12-1 0-15,22 8-1 0,0 0-1 16,0 0-1-16,0 0-6 16,6 21-17-1,-6-21-15-15,16 19 0 16,-16-19 0-16,11 25 0 0</inkml:trace>
  <inkml:trace contextRef="#ctx0" brushRef="#br0" timeOffset="7359.6756">7100 9454 11 0,'-39'4'13'15,"-7"-10"2"-15,21 6-2 16,4-7-2-16,21 7-1 16,-14-18 0-16,16 1 0 15,15 6 0-15,-7-10-1 16,13 11-1-16,-13-9 0 15,9 11 0-15,-15-9-1 16,-4 17 1-16,0 0-2 16,0 0 0-16,8-17-1 0,-8 17 0 15,0 0-1-15,0 0 0 16,0 0 0-16,0 0-2 16,17 23 2-1,12-12-2-15,10-1 1 16,24 3 0-16,22-3 0 0,35 3 1 15,34-5-2-15,37 1 1 16,33-1 0-16,42-4-1 16,37 0 0-16,34 2 0 15,35-5 0-15,24-2 0 16,13-1 0-16,23-2 0 16,10-6 0-16,11 1 0 15,4-5 0-15,2 1-1 0,-13-1 0 16,-11 1 0-16,-14 7 0 15,-33 4 0 1,-33 6-1-16,-39 8 0 16,-50 1 1-16,-42 4-1 0,-47 2 0 15,-46 4 0-15,-34-3-1 16,-34-1-1-16,-20 2-4 16,-43-21-11-16,8 17-24 15,-8-17-1-15,-24 14 0 16,7-9-1-16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4:16:44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2351 3851 16 0,'0'0'28'15,"0"0"-5"-15,0 0-2 16,0 0-2-16,0 0-1 15,0 0-3-15,0 0-3 16,0 0-2-16,17 12-2 16,-17-12 0-16,0 0-2 15,0 0-1-15,0 0 0 16,-19 21-1-16,19-21-1 16,-37 25-1-16,14-6 0 0,-9-2 0 15,-7 4-1-15,-3-1 0 16,1-3-1-16,4 2 0 15,5-4 0-15,7 3 0 32,5-7-1-32,20-11 1 0,0 0 0 0,33 21 0 15,8-19-1-15,9 2 1 32,11 2 1-32,7 0-2 0,3 3 1 0,-1 5 0 15,-9 7 0-15,-10 6 0 16,-11 9 1-16,-13 2 0 15,-13 5 1-15,-14-3 0 16,-8 6 2-16,-13-6-2 0,-4-2 1 16,-8-7-1-16,0-6 1 15,-6-2-2-15,1-8 1 16,3-3-2-16,2-8 0 16,6-4-1-16,4-8 0 15,6 0-2-15,1-15-2 16,14 4-1-16,-3-21-7 15,28-4-28-15,-8 4-1 16,6-3 0-16,5 1 1 16</inkml:trace>
  <inkml:trace contextRef="#ctx0" brushRef="#br0" timeOffset="212.0776">2756 4043 76 0,'0'23'42'0,"-2"10"-1"0,-4 1 0 16,4 10-34-16,-7-5-2 15,9 3-1-15,-4-4-2 16,6-9-2-16,4 0-4 16,-6-29-4-16,32 8-29 15,-18-28-4-15,-1-5-1 16,-3-13 1-16</inkml:trace>
  <inkml:trace contextRef="#ctx0" brushRef="#br0" timeOffset="340.1184">2762 3788 62 0,'-23'-13'34'0,"23"13"-4"0,-20 2-21 15,20-2-41-15,0 0-1 16,0 0-3-16</inkml:trace>
  <inkml:trace contextRef="#ctx0" brushRef="#br0" timeOffset="835.2856">2995 3991 67 0,'23'14'40'16,"-23"-14"1"-16,20 23 0 15,-1 6-30-15,-21-10-4 16,8 19-1-16,-4 0-1 16,2 7-2-16,-1 1-1 15,-1 0-1-15,0-8-1 16,0-7 1-16,0-12-1 15,-2-19-1-15,0 0 1 16,0 0 0-16,10-27 0 16,-2-2-1-16,-3-5 1 15,7-3-1-15,1-1 0 16,9-4 1-16,-1 3-1 0,6 7 1 16,2 3 0-16,4 10 1 15,-3 2-1-15,3 11 1 16,-4 10-1-16,0 11 1 15,-6 10 0-15,-2 9 0 16,-3 5 0-16,-7 3-1 16,-3 6 0-16,-4-4 0 15,0-4-1-15,-6-9-2 16,6-4-3-16,-4-27-4 16,13 23-19-16,-13-23-13 15,16-23 1-15,-7-6-1 16,9-5 2-16</inkml:trace>
  <inkml:trace contextRef="#ctx0" brushRef="#br0" timeOffset="1179.4019">3863 3704 71 0,'0'0'41'16,"18"0"1"-16,-32 19 0 15,8 31-30-15,-28 1-4 16,7 26-2-16,-4 4-2 15,11 9-2-15,7-2-1 16,17-7 0-16,17-10 0 16,18-18-1-16,11-18-1 15,13-27 1-15,5-18 0 16,-1-19 0-16,-3-15 0 0,-14-13 0 16,-7-12 1-16,-14-6-1 15,-14-4 1 1,-13 4-1-16,-10 4 0 15,-11 6 0-15,-6 9 0 0,-4 10-1 16,-2 14 0-16,-4 1-3 16,8 16-1-16,-4-1-3 15,31 16-10-15,-34 20-25 16,16-5 2-16,-3 4-1 16,4 6 0-16</inkml:trace>
  <inkml:trace contextRef="#ctx0" brushRef="#br0" timeOffset="1436.4858">3763 4133 52 0,'25'23'40'0,"-8"-17"2"15,5 2-1-15,1-22-14 16,8 16-20-16,-6-11-2 16,7 1-1-16,3-2-4 15,0-3-2-15,2 7-4 16,-20-7-33-16,10 3-2 16,-10 3 0-16,-17 7 0 15</inkml:trace>
  <inkml:trace contextRef="#ctx0" brushRef="#br0" timeOffset="2307.7826">4891 3842 34 0,'-2'17'35'16,"2"-17"1"-16,0 0 0 0,25 17-21 15,-25-17-4-15,33-7-3 16,-12-1-4-16,8 2-1 16,4-1-4-1,-4-11-5-15,14 20-11 0,-9-13-18 16,-13-1-2-16,-3 4 1 16,-18 8-1-16</inkml:trace>
  <inkml:trace contextRef="#ctx0" brushRef="#br0" timeOffset="2499.8471">4858 3997 69 0,'0'0'37'0,"24"12"0"16,1-3-10-16,-2-28-18 16,17 15-2-1,-5-7-4-15,6-3-4 16,1 12-7-16,-15-1-27 0,4-9-3 15,-8 2 1-15,-6-1-2 16</inkml:trace>
  <inkml:trace contextRef="#ctx0" brushRef="#br0" timeOffset="4199.4196">5740 3094 33 0,'0'0'36'16,"0"0"0"-16,0 0-2 15,25 4-14-15,-25-4-5 16,0 21-4-16,-2-4-4 15,12 17-1-15,-8-1-2 16,5 11 0-16,-3-4-1 16,4 6-1-16,-4-3-1 15,2-1 0-15,-3-11 0 16,-1-8 0-16,-2-23-2 16,0 26 0-16,0-26 0 0,0 0 0 15,-21-3-2-15,4-19 0 16,1 3-2-16,-7-15 0 15,8-5 0-15,-12-14 1 16,11 1 0-16,-1-9 1 16,9 3 1-16,3-1 1 15,8 1 1-15,11 6 2 16,5 2 0-16,16 10 1 16,0 2 0-16,11 15 1 15,-2-2-1-15,8 11 1 16,-9 5 0-16,-1 14 0 15,-13 11-1-15,-6 9-1 16,-15 7 0-16,-8 9 0 0,-12 7-1 16,-11 5 1-16,-6-3-1 15,0-2-1-15,-5-8 1 16,5 3 0-16,2-15-1 16,6-3 0-16,5-6 1 15,16-19-1-15,-8 27 0 16,8-27 1-16,16 21 0 15,-16-21-1-15,36 18 1 16,-10-11-1-16,2 5 1 16,3-1-1-16,2-3 0 15,0-2-1-15,-2 1-1 16,-6-5-2-16,4 6-4 16,-29-8-23-16,31-13-11 0,-31 13 1 15,19-23-1-15</inkml:trace>
  <inkml:trace contextRef="#ctx0" brushRef="#br0" timeOffset="4531.5341">6699 2921 93 0,'9'25'42'16,"-15"4"0"-16,-7 40-13 0,-22-19-22 16,-1 19-1-1,-17 11-1-15,-2 18-2 0,-11 6 0 16,2-1 0 0,5-3-2-16,1 2 0 0,2-12 0 15,9-12-1-15,7-14 1 31,7-16-2-31,12-10 0 0,2-13-1 0,5-2-2 16,14-23-3-16,0 0-10 16,-9-19-25-16,10-4-1 15,1-6 0-15,6-4 1 16</inkml:trace>
  <inkml:trace contextRef="#ctx0" brushRef="#br0" timeOffset="5039.7045">6606 3692 60 0,'0'0'38'16,"0"0"1"-16,0 0 0 16,-6 17-26-16,14 14-4 0,-14-8-2 15,8 17-2-15,-2-1-1 16,2 7-1-16,-2-2 0 15,2 0-1-15,0-8-1 16,0-3 0-16,0-8 0 16,-2-25 0-16,0 23-1 15,0-23 1-15,0 0-1 16,-4-34 0-16,4 3 1 0,4-2 0 16,2-5-1-1,5-4-1-15,6 1 1 16,5-3 0-16,5 4 0 15,5 5-1-15,5 5 0 0,0 1-2 16,3 12 0-16,-9-4-3 16,13 23-9-16,-7-10-27 15,-10 8 2-15,-27 0-2 16,27-2 1-16</inkml:trace>
  <inkml:trace contextRef="#ctx0" brushRef="#br0" timeOffset="7679.6037">9231 3462 52 0,'19'-15'36'16,"-19"15"1"-16,2-29-5 15,-2 29-20-15,0 0-1 16,10 23-3-16,-8-6-3 16,11 18 0-16,-3 1-1 15,11 14-1-15,-1-2 0 16,5 6-1-16,-6-8 1 15,2 0-2-15,-5-12 1 16,-5-11-1-16,-11-23 1 16,0 0-1-16,0 0-1 15,0 0 0-15,-10-46 1 16,-1 8-1-16,-1-6 0 0,-1-4 0 16,3-2-1-16,2 0 1 15,7 0 0-15,4 8 0 16,9 9-1-16,9 3 1 15,10 5 0-15,6 4-1 16,9 3 0-16,2 7-1 16,8 3-1-16,-8-3-5 15,14 20-15-15,-18-9-17 16,-7 2-1-16,-10-2 0 16,-4 2 1-16</inkml:trace>
  <inkml:trace contextRef="#ctx0" brushRef="#br0" timeOffset="7892.6708">9964 3345 80 0,'31'-4'38'0,"6"0"-1"16,1 2-13-16,-5-11-20 15,11 0-5-15,3 11-14 16,-15-2-21-16,-10 0-1 16,-22 4 0-16,0 0-1 15</inkml:trace>
  <inkml:trace contextRef="#ctx0" brushRef="#br0" timeOffset="8044.7194">9931 3546 52 0,'20'16'34'0,"7"-22"2"16,13-2-2-16,12-1-28 16,-7-12-7-16,3 7-30 15,-6-9-2-15,3 6-2 16,-11-4 0-16</inkml:trace>
  <inkml:trace contextRef="#ctx0" brushRef="#br0" timeOffset="8706.9468">10583 3462 76 0,'25'23'42'0,"0"2"-1"16,4 13 1-16,-13-7-33 15,18 11-2-15,-7-5-1 16,4 7-2-16,-4-2-1 15,0-2-2-15,0-7 1 16,-4-8-1-16,-5-4 0 16,-1-8 0-16,-17-13-1 15,21 16 1-15,-21-16-1 16,0 0 0-16,2-31 0 16,-6 4 1-16,1-13-1 15,-5-12 0-15,2-9-1 16,0-14 1-16,4-11-1 0,0-1 1 15,2-7-1-15,-1 2 1 16,-3 4 0-16,0 9 0 16,-4 3 0-16,0 8 1 15,-3 13-1-15,-1 3 0 16,3 8 0-16,1 7 0 16,0 3 0-16,4 5 0 15,2 6-1-15,-1 4 1 16,3 19 0-16,-2-25 0 15,2 25 1-15,0 0-1 16,0 0 0-16,0 0 0 16,0 0 0-16,0 0-1 15,0 0 1-15,0 0 0 0,0 0 0 16,36 13 0-16,1-7 1 16,23-2-1-16,23-2 1 15,28-4 1-15,32-4-2 16,31-3 2-16,26-5-1 15,24 3 1-15,17 1-1 16,18 1 0-16,5-3 0 16,0-1 0-16,-11-1 0 15,-14 5-1-15,-27-3-2 16,-32-7 0-16,-32 7-3 16,-53-14-13-16,-37 20-26 15,-58 6 0-15,0 0 1 16,-72-21-1-16</inkml:trace>
  <inkml:trace contextRef="#ctx0" brushRef="#br0" timeOffset="9347.1629">11605 3215 59 0,'0'0'39'0,"18"-2"0"15,-18 2 0-15,-21-6-24 0,21 6-5 16,-56 13-2-1,17 5-4-15,-15-1-1 16,4 4-1-16,0 0 0 16,5 6-2-16,11-4 1 15,16 0-1-15,18-2 0 0,20-8 0 16,14 1-1-16,13-3 1 16,9 1 0-16,5-1 0 15,3 3-1-15,0 3 1 16,-8 0 0-16,-8 4 1 15,-10 1 0-15,-14 2-1 16,-17 1 1-16,-9-2 0 16,-17-1 0-16,-10 1-1 15,-10-4 1-15,-3 0-1 16,-4-8-1-16,-1-5 0 16,11-2-3-16,-7-21-5 15,26 21-14-15,-4-29-18 0,9-2 0 16,3-10 0-16,11-1 0 15</inkml:trace>
  <inkml:trace contextRef="#ctx0" brushRef="#br0" timeOffset="9723.2872">11692 3149 37 0,'37'-19'36'15,"-12"10"2"-15,6-3 0 16,9 10-15-16,-13-23-10 16,25 25-4-16,-15-13-2 0,9 13-2 15,-9-4-1-15,-2 12-1 16,-12-1-1-16,-6 12-1 16,-13 3 0-16,-8 6 0 15,-11 3-1-15,-8 5 1 16,-6 1-1-16,-2-5 0 15,-2 1 0 1,2-8 0-16,6-4 0 0,25-21 0 16,-25 23 1-16,25-23-1 15,0 0 0-15,37-8 0 16,-6-3 0-16,1-1 0 16,11 1-2-16,-3-4-2 15,10 9-4-15,-17-8-31 0,10 5-1 16,-9-1-1-16,-5 6 0 15</inkml:trace>
  <inkml:trace contextRef="#ctx0" brushRef="#br0" timeOffset="9953.3722">12313 3466 68 0,'29'2'40'0,"6"-2"-1"16,6-4 1-16,-3-10-30 16,14 7-4-16,-6-5-3 0,3-1-4 15,-5 13-6 1,-23-10-31-16,4-5-1 16,-25 15-1-16,20-29 1 0</inkml:trace>
  <inkml:trace contextRef="#ctx0" brushRef="#br0" timeOffset="10144.4329">12593 3285 71 0,'0'0'41'0,"-4"35"1"16,2-14 0-16,12 19-27 16,-18-11-7-16,16 15-2 15,-8-7-1-15,4 7-2 0,3-2-2 16,1-6-1-16,4 1-3 15,-3-20-3 1,15 10-5-16,-24-27-32 16,32-2 1-16,-14-17-1 0,1-4 1 15</inkml:trace>
  <inkml:trace contextRef="#ctx0" brushRef="#br0" timeOffset="10391.5133">12990 3163 87 0,'25'7'43'16,"-9"16"0"-16,-10-1-1 15,25 14-34-15,-26-3-1 16,11 11-2-16,-7 4-1 16,5 2-2-16,-3-3-1 0,1-2 0 15,-2-9-1-15,-5-7-1 16,-1-6-1-16,-4-23-2 15,4 19-2-15,-4-19-6 16,-8-23-29-16,-19 0-2 16,4 0 0-16,-8-13 0 15</inkml:trace>
  <inkml:trace contextRef="#ctx0" brushRef="#br0" timeOffset="10742.6313">12942 3261 63 0,'29'-25'38'0,"12"2"2"15,3-6-1-15,22 17-24 16,-18-18-4-16,13 20-4 0,-8-3 0 16,1 15-2-16,-14-2-1 15,-1 17-1-15,-14 6-1 16,-10 7 0-16,-11 7-1 16,-10 3 0-16,-9 4-1 15,-5 0 0-15,-7 6 0 16,-1-2 0-16,1-6 0 31,3-3 1-31,9-5-1 0,9-5 0 0,8-6 1 16,12-4-1-16,11-7 1 15,4-4-1-15,9-3 0 16,-1 1 1-16,3-4-1 16,1 2 0-16,-3 0-1 0,-1-2 0 15,-4 1-3-15,-12-5-3 16,10 20-9-16,-31-18-27 15,29-10 1-15,-29 10-2 16,4-32 1-16</inkml:trace>
  <inkml:trace contextRef="#ctx0" brushRef="#br0" timeOffset="11186.7854">13725 3044 58 0,'23'-21'39'15,"-3"11"0"-15,1 1 1 16,29 9-26-16,-35-20-2 15,20 20-4-15,-16-9-2 16,10 14-2-16,-11-1 0 16,-18-4-2-16,23 29 0 15,-25-6 0-15,-6 4-1 16,-5 4-1-16,-5 5 1 16,-1-3 0-16,-2 1 0 0,5-5 0 15,5-2 0-15,7-6 0 16,4-21 0 15,15 25 0-31,7-21 1 0,7-2-1 0,3-6 0 31,7 0 0-31,5-6 0 0,10 3-2 0,4-3-1 0,-6-5-4 16,20 15-36-16,-28-10-2 16,-3 4 0-16,-14-1 0 15</inkml:trace>
  <inkml:trace contextRef="#ctx0" brushRef="#br0" timeOffset="15955.3944">2282 6151 19 0,'7'-17'29'0,"-7"17"-5"16,0 0-3-16,6-19-2 16,-6 19-5-16,0 0-2 15,0 0-5-15,0 0-1 16,0 0 0-16,10-23 0 16,-10 23-1-16,0 0 1 15,0 0-1-15,7-27-1 0,-7 27 0 16,0 0 0-16,0 0-1 15,6-23-1-15,-6 23 0 16,0 0 0-16,0 0 0 16,2-23 0-16,-2 23-1 15,0 0 1-15,-4-23-1 16,4 23 1-16,0 0-1 16,-25-15 1-16,25 15 0 15,-34 0-1-15,12 1-1 16,-5 1 1-16,2 6 0 15,-4-2-1-15,2 3 0 16,-2 3 1-16,0 3-1 16,1-1 1-16,-1 5 0 0,5 4 0 15,1 2 0-15,-2 2 1 16,6 7-2-16,5 3 1 16,1 1 0-16,3 10 0 15,4 4 0-15,3 3-1 16,-1 5 0-16,8-3 1 15,-1 1 0-15,1 1-1 16,8 5 1-16,-2-5-1 16,5-1 1-16,-2-1-1 15,5 1 1-15,-3 1-1 16,1 3 1-16,1 1-1 16,-3-2 0-16,1-3 1 0,-3 3-1 15,-3-3-1 1,-1 3 1-16,-4 2 0 0,-2 3 0 15,-2-11 1 1,-2-1-1-16,-6 2 0 0,-3-8 1 16,-3-2 0-16,-3-4-1 15,-3-12 1-15,-3-3 0 16,0-9-1-16,-2-1 1 16,-2-8 0-16,-2 1 0 15,0-10-1-15,-2-2 1 16,2-6-1-16,4-1 1 15,-4-1-1-15,4-1 0 32,2-5 0-32,6 3-1 0,-1-2 0 0,5-6 0 0,5 1-2 15,-3-6 0-15,9 4-2 16,-4-8-3-16,6 30-4 16,-8-33-30-16,8 33-2 15,8-25 2-15,-8 25-1 16</inkml:trace>
  <inkml:trace contextRef="#ctx0" brushRef="#br0" timeOffset="16715.653">2172 8196 68 0,'0'0'37'0,"0"0"0"16,25-19-9-16,2 19-20 15,-8-12-3-15,14 8-1 16,-4-7-1-16,2 1-3 16,-1 7-3-16,-8-17-10 0,1 9-24 15,-2 3 0-15,-21 8-1 16,27-19 0-16</inkml:trace>
  <inkml:trace contextRef="#ctx0" brushRef="#br0" timeOffset="17819.0242">2876 7881 32 0,'0'0'31'0,"0"0"-4"16,19 2-6-16,-19-2-5 15,0 0-3-15,0 0-3 16,17 6-3-16,-17-6 0 16,0 0-2-16,0 0 1 15,0 0-2-15,0 0 1 16,0 0-1-16,0 0 0 15,0 0-1-15,0 0 0 0,0 0-1 16,0 0 0-16,0 0 0 16,6-21-1-1,-6 21 1-15,0 0-1 16,-4-23 1-16,4 23-1 0,0 0 1 16,-15-15-1-16,15 15 0 15,-19-12 1-15,19 12-1 16,-26-8 0-16,26 8 0 15,-30 0 0-15,30 0 0 16,-33 6-1-16,33-6 1 16,-33 25-1-16,16-2 1 15,-1 4-1-15,3 4 1 16,1-1-1-16,5 3 0 16,1 2 1-16,4-1-1 15,4-3 0-15,6-4 0 16,4-4 0-16,-10-23 0 15,34 28 0-15,-14-22 0 0,3-6 1 16,0-2-1-16,0-11 0 16,2-4 0-16,-4-8 0 15,2-2 0-15,1-4-1 16,-1-5 1-16,-2-1 0 16,0 3 0-16,-3 1-1 15,-1 2 1-15,0 4 1 16,-3 6-1-16,-14 21 0 15,33-23 0-15,-12 16 0 16,2 1-1-16,6 8 2 16,2 6-1-16,0 7 0 15,5 4 0-15,-5 4 1 16,-2 6 0-16,-8 3 0 0,-3 3-1 16,-9-4 1-16,-3-3 0 15,-6-5-1-15,-8-5 1 16,8-18 0-16,-34 9-1 15,3-16 0-15,-2-9 0 16,0-9 0-16,-5 0 0 16,-3-1-1-16,-1-7-1 15,5 12-2-15,-5-4-3 16,24 25-17-16,-11-10-19 16,2 8 1-16,4 4 0 15,23-2-1-15</inkml:trace>
  <inkml:trace contextRef="#ctx0" brushRef="#br0" timeOffset="18608.2906">2299 5674 25 0,'0'0'34'0,"0"0"1"15,0 0-1-15,-6 30-14 16,6-30-5-16,0 0-4 16,0 0-3-16,31-5-2 15,-14-1-2-15,10 8-1 16,-3-6 0-16,4 0-2 16,-1 2-1-16,0-6-2 15,6 8-3-15,-17-23-7 16,18 10-25-16,-14-4-1 0,-13-1 0 15,-7 18 0 1</inkml:trace>
  <inkml:trace contextRef="#ctx0" brushRef="#br0" timeOffset="18823.3664">2442 5451 61 0,'0'0'38'16,"-18"2"2"-16,18-2 0 15,6 35-26-15,-6-35-4 16,2 46-3-16,0-18-2 16,4 9-2-16,-2 1-1 15,3 1-2-15,-1-3-2 16,-2-15-3-16,8 14-6 16,-12-35-29-16,1 25 0 15,-1-25-1-15,20-2 1 0</inkml:trace>
  <inkml:trace contextRef="#ctx0" brushRef="#br0" timeOffset="19982.7794">3053 5559 34 0,'0'0'34'0,"0"0"1"16,0 0-8-16,0 0-7 16,0 0-6-1,2-31-4-15,-2 31-3 0,-8-19-1 16,8 19-1-16,-19-16-1 15,19 16-1-15,-29-4 0 16,8 10 0-16,-4 4-1 16,0 9 0-16,-4 2-2 15,2 6 2-15,0 2-1 16,4 3 0-16,3 1-1 16,9 1 1-16,3-1 0 15,8-6-1-15,6 0 0 0,5-8 0 16,3-2 0-1,3-3 0-15,5-9-1 16,1-5 1-16,0-5 0 16,2-5 0-16,0-5 0 0,2-4 1 15,0-4-1-15,-4 3 0 16,-2-1 0-16,2 0 0 16,1 0 0-16,-3 2 0 15,0 4 0-15,0 1 0 16,2 4 0-16,8 3 1 15,0 3-1-15,4 6 0 16,2 2 1-16,1 7-1 0,-1 3 1 16,-3 7 1-1,1 0-2-15,-8 0 2 16,-6 0-1-16,-5 0 1 16,-8-2-1-16,-7 1 1 15,-1-20-2-15,-23 24 1 0,-4-16 0 16,-9-6 0-16,-9 0-1 15,-5-6 0-15,-4-4 0 16,0-5 1-16,2-4-1 16,6-2 0-16,5-3 0 15,10 1 0-15,12-2-1 16,4 0 0-16,3 4 0 16,4-4-1-16,8 23 0 15,-7-32-3-15,7 32-2 16,-12-25-22-16,12 25-12 15,0 0-1-15,-13-18 1 16</inkml:trace>
  <inkml:trace contextRef="#ctx0" brushRef="#br0" timeOffset="22474.6013">5138 5860 16 0,'0'0'31'16,"25"-14"1"-16,-25 14-8 16,2-25-5-16,-2 25-1 15,4-23-3-15,-4 23-2 16,-8-21-3-16,8 21-2 0,-29-6-1 15,4 20-2 1,-13-1 0-16,-1 18-1 16,-9 2-1-16,6 11 0 15,-5 6-2-15,14 1 1 0,8-3-2 16,18-4 1-16,12-7-1 16,17-8 0-16,14-16-2 15,11-13 2-15,5-13-1 16,4-12 0-16,0-8 0 15,-2-13-1-15,-4-8 1 16,-12-11 0-16,-3 0 0 16,-12-2 1-16,-6 0 0 15,-7 1 0-15,-10 5 2 16,0 7 0-16,-8 6 1 16,3 14 0-16,-5 7 0 15,10 27-1-15,-14-23 1 16,14 23-1-16,-3 29 0 0,-1 3 0 15,4 12-1-15,-4 12 1 47,2 2-1-47,-2 11 0 0,2 0 0 0,0-4 0 0,4-6-2 0,2-11 1 16,2-3-2 15,2-19-1-31,5-3-3 0,-13-23-3 0,39 16-15 0,-18-30-19 16,4-5 2-16,-2-10-1 15,6-7 1-15</inkml:trace>
  <inkml:trace contextRef="#ctx0" brushRef="#br0" timeOffset="22798.7098">5829 5518 79 0,'0'0'40'16,"-33"27"1"-16,0-8-1 15,4 18-30-15,-13-9-3 16,11 15-2-16,0-3-2 16,18 0-1-16,11 1-1 15,15-3-1-15,14-5 0 16,10 1 0-16,5-3 0 16,6-3 0-16,-5-1 0 15,-5-2 1-15,-9 0 1 16,-11 0-2-16,-13 2 1 0,-8 0 0 15,-15-4 1-15,-5 2-1 16,-10-4 0-16,-3 0-1 16,-1-4-2-1,-7-13-4-15,17 4-29 0,-20-16-8 16,5 2 1-16,-6-7-2 16</inkml:trace>
  <inkml:trace contextRef="#ctx0" brushRef="#br0" timeOffset="23242.8577">3474 6414 34 0,'-25'-2'33'0,"25"2"3"16,0 0 1-16,0 0-24 16,32 0 0-16,-3-15 1 15,43 22-1-15,-3-22-2 0,49 13-3 16,23-17 0-1,40 6-2-15,27-10-1 16,39 3 0-16,23-3-3 16,23 0 1-16,6 0-1 0,2 0 0 15,-17 8-2-15,-18 2 0 16,-31 3 0-16,-40 2-1 16,-41 2 1-16,-38 3-2 15,-33 5-1-15,-45-4-2 16,-38 2-4-16,-27 7-33 15,-15-3 0-15,-22 0-1 16,-7 6 0-16</inkml:trace>
  <inkml:trace contextRef="#ctx0" brushRef="#br0" timeOffset="24067.1368">4106 7264 22 0,'4'-27'35'0,"-4"27"0"16,0 0-1-16,-13-17-13 0,13 17-4 15,0 0-3-15,5 17-3 16,-22-11-3-16,15 26-2 16,-17 1-1-16,5 26-1 15,-9 5-1-15,2 12-1 16,0 3 0-16,7 5-1 15,8-3 0-15,10-10 0 32,12-6-2-32,11-19 0 0,7-7-1 0,7-18 0 15,5-6-3-15,-11-21-3 16,9 14-6-16,-15-21-26 16,-2-11 0-16,-9 0-1 0,-9-7 1 15</inkml:trace>
  <inkml:trace contextRef="#ctx0" brushRef="#br0" timeOffset="24603.3267">4723 7448 20 0,'0'0'35'16,"29"-17"1"-16,-29 17-1 15,14-31-12 1,-14 31-7-16,0 0-4 16,-21 10-3-16,-12-9-2 0,2 15-2 15,-13-3-1-15,1 8 0 16,-3-3-2-16,7 1-1 15,5 0 0-15,9-4 0 16,25-15-1-16,-16 27 0 16,16-27 0-16,41 17 0 15,-7-7-1-15,7-2 1 16,7 3 1-16,0 1-1 16,1 7 1-16,-3-4 1 15,-8 6 0-15,-7 6 0 16,-11-2 0-16,-7 4 1 15,-13-2-1-15,-8 3 0 16,-7-8 0-16,-6 1 0 0,-8-4-1 16,-2-6-1-16,-2-1 1 15,0-3-1-15,4-7-1 16,4 0 0-16,2-2-2 16,0-9-2-16,23 9-2 15,-33-31-8-15,31 14-27 16,-3-14 1-16,5 2-1 15,3-11 0-15</inkml:trace>
  <inkml:trace contextRef="#ctx0" brushRef="#br0" timeOffset="25006.4572">4812 7248 36 0,'27'-32'37'16,"-9"16"0"-16,3-1 2 16,4-13-15-16,17 26-11 15,-22-16-3-15,18 19-3 16,-11-9-3-16,2 12 0 16,-6 4 0-16,-3 9-1 15,-11 4-2-15,-5 8 2 16,-6 2-3-16,-6 3 2 15,-5-3-1-15,-1 4-1 16,-3-4 0-16,0-4-1 0,-1-8 1 16,18-17 0-16,-21 25 0 15,21-25 0-15,0 0 0 16,0 0-1-16,21 2 1 16,1-14 0-16,6 1 0 15,3-3-1-15,8 3-1 16,-2-7-2-16,7 15-4 15,-21-24-10-15,14 19-22 16,-14 4-1-16,-4 0 0 16,-19 4 1-16</inkml:trace>
  <inkml:trace contextRef="#ctx0" brushRef="#br0" timeOffset="25223.5386">5346 7486 55 0,'0'0'37'16,"39"2"2"-16,-14-6-2 15,-25 4-26-15,48-17-4 16,-17 8-5-16,4-1-2 16,4 12-6-1,-39-2-29-15,38-21-2 0,-21 9 0 16,-17 12 0-1</inkml:trace>
  <inkml:trace contextRef="#ctx0" brushRef="#br0" timeOffset="25434.6013">5456 7233 75 0,'-9'17'40'15,"5"6"1"-15,0-2-1 16,18 22-29-16,-22-15-4 15,19 13-1-15,-9 1-3 16,8 0-1-16,0 0-2 16,-1-5-1-16,-1-5-1 15,-2-11-2-15,5 4-5 16,-11-25-28-16,0 0-5 16,18-11 1-16,-7-12-2 15</inkml:trace>
  <inkml:trace contextRef="#ctx0" brushRef="#br0" timeOffset="26014.7948">5834 7095 82 0,'0'0'41'0,"14"33"2"16,-10-5-1-16,9 18-32 15,-15-5-3-15,8 16-1 16,-6-3-3-16,2 5-1 15,-2-5-1-15,-2-8-1 16,2-6 0-16,-4-7-1 16,4-10-1-16,0-23-1 15,-4 21-1-15,4-21-3 16,0 0-3-16,-32-48-8 0,34 19-25 16,-18-9 2-16,3-4 0 15,-3-16 11-15,20 20 13 16,-19-16 10-16,15 4 7 15,7 12 10-15,-3 0 25 16,12-1 2-16,11 7 0 16,7 14-8-16,-10-18-10 15,30 26-8-15,-16-7-1 16,20 19-3-16,-14-2 0 16,7 17-1-16,-17 2-1 15,-1 18-1-15,-12 1-1 16,-7 8-1-16,-14 0-1 15,-12 6-1-15,-7-2 1 0,-2-4-2 16,-4 0 1-16,3-8-1 16,3-3 0-16,4-8 1 15,7 0-1-15,6-6 1 16,2-21-1-16,10 30 1 16,-10-30 0-16,27 18 0 15,-8-14 0-15,2-1-1 16,2 1-1-16,2-6-1 15,4 6-3-15,-9-21-5 16,22 13-31-16,-25-15 0 16,3 2-1-16,-11-10 1 15</inkml:trace>
  <inkml:trace contextRef="#ctx0" brushRef="#br0" timeOffset="26390.9219">6336 7089 42 0,'19'-11'37'0,"8"1"0"16,2 4 2-16,2-11-20 15,13 27-6-15,-22-16-3 16,10 14-4-16,-14-1-1 0,3 5-3 15,-21-12 0-15,12 30 0 16,-22-8-1 15,-7 3 0-31,-5 1-1 0,-3 5 1 0,2-6 0 0,-2 0 0 16,6-2-1 0,5-2 0-16,14-21 0 0,-6 25 1 15,6-25 0-15,20 6-1 16,-3-6 0-16,2-4-2 15,12 4-2-15,-8-14-6 16,28 13-23-16,-21-11-8 16,3-5 1-16,-2 0-1 15</inkml:trace>
  <inkml:trace contextRef="#ctx0" brushRef="#br0" timeOffset="26727.0446">6903 6953 66 0,'0'0'42'0,"17"4"-2"16,1 9 1-16,-1 1-20 15,12 16-13-15,-6 1-3 16,8 17 0-16,-2 8-2 0,0 9-1 15,-4 2 0-15,-2 14-1 16,-7-7 0 0,-7 7-1-16,-7-2 1 15,-6-8 0-15,-7-6-1 16,-7-4 1-16,-3-11-2 0,-6-19-1 16,2-2-2-16,-8-24-4 15,33-5-22-15,-42-5-13 16,17-22-1-16,4-17 1 15,5-4-1-15</inkml:trace>
  <inkml:trace contextRef="#ctx0" brushRef="#br0" timeOffset="27283.2333">7202 6840 53 0,'0'0'35'0,"6"-23"2"16,-6 23-1-16,-6-33-24 15,29 31-4-15,-23 2-1 16,39-11-2-16,-18 3-1 15,8 10 0-15,-10-2-1 16,6 8 0-16,-25-8-1 16,27 21 0-16,-27-21 1 15,2 29-2-15,-2-29 1 0,-21 30-2 16,6-12 1-16,15-18-1 16,-31 26 0-16,31-26 0 15,-23 18-1-15,23-18 0 16,0 0 0-16,0 0 1 15,0 0-1-15,28-6 0 16,-4 0 1-16,5 2 0 16,3 4 0-16,1 4 0 15,-2 0 1-15,0 6 0 16,-8 1 0-16,-4 4 1 16,-9 3 0-16,-10 1-1 15,-8-2 1-15,-9 2 0 0,-6-1-1 16,-4-5-1-16,-2-1 0 15,-2-7-2-15,2 5-1 16,-2-12-2-16,31 2-6 16,-40-6-22-16,40 6-7 15,-6-30-2-15,12 6 2 16</inkml:trace>
  <inkml:trace contextRef="#ctx0" brushRef="#br0" timeOffset="27515.3109">7669 6698 77 0,'27'17'40'0,"-20"6"2"15,-8 2 0-15,12 17-28 16,-26-9-5-16,7 13-3 16,-9 0-2-1,3 4-2-15,-3-2-1 0,1-2-1 16,1-8-1-16,-1-1-2 15,9-3-3-15,-13-24-11 16,20-10-25-16,-19 17-1 16,19-17 1-16,0 0-1 15</inkml:trace>
  <inkml:trace contextRef="#ctx0" brushRef="#br0" timeOffset="27898.4311">7777 6999 74 0,'27'-6'41'0,"4"2"0"0,-4-3-1 15,11 16-27-15,-17-11-5 16,8 12-2-16,-29-10-1 16,29 21-2-16,-29-2-1 15,-7 2 0-15,-11 4-1 16,-1 8 1-16,-6-4-1 15,2 5-1-15,-4-1 1 16,6-2 0-16,3-8 0 16,9-2 0-16,5-4 1 15,4-17-1-15,7 23 1 16,-7-23 0-16,25 4-1 16,-3-4 0-16,1 0-1 15,10-4 1-15,1 0-1 0,11-2 0 16,3-1 0-16,0-3-1 15,6 2 0-15,-10-3-2 16,3 7-4-16,-47 4-37 16,40-8 1-16,-40 8-3 15,0 0 2-15</inkml:trace>
  <inkml:trace contextRef="#ctx0" brushRef="#br0" timeOffset="38550.0359">18956 2242 8 0,'0'0'11'16,"0"0"-1"-16,18-15 1 15,-18 15-1-15,0 0 1 16,0 0 1-16,3-21 0 16,-3 21 0-16,0 0 0 15,0 0 0-15,0 0-2 16,0 0-2-16,0 0-1 0,0 0-1 15,0 0-1-15,0 0 0 16,0 0-2 0,0 0 0-16,0 0 0 15,0 0 0-15,0 0 0 0,0 0 0 16,8 21-1-16,-4-6 0 16,-4-15 0-16,2 40 0 15,2-17 0-15,2 10 0 16,-1-2 1-16,3 3-2 15,2-1 1-15,-1 1-1 16,-1 1 1-16,4 3-2 16,-7-3 2-16,3 1-2 15,0 2 1-15,3-1 0 0,1 1 0 16,0-3-1 0,-1 1 1-16,1 3 0 15,1-3-1-15,-1 2 1 16,-3-3 0-16,-1 3 0 0,0 1-1 15,0-1 1-15,-5 4 0 16,5-3 0-16,0 1 0 16,2 2-1-16,-5 0 1 15,3 4 0-15,-4-2-1 16,4 6 1-16,-5-4 0 16,1 4 0-16,-2-2 0 15,0 4-1-15,2 2 1 16,0-1-1-16,0 1 1 15,0 4-1-15,1-1 1 16,-1 1-1-16,0 1 0 16,2 1 0-16,-2 1 1 15,0 2-1-15,-2 1 1 0,3-3-1 16,-1-2 0-16,2-3 1 16,2-2-1-16,-1-2 0 15,-1-6 0-15,2-2 0 16,-2-4 1-16,-2 4-1 15,-1-2 1-15,-1-1-1 16,0-1 0-16,2-4 1 16,-2 3 0-16,0-5-1 15,2 3 0-15,-2-5 1 16,0-1 0-16,0 0 0 16,-2 1 0-16,2-3 0 15,-2 4-1-15,1-3 0 0,1 3 0 16,2-4 0-16,-2 0 0 15,0-3 1-15,2 3-2 16,-2 6 2-16,-2-5 0 16,2 3-1-16,-4-4 0 15,2 1 0-15,0-1 0 16,0 0 0-16,0-4 0 16,0-4 0-16,2-2 0 15,0 0 0-15,-2-1 0 16,0-18 0-16,6 28 0 15,-6-28 0-15,1 25 0 16,-1-25-1-16,0 0 1 16,6 18 0-16,-6-18 0 0,0 0 1 15,0 0-1-15,0 0 0 16,0 0 0-16,0 0 0 16,0 0-1-16,0 0 1 15,0 0 0-15,0 0 0 16,0 0 0-16,0 0-1 15,20-12 2-15,-20 12-1 16,0 0 0-16,17-11-1 16,-17 11 1-16,19-6 0 15,-19 6 0-15,29-12 0 16,-10 7-1-16,5-1 1 16,3-6 0-16,3 5 1 15,9-5-1-15,5 4 0 0,3-1-1 16,5 1 1-16,0 1 0 15,8 3 0 1,-1 0-1-16,5 0 1 16,-4 0 0-16,5 2 0 0,-1 2 0 15,2 4 0-15,1-2 0 16,1 2 1-16,1 0-1 16,-1 1 0-16,-1 3 0 15,-1-2 0-15,3-2 1 16,1-2-1-16,1 0-1 15,-2-4 1-15,-3 2 0 16,-2-2 0-16,-1-2 0 16,-1 4-1-16,-2-6 1 0,-4 2 0 15,-2 0 0 1,2-1 0-16,5 1 0 16,3 0 0-16,4-2 0 15,3-1 0-15,2 1 0 0,0 0 0 16,3 0 0-16,-3 3 0 15,2-5-1-15,-1 4 1 16,1-2 0-16,0 2 0 16,4 1 0-16,4 3 0 15,0-2 0-15,0 4-1 16,-4-1 1-16,2 1 0 16,0 4 0-16,-2-2 0 15,-2 0 0-15,-4 0 0 16,-3-2 0-16,1 0 0 15,-7 1-1-15,-4-5 1 16,-6 4-1-16,-8-7-2 16,-5 7 0-16,-14-16-2 0,5 16-6 15,-20-23-31-15,-1-4-1 16,-14-11 1-16,-15-12 0 16</inkml:trace>
  <inkml:trace contextRef="#ctx0" brushRef="#br0" timeOffset="40042.5374">19118 2175 36 0,'0'0'30'0,"16"-23"-2"16,-16 23-7-16,0 0-5 0,32-10-3 16,-32 10-3-16,26 2-2 15,-26-2-1-15,36 16-1 16,-36-16-1-16,45 34-1 16,-22-13-1-16,13 10 0 15,-1 0 0-15,9 7-1 16,1-2 1-16,5 7-2 15,-2 3 1-15,8 2-1 16,-2 1 0-16,0 7 0 0,0 0 0 16,2 3 0-1,0 1-1-15,6-1 2 16,5-1-2-16,3 3 2 16,3-7-2-16,8-1 1 0,-2-3 0 15,0 2 0-15,-2-4 0 16,-2 4 0-16,-3-2 0 15,-3-2 0-15,-1-2-1 16,3-4 0-16,1 2 0 16,1-2 0-16,0-3 0 15,-2-1 0-15,3-5 1 16,-3-1-2-16,-1 1 2 16,-11-1-1-16,1 3 1 15,0-3-1-15,-2 5 1 16,2-4-1-16,-3 3 0 15,1 0 0-15,-2 1 0 16,0-3 0-16,-2-3 1 0,-4 0-1 16,-3-1 0-16,-5-3 1 15,-1 2-1-15,-1 0 1 16,-5-4-1-16,0 5-1 16,-3-1 1-16,1 2 0 31,0-2 0-31,0 3 1 0,1-1-1 0,-1 0 0 15,2-1 1-15,2-1-1 16,-1 2 0-16,3-2 0 16,-1 1 0-16,1-1 0 15,0 0 0-15,-1 0 0 16,-1-1 0-16,-1 1 0 16,-1-4 0-16,0 4 0 0,-2 0 0 15,-3-1 0-15,1-1 1 16,2 2-1-16,0 0 0 15,0-4 0-15,-2 2 1 16,-3-1-1-16,1-4 0 16,0 1 0-16,-2-2 0 15,0 0 0-15,-2-2 0 16,2 4 1-16,0-4-1 16,-1-2 0-16,1 5 0 15,-4-3 0-15,-4 0 0 16,0-2 1-16,-1-1-1 15,-18-16-1-15,30 30 2 0,-30-30-1 16,27 27 0-16,-27-27 0 16,27 23 1-16,-27-23-1 15,24 23 1-15,-24-23-1 16,19 21 0-16,-19-21 0 16,0 0 1-16,15 21-1 15,-15-21 0-15,0 0 1 16,0 0-1-16,0 0 1 15,0 0-1-15,18 14-1 16,-18-14 0-16,0 0-2 16,0 0-2-16,0 0-8 15,0 0-29-15,0 0-1 16,-33-23 0-16,8 15 1 0</inkml:trace>
  <inkml:trace contextRef="#ctx0" brushRef="#br0" timeOffset="43106.58">18079 3613 14 0,'0'0'25'0,"0"0"2"16,0 0-5-16,-10-21-4 16,10 21-3-16,0 0-1 15,0 0-4-15,-4-23 0 0,4 23-2 16,0 0 0-16,0 0-2 16,2 18-1-16,2 7 0 15,-8 0-1-15,4 11-2 16,-2 2 0-16,2 8-1 15,0 2 1-15,4 4-1 16,-4-4 0-16,2-6-1 16,-2-5 0-16,4-9 1 15,-4-6-2-15,0-22 1 16,2 23-1-16,-2-23-1 16,0 0-2-16,-8-33 0 15,16 14-4-15,-18-21-3 16,20 15-5-16,-30-27-1 0,24 17 0 15,-29-17 2-15,17 22 0 16,-22-16 4 0,10 15 3-16,-11-2 6 15,6 3 6-15,8 11 4 0,-6-12 2 16,23 31 1-16,-8-46 2 16,25 36 0-16,-9-19 0 15,27 28-1-15,-16-22-2 16,26 23-1-16,-13-10-2 15,13 18 0-15,-14-3-2 16,7 16-2-16,-15 4 0 16,-3 12 0-16,-15 3-1 15,-8 10 0-15,-15 0 0 0,-3 4-1 16,-8-5 0-16,2-2-1 16,0-13 1-16,4-7-1 15,5-6 0 1,18-21 1-16,-11 19-1 0,11-19 2 31,0 0-1-31,33 8 2 0,-14-10 0 0,4 6 0 16,2-4-1-16,4 6-1 15,-2-1 1-15,0 3-1 16,-2 2-1-16,-2-1 0 16,1 1-1-16,-5-5-1 15,2 9-3-15,-21-14-4 16,41 4-31-16,-41-4-1 0,23 2-1 15,-23-2 0-15</inkml:trace>
  <inkml:trace contextRef="#ctx0" brushRef="#br0" timeOffset="44301.9771">21522 6207 42 0,'0'0'36'0,"0"0"0"15,-29 15 1-15,0-21-25 16,29 6-3-16,-49 18-1 16,28-3-2-16,-14-7-2 15,14 3-2-15,-2-3 0 0,23-8-2 16,0 0 0-16,0 0 0 15,33 10-1 1,5-9 1-16,7 1 0 16,5 4 1-16,2 2-1 0,0 5 2 15,-7 4-1-15,-7 8 2 16,-17 0-1-16,-5 6 1 16,-16 0 0-16,-8 5 1 15,-13-5-1-15,-6 0 0 16,-12-5 0-16,-1-5-1 15,-7-5 0-15,1-5 0 16,-2-9-1-16,2-4-1 16,7-5-1-16,0-7-3 0,16 5-3 15,-11-16-28 1,18 0-6-16,7-4 0 16,5-4-1-16</inkml:trace>
  <inkml:trace contextRef="#ctx0" brushRef="#br0" timeOffset="46686.7854">20993 2967 33 0,'6'-17'33'0,"-6"17"1"0,0-29-6 0,0 29-14 15,0 0-1-15,0 0-2 16,0 0-1-16,23-4-2 16,-23 4-2-16,0 0-1 15,0 0-1-15,31 33 0 16,-31-33-1-16,23 34 0 15,-10-11-1-15,5 8 0 16,-3-2-1-16,3 5 1 16,-7-5-1-16,3 2 0 15,-3-2 0-15,-1-8-1 16,-2-2 1-16,-8-19-1 16,11 25 1-16,-11-25-1 15,0 0 1-15,18-2-1 0,-18 2 1 16,13-25-1-16,-5 2 1 15,-1-4-1-15,-1-6 1 16,2-5-1-16,-2-2 0 16,-2-8 0-16,-2-4 1 15,-1-4-1-15,-1-3 0 16,-1 1 0-16,1-3 0 16,-2 0 1-16,-2 3-2 15,2 6 2-15,0 2-1 16,0 3 0-16,0 4 0 15,0 3 0-15,0 4 0 16,0 5-1-16,-2 8 1 16,1 2-1-16,-1 2 1 0,4 19 0 15,-8-25 0-15,8 25 1 16,0 0-1-16,0 0 0 16,-8-21 0-16,8 21 0 15,0 0 0-15,0 0-1 16,0 0 1-16,0 0 0 15,25-14 0-15,-2 8 0 16,12-1 0-16,15-1 1 16,16-3-1-16,21-1 1 15,15-3-1-15,21-6 1 16,16-2-1-16,17 0 1 16,14-4 0-16,12 0 0 0,3-4 0 15,-2 2-1-15,0 4 0 16,-13 2-1-16,-12 4 1 15,-21 2 0 1,-23 7 0-16,-27 5 0 16,-20 3-1-16,-19 2 0 0,-15 4-1 15,-33-4-2-15,31 9-4 16,-31-9-34-16,0 0-1 16,-29 6-1-16,12 5 1 15</inkml:trace>
  <inkml:trace contextRef="#ctx0" brushRef="#br0" timeOffset="48890.5291">21618 2835 13 0,'17'-2'32'16,"-17"2"-1"-16,12-17-4 15,-12 17-4-15,0 0-4 16,0 0-3-16,-6-20-6 15,6 20-1-15,-23 8-2 16,23-8-2-16,-46 19-1 16,17-3-2-16,-6-3-1 15,6 2 0-15,-2-1 0 16,8-3 0-16,6 1-2 16,17-12 1-16,0 0 0 15,23 6 0-15,6-8 0 16,7 0 0-16,7 4 0 0,5 1 0 15,-2 1 0-15,1 6 1 16,-11-1-1-16,-5 5 1 16,-8-3 1-16,-11 9 0 15,-16-3-1-15,-8 8 2 16,-13-4-1-16,-5 4-1 16,-7-4 1-16,2 2-2 15,0 0 0-15,3-12-1 16,7-1-1-16,1-10-2 15,24 0-2-15,-23-17-6 16,23 17-22-16,14-33-6 16,-12 6-1-16,5 0 2 15</inkml:trace>
  <inkml:trace contextRef="#ctx0" brushRef="#br0" timeOffset="49310.6705">21741 2718 14 0,'4'-18'32'0,"19"15"2"15,-23 3 0-15,29-43-17 16,10 41-3-16,-18-22-2 16,23 20-2-16,-18-14-2 15,12 20-2-15,-13-9 0 16,6 14-2-16,-14-5 0 0,1 14-1 15,-10 1-1-15,-5 8 0 16,-6 2 0 0,-7 7-1-16,-4-3 1 15,-3 5-1-15,-4-3 0 0,0-4 0 16,1-4-1-16,5-6 1 16,15-19-1-16,-21 17 0 15,21-17 1-15,0 0-1 16,19-9 0-16,0 1 0 15,4-2 0-15,6-1 1 16,4-3-2-16,8 1 0 16,1 3-2-16,-5-5-1 15,5 13-2-15,-17-17-7 16,20 13-26-16,-24 4-1 16,-4 2 0-16,-17 0 2 15</inkml:trace>
  <inkml:trace contextRef="#ctx0" brushRef="#br0" timeOffset="49526.7448">22210 2990 51 0,'37'2'37'15,"-16"-6"0"-15,10 2 0 16,9 4-27-16,-15-15-3 15,18 5-4-15,-10 4-3 16,-4-13-4-16,5 15-7 16,-34 2-24-16,31-27-2 15,-31 27 0-15,16-25 0 0</inkml:trace>
  <inkml:trace contextRef="#ctx0" brushRef="#br0" timeOffset="49769.8282">22478 2771 55 0,'-19'20'39'16,"19"-20"2"-16,-8 34 0 15,0-17-24-15,12 18-8 16,-11-6-3-16,9 17 0 16,-4-6-3-16,5 2-1 15,1-3-1-15,0-5-1 0,4-7-2 16,-2-6 0-16,3-2-3 15,-9-19-5-15,22 8-19 16,-22-8-12-16,17-38-1 16,-7 5 1-16</inkml:trace>
  <inkml:trace contextRef="#ctx0" brushRef="#br0" timeOffset="50014.9094">22715 2658 68 0,'0'0'40'0,"12"21"1"16,-8 4 0-16,-20-6-30 0,26 24-4 15,-14-5-1-15,8 16-1 16,-6-4-2-16,6 7 0 16,0-9-2-1,-2-6-1-15,2-7 0 0,-2-12-2 16,0-4-1-16,-2-19-2 15,0 0-3-15,0 0-9 16,-2-21-23-16,-6-2-2 16,-2-6 0-16,-3-3 2 15</inkml:trace>
  <inkml:trace contextRef="#ctx0" brushRef="#br0" timeOffset="50414.0458">22600 2695 38 0,'17'-14'37'15,"2"-5"0"1,10 8 1-16,20 9-22 16,-26-23-4-16,23 23-3 0,-15-10-2 15,13 14-2-15,-11 0-2 16,2 15 1-16,-10 1-2 16,-4 10 1-16,-13 7-1 15,-10 9 0-15,-10 0-1 16,-3 4 0-16,-6-6 0 15,-3 1 0-15,1-7 0 16,4-9-1-16,2-4 0 16,17-23 1-16,-16 23-1 15,16-23 1-15,0 0 0 16,19 11-1-16,-19-11 1 16,33 10 0-16,-12-4-1 15,3-4 0-15,1 1 0 0,-4 1 0 16,2 0 0-16,-2 0-2 15,-1-2 0-15,-20-2-2 16,32 0-1-16,-32 0-4 16,29-8-15-16,-29 8-18 15,10-30 0-15,-10 1 1 16,0-4 1-16</inkml:trace>
  <inkml:trace contextRef="#ctx0" brushRef="#br0" timeOffset="51046.257">23163 2568 36 0,'40'-17'37'16,"-18"9"1"-16,7 6 0 16,9 12-21-16,-20-27-5 15,20 26-3-15,-19-13-2 16,8 16-2-16,-27-12-1 15,29 25-1-15,-25-6-1 16,-6 6 0-16,-7 0 0 16,-5 6-1-16,-7-3 0 15,-2 5 0-15,0-2-1 16,-1-5 1-16,5-4 0 16,4-5 0-16,15-17-1 15,-16 23 1-15,16-23 0 0,0 0 0 16,0 0 0-16,25 11-1 15,-25-11 1-15,35-2 0 16,-12 2 0-16,10-2 0 16,0-1 0-16,3 1 0 15,-1-2 0-15,4 0 0 16,-3 4 0-16,-1 0 0 16,-4-2-1-16,-6 4 1 15,-6-6 0-15,-19 4 0 16,27 2-1-16,-27-2 1 15,0 0 0-15,18 4 0 16,-18-4 0-16,0 0-1 0,0 0 0 16,0 0 1-16,0 0-1 15,0 0 1-15,0 0 0 16,0 0-1 0,0 0 1-16,0 0-1 0,0 0 0 15,0 0 1-15,0 0-1 16,-2 17 0-16,2-17 0 15,0 0 0-15,0 0-1 16,0 0 0-16,0 0-1 16,0 0-3-16,0 0-7 15,0 0-32-15,0 0-1 16,-25-9 0-16,5 9 0 16</inkml:trace>
  <inkml:trace contextRef="#ctx0" brushRef="#br0" timeOffset="53442.0735">22521 4876 12 0,'0'0'13'15,"0"0"1"-15,0 0-1 16,3-21 2-16,-3 21 0 16,0 0 0-16,0 0-1 0,6-23 0 15,-6 23-3-15,0 0-2 16,0 0-1-16,6-22 0 16,-6 22-2-16,0 0 0 15,0 0-1-15,0 0 0 16,0 0-1-16,0 0-1 15,2 27 0-15,-16-4 1 16,1 14-3-16,-8 5 2 16,3 12-2-16,-3 5 1 15,6 6-1-15,-5-1 1 16,13-3-1-16,3-5 0 16,8-8 1-16,2-8-1 15,5-4 1-15,1-9 0 0,-1-2-1 16,-11-25 0-16,25 27 0 15,-25-27 0-15,22 19 0 16,-22-19-1-16,0 0 0 16,19 8 0-16,-19-8-2 15,0 0-1-15,0 0-4 16,0 0-13-16,0 0-21 16,0 0 0-16,-6-29-1 15,6 29 1-15</inkml:trace>
  <inkml:trace contextRef="#ctx0" brushRef="#br0" timeOffset="54098.2896">21747 4801 5 0,'4'-21'31'16,"17"15"1"-16,-21 6-3 15,10-29-6-15,13 31-3 16,-35-23-3-16,32 25-5 15,-20-4-2-15,0 0-2 16,-31 25-3-16,12 4 0 0,-12 5-2 16,4 10-1-16,-4 6 0 15,6 6-1-15,4-3 0 16,13-1 0 0,10-13 0-1,19-9-1-15,12-9 0 0,9-13 0 0,8-12 1 16,2-9-1-16,1-12 1 15,-7-8 0-15,-8-5-1 16,-13-10 1-16,-5 0 0 16,-11 2 0-16,-9-2-1 15,-5 4 0-15,-7 4-1 16,-3 5 0-16,-3 8-1 16,-1 8-2-16,19 19-2 0,-44-25-5 15,44 25-24-15,-22 12-5 16,3-3 1-16,2 10 0 15</inkml:trace>
  <inkml:trace contextRef="#ctx0" brushRef="#br0" timeOffset="54382.3867">21577 5014 77 0,'0'0'40'15,"20"-14"-1"-15,-20 14-10 16,29-7-18 0,-29 7-4-16,27-10-1 0,-8 6-3 15,10 6-1-15,0 0-1 16,2 0-3-16,3 8-1 15,-9-14-7-15,20 2-29 16,-20 4-1-16,-2-2-1 16,-6-2 1-16</inkml:trace>
  <inkml:trace contextRef="#ctx0" brushRef="#br0" timeOffset="63154.3529">21109 1068 21 0,'0'0'19'15,"0"0"-1"-15,0 0 0 16,0 0 0-16,0 0 1 16,0 0-3-16,0 0-2 15,-10-21-5-15,10 21 1 16,0 0-2-16,0 0-2 15,0 0-1-15,0 0 0 16,0 0-1-16,0 0 0 16,10 17-1-16,-3 10-1 15,-3 2 2-15,6 11-2 0,-4 2 2 16,5 10-3-16,-3 0 2 16,2-2-3-16,-3-6 2 15,-1-6-1-15,0-5-1 16,-2-12-1-16,-2-2 0 15,-2-19-1 1,0 0-2-16,0 0-3 0,0 0-5 16,-21-21-21-16,11-8-8 15,-4-3 2-15,-5-10 0 16</inkml:trace>
  <inkml:trace contextRef="#ctx0" brushRef="#br0" timeOffset="63665.5259">20895 1093 37 0,'-2'-21'34'0,"-2"-12"0"16,12-9-6-16,19 27-13 16,-12-22-4-16,29 26 0 15,-9-18-3-15,19 21-1 16,-4-9-2-16,14 17-1 16,-6 0 0-16,2 10-1 15,-8-5 0-15,-2 9-2 16,-10-3 1-16,-5 3-1 15,-12 5 0-15,-13 2 0 16,-14-2 0-16,-10 0 0 16,-9 4 0-16,-8-1 0 15,1 3-1-15,-5-4 0 0,4-2 2 16,6-6-3-16,4 1 2 16,21-14-1-16,-22 17 1 15,22-17-1 1,-1 27 2-16,6-10 0 0,-5-17-1 15,29 38 1-15,-6-17 1 16,14 3-1-16,2 2 0 16,5-5-1-16,-2-3 1 15,5 5 0-15,-7-6-1 16,-1-4 0-16,-10-1 0 16,-8 1 0-16,-21-13-1 15,25 16 1-15,-25-16-1 16,0 0 1-16,0 0-1 0,0 0 0 15,0 0 0 1,0 0-1-16,0 0 0 16,0 0-3-16,0 0-4 15,-13-19-22-15,13 19-14 0,0 0 0 16,-24-20 0-16</inkml:trace>
  <inkml:trace contextRef="#ctx0" brushRef="#br0" timeOffset="64853.925">22258 1089 10 0,'0'0'32'0,"23"-4"-1"0,-23 4-2 16,0 0-8-16,18 0-2 15,-18 0-4-15,0 0-3 16,0 0-1-16,0 0-2 16,0 0-3-16,-27 0 0 15,-2 4-1-15,0 10-2 16,-6-5 0-16,2 3-1 16,-1-3 0-16,5 3-2 15,2-6 1-15,27-6-1 0,-23 11 0 16,23-11-1-1,0 0 1-15,23 2 0 16,6 0 0-16,5-2-1 0,9 4 2 16,3-2-1-16,6 5 2 15,-2 7-2-15,-1 1 1 16,-7 6 0-16,-13 2 1 16,-6 10 0-16,-11-4 0 15,-12 7 0-15,-8-3-1 16,-7-5 1-16,-7-5-1 15,-3 2 1-15,-4-7-2 16,2-3 1-16,-4-9 0 0,3-4 0 16,-1-4-1-16,4-10 0 15,-1 3 0-15,-1-9-2 16,4 1 1 0,-2-4-2-16,25 21-3 15,-34-36-4-15,34 36-20 0,0 0-12 16,0 0-1-16,0-22 1 15,0 22 0-15</inkml:trace>
  <inkml:trace contextRef="#ctx0" brushRef="#br0" timeOffset="65625.1865">22550 1358 13 0,'0'0'32'16,"0"0"1"-16,-12 21-7 15,12-21-5-15,0 0-3 16,0 0-4-16,0 0-2 15,0 0-3-15,0 0-2 16,0 0-1-16,17 6-1 0,-17-6-1 16,31-22-1-16,-10 3-1 15,5 0 0-15,-1-8-1 16,2-3 1-16,2 1-3 16,-6 0 2-16,-6 0-1 15,-3 4 2-15,-11 4-2 16,-1 4 1-16,-2 17-1 15,-11-19 1-15,11 19 0 16,-31 2 0-16,12 9 1 16,-3 14-2-16,1 10 2 15,4 3-1-15,1 6 1 16,7 4-2-16,3-6 1 16,8-1-1-16,6-3 0 0,5-17-1 15,8-6-2-15,1-11 0 16,10 0-4-16,-10-29-5 15,26 19-19-15,-17-20-10 16,1-7-1-16,-1-2 1 16</inkml:trace>
  <inkml:trace contextRef="#ctx0" brushRef="#br0" timeOffset="66017.3187">23065 1116 39 0,'0'0'39'16,"19"-6"-1"-16,-19 6 2 15,0 0-21-15,17 14-6 16,-17-14-3-16,0 0-4 0,0 0-1 16,14 21-1-16,-14-21-1 15,0 0 0 1,17 7-1-16,-17-7 0 16,17-9-2-16,-17 9 1 0,0 0 0 15,14-25 0-15,-14 25-1 16,0 0 0-16,-25-19 0 15,0 25 1-15,-8 9 0 16,-4 6-1-16,-3 10 1 16,3 7-1-16,2 4 1 15,14 2-1-15,10-1 2 16,15-5-3-16,15-5 1 0,12-10 0 16,11-8 0-16,4-13 0 15,5-8 0 1,-3-5-2-16,-2-5 0 15,-7-7-1-15,-3 2-3 0,-14-13-5 16,8 16-28-16,-20-5-3 16,-6 6-1-16,-4 17 2 15</inkml:trace>
  <inkml:trace contextRef="#ctx0" brushRef="#br0" timeOffset="66541.4977">23807 874 55 0,'19'-15'39'16,"-7"-4"1"-16,-6-6-9 15,-6 25-16-15,-10-23-3 16,10 23-3-16,-50 23-2 16,15 9-2-16,-15 9-1 15,4 14-1-15,-2 5 1 16,9 7-3-16,12-2 1 15,14-1-1-15,16-5 0 0,17-9 0 16,18-16 0-16,12-13 0 16,12-11-1-16,6-16 1 15,-3-13-1-15,-1-15 1 16,-4-11 0-16,-4-12 0 16,-14-10-1-16,-7-4 1 15,-16-2-1-15,-11 2 1 16,-8 2-1-16,-8 6 0 15,-7 3-1-15,-12 8-1 16,2 16 0-16,-8 3-3 16,8 26-1-16,-12-11-6 15,22 36-29-15,-20-1-3 16,2 16 1-16,-2 7 0 0</inkml:trace>
  <inkml:trace contextRef="#ctx0" brushRef="#br0" timeOffset="66790.5818">23551 1093 91 0,'0'0'44'16,"30"6"1"-16,1-23-2 15,23 3-38-15,12-9 0 16,13-2-2-16,6-2 0 15,4-3-2-15,-6-3-1 0,-6 4 0 16,-14 2-1-16,-20 10-1 16,-12 13-5-1,-33-13-37-15,2 17-1 16,0 0 0-16,-23 11 0 0</inkml:trace>
  <inkml:trace contextRef="#ctx0" brushRef="#br0" timeOffset="83549.2559">24625 1133 14 0,'0'0'29'0,"0"0"1"0,0 0-8 16,-25-7-6-16,25 7 0 15,-25 3-4-15,25-3-2 16,-27 2-1-16,27-2 0 16,-19 2-2-16,19-2 0 15,0 0-2-15,0 0-1 16,0 0-2-16,21 6 1 15,4-10-1-15,13 4-1 16,3-6 0-16,7 1-1 16,2-3-2-16,-5-5-4 15,7 20-6-15,-23-12-29 16,-12 3 3-16,-17 2-3 16,0 0 2-16</inkml:trace>
  <inkml:trace contextRef="#ctx0" brushRef="#br0" timeOffset="83693.3022">24583 1308 81 0,'19'15'41'16,"16"-9"-1"-16,9-19-12 15,16 11-21-15,-6-14-3 16,2-7-8-16,13 0-34 16,-23 2-3-16,-17 0 0 15,-11 6 0-15</inkml:trace>
  <inkml:trace contextRef="#ctx0" brushRef="#br0" timeOffset="87061.4332">15538 7072 44 0,'0'0'33'0,"0"0"1"0,0 0-9 0,-9-27-4 16,9 27-5-16,0 0-5 15,0 0-3-15,0 0 0 16,7 31-2-16,-10-6-1 16,8 17 0-16,-3 4-1 0,6 12-2 15,-6 1 1-15,6 8-1 16,-5-6 0-1,1-1-2-15,2-14 1 16,-4-8-1-16,2-7-1 16,-4-12-1-16,0-19-1 0,0 0-3 15,0 0-3-15,0 0-7 16,-14-38-24-16,1 3 0 16,-8-7 0-16,-1-10 2 15</inkml:trace>
  <inkml:trace contextRef="#ctx0" brushRef="#br0" timeOffset="87461.5701">15318 6997 46 0,'8'-38'35'16,"6"-3"2"-1,17 13 0-15,28 10-21 16,-14-20-4-16,34 25-1 16,-14-10-2-16,20 21-3 0,-11 0-1 15,5 17-1-15,-16 2-1 16,-9 12 1-16,-23 6-2 15,-14 5-1-15,-18 2 1 16,-13 4 0-16,-15-4-2 16,-8 4 1-16,-5-3-2 15,-2-9 1-15,3-9 0 16,6-2 1-16,8-6-2 16,8-5 1-16,19-12-1 15,0 0 1-15,0 0 0 16,0 0 0-16,18 0 0 15,1 6 1-15,6 1 1 16,4 7-1-16,0 5 0 0,2 0 0 16,-2 0 0-16,1 2-1 15,-5-1 1-15,1-5-3 16,-3 0 0-16,-23-15-3 16,40 21-5-16,-40-21-30 15,27-9-1-15,-11-14-1 16,5-6 1-16</inkml:trace>
  <inkml:trace contextRef="#ctx0" brushRef="#br0" timeOffset="88128.7932">16536 6907 87 0,'0'0'40'0,"-33"25"-1"16,0-2 0-16,-13-4-31 15,13 6-2-15,-8-4-2 16,12 8-2-16,4-4-1 16,18 0 0-16,10-4-1 15,17-2 0-15,11-4 0 16,11 1 0-16,6 9 0 16,4-4 1-16,0 2-1 15,-1-2 1-15,-9 0 0 16,-5 6 0-16,-14-2 0 15,-14 6 1-15,-14-10 0 16,-9 7-1-16,-13-3 2 0,-6 0-2 16,-5-2 1-16,-1-4-1 15,1-5-1-15,5-5 0 16,2-3 1 0,8-6-1-16,23 0-1 0,-29-13 1 15,29 13 0-15,-12-17 0 16,12 17 0-16,4-18 0 15,-4 18-1-15,23-13 1 16,-1 7 0-16,10 4 0 16,5-5 0-16,11-3 0 15,8 0 0-15,4-5 0 16,7-6 1-16,1-4-1 0,-1-8 0 16,-5-3 0-16,-2-2 0 15,-10-3 1 1,-7 1-1-16,-13 0 0 15,-8 9 1-15,-11 0-1 0,-11 14 1 16,0 17-1-16,-31-11 1 16,6 16-1-16,-9 13 0 15,1 10 0-15,-6 7 0 16,6 3 0-16,3 2-1 16,8 1 1-16,13-1-2 15,7-4-1-15,17-7-1 16,3-17-2-16,22 3-4 15,-13-36-15-15,19 11-16 0,-3-13-1 16,3-7 2 0,0-9-1-16</inkml:trace>
  <inkml:trace contextRef="#ctx0" brushRef="#br0" timeOffset="88344.8703">17380 7097 79 0,'18'-12'41'15,"-18"12"0"-15,-29 18 0 16,-16-9-25-16,16 28-7 15,-15-1-3-15,7 10-1 16,-1-2-2-16,15 4-2 16,9-2 0-16,16-2-1 15,14-7 0-15,16-14-1 16,15-10-1-16,3-13-1 16,10 0 0-16,-8-19-3 15,8 11-5-15,-28-24-24 16,9 7-7-16,-16-4 1 15,-8 6 0-15</inkml:trace>
  <inkml:trace contextRef="#ctx0" brushRef="#br0" timeOffset="88977.0902">18003 6757 82 0,'25'-30'41'0,"-25"30"0"16,-3-20 0-16,-1 45-27 15,-35-7-4-15,4 28-3 0,-13 7-2 16,0 18-1-16,-2 12-2 16,9 7-1-16,12 0 0 15,20-3-1 1,16-13 0-16,22-7 0 0,18-17 0 16,12-19-1-16,13-16 1 15,1-20 1-15,0-15-1 16,-5-14 1-16,-12-16-1 15,-10-19 1-15,-7-12 0 16,-14-3 0-16,-12-4-1 16,-11-2 1-16,-8 7-1 15,-9 3 0-15,-2 9 0 0,-8 15-2 16,-2 18 0-16,-4 5-3 16,4 20 0-1,-10-1-5-15,20 35-16 16,-20-9-17-16,0 15 0 15,-3 1 2-15,1 11-1 0</inkml:trace>
  <inkml:trace contextRef="#ctx0" brushRef="#br0" timeOffset="89173.1473">17756 7116 96 0,'20'17'42'0,"18"-3"1"16,11-14-1-16,24 0-33 0,-11-18-2 15,13 3-4-15,0-6-1 16,0-6-3 0,-3 2-3-16,-18-9-3 15,5 20-17-15,-28-16-19 0,-11 1 1 16,-15 0-1-16,-10 2 1 16</inkml:trace>
  <inkml:trace contextRef="#ctx0" brushRef="#br0" timeOffset="89609.2941">15372 6238 79 0,'-34'-2'40'0,"-14"5"-1"16,-14 7 1-16,-8 21-29 15,-20-2-2-15,9 32-3 0,-2 16-1 16,17 28-2-16,18 12-1 16,31 15 0-16,26 5-3 15,34-7-3-15,34 1-3 16,2-14-33-16,35-29-2 15,5-25 1-15,5-11-2 16</inkml:trace>
  <inkml:trace contextRef="#ctx0" brushRef="#br0" timeOffset="90209.497">18623 6502 52 0,'0'0'38'16,"0"0"-1"-16,0 0 2 15,9 25-11-15,-9-25-19 16,21 42-2-16,-1-5-2 16,12 20 0-16,-3 1-1 15,10 13 0-15,-6 4-1 0,0 9 0 16,-10 1-2-16,-6-7 1 15,-11-7-1-15,-8-4 0 16,-8-9 0-16,-7-3 0 16,-4-10 0-16,-2-13-2 15,-3-5 1-15,3-8-2 16,2-5-1-16,0-12-2 16,21-2-4-16,-43-14-31 15,36-5-2-15,-1-10 0 16,4-9 1-16</inkml:trace>
  <inkml:trace contextRef="#ctx0" brushRef="#br0" timeOffset="90892.7316">19043 6439 41 0,'0'0'35'16,"0"0"0"-16,0 0-2 16,0 0-14-16,2-17-4 0,15 19-5 15,-17-2-3-15,25-18-2 16,-3 5-1-16,12 7-1 16,1-7 0-16,7 7-1 15,-1 0 1-15,-1 2-2 16,-3 4 1-16,-6 6-1 15,-12 0-1-15,-19-6 1 16,6 25 0-16,-19-8-1 16,-11 0 1-16,-1 6-1 15,-6-5 1-15,1-3-1 16,3 0 1-16,3-5-2 16,7 0 1-16,17-10-1 15,0 0 0-15,0 0 1 0,0 0-1 16,33 0 1-16,-8 1 0 15,8 3 0-15,1 4 0 16,5 3 1-16,-2 5-1 16,-5-3 1-16,-5 4 0 15,-9 8-1-15,-10-2 2 16,-10 2-1-16,-12-2 0 16,-9-2 1-16,-8-1-1 15,-2-3 0-15,-3-2 0 16,1-7-1-16,2-6-1 15,6-6-1-15,10 2-2 16,-6-17-7-16,34 0-29 16,-13 1-1-16,10 1-1 0,-8 17 1 15</inkml:trace>
  <inkml:trace contextRef="#ctx0" brushRef="#br0" timeOffset="91224.8404">19915 6909 80 0,'0'0'39'16,"0"0"0"-16,0 0-1 0,0 0-33 15,48 4-2-15,-13-14 0 16,9 2-2-16,6-1-1 16,0-6-3-16,4 11-3 15,-19-23-8-15,2 13-24 16,-14 5-1-16,-23 9 0 15,0 0 0-15</inkml:trace>
  <inkml:trace contextRef="#ctx0" brushRef="#br0" timeOffset="91388.8986">19859 7003 72 0,'-8'29'39'0,"26"-25"0"15,12-6-1-15,22 4-28 16,-13-20-3-16,13 9-4 15,-2-5-4-15,-9-15-14 16,-7 16-24-16,-1 0-1 16,-12 1 1-16,-21 12-1 15</inkml:trace>
  <inkml:trace contextRef="#ctx0" brushRef="#br0" timeOffset="94484.9479">20860 6702 39 0,'13'-19'37'0,"-13"19"0"16,0 0-6-16,2-35-8 16,-2 35-5-16,0 0-5 15,0 0-4-15,0 0-3 16,-11 27 0-16,-7 5-2 15,3 20 0-15,-4 6-1 16,1 13 0-16,1 6-1 16,9 9-1-16,6 0 0 15,12-5-1-15,11-6 1 0,16-10-2 16,3-12 1-16,7-3 0 16,-1-9 1-16,2-11-1 15,-7-9 1-15,-5-3 0 16,-5-7 0-16,-8-5 0 15,-5-2 0-15,-18-4 1 16,21 0-1-16,-21 0 0 16,0 0 0-16,0 0 0 15,0 0 0-15,0 0 0 16,0 0-1-16,0 0 0 16,0 0 0-16,0 0 1 15,0 0-1-15,0 0-1 0,0 0 1 16,0 0 0-16,0 0 0 15,0 0 0-15,0 0-1 16,0 0 1-16,0 0 1 16,0 0-1-16,0 0 0 15,0 0-1-15,0 0 2 16,0 0-2-16,0 0 2 16,0 0-2-16,0 0 0 15,0 0 1-15,0 0 0 16,0 0 0-16,0 0 0 15,0 0 0-15,0 0 0 16,0 0 0-16,0 0 0 16,0 0 0-16,0 0 0 0,8-21 0 15,-8 21 0 1,0 0 0-16,0 0-1 0,-6-20 0 16,6 20-1-1,0 0-2-15,-6-19-2 0,-4 0-5 16,10 19-33-16,2-27 0 15,-2 27 0-15,-19-25 0 16</inkml:trace>
  <inkml:trace contextRef="#ctx0" brushRef="#br0" timeOffset="95521.3009">21354 7250 65 0,'0'0'38'0,"0"0"2"16,0 0-1-16,31 4-26 15,-31-4-4-15,0 0-2 0,0 0-1 16,0 0-2-16,1 27-1 15,7-10-1 1,-8-17 0-16,16 31-1 16,-16-31 0-16,13 25 0 0,-13-25 0 15,0 0 1-15,0 0-1 16,0 0 0-16,17-23 0 16,-15 4 0-16,0-4 0 15,-2-4-1-15,0-10 1 16,-4-9-1-16,1 4 0 15,-5-13 1-15,-2 5-1 32,-3 0 0-32,1-2 0 0,1 6 0 0,-3-2 0 15,4 8 0-15,1 3 0 16,3 9 0-16,0 1 0 16,2 2 0-16,2 6 0 15,1-1 0-15,1 20 0 0,-6-17 0 16,6 17 0-16,0 0 0 15,0 0 0-15,-10-17 0 16,10 17 0-16,0 0 0 16,0 0 0-16,0 0 0 15,0 0 0-15,-15-17 0 16,15 17 0-16,0 0 1 16,0 0-2-16,0 0 1 15,0 0 0-15,0 0 1 16,29 15-1-16,-4-11 0 15,11 5 1-15,24-1-1 16,15-4 0-16,26-4 1 0,22 0-1 16,22-8 0-16,21-9 1 15,15 2 0-15,6-5-1 16,-8 1 0-16,-13-2 1 16,-19 4-1-16,-26 1 0 15,-20 9-1-15,-30-1 1 16,-27 0-1-16,-17 3 0 15,-27 5-1-15,26-2-3 16,-26 2-3-16,0 0-25 16,-12 23-11-16,-7-10 0 15,-12 8 0-15</inkml:trace>
  <inkml:trace contextRef="#ctx0" brushRef="#br0" timeOffset="96101.4903">21865 7041 56 0,'0'0'38'16,"0"0"1"-16,0 0-8 15,0 0-15-15,-27 6-4 16,-2 7-4-16,-17-3-2 16,3 5-3-16,-5 3-1 15,6-1-1-15,5 2 0 16,12 0 0-16,25-19-1 16,2 27-1-16,23-15 1 0,15-7 0 15,9 3 0-15,5 0 1 16,1-3-1-1,3 7 0-15,-6 1 1 16,-9 5 0-16,-12-1 0 0,-8 4 1 16,-15-2 0-16,-8 8-1 15,-14-6 0-15,-5-5 0 16,-8-3-1-16,-2-2-2 16,0-3-1-16,-4-16-5 15,33 8-15-15,-35-3-18 16,20-22 1-16,7-4-1 15,6-8 0-15</inkml:trace>
  <inkml:trace contextRef="#ctx0" brushRef="#br0" timeOffset="96460.6139">22021 6970 53 0,'19'-4'38'0,"6"3"0"15,-1-3 0-15,-24 4-23 16,46-10-4-16,-25 6-5 16,12 10-1-16,-16-4-2 15,6 8 0-15,-23-10-1 16,14 26 0-16,-18-8-1 16,-4 5 0-16,-7-2 0 15,-4 2 0-15,-1-4-1 16,-1 4 1-16,6-6-1 15,15-17 1-15,-18 23 0 0,18-23-1 16,0 0 1-16,27 4-1 16,-2-8 1-16,4-1-1 15,6-1-1-15,2-4 0 16,3 4-2-16,-7-3-2 16,11 16-9-1,-15-12-27-15,-8 1 1 0,-21 4-2 16,18-10 2-16</inkml:trace>
  <inkml:trace contextRef="#ctx0" brushRef="#br0" timeOffset="96649.6775">22370 7126 55 0,'35'-4'37'15,"-14"-2"1"-15,8 4-1 16,2 10-21-16,-4-22-11 15,13 3-4-15,1 5-4 16,-14-15-13-16,2 8-21 16,-4 1-1-16,-12-5 1 15,-13 17-2-15</inkml:trace>
  <inkml:trace contextRef="#ctx0" brushRef="#br0" timeOffset="96857.7503">22563 6965 93 0,'-2'21'41'0,"4"9"2"16,0-9-14-16,4 16-20 15,-12-3-3 1,10 11-1-16,-4-5-2 0,4 2-2 16,-2-6-1-16,1-11-2 15,3 2-3-15,-6-27-5 16,25 19-25-16,-25-19-8 15,18-21 2-15,-12-2-2 16</inkml:trace>
  <inkml:trace contextRef="#ctx0" brushRef="#br0" timeOffset="97104.829">22796 6999 77 0,'0'0'41'0,"20"8"1"0,-9 9 2 0,-11-17-33 0,0 38-3 0,6-15-2 16,6 8-2-16,-5 0-1 15,5 5-1-15,-2-3-2 16,-1-6 0-16,3-4-1 16,-6-6-1-16,-6-17-2 15,0 0-3-15,19 23-5 16,-19-23-31-16,-25-31 1 15,7 4-1-15,-1-1 1 16</inkml:trace>
  <inkml:trace contextRef="#ctx0" brushRef="#br0" timeOffset="97469.9554">22758 6945 59 0,'21'-11'39'15,"10"-1"0"-15,8 8 0 16,-14-19-24-16,31 25-5 15,-18-11-2-15,8 15-2 16,-9-3-2-16,-2 11-1 16,-12 3-1-16,-6 8 0 15,-13 4-1-15,-10 5 0 0,-9 3-1 16,-10-1 0 0,-6 3 1-16,0-3-1 15,2-3 0-15,4-3 0 16,8-3 0-16,7-6 0 15,10-3 0-15,0-18 1 0,33 23-2 16,-6-20 2-16,2-3-1 16,4 0 0-16,-1 0 0 15,-1-3 0-15,-2 1-1 16,-4-2-2-16,-2 6-1 16,-23-2-4-16,33 15-15 15,-33-15-19-15,0 0 1 16,2-27-2-16,-2 27 2 15</inkml:trace>
  <inkml:trace contextRef="#ctx0" brushRef="#br0" timeOffset="97901.098">23242 6752 54 0,'21'3'37'15,"-21"-3"1"-15,35-1 0 16,-35 1-27-16,54-8 0 16,-25-6-4-16,15 20-2 15,-11-10 0-15,2 8-2 16,-6 0 0-16,-6 11-1 0,-23-15 0 15,0 41-1-15,-21-13-1 16,-8 3 1-16,-6 2-1 16,-2-1 0-16,1-3 0 15,5-4 1-15,8-6-1 16,23-19 0-16,-18 21 1 16,18-21-1-16,0 0 0 15,33 4 0-15,-12-8 0 16,2-1 0-16,6-1 0 15,6-4-2-15,0 4 0 16,-4-5-3-16,7 11-5 16,-20-12-31-16,7 1 0 15,-8-8 0-15,-7 0 0 0</inkml:trace>
  <inkml:trace contextRef="#ctx0" brushRef="#br0" timeOffset="98637.3465">23693 6107 65 0,'0'0'38'15,"-15"-21"2"-15,15 21-8 16,0 0-18-16,0 0-3 15,0 0-5-15,8 17 0 16,15 12-3-16,-2 6 1 16,16 16-1-16,5 11 1 15,10 14-1-15,2 7-1 0,6 13 0 16,-4 2-1 0,-6 3 1-16,-6 1-1 15,-13 0 0-15,-19-8 0 16,-8-4 0-16,-16-10 0 0,-15-5-1 15,-10-12 1-15,-1-3 0 16,-8-12 0-16,-3-8 0 16,9-5 0-16,1-10-1 15,5 0 1-15,9-6 0 16,3-6-1-16,5 1 1 16,17-14-1-16,0 0 0 15,-21 17 0-15,21-17 1 0,0 0-1 16,0 0 0-1,0 0 0-15,0 0 0 16,0 0 0-16,0 0 0 16,0 0 0-16,0 0 0 0,0 0 0 15,0 0 0-15,0 0 0 16,0 0 0-16,0 0 0 16,0 0 0-16,0 0 0 15,0 0 0-15,0 0-1 16,0 0 0-16,0 0-2 15,0 0-3-15,0 0-5 16,-6-29-33-16,6 29-2 16,-25-31 2-16,7 14-1 15</inkml:trace>
  <inkml:trace contextRef="#ctx0" brushRef="#br0" timeOffset="100216.8809">24253 5957 41 0,'0'0'37'0,"0"0"-1"16,0 0 0-16,-31-11-22 0,31 11-4 16,0 0-3-16,0 0-3 15,17-8-1-15,1 1-2 16,5-3 1-16,8 4 0 16,1-3-1-16,11 7 1 15,-3-4-1-15,1 8 1 16,-6-2-1-16,-5 6 0 15,-10 3 1-15,-20-9-1 16,9 27 0-16,-26-10 0 16,-10 1 0-16,-10-1-1 15,-1 0 1-15,-1 0-1 16,4-3 0-16,10-6-1 16,25-8 1-16,0 0-1 0,0 0 1 15,39-4 0-15,1-2 0 16,5 6 0-16,-3 0 1 15,1 4 1 1,-7 5-1-16,-7 13 1 0,-13 1 1 16,-11 7 0-16,-8 1 1 15,-11 5-2-15,-7-5 0 16,-2 0-1-16,-6-8 1 16,-6-6-4-16,4 0-3 15,-21-21-35-15,4 8-3 16,-12-8 1-16,-2 3-1 15</inkml:trace>
  <inkml:trace contextRef="#ctx0" brushRef="#br0" timeOffset="110508.3626">15326 8656 26 0,'12'-27'35'0,"-12"27"1"16,19-24-1-16,-27 2-12 0,26 24-6 15,-18-2-2-15,0 0-4 16,0 0-2-16,4 20-3 16,-6 1-1-16,9 15-1 15,-3 4-1-15,6 12-1 16,-2 4 0-16,5 5-1 16,-1-3 0-16,1-3 0 15,-1-9-1-15,1-9-1 16,-3-10-1-16,-10-27-1 15,21 17-3-15,-23-40-4 16,25 6-20-16,-23-22-11 16,-2-7 0-16,-9-9 0 15</inkml:trace>
  <inkml:trace contextRef="#ctx0" brushRef="#br0" timeOffset="110968.5159">15185 8426 55 0,'-7'-25'36'15,"7"0"1"-15,19 2 0 16,23 8-26-16,-7-16-1 16,35 18-1-16,-7-8-2 15,18 15-1-15,-4 0-2 16,2 12 0-16,-13 7-1 16,-8 10 0-16,-21 4-1 15,-14 12-1-15,-23 1 0 0,-14 0-1 16,-15-1 1-16,-7 1-1 15,-9-6 1-15,1-5-2 16,-1-4 2-16,5-13-1 16,7-1 2-16,8-3-2 15,8-4 0-15,17-4 1 16,0 0 1-16,6 28-1 16,11-12 0-16,4 7 1 15,6 2 0-15,4 3 0 16,0 3 0-16,2-2-1 15,-3 2 0-15,-1-3 0 16,-2-5 0-16,-5 2 0 16,-3-7 0-16,-19-18-1 0,25 23-1 15,-25-23 0-15,0 0 0 16,0 0-2-16,19-2-2 16,-21-17-2-16,2 19-5 15,0 0-30-15,-5-35-1 16,5 14 1-16,2 4-1 15</inkml:trace>
  <inkml:trace contextRef="#ctx0" brushRef="#br0" timeOffset="111608.7414">16509 8231 83 0,'0'0'39'15,"17"-8"2"-15,-17 8-11 0,0 0-18 16,10 21-3-16,-3 15-2 15,-9 9-1 1,8 10-2-16,-4 5-1 16,2 7-1-16,-2-6 1 0,4 6-3 15,-4-11 1-15,1-6-1 16,-1-14-2-16,-2-7 2 16,4-8-3-16,-4-21-1 15,2 19-3-15,-17-36-13 16,15 17-22-16,-20-31 0 15,7 6 0-15,-4-3 0 16</inkml:trace>
  <inkml:trace contextRef="#ctx0" brushRef="#br0" timeOffset="112168.9242">16192 8580 54 0,'-21'15'39'0,"21"-15"1"16,31 10-1-16,2-18-11 15,19 10-20-15,-2-10-3 16,15 8-1-16,-1-6-2 16,6 4-1-16,-3 1 0 15,-5-5-2-15,-4 4-2 16,-10 0 2-16,-6-2-1 16,-7-2 1-16,-6 3-1 15,-8-1 2-15,-21 4-1 16,21-14 3-16,-21 14 0 15,0 0 1-15,-25 10 1 16,6 5-1-16,-10 2 1 0,2 8 0 16,-8 12 0-16,6-1-2 15,2 1 1-15,10-1-1 16,7-3-2-16,12-4 1 16,10-6-1-16,9-8 0 15,8-9-1-15,4-12-1 16,3-6 1-16,-3-11-1 15,0-2 0-15,-6-11-1 16,-6 1 2-16,-5-3-1 16,-10-2 0-16,-5 13 2 15,-4 4 1-15,3 23 0 16,-18-21 1-16,18 21 0 16,-23 17 0-16,15 4 1 0,3 10 0 15,3 2-2-15,2-1 0 16,4 5 0-16,3-5 0 15,5-1-1-15,3-4-1 16,1-10-1-16,3-2-3 16,-19-15-2-16,39 8-6 15,-39-8-29-15,15-21-1 16,-9 0 1-16,0-6-1 16</inkml:trace>
  <inkml:trace contextRef="#ctx0" brushRef="#br0" timeOffset="112560.0529">17051 8649 73 0,'0'0'40'16,"0"0"1"-16,0 0 1 0,36 38-28 16,-36-38-4-16,14 44-2 15,-9-15-2-15,5 11-2 16,-2-1-1 0,-2 3 0-16,-3-6-2 0,1 1 0 15,0-7-1-15,-4-9 0 16,0-21-1-16,-2 18 0 15,2-18 0-15,-2-25-1 16,6 2 0-16,0-16-1 16,6-1 0-16,1-8 0 15,7 2 1-15,5-6 0 16,4 8 1-16,4 4 1 16,-2 11 0-16,1 10 1 0,-5 9 1 15,2 16 0-15,-9 9 0 16,-3 12 0-1,-5 12 0-15,-4 7 0 16,-2-2-1-16,1 6-1 0,-1-4 0 16,0-10-2-16,4-1-1 31,-4-18-3-31,11 6-8 0,-15-23-28 0,21-11-1 16,-11-9 1-16,2-7 0 15</inkml:trace>
  <inkml:trace contextRef="#ctx0" brushRef="#br0" timeOffset="112952.1863">17903 8317 66 0,'0'0'42'0,"19"-10"0"16,-19 10 1-16,-23 56-15 15,-15-18-19-15,5 24-3 16,-10 7-1-16,11 13-3 16,7 3 0-16,13-1-1 15,14-3-1-15,19-16 1 16,18-12-2-16,20-22 1 16,9-17 0-16,3-22 0 15,3-11-1-15,-9-20 2 16,-9-14-1-16,-10-13-1 15,-13-8 1-15,-19-5 1 0,-12 4-1 16,-14 6 0-16,-7 2 0 16,-10 8-1-16,-2 9 0 15,-8 7-1-15,5 18-3 16,-7 1-3-16,20 27-11 16,-12-10-24-16,4 9 0 15,0 5 0-15,4 5 2 16</inkml:trace>
  <inkml:trace contextRef="#ctx0" brushRef="#br0" timeOffset="113200.2739">17764 8674 92 0,'0'0'42'16,"0"25"1"-16,0-25-1 15,19 3-35-15,10-1 0 16,6-7-3-16,11-1-1 16,6-2-2-16,8-1 0 15,0-1 0-15,-4-2-2 16,-2 5-2-16,-17-5-3 16,5 10-27-16,-42 2-10 15,23-9-1-15,-23 9 1 16</inkml:trace>
  <inkml:trace contextRef="#ctx0" brushRef="#br0" timeOffset="113704.4414">18742 8541 85 0,'-2'19'39'0,"2"-19"0"0,23-24-12 16,10 27-17 0,-8-16-5-16,23 9-1 15,-3-11-2-15,7-1-2 16,4 3-2-16,-8 0-4 0,10 11-7 16,-23-8-26-16,-14 2 0 15,-21 8-1-15,0 0 1 16</inkml:trace>
  <inkml:trace contextRef="#ctx0" brushRef="#br0" timeOffset="113868.4959">18777 8595 70 0,'35'11'39'0,"3"-20"-1"15,10-8 1-15,-1-8-31 16,18 6-5-16,3 1-7 0,-14-3-27 15,6-2-7-15,-1 4-1 16,-9 2 1-16</inkml:trace>
  <inkml:trace contextRef="#ctx0" brushRef="#br0" timeOffset="114288.6381">20152 8121 65 0,'25'-13'40'15,"-25"13"1"-15,0 0 1 0,-19-25-25 16,-12 34-8-16,-23-1-4 16,0 11 0-16,-12 2-3 15,5 8 0-15,7 2-1 16,15 0 0-16,18 1-1 15,19 1 0-15,17-4-1 16,24-1 1-16,17-1-1 16,13 6 0-16,10-1 1 15,2 5-1-15,0-1 2 16,-5 3-1-16,-11 1 2 16,-13 4 0-16,-19-4 1 15,-17 1 0-15,-22-7-1 16,-15 4 1-16,-20-7 0 0,-7-4-1 15,-8-6 0-15,-2-7-2 16,4-11 0-16,2-8-2 16,15-3-4-16,-7-21-34 15,25 6-5-15,1-9 0 16,7 3-1-16</inkml:trace>
  <inkml:trace contextRef="#ctx0" brushRef="#br0" timeOffset="124884.2202">15378 10149 30 0,'18'-10'33'0,"-13"-9"1"15,3-6-9-15,9 21-5 16,-26-21-3-16,9 25-4 15,0 0-3-15,0 0-3 16,-37 8-1-16,10 17-1 16,-15 4-2-16,-3 20 0 0,-5 5-1 15,2 13 0-15,-2 4-1 16,11 6 0-16,8-8 0 16,16-6 0-16,15-11-1 15,13-15 1-15,14-14-2 16,10-16 1-16,9-14-1 15,5-16 1-15,1-12-1 16,-4-13-2-16,-2-2 1 16,-9-13-2-16,-2 0-1 15,-22-16-3-15,6 14 1 16,-23-18-2-16,10 18 3 16,-19-12 0-16,5 10 3 15,-5 2 3-15,-1 6 1 0,10 14 5 16,-9-1 0-16,15 23 1 15,-10-2 0-15,8 25 1 16,0 0-2-16,27 31 0 16,-21 2 0-16,9 22-1 15,-9 9 0-15,5 12-1 16,-9 5-2-16,6 13 1 16,-10-6-2-16,4-7 1 15,-4-8-2-15,4-12 0 16,4-11-2-16,-4-16-3 15,11 1-2-15,-13-35-22 16,0 0-12-16,20-10-2 16,-20 10 2-16,15-34-1 0</inkml:trace>
  <inkml:trace contextRef="#ctx0" brushRef="#br0" timeOffset="125472.4209">16048 9966 48 0,'0'0'37'16,"11"-21"2"-16,-11 21-4 15,-19-30-15-15,19 30-5 16,-43-2-4-16,11 15-3 16,-28-5-2-16,0 19-1 15,-13-6-2-15,5 9-1 16,3-1-1-16,16-2 0 15,15 2 0-15,24-10-1 16,25 6 0-16,26-13-1 16,19 1 1-16,15 0 1 0,12 3-2 15,2 1 2-15,-1 0-1 16,-5 4 1-16,-11-1-1 16,-15 3 1-1,-12 1 0-15,-14 1 0 0,-14-2 1 16,-15 0-1-16,-14-1 0 15,-11-5 0-15,-10 0 1 16,-7-5-1-16,-4-1-1 16,-1-7 1-16,-1-6-1 15,2-9 0-15,5-3 1 16,2-5-2-16,10 2-1 16,4-3 0-16,6 7-3 0,-2-18-6 15,19 31-31-15,-10-28-1 16,10 28 0-16,-10-20 0 15</inkml:trace>
  <inkml:trace contextRef="#ctx0" brushRef="#br0" timeOffset="127139.983">17440 9995 25 0,'0'0'36'16,"0"0"0"-16,0 0 1 15,-8 17-15-15,8-17-4 16,0 0-7-16,0 0-2 0,27-7-3 16,-7-3-3-16,13 6 0 15,-1-5-1-15,9-1-2 16,-3 1-1-16,-1-5-1 15,0 7-5-15,-22-18-7 16,10 15-24-16,-25 10-1 16,0 0 0-16,-36 10 1 15</inkml:trace>
  <inkml:trace contextRef="#ctx0" brushRef="#br0" timeOffset="127290.0369">17365 10106 71 0,'-8'20'39'0,"8"-20"-1"15,19 5-5-15,22 1-23 0,-10-15-3 16,15 1-4-16,0-4-5 16,-9-14-14-16,0 8-22 15,-1 5 0-15,-9-2-2 16,-2 5 2-16</inkml:trace>
  <inkml:trace contextRef="#ctx0" brushRef="#br0" timeOffset="128380.4019">18133 9844 43 0,'0'0'38'16,"11"-21"0"-16,-11 21 1 15,18-4-22-15,-18 4-4 16,0 0-3-16,-12 27-3 0,18 5-2 15,-8 5-1-15,8 13 0 16,-4 3-1-16,7 16 0 16,-1-11-1-16,3 3-1 15,1-3 0-15,0-1 1 16,-1-11-2-16,1-7 1 16,-3-12-1-16,-3-10-1 15,-6-17 0-15,14 19-1 16,-14-19-2-16,5-31-3 15,-5 31-5-15,-3-40-29 16,1 6-1-16,-6-16 1 16,-6-6 0-16</inkml:trace>
  <inkml:trace contextRef="#ctx0" brushRef="#br0" timeOffset="128852.5636">17994 9861 41 0,'-12'-29'36'0,"18"6"2"15,9-2 0-15,1-13-18 16,36 24-7-16,-10-18-3 16,30 22-2-16,-11-3-2 15,17 15-2-15,-9 0 1 16,-2 15-2-16,-11 10 0 16,-9 11-2-16,-18 6 1 15,-12 6-1-15,-15 0-1 0,-16 2 1 16,-7-2-1-16,-8-4 1 15,-4-10-1-15,-1-5 1 16,-3-4-1-16,6-8 0 16,4-6 0-1,6-5 0-15,4 0 0 0,17-8 0 16,-18 0 0-16,18 0 1 16,0 0 0-16,31-2 0 15,-4 2-1-15,10 5 1 16,3 1-1-16,7 8 1 15,-1 1 0-15,0 6 0 16,-5 0 0-16,-3 4-1 16,-5 2 1-16,-8 0 0 0,-6-6-2 15,-5 2 2-15,-2-6-2 16,-12-17-1-16,11 27-1 16,-11-27-1-1,0 0-4-15,-2-21-16 0,2 21-18 16,2-38-1-16,2 13 0 15,2-4 1-15</inkml:trace>
  <inkml:trace contextRef="#ctx0" brushRef="#br0" timeOffset="129303.7165">19276 9961 72 0,'0'0'40'0,"0"0"0"0,0 0-7 15,-54-23-20-15,22 30-5 16,-24-3-2-16,0 12-2 16,-4-3-1-16,10 6-1 15,5 0-1-15,18 1 0 16,16-3 0-16,22 0-1 15,18-5 0-15,18-1-1 16,12-3 1-16,9 5 0 16,3-1 0-16,-1-1 0 15,-7 5-1-15,-9 1 2 16,-7 2-1-16,-15 4 1 16,-12-4 0-16,-13 0-1 15,-10-1 1-15,-15 1 1 0,-11-4-2 16,-5-3 1-16,-13-7 0 15,-1-3 0-15,-2-6-1 16,2-3-1-16,5-5 0 16,5-9-2-16,15 4-2 15,-3-16-5-15,26 33-20 16,8-36-11-16,0 19-1 16,0-3 0-16</inkml:trace>
  <inkml:trace contextRef="#ctx0" brushRef="#br0" timeOffset="129655.8355">19323 10154 75 0,'21'14'40'0,"2"-1"1"15,0-5-7-15,16 5-22 16,-16-20-4-16,19 3-2 16,1-11-2-16,11-7-2 15,2-2 0-15,-2-3-1 16,0-8-1-16,-6 1 0 15,-9-9 0-15,-9 3-1 16,-10 4 1-16,-18 3 0 16,-12 8 0-16,-9 8-1 15,-14 11 2-15,-10 10-1 16,-7 13 1-16,-2 12 0 16,-2 7 0-16,6 7 0 15,7-3-1-15,14 0 1 0,12-1-1 16,15-5 0-16,14-5-1 15,11-6-1-15,13-8-1 16,3-15-2 0,15 6-5-16,-18-25-24 0,16 3-9 15,-4-8 1-15,-1-3 0 16</inkml:trace>
  <inkml:trace contextRef="#ctx0" brushRef="#br0" timeOffset="129871.9061">20092 9888 66 0,'0'0'42'16,"-36"21"-1"-16,1 2 2 0,25 21-29 16,-34-19-4-16,17 13-4 15,2-5-1-15,17 5-2 16,8 1-2 0,19-7-1-16,12-7 0 0,12-8-1 15,5-3-1-15,0-12-1 16,6 0-2-16,-10-21-4 15,12 7-25-15,-25-15-8 16,-6-2-1-16,-7-9 1 16</inkml:trace>
  <inkml:trace contextRef="#ctx0" brushRef="#br0" timeOffset="130280.0441">20227 9493 54 0,'18'-16'39'0,"11"5"-1"16,9-3 2-16,1-7-28 16,21 14-2-16,-14-11-3 15,6 13-2-15,-12 1 0 16,-1 13-1-16,-18 5-2 15,-11 11 1-15,-18 2-1 16,-15 7 0-16,-12 3 0 0,-3 3-1 16,-5 2 0-16,1-6-1 31,5-1 1-31,6-6 0 0,12-8 0 31,7 4-1-31,12-25 1 0,12 27 0 0,5-27 0 0,12 0-1 16,2-4 1-16,6 0-1 15,-1 0-2-15,1-7-1 16,4 9-3-16,-14-17-5 16,11 17-32-16,-20 2 1 15,-1 2-2-15,-17-2 1 16</inkml:trace>
  <inkml:trace contextRef="#ctx0" brushRef="#br0" timeOffset="130768.2091">21251 9485 52 0,'16'-21'40'0,"-3"2"0"16,-13 19 1-16,-3-35-27 16,3 35-3-16,-27 14-3 15,0 16-1-15,-18 7-2 16,1 26-1-16,-8 8-1 16,4 13-1-16,5 1 1 0,12 1-2 15,14-3 1-15,21-10-2 16,17-12 0-16,18-19 1 15,13-21-1-15,13-13 0 16,5-14 0-16,-1-15-1 16,-3-17 1-16,-12-16 0 15,-6-7 0-15,-11-12 0 16,-14-2 1-16,-14-2-1 16,-11 2 0-16,-7 8-1 15,-7 6 1-15,-5 13-1 16,-2 9 0-16,-8 9-2 15,8 20-2-15,-10-3-2 0,33 13-6 16,-48 25-30-16,23-6 1 16,-2 8-1-16,0 2 1 15</inkml:trace>
  <inkml:trace contextRef="#ctx0" brushRef="#br0" timeOffset="130968.2858">20966 9853 80 0,'39'4'42'15,"-5"-13"0"-15,11-9 0 16,13-3-36-16,-3-2-2 0,13 4-1 16,-8 6-4-16,-6 1-3 15,7 8-29-15,-22-2-8 16,-8 8-2-16,-8 4 2 15</inkml:trace>
  <inkml:trace contextRef="#ctx0" brushRef="#br0" timeOffset="131548.474">22062 9709 49 0,'30'-9'39'0,"-6"1"1"0,-24 8-1 16,29 0-22-16,-51-8-6 15,22 8-3-15,-56 18 0 16,14 9-3-16,-20 3-1 15,-1 12-1-15,-9 6-1 16,10 8-2-16,10 2 2 16,22-1-1-16,16-3-1 15,24-12 0-15,24-15 0 16,18-12 0-16,18-11 0 0,3-19-1 16,0-12 0-1,-3-13 0-15,-8-14 0 16,-12-13-1-16,-10-6 0 15,-9-13 1-15,-12-10 0 0,-3-6 0 16,-6 2 0-16,-9 6 2 16,-2 16-1-16,-7 14 1 15,0 14 1-15,0 24-1 16,8 26 1-16,-21 19 0 16,12 23 0-16,-1 17 1 15,2 11-2-15,4 6 1 16,-1 9-1-16,-1 11 0 15,4-4 0-15,4-4-1 16,4-11 0-16,7-12-2 16,6-10 0-16,1-14-2 15,9-3-5-15,-12-36-33 16,14-2-2-16,-2-13 0 0,0-12 0 16</inkml:trace>
  <inkml:trace contextRef="#ctx0" brushRef="#br0" timeOffset="131899.5949">22752 9504 81 0,'-31'21'43'0,"-2"16"1"16,-3 20 0-16,-24 5-36 16,27 16-2-16,2 3-1 15,14 11-2-15,13-8 0 31,21-5-2-31,18-14-1 0,19-23 0 0,12-17 0 0,13-23 0 16,-2-19 0-16,2-23-1 16,-4-24 1-16,-9-18 0 31,-8-12 0-31,-18-8 0 0,-15-1 1 0,-15 7-1 16,-10 0 1-16,-12 15-1 15,-11 14 1-15,-6 19-1 16,-5 6 0-16,1 17-1 15,-4 17-1-15,-1 8-1 16,3 27-3-16,-9-9-7 16,15 22-30-16,-12 2-2 15,3 14 2-15,-9-1-1 0</inkml:trace>
  <inkml:trace contextRef="#ctx0" brushRef="#br0" timeOffset="132140.6787">22413 9907 83 0,'19'-2'43'0,"8"0"2"16,15 0-2-16,1-9-36 15,26 9-1-15,10-8-3 16,10-5-2-16,0-2 0 0,-1-4-3 15,-5 5-2-15,-23-18-15 16,-10 20-24-16,-25-1 0 16,-25 15-2-1,0 0 1-15</inkml:trace>
  <inkml:trace contextRef="#ctx0" brushRef="#br0" timeOffset="141519.8454">14585 10108 1 0,'-23'0'12'0,"25"25"14"16,-21-25 0-16,19 0-15 16,-12 21 1-16,12-21 1 15,0 0 0-15,-17 16 0 16,17-16-3-16,-19-8-2 0,19 8-2 16,-35-36-1-16,16 7 0 15,-12-15-1-15,-4-10 0 16,-7-17-1-16,-1 0 0 15,-13-15-1-15,-3-6 0 16,-13-12-1-16,-3-9-1 16,-14-8 0-16,-3-2-1 15,-14-5 2-15,-12-14-1 16,-5-6 0-16,-9-3 0 16,-7-9-1-16,-7-8 2 15,-3-5-1-15,-9-5 0 16,-4-6-1-16,-6 3 1 15,-9-1 0-15,-6 4 0 0,-6 5 0 16,-8 14 0-16,-11 7 1 16,-6 12-2-16,-10 15 1 15,-8 12 0-15,-3 14-2 16,-6 12 2-16,-8 16-1 16,0 14 1-16,8 9 0 15,14 15 1-15,14 12 1 16,30 8-2-16,19 3 2 15,33 8-1-15,27 0 0 16,34 4 0-16,20 0-1 16,21-4 1-16,29 2-1 15,0 0 1-15,0 0-1 0,0 0 1 16,22-11-1-16,-22 11 1 16,29 0-1-16,-29 0 0 15,25 3 0-15,-25-3-1 16,0 0 0-16,0 0-2 15,0 0-2-15,0 0-5 16,0 0-11-16,0 0-14 16,-4-36-1-16,6 13 0 15,0-12 0-15</inkml:trace>
  <inkml:trace contextRef="#ctx0" brushRef="#br0" timeOffset="141843.9536">8701 5559 55 0,'0'0'36'15,"0"0"0"-15,-29 24 1 16,-10 21-27-16,-23-7-3 16,3 21 0-16,-24-7-1 15,6 13 0-15,-6-9-3 16,9 3 0-16,5-9-1 16,15-2-1-16,10-9 1 15,15-5-1-15,15-7 0 16,10-4 0-16,8-2 0 15,13-7-1-15,10-5 2 16,10-5-1-16,7-2 0 16,7 0 0-16,-3 0 1 15,6 5-1-15,-8 7 1 0,-3 7-1 16,-13 2 0-16,-4 8 0 16,-5 3-3-16,-2-9-3 15,16 6-30 1,-8-12-6-16,4-17-1 0,1-2 0 15</inkml:trace>
  <inkml:trace contextRef="#ctx0" brushRef="#br0" timeOffset="147972.0264">14603 6805 1 0,'0'0'15'16,"-8"-50"5"-16,14 31 1 15,-29-17-16-15,3-3 0 16,-8 1 0-16,-9-6 1 16,-9 0 2-16,-20-6 0 15,-1 10 0-15,-14-8 0 16,-2 9-2-16,-14-9 1 16,1 8-3-16,-14 0-3 15,0 2 1-15,-8-3-2 16,-7 7 0-16,-12-1 0 0,-6 8 1 15,-9 0 0-15,-3 12 0 16,-5 0 2-16,6 13-1 16,-4 4 0-16,5 9 0 15,3 8 2-15,5 12-1 16,1 6 1-16,9 12-2 16,0 9 2-16,0 17-1 15,0 7 1-15,9 14-1 16,-3 4-2-16,11 9 1 15,3 1-1-15,5 3 0 16,0-2-1-16,6-2 0 16,-1-7 0-16,1-4 0 15,-2-6 1-15,8-4-1 0,-4 0 0 16,1-5 0-16,1-6 1 16,-4-6 0-16,-4-8-1 15,2-6 1-15,-4-11 0 16,0-5 1-16,0-16 0 15,12-6 1-15,3-11-1 16,20-7 1-16,9-4-1 16,22-7-1-16,11-5 0 15,16 3 0-15,17 12-1 16,-16-30 1-16,16 30 0 16,16-25-1-16,-16 25 0 15,0 0 1-15,21-22 0 16,-21 22-1-16,0 0-1 0,19-3 0 15,-19 3-2-15,0 0 0 16,0 17-3-16,0-17-1 16,-2 17-2-16,2-17-1 15,0 0-2-15,0 0-1 16,0 0 0-16,27-29 2 16,2 14 2-16,-2-19 3 15,10 1 3-15,0-2 4 16,-5-3 4-16,9 13 4 15,-20-11 3-15,10 28 1 16,-27-17 0-16,13 31 0 16,-17-6-2-16,-21 9 0 15,-18-1-3-15,5 21-1 0,-26-4-2 16,2 9-1-16,-10 1-1 16,3 7-1-1,-1-2-1-15,12-1 1 16,8-5-2-16,13-3 1 0,16-4-1 15,9-2 1-15,16-6-1 16,7-2 1-16,8-7-1 16,6-1 1-16,0-1-1 15,6 2 1-15,-10-1-1 16,-2 5 0-16,-23-14 1 16,20 36-1-16,-20-13-2 15,-4-4-3-15,23 0-34 0,-13 2-2 16,-6-21 0-16,23 22-1 15</inkml:trace>
  <inkml:trace contextRef="#ctx0" brushRef="#br0" timeOffset="150611.9281">1915 11447 19 0,'21'0'30'0,"-23"-17"1"16,2 17-8-16,0 0-7 15,4-38-2-15,-4 38-1 16,-15-21 0-16,15 21-1 16,-37-18-2-16,16 24-2 15,-25-8-1-15,1 19 0 16,-16-5-3-16,3 19 0 15,-6-1-1-15,4 18-1 16,8 6-1-16,10 9 0 16,9 6 0-16,14 8 0 15,13 11-1-15,16 8 0 16,7 14 1-16,14 3-1 0,9 4 1 16,10 2-1-16,3 1 0 15,1 9 1-15,0-4-1 16,-8-8 1-16,-10-6 0 15,-14-6 0-15,-17-11 0 16,-14-2 1-16,-22-13 0 16,-10-16-1-16,-13-15 2 15,-7-9-2-15,-9-14 2 16,1-14-2-16,3-11 0 16,10-17-1-16,10-2-2 15,6-8 1-15,13 0-4 16,3-13-4-16,36 9-30 15,-14-3-4-15,10 7-1 0,-2 6 0 16</inkml:trace>
  <inkml:trace contextRef="#ctx0" brushRef="#br0" timeOffset="151076.0748">1510 13814 56 0,'-8'21'38'0,"8"-21"0"0,35-5 0 16,2 7-30-16,-8-12-2 15,17 6-2-15,-6-5-1 0,-1-1-3 16,0 10-4-16,-18-17-13 16,-2 13-21-16,0 4 0 15,-19 0-1-15,20-4 0 16</inkml:trace>
  <inkml:trace contextRef="#ctx0" brushRef="#br0" timeOffset="151747.3022">2253 13479 22 0,'0'0'32'16,"0"0"-2"-16,0 0-7 16,0 0-6-16,-33-4 0 15,33 4-4-15,-17 6-2 16,17-6-2-16,-24 9-1 15,15 8-1-15,-14-9-3 16,5 15 1-16,-9 0-2 16,6 8 0-16,-6 1-1 15,10 9 0-15,-1-9-1 0,13 9 0 16,6-7-1-16,11-5 1 16,7-6-1-16,10-6 0 15,6-11-1-15,0-8 0 16,5-8 0-16,-3-13 0 15,1-3 0-15,-9-7 0 16,0-2 0-16,-8-3 0 16,1 2 1-16,-5 5 0 15,0-4-1-15,3 9 2 16,1 1-2-16,6 5 1 16,4 7 0-16,5 9 0 15,1 4 1-15,2 10 0 16,-5 7-1-16,-3 8 2 0,-6 2 0 15,-9 7-1-15,-12 1 1 16,-8-3 0-16,-12-3-1 16,-9-6 1-1,-8-4 0-15,-3-9 0 0,-11-12-1 16,-1-8-1-16,0-11 1 16,0-11-1-16,3-8-1 15,9-8 2-15,3 3-4 16,6-1 0-16,14 16-5 15,-14 7-32-15,17-2-2 16,6 7 1-16,4 18-1 16</inkml:trace>
  <inkml:trace contextRef="#ctx0" brushRef="#br0" timeOffset="152375.5165">1265 10730 15 0,'-2'27'32'0,"2"-27"2"16,-2 23 1-16,4-2-14 15,-2-21-5-15,21 9-5 16,-21-9-2-16,49-3-3 16,-20-9-2-16,17 6-2 15,-2-3 0-15,6-1-2 16,1 3-3-16,-11-9-4 15,14 18-11-15,-17-10-20 16,-16 1 1-16,-21 7-1 16,17-19 2-16</inkml:trace>
  <inkml:trace contextRef="#ctx0" brushRef="#br0" timeOffset="152579.5832">1572 10624 51 0,'-23'-7'38'0,"23"7"2"15,0 0 0-15,-33 19-24 16,41 15-5-16,-16-9-3 16,14 16-3-16,-6-1-3 15,5 4-1-15,3-2-1 16,0-5-3-16,5 9-3 16,-11-29-19-16,14 8-15 15,-1-8-1-15,4-5 1 0,3-7-1 16</inkml:trace>
  <inkml:trace contextRef="#ctx0" brushRef="#br0" timeOffset="153159.782">2218 10525 53 0,'0'0'37'0,"0"0"2"16,0 0-1-16,-6 32-27 0,-13-18-2 15,9 26-2-15,-11-4-2 16,8 10-2-16,-3-1-1 16,5 3 0-16,1-1-2 15,6-2 1-15,6-5 0 16,8-4-2-16,5-13 1 15,2-2 0-15,5-9 0 16,1-6 0-16,2-12 0 16,-4-6 0-16,0-9-1 15,-1-11 1-15,-1-1 0 16,0-11 0-16,0 2-1 16,5-2 0-16,-1-4 1 0,2 4-1 15,8-1 1-15,1 13-1 16,1 5 1-16,0 14 0 15,-1 7 0 1,1 14 1-16,-4 13 0 0,-2 7 0 16,-10 7 1-16,-1 7 0 15,-5-4 0-15,-5 3 1 16,-10-7-2-16,-2-5 1 16,-8-12 0-16,-5-3-1 15,-14-8 1-15,-3-10 0 16,-5-10-1-16,-2-7 0 15,1-8 0-15,-1 1-1 16,5 1 0-16,3-4-3 0,16 18-6 16,-7-8-34-16,24 21 2 15,-21-10-2 1,21 10 0-16</inkml:trace>
  <inkml:trace contextRef="#ctx0" brushRef="#br0" timeOffset="154472.2241">3356 10972 27 0,'0'0'35'16,"0"0"0"0,-21-18-6-16,21 18-8 15,0 0-7-15,0 0-2 0,0 0-2 16,-2 37-3-16,-2-14 0 15,12 19-2-15,-8 6-1 16,7 11-1-16,-1 5 0 16,4 3-1-16,-1-6-2 15,1-1 0-15,0-12 0 16,-3-12-2-16,5-5-1 16,-12-31-3-16,6 27-4 15,-24-48-16-15,18 21-14 0,-27-43 0 16,6 9 0-1,-4-6 0-15</inkml:trace>
  <inkml:trace contextRef="#ctx0" brushRef="#br0" timeOffset="154815.3394">3269 10912 21 0,'52'-27'34'0,"0"-2"1"15,10 12 1-15,11 19-20 16,-28-10-2-16,16 31-2 15,-32-5 0-15,6 30-4 16,-25-6-1-16,-10 15-4 0,-18-5 1 16,-7 4-3-1,-11-6 1-15,1-4-1 0,-2-8-1 16,4-11 0 0,6-6 1-16,8-6 0 15,19-15-1-15,-15 25 1 0,15-25 0 16,15 25 1-16,-15-25-1 15,35 29 1-15,-12-14 0 16,6 3-1-16,0-5 0 16,2 4 0-16,0-1-2 15,-2-9 0-15,-2 5-3 16,-8-16-4-16,16 14-29 16,-16-14-4-16,-2 4-1 0,-17 0 1 15</inkml:trace>
  <inkml:trace contextRef="#ctx0" brushRef="#br0" timeOffset="155251.4957">4320 11056 60 0,'0'0'40'0,"0"0"-1"15,-23-8 1-15,-12 33-29 16,-13-21-3-16,6 15-4 16,-1-5-1-16,3 7-1 15,7-8-1-15,12 3-1 16,21-16 0-16,-4 28 0 16,27-14 0-16,10-1 0 0,7 1-1 15,9-3 1-15,3 6 0 16,2 1 0-16,-4 1 0 15,-6 2 1-15,-11 2 0 16,-10 6 0-16,-17-1 1 16,-10 5 0-16,-13 0-1 15,-8-5 1-15,-12-3 0 16,-3-3 0-16,-5-3-1 16,3-10-1-16,1-3 1 15,8-6-2-15,5-4 0 16,2-9-3-16,26 13-2 15,-27-42-9-15,29 19-26 16,4-6 0-16,6 4-1 0,1-4 1 16</inkml:trace>
  <inkml:trace contextRef="#ctx0" brushRef="#br0" timeOffset="155591.601">4330 11319 44 0,'25'6'39'0,"-25"-6"0"15,33 5 0-15,-4 5-20 16,-6-25-8-16,25 9-3 16,-2-13-3-16,14 3-2 15,-6-7-1-15,2-4-1 16,-6-3 0-16,-9-3 0 16,-10-1-1-16,-14 1 0 0,-11 6 1 15,-16 4-1-15,-7 12 0 16,-16 9 0-16,-9 13 0 15,-7 8 1-15,-5 12-1 16,0 11 1-16,4 2 0 16,14 4-1-16,9-7 1 15,17-1-1-15,16-6-1 16,13-11-1-16,22-3-3 16,-1-20-3-16,24 9-5 15,-18-20-26-15,12-7-3 16,-2-7 3-16,-2-5-2 15</inkml:trace>
  <inkml:trace contextRef="#ctx0" brushRef="#br0" timeOffset="155822.6793">5154 11094 62 0,'-25'4'40'0,"-4"15"1"0,-10 10-2 15,-19-10-26-15,23 20-4 16,-13-3-3-16,17 4-1 15,14-1-3-15,21-3-1 16,21-7 0-16,19-8 0 16,16-11-1-16,10-5-1 15,7-6 0-15,0-13-2 16,-4 4-2-16,-19-16-9 0,-10 8-27 16,-15 1-1-16,-29 17 1 15,16-23 0 1</inkml:trace>
  <inkml:trace contextRef="#ctx0" brushRef="#br0" timeOffset="157407.215">5211 10667 36 0,'0'0'35'16,"0"0"0"-16,0 0-1 16,-9-25-20-16,28 27-4 15,-19-2-2-15,37-16-2 16,-14 5-1-16,14 13-1 16,-5-8 0-16,11 12-1 15,-10-1 0-15,1 9-1 16,-11 3 1-16,-5 6-2 15,-14 6 1-15,-16 2-1 0,-15 5 0 16,-6 2-1-16,-5-3 1 16,-5-1-1-16,5-5 0 15,5-4 0-15,8-6 0 16,25-19 0-16,-14 23 1 16,14-23-1-16,22 2 1 15,-3-2 0-15,2-6-1 16,6 3 2-16,2-5-2 15,0 4 1-15,0 0-2 16,-2-3 0-16,8 7-4 16,-12-14-6-16,11 12-29 15,-5-2-1-15,-2-1 1 16,-3 1-1-16</inkml:trace>
  <inkml:trace contextRef="#ctx0" brushRef="#br0" timeOffset="158227.4925">6247 10559 35 0,'4'-34'36'15,"-4"34"1"-15,-19-23 2 16,-10 5-21-16,23 39-4 0,-27-9-4 15,14 30-3-15,-16 0-2 16,8 20-1 0,-4 5 0-16,6 8-2 15,6 3 0-15,9-1-1 0,10-8 0 16,12-7 0-16,11-11 0 16,16-10-1-16,7-15 1 15,8-8 0-15,-2-20-1 16,4-12 2-16,-6-13-2 15,-4-7 2-15,-7-12-1 16,-10-6 0-16,-12-5-1 16,-5-7 1-16,-8-3-1 15,-12-2 1-15,-4 4-1 16,-9-2-2-16,-2 9 0 16,-4 3-1-16,6 12-2 15,-8 5-5-15,29 38-14 16,-31-17-18-16,8 17 0 0,2 17 1 15,-2 4 0-15</inkml:trace>
  <inkml:trace contextRef="#ctx0" brushRef="#br0" timeOffset="158431.5625">5977 11031 78 0,'29'-2'40'0,"17"-6"0"16,5-9-1-16,6 0-35 15,1-2-4-15,-2-6-5 0,10 9-27 16,-18 3-7-16,-7 0 0 16,-11 5-1-16</inkml:trace>
  <inkml:trace contextRef="#ctx0" brushRef="#br0" timeOffset="158995.7523">7100 10870 63 0,'0'0'39'0,"-21"0"2"16,-12 11-1-16,2 12-29 15,-31-5-1-15,12 20-4 16,-10 0-2-16,12 8-1 16,8-3-2-16,16 1 0 15,17-4-1-15,18-3 1 16,16-13-2-16,12-14 1 15,11-10-1-15,4-13 0 16,2-14 0-16,-4-15 0 16,2-10-1-16,-10-13 1 0,-3-12-1 15,-14-6 1-15,-4-9-1 16,-11-4 1-16,-9 8 1 16,-4 4 0-1,-9 13 1-15,-2 15 0 0,-1 14 1 16,-1 23 1-16,14 19-1 15,-29 29 0-15,18 13 1 16,3 21 0-16,-2 2-1 16,3 14 2-16,1 1-3 15,2 5 0-15,2-7 2 16,8-3-3-16,0-11 0 16,1-5-1-16,9-9-1 15,-5-16-1-15,9 1-2 0,-20-35-4 16,44 42-11-16,-27-42-22 15,1-7-1 1,-1-13 1-16,2-7 0 16</inkml:trace>
  <inkml:trace contextRef="#ctx0" brushRef="#br0" timeOffset="159362.879">7609 10580 68 0,'0'0'43'16,"0"0"0"-16,-10 31 0 16,-17 2-24-16,6 22-10 15,-12 3-3-15,8 17-2 16,2-1-1-16,15 3-2 16,12-6 0-16,16-8-1 15,16-5 1-15,16-12-1 0,12-15-1 16,11-18 2-16,0-17-2 15,1-21 1-15,-7-13 0 16,-9-16 0-16,-16-11-1 16,-15-8 1-16,-17-2 0 15,-16 0 0-15,-14 3 0 16,-14 8 0-16,-7 11-1 16,-5 7-2-16,1 17-1 15,-3 8-1-15,11 25-4 16,-15-16-11-16,14 25-22 15,1 9-1-15,2 2 1 16,0 9 1-16</inkml:trace>
  <inkml:trace contextRef="#ctx0" brushRef="#br0" timeOffset="159562.9474">7366 10895 72 0,'17'6'43'16,"8"-6"-2"-16,12-2 3 15,7-19-32-15,22 19-3 16,-2-10-3-16,17 4-1 16,-4-3-2-16,4 1-2 15,-4-1-2-15,-8-3-2 16,-5 11-4-16,-39-5-35 16,4 6 0-16,-29 2-2 15,0 0 1-15</inkml:trace>
  <inkml:trace contextRef="#ctx0" brushRef="#br0" timeOffset="160359.2152">3204 12316 39 0,'0'0'35'15,"7"-29"0"-15,16 18 2 16,18 11-25-16,-8-21-3 16,32 17 0-16,1-15-1 0,38 13 1 15,14-15-3-15,38 13-1 16,23-9-1-16,35 4-2 15,20-1 2-15,24 1-2 16,14-5-1-16,8 3 1 16,-6 2 0-16,-10-1-1 15,-17 5 0-15,-12 1 1 16,-23 2-1-16,-26 4 0 16,-28 0-1-16,-31 2 0 15,-25 2-1-15,-28-2-3 16,-18 10-3-16,-56-10-35 15,0 0 1-15,-8 17-2 16,-23-9 1-16</inkml:trace>
  <inkml:trace contextRef="#ctx0" brushRef="#br0" timeOffset="161918.7438">3686 12980 34 0,'-2'-31'37'16,"8"10"-1"-16,-4 2 2 0,-14 0-24 15,29 40-1-15,-17-21-2 16,16 61-3-16,-10-13-2 16,5 23-1-1,-3 4 1-15,7 15-4 0,-5-7 1 16,5-3-2-16,-1-11 0 15,-3-13-2-15,3-8 0 16,-2-19-2-16,1-6-3 16,-13-23-3-16,0 0-7 15,-4-23-24-15,-7-12 0 16,-5-9 1-16,-3-10-1 16</inkml:trace>
  <inkml:trace contextRef="#ctx0" brushRef="#br0" timeOffset="162278.8615">3612 12982 43 0,'20'-33'34'16,"7"-5"1"-16,13 7 0 0,18 18-24 15,-8-8-3-15,16 26-1 16,-14-1-1-16,8 21 0 16,-18 4-2-16,-7 13 0 15,-14 4-1-15,-11 6-1 16,-12-6 0-16,-8 0-1 15,-11-6 0-15,-6-1-1 16,-2-9 1-16,-2-3 0 16,2-6-1-16,6-2 1 15,4-3 0-15,19-16 0 16,-10 27 0-16,10-27 0 16,25 23 0-16,-4-10 0 15,3-1 1-15,3 1-2 0,0 2 3 16,-2 8-3-16,-4-9 1 15,0-3-2-15,-2 7 1 16,-19-18-5-16,31 30-2 16,-31-30-32-16,0 0-3 15,29-15 2-15,-11 7-2 16</inkml:trace>
  <inkml:trace contextRef="#ctx0" brushRef="#br0" timeOffset="162715.0091">4695 13162 77 0,'0'0'40'15,"0"0"-1"-15,-24 8-11 16,-16-10-20-16,11 15-2 15,-12-5-3-15,9 3-1 16,1 3-1-16,13 1 0 16,18-15-1-16,-1 31 0 15,22-14 0-15,13-3 0 16,9 1 0-16,5 0-1 16,4-1 1-16,0-1 0 0,-4 1 0 15,-3 1-1-15,-10-2 3 16,-8 3-2-16,-14 1 2 15,-9 4 0-15,-16-4 0 16,-9 6-2-16,-12-2 3 16,-3-1-2-16,-7-5-1 15,-1-2 1-15,1-3-2 16,5-10 0-16,11 4-3 16,0-19-3-16,27 15-8 15,0 0-25-15,6-31 0 16,5 12-1-16,9-2 1 15</inkml:trace>
  <inkml:trace contextRef="#ctx0" brushRef="#br0" timeOffset="163051.1236">4872 13381 59 0,'17'7'38'0,"-17"-7"2"16,24 2-1-16,8 4-26 15,-10-19-4-15,20 5-3 16,-3-7-1-16,9-3-2 16,-2-5-1-16,0-2-1 15,-5-3 0-15,-14-1-1 16,-8 0 0-16,-15 6-1 16,-10 4 1-16,-11 6 0 0,-8 13-1 15,-8 7 1-15,-9 12 0 16,-3 8 1-1,5 12-2-15,3-1 1 16,8 4 0-16,12 6-1 0,13-6 0 16,14-5-2-16,18-5-2 15,1-22-7-15,31-2-26 16,-10-10-1-16,6-6-1 16,2-13 0-16</inkml:trace>
  <inkml:trace contextRef="#ctx0" brushRef="#br0" timeOffset="163271.2011">5644 13187 57 0,'-24'4'39'0,"-18"9"2"15,-8 10-1 1,-6 14-24-16,-6-10-6 16,25 21-3-16,-1-12-2 0,21 10-2 15,11-6 0-15,17-5-3 16,14-6 1-16,12-4-2 15,4-10-1-15,1-23-2 16,16 18-5-16,-27-27-31 16,13-3-1-16,-7-5-1 15,-6 1 1-15</inkml:trace>
  <inkml:trace contextRef="#ctx0" brushRef="#br0" timeOffset="163873.4019">6286 13024 32 0,'8'-17'37'0,"-14"-1"0"16,6 18 1-16,-25 8-18 15,-12-8-6-15,24 29-3 16,-24-6-3-16,14 23-1 16,-10 4-2-16,14 13-2 15,3-1 0-15,14 3-1 16,8-8-1-16,17-5 0 15,10-14 1-15,9-7-2 0,9-19 1 16,3-10 0-16,0-16-2 16,-4-13 1-16,-6-13 0 15,-7-10 1-15,-10-7-1 16,-8-11 0-16,-7-6-1 16,-9-1 1-16,-4 8-2 15,-9 1-1 1,-4 15-2-16,-11-1-4 0,25 52-15 15,-38-31-17-15,7 39 1 32,0 9-1-32,-4 8 1 0</inkml:trace>
  <inkml:trace contextRef="#ctx0" brushRef="#br0" timeOffset="164075.4695">6116 13342 73 0,'25'-5'41'16,"8"-5"-1"-16,13 0 0 16,-13-9-32-16,40 4-3 15,-1-4-2-15,9 2-2 16,-4-3-3-16,-12-5-5 16,15 10-31-16,-30-6-3 15,-18 4 1-15,-32 17-2 16</inkml:trace>
  <inkml:trace contextRef="#ctx0" brushRef="#br0" timeOffset="164658.6688">3356 12439 30 0,'-48'11'36'0,"1"16"1"16,3 25-3-16,-8-2-15 15,27 42-5-15,-14 2-4 16,34 31-3-16,3 11-2 15,31 8-4-15,13 2 0 16,22-6-1-16,17-8-3 16,9-30-7-16,26-8-28 15,6-16-1-15,-3-28 0 16,8-10 1-16</inkml:trace>
  <inkml:trace contextRef="#ctx0" brushRef="#br0" timeOffset="182574.7236">5667 12696 15 0,'0'0'33'16,"0"0"1"-16,0 0-1 16,21 8-13-16,-17-27-5 0,29 19-5 15,-12-22-2-15,23 15-2 16,-7-12-2-16,7 11-1 16,-7-2 0-16,-1 8-1 15,-12 6 0-15,-24-4-1 16,17 31 0-16,-25-6 1 15,-13 2-1-15,-6 0 0 16,-8-1-1-16,2-1 1 16,5-5-1-16,2-9 0 15,26-11 1-15,0 0-2 16,0 0 1-16,26-11 0 16,8-3 0-16,3 6 0 15,5 6 0-15,-3 4 0 0,-6-2 1 16,-8 14 0-16,-8 3 1 15,-11 6 0-15,-12 4-1 16,-7 4 1-16,-14-3 0 16,-4 1 0-16,-2-4-1 15,-2-2 0-15,1-4-2 16,1-19-4-16,33 0-16 16,-35 0-19-16,22-21 0 15,5-2-1-15,4-4 0 16</inkml:trace>
  <inkml:trace contextRef="#ctx0" brushRef="#br0" timeOffset="183479.0294">6861 12564 39 0,'0'0'36'16,"0"0"1"-16,-12-33-10 16,12 33-8-16,2-21-4 15,17 23-3-15,-19-2-4 16,37-2-2-16,-10 12 0 15,15 18-2-15,-1 9-1 16,7 20-1-16,-2 10 0 16,-1 14 0-16,-5 11-1 15,-9 6 1-15,-10 0-1 16,-11-2-1-16,-12-4 2 16,-8-4-2-16,-11-15 0 0,-10-16-3 15,-5-1-2-15,-26-20-27 16,6-5-10-16,0-10 1 15,2-9-2-15</inkml:trace>
  <inkml:trace contextRef="#ctx0" brushRef="#br0" timeOffset="200081.6423">4079 12514 22 0,'-19'7'31'16,"19"-7"-2"-16,0 0-6 16,0 0-5-16,0 0-2 0,0 0-4 15,0 0-2-15,17-1-2 16,6 2-1-16,-5-12-2 16,13 7-1-16,-2-7-1 15,7 5 0-15,-3-4-1 16,2 8 0-16,-12 2 0 15,-4 8 0-15,-19-8 0 16,14 33 0-16,-26-10 0 16,-1 3 0-16,-9-6-1 15,3 1 0-15,0-4 0 16,19-17 0-16,-19 13-1 16,19-13 0-16,17-9 0 15,6-3-1-15,8 5 1 0,4-1 0 16,3 4 1-16,-3 6-1 15,-4 0 1-15,-6 8 1 16,-8 3-1 0,-9 4 1-16,-14 1 0 0,-9 3 0 15,-10-4-1-15,-8 4 1 16,-4-6-2-16,-1-1-2 16,7 5-7-16,-2-21-32 15,8-6-1-15,8-3 0 16,7-6-2-16</inkml:trace>
  <inkml:trace contextRef="#ctx0" brushRef="#br0" timeOffset="204450.128">3829 10649 24 0,'11'-23'34'0,"10"12"0"15,-21 11-12-15,16-35-2 16,5 33-3-16,-27-19-2 16,6 21-4-16,4 23-2 0,-14 18-2 15,-19 1-1-15,1 25-1 16,-21 8-1-1,-5 19-1-15,-13 7 0 16,-5 5-1-16,-5 1 0 0,8-7 0 16,3-6-1-16,12-12 0 15,8-12-1-15,13-13-1 16,16-13-2-16,17-44-5 16,0 0-33-16,33 0-1 15,-8-29 1-15,4-9-2 16</inkml:trace>
  <inkml:trace contextRef="#ctx0" brushRef="#br0" timeOffset="205921.6199">4139 12830 33 0,'27'-11'33'0,"-27"11"-2"0,4-19-7 16,13 30-5-16,-17-11-3 16,0 0-4-16,16-27-4 15,3 18-2-15,-9-11-1 16,13 5 0-16,-8-10-1 16,10 0-1-16,-2-2 0 15,8 4-1-15,-8-3 0 16,6 4 0-16,-5 3-1 15,-3 2 0-15,-2 4-1 16,-2-3-1-16,-17 16-2 16,16-17-1-16,-16 17-5 15,0 0-13-15,0 0-18 0,0 0 1 16,-23 0-2-16,23 0 2 16</inkml:trace>
  <inkml:trace contextRef="#ctx0" brushRef="#br0" timeOffset="206373.7696">4625 12393 9 0,'19'-8'35'0,"-19"8"0"16,0 0 2-16,20 0-16 0,-20 0-4 15,25-13-5-15,-25 13-4 16,42-16-2-16,-15 3-4 16,12 5 1-16,-5-1-1 15,1 3 0-15,-4 2 1 16,-6 10-2-16,-25-6 1 16,21 27 0-16,-26-6 1 15,-9 6-1-15,-5 3 0 16,-4 3-1-16,-2-2 0 15,3-8 0-15,1 0 0 16,8-6 0-16,13-17 0 16,-14 19 0-16,14-19 0 15,0 0 1-15,25-6-1 0,-7 3 2 16,3-5-1-16,8-2-1 16,0 3 1-16,5-3-1 15,3-3-1 1,-2 1-1-16,-2 8-3 0,-12-15-9 15,4 15-28-15,-25 4-1 16,0 0-1-16,0 0 1 16</inkml:trace>
  <inkml:trace contextRef="#ctx0" brushRef="#br0" timeOffset="208521.4982">4203 11691 38 0,'-35'21'36'16,"16"-17"1"-16,19-4-12 0,-20 0-2 16,20 0-4-16,0 0-6 15,18-10-3 1,-7-17-3-16,28-1-1 15,5-18-1-15,26-6 0 0,13-17-1 16,19-4-2-16,10-12 1 16,13 1-1-16,2-8 0 15,7 8 0-15,-5 1-1 16,-4 3 1-16,-9 1-1 16,-8 8 0-16,-14 8 0 15,-11 9 0-15,-15 0 0 16,-18 14-1-16,-13 2 0 15,-14 11-1-15,-23 27-1 0,9-18-2 16,-9 18-4 0,-23 22-35-16,19 10-1 15,-5-1-1-15,7 7 1 16</inkml:trace>
  <inkml:trace contextRef="#ctx0" brushRef="#br0" timeOffset="209333.7721">6097 12497 63 0,'19'-20'30'15,"-19"20"-2"-15,0 0-2 16,21 4-5-16,-21-4-5 15,-15 17-4-15,-8-3-3 16,3 24-1-16,-14-1-3 16,-1 13 0-16,-11-4-1 15,5 11-2-15,-3-3 0 0,9-4-1 16,4-6-1-16,10-17-4 16,17 7-9-1,4-34-30-15,0 0-1 16,31-27 1-16,-10-7-2 0</inkml:trace>
  <inkml:trace contextRef="#ctx0" brushRef="#br0" timeOffset="217570.7332">8718 12076 29 0,'0'0'34'16,"-25"12"1"-16,25-12-8 15,0 0-9-15,0 0-4 16,0 0-2-16,19-2-5 16,12-2-2-16,0-5-2 15,13 1-1-15,1-4-1 16,5-13-5-16,10 14-12 0,-6-8-21 16,-14-6 1-16,-7 10-2 15,-16-3 1-15</inkml:trace>
  <inkml:trace contextRef="#ctx0" brushRef="#br0" timeOffset="217713.7824">8749 12230 54 0,'0'0'35'16,"-4"23"1"-16,21-31-2 0,3-7-30 16,16-6-18-1,7-8-19-15,24 10 0 16,-9-23-2-16,21 5 0 15</inkml:trace>
  <inkml:trace contextRef="#ctx0" brushRef="#br0" timeOffset="218213.9661">10589 11027 66 0,'-8'-32'39'0,"-9"7"2"16,-12 4-1-16,-10 24-30 15,-17-6-1-15,16 31-4 16,-12 9 0-16,8 22-3 15,1 8 0-15,14 16-1 16,12 17 0-16,15 17 0 16,13 9-1-16,15 5 1 15,10 1 0-15,12 0 0 16,4-1 0-16,1-3 0 16,-5-7-1-16,-10-8 2 15,-15-15-1-15,-13-6 1 16,-16-15-1-16,-13-6 1 15,-16-12 0-15,-7-5 0 0,-12-12 0 16,-2-13-1-16,-6-6 0 16,-1-9 0-16,-1-7-1 15,0-9-1-15,8-5 1 16,4-13-2-16,12-6-2 16,3-7-1-16,18 10-7 15,-4-14-30-15,21 5-2 16,0-1 1-16,6 12-1 15</inkml:trace>
  <inkml:trace contextRef="#ctx0" brushRef="#br0" timeOffset="218702.1416">9769 13590 56 0,'0'0'38'16,"0"0"-2"-16,0 0 2 16,45 0-29-16,-20-14-3 15,19 1-2-15,-3 0-2 0,5-1-1 16,0 8-3 0,-11-13-6-16,11 17-16 15,-19-5-12-15,-27 7-1 16,21-14 0-16</inkml:trace>
  <inkml:trace contextRef="#ctx0" brushRef="#br0" timeOffset="222201.4175">10687 13674 11 0,'18'-11'29'16,"-18"11"1"-16,0 0 2 15,0 0-18-15,9-23-2 16,-9 23-1-16,0 0 1 16,0 0-2-16,-2-27-1 15,2 27-3-15,-28-8 0 16,2 8-2-16,-12 0 0 0,-1 4-2 16,-7 2 0-16,2 5-1 15,1 1 0-15,7 3 0 16,5 1 0-1,11 1-1-15,11 2 0 0,9-2 0 16,11 0-1-16,-11-17 1 16,43 24-1-16,-12-21 0 15,9-1 0-15,3-4 0 16,3-3 0-16,-2-9 1 16,1 3-1-16,-1-7 1 15,-5 1 0-15,-3 0-1 16,-3 0 2-16,-2 1-2 15,0-1 2-15,-2 4-1 0,1-1 0 16,-1 5 0 0,2 5 0-16,2 4 1 15,2 0-1-15,1 7 1 16,-5 5 1-16,0 5-1 0,-8 6 1 16,-5 6 0-16,-11 0 0 15,-9 3 0-15,-13-1 0 16,-4-2 0-16,-4-6-1 15,-3-6 0-15,-2-11 0 16,-1-10 0-16,-2-13-1 16,6-8 1-16,-2-6-1 15,0-2 0-15,-2-1 0 0,-2-2-1 16,2 9-2 0,-4-2-4-16,33 29-32 15,-38-21 1-15,14 17-2 16,7 8 0-16</inkml:trace>
  <inkml:trace contextRef="#ctx0" brushRef="#br0" timeOffset="223134.7601">10404 10728 29 0,'0'0'32'16,"0"0"1"-16,0 0 1 15,-8 19-17-15,8-19-5 0,0 0-3 16,25-2-3-16,6 8-1 16,-2-12-1-16,11 8-1 15,-3-8-2-15,2 3 0 16,-5 1-1-16,-7-8-3 15,2 16-4-15,-29-6-10 16,24-21-18-16,-24 21-1 16,0 0 1-16,-2-18-1 0</inkml:trace>
  <inkml:trace contextRef="#ctx0" brushRef="#br0" timeOffset="223322.8221">10649 10563 52 0,'2'-19'36'0,"-2"19"1"15,0 0 1-15,0 0-23 16,11 19-5-16,-11-19-4 16,0 36-1-16,-2-16-3 15,6 8 0-15,2 1-4 16,-6-6-2-16,14 10-6 16,-20-16-26-16,6-17-2 15,21 27-1-15,-21-27 2 0</inkml:trace>
  <inkml:trace contextRef="#ctx0" brushRef="#br0" timeOffset="224237.1563">11308 10456 6 0,'0'0'29'0,"0"0"2"16,0 0-5-16,0 0-6 15,-11-25-3-15,11 25-3 16,-29 5-2-16,29-5-3 15,-42 22-3-15,18 4 0 16,-6-6-3-16,6 12 0 16,-1-1-1-16,8 1-1 15,5 1 0-15,7-2-1 16,8-4 1-16,9-6-1 16,7-6 0-16,2-5 0 15,5-8-1-15,1-12 1 0,0-5 0 16,0-10-1-16,-2-6 1 31,-2-5-1-31,2-7 1 0,-2-1 0 0,2 0 1 16,-4 2-1-16,4 5 0 15,2 3 0-15,4 7 0 16,4 6 0-16,2 8 0 16,1 5 0-16,3 10 1 15,1 7 0-15,-5 7 1 16,-4 14 0-16,-14 5 0 15,-8 9 1-15,-11 0 0 16,-7 4 0-16,-16-8 0 16,-3 1-1-16,-10-14 1 0,1-12-1 15,-5-13-1-15,1-14 0 16,-1-9 0-16,5-13-1 16,-2-8 0-1,4-1-1-15,4 5-1 0,1-6-3 16,10 25-7-16,-7-1-26 15,8 11-2-15,17 9 1 16,-25 19-1-16</inkml:trace>
  <inkml:trace contextRef="#ctx0" brushRef="#br0" timeOffset="229137.9362">12286 11173 22 0,'0'0'34'0,"0"0"2"15,-2-21 0-15,2 21-12 16,0 0-10-16,0 0-3 15,-17-10-2-15,17 10-2 16,0 0-1-16,2 31-1 0,-8-12-1 16,8 12-1-16,-4 5 1 15,4 10-1 1,0 0-1-16,2 2 0 16,2 0-1-16,-1-6 0 0,3-9-1 15,0-8-1-15,0-6 0 16,-8-19-2-16,11 21-1 15,-11-21-3-15,0 0-8 16,0 0-25-16,0 0 0 16,0 0-1-16,0 0 1 15</inkml:trace>
  <inkml:trace contextRef="#ctx0" brushRef="#br0" timeOffset="229430.0418">11841 11873 66 0,'0'0'39'0,"0"0"0"16,21-2-1-16,16 4-29 15,-1-15-1-15,24 13-1 16,4-18-2-16,23 7-1 15,1-4-1-15,5-3-1 16,-6 1-1-16,-8 4-1 16,-12 3-1-16,-15-1-3 15,-11 12-1-15,-41-1-4 16,31 8-23-16,-31-8-8 16,-20 21 0-16,3-7 0 0</inkml:trace>
  <inkml:trace contextRef="#ctx0" brushRef="#br0" timeOffset="230593.4684">12061 12383 44 0,'11'-19'36'0,"-11"19"1"16,0 0-1-16,-25-25-20 15,25 25-5-15,-35-4-2 16,8 12-3-16,-19-6-2 16,2 8-1-16,-6-1 0 15,1 7-1-15,3-7-1 16,8 1-1-16,7-1 1 15,11-3-1-15,20-6 0 16,0 0 0-16,0 0 0 16,33 8 0-16,-2-8 0 15,10 4 0-15,5-1 0 16,4 5 0-16,2 2 1 0,-2 5-1 16,-5 0 1-16,-9 6 0 15,-9 2 0-15,-9 4 0 16,-13 0 1-16,-8-2 0 15,-13-2-1-15,-5-2 1 16,-12 0-1-16,-2-7 0 16,-7-5 0-16,-2-1 1 15,1-6-2-15,3-2 0 16,5-4-2-16,4-7-1 16,14 3-2-16,-3-13-4 15,20 21-14-15,14-27-18 16,-2 8 0-16,7-4 0 0,8-4 1 15</inkml:trace>
  <inkml:trace contextRef="#ctx0" brushRef="#br0" timeOffset="230881.5731">12367 12259 72 0,'0'0'40'15,"0"0"0"-15,-36 17-1 16,13 14-28-16,-24-8-4 16,14 13-2-16,-7-5-2 15,13 9 0-15,4-2-2 0,11-3 0 16,14-2-1-16,12-9 1 16,9-2-1-16,8-5 0 15,5-8-2 1,1-9 0-16,9 0-2 0,-7-11-2 15,9 11-8-15,-17-15-26 16,2-5 0-16,-6 3 0 16,-4 0 0-16</inkml:trace>
  <inkml:trace contextRef="#ctx0" brushRef="#br0" timeOffset="231781.9003">12473 12282 53 0,'2'-25'36'16,"-2"25"2"-16,0 0-10 15,-34-14-9-15,30 32-6 16,-27-15-4-16,14 22-2 16,-16-2-3-16,4 14 0 15,-6-3-2-15,10 10 0 16,0-7-1-16,4-1-1 15,3-1-1-15,7-8-1 16,7-2-1-16,4-25-2 16,2 30-7-16,-2-30-26 0,0 0-3 15,0 0 2-15,21-32 0 16</inkml:trace>
  <inkml:trace contextRef="#ctx0" brushRef="#br0" timeOffset="232278.086">12699 12303 61 0,'0'0'39'16,"0"0"2"-16,19-8-1 16,-19 8-23-16,0 0-7 15,0 0-2-15,-11 21-3 16,11-21-2-16,-10 19 0 16,10-19-2-16,-4 21 0 15,4-21-1-15,0 0 0 16,0 0-1-16,0 0 2 15,22-11-2-15,-19-6 1 16,-3-2-1-16,0 19 1 16,-11-31 1-16,11 31-1 0,-39-10 0 15,10 18 0-15,-5 11 0 16,-1 14 1-16,0 13-1 16,12 2 1-1,10 4-1-15,13 1 0 0,15-7 0 16,20-7 0-16,17-11-2 15,9-14-1-15,11-8-2 16,-10-20-4-16,19 12-18 16,-27-23-15-16,-6-3 1 15,-15-3 0-15,-8 4 0 16</inkml:trace>
  <inkml:trace contextRef="#ctx0" brushRef="#br0" timeOffset="233681.5875">13588 11599 21 0,'0'0'34'16,"20"-17"0"-16,-20 17-1 0,-10-25-9 15,10 25-7-15,-21-2-3 16,21 2-4-1,-50 32-3-15,21 5-2 16,-12 5-2-16,6 10 0 0,-3 5-1 16,9 5 0-16,6-5-1 15,11 3-1-15,14-14 1 16,10-12-1-16,11-11-1 16,6-13 1-16,7-10-1 15,1-15-1-15,4-10 1 16,-1-18-1-16,1-12-1 15,-11-22 1-15,-1-5-1 16,-11-18 0-16,-5-2 2 16,-15-9-1-16,-3 5 3 15,-11 9-1-15,-5 10 2 16,2 24 0-16,-5 15 2 16,9 31 0-16,-2 17 0 0,15 30 1 15,-2 13-2-15,12 20 0 16,-5 12 0-16,7 11-1 15,0 6-1-15,1 2 0 16,1-4-1-16,-1-11 0 16,1 1-2-16,-4-18-2 15,7-7-2-15,-15-24-5 16,25-4-28-16,-25-27-2 16,29 4 1-16,-11-19 0 15</inkml:trace>
  <inkml:trace contextRef="#ctx0" brushRef="#br0" timeOffset="234005.7052">13970 11411 77 0,'-6'19'41'16,"-13"25"0"-16,-8 8-1 16,8 21-31-16,-8-2-2 15,15 7-2-15,3-5-1 16,20-4-2-16,12-9-1 15,18-16 0-15,9-17-1 0,10-16 0 16,5-15 0 0,-1-13 0-16,-4-19 0 15,-12-14-1-15,-11-11 1 16,-18-9-1-16,-13-4 2 0,-16-3-2 16,-13 6 1-16,-8 4-2 15,-4 13 1-15,-7 8-2 16,9 15-2-16,-7 5-3 15,22 31-8-15,-9-5-25 16,6 8 1-16,0 7 0 16,0 6 0-16</inkml:trace>
  <inkml:trace contextRef="#ctx0" brushRef="#br0" timeOffset="234185.7708">13851 11718 80 0,'34'21'40'16,"-3"-19"0"-16,6-8 0 16,15 2-32-16,-4-11-4 15,8-6-5-15,10 15-12 16,-8-15-26-16,-12 2 0 16,-8 3-2-16,-14 5 0 15</inkml:trace>
  <inkml:trace contextRef="#ctx0" brushRef="#br0" timeOffset="238578.3675">9576 11919 50 0,'0'0'36'15,"0"0"1"-15,8 31-5 16,-8-31-18-16,0 34-4 15,0-11-4-15,10 18-2 16,-6-7 1-16,5 8-4 16,-3-3 1-16,0-1-1 15,-2-5 0-15,-2-6-2 16,1-2-1-16,-3-25-3 16,6 24-10-16,-6-24-22 15,-15-21-1-15,11-2-1 0,-6-5 2 16</inkml:trace>
  <inkml:trace contextRef="#ctx0" brushRef="#br0" timeOffset="238921.4936">9532 11908 22 0,'19'-25'35'0,"12"11"-1"16,2 10 0-16,-6-13-16 15,25 27-2-15,-25-14-3 16,14 29-3-16,-24-10-3 15,6 24-1-15,-15-7-2 16,-4 8 0-16,-12-3-1 16,-2 1-2-16,-5-5 2 0,-1-2-3 15,-1-8 2-15,4-6-2 16,13-17 1-16,-20 19-2 16,20-19 2-16,0 0 0 15,0 0-1-15,4 23 0 16,-4-23 0-16,14 19 0 15,-14-19-1-15,23 19 1 16,-23-19-1-16,31 14-1 16,-12-10-3-16,-19-4-2 15,42-8-15-15,-42 8-16 16,23-25-1-16,-23 25-1 16,2-36 1-16</inkml:trace>
  <inkml:trace contextRef="#ctx0" brushRef="#br0" timeOffset="239289.6262">9783 11616 53 0,'21'-15'36'0,"12"3"1"16,1 8-9-16,-3-15-15 0,18 21-3 16,-19-10-2-16,7 12-3 15,-16 4-2-15,-3 13-1 16,-16 6 1 0,-8 6-1-16,-13-1 0 0,-3 3 0 15,-1-3-1-15,4-1 0 16,0-8 1-16,11-4 0 15,8-19-1-15,8 17-1 16,9-15 1-16,4 0-2 16,6 0-1-16,2-9-4 15,23 7-32-15,-15-8-2 16,3 0 0-16,9-3 0 16</inkml:trace>
  <inkml:trace contextRef="#ctx0" brushRef="#br0" timeOffset="243874.2931">15189 12004 16 0,'0'0'28'0,"-2"21"2"15,2-21-6-15,0 0-4 16,0 0-3-16,0 0-3 16,0 0-3-16,0 0-2 0,0 0-3 15,22-4-1-15,8 0-1 16,-1-8-2-16,16 5 0 16,1-7 0-16,4 1-1 15,-2 1-1-15,-1 1-1 16,-1 5-3-16,-17-9-6 15,11 7-24-15,-18 6-3 16,-22 2 0-16,0 0 0 16</inkml:trace>
  <inkml:trace contextRef="#ctx0" brushRef="#br0" timeOffset="244090.3716">15207 12213 72 0,'34'-8'37'0,"15"0"0"15,5 6-6-15,1-23-24 16,17 14-2-16,-14-6-3 16,-2 5-2-16,-10 8-6 15,-25-1-24-15,-4 3-6 16,-17 2-2-16,0 0 2 15</inkml:trace>
  <inkml:trace contextRef="#ctx0" brushRef="#br0" timeOffset="245553.9067">16647 11702 18 0,'0'-34'33'0,"0"34"2"16,-9-23-5-16,-14 2-9 15,23 21-3-15,-37-12-4 16,37 12-4-16,-42 4-2 16,24 15-2-16,-7 6-2 0,12 14 0 15,1 5-1-15,10 15 0 16,4 4-1-16,13 12 0 15,9 8 1 1,5-1-1-16,5-3 0 0,9 3-1 16,-3-3 1-16,5 2-1 15,-11-3 0-15,-3-1 0 16,-14-4-1-16,-7-4 2 16,-14-4-1-16,-9-5 1 15,-7-7-1-15,-7-9 0 16,-1-5 0-16,-1-12 0 15,2-12 0-15,3-13-2 16,1-8 1-16,2-13-3 0,4-4 0 16,-8-8-3-16,11 1-3 15,-19-20-17 1,14 13-15-16,-4 1 0 16,2 3-1-16,0 2 2 0</inkml:trace>
  <inkml:trace contextRef="#ctx0" brushRef="#br0" timeOffset="246358.1964">15918 12176 52 0,'0'0'38'16,"0"0"0"-16,0 0 0 0,0 0-21 16,2 37-5-16,-11-12-4 15,12 15-2-15,-8-4-1 16,7 10-1-16,-4-3-2 15,2-1 0-15,-2-8-2 16,4-3 0-16,0-12 0 16,-2-19-2-16,0 21-1 15,0-21-1-15,0 0-2 16,-12-42-4-16,12 42-5 16,-12-63-6-16,18 36 3 15,-25-31 1-15,21 20 5 16,-19-14 4-16,13 10 4 15,-6 4 5-15,0-7 7 0,16 22 6 16,-12-15 1-16,28 23-1 16,-13-14-3-16,26 23-2 15,-10-9-1-15,17 19-1 16,-7-2-2-16,6 19 0 16,-12 0 0-16,-2 21-1 15,-20 0 0-15,-3 8-1 16,-15 0 0-16,-7 4-1 15,-7-4 0-15,-4-4-1 16,4-8 1-16,0-11-2 16,10-6 0-16,15-21-1 15,-14 19 1-15,14-19 0 16,0 0-2-16,31-17 1 0,-14 7-1 16,7-1-1-16,3-3-1 15,-6-9-3-15,10 18-4 16,-26-18-23-1,15 3-6-15,-7-3 1 0,-3-4 0 16</inkml:trace>
  <inkml:trace contextRef="#ctx0" brushRef="#br0" timeOffset="246717.3304">16013 11779 54 0,'6'-17'37'0,"3"0"1"16,11 3 0-1,8 10-26-15,-10-15-2 16,17 23-3-16,-10-6-3 0,5 14 0 16,-8 1-1-16,-3 14-1 15,-7 0 0-15,-7 11-1 16,-7 2 1-16,-7 6-1 15,-7-3 0-15,1-1 0 16,-4-6 0-16,3-5 0 16,5-4-1-16,5-10 0 15,6-17 1-15,15 17-1 16,6-17-1-16,5-2 0 16,6 0-1-16,1-3-3 15,12 10-5-15,-15-6-30 16,3 2 0-16,-4 5-1 15,-6 6 1-15</inkml:trace>
  <inkml:trace contextRef="#ctx0" brushRef="#br0" timeOffset="247126.4774">16310 13546 40 0,'0'0'36'0,"23"-12"-2"16,0 6 3-16,4 5-24 15,-6-19-3-15,18 15-6 16,-4-3-3-16,-1-4-5 0,9 12-11 15,-10-1-18-15,-12-17-3 16,4 13 1-16,-25 5-1 16</inkml:trace>
  <inkml:trace contextRef="#ctx0" brushRef="#br0" timeOffset="247749.7025">17024 13174 31 0,'0'0'35'16,"0"0"-1"-16,0 0 3 16,3-20-21-16,-3 20-3 15,0 0-4-15,-15 31-1 16,-4-21-3-16,7 11-1 15,-9-4 0-15,7 8-2 16,-5-2 1-16,6 4-2 16,-3 0 2-16,7 0-4 15,3-2 3-15,6-1-2 16,4 0 2-16,9-1-2 16,-13-23 0-16,39 23 0 15,-8-23-1-15,-1-6 1 16,3-6-2-16,0-5 3 0,0-2-3 15,-6-10 3-15,0 6-2 16,-6-2 2 0,0 4-3-16,-3 0 3 15,-1 6-2-15,2-1 1 0,2 1 0 16,4 3 0-16,1 5 0 16,1 1 0-16,-4 6 1 15,0 6 0-15,-6-1 1 16,-1 13 0-16,-16-18 0 15,0 38-1-15,-8-19 2 32,-2 4-1-32,-9-5-1 0,0-3-1 0,-4-7 2 15,1-12-2-15,-3-6 0 0,2-7 1 16,-4-8-2 0,0-6 2-16,0-5-1 15,-2-3 1-15,2 7-2 16,-2-1-2-16,6 14-1 31,-8-10-8-31,10 20-27 16,4 7-2-16,17 2 0 0,-22 6 0 0</inkml:trace>
  <inkml:trace contextRef="#ctx0" brushRef="#br0" timeOffset="248430.957">16476 11363 31 0,'21'-8'34'15,"-21"8"0"-15,42-15-1 16,-5 13-19-16,-10-15-4 15,17 13-4-15,-9-6-3 16,6 3-3-16,-1 3-4 16,-15-8-6-16,10 10-14 15,-8 4-10-15,-27-2 0 16,0 0 0-16</inkml:trace>
  <inkml:trace contextRef="#ctx0" brushRef="#br0" timeOffset="248606.0134">16669 11232 41 0,'0'0'37'16,"0"0"1"-16,0 0 0 15,21 8-19-15,-6 17-6 16,-15-25-5-16,-4 42-3 16,1-15-3-16,1 2-2 15,7 3-4-15,-5-32-7 16,14 31-26-16,-14-31-2 15,27 14 0-15,-8-14 1 16</inkml:trace>
  <inkml:trace contextRef="#ctx0" brushRef="#br0" timeOffset="249145.2089">17060 11213 33 0,'0'0'36'0,"0"0"2"15,10 19-1-15,-10-19-15 16,-4 29-8-16,4-29-6 16,-15 44-3-16,7-19-2 15,6 2-1-15,2-4-1 0,6-4-1 16,1-1 0-16,-7-18 0 15,25 9-1 1,-25-9 1-16,31-15-1 16,-13-1 0-16,-3-3 0 0,1-8 1 15,-1 1-1-15,0-3 0 16,1 0 1-16,1 0-1 16,4 2 1-16,4 4 0 15,1 4 1-15,1 8-1 16,-2 3 2-16,5 8-1 15,-4 6 0-15,2 7 1 32,-6 6 0-32,-1 6 0 0,-4-2-1 0,1 6 1 15,-9-6-1-15,-3 0 0 16,-8-6-1-16,2-17 1 16,-19 22 0-16,-2-22-1 0,-8-6 1 15,-4-8 0-15,-4-1-1 16,1-2 0-16,-1-2-1 15,4-3-1-15,8 7-2 16,-8-16-11-16,12 22-25 16,21 9 0-16,-21-12 0 15,21 12 1-15</inkml:trace>
  <inkml:trace contextRef="#ctx0" brushRef="#br0" timeOffset="250917.854">17670 12111 11 0,'0'0'32'0,"0"0"2"16,0 0-1-16,0 0-14 16,0 0-5-16,0 0-1 15,0 0-4-15,0 0-2 16,0 0-1-16,0 0-1 15,0 0 0-15,-4 17-2 0,4-17 0 16,0 0 0-16,0 0-1 16,0 0 0-16,0 0 0 15,0 0-1-15,0 0 0 16,0 0 0-16,0 0 0 16,0 0-1-16,0 0 1 15,0 0-1-15,0 0 0 16,0 0 0-16,13-19 1 15,-13 19-1-15,0 0 1 16,8-23 0-16,-8 23-1 16,0 0 0-16,0 0 1 15,-29-15 0-15,10 22 0 16,-4 7 0-16,-6 3 2 0,0 16-2 16,-6 1 0-16,4 14 1 15,4-2 0 1,10 4-1-16,5-2 1 0,10-2-2 15,8-6-2-15,8-13 1 16,9-6-1-16,0-17-2 16,12 0-3-16,-14-27-10 15,8 6-25-15,-6-8 2 16,-2-4-2-16,-2-7 1 16</inkml:trace>
  <inkml:trace contextRef="#ctx0" brushRef="#br0" timeOffset="251269.9824">17888 12057 66 0,'0'0'40'0,"7"18"1"0,-16 3 2 16,11 27-28-16,-35-16-6 15,12 14-2-15,-8-4-2 16,9 10-3-16,5-8 0 15,13-3-1-15,12-11-2 16,13-16 1-16,13-7 1 16,13-14-2-16,5-7 1 15,-2-13 0-15,-2-7-1 0,-6-12 2 16,-11-4-2-16,-12 0 1 16,-13-2-1-16,-16 6 1 15,-9 2 0 1,-10 6 0-16,-4 5-1 0,-6 10-1 15,7 12-3-15,-7-5-3 16,37 16-15-16,-25 14-19 16,25-14 0-16,0 0 0 15,-4 23 1-15</inkml:trace>
  <inkml:trace contextRef="#ctx0" brushRef="#br0" timeOffset="251633.1172">18268 11979 74 0,'0'0'40'15,"-18"17"0"-15,-5-2 0 0,-10-9-32 16,18 11-2-16,-2-3-2 16,13 5-1-16,11 2 0 15,17-2-2-15,12 2-1 16,10-2 0-16,5 3 1 15,5 2-1-15,-4 3 1 16,-2 4-1-16,-14-2 0 16,-7 3 1-16,-13 1 2 15,-10 2-1-15,-14-7-1 16,-10-3 1-16,-10-8 0 16,-7-5 0-16,-6-6-1 15,1-10 0-15,-1-8-1 16,1-5-1-16,7 0-3 0,-2-12-3 15,35 29-12-15,-27-42-23 16,16 15 0-16,5-2-1 16,8 8 1-16</inkml:trace>
  <inkml:trace contextRef="#ctx0" brushRef="#br0" timeOffset="254342.1002">9387 11591 11 0,'0'0'32'15,"-27"12"2"-15,27-12 0 16,0 0-14-16,0 0-4 16,41 3-3-16,-12-14-5 15,29 7-2-15,-8-11-1 16,13 3-2-16,-5 3-2 0,-2-7-3 16,2 9-3-16,-27-14-17 15,-6 5-14-15,-6 9-1 16,-19 7 0-16,0-25 0 15</inkml:trace>
  <inkml:trace contextRef="#ctx0" brushRef="#br0" timeOffset="254586.1896">9457 11110 57 0,'0'0'40'0,"-14"40"1"16,8 4 0-1,-3-7-17-15,3 26-17 16,0-4-3-16,4 5-3 0,4-3-4 16,-4-19-8-16,18 4-29 15,1-17-1-15,1-6 0 16,5-15-1-16</inkml:trace>
  <inkml:trace contextRef="#ctx0" brushRef="#br0" timeOffset="255737.6058">15747 11633 35 0,'0'0'34'0,"0"0"0"15,0 0-6-15,21-9-12 16,14 15-5-16,-12-20-2 16,21 16-3-16,-1-12-3 15,7-1-4-15,6 7-5 16,-16-23-15-16,-1 6-14 15,3 6 0-15,-15-10-1 16,-4 6 0-16</inkml:trace>
  <inkml:trace contextRef="#ctx0" brushRef="#br0" timeOffset="255977.6931">15808 11232 68 0,'0'0'39'16,"22"16"0"-16,-19 3 0 16,-3-19-31-16,10 50-4 15,-8-10-2-15,-2 0-6 16,10 10-25-16,-6-11-9 15,-3-5-1-15,9-11 0 0</inkml:trace>
  <inkml:trace contextRef="#ctx0" brushRef="#br0" timeOffset="260333.2771">19263 12009 33 0,'0'0'33'15,"0"0"-4"-15,8-27-8 16,-8 27-2-16,0 0-4 16,0 0-4-16,-43 14-2 15,22 13-2-15,-22-2 0 16,7 19-2-16,-14-4 0 16,7 8-2-16,-1-4 0 15,15 2-1-15,12-7 0 16,17-13-3-16,0-26 0 15,48 12 0-15,2-26-1 0,6-9 1 16,8-11-2-16,-5-12 2 16,-1-8-1-16,-13-9 0 15,-9-6 1-15,-16-12 0 16,-15 5 1-16,-10 3 1 16,-13 0 0-16,-1 11 1 15,-10 5 1-15,4 17 0 16,-4 11 1-16,10 27-1 15,-4 8 1-15,9 22-1 16,1 9-1-16,9 20 0 16,0 7 0-16,6 7-2 15,4 0 0-15,5-2 0 16,10-2-1-16,-1-21-3 0,10-4-2 16,-8-30-5-16,24 7-18 15,-13-23-13-15,1-13 2 16,-1-12-1-1</inkml:trace>
  <inkml:trace contextRef="#ctx0" brushRef="#br0" timeOffset="260605.3789">19643 11662 63 0,'-27'8'39'0,"-6"34"2"16,-7 19 0-16,-26 1-28 15,31 26-6-15,1-2-1 16,22 3-2-16,16-15-1 0,25-12-2 15,19-20 1-15,19-23-2 16,14-23-3-16,2-19 3 16,-5-15 0-1,-9-16 0-15,-17-13 0 0,-15-10 0 16,-20-5-1-16,-23 3 1 16,-19 12 1-16,-17 8-2 15,-4 9-3-15,-18 2-6 16,8 23-31-16,0 13 0 15,4 10 0-15,11 16-1 16</inkml:trace>
  <inkml:trace contextRef="#ctx0" brushRef="#br0" timeOffset="261561.7235">20250 12368 46 0,'0'0'34'0,"0"0"1"16,18 2 0 0,3-16-28-16,31 9-2 15,-2-9-2-15,6-1-4 0,4 7-4 16,-16-7-18-16,-1-6-11 16,-3 15-1-16,-40 6-1 15</inkml:trace>
  <inkml:trace contextRef="#ctx0" brushRef="#br0" timeOffset="261725.785">20233 12466 40 0,'0'0'33'16,"33"4"1"-16,-2-14 0 16,3-7-27-16,20 9-3 15,-7 0-6-15,-7-5-16 16,-5 0-16-16,5 9 1 15,-16-8-1-15</inkml:trace>
  <inkml:trace contextRef="#ctx0" brushRef="#br0" timeOffset="262978.238">22291 11438 19 0,'0'0'32'0,"0"0"2"15,29-12-11-15,-35-7-3 16,6 19-4-16,0 0-4 15,-19 2-3-15,-14-6-1 16,8 16-2-16,-17-7-2 16,1 9-1-16,-3-3-1 15,7 5-1-15,4-3 0 16,12 4 0-16,21-17-1 16,-15 20 0-16,15-20 0 0,40 17-1 15,1-4 1-15,7 1-1 16,4 3 1-16,2 0 0 15,0 6-1 1,-6 0 2-16,-9 6-1 0,-12-4 1 16,-19 2 1-16,-12 0 0 15,-19-6 0-15,-8 4 0 16,-12-6-1-16,-3 0 1 16,-4-4-2-16,4-5-1 15,3 0-2-15,1-16-5 16,42 6-31-16,-33 6-1 15,15-10-1-15,18 4 1 16</inkml:trace>
  <inkml:trace contextRef="#ctx0" brushRef="#br0" timeOffset="263285.3533">21381 12153 58 0,'0'0'39'0,"0"0"-1"15,29 4 2-15,9-14-35 16,57 7 1-16,13-11-3 16,34 5 2-16,13-11-1 15,26 7-2-15,6-8 1 16,2 6-2-16,-13-3 0 15,-20 5 0-15,-23 3-1 16,-29 1-1-16,-27 9-2 0,-38-4-1 16,-39 4-4-16,0 0-18 15,-52 4-14-15,-2 1-1 16,-8 1 0-16</inkml:trace>
  <inkml:trace contextRef="#ctx0" brushRef="#br0" timeOffset="264353.7477">21213 13465 20 0,'0'0'36'15,"-8"-25"-1"-15,8 25 1 16,0 0-16-16,-8-17-5 16,8 17-4-16,0 0-3 15,31 10-1-15,-31-10-2 16,27 28 0-16,-11-10-2 15,9 7 0-15,-4-4-2 0,4 2 1 16,-2-4-2 0,4-6 0-16,-2-3 0 15,2-12 0-15,0-11 1 16,-3-9 0-16,-5-6-2 0,-2-7 1 16,-7-7 0-16,-2-8 1 15,-8-7-2-15,-6-7 1 16,-8-1 0-16,-3-4-1 15,-6 0 2-15,-2 4-1 16,-4 1 0-16,0 5 0 16,2 3 0-16,2 8 0 15,3 12 0-15,7 5 0 16,7 6 0-16,6 6 0 16,10 0 0-16,9 5 1 15,14 7-1-15,10 3 0 16,15-2 1-16,19 0-1 15,16-3 1-15,19-3 0 0,21-1 0 16,25-4 0-16,18-10 0 16,22-2 0-16,5-2 0 15,1 1 0-15,-7 1 0 16,-13 2-1-16,-24 6 0 16,-27 2-1-16,-25 9-1 15,-37-1-3-15,-15 14-5 16,-54-3-30-16,24 2-3 15,-24-2 2-15,-35 4-2 0</inkml:trace>
  <inkml:trace contextRef="#ctx0" brushRef="#br0" timeOffset="265698.227">22125 13082 1 0,'0'0'23'15,"0"0"2"1,20-10-10-16,-20 10-2 16,0 0-1-16,17 0 0 15,-17 0 0-15,0 0 0 0,0 0-1 16,0 0-2-16,0 0 0 16,0 0-1-16,-27 15-2 15,27-15-1-15,-37 21 0 16,16-1-2-16,-6-9 0 15,4 10-1-15,2-7 0 16,21-14-1-16,-20 25 0 16,20-25-1-16,23 15 0 15,4-9 0-15,6 3 0 16,12-1 0-16,-1 2 0 16,4-1 0-16,-1 5 1 15,-7 3-1-15,-5 2 0 16,-10 0 2-16,-10 0 1 0,-13 4-2 15,-13-3 2-15,-11 1-2 16,-8-4 3-16,-5 0-3 16,-6-3 2-16,-1-7-4 15,3-3 0-15,1-8-3 16,15 0-1-16,-6-20-9 16,25-1-25-16,-6-4-1 15,6-8-1-15,8-1 2 16</inkml:trace>
  <inkml:trace contextRef="#ctx0" brushRef="#br0" timeOffset="266065.3602">22332 12838 30 0,'27'-23'37'0,"5"8"0"15,1-3 0-15,8-14-18 16,11 30-8-16,-18-8-3 15,13 18-2-15,-14-4-1 16,-1 15-1-16,-14 6-2 16,-11 13 0-16,-16 2 0 15,-12 8 0-15,-10 0-2 16,-8-2 1-16,-3 4 0 16,-1-9-1-16,7-7 0 15,5-11 0-15,10-4 0 0,21-19 0 16,0 0 0-16,0 0-1 15,36 0 1-15,-1-11-1 16,9-3 0-16,6-1 0 16,6 2 0-16,-2 1-2 15,8 6-2-15,-14-9-3 16,18 23-14-16,-20-12-17 16,-11 0 0-16,-12 6 0 15,-23-2 1-15</inkml:trace>
  <inkml:trace contextRef="#ctx0" brushRef="#br0" timeOffset="266233.4213">22901 13185 60 0,'29'-2'36'0,"13"4"0"16,2 0-11-1,-5-13-17-15,15 1-7 0,-6 4-5 16,-13-9-21-16,-4-2-10 15,-4 5-1-15,-14-5 0 16</inkml:trace>
  <inkml:trace contextRef="#ctx0" brushRef="#br0" timeOffset="266449.4999">23072 13018 74 0,'-15'25'41'15,"3"8"0"-15,1-14-6 16,15 31-26-16,-12-6-3 16,14 4-1-16,-4-6-3 0,5-2-1 15,3-5 0-15,-2-14-4 16,9-2-2-16,-17-19-7 16,31-11-28-16,-31 11-3 15,21-37 2-15,-9 5 0 16</inkml:trace>
  <inkml:trace contextRef="#ctx0" brushRef="#br0" timeOffset="266698.5907">23323 12773 42 0,'0'0'40'15,"19"11"1"-15,-9 16 0 0,-10-27-18 16,13 60-13-16,-18-16-2 15,9 15-2-15,-8-3-3 16,2 5 0-16,-2-5-2 16,0-12 0-16,0-4-2 15,-2-15-2-15,6 0-2 16,0-25-2-16,0 25-11 16,0-25-24-16,0 0 1 15,-13-21-1-15,9 2 2 16</inkml:trace>
  <inkml:trace contextRef="#ctx0" brushRef="#br0" timeOffset="267133.7488">23265 12798 27 0,'21'-39'36'15,"4"24"1"-15,4 3 1 16,0-12-19-16,25 27-6 16,-15-10-3-16,19 22-3 15,-12-5-1-15,2 13-2 16,-11-2-1-16,-10 15 0 16,-16-1-1-16,-14 9 0 0,-17 0-1 15,-14 2 0-15,-11-2 0 16,-1 0 0-16,-2-2-1 15,3-9 1-15,7-4-1 16,13-8 0-16,25-21 1 16,-14 23 0-16,14-23 0 15,29 10-1-15,-4-7 1 16,6 1 0-16,2-2 0 16,0 4 0-16,-2 2-1 15,-3-3 0-15,-2 1 0 16,-7-2-2-16,0 0-1 15,-19-4-3-15,31-2-5 16,-31 2-30-16,4-31 0 0,-4 4-1 16,0-2 0-16</inkml:trace>
  <inkml:trace contextRef="#ctx0" brushRef="#br0" timeOffset="267465.8722">23788 12656 38 0,'31'-18'39'16,"9"7"0"-16,3 1 0 15,-14-9-21-15,27 29-6 16,-28-10-4-16,9 21-1 16,-23-4-2-16,-5 16-1 0,-20-6-1 15,-7 11 1-15,-14-4-2 16,-1 9 0-16,0-11 0 15,6 3-1-15,8-10 1 16,11-4-1-16,12-2 0 16,15-6 0-16,12-3 0 15,11-8 0-15,9-2 0 16,6-10-2-16,9 5 0 16,-4-5-3-16,1 8-3 15,-22 2-35-15,7-8-1 16,-15 5 0-16,-6 6-1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3:55:23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9922 11685 26 0,'0'0'32'0,"-22"0"0"16,22 0-6-16,0 0-7 16,-5-19-3-16,5 19-4 15,0 0-3-15,0 0-2 16,0 0-1-16,0 0-1 15,0 0-1-15,0 0-1 16,13 17 0-16,4-11 0 16,3-4 0-16,11 4-1 15,3-4 1-15,11 3-2 16,1-7 1-16,12 6 1 0,0-4-2 16,5 8 1-16,3-6-1 15,7-2 0-15,6-2 1 16,6 0-2-16,4-4 1 15,-2 4 0-15,1-3 0 16,-1 3-1-16,-8 2 1 16,-7 2-1-16,-9 7 0 15,-7 1 0-15,-9 1 0 16,-5 3 0-16,-1-3 1 16,-7-3-1-16,3-4 0 15,-2 0 1-15,1-3-1 16,-1-1 0-16,-2-1 0 15,0-5 0-15,-3 2 0 0,-1 0 0 16,-4-2 0-16,-1 1 0 16,-3-1-2-16,-21 6-2 15,36 0-5-15,-36 0-31 16,0 0-1-16,0 0-1 16,0 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3:56:38.2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51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01T13:58:24.229"/>
    </inkml:context>
  </inkml:definitions>
  <inkml:trace contextRef="#ctx0" brushRef="#br0">434 4152 8 0,'27'-15'27'0,"25"21"1"0,-10-18-1 16,24 7-14-16,5 10-6 16,6-8-3-16,18 8-1 15,5-5-1-15,16 4-1 16,5-6 0-16,18 6 1 16,6-4 0-16,17 2 0 15,2 0 1-15,19 2-1 16,4-6 0-16,20 6 1 15,11-2-2-15,15 3 0 16,8-3 1-16,16 2-1 16,13-2 1-16,15 6 0 15,10-6 1-15,16 7 0 16,5-9-1-16,10 8 1 0,8-8-1 16,9 4 0-16,2-2-1 15,6-4 1-15,10-2-1 16,8 2-1-1,1-2 2-15,16 0-1 0,5 2 0 16,5 0 0-16,11-1 0 16,9 1 0-16,1 2 0 15,7-2 0-15,4 2 0 16,-1-4 0-16,7 2 0 16,5 2 0-16,-3-6 1 15,12 4-1-15,1-3 0 16,2 1 0-16,-3-2-1 0,-1 0 1 15,-7 0 0-15,-8 1-1 16,-5 1 0-16,-17-2 1 16,-5 4-1-1,-11-2 1-15,-8 1-1 0,-1 1 0 16,-8 0 0-16,-11-2 0 16,-3 2 0-16,-10 0 0 15,-10 2 0-15,-7 4 0 16,-3-4 1-16,-7 2-1 15,-9-2 1-15,1 2-1 16,-8 0 0-16,-7-2 0 16,-17 0 0-16,-14-4 0 15,-27 4-1-15,-27-2 0 0,-24 2 1 16,-24-2 0-16,-25 2-1 16,-20 2 1-1,-13-2 0-15,-14 0 0 0,-7-2-1 16,-12 2 1-16,-8 0-1 15,-13-4-2-15,-2 12-3 16,-27-16-19-16,-4 2-12 16,-25 6 1-16,0-21-2 15</inkml:trace>
  <inkml:trace contextRef="#ctx0" brushRef="#br0" timeOffset="1375.5148">23977 3932 1 0,'-2'19'13'0,"-27"-23"14"16,29 4 3-16,-15 25-15 16,15-25 1-16,0 0-2 15,-22 2 0-15,22-2-3 16,0 0 0-16,0 0-3 0,0 0 0 16,0 0-1-16,0 0-2 15,0 0 1-15,0 0-2 16,0 0 0-16,0 0 0 15,0 0-2-15,0 0 0 16,39 2-1-16,-4-6 0 16,13 2 0-16,8 0-1 15,7 8 1-15,7 0-1 16,-1 5 0-16,-3 5 0 16,-6 1 1-16,-12-2-1 15,-6 6 2-15,-13 2 0 16,-13 6 1-16,-14 0-1 0,-12 13 1 15,-15-2 0-15,-8 10 0 16,-7 0 0-16,-5 0-1 16,-1-2-1-16,5-2 0 15,5-8 0-15,3-7 0 16,4-4 0-16,8-4-1 16,2-6 1-16,19-17-1 15,-25 23 0-15,25-23 0 16,0 0-2-16,-24 12-1 15,24-12-3-15,0 0-6 16,0 0-30-16,6-29-1 16,-6 29 1-16,-6-33-1 15</inkml:trace>
  <inkml:trace contextRef="#ctx0" brushRef="#br0" timeOffset="2147.806">23655 3086 20 0,'0'0'34'0,"9"-17"2"16,-9 17 1-16,-9-33-20 15,9 33-1-15,0 0-2 16,13 31-3-16,-13-31-3 16,-4 48-1-16,-1-19-2 15,8 13 0 1,-4 0-2-16,2 2 1 0,-2-6-2 0,2 3 0 16,-1-9-1-16,0-3 1 15,2-4-2-15,0-6 1 16,-2-19-3-1,0 0 1-15,0 0-3 0,20 2-2 16,-20-2-1-16,13-29-5 16,8 29-10-16,-21 0-18 15,6-23 0-15,-6 23 0 16,0 0 3-16</inkml:trace>
  <inkml:trace contextRef="#ctx0" brushRef="#br0" timeOffset="2379.8934">23479 3560 31 0,'-27'15'37'0,"8"0"0"16,2-3 1-1,-5-16-19-15,30 29-4 0,-8-25-4 16,0 0-4-16,31 14-1 16,6-11-2-16,-1-8-1 15,9-1-1-15,1-6-1 16,4-1-1-16,-2-4-2 15,-5-3-1-15,1 7-3 16,-17-12-4-16,21 10-23 16,-25-6-7-16,-1-2 0 0,-13-2 1 15</inkml:trace>
  <inkml:trace contextRef="#ctx0" brushRef="#br0" timeOffset="2672.0039">23188 3128 54 0,'-19'0'37'0,"1"-7"1"0,18 7-1 16,18 0-27-1,-18 0-3-15,44-16-1 16,-9 1-2-16,19 3-1 16,4-1-1-16,7 3-2 0,5-5-1 15,-1-4-4-15,8 11-5 16,-17-3-28-16,8-5-1 16,-9 7 1-16,-8-3-1 15</inkml:trace>
  <inkml:trace contextRef="#ctx0" brushRef="#br0" timeOffset="2981.1227">24122 3320 44 0,'0'0'37'0,"0"0"0"16,-4 17 1-16,4-17-23 15,0 0-5-15,5 44-1 16,-8-24-2-16,14 12-2 16,-7-1-1-16,10 9-1 15,-7-1-1-15,3-3-3 0,5 2-2 16,-15-38-18-1,12 31-18-15,-12-31-2 16,17 15 1-16,-17-15-1 16</inkml:trace>
  <inkml:trace contextRef="#ctx0" brushRef="#br1" timeOffset="12551.7228">654 7373 7 0,'0'0'5'0,"0"0"0"15,0 0 0-15,0 0 0 16,0 0-1-16,0 0 1 16,0 0 5-16,23-6 2 15,-4 8 0-15,-2-9 2 16,22 10-1-16,-4-12 1 0,28 13-1 16,-5-14 0-16,21 16-6 15,6-12-1 1,19 10-3-16,4-6 1 15,18 8-1-15,11-6 0 0,19 6-1 16,8-8 1-16,23 5-1 16,8-3 0-16,25 2 0 15,13-2-1-15,18 2 0 16,9-4 0-16,20 0 0 16,17 2-1-16,13 0 0 15,16-3 0-15,16 3 1 16,11-4 0-16,19 0 1 15,16-2-1-15,7 4 1 0,16-5 0 16,17 1 2 0,6-2-2-16,14 0 0 15,9 1 0-15,6-1 0 16,5 0 0-16,3 1-1 0,-2 1 0 16,-2 2 0-16,-1 0 0 15,-1 2 0-15,-4 1 0 16,0-1 0-16,-4 2 0 15,2 2 0-15,-4-2 0 16,-1 1 0-16,-7-1 0 16,-9 2 0-16,-10-2-1 15,-15 2 1-15,-12-2-1 16,-3 0 1-16,-18-2-1 16,-8 2 1-16,-8-2-2 15,-9-1 1-15,-8 1-1 16,-5 0 1-16,-8-2 0 15,-16 4-1-15,-12-4 0 0,-8 2 1 16,-23-2-1-16,-7 2 0 16,-19 1 1-16,-19-1 0 15,-20 0-1-15,-21 0 1 16,-21 0 0-16,-20 2 0 16,-18-2 0-16,-24 0 0 15,-21-2 0-15,-14 2 0 16,-19 2 0-16,-10-2-1 15,-11 0 2-15,-8 2-1 16,-23 0 1-16,24 0-1 16,-24 0 0-16,0 0 0 15,0 0 0-15,0 0-2 0,0 0-7 16,0 0-29-16,2-19 0 16,-6-11-3-16,-6-20 1 15</inkml:trace>
  <inkml:trace contextRef="#ctx0" brushRef="#br1" timeOffset="13704.1544">23063 6872 12 0,'-6'20'29'0,"-17"-20"2"16,23 0-10-16,-20 9 0 15,-7-11-1-15,18 29-3 16,-28-21-2-16,20 23-4 15,-20-16-3-15,22 16-1 16,-7-6-3-16,21 2-1 16,1-25-1-16,42 29-1 15,4-22 0-15,16 1 0 16,9-2 0-16,8 3-1 16,1-1 1-16,-7 5 0 0,-10 5 0 15,-7 10 0-15,-21-1 1 16,-12 6 0-16,-15-2 0 15,-12 3 0-15,-9-5 0 16,-7 5 0-16,-9-7 0 16,-3-8-2-16,1 3 2 15,4-9-2-15,2-1 0 16,3-7 0-16,22-5-2 16,-27-11-2-16,27 11-7 15,-7-29-29-15,16-2 0 16,-1-1-2-16,0-3 1 15</inkml:trace>
  <inkml:trace contextRef="#ctx0" brushRef="#br1" timeOffset="14072.295">23996 6496 50 0,'0'0'37'0,"0"0"1"0,18 8 1 16,-17 19-26-1,-1-27-3-15,2 29-2 0,-5-10-1 16,6 17-2-16,-6 1-2 16,3 3 0-16,-2-1-1 15,2-5-2-15,0-5 0 16,2-2-2-16,3 0-3 16,-5-27-5-16,22 23-24 15,-22-23-6-15,0 0 0 16,13 23 0-16</inkml:trace>
  <inkml:trace contextRef="#ctx0" brushRef="#br1" timeOffset="14260.3643">23857 7200 39 0,'10'23'34'0,"-10"-23"3"15,39 12-2-15,1-2-23 16,-9-35-2-16,23 17-2 15,-10-19-3-15,6 2-6 16,6 6-10-16,-9-12-25 16,-7-7 0-16,-3-2-1 15,-20-4 1-15</inkml:trace>
  <inkml:trace contextRef="#ctx0" brushRef="#br1" timeOffset="14460.4388">23728 6619 61 0,'-12'-30'37'0,"26"12"0"16,11-1-1-16,8-15-30 16,25 5-2-16,7 6-6 15,-7-8-18-15,12 4-16 16,3 14 0-16,-11-3-2 15,-1 15 1-15</inkml:trace>
  <inkml:trace contextRef="#ctx0" brushRef="#br1" timeOffset="14903.6088">24523 6993 55 0,'23'-5'38'16,"6"-3"-1"-16,0-2 1 16,-14-9-28-16,24 10-2 15,-8-11-2-15,1 15-2 16,-10 3-1-16,-1 9 0 0,-21-7-2 15,9 35 1-15,-18-8 0 16,-7 7-1-16,-5 1 1 16,0 5-1-16,-2-2 1 15,2 5-1 1,3-15 0-16,9 5 1 0,1-8-1 16,10 0 1-16,-2-25 0 15,15 32-1-15,-15-32 1 16,41 20-1-16,-14-13 1 15,9-3-1-15,1-2 0 16,5-2-1-16,5-2 0 16,-5-2-2-16,6 2-4 15,-19-9-28-15,8-4-8 0,-14-5-1 16,-4-3 1-16</inkml:trace>
  <inkml:trace contextRef="#ctx0" brushRef="#br2" timeOffset="24164.0931">2357 4296 32 0,'0'0'34'16,"-10"-36"2"-16,6 19 0 0,4 17-21 15,-7-23-3-15,7 23-2 16,0 0-2-16,-2-18-2 16,2 18-1-16,0 0-1 15,-8 18 0-15,10 8-1 16,-2 7 0-16,2 13-1 16,-6 16-1-16,4 26 0 15,-4 13 2-15,2 24-1 16,-6 17 0-16,3 19 0 15,-3 14 0-15,4 5 0 16,2 8 0-16,2-12-1 16,2-1 0-16,0-10-1 15,2-12 1-15,-2-18 0 0,0-13-1 16,-2-10 1-16,0-18 0 16,-2-10 0-16,0-15-1 15,-2-17 1-15,2-16-1 16,0-5 0-16,2-16 0 15,0-15 0-15,-2 23-1 16,2-23 0-16,0 0-2 16,0 0-1-16,0 0-3 15,-15-24-13-15,15 24-21 16,-6-20-1-16,6 20 0 16,-8-19 1-16</inkml:trace>
  <inkml:trace contextRef="#ctx0" brushRef="#br2" timeOffset="25244.4968">1693 5729 35 0,'0'0'32'15,"16"-23"0"-15,-16 23-10 16,0-21-4-16,0 21-4 16,2-19-3-16,-2 19-2 15,2-19-1-15,-2 19-2 16,0-21-1-16,0 21 0 15,0 0-1-15,-2-21-1 16,2 21-1-16,-6-22 0 16,6 22 0-16,0 0-1 0,-21-23 0 15,21 23 0-15,-25-3 0 16,25 3 0 0,-37 17 0-16,14 6 0 15,0 6 0-15,0 3 0 0,-1 10 0 16,3 1-1-16,4 7 0 15,5 1 1-15,5 5-1 16,7-4 0-16,5-4 1 16,5-2-1-16,5-8 1 15,3-7-1-15,5-8-1 16,2-12 1-16,6-13-1 16,-4-13-1-16,0-12 0 15,-4-15 0-15,2-4-2 0,-11-14 0 16,1-1 1-1,-11-12-3-15,4 2 1 16,-18-9-1-16,8 5 1 16,-10-4-1-16,5 4 3 0,-7 3 0 15,3 4 2-15,-3 9 1 16,1 7 2-16,5 12 2 16,-8 3 1-16,13 18 0 15,-9-2 1-15,12 21 0 16,0 0 0-16,0 0 0 15,0 0-1-15,-8 42-1 16,10-3 0-16,10 16 0 16,-6 7-1-16,9 16 1 15,-3 7-1-15,7 1-1 16,-2 0 0-16,4-1 0 16,-3-12-1-16,-1-12 0 15,1-9-1-15,-5-14 1 0,1-9-3 16,-7-12 0-16,-7-17-2 15,0 0-5-15,29 6-33 16,-29-6-2-16,0-17 1 16,0 17-2-16</inkml:trace>
  <inkml:trace contextRef="#ctx0" brushRef="#br0" timeOffset="53768.2303">3578 4093 5 0,'0'0'30'16,"0"0"1"-16,0 0 0 15,0 0-13-15,4-21-4 16,-4 21-3-16,0 0-3 0,13-21-2 16,-17 4 0-16,4 17-1 15,4-20-1-15,-4 20 1 16,0-19-1 0,0 19 0-16,0 0-1 0,-4-17 0 15,4 17 0-15,-4-17 0 16,4 17-1-16,-3-21-1 15,3 21 1-15,-4-25 0 16,4 25-1-16,-4-27 0 16,4 27 0-16,-4-29 1 15,-2 12-1-15,6 17 0 16,-9-31 0-16,9 31 0 16,-10-31 0-16,4 14 0 0,6 17 1 15,-11-27-2-15,11 27 1 16,-14-27 0-1,14 27 0-15,-15-28-1 16,15 28 1-16,-18-21-1 0,18 21 1 16,-19-20-1-16,19 20 1 15,-23-23-1-15,23 23 0 16,-25-25 1-16,25 25-2 16,-29-25 2-16,29 25-2 15,-29-26 1-15,29 26-1 16,-35-20 2-16,35 20-2 15,-33-13 1-15,16 5 1 16,-2 3-1-16,-2-1 0 16,1 0 0-16,-5 2 0 15,6 2 0-15,-2 0 0 16,-1 4 0-16,1 0 0 16,0 2 0-16,-2 0 1 0,2 0-1 15,3 3 0-15,-3-1 0 16,2 2 0-16,-1 3 0 15,-1-1 1-15,4 7-1 16,0 0 1-16,-1 3-1 16,-1-1 1-16,2 6 0 15,-1-6 0-15,-1 2-1 16,3 2 0-16,1 0 1 16,0 0-1-16,1 2 0 15,1 0 0-15,1 2 0 16,-1 2 0-16,3-1 0 15,-2 1 0-15,5 2 1 0,-3 0-1 16,2 3 0-16,1 1-1 16,1-1 1-16,0 3 0 15,0-1 1-15,4 4-1 16,0-3 0-16,0-1 0 16,2-5 1-16,0 3-1 15,0-3 0-15,2 0 0 16,2-1 0-16,0 1-1 15,-4 0 1-15,4 0 0 16,0-3 0-16,0 1 0 16,1 2 1-16,1-2-1 15,2-5 0-15,0-2 0 16,1-3-1-16,3 0 1 0,1-2 0 16,-13-17 0-16,33 27 0 15,-16-17 0-15,3-3 1 16,1 1-1-16,0 5 0 15,2-9 0-15,0-2 0 16,-1 0 0-16,3 4 0 16,-4-8 1-16,2-2-1 15,0 0 0-15,-3-5 0 16,1 3 0-16,-2-2-1 16,-19 8 1-16,29-19-1 15,-29 19-1-15,29-17 0 16,-29 17-1-16,27-17 0 15,-27 17-1-15,25-22-1 0,-6 19-1 16,-13-15-3-16,13 20-4 16,-19-2-24-16,0 0-2 15,-3-23 0-15,3 23 2 16</inkml:trace>
  <inkml:trace contextRef="#ctx0" brushRef="#br0" timeOffset="54100.3551">3126 4588 29 0,'-23'-2'37'0,"23"2"-1"16,-23 0 2-16,23 0-15 15,0 0-9-15,0 0-5 16,0 0-3-16,0 0-1 0,27-12-2 16,-6 5-1-16,8 3 0 15,-2-4 0 1,2 4-1-16,0-1 1 15,-2 3-1-15,-6-2 0 0,-1 4 0 16,-20 0 0-16,23 10 2 16,-23-10-2-16,9 23 1 31,-9-23 0-31,-5 34 0 0,-3-15-1 0,0 2 1 16,-1 0-2-16,9-21-1 15,-16 33-1-15,16-33-3 16,6 17-8-16,-6-17-29 15,27-15 0-15,-19-2-1 0,7-2 1 16</inkml:trace>
  <inkml:trace contextRef="#ctx0" brushRef="#br0" timeOffset="55588.9164">4176 3650 12 0,'0'0'31'0,"0"0"3"15,5-17 0-15,-5 17-15 16,0 0-1-16,18-2-4 16,-18 2-3-1,0 0-2-15,-12-19-2 0,12 19-1 16,0 0-1-16,0 0-2 16,0 0 0-16,0 0-1 15,0 0-1-15,-11 17 0 16,11-17-1-16,0 0 0 15,0 0 0-15,0 0 0 16,21 0 0-16,-21 0 0 16,21-19 1-16,-21 19 0 0,21-21 0 15,-21 21 0-15,18-25-1 16,-18 25 2-16,0 0-2 16,0 0 1-1,0 0 0-15,0 0 0 16,-27 3 1-16,27-3-2 0,-20 27 2 15,20-27-2-15,-7 23 0 16,7-23 1-16,0 0-1 16,21 0-1-16,-21 0 1 15,29-13 1-15,-29 13-1 16,19-19 1-16,-19 19 0 16,-4-18 0-16,4 18-1 15,-25 4 1-15,25-4-1 0,-33 6 0 16,33-6 1-1,-25 8-1-15,25-8 0 16,0 0 0-16,0 0 1 16,0 0-1-16,20 15 0 0,-20-15 0 15,0 0 0-15,0 0 0 16,0 0 0-16,-8 21 0 16,-9-17 0-16,-7 2-2 15,24-6-6-15,-36 17-33 16,36-17-1-16,-20-4-1 15,20 4 0-15</inkml:trace>
  <inkml:trace contextRef="#ctx0" brushRef="#br0" timeOffset="56496.2553">4116 4500 43 0,'-19'-16'35'0,"19"16"1"15,0 0-12-15,-27-7-6 0,27 7-4 16,0 0-3-16,0 0-3 15,0 0-2-15,0 0-1 16,0 0-2-16,27 19 0 16,-27-19 0-16,30 21-1 15,-12-6-1-15,3 1 0 16,-2-1 0-16,4 0 0 16,-1-3-1-16,-5-1 0 0,2-1 0 15,-19-10-1 1,27 11-1-16,-27-11-2 15,20 4-2-15,-20-4-7 16,13-21-26-16,-13 21-1 0,2-25 0 16,-2 8 0-16</inkml:trace>
  <inkml:trace contextRef="#ctx0" brushRef="#br0" timeOffset="56716.3441">4330 4371 57 0,'0'0'39'0,"0"0"1"16,0 0-1-16,-40 21-25 15,32 12-4-15,-19-4-3 16,6 11-3-16,-8-4-1 16,7 5-2-16,3-7-1 0,0-9-1 15,7 4-6-15,-9-20-24 16,21-9-9-16,-19 22-2 15,19-22 2-15</inkml:trace>
  <inkml:trace contextRef="#ctx0" brushRef="#br0" timeOffset="62856.6517">3067 7655 27 0,'0'0'30'0,"-24"-23"1"15,24 23-10-15,0 0-5 16,0 0-3-16,0 0-3 15,0 0-1-15,33 25-2 16,-33-25-2-16,41 36 0 16,-18-13-1-16,8 10-1 0,-2-6-1 15,2 4 0 1,-1-3-1-16,3 1 0 16,-8-4-1-16,0-4 0 0,2-4-2 15,-7-11-1-15,3 8-3 16,-23-14-5-16,36-14-19 15,-36 14-6-15,22-30 0 16,-20 6 0-16</inkml:trace>
  <inkml:trace contextRef="#ctx0" brushRef="#br0" timeOffset="63072.7302">3362 7613 27 0,'-35'13'33'0,"16"6"2"16,-8 3-1-16,-21-5-15 0,22 23-7 15,-20-11-3-15,13 11-3 16,-7-5-4-16,7-1-4 16,14 10-10-16,-1-11-22 15,7-10-1-15,9-2-1 16,4-21-1-16</inkml:trace>
  <inkml:trace contextRef="#ctx0" brushRef="#br0" timeOffset="63680.9594">5672 7628 13 0,'0'0'31'0,"0"0"1"16,0 0 1-16,24 8-13 15,-24-8-6-15,23 23-3 0,-23-23-3 16,44 38-2-16,-21-17-1 15,14 6-1-15,-2-4-2 16,1 2-1-16,3-6-1 16,-8 2 0-16,0-1-2 15,-12-9-3-15,6 8-3 16,-25-19-11-16,0 0-16 16,0 0 0-16,0 0 0 15,13-17 0-15</inkml:trace>
  <inkml:trace contextRef="#ctx0" brushRef="#br0" timeOffset="63869.03">5979 7647 47 0,'-19'23'34'0,"-12"0"0"15,2 0-4-15,4 25-19 16,-17-7-5-16,7 7-3 15,2 2-8-15,-7-4-27 16,13-20-2-16,11-3 0 16,16-23-2-16</inkml:trace>
  <inkml:trace contextRef="#ctx0" brushRef="#br0" timeOffset="64508.2728">7794 7726 22 0,'0'0'33'0,"-4"-19"1"0,4 19 0 16,0 0-16-16,0 0-5 15,18-2-2-15,-18 2-3 16,29 13-3-16,-10-1-1 16,14 7-1-16,1 0 0 15,7 4-1-15,-1-4-2 16,3 4 0-16,-3-1-1 15,-7-11-3-15,6 10-3 16,-22-21-13-16,4 4-16 16,-21-4-1-16,29-6 1 15,-29 6 0-15</inkml:trace>
  <inkml:trace contextRef="#ctx0" brushRef="#br0" timeOffset="64709.3466">8191 7659 30 0,'-36'25'33'15,"11"-6"1"-15,-12 2-1 16,2-7-19-16,3 22-3 16,-22-9-4-16,9 11-5 15,1 4-12-15,11-5-22 16,-4-14-1-16,20 0-1 15,17-23-1-15</inkml:trace>
  <inkml:trace contextRef="#ctx0" brushRef="#br0" timeOffset="65348.5918">10284 7611 18 0,'0'0'32'0,"0"0"1"16,0 0 1 15,-4-27-12-31,24 35-6 0,-20-8-3 0,31 6-4 0,-14 1-1 47,16 14-3-47,-6-2-1 0,11 10-1 0,-3-2 0 0,2 6-2 0,-3-3 0 16,-3-5-2-16,-4-2-1 0,-6-7-2 15,6 5-3 1,-27-21-10-16,18-4-20 15,-18 4 0-15,0 0 0 0,8-25 0 16</inkml:trace>
  <inkml:trace contextRef="#ctx0" brushRef="#br0" timeOffset="65545.6607">10641 7590 39 0,'0'0'35'0,"-37"27"-1"16,10-6 2-16,2 11-22 16,-29-7-3-16,16 19-5 15,-18-5-3-15,6-1-8 16,15 2-26-16,0-5-4 0,2-8 0 16,16-6-1-16</inkml:trace>
  <inkml:trace contextRef="#ctx0" brushRef="#br0" timeOffset="66196.9081">12433 7680 48 0,'0'0'34'16,"-2"-21"1"-16,2 21-7 16,19-8-12-16,-19 8-3 15,0 0-4-15,22 10-2 16,1 11-2-16,-6-4-1 0,12 16 0 15,-4-1-1-15,8 9-1 16,-2-3 0-16,1 0-1 16,-1-1 0-1,0-6-1-15,-2-3-1 0,-8-8-1 16,2 1-2-16,-23-21-5 16,35 23-15-16,-35-23-14 15,0 0 0-15,0 0 0 16,4-29 0-16</inkml:trace>
  <inkml:trace contextRef="#ctx0" brushRef="#br0" timeOffset="66400.9856">12811 7722 59 0,'-17'16'35'0,"-10"1"0"0,-2 0-9 15,4 21-13-15,-22-11-5 16,18 14-3 0,-5-5-6-16,1-11-13 0,8 4-19 15,11-4-3-15,14-25 1 16,-7 25-1-16</inkml:trace>
  <inkml:trace contextRef="#ctx0" brushRef="#br0" timeOffset="67112.2501">14857 7672 25 0,'-17'-9'31'0,"17"9"1"16,-13-18-5-16,13 18-6 15,0 0-4-15,0 0-4 16,0 0-3-16,34 8-2 16,-34-8-2-16,47 25-1 15,-22-10-1-15,11 12 0 16,-1 0-1-16,2 6-1 16,-5-3-1-16,1 1 1 15,-2 2-2-15,-4-6-1 0,-2-1-1 16,-9-8-4-16,11 9-6 15,-27-27-24-15,0 0-2 16,0 0 0 0,0 0 0-16</inkml:trace>
  <inkml:trace contextRef="#ctx0" brushRef="#br0" timeOffset="67341.3367">15237 7596 58 0,'0'0'36'0,"0"0"-1"15,-21 13 1-15,6 18-23 16,-28-6-5 0,11 17-3-16,-15 0-2 15,3-2-4-15,9 12-5 0,-9-17-21 16,21-3-8-16,11-5-2 15,8-10 0-15</inkml:trace>
  <inkml:trace contextRef="#ctx0" brushRef="#br0" timeOffset="68068.613">16750 7686 33 0,'11'-21'32'16,"-11"21"0"-16,8-25-4 16,9 25-6-16,-17 0-4 15,0 0-5-15,0 0-2 16,35 2-4-16,-35-2-2 15,35 30-1-15,-12-12-1 16,8 7 0-16,2-2-2 16,-1 1 0-16,1 0-1 15,-2-5 0-15,-2 0-1 16,-8-10-3-16,2 9-3 16,-23-18-6-16,29 9-19 0,-29-9-6 15,0 0 0-15,0 0 1 16</inkml:trace>
  <inkml:trace contextRef="#ctx0" brushRef="#br0" timeOffset="68316.7039">17203 7594 41 0,'0'0'34'0,"0"0"0"16,-23 19 2-16,2 8-19 0,-16-8-4 16,10 19-5-16,-17-7-2 15,5 9-3-15,-9-3-2 16,5-3-3-16,12 8-6 16,-11-7-27-16,17-12-1 15,9-4 0-15,16-19 0 16</inkml:trace>
  <inkml:trace contextRef="#ctx0" brushRef="#br0" timeOffset="68976.9525">18804 7743 21 0,'-6'-28'31'16,"6"28"2"-1,0 0-6-15,-8-35-6 16,8 35-5-16,0 0-3 15,18-10-3-15,-18 10-2 16,0 0-2-16,21 22-1 0,-2 4-2 16,-3-1 0-16,9 12 0 15,0-3-1-15,4 8 0 16,2-3-1-16,-4-5-1 16,0-3-1-16,-4-8 0 15,0 2-3-15,-23-25-3 16,38 31-8-16,-38-31-22 15,0 0 0-15,0 0-1 16,12-27 1-16</inkml:trace>
  <inkml:trace contextRef="#ctx0" brushRef="#br0" timeOffset="69225.0524">19164 7615 55 0,'0'0'36'16,"-30"21"0"-16,1-6 0 15,2 20-23 1,-33-8-4-16,10 21-3 0,-22-6-1 16,3 8-2-16,-2-4-1 15,5-4-2-15,10 0-4 16,4-17-5-16,31-2-27 15,21-23-1-15,0 0 0 0,25-2-1 16</inkml:trace>
  <inkml:trace contextRef="#ctx0" brushRef="#br0" timeOffset="69900.3028">21307 7667 20 0,'0'0'32'16,"2"-18"1"-16,-2 18 0 16,-11-28-13-16,11 28-6 15,0 0-3-15,21-12-2 16,-21 12-2-16,23 8-2 16,-23-8-2-16,39 28 0 15,-12-6 0-15,7 6-1 16,5 1 0-16,5 2-1 15,-1-2 0-15,3-1 0 0,-3-3-2 16,-5-4-1-16,-1 2-3 16,-14-15-4-16,10 13-17 15,-33-21-11-15,0 0-1 16,0 0 0-16</inkml:trace>
  <inkml:trace contextRef="#ctx0" brushRef="#br0" timeOffset="70128.3847">21765 7569 42 0,'0'0'36'16,"-35"6"1"-16,6 7 0 15,-8-5-20-15,4 28-6 16,-24-5-4-16,8 15-2 15,-5 4-5-15,2-8-8 16,23 6-28-16,-2-4-1 16,6-8-1-16,12-3 0 15</inkml:trace>
  <inkml:trace contextRef="#ctx0" brushRef="#br1" timeOffset="83632.4659">3097 6890 19 0,'0'0'28'0,"0"0"-5"16,0 0 3-16,-1-25-9 15,1 25-4-15,0 0-2 16,0 0-3-16,-12-17 0 15,12 17-1-15,0 0-2 16,0 0 1-16,-6-18-1 16,6 18 0-16,-6-17-1 15,6 17-1-15,-7-23 1 16,7 23 0-16,-18-33-1 0,18 33 0 16,-21-36-1-16,11 19 0 15,-5-1 0-15,15 18 1 16,-31-30-2-16,14 18 0 15,-4 1 1-15,3 3 0 16,-3 0-1-16,2 5 0 16,-4-5 0-16,1 2-1 15,1 6 1-15,0 4 0 16,-2 2-1-16,0-2 0 16,-2 7 1-16,-2-1-1 15,-2 3 1-15,0 4 0 16,0-1-1-16,0 3 1 15,2-2-1-15,0 10 1 0,0-2 0 16,2 6-1-16,2 3 1 16,-1 4 0-16,3 3-1 15,2-1 0-15,-4 6 0 16,4-4 1-16,1 4-1 16,3 4 0-16,-1 0 0 15,3 2-1-15,-1 0 1 16,5 5 0-16,1-1 0 15,2 5 0-15,0 1-1 16,4-3 1-16,2 2 0 16,0-5 1-16,2-2-1 15,4-1 0-15,-2 1-1 16,2-2 2-16,0-6-1 0,3-6 0 16,1 1 0-16,3-5 0 15,1 0 0-15,-1-7 0 16,3-4 0-16,-3-2 0 15,3-6 0-15,-16-17 0 16,29 27 1-16,-29-27-1 16,31 16-1-16,-12-9 2 15,0-7-1-15,6-4 0 16,0 3 0-16,2-7-1 16,2 0 1-16,0 1 0 15,2-7 0-15,-2-1 0 16,0 1 0-16,-4-5 0 15,-2 6 0-15,0-5 0 0,-2 1 0 16,-1-4 0-16,-5 4-1 16,-15 17 1-1,29-29-1-15,-29 29 0 16,17-29-2-16,-11 12 1 0,-6 17-2 16,6-31-1-16,-6 31-1 15,-6-40-1-15,6 40-3 16,-11-38-1-16,11 38 1 15,-16-33 0-15,16 33 1 16,-17-25 2-16,17 25 3 16,-19-15 3-16,19 15 3 15,-22-14 3-15,5-1 2 0,17 15 1 16,-23-17 0-16,23 17 1 16,-17-14-1-1,17 14-1-15,0 0-2 16,0 0 0-16,0 0-1 15,0 0-2-15,0 0 1 0,0 0-2 16,0 0 0-16,17-19 0 16,-17 19 0-16,33-17-1 15,-12 5 1-15,2-1-1 16,-2 5 0-16,-1-5-1 16,-3 3 2-16,-17 10 0 15,21-9 0-15,-21 9-1 16,0 0 1-16,0 0 1 15,0 0-1-15,12 17 0 16,-18 0 1-16,0 8-1 16,-2 2 0-16,1 13 1 15,1 1-1-15,-2 3 0 0,0-2 0 16,3-8 0-16,1-5-1 16,2-6 0-16,2-4 0 15,0-19-1-15,0 0 1 16,0 0-1-16,0 0 0 15,0 0-2-15,0 0-4 16,-10-25-20-16,10 25-16 16,-11-26 1-16,11 26-1 15,-20-31 0-15</inkml:trace>
  <inkml:trace contextRef="#ctx0" brushRef="#br1" timeOffset="86824.6676">3576 6955 16 0,'4'-23'32'0,"-4"23"1"16,0 0 2-16,-12-23-17 16,12 23-3-16,0 0-2 15,0 0-3-15,-21 21-3 16,15 0-2-16,6-21 0 16,-19 31-2-16,19-31 0 15,-14 32-1-15,14-32-1 16,8 20 0-16,-8-20 0 0,31-12 0 15,-10-3-1-15,2-8 0 16,-2 0 1-16,1-2 1 16,-9-4 0-1,-1 8 0-15,-10-2 1 0,-2 23-1 16,-14-17 0-16,14 17-1 16,-29 3 1-16,29-3-1 15,-31 16 0-15,31-16-1 16,-17 25 0-16,17-25 1 15,4 19-1-15,-4-19 1 16,19 6-2-16,-19-6 1 16,23-10 0-16,-23 10 1 15,14-25-1-15,-14 25 1 0,-2-25-1 16,2 25 0 0,-23-13-1-16,23 13-3 15,-20-6-27-15,20 6-10 16,-23-13 1-16,23 13-2 0</inkml:trace>
  <inkml:trace contextRef="#ctx0" brushRef="#br1" timeOffset="88037.1241">3562 7885 46 0,'10'-19'36'0,"-10"19"0"16,-8-27-12-16,8 27-7 15,0 0-4-15,0 0-4 16,0 0-2-16,18 6-1 16,-18-6-2-16,0 0 0 15,23 29-2-15,-23-29 0 0,31 34 0 16,-12-15-2-16,0 1 1 15,-3 1-2 1,1-2 0-16,-17-19-1 16,25 27-1-16,-25-27-2 0,23 15-5 15,-23-15-26-15,0 0-3 16,12-27 0-16,-3 6 0 16</inkml:trace>
  <inkml:trace contextRef="#ctx0" brushRef="#br1" timeOffset="88220.196">3811 7693 46 0,'-19'22'39'0,"-4"12"1"15,-6 14 0 1,-6 23-18-16,-13-10-10 16,19 24-4-16,-8-7-5 15,6-3-6-15,22-13-34 0,-5-1-4 16,12-25 1-16,8-16-2 15</inkml:trace>
  <inkml:trace contextRef="#ctx0" brushRef="#br1" timeOffset="90076.8913">5078 3725 2 0,'18'2'28'0,"-18"-2"5"16,0-18-4-16,0 18-9 16,0 0-2-16,0 0-3 15,0 0-3-15,0 0-2 16,-23 0-1-16,13 22-3 15,-11-7-1-15,9 10-2 16,-5-2 0-16,7 4-2 16,8-2 1-16,6-8-2 15,-4-17 0-15,33 17 1 0,-8-23-1 16,4-7 0-16,0-6 0 16,-2-6 0-16,-6-2 1 15,-4-2 0 1,-7 0 1-16,-6 6 0 0,-10 2 0 15,6 21 1-15,-29-17-1 16,29 17 0-16,-38 6 0 16,20 7 0-16,1 3-1 31,7 1 0-31,3 0-1 0,7-17 0 0,5 31-1 16,-5-31-1-16,27 23-4 15,-27-23-21-15,20-8-14 0,-20 8 1 16,0 0-1-16</inkml:trace>
  <inkml:trace contextRef="#ctx0" brushRef="#br1" timeOffset="91093.275">6776 3861 21 0,'0'0'31'0,"0"0"2"15,0 0-8-15,0-29-3 16,0 29-4-16,0 0-4 15,0 0-4-15,0 0-1 16,0 0-2-16,-23 0-2 16,23 0 0-16,-22 23-2 0,22-23-1 15,-23 25 0-15,23-25-1 16,-9 21-1-16,9-21 0 16,0 0 0-16,19 0 0 15,-2-6 0-15,3-3 0 16,1-6 0-16,-2 1 1 15,-4-3-1-15,-15 17 1 16,20-31-1-16,-20 31 2 16,0-23-2-16,0 23 2 15,-29-4 0-15,8 12-1 16,-3 0 1-16,3 9-1 16,2 0 0-16,2 0-3 0,9 8-1 15,8-25-8-15,0 29-30 16,0-29 1-16,27 25-1 15,-8-19 0-15</inkml:trace>
  <inkml:trace contextRef="#ctx0" brushRef="#br1" timeOffset="91924.5867">8462 3744 31 0,'11'-21'34'15,"-11"21"1"-15,2-37-10 16,-2 37-4-16,-4-21-5 16,4 21-4-16,0 0-1 0,0 0-4 15,-35 12-1-15,22 5-2 16,-6 0 0-16,7 6-2 15,1 2 0-15,7 2 0 16,2-4-1-16,9-4-1 16,-7-19 1-16,39 18-2 15,-12-18 1-15,2-6 0 16,-4-6 0-16,-2-3 0 16,-4-2 0-16,-5-4 0 15,-8 3 1-15,-6 1 0 16,0 17-1-16,-20-21 1 15,3 13 0-15,-2 10 1 16,-4 0-1-16,3 8 0 0,1-3-1 16,2 5 0-16,17-12 0 15,-21 23-3-15,24 0-6 16,-3-23-31-16,16 21-1 16,-16-21 1-16,36 6-2 15</inkml:trace>
  <inkml:trace contextRef="#ctx0" brushRef="#br1" timeOffset="92584.835">10253 3688 39 0,'0'0'34'16,"0"0"1"-16,-9-27-9 16,9 27-5-16,0 0-6 15,0 0-3-15,-20 16-3 16,17 3-2-16,3-19-2 0,-24 31-1 16,11-14-1-16,5 6-1 15,2-6 0-15,6-17-2 16,8 23 0-1,10-23 1-15,7-6-1 0,5-7 0 16,1-6-1-16,0-2 2 16,-6-8 0-16,-5 8 0 15,-11-2 1-15,-9 23 0 16,-19-17-1-16,-4 19 1 16,-6 3-2-16,-4 3-2 15,8 17-5-15,-8-10-33 16,16 6 0-16,17-21-3 15,-4 20 2-15</inkml:trace>
  <inkml:trace contextRef="#ctx0" brushRef="#br1" timeOffset="93609.2204">12475 3698 16 0,'0'0'27'15,"0"0"-5"-15,20-19-1 16,-20 19-2-16,0 0-1 15,2-27-4-15,-2 27-1 16,0 0-2-16,0 0-1 16,-14-21-2-1,14 21-1-15,0 0-1 0,0 0-1 0,-33 2-1 47,33-2 0-47,-31 19-2 0,31-19 0 0,-32 32-1 0,18-12 0 0,5-1 0 16,7-2 0-16,2-17-1 15,27 19 1-15,-4-19 0 16,6-2-1-16,0-9 1 16,0-1 0-16,-4-5 0 15,-25 17 0-15,25-34 1 16,-25 34 0-16,-10-25-1 16,-9 17 1-16,-8 2 0 15,-4 6-2-15,0 4 0 16,2-4-4-16,10 23-7 0,0-15-31 15,19-8 2-15,1 23-3 16,-1-23 2-16</inkml:trace>
  <inkml:trace contextRef="#ctx0" brushRef="#br1" timeOffset="94300.4813">14142 3661 57 0,'0'0'37'15,"0"0"0"-15,0 0-12 16,-2-23-6-16,2 23-6 15,0 0-4-15,0 0-2 16,-15 25-2-16,7-5-2 16,8-20 0-16,-16 38-2 15,13-15 1-15,6 0-2 16,9-4 1 0,7-5-2-16,8-13 1 0,8-4 0 15,2-9 0-15,-3-7 0 16,-3-2 0-16,-8-4 1 0,-13 0 0 15,-8 4 1-15,-19 0-1 16,-7 7 1-16,-6 9-1 16,1 3 0-16,-2 4-2 15,0-2-4-15,17 23-20 16,14-23-16-16,0 0 0 16,2 19-1-16,18-23 0 15</inkml:trace>
  <inkml:trace contextRef="#ctx0" brushRef="#br1" timeOffset="95020.7544">16375 3686 49 0,'0'0'37'15,"0"0"0"-15,0 0 2 16,-27-32-24 0,27 32-2-16,0 0-4 15,-23 32-2-15,4-16-1 0,11 9-3 16,-1-2 0-16,7 5-2 15,7-5 1-15,13-3-3 16,11-9 2-16,9-11-2 16,7-8 1-16,-1-7 0 15,-1-10 0-15,-5-4 2 16,-11-1-2-16,-10 3 2 16,-15-2 0-16,-5 6 0 15,-13 4 0-15,-1 4-1 0,-8 3 0 16,3 4 0-1,1 6-1-15,0 6-1 16,21-4-1-16,-33 14-4 16,33 13-5-16,-4-8-31 0,6-2 1 15,0 0-1-15,-2-17 0 16</inkml:trace>
  <inkml:trace contextRef="#ctx0" brushRef="#br1" timeOffset="95713.0126">18719 3754 40 0,'-12'-25'37'0,"12"25"0"16,0 0 1-16,-25-27-17 16,25 27-6-16,-21-2-4 15,21 2-3-15,-27 15-2 16,14 2-2-16,-9 3-1 16,11 3-1-16,3 2-1 0,10-1-1 15,8-2 1-15,11-7-2 16,12-7 1-16,7-8 0 15,12-12 0-15,-2-1 0 16,-3-8 0-16,-7-2 1 16,-9-4 0-16,-14 2 0 15,-11 0 0-15,-15 6 0 16,-13 3 1-16,-5 5-1 16,-4 7-1-16,-1-2-2 15,5 16-4-15,-10-8-28 16,18 9-8-16,19-11 0 15,0 0 1-15</inkml:trace>
  <inkml:trace contextRef="#ctx0" brushRef="#br1" timeOffset="96553.3308">21066 3690 35 0,'2'-19'37'0,"-2"19"-1"16,-7-23 2-16,-13 0-18 0,20 23-5 16,-21-10-3-16,21 10-4 15,-29 4-1 1,29-4-3-16,-27 23 0 15,27-23-2-15,-17 33 0 0,13-14-1 16,4 0 0-16,0-19-2 16,10 33 2-16,-10-33-2 15,28 19 1-15,-10-17 0 16,-1-2 0-16,2-4 1 16,-3-4-2-16,-16 8 2 15,25-28-1-15,-25 28 0 16,6-35 1-16,-8 18 0 15,-6 0-2-15,8 17 2 16,-29-29-2-16,10 21 2 16,0 6-3-16,-1-2 1 15,20 4-4-15,-32 12-2 16,37 13-11-16,-5-25-23 0,18 25 1 16,-18-25-2-16,29 23 3 15</inkml:trace>
  <inkml:trace contextRef="#ctx0" brushRef="#br1" timeOffset="96996.4947">21911 3612 53 0,'0'0'38'16,"0"0"-2"-16,0 0-3 15,0 0-16-15,0 0-5 16,0 0-2-16,-19 23-4 15,1-8-1-15,9 10-2 16,-3-4 0-16,6 6-3 16,3-6 2-16,8 0-2 15,-5-21 0-15,29 17-1 16,-4-13 1-16,0-8 1 0,1-3-1 16,-3-3 1-16,-6-3-2 15,-17 13 2-15,17-25-1 16,-17 25 0-16,-9-18-3 15,9 18-3-15,-18-15-32 16,1 13-3-16,-2 0 2 16,-1 0-3-16</inkml:trace>
  <inkml:trace contextRef="#ctx1" brushRef="#br2">18599 15387 0,'0'0'16,"0"0"-16,0 0 15</inkml:trace>
  <inkml:trace contextRef="#ctx0" brushRef="#br2" timeOffset="107141.3124">5237 3679 25 0,'0'0'29'16,"0"0"2"-16,0 0-9 15,0 0-5-15,-18-12-4 0,18 12-4 16,0 0 0-16,25-21-2 16,-11-4-2-16,13 6 0 15,0-8-2-15,7 6 0 16,-1-8-1-16,4 8 0 15,-4-2-2-15,-2 4-1 16,-6 9-2-16,-8-11-5 16,14 8-24-16,-31 13-4 15,23-29 0-15,-23 29-1 16</inkml:trace>
  <inkml:trace contextRef="#ctx0" brushRef="#br2" timeOffset="107645.5095">5817 3082 40 0,'0'0'35'0,"0"0"1"16,0 0 0-16,0 0-24 16,0 0 0-16,2 27-3 15,-8-8-3-15,16 16-1 16,-8-1-1-16,9 10-1 16,-3-1 0-16,8 1-1 15,-3-6-1-15,2-5-1 16,1-8 0-16,-16-25-2 0,31 21-1 15,-31-21-1-15,21-16-2 32,-21-11-2-32,0 27-6 0,4-42-23 0,-8 10 0 15,-4-1 0-15,-5-1 2 16</inkml:trace>
  <inkml:trace contextRef="#ctx0" brushRef="#br2" timeOffset="108112.6782">5769 3092 5 0,'0'0'31'16,"-29"-6"1"-16,29 6 1 16,-19 10-14-16,3-28-4 15,16 18-4-15,0 0-1 0,20-17-3 16,-9-2-2-16,20 7-1 16,0-5 0-1,11 8-1-15,-1-5-1 16,5 6 0-16,-5-1 0 0,-1 9 0 15,-9 2 0-15,-8 11 0 16,-23-13 0-16,17 37 0 16,-20-12 0-16,-7 5 0 15,-5 3-1-15,-3-8-1 16,3-2 0-16,-1-6 0 16,16-17-1-16,0 0 0 15,0 0 1-15,0 0-1 0,31-10 1 16,-4-3-1-16,4 7 1 15,2 1 1 1,2 5 0-16,-3 5 0 16,-7 9 1-16,-1 7 0 15,-17 2 0-15,-1 9 1 0,-12-3-1 16,-3 4 1-16,-13-4-2 16,-5-3 1-16,-2-3-2 15,-3-5 1-15,3-3-1 16,2-3-2-16,6 3-4 15,-12-9-33-15,33-6-1 16,-31 21-1-16,31-21 0 16</inkml:trace>
  <inkml:trace contextRef="#ctx0" brushRef="#br2" timeOffset="112409.2943">7314 3880 1 0,'0'0'17'16,"0"0"12"-16,0 0-2 16,-19-4-11-16,19 4-2 15,0 0 0-15,0 0-2 16,0 0-1-16,0 0-3 0,0 0-1 16,0 0 0-16,0 0-2 15,0 0-1-15,0 0-1 16,0 0-1-16,25-9-1 15,-4 7 1-15,6-4 1 16,11 2-1-16,-1-2 1 16,6 1-1-16,-3-1 0 15,1 4 0-15,-3-4-1 16,-1 4 0-16,-8 0-2 16,-4-1-1-16,-2 3-1 15,-23 0-3-15,39-8-3 16,-39 8-6-16,27-12-4 0,-33-9 0 15,6 21 1-15,-2-17 5 16,2 17 4-16,-16-17 5 16,16 17 5-16,-27-14 8 15,2-3 6-15,25 17 0 16,-29-11-1-16,29 11-2 16,-19-8-3-16,19 8-2 15,0 0-2-15,0 0-1 16,25-10-1-16,-6 10 0 15,1-7-1-15,7 10 1 16,2-8 0-16,3 7-1 16,-1-4 0-16,0-4-1 15,-4 6 0-15,-4 4 0 0,-5 0 0 16,-18-4 0-16,13 17 1 16,-13-17 0-16,-25 29 1 15,4-1 0 1,-8-8 1-16,0 5-1 0,-6-4-1 15,4 0 0-15,3-4 0 16,2-2-1-16,7-1-1 16,19-14-3-16,-23 25-7 15,23-25-28-15,-19 13-2 16,19-13-1-16,0 0 0 16</inkml:trace>
  <inkml:trace contextRef="#ctx0" brushRef="#br1" timeOffset="131181.3603">5564 4287 13 0,'0'0'13'0,"0"0"-1"16,0 0 0-16,0 0-1 15,0 0 0-15,0 0-2 16,0 0 0-16,0 0-1 15,0 0 0-15,0 0-1 16,0 0 0-16,0 0 0 16,0 0-1-16,0 0 0 15,0 0-1-15,-1-19 0 16,1 19-1-16,0 0 0 16,0 0 0-16,0 0-1 15,0 0 0-15,-6-23 0 16,6 23 0-16,0 0 0 15,0 0 0-15,-6-25 0 0,6 25 0 16,0 0 0-16,0 0 0 16,0 0 0-16,0 0-1 15,0 0 0-15,0 0 0 16,0 0 1-16,0 0-2 16,0 0 1-16,0 0-1 15,0 0 0-15,0 0 0 16,0 0 0-16,0 0 0 15,-10 19 0-15,10-19 0 16,-7 29 0-16,3-12 0 16,2 2 0-16,0 4 0 15,-2 0-1-15,2 2 1 0,0-2 0 16,2 6-1-16,-2 0 1 16,4 1 0-16,-6 1-1 15,4 5 1-15,-2-5 0 16,4 0 0-16,-6-1-1 15,4-3 1-15,-1 2-1 16,1 4 1-16,0-3-1 16,1-1 0-16,1-2 1 15,0 0 0-15,2 0 0 16,-4-2 0-16,4 0-1 16,-4-25 1-16,6 30 0 15,-6-30 0-15,2 31 0 16,0-14 0-16,-2-17-1 0,2 37 1 15,-2-37 0-15,2 34-1 16,-4-15 1-16,2 1-1 16,0 3 0-1,-2-4 0-15,0 0 0 0,0 2 1 16,-2 2-1-16,4 0 0 16,0-2 1-16,-2 0-1 15,0 0 0-15,2 0 0 16,-2-1 0-16,2-20 0 15,-2 32 0-15,2-13 0 16,0-19 0-16,-4 31 1 16,4-31-1-16,-3 25 0 15,3-25 0-15,-4 25 0 0,4-25-1 16,-6 25 2-16,6-25-1 16,-2 27 0-1,2-27 0-15,-2 29 0 16,2-29 0-16,-4 28 1 0,4-28-1 15,-6 23 0-15,6-23 0 16,-5 20-1-16,5-20 2 16,-4 17-1-16,4-17 0 15,-4 17 1-15,4-17-1 16,0 0 0-16,0 21 0 16,0-21 0-16,0 0 0 15,-4 19 1-15,4-19-1 16,0 0 0-16,0 21 0 15,0-21 0-15,0 0 1 16,-2 23-1-16,2-23 0 16,0 0 0-16,0 0 0 15,2 18 0-15,-2-18 0 0,0 0 0 16,0 0 0-16,0 0 0 16,0 0 0-16,0 0 1 15,0 0-2-15,0 0 1 16,0 0-1-16,0 0 1 15,0 0 0-15,0 0-1 16,0 0 0-16,0 0-1 16,0 0 0-16,0 0-1 0,0 0-1 15,-8-18-4-15,8 18-4 16,-9-17-20 0,9 17-9-16,-8-19-1 15,8 19 1-15</inkml:trace>
  <inkml:trace contextRef="#ctx0" brushRef="#br1" timeOffset="132396.8149">5258 5653 20 0,'0'0'29'15,"0"0"0"-15,0 0-5 16,21 5-4-16,-21-5-2 16,0 0-5-16,0 0-2 15,0 0-2-15,0 0-1 16,0 0-1-16,0 0-1 16,0 0-1-16,0 0 0 15,0 0-2-15,0 0 0 16,0 0 0-16,0 0 0 15,0 0-1-15,0 0 0 16,0 0 1-16,4 21-1 16,-4-21-1-16,9 21 0 0,-9-21 1 15,16 29-2-15,-6-10 1 16,-3 1 0-16,1-1 0 16,2 4-1-16,-1-2 1 15,-1-2-1-15,-8-19 1 16,12 31 0-16,-12-31-1 15,15 23 0-15,-15-23 0 16,12 19 1-16,-12-19 0 16,0 0-1-16,0 0 0 15,17 19 0-15,-17-19 1 16,0 0-1-16,0 0 0 16,0 0 0-16,0 0 0 15,0 0 0-15,0 0 0 0,0 0-1 16,0 0 1-16,0 0 0 15,0 0 1-15,0 0-1 16,0 0 0 0,21-9 0-16,-21 9 0 0,0 0 0 15,21-27 0-15,-21 27 0 16,22-25-1-16,-22 25 1 16,21-25 0-16,-21 25 0 15,19-25 0-15,-19 25 0 16,21-21-1-16,-21 21 1 15,16-19 0-15,-16 19 0 16,0 0 0-16,17-21 0 16,-17 21 0-16,0 0-1 0,12-18 1 15,-12 18-1-15,0 0 1 16,0 0 0 0,0 0 0-16,0 0-1 15,9-19 2-15,-9 19-1 0,0 0 0 16,0 0 0-16,0 0 0 15,0 0 0-15,0 0 0 16,0 0 0-16,0 0 0 16,0 0 0-16,0 0 0 15,0 0 0-15,-19-10 1 16,19 10-1-16,0 0 0 16,-27-13 0-16,10 11 0 0,-1-4 0 15,-7 4 0 1,2-3 1-16,-2 3-1 15,0 2 0-15,-2-4-2 16,6 4-1-16,-2-10-2 0,23 10-12 16,-24 2-25-16,24-2 0 15,-19-17 0-15,19 17-1 16</inkml:trace>
  <inkml:trace contextRef="#ctx0" brushRef="#br1" timeOffset="133065.0703">6062 5160 18 0,'0'0'33'16,"2"-18"1"-16,-2 18 2 15,0 0-12-15,-8-17-6 16,8 17-4-16,0 0-3 16,0 0-2-16,0 0-2 15,0 0-1-15,6 17-1 16,-6-17-1-16,8 29-1 16,-2-4-1-16,-1 4 0 0,1 3 0 15,0-1 0-15,0 2-1 16,0-1 0-16,-1-1-1 15,1-8 1 1,-4 0-1-16,-2-23 0 0,8 23-1 16,-8-23 0-16,0 0-1 15,0 0 0-15,0 0-3 16,0 0-1-16,0-19-6 16,0 19-21-16,6-31-7 15,-8 8-1-15,-4-4 1 16</inkml:trace>
  <inkml:trace contextRef="#ctx0" brushRef="#br1" timeOffset="133297.1539">5991 5167 62 0,'0'0'37'0,"0"0"1"15,0 0-2-15,0 0-23 16,27-11-5-16,-10-1-1 15,14 8-3-15,-4-9-1 16,12 5-1-16,-1-5-1 16,-1 1-2-16,1 7-2 15,-9-13-3-15,8 20-6 16,-20-8-24-16,4 3-3 0,-21 3 1 16,0 0-1-1</inkml:trace>
  <inkml:trace contextRef="#ctx0" brushRef="#br1" timeOffset="133485.2327">6106 5298 55 0,'0'0'35'16,"0"0"1"-16,24-4-1 15,-15-17-25-15,18 13-5 16,-2-5-5-16,-3-10-11 15,6 7-23-15,-1 7 0 16,-5-7-2-16,3 9 1 16</inkml:trace>
  <inkml:trace contextRef="#ctx0" brushRef="#br1" timeOffset="134041.434">6290 5392 59 0,'0'0'36'0,"0"0"0"15,27-2 0-15,-23-19-24 16,24 19-3-16,-12-17-2 15,11 11-1-15,-8-8-1 0,8 13-1 16,-8-3 0-16,3 12-2 16,-22-6 0-16,29 15 0 15,-22 2 0-15,-3 1-1 16,-4 8 0-16,-6 3 0 16,-3 0 0-16,-1 2 0 15,-3-1-1-15,-1-1 1 16,1 0-1-16,1 0 0 15,0-8 0-15,7-4 1 16,5-17 0-16,-12 23 0 16,12-23 0-16,0 0 1 15,0 0-2-15,-2 19 1 16,2-19 1-16,0 0-2 0,23-2 1 16,-23 2 0-16,35-2 0 15,-6-1 0-15,0-5 0 16,6 4 1-16,-3-4-1 15,5 5-1-15,-6-3 0 16,-2 0 0-16,-4 6-2 16,-25 0-1-16,33-4-3 15,-33-15-8-15,0 19-29 16,0 0 0-16,0 0 0 16,-23 25 0-16</inkml:trace>
  <inkml:trace contextRef="#ctx0" brushRef="#br0" timeOffset="147077.3405">8184 7268 6 0,'0'0'27'16,"0"0"-1"-16,-8 21-7 0,8-21-2 16,0 0-1-16,0 0-3 15,0 0-1-15,0 0-3 16,0 0 0-16,0 0 0 15,0 0-2-15,0 0-2 16,-2-21 0-16,2 21-1 16,-2-21 0-16,-4 3-1 15,6 18 0-15,-2-34 0 32,4 11-1-32,-4-6 0 0,4 10 0 0,-4-14-1 46,4 8 1-46,-4-9 0 0,4 5-1 0,-2-4 1 0,0 1 0 0,-3-1-1 0,3 0 0 16,-4-1 1-16,4-1-1 16,-4 3 0-16,0-3-1 15,0 5 1-15,0 3 0 16,2-2 0-16,0 0-1 16,-1-2 1-16,1 3 0 15,0-1-1-15,0 2 1 16,-2-4-1-16,2 1 0 15,0-3 1-15,0 6-1 16,0-2 0-16,-2 1 1 16,2 1-2-16,0-4 2 15,2 6-2-15,2-2 1 16,-4 1-1-16,1 1 1 0,1 2 0 16,-2 1 0-16,0 3 0 15,2 19 1 1,-4-30-1-16,4 30 1 15,-4-23 0-15,4 23-1 0,-4-18 0 16,4 18 0-16,0-17-1 16,0 17 1-16,0 0 0 15,-2-19 0-15,2 19 0 16,0 0 0-16,0 0 0 16,-2-17 0-16,2 17 1 15,0 0-1-15,0 0-1 16,0 0 1-16,0 0 0 15,0 0 0-15,-4-18 1 0,4 18-1 16,0 0 0 0,0 0 0-16,0 0 0 15,0 0 0-15,0 0-1 16,0 0 1-16,0 0 0 16,0 0 0-16,0 0 0 0,0 0 0 15,0 0 0-15,0 0 0 16,0 0 0-16,0 0 0 15,0 0-1-15,0 0 0 16,0 0 1-16,0 0 0 16,0 0 0-16,0 0 0 15,-2 25 0-15,2-25 0 16,-7 25 1-16,1-8-1 16,0 3 0-16,-3-1 0 15,1 0 0-15,-4 0 0 16,5 0-1-16,-3 1 2 15,4-1-1-15,-2-2 0 0,8-17 1 16,-5 31-1-16,5-31 1 16,-2 23-1-16,2-23 0 15,0 0 1-15,0 0 0 16,0 0-1-16,0 0-1 16,0 0 2-16,2-23-3 15,-2 5 2-15,2 1 0 16,-1-8 0-16,5 2-1 15,-4-6 1-15,2 6 0 16,-2-3 0-16,0 1 1 16,2 4-1-16,-2 3 0 15,-2 18 0-15,2-29 0 0,-2 29 0 16,0-17 0-16,0 17-1 16,0 0 1-16,0 0 0 15,0 0 0-15,19-6 1 16,-19 6-1-16,21 16 0 15,-21-16 0-15,25 23 0 16,-25-23 0-16,27 29 1 16,-15-10-1-16,-1 0 0 15,-3-2 0-15,-2 1 0 16,-6-18-2-16,8 28 0 16,-8-28-2-16,0 0-5 15,13 25-22-15,-13-25-11 16,0 0 1-16,0 0-1 0</inkml:trace>
  <inkml:trace contextRef="#ctx0" brushRef="#br0" timeOffset="147685.5689">8438 5904 28 0,'0'0'34'0,"0"0"1"15,0 0 0-15,0 0-19 16,0 0-2-16,0 0-3 16,0 0-3-1,0 0-2-15,18 29-1 0,-18-29-1 16,6 38-1-16,-5-13 1 16,5 7-1-16,-2 1 1 15,4 4-2-15,-2-3 0 16,1 1 0-16,-1-5 0 15,2-3-1-15,-2-6 0 16,-1 0-1-16,-5-21 1 16,10 21-1-16,-10-21-1 15,0 0-1-15,0 0-2 0,0 0-4 16,0 0-11-16,10-34-21 16,-14 11-1-1,-2-8 1-15,-2-1 1 16</inkml:trace>
  <inkml:trace contextRef="#ctx0" brushRef="#br0" timeOffset="148049.7053">8367 5877 29 0,'0'0'35'16,"0"0"0"-16,0 0 1 0,0 0-18 15,0 0-5-15,0 0-2 16,0 0-3-16,0 0-2 16,0 0-2-16,25-4-1 15,-6 2 0-15,1-7-1 16,5 1 0-16,4-2-1 15,2 1-1-15,-1-3 1 16,1-1-2-16,-2 3 0 16,-6-3-3-16,6 9-1 15,-29 4-5-15,39-2-8 16,-39 2-20-16,0 0 0 16,0 0-1-16,8 17 2 15</inkml:trace>
  <inkml:trace contextRef="#ctx0" brushRef="#br0" timeOffset="148317.8134">8386 6065 37 0,'0'0'34'0,"0"0"1"16,23 11-1-16,4-9-21 16,-11-19-2-16,21 9-4 0,-12-11-2 15,9 2-3-15,1 2-3 16,-10-6-4-16,8 17-6 16,-33 4-24-16,25-14 0 15,-25 14 0-15,0 0 0 16</inkml:trace>
  <inkml:trace contextRef="#ctx0" brushRef="#br0" timeOffset="148906.0288">8801 6153 34 0,'0'0'35'15,"0"0"3"-15,0 0-2 16,33-2-17-16,-33 2-6 16,0 0-1-16,-8 23-2 0,14 2-4 15,-10-8-1 1,6 10-2-16,-2 0 1 15,2 6-2-15,-2-4 0 16,2-3-2-16,0-3 0 16,-2-23-4-16,9 43-6 0,-9-43-29 15,0 0-2-15,0 0 1 16,0 0 0-16</inkml:trace>
  <inkml:trace contextRef="#ctx0" brushRef="#br0" timeOffset="162370.0937">6344 9991 22 0,'0'0'33'16,"-4"-19"1"-16,4 19-5 16,0 0-11-16,-2-17-3 15,2 17-3-15,0 0-1 16,0 0-3-16,0 0-2 15,13 23 0-15,-9-6-2 0,8 18 0 16,-6 3-1-16,9 14 1 16,-1 7-2-16,3 14 0 15,-4 0-1-15,3 2 1 16,-3-4-1-16,-1-8 0 16,-1-5-1-16,-1-12 0 15,-4-8 0-15,-2-13 0 16,2-8-3-16,-6-17-2 15,0 0-7-15,0 0-25 16,-10-32-3-16,2-5-1 16,0-3 1-16</inkml:trace>
  <inkml:trace contextRef="#ctx0" brushRef="#br0" timeOffset="165145.1415">3973 2355 45 0,'-31'-38'34'0,"8"7"-3"16,-2-17 3-16,-10-6-32 15,20-3-2-15,-4-3 1 0,-10 1 0 16,-12-6 0-16,-11-2 0 16,-19-6 2-16,-18 6 0 15,-25-2 1-15,-17 11 0 16,-23-7 1-16,-8 15-1 16,-25 0 1-16,-14 17-2 15,-13 7 0-15,-2 18-1 16,-10 8 0-16,-1 17 1 15,-9 14-2-15,7 19 1 16,13 9-1-16,21 24 0 16,18 16 1-16,28 15 1 15,22 12-1-15,42 14-2 0,35 10 1 16,42 9 0-16,35 0 0 16,44-3 1-16,43-13-1 15,40-6-1-15,45-18 0 16,40-22 1-16,39-22 0 15,33-23-1-15,32-21 1 16,16-27-1-16,11-20 0 16,2-20 0-16,-3-22 1 15,-26-9 0-15,-27-17 0 16,-34-12 0-16,-53-12 1 16,-43 1-1-16,-51-4 0 15,-52 3 1-15,-60 5-2 16,-50 9 2-16,-58 9-2 0,-52 26 1 15,-39 17-2-15,-42 17 0 16,-27 23-4-16,-23-6-9 16,14 23-28-16,20 3-1 15,34 1-1-15,44-4 0 16</inkml:trace>
  <inkml:trace contextRef="#ctx0" brushRef="#br0" timeOffset="168769.505">6241 9913 1 0,'-3'17'27'16,"-21"-15"3"-16,24-2 1 15,-17 29-12 1,-4-33-3-16,23 21-3 15,-20-23-2-15,18 6-2 0,0 0-3 16,0 0-1-16,0 0-1 16,0 0-1-16,27-17 1 15,2 6-2-15,8-3-1 16,13-9 1-16,10 0-1 16,9 0 1-16,3 6-1 15,-1 13 1-15,-11 2-1 16,-8 12 1-16,-13 3 0 0,-14 22 0 15,-21-1-1-15,-16 8 1 16,-13 1 0 0,-12-5-1-16,-7 2 0 15,0 1 0-15,-5-7-1 0,9-13 0 16,9-4 0-16,10-5 0 16,21-12 0-16,0 0 0 15,25-8 0-15,17-5 0 16,14-3 0-16,12 9 0 15,7 1 0-15,4 4 0 16,2 6-1-16,-8 13 1 16,-11 8 1-16,-20 12 0 15,-17 9 0-15,-21 9 1 16,-21 3 0-16,-20 7 0 16,-17-7 0-16,-9-1 0 15,-11-5 0-15,-3-8 0 16,-2-13 0-16,8-8-1 0,3-12 0 15,12-9-2-15,10-6-1 16,6-15-3-16,18 11-8 16,-9-11-27-16,22 0-2 15,1 0 1-15,8 2-1 16</inkml:trace>
  <inkml:trace contextRef="#ctx0" brushRef="#br0" timeOffset="169341.7189">7169 10766 40 0,'25'-23'34'15,"-25"23"-1"-15,6-28-7 16,-6 28-4-16,0 0-6 16,25-8-4-16,-25 8-2 15,0 0-3-15,0 0-1 16,8 32-1-16,-10-5-1 15,2 14 0-15,-4 1-1 16,6 8 0-16,-4-4-1 16,2 4-1-16,-2-6 1 15,4-2-2-15,-2-11 1 0,2-8-1 16,-2-23-2-16,0 25 0 16,0-25-2-16,0 0-5 15,0 0-19 1,0 0-14-16,-4-25 0 0,-4 5 0 15,5 3 0-15</inkml:trace>
  <inkml:trace contextRef="#ctx0" brushRef="#br0" timeOffset="170302.0827">7906 10087 24 0,'-8'29'32'0,"8"-29"2"15,0 0-4-15,18 14-12 16,-18-14-5-16,32-10-4 15,-32 10-2-15,51-12-2 16,-22-1-1-16,11 9-1 16,-5-5-2-16,3 3-1 0,-5 4-2 15,-14-8-3-15,12 16-6 16,-31-6-16-16,0 0-9 31,0 0 0-31,-44 12 0 0</inkml:trace>
  <inkml:trace contextRef="#ctx0" brushRef="#br0" timeOffset="170443.1338">7893 10293 21 0,'-18'5'30'0,"28"14"2"15,-10-19-1 1,0 0-18-16,42-7-7 0,-13 5-12 16,14 0-21-16,-22-21-3 0,15 13-1 15,-14-15 0-15</inkml:trace>
  <inkml:trace contextRef="#ctx0" brushRef="#br0" timeOffset="170866.2928">8774 9619 55 0,'0'0'38'0,"0"0"-1"16,0 0 1-16,0 0-25 15,0 0-3-15,0 0-2 16,8 48-2-16,-12-9 0 16,10 16-2-16,-6 3 1 15,3 7-2-15,-1 2-1 16,4 2 0-16,-2-7-1 16,6-11 0-16,-5-8-2 0,3-9 0 15,2-5-2-15,-6-12-2 16,7 0-4-1,-11-17-6-15,8-17-25 16,-12-4-1-16,4 0 0 0,-6-12 1 16</inkml:trace>
  <inkml:trace contextRef="#ctx0" brushRef="#br0" timeOffset="171257.4405">8778 9798 55 0,'0'0'38'16,"-4"-20"1"-16,4 20 1 15,-14 20-23-15,32 16-5 16,-20-5-4-16,17 13-3 16,-7-4 0-16,7 6-2 15,3-9-1-15,5-7-1 16,0-7-1-16,2-9 0 16,2-10 0-16,0-10 0 0,2-9-1 15,-2-12 0-15,-4-12 0 16,-1-11 1-16,-5 1-1 15,-2-3 1-15,-1 2 0 16,-5 4 0-16,-5 8 1 16,-2 9 0-16,-2 29 0 15,0 0 0-15,0 0 1 16,0 30 0-16,-2 5 0 16,6 9 0-16,-4 2-1 15,6 2 0-15,2 2 0 16,3-4-2-16,1-6 0 15,1-17-2-15,7 2-3 16,-20-25-10-16,23 8-26 0,-23-8 0 16,25-12-1-16,-14-5 1 15</inkml:trace>
  <inkml:trace contextRef="#ctx0" brushRef="#br0" timeOffset="171462.521">9470 10020 89 0,'0'0'41'0,"29"31"0"16,-29-31-9-16,23 36-21 15,-23-36-4-15,12 39-3 16,-8-22-1-16,2 4-3 16,-6-21-3-16,7 21-3 0,5-2-9 15,-12-19-25-15,0 0-2 16,0-21 1-16,0 4-1 15</inkml:trace>
  <inkml:trace contextRef="#ctx0" brushRef="#br0" timeOffset="172165.7796">9455 10049 32 0,'0'0'36'16,"0"0"2"-16,0 0-3 15,29 11-12-15,-29-11-6 16,0 0-4-16,0 0-4 15,0 0-3-15,-6 18-1 16,6-18-2-16,8 30 0 16,1-5-1-16,1-7 0 15,4 1-1-15,1-2 0 16,2-5-1-16,3-5 1 0,1-13 0 16,0-1-1-16,-2-10 0 15,-1-5 0-15,-9-1 1 16,-1-5-1-16,-8 1 1 15,-8 2-1-15,-3 6 0 16,-9-1 0-16,1 3-1 16,0 8-1-16,-6-5-5 15,25 14-13-15,-23 0-21 16,23 0 0-16,0 0-1 16,0 0 0-16</inkml:trace>
  <inkml:trace contextRef="#ctx0" brushRef="#br0" timeOffset="172633.9556">10061 9531 49 0,'0'0'39'0,"15"-23"1"16,-15 23 0-16,0 0-21 15,0 0-4-15,19-4-4 16,-19 4-3-16,8 25-3 16,-4 2-1-16,4 4-1 15,-3 9 1-15,5 12-2 16,-4 3 1-16,1 3-2 16,-1-2 1-16,0-5-1 15,2-5-1-15,-2-3 0 16,-1-9 0-16,1-17-2 0,-6-17 0 15,8 21-3-15,-8-21-6 16,0 0-30-16,0 0-2 16,-27 0 0-16,27 0 0 15</inkml:trace>
  <inkml:trace contextRef="#ctx0" brushRef="#br0" timeOffset="172850.0373">9931 10076 72 0,'23'13'41'16,"4"-15"0"-16,4-5 0 16,18 5-28-16,-17-19-2 15,22 7-5-15,-5-1-3 0,5 1 0 16,-4 1-2-16,-6-2-1 16,-3 1-1-16,-7-3-1 15,-1 5-3-15,-21-18-7 16,17 7-22-16,-29-6-8 15,-6-2 1-15,-12-3-1 16</inkml:trace>
  <inkml:trace contextRef="#ctx0" brushRef="#br0" timeOffset="173098.1306">9812 9523 72 0,'0'0'41'0,"0"0"-1"16,0 0 1-16,23-26-31 16,17 16-2-1,3-9-2-15,15 3-1 0,1-1-2 16,11 0-2-16,1 2-1 16,3-1-1-16,-1 3-1 15,-8-5-4-15,11 20-8 16,-22-7-28-16,-4 3 1 15,-10 2-1-15,-5 5 2 16</inkml:trace>
  <inkml:trace contextRef="#ctx0" brushRef="#br0" timeOffset="173509.2882">10828 9740 69 0,'0'0'41'16,"0"0"-1"-16,2-17 2 15,-2 17-27-15,0 0-4 16,-6-23-4-16,6 23-1 16,0 0-2-16,2 17-1 15,-2-17-1-15,0 40 0 0,-2-9-1 16,6 6 0-16,-4 3 1 16,4 4-2-16,0-8 2 15,2 3-2-15,-1-5 1 16,-1-13-2-16,4-3 0 15,-8-18-2-15,12 21-2 16,-12-21-10-16,0 0-28 16,-12-19 0-16,12 19-1 15,-29-16 1-15</inkml:trace>
  <inkml:trace contextRef="#ctx0" brushRef="#br0" timeOffset="173945.4492">8718 10189 63 0,'-23'-2'39'0,"2"4"1"15,21-2-1-15,-47-8-27 16,47 8-1-16,27-2-3 16,16 2-2-16,9-3-1 15,29 4 0-15,13-6-2 16,32 1 1-16,17-10-1 15,19 3 0-15,3-4-2 16,7 1 0-16,-4 1 0 16,-12-1 0-16,-11 3 0 15,-22-1-1-15,-19 7-2 16,-26-7-2-16,-17 14-2 16,-40-14-24-16,-21 12-13 15,0 0-1-15,0 0 0 0,-38 22 1 16</inkml:trace>
  <inkml:trace contextRef="#ctx0" brushRef="#br0" timeOffset="174801.7714">8892 10954 45 0,'0'0'35'16,"34"-17"1"-16,-12 9-4 16,-7-18-17-16,27 20-2 15,-16-13-2-15,18 19-3 16,-11-8-2-16,5 16-1 16,-9 3 0-16,0 10-3 15,-10 8 1-15,-5 13-2 0,-12 2 0 16,-8 6 0-16,-13 0-1 15,-2 2 1-15,-6-8-2 16,0 2 2-16,-6-6-1 16,6-11 1-16,0-8-1 15,6-6 0-15,3-7 1 16,18-8 0-16,-21 2 0 16,21-2 0-16,0 0-1 15,-2-17 0-15,2 17 1 16,23-12-1-16,-5 7 1 15,5-1-1-15,2 8 0 16,6-6 0-16,1 4 0 0,3-2 0 16,4 2-2-16,-5-8-1 15,3 10-2-15,-16-17-6 16,24 11-24-16,-26-7-6 16,-19 11-1-16,25-31 2 15</inkml:trace>
  <inkml:trace contextRef="#ctx0" brushRef="#br0" timeOffset="175638.0888">9800 10812 40 0,'0'0'39'0,"0"0"-1"16,0 0 2-16,8-23-16 0,3 43-8 16,-11-20-5-1,-5 30-4-15,1-9-2 16,4 12-2-16,-2 3 0 16,0 8-1-16,2 1-1 0,0-3 0 15,-2-2-1-15,2-5 1 16,0-5-2-16,-2-5 0 15,2-7-3-15,0-18-2 16,6 17-10-16,-6-17-26 16,4-25 0-16,0-2 0 15,3-6 1-15</inkml:trace>
  <inkml:trace contextRef="#ctx0" brushRef="#br0" timeOffset="175846.1671">9958 10797 87 0,'25'6'41'16,"-17"11"0"-16,-8-17-8 16,21 36-22-16,-23-11-2 15,10 12-4-15,-6-3-1 16,2 7-3-16,-2-11 1 16,0-3-3-16,0-6-1 15,-2-21-1-15,2 23-6 16,-22-32-21-16,20 9-12 15,-21-25-1-15,4 6 2 16</inkml:trace>
  <inkml:trace contextRef="#ctx0" brushRef="#br0" timeOffset="176341.3507">9490 10674 75 0,'-18'0'40'0,"18"0"2"15,39 8-2-15,15 2-30 16,-16-12-3-16,24 7-2 16,-4-1-1-16,8 0-2 15,1-2-1-15,-5-2 0 16,-2-4-2-16,-6-2 0 16,-2 3-1-16,-6-7 2 15,-4 2-2-15,-9-3 0 16,-2 1 1-16,-4 2 0 15,0 5 1-15,-2 5 2 0,-2-1 0 16,0 15 1-16,-5-1 0 16,3 12 0-16,-4 4 0 15,3 7-1-15,-7 4 1 16,-1 6-1-16,-5 2 1 16,-3-2-2-16,-2 0 0 15,-2-8 0-15,-2-7 0 16,0-4-1-16,2-29 1 15,0 0-1-15,0 0 0 16,0 0 1-16,4-48-1 16,4 13 1-16,2-9 0 15,5-4 0-15,4 0-1 16,10 2 0-16,2 4 0 0,8 6 0 16,3 7-1-16,2 2-2 15,12 13-3-15,-17-7-32 16,15 16-6-1,-10-1 0-15,-3 2 0 0</inkml:trace>
  <inkml:trace contextRef="#ctx0" brushRef="#br0" timeOffset="183369.9955">11976 9974 62 0,'0'0'36'0,"0"0"2"15,-12 19-1-15,12-19-25 16,21 0-4-16,3-11-1 16,22 5-3-16,0-7 0 15,12-1-2-15,4-1-2 16,-1-12-2-16,3 14-4 15,-27-20-19-15,-1 21-13 16,-10 11 0-16,-26 1-1 16,0 0 0-16</inkml:trace>
  <inkml:trace contextRef="#ctx0" brushRef="#br0" timeOffset="183534.0579">12111 10120 72 0,'13'27'38'0,"5"-23"1"16,5-4-1-16,23-2-30 16,-17-14-4-16,8-1-7 15,11 4-25-15,-8-5-9 16,-3-3-2-16,0 2 1 16</inkml:trace>
  <inkml:trace contextRef="#ctx0" brushRef="#br0" timeOffset="184038.2546">13376 9487 50 0,'0'-29'38'16,"0"29"0"-16,0 0 2 15,-13-34-24 1,13 34-2-16,0 0-3 0,13 44-3 16,-17-19-1-16,12 13-2 15,-4 6-1-15,5 21 1 16,1 3-2-16,4 2 0 16,-1-2-1-16,3-3 0 15,-1-6-1-15,-1 1 0 16,-3-12-1-16,-1-16 0 15,-3-7-1-15,-7-25 0 16,8 27 0-16,-8-27-2 0,0 0-2 16,0 0-5-1,0 0-16-15,-27-34-16 16,16 11-1-16,-7-8 1 16,1-6 0-16</inkml:trace>
  <inkml:trace contextRef="#ctx0" brushRef="#br0" timeOffset="184457.4081">13322 9667 62 0,'0'0'40'0,"0"0"0"15,0 0 1-15,0 0-23 16,19 16-7-16,-11 3-3 0,13 19-2 16,-1-7-1-1,7 7-2-15,2-1-1 16,1-9-1-16,3-1 0 15,2-9-1-15,0-7 0 0,-3-17-1 16,-5-11-2-16,-1-8 1 16,-7-9 0-16,-4-7 0 15,-1-3-1-15,-8-8 2 16,-5 1-1-16,-1-1 1 16,2 11 2-16,-4 5 0 15,2 7 1-15,2 12 0 16,-2 17 0-16,0 0 0 15,12 21 0-15,-4 12 1 16,-3 5-1-16,9 12 0 16,-4-2 0-16,5 6-1 15,0-6 1-15,3-4-2 16,-1-12 0-16,1-9-2 0,3-2-1 16,-21-21-6-16,38 8-22 15,-38-8-11-15,14-33-1 16,-12 10 1-16,2 2 0 15</inkml:trace>
  <inkml:trace contextRef="#ctx0" brushRef="#br0" timeOffset="184873.5639">14188 9844 79 0,'19'0'39'15,"-19"0"2"-15,33 5-9 16,-33-5-18-16,0 0-2 16,0 0-5-16,-15 35-1 15,-4-20-2-15,5 6-2 16,-1 8 0-16,3-6-1 15,10 0-1-15,2-23 1 16,23 29-1-16,4-29-1 16,10-4 2-16,3-4-1 15,-1-5-1-15,1-4 2 16,-9-6-1-16,-8 2 0 0,-7-10 0 16,-16 4 0-16,-8 4 0 15,-7 0 0-15,-5 4-1 16,-5 4-2-1,6 3-3-15,-16-13-9 0,35 25-26 16,-30-11-2-16,30 11 0 16,0 0 1-16</inkml:trace>
  <inkml:trace contextRef="#ctx0" brushRef="#br0" timeOffset="185257.7088">14971 9278 77 0,'21'-16'41'0,"-3"5"0"15,-18 11 1-15,33-6-30 16,-33 6-1-16,0 0-3 16,0 0-3-16,17 42-1 15,-19-7-1-15,4 3 0 0,0 6-2 16,4 4 0 0,-2 6-1-16,1-8 1 15,5-2-1-15,2-5 0 16,-1-9-1-16,1 1-1 15,1-10-1-15,-13-21-1 0,23 37-6 16,-23-37-31-16,0 0-2 16,0 0-1-16,-17-2 2 15</inkml:trace>
  <inkml:trace contextRef="#ctx0" brushRef="#br0" timeOffset="185517.8049">14798 9813 74 0,'-12'17'40'15,"31"-7"1"-15,6-10-1 0,29 4-29 16,-17-22-1-16,23 7-4 16,-4-6-1-16,7 5-1 15,5 3-3-15,-4-5 0 16,-3 5 0-16,-1-1-1 15,-4 0-3-15,-8-5 0 16,-1 9-3-16,-26-15-8 16,12 6-26-16,-26-2-2 15,-7 17 2-15,-11-35-2 16</inkml:trace>
  <inkml:trace contextRef="#ctx0" brushRef="#br0" timeOffset="185773.9004">14680 9255 70 0,'35'-12'40'15,"1"5"0"-15,9-3 0 16,13 10-30-16,-8-25-1 15,25 10-4-15,-9-1-2 16,-3 5-3-16,5 11-5 16,-22-17-18-16,6 9-16 15,-8 6-1-15,-3 0-1 0,-4 4 1 16</inkml:trace>
  <inkml:trace contextRef="#ctx0" brushRef="#br0" timeOffset="186270.0871">16005 9456 85 0,'17'-6'41'0,"-17"6"0"16,0 0-4-16,0 0-23 0,0 0-4 15,0 0-4-15,0 0-1 16,-11 25-1-16,13-5-2 16,-4 1 0-1,2 7-1-15,-2-1 0 16,8 0 0-16,-6-4-1 0,6-4 0 15,-5-1-1-15,-1-18-1 16,6 25-2-16,-6-25-6 16,0 0-31-16,0 0-3 15,0 0 1-15,0 0-1 16</inkml:trace>
  <inkml:trace contextRef="#ctx0" brushRef="#br0" timeOffset="186902.3271">13623 10262 59 0,'0'0'38'0,"0"0"0"16,46 6 1-16,12-1-27 0,-8-22 0 15,43 19-1-15,1-17-3 16,43 7-1-16,18-11-2 16,30 5 0-16,14-5-1 15,26 0-1-15,9 0-1 16,3 2 0-16,-10-1-1 15,-16 11-1-15,-28 1-1 16,-33 2-2-16,-26 8-2 16,-53-12-10-16,-17 14-28 15,-54-6 0-15,0 0 0 16,-42 21 0-16</inkml:trace>
  <inkml:trace contextRef="#ctx0" brushRef="#br0" timeOffset="187553.5692">13883 10864 54 0,'0'0'37'0,"-5"-17"-1"15,5 17-5-15,-2-35-15 16,29 32-3-16,-18-20-2 16,24 11-4-16,-2-5-2 15,15 3-1-15,1-1 0 16,10 7 0-16,-3 3-1 16,2 12 0-16,-9 5-1 0,-7 13 1 15,-15 5-2-15,-13 7 0 16,-18 7 0-1,-19 8-1-15,-10 3 1 16,-11-3-1-16,-4-2 0 0,-2-2-1 16,0-10 2-16,7-3-2 15,11-10 0-15,7-12 1 16,7-3 0-16,20-10 1 16,-19 7-1-16,19-7 0 15,0 0 0-15,27-15 1 16,-6 13-1-16,8 0 0 15,4-5 0-15,9-1 1 16,7 4-1-16,1 2-1 0,4-4 1 16,-4 1-2-1,0 1 0-15,-8-4-4 16,9 16-9-16,-21-14-27 16,-3-4 0-16,-27 10 0 0,29-26-1 15</inkml:trace>
  <inkml:trace contextRef="#ctx0" brushRef="#br0" timeOffset="188005.7399">14707 10943 84 0,'0'0'42'16,"33"-2"1"-16,-33 2 0 15,46 21-29-15,-46-21-4 16,14 25-4-16,-11-2-2 15,3 8-1-15,-4-1-2 16,0 3 0-16,-4-6-2 0,2-2 1 16,0-4-4-16,0-21-1 15,8 17-1-15,-8-34-5 16,21 15-4-16,-23-36-10 16,29 18-8-16,-19-24 1 15,23 15 9-15,-24-20 10 16,22 14 7-16,-11 4 9 15,-11-9 6-15,20 31 13 16,-25-16 9-16,16 26 1 16,-18-1-7-16,0 0-9 15,6 25-3-15,3 2-5 16,-9-2-2-16,6 12-3 16,-2-9 0-16,0 7-2 0,1-6 1 15,1-6-2-15,0-4-2 16,-6-19-1-16,10 25-2 15,-10-25-4-15,0 0-14 16,0 0-20-16,-10-37-1 16,-11 9 0-16,-8-1 3 15</inkml:trace>
  <inkml:trace contextRef="#ctx0" brushRef="#br0" timeOffset="188193.8113">14535 10803 79 0,'0'0'41'0,"31"-16"-1"0,4 11 1 16,-12-11-32-16,35 11-3 15,4-5-3-15,7 0-3 16,4 8-4 0,-9-13-7-16,21 13-27 0,-16 0-3 15,-1 2 2-15,-10 4-2 16</inkml:trace>
  <inkml:trace contextRef="#ctx0" brushRef="#br0" timeOffset="188710.0066">15870 10784 83 0,'31'-27'44'0,"-31"27"-1"15,12-25 1-15,-20 6-27 16,8 19-8-16,-37 3-3 16,4 11-1-16,-11 7-3 15,0 2 0-15,-3 8-2 16,7 1 0-16,5 5 0 16,12-5 0-16,13-7 0 15,12-6 0-15,16-9-1 16,7-8-1-16,9-8-1 15,1-9 0-15,6-10-2 0,-7-15 1 16,3-4-1 0,-12-16-1-16,2-3 0 15,-15-14 1-15,1 2 2 16,-9-1 0-16,-2 6 3 0,0 13 2 16,-4 1 1-16,6 28 2 15,-6 3 2-15,2 25-1 16,0 0 0-16,13 42 0 15,-9-10-2-15,4 22 0 16,0 4-1-16,1 15-3 16,3 1 0-16,1 5 0 15,3-6 0-15,-1-8 0 16,-1-4 0-16,-1-16 0 0,-1-7 0 16,-4-17 0-16,3 8-14 15,-11-29-31 1,0 0 0-16,0 0-1 15,-31-19 1-15</inkml:trace>
  <inkml:trace contextRef="#ctx0" brushRef="#br0" timeOffset="197574.3408">5327 12686 45 0,'19'-17'32'0,"-19"17"-6"16,0 0 1-16,27-8-3 15,-27 8-4-15,0 0-5 16,0 0-5-16,20 18-2 0,-16 3-2 16,11 19-1-16,-5 10-2 15,7 15 1-15,-3 8-1 16,3 10-1-16,-5 1-1 15,-3-2 1-15,-1-5 0 16,-2-10-3-16,-2-19 1 16,-3-11-1-16,1-12 1 15,-2-25-2-15,4 25 2 16,-4-25-3-16,0 0-4 16,-9-50-7-16,20 27-27 15,-13-14-1-15,-2-5 0 16,-7-12 0-16</inkml:trace>
  <inkml:trace contextRef="#ctx0" brushRef="#br0" timeOffset="197822.4342">5161 12589 45 0,'-17'-8'39'0,"17"8"1"16,-17 0 1-16,17 0-15 15,23 10-17-15,23-5-3 16,10-10-1-16,21 5-1 16,8-6-2-16,17-2 0 15,4-5-2-15,0-3 1 16,-7 1-3-16,-18-2-2 0,-8 13-5 16,-34-10-25-16,-5 11-8 15,-34 3 1-15,0 0 0 16</inkml:trace>
  <inkml:trace contextRef="#ctx0" brushRef="#br0" timeOffset="198014.5098">5418 12859 69 0,'21'10'40'0,"16"-24"-1"16,11 1-1-16,6-18-30 15,13 10-2-15,-1-12-3 0,0 8-5 16,-5 20-9-16,-12-9-27 16,-11 3-1-1,-11 7-1-15,-27 4 0 16</inkml:trace>
  <inkml:trace contextRef="#ctx0" brushRef="#br0" timeOffset="199037.8909">5950 13459 51 0,'0'0'34'0,"-2"18"2"15,2-18-12-15,0 0-8 16,0 0-6-16,4-23-3 16,15 21-2-16,-19 2-1 15,39-25 0-15,-18 13-2 16,12 7 3-16,-4-5-2 15,4 10 0-15,-6 0 1 16,4 8-1-16,-12 3 1 16,-2 14-2-16,-11 2 1 15,-6 9-3-15,-10 3 2 0,-5 5-2 16,-6-2 1-16,-4 0-1 16,-2-3 0-16,0-9 1 15,0-5-1-15,7-6 1 16,1-3 0-16,19-16 1 15,-21 15-1-15,21-15 0 16,0 0 0-16,0 0 0 16,0 0 0-16,0 0 0 15,27 15 0-15,-8-16-1 16,8-1 1-16,8 4 0 16,-2-6 0-16,3 4 0 15,1 0 0-15,0 0 0 16,-7 0-1-16,-3 2 1 0,-7 0-1 15,-20-2 0-15,29 1-1 16,-29-1 0 0,0 0-2-16,0 0-3 15,0 0-15-15,0 0-22 0,0 0-1 16,-18-15 0-16,18 15 0 16</inkml:trace>
  <inkml:trace contextRef="#ctx0" brushRef="#br0" timeOffset="200390.3998">7063 12974 19 0,'0'0'33'0,"0"0"1"15,0 0-1-15,0 0-12 16,0 0-6-16,0 0-3 16,31 14-3-16,-31-14-1 15,40 0-2-15,-18-8 0 16,14 10 0-16,-7-6-2 16,6 6-1-16,-2-6-1 0,0 2 0 15,-6-4-1-15,-2 1-2 16,-4-1 0-16,-21 6-1 15,33-10-3 1,-33 10-5-16,19-7-11 0,-19 7-19 16,0 0 1-16,-21-4-1 15,1 8 1-15</inkml:trace>
  <inkml:trace contextRef="#ctx0" brushRef="#br0" timeOffset="200750.5423">7127 13087 64 0,'-18'14'38'0,"18"-14"0"0,0 0-12 16,25 11-12-1,-25-11-3-15,33-2-2 16,-33 2-2-16,49 0-3 16,-22 0 0-16,7 4-1 0,-3-10 0 15,2 8 0-15,-2-4-2 16,0 2 1-16,-4-3 0 15,-4 3 0-15,-23 0-1 16,31-2 0-16,-31 2 0 16,19 0 0-16,-19 0 0 15,0 0-1-15,0 0 0 16,0 0 1-16,0 0-1 16,0 0 1-16,0 0-1 15,0 0-1-15,0 0 0 16,0 0-1-16,0 0 0 15,0 0-3-15,0 0-4 16,-29-18-24-16,29 18-9 0,-35 0-1 16,16 0 1-16</inkml:trace>
  <inkml:trace contextRef="#ctx0" brushRef="#br0" timeOffset="201990.0023">8159 12700 37 0,'15'-23'33'0,"-15"23"-2"16,31-19-5-16,-33-4-2 15,27 26-5-15,-27-22-5 16,23 25-3-16,-21-6-2 15,22 15-2-15,-17 8-1 16,7 16-1-16,-8 5-2 16,6 12 1-16,-5 3-2 15,1 4 0-15,-2 1 0 16,0-5-1-16,0-9-1 0,1-4 0 16,1-8 0-16,-2-9-2 15,4-2-1-15,-8-27-2 16,11 27-3-16,-11-27-5 15,0 0-28-15,0 0-2 16,0 0 2-16,-25-8-1 16</inkml:trace>
  <inkml:trace contextRef="#ctx0" brushRef="#br0" timeOffset="202222.0892">7970 13367 63 0,'0'0'39'0,"11"20"1"0,20-24-1 16,31 8-26-16,-20-26-5 16,28 13 0-16,-7-10-3 15,11 3-2-15,-3-1-1 16,-7-2-2-16,-6 5 0 16,-10-7-1-16,-4 12-3 15,-19-10-3-15,8 19-11 16,-23-20-23-16,-7 3 0 15,-6-2 0-15,-7-10 0 16</inkml:trace>
  <inkml:trace contextRef="#ctx0" brushRef="#br0" timeOffset="202462.184">8028 12677 75 0,'9'-23'41'0,"16"-2"-1"16,12 0 0-16,15 6-33 15,8-10-1-15,17 12-3 16,2 1-1-16,2 7-3 16,-2 3-2-16,-13 0-4 15,5 20-6-15,-30-9-25 16,1 3-3-16,-11 0 1 0,-6-2 0 15</inkml:trace>
  <inkml:trace contextRef="#ctx0" brushRef="#br0" timeOffset="202802.3073">8944 12591 59 0,'0'0'39'0,"25"34"2"15,-12-5 0-15,-13-8-26 16,20 29-2-16,-20-10-4 15,11 16-2-15,-13-3-3 16,4 5 0-16,-6-1-2 16,0-1 1-16,-1-4-2 15,-1-8 0-15,-2-4 0 0,4-5 0 16,4-8 0-16,4-4 0 16,6-6-1-16,-10-17 0 15,36 21 0 1,-7-17 0-16,2-4 1 0,6-4-1 15,0 2 0-15,3 0-1 16,-1-2 1-16,-1-1-1 16,-1 3-1-16,-4 0-2 15,-1 8-2-15,-14-16-6 16,18 14-29-16,-36-4-3 16,26-8 1-16,-26 8 1 15</inkml:trace>
  <inkml:trace contextRef="#ctx0" brushRef="#br0" timeOffset="203086.4148">9675 12984 69 0,'25'-14'41'0,"-25"14"0"15,38 0 0-15,-38 0-29 16,43 18-3-16,-8-7-2 16,9 18-2-16,-4 2-1 15,9 1-2-15,-5 3 1 16,2-3-2-16,-1-3-2 16,-9-6 0-16,-3-2-3 15,-16-19-5-15,12 12-20 16,-29-14-14-16,12-18 0 0,-16-5 0 15</inkml:trace>
  <inkml:trace contextRef="#ctx0" brushRef="#br0" timeOffset="203266.4824">10124 12817 78 0,'-23'13'40'0,"-2"14"1"16,-8 6 0-16,10 7-31 15,-18 0-4-15,13 8-3 16,-3 4-4-16,2-12-5 16,23 4-26-16,-9-15-9 15,9-6 0-15,6-23-1 0</inkml:trace>
  <inkml:trace contextRef="#ctx0" brushRef="#br0" timeOffset="203641.6233">10410 12558 61 0,'0'0'40'15,"27"8"1"-15,-27-8-1 16,0 21-23-16,13 15-5 16,-17-7-3-16,10 19-3 15,-6 4-2-15,8 5-1 16,-4 3 0-16,5 3-1 16,1-9-1-16,1-3 1 15,1-8-2-15,0-13 0 16,-5-5-1-16,-7-25 0 15,14 23-3-15,-14-23-1 16,0 0-4-16,-14-55-18 16,9 28-15-16,-9-15-1 0,-1-6 1 15,-9-10 0-15</inkml:trace>
  <inkml:trace contextRef="#ctx0" brushRef="#br0" timeOffset="204101.7999">10298 12527 60 0,'7'-17'39'0,"13"5"0"16,11 3 0-16,-18-10-28 16,45 19-1-16,-8-10-2 15,12 18-1-15,-8 1-1 16,2 12-2-16,-12 6 0 16,-5 12 0-16,-20 5-1 15,-9 4-1-15,-22 0 0 0,-11 5 0 16,-16-3-1-1,-3 2-1-15,-6-12 1 16,3-7-1-16,5-14 1 16,11-4-1-16,29-15 0 0,0 0 1 15,0 0-2-15,37-5 1 16,3-9 0-16,6 9 0 16,5 1 0-16,1 6 0 15,-2 3 0-15,-8 13 0 16,-5 3 0-16,-8 6 0 15,-10 5 1-15,-9 3 0 16,-8 1-1-16,-12-1 1 16,-13-5 0-16,-8-1 0 15,-13-2 0-15,-7-6 0 16,-6-2-1-16,-3-9 0 16,0-1-1-16,2-9 0 15,8 0-2-15,0-13-4 0,21 15-11 16,-8-23-26-16,14 2 1 15,2-6-1-15,7 0 0 16</inkml:trace>
  <inkml:trace contextRef="#ctx0" brushRef="#br0" timeOffset="204642.0001">11526 12696 58 0,'27'4'37'0,"2"-6"0"15,10-6 1-15,5-15-28 16,24 17-2-16,-6-13-3 15,13 8-1-15,-6-1-3 16,-7-1-3-16,0 11-6 0,-30-2-26 16,-8 4-3-16,-24 0-1 15,0 0 0-15</inkml:trace>
  <inkml:trace contextRef="#ctx0" brushRef="#br0" timeOffset="204814.0646">11634 12892 62 0,'18'23'38'16,"9"-19"-1"-16,9-4 1 15,-9-16-26-15,27 14-5 16,-11-9-5-16,-1-8-7 16,12 3-30-16,-13 5-2 0,-10-1-1 15,-4 3 0 1</inkml:trace>
  <inkml:trace contextRef="#ctx0" brushRef="#br0" timeOffset="205594.3597">13025 12546 72 0,'0'0'40'0,"0"0"1"16,17-9-7-16,5 36-19 15,-28-8-3-15,25 21-4 16,-9 0-2-16,9 16-1 16,-2 3-2-16,7 9-1 15,-1-1 0-15,0-4-1 16,-2-9-1-16,-2-6-1 16,1-6 0-16,-11-13-3 15,3-2-3-15,-12-27-8 16,-8 17-27-16,8-17-1 15,-35 13 2-15,3-11-1 0</inkml:trace>
  <inkml:trace contextRef="#ctx0" brushRef="#br0" timeOffset="205814.441">12770 13281 68 0,'0'0'39'0,"0"0"1"16,27 12-1-16,6-28-28 15,29 14-3-15,2-15-1 16,15 9-3-16,2-7-1 16,6 2-2-16,-3-3-1 15,-5-1 0-15,-5 4-3 16,-18-10-3-16,5 17-11 0,-20-17-23 16,-18-4 0-16,-13-4 0 15,-10-5 0-15</inkml:trace>
  <inkml:trace contextRef="#ctx0" brushRef="#br0" timeOffset="206022.5271">12801 12535 65 0,'0'0'40'0,"43"-23"-1"15,7 11 1-15,14 10-27 0,5-21-7 16,20 8-3-16,1 5-6 16,-20-1-33-16,11 5-2 15,-12 6-1 1,-9 4-1-16</inkml:trace>
  <inkml:trace contextRef="#ctx0" brushRef="#br0" timeOffset="206558.7273">13870 13287 49 0,'0'0'37'15,"0"0"-1"-15,0 0 3 16,10-21-19-16,18 13-10 16,-4-11-2-16,18 9-1 15,-5-9-1-15,9 15-1 16,-4 0-1-16,3 8-1 15,-10 2 0-15,-3 13-1 16,-14 6 0-16,-11 8-1 16,-10 3 1-16,-15 12-1 15,-7-2 1-15,-8 4-1 16,-3-4 0-16,-1-4-1 0,2-5 1 16,8-5 0-16,4-9-1 15,23-23 1-15,-19 25 0 16,19-25 0-16,0 0-1 15,23 10 1-15,-4-10-1 16,4-2 1-16,6 0-1 16,4-2-1-16,4 2 0 15,-2-3-1-15,3 5-1 16,-13-14-8-16,12 10-31 16,-16-3-1-16,-21 7-1 15,23-18 1-15</inkml:trace>
  <inkml:trace contextRef="#ctx0" brushRef="#br0" timeOffset="209966.0031">14549 12477 20 0,'4'-27'34'15,"-4"27"2"-15,0 0-3 16,11-26-11-16,7 29-3 0,-26-22-3 16,8 19-3-1,0 0-4-15,19 4-1 16,-19-4-2-16,2 23-1 16,0-4-1-16,4 16 0 0,-4 5-1 15,4 14-1-15,-1 5 1 16,1 10-1-16,-2 2 0 15,2 0 0-15,-2-4-1 16,0-3 0-16,-4-11 0 16,1-7 0-16,1-9 0 15,-2-14-1-15,2-6 1 16,-2-17-1-16,2 17 1 16,-2-17-1-16,0 0 0 15,0 0 0-15,0 0 1 16,0 0-2-16,18-1 1 15,-18 1 0-15,19-2 0 0,-2 0 0 16,4 0 0-16,8 2 1 16,2-2-2-16,6-2 2 15,1 2-1-15,5 0 1 16,-1-2 0-16,1 2-1 16,-5-1 1-16,-7 3-1 15,-6-2 1-15,-4 4-1 16,-21-2 0-16,27 0 0 15,-27 0 0-15,0 0 0 16,0 0 0-16,0 0 0 16,0 0 0-16,0 0 0 15,0 0 0-15,0 0 0 16,0 0 0-16,0 0-1 0,-3 19-1 16,3-19-2-16,0 0-3 15,-31-14-21-15,31 14-15 16,-23-2-1-16,23 2 0 15,-27-9 0-15</inkml:trace>
  <inkml:trace contextRef="#ctx0" brushRef="#br0" timeOffset="212505.9583">15642 12447 35 0,'0'0'31'0,"0"0"4"16,14-18-8-16,-22-3-4 16,8 21-5-16,0 0-3 15,18-9-4-15,-18 9-2 16,0 0-3-16,0 0 0 15,3 36-1-15,-3-5 0 16,8 19-2-16,-6 0 0 16,8 7 0-16,-6 6-1 15,7 1 0-15,-1 1-1 16,1-4 1-16,1-9-2 16,2-12 1-16,-5-7-1 15,3-2 0-15,-3-8-1 0,-9-23-1 16,18 19 0-16,-18-19-3 15,19-12-2-15,-21-20-7 16,19 9-27-16,-17-16-1 16,0-7 0-16,-7-9 1 15</inkml:trace>
  <inkml:trace contextRef="#ctx0" brushRef="#br0" timeOffset="213046.1622">15396 12380 52 0,'-25'-10'35'16,"25"10"2"-16,3-19 0 0,15-2-25 15,34 21-3-15,2-14-1 16,27 14 0 0,-2-7-2-16,23 12 0 15,-7-1-3-15,1 11 1 0,-15 1-1 16,-8 11 0-16,-15-2-1 15,-13 11 0-15,-20-1-1 16,-21 3 0-16,-22 2 0 16,-13 2 0-16,-13 1-1 15,-8-5 0-15,-4-2 0 16,4-9 0-16,4-4 1 16,9-5-1-16,14-11 0 0,25-7 0 15,0 0 0-15,0 0-1 16,44-17 2-1,-3 9-2-15,5 4 1 16,10 4 0-16,2 6 0 0,-2 6 1 16,-2 7-1-16,-6 8 2 15,-9 3-2-15,-10 7 2 16,-14 1-1-16,-13 3 1 16,-14-7 0 15,-9 3 0-31,-15-7 0 0,-5-1 0 0,-7-2-1 0,-2-4 0 31,0-6 0-31,3-5-1 0,3 3 0 0,5-5-1 16,10-1-1-16,4-5-2 0,25-4-2 15,-32-4-6 1,32 4-29-16,0 0-3 16,23-4 1-16,-23 4 0 0</inkml:trace>
  <inkml:trace contextRef="#ctx0" brushRef="#br0" timeOffset="213354.2808">16445 13181 94 0,'0'0'43'16,"31"-7"1"-16,-31 7-1 15,27 9-32-15,-27-9-3 16,11 23-3-16,-5-2-1 0,2 10-2 16,0 5-1-16,1 11-1 15,-3 0 0-15,0 1 0 16,-4-5 0-16,0-3 0 16,-2-4 0-16,-2-11 0 15,2 0-3-15,0-25-3 16,0 19-4-16,0-19-33 15,0 0-2-15,-18-21 1 16,13 4-2-16</inkml:trace>
  <inkml:trace contextRef="#ctx0" brushRef="#br0" timeOffset="217905.993">17255 12846 67 0,'0'0'35'15,"0"0"2"-15,13-29-12 16,14 25-15-16,-3-17-2 15,22 15-2-15,-4-11-1 16,10 5-3-16,2 3-2 16,-3-7-4-16,5 20-10 15,-16-8-23-15,-11-3 0 16,-29 7-1-16,0 0 1 0</inkml:trace>
  <inkml:trace contextRef="#ctx0" brushRef="#br0" timeOffset="218050.0485">17292 12995 40 0,'0'0'33'16,"23"18"0"-16,6-28-1 15,17-5-25-15,2-1-8 16,12-9-26-16,4 18-3 16,-14-20-2-16,10 11 0 15</inkml:trace>
  <inkml:trace contextRef="#ctx0" brushRef="#br0" timeOffset="218374.1682">18567 12332 78 0,'23'-4'40'0,"-23"4"0"15,21 25-4-15,-21-25-29 16,19 44-1-16,-7-10-2 0,5 14 0 16,1 6-2-16,-3 4-2 15,-2 1 0-15,-5 0-1 16,2-1-3-1,-14-12-3-15,8 15-8 0,-27-18-24 16,-2-3 0-16,-8-6-1 16,-6 1 1-16</inkml:trace>
  <inkml:trace contextRef="#ctx0" brushRef="#br0" timeOffset="218562.2379">18320 13174 53 0,'-22'11'39'16,"22"-11"-1"-16,26-4 2 15,4-17-23-15,24 19-7 0,-3-15-3 16,16 6-2 0,-1-11-1-16,5 7-3 0,-2-2 0 15,-5 1-2-15,-4 1-2 16,-20-14-8-16,11 4-27 16,-28 2-3-16,-12-3 1 15,-13-5-1-15</inkml:trace>
  <inkml:trace contextRef="#ctx0" brushRef="#br0" timeOffset="218762.3132">18160 12527 77 0,'0'0'39'0,"0"0"0"16,34-19 0-1,20 13-34-15,20-5-2 0,22 3-3 16,6 6-6-16,-11-13-21 16,13 11-12-16,-7 4 0 15,-13-2-1-15</inkml:trace>
  <inkml:trace contextRef="#ctx0" brushRef="#br0" timeOffset="219222.4894">19082 13076 60 0,'44'-8'39'0,"6"-1"-1"16,4 5 0-16,-10-15-27 15,18 19-2-15,-17-8-2 16,-3 21-2-16,-19 3-1 16,-7 9-1-16,-16 3-2 15,-10 9 1-15,-15-3-2 0,-6 5 1 16,-8-3 0 0,-1-1-1-16,-1-3 3 15,7-5-3-15,3-4 3 16,8-6-3-16,23-17 3 0,-20 29-2 15,20-29 2-15,0 0-2 16,29 19 1-16,-6-13-1 16,8-2 0-16,4 0-1 15,7-2 1-15,3 0-1 16,-1-4 0-16,-3 2 0 16,-1 0-1-16,-7-6-2 15,-4 6-2-15,-29 0-8 16,29-21-29-16,-29 21 0 15,2-21-2-15,-2 21 1 16</inkml:trace>
  <inkml:trace contextRef="#ctx0" brushRef="#br0" timeOffset="220033.791">19961 12284 58 0,'0'0'39'15,"0"0"-1"1,0 0-8-16,25 9-14 0,-25-9-4 15,0 35-2-15,-8-10-4 16,8 15-1-16,-9 4-1 16,1 14-1-16,-7 1 0 15,1 6-1-15,-5 2 0 16,2 2 0-16,-1-5-1 16,5-5 0-16,3-7 1 15,4-10-1-15,6-5 0 16,4-10-1-16,6-10 0 0,-10-17 0 15,34 11 1 1,-8-9-1-16,1-4 1 16,5 0-1-16,5-5 0 15,3 5 1-15,1-4 0 0,3 4-1 16,-3 0 1-16,-5 0-1 16,-1-2 1-16,-6 4-1 15,-6 2 1 1,-5 0-1-16,-18-2 0 0,17 0 1 15,-17 0-1-15,0 0-1 16,0 0 0-16,0 0-2 16,-4 19-2-16,4-19-4 0,0 0-33 15,-38-1-2 1,12-1 1-16,-4-4-1 16</inkml:trace>
  <inkml:trace contextRef="#ctx0" brushRef="#br0" timeOffset="221710.422">20839 12337 41 0,'0'0'38'0,"17"-11"0"16,-17 11-2-16,27-2-18 15,-27 2-4-15,8 17-4 16,-8-17-2-16,6 56-2 15,-6-14-2-15,3 19 0 16,-3 1-2-16,2 11 0 0,-2-4 0 16,2-2-1-16,0-10-1 15,0-9 0-15,2-11-2 16,-2-16 0-16,4-2-3 16,-6-19-2-16,0 0-6 15,0-33-21-15,-2 9-6 16,-4-17-1-16,-2-3 1 15</inkml:trace>
  <inkml:trace contextRef="#ctx0" brushRef="#br0" timeOffset="222150.5877">20866 12376 59 0,'0'0'40'0,"0"0"0"15,0 0-2-15,17 25-23 16,-25-6-4-16,18 17-4 15,-10 1-2-15,10 13 0 16,-5-4-3-16,7 5 1 16,-2-10-2-16,3-5 1 15,-1-7-2-15,3-6 0 16,-15-23 0-16,35 9-1 16,-12-18 0-16,0-14 0 15,0-4 0-15,0-11-1 16,3-6 0-16,-7-6 1 15,2-2-1-15,-6 2 1 0,-5 4 0 16,-4 4 1-16,-4 7 0 16,0 8 0-16,-2 10 1 15,0 17 0 1,0 0 0-16,-2 19 1 16,0 6 0-16,2 12 0 0,0 3-1 15,2 6 0-15,2 0 0 16,3-2 0-16,5-4-2 15,0-13 0-15,7-4-2 16,0-13-1-16,8 0-4 16,-13-30-9-16,11 13-25 15,-10-11 0-15,1-1 0 16,-5 0 1-16</inkml:trace>
  <inkml:trace contextRef="#ctx0" brushRef="#br0" timeOffset="222550.7382">21562 12564 60 0,'0'0'40'15,"27"-6"0"-15,-27 6-5 16,0 0-19-16,-2 21-5 16,-15-9-4-16,7 7-2 15,-7-2-2-15,5 10-1 16,-1-4 0-16,9-2-1 0,4-21 0 16,8 27-1-16,9-27 0 15,8-4 0-15,2-6 1 16,2-5-1-16,-2-4 0 15,-4-2 0-15,-6 2 1 16,-7-1-1-16,-10 3 0 16,-10-2-1-16,10 19-2 15,-29-31-4-15,29 31-7 16,-23-11-28-16,23 11 0 16,-21-19 0-16,21 19 0 15</inkml:trace>
  <inkml:trace contextRef="#ctx0" brushRef="#br0" timeOffset="222885.8678">22195 12090 49 0,'27'-14'42'15,"-4"5"-1"-15,-2 3 2 16,-6-15-20-16,5 27-12 16,-20-6-3-16,17 13-2 15,-21 6-2-15,2 16-1 16,-7 1 1-16,5 10-2 0,-6 0 0 16,6 4-1-16,-3-2 0 15,5-6-1-15,6 1-1 16,-3-13 0-16,7-1-2 15,-6-12-2-15,8 4-2 16,-10-21-8-16,0 0-28 16,0 0 0-16,-18 18-1 15,-1-14 2-15</inkml:trace>
  <inkml:trace contextRef="#ctx0" brushRef="#br0" timeOffset="223105.9508">22013 12644 73 0,'0'0'41'0,"0"0"1"16,18-4-9-16,16 14-19 16,-10-22-4-1,24 12-3-15,-2-5-2 16,12 1-3-16,0-6 1 0,2 3-2 16,-4-5-1-16,-4-1-1 15,-4 5-1-15,-12-5-2 16,1 7-4-16,-27-19-22 15,-10 25-13-15,17-33 0 16,-21 12 0-16</inkml:trace>
  <inkml:trace contextRef="#ctx0" brushRef="#br0" timeOffset="223379.0501">21932 12090 53 0,'0'0'42'0,"0"0"0"16,31 13 1-16,6-22-21 15,25 11-15-15,5-10-1 16,20 6-2-16,5-8-1 16,7 3-1-16,1-5-1 15,0-1-1-15,-7 1-1 16,-16 3-1-16,-11 7-2 15,-24-4-2-15,-3 23-7 16,-39-17-29-16,-4 29 0 16,-17-4 0-16,-10 6 2 15</inkml:trace>
  <inkml:trace contextRef="#ctx0" brushRef="#br0" timeOffset="223782.2038">22874 12420 42 0,'19'-10'41'15,"-19"10"1"-15,19 0 1 16,-1 19-21-16,-18-19-5 16,3 18-6-16,-3-18-2 15,4 42-4-15,-2-15-1 16,6 3 0-16,-4-1-3 15,0 2 0-15,-1-4 0 16,5-2-2-16,-4-2-1 16,-8-6-2-16,6 0-5 15,-27-13-34-15,25-4-1 0,-35 15 0 16,16-7-1-16</inkml:trace>
  <inkml:trace contextRef="#ctx0" brushRef="#br0" timeOffset="224894.6236">20910 13214 38 0,'0'0'34'15,"0"0"0"-15,0 0-9 16,-21 4-7-16,21-4-4 15,0 0-2-15,17 2-3 16,-17-2-2-16,39-12-1 16,-6 4-1-16,23 3-1 0,9-11 0 15,33 5 0-15,24-10-1 16,25 4 0-16,11-6 0 16,8 7-1-16,-4-7 0 15,-6 6 0-15,-17 2 0 16,-27 1-2-16,-31 6 0 15,-24 3-1-15,-22 3-3 16,-35 2-2-16,0 0-12 16,0 0-25-16,-40 11 0 15,-1-9 1-15,-1 4-1 16</inkml:trace>
  <inkml:trace contextRef="#ctx0" brushRef="#br0" timeOffset="226222.1196">20804 13809 45 0,'0'0'35'0,"0"0"-4"15,0-22-8-15,17 19-7 16,-13-22-2-16,25 15-3 16,-10-19-3-16,22 12-1 0,-6-12-1 15,11 10-1-15,-6 0 0 16,5 15-1-16,-9 2-1 15,1 16 1-15,-14 7-1 16,-9 21 0-16,-12 8-1 16,-10 13-1-16,-11 10 0 15,-10 2 0-15,-8 1-1 16,-1 1 1-16,-1-8-1 16,0-11 0-16,7-12 0 15,3-14 1-15,11-9 0 16,18-23-1-16,-19 2 1 15,19-2-1-15,6-30 0 16,3 11 0-16,5-8 0 0,7 6 1 16,4-1 0-16,2 5-1 15,4 4 0-15,0 3 0 16,4 6 0-16,1 1-1 16,3 8-1-16,-6-9-3 15,7 12-3-15,-19-27-19 16,12 19-15-16,-8-10-1 15,-2-1 1-15,-3-10 0 16</inkml:trace>
  <inkml:trace contextRef="#ctx0" brushRef="#br0" timeOffset="226463.2106">21643 13853 100 0,'0'0'43'0,"17"13"0"0,-17-13-13 16,10 46-21-16,-14-13-3 16,10 15-2-16,-4-4-3 15,4 6 1-15,1-4-2 16,1-8-1-16,2-9-1 16,-10-29-2-16,21 27-3 15,-19-48-7-15,27 3-28 16,-18-10-1-16,7-5 0 15,-1-13 1-15</inkml:trace>
  <inkml:trace contextRef="#ctx0" brushRef="#br0" timeOffset="226667.2875">21969 13763 68 0,'0'0'42'0,"29"-10"0"16,-29 10 2-16,37 34-30 15,-45-12-3-15,14 20-4 16,-10-4-2-16,6 14-2 15,-4-2-1-15,4-2-1 16,-2-2-1-16,0-12-2 16,4-5-1-16,-4-29-2 15,5 33-5-15,-5-33-32 16,-13-25-1-16,5 0 0 16,-2-6 0-16</inkml:trace>
  <inkml:trace contextRef="#ctx0" brushRef="#br0" timeOffset="226886.3695">21454 13690 89 0,'0'0'42'0,"17"3"-1"16,24 11-11-16,5-26-21 15,26 12-3-15,5-9-1 16,8-1-3-16,-1 3-1 15,-3-3-3-15,-5 6-1 0,-18-7-5 16,7 20-22 0,-30-7-12-16,-10 10 0 15,-6 5 1-15</inkml:trace>
  <inkml:trace contextRef="#ctx0" brushRef="#br0" timeOffset="227446.5852">22841 13989 38 0,'15'-17'38'15,"-5"-3"1"-15,0 3 1 0,-16-15-20 16,6 32-5-16,-23-27-3 16,23 27-3-16,-54-6-3 15,15 19-1-15,-15 7 0 16,6 14-2-16,-4 6-1 16,9 12 1-16,5 4-2 15,13-1 0-15,17-1 0 16,18-14-1-16,17-9-1 15,11-14 1-15,10-15-2 16,6-19 0-16,4-16 0 16,-4-15 0-16,-4-11-1 15,-11-18-1-15,-4-1 2 0,-14-18-1 16,-4 7 2-16,-11 1 0 16,-6 8 1-16,-2 11 0 15,-8 13 3-15,7 18-1 16,-7 11 2-16,10 27 0 15,-12 17-2-15,12 16 1 16,-3 13 1-16,4 17-1 16,3 4-3-16,0 14 2 15,6 1-3-15,-1-1 1 16,5 1-2-16,-4-13-2 16,15 10-24-16,-16-37-16 15,7-2 1-15,-9-15-2 16,-7-25 1-16</inkml:trace>
  <inkml:trace contextRef="#ctx0" brushRef="#br0" timeOffset="232186.3639">10095 16020 40 0,'0'0'34'16,"-15"-23"1"-16,9 4-2 16,6 19-18-16,0 0-3 15,0 0-2-15,-2-19-2 16,2 19-1-16,14 29-2 16,-5 7 1-16,-5 8-2 15,8 19-1-15,-3 5 0 16,7 14 0-16,-3 1-3 15,3 7 2-15,1-8-2 16,0-9 1-16,1-8-1 0,-5-15 0 16,1-11-1-16,-7-15-1 15,1-2-2-15,-8-22-3 16,0 0-7 0,6-37-27-16,-10 1 1 0,-4-18-1 15,1-6 1-15</inkml:trace>
  <inkml:trace contextRef="#ctx0" brushRef="#br0" timeOffset="232442.4607">9960 16051 62 0,'0'0'38'0,"0"0"0"16,0 0 0-16,25-10-29 15,18 14-2-15,1-12-3 16,24 7 1-16,-3-7-3 16,14 2 0-16,0-7-1 15,-2-3-2-15,-3 9-2 16,-16-9-4-16,3 26-11 16,-24-16-20-16,-10 6-2 15,-27 0 1-15,0 0 0 16</inkml:trace>
  <inkml:trace contextRef="#ctx0" brushRef="#br0" timeOffset="232667.5485">10064 16413 51 0,'0'0'38'16,"0"0"1"-16,35 2-1 15,-2-23-18-15,19 0-15 16,8-10 0-16,15 1-3 16,2-1-1-16,-2-3-5 15,6 16-8-15,-19-7-26 16,-16 10 0-16,-22 9-1 0,-24 6 0 16</inkml:trace>
  <inkml:trace contextRef="#ctx0" brushRef="#br0" timeOffset="233802.9726">11353 16291 38 0,'0'0'33'16,"0"17"-1"-16,0-17 0 0,25 6-21 15,-25-6-3-15,37-14-3 16,-14 1 0-16,11 5-2 16,-1-9-1-16,4 2-2 15,-4 1-4-15,-10-9-8 16,2 6-22-16,-8 7 1 16,-17 10-2-16,0 0 1 15</inkml:trace>
  <inkml:trace contextRef="#ctx0" brushRef="#br0" timeOffset="234003.0516">11351 16415 58 0,'0'20'38'16,"0"-20"-1"-16,31-2 0 16,0 2-27-16,-8-20-2 15,17 11-3-15,-3-12-2 16,5-2-4-16,1 9-4 15,-16-13-17-15,6 12-16 16,-12-2 0-16,-4 7-1 16,-17 10 0-16</inkml:trace>
  <inkml:trace contextRef="#ctx0" brushRef="#br0" timeOffset="235222.5071">12797 15840 16 0,'0'-29'31'16,"0"29"2"-16,0 0-1 16,-9-29-15-16,9 29-2 15,0 0-2-15,21-2-2 0,-21 2-1 16,14 37-3-16,-13 1-1 15,13 24-1-15,-10 7 0 16,7 21-3-16,-3 4 0 16,4 9 0-16,-1-1-2 15,1-6 1-15,1-14-1 16,-1-18 0-16,0-12-2 16,-3-28 0-16,7-1-3 15,-16-23-4-15,15-17-6 0,-25-13-23 16,8-15 0-1,-1-12-1-15,-3-8 1 16</inkml:trace>
  <inkml:trace contextRef="#ctx0" brushRef="#br0" timeOffset="235670.6827">12877 15886 43 0,'-16'-17'36'0,"16"17"0"16,-19 13 2-16,11 22-23 15,-13-12-4-15,25 23-2 16,-12-6-3-16,16 17 0 16,-2-3-3-16,7 6 0 15,2-3-1-15,5-5-1 16,1-12 0-16,2-7-1 16,4-12 1-16,4-13-1 15,0-14 0-15,4-9 0 0,-1-16 0 16,1-7-1-16,0-16 0 15,-2-13-1-15,-3 0 2 16,-6-4-1-16,-3 7 0 16,-6 5 1-16,-3 7 0 15,-3 8 1-15,-5 17 0 16,0 10 1-16,-4 17-1 16,0 0 1-16,4 17 0 15,-2 12-1-15,-2 5 1 16,0 14-1-16,0 6 1 15,4 9-2-15,-2-3 0 16,2-3 1-16,-1-7-2 0,3-10-1 16,6-3-1-16,-12-37-3 15,29 33-5-15,-29-33-28 16,0 0-2-16,27-16 1 16,-27 16-1-16</inkml:trace>
  <inkml:trace contextRef="#ctx0" brushRef="#br0" timeOffset="235978.7919">13542 16153 63 0,'0'0'38'16,"14"26"0"-16,-14-8 1 0,-18-9-29 15,24 9-3-15,-6-18-2 16,2 28-2-16,-2-28-1 15,8 23 0-15,-8-23-1 16,23 2 0-16,-6-11 0 16,2-3 0-16,-1-7 0 15,-1-4 1-15,-3 0-2 16,-3 0 1-16,-5 0-1 16,-8 2 0-16,-8 4 0 15,10 17-2-15,-30-14-3 16,3-3-10-16,3 17-24 15,3 2-1-15,2 2-1 16,19-4 1-16</inkml:trace>
  <inkml:trace contextRef="#ctx0" brushRef="#br0" timeOffset="236498.9905">14279 15566 42 0,'0'0'37'0,"11"-27"-1"16,-11 27-6-16,0 0-8 15,0 0-6-15,0 0-3 16,0 0-3-16,16 17-3 16,-7 14-2-16,-1 3-2 15,2 10-2-15,3 6 2 16,3 8-2-16,-1 1 1 16,3-1-2-16,-1-5 0 0,2-5 0 15,-1-2-1-15,-3-11-1 16,2-4-2-16,-11-14-3 15,10 6-8-15,-16-23-25 16,0 0-2-16,-39 10 1 16,14-12 0-16</inkml:trace>
  <inkml:trace contextRef="#ctx0" brushRef="#br0" timeOffset="236711.0676">14051 16172 65 0,'0'0'39'0,"20"0"-1"16,7-8 1-16,21 6-29 0,0-17-3 16,18 9-2-16,-1-15-1 15,8 4-1-15,-5 0-2 16,-4 2-1-16,-7 2-2 16,-16-6-2-16,-2 13-6 15,-36-13-25-15,-3 23-4 16,-2-31-1-16,-11 8 0 15</inkml:trace>
  <inkml:trace contextRef="#ctx0" brushRef="#br0" timeOffset="236927.1489">13876 15516 66 0,'0'0'38'15,"0"0"1"-15,0 0 0 16,54-21-30-16,5 1-5 16,17-1-1-16,14 0-3 15,1 10-3-15,-10-14-7 16,14 19-24-16,-24 6-5 16,-13 6 1-16,-20 15-1 15</inkml:trace>
  <inkml:trace contextRef="#ctx0" brushRef="#br0" timeOffset="237174.2421">14896 15779 80 0,'23'32'41'15,"-11"-7"0"-15,-6-4 0 16,22 6-34-16,-24-10-1 15,6 10-2-15,-4-2-1 16,0 4-2-16,-3 0-2 16,-1-10-1-16,0 2-2 15,-2-21-5-15,8 36-13 16,-8-36-18-16,0 0-3 0,0 0 3 16,12-25-1-1</inkml:trace>
  <inkml:trace contextRef="#ctx0" brushRef="#br0" timeOffset="237438.3402">15345 15404 90 0,'31'-26'40'0,"-13"24"2"16,-18 2-14-16,36 11-18 15,-36-11-3-15,29 44-2 16,-19-1-2-16,9 8-1 16,-5 5 0-16,1 5-3 15,-1 1 1-15,-5-7-3 16,3 1-1-16,-10-18-7 0,17 8-29 16,-23-19-2-16,-4-2-1 15,-7-8 2-15</inkml:trace>
  <inkml:trace contextRef="#ctx0" brushRef="#br0" timeOffset="237654.4219">15245 16110 60 0,'-21'16'40'0,"21"-16"1"16,27-2-1-16,2-19-23 15,25 15-9-15,-2-13-3 16,17 7-1-16,1-7-2 15,1 0 0-15,-1-2-2 0,-11 2-1 16,-3 5-1-16,-19-11-5 16,4 19-20-16,-26-20-13 15,-7 3 0-15,-10-10-1 16,-10-2 0-16</inkml:trace>
  <inkml:trace contextRef="#ctx0" brushRef="#br0" timeOffset="237866.5015">15199 15408 79 0,'11'-17'39'0,"16"-4"0"16,22 15-4-16,12-30-31 15,18 9-1-15,6 2-2 16,0 0-4-16,4 17-5 15,-22-5-28-15,1 5-2 16,-20 8 0-16,-15 12-1 16</inkml:trace>
  <inkml:trace contextRef="#ctx0" brushRef="#br0" timeOffset="238270.6542">15897 15846 55 0,'0'0'40'0,"31"17"-1"16,-10-17 1-16,8 8-26 16,-2-22-5-16,14 8-2 15,-11-3-2-15,7 7-1 16,-10 2-1-16,-2 6-2 15,-7 3 1-15,-18-9 0 16,7 37-1-16,-11-7 0 16,-9 3 0-16,-4 3 1 15,1-3-2-15,1 0 1 0,1-7 0 16,3-2 0-16,9-3 0 16,2-21 0-16,19 21-1 15,-2-19 1-15,5-2 0 16,5-2-1-16,1 0 0 15,9-4 0-15,0 0-1 16,-4-1-3-16,5 10-7 16,-15-10-31-16,2 3-1 15,-25 4-1-15,22-10 0 16</inkml:trace>
  <inkml:trace contextRef="#ctx0" brushRef="#br0" timeOffset="239938.2841">16840 15383 29 0,'0'0'36'16,"-2"-19"1"-16,2 19 1 15,8-34-15-15,-8 34-10 16,14-23-3-16,-14 23-1 15,0 0-2-15,29 5-2 16,-26 15 0-16,1 18-2 16,-8 2 0-16,1 16 0 0,-5 5-1 15,0 4-1-15,-2 3 1 16,3-13-2-16,-5-1 1 16,6-10-1-16,1-9 1 15,5-11-2-15,0-24 2 16,3 29 1-16,-3-29-2 15,27 8 1-15,-1-10-1 16,6-4 0-16,11-1 0 16,7-5 0-16,12-1 0 15,1-3 0-15,9 3-3 16,-7-1-2-16,10 16-11 16,-19-9-25-16,-2 7-2 0,-15 4 1 15,-8 9-2-15</inkml:trace>
  <inkml:trace contextRef="#ctx0" brushRef="#br0" timeOffset="240742.5857">12360 16956 39 0,'0'0'31'0,"-35"12"2"16,35-12-5-16,0 0-14 0,0 0-5 15,39 9-1-15,-5-20-1 16,32 13 0-16,9-12 0 15,39 8-2-15,19-11 0 16,44 5-1-16,26-7 0 16,48 1-2-16,34-9 1 15,39 0-1-15,27 0 0 16,16 0-1-16,11 0 0 16,7 4 0-16,-6 2-1 0,-19 7 0 15,-28 6-1-15,-35 1-2 16,-33 8-3-1,-52-16-7-15,-30 17-25 16,-70-6-2-16,-51 2 1 0,-61-2-2 16</inkml:trace>
  <inkml:trace contextRef="#ctx0" brushRef="#br0" timeOffset="241410.8382">13989 17658 40 0,'-7'-23'27'0,"13"4"1"15,11 10-1-15,-13-20-6 0,29 19-4 16,-18-26-5-16,27 22-3 16,-11-18-1-16,18 14-3 15,-9-3 1-15,8 16-2 16,-9 3-1-16,-1 17-1 16,-11 10 1-16,-5 13-1 15,-15 10-1-15,-11 12 0 16,-11 5 0-16,-8 6 0 15,-6 0 0-15,-6-2-1 16,-1-6 0-16,-1-11 1 16,2-6-1-16,8-15 1 15,6-8-1-15,21-23 0 16,-25 11 1-16,25-11-1 0,2-19 0 16,-2 19 1-16,23-27-1 15,-4 10 0-15,6 2 0 16,6-1 0-16,4 9-1 15,2-1 1-15,-1 6-1 16,1 6 0-16,0 0-2 16,-10-2-3-16,5 17-5 15,-32-19-28-15,25 15-1 16,-25-15-1-16,24 4 1 16</inkml:trace>
  <inkml:trace contextRef="#ctx0" brushRef="#br0" timeOffset="241674.9363">14763 17724 73 0,'0'0'40'16,"25"7"0"-16,-25-7 1 15,12 23-31-15,1 8-2 16,-9-4-2-16,9 13-2 15,-9-2-1-15,6 5-2 16,-6-5-1-16,2-4-1 16,-3-7-1-16,-3-27-2 15,16 21-3-15,-22-40-9 16,6 19-24-16,23-46-1 0,-2 12 1 16,-5-10-1-16</inkml:trace>
  <inkml:trace contextRef="#ctx0" brushRef="#br0" timeOffset="241873.0128">15073 17676 71 0,'0'0'40'16,"8"17"0"-16,-10 0 0 15,14 20-27-15,-20-9-6 16,14 13-2-16,-8-3-1 16,6 0-2-16,-2 1-1 15,2-7-1-15,-1-5-1 16,-3-27-2-16,8 33-5 0,-8-33-19 15,0 0-13 1,-17-29-1-16,7 10 0 16,-7-6-1-16</inkml:trace>
  <inkml:trace contextRef="#ctx0" brushRef="#br0" timeOffset="242066.0816">14605 17739 65 0,'36'-14'37'16,"1"1"-1"-16,11 2 0 15,1-16-29-15,12 7-3 16,1 3-6-16,-12-12-8 16,0 16-25-16,-9 9-1 15,-10 2-2-15,-14 12 1 16</inkml:trace>
  <inkml:trace contextRef="#ctx0" brushRef="#br0" timeOffset="242846.375">15725 17747 51 0,'0'0'38'0,"14"-23"-1"15,-14 23-5-15,-27-22-15 16,27 22-4-16,-43-5-3 16,16 18-2-16,-13 2-3 15,1 18-1-15,-5 9 0 16,7 10-3-16,5 4 0 15,10 3 0-15,13-1 0 16,18-14-1-16,11-15 0 16,18-14 0-16,10-25-1 15,6-17 0-15,4-20 1 0,-2-13-1 16,-4-11 0-16,-9-15 0 16,-10-6 0-1,-14-6 1-15,-9 8 0 16,-7 3 0-16,-6 15 2 0,1 6-2 15,-6 16 2-15,4 18 0 16,4 32 0-16,0 0 1 16,0 0-1-16,0 61 1 15,0 2-2-15,0 18 2 16,-2 13-2-16,2 8 1 16,4-3-2-16,4-8 0 15,5-7-3-15,3-28-5 0,16-8-34 16,-8-41-1-16,3-13-1 15,-10-18-1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4:01:37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18216 12872 23 0,'0'-30'22'16,"-6"-1"1"-16,2-2 0 15,2 10-3-15,-15-11-3 16,17 34-2-16,-41-35-2 15,10 39-3-15,-32-4-1 16,-7 42-1-16,-28 12 0 16,-6 34 0-16,-22 6-1 15,14 25-2-15,0 6-1 0,26 5-1 16,24-5-2-16,39-17 0 16,34-24 0-16,45-23-1 15,31-18-1-15,35-26 1 16,20-19 0-16,17-21 0 15,1-19 1-15,-2-16 1 16,-15-15-2-16,-22-11 1 16,-19-6-1-16,-28-14 2 15,-28-5-2-15,-23-1 1 16,-29 5 0-16,-21 7 0 16,-17 10 0-16,-12 9-1 15,-6 16-1-15,-7 13-3 16,9 23-4-16,-17 12-32 0,31 11-2 15,11 8 0-15,14 5 0 16</inkml:trace>
  <inkml:trace contextRef="#ctx0" brushRef="#br0" timeOffset="4560.7178">16649 12884 31 0,'0'0'22'15,"6"-23"-4"-15,-6 23 0 16,10-25-2-16,-10 25-2 15,9-25-4-15,-9 25-2 0,10-31 0 16,-10 31-2-16,2-30-1 16,-2 30 1-16,-6-29-2 15,6 29 0-15,-13-33 0 16,13 33-1-16,-25-27-1 16,25 27 0-16,-35-26 0 15,14 14-1-15,-1 3 1 16,-3 1-1-16,-2 2 0 15,0 8 0-15,-5 6 0 16,-3 3 0-16,-4 12-1 16,-3 10 1-16,-10 7 0 15,2 14 0-15,-4 7 0 16,0 12 1-16,0 8-2 0,2 11 1 16,1 7 0-16,3 17 0 15,4 1 0-15,3 9-1 16,5 7 1-16,3 3-1 15,6-2 1-15,6 2 0 16,5-13-1-16,10-10 0 16,6-7 1-16,8-9-2 15,4-16 1-15,5-12-1 16,6-13 0-16,4-12 1 16,6-10-1-16,4-7 1 15,-1-11-1-15,3-7 2 16,-1-7-1-16,3-6 0 0,-6 0 0 15,-3-3 0-15,-3-1-1 16,-5-2-1-16,-1 3-1 16,-10-14-3-16,12 19-7 15,-19-16-23 1,2-1-1-16,-4-2 0 0,-2 0-1 16</inkml:trace>
  <inkml:trace contextRef="#ctx0" brushRef="#br0" timeOffset="4832.8235">16063 14605 63 0,'-17'3'36'15,"-3"-1"0"-15,20-2 0 0,0 0-28 16,0 0-2-16,35 10-2 16,-4-14-1-1,11 4-2-15,1 0-1 16,5 0 2-16,-6-2 0 0,-3 8 0 15,-18-2 2-15,-21-4 0 16,6 34 0-16,-21-3 1 16,-20-2-2-16,0 7 1 15,-7-3-2-15,1-2-2 16,10 3-7-16,-3-13-32 16,34-21-3-16,0 0 1 15,0 0-3-15</inkml:trace>
  <inkml:trace contextRef="#ctx0" brushRef="#br0" timeOffset="6760.5445">16005 18073 3 0,'0'0'27'0,"0"0"-2"16,0 0 1-16,0 0-12 15,0 0-3-15,0 0-1 16,0 0-1-16,0 0-2 15,0 0 1-15,0 0-1 16,0 0 1-16,0 0-2 0,21 21 0 16,-21-21-2-16,18 29 1 15,-18-29-2-15,27 38-1 16,-8-15-1-16,0-2 1 16,-1-2-2-16,-1-5 0 15,-17-14-2-15,27 17-2 16,-10-8-4-16,-17-9-12 15,0 0-14-15,12-19-1 16,-12 19 0-16,10-29 0 16</inkml:trace>
  <inkml:trace contextRef="#ctx0" brushRef="#br0" timeOffset="6920.6047">16210 18057 48 0,'-39'21'34'0,"14"0"0"15,-4 3 0 1,-2-1-24-16,4 17-5 0,-4-6-4 16,4-5-21-16,6 0-13 15,8-4-1-15,-1-4-1 16</inkml:trace>
  <inkml:trace contextRef="#ctx0" brushRef="#br0" timeOffset="7376.7776">14834 18111 48 0,'0'0'35'0,"0"0"-2"15,20 2 1-15,-20-2-26 16,27 27-3-16,-6-10-1 16,6 12-1-16,-4 1-1 15,4-1-3-15,-4 6-2 16,-7-18-4-16,9 12-18 15,-25-29-9-15,27 21 0 16,-27-21-1-16</inkml:trace>
  <inkml:trace contextRef="#ctx0" brushRef="#br0" timeOffset="7572.852">15039 18050 45 0,'-35'32'33'16,"10"14"-1"-16,-12-4-2 15,1 3-26-15,7-3-13 16,4-4-19-16,13 8-3 16,-3-21 0-16,15-2-1 15</inkml:trace>
  <inkml:trace contextRef="#ctx0" brushRef="#br0" timeOffset="8181.0842">13789 18132 48 0,'0'0'32'16,"0"0"3"-16,0 0-3 15,17 29-23-15,-17-29-3 16,16 29-2-16,-16-29-1 16,25 34-4-16,-6-13-5 15,-19-21-18-15,19 19-10 16,-19-19-1-16,27 6 2 16</inkml:trace>
  <inkml:trace contextRef="#ctx0" brushRef="#br0" timeOffset="8353.1462">13941 18027 62 0,'-29'38'34'0,"-7"2"-1"16,3 2-3-16,-2 4-43 15,0 4-18-15,14 4-1 16,2-14-1-16,17-3-2 15</inkml:trace>
  <inkml:trace contextRef="#ctx0" brushRef="#br0" timeOffset="16544.2286">13295 16601 1 0,'10'-40'9'15,"9"25"19"-15,-27-12 2 16,-7 6-13-16,-6 27-3 16,-26 15-1-16,-3 46-1 15,-23 19-1-15,4 48-3 16,-14 18-1-16,15 42-2 15,4 7-2-15,34 6 0 16,26-23 0-16,50-19-1 16,31-36-1-16,50-31 2 15,28-47 0-15,36-37 0 16,13-45 1-16,16-22 1 16,-19-32 0-16,-12-15 0 0,-35-22 1 15,-31-15-2-15,-45-12-2 16,-46-5 1-16,-51 5-2 15,-48 3-1-15,-45 23-3 16,-50 12-1-16,-23 48-18 16,-43 9-17-16,-23 29-1 15,-11 25-1-15,-2 21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4:16:06.5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23221 3892 40 0,'0'0'32'0,"0"0"0"15,2-18-1-15,-2 18-27 16,-29-5 0-16,0 5 0 16,-8 5-1-16,-21-3 1 15,-5 6 0-15,-18-4 0 16,-4 9 0-16,-8-7 0 16,10 9 0-16,-2-7-1 15,24 7 0-15,14-3-1 0,47-12-1 16,0 0-1-16,78 6-1 15,30-20 0-15,38-11 0 16,32-2 0-16,26-9 1 16,16-2 1-16,0 3 0 15,-20 1 0-15,-28 14 2 16,-41 5 0-16,-40 21 0 16,-56 5 1-16,-55 24-1 15,-55 5 0-15,-48 20 0 16,-47 5 1-16,-35 11-2 15,-20 5 0-15,3-2-1 16,19-5-1-16,36-12-1 16,47-14-1-16,68-23 1 0,73-16-2 15,68-24 0-15,61-18 1 16,45-20 0 0,37-7 1-16,13-5 1 15,-6 6 1-15,-29 9 0 0,-40 7 2 16,-41 30 0-16,-65 17 0 15,-64 28-1-15,-70 20 1 16,-61 17 0-16,-48 8-1 16,-28 6 0-16,-11 3-2 15,8-17-1-15,37-8-2 16,51-22 0-16,64-22 0 16,58-17-1-16,95-50 1 15,44-6-1-15,50-11 1 0,23-8 2 16,2-1 1-1,-16 9 1-15,-34 15 0 16,-44 29 0-16,-56 29-1 16,-62 17-4-16,-43 30-33 0,-59 14-1 15,-31 2-1-15,-18 6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4:16:07.8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24133 2169 1 0,'2'-21'0'0,"29"31"20"16,-31-10 4-16,0 0-13 0,0 0 1 16,0 0 0-16,0 0 2 15,-27-4-1 1,27 4 0-16,-41-2-2 16,16 13-1-16,-31-7-3 0,0 21 0 15,-26-4-1-15,-1 18 0 16,-20-5-2-16,7 14 1 15,-2-8-1-15,15 3-2 16,13-11 0-16,24-3-1 16,15-12 0-16,31-17-2 15,21-7 1-15,24-15-1 16,14-10 0-16,15-12 1 16,12-8 0-16,9-4 1 0,1 1-1 15,-5 9 1 1,-18 7 0-16,-15 16 1 15,-31 16 0-15,-31 26 1 16,-38 11-1-16,-39 22 0 0,-37 6 1 16,-30 9-1-16,-28 0 1 15,-11 0-2-15,0-9 1 16,23-14-2-16,25-8 1 16,43-13-2-16,49-15-1 15,47-8 1-15,83-27 0 16,33-9 0-16,46-5-1 15,27-5 1-15,23 0 0 16,1 6 2-16,-19 4 0 16,-32 18 2-16,-46 16 0 15,-52 27-1-15,-68 18 1 16,-66 24 1 15,-61 11-1-31,-48 3 0 0,-33 5-1 0,-12-3-2 0,14-10 0 0,27-14 0 16,40-17-2-16,56-26 1 15,60-24-1-15,64-19 0 16,57-15 0-16,41-14 0 16,27-3 2-16,16-1 0 15,-5 5 1-15,-15 16 1 16,-32 16 0-16,-43 25 0 16,-52 25 0-16,-56 27 1 15,-53 17 0-15,-49 15-2 16,-33 8 1-16,-16-4-3 15,11-5-2-15,14-12 1 16,43-16-3-16,46-32-1 0,66-4-4 16,41-40-21-16,63 2-12 15,32-12 1-15,13-2 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4:16:09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23041 6138 52 0,'64'-50'33'0,"17"13"0"16,-10-3 0-16,1 4-30 0,7 18 3 16,-19-6 0-16,-4 16 0 15,-56 8 0-15,0 0 1 16,-62 13 0-1,-38 20 0-15,-39-4-1 0,-12 11-2 16,-17-4 0-16,8 5-1 16,8-9-1-16,32-5-1 15,34-11-1-15,49-15 0 16,37-1 0-16,75-42-1 16,37 4-1-16,37-14 1 15,34-4-1-15,15-3 2 16,5 5 0-16,-12 6 1 15,-31 10 0-15,-38 23 1 0,-59 15 1 16,-53 25 0-16,-60 15-1 16,-56 15 1-1,-41 9 0-15,-27 7-2 16,-7 0 1-16,2-8-2 0,19-7 0 16,30-12-1-16,40-14 1 15,55-18-1-15,35-12 0 16,87-21-1-16,25-6 0 15,27-6 1-15,19-1 0 16,8 3 0-16,-6 2 1 16,-19 16 0-16,-32 9 1 15,-43 19 0-15,-52 16 1 16,-49 15-1-16,-46 8 1 16,-45 5-1-16,-16 3 2 15,-7-7-3-15,8 1 0 16,20-14-1-16,30-7 0 15,43-18 1-15,48-17-1 0,56-17 0 16,40-10 0-16,32-8 0 16,22-1 1-16,16 3-1 15,-4 1 2-15,-17 13-1 16,-31 11 1-16,-43 23-1 16,-48 16 1-16,-56 19 0 15,-52 7 0-15,-52 5 0 16,-27-1-2-16,-17-5 0 15,2-3-4-15,7-26-4 16,51-4-31-16,24-32-3 16,45-7 1-16,46-16-1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4:16:10.1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23279 9543 1 0,'61'-64'31'0,"18"12"2"16,-7-13 0-16,11-6-15 16,13 16-6-16,-7-12 1 15,19 19-4-15,-19-12-2 16,1 24-1-16,-22-8 0 0,-16 19-1 15,-41 7 0-15,-36 26 0 16,-52 2 0 0,-33 22 1-16,-36 5-2 15,-20 9-1-15,-14 4-2 0,9-1 0 16,20-4-1-16,38-13 0 16,43-17 0-16,70-15-1 15,16-26 0-15,68-20 0 16,48-12 1-16,43-15-1 15,26-2 1-15,7-1 0 16,-15 7 2-16,-25 19 0 16,-49 15 0-16,-59 29 1 15,-60 6-1-15,-93 50 1 16,-53 4-1-16,-53 17 0 16,-30 6-1-16,-12 3 0 15,13-7-1-15,43-10 0 16,50-15-1-16,62-26 1 0,73-22 0 15,63-18-1-15,70-14 1 16,52-11-1-16,41 1 1 16,19 6 1-16,-8 5-1 15,-23 23 1-15,-46 20 0 16,-62 32 1-16,-75 17-1 16,-77 20 0-16,-76 11 0 15,-59 10 0-15,-47 5 0 16,-24-5-1-16,1-14-1 15,27-19 1-15,41-21 0 16,58-21-1-16,55-25 0 16,68-27 0-16,68-15 0 15,53-12 1-15,45-10 0 0,29 1 1 16,18 7-1-16,-11 10 1 16,-24 19 0-16,-47 25 0 15,-54 21 0-15,-65 27 0 16,-64 19-1-16,-64 12 0 15,-52 11 0-15,-40 2-3 16,-4 12-7-16,13-20-33 16,18-17 0-16,37-20 0 15,34-24-2-15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1T14:11:05.8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01T14:11:14.812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706 4421 6 0,'0'0'10'0,"-21"33"0"16,21-33 3-16,-22 28-1 16,22-28 0-16,-13 27 0 15,13-6 0-15,0-21-1 16,-6 44-1-16,-6-26-2 0,14 5-2 15,-2-23-2 1,-5 29-1-16,5-29-2 16,-6 17 0-16,6-17-1 0,0 0-1 15,0 0 1-15,0 0 0 16,0 0 0-16,0 0 0 16,19-4 1-16,-19 4 0 15,21-2 0-15,-21 2 1 16,29 0-1-16,-29 0 1 15,33 0 0-15,-16 0-1 16,1-2 1-16,1 4-2 16,0-2 1-16,6-2-1 0,2 2 1 15,6-2-1 1,4 2 1-16,7 0-1 16,3-2 1-16,8 2 0 15,7-2-1-15,8 4 0 0,3-4 1 16,8 4-1-16,6-2 0 15,9 2 1-15,12-2 0 16,14 2 0-16,3-2 1 16,14 2 0-16,8-4 0 15,11 4-1-15,6-2 1 16,13 0 0-16,4 0-1 16,6 4 0-16,6-4 0 15,12 2 0-15,7-2 1 16,12 4 0-16,7-2-1 15,6-1 1-15,10-1 0 16,16 2 0-16,7-2-1 0,9 4 1 16,7-4-1-16,11 2 1 15,6 2-1-15,7 4 0 16,5-6-1-16,7-2 1 16,6 2 0-16,3-2-1 15,11 1 0-15,-1-1 0 16,10-1 1-16,6-3 0 15,8 0 0-15,-5 6-1 16,3 4 1-16,7-8-1 16,-9 2 0-16,0-2 0 15,-3 6 0-15,1-6 0 16,-4 0 0-16,-2 0-1 16,4 0 1-16,-10 0 0 0,4 2 0 15,0-4-1-15,-2 0 0 16,-7 2 0-16,-5 2 0 15,-1-2 0-15,-4-1 0 16,-10 1 1-16,-6 0 0 16,-2 2 0-16,-5 0 0 15,-2-2 0-15,-8 2 0 16,-8-2 1-16,-2 2-1 16,-7 0 0-16,-6 0 0 15,-18 2 0-15,-9-2 0 16,-10 2 1-16,-11-2-1 15,-14 0 0-15,-14 2 1 16,-9 0-2-16,-17-1 2 0,-8-1-1 16,-12 0 0-16,-11 0 0 15,-10 0 0-15,-6 0-1 16,-11 0 1-16,-8-1 0 16,-8 1-1-16,-11 0 1 15,-12 0 0-15,-9-2-1 16,-9 2 0-16,-12 0 0 15,-7 2-1-15,-11-6 0 16,-4 4-1-16,-25 0 1 16,31-2-1-16,-31 2 1 15,0 0 0-15,0 0 0 16,0 0 0-16,0 0-3 16,25 0-3-16,-25 0-13 0,10-37-10 15,3-91-4 1,-11 145-3-1,-31 146 14 1,-32-180 24 0</inkml:trace>
  <inkml:trace contextRef="#ctx0" brushRef="#br0" timeOffset="1791.6779">22183 4400 22 0,'0'0'21'0,"0"0"0"16,-2-17-1-16,2 17-1 16,0 0-1-16,-23-18-3 15,23 18-2-15,0 0-2 16,0 0-2-16,-23-3-1 16,23 3 0-16,0 0-2 0,0 0 0 15,-23 5-2 1,23-5 0-16,0 0-1 15,0 0-1-15,0 0 0 16,0 0-1-16,0 0 0 0,19-4 0 16,4 1 0-16,6 1-1 15,4 0 1-15,7 2-2 16,5 2 1-16,1 2 0 16,-2 1 0-16,-3 5 0 15,-6-4 0-15,-6 5 1 16,-6 1-1-16,-6 3 1 15,-7 4 0-15,-8 6 0 16,-10 2 1-16,-4 6 0 16,-9 3-1-16,-4 2 1 15,-6 7-1-15,-2-5 1 16,-5-2-1-16,5 2 0 16,-2-9 0-16,8 2 0 0,2-8-1 15,6-4 1-15,2-12-1 16,17-9 0-16,-16 18 0 15,16-18 0-15,0 0 0 16,0 0-2-16,0 0-1 16,0 0-2-16,0 0-5 15,0 0-31-15,-2-18-1 16,2 18 0-16,2-25 0 16</inkml:trace>
  <inkml:trace contextRef="#ctx0" brushRef="#br0" timeOffset="3371.2826">23327 3627 41 0,'0'0'32'0,"0"0"-3"15,-16-35-6-15,16 35-3 16,0 0-6-16,0 0-3 0,-7-17-2 15,7 17-1-15,4 27-3 16,1-4-1-16,-5-2 1 16,6 10-3-16,-2 1 1 15,2 7-3-15,-2 1 2 16,1 0-2-16,1-5 1 16,-2 3-2-16,2-3 1 15,-2-5-2-15,0 3-1 16,-4-14-2-16,9 16-5 15,-9-35-21-15,-15 30-9 16,15-30 1-16,-19 31 0 16</inkml:trace>
  <inkml:trace contextRef="#ctx0" brushRef="#br0" timeOffset="3604.375">23105 4250 40 0,'-17'14'35'15,"17"-14"2"-15,0 0 0 16,0 0-23-16,19-4-3 16,-19 4-3-16,42-17-2 15,-17 5-2-15,10 10-1 16,0-5-2-16,0-1 0 16,-1 0-2-16,-5-3-2 15,4 7-3-15,-16-21-5 16,18 11-23-16,-17-5-4 0,-7-6 0 15,-1 4 0-15</inkml:trace>
  <inkml:trace contextRef="#ctx0" brushRef="#br0" timeOffset="3867.4726">22980 3828 32 0,'11'-21'35'16,"20"10"0"0,-2-10 1-16,13-16-23 15,14 18-2-15,-11-12-6 16,11 6-3-16,0 6-6 0,-12-8-19 15,2 6-12-15,4 8-1 16,-13-3 0-16</inkml:trace>
  <inkml:trace contextRef="#ctx0" brushRef="#br0" timeOffset="4443.6936">23846 4068 59 0,'0'0'39'0,"0"0"0"16,0 0-5-16,31 38-21 15,-31-38-3-15,9 52-2 16,-9-19-3-16,8 11-1 16,-6-2-1-16,0 2 0 0,-4-9-2 15,0 3 0-15,2-3-3 16,-6-16-3-16,18 12-23 16,-16-14-13-16,4-17 0 15,-10 23-1-15</inkml:trace>
  <inkml:trace contextRef="#ctx1" brushRef="#br1">10305 10935 0</inkml:trace>
  <inkml:trace contextRef="#ctx1" brushRef="#br1" timeOffset="51.0146">10325 10839 0,'0'0'16</inkml:trace>
  <inkml:trace contextRef="#ctx1" brushRef="#br1" timeOffset="10512.0178">22611 10763 0</inkml:trace>
  <inkml:trace contextRef="#ctx1" brushRef="#br1" timeOffset="10554.036">2513 10129 0</inkml:trace>
  <inkml:trace contextRef="#ctx0" brushRef="#br1" timeOffset="23609.0321">22469 7711 3 0,'0'0'2'0,"19"15"1"16,-19-15 0-16,0 0 1 0,0 0 0 16,0 0 1-16,0 0-1 15,0 0 0-15,0 0-1 16,0 0 0-16,0 0 1 15,0 0 0-15,0 0 0 16,0 0 2-16,0 0 1 16,0 0 2-16,0 0 1 15,0 0 0-15,0 0-1 16,0 0-1-16,0 0-1 16,0 0-1-16,0 0-2 15,-21 4-2-15,21-4 0 16,-25 0 0-16,25 0 0 15,-31 2 1-15,31-2 0 0,-37 2 1 16,18 3-1-16,-8-6 1 16,2 6-1-16,-8-3-1 15,0 0 0-15,-4-2-1 16,-3 4 0-16,-4-4 0 16,-1 2 0-16,-7 0-1 15,-2 0 1-15,-8 0 0 16,-7 1 0-16,-8-1-1 15,-8-2 1-15,-8 2-1 16,-5 2 1-16,-8-2-1 16,-6 0 1-16,-8 0-1 15,-3 2 1-15,-10 0 0 16,-8 1-1-16,-9-1 1 0,-8 0 1 16,-14 0-1-16,-6 0 0 15,-13 0 1-15,-11-1-1 16,-6 3 0-1,-5 2 0-15,-3-4 0 0,-3 1 1 16,-5-3 0-16,-2 6-1 16,2-8 1-16,3 10-1 15,-7-7 1-15,-5 1-1 16,-12-2-1-16,-10 2 0 16,-5 2 0-16,-10-6 0 15,-8 5 0-15,-10-5 0 16,1 2-1-16,-4 0 1 15,-2 0 1-15,1 0-1 0,-1 2-2 16,-6 0 1 0,-4-2-1-16,1-2 1 15,-3 2-1-15,-6-2 0 16,3 5-1-16,-5-5 0 0,5 2 3 16,1 0-1-16,2 0 1 15,2 0 0-15,1 0 0 16,6 2 1-16,-1-2 1 15,6 5-2-15,2-5 1 16,7 4-1-16,1 0 0 16,1 3 0-16,6 1-1 15,4 5 0-15,10-5 0 16,3-4 0-16,4 0 1 16,8 1 0-16,8-1 0 15,12 2 0-15,1-5 2 16,10-1-1-16,-2 2 1 15,9 2-2-15,5 2 1 0,5-1-1 16,4-1 0-16,0 2 0 16,6-3 0-16,6 1 0 15,5-2 1-15,3 2 0 16,1-6 0-16,8 4 0 16,0-4 0-16,8 0 0 15,4-2 1-15,5 4-1 16,2-4 0-16,10 4 0 15,-4 0 0-15,8-2 0 16,2 0 0 0,11 0 0-16,3 1 0 0,9-1 0 15,7 2-1-15,12-2 0 0,14 0 0 16,6-2-1-16,13 4-2 16,7-5-3-16,22 14-14 15,2-13-19-15,2-13 1 16,7-6 0-16,5-21-1 15</inkml:trace>
  <inkml:trace contextRef="#ctx0" brushRef="#br1" timeOffset="25819.8803">2160 7536 1 0,'-8'31'4'0,"-28"-35"15"16,18 16-11-16,-3-3-1 16,4-3 0-16,17-6-1 15,-31 13 0-15,31-13-1 0,-29 31-1 16,14-14-2-16,-1 4-2 15,3 0-1 1,-1 4 0-16,4 0 0 16,1-2 1-16,3-2 2 0,6-21 3 15,-4 31 3-15,4-31 1 16,-2 19 2-16,2-19 2 16,0 0 0-16,-17 2-1 15,17-2-1-15,0 0-3 16,0 0-1-16,-23 6-2 15,23-6-1-15,0 0-1 16,-23-4 0-16,23 4 0 16,0 0-1-16,-22-11 0 15,22 11 0-15,0 0-1 16,0 0-1-16,-13-20 1 16,13 20 0-16,0 0 0 15,0 0-1-15,11-26 1 0,-11 26 0 16,16-18 0-16,-16 18 0 15,0 0 0-15,13-19-1 16,-13 19 1-16,0 0 0 16,0 0 0-16,0 0 0 15,0 0 0-15,0 0 1 16,0 0-2-16,0 0 1 16,0 0 0-16,-15 19 0 15,15-19-1-15,-23 20 0 16,23-20 1-16,-31 23-1 15,31-23 1-15,-25 19 0 16,25-19-1-16,-19 11 0 16,19-11 0-16,0 0 1 0,-22 12-1 15,22-12 1-15,0 0-1 16,0 0 0-16,0 0 0 16,0 0 0-16,0 0 0 15,0 0 0-15,12-21 0 16,9 3-1-16,2-3 1 15,8-2 0-15,4-4 1 16,7-1-1-16,-1 3 1 16,-5 2-1-16,1 3 0 15,-8 3 0-15,-2 4 1 16,-8 3-1-16,-19 10 1 16,0 0 0-16,0 0-1 15,-9 29 1-15,-16-4-1 0,-4 8 1 16,0-1-1-16,-6 10 1 15,-5-3-1-15,1 5 0 16,0-4 0-16,7-7 1 16,5-3-1-16,3-7 0 15,1 2 0-15,6-7 0 16,17-18 1-16,-17 25-1 16,17-25 0-16,7 23 1 15,-7-23 0-15,23 32 0 16,-5-13 1-16,3 1-1 15,2-1 0-15,0 4 1 16,-1-2-1-16,1-4 0 16,0-2 0-16,-4 1 0 0,-19-16-1 15,27 27 0-15,-27-27-1 16,19 15-4 0,12-11-37-16,-13-21-1 15,5-12 0-15,4-17-2 0</inkml:trace>
  <inkml:trace contextRef="#ctx0" brushRef="#br1" timeOffset="27512.5405">652 7331 33 0,'0'0'35'15,"0"0"1"-15,0 0 0 16,0-33-18-16,0 33-4 0,0 0-4 16,4 25-3-16,-4-25-1 15,11 41-2-15,-7-13 0 16,10 14-2-16,-1 3 1 16,2 3-2-16,-3 7 1 15,3-5-1-15,-1 4-1 16,-4-10-1-16,3 2-3 15,-11-17-2-15,13 11-10 16,-15-13-23-16,0-6-1 16,0-21 1-16,-17 27-1 15</inkml:trace>
  <inkml:trace contextRef="#ctx0" brushRef="#br1" timeOffset="27752.6172">538 8096 53 0,'17'4'38'15,"5"-10"0"-15,5-5 0 16,-4-16-25-16,27 14-3 16,-14-16-4-16,13 10-2 15,-5-6-2-15,0 2-1 16,-1 0-1-16,-10 0-3 15,1 11-5-15,-24-13-26 16,7 6-4-16,-5-2-1 0,-10-2 1 16</inkml:trace>
  <inkml:trace contextRef="#ctx0" brushRef="#br1" timeOffset="28016.7187">337 7601 54 0,'0'0'38'16,"16"-21"-1"-16,7 8 0 0,23 1-28 15,-13-16-2-15,17 1-2 16,-2-6-2-1,8-3-2-15,0 3-3 16,-4-11-7-16,16 13-22 0,-18 1-6 16,-8 1 0-16,3 6-1 15</inkml:trace>
  <inkml:trace contextRef="#ctx0" brushRef="#br1" timeOffset="28623.9518">1063 7891 30 0,'0'0'35'0,"0"0"1"0,15-29 0 16,-11 6-20-16,21 21-2 16,-19-17-4-16,19 17-4 15,-25 2-1-15,29-9-2 16,-29 9-1-16,29 11 0 16,-29-11-1-16,13 38 0 15,-13-9-1-15,-6 10 0 16,1-3 1-16,-5 8-1 15,-4-4 0-15,1 3 0 16,1-7 0-16,3-5 1 16,1-4 0-16,6-10 1 15,2-17 0-15,4 19 0 16,-4-19 1-16,19 4-1 0,-19-4 1 16,31-8-1-16,-12-1 0 15,8-1-2-15,2 2-1 16,-4-9-3-16,10 15-13 15,-12-13-24-15,-2 1-1 16,-21 14 1-16,27-24-1 16</inkml:trace>
  <inkml:trace contextRef="#ctx0" brushRef="#br2" timeOffset="33324.7535">11966 4927 21 0,'0'0'21'0,"10"-40"0"0,-10 19-2 0,0 21-3 16,2-31-2-16,-2 31-2 16,0 0-2-16,0 0 0 15,0 0-2-15,0 0-1 16,15 21-1-16,-9 22-1 15,-6 3 1-15,2 30-1 16,-2 13-1-16,6 30 0 16,-8 13-1-16,6 19-1 15,-2 13 1-15,1 8-1 16,3 5-2-16,0 1 2 16,2-3-1-16,1-10 0 15,-1-12 1-15,0-9-1 0,-2-18-1 16,-1-16 1-16,-1-20 0 15,0-21 0-15,0-21-1 16,-2-15 0-16,0-12 0 16,-2-21 0-16,0 0 0 15,0 0-1-15,0 0-1 16,2-33-2-16,-2 33-4 16,0 0-30-16,-20-29 0 15,20 29-1-15,-13-32 1 16</inkml:trace>
  <inkml:trace contextRef="#ctx0" brushRef="#br2" timeOffset="34300.127">12527 6236 25 0,'20'-16'33'0,"-20"16"-1"16,4-25-4-16,-4 25-7 15,-2-17-4-15,2 17-5 16,0 0-3-16,0 0-2 16,-23 14-2-16,11 5-2 15,-5 4 0-15,-3 7-1 16,-3 9-1-16,4 9 1 16,0 0-2-16,5-2 1 0,6 4-1 15,3-4 0-15,5-8-1 16,7-5 2-1,3-7-1-15,-10-26 0 16,23 18-1-16,-23-18 1 0,25-6-2 16,-11-15 0-16,1-4 0 15,-5-17-2-15,5 0 0 16,-9-16-2-16,7 8 1 16,-13-21-1-16,8 8 0 15,-14-4 2-15,4 7 1 16,-7 5 1-16,1 1 2 15,0 16 3-15,-3-3 0 16,9 22 2-16,-8-2 1 0,10 21 0 16,-6-21 1-1,6 21-2-15,0 0 0 16,6 42 0-16,-6-13-2 16,8 17 1-16,-6-2 0 0,8 12-1 15,-5 1 0-15,5 5-1 16,-2-9 1-16,1-5-2 15,1-9 0-15,0-9-2 16,-1-5 0-16,-3-8-1 16,-6-17-2-16,0 0-3 15,25 25-11-15,-25-25-21 16,10-19-1-16,-10 19 2 16,4-30-1-16</inkml:trace>
  <inkml:trace contextRef="#ctx0" brushRef="#br2" timeOffset="34904.3549">12815 6161 35 0,'0'0'35'15,"0"0"-1"-15,0 0-1 16,0 0-18-16,0 0-5 16,17-6-1-16,-17 6-4 15,19-17 0-15,-19 17-3 16,33-29 1-16,-13 12-1 15,5 0-2-15,2 1-1 16,-6-5-2-16,8 15-6 16,-29 6-23-16,13-21-4 15,-13 21 0-15,0 0 0 16</inkml:trace>
  <inkml:trace contextRef="#ctx0" brushRef="#br2" timeOffset="35129.4438">12826 6249 53 0,'0'0'35'15,"0"0"1"-15,25 6-1 16,-25-25-23-16,28 15-3 16,-11-17-4-16,10 9-2 15,-4-3-3-15,2 1-1 16,0 5-2-16,-17-10-8 15,21 11-21-15,-29 8-5 0,0 0 2 16,19 8-2-16</inkml:trace>
  <inkml:trace contextRef="#ctx0" brushRef="#br2" timeOffset="36515.9735">13285 5856 9 0,'0'0'30'0,"4"-25"3"15,-4 25-2-15,0 0-11 16,8-31-4-16,-8 31-1 16,0 0-3-16,0 0-3 15,0 0-1-15,-2 33-2 0,-8-10-2 16,7 11 0-16,-5 1-2 16,8 9 0-1,-2 0-2-15,4 0 0 16,6-5 2-16,3-7-1 0,3-9 0 15,-14-23 0-15,32 17-1 16,-14-24 0-16,1-10 0 16,-2-5 1-16,-5-8-2 15,0-1 2-15,-5-7-2 16,-1 1 2-16,-6-1 1 16,-4 3 0-16,-3 3-1 15,-3 1-1-15,-2 6 1 0,-1 2-2 16,1 6 0-1,12 17-1-15,-17-15-3 16,17 15-7-16,0 0-25 16,-21-2-2-16,13 21 0 15,2 2-1-15</inkml:trace>
  <inkml:trace contextRef="#ctx0" brushRef="#br2" timeOffset="36780.0803">13463 6105 70 0,'21'-2'38'0,"-21"2"2"15,0 0-3-15,23 12-28 0,-23-12-4 16,0 0-1-16,0 0-3 15,0 0-1-15,0 0-2 16,0 0-4-16,0 0-8 16,0 0-25-16,0 0 2 15,0 0-2-15,0 0 1 16</inkml:trace>
  <inkml:trace contextRef="#ctx0" brushRef="#br2" timeOffset="37080.1884">13598 5748 72 0,'0'0'40'16,"10"-28"0"-16,-10 28 0 16,-6-21-30-16,6 21-2 15,0 0-3-15,17 26-1 16,-17-26-1-16,12 33-1 15,-5-10 0-15,5 8 0 16,-2-1-2-16,3 3 1 16,-1 0-1-16,-5-3-1 15,3-3 0-15,-4-2-1 16,4-4-3-16,-10-21-2 16,15 35-14-16,-15-35-21 15,0 0 2-15,0 0-2 0,0 0 3 16</inkml:trace>
  <inkml:trace contextRef="#ctx0" brushRef="#br2" timeOffset="37720.4336">13837 5764 64 0,'0'0'38'16,"0"0"0"-16,19-8 1 0,-1 20-28 15,-18-12-2-15,6 23-3 16,-6-23-2-16,7 38 0 16,-3-13-2-16,2 0 0 15,0 0-1-15,-2-2 0 16,-1-6 0-16,-3-17-1 15,6 21 1-15,-6-21-1 16,0 0-1-16,0 0 0 16,0 0 0-16,2-23 0 15,-2 4 0-15,2-2 0 16,0-4 1-16,2-2-1 16,0 2 1-16,1 2 0 15,1 6 0-15,-6 17 0 0,16-27 1 16,-16 27 0-16,19 0 0 15,-19 0 0-15,21 23 0 16,-21-23 1 0,23 31-1-16,-11-12 0 0,0 0-1 15,-12-19 0-15,19 27 1 16,-19-27-1-16,19 8-1 16,-19-8 1-16,25-18 0 15,-15-5 0-15,3-4-1 16,1-3 1-16,1-3 0 15,-1 1 0-15,-1 1 0 16,-3 8 1-16,-4 2 0 0,-6 21 0 16,17-8 0-16,-17 8 0 15,21 23 0 1,-9-4-1-16,1 6 0 16,1 2 0-16,5 6-4 0,-9-14-6 15,-6 12-31-15,1-7-1 16,-5-2 1-16,0-5-1 15</inkml:trace>
  <inkml:trace contextRef="#ctx0" brushRef="#br0" timeOffset="60561.1798">17268 4078 25 0,'0'0'32'0,"0"0"0"15,0 0-9-15,0 0-7 16,-17-6-2-16,17 25-3 15,-17-13-3-15,15 13-2 16,2-19-3-16,-12 23 0 16,12-23-1-16,0 17-1 15,0-17 0-15,0 0 0 0,23-11 0 16,-23 11 0-16,25-29 1 16,-25 29 0-16,24-31 1 15,-24 31-1-15,9-32 1 16,-9 32 0-16,-9-18 1 15,9 18-1-15,-22 2 0 16,22-2-1-16,-29 16-1 16,29-16 0-16,-21 17-1 15,21-17-3-15,-11 23-3 16,11-23-21-16,0 0-12 16,0 0-1-16,-4 17 1 15</inkml:trace>
  <inkml:trace contextRef="#ctx0" brushRef="#br0" timeOffset="61304.4624">18283 3997 26 0,'0'0'32'16,"17"-8"-2"-16,-17 8-6 16,0 0-3-16,0 0-5 15,0 0-3-15,0 0-3 16,0 0-3-16,-13 23-2 15,13-23-1-15,-16 20-2 16,16-20 0-16,-11 19-1 16,11-19-1-16,0 0 1 15,0 0-1-15,0 0 0 16,0 0 0-16,23-8 1 16,-23 8 0-16,17-23 0 15,-17 23 1-15,10-23 0 16,-10 23 1-16,0 0 0 0,-17-13-1 15,17 13 0-15,-27 13 0 16,27-13 0-16,-31 23-1 16,31-23-1-16,-27 31-2 15,27-31-5-15,-4 25-31 16,4-25-2-16,4 23-1 16,-4-23 1-16</inkml:trace>
  <inkml:trace contextRef="#ctx0" brushRef="#br0" timeOffset="62032.7433">19340 4145 41 0,'0'0'36'16,"21"-17"2"-16,-21 17-1 16,-17-22-19-1,17 22-5-15,0 0-3 0,0 0-4 16,-33 14-2-16,33-14-1 15,-25 21-1-15,25-21-1 16,-21 25-1-16,21-25 1 16,-6 17-2-16,6-17 1 15,0 0 0-15,29 2 0 16,-12-11 0-16,1-3 0 16,-18 12 1-16,29-25 1 15,-29 25 0-15,11-31-1 0,-11 31 1 16,-13-21-1-16,-5 16 0 15,18 5 0-15,-32 0-2 16,10-4-3-16,11 21-5 16,-16-7-30-16,27-10-1 15,0 0 0-15,0 0-1 16</inkml:trace>
  <inkml:trace contextRef="#ctx0" brushRef="#br0" timeOffset="62761.023">20208 4099 33 0,'0'0'34'15,"0"0"1"-15,6-21-6 16,-6 21-10-16,0 0-4 16,0 0-5-16,-20 4-2 0,20-4-3 15,0 0-1-15,-19 26-2 16,19-26 0-16,-9 21-1 15,9-21 0-15,1 18-1 16,-1-18 0-16,20 7 0 16,-20-7 1-16,31-7-1 15,-14-1 1-15,0-2 0 16,-17 10 0-16,27-21 1 16,-27 21 0-16,10-21 0 15,-10 21 0-15,0 0-1 16,-19-11 1-16,19 11-3 15,-20 2-2-15,3-10-7 16,17 8-29-16,0 0-1 0,0 0 0 16,0 0 0-16</inkml:trace>
  <inkml:trace contextRef="#ctx0" brushRef="#br0" timeOffset="63180.1801">21064 4051 45 0,'22'-16'36'0,"-22"16"3"0,0 0-1 16,9-26-21-16,-9 26-4 16,0 0-5-16,-13 30-1 15,-7-16-3-15,9 11 0 16,-3-4-2-16,5 4-1 16,5 0 0-16,6-6-1 15,-2-19 0-15,31 11 0 16,-2-16 0-16,5-13 0 15,1-1 0-15,-4-4 1 16,-6-4-1-16,-6 4 1 0,-9-2 0 16,-10 6 0-16,0 19-1 15,-27-31-4 1,27 31-35-16,-27-11-2 16,4 1 0-16,3 5 0 0</inkml:trace>
  <inkml:trace contextRef="#ctx0" brushRef="#br0" timeOffset="64488.6858">16829 8451 45 0,'0'0'36'0,"29"-8"-1"16,-29 8 2-16,0 0-23 16,40 12-2-16,-40-12-2 15,48 33-5-15,-23-12 0 16,12 6-3-16,-6-3 0 16,4 1-1-16,-3 0-1 15,-3-11-3-15,0 1-1 16,-29-15-5-16,49 10-20 15,-49-10-8-15,21-8-1 16,-21 8 0-16</inkml:trace>
  <inkml:trace contextRef="#ctx0" brushRef="#br0" timeOffset="64668.7516">17133 8384 54 0,'-42'21'38'15,"15"8"0"-15,-4 0-1 16,2-6-17-16,8 17-13 16,-6-7-3-16,6-3-9 15,15-5-30-15,4 4-3 0,2-29 0 16,8 25 0 0</inkml:trace>
  <inkml:trace contextRef="#ctx0" brushRef="#br0" timeOffset="65196.9547">17897 8397 57 0,'-25'0'38'15,"25"0"0"-15,0 0 2 16,18 16-28-16,12 14-3 0,-10-10 0 15,18 10-4-15,-1-3-1 16,9 6-2-16,-1-3 0 16,-1 1-2-16,-4-4 0 15,-7-8-1-15,2 0-3 16,-16-13-4-16,14 2-30 16,-33-8-1-16,27-4-1 15,-27 4 1-15</inkml:trace>
  <inkml:trace contextRef="#ctx0" brushRef="#br0" timeOffset="65381.0235">18314 8348 79 0,'-41'26'40'15,"14"7"-2"1,-5 2 1-16,-11-1-32 0,12 12-5 15,6 8-10-15,12-12-30 16,-8-7 0-16,15-7-2 16,6-28 1-16</inkml:trace>
  <inkml:trace contextRef="#ctx0" brushRef="#br0" timeOffset="65961.2455">18852 8390 55 0,'0'0'37'16,"0"0"1"-16,0 0 1 15,-8-19-25-15,35 32-4 16,-9-11-3-16,18 13-1 16,-3-1-2-16,13 9-3 0,1 0 1 15,1 2-2-15,-2-2 1 16,-5-4-4-16,-3 4 0 16,-13-19-6-16,18 19-20 15,-26-19-10-15,-17-4-1 16,19-4 0-16</inkml:trace>
  <inkml:trace contextRef="#ctx0" brushRef="#br0" timeOffset="66173.3289">19338 8288 63 0,'-31'2'38'0,"4"15"2"15,-4 8-1-15,-3 15-24 16,-17-3-7-16,15 13-4 16,-5-4-3-16,3-6-7 15,24 4-32-15,1-9-1 16,5-10-2-16,8-25 2 16</inkml:trace>
  <inkml:trace contextRef="#ctx0" brushRef="#br0" timeOffset="66697.5302">20189 8294 60 0,'0'0'38'0,"0"0"1"16,0 0-2-16,36 31-24 15,-36-31-6-15,35 21-2 16,-12-10-2-16,12 6-1 0,0 1 0 16,5-5-2-16,-1 1-1 15,-3-7 0 1,3 5-4-16,-12-16-3 16,15 13-20-16,-15-7-11 15,-7-9 0-15,-1 1 0 0</inkml:trace>
  <inkml:trace contextRef="#ctx0" brushRef="#br0" timeOffset="66909.6087">20586 8200 78 0,'-33'21'39'16,"-9"10"1"-16,-3-14-9 15,9 29-22-15,-12-10-3 16,11 12-4-16,2 0-4 0,0-19-13 16,18 6-24-16,13-9-1 15,4-4-1-15,10-5 1 16</inkml:trace>
  <inkml:trace contextRef="#ctx0" brushRef="#br0" timeOffset="67484.8377">21294 8298 58 0,'0'0'37'0,"0"0"3"15,0 0-1-15,27 9-26 16,-27-9-3-16,23 18-4 16,-6-9-2-16,10 10-1 15,0-3 0-15,6 3-2 16,-2-2 0-16,2 2-1 16,-2-7 0-16,-2-3-2 0,-2-1-1 15,-27-8-4-15,44 13-17 16,-44-13-17-16,19-15 1 15,-19 15-1-15,6-27 2 16</inkml:trace>
  <inkml:trace contextRef="#ctx0" brushRef="#br0" timeOffset="67688.9112">21624 8137 69 0,'-23'21'41'0,"-6"2"0"15,-4 15 0-15,-2-5-30 16,12 26-4-16,-10-7-3 0,4 5-3 16,4-5-1-16,4-6-4 15,11 2-1-15,-5-23-8 16,25 0-27 0,-10-25-1-16,1 19 0 0,-1-19 1 15</inkml:trace>
  <inkml:trace contextRef="#ctx0" brushRef="#br1" timeOffset="73465.1192">3994 3913 38 0,'0'0'32'0,"0"0"-6"16,-19-31-5-16,19 31-6 15,0 0-3-15,0 0-3 16,0 0-2-16,0 0-3 15,19 23 0-15,-1-2-2 16,1 4 0-16,8 6 0 16,0 1-1-16,6 5 1 15,0-1-2-15,-1-1 0 16,-3-1 0-16,0-11-2 16,0 6-3-16,-29-29-10 0,29 12-19 15,-29-12-1-15,18-4-1 16,-18 4 0-16</inkml:trace>
  <inkml:trace contextRef="#ctx0" brushRef="#br1" timeOffset="73653.1906">4288 3872 43 0,'-26'4'35'0,"7"12"1"16,-10 9-1-16,-4 3-26 15,3 26-1-15,-13 0-3 16,7 11-4-16,1 4-6 0,-4-8-24 16,16-7-7-16,12-10 1 15,5-19-2-15</inkml:trace>
  <inkml:trace contextRef="#ctx0" brushRef="#br1" timeOffset="74285.4326">5748 3913 28 0,'-18'4'32'16,"18"-4"1"-16,0 0 0 16,14 17-21-16,11 6-2 15,-25-23-1-15,48 46-2 16,-25-19-2-16,14 9-2 15,-4-3-1-15,3 3-1 0,-1-1-2 16,-6-8-3-16,6 5-5 16,-16-15-20-16,2-11-6 15,4-2 0-15,-7-12 0 16</inkml:trace>
  <inkml:trace contextRef="#ctx0" brushRef="#br1" timeOffset="74465.5014">6209 3943 48 0,'-20'35'34'16,"-10"-4"-2"-16,3 17 1 0,5-2-33 16,-5 9-14-16,6 5-16 15,-10-18-3-15,16 4 0 16,-5-19-1-16</inkml:trace>
  <inkml:trace contextRef="#ctx0" brushRef="#br1" timeOffset="75141.7625">7665 4064 21 0,'0'0'32'15,"0"0"1"-15,0 0 1 16,15-19-18-16,5 38-3 0,-20-19-4 16,31 37-1-16,-14-16-3 15,12 17-1-15,-2-3-2 16,4 5-1-16,1-2-3 15,-6-7-2-15,6 5-6 16,-16-11-24-16,1-15-1 16,2-2 0-16,-19-8-1 15</inkml:trace>
  <inkml:trace contextRef="#ctx0" brushRef="#br1" timeOffset="75313.8261">7970 4043 53 0,'-8'17'35'0,"-11"-3"-1"16,3 13 0-16,3 9-30 15,-7-3-1-15,-3 3-8 16,8 6-24-16,-2 6-5 16,-7-15 0-16,17 5-1 15</inkml:trace>
  <inkml:trace contextRef="#ctx0" brushRef="#br1" timeOffset="75905.0551">9497 4106 36 0,'0'0'33'0,"0"0"1"15,0 0 0-15,0 0-23 0,-21-3-1 16,40 20-2-16,-19-17-2 16,39 25 0-16,-14-12-2 15,12 12 0-15,-3-6-2 16,9 10 0-16,-5-4-2 15,3-4-1-15,-4 2 0 16,-7-11-5-16,9 13-8 16,-10-22-22-16,-4-4-1 15,-2-7 1-15,-6-11-1 16</inkml:trace>
  <inkml:trace contextRef="#ctx0" brushRef="#br1" timeOffset="76154.1479">10057 3872 52 0,'-16'27'35'0,"-11"2"-1"15,-6 11 1-15,3 16-26 16,-23-4-3-16,11 13-1 15,-10-2-3-15,6-3-3 16,5-5-3-16,1-20-12 16,15 1-19-16,13-1 0 0,12-35-1 15,2 29 0-15</inkml:trace>
  <inkml:trace contextRef="#ctx0" brushRef="#br1" timeOffset="76565.3073">10946 4118 37 0,'0'0'35'0,"0"0"1"16,25-15 0-16,-17 36-21 15,-8-21-4-15,21 30-3 16,-13-7-2-16,9 18-1 16,-6-3-2-16,7 4-1 15,-3-1-2-15,-1-9-2 16,7 8-5-16,-21-40-18 16,23 18-12-16,-4-20 0 15,1-14-1-15</inkml:trace>
  <inkml:trace contextRef="#ctx0" brushRef="#br1" timeOffset="76725.3673">11229 4060 65 0,'-13'39'36'16,"-6"1"-1"-16,5 8-2 15,3 2-32-15,9-6-31 16,-4 8-4-16,-6-14-1 15,12 2-1-15</inkml:trace>
  <inkml:trace contextRef="#ctx0" brushRef="#br1" timeOffset="77676.7342">3657 8629 1 0,'0'0'32'16,"0"0"1"-16,-18 27 0 16,5-9-14-16,-4-9-4 15,17 12-6-15,0-21-2 16,-10 27-2-16,10-27-3 16,0 0-1-16,17 2 0 0,-17-2 0 15,23-29-1-15,-11 10 2 16,-4-2 0-16,-1 2 1 15,-7-2 0-15,0 21 1 16,-11-19-1-16,11 19 0 16,-31 11 1-16,31-11-3 15,-31 33-3-15,12-16-33 16,19-17-2-16,-8 31-1 16,8-31 0-16</inkml:trace>
  <inkml:trace contextRef="#ctx0" brushRef="#br1" timeOffset="78393.0115">5493 8654 18 0,'0'0'32'0,"23"-11"2"16,-23 11-8-16,-19-4-6 15,19 4-5-15,-21 15-2 16,15 7-4-16,-15-11-3 15,13 10-1-15,8-21-3 16,-17 31-1-16,17-31 0 16,0 0 0-16,32 4-1 15,-5-16 0-15,0-5 0 16,6-6-1-16,-4 0 2 0,-4 2 0 16,-7 2-1-1,-18 19 1-15,11-22 0 0,-11 22 0 16,-17 4-1-1,-2 8 0-15,-1 5-2 16,-9-11-13-16,4 7-22 0,25-13-1 16,-25 23 0-16,25-23 1 15</inkml:trace>
  <inkml:trace contextRef="#ctx0" brushRef="#br1" timeOffset="79137.2935">7520 8597 34 0,'0'0'33'16,"0"0"0"-16,-4-19-9 15,4 19-6-15,0 0-4 16,-15 38-5-16,-4-28-2 15,11 13-3-15,8-23 0 16,-10 34-2-16,10-34-1 16,14 25 0-16,-14-25 0 15,38-6-1-15,-9-11 0 16,0-14 1-16,-4-3-2 16,-2-1 2-16,-5 1-2 15,-7 1 3-15,-7 6-3 16,-6 6 2-16,2 21-2 15,-23-17-1-15,17 38-11 0,6-21-24 16,-19 21 1-16,19-21-2 16,-13 17 2-16</inkml:trace>
  <inkml:trace contextRef="#ctx0" brushRef="#br1" timeOffset="79872.5736">9409 8522 4 0,'0'0'31'0,"-29"-17"1"0,29 17 0 16,-4 23-12 0,-17-21-1-16,19 27-5 15,-22-18-4-15,21 22-2 16,-13-14-2-16,14 10-3 0,2-29 0 15,6 26-1-15,-6-26-1 16,33-3 0-16,-12-9-1 16,2-5 1-16,-2-12-1 15,1 0 1-15,-11-1-1 16,-3 3 0-16,-8 2 0 16,-6 4 1-16,-4 2-2 15,10 19 0-15,-30-18-1 16,6 9-3-16,24 9-12 15,-13 19-20-15,13-19 1 16,0 0-1-16,0 0 1 16</inkml:trace>
  <inkml:trace contextRef="#ctx0" brushRef="#br1" timeOffset="80668.877">11197 8424 11 0,'0'0'31'0,"0"0"1"16,0 0 1-16,0 0-13 15,2 19-5 1,-2-19-3-16,-14 27-4 16,14-27-1-16,-10 35-4 15,10-35 1-15,0 0-2 0,6 17 0 16,-6-17-1-16,25-8-2 16,-5-9 2-16,-5-2-1 15,-2-2 1-15,-1 0-1 16,-12 21 1-16,15-33 2 15,-15 33-1-15,0-21 0 16,0 21 0-16,0 0-1 16,-23 0-1-16,23 0-4 0,-27 10-32 15,27-10 0 1,0 0-2-16,-23 0 1 16</inkml:trace>
  <inkml:trace contextRef="#ctx0" brushRef="#br1" timeOffset="113969.6307">4479 6289 4 0,'0'0'29'16,"0"0"2"-16,0 0 1 15,15-19-14-15,4 31-3 0,-19-12-3 16,27 4-1-16,-27-4-3 16,41 9-3-16,-22-1-1 15,8 7-2-15,-4 0-1 16,0 1 0-16,-1 1-2 16,-3-5-1-16,2 11-5 15,-21-23-16-15,0 0-11 16,29 15 0-16,-29-15-2 15</inkml:trace>
  <inkml:trace contextRef="#ctx0" brushRef="#br1" timeOffset="114193.7111">4731 6226 40 0,'-13'31'33'0,"-16"-10"1"16,8-2-8-16,-1 19-16 15,-7-7-4-15,4 4-6 16,10 1-14-16,9-3-17 0,6-33-1 16,-10 25-1-1,10-25-1-15</inkml:trace>
  <inkml:trace contextRef="#ctx0" brushRef="#br1" timeOffset="114577.8582">5458 6128 43 0,'0'0'35'16,"8"23"0"-16,-8-23 0 15,0 0-25-15,16 35-3 16,-16-35 1-16,44 40-4 16,-19-21-1-16,8 6-2 15,0-4-1-15,-3-3-2 16,7 3-3-16,-16-21-10 16,6 3-20-16,-4-3 0 15,-23 0-1-15,33-17 0 16</inkml:trace>
  <inkml:trace contextRef="#ctx0" brushRef="#br1" timeOffset="114792.9428">5769 6086 48 0,'-14'25'36'15,"-15"-4"0"-15,6 10-2 16,-9-1-23-16,-9-1-6 16,12 0-5-16,8 7-16 15,0-5-18-15,-4-14-1 0,25-17 0 16,-20 20-1-16</inkml:trace>
  <inkml:trace contextRef="#ctx0" brushRef="#br1" timeOffset="115142.0752">6390 6138 61 0,'0'0'36'0,"17"0"2"0,-17 0-1 16,39 21-30-16,-22-17-3 16,18 11 1-16,-2-5-1 15,5 7-1-15,1-2-1 16,3 1-2-16,-5 1 0 15,-6-8-4-15,7 16-7 16,-16-17-25-16,-1-4-2 16,4-6 0-16,-25 2 0 15</inkml:trace>
  <inkml:trace contextRef="#ctx0" brushRef="#br1" timeOffset="115350.1545">6920 5984 63 0,'-38'21'37'15,"9"1"0"-15,-10 8 1 16,-9 1-30-16,10 17-3 16,-11-6-2-16,7 4-1 15,5 4-6-15,-5-19-23 16,22-4-10-16,15-10 0 15,5-17-2-15</inkml:trace>
  <inkml:trace contextRef="#ctx0" brushRef="#br1" timeOffset="115666.2753">7374 6009 62 0,'-2'21'38'0,"2"-21"-1"15,11 20 1-15,-11-20-32 16,37 28 0-16,-16-14-2 0,8 5 0 15,0-2-1-15,2-1-3 16,4 3-1-16,-5-15-3 16,9 11-5-16,-20-15-28 15,8-4 0-15,2-4-2 16,-7-7 0-16</inkml:trace>
  <inkml:trace contextRef="#ctx0" brushRef="#br1" timeOffset="115853.3494">7806 5888 54 0,'0'0'39'15,"-12"18"1"-15,3 12 0 0,-7-1-17 16,5 27-13-16,-16-6-3 16,5 11-4-16,-3 2-3 15,-4-20-17 1,12 3-22-16,5-14-1 0,5-13-1 15,7-19 0-15</inkml:trace>
  <inkml:trace contextRef="#ctx0" brushRef="#br0" timeOffset="118589.3974">16387 6107 56 0,'0'0'36'0,"8"-23"0"16,-8 23 2-16,21 21-25 15,-21-21-2-15,37 23-3 16,-12-7-2-16,17 10-2 16,1-3 0-16,5 6-3 15,0-6 1-15,-4-4-1 16,-1 1-3-16,-9-13-2 16,5 7-3-16,-39-14-18 15,37-18-14-15,-20 9 1 16,-7-12-1-16,-1 2 0 0</inkml:trace>
  <inkml:trace contextRef="#ctx0" brushRef="#br0" timeOffset="118785.469">16842 6011 71 0,'-33'35'39'0,"1"9"0"15,-9 2-1-15,-9-2-28 16,17 6-5-16,0 0-6 16,-1-21-19-16,16-6-17 15,18-23 0-15,0 0-2 0,31 1 1 16</inkml:trace>
  <inkml:trace contextRef="#ctx0" brushRef="#br0" timeOffset="119145.6155">17388 5883 49 0,'0'0'38'15,"0"0"0"-15,10 19 2 0,-10-19-21 16,27 21-7-16,-27-21-3 16,33 31-3-16,-12-14-2 15,8 6-1-15,-2-2-2 16,4 2 0-16,-4-2-1 15,-2-7-2-15,2 7-1 16,-27-21-9-16,42 2-26 16,-42-2-3-16,21-6 2 15,-21 6-1-15</inkml:trace>
  <inkml:trace contextRef="#ctx0" brushRef="#br0" timeOffset="119333.6787">17695 5835 56 0,'0'0'37'0,"-41"30"3"15,14-5-2-15,-6 19-17 16,-3-13-15-16,9 8-5 16,8 10-12-16,5-6-24 15,1-15-3-15,11-3 0 16,2-25 0-16</inkml:trace>
  <inkml:trace contextRef="#ctx0" brushRef="#br0" timeOffset="119693.8215">18183 5936 49 0,'0'0'38'0,"0"18"-1"0,0-18 2 16,0 0-16-16,36 27-14 15,-36-27-3-15,35 36-1 16,-14-13-1-16,6 4-2 16,0-4 1-16,-2 0-3 15,2-4 0-15,-3-7-4 16,12 7-8-16,-17-14-27 16,-1-12 0-16,1-1-1 15,-19 8 0-15</inkml:trace>
  <inkml:trace contextRef="#ctx0" brushRef="#br0" timeOffset="119905.9004">18472 5896 53 0,'-21'23'38'0,"7"-2"1"16,-5 0 0-16,0-11-17 15,3 26-14-15,-11-7-3 16,6 2-5-16,6 7-6 16,-12-3-30-16,17-14-2 15,6-2 0-15,4-19-1 16</inkml:trace>
  <inkml:trace contextRef="#ctx0" brushRef="#br0" timeOffset="120298.0514">18923 5977 61 0,'0'0'39'0,"0"0"-1"16,22 13 2-1,-22-13-26-15,19 17-4 0,-19-17-3 16,37 35-2-16,-18-16-2 15,12 6-1-15,-2-4 0 16,0-2-2-16,3-1-1 16,-3-13-3-16,10 9-3 15,-20-26-24-15,12 5-8 16,-4-5-2-16,-6-5 1 16</inkml:trace>
  <inkml:trace contextRef="#ctx0" brushRef="#br0" timeOffset="120554.1486">19284 5900 79 0,'0'0'39'0,"-29"25"1"16,29-25 0-16,-23 46-31 15,-4-23-4-15,12 13-1 16,-12-1-1-16,1-2-2 0,5 3-2 16,-4-13-5-1,21 19-11-15,-3-19-23 16,7-23 1-16,-2 21-1 16,2-21-1-16</inkml:trace>
  <inkml:trace contextRef="#ctx0" brushRef="#br0" timeOffset="120866.2656">19799 6038 72 0,'29'0'39'0,"-29"0"1"16,23 19 0-16,6 4-30 15,-29-23-2-15,29 33-3 16,-14-14-2-16,7 4-2 16,-3 0 0-16,2-4-1 15,2-5-3-15,-5-9-4 16,13 17-9-16,-6-24-24 15,-8-4 1-15,-17 6-2 16,25-29 1-16</inkml:trace>
  <inkml:trace contextRef="#ctx0" brushRef="#br0" timeOffset="121025.33">20088 5969 66 0,'-19'25'38'0,"-8"2"1"0,0 7-2 16,0-1-28-16,14 3-41 16,1 1-2-16,-3-12-3 15,11-2 0-15</inkml:trace>
  <inkml:trace contextRef="#ctx0" brushRef="#br0" timeOffset="130413.9304">22619 6065 41 0,'0'-19'38'16,"0"19"0"-16,2-21 1 16,2 1-20-16,-4 20-5 15,0 0-2-15,0 0-1 0,0 23-3 16,6 10-3-16,-8 2 0 16,7 11-2-16,-3 2 0 15,6 7-1-15,-4-3-1 16,4-2 0-16,1-10 0 15,-5-5-1-15,4-7-2 16,-8-28-1-16,10 25-4 16,-16-46-7-16,21 2-28 15,-15-19 0-15,-2-4-1 16,-2-10 0-16</inkml:trace>
  <inkml:trace contextRef="#ctx0" brushRef="#br0" timeOffset="130758.0552">22582 5979 68 0,'0'0'41'0,"-21"-16"-1"0,21 16 1 16,0 0-28-16,-8 33-2 15,6-12-2-15,18 17-4 16,-5 1 0-16,15 9-2 16,3 0 0-16,7 3-1 15,1-3 0-15,11-5-1 16,-2-9 0-16,1-11 0 15,-5-4-1-15,-3-11 0 16,-7-6 1-16,-3-6 0 16,-6-11-1-16,-9-6 0 15,-2-4 1-15,-11-8-1 0,-1-5 0 16,-5-8 0-16,-9 0 0 16,1-4-1-16,-7 2 1 15,1 6-1 1,-2 5-1-16,2 5-1 0,3 12-2 15,-1-3-5-15,17 23-21 16,0 0-13-16,0 0 1 16,21 16-1-16</inkml:trace>
  <inkml:trace contextRef="#ctx0" brushRef="#br0" timeOffset="131106.1911">23188 6048 88 0,'0'0'42'0,"2"38"0"15,-12-21-1-15,8 24-33 16,-7-7-2-16,11 18-2 16,0-8-1-16,9 4-1 15,12-10-1-15,2-7 0 16,8-10-1-16,4-9 1 15,-2-12-1-15,-3-14 0 16,-3-7 1-16,-8-10 0 16,-5-3 0-16,-8-3 0 0,-6-3 0 15,-8-2 0 1,-4 4-1-16,-5 5 0 16,-7 4-1-16,-1 4-2 15,4 10-3-15,-12-12-22 0,12 17-14 16,-2 1-2-16,21 9 0 15,-29-21 0-15</inkml:trace>
  <inkml:trace contextRef="#ctx0" brushRef="#br0" timeOffset="132781.8276">23383 3050 7 0,'-23'7'29'15,"23"-7"1"-15,0 0-1 16,0 0-13-16,0 0-5 15,0 0-3-15,32-4-3 16,-6-11-2-16,14 4-1 16,2-11 1-16,12 3-1 15,4-8 1-15,6 1 0 16,-10-1 0-16,2 9 1 16,-19-1 1-16,-1 10 0 15,-18-5-1-15,-18 14 0 16,0 0 0-16,-27 8 0 15,-12-2-1-15,0 7 0 0,-7-1-2 16,0 1 0-16,1 4-6 16,-7-7-30-16,22-4-3 15,10-1-1-15,20-5 0 16</inkml:trace>
  <inkml:trace contextRef="#ctx0" brushRef="#br0" timeOffset="146774.1854">23574 4933 27 0,'-27'2'34'0,"27"-2"-1"0,0 0-8 16,-20 8-5-16,20-8-4 15,0 0-4-15,0 0-4 16,18-14-2-16,5 5-1 15,-8-8-1-15,14 3-1 16,-2-3-1-16,12 5 0 16,-4 3 0-16,3 9 0 15,-5 4 0-15,0 15 0 16,-10 6 0-16,-4 7 0 16,-9 3 0-16,-8 13-1 15,-10-2 0-15,-5 2 0 16,-9-2 0-16,-3 0 0 15,-4-6-1-15,0-2 1 0,4-9-1 16,4-8 0-16,6-3 0 16,15-18 1-16,0 0-1 15,0 0 0-15,0 0 1 16,0 0 0-16,27-22-1 16,-6 7 1-16,2-2 0 15,8 0-1-15,0-3 1 16,2 5-2-16,5-2-1 15,-3-4-2-15,9 7-2 16,-15-14-6-16,27 20-17 16,-23-13-11-16,0 0-1 15,-6-4 1-15</inkml:trace>
  <inkml:trace contextRef="#ctx0" brushRef="#br0" timeOffset="147066.297">24245 4927 65 0,'0'0'40'0,"0"0"0"16,-19 35 0-16,9 3-29 16,-15-13-2-16,13 12-4 15,-1-10 0-15,13 1-2 16,13-8-1-16,12-11-1 16,8-9 0-16,8-8-1 15,-1-11 1-15,1-6 0 16,-6-5-1-16,-10-3 1 0,-12-7-1 15,-11 9 1-15,-12-5-1 16,-9 5 1-16,-6 4-2 16,-4 2 0-16,0 10-3 15,-6-8-4-15,35 23-17 16,-30-2-17-16,30 2 0 16,-20 2 0-16,20-2 0 15</inkml:trace>
  <inkml:trace contextRef="#ctx0" brushRef="#br0" timeOffset="147810.5816">24698 4638 27 0,'0'0'37'15,"10"-17"1"-15,-10 17 0 16,0 0-14-16,0 0-8 16,-8 28-6-16,8-28-3 15,-13 46-2-15,1-13-2 16,4 5 0-16,-1 1-1 16,3-1 0-16,0-3-1 15,0-3 0-15,3-9 0 16,-1-4-1-16,4-19 0 0,0 0 0 15,0 0-1-15,-6-21 1 16,6-4-1-16,2-9 0 16,2-6-1-16,1-7 1 15,9 0 0-15,-1-3-1 16,5 4 2-16,-1 7 0 16,1 9 1-16,1 10-1 15,-2 7 2-15,4 15 0 16,-21-2-1-16,37 31 1 15,-20-6 0-15,7 5 0 16,-5 5-2-16,4-3 1 16,-4 3-2-16,-5-8-1 15,1 5-2-15,-15-32-16 0,0 23-20 16,0-23-2-16,0 0 1 16,-21 12-1-16</inkml:trace>
  <inkml:trace contextRef="#ctx0" brushRef="#br0" timeOffset="147974.6454">24652 4830 81 0,'17'2'40'16,"18"-12"1"-16,6-11-3 16,13 7-34-16,1-9-3 15,-2-9-19-15,4 15-20 0,-4 1-3 16,-9 5 1-16,-7 3-1 15</inkml:trace>
  <inkml:trace contextRef="#ctx0" brushRef="#br1" timeOffset="151245.8993">667 8808 38 0,'0'0'37'0,"0"0"-1"15,-15-17 2-15,15 17-25 16,0 0 0-16,0 0-2 16,0 0-2-16,11 40-3 15,-5-13-1-15,10 15 0 16,-3 8-3-16,8 9 1 0,-1 1-2 16,1 5-1-1,0-2 0-15,-4-5-2 16,5-4-3-16,-13-24-4 15,20 5-25-15,-15-16-6 16,-14-19-1-16,21 8 0 0</inkml:trace>
  <inkml:trace contextRef="#ctx0" brushRef="#br1" timeOffset="151570.0208">976 8929 73 0,'-4'46'39'16,"-2"-4"1"-16,0-13-4 16,10 34-27-16,-6-9-4 15,16 5 0-15,-1-13-2 16,16-11-1-16,2-18-1 0,8-15 0 16,-1-14-1-16,1-16 0 15,-4-15 1-15,-8-4 0 16,-10-11 1-16,-11 0-1 15,-10 1 0-15,-10 5 0 16,-9 0 0 0,-6 12-1-16,-4 7 0 0,-1 5-1 15,1 12-1-15,-4 1-4 16,18 25-8-16,-2-9-27 16,21-1 0-16,-18 20 0 15,18-20-1-15</inkml:trace>
  <inkml:trace contextRef="#ctx0" brushRef="#br1" timeOffset="152058.2105">1383 8789 61 0,'0'0'41'15,"7"-18"-1"-15,-7 18 2 16,4 23-28-16,-4-23-5 16,0 46-2-16,-2-7-2 15,6 11-2-15,-4 3-1 16,6 9 1-16,-4-5-3 0,2-3 1 16,2-8-2-16,-3-15 1 15,3-12-1-15,-6-19 0 16,0 0 0-1,10-38-1-15,-8-1 0 0,-4-14 0 16,0-9 0-16,-4-9 0 16,2 2 1-16,-1 4 0 15,-1 5 1-15,2 11 0 16,2 10 0-16,4 12 2 16,-2 27 0-16,19-11 0 15,-19 11 0-15,39 34 0 16,-14-3 0-16,4 11 1 15,4 4-3-15,-1 4 1 0,3-2-1 16,-6-2 0 0,-2-7-1-16,-6-13-2 0,0 1-3 15,-21-27-8 1,0 0-26-16,0 0-3 0,0 0 0 16,-34-17 2-16</inkml:trace>
  <inkml:trace contextRef="#ctx0" brushRef="#br1" timeOffset="152178.254">1439 9032 83 0,'0'0'38'0,"27"-21"1"15,0 15-17-15,17-22-50 16,6 3-7-16,-3-12-2 0,3 10-1 16</inkml:trace>
  <inkml:trace contextRef="#ctx0" brushRef="#br1" timeOffset="164818.0952">22995 2649 10 0,'2'-21'34'0,"-2"21"3"16,-4-18-3-16,-9-1-11 16,13 19-3-16,0 0-4 0,0 0-5 15,0 0-2-15,0 0-3 16,0 0-1-16,25 29 0 16,-18-10-1-1,11 16-1-15,-5-1 0 0,7 16 0 16,-3 0-2-16,2 0 0 15,1 0 0-15,-3-1 0 16,0-2-2-16,-3-15 0 16,-1-3-1-16,-13-29-2 15,22 21-2-15,-22-21-4 16,0 0-18-16,13-27-13 16,-19-4 0-16,-3-1 0 0,-5-7 1 15</inkml:trace>
  <inkml:trace contextRef="#ctx0" brushRef="#br1" timeOffset="165194.2413">23007 2670 57 0,'-29'-19'40'0,"29"19"0"16,-20-12 1-16,-1 1-27 16,35 30-2-16,-14-19-4 15,17 32-1-15,0-7-2 16,12 14-1-16,4 3-2 15,8 0 0-15,7 2 0 16,2-2-1-16,2-3 0 0,-2-12-1 16,0-4 0-1,-1-16 0-15,-5-7 0 16,-5-2 1-16,-7-15-1 16,-7-8 0-16,-5-7 1 0,-7-7-1 15,-3-9 0-15,-10 0 1 16,-2-5-1-16,-8-3 1 15,-7 2-1-15,0-1 0 16,-5 7-1-16,-3-2-1 16,2 11 0-16,-4-1-2 15,8 15-2-15,-4-5-4 16,23 30-5-16,-25-20-28 16,25 20 1-16,0 0 0 15,0 0 1-15</inkml:trace>
  <inkml:trace contextRef="#ctx0" brushRef="#br1" timeOffset="165526.3641">23632 2403 49 0,'0'0'41'0,"23"10"-1"16,-17 9 2-16,-6-19-19 15,3 59-12-15,-14-18-2 16,15 14-3-16,-8-5-1 15,10-2-2-15,1-8-2 16,11-7 0-16,7-12 0 16,6-15 0-16,1-14 0 15,1-9 0-15,0-10 0 16,-6-9 1-16,-8-5 0 16,-5-7 0-16,-12-3 0 0,-8 3-1 15,-8-2-1-15,-5 0 1 16,-6 8-1-16,-8 3 0 15,-1 9-3-15,-1 1 0 16,6 17-5-16,-12-15-35 16,20 20-1-16,0-3-1 15,21 10 1-15</inkml:trace>
  <inkml:trace contextRef="#ctx0" brushRef="#br1" timeOffset="171602.6905">22687 9376 33 0,'-2'-25'35'16,"2"25"-1"-16,0 0-12 15,-6-29-4-15,6 29-2 16,0 0-4-16,0 0-2 16,0 0-3-16,9 40-1 15,-5-17-2-15,14 12 0 16,-5 7-1-16,12 6-1 0,4 0 0 16,10 0-2-16,1-6 1 15,5-7 0-15,1-14-1 16,2-14 0-1,4-16 0-15,-2-20 0 0,-5-11-1 16,-7-16 1-16,-5-7 0 16,-8-12 0-16,-7 2-1 15,-13 2 1-15,-7 4 1 16,-5 11 0-16,-9 10 1 16,3 18 0-16,-5 12 1 15,18 16-1-15,-23 21 2 16,17 14-1-16,4 15-1 15,8 19 1-15,-2 7-1 0,6 11 0 16,-1 7-1-16,5 4 0 16,-1-6-1-16,3-8 0 15,-3-7 0-15,3-14-1 16,-1-13-2-16,-3-16 0 16,5-12-2-16,-17-22-5 15,29 5-15-15,-23-26-18 16,2-11 0-16,-6-16 0 15,-4-2 1-15</inkml:trace>
  <inkml:trace contextRef="#ctx0" brushRef="#br1" timeOffset="171994.8402">23315 9500 56 0,'0'0'39'15,"-5"31"1"-15,5-31-1 16,7 27-26-16,-7-27-5 16,29 0-2-16,-2-14-2 15,12-5-1-15,-3-11-1 16,5-13-1-16,1-5-1 16,-5-7 0-16,-2-3 1 15,-8 5-1-15,-10 3 0 16,-7 11 0-16,-6 7 1 0,-8 14 0 15,4 18 1-15,-29 2 0 16,2 25 0 0,-2 15 1-16,-4 8-1 15,2 10 0-15,4 1 0 0,4 4-1 16,6-1 0-16,5-9-1 16,14-9-2-16,10-21 0 15,11-4-3-15,4-26-3 16,17 5-6-16,-11-31-29 15,11-11 1-15,1-18-1 16,1-9 2-16</inkml:trace>
  <inkml:trace contextRef="#ctx0" brushRef="#br1" timeOffset="172234.9322">23871 8969 65 0,'-31'-11'40'15,"8"26"1"-15,-2 10 0 16,-10-8-31-16,31 19-3 0,2-11-2 15,23 4-2-15,12-6-1 16,19 0-1-16,8 0 0 16,8 2 0-16,-5 2 0 15,-5 2 1-15,-15 7 0 16,-20 5 1-16,-19 1-1 16,-20 0 0-16,-11-6-2 15,-10-9-2-15,9 8-9 16,1-22-31-16,-6-9-1 15,4-10-1-15,10-1 1 16</inkml:trace>
  <inkml:trace contextRef="#ctx0" brushRef="#br1" timeOffset="175095.0275">19519 10410 5 0,'0'0'34'0,"0"0"0"16,0 0 0-16,0 0-11 16,0 0-3-16,0 0-4 15,0 0-4-15,-29-4-3 16,29 4-3-16,-25 5 0 16,25-5-3-16,-38 2 1 0,17 4-2 15,-8-10 0-15,-2 12 0 16,-10-6-1-1,1 4 1-15,-10-1-1 16,-2 3 0-16,-4 2 0 0,0-1 0 16,-2-1-1-16,2 0 1 15,4-1-1-15,0 1 0 16,7-6 1-16,5 4-1 16,1-6 0-16,8 0 1 15,3 0 0-15,2-2-1 16,7 4 0-16,19-2 1 15,-27 2-1-15,27-2 0 16,0 0 1-16,0 0-1 16,0 0 0-16,0 0 1 15,0 0 0-15,0 0 0 16,0 0-1-16,0 0 0 16,0 0 1-16,0 0-1 0,0 0 1 15,0 0 0-15,0 0-1 16,0 0 1-16,0 0 0 15,-17 36 1-15,17-5-1 16,0 7-1-16,2 6 0 16,3 6 1-16,-1 2-1 15,4-2 0-15,2 1 1 16,1 1-2-16,1-10 1 16,-2-3 0-16,1-3 0 15,-1-7 0-15,1 0 0 16,-5-10 0-16,0 0-1 15,-6-19 1-15,8 19-1 16,-8-19 2-16,0 0-2 0,0 0 1 16,0 0 0-16,0 0 0 15,0 0 0-15,19 4 0 16,-19-4 0-16,17-15-1 16,-17 15 2-16,29-14-1 15,-10 5 1-15,7-1-2 16,6 3 2-16,9-1-1 15,7 6 0-15,12-6 0 16,9 6 0-16,6-9 0 16,10 5 1-16,0 0-1 15,0-3 0-15,-4 3 0 16,-8 0 0-16,-9 1 0 0,-12 1 0 16,-6 2 0-16,-13 0 0 15,-4 2-1-15,-8 6 1 16,-1-4 0-16,-20-2 0 15,29 1 0-15,-29-1 0 16,0 0 0-16,21 8 0 16,-21-8 0-16,0 0 0 15,0 0 0-15,0 0 0 16,0 0 0-16,0 0 1 16,0 0-1-16,0 0-1 15,0 0 1-15,-10-27 0 16,10 27 0-16,-11-34 0 15,-1 5 0-15,4-6-1 0,-5-5 1 16,-3-8 0-16,1 2 0 16,-2-2 0-16,-5 2-1 15,3 6 0 1,-4 7 0-16,2 6 0 0,-1 3-1 16,5 8-3-16,-4-9-2 15,21 25-31-15,-12-25-4 16,12 25-1-16,-19-19 1 15</inkml:trace>
  <inkml:trace contextRef="#ctx0" brushRef="#br1" timeOffset="176110.4176">18675 11046 45 0,'-22'16'37'15,"22"-16"1"-15,0 0 0 16,-34-12-21-16,34 12-5 16,0 0-3-16,29-23-2 15,-18 0-2-15,14 8 0 16,4-14-2-16,12 4 1 15,1-11-2-15,14 3 2 0,-2-7-3 16,6 1 1-16,-4 1-1 16,2 5 0-16,-6-1 0 15,-8 1-1-15,-7 8 1 16,-12 0-1-16,-8 10 0 16,-17 15 0-16,12-21-1 15,-12 21 0-15,-25-17-1 16,2 15 0-16,-8 6-1 15,-10-2 1-15,-1 1-1 16,-12-1 0-16,0 0 1 16,-6 0 0-16,2 0 2 15,0-2 1-15,-2-4 0 0,8 6 2 16,2-8 0-16,12 10 1 16,1-6 0-16,14 6 0 15,23-4 0-15,-10 19 0 16,27-5-1-16,16 3-1 15,12 4 0-15,16 4 0 16,11 2-1-16,13 4 0 16,3-3 0-16,3 1 0 15,-6-2 0-15,-2 2 0 16,-10-2-1-16,-9-2 0 16,-12-4 0-16,-14-2 0 31,-7-2 0-31,-8-7 0 0,-5-1 0 0,-18-9 0 0,25 10 0 15,-25-10 0-15,17 0 0 16,-17 0 0-16,0 0 0 16,23-10 0-1,-23 10 0-15,0 0 0 0,22-19 0 16,-22 19 0-16,0 0-2 16,9-19 0-16,-9 19-4 15,0 0-2-15,0 0-20 16,0 0-16-16,-11 19-1 15,11-19 0-15,-27 17 1 16</inkml:trace>
  <inkml:trace contextRef="#ctx0" brushRef="#br1" timeOffset="181598.5207">19161 7954 24 0,'0'0'26'0,"0"0"-8"15,0 0 0-15,0 0 0 16,9-25-2-16,-9 25-4 15,0 0 0-15,0 0-3 0,0 0-1 16,0 0-1-16,-6-17 0 16,6 17-2-16,0 0-1 15,0 0 0-15,0 17-1 16,0-17-1-16,2 21 0 16,4-1 0-16,-4-3 0 15,4 4 0-15,-4 0 0 16,2 6-1-16,-2-2 1 15,0 6 1-15,-2-1-2 16,0 5 1-16,0-3-1 16,2 1 0-16,-2 2-1 15,1 1 1-15,-1 2-1 0,4 6 0 16,-4-3 2-16,2 3-3 16,-2-2 2-16,2 2-1 15,0-2 1-15,2-1-1 16,-2 1 1-16,2-6 0 15,0 1-1-15,-2 1 1 16,-1 0-1-16,1 5 1 16,-2-1-1-16,0 2 1 15,-2-6-1-15,1 3 1 16,-1 1-2-16,0 0 2 16,2 0-1-16,-2-5 0 15,0-1 0-15,0 1 0 16,0 1 0-16,0-4 1 0,-2 1-1 15,2-6 0-15,-2 1 0 16,2 3 0-16,-1-6 0 16,1 0 0-16,0 0 0 15,0-2 1-15,2-2-1 16,-2 0 0-16,2 0 1 16,0-2-1-16,-2 2 1 15,2 6-1-15,0-1 1 16,0 3-1-16,0 0 0 15,0-3 0-15,2 5 1 16,-2-4 0-16,0 0-1 16,2-6 0-16,-2-2 0 15,4-4 1-15,-4-17-1 0,2 31 0 16,-2-31 0-16,2 28 0 16,-2-28 1-16,1 22-1 15,-1-22 0 1,-1 17 0-16,1-17 0 0,-2 17 1 15,2-17-1-15,0 0 0 16,-6 19-1-16,6-19 1 16,0 0 1-16,-6 19-1 15,6-19 0-15,0 0 0 16,0 0 0-16,-4 20 0 16,4-20 0-16,0 0 0 15,0 0 0-15,-6 23 1 16,6-23-2-16,0 0 2 0,0 0-1 15,0 0 0-15,0 0 0 16,0 0 0 0,0 0 0-16,0 0 0 15,0 0 0-15,0 0 0 0,-19 9 0 16,19-9 0-16,0 0 0 16,0 0 0-16,-15-25 0 15,15 25 1-15,-8-27-2 16,4 6 1-16,2 0 0 15,2-6 0-15,-2-1 0 16,2-5 0-16,0 0 0 16,-2-7 0-16,4-2 0 15,0 0 0-15,-4 0 0 16,6-1 0-16,-4 3 0 16,2-4 0-16,-2 4 0 15,6 7 0-15,-4-3 0 16,2-1 1-16,-1-3 0 0,1 0-1 15,-2-3 0-15,0 1 0 16,-2 0 0-16,-2 0 0 16,-2 3 0-16,0-1 0 15,1 4 0-15,1 1 0 16,-2 1 0-16,4-1 1 16,-2 1-1-16,2-3 0 15,2-3 0-15,-2 1-1 16,2 3 2-16,-2 3-2 15,0-1 2-15,2 1-1 16,-2-1 1-16,2 3-1 16,0 0 0-16,-2-5 1 15,1-2-1-15,1-3 1 0,-2 3-1 16,2-2 1-16,0 3-2 16,0-1 3-16,0-1-3 15,2 9 1-15,-2-3 0 16,-2 1 0-16,0-1 1 15,0 4-2-15,-2 0 2 16,0 3-2-16,-2 1 2 16,-2 4-1-16,3-2 1 15,-1-1-2-15,2 3 1 16,-2 2 0-16,2 2 1 16,0-2-1-16,0 2 0 15,2 17 0-15,2-33 0 0,-2 33 1 16,0-21-2-16,0 21 2 15,0-19-1-15,0 19 0 16,0-18 0-16,0 18 0 16,0 0 0-16,-4-17 0 15,4 17 1-15,0 0-1 16,0 0 0-16,0 0-1 16,0 0 1-16,0 0 0 15,0 0 0-15,0 0 0 16,0 0 0-16,0 0 0 15,0 0 0-15,4 31 1 16,-6-10-1-16,4 11 0 16,-4 5 0-16,6 3 0 0,-4 12 0 15,4 4 0-15,-4 3 0 16,4 8-1-16,-2 2 2 16,0 0-2-16,-1 2 1 15,1 0-1-15,2 2 1 16,0 2 0-16,2-2 0 15,-4 0 1-15,4-4-2 16,-3 2 2-16,-1-4-1 16,-2 2 0-16,0-4 0 15,-2-5-1-15,-3-3 1 16,-1-3 1-16,0 0-2 16,0-5 1-16,-1-1 0 15,3-3 0-15,0-9 0 0,-2 0 0 16,4-1 0-16,2 3-1 15,2-7 2 1,0 4-1-16,0-5 0 16,-2 3-1-16,2 1 2 0,2-5-1 15,-2 4-1-15,-2-10 2 16,-2 9-2-16,4-5 1 16,0-2 0-16,-2 4 0 15,0 0 0-15,0 0 0 16,-2-3 0-16,2 1 1 15,2-10-1-15,-2-17 1 16,-4 29-1-16,4-29 0 16,0 0 0-16,0 0 0 0,0 0 0 15,0 0-1 1,0 0 0-16,0 0-1 16,0 0-1-16,-6-17-2 15,6 17-5-15,0 0-32 0,-12-25-2 16,5 6 1-16,1-2-1 15</inkml:trace>
  <inkml:trace contextRef="#ctx0" brushRef="#br1" timeOffset="184214.522">19541 9107 14 0,'0'0'18'0,"0"0"0"0,0 0 0 16,0 0-1-16,0 0 0 16,0 0-1-16,0 0-3 15,-18-8-1-15,18 8-3 16,0 0-1-16,0 0-1 15,0 0-1-15,0 0-1 16,0 0 1-16,0 0-1 16,0 0-1-16,0 0 0 15,0 0-1-15,0 0 1 16,0 0-2-16,0 0 1 16,0 0-1-16,0 0 0 15,0 0 0-15,-4 22 0 16,4-5 0-16,2 6-1 0,-2 2 1 15,4 2-1-15,-2 1 0 16,4 1-1-16,2 6 1 16,3-7-1-16,1 1 1 15,1-8-1-15,5 2 0 16,-1-3 0-16,4-7 0 16,0-2 0-16,1-7 0 15,5-4 0-15,-2-9 0 16,2-7-1-16,-2-7 1 15,-2-3 0-15,-4-7-1 16,-1-2 1-16,-5-5 0 16,-7 2-1-16,-4-4 1 15,-4-1-1-15,-6 7 1 0,0-1 0 16,-3 7 1-16,-3 7-1 16,1 2 0-16,13 21 0 15,-25-23 1-15,25 23 0 16,0 0-1-16,-21 0 1 15,21 0-1-15,0 0 0 16,9 26 1-16,5-8-1 16,-14-18 0-16,36 40 0 15,-12-13 0-15,4 4 0 16,1 1 0-16,2 1 1 16,2 5-1-16,-2 2 1 15,0 6 0-15,0-1 0 16,-2 1-1-16,-2-6 0 0,-6 2 0 15,-2 2 1-15,-7-5-1 16,-7-3 0-16,-8-3 0 16,-9-5 1-16,-7-3-1 15,-6 0 1-15,-2-6 0 16,-4-7-2-16,0-4 2 16,4-10-2-16,0-8 1 15,4-5 0-15,5-6 0 16,1-8 0-16,4-4 1 15,1-1-1-15,4-5 1 16,4-3-2-16,4 4 1 16,4 1 0-16,6 3 0 15,1 1-1-15,7 4 1 0,1-1-1 16,0 9-2-16,-3 3 0 16,3 11-4-1,-19-11-35-15,0 18 0 16,10-19-1-16,-10 19 0 0</inkml:trace>
  <inkml:trace contextRef="#ctx0" brushRef="#br2" timeOffset="220655.4717">2766 10488 40 0,'0'0'35'16,"-23"-17"2"-16,23 17 1 16,-14 42-24-16,14-42-3 15,-11 63-2-15,3-24-1 16,14 18-2-16,-8-3-2 16,9 6 0-16,-3-13-1 15,6-2-3-15,-4-9 1 16,1-11-1-16,1-6 0 15,-8-19-1-15,0 0-2 16,0 0-4-16,21-2-5 0,-32-21-27 16,7 0 0-16,-2-9-1 15,-7-11 1-15</inkml:trace>
  <inkml:trace contextRef="#ctx0" brushRef="#br2" timeOffset="221119.6478">2395 10413 33 0,'0'0'31'0,"-2"-44"0"16,29 10-1-16,14 9-25 15,7-8 0-15,22 16 1 16,1-10 0-16,16 23-2 16,-10-7 1-16,4 24 1 0,-23 1-1 15,-2 22 2-15,-33 0-2 16,-13 18 0-16,-32-4-1 15,-12 10 1-15,-17-9-1 16,-1 1-2-16,0-14 0 16,4-1-1-16,10-14 0 15,18-12-1-15,20-11-1 16,21-1 0-16,20-5 0 16,11-4-1-16,10 8 1 15,3 0 0-15,5 10 1 16,-5 9 0-16,-11 8 0 15,-13 14 2-15,-20 3 0 0,-17 11-1 16,-18-3 2-16,-16 4-1 16,-23-6 1-16,-6 2-1 15,-9-10 1-15,1-5-1 16,-1-10 0-16,10-6 0 16,2-10-2-16,12-7 0 15,13-6-3-15,2-11-3 16,29 15-11-16,-15-23-25 15,17-4 1-15,2-1 0 16,5-3-1-16</inkml:trace>
  <inkml:trace contextRef="#ctx0" brushRef="#br2" timeOffset="221863.9397">3427 10833 32 0,'0'0'36'0,"14"-19"-1"16,-14 19-3-16,0 0-14 15,0 0-3-15,0 0-3 16,0 0-2-16,9 29-3 16,-5 0-2-16,-6 0 0 15,4 11-2-15,-4-4 0 16,2 3-2-16,-2-5 0 0,1-7-1 16,1 0-1-16,0-27-2 15,3 31-2-15,-3-31-7 16,16-25-28-16,-5 6 0 15,3-6-1-15,3-8 1 16</inkml:trace>
  <inkml:trace contextRef="#ctx0" brushRef="#br2" timeOffset="222119.033">3782 10619 62 0,'0'0'38'0,"0"0"1"0,33 7-1 16,0-14-30-16,5-5-3 16,16 4-3-16,0-3-1 15,0-4-2-15,2 9-5 16,-21-21-9-16,6 12-23 15,-13 3-1-15,-10-7 1 16,-18 19 0-16</inkml:trace>
  <inkml:trace contextRef="#ctx0" brushRef="#br2" timeOffset="222335.1133">4060 10321 72 0,'-19'12'41'0,"19"-12"0"16,-6 31 0-16,12 5-32 16,-12-5-4-16,10 15 0 15,-2-4-4-15,2-2 0 16,3 2-4-16,-5-9-3 16,16 13-8-16,-9-21-27 15,-9-25 1-15,31 23-2 16,-12-21 2-16</inkml:trace>
  <inkml:trace contextRef="#ctx0" brushRef="#br2" timeOffset="222607.2195">4594 10364 80 0,'0'28'42'0,"0"5"0"16,2 9-2-16,-6-4-34 15,14 14-1-15,-2-4-2 0,1 2-1 16,1-4-3 0,0-11 0-16,1-3-3 15,-7-14-3-15,13 10-10 16,-17-28-25-16,0 0 1 0,10-21-1 15,-10-4 2-15</inkml:trace>
  <inkml:trace contextRef="#ctx0" brushRef="#br2" timeOffset="223035.389">4461 10287 40 0,'6'-33'35'16,"21"10"0"-16,4 0 1 15,9-8-26-15,24 24-1 16,-14-14 0-16,16 21-2 16,-20 0-1-16,0 15-1 15,-21 4-1-15,-5 14 0 0,-24-4-1 16,-12 11-1-16,-13 2-1 16,-7 2 1-16,-7-4-2 15,5-5 0-15,5-6 0 16,8-14-1-16,25-15 0 15,0 0 0-15,0 0 0 16,42 4 0-16,-3-10 0 16,3-3 0-16,7 1 1 15,-3 8 0-15,-2 2 1 16,-5 15 0-16,-12 0 1 16,-8 16 1-16,-15 0-1 15,-6 5 1-15,-13 0-1 16,-9 3 0-16,-8-1 0 0,-5-7-1 15,-4-5-1-15,-1-9-2 16,11 1-4-16,-5-26-11 16,12 12-23-16,7-10-2 15,17 4 1-15,0 0-1 16</inkml:trace>
  <inkml:trace contextRef="#ctx0" brushRef="#br2" timeOffset="223435.5348">4992 10904 70 0,'30'-3'40'0,"9"-3"1"16,7-2 0-16,-5-3-33 15,11 13-2-15,-14-2 0 16,-1 9-2-16,-18 5-1 15,-5 7-2-15,-18 4 1 16,-8 11-1-16,-11 4 0 16,-6 3 0-16,-1-3-1 15,-1 4 1-15,4-8-1 16,2 1 1-16,7-8-1 16,7-3 0-16,11-26 1 15,0 31 0-15,0-31 0 0,23 14 0 16,-2-14-1-16,4-2-1 15,6-2 1-15,4-4 0 16,3 1-1-16,1-5-1 16,3 6-1-16,-3-11-3 15,5 15-6-15,-11-15-29 16,4-4-2-16,-3-8 0 16,-1-4 1-16</inkml:trace>
  <inkml:trace contextRef="#ctx0" brushRef="#br2" timeOffset="223675.6263">5904 10596 73 0,'19'-20'39'16,"4"1"0"-16,6-2 0 15,10 10-35-15,5-10 0 16,8 1-3-16,-3 11-3 16,-5-10-6-16,8 30-13 15,-13-17-18-15,-12 4 1 16,-10 2-1-16,-17 0 0 16</inkml:trace>
  <inkml:trace contextRef="#ctx0" brushRef="#br2" timeOffset="223831.6891">5993 10651 45 0,'-18'16'38'16,"18"-16"0"-16,0 0 0 0,0 0-21 15,20-8-9-15,14-6-5 16,5 1-3-16,-1-12-8 16,22 6-28-16,-12-2-2 15,-1 0 0-15,5 0 0 16</inkml:trace>
  <inkml:trace contextRef="#ctx0" brushRef="#br2" timeOffset="224130.804">6805 10273 69 0,'-20'10'40'0,"-9"11"2"15,-9 8 0-15,-1 28-31 0,-7-13-2 16,17 20-2-16,0-7-3 15,23 5-1-15,14-7-1 16,17-7 0-16,12-9-1 16,15-24 0-16,8-13 0 15,7-19-1-15,-1-16 0 16,-5-13 1-16,-7-12-1 16,-9-9 0-16,-16-6 0 15,-23 4 0-15,-20 2 0 16,-19 6-2-16,-11 17 0 15,-20 0-8-15,8 23-32 16,-17 11-1-16,-2 12-1 0,2 13 1 16</inkml:trace>
  <inkml:trace contextRef="#ctx0" brushRef="#br2" timeOffset="224740.0338">2646 12034 40 0,'2'-23'38'0,"-2"23"2"15,0 0 0-15,0 0-18 16,0 0-9-16,-8 17-3 15,1 5-3-15,11 18-2 16,-6 0-1-16,4 12-2 16,1 4 0-16,1-3 0 15,-2-3-1-15,4-4 0 16,0-9-1-16,0-12-1 16,1-4 1-16,-7-21-3 0,0 0-1 15,18-6-3-15,-18 6-6 16,11-38-28-1,-9-1 0-15,-8-3-1 16,-3-4 1-16</inkml:trace>
  <inkml:trace contextRef="#ctx0" brushRef="#br2" timeOffset="225191.2106">2447 12075 41 0,'-21'-16'35'0,"21"16"-1"15,18-23 2-15,11 2-28 16,23 13-1-16,0-9 0 15,25 11-1-15,-6-7 1 16,12 13-2-16,-13 0 0 16,-7 15 0-16,-16 1 0 15,-11 10-1-15,-26-1-1 16,-16 8 0-16,-23 3 0 16,-13 5-1-16,-8-3-1 0,-3-5 0 31,1-4 0-31,6-6-2 0,11-4 2 0,18-6-2 15,17-13-1-15,0 0 2 16,42 10-1-16,-1-10 0 16,9 0 0-16,2 4 1 15,6 3-1-15,0 7 1 16,-8 3 1-16,-6 10 0 16,-15 0 0-16,-11 3 1 15,-14 3-1-15,-10 0 1 16,-15-3-1-16,-14 1 1 15,-8-6-1-15,-7-2 1 16,-2-6-2-16,0-2 1 0,4-3-2 16,5-6 0-16,13-4-2 15,3-12-6-15,27 10-12 16,0 0-21-16,0 0-1 16,29-15 1-16,-4 7 0 15</inkml:trace>
  <inkml:trace contextRef="#ctx0" brushRef="#br2" timeOffset="225655.3842">3449 12464 53 0,'0'0'40'0,"0"0"1"0,0 0 1 0,-4 19-25 16,4-19-5-16,-8 33-3 0,-2-8-3 16,10 9-1-16,-4 1-2 15,3 5-1-15,-3-5-2 16,0-3 1-16,2-3-1 15,2-10-1-15,4-2-1 16,-4-17-4-16,11 23-4 16,-11-23-31-16,0 0-2 15,23-21 0-15,-5 4 1 16</inkml:trace>
  <inkml:trace contextRef="#ctx0" brushRef="#br2" timeOffset="226107.5604">4048 12059 55 0,'0'0'40'0,"0"0"-1"15,0 0 1-15,0 0-28 16,29-13-4-16,-2-5-1 0,16 7-4 16,-7-2-3-1,5-7-4-15,1 17-7 16,-15-11-28-16,-5 5-1 15,-22 9-1-15,0 0 2 0</inkml:trace>
  <inkml:trace contextRef="#ctx0" brushRef="#br2" timeOffset="226240.6089">4073 12169 26 0,'0'0'11'16,"41"-18"-11"-16,-4 11 0 0,-10-20-25 15</inkml:trace>
  <inkml:trace contextRef="#ctx0" brushRef="#br2" timeOffset="226775.8131">4928 12028 70 0,'0'0'39'0,"0"0"2"16,0 0 0-16,-4 41-30 15,-4-18-3-15,14 17-3 0,-4 0-1 16,8 4-2-16,-3-1 0 16,7 1-1-16,-4-8 0 15,-1-3-1-15,-1-8 0 16,-8-25 0-16,10 19-2 15,-10-19-2-15,0 0-3 16,-10-38-8-16,8 16-26 16,-6-10-2-16,-5-5 2 15,-5-1-1-15</inkml:trace>
  <inkml:trace contextRef="#ctx0" brushRef="#br2" timeOffset="227251.9965">4720 11942 70 0,'-6'-23'38'15,"14"4"0"-15,11 13-10 16,2-23-18-16,31 18-3 16,-4-8-1-1,20 11-2-15,-3 0-1 0,9 12-1 16,-7 4 0-16,-3 9 0 16,-14 6 0-16,-11 4-1 15,-18 6 0-15,-13 3 0 16,-20-1 0-16,-13-1 0 15,-12-3-1-15,-9-6 1 16,-2-2-2-16,3-6 1 16,3-2-1-16,9-5 1 15,8-8 0-15,25-2-1 0,0 0 1 16,0 0 0-16,29-10 0 16,2 6 0-1,6 3 0-15,5 4 0 16,4 5 0-16,-3 4-1 0,-3 3 2 15,-1 12 0-15,-12 2 0 16,-10 5 0-16,-11-1 1 16,-14 3-1-16,-13-3 1 15,-10 1-1-15,-11-5 0 16,-12-6 0-16,-2-4 0 16,4-5 0-16,3-3 0 15,5-9-2-15,11 2-2 0,4-14-5 16,29 10-13-1,0 0-22-15,0 0 0 16,10-30 1-16,9 12-2 16</inkml:trace>
  <inkml:trace contextRef="#ctx0" brushRef="#br2" timeOffset="227699.1662">5408 12301 78 0,'45'-10'40'16,"3"3"1"-16,8 16-12 16,-16-28-18-16,26 21-2 15,-28-10-2-15,13 18-2 16,-19 1-2-16,-9 5-1 16,-23-16 1-16,8 40-2 15,-19-11 0-15,-9-2 0 0,-5 5-1 16,-2-1 1-16,-6-2-1 15,6-2 1-15,2-3-1 16,4-4 1-16,4-5-1 16,17-15 1-16,-19 19-1 15,19-19 0-15,0 0 1 16,0 0-1-16,0 0 1 16,25-7-1-16,-8 3 1 15,8-2-1-15,6 4 1 16,9-4 0-16,9 6-1 15,3-4 0-15,6 4 0 16,-1-3 1-16,1 1-1 16,-6 2 1-16,-3 0-1 0,-11 0-1 15,-7 2 0-15,-14-4-3 16,-17 2-5-16,0 0-34 16,0 0-2-16,0 0 1 15,-40 15-1-15</inkml:trace>
  <inkml:trace contextRef="#ctx0" brushRef="#br2" timeOffset="229819.9855">1952 14104 17 0,'11'-36'33'15,"-11"36"2"-15,6-20-7 0,-17-1-7 16,11 21-4-16,0 0-4 16,1 19-3-16,-10 3-1 15,11 24-2-15,-10 7-2 16,4 14-1-16,-7 6-1 15,7 4-1-15,-4 11 1 16,4-5-3-16,0-8 0 16,0-12-1-16,4-11-1 15,2-18-2-15,8-1-2 16,-10-33-4-16,0 0-25 16,17 4-4-16,-17-31 0 15,0-10-1-15</inkml:trace>
  <inkml:trace contextRef="#ctx0" brushRef="#br2" timeOffset="230235.1372">1890 14208 54 0,'0'0'38'0,"0"0"0"16,0 0 1-16,2 17-29 15,-8 4-2-15,16 17-1 16,-4-1-3-16,11 5-1 15,2 0-1-15,10-5-1 16,2-5-1-16,4-11 0 16,1-13-1-16,3-12-1 0,-2-11 1 15,-6-14 0-15,-3-7-1 16,-2-16 0 0,-5-8 1-16,-4-3-1 15,-3 0 2-15,-5 3-1 0,-3 8 3 16,0 8-2-16,-4 14 2 15,-2 30 1-15,0 0-1 16,0 0 1-16,-20 44-1 16,15 2 0-16,-3 7-1 15,2 7 0-15,4 1-1 16,2-5 0-16,4-2 0 16,0-14-2-16,8-4-2 15,-9-15-4-15,19 8-8 0,-22-29-24 16,23 16 0-1,-23-16 0-15,21-4 1 16</inkml:trace>
  <inkml:trace contextRef="#ctx0" brushRef="#br2" timeOffset="230551.2621">2555 14434 59 0,'0'29'38'0,"-7"-12"1"16,-3 4 0-16,10 10-30 16,-13-12-1-16,22 8-3 15,-7-8-2-15,-2-19-1 16,31 21-1-16,-10-17-1 16,4-12 0-16,0-5 0 15,-3-5 0-15,-7-6 1 0,-3-3 0 16,-7-4-1-16,-1-2 1 15,-9 7 0-15,-3-3-1 16,-4 6-1-16,1 4 0 16,-5-1-4-16,16 20-5 15,-29-11-28-15,29 11-1 16,0 0-2-16,0 0 1 16</inkml:trace>
  <inkml:trace contextRef="#ctx0" brushRef="#br2" timeOffset="231023.4396">3217 13822 27 0,'23'-8'32'0,"-23"8"-6"16,0 0-3-16,0 0-1 15,0 0-4-15,0 0-6 16,0 0-2-16,0 0-1 16,0 0-1-16,0 0-1 0,0 0-1 15,0 0-1-15,0 0 0 16,18 21-1-16,-16-3-1 15,1 9 0-15,-1 3-1 16,2 7 1 0,-4 3-2-16,4 10 1 15,0-2-1-15,0 2 0 0,2-4 0 16,-1-4-1-16,5-4 0 16,-4-3 0-16,3-10 1 15,-9-25-2-15,12 25 0 16,-12-25-1-16,0 0-1 15,19-6-1-15,-19 6-3 16,8-17-6-16,13 17-27 0,-21 0-2 16,0 0 0-16,0 0 1 15</inkml:trace>
  <inkml:trace contextRef="#ctx0" brushRef="#br2" timeOffset="231307.5482">3076 14532 47 0,'-29'17'39'15,"29"-17"0"-15,0 0 1 16,2-19-24-16,25 19-6 16,-6-14-3-16,18 11-1 0,-4-7-2 15,9 4 0 1,-1-3-2-16,7 5-1 15,-2-2 0-15,-2-2-1 16,-1 3 0-16,-5-3 0 0,-1-4-2 16,-8 1-2-16,1 7-1 15,-18-13-5-15,11 21-17 16,-25-4-14-16,0 0 1 16,-4-20 0-16</inkml:trace>
  <inkml:trace contextRef="#ctx0" brushRef="#br2" timeOffset="231647.6782">2949 13849 38 0,'-21'-16'38'15,"21"16"1"-15,0 0 1 16,38-38-18-16,11 34-11 16,-5-17-2-16,23 12-2 0,-1-9-3 15,5 9-1 1,-3-5-2-16,-3 3-1 15,-5 5-3-15,-17-5-3 16,3 18-7-16,-21-9-27 0,-4 8-1 16,-21-6 1-16,23 17-1 15</inkml:trace>
  <inkml:trace contextRef="#ctx0" brushRef="#br2" timeOffset="232407.9722">3908 14100 18 0,'0'0'31'0,"0"0"-3"15,-6-21-3-15,6 21-3 16,0 0-4-16,0 0-3 15,0 0-3-15,0 0-2 16,-16-19-1-16,16 19-2 16,0 0-1-16,2 23-1 15,-6-6-1-15,6 12-1 16,-5 0 0-16,4 7-1 16,-2 2 0-16,2 5 0 15,1-3-1-15,0-9 0 16,2-1-1-16,0-9-1 15,0 1-1-15,-4-22-1 0,8 23-3 16,-8-23-16-16,0 0-18 16,0 0-3-1,-25-18 2-15,5 16-2 16</inkml:trace>
  <inkml:trace contextRef="#ctx0" brushRef="#br2" timeOffset="232827.1334">1942 14831 51 0,'-17'-6'38'16,"17"6"1"-16,0 0 0 31,7-19-26-31,24 27-2 0,2-16-3 0,31 12-2 16,13-10-1-16,33 2-1 15,21-11-1-15,33-2 0 16,19-4 0-16,18-4-1 15,5-2-1 1,-1 0 1-16,-14-2-2 0,-20 2 1 16,-26 10-1-16,-35 4 0 15,-33 3-3-15,-31 2 0 16,-24 12-4-16,-22-4-17 0,-31-2-19 16,-6 12 1-16,-9 5 0 15,-8 4-1-15</inkml:trace>
  <inkml:trace contextRef="#ctx0" brushRef="#br2" timeOffset="234051.6022">1605 15725 30 0,'5'-25'32'16,"5"-2"2"-16,23 2-2 16,9 0-21-16,1-13-3 15,18 13 1-15,-10-6-1 0,12 20-1 16,-17 1 0-16,1 29-1 16,-22 4-1-16,-6 25-1 15,-25 4 0-15,-11 13-2 16,-10 0 1-16,-6 8-2 15,-7-2 0-15,-3-7-1 16,3-13 1-16,3-7-1 16,8-13 0-16,10-10 0 15,19-21 0-15,-23 12 1 16,23-12-1-16,9-27 1 16,1 8-1-16,7-2 1 15,3-2 0-15,3 3-1 16,0-1 1-16,6 4-1 0,2 6 1 15,-6 1-2-15,6 4 2 16,-4 6-2-16,2 4-1 16,-4-6-3-16,8 19-5 15,-33-17-28-15,32 4-3 16,-12-8 2-16,-1-1-2 16</inkml:trace>
  <inkml:trace contextRef="#ctx0" brushRef="#br2" timeOffset="234283.6874">2415 15711 64 0,'23'-9'39'0,"-23"9"2"16,11 17-1-16,-1 12-30 16,-16-6-1-16,12 15-4 15,-8-3 0-15,4 3-3 16,-2-5 0-16,4 3-2 15,-4-11-2-15,4-6 0 16,-4-19-3-16,0 0-7 16,40 0-29-16,-22-15 0 15,3-6-1-15,-2-16 2 16</inkml:trace>
  <inkml:trace contextRef="#ctx0" brushRef="#br2" timeOffset="234495.7692">2719 15621 67 0,'18'2'39'0,"-16"15"2"0,-8 6-1 16,14 16-31 31,-18-5-2-47,12 10-2 0,-8-3-1 0,6-3-3 0,2-1 1 0,-2-9-3 0,4-5 0 15,-4-23-4-15,4 21-4 16,-4-21-14-16,-12-21-18 15,5 2 1-15,-5-4-1 16,-3-6 0-16</inkml:trace>
  <inkml:trace contextRef="#ctx0" brushRef="#br2" timeOffset="234743.8637">2147 15589 52 0,'0'0'37'0,"-6"-18"2"15,27 5 0-15,16 3-28 16,3-13-2-16,32 10-2 16,-3-8-1-16,14 7-2 15,-4-3-1-15,0 6-1 16,-9-3-1-16,-5 8 0 16,-13 4-2-16,-15 2 0 15,-12 10-1-15,-25-10-3 0,17 27-5 16,-17-27-28-16,-21 27-2 15,21-27 0 1,-15 21 0-16</inkml:trace>
  <inkml:trace contextRef="#ctx0" brushRef="#br2" timeOffset="235252.0614">3655 14938 36 0,'15'-25'38'0,"-15"25"0"15,0 0 1-15,0 0-21 16,-25 0-5-16,14 25-2 16,-24 0-3-16,4 25-2 15,-11 6-1-15,1 22-1 16,-1 5-2-16,9 11 1 16,6 2-1-16,13-2-1 15,13-4 0-15,10-9-1 16,10-12 1-16,8-12-1 15,4-13 1-15,-2-11-1 16,-4-10 1-16,-2-6 0 0,-23-17 0 16,27 17 0-16,-27-17-1 15,0 0 1-15,0 0-1 16,0 0 0-16,0 0 0 16,0 0-1-16,0 0-1 15,0 0 0-15,0 0-1 16,10-23-4-16,-10 23-5 15,0 0-30-15,0 0 0 16,-11-26 1-16,11 26-1 16</inkml:trace>
  <inkml:trace contextRef="#ctx0" brushRef="#br2" timeOffset="235980.3439">3786 15779 52 0,'0'0'40'0,"0"0"0"16,4 17 1-16,-4-17-19 15,0 0-14-15,0 0-3 16,0 0-2-16,0 0-1 16,0 0-3-16,0 0 0 0,23 0-5 15,-23 0-3-15,17-23-30 16,-17 23-2-16,0 0 0 15,10-27 0-15</inkml:trace>
  <inkml:trace contextRef="#ctx0" brushRef="#br2" timeOffset="236335.4737">4068 15270 69 0,'0'0'41'15,"17"-19"1"-15,-17 19-1 16,0 0-31-16,14 29-2 16,-11-12-3-16,7 19 0 15,-8 3-2-15,4 7 0 16,-4 4-2-16,2 3 1 15,-4-1-1-15,0-2-1 16,-2-6 1-16,0-7-1 16,0-9-1-16,2-8 1 15,0-20-1-15,-2 21-2 16,2-21-1-16,0 0-2 0,0 0-8 16,0 0-29-16,25-12 1 15,-25 12-1-15,17-27 2 16</inkml:trace>
  <inkml:trace contextRef="#ctx0" brushRef="#br2" timeOffset="236559.559">4338 15533 63 0,'0'0'39'16,"29"-17"0"-16,-10 11 0 15,18 10-31-15,-14-12-2 0,11 4-2 16,1-3-3-16,2-3-2 16,-2 4-2-16,-10-11-4 15,9 23-16-15,-14-16-16 16,-20 10 0-16,23-25 0 16,-23 8 0-16</inkml:trace>
  <inkml:trace contextRef="#ctx0" brushRef="#br2" timeOffset="236755.6368">4563 15366 73 0,'-3'27'40'0,"1"-4"0"16,4 2 1-16,-4-4-34 15,13 8-3-15,-1 0-3 16,1-12-3-16,7 8-4 15,-18-25-33-15,11 17-1 16,-11-17-1-16,18 4 1 16</inkml:trace>
  <inkml:trace contextRef="#ctx0" brushRef="#br2" timeOffset="237235.8177">4843 15412 76 0,'0'0'39'16,"-4"35"2"-16,4-18-2 0,10 10-32 16,-4-8-4-16,11 0 0 15,0-11-2-15,12-2-1 16,0-8 1-16,2-12-2 15,0-5 1-15,-6-10-1 16,-2-1 1-16,-4-1-1 16,-3 4 1-16,-8 2 0 15,-1 4 0-15,-7 21 0 0,18-4 1 16,-18 4 0-16,23 40 0 16,-8-5 0-16,5 9 0 15,5 6 0 1,0 6 1-16,2 1-2 15,-4 5 3-15,2-1-2 0,-8-4 1 16,-3-5-2-16,-8-6 2 16,-10 0-1-16,-8-5 0 15,-7-5 1-15,-10-9-2 16,-6-2 0-16,-7-8 0 16,-8-7-1-16,-1-5-1 15,-1-12-3-15,8 11-6 16,-6-24-31-16,9 5 0 0,7-12-1 15,9 2 1 1</inkml:trace>
  <inkml:trace contextRef="#ctx0" brushRef="#br2" timeOffset="237662.9849">5424 14921 60 0,'17'-17'39'16,"-17"17"1"-16,27 0 0 16,6 11-29-16,-33-11-2 15,38 43-1-15,-18-13-2 16,11 22-1-16,-3 6-1 16,1 14-1-16,-5 5-1 15,-3 9 0-15,-10 1-1 16,-9-5 0-16,-9-1-1 15,-15-10 0-15,-10-6-1 16,-7-13-1-16,-3-10-2 16,-14-23-11-16,11 2-26 15,-3-13-3-15,4-6 1 0,3-8 0 16</inkml:trace>
  <inkml:trace contextRef="#ctx0" brushRef="#br2" timeOffset="238461.2909">6392 14246 10 0,'0'0'33'16,"0"0"2"-16,0 0 1 15,4 19-12-15,-4-19-6 16,0 0-5-16,0 0-3 31,21-8-2-31,-21 8-3 0,40-9-1 0,-11 1-3 16,8 0-1-16,7 1-2 15,-7-5-3-15,7 14-4 16,-22-15-20-16,5 9-8 16,-27 4-2-16,0 0 2 15</inkml:trace>
  <inkml:trace contextRef="#ctx0" brushRef="#br2" timeOffset="238710.3894">6342 14478 45 0,'0'0'37'16,"-8"23"1"-16,8-23 1 16,0 0-25-16,44 12-2 15,-20-20-3-15,18 10-2 16,0-12-2-16,12 4-1 15,-3-3-1-15,-1 1-1 16,-6-5-1-16,-7 5 1 16,-6 0-1-16,-12 6-1 0,-19 2 0 15,0 0-1-15,0 0-1 16,0 0-3-16,-2 20-8 16,2-20-28-16,-21 13 1 15,21-13-1-15,-31 13 0 16</inkml:trace>
  <inkml:trace contextRef="#ctx0" brushRef="#br2" timeOffset="239811.8062">7316 13772 30 0,'8'-25'35'15,"-8"25"1"-15,0 0 1 16,5-29-19-16,9 52-5 16,-20-5-2-16,18 30-2 15,-14-2-2-15,11 19-2 16,-7 6-1-16,6 8-1 15,-4-3-2-15,2-1 0 16,-3-10-1-16,-1-13 0 16,2-10-1-16,-4-11-2 15,4-6-2-15,-4-25-5 16,0 0-23-16,21-8-7 16,-19-11 0-16,2-12 1 0</inkml:trace>
  <inkml:trace contextRef="#ctx0" brushRef="#br2" timeOffset="240231.9656">7349 13941 42 0,'0'0'37'0,"-20"-4"0"16,20 4 1-16,-7 25-19 16,18 10-8-16,-7-9-5 15,17 15 0-15,2-11-2 16,10 5-1-16,4-12-1 15,3-2 0-15,1-9-1 16,1-11-1-16,-3-8 0 0,-4-12-1 16,-3-4-1-16,-7-16 1 15,-1 1-2-15,-7-14 0 16,0-2 1 0,-7-1 0-16,0 5 1 0,-7 2 1 15,-1 8 0-15,-2 7 1 16,-2 12 1-16,2 21 1 15,0 0 0-15,-3 21 0 16,3 4 0-16,3 17 0 16,-1 4-1-16,4 8 0 15,2 1 0-15,0-1-1 16,1 0-1-16,1-6 1 0,0-6-3 16,-3-7 1-16,5-7-4 15,-12-28-3-15,25 33-22 16,-25-33-10-16,17 2-1 15,-17-2 1 1</inkml:trace>
  <inkml:trace contextRef="#ctx0" brushRef="#br2" timeOffset="240588.1046">8110 14175 62 0,'0'0'38'0,"10"21"1"0,-14-4 1 0,6 16-29 15,-21-14-3 1,15 16-2-16,-8-3-3 0,9 3 0 16,3-5-2-16,5-7 0 15,-5-23-1-15,31 25 0 16,-6-21 0-16,4-8 0 15,0-11 1-15,-2-6-1 16,-4-8 0-16,-3-2 0 16,-11 1 0-16,-3-3 0 15,-8 2 0-15,-6-1-1 16,1 5-1-16,-9 0-3 0,16 27-4 16,-27-29-27-1,21 12-3-15,6 17-1 16,-3-27 0-16</inkml:trace>
  <inkml:trace contextRef="#ctx0" brushRef="#br2" timeOffset="240915.2259">8905 13584 56 0,'19'-8'40'15,"-19"8"0"-15,27-7 1 16,-27 7-23-16,10 23-8 0,2 6-3 16,-12 3-2-16,4 12-1 15,-3 2-1-15,1 12-1 16,0-4-1-16,2-1 0 15,0-1-2-15,4-6-1 16,-1-2-3-16,-3-17-2 16,14 15-10-16,-11-23-24 15,-7 3 0-15,0-22-1 16,-19 15 2-16</inkml:trace>
  <inkml:trace contextRef="#ctx0" brushRef="#br2" timeOffset="241120.3049">8737 14238 63 0,'0'0'37'16,"0"0"3"-16,25-9-2 15,10 5-27-15,-6-15-3 16,19 3-2-16,-3-7-2 16,5 4-2-16,0-4-1 15,-6-2-3-15,1 10-3 16,-14-14-5-16,13 2-29 15,-23 2 0-15,-7 0 0 16,-9-4-1-16</inkml:trace>
  <inkml:trace contextRef="#ctx0" brushRef="#br2" timeOffset="241360.4042">8720 13613 63 0,'0'0'39'0,"19"-23"-2"15,8 8 2-15,10 5-32 16,3-11-1-16,18 5-3 16,-2 3-1-16,2 2-3 15,2 11-4-15,-10-16-9 16,-6 18-24-16,-3 12 1 0,-8-1-2 15,-2 8 2-15</inkml:trace>
  <inkml:trace contextRef="#ctx0" brushRef="#br2" timeOffset="241779.5601">9470 13857 62 0,'18'-4'39'0,"7"0"1"15,4 4-1-15,-10-12-28 0,21 20-2 16,-16-10-2 0,6 10-3-16,-12 1 0 15,-5 11-2-15,-9-1-1 16,-10 6 1-16,-9 1-1 0,-6 13 0 15,-8-5-1-15,0 9 0 16,-2-5 0-16,4-5 1 16,4-3-1-16,6-1 1 15,9-4 0-15,8-25 0 16,11 27 0-16,-11-27 0 16,39 7 0-16,-10-8-1 15,8-3 1-15,1-4-1 16,5 0 0-16,-1-1-1 15,0 1 0-15,-1-3-2 16,-1 9-2-16,-18-12-6 16,10 16-29-16,-32-2-2 15,0 0 1-15,-7 17-1 0</inkml:trace>
  <inkml:trace contextRef="#ctx0" brushRef="#br2" timeOffset="242299.7568">7092 14890 58 0,'-23'2'38'16,"23"-2"2"-16,0 0 0 15,19-13-29-15,49 11-2 0,15-13-1 16,42 5-1-16,25-17-1 16,38 2-1-16,20-7-1 15,25 1-1 1,6-2-1-16,6 1 0 0,-9-1-1 15,-26 4 0-15,-31 10-1 16,-38 2-1-16,-33 9-3 16,-46-3-3-16,-22 22-10 15,-40-11-25-15,-40 14 0 16,-12-1 0-16,-14 4-1 16</inkml:trace>
  <inkml:trace contextRef="#ctx0" brushRef="#br2" timeOffset="243156.0928">7053 15543 47 0,'0'0'34'0,"14"-37"1"16,3 3-8-16,20 24-15 15,-14-21-2-15,25 20-1 16,-9-16-1-16,13 17-1 16,-11 1-2-16,7 15 0 0,-12-1-2 15,-5 14-1 1,-13 8 0-16,-13 14 0 16,-14 5-1-16,-11 7-1 15,-10 3 2-15,-7 0-3 0,-5-3 2 16,-1-7-2-16,5-5 2 15,3-11-3-15,8-5 3 16,6-7-2-16,21-18 2 16,-24 9-1-16,24-9 0 15,0 0 1-15,4-17-1 16,-4 17 0-16,25-27-1 16,-5 14 2-16,5-1-2 15,4 3 2-15,2 3-2 16,3 2 1-16,-1 2 0 15,2 2-1-15,1 6-2 16,-5-6-1-16,4 14-4 16,-35-12-30-16,37 6-2 0,-18-6 0 15,-2-2 1-15</inkml:trace>
  <inkml:trace contextRef="#ctx0" brushRef="#br2" timeOffset="243412.1822">7786 15566 64 0,'27'-8'40'0,"-27"8"0"16,22 17 0-16,-13 22-28 16,-11-20-4-16,14 11-2 15,-12 3-1-15,2 5-3 0,-4-1 0 16,0-5-2-16,-2-3 0 15,0-8-3-15,2-2 0 16,2-19-6-16,4 22-7 16,-4-22-24-16,0 0 0 15,14-31 0-15,-3 6 0 16</inkml:trace>
  <inkml:trace contextRef="#ctx0" brushRef="#br2" timeOffset="243620.2619">8008 15516 59 0,'0'0'40'0,"18"-10"0"0,-16 31 1 16,-2-21-28-16,1 54-3 15,-6-20-4-15,10 12-1 16,-5-3-2-16,4-3-2 16,2-5 0-16,-2-9-3 15,2-1-1-15,-6-25-4 16,15 25-9-16,-15-25-24 15,0 0-1-15,-2-25 0 16,2 25 1-16</inkml:trace>
  <inkml:trace contextRef="#ctx0" brushRef="#br2" timeOffset="243915.3746">7634 15568 68 0,'-2'-20'39'0,"23"11"1"0,10-7 0 16,33 9-31-16,-12-16-1 15,23 11-2-15,0-5-1 16,6 3-1-16,-5-1-2 16,-3 6-1-16,-13 1 0 15,-14 6 0-15,-11 0-1 16,-14 4 0-16,-21-2 1 15,17 8-2-15,-17-8 1 16,0 0-1-16,-19 21-2 0,2-19-5 16,17 17-32-1,-20-11-2-15,20-8 1 16,-31 26-1-16</inkml:trace>
  <inkml:trace contextRef="#ctx0" brushRef="#br2" timeOffset="244687.6713">8919 15146 51 0,'5'-20'38'0,"-5"20"1"16,0 0 0-16,0 0-24 16,-40 10-3-16,25 17-3 15,-18-4-2-15,10 19-2 16,-12 4-2-16,10 15 0 15,0 5-1-15,11 5 0 0,6-2-1 16,8-4-1-16,8-2 1 16,6-5-1-16,9-8 1 15,0-10-1-15,4-9 1 16,-4-10-1 0,0-6 1-16,-3-5 0 0,-20-10 0 15,29 11 0-15,-29-11 0 16,0 0 0-16,17-4-1 15,-17 4 1-15,0 0-1 16,0 0 0-16,0 0-1 16,0 0 0-16,0 0-1 15,0 0-3-15,0 0-7 16,-10-15-29-16,10 15-2 0,0 0 0 16,-23-19-1-16</inkml:trace>
  <inkml:trace contextRef="#ctx0" brushRef="#br2" timeOffset="247931.9129">9279 15466 32 0,'-13'-23'35'0,"13"23"0"15,0 0 0-15,-35-39-20 0,35 39-3 16,-25-9-2-16,25 9-3 15,-27 15 0-15,15 6-2 16,-5-2-1-16,7 10-1 16,-1 0 0-16,7 4-1 15,4-1-1-15,8-1 0 16,5-8-1-16,-13-23 0 16,35 19 0-16,-10-23-1 15,2-5 0-15,-2-9 1 16,0-8 0-16,-2-7-1 15,0-5 1-15,-1-1-1 16,-3 3 0-16,-7 1 1 0,1 7 0 31,-1 8 0-31,-12 20 0 0,23-7 0 16,-8 24 1-16,3 14 0 0,1 15-1 16,4 13 1-16,-2 8 0 15,0 10-1-15,-3 5 1 16,-7 5-1-16,-7-5 0 15,-8 5 1-15,-9-11 1 16,-8-1-2-16,-16-12 1 16,-3-5 0-16,-9-10 0 15,5-8 0-15,-6-13 0 16,5-12 0-16,5-15-1 16,7-13 1-16,10-10 0 0,11-12-1 15,5-14 0-15,9-11 0 16,5-1 1-16,7-8-1 15,5 3 0-15,4 1-1 16,6 4 1-16,0 1-1 16,2 14-1-16,-4-4-2 15,8 22-6-15,-24-5-29 16,12 12 0-16,-23 21-2 16,24-17 0-16</inkml:trace>
  <inkml:trace contextRef="#ctx0" brushRef="#br2" timeOffset="248716.2218">9902 15004 46 0,'0'0'35'16,"0"0"2"-16,-2-23 1 16,2 23-26-16,18 0-2 15,7 15-2-15,-25-15-1 16,46 40 0-16,-21-11-2 0,6 15-1 16,-8 10-1-1,0 13 0-15,-9 4-1 16,-6 8 1-16,-10-1-1 15,-8 1-1-15,-9-4 1 16,-4-1-1-16,-4-10 0 0,1-9 0 16,-2-11 0-16,4-13-1 15,5-4 0-15,19-27-1 16,-27 29-1-16,27-29-3 16,0 0-6-16,0 0-30 15,0 0-1-15,0 0 0 16,0 0-1-16</inkml:trace>
  <inkml:trace contextRef="#ctx0" brushRef="#br2" timeOffset="256099.7524">2806 13546 47 0,'0'0'38'0,"0"0"1"16,-25 17-3-16,-6 41-23 16,-36-5-2-16,3 49-1 15,-30 3-4-15,-3 30 0 16,-19-3-2-16,3 12-2 0,-5-6 0 16,12-15-5-1,15-4-3-15,-1-35-27 16,30-11-7-16,16-21-2 15,17-14 0-15</inkml:trace>
  <inkml:trace contextRef="#ctx0" brushRef="#br2" timeOffset="256755.9747">8373 13256 61 0,'19'-23'39'0,"-19"23"0"16,-35 8 2-16,-26 9-30 0,-18 50-2 16,-26 8-2-16,-6 29-3 15,-17 16 0-15,3 17-3 16,5 5-2-16,8-12-7 15,37 0-31-15,4-13-1 16,13-13-1-16,12-20 1 16</inkml:trace>
  <inkml:trace contextRef="#ctx0" brushRef="#br2" timeOffset="257364.1799">3292 14844 21 0,'-29'-9'35'16,"-9"15"3"-16,-16 18 1 16,-16 11-17-16,3 61-3 15,-45 0-7-15,6 40-3 0,-35 8-3 16,0 19-2-16,-5 2-2 16,5-4-1-16,12-8-3 15,11-28-3-15,33-6-11 16,16-40-23-16,30-26-3 15,26-28 1-15,13-25 0 16</inkml:trace>
  <inkml:trace contextRef="#ctx0" brushRef="#br2" timeOffset="258091.4275">8456 14988 58 0,'0'0'37'0,"-2"-23"2"16,-16 23 0-16,-1 25-28 15,-25 6-1-15,1 30-2 16,-24 8-1-16,-5 27-2 16,-14 4-1-16,-3 7-2 0,-6-1 0 15,5-1-1-15,1-11-1 16,6-9-2 0,18-10-2-16,3-31-9 15,27 6-28-15,4-16 1 0,16-7-3 16,9-8 1-16</inkml:trace>
  <inkml:trace contextRef="#ctx0" brushRef="#br2" timeOffset="261711.6522">12277 13647 18 0,'0'0'31'0,"0"-21"1"16,0 21-8-16,2-17-3 15,-10-2-2-15,8 19-3 16,0 0-4-16,0 0-2 16,10-23-1-16,-10 23-2 15,0 0-2-15,13 25 0 16,-11-8-2-16,4 10-1 15,-2 4 0-15,1 11 0 16,1-2-1-16,-2 4 0 16,0 0-1-16,2-1 0 15,-2-7-1-15,-2-5-1 16,3-3-2-16,-5-28-3 0,8 35-5 16,-8-35-19-16,0 0-9 15,0 0 1-15,-19 15 0 16</inkml:trace>
  <inkml:trace contextRef="#ctx0" brushRef="#br2" timeOffset="261935.7255">12051 14135 41 0,'0'0'34'16,"0"0"2"-16,0 0 0 15,21 9-23-15,-5-32-2 16,26 19-2-16,-5-19-2 15,23 8-1-15,-5-8-3 0,9 2-1 16,-4-2-1-16,-6-2-1 16,-4 8-3-16,-15-8-3 15,1 21-5 1,-36 4-25-16,8-27-2 0,-8 27 1 16,-21-23-1-16</inkml:trace>
  <inkml:trace contextRef="#ctx0" brushRef="#br2" timeOffset="262151.7985">12034 13621 60 0,'0'0'36'16,"-10"-37"0"-16,25 14 1 15,11 14-30 1,6-18-2-16,20 7-2 15,8-3 1-15,6 2-5 0,5 8-3 16,-13-2-13-16,2 9-19 16,-4 10 0-16,-14 0-1 15,-1 9 1-15</inkml:trace>
  <inkml:trace contextRef="#ctx0" brushRef="#br2" timeOffset="262415.8878">12921 13753 73 0,'0'0'39'16,"13"17"1"-16,-9 2-1 15,-4-19-31-15,6 44-1 16,-8-15-3-16,6 6-1 15,-4-3-2-15,2 1-1 16,-2 5-3-16,-2-17-3 16,14 22-10-16,-10-20-24 15,-4-6 1-15,0 0-1 16,2-17 1-16</inkml:trace>
  <inkml:trace contextRef="#ctx0" brushRef="#br2" timeOffset="262783.0113">11681 14520 59 0,'-18'14'39'0,"18"-14"-2"15,39 5 2-15,0-16-27 0,40 7-3 16,4-15-1-16,38 0-3 16,12-8-1-16,20 0-1 15,3-4-1-15,-4 2-1 16,-9 1 0-16,-20 5-2 15,-17 5 0-15,-27 9-3 16,-17 13-3-16,-39-14-10 16,-23 10-21-16,10 27-3 15,-29-6 2-15,-12 4-1 16</inkml:trace>
  <inkml:trace contextRef="#ctx0" brushRef="#br2" timeOffset="263339.1995">11507 15146 29 0,'0'0'35'0,"14"-22"1"16,-14 22 0-16,0 0-18 15,5-19-3-15,-5 19-3 16,-2 21-3-16,1 8-1 16,-13 6-3-16,8 16-1 15,-7 5-1-15,5 13 0 16,0 2-2-16,6 2 0 15,6-2 0-15,8-8-1 16,5-9 1-16,4-8-1 16,4-11 0-16,1-11-1 15,-3-4 1-15,-4-11-1 0,-2-1 0 16,-17-8-1-16,22 4-3 16,-22-4-4-16,19-16-29 15,-19 16-2-15,0 0 0 16,11-21 1-16</inkml:trace>
  <inkml:trace contextRef="#ctx0" brushRef="#br2" timeOffset="263612.2925">11962 15788 66 0,'0'0'40'16,"23"-4"0"-16,-23 4 0 15,0 0-27-15,20 2-8 16,-20-2-2-16,0 0-1 16,0 0-3-16,0 0-2 15,0 0-3-15,-8-21-12 16,8 21-20-16,0 0-2 15,4-23 1-15,-4 23 0 16</inkml:trace>
  <inkml:trace contextRef="#ctx0" brushRef="#br2" timeOffset="263903.39">12207 15205 72 0,'0'0'40'0,"10"-25"0"16,-10 25-1-16,0 0-28 15,0 23-3-15,-2-2-3 16,6 16-1-16,-6 1-1 16,6 8-1-16,-2 6-1 15,2 0 0-15,-4-3 0 0,1-3-1 16,-1-7 0-16,0-14-1 15,0 0-3-15,0-25-2 16,0 28-5 0,0-28-29-16,0 0-1 0,0 0-1 15,0 0 2-15</inkml:trace>
  <inkml:trace contextRef="#ctx0" brushRef="#br2" timeOffset="264263.5126">12365 15370 14 0,'0'0'32'0,"8"-17"1"0,-8 17 0 16,0 0-12-16,0-23-5 15,0 23-4-15,0 0-2 16,0 0-2-16,0 0-2 16,0 0-2-16,0 0 0 15,21-16-2-15,-21 16 0 16,37-5 0-16,-14-1-1 16,6 2 0-16,2-4 0 15,-2 3-1-15,-4 1 0 0,-4-2-1 16,-2 4-1-16,-19 2-2 15,26 0-3-15,-26 0-20 16,0 0-11 0,0 0 0-16,0 0 0 0</inkml:trace>
  <inkml:trace contextRef="#ctx0" brushRef="#br2" timeOffset="264519.5984">12551 15153 57 0,'0'0'39'0,"-6"-21"0"15,6 21 0-15,0 0-26 16,-2 27-4 0,-4-10-2-16,10 20-3 15,-6-5 0-15,4 9-2 0,-4 3-1 16,2 0-1-16,-2-4-1 15,0-7-3-15,6 5-4 16,-4-38-19-16,-6 23-13 16,6-23 0-16,0 0 0 15</inkml:trace>
  <inkml:trace contextRef="#ctx0" brushRef="#br2" timeOffset="264955.7464">12728 15270 42 0,'-2'25'36'0,"-4"-8"1"16,4 8 0-16,4 6-15 15,-4-14-15-15,20 12-1 16,-18-29-3-16,38 29-1 16,-13-23-2-16,4-10 1 15,-2-6-1-15,-2-3 0 16,1-6 0-16,-7-4-1 15,-2 3 1-15,-5 3-1 16,-12 17 1-16,17-15 0 16,-17 15 1-16,21 30-1 15,-9-5 0-15,5 14 1 16,1 3 0-16,7 12 0 16,-4 1 1-16,6 7-1 0,-8-5 1 15,-1 5-1-15,-9-7 2 16,-3-3-2-16,-14-4 2 15,-3 0-1-15,-12-6-1 16,-6-7 2-16,-8-7-2 16,-4-5 0-16,-3-5-2 15,-4-7 0-15,5-5-2 16,-3-21-5-16,19 13-14 16,-4-25-18-16,12-2-1 15,2-11 1-15,13-6 1 16</inkml:trace>
  <inkml:trace contextRef="#ctx0" brushRef="#br2" timeOffset="265263.8504">13363 14854 72 0,'0'0'40'16,"0"0"0"-16,21-6-1 16,-21 6-31-16,40 39-1 15,-13-9-2-15,14 14-1 16,-3 8-1-16,5 13 0 16,-8 4-2-16,-10 10 1 0,-14 5-2 15,-13 1 1-15,-9-1-2 16,-18-7-1-16,-2-6-3 15,-19-25-24 1,7 4-12-16,-3-19-1 0,6-12 1 16,1-12-2-16</inkml:trace>
  <inkml:trace contextRef="#ctx0" brushRef="#br2" timeOffset="265660.9917">14055 14161 43 0,'0'0'34'0,"-4"22"0"16,4-22 0-1,31-4-22-15,6 6-6 16,-3-12-1-16,13 2-3 15,-1 1-3-15,-4-9-6 0,11 7-20 16,-17 7-7-16,-17-4 0 16,-19 6-1-16</inkml:trace>
  <inkml:trace contextRef="#ctx0" brushRef="#br2" timeOffset="265796.0305">14121 14455 26 0,'0'0'32'0,"31"6"-2"16,-10-20 2-16,19-1-19 16,5 5-9-16,1-1-17 15,8 1-17-15,-17-15 0 16,11 14-2-16,-17-18 1 0</inkml:trace>
  <inkml:trace contextRef="#ctx0" brushRef="#br2" timeOffset="266096.1346">15099 13598 63 0,'0'0'39'0,"17"-22"0"0,-17 22 1 16,33 4-30-16,-33-4-2 16,19 23-2-16,-13-2-1 15,3 10-3-15,-1 4 0 16,-2 7-3-16,0 4-1 16,-8-6-4-16,13 22-9 15,-14-16-24-15,-3-4-1 16,-6 0 0-16,-1-4 0 15</inkml:trace>
  <inkml:trace contextRef="#ctx0" brushRef="#br2" timeOffset="266291.2009">14900 14277 69 0,'23'-10'37'0,"0"-5"1"16,12-6-1-1,15 3-31-15,-6-10-1 0,14 1-3 16,-2-2-1-16,0-4-5 16,2 12-6-16,-17-2-26 15,-5-9-1-15,-7 3-1 16,-12-4 1-16</inkml:trace>
  <inkml:trace contextRef="#ctx0" brushRef="#br2" timeOffset="266503.27">14967 13624 66 0,'18'-23'36'16,"3"-5"0"-16,16 1 1 15,7 4-34-15,6-2 0 16,6 4-4-16,8 15-7 15,-14-4-25-15,4 3-3 16,-2 12 1-16,-8 3-2 16</inkml:trace>
  <inkml:trace contextRef="#ctx0" brushRef="#br2" timeOffset="266907.406">15542 13832 52 0,'0'0'38'0,"39"5"0"15,-5-14 1-15,5 11-24 16,-4-22-5-16,17 15-3 16,-15-9-1-16,1 12-2 15,-11 2-2-15,-10 10 0 16,-17-10 0-16,-5 38-2 15,-20-7 1-15,-6 7 0 16,-6 5-1-16,-2 3 1 16,1-4-1-16,3 2 0 15,6-8 0-15,10-3 1 0,9-8 0 16,14-6-1-16,-4-19 1 16,31 12 0-16,-2-16 0 15,4-2 0-15,5-4-1 16,5 1 0-16,-1-5-1 15,-3 1 0-15,-3 5-2 16,-9-3-2-16,4 15-4 16,-31-4-30-16,0 0-1 15,0 0-1-15,0 0 1 0</inkml:trace>
  <inkml:trace contextRef="#ctx0" brushRef="#br2" timeOffset="267315.5473">14497 14605 65 0,'0'0'38'16,"0"0"0"-16,0 0 1 15,46 13-31-15,0-21-2 16,28 6 0-16,11-9-3 15,23 3 2-15,9-5-4 16,14-3 1-16,-3-3-1 16,-5 2 1-16,-15 2-3 15,-17-5-3-15,-4 19-11 16,-30-9-25-16,-16 2 1 16,-24 4-2-16,-17 4 1 15</inkml:trace>
  <inkml:trace contextRef="#ctx0" brushRef="#br2" timeOffset="268155.8289">15002 15073 70 0,'0'0'37'16,"-21"5"1"-16,21-5-12 15,0 0-14-15,-17 14-3 0,18 9-2 16,-4-2-2-16,8 6-2 15,1-2 0 1,10 2-1-16,-1-4-1 16,6-2-1-16,2-4 1 0,6-13-1 15,2-12 0-15,2-9 0 16,2-8 0-16,-1-12 0 16,-1-1 0-16,2-8-1 15,-6 4 1-15,-4 4 0 16,-6 5 0-16,-5 10 0 15,-14 23 0-15,0 0 0 16,19-4 1-16,-15 33-1 16,2 9 0-16,5 18 1 0,5 13 0 15,7 11-1 1,4 11 1-16,4 4-1 16,-2 1 1-16,-2-2-1 15,-6-3 1-15,-10-9 0 0,-11-11-1 16,-11-8 0-16,-8-13 1 15,-12-8 0-15,-8-13-1 16,-5-12 0-16,-1-13 0 16,1-13 1-16,5-9 0 15,5-12-1-15,5-11 1 16,10-8 1-16,7-9-1 16,10-1 0-16,6-3 0 15,11-3 0-15,5-2-1 16,5 2 1-16,6-1-2 15,3 1 0-15,7 10-1 16,-8-5-5-16,13 27-15 16,-21-11-19-16,0 8-1 0,-13 7 0 15,-7 8-1-15</inkml:trace>
  <inkml:trace contextRef="#ctx0" brushRef="#br2" timeOffset="275591.3453">17980 13383 23 0,'14'-29'32'15,"-14"29"-1"-15,19-4-8 16,-19 4-3-16,0 0-3 0,0 0-6 15,0 0 0-15,-17-6 0 16,9 27-4-16,-19-3 2 16,8 22-4-16,-16-2 0 15,6 18-2-15,-2 0 0 16,8 5-1-16,6 4-2 16,13-1 2-16,6-3-3 15,7-9 1-15,11-8 1 16,3-10 0-16,2-1-1 15,4-12 1-15,-2-6 0 16,-4-5 0-16,-4-8 0 16,2-4 0-16,-21 2 0 15,27-10-1-15,-27 10 0 0,0 0-1 16,16-23-2-16,-16 23-4 16,0 0-7-16,0 0-26 15,0 0-1 1,-10-17-1-16,10 17 2 0</inkml:trace>
  <inkml:trace contextRef="#ctx0" brushRef="#br2" timeOffset="275827.4237">18291 13826 82 0,'13'-17'41'0,"-13"17"0"15,0 0 0-15,0 0-34 16,0 0-3 0,0 0-2-16,0 0-1 15,0 0-2-15,0 0-1 0,6 23-5 16,-6-23-9-16,0-18-25 16,0 18 0-16,0 0 0 15,10-23 1-15</inkml:trace>
  <inkml:trace contextRef="#ctx0" brushRef="#br2" timeOffset="276266.574">18578 13294 53 0,'0'0'35'0,"8"-19"3"16,-8 19-12-16,19-11-8 16,-19 11-3-16,0 0-4 15,-8-17-3-15,8 17-1 16,0 0-2-16,16 17-1 15,-16-17 0-15,0 32-2 16,2-7 1-16,2 16-1 16,-6-9-1-16,4 12 0 15,-4 0 0-15,-2 1 0 0,0-5 0 16,-2 0 0-16,4-5-2 16,-5-14 2-16,5 0-1 15,2-21-1-15,-6 19 0 16,6-19-1-16,0 0-2 15,0 0-2-15,0 0-5 16,2-31-22-16,-2 31-9 16,11-19 0-16,-11 19 0 15</inkml:trace>
  <inkml:trace contextRef="#ctx0" brushRef="#br2" timeOffset="276507.6525">18854 13469 59 0,'21'-4'38'0,"-21"4"0"16,27 0 0-16,-6 14-26 16,-3-20-5-16,16 6-2 15,-5-6-1-15,4 2-3 16,0 2-1-16,-6-5-3 15,2 9-5-15,-29-2-23 16,21-14-7-16,-21 14-1 16,14-17-1-16</inkml:trace>
  <inkml:trace contextRef="#ctx0" brushRef="#br2" timeOffset="276748.7346">19118 13289 69 0,'-17'13'39'16,"17"-13"2"-16,0 25 1 16,4-2-32-16,-12-6 1 15,12 22-5-15,-10-5-1 16,2 7-3-16,-5-5 0 16,3 2-1-16,-2-5-4 15,4-6 1-15,6 0-5 0,-2-27-3 16,19 13-26-16,-19-13-5 15,27-11-1 1,-9-11 1-16</inkml:trace>
  <inkml:trace contextRef="#ctx0" brushRef="#br2" timeOffset="277162.8729">19269 13406 65 0,'0'0'39'0,"0"0"-1"16,-20 13 1-16,32 6-29 15,-12-19-1-15,0 25-4 16,0-25-2-16,19 23-1 16,1-19-1-16,3-4-1 15,4-4 0-15,0-5-1 16,0-5-2-16,0-3 2 16,-4-2-1-16,-4 0 1 15,-3 1-1-15,-16 18 2 0,19-17-2 16,-19 17 3-16,0 0 1 15,13 27-2-15,-7 0 3 16,4 11-3-16,1 6 2 16,5 8-1-16,1 6 1 15,4 5-1-15,-5 0 0 16,-1 6 1-16,-9-13-1 16,-4 3 1-16,-8-9 0 15,-9-6 0-15,-8-9 0 16,-4-10-1-16,-10-16 0 15,-2-3 0-15,-1-8-2 16,-1-9-1-16,3-5-2 16,-3-14-5-16,41 30-20 0,-40-48-12 15,24 15 0-15,7-9-1 16</inkml:trace>
  <inkml:trace contextRef="#ctx0" brushRef="#br2" timeOffset="277446.9696">19747 12978 65 0,'0'0'40'15,"39"-19"-1"-15,-7 25 2 0,-12-5-33 16,36 30 0-16,-8 2-2 15,8 17-1-15,-12 3-1 16,-3 11-2-16,-11 5 1 16,-12 7-2-16,-16 9-1 15,-16-8-2-15,-5 1-3 16,-23-14-11-16,-1 6-25 16,-15-8 1-16,-3-3-3 15,-9-11 1-15</inkml:trace>
  <inkml:trace contextRef="#ctx0" brushRef="#br2" timeOffset="277787.0864">18123 14194 56 0,'42'-23'39'16,"5"12"0"-16,18-5 1 0,18-7-25 15,29 14-7-15,6-16-1 16,24 9-3-1,3-7-2-15,-2 2-1 0,-10 4-3 16,-21-2-4-16,-8 19-15 16,-35-8-18-16,-28 6-1 15,-41 2 0-15,-4 17-1 16</inkml:trace>
  <inkml:trace contextRef="#ctx0" brushRef="#br2" timeOffset="278738.4057">18707 14702 20 0,'0'0'35'16,"-5"-17"3"-16,5 17 0 16,-14-27-13-16,14 27-8 15,0 0-5-15,-13 31-4 16,13-31-3-16,-10 36 0 16,10-13-4-16,8 2 1 15,3-2-2-15,9 0 1 16,3-7-2-16,6-12 1 15,1-4-1-15,1-14 0 0,2-3 1 16,-4-6-1-16,-4-4 0 16,-4-2 0-16,-5 2 2 15,-5 2-1-15,-3 4 1 16,-8 21-1-16,4-17 1 16,-4 17-1-16,0 0 1 15,11 31 0-15,1-1-2 16,5 7 2-16,3 11-2 15,5 8 2-15,2 7-1 16,4 8 2-16,-6 2-2 16,-4 0 1-16,-11-2 1 15,-9 3 1-15,-10-12-2 16,-10-5 1 0,-14-11 0-16,-12-7 0 0,-5-12-1 0,-6-14 0 46,2-11-3-46,-2-17-4 0,14 9-24 0,-6-23-11 0,3 0-1 0,11-9 0 16</inkml:trace>
  <inkml:trace contextRef="#ctx0" brushRef="#br2" timeOffset="279463.6513">20275 14023 45 0,'0'0'36'0,"0"0"0"16,0 0 1-16,12-30-25 16,25 26-3-16,-6-13-4 15,17 7-1-15,-4-5-1 16,4 1-3-16,-1 5-3 16,-9-7-4-16,7 9-25 15,-22 3-5-15,-23 4-1 16,0 0 1-16</inkml:trace>
  <inkml:trace contextRef="#ctx0" brushRef="#br2" timeOffset="279634.7087">20156 14223 34 0,'13'17'35'0,"11"-23"1"15,8 1-1-15,7 3-19 16,-6-27-5-16,19 12-6 15,-6-4-5-15,-7-2-22 16,-5 0-13-16,5 7 0 16,-12-1-1-16</inkml:trace>
  <inkml:trace contextRef="#ctx0" brushRef="#br2" timeOffset="280262.9209">21657 12955 37 0,'0'0'38'0,"0"0"1"16,0 0 0-16,0 0-18 15,23 2-10-15,-23-2-3 16,31 8-2-16,-31-8-2 16,40 21-1-16,-23-4-1 15,3 6 0-15,-9 4-2 16,-1 2-1-16,-2 5-2 15,-12-5-3-15,13 15-7 16,-18-11-27-16,-7-1 1 16,-7-3-2-16,-6 2 3 15</inkml:trace>
  <inkml:trace contextRef="#ctx0" brushRef="#br2" timeOffset="280474.9936">21390 13530 63 0,'0'0'37'16,"37"8"2"-16,-6-4-7 16,2-25-21-16,28 17-2 15,-7-17-4-15,12 7-1 0,-6-5-1 16,-2 8-2 0,-2-1-2-16,-12-5-3 15,0 9-5-15,-44 8-24 16,27-27-7-16,-27 27 1 0,2-30-1 15</inkml:trace>
  <inkml:trace contextRef="#ctx0" brushRef="#br2" timeOffset="280708.0743">21288 13014 65 0,'25'-17'39'16,"12"0"0"-16,19-6-2 0,17 9-31 15,0-5-1-15,8 8-4 16,-2 1-4-16,-9-3-4 16,7 15-29-16,-19 3-3 15,-18 7 0-15,-11 9 0 16</inkml:trace>
  <inkml:trace contextRef="#ctx0" brushRef="#br2" timeOffset="280963.1652">22345 13281 82 0,'17'21'42'0,"-17"-21"-1"16,4 37 1 0,-8-18-34-16,4 8-4 0,-3-2 1 15,-1 7-4-15,-2-1 0 16,0-4-3-16,4-2-1 16,2-25-9-16,-9 27-29 15,9-27 0-15,-25 21-2 16,5-19 1-16</inkml:trace>
  <inkml:trace contextRef="#ctx0" brushRef="#br2" timeOffset="281303.273">21253 13881 63 0,'29'-3'39'15,"16"-3"1"-15,22-2 1 0,7-15-30 16,37 14-2-16,1-14-3 15,19 3-1-15,-1-3-2 16,-7 2-2 0,-13 4-1-16,-21-2-3 0,-6 19-14 15,-37-10-23-15,-21 4-2 16,-25 6 1-16,0 0-1 16</inkml:trace>
  <inkml:trace contextRef="#ctx0" brushRef="#br2" timeOffset="281879.4682">21610 14482 61 0,'0'0'39'16,"10"-23"1"-16,-10 23-1 16,17-6-27-16,-17 6-2 15,0 0-3-15,0 0-2 16,-2 35-2-16,-2-12 1 16,4 7-3-16,-1-1 1 0,1 4-3 15,1-3 2-15,-1 1-4 16,10 2-1-16,-10-33-6 15,25 34-29-15,-25-17-2 16,-2 1-1-16,2-18 1 16</inkml:trace>
  <inkml:trace contextRef="#ctx0" brushRef="#br2" timeOffset="282111.5471">21334 14975 62 0,'0'0'38'0,"35"-2"1"16,-4-6-1-16,8-9-30 15,22 11-1-15,-3-9-3 16,10 3-1-16,-9-3-2 16,-1 0-1-16,-8 5-3 15,-13-7-7-15,6 7-27 16,-26 3-1-16,-17 7-1 15,0 0 0-15</inkml:trace>
  <inkml:trace contextRef="#ctx0" brushRef="#br2" timeOffset="282323.6178">21305 14465 74 0,'29'-22'35'0,"6"-4"1"15,13-11-14-15,4 16-20 16,8 6-4-16,-12-8-20 16,6 9-12-16,0 10-2 15,-9-1 1-15</inkml:trace>
  <inkml:trace contextRef="#ctx0" brushRef="#br2" timeOffset="282750.7654">22006 14722 40 0,'0'0'38'0,"30"11"1"16,-6-15 0-16,3-19-12 15,7 21-18-15,-9-11-1 16,8 15-2-16,-12-2-1 0,3 13-2 16,-24-13-1-1,13 42 0-15,-19-11-2 16,-7 8 1-16,-10-3-1 15,-6 6 1-15,2 0-1 16,-2-5 0-16,4-3 1 0,5-3-1 16,9-10 1-16,11 0 0 15,0-21-1-15,27 17 1 16,0-15-1-16,6-5 0 16,5-3 1-16,5-2-1 15,-1-1 0-15,-1-5-1 16,-3 5-2-16,-9-11-6 15,17 11-31-15,-24-9-2 16,-3 3 0-16,-6-8 0 16</inkml:trace>
  <inkml:trace contextRef="#ctx0" brushRef="#br2" timeOffset="283150.8974">23030 13632 57 0,'0'0'39'0,"0"0"0"16,0 0 1-16,35 8-30 15,-14-20-1-15,25 6-3 31,0-9-3-31,8 4-2 0,2 1-3 0,-7-13-3 16,5 23-10-16,-20-11-23 16,-14 1-3-16,-20 10 2 15,0 0-1-15</inkml:trace>
  <inkml:trace contextRef="#ctx0" brushRef="#br2" timeOffset="283299.9478">23007 13922 41 0,'21'0'34'0,"17"0"-1"16,-1-16 0-16,0-3-30 15,9 4-24-15,-7-12-10 16,7 8-1-16,-13-12-1 16</inkml:trace>
  <inkml:trace contextRef="#ctx0" brushRef="#br2" timeOffset="283863.1398">23828 13456 56 0,'0'0'37'0,"0"0"1"16,31-23 0-16,-19 1-28 15,28 19 0-15,-9-15-4 16,23 11 0-1,-9-3-2-15,9 8 0 0,-12 0 0 16,-2 10 0-16,-13 2 0 16,-9 13-1-16,-14 5-1 15,-18 13 0-15,-13 3 0 16,-11 8-1-16,-7 3 0 16,-5 7 0-16,0-3-2 15,4 0 2-15,3-9 0 16,12-4-1-16,10-5 1 0,15-9 1 15,8-5-1-15,-2-27 0 16,39 21 0 0,-4-21 1-16,3 0-1 15,7-2 0-15,5-7 0 0,4 3 0 16,0-6-1-16,-2 5 0 16,0 1-1-16,-8 0 0 15,-1 4-3-15,-14-9-4 16,9 13-35-16,-38-2-1 15,0 0-1-15,-9 17 0 16</inkml:trace>
  <inkml:trace contextRef="#ctx0" brushRef="#br2" timeOffset="290802.4877">15587 17152 39 0,'5'-17'36'16,"-5"17"-1"-16,0 0 2 15,0 0-21-15,-25 15-4 16,29 8-3-16,-4-23-2 16,-6 44-2-16,6-19-2 15,10 6 0-15,3-6-2 16,7 0 1-16,1-2-2 15,4-10 1-15,2-7-1 16,2-10 0-16,0-8 1 16,-2-5-1-16,-4-8 0 0,-2-3 0 15,-3-3 0-15,-5 0 0 16,-1 4 0-16,-5 6 0 16,-3 4 0-1,-4 17 0-15,0 0 1 0,8 17 0 16,-4 16-1-16,2 13 1 15,5 13 0-15,3 10-1 16,3 14 0-16,4 9 1 16,1 2-1-16,-1 0 2 15,-4-8-2-15,-3-5 1 16,-9-8 0-16,-7-6 1 16,-11-14 0-16,-8-12-1 15,-14-12 1-15,-7-8-1 0,-10-8 0 16,-2-3 1-16,-6-8-1 15,2-4-1 1,6-2-1-16,5-6-1 16,13 6-2-16,9-11-3 0,25 15-8 15,5-23-26-15,19 4 0 16,1-12 0-16,13-1 1 16</inkml:trace>
  <inkml:trace contextRef="#ctx0" brushRef="#br2" timeOffset="291162.6087">16534 17179 50 0,'0'0'36'16,"0"0"1"-16,0 0 0 16,0 0-22-16,27-6-5 15,-27 6-3-15,44-2-2 16,-11-4-1-16,9 4-2 15,1-3 0-15,-1-1-2 16,0 2-2-16,-11-7-3 0,6 12-5 16,-37-1-22-16,0 0-7 15,0-19 1-15,-23 23-1 16</inkml:trace>
  <inkml:trace contextRef="#ctx0" brushRef="#br2" timeOffset="291334.6642">16478 17334 45 0,'-6'17'36'0,"6"-17"2"16,13 20-1-16,7-30-22 15,11 20-5-15,-6-20-3 16,19 2-4-16,0-1-5 16,-1-14-8-16,9 7-26 0,-10 1-1 15,-5 0-2-15,-4 1 2 16</inkml:trace>
  <inkml:trace contextRef="#ctx0" brushRef="#br2" timeOffset="291934.8737">17461 17447 13 0,'0'0'31'15,"0"0"1"-15,0 0 0 16,18 27-15-16,-18-27-3 16,0 0-2-16,-27 16-2 0,27-16-4 15,0 0 0-15,-22 23-2 16,22-23-1-16,0 0-1 15,0 0 0-15,0 0-2 16,8-23 1-16,12 9-1 16,1 4 0-16,4-1 0 15,0-2 1-15,4 5 0 16,-4 2 1-16,0 6-1 16,-6 0 1-16,-1 10 1 15,-18-10-1-15,11 21 1 16,-11-21 0-16,-15 31 0 15,-5-16-1-15,-3 4 0 0,-4-6 0 16,0-3-1-16,-2 0-1 16,4-8-1-16,8 5-1 15,-2-16-7-15,19 9-29 16,0 0-1 0,2-27-1-16,-2 27-1 0</inkml:trace>
  <inkml:trace contextRef="#ctx0" brushRef="#br2" timeOffset="292654.1129">18032 16916 40 0,'10'-35'36'0,"-8"12"1"16,2 4 1-16,-2-13-24 15,-2 32-3-15,9-27-1 16,-9 27-1-16,0 0-2 15,23 32-1-15,-23-1-2 0,6 11 0 16,-4 8 0-16,2 8-2 16,2 3 1-16,2 2-2 15,-1-5 1-15,5-4-1 16,1-10 1 0,-1-6-1-16,-1-7-1 0,1-6 1 15,-4-6-1-15,-8-19 0 16,9 17-1-16,-9-17 0 31,0 0-1-31,0 0-2 0,0 0-3 0,0 0-8 16,0 0-26-16,0 0-1 15,0 0 0-15,0 0 1 16</inkml:trace>
  <inkml:trace contextRef="#ctx0" brushRef="#br2" timeOffset="293346.3438">18692 17100 46 0,'12'-17'37'15,"-12"17"1"-15,17-25 0 0,-17 25-23 16,0 0-4-16,27 0-2 16,-27 0 0-16,15 25-3 15,-9-4-1 1,4 8-2-16,-8 1 1 0,3 9-2 16,-3-3 1-16,0 5-1 15,-2-9-1-15,0-1-1 16,-2-12 1-16,2-19-1 15,0 25 0-15,0-25 1 16,0 0-1-16,16-21 0 16,-7-2 0-16,9-6 0 15,1-4 0-15,6-1 0 0,4-3-1 16,2 1 1-16,-2 3 0 16,0 8 0-16,-4 6-1 15,-2 12 1 1,-4 9 1-16,-19-2 0 0,25 28 0 15,-17-1 0-15,0 2 0 16,0 2 0-16,-1-1 1 16,-3 1-2-16,2-8 1 15,2-4 0-15,-8-19-1 16,17 14 0-16,-17-14 1 16,31-21-1-16,-8 1 0 15,8-7 0-15,7-5-1 16,5-3 1-16,-1 1-1 0,1 5 2 15,-3 6-2 1,-5 10 2-16,-4 9-1 16,-6 10 1-16,-6 11 1 15,-7 13-2-15,-3 7 2 0,-1 7-2 16,0 2 1-16,-4 0-3 16,1-2-1-16,-5-13-5 15,18 5-35-15,-20-13 0 16,4-2-1-16,-2-21-1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028DCDFB-8A51-4E10-8109-B5FE49338906}" type="datetime1">
              <a:rPr lang="en-US"/>
              <a:pPr>
                <a:defRPr/>
              </a:pPr>
              <a:t>4/1/2016</a:t>
            </a:fld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583DDDA4-307C-45AA-BD18-ECD43795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6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434468-9278-4D56-AA90-61F0798DC64C}" type="datetime1">
              <a:rPr lang="en-US" smtClean="0"/>
              <a:pPr/>
              <a:t>4/1/2016</a:t>
            </a:fld>
            <a:endParaRPr lang="en-US" smtClean="0"/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72037-D5DD-4F8E-B824-0065E3B77EF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853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EC9C7A0-16E2-4937-A5B0-E309DAD0B701}" type="datetime1">
              <a:rPr lang="en-US" smtClean="0"/>
              <a:pPr/>
              <a:t>4/1/2016</a:t>
            </a:fld>
            <a:endParaRPr lang="en-US" smtClean="0"/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174E4-48E6-46E9-AD3C-282503181E1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967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9AF124A-24B6-4A59-87CD-7A180E98FF39}" type="datetime1">
              <a:rPr lang="en-US" smtClean="0"/>
              <a:pPr/>
              <a:t>4/1/2016</a:t>
            </a:fld>
            <a:endParaRPr lang="en-US" smtClean="0"/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3068C-5B08-4B8D-8808-56ECB3200A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1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C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28DCDFB-8A51-4E10-8109-B5FE49338906}" type="datetime1">
              <a:rPr lang="en-US" smtClean="0"/>
              <a:pPr>
                <a:defRPr/>
              </a:pPr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Bertrand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3DDDA4-307C-45AA-BD18-ECD4379566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6746082-39BA-4B46-84B7-47C5C800306F}" type="datetime1">
              <a:rPr lang="en-US" smtClean="0"/>
              <a:pPr/>
              <a:t>4/1/2016</a:t>
            </a:fld>
            <a:endParaRPr lang="en-US" smtClean="0"/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966D7-E3B0-4353-ADC1-086AE6BFDC7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984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B0C9-A333-430E-B119-12095C438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69B5-187D-4A52-B838-4AF3B46A5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76E8-D3B8-4151-816F-50C40FAD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C902-97DE-4968-A4B3-796517B4A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5499-4E72-48D5-A97E-2A4F57288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26D2-3046-4E27-BE9B-30620D2C4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738-A972-4DF1-B2DB-56FDB7D9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B0C-8BAF-4E01-AAA7-1510AA58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9BE86-2DC9-4635-9BEF-88196211E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A4C2-8D9F-47E9-8718-04EAB76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1E7-ABAA-41A9-AB58-FB144E7F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4278-6007-436B-B0DE-E9D08D652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dXa7nHOD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://www.smartplanet.com/blog/bulletin/navy-gets-another-hypersonic-railgun-fires-test-shots/3317" TargetMode="Externa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88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ANNOUNCEMENTS: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Keep up with Mechanics Review!</a:t>
            </a:r>
            <a:endParaRPr lang="en-US" dirty="0"/>
          </a:p>
          <a:p>
            <a:r>
              <a:rPr lang="en-US" dirty="0" err="1" smtClean="0"/>
              <a:t>Ch</a:t>
            </a:r>
            <a:r>
              <a:rPr lang="en-US" dirty="0" smtClean="0"/>
              <a:t> 28-29 HW Quiz and HW due </a:t>
            </a:r>
            <a:r>
              <a:rPr lang="en-US" dirty="0" smtClean="0"/>
              <a:t>4/8</a:t>
            </a:r>
            <a:endParaRPr lang="en-US" dirty="0" smtClean="0"/>
          </a:p>
          <a:p>
            <a:pPr lvl="1"/>
            <a:r>
              <a:rPr lang="en-US" dirty="0" smtClean="0"/>
              <a:t>9 HW assignments</a:t>
            </a:r>
          </a:p>
          <a:p>
            <a:pPr lvl="1"/>
            <a:r>
              <a:rPr lang="en-US" dirty="0" smtClean="0"/>
              <a:t>Includes FR #1-7 (from Magnetism packet)</a:t>
            </a:r>
            <a:endParaRPr lang="en-US" dirty="0"/>
          </a:p>
          <a:p>
            <a:r>
              <a:rPr lang="en-US" dirty="0" smtClean="0"/>
              <a:t>Mechanics MC Review due </a:t>
            </a:r>
            <a:r>
              <a:rPr lang="en-US" dirty="0" smtClean="0"/>
              <a:t>4/11</a:t>
            </a:r>
            <a:endParaRPr lang="en-US" dirty="0" smtClean="0"/>
          </a:p>
          <a:p>
            <a:r>
              <a:rPr lang="en-US" dirty="0" smtClean="0"/>
              <a:t>Mechanics FR Review due </a:t>
            </a:r>
            <a:r>
              <a:rPr lang="en-US" dirty="0" smtClean="0"/>
              <a:t>4/18</a:t>
            </a:r>
            <a:endParaRPr lang="en-US" dirty="0" smtClean="0"/>
          </a:p>
          <a:p>
            <a:r>
              <a:rPr lang="en-US" dirty="0" smtClean="0"/>
              <a:t>LR Circuit Derivation Quiz </a:t>
            </a:r>
            <a:r>
              <a:rPr lang="en-US" dirty="0" smtClean="0"/>
              <a:t>4/22</a:t>
            </a:r>
            <a:endParaRPr lang="en-US" dirty="0" smtClean="0"/>
          </a:p>
          <a:p>
            <a:r>
              <a:rPr lang="en-US" dirty="0" smtClean="0"/>
              <a:t>Mechanics Mock AP </a:t>
            </a:r>
            <a:r>
              <a:rPr lang="en-US" dirty="0" smtClean="0"/>
              <a:t>4/26-27</a:t>
            </a:r>
            <a:endParaRPr lang="en-US" dirty="0" smtClean="0"/>
          </a:p>
          <a:p>
            <a:r>
              <a:rPr lang="en-US" dirty="0" smtClean="0"/>
              <a:t>Magnetism Exam </a:t>
            </a:r>
            <a:r>
              <a:rPr lang="en-US" dirty="0" smtClean="0"/>
              <a:t>4/28-29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98137"/>
            <a:ext cx="3505200" cy="34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16375"/>
            <a:ext cx="7772400" cy="1470025"/>
          </a:xfrm>
        </p:spPr>
        <p:txBody>
          <a:bodyPr/>
          <a:lstStyle/>
          <a:p>
            <a:r>
              <a:rPr lang="en-US" dirty="0" smtClean="0"/>
              <a:t>Parallel Currents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Calculating the magnetic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64895"/>
            <a:ext cx="5276850" cy="43690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0363200" cy="20244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03800" y="2048040"/>
              <a:ext cx="6641280" cy="1380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6600" y="2043000"/>
                <a:ext cx="6663960" cy="13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 between two parallel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in a wire produces a magnetic field (1)</a:t>
            </a:r>
          </a:p>
          <a:p>
            <a:r>
              <a:rPr lang="en-US" dirty="0" smtClean="0"/>
              <a:t>The magnetic field, B, exerts a force on charged particles (2)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Equal and opposite forces- We’ll see it in the equation</a:t>
            </a:r>
          </a:p>
          <a:p>
            <a:r>
              <a:rPr lang="en-US" dirty="0" smtClean="0"/>
              <a:t>The basis for the Ampere: </a:t>
            </a:r>
          </a:p>
          <a:p>
            <a:pPr lvl="1"/>
            <a:r>
              <a:rPr lang="en-US" dirty="0" smtClean="0"/>
              <a:t>The ampere is the constant current which, if maintained, in two straight, parallel conductors of infinite length, of negligible circular cross section, and placed 1 m apart in a vacuum, would produce on each of these conductors a force of </a:t>
            </a:r>
            <a:r>
              <a:rPr lang="en-US" smtClean="0"/>
              <a:t>magnitude   2 x </a:t>
            </a:r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N/m.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3056"/>
            <a:ext cx="2590800" cy="35849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62200" y="4199760"/>
              <a:ext cx="665280" cy="38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8880" y="4186440"/>
                <a:ext cx="693000" cy="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2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4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Sample Problem:</a:t>
            </a:r>
            <a:r>
              <a:rPr lang="en-US" sz="2800" smtClean="0"/>
              <a:t> Two parallel wires have currents of </a:t>
            </a:r>
            <a:r>
              <a:rPr lang="en-US" sz="2800" i="1" smtClean="0"/>
              <a:t>I</a:t>
            </a:r>
            <a:r>
              <a:rPr lang="en-US" sz="2800" baseline="-25000" smtClean="0"/>
              <a:t>1</a:t>
            </a:r>
            <a:r>
              <a:rPr lang="en-US" sz="2800" smtClean="0"/>
              <a:t> and </a:t>
            </a:r>
            <a:r>
              <a:rPr lang="en-US" sz="2800" i="1" smtClean="0"/>
              <a:t>I</a:t>
            </a:r>
            <a:r>
              <a:rPr lang="en-US" sz="2800" baseline="-25000" smtClean="0"/>
              <a:t>2</a:t>
            </a:r>
            <a:r>
              <a:rPr lang="en-US" sz="2800" smtClean="0"/>
              <a:t> in exactly the same direction. Define the magnitude and direction of the force they exert on each other.</a:t>
            </a:r>
          </a:p>
        </p:txBody>
      </p:sp>
      <p:sp>
        <p:nvSpPr>
          <p:cNvPr id="33895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2593575" y="56235600"/>
            <a:ext cx="0" cy="0"/>
          </a:xfrm>
          <a:custGeom>
            <a:avLst/>
            <a:gdLst>
              <a:gd name="T0" fmla="+- 0 20495 20495"/>
              <a:gd name="T1" fmla="*/ T0 w 1"/>
              <a:gd name="T2" fmla="+- 0 5689 5689"/>
              <a:gd name="T3" fmla="*/ 5689 h 1"/>
              <a:gd name="T4" fmla="+- 0 20495 20495"/>
              <a:gd name="T5" fmla="*/ T4 w 1"/>
              <a:gd name="T6" fmla="+- 0 5689 5689"/>
              <a:gd name="T7" fmla="*/ 5689 h 1"/>
              <a:gd name="T8" fmla="+- 0 20495 20495"/>
              <a:gd name="T9" fmla="*/ T8 w 1"/>
              <a:gd name="T10" fmla="+- 0 5689 5689"/>
              <a:gd name="T11" fmla="*/ 5689 h 1"/>
              <a:gd name="T12" fmla="+- 0 20495 20495"/>
              <a:gd name="T13" fmla="*/ T12 w 1"/>
              <a:gd name="T14" fmla="+- 0 5689 5689"/>
              <a:gd name="T15" fmla="*/ 5689 h 1"/>
              <a:gd name="T16" fmla="+- 0 20495 20495"/>
              <a:gd name="T17" fmla="*/ T16 w 1"/>
              <a:gd name="T18" fmla="+- 0 5689 5689"/>
              <a:gd name="T19" fmla="*/ 5689 h 1"/>
              <a:gd name="T20" fmla="+- 0 20495 20495"/>
              <a:gd name="T21" fmla="*/ T20 w 1"/>
              <a:gd name="T22" fmla="+- 0 5689 5689"/>
              <a:gd name="T23" fmla="*/ 5689 h 1"/>
              <a:gd name="T24" fmla="+- 0 20495 20495"/>
              <a:gd name="T25" fmla="*/ T24 w 1"/>
              <a:gd name="T26" fmla="+- 0 5689 5689"/>
              <a:gd name="T27" fmla="*/ 5689 h 1"/>
              <a:gd name="T28" fmla="+- 0 20495 20495"/>
              <a:gd name="T29" fmla="*/ T28 w 1"/>
              <a:gd name="T30" fmla="+- 0 5689 5689"/>
              <a:gd name="T31" fmla="*/ 5689 h 1"/>
              <a:gd name="T32" fmla="+- 0 20495 20495"/>
              <a:gd name="T33" fmla="*/ T32 w 1"/>
              <a:gd name="T34" fmla="+- 0 5689 5689"/>
              <a:gd name="T35" fmla="*/ 5689 h 1"/>
              <a:gd name="T36" fmla="+- 0 20495 20495"/>
              <a:gd name="T37" fmla="*/ T36 w 1"/>
              <a:gd name="T38" fmla="+- 0 5689 5689"/>
              <a:gd name="T39" fmla="*/ 5689 h 1"/>
              <a:gd name="T40" fmla="+- 0 20495 20495"/>
              <a:gd name="T41" fmla="*/ T40 w 1"/>
              <a:gd name="T42" fmla="+- 0 5689 5689"/>
              <a:gd name="T43" fmla="*/ 5689 h 1"/>
              <a:gd name="T44" fmla="+- 0 20495 20495"/>
              <a:gd name="T45" fmla="*/ T44 w 1"/>
              <a:gd name="T46" fmla="+- 0 5689 5689"/>
              <a:gd name="T47" fmla="*/ 5689 h 1"/>
              <a:gd name="T48" fmla="+- 0 20495 20495"/>
              <a:gd name="T49" fmla="*/ T48 w 1"/>
              <a:gd name="T50" fmla="+- 0 5689 5689"/>
              <a:gd name="T51" fmla="*/ 5689 h 1"/>
              <a:gd name="T52" fmla="+- 0 20495 20495"/>
              <a:gd name="T53" fmla="*/ T52 w 1"/>
              <a:gd name="T54" fmla="+- 0 5689 5689"/>
              <a:gd name="T55" fmla="*/ 5689 h 1"/>
              <a:gd name="T56" fmla="+- 0 20495 20495"/>
              <a:gd name="T57" fmla="*/ T56 w 1"/>
              <a:gd name="T58" fmla="+- 0 5689 5689"/>
              <a:gd name="T59" fmla="*/ 5689 h 1"/>
              <a:gd name="T60" fmla="+- 0 20495 20495"/>
              <a:gd name="T61" fmla="*/ T60 w 1"/>
              <a:gd name="T62" fmla="+- 0 5689 5689"/>
              <a:gd name="T63" fmla="*/ 5689 h 1"/>
              <a:gd name="T64" fmla="+- 0 20495 20495"/>
              <a:gd name="T65" fmla="*/ T64 w 1"/>
              <a:gd name="T66" fmla="+- 0 5689 5689"/>
              <a:gd name="T67" fmla="*/ 5689 h 1"/>
              <a:gd name="T68" fmla="+- 0 20495 20495"/>
              <a:gd name="T69" fmla="*/ T68 w 1"/>
              <a:gd name="T70" fmla="+- 0 5689 5689"/>
              <a:gd name="T71" fmla="*/ 5689 h 1"/>
              <a:gd name="T72" fmla="+- 0 20495 20495"/>
              <a:gd name="T73" fmla="*/ T72 w 1"/>
              <a:gd name="T74" fmla="+- 0 5689 5689"/>
              <a:gd name="T75" fmla="*/ 568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040" y="495720"/>
              <a:ext cx="8940240" cy="603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00" y="482760"/>
                <a:ext cx="8960040" cy="605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General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Parallel currents attract each other.</a:t>
            </a:r>
          </a:p>
          <a:p>
            <a:r>
              <a:rPr lang="en-US" dirty="0" smtClean="0"/>
              <a:t>Anti-parallel currents repel each other.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476500"/>
            <a:ext cx="66675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4419600"/>
            <a:ext cx="615315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605120" y="4520160"/>
              <a:ext cx="2113920" cy="210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3600" y="4509360"/>
                <a:ext cx="2140560" cy="211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Application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08701"/>
            <a:ext cx="5334000" cy="5320699"/>
          </a:xfr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7048"/>
            <a:ext cx="7637372" cy="49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1" name="Rectangle 3"/>
          <p:cNvSpPr>
            <a:spLocks noGrp="1" noChangeArrowheads="1"/>
          </p:cNvSpPr>
          <p:nvPr>
            <p:ph idx="1"/>
          </p:nvPr>
        </p:nvSpPr>
        <p:spPr>
          <a:xfrm>
            <a:off x="16565" y="152400"/>
            <a:ext cx="8763000" cy="1295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Sample Problem:</a:t>
            </a:r>
            <a:r>
              <a:rPr lang="en-US" sz="2800" dirty="0" smtClean="0"/>
              <a:t> Two parallel wires have currents of 20 A in the +x direction and 10 A in the –x direction. The wires are 0.10 m apart. Determine where the magnetic field is zero.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089920" y="1338840"/>
              <a:ext cx="711000" cy="31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9040" y="1252800"/>
                <a:ext cx="7538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137800" y="760320"/>
              <a:ext cx="562320" cy="434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4760" y="673200"/>
                <a:ext cx="59796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045640" y="2084760"/>
              <a:ext cx="555840" cy="37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1160" y="1986480"/>
                <a:ext cx="60588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8155440" y="3149280"/>
              <a:ext cx="630000" cy="548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7520" y="3054600"/>
                <a:ext cx="6627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121320" y="796680"/>
              <a:ext cx="8914320" cy="5761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760" y="788760"/>
                <a:ext cx="8925840" cy="578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Trig. Sub.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3080" y="213120"/>
              <a:ext cx="8571960" cy="4809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320" y="199080"/>
                <a:ext cx="8591040" cy="48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55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6003</TotalTime>
  <Words>278</Words>
  <Application>Microsoft Office PowerPoint</Application>
  <PresentationFormat>On-screen Show (4:3)</PresentationFormat>
  <Paragraphs>46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ANNOUNCEMENTS:</vt:lpstr>
      <vt:lpstr>Parallel Currents</vt:lpstr>
      <vt:lpstr>College Board Objectives</vt:lpstr>
      <vt:lpstr>Force between two parallel currents</vt:lpstr>
      <vt:lpstr>PowerPoint Presentation</vt:lpstr>
      <vt:lpstr>In General</vt:lpstr>
      <vt:lpstr>Interesting Application</vt:lpstr>
      <vt:lpstr>PowerPoint Presentation</vt:lpstr>
      <vt:lpstr>Trig. Sub. Tutorial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Phyllis J. March</dc:creator>
  <cp:lastModifiedBy>BETSY HONDORF</cp:lastModifiedBy>
  <cp:revision>260</cp:revision>
  <cp:lastPrinted>2012-04-12T09:58:13Z</cp:lastPrinted>
  <dcterms:created xsi:type="dcterms:W3CDTF">2001-03-29T20:15:44Z</dcterms:created>
  <dcterms:modified xsi:type="dcterms:W3CDTF">2016-04-01T14:23:59Z</dcterms:modified>
</cp:coreProperties>
</file>