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notesSlides/notesSlide4.xml" ContentType="application/vnd.openxmlformats-officedocument.presentationml.notesSlide+xml"/>
  <Override PartName="/ppt/ink/ink4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5.xml" ContentType="application/inkml+xml"/>
  <Override PartName="/ppt/notesSlides/notesSlide7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notesSlides/notesSlide8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notesSlides/notesSlide9.xml" ContentType="application/vnd.openxmlformats-officedocument.presentationml.notesSlide+xml"/>
  <Override PartName="/ppt/ink/ink10.xml" ContentType="application/inkml+xml"/>
  <Override PartName="/ppt/notesSlides/notesSlide10.xml" ContentType="application/vnd.openxmlformats-officedocument.presentationml.notesSlide+xml"/>
  <Override PartName="/ppt/ink/ink11.xml" ContentType="application/inkml+xml"/>
  <Override PartName="/ppt/notesSlides/notesSlide11.xml" ContentType="application/vnd.openxmlformats-officedocument.presentationml.notesSlide+xml"/>
  <Override PartName="/ppt/ink/ink12.xml" ContentType="application/inkml+xml"/>
  <Override PartName="/ppt/notesSlides/notesSlide12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82" r:id="rId1"/>
  </p:sldMasterIdLst>
  <p:notesMasterIdLst>
    <p:notesMasterId r:id="rId19"/>
  </p:notesMasterIdLst>
  <p:handoutMasterIdLst>
    <p:handoutMasterId r:id="rId20"/>
  </p:handoutMasterIdLst>
  <p:sldIdLst>
    <p:sldId id="458" r:id="rId2"/>
    <p:sldId id="435" r:id="rId3"/>
    <p:sldId id="456" r:id="rId4"/>
    <p:sldId id="429" r:id="rId5"/>
    <p:sldId id="430" r:id="rId6"/>
    <p:sldId id="431" r:id="rId7"/>
    <p:sldId id="432" r:id="rId8"/>
    <p:sldId id="433" r:id="rId9"/>
    <p:sldId id="434" r:id="rId10"/>
    <p:sldId id="459" r:id="rId11"/>
    <p:sldId id="460" r:id="rId12"/>
    <p:sldId id="461" r:id="rId13"/>
    <p:sldId id="462" r:id="rId14"/>
    <p:sldId id="463" r:id="rId15"/>
    <p:sldId id="464" r:id="rId16"/>
    <p:sldId id="465" r:id="rId17"/>
    <p:sldId id="466" r:id="rId18"/>
  </p:sldIdLst>
  <p:sldSz cx="9144000" cy="6858000" type="screen4x3"/>
  <p:notesSz cx="7315200" cy="9601200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/>
  <p:clrMru>
    <a:srgbClr val="007FFB"/>
    <a:srgbClr val="E75A24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96" autoAdjust="0"/>
    <p:restoredTop sz="81625" autoAdjust="0"/>
  </p:normalViewPr>
  <p:slideViewPr>
    <p:cSldViewPr>
      <p:cViewPr varScale="1">
        <p:scale>
          <a:sx n="58" d="100"/>
          <a:sy n="58" d="100"/>
        </p:scale>
        <p:origin x="8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94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r>
              <a:rPr lang="en-US"/>
              <a:t>Physics C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BE78DBA1-4837-40A1-AEA6-8104C791DBE8}" type="datetime1">
              <a:rPr lang="en-US"/>
              <a:pPr>
                <a:defRPr/>
              </a:pPr>
              <a:t>3/28/2016</a:t>
            </a:fld>
            <a:endParaRPr lang="en-US"/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r>
              <a:rPr lang="en-US"/>
              <a:t>Bertrand</a:t>
            </a:r>
          </a:p>
        </p:txBody>
      </p:sp>
      <p:sp>
        <p:nvSpPr>
          <p:cNvPr id="176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99405980-03C7-44B5-AD32-BA0B981B9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03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3-28T13:48:23.0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5321 6374 25 0,'0'0'15'15,"0"0"2"-15,-17 9 0 16,17-9-1-16,0 0-1 15,0 0-1-15,0 0 0 0,-21-4-3 16,21 4-1-16,0 0-3 16,0 0-1-16,-27 14-2 15,27-14 0-15,0 0-1 16,0 0 1-16,-18 13-1 16,18-13 0-16,0 0-1 15,0 0 1-15,0 0 0 16,29 4 0-16,-29-4-1 15,37-6 0-15,-14 3-1 16,12 1 1-16,-2-2-1 16,9 0 1-16,-1-2-1 15,3 0 1-15,-2 3-1 0,-1-1 0 16,-2 2 0-16,-3 4-1 16,1-2 1-16,-4 2 0 15,1 0-1-15,3 0 0 16,2-1 0-16,-1-1 1 15,1 0-1-15,-1-1 0 16,-1 1 1-16,-2 0-1 16,-1 0 0-16,1 1 0 15,0 3 0-15,0-2 1 16,1 0-1-16,3 0 0 16,-1 0 1-16,5-4-2 15,-1 0 2-15,1 0-1 16,1-2 1-16,2 4-1 0,2-3 0 15,3 1 1-15,3 0-1 16,0 2 0-16,2 0 0 16,0 2 0-16,-1-2 0 15,3 0 0-15,-2 0 0 32,0 2 1-32,2-4-1 0,-2 4 0 0,2-2 0 15,6-2 1-15,-3 2-1 16,3-2 0-16,-4 6 0 15,1-3 0-15,-3 3 0 16,2 2 0-16,0-6 0 16,-2 6 1-16,2-4-1 15,5 0 0-15,6 0 1 0,5-4-1 16,7 0 0-16,3-2 0 16,7 2 1-16,5-4-1 15,3 0 0-15,1 3 0 16,2-3 1-16,0 2-1 15,-3 0 1-15,-3 2-1 16,-7 0 0-16,-9 0-1 16,-6 6 1-16,-11 0 0 15,-9 0 0-15,-11 2-1 16,-11 1-2-16,-14-9-6 16,7 10-31-16,-27-8 0 15,0 0-1-15,-43 12 0 16</inkml:trace>
  <inkml:trace contextRef="#ctx0" brushRef="#br0" timeOffset="5387.9322">866 11029 11 0,'0'0'14'15,"0"0"-1"-15,0 0 0 0,0 0-1 16,-19-9 1-16,19 9-1 16,-22-2-1-16,22 2-1 15,-23-2-2-15,23 2 0 16,-19 2-2-16,19-2 0 16,0 0-1-16,0 0-1 15,0 0 0-15,27-6 0 16,0 12-1-16,0-6-1 15,17 7 0-15,1-1 0 16,13 6-2-16,1-3 0 16,13 1 1-16,1-1-1 15,6-3 0-15,-4-6 0 16,2-4 1-16,-5-3 0 0,-1-3 0 16,-9-5 1-16,-6 3-1 15,-14-1-1-15,-5 1 1 16,-8 3-1-16,-6 3 1 15,-23 6-2-15,19-4 1 16,-19 4-2-16,0 0-1 16,0 0-1-16,0 0-4 15,0 0-2-15,-11-19-2 16,11 19 0-16,-23-8 0 16,23 8 2-16,-33-6 2 15,12 6 4-15,-6 0 4 16,-6-3 4-16,8 6 3 15,-4-5 1-15,29 2 0 0,-33 2-1 16,33-2 1-16,0 0-3 16,27 12 0-16,-2-10-2 15,16 4 0-15,5-6-1 16,14 3 1-16,-1-3-1 16,9 2 1-16,-8-4-1 15,-2 4 0-15,-10-6 0 16,-6 6 1-16,-19-2-1 15,-23 0 1-15,0 0 0 16,-13 27-1-16,-24-11 1 16,-3 3-1-16,-7-4 1 15,3 4-2-15,0-1 1 16,5-5-3-16,10-1-1 0,8-9-2 16,21-3-13-16,0 0-18 15,0 0 0-15,0 0-1 16,-27-5-1-1</inkml:trace>
  <inkml:trace contextRef="#ctx0" brushRef="#br0" timeOffset="8950.208">669 12099 3 0,'31'2'23'16,"-12"-9"3"-16,12 1-10 15,13 4 0-15,3-8-1 16,18 7-2-16,-5-9-3 0,21 10-2 16,-11-7-2-16,11 7-2 15,-12-4-2 1,-1 0-1-16,-9 2-1 15,-7 0-1-15,-1 3-2 16,-15-7-6-16,-1 4-11 0,-14 0-10 16,-21 4 1-16,0 0-1 31</inkml:trace>
  <inkml:trace contextRef="#ctx0" brushRef="#br0" timeOffset="9152.2793">1350 11944 11 0,'-35'-9'28'31,"35"9"-1"-31,0 0 1 0,0 0-11 0,35-10-6 0,0 8-2 16,25 10-4 0,-1-6-1-16,11 9 0 15,-12-5 0-15,-2 9 0 16,-20-7-1-16,-13 9 1 0,-23-17-1 16,-19 33-1-16,-18-12 0 15,-15 2-6-15,0 2-26 16,-17 7-2-16,-3-9 0 15,20 8-2-15</inkml:trace>
  <inkml:trace contextRef="#ctx0" brushRef="#br0" timeOffset="10136.6376">12730 11860 18 0,'0'0'23'16,"-17"21"0"-16,17-21-3 15,-2 21-1-15,2-21-3 16,2 19-3-16,-2-19-1 16,21 12-2-16,-21-12-2 15,52 9-2-15,-12-5-1 16,26 6-1-16,7-5-1 16,22 7-1-16,11-4 0 15,19 1 0-15,8-1-1 16,12-2-1-16,2-3 1 0,-1-1 0 15,-3-4-1-15,-12-1 0 16,-13-3 0-16,-24 2 0 16,-17-2-1-1,-26 4 0-15,-23 2 0 0,-28 0-2 16,-23 8 0-16,-27-4-3 16,-6 13-5-16,-36-5-20 15,-9-1-2-15,-18 1-1 16,-10-3 2-16</inkml:trace>
  <inkml:trace contextRef="#ctx0" brushRef="#br0" timeOffset="10460.7478">12855 12086 37 0,'-73'0'29'16,"11"-6"2"-16,14-3-8 16,29 14-5-1,1-14-5-15,38 15-3 16,7-12-2-16,38 12-1 0,12-8-2 15,35 7-1-15,18-5-1 16,24 2-1-16,14-4 0 16,15 2 0-16,0-3 0 15,0 3 0-15,-15-2-1 16,-17 2 0-16,-24 0 1 16,-25 2-1-16,-25 1 0 15,-30 3-1-15,-26 0 0 16,-21-6 1-16,-19 13-1 15,-8-7 1-15,-6 2-2 32,-4-1-1-32,2 7-2 0,-3-10-7 0,20 7-24 15,-1-3-2 1,19-8 0-16,0 0-2 0</inkml:trace>
  <inkml:trace contextRef="#ctx0" brushRef="#br0" timeOffset="13164.7161">18362 13356 1 0,'0'0'0'0,"0"0"14"16,0 0-2-16,0 0-13 15,21-6 0-15,-21 6 3 16,25-9 4-16,-25 9 3 16,20-10 2-16,-20 10 4 15,0 0 1-15,0 0 3 16,0 0-2-16,0 0-1 15,-23-4-5-15,23 4-1 16,0 0-3-16,0 0 0 16,21-2-2-1,21 2-1-15,10-9-1 0,31 5 0 16,21-8 0-16,41 5 0 0,23-3-1 16,34 2 0-16,30-1 0 15,32 3-1-15,23 0 1 16,18 6-1-16,12 2 0 15,1 6-1-15,-15 1 1 16,-14 3-1-16,-33 1 0 16,-38 3 0-16,-40-5 1 15,-43 3-1-15,-46-5 1 16,-41 1 0-16,-31-3 0 16,-17-7 0-16,-42 8-2 15,-3-10 0-15,1 6-4 16,-8-15-6-16,15 9-27 15,5-4-2-15,8 2 2 0,24 4-2 16</inkml:trace>
  <inkml:trace contextRef="#ctx0" brushRef="#br0" timeOffset="13984.0095">20565 13528 47 0,'-21'2'34'0,"21"-2"1"16,0 0 0-16,0 0-20 16,46-2-5-16,4-11-4 15,31 11 0-15,10-11-1 16,24 7-2-16,11-11 0 15,15 5 0-15,-1 1-1 16,1 3 0-16,-10 0-1 16,-11 3-2-16,-16 3-1 15,-25-2-1-15,-11 12-8 0,-32-8-25 16,-16-4-3-16,-20 4 1 16,-18-14-2-16</inkml:trace>
  <inkml:trace contextRef="#ctx0" brushRef="#br0" timeOffset="15536.5656">1169 13364 27 0,'-20'9'32'0,"20"-9"-10"0,0 0 1 0,-29-11-3 47,29 11-1-47,-21-6-5 0,21 6-2 0,-17-4-4 0,17 4-2 0,0 0-1 15,0 0-2-15,0 0 0 16,48 6-2-16,0-8 0 16,18-4-1-16,15-7 1 15,11-7-1-15,5-1 0 0,3-9-1 16,-3 5 0-16,-16-4 1 16,-12 4-1-16,-23 4 0 15,-17 6 0 1,-29 15 1-16,0 0-1 0,-34-14 0 15,-5 16 1-15,-7 0 0 16,-4 0 0-16,3 0 1 16,7-2 0-16,5 2-1 15,12-4 2-15,23 2-1 16,0 0 0-16,25-12 0 16,12 3-1-16,17-1 0 15,9 3 1-15,13 1-1 0,3 6 1 16,-2 6 0-16,-12 5 1 15,-13 14 1 1,-19 6 0-16,-21 11 0 16,-28 4 2-16,-13 6-2 0,-23-10 0 15,-2 4-2-15,-7-12 0 16,1-5-4-16,15 2-7 16,5-27-31-16,21-6 1 15,7-71-3 1,70-58 2-1,4 147-3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3-28T14:10:08.0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1458 4991 36 0,'15'-19'20'16,"-15"19"0"-16,0 0-2 15,4-20-2-15,-4 20-4 16,0 0-2-16,0 0-1 16,4-17-1-16,-4 17-1 15,0 0-3-15,0 0 0 16,0 0 0-16,0 0-1 15,0 0-1-15,0 0 0 16,0 0 0-16,4 23 0 16,-4-23 0-16,0 21 0 15,0-21-1-15,2 27 1 16,-2-27-1-16,4 33 0 16,-4-16 0-16,4 2 0 0,-4 0 0 15,4 1-1-15,-3 1 1 16,1-2 0-16,2 0-1 15,-2 0 0-15,0-2 0 16,-2 3 0-16,0-3 1 31,0 2-1-31,-2-2 0 0,0 4 0 0,-2-3 1 32,2 3-1-32,2-4 0 0,0 2 0 0,0 2 0 15,0 2 0-15,0-3 0 16,0 4 0-16,0-1 0 15,0 2 0-15,0 4 0 16,0-2 1-16,0-2-1 0,0 0 0 16,2 2 0-16,2-2 0 15,-2 0-1 17,0 1 2-32,0 1-1 0,0 0 0 0,0 4 0 0,0-2 0 15,0 1 0-15,-2 3 0 16,2 0 0-16,-2 5 0 15,0 0 1-15,2 3-1 16,-2-1 0-16,2 2 1 16,-1 2 0-16,1-2-1 15,2 6 1-15,2-4 0 16,-2 4-1-16,2 2 0 0,-1 2 0 16,3-2 0-16,0 2 0 15,2 3 1 1,-3 1-1-16,1 0 1 15,-2 1-1-15,1 1 1 0,-1 1-1 16,0 1 0-16,0 3 0 16,-2 0 0-16,3-3 0 15,-1 5 0-15,2-4 0 16,-2 3 0-16,-1-3 0 16,3 4 0-16,-2 0-1 15,2-3 1-15,-3 3 0 16,-1-2 0-16,2 3 0 15,0-3 0-15,-2 0 0 16,0-2 1-16,1-1-2 16,-1-1 2-16,0-1-2 15,2-2 1-15,-2 5 0 16,0-3 0-16,1 1 1 0,1 0-2 16,0-1 2-16,0 3-2 15,0-3 2-15,1 1-1 16,-1-3 0-16,2 0 0 15,-1-1 0-15,1 1 0 16,-2-2 0-16,2-1 1 16,-4 3 0-16,-1-4 0 15,1-4-1-15,0-6 0 16,-2-4 0-16,0-7 0 16,0 0-1-16,-2-31-1 15,0 30-1-15,0-30-4 16,0 0-4-16,-29 10-28 15,29-10 0-15,-31-29 0 0,12 4 0 16</inkml:trace>
  <inkml:trace contextRef="#ctx0" brushRef="#br0" timeOffset="2103.7525">1026 7812 9 0,'0'0'17'0,"0"0"-1"15,0 0 0-15,0 0-2 16,-19-7 0-16,19 7-3 16,0 0-1-16,0 0-3 15,0 0-2-15,0 0-1 16,0 0-1-16,0 0-1 15,0 0 0-15,0 0 0 16,21-10-1-16,-21 10 1 16,25-2 0-16,-4 0 0 0,-21 2-1 15,41-4 1-15,-14 1 0 16,4 1-1-16,1-8 1 16,9 6-1-16,-3-5 1 15,7 3-1-15,-1-2 0 16,4 2 0-16,-5-1 0 15,5 3 0-15,-6 0 1 16,5 4-1-16,-1-2 0 16,4 4 1-16,2-6 0 15,8 4-1-15,2-2 0 16,9 4 0-16,2-4 0 16,7 4 0-16,-1-4-1 15,2 2 1-15,5 2-1 0,3-2 0 16,-2 2 0-16,2 0 0 15,1 0-1-15,1 4 1 16,7-4 0 0,3 5 0-16,-5-1 0 0,2 4 0 15,1-5 0-15,-1 5 0 16,-1-2 1-16,-1-2-1 16,-3-1 0-16,-3 1 0 15,3-2 0-15,1 0-1 16,7-2 1-16,3-6 0 15,4 0 0-15,6-2 0 16,1 4 1-16,7-5-1 16,3-1 0-16,3 2 0 0,1 0 0 15,2 4 0-15,4-1 0 16,2 1 0 0,4-4 0-16,-2 4 1 15,1-4-1-15,1 2 1 0,-6-1 0 16,2 1-1-16,-8 0 1 15,-1 0 0-15,-9 0-1 16,-5 1 1-16,-10 1-1 16,-9 0 1-16,-10 2-1 15,-14 0 0-15,-11 0 0 16,-16 0-1-16,-9 2 0 16,-14-8-3-16,-2 15-7 15,-19-9-24-15,0 0 0 16,0 0 0-16,-19-30-1 15</inkml:trace>
  <inkml:trace contextRef="#ctx0" brushRef="#br0" timeOffset="3028.0814">7160 7555 13 0,'-18'-2'34'0,"18"2"2"16,0 0 0-16,-23 0-13 15,23 0-8-15,0 0-2 16,0 0-4-16,0 0-2 16,-2 22-3-16,2-22-2 15,33 11 0-15,-6-5-1 16,6 1 0-16,3 1 0 15,3-2 0-15,-2-2-1 16,1 0 2-16,-11-4 0 0,-6 5 0 16,-21-5 1-16,16 29 0 15,-24-10 1 1,-5 12 0-16,-9-4 0 16,-1 7-1-16,0 1 0 0,0-1-1 15,0-7 0-15,4 2-2 16,1-8 0-16,18-21-2 15,-27 33-3-15,10-37-8 16,17 4-29-16,-21 6-1 16,21-6 0-16,-31-14 0 15</inkml:trace>
  <inkml:trace contextRef="#ctx0" brushRef="#br0" timeOffset="4871.7426">1450 4749 1 0,'12'-27'21'0,"-12"27"12"16,13-23 2-16,-13-2-15 15,0 25-1 1,0 0-3-16,0 0-3 0,0 0-3 15,0 0-3-15,-23 18-3 16,4 10 0-16,-10 1 0 16,-2 7-1-16,-7 5 1 15,1-1-1-15,0-5 0 16,6-3-1-16,2-9 1 16,29-23-3-16,-27 17 0 15,27-17 0-15,6-32-1 0,6-1 0 16,5-1-1-16,1-7 1 15,3 3 0-15,2 0 0 16,0-1 0 0,-2 13 1-16,-21 26 1 0,33-10 0 15,-33 10 0-15,21 42 1 16,-11-5 1-16,-2 9 0 16,-3 3 0-16,3 5-2 15,2 4-1-15,-6-16-7 16,19 4-32-16,-10-15-1 15,1-6-1-15,-1-4 0 16</inkml:trace>
  <inkml:trace contextRef="#ctx0" brushRef="#br0" timeOffset="5932.1214">7727 7720 31 0,'0'0'29'15,"9"-17"-7"1,-9 17-4-16,0 0-2 16,0 0-3-16,0 0-2 0,18-2-3 15,-18 2 0-15,17 12-1 16,-17-12 0-16,33 30-1 16,-14-11-1-16,14 14-1 15,-6-2 0-15,8 7-2 16,-5-5 0-16,3-1-1 15,-4-1 0-15,-2-8-1 16,-2-2-1-16,-25-21-2 0,37 23-3 16,-37-23-10-1,25-25-21-15,-25 25-1 16,13-34 1-16,-7 11-1 16</inkml:trace>
  <inkml:trace contextRef="#ctx0" brushRef="#br0" timeOffset="6124.1902">8159 7601 44 0,'0'0'37'15,"-10"27"-1"-15,-3 4 1 16,9 17-22-16,-35-10-5 16,14 20-4-16,-14-5-2 0,9 3-1 15,1-4-4 1,0-14-5-16,23 6-20 0,-9-19-12 15,15-25 1 1,-22 27-2-16</inkml:trace>
  <inkml:trace contextRef="#ctx0" brushRef="#br0" timeOffset="7663.7449">532 4523 21 0,'19'-16'31'0,"-19"16"-1"16,0 0-10 0,0 0-2-16,-1-23-2 15,1 23-3-15,0 0-3 16,7 27-3-16,-7-27-1 0,-6 39-1 16,3-13-2-16,6 9 0 15,-1-1-2-15,8 3 0 16,2 3 0-16,5-9-1 15,0-6 0-15,3-8 0 16,3-7-1-16,0-12 1 16,0-4-1-16,-4-9 0 15,-1-10 1-15,-3-2-1 16,-1 0 1-16,-5 0 0 16,-3 0 0-16,-2 6 0 15,-4 2 0-15,0 19 1 16,6-21 0-16,-6 21-1 15,19 11 1-15,-4 9 0 0,1 8 0 16,3 18 1-16,4 8 1 16,-1 8-1-16,-7 3 1 15,-2 4-1-15,-9-4 2 16,-2-2-1-16,-11-3 1 16,-3-7-2-16,-15-8 0 15,2-5-1-15,-10-8 1 16,4-7-2-16,-3-3 1 15,1-5-2-15,6-4 0 16,2-13-3-16,25 0-3 16,-43-4-23-16,43 4-10 15,-23-5 0-15,23 5-1 16</inkml:trace>
  <inkml:trace contextRef="#ctx0" brushRef="#br0" timeOffset="9552.4222">1608 7809 33 0,'0'0'25'0,"16"-20"-1"16,-16 20-2-16,2-17-1 15,-2 17-3-15,0 0-4 16,0 0-4-16,-14-19 0 16,14 19-2-16,-27 13-2 15,12 8-1-15,-12 1-1 16,4 12-1-16,-2 1-1 15,5 9 0-15,3 0-1 16,9 0 0-16,12-8 0 16,10-1 0-16,9-14 0 0,10-8-1 15,5-11 1-15,3-9 0 16,-1-13 1 0,-3-4 0-16,-10-11 1 15,-4 2-1-15,-15-3 0 0,-6 1 0 16,-12-1-1-16,-4 5 1 15,-5-1-2-15,-2 1-1 16,4 10-1-16,-7-6-4 16,24 27-7-16,-21-23-29 15,21 23 0-15,-19-8 0 16,19 8-1-16</inkml:trace>
  <inkml:trace contextRef="#ctx0" brushRef="#br0" timeOffset="10452.7416">1568 8033 75 0,'0'0'42'0,"0"0"0"15,0 0 1-15,17 17-32 16,-17-17-3-16,0 0-2 15,0 0-2-15,0 0-2 16,0 0 0-16,0 0-2 0,0 0 1 16,0 0-2-16,0 0-1 15,0 0-2 1,23-11-6-16,-23 11-32 16,-5-21 0-16,5 21-2 0,2-25 1 15</inkml:trace>
  <inkml:trace contextRef="#ctx0" brushRef="#br0" timeOffset="11664.1751">928 8144 39 0,'0'0'34'15,"0"0"1"-15,0 0-11 16,19 4-8-16,-19-4-4 16,0 0-3-16,0 0-2 15,0 0-2-15,0 0-1 16,19-4-1-16,-19 4 0 15,37-9 0-15,-14-1 0 0,8 6-1 16,-2-5 0-16,4 5 0 16,-5 0 0-16,-2 4-1 15,-5 0 1 1,-4 4-1-16,-17-4 1 0,16 19-1 16,-18-2 1-16,-6 8-1 15,-8 2 0-15,-3 6 0 16,-4 1 0-16,-2 8 0 15,-4-1-1-15,4-3 1 16,0-2-1-16,8-7 0 16,1-6 1-16,6-2 0 15,10-21-1-15,-5 25 0 16,5-25 0-16,0 0 1 0,21 12-1 16,-21-12 1-16,35-4 0 15,-16 0 0-15,6-2-1 16,2-1 0-1,2-1 0-15,-2-4-2 0,4 9-3 16,-16-22-11-16,-15 25-25 16,25-19-2-16,-25 19 2 15,0 0-1-15</inkml:trace>
  <inkml:trace contextRef="#ctx0" brushRef="#br0" timeOffset="16123.7714">1248 6581 2 0,'-20'-12'24'0,"20"12"0"0,0 0 1 15,-23 0-16-15,23 0-1 16,0 0 0-16,0 0 0 16,-21 6 0-16,21-6-1 15,0 0-2-15,0 0 0 16,21 8-1-16,-21-8-2 15,33 0 0-15,-8 4-1 16,6-8-1-16,8 6 1 16,-3 0 0-16,16-4-1 15,0 0 0-15,16-2 1 16,5 2 0-16,14-4-1 16,9 2 2-16,12-3-2 15,10-3 1-15,17 1-1 0,8-1 0 16,15 0 0-16,12-1 0 15,13 1 1-15,6-1-1 16,10-1-1-16,9 3 1 16,6-1 1-16,10-1-1 15,5 3 0-15,5-2 0 16,-1 3 0-16,6 1 0 16,4 2 1-16,-3 0-1 15,-3 2 0-15,-12 2 0 16,-7 2 1-16,-11 0-1 15,-16 2 0-15,-18 2 0 16,-22-2 1-16,-18 1-1 0,-27 5 0 16,-23-6 1-16,-19 2 0 15,-24-6 0-15,-15 0 0 16,-25 0 0-16,0 0-1 16,0 0 0-16,-21-20-1 15,21 20-5-15,-27-13-9 16,27 13-16-16,0 0-1 15,-19-25-2-15,19 25 2 16</inkml:trace>
  <inkml:trace contextRef="#ctx0" brushRef="#br0" timeOffset="16647.9598">7046 6324 20 0,'0'0'25'0,"-20"-4"-1"15,20 4-1 1,0 0-3-16,0 0-3 16,0 0-5-16,0 0-3 0,0 0-4 15,0 0-1-15,18-8-1 16,-1 6-1-16,12 1-1 15,4-1 0-15,6 0-1 16,1-2 1-16,1 2 1 16,-9-2 0-16,1 10 1 15,-16 0 0-15,-17-6 1 16,8 28 0-16,-17-1 1 16,-20-2 0-16,0 10-1 0,-8-5 0 15,-2 5-1 1,1-6-3-16,3-4-1 15,8 1-4-15,-4-27-15 16,10 4-18-16,21-3-1 0,0 0-1 16,-4-25 1-16</inkml:trace>
  <inkml:trace contextRef="#ctx0" brushRef="#br0" timeOffset="17540.2796">8012 6303 6 0,'4'-21'32'15,"-4"21"2"-15,0 0-1 16,0 0-10-16,0 0-4 15,0 0-4-15,4 17-3 0,-4-17-6 16,-8 31-1-16,0-14-2 16,10 12-1-16,-4-4 0 15,6 3-1-15,0-1 1 16,6-2-1-16,1-6 0 16,7-1 0-16,3-9 0 15,2-9-1-15,4-2 1 16,4-7-1-16,0-7 0 15,0-3-1-15,-2-4-1 16,-4-11-3-16,9 18-10 16,-12-13-22-16,-9-3-1 15,-1 3 1-15,-12 0-1 16</inkml:trace>
  <inkml:trace contextRef="#ctx0" brushRef="#br0" timeOffset="21395.6634">7966 6011 13 0,'0'0'30'0,"0"0"0"15,0 0-4-15,0 0-6 16,11 17-1-16,-11-17-4 16,0 0-4-1,0 0-2-15,0 0-1 0,0 0-2 16,0 0-1-16,0 0 0 31,0 0 0-31,0 0-2 0,0 0 0 0,0 0 0 16,0 0 0-16,0 0-1 15,0 0 1-15,0 0-1 16,0 0 0-16,0 0 1 16,0 0-1-16,0 0-1 0,0 0 0 15,0 0 0-15,0 0-1 16,0 0-2-16,8-17-2 15,9 19-9-15,7-13-29 16,-24 11 1-16,27-31-1 16,-20 12 0-16</inkml:trace>
  <inkml:trace contextRef="#ctx0" brushRef="#br0" timeOffset="24715.85">2384 5213 86 0,'-31'0'42'16,"8"-4"2"-16,5 8-2 15,-10-10-33-15,28 6-2 16,-29 4-2-16,29-4-1 16,0 0-2-16,-18 4-1 0,18-4-1 15,0 0-3-15,0 0-1 16,25-25-5-16,2 31-20 16,-27-6-14-16,35-21 0 15,-35 21 1-15,33-10-1 16</inkml:trace>
  <inkml:trace contextRef="#ctx0" brushRef="#br0" timeOffset="25067.9765">3182 5167 82 0,'18'2'43'0,"-18"-2"-2"15,0 0 2-15,0 0-33 16,0 0-4-16,0 0 0 15,0 0-3-15,0 0-1 16,0 0-2-16,0 0 0 0,0 0-2 16,0 0-2-16,25 4-3 15,-25-4-8-15,6-19-27 16,-6 19 0-16,0 0 0 16,23-23 0-16</inkml:trace>
  <inkml:trace contextRef="#ctx0" brushRef="#br0" timeOffset="25572.1571">4538 5131 72 0,'0'0'40'0,"-17"6"1"15,17-6 0-15,-19-8-28 16,19 8-4-16,0 0-3 15,0 0-1-15,0 0-2 16,0 0-1-16,-8 17-3 16,8-17-1-16,0 0-3 15,0 0-4-15,0 0-18 16,21 4-14-16,-21-4-1 16,23-15 1-16,-5 5-1 0</inkml:trace>
  <inkml:trace contextRef="#ctx0" brushRef="#br0" timeOffset="25980.3087">6099 5123 86 0,'0'0'40'0,"-18"6"2"16,18-6-2-16,-19-2-32 15,19 2-3-15,0 0-2 16,0 0-1-16,0 0-2 0,0 0-2 16,0 0-3-1,0 0-29-15,0 0-7 16,19-27 1-16,-1 14-2 15</inkml:trace>
  <inkml:trace contextRef="#ctx0" brushRef="#br0" timeOffset="27732.9303">2222 5921 84 0,'0'0'40'16,"-19"4"0"-16,13 15-11 16,6-19-19-16,0 0-3 15,-20-4-1-15,20 4-2 16,0 0-1-16,0 0-3 0,0 0-2 16,0 0-4-16,33 21-9 15,-13-28-26-15,3-1 0 16,0-2-1-16,6-3 1 15</inkml:trace>
  <inkml:trace contextRef="#ctx0" brushRef="#br0" timeOffset="28168.087">3531 5892 65 0,'0'0'40'16,"-23"-4"0"-16,23 4 2 0,-27-7-27 16,27 7-4-16,0 0-4 15,0 0-1-15,0 0-2 16,0 0-1-16,0 0-2 15,0 0-1-15,0 0-2 16,0 0-3-16,0 0-6 16,0 0-31-16,20 4 0 15,-20-4-1-15,30-23 1 16</inkml:trace>
  <inkml:trace contextRef="#ctx0" brushRef="#br0" timeOffset="28832.3249">4889 5819 85 0,'-32'10'41'0,"12"-2"1"16,-3-6 0-16,23-2-33 15,-35 13-2-15,35-13-2 16,-19 10-2-16,19-10-2 16,0 0-1-16,0 0-2 15,0 0-1-15,0 0-3 16,31 5-5-16,-31-5-30 16,31-15-1-16,-2 5 0 15,6-1 1-15</inkml:trace>
  <inkml:trace contextRef="#ctx0" brushRef="#br0" timeOffset="29311.4975">6128 5800 75 0,'-18'16'41'0,"18"-16"0"16,0 0 1-16,-23-6-31 15,23 6-4-15,0 0-3 16,0 0-2 0,2 17-3-16,-2-17-3 0,0 0-8 15,17 4-29-15,-17-4 0 16,0 0 0-16,20-15-1 16</inkml:trace>
  <inkml:trace contextRef="#ctx0" brushRef="#br0" timeOffset="30100.7852">2307 7097 47 0,'0'0'37'15,"0"0"0"-15,7-19 2 16,-18 0-25-16,11 19-2 15,0 0-1-15,0 0-1 16,0 0-3-16,0 0-1 16,0 0-1-16,0 0-2 0,0 0-1 15,-2 17 0-15,2-17-2 16,0 0-2-16,0 0-3 16,0 0-5-16,17-10-31 15,-17 10-1-15,21-9 0 16,-21 9 0-16</inkml:trace>
  <inkml:trace contextRef="#ctx0" brushRef="#br0" timeOffset="30543.9377">3435 7122 76 0,'0'0'39'0,"-17"0"2"0,17 0-1 15,0 0-29-15,0 0-4 16,0 0-1-16,0 0-3 15,0 0-2-15,0 0-2 16,0 0-3-16,25 2-5 16,-25-2-25-16,15-21-7 15,4 13 0-15,7-4 0 16</inkml:trace>
  <inkml:trace contextRef="#ctx0" brushRef="#br0" timeOffset="31048.1179">4932 7036 59 0,'0'0'39'15,"-25"-4"0"-15,25 4-1 16,0 0-27-16,-27 2-1 15,27-2-4-15,0 0-2 16,0 0-3-16,0 0-5 0,0 0-9 16,34-20-25-16,-12 15-1 15,5-5 0-15,7 0-1 16</inkml:trace>
  <inkml:trace contextRef="#ctx0" brushRef="#br0" timeOffset="31484.274">6402 6943 65 0,'19'0'39'0,"-19"0"2"16,0 0 1-16,17 14-27 15,-17-14-4-15,0 0-4 16,0 0-2-16,0 0-3 16,0 0-4-16,0 0-7 15,0 0-31-15,0 0-2 16,0 0 1-16,0 0-2 15</inkml:trace>
  <inkml:trace contextRef="#ctx0" brushRef="#br0" timeOffset="32164.5184">2474 8319 76 0,'0'0'42'0,"0"0"-1"16,-21 27 0-16,21-27-31 15,-7 19-4-15,7-19-2 16,0 0 0-16,0 0-2 15,23 9-2-15,-23-9-2 16,23-7-1-16,-4 14-5 16,-19-7-29-16,29-19-4 15,-6 15-2-15,6-3 2 16</inkml:trace>
  <inkml:trace contextRef="#ctx0" brushRef="#br0" timeOffset="32660.6986">3746 8442 63 0,'0'0'40'0,"-20"-4"1"16,20 4-1-16,-4 17-28 31,4-17-3-31,0 0-3 0,0 0-1 0,0 0-3 15,0 0-2-15,-3-23-3 16,3 23-5-16,0 0-28 16,29-19-4-16,-10 7-2 15,0 1 1-15</inkml:trace>
  <inkml:trace contextRef="#ctx0" brushRef="#br0" timeOffset="33324.9341">5134 8422 88 0,'0'0'41'16,"0"0"3"-16,2-25-13 16,-2 25-20-16,0 0-2 15,0 0-2-15,0 0-1 16,0 0-2-16,0 0-2 15,0 0 0-15,0 0-1 16,0 0-1-16,0 0-1 16,0 0 0-16,0 0-2 15,0 0-2-15,21 6-6 16,-21-6-33-16,0 0 1 16,27-19-2-16,-7 11 1 15</inkml:trace>
  <inkml:trace contextRef="#ctx0" brushRef="#br0" timeOffset="33745.0848">7015 8336 90 0,'-10'17'43'0,"10"-17"-2"16,-23 31 1-16,23-31-35 16,-19 13-4-16,19-13-2 15,0 0-4-15,0 0-7 0,0 0-32 16,6-28 0-16,-6 28 0 15,7-35-1-15</inkml:trace>
  <inkml:trace contextRef="#ctx0" brushRef="#br0" timeOffset="36440.0509">7023 8720 30 0,'0'0'35'0,"0"0"0"15,0 0-10-15,0 0-4 16,-16-18-2-16,16 18-6 16,0 0-3-16,0 0-2 15,0 0-2-15,0 0-2 16,0 0 0-16,-2 27-2 15,2-27 0-15,6 33 0 16,0-12-1-16,3 4 0 0,1 2-1 16,6 5 1-16,-1-7 0 15,6 6-1 1,0-8 1-16,3 0 0 0,1-4-1 16,0 2 1-16,0-5-1 15,0-9 0-15,-4 1 1 16,-21-8-1-16,29 6 1 15,-29-6-1-15,0 0-1 16,17 0-1-16,-17 0-1 16,0 0-2-16,0 0-3 15,0 0-8-15,12-19-24 0,-12 19-1 16,0 0 0-16,0 0 1 16</inkml:trace>
  <inkml:trace contextRef="#ctx0" brushRef="#br0" timeOffset="36920.2212">7426 8931 49 0,'0'0'37'0,"0"0"1"16,0 0-8-16,0 0-12 15,0 0-4 1,0 0-3-16,0 0-3 0,0 0-3 16,-2 32-1-16,4-14-1 15,5 10 0-15,-5-1-1 16,8 8 0-16,-2-3-1 16,1-1 0-16,-1-2-1 15,-2-8 0-15,2-2 0 16,-8-19-1-16,11 21 0 0,-11-21-2 15,0 0 0-15,0 0-3 16,0 0-4-16,0-25-9 16,0 25-22-16,4-38 0 15,-6 15 2-15,0-6 0 16</inkml:trace>
  <inkml:trace contextRef="#ctx0" brushRef="#br0" timeOffset="37364.3834">7405 8961 49 0,'-16'-17'36'16,"16"17"1"-16,0 0 0 16,8-33-23-16,25 35-4 15,-10-13-1-15,21 13-3 0,-3-4-2 16,9 10 0-16,-6-3 0 16,2 11-1-16,-13-5 1 15,-4 10-1-15,-11-2-1 16,-11 4 1-16,-13 0-1 15,-3 2 1-15,-9-2-1 16,-1-3-1-16,-2-5 0 16,2-2 0-16,19-13-1 15,-27 18 1-15,27-18-1 16,0 0 0-16,0 0 0 16,23 13 0-16,-6-5-1 15,6 3 1-15,0 1 0 16,1 7 1-16,-3-2-1 0,-4 6 1 15,-7 4-1-15,-6-2 2 16,-8 4-1-16,-8-2 1 16,-5-2 0-1,-6-4-1-15,-6-2 1 0,-2-2-1 16,-2-2-1-16,-2-3 0 16,5-4-2-16,-1-8-3 15,13 19-14-15,-3-23-25 16,0 0-1-16,21 4 0 15,-31-17 1-15</inkml:trace>
  <inkml:trace contextRef="#ctx0" brushRef="#br0" timeOffset="114747.1017">4340 6629 20 0,'0'0'26'15,"13"-29"-4"-15,-13 12-1 16,0 17-2-16,-2-25-3 16,2 25-2-16,0 0-2 15,0 0-2-15,-4-19-1 16,4 19-2-16,0 0-1 15,0 0-1-15,2 17 0 16,6 10 0-16,-10 7 0 0,6 28-1 16,-12 13 1-16,10 24-1 15,-8 14-2-15,3 29 1 16,-11 6-2-16,6 7 1 16,1-5-1-16,1-6 0 15,0-12-1-15,0-17 1 16,0-13 0-16,3-19 0 15,1-16 0-15,2-17-1 16,-4-12 1-16,2-9 0 16,0-10-2-16,2-19 2 15,-2 23-1-15,2-23-1 16,0 0 0-16,0 0-1 16,0 0-1-16,0 0-1 0,0 0-2 15,0 0-2-15,0 0-7 16,0 0-27-16,0 0 2 15,-23 6-2-15,23-6 3 16</inkml:trace>
  <inkml:trace contextRef="#ctx0" brushRef="#br0" timeOffset="115433.3453">4050 8478 11 0,'16'-17'34'0,"-10"-6"2"16,5 4 0-16,8 15-14 15,-24-27-3-15,22 31-2 16,-25-23-6-16,8 23-2 15,0 0-1-15,0 0-3 16,0 0 0-16,21 6-1 16,-21-6-1-16,10 32 0 15,-4-9-1-15,4 10-1 16,-1-2 1-16,3 3-2 0,1-3 2 16,3 1-3-16,-3-5 2 15,-13-27-2-15,31 27 1 16,-31-27 0-1,29 8 0-15,-29-8 0 0,27-10 0 32,-27 10 0-32,25-23 0 0,-25 23 1 0,25-38 0 15,-9 17 0-15,-3-6-1 16,3 0 1-16,-3-2-1 16,1 1 1-16,3 3-2 15,-6 0 1-15,-11 25-1 16,27-33 1-16,-27 33 0 15,24-10-1-15,-24 10 1 0,23 8-1 16,-23-8 1-16,21 14 0 16,-21-14 0-1,0 0 0-15,23 21 0 16,-23-21 0-16,0 0 1 0,0 0-1 16,0 0 0-16,-27 0 0 15,8 0 1-15,-4-2-1 16,-8-2 0-16,-4 4-1 15,6 2 0-15,-6-4-2 16,10 10-3-16,-9-18-7 16,14 14-29-16,-5 0-1 15,8-1 1-15,17-3-1 16</inkml:trace>
  <inkml:trace contextRef="#ctx0" brushRef="#br0" timeOffset="116235.6324">4384 9025 44 0,'12'-21'36'15,"-12"21"-2"-15,0-39-10 16,0 39-5-16,3-19-4 16,-3 19-4-16,0 0-2 15,22-2-2-15,-22 2-1 0,11 17-1 16,-11-17 0-16,14 35-1 16,-7-10-1-16,3 5 0 15,-4 3-1-15,4 0 0 16,-5-1-1-16,1 1 0 15,-2-2 0-15,2-6-1 16,-2-4 0-16,-4-21 1 16,3 25-1-16,-3-25-1 15,4 17 0-15,-4-17-1 16,0 0-1-16,0 0-2 16,0 0-3-16,0 0-4 15,0 0-15-15,8-25-15 16,-10 8 0-16,-6-4 1 0,1-6 1 15</inkml:trace>
  <inkml:trace contextRef="#ctx0" brushRef="#br0" timeOffset="116501.7278">4322 9028 52 0,'0'0'38'0,"-17"4"1"15,17-4 0-15,0 0-25 16,17-5-4-16,3-5-3 16,20 0-3-16,-1-3-1 15,9 0 0-15,4-5-2 0,0 3 0 16,2-2-1-16,-10-1 0 16,-3 7-2-16,-10-3-2 15,2 13-3 1,-22-17-7-16,14 11-25 0,-25 7-1 15,0 0-1 1,0 0 2-16</inkml:trace>
  <inkml:trace contextRef="#ctx0" brushRef="#br0" timeOffset="116715.8064">4401 9259 80 0,'35'-2'41'16,"-4"-10"0"0,4-15-12-16,13 18-21 15,-15-10-1-15,13 3-3 0,-6 3-2 16,-3-4-4-16,2 13-3 16,-22-8-27-16,4 8-8 15,-21 4-1-15,21-3 0 16</inkml:trace>
  <inkml:trace contextRef="#ctx0" brushRef="#br0" timeOffset="126067.1539">4004 9744 28 0,'0'0'33'16,"0"0"3"-16,2-17-10 15,-2 17-8-15,0 0-4 16,-6 19-3-16,-13-13-2 16,9 15-4-16,-7 0 0 15,5 15-2-15,-5 1 1 16,5 5-2-16,3-2 1 16,9 4-1-16,4-3 0 15,7-1 1-15,1-9-1 16,9-3-1-16,0-5 0 15,6-3 1-15,-4-7-1 16,0-3-1-16,-1-5 0 16,-5-7-3-16,2 4-2 0,-19-2-5 15,23-11-15-15,-23 11-14 16,0-27-2-16,0 27 1 16,-13-33 0-16</inkml:trace>
  <inkml:trace contextRef="#ctx0" brushRef="#br0" timeOffset="126347.255">4135 10020 39 0,'0'0'36'0,"0"0"3"16,0 0-1-16,0 0-20 15,37 16-6-15,-37-16-4 16,35-8-2-16,-14 2-2 16,4 6-1-16,-4-4-2 15,2 4 0-15,0-2-2 16,-5-5-3-16,9 10-5 16,-21-26-10-16,11 14-20 15,2-3 0-15,-1-1 0 16,-1 0 0-16</inkml:trace>
  <inkml:trace contextRef="#ctx0" brushRef="#br0" timeOffset="126911.4598">4812 9924 17 0,'8'-23'35'0,"-8"23"2"15,0 0-2-15,0 0-11 16,0 0-7-16,0 0-5 16,0 0-4-16,0 0-2 15,17 25-2-15,-17-25-1 16,12 25 0-16,-6-8-1 15,3 4-1-15,3 2 1 16,-2 6 0-16,-1 0-1 0,1 2 0 16,-4-4 1-16,-1-1-1 15,-3-3 0-15,-2 2 1 16,-2-7 0 0,2-18-1-16,-9 25 0 0,9-25 0 15,0 0-1-15,-21 13 0 16,21-13-1-16,-24-11-1 15,24 11-2-15,-29-25-3 16,29 25-5-16,-38-27-22 16,22 8-7-16,-1-3 0 15,2-1 1-15</inkml:trace>
  <inkml:trace contextRef="#ctx0" brushRef="#br0" timeOffset="127487.6645">4594 9755 20 0,'0'0'31'0,"0"0"-1"16,0 0-4-16,0 0-6 15,0 0-4-15,0 0-5 16,0 0-3-16,18 2-1 16,-18-2-1-16,17-13-2 15,-17 13-1-15,27-15 0 16,-27 15-1-16,31-20 0 16,-14 7 0-16,1 3-1 15,-18 10 1-15,32-17 0 16,-32 17 1-16,25-6-1 15,-25 6 0-15,20 6 1 0,-20-6-1 16,11 23-1-16,-11-23 2 16,12 31-2-16,-12-31 0 15,9 23 0-15,-9-23-1 16,8 19-1-16,-8-19 0 16,0 0-3-16,0 0-4 15,0 0-15-15,0 0-17 16,0 0 0-16,0 0-1 15,0 0 1-15</inkml:trace>
  <inkml:trace contextRef="#ctx0" brushRef="#br0" timeOffset="128082.8756">5150 9550 31 0,'0'0'35'16,"0"0"3"-16,0 0-1 16,27 10-19-16,-27-10-6 15,33 2-1-15,-33-2-3 16,50 19-1-16,-21-4-1 0,9 8-2 16,-5 2-1-16,2 12 0 15,-8-7 0 1,-2 11-2-16,-8 3 1 15,-5 0-2-15,-10-4 2 0,-6 2-1 16,-8-1 0-16,-1-9-1 16,-5 7 0-16,-1-11 0 15,4-3-2-15,-7-7-3 16,22 14-15-16,0-32-22 16,0 0 1-16,0 0-2 15,0 0 0-15</inkml:trace>
  <inkml:trace contextRef="#ctx0" brushRef="#br0" timeOffset="138750.7006">15016 4596 16 0,'2'-18'34'16,"-2"18"2"-16,0 0-1 16,3-30-16-16,-3 30-2 0,0 0-2 15,20 23-4-15,-20-23-3 16,7 40-1-16,-5-6-2 15,12 14-1-15,-6 2 0 16,5 10 0-16,-1-3-1 16,-1 3 0-16,1-7-1 15,-3-1-1-15,-1-11 1 16,2-7-1-16,-4-9 0 16,-3-8-2-16,-3-17 0 15,0 0-2-15,12 19-4 16,-16-42-6-16,22 0-27 15,-18-9-2-15,0-8 1 16,-6-14-1-16</inkml:trace>
  <inkml:trace contextRef="#ctx0" brushRef="#br0" timeOffset="138962.7767">14798 4590 49 0,'0'0'37'0,"0"0"0"15,0 0-2-15,50 4-24 16,-10-18-2-16,28 14-3 16,3-7-1-16,12 3-4 15,8 2-2-15,-8-2-3 16,2 14-4-16,-29-16-9 16,-4 17-19-16,-25 5-1 0,-27-16 0 15,-16 40-1 1</inkml:trace>
  <inkml:trace contextRef="#ctx0" brushRef="#br0" timeOffset="139119.8294">14933 4870 36 0,'-31'23'33'15,"12"-19"2"-15,19-4-1 16,36 17-21-16,-5-28-6 16,29-1-2-16,2-5-4 15,5-2-4-15,14 9-15 16,-8-5-16-16,-17-14 0 15,-2 12-2-15,-17-12 2 16</inkml:trace>
  <inkml:trace contextRef="#ctx0" brushRef="#br0" timeOffset="139723.0454">14925 4252 23 0,'-29'18'33'0,"29"-18"2"16,-25 11-1-16,6-22-16 16,19 11-5-16,0 0-3 15,0 0-4-15,0 0-1 16,0 0-1-16,0 0-1 0,38-14 0 16,-7 8-1-16,15 2-1 15,10-1 0-15,14 1 1 16,1-6-2-16,6 3 1 15,-5-3-1 1,-5 0 1-16,-9-1-1 0,-14 1 1 16,-15-3 0-16,-29 13-1 15,12-23 1-15,-12 23-1 16,-31-23-1-16,2 8-1 16,8 9-5-16,-22-13-24 15,15 5-7-15,6 1 0 16,9-5 0-16</inkml:trace>
  <inkml:trace contextRef="#ctx0" brushRef="#br0" timeOffset="140099.1805">16073 4757 8 0,'0'0'29'0,"0"0"3"16,23 9-1-16,8-7-17 15,-31-2-4-15,50-9 0 16,-27-1-5-16,12 4-4 16,-3 6-7-16,-7 0-21 15,-25 0-4-15,39-7-1 16,-39 7 1-16</inkml:trace>
  <inkml:trace contextRef="#ctx0" brushRef="#br0" timeOffset="140290.2528">16049 4853 34 0,'4'21'33'15,"-4"-21"1"-15,33 7-1 16,0 1-23-16,-14-14-4 15,14 1-4-15,-2 3-9 16,-8 2-24-16,-23 0-1 16,42-18-3-16,-32-1 2 15</inkml:trace>
  <inkml:trace contextRef="#ctx0" brushRef="#br0" timeOffset="141223.5856">17012 4803 57 0,'0'0'28'0,"2"-18"-3"16,-2 18-3-16,0 0-5 15,19-7-5-15,-19 7-2 16,0 0-2-16,0 0-1 16,0 0-2-16,0 25-1 15,0 2 0-15,-2-1 0 16,4 11-2-16,2-1 1 0,2 3-1 15,2-5 0-15,5-3-1 16,4-8 1 0,5-2-2-16,3-11 1 15,6-8-1-15,1-6 1 0,3-10-2 16,2-3-2-16,-10-19-5 16,15 14-14-16,-15-20-19 15,-11-4 1-15,-7 0 0 16,-11-6 0-16</inkml:trace>
  <inkml:trace contextRef="#ctx0" brushRef="#br0" timeOffset="141383.6404">16952 4421 48 0,'0'0'32'0,"0"0"0"16,0 0 0-16,0 0-37 0,0 0-25 15,31-2-1-15,-31 2 0 16,27 4-2-16</inkml:trace>
  <inkml:trace contextRef="#ctx0" brushRef="#br0" timeOffset="141818.7995">17454 4475 65 0,'0'0'40'16,"0"0"0"-16,21 15 0 16,-21-15-28-16,0 0-4 15,13 21-2-15,-5 6-2 16,-8 2-1-16,2 9-1 15,0 2 0-15,2 8-1 16,-4-2 0-16,2 2 0 16,0-5 0-16,3-5 0 15,-1-7 1-15,4-3-1 16,0-5 1-16,-8-23-1 16,17 27 0-16,-17-27 0 15,21 19 1-15,-21-19-2 0,27 10 1 16,-9-6-1-16,1-2 0 15,2-4 0-15,6 2 0 16,2-6-1-16,4 0-2 16,-6-3-1-16,10 7-4 15,-20-19-10-15,14 11-24 16,-8 3-1-16,0-1 1 16,-6 2 0-16</inkml:trace>
  <inkml:trace contextRef="#ctx0" brushRef="#br0" timeOffset="142230.9441">18260 4722 56 0,'0'0'38'0,"0"0"2"16,0 0-1-16,35-2-26 15,-35 2-2-15,0 0-4 0,0 0-2 16,27 12-1-16,-27-12-2 15,38 32 0 1,-13-9 0-16,6 4-1 16,0 0 0-16,2 2-1 0,-2-4 0 15,-2-2 0-15,-1-2 0 16,-4-10-3-16,1 3 0 16,-25-14-5-16,34 9-4 15,-34-9-24-15,8-21-3 16,-6-2-2-16,-2-3 1 15</inkml:trace>
  <inkml:trace contextRef="#ctx0" brushRef="#br0" timeOffset="142403.0055">18636 4670 64 0,'0'0'40'0,"-31"22"-2"15,10-3-2-15,-16 0-24 0,18 19-3 16,-16-5-2-16,4 9-4 15,-1 2-4-15,-5-17-15 16,10 4-22-16,8-4-1 16,1-12 0-16,18-15 0 15</inkml:trace>
  <inkml:trace contextRef="#ctx0" brushRef="#br0" timeOffset="143199.2909">19163 4509 41 0,'0'0'37'16,"0"0"0"-16,0 0 0 16,17 2-19-16,-17-2-6 15,0 0-2-15,0 0-3 16,0 0-1-16,-6 21-2 16,10 0-1-16,-4 2 0 0,6 8-1 15,-2 2 0-15,3 1 0 16,-1-1-1-16,2 1-1 15,0-7 1-15,-1 2 0 16,3-6-2-16,-4-4 1 16,-6-19-2-16,11 23-1 15,-11-23-3-15,0 0-7 16,29-6-26-16,-29 6-2 16,4-34 1-16,-4 11-1 15</inkml:trace>
  <inkml:trace contextRef="#ctx0" brushRef="#br0" timeOffset="143726.4824">18945 4498 39 0,'-22'-8'34'0,"22"8"2"15,20-6-1-15,-20 6-23 16,48-7-1-16,-17-7-1 15,27 20-1-15,-10-12-2 16,17 12-1-16,-9-4-2 16,8 9 0-16,-6-1-1 15,-4 3 0-15,-10 3-1 16,-7 3 0-16,-12 0 0 16,-10 2-1-16,-13-2 1 0,-11 3-1 15,-11-3 0-15,-3 0-1 16,-6-4 1-1,4-1-1-15,2-7 0 32,6 1 0-32,17-8 0 0,0 0 0 0,0 0 0 0,44 19 0 31,-7-11-1-31,5 1 1 0,10 3 0 0,2 3 0 16,-2 3 0-16,-3 8 1 15,-9-1 0-15,-9 4 0 16,-10-2 1-16,-9 6 0 15,-20-3 0-15,-9 3 0 0,-8-4 1 16,-8-2-1-16,-4-6 0 16,-3-4-1-1,-5-4 0-15,3-5-1 16,3-2-1-16,1-8-1 16,3 2-3-16,-7-21-11 0,7 11-28 15,2-1 2-15,6-3-2 16,0-1 2-16</inkml:trace>
  <inkml:trace contextRef="#ctx0" brushRef="#br0" timeOffset="146367.4259">15862 6437 51 0,'0'0'34'15,"43"4"0"-15,-20-10 0 16,6-3-26 0,17 7-2-16,-5-10-3 15,1 4-4-15,2 10-9 0,-7-2-22 16,-16-11-2-16,4 15 0 15,-25-4 0-15</inkml:trace>
  <inkml:trace contextRef="#ctx0" brushRef="#br0" timeOffset="146507.4779">15889 6581 73 0,'-5'21'34'0,"5"-21"0"0,46-13-9 16,-8-7-35-1,1-1-21-15,17 12-1 16,-14-16-1-16,14 15-1 16</inkml:trace>
  <inkml:trace contextRef="#ctx0" brushRef="#br0" timeOffset="147070.6805">16858 6401 57 0,'0'0'37'15,"0"0"2"-15,21-16-1 16,-21 16-22-16,0 0-4 0,0 0-3 16,0 0-3-16,6 37-2 15,-6-5-1-15,0 5-1 16,0 11-1-16,4 2 0 16,1 3 1-16,5-3-2 15,2-6 0-15,1-7 1 16,4-7-1-16,3-7 0 15,1-5 0-15,0-13 0 16,0-12-1-16,2-3 0 16,-1-13-1-16,3 4-3 15,-10-23-5-15,20 21-14 16,-22-25-17-16,-5 0 1 16,-4 1 1-16,-8-4-1 0</inkml:trace>
  <inkml:trace contextRef="#ctx0" brushRef="#br0" timeOffset="147299.7613">16802 6094 77 0,'0'0'38'0,"19"4"1"15,-19-4-1-15,0 0-32 16,0 0-3-16,0 0-6 0,25 19-17 16,-25-19-18-16,0 0 0 15,0 0-1 1,0 0-1-16</inkml:trace>
  <inkml:trace contextRef="#ctx0" brushRef="#br0" timeOffset="148011.0146">17388 6165 71 0,'0'0'37'0,"0"0"1"16,0 0-8-16,0 0-14 15,25-4-5-15,-25 4-4 16,0 0-1-16,19 19 1 16,-9 6-3-16,-4 2 0 15,0 11-1-15,-2 4-2 16,-1 6 1-16,-1 2 1 16,0-2-2-16,0-2-1 15,2-2 1-15,-2-5-1 16,2-5 0-16,2-7 0 15,-3-6 0-15,-3-21 0 0,12 29 1 16,-12-29-1-16,0 0 0 16,19 9 0-16,-19-9 0 15,23-3 0-15,-23 3 0 16,35-10 0-16,-14 2 0 16,6 3 0-16,0-5-1 15,4 4-1-15,-2-1-2 16,4 10-4-16,-12-20-12 15,2 17-22-15,0 0 0 16,1 2 0-16,-1 4 0 16</inkml:trace>
  <inkml:trace contextRef="#ctx0" brushRef="#br0" timeOffset="148483.1903">18202 6168 54 0,'0'0'39'0,"0"0"0"0,0 0 2 16,10-23-18-16,-10 23-10 15,0 0-6-15,0 0 0 16,0 0-2-16,15 39-2 15,-13-10 0-15,6 5-1 16,-2 8 1-16,1 4-2 16,1 4 1-16,0 2-1 15,-3-2 0-15,1-8-1 16,0-7 0-16,-2-7-1 0,0-3-2 16,-4-25-1-16,6 31-5 15,-6-31-26 1,-16-21-7-16,10 2 0 0,-1-6-1 15</inkml:trace>
  <inkml:trace contextRef="#ctx0" brushRef="#br0" timeOffset="148959.3545">18059 6197 55 0,'0'0'36'15,"18"-27"1"-15,5 18 0 16,25 16-22-16,-17-20-7 15,25 15 0-15,-12-8-2 0,20 12-1 16,-12 0 0-16,6 9-1 31,-10-3-1-31,-4 5-1 0,-11-2 1 16,-8 8-1-16,-11-2-2 31,-14 4 1-31,-16-2 0 0,-9 4 0 0,-4-2-1 0,-4 0 1 16,3-8-1-16,1-5 0 15,6-3 0-15,3-3 0 16,20-6 0-16,0 0 0 16,0 0-1-16,43-8 0 15,-12 8 1-15,7 2 0 0,5 4-1 16,3 2 1-16,2 3 0 16,-2 5 0-1,-3 3-1-15,-8 6 2 16,-10 4-1-16,-8-1 1 15,-7 3-1-15,-14 4 1 0,-10-5 0 16,-9 1 0-16,-8-2 0 16,-5-1 0-16,-11-6 0 15,-1-5-1-15,0-8-2 16,-4-16-6-16,21-1-32 16,-10-9 0-16,5-6-2 15,7-6 0-15</inkml:trace>
  <inkml:trace contextRef="#ctx0" brushRef="#br0" timeOffset="149662.609">19251 6155 80 0,'0'0'39'15,"-19"27"2"-15,2-25-13 0,11 34-15 16,-27-11-4-16,21 21-2 16,-13-5-2-16,12 14-1 15,1-3-2-15,10 2 0 16,8-3 0-16,10 3 0 15,1-2-1-15,8-4 0 16,4-4 0-16,4-6 0 16,0-5 1-16,-1 0-1 15,-1-8 0-15,-4-6 0 16,-4-8 0-16,-1 1 0 16,-22-12-1-16,29 9 1 15,-29-9-1-15,0 0 0 16,21-7-1-16,-21 7 0 0,0 0 0 15,6-29-3-15,-6 29-1 16,1-33-6 0,-1 33-30-16,16-32-2 15,-18 14 1-15,0-3-1 0</inkml:trace>
  <inkml:trace contextRef="#ctx0" brushRef="#br0" timeOffset="149903.6932">19409 6556 82 0,'22'8'39'15,"-5"-6"0"-15,6-1 0 16,10 3-33-16,-10-15-1 0,6 3-5 15,2 8-3-15,-16-21-19 16,7 10-16-16,-3-1-1 16,-19 12-1-16,25-23 1 15</inkml:trace>
  <inkml:trace contextRef="#ctx0" brushRef="#br0" timeOffset="150446.8867">20183 6422 59 0,'6'-18'38'15,"-6"18"1"-15,0 0-3 0,0 0-21 16,0 0-4-16,5 29-4 15,-5-29-2-15,2 44-1 16,2-13-2-16,6 11 0 16,0 6-1-16,3 4 0 15,2 2 0-15,1-1 0 16,-3-1-1-16,-1-4 2 16,-6 0-1-16,0-6 0 15,-8-9 1-15,-2-1-1 16,-8-8 1-16,-5-5 0 15,-6-6-1-15,-2-3 0 16,-2-5 0-16,-2-5-1 16,2-5-2-16,-2-9-1 0,9 5-5 15,-10-28-13-15,10 7-20 16,5-11-2-16,5-7 1 16,4-5 0-16</inkml:trace>
  <inkml:trace contextRef="#ctx0" brushRef="#br0" timeOffset="151107.1234">20056 6232 43 0,'0'0'36'0,"0"0"-1"0,0 0-6 16,9 23-9-1,-26-33-4-15,17 10-4 0,0 0-3 16,0 0-2-16,0 0-3 15,0 0-1-15,0 0-2 16,0 0 1-16,0 0-2 16,2-19 1-16,-2 19-1 15,11-25 1-15,-5 8-2 16,4-2 1-16,-10 19 0 16,21-31 0-16,-21 31-1 0,23-25 1 15,-23 25 0 1,18-17 1-16,-18 17 0 0,0 0 0 15,0 0 1 1,19 17 0-16,-19-17-2 0,9 23 1 16,-9-23 0-16,16 27 0 15,-16-27 0-15,17 25-1 16,-17-25 0-16,20 11-2 16,-20-11-1-16,0 0-7 15,36-3-29-15,-36 3-2 16,0 0-1-16,4-20 0 15</inkml:trace>
  <inkml:trace contextRef="#ctx0" brushRef="#br0" timeOffset="151835.3904">20615 5917 24 0,'8'-17'36'0,"-8"17"0"0,0 0 0 0,0 0-11 16,17-2-6-16,-17 2-6 16,0 0-3-16,0 0-2 15,19 0-3-15,-19 0-1 16,29 23 0-16,-9-6-2 16,7 12 1-16,-4 4-1 15,4 9 0-15,-6 2 1 16,0 8-2-16,-5 2 1 15,-9 5-1-15,-5 0 0 16,-6 5 0-16,-3-9 0 0,-5 1 0 16,-1-8-1-16,-1-8-1 15,2-3 0-15,-1-16-2 16,11 6-6 0,2-27-33-16,-23 0-1 0,23 0 1 15,-12-18-1-15</inkml:trace>
  <inkml:trace contextRef="#ctx0" brushRef="#br0" timeOffset="154911.4865">15889 8555 49 0,'0'0'35'16,"18"-4"2"0,-18 4-8-16,21 2-14 0,16 9-2 15,-14-18-6-15,19 7-1 16,-5-6-4-16,5-4-1 15,1 5-2-15,-7-9-4 16,5 18-7-16,-14-12-24 16,-27 8 1-16,25-9-3 15,-25 9 2-15</inkml:trace>
  <inkml:trace contextRef="#ctx0" brushRef="#br0" timeOffset="155066.5416">15897 8662 59 0,'-11'21'36'0,"11"-21"2"32,32 8-2-32,-7-16-26 0,26 12-2 0,-9-6-6 15,2-6-10-15,6 5-28 16,1 3 0-16,-7-4-2 16,-2 6 1-16</inkml:trace>
  <inkml:trace contextRef="#ctx0" brushRef="#br0" timeOffset="155479.6921">16840 8654 55 0,'0'0'36'0,"27"0"0"15,-4-5 0-15,10-13-26 16,12 18-3-16,-11-7-2 16,9 1-6-16,7 8-14 15,-8-4-20-15,-9-6-2 16,2 3 1-16,-10-9-1 15</inkml:trace>
  <inkml:trace contextRef="#ctx0" brushRef="#br0" timeOffset="156074.9102">17540 8453 51 0,'0'0'36'15,"0"0"3"-15,0 0-3 16,27-2-20-16,-27 2-3 16,0 0-5-16,-9 27 0 15,11 2-4-15,-8 0 0 0,6 11-1 16,-2 0-1-16,6 6-1 16,2-2 1-16,3-7-1 15,7-5 0 1,5-5 0-16,4-6-1 0,6-7 0 15,2-9 0-15,1-5 0 16,3-5 0-16,-2-9 0 16,1-1-2-16,-7-10-1 15,2 6-3-15,-21-22-5 16,19 15-29-16,-29-7 0 16,-8-7-1-16,-7-1 2 15</inkml:trace>
  <inkml:trace contextRef="#ctx0" brushRef="#br0" timeOffset="156254.9699">17498 8140 57 0,'0'0'36'0,"-19"-2"0"15,19 2-1-15,0 0-21 16,0 0-18-16,0 0-29 15,27 18-2-15,-27-18-1 16,21 17 0-16</inkml:trace>
  <inkml:trace contextRef="#ctx0" brushRef="#br0" timeOffset="156967.223">18063 8196 36 0,'0'0'36'16,"0"0"2"-16,0 0 0 16,25 12-17-16,-25-12-4 15,0 0-5-15,2 24-3 16,12 3-3-16,-12-2-1 16,11 10 0-16,-3-1-2 15,3 10-2-15,-3 1 2 16,1 1-2-16,-1-4 0 0,2-4-1 15,-3-3 1-15,-1-3-1 16,-2-5 1-16,-6-27 0 16,9 27-1-16,-9-27 1 15,0 0-1-15,6 17 0 16,-6-17 0-16,0 0 0 16,0 0 0-16,0 0 0 15,0 0 0-15,25-15 0 16,-25 15 0-16,29-4 0 15,-8 2-1-15,5 0 1 16,6 2 0-16,3-2 0 16,2 2-1-16,1 2 0 0,1 0 0 15,-6-2-1-15,-1 4-1 16,-8-8-3-16,3 16-5 16,-27-12-30-16,0 0-1 15,0 0 1-15,17-6-1 16</inkml:trace>
  <inkml:trace contextRef="#ctx0" brushRef="#br0" timeOffset="157463.4007">18758 8227 44 0,'-8'-19'38'0,"8"19"1"16,0 0-9-16,0 0-8 0,0 0-6 15,0 0-4-15,0 0-4 16,0 32-1 0,0-11-3-16,9 10-1 15,-1 3 0-15,4 7 0 0,-1 5-1 16,3 0-1-16,-3-4 0 15,1-2-1-15,-4 1 1 16,-1-7-2-16,-1-3 1 16,-2-6-2-16,-4-8 1 15,0-17-1-15,2 19-2 16,-2-19-4-16,0 0-6 16,0 0-27-16,-6-36 0 15,0 5 0-15,3-9 0 0</inkml:trace>
  <inkml:trace contextRef="#ctx0" brushRef="#br0" timeOffset="157958.5779">18609 8160 42 0,'0'0'35'0,"0"0"1"15,25-18-1-15,16 24-22 16,-11-14-3-16,30 16-2 15,-8-8 0-15,18 13-3 16,-7-3 0-16,5 11-2 16,-6-2-1-16,-8 8 0 15,-14-2 0-15,-13 4 0 16,-23-2-1-16,-12 2 0 16,-17-6 0-16,-11 1 0 15,-7-6 0-15,-1-5-1 0,1-1 0 16,5-8-1-16,11-3 1 15,9-4-1-15,18 3 0 16,0 0 0-16,33-14 0 16,4 10 1-16,9 2-1 15,10 4 1-15,6 4 0 16,3 2 1-16,3 11 0 16,-6 4-1-16,-6 6 1 15,-8 3 0-15,-15 3 1 16,-10 5-1-16,-16-1 1 15,-12-3-2-15,-17-9 1 16,-8-2 1-16,-15-6-1 16,-7-8 0-16,-4-3-1 0,-2-8 0 15,0-2-1-15,2-9-4 16,20 9-6-16,-3-14-29 16,18-1-2-16,9 0 1 15,16-2 0-15</inkml:trace>
  <inkml:trace contextRef="#ctx0" brushRef="#br0" timeOffset="158394.7335">20048 8428 59 0,'0'0'39'0,"0"0"1"15,19-19 0-15,-19 19-27 16,0 0-3-16,0 0-3 16,23 29-2-16,-17-6-1 15,8 11-2-15,-5 5 0 16,9 5 0-16,-3 2-1 15,2 4-1-15,-5-1 1 16,0-2 0-16,-5-3-1 0,-3 0 1 16,-6-4 0-16,-6-5 0 15,-1-5-1-15,-5-7 1 16,-3-4 0 0,-2-7 0-16,-1-8-1 0,-3-4 0 15,2-8 0-15,-2-5-2 16,2-1-1-16,-4-13-4 15,25 27-10-15,-22-42-25 16,11 12-1-16,1-9 1 16,4 3-1-16</inkml:trace>
  <inkml:trace contextRef="#ctx0" brushRef="#br0" timeOffset="159002.9522">19840 8342 19 0,'0'0'35'0,"0"0"1"16,0 0 1-16,0 0-15 15,-14-19-4-15,14 19-4 16,0 0-4-16,16-18-3 16,-16 18-3-16,9-19-1 15,-9 19-1-15,21-27-1 16,-21 27 0-16,29-27-1 15,-11 16 0-15,-18 11 1 16,29-21-1-16,-29 21 1 0,23-10 1 16,-23 10-1-16,19 6 1 15,-19-6 0-15,15 17 0 16,-15-17 0-16,14 29-1 16,-14-29 0-16,13 27 0 15,-13-27-2-15,14 25-3 16,-14-25-7-16,0 0-30 15,19 0 0-15,-19 0 0 16,0 0-1-16</inkml:trace>
  <inkml:trace contextRef="#ctx0" brushRef="#br0" timeOffset="162327.1428">14153 10321 44 0,'0'0'35'0,"0"0"0"16,0 0 0-16,12 18-22 15,-12-18-2-15,0 0-3 16,0 0-1-16,19-6-2 15,-19 6-1-15,33 2-1 16,-10-4 0-16,10 6 0 0,2-4-2 16,3-2-1-16,1 2-2 15,-2-16-3-15,9 18-6 16,-23-15-23-16,6 1-5 16,-6 5 1-16,-23 7-1 15</inkml:trace>
  <inkml:trace contextRef="#ctx0" brushRef="#br0" timeOffset="162559.226">14094 10586 57 0,'38'2'37'0,"-5"-6"1"16,11 6 0-16,7 6-25 15,-11-27-4 1,18 13-3-16,-14-8-3 0,1 9-4 16,-5 7-3-16,-23-20-19 15,1 9-14-15,-18 9-2 16,0 0 1-16,0 0 0 16</inkml:trace>
  <inkml:trace contextRef="#ctx0" brushRef="#br0" timeOffset="189350.8272">15135 10688 6 0,'-19'-2'29'0,"19"2"1"16,0 0 1-16,0 0-14 15,0 0-1-15,0 0-3 16,0 0-3-16,0 0-1 15,23 13-3-15,-23-13 0 16,25 0-1-16,-7-7 0 16,9 7-2-16,-6-10 0 15,6 6-1-15,-6-2-1 0,-2 3-1 16,-1 1 0-16,-18 2-4 16,25-4-5-1,-25 4-17-15,0 0-10 16,-10-18-1-16,10 18 1 0</inkml:trace>
  <inkml:trace contextRef="#ctx0" brushRef="#br0" timeOffset="189907.023">15903 10151 25 0,'0'0'33'0,"25"-16"2"16,-25 16-2-16,0 0-12 16,0 0-5-16,0 0-4 15,4 19-3-15,-22 1-2 16,7 12-2-16,-10 7-1 16,1 14 0-16,-3 5-1 15,2 5-1-15,0 0-1 16,5-1 0-16,7-3 0 0,7 1 0 15,6-12 0-15,7-4 0 16,5-10 1-16,5-1-1 16,2-8 0-16,2 0 1 15,-2-8-1-15,0-3 1 16,-3-7-1-16,-3-1-1 16,-17-6 1-16,23 8-1 15,-23-8 0-15,0 0 0 16,0 0-1-16,0 0-2 15,18-6-2-15,-18 6-4 16,0 0-9-16,-2-17-22 16,2 17 0-16,-10-23-1 15,10 23 2-15</inkml:trace>
  <inkml:trace contextRef="#ctx0" brushRef="#br0" timeOffset="190471.224">16098 10442 17 0,'0'0'31'16,"11"-17"0"-16,-11 17 1 15,20-38-14-15,8 32-4 16,-14-15-3-16,23 13-2 16,-16-11-2-16,15 13-1 15,-10-5 0-15,6 12-2 16,-10-2 0-16,1 10-1 15,-23-9 0-15,27 23 0 16,-23-6-1-16,-4 10 0 16,-8 0 0-16,-4 6-1 0,-5 1 1 15,-2 1-1-15,-4-1-1 16,1-1 0-16,1-6 1 16,4-2-1-1,1-4 0-15,5-2 0 0,11-19 1 16,-12 23-1-16,12-23 1 15,2 17-1-15,-2-17 1 16,0 0-1-16,27 10 1 16,-10-10-1-16,3-2 0 15,-1-2 0-15,2 4-1 16,-21 0-2-16,41-2-4 16,-41 2-9-16,27-17-22 15,-27 17-1-15,17-8 0 0,-17 8 0 16</inkml:trace>
  <inkml:trace contextRef="#ctx0" brushRef="#br0" timeOffset="190667.2945">16476 10715 59 0,'19'3'37'0,"-19"-3"1"16,21-7-1-16,-1 11-25 15,-20-4-5-15,19-16-6 16,-19 16-6-16,15-19-17 16,-15 19-14-16,20-27-1 15,-13 10 0-15,1 0-1 16</inkml:trace>
  <inkml:trace contextRef="#ctx0" brushRef="#br0" timeOffset="191010.4163">16765 10306 53 0,'0'0'38'0,"0"0"0"16,14-17 0-16,-14 17-23 16,0 0-3-16,0 0-5 15,0 0-1-15,-12 19-3 16,12-19-1-16,-2 31 0 15,2-12 0-15,0-2-1 16,0 0 0-16,2 2-1 16,-2-19 1-16,15 29 0 0,-15-29 0 15,24 27-1-15,-7-19 1 16,0-4 0-16,4-2-1 16,1-4 0-16,-1 0 0 15,2-2-2-15,-6-8-1 16,9 10-4-16,-21-19-5 15,22 10-27-15,-17-6-1 16,-10 17-1-16,10-37 1 16</inkml:trace>
  <inkml:trace contextRef="#ctx0" brushRef="#br0" timeOffset="191250.5031">17014 10229 66 0,'0'0'39'16,"0"0"1"-16,0 0 0 15,13 39-25-15,-13-39-4 16,-3 44-4-16,-3-12-2 16,8 11-1-16,-2-1-2 15,2 2 0-15,0 0-2 16,-1-4 1-16,1-1-1 16,0-11-1-16,2-3-1 15,-4-25-1-15,4 33-5 16,-4-33-8-16,0 0-25 15,0-29-1-15,2 8 1 16,0-10 0-16</inkml:trace>
  <inkml:trace contextRef="#ctx0" brushRef="#br0" timeOffset="191734.68">17249 10183 64 0,'0'0'39'16,"19"-4"1"-16,-19 4 0 16,0 0-27-16,4 37-2 15,-15-18-4-15,13 14-2 16,-10-3-2-16,2 13 0 16,-2-1-2-16,1 0-1 0,1-6 0 15,0-5 1-15,2-8-1 16,2-2 0-1,2-21 0-15,0 0 0 16,0 0-1-16,0 0 1 0,-2-21 0 16,4-10-2-16,2 1 1 15,0-9 0-15,4-1 0 16,0-4-1-16,1 4 1 16,7 3 0-16,-1 6 1 15,0 5-1-15,3 6 1 16,-1 7 0-16,-17 13 1 15,33 2 0-15,-16 8 0 16,-3 7 0-16,-1 8 0 16,3 5 1-16,-5 5-2 15,5 3 1-15,-5-1 0 16,1-3-1-16,-2-1-1 16,-3-10 0-16,1 0-3 0,-8-23-6 15,12 25-19-15,-12-25-12 16,0 0 1-16,-22-25-1 15</inkml:trace>
  <inkml:trace contextRef="#ctx0" brushRef="#br0" timeOffset="191906.7378">17112 10304 45 0,'0'0'34'16,"31"2"0"-16,-10-10-1 15,-1-5-24-15,20 9-5 16,-1 2-11-16,-3-2-24 0,-7-11-2 16,8 7-1-16,-12-11 0 15</inkml:trace>
  <inkml:trace contextRef="#ctx0" brushRef="#br0" timeOffset="192378.9073">17704 9763 42 0,'20'-4'37'0,"-20"4"1"15,31-2 0-15,-10 22-18 16,-21-20-8-16,42 15-3 16,-28 4-1-16,13 12-3 15,-12-2-2-15,6 13 0 16,-9 0-1-16,-1 6 1 16,-9 2-3-16,2 0 2 15,-8-2-1-15,-5-2 0 16,-1 2 0-16,0-2 0 15,-3-4 0-15,-1-2 0 0,1-7 1 16,-1-5-1-16,5-6 0 16,1 1 1-16,-2-6-2 15,10-17 1-15,-13 21-1 16,13-21 1-16,0 0-2 16,0 0 0-16,0 0-2 15,0 0-3-15,0 0-14 16,0 0-21-16,-12-19-1 15,1 2-1 17,-1-3 2-32</inkml:trace>
  <inkml:trace contextRef="#ctx0" brushRef="#br0" timeOffset="194738.7548">18192 10020 18 0,'18'-4'29'16,"-18"4"-1"-16,7-17-5 16,-7 17-2-16,0 0-3 15,20-8-4-15,-20 8-3 16,0 0-2-16,0 0-1 15,0 0-1-15,0 0-2 16,-18 29 0-16,7-12-1 16,3 16-1-16,-7 0 0 0,3 15 0 15,-5-2-2-15,3 4 1 16,-1 5-1-16,5-3 0 16,2 0 0-16,8-4 0 15,2-6-1-15,6-6 1 16,2-5-1-16,5-2 1 15,1-4 0-15,-1-4 0 16,-15-21 0-16,29 29 0 16,-29-29-1-16,25 19 1 15,-25-19 0-15,17 11 0 16,-17-11-1-16,0 0 0 16,0 0 0-16,0 0 0 15,0 0 1-15,0 0-1 0,0 0 0 16,0 0 1-16,0 0-1 15,0 0 0-15,0 0 1 16,0 0-1-16,14 18 0 16,-14-18-1-16,0 0 1 15,0 0-1-15,0 0 0 16,0 0-1-16,0 0-1 16,0 0-2-16,0 0-5 15,0 0-10-15,0 0-20 16,0-20-1-16,0 20 0 15,6-19 1-15</inkml:trace>
  <inkml:trace contextRef="#ctx0" brushRef="#br0" timeOffset="195314.9662">18540 10630 9 0,'0'0'33'0,"27"14"0"16,-27-14 2-16,0 0-13 16,0 0-4-16,0 0-5 15,0 0-4-15,0 0-3 16,0 0-1-16,-22-8-2 15,22 8-1-15,0 0-1 16,0 0-1-16,-7-17-1 0,7 17 1 16,0 0-1-16,11-20 1 15,-11 20-1 1,23-7 1-16,-23 7 0 16,25 4 1-16,-25-4 1 15,22 7-1-15,-22-7 2 0,0 0-1 16,2 23 1-16,-2-23 0 15,-18 19-1-15,18-19 0 16,-27 16-1-16,27-16-2 16,-27 13-1-16,8-17-3 15,19 4-7-15,-21 4-25 16,21-4-1-16,-10-27-1 16,6 6 0-16</inkml:trace>
  <inkml:trace contextRef="#ctx0" brushRef="#br0" timeOffset="195738.1109">18667 10316 39 0,'0'0'35'0,"0"0"0"15,17-12 1-15,-17 12-23 16,29-13-4-16,-10 1-3 15,14 8-1-15,-4-9-2 16,8 5-1-16,-6-3-1 16,1 5-1-16,-3-2 1 15,-2 6 1-15,-7-5-1 16,-3 3 1-16,-17 4 0 16,23 0 0-16,-23 0 1 0,0 0 0 15,4 29-1-15,-8-8 1 16,-5 6 0-16,1 11 0 15,-4 0 0-15,3 10 0 16,-5-6-2-16,4 4 1 16,1-1-1-16,1-3 0 15,4-8-1-15,2-3 0 16,2-6-1-16,0-6 0 16,0-19-2-16,0 0-4 15,23 27-4-15,-23-27-30 16,6-21 1-16,4-4-1 15,1-4 0-15</inkml:trace>
  <inkml:trace contextRef="#ctx0" brushRef="#br0" timeOffset="196039.2205">19101 10344 47 0,'19'-11'35'16,"-19"11"1"-16,17 4-5 15,10 13-17-15,-27-17-4 16,41 17-1-16,-16-11-2 16,16 15-1-16,-11-6-2 15,11 10 0-15,-8-2-2 16,0 2 0-16,-10 0 0 16,-4 0 0-16,-11 0-1 0,-8 0 1 15,-10-4-1-15,-3 0-1 16,-9-4 1-16,-5-3-1 15,0-3-2 1,-9-9-3-16,9 10-6 0,-22-18-29 16,15-9 0-16,-3-10-1 15,2-4 1-15</inkml:trace>
  <inkml:trace contextRef="#ctx0" brushRef="#br0" timeOffset="196203.2807">19110 10258 60 0,'39'-13'35'0,"13"7"1"16,0-2-10-1,0-7-20-15,12 5-4 16,-2 12-10-16,-10-2-24 16,-12-9-3-16,1 9 0 0,-20-6-1 15</inkml:trace>
  <inkml:trace contextRef="#ctx0" brushRef="#br0" timeOffset="196990.5589">19681 10344 44 0,'0'0'35'15,"0"0"2"-15,0 0-12 16,0 0-6-16,4 33-5 16,-4-33-3-16,6 31-2 15,-6-12-3-15,12 13 0 16,-9-5-3-16,3 10-1 0,0-10 0 16,-2 1 0-16,-2-7-2 15,2-1 1-15,-4-20-1 16,4 21 0-16,-4-21 0 15,0 0 0-15,0 0 0 16,7-33-1-16,-3 12 0 16,-2-6 0-16,4 0 0 15,4-3 0-15,1-1 0 16,1 2 1-16,3 6-1 16,2 4 0-16,3 6 1 15,1 5 0-15,0 2 2 16,-2 12-2-16,-1 3 1 15,-1 13 0-15,-3 1 0 0,-1 5 1 16,-5-1-1-16,-2 6 0 16,-2-2-1-16,-4-8 1 15,0 0-1-15,0-23 1 16,-4 23 0-16,4-23-1 16,0 0 0-16,0 0-1 15,-8-25 1-15,10 2 0 16,4 0-1-16,1-8 0 15,7-2 1-15,3-1-1 16,3 5 1-16,3 8 0 16,0 2 1-16,2 7-1 15,0 5 0-15,0 12 0 16,-4 9 0-16,-1 5 0 0,-5 6 0 16,-3 2-2-16,3 11-5 15,-15-38-18-15,2 44-15 16,0-23-1-1,-2-21 0-15,2 19-1 0</inkml:trace>
  <inkml:trace contextRef="#ctx0" brushRef="#br0" timeOffset="197470.733">20378 9955 49 0,'0'0'38'16,"25"-2"0"0,-8-11-5-16,16 28-18 15,-33-15-3-15,46 19-3 16,-21-4-3-16,12 16-1 15,-8-2-1-15,0 9-2 0,-8 6 0 16,-4 4 0-16,-7 4-1 16,-6 4 0-16,-8-1-1 15,-4-3 0-15,-5 2-1 16,-5-8-1-16,5 0-4 16,-14-27-11-16,6 6-23 15,1-10-1-15,20-15 0 16,-28 4-1-16</inkml:trace>
  <inkml:trace contextRef="#ctx0" brushRef="#br0" timeOffset="198451.0835">20713 9924 43 0,'0'0'34'15,"0"0"-6"-15,10-21-2 16,-10 21-6-16,0 0-4 16,0 0-5-16,0 0-2 15,-8 23-2-15,8-23-3 16,-25 33 0-16,4-10-1 15,4 11 0-15,-5 1-1 16,3 9-1-16,0 0 0 16,3 4 1-16,7 0-1 15,7 4-1-15,6-2 1 0,5-4 0 16,5-2-1-16,5 0 1 16,2-10-1-1,2-3 1-15,-1-4 0 16,-3-10-1-16,0-3 1 0,-1-3-1 15,-18-11 1-15,25 14-1 16,-25-14 1-16,0 0-2 16,23 2 0-16,-23-2-2 15,0 0-4-15,8-27-11 16,-8 27-23-16,3-18-1 16,-3 18 0-16,10-26 0 15</inkml:trace>
  <inkml:trace contextRef="#ctx0" brushRef="#br0" timeOffset="199282.3798">21051 10041 10 0,'0'0'35'0,"11"-17"2"16,-11 17 1-16,0 0-15 15,0 0-5-15,0 0-4 16,0 0-3-16,0 0-2 31,-3 27-4-31,6-4-1 0,-3 2-1 0,4 7-1 16,-4 5 0-16,4 3 0 16,0 0-1-16,0 1-1 15,-2-1 0-15,2-4 0 16,0-7 0-16,-1-6-1 15,3 2-3-15,-6-25-3 16,21 29-17-16,-21-29-17 16,0 0 1-16,24-17-2 0,-24 17 2 15</inkml:trace>
  <inkml:trace contextRef="#ctx0" brushRef="#br0" timeOffset="199486.4556">21294 10390 61 0,'0'0'40'15,"17"20"-1"-15,-17-20 1 16,0 0-31-16,0 0-1 16,0 0-6-16,0 0-5 0,0 0-8 15,23-12-26-15,-23 12-3 16,4-19 1-1,-4 19 0-15</inkml:trace>
  <inkml:trace contextRef="#ctx0" brushRef="#br0" timeOffset="200566.8401">21668 9989 43 0,'0'0'33'16,"0"0"-6"-16,0 0-4 16,0 0-6-16,0 0-2 15,0 0-4-15,0 0-2 16,0 0-2-16,0 0-1 15,0 0-1-15,0 0-1 16,0 0-1-16,-29 23 0 0,18-1-1 16,-7 3 0-16,1 5-1 15,0 5 0-15,3 5 0 16,4-2 0-16,5 3-1 16,5-3 0-16,3-3 1 15,7-7-2-15,7-3 2 16,5-7-1-16,5-7 0 15,2-7 0-15,7-4-1 16,-1-8 1-16,0-5 0 16,-1-4 0-16,-3-10-1 15,-4 2 1-15,-7-6 0 16,-7 6-1-16,-5 2 1 0,-8 0 0 16,0 23 0-16,-20-27 1 15,20 27-1-15,-36 2 0 16,15 10 1-16,-3 5-1 15,3 4 0-15,0 4 1 16,6 0-1-16,-1 2 0 16,5 0-1-16,7 1-2 15,4-28-7-15,7 21-29 16,-7-21-2-16,0 0-1 16,20 14 1-16</inkml:trace>
  <inkml:trace contextRef="#ctx0" brushRef="#br0" timeOffset="201454.1581">22139 10082 11 0,'0'0'34'16,"0"0"2"-16,0 0-1 15,0 0-12-15,0 0-6 16,0 0-4-16,0 0-4 16,0 0-2-16,11 23-1 15,-11-23-2-15,2 32-1 16,-2-15-1-16,2 8 1 16,-2-2-2-16,2 4 0 15,0 0 0-15,0 0 0 16,0-6 0-16,2 2 0 15,-2-6-1-15,-2-17 1 0,5 27-1 16,-5-27 0-16,8 19 0 16,-8-19 0-16,0 0 0 15,0 0 0-15,18 16 0 16,-18-16 0-16,23 7 0 16,-23-7 0-16,31 0 0 15,-10-2 0-15,0 2 0 16,4-1 0-16,2-1 0 15,-4 0 0-15,0 0-1 32,-1-2 0-32,-1 0 0 0,-21 4-1 0,31-6-2 15,-31 6-2-15,23-5-3 16,-29-16-8-16,6 21-22 0,17-22-1 16,-17 22 1-16,0-23 1 15</inkml:trace>
  <inkml:trace contextRef="#ctx0" brushRef="#br0" timeOffset="201830.2924">22166 10045 26 0,'0'0'34'15,"0"0"1"-15,23 12-1 16,10-7-22-16,-33-5-2 16,52-11-3-16,-23 3-3 15,5 1-5-15,1 7-3 0,-10-12-9 16,4 2-21-16,-6 12-1 16,-23-2 0-1,0 0 0-15</inkml:trace>
  <inkml:trace contextRef="#ctx0" brushRef="#br0" timeOffset="202006.3575">22222 10176 24 0,'0'0'33'16,"27"11"0"-16,-8-13-2 15,-2-4-20-15,14 3-14 16,-6-9-25-16,14 16-2 15,-20-18-2-15,14 13-1 16</inkml:trace>
  <inkml:trace contextRef="#ctx0" brushRef="#br0" timeOffset="203098.747">22661 10030 34 0,'0'0'32'16,"0"0"1"0,0 0-11-16,0 0-4 15,0 0-6-15,-23 0-2 0,23 0-3 16,0 0-2-16,0 0-1 16,0 0-2-16,0 0 0 15,25-2-1-15,-3 2 0 16,3 0-1-16,9 4 1 15,3 1-1-15,5 3 1 16,-5 0 0-16,0 5 0 16,-10 3 0-16,-6 5 0 0,-13-4 1 15,-12 6 0-15,-15-6-1 16,-5 2 0 0,-6-1 0-16,-3-7 0 15,0 1-1-15,2-9 1 0,4 1-1 16,10-2-1-16,17-2 1 15,0 0 0-15,0 0-1 16,0 0 1-16,0 0 0 16,27-9-1-16,0 7 2 15,2 2-2-15,7 2 1 16,1 3 0-16,2 3 0 16,-5 0 1-16,-3 3-1 15,-6 3 1-15,-7 1 0 0,-18-15 1 16,9 29-1-16,-9-29 1 15,-21 27 0-15,2-18-1 16,-8-1 0 0,-4 0 0-16,-2-3 0 0,2-3-1 15,2 0 0-15,2-4-2 16,8 0-1-16,0-9-4 16,19 11-11-16,0 0-22 15,11-29-1-15,-1 12 0 16,9-8 1-16</inkml:trace>
  <inkml:trace contextRef="#ctx0" brushRef="#br0" timeOffset="203498.8932">23437 9989 37 0,'0'0'39'15,"0"0"0"-15,0 0 0 16,17 8-21-16,-17-8-6 16,0 0-2-16,-17 4-4 15,17-4-3-15,11 27 0 16,1-6 0-16,-6 2-1 15,5 6 0-15,-1 3 0 16,3 3-1-16,-1-3 0 16,-2 3 0-16,-3-4-1 0,1-1 0 15,-2-7 0-15,0-3 0 16,-6-20 0-16,9 19-2 16,-9-19 0-16,0 0-3 15,18 2-3-15,-26-31-11 16,12 12-23-16,-6-10 1 15,-2-4-1-15,-6-3 2 16</inkml:trace>
  <inkml:trace contextRef="#ctx0" brushRef="#br0" timeOffset="203706.9657">23203 9959 53 0,'0'0'37'0,"0"0"1"15,0 0-12-15,26 4-14 16,8-1-4-16,-7-10-2 16,20 9-2-16,-7-4-3 15,4 0-4-15,7 8-3 16,-17-18-11-16,9 10-21 16,1-2 0-16,-5-1 0 15,-1-1 0-15</inkml:trace>
  <inkml:trace contextRef="#ctx0" brushRef="#br0" timeOffset="204059.0906">23942 9654 48 0,'0'0'38'15,"0"25"0"-15,0-25 1 16,0 0-29-16,41 46-1 16,-24-21-1-16,20 15-2 0,-8-2-1 15,9 12-2-15,-9-2 1 16,2 10-1-16,-6-1-1 15,-10 3 0 1,-11-1-1-16,-8 3 0 0,-13-1-2 16,-10-3-1-16,0 7-4 15,-25-21-23-15,8 10-12 16,-12-10-1-16,-6-4 0 16</inkml:trace>
  <inkml:trace contextRef="#ctx0" brushRef="#br0" timeOffset="204971.4178">14123 12698 41 0,'0'0'33'0,"0"0"2"15,17 13 0-15,-17-13-21 16,35-5-3-16,-14-7-3 15,23 14-1-15,-9-12-2 16,11 7 0-16,-3-5-2 16,1 6-1-16,-5-4-1 15,-3 0-1-15,-9 8-2 16,-9-5-2-16,1 10-5 0,-19-7-7 16,0 0-20-16,0 0-1 15,-29 2-1-15,2 10 1 16</inkml:trace>
  <inkml:trace contextRef="#ctx0" brushRef="#br0" timeOffset="205210.506">14142 12821 37 0,'0'0'35'0,"0"0"2"16,25 17 0-16,17-7-18 15,-11-24-5-15,29 16-3 16,-12-12-2-16,18 7-3 15,-8-5-2-15,3 6 0 0,-9-4-3 16,-1 1 1 0,-11-1-1-16,-5-2-1 15,-10-2-2-15,-8-5-1 16,3 9-3-16,-20-22-16 0,0 28-17 16,5-33-1-16,-7 16 1 15,2 17-1-15</inkml:trace>
  <inkml:trace contextRef="#ctx0" brushRef="#br0" timeOffset="228038.6805">15862 12963 28 0,'0'0'28'15,"0"0"-8"-15,-2 19 0 16,2-19-4-16,0 0-1 15,0 0-4-15,0 0-1 16,0 0-2-16,26 11 0 16,-26-11 0-16,38-2-2 15,-13-5 1-15,20 9-1 16,-3-10-1-16,14 8-1 16,0-8-1-16,4 8 0 0,-3-5-1 15,1 3 0-15,-9-2-1 16,-9 2 0-16,-9 2-1 15,-8 0 0-15,-23 0-2 16,21 2-4-16,-21-2-23 16,18 13-10-16,-18-13 1 15,0 0-2-15</inkml:trace>
  <inkml:trace contextRef="#ctx0" brushRef="#br0" timeOffset="270385.8496">17336 12736 45 0,'0'0'33'0,"0"0"1"16,-12-30-8-16,12 30-15 15,20-18 0-15,9 15-3 0,-8-17-1 16,19 16-1-16,-7-7-1 15,10 7-1-15,-9 0 1 16,1 10-1-16,-10 4-1 16,-6 11 0-16,-15 4-2 15,-8 13 1-15,-13 2-1 16,-6 12 1-16,-8 2-1 16,-4 0-1-16,-5-3 1 15,3-5 0-15,2-3 0 16,6-11 0-16,6-3 0 15,6-10-1 1,17-19 1-16,-14 23 0 0,14-23-1 16,20 8 1-16,-20-8-1 0,34 2 2 15,-10-4-2-15,3 2 1 16,2-2 0-16,-4 2-1 16,0 0 1-16,0-2-1 15,0 4-1-15,-4-4-2 16,2 8-3-16,-23-6-6 15,43-10-26-15,-43 10-3 16,31-6 1-16,-31 6 0 16</inkml:trace>
  <inkml:trace contextRef="#ctx0" brushRef="#br0" timeOffset="270642.9419">17909 13114 64 0,'0'0'39'15,"0"0"0"-15,17 10 0 16,1 3-25-16,-18-13-5 16,0 0-3-16,0 0-2 15,0 0-3-15,0 0 0 16,0 0-3-16,0 0-2 15,0-17-6-15,21 15-25 16,-21 2-5-16,15-23 1 16,-15 23-1-16</inkml:trace>
  <inkml:trace contextRef="#ctx0" brushRef="#br0" timeOffset="271110.1096">18416 12610 56 0,'0'0'37'0,"-23"-4"1"16,0 8 0-16,-4 11-25 31,-10-17-4-31,18 16-4 0,-6-9-1 0,25-5-2 47,-8 23-1-47,27-13-2 0,14 1 1 0,13 3 0 0,8-1 0 0,6 3-1 0,4 1 1 16,-4 2 0-16,-10 8 0 15,-8 4 0-15,-15 3 0 16,-15 3 0-16,-14 1 1 16,-15-2 0-16,-8 1 0 15,-8-6 0-15,-2-7 0 16,2-10 0-16,0-14 0 15,6-8 0-15,4-13 0 16,10-10 0-16,3-5-1 16,8-8 0-16,2-6 0 15,6 0 0-15,4-2 0 16,-1 2 0-16,7 6-1 16,-3 2-2-16,10 8-3 0,-13-12-9 15,13 15-23-15,-4 8-1 16,1 2-1-16,-1 5 1 15</inkml:trace>
  <inkml:trace contextRef="#ctx0" brushRef="#br0" timeOffset="283801.6555">19190 12746 11 0,'0'0'29'0,"21"-12"2"16,-21 12-8-16,0 0-3 15,23-5-3-15,-23 5-3 16,0 0-2 0,0 0-1-16,0 0-3 15,0 0-1-15,0 0-2 0,0 0-1 16,17 28 0-16,-17-28-1 16,10 39 0-16,-6-18-1 15,4 6 0-15,-3 1 0 16,3 1 0-16,0-4-1 15,-1 4 0-15,3-6 0 16,2-6-1-16,-12-17 1 16,27 31-1-16,-10-21 1 0,4-1-1 15,2-3 2-15,4 0-1 16,2-4-1 0,2 1 1-16,2-1-1 15,0-2 0-15,1-4 0 0,-1 1 0 16,-2-1-1-16,-6-2-1 15,0 2-1-15,-25 4 0 16,37-7-2-16,-37 7-4 16,29-6-13-16,-29 6-18 15,13-23 2-15,-15 5-1 16,-1 1 1-16</inkml:trace>
  <inkml:trace contextRef="#ctx0" brushRef="#br0" timeOffset="284109.7669">19244 12744 34 0,'0'0'31'15,"23"-15"0"-15,4 17 0 16,4-2-24-16,-4-10-2 16,15 4-2-16,-3-1-5 15,-3-7-13-15,-1 1-16 0,5 11 0 16,-16-12 0-16,5 20 0 15</inkml:trace>
  <inkml:trace contextRef="#ctx0" brushRef="#br0" timeOffset="284350.8523">19234 12930 35 0,'13'17'35'16,"11"-13"-1"-16,1-6 1 16,9-11-19-16,17 17-7 0,-19-14-3 15,17 8-2-15,-11-7-3 16,3-3-2-16,-5 8-3 16,-18-9-14-16,-18 13-16 15,29-10-1-15,-29 10 0 16,0 0 0-16</inkml:trace>
  <inkml:trace contextRef="#ctx0" brushRef="#br0" timeOffset="285770.3603">20054 12629 29 0,'0'0'34'0,"0"0"0"15,-20-6 1-15,20 6-20 16,0 0-4-16,0 0-3 15,0 0-1-15,18-11-3 16,-18 11-1-16,46-12 0 16,-11 1-1-16,13 5 1 15,0-2-1-15,6 8 1 16,-6-2-1-16,1 10 0 16,-13 3 1-16,-9 12-1 15,-17 6 0-15,-16 4-1 0,-13-2 1 16,-8 3-1-16,-10-1 0 15,-3-1 0-15,-3-3-1 16,5-10 0-16,5-5 1 16,10-1-1-16,23-13 0 15,0 0 0-15,0 0-1 16,25-17 1-16,11 7 0 16,11-3 0-16,7 3 0 15,4 3-1-15,0 3 2 16,-4 13-1-16,-10 5 0 15,-6 7 1-15,-11-4 0 0,-11 10 0 16,-12 0 1-16,-12 2-1 16,-11-1 1-16,-8-5-1 15,-10-7 1-15,-5-3-1 16,-7 1 1-16,-1-7-1 16,0 1-1-16,0-6 1 15,4-2-1-15,3-2-1 16,10 4-1-16,3-6-3 15,30 4-8-15,-25 6-28 16,25-6 0-16,0 0 0 16,11-23-1-16</inkml:trace>
  <inkml:trace contextRef="#ctx0" brushRef="#br0" timeOffset="287694.0493">17240 13665 28 0,'0'0'28'0,"0"0"-1"16,28-14-4-16,-1 12-14 15,-1-7-2-15,24 7 1 16,2-12 1-16,35 12 0 16,5-11-1-16,41 9-1 15,12-7-1-15,40 3-1 16,33-9 0-16,44 3-2 16,32-3 1-16,39 2-2 15,24-3 2-15,21 5-2 0,16-2 0 16,11 11 0-16,-10 0-1 15,-5 6 1-15,-14 2-1 16,-21 7-1-16,-22 1-1 16,-20-1 0-16,-26 3-3 15,-44-12-5-15,-21 9-29 16,-58 1 1-16,-54-5-3 16,-54-3 2-16</inkml:trace>
  <inkml:trace contextRef="#ctx0" brushRef="#br0" timeOffset="289733.7797">4369 14108 26 0,'0'0'33'0,"3"19"2"15,-8 6-1-15,5 25-18 16,-25-8-3-16,13 33-3 16,-25 2-1-16,8 24-3 15,-11 1-1-15,1 9-2 16,-1-7 0-16,-1-5-2 16,3-12 1-16,3-9-1 0,6-18-1 15,8-16 0-15,5-17 0 16,16-27 0-16,-17 0-1 15,17-29 0-15,4-11-1 16,4-24 0-16,5-12 0 16,1-16 0-16,7-8 0 15,4-4 1-15,2 1 0 16,4 5 1-16,0 8 1 16,3 13 0-16,-1 16 2 15,2 17-1-15,-4 15 1 16,4 25 1-16,-7 17 0 15,7 26-1-15,-6 11 1 16,4 19-1-16,-4 15-1 0,2 10 1 16,-6 8-2-16,0-3 1 15,-4-8-2 1,-2-9 0-16,-3-15-1 16,-5-17-2-16,3-12-3 0,-14-38-6 15,15 20-28-15,-15-20-1 16,-7-27 0-16,-7 0 1 15</inkml:trace>
  <inkml:trace contextRef="#ctx0" brushRef="#br0" timeOffset="289941.8551">4081 14881 49 0,'6'-23'38'15,"-6"23"0"-15,39-31 0 16,-7 12-23-16,11 11-7 0,-3-5-4 16,14 9-3-16,2 4-4 15,-9-10-7-15,18 12-26 16,-17 4-1-16,-11 2-2 16,0-1 2-16</inkml:trace>
  <inkml:trace contextRef="#ctx0" brushRef="#br0" timeOffset="290410.0225">5090 14704 32 0,'0'0'36'0,"12"25"-1"16,-12-25 2-16,3 41-21 15,-24-41-3-15,17 21-5 16,-13-18-2-16,17-3-1 16,-21 12-2-16,21-12-1 15,0 0-1-15,4-21 0 16,9 4 0-16,4-1-1 15,5-1 1-15,1 4-1 0,0 3 2 16,-4 3-1-16,1 3 0 16,-3 17 1-16,-17-11 0 15,15 31 1-15,-17-12-1 16,-3 2 1-16,-9-1-1 16,-3-1 0-16,-10-4 0 15,4-5-1-15,-4-6 1 16,3-2-2-16,5-2-1 15,0-6-2-15,19 6-3 16,-23-19-11-16,23 19-23 16,0 0-1-16,0 0-1 15,29-6 1-15</inkml:trace>
  <inkml:trace contextRef="#ctx0" brushRef="#br0" timeOffset="291362.3641">5921 14620 40 0,'0'0'36'0,"8"-17"1"0,-8 17 0 15,-2-20-18-15,2 20-6 16,0 0-3-16,17 43-3 16,-20-15-2-16,6 18 0 15,-5 2-2-15,2 10 0 16,-3-2-1-16,1 3 0 16,-4-7-2-16,0-10 2 15,-2-9-2-15,3-8 1 16,5-25 0-16,-12 17-1 15,12-17 1-15,-8-29-1 0,8 0 0 16,4-11 1-16,6-12-1 16,1-7 0-1,7-3 0-15,5 3 0 16,2 5 0 0,-2 8 0-16,4 10 0 0,-2 13 1 0,2 17 0 15,-4 21-1-15,1 10 1 31,-3 14-1-31,-6 9 1 0,1 5-1 0,-5 5 1 16,-3-1-1-16,-4-5 0 16,0-12 1-16,-6-7 0 15,0-10-1-15,2-23 1 0,0 0-1 16,0 0 0-16,4-23 0 16,9-10 0-1,6-7-1-15,5-10 1 16,6-1 0-16,5 1 0 0,4 4 0 15,3 7 1-15,1 9-1 16,-5 12 0-16,-1 18 1 16,-6 18-1-16,-6 10-1 15,-8 9 1-15,-7 7 1 16,-6 4-2-16,-10 4 0 16,-2-1-2-16,-5-14-3 15,7 5-5-15,-14-21-30 16,17-2-1-16,3-19 0 15,0 0-1-15</inkml:trace>
  <inkml:trace contextRef="#ctx0" brushRef="#br0" timeOffset="291770.5103">7028 14854 62 0,'0'0'36'0,"-13"17"2"15,13-17-1-15,-31-2-29 16,31 2-3-16,0 0-2 16,-12-17 0-16,12 17-2 15,20-27 0-15,-1 6 0 16,8 4-1-16,0 3 2 0,4 11 0 15,-4-1 0-15,-2 9 1 16,-25-5-1-16,27 27 1 16,-29-2 1-16,0 6-1 15,-9-10-1-15,-5 2 1 16,-3-4-2-16,-4-7 1 16,0-6-1-16,-1-5-1 15,5-4-1-15,0-7 0 16,19 10-2-16,-33-25-4 15,33 25-14-15,0 0-19 16,-15-21-2-16,15 21 1 16,0 0 0-16</inkml:trace>
  <inkml:trace contextRef="#ctx0" brushRef="#br0" timeOffset="292250.6819">7974 14422 63 0,'0'0'40'16,"0"0"-1"-16,0 0 1 15,7 20-24-15,9 16-6 16,-16-1-2-16,15 18-2 15,-9 1-1-15,11 11-2 16,-5-2 1-16,5 3-3 16,-5-5 0-16,3-1 0 0,-1-11 0 15,-3-10-1-15,1-9 1 16,-6-10-2 0,-6-20 0-16,0 0-2 15,0 0 0-15,0 0-4 16,3-27-10-16,-18-14-25 0,0-6-1 15,-9-15 1-15,-4-3 1 16</inkml:trace>
  <inkml:trace contextRef="#ctx0" brushRef="#br0" timeOffset="292473.7611">7329 14392 80 0,'0'0'41'0,"0"0"0"15,47 4 1-15,9-18-32 16,36 10-3-16,12-13 0 16,33-2-3-16,10-6 0 0,7-2-2 15,0 0-1-15,-9 2-1 16,-16 8-2-16,-26 4-2 16,-17 18-8-16,-39-3-30 15,-18 8 0-15,-29-10-1 16,-12 27 0-16</inkml:trace>
  <inkml:trace contextRef="#ctx0" brushRef="#br0" timeOffset="292961.9364">9025 14545 46 0,'-27'8'37'15,"27"-8"0"-15,0 0 2 16,0 0-17-16,0 0-10 15,0 0-4-15,42 7-2 16,-13-10-2-16,17-1-1 16,6-4-1-16,10-3-1 15,0 1-1-15,-4-1-2 16,0 5-3-16,-20-8-4 16,14 16-22-16,-32-4-9 15,-20 2 2-15,0 0-2 0</inkml:trace>
  <inkml:trace contextRef="#ctx0" brushRef="#br0" timeOffset="293142.0007">9017 14714 72 0,'0'0'38'0,"0"0"1"16,19 8-1-16,1-24-29 15,20 14-2-15,3-13-3 16,12 3-2-16,5 7-4 15,-4-13-5-15,16 11-31 16,-20-3-1-16,-8 3-1 16,-5 3 1-16</inkml:trace>
  <inkml:trace contextRef="#ctx0" brushRef="#br0" timeOffset="294082.3377">10201 15631 34 0,'-17'4'32'0,"17"-4"0"16,0 0-1-16,0 0-18 15,40-6-4-15,-16-6-1 16,22 14-1-16,8-15-1 16,33 3-2-16,9-11 0 15,35 8 0-15,18-10 0 16,32 2-1-16,20-6 0 15,28 2 0-15,12-6 1 32,22 8-2-32,9-2 1 0,9 4-1 0,1-4 1 15,-4 6-2 17,-12-2 1-32,-10 6-1 0,-24 1 0 0,-28 5 0 0,-36 3 0 0,-33 0 0 15,-39 2 1-15,-28 6-1 16,-33-2 0-16,-35 0 0 15,0 0 0-15,-45 6 0 16,5-8-1-16,1 2 0 16,1 2-1-16,3-4-1 15,8 2-1-15,0-6-3 16,27 6-19-16,0 0-16 16,0 0 1-16,0 0-1 15,0 0 0-15</inkml:trace>
  <inkml:trace contextRef="#ctx0" brushRef="#br0" timeOffset="301357.9437">4600 16055 37 0,'0'0'34'0,"0"0"2"15,-21-19-1-15,21 19-22 16,0 0-3-16,-21 28-3 16,24 9 1-16,-12-5-4 0,11 9 1 15,-8-3-2-15,10 4 0 16,-4-11-2-16,2-6 1 15,-2-25 0-15,0 0-1 16,0 0 0-16,17-14 0 16,-15-11-1-16,-6-3 1 15,-5-3 0-15,-9 0-1 16,-5 4 0-16,-10 10 0 16,-1 8 0-16,-5 9 1 15,-2 15-1-15,3 8 0 16,7 8 0-16,10 7 1 15,9 0-1-15,14 5 1 16,10-5-1-16,13 0 0 0,13-7 0 16,13-6 1-16,6-4-1 15,5-9 0-15,2-7-1 16,-4-5 0-16,-3 2-2 16,-14-6-2-16,-1 16-5 15,-42-12-28-15,25 11-2 16,-25-11 1-16,-4 33 0 15</inkml:trace>
  <inkml:trace contextRef="#ctx0" brushRef="#br0" timeOffset="301626.0408">4145 16937 55 0,'40'-6'36'15,"1"-11"0"-15,15-8-1 16,9-6-30-16,16 6-2 16,0-5 0-16,4 5-2 15,-4 2-2-15,-11 2-3 16,-3 25-7-16,-28-1-24 15,-10 5 0-15,-12 6-1 16,-17-14 1-16</inkml:trace>
  <inkml:trace contextRef="#ctx0" brushRef="#br0" timeOffset="302086.2062">4797 17043 43 0,'0'0'35'16,"0"0"0"-16,0 0 0 15,-27 5-24-15,11 22-3 16,-18-10-1-16,3 14-3 15,-6-4 0-15,6 6-2 16,4-7 1-16,14-1-1 16,13-25-2-16,13 25 1 15,18-21-2-15,12-4 2 16,5 0-1-16,4 0 0 16,0 0 0-16,-6 6 0 15,-9 0 1-15,-10 5 0 16,-27-11 1-16,19 31-1 15,-28-14 1-15,-5 4 0 0,-11-3 0 16,-6 1 0-16,-4-4-1 16,-1-2-1-1,-3-1 0-15,2-8-3 16,10 2-1-16,-3-18-6 0,30 12-27 16,0 0-1-16,-22-25-1 15,22 25-1-15</inkml:trace>
  <inkml:trace contextRef="#ctx0" brushRef="#br0" timeOffset="302538.3688">5422 16793 47 0,'0'0'39'0,"0"0"0"16,0 0 0-16,0 0-17 15,0 0-14-15,0 0-2 16,0 0-3-16,-2 17-3 15,2-17-2-15,0 0-3 16,0 0-9-16,0 0-23 16,17-9-3-16,-17 9 1 15,0 0-1-15</inkml:trace>
  <inkml:trace contextRef="#ctx0" brushRef="#br0" timeOffset="303701.783">5829 16576 31 0,'0'0'33'15,"0"0"1"-15,0 0 1 16,-10-19-19-16,10 19-5 16,0 0-2-16,25 27-3 15,-25-27 0-15,14 46-1 0,-9-19-1 16,9 9-1 0,-6-1 0-16,-1 0-2 15,1 1 0-15,-2-3 0 16,-2-7-1-16,0-6 1 0,-4-20-1 15,1 23 1-15,-1-23-2 16,0 0 1-16,0 0 0 16,-13-21 0-16,11-4 0 15,0-8 0-15,4-3-1 16,2-9 0-16,4-3 1 16,3 2 0-16,3 2 0 15,3 6 0-15,0 5 0 16,5 8 0-16,-1 10 1 15,0 7 0-15,0 8 0 16,1 2 0-16,-5 8 0 16,-2 11 0-16,-3 8 1 15,-1 5-1-15,-5 1 0 0,0 3 0 16,-2-1 0-16,-4-1 0 16,-2-3-1-16,-2-8 0 15,0-8 1-15,4-17-1 16,0 0 0-16,0 0 0 15,0 0 0-15,-11-27 0 16,16-7-1-16,3-5 0 16,4-7 0-16,5-2 0 15,6 0 1-15,0 4-1 16,2 8 1-16,1 9 0 16,-3 11 1-16,2 9 0 15,-4 9 0-15,-2 11-1 16,-3 10 1-16,-3 14 0 0,1 1 0 15,-1 12 1-15,-1 0-2 16,-1 0 0-16,-1-1 0 16,-4-6-2-16,1-3-1 15,-5-19-3-15,12 12-10 16,-14-33-25-16,0 0 1 16,0 0-1-16,-4-31 3 15</inkml:trace>
  <inkml:trace contextRef="#ctx0" brushRef="#br0" timeOffset="304390.0308">6785 16550 63 0,'0'0'38'0,"0"0"1"16,0 0 0-16,10 23-29 16,-10-23-3-16,0 0-2 15,-4 19-2-15,4-19-1 0,8 21-2 16,-8-21-2-16,10 17-5 15,-10-17-26 1,0 0-6-16,-4-32-1 16,4 32 1-16</inkml:trace>
  <inkml:trace contextRef="#ctx0" brushRef="#br0" timeOffset="305066.2724">5414 16695 44 0,'0'0'37'0,"0"0"0"15,0 0 1-15,31 6-23 16,-31-6-6-16,0 0-3 16,0 21-2-16,0-21-4 15,11 31-4-15,-11-31-32 16,0 0-2-16,0 0-1 16,27-6 1-16</inkml:trace>
  <inkml:trace contextRef="#ctx0" brushRef="#br0" timeOffset="389793.6222">7237 16118 45 0,'-21'-10'34'16,"21"10"1"-16,-10-26-7 16,10 26-13-16,0 0-4 15,0 0-2-15,-2-22-1 16,2 22-2-16,0 0-1 15,0 0 0-15,0 0-1 16,0 0-1-16,15 35 0 0,-7-10-1 16,0 6 0-16,3 5 0 15,-1 2-1-15,2 7 1 16,-3-3-2-16,1 4 1 16,-2-6 0-16,-1-5-1 15,-1-7 0-15,-2-5 0 16,-2 2 0-16,-2-25-2 15,6 20-1-15,-6-20-2 16,0 0-3-16,7-43-8 16,13 20-24-16,-16-13-1 15,3-3 0-15,-7-7 1 16</inkml:trace>
  <inkml:trace contextRef="#ctx0" brushRef="#br0" timeOffset="390128.7457">7271 16070 36 0,'0'0'38'15,"-17"-11"-1"-15,17 11 1 16,0 0-16-16,-19 7-11 16,27 12-1-16,-8-19-4 15,9 31 0-15,-9-31-2 16,25 44 0-16,-5-21-1 16,3 8-1-16,2-6 0 15,6 6-1-15,-1-7 0 16,3 3 0-16,-2-2 0 15,-2-7-1-15,-2-7 1 0,-2-7 0 16,-4-4 0-16,-1-14 0 16,-5-7-1-16,-1-9 1 15,-3-11-1-15,-5-7 0 16,-4-5 0-16,-4-9 0 16,-2 5-1-16,-6-3-1 15,1 10-1-15,-5-1-2 16,8 20-4-16,-21 0-31 15,27 31-2-15,-17-21 1 16,17 21-1-16</inkml:trace>
  <inkml:trace contextRef="#ctx0" brushRef="#br0" timeOffset="390480.8714">7185 16853 64 0,'0'0'39'15,"4"-21"0"-15,-4 21-1 0,42-16-29 16,-2-16-2 0,28 3-2-16,7-13 0 15,18 5-2-15,5 1-1 16,-1-1-1-16,-5 5-1 0,-9 7-2 16,-12 23-4-16,-30-10-15 15,-10 33-18-15,-25 8-2 16,-12 13 1-16,-15 12 0 15</inkml:trace>
  <inkml:trace contextRef="#ctx0" brushRef="#br0" timeOffset="391181.1184">7391 17154 46 0,'0'-23'36'15,"0"23"0"-15,0-19 1 16,0 19-24-16,0 0-1 15,0 0-4-15,-12 44-2 16,7-14-2-16,3 13 0 16,-6 5-1-16,4 1-1 15,-4-1-1-15,5-3 0 16,-3-9-1-16,0-9 1 16,4-6-1-16,2-21 0 15,0 0-1-15,0 0 1 16,4-35 0-16,0 3-1 0,4-8 0 15,-3-8 0-15,3-6 1 16,0 8 0-16,-1 0 1 16,1 6-1-16,0 9 0 15,2 12 1-15,-10 19 0 16,21-10 0-16,-21 10 0 16,31 33 1-16,-16-6-2 15,2 11 2-15,1 4-1 16,-1 0 0-16,-1 2-1 15,-3-1 0-15,-3-7 0 16,-1-9-2-16,1 2-1 16,-10-29-3-16,17 32-9 15,-17-32-25-15,0 0 0 0,10-19 0 16,-10 19-1-16</inkml:trace>
  <inkml:trace contextRef="#ctx0" brushRef="#br0" timeOffset="391353.1814">7406 17388 75 0,'0'0'37'0,"31"-10"0"16,-4-13-13-16,12 14-19 16,-2-5-4-16,1-5-6 15,14 15-19-15,-9-13-11 16,-11 2-2-16,-1 3 1 0</inkml:trace>
  <inkml:trace contextRef="#ctx0" brushRef="#br0" timeOffset="391953.3973">7850 17215 82 0,'0'0'39'16,"0"0"0"-16,0 0-10 15,17 23-21-15,-17-23-2 16,14 42 0-16,-8-19-3 0,7 4 0 16,-5 2-1-1,2-4-1-15,-3-4 0 16,3-2 0-16,-10-19-1 0,12 18 0 15,-12-18 1-15,0 0-1 16,7-23 0-16,-5 0 0 16,0-4 0-16,2-6 0 15,2-3-1-15,0 1 1 16,3 1 0-16,-3 1-1 16,4 6 1-16,1 10 1 15,-11 17-1-15,29-12 0 0,-29 12 0 16,33 23 1-1,-20-3-1-15,3 4 1 16,-3 3-1-16,1 0 0 16,-3-2 0-16,-3-6 1 15,-8-19-1-15,12 19 1 0,-12-19-1 16,21-9 0-16,-8-10 0 16,5-6 0-16,3-4 0 15,2-4 0-15,4 1 1 16,2 3 0-16,0 2 0 15,2 8 0-15,2 13 1 16,-2 10 0-16,1 11-1 16,-1 10 0-16,0 4 0 15,-6 2-2-15,0 9-2 16,-11-15-8-16,-1 10-31 16,-7-12-1-16,0-2-2 15,-6-21 1-15</inkml:trace>
  <inkml:trace contextRef="#ctx0" brushRef="#br0" timeOffset="397429.3572">8222 15872 59 0,'0'0'36'0,"0"0"2"16,18-3-7-16,-36-1-17 15,18 4-7-15,-36 19-1 16,11-2 0-16,-12 2-2 15,2 3-1-15,1-1-2 16,5 0 1-16,9-4-2 16,16 0 1-16,4-17-1 15,39 25 0-15,0-13-1 16,7-1 2-16,4 1-1 16,-2-1 0-1,-5 7 1-15,-5 1 0 0,-13 2 0 16,-9 2 0-16,-16-2 0 0,-10 0 1 15,-9-4-2-15,-8-3 0 16,2-3-2-16,-6-9-2 16,12 8-6-1,-16-14-30-15,18 4 0 0,-5 0-1 16,5 8 0-16</inkml:trace>
  <inkml:trace contextRef="#ctx0" brushRef="#br0" timeOffset="399052.9406">7613 17133 23 0,'0'0'35'16,"8"-21"0"-16,-8 21 0 16,0 0-13-16,0 0-6 15,0 0-6-15,0 0-2 16,0 0-3-16,0 0 0 15,0 0-1-15,0 0-1 16,0 0 0-16,0 0 0 16,0 0-1-16,0 0 1 0,0 0-1 15,0 0 0-15,0 0-1 16,0 0 0-16,0 0 1 16,-14-18-2-16,14 18 0 15,-17-2 1-15,17 2-1 16,-37 12 0-16,10 3 1 15,-2 4 0-15,2 10-1 16,-2 2 0-16,4 5 0 16,6 1 0-16,5-1 0 15,12-5 0-15,8-10 0 16,6 0-1-16,7-7 2 16,4-3-1-16,2-7 0 15,2-4 1-15,-2-4-1 0,0 0 0 16,-1-3 1-16,-1-3-1 15,-6 0 1-15,-17 10-1 16,25-21 0 0,-25 21 0-16,0 0 0 0,19-17 0 15,-19 17 0-15,0 0 0 16,0 0 0-16,0 0 0 16,0 0 0-16,-3 19 0 15,3-19 0-15,-10 18 0 16,10-18 0-16,-17 24 0 15,17-24 0-15,-20 33 0 16,20-33 0-16,-23 27 0 16,23-27 0-16,-23 25 1 0,23-25-2 15,-25 17 1 1,8-11 0-16,-1-4 0 16,-3 2 0-16,-2-2 0 15,0-4 0-15,-2 0 0 0,0-2 0 16,3 0 0-16,5-6 0 15,17 10 0-15,-25-32 0 16,19 9 0-16,6-4-1 16,2-2 1-16,4-2 0 15,2 1 0-15,-3-5 0 16,5 6 1-16,2 1-2 16,-1 3 2-16,3 2-1 15,1 4 0-15,8-4 0 16,2 1-1-16,4 3 2 15,0 2-2-15,0 4 2 16,-2-1-2-16,-4 5 1 16,-2-1-1-16,-21 10 2 0,20-6-1 15,-20 6 0-15,0 0 0 16,0 0 0-16,0 0 0 16,0 0 1-16,0 0-1 15,0 0 0-15,0 0 0 16,0 0 0-16,0 0 0 15,0 0 0-15,0 0 1 16,0 0-2-16,0 0 1 16,0 0 0-16,0 0 1 15,-20 2-2-15,20-2 2 16,-23 23-1-16,6-2 0 16,1 8 0-16,-1 4 0 15,0 1 0-15,-1 5 0 0,5-1 0 16,1-4 0-16,7-3 0 15,3-6-1-15,4-6 1 16,-2-19-1-16,19 18-2 16,2-13-4-16,-21-5-33 15,37-27-1-15,-14 1-1 16,8-9-1-16</inkml:trace>
  <inkml:trace contextRef="#ctx0" brushRef="#br0" timeOffset="400145.3296">5100 16747 55 0,'-24'63'37'15,"-10"24"1"-15,-20 20-1 16,-14 12-30-16,-7 25-2 0,-10 8-5 15,-6-22-12-15,9 0-23 16,18-15-2-16,18-22-1 16,26-22 0-16</inkml:trace>
  <inkml:trace contextRef="#ctx0" brushRef="#br0" timeOffset="400494.4588">8436 15654 42 0,'-38'50'36'0,"-26"17"-1"16,-11 19-1-16,-18 16-16 15,-1 5-15-15,1-5-14 0,10 1-22 16,14-3-1-16,9-17-2 15,22-12 0-15</inkml:trace>
  <inkml:trace contextRef="#ctx0" brushRef="#br0" timeOffset="400905.6024">4579 15886 57 0,'0'0'37'15,"0"0"0"-15,-27 27-1 0,-10 11-29 16,-5 20-3-16,-18 5-3 15,-4 16-2-15,1 24-12 16,-3-1-23 0,6 0-1-16,16 5-1 0,7-3 1 15</inkml:trace>
  <inkml:trace contextRef="#ctx0" brushRef="#br0" timeOffset="401393.7768">7597 17211 62 0,'-7'37'37'0,"-11"9"0"15,-9 21-2-15,-17-2-30 16,5 18-2-16,-9-3-4 15,-8-3-6-15,12-2-28 16,-6-6-1-16,5-14 0 16,7-16-1-16</inkml:trace>
  <inkml:trace contextRef="#ctx0" brushRef="#br0" timeOffset="401708.8909">6552 16122 67 0,'-27'38'38'0,"-6"14"-1"16,-15 34-1-16,-14 3-32 15,-3 28-1-15,-14 17-4 16,-16-4-14-16,10 14-21 16,16-8-2-16,15-7 0 15,27-12-1-15</inkml:trace>
  <inkml:trace contextRef="#ctx0" brushRef="#br0" timeOffset="401973.9873">8851 17018 82 0,'-42'69'39'15,"-7"11"-1"-15,-3 10 1 16,-4 12-39-16,4-12-3 16,10 16-9-16,1-20-26 15,1-3 0-15,3-9-2 16,8-10 1-16</inkml:trace>
  <inkml:trace contextRef="#ctx0" brushRef="#br0" timeOffset="403277.4519">21539 12554 55 0,'13'-19'42'15,"-13"19"0"-15,0 0 0 16,16 25-13-16,-26-4-21 15,12 21-2-15,-2 4-2 0,8 16-1 16,-2 3-1-16,3 8-1 16,-1-4 0-1,0-6 1-15,-4-2-2 16,-3-5 0-16,-2-8 0 0,-7-14-1 16,4-5-1-16,4-29 0 15,-10 23-3-15,10-23-1 16,4-25-2-16,-4-15-2 15,12 4-1-15,-16-28 1 16,6 3 3-16,-16-16 2 16,1 4 4-16,-10 4 2 15,-14 0 4-15,8 19 2 16,-13-1 2-16,15 24 0 16,-4-2-1-16,31 29-1 15,-20 2-2-15,36 21 0 16,9 4-2-16,21 17-1 15,12 6 0-15,17 11 0 0,12 2-1 16,10-1 0-16,3-7 0 16,0-7 0-16,-5-9 0 15,-12-16 0-15,-14-16 0 16,-17-16 0-16,-23-22 0 16,-13-17 0-16,-18-19 0 15,-16-12 0-15,-7-9-1 16,-8-6-1-16,-3 2 1 15,-7-2-4-15,11 21-4 16,-17 0-36-16,22 16-1 16,4 5-1-16,6 10 1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3-28T14:17:22.68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1329 5374 1 0,'-20'-11'9'16,"20"11"15"-16,0 0 2 15,0 0-13-15,0 0-1 16,0 0 0-16,0 0 0 16,0 0 0-16,0 0-2 15,-17-15-1-15,17 15-2 16,0 0-1-16,0 0-1 15,0 0 0-15,0 0-2 16,0 0 1-16,0 0-1 16,0 0-1-16,17 13 0 15,-17-13 0-15,24 0-1 0,-24 0 1 16,30 0-1-16,-12 0 0 16,5 2-1-16,0-2 1 15,2 8 1-15,4-5-1 16,8 3-1-16,5-2 1 15,6 2-1-15,5-4 1 16,10 7 0-16,7-7 0 16,11-2 0-16,7-2 0 15,9 2 0-15,9 0-1 16,8-2 1-16,7-5 0 16,8 3 0-16,6-2-1 15,14 0 1-15,5 2-1 16,10-1 1-16,6-1 0 0,9-2-1 15,10 1 1-15,10-1-1 16,9-4 0 0,3 3 1-16,1-3-1 15,10 3 1-15,1-1 0 0,3 6 0 16,-2 0-1-16,-2 4 2 16,-6 0-2-16,3 2 1 15,3-2-1-15,-6 0 1 16,-9-2-1-16,-3-1 0 15,-9-1 1-15,-12 0 0 16,-11-2 0-16,-20 2-1 16,-21 2 1-16,-17 1 0 0,-17 1-1 15,-20 1 0-15,-19 1 1 16,-14 2-1 0,-17-2 1-16,-6 0-1 15,-21-2 0-15,0 0-3 16,2 17-8-16,-2-17-28 0,-27-4-2 15,27 4 1-15,-27-9-2 16</inkml:trace>
  <inkml:trace contextRef="#ctx0" brushRef="#br0" timeOffset="6935.4831">5657 4233 1 0,'0'0'19'0,"14"-17"-7"15,-14 17-1-15,11-23 1 16,-11 23 1-16,10-23-1 0,-10 23 0 16,6-18 1-16,-6 18-1 15,0 0-1-15,-10-23-2 16,10 23-1-16,0 0-2 15,0 0 0-15,0 0-2 16,0 37 0-16,-6-16 0 16,8 17 0-16,-8 5-1 15,6 16 1-15,-6 4-2 16,5 14 1-16,-11 6-1 16,8 1 0-16,-2-3 0 15,2-5 0-15,1-5 1 16,1-6-2-16,0-13 1 0,2-8-1 15,4-13 0-15,-6-12-1 16,6-2-3-16,-4-17-1 16,7 18-5-16,-7-18-15 15,-11-27-14-15,13 10 0 16,-6-6 0-16,2-2 0 16</inkml:trace>
  <inkml:trace contextRef="#ctx0" brushRef="#br0" timeOffset="7927.8381">5566 4131 6 0,'22'-13'25'16,"-22"13"-2"-16,0 0-5 15,-2-17-2-15,2 17-1 16,0 0-4-16,-10-18-1 16,10 18 0-16,0 0-1 15,0 0-1-15,0 0-1 16,0 0 0-16,0 0-2 15,-13 25 0-15,13-25-1 16,-14 29 0-16,1-12-1 16,1 8-1-16,-5 2 0 15,1 0 0-15,-1 0 0 0,1-4-1 16,-1-2 0-16,17-21-1 16,-21 25 0-16,21-25 0 15,0 0 0-15,0 0 0 16,4-17 0-16,7-4 0 15,5-4-1-15,1-4 1 16,-2 2 0-16,7-2 0 16,-3 2 1-16,4 4-1 15,-4 6 0-15,1 4 1 16,-3 3 0-16,2 10 0 16,-1 2 1-16,5 11 0 15,-23-13-1-15,33 37 1 16,-18-10-1-16,0 5 1 0,-3 1-2 15,2-4 1-15,-3 0-1 16,-3-10-1-16,3 2-3 16,-11-21-7-16,22 7-28 15,-22-7 0-15,0 0-1 16,21-17 0-16</inkml:trace>
  <inkml:trace contextRef="#ctx0" brushRef="#br0" timeOffset="10623.8056">5694 5804 30 0,'0'0'16'16,"0"0"0"-16,0 0 0 15,0 0-1-15,0 0-2 0,0 0-3 16,0 0-1-16,0 0-2 16,0 0 0-16,0 0 0 15,0 0-2-15,0 0 0 16,0 0 0-16,0 0-2 15,0 0 0-15,0 0 0 16,0 0-1-16,0 0-1 16,0 0 1-16,0 0-1 15,-14 27 1-15,14-27 0 16,-6 29 0-16,3-12 0 16,1 10 0-16,-4 2 0 15,2 7 0-15,0 2-1 16,2 12 1-16,-2 0 0 0,4 4-1 15,-2 3 1-15,4 5 0 16,-2-3 0-16,4 5-1 16,-2-7 1-16,0 1-1 15,-2-3-1-15,2 1 1 16,-2-8 0-16,2-2 0 16,-4-8 0-16,2-5-1 15,-2-4 1-15,2-6 0 16,0-23 0-16,2 26 0 15,-2-26-1-15,0 0 1 16,0 0-1-16,0 0 0 16,0 0 0-16,0 0 0 15,0 0 1-15,0 0-2 0,0 0 1 16,0 0-1-16,0 0-1 16,0 0-1-16,0 0-1 15,0 0-3-15,0 0-7 16,0 0-24-16,2 20-1 15,-2-20 1-15,0 0 0 16</inkml:trace>
  <inkml:trace contextRef="#ctx0" brushRef="#br0" timeOffset="11652.1713">5429 6792 30 0,'0'0'24'0,"0"0"-3"16,-3-23-1-16,3 23-1 16,0 0-3-16,0 0-3 15,0 0-2-15,0 0 0 16,0-17-2-16,0 17-2 15,0 0-1-15,0 0-2 16,0 0 1-16,0 0-2 16,11 19 0-16,-11-19-1 15,18 32 0-15,-5-10 0 16,-1 1 0-16,5 5 0 16,-4-1-1-16,7 4 0 15,-5-4-1-15,3 1 1 0,-3-6-1 16,-2-3 1-16,-13-19-1 15,24 23 0-15,-24-23 1 16,0 0-1-16,19 17 0 16,-19-17 0-16,0 0 1 15,0 0-1-15,0 0-1 16,0 0 1-16,0 0 0 16,15-19 0-16,-15 19 1 15,8-19-1-15,-8 19 0 16,12-21-1-16,-12 21 0 15,19-27 1-15,-19 27-1 16,25-33 0-16,-10 16 1 16,1-2-1-16,1 1 0 0,-3 1 2 15,1 0-2-15,-15 17 1 16,19-25 0-16,-19 25 0 16,12-17 0-16,-12 17-1 15,0 0 1-15,0 0 0 16,0 0-1-16,-4-21-1 15,4 21-2-15,0 0-8 16,-17-18-27-16,17 18 0 16,0 0 0-16,-21-13 0 15</inkml:trace>
  <inkml:trace contextRef="#ctx0" brushRef="#br0" timeOffset="18000.4549">6380 6642 25 0,'0'0'34'0,"0"0"0"16,0 0 3-16,0 0-17 16,0 0-6-16,0 0-2 15,0 0-2 1,0 0-2-16,-17 0-2 0,17 0-1 16,-6 37-1-16,6-10 0 15,-4 1-1-15,2 9 0 16,-1 3-1-16,-1 2 0 15,0-3-1-15,4-3 0 16,-2-5 0-16,4-4 0 16,-2-8-1-16,2-2 1 15,-2-17-1-15,2 17-1 16,-2-17 0-16,0 0 0 0,0 0-2 16,9-19-2-1,-9 19-1-15,10-46-4 16,9 35-10-16,-13-22-19 15,0 0-1-15,-6-7 1 0,-4 4 0 16</inkml:trace>
  <inkml:trace contextRef="#ctx0" brushRef="#br0" timeOffset="18239.5337">6168 6654 37 0,'-23'-2'35'0,"23"2"2"16,-21 2 1-16,21-2-15 0,17 0-10 15,-17 0-3 1,43-17-2-16,-13 1-3 16,17 7-1-16,1-11-1 15,14 1-1-15,-1-4-1 16,3-2 0-16,-2 4-2 0,-6-2 0 16,-2 10-3-16,-12-6-1 15,4 20-5-15,-46-1-21 16,27-9-9-16,-27 9 1 15,-7 19 0-15</inkml:trace>
  <inkml:trace contextRef="#ctx0" brushRef="#br0" timeOffset="18412.5928">6405 6754 42 0,'-11'24'34'0,"11"-24"1"16,-8 18 1-16,8-18-23 0,19 0-4 15,14-2-4-15,0-10-3 16,2-5-9-16,17-2-24 16,-6 7-4-16,-5-1 0 15,-3 5-1-15</inkml:trace>
  <inkml:trace contextRef="#ctx0" brushRef="#br0" timeOffset="19007.8089">7034 6878 41 0,'0'0'36'15,"0"0"1"-15,0 0 0 16,-2-27-21-16,-7 45-4 16,-28-13-1-16,10 22-4 15,-19-6-1-15,7 14-2 16,-7-3-2-16,9 3 0 16,2-2-1-16,10-7 0 15,14-1-2-15,11-25 1 16,8 18-1-16,11-24 0 0,8-6 0 15,4-5 0-15,3-6 0 16,-1-4 0-16,0 0 1 16,-4 1 0-1,-8 4 0-15,-21 22 1 0,23-24 0 16,-23 24 1-16,0 0-1 16,0 0 1-16,6 32-1 15,-2-7 0-15,0 6 0 16,5 7 0-16,5 4-1 15,3 4 1-15,3-3 0 16,1 1-1-16,-4 0 2 16,0-6-2-16,-3 2 2 15,-6-11-1-15,-6 0 0 0,-6-2-1 16,-8-4 1 0,-3-4 0-16,-6-6-1 15,-6-3 0-15,-4-4-2 16,-4-8-2-16,8 11-7 0,-14-16-30 15,9-3-1-15,3-3 0 16,6-1-1-16</inkml:trace>
  <inkml:trace contextRef="#ctx0" brushRef="#br0" timeOffset="22832.1756">6402 3936 35 0,'7'-21'33'0,"-7"21"2"15,0 0-9-15,-7-23-10 16,7 23-3-16,0 0-2 16,0 0-3-16,7 23-2 0,-1 4-1 15,-10 1-1-15,10 13 0 16,-6 1-1-16,6 8 0 15,-4-2-2-15,3 0 0 16,-1-10-1-16,2-5 0 16,0-9-1-16,-6-24 0 31,13 25-2-31,-13-25-2 0,18-7-5 0,-24-14-27 16,12-4-1-16,-2-8 0 15,-4-5 0-15</inkml:trace>
  <inkml:trace contextRef="#ctx0" brushRef="#br0" timeOffset="23036.2572">6290 3930 42 0,'0'0'35'16,"0"0"-1"-16,15-21 1 15,26 15-25-15,-5-19-2 16,24 10-2-16,0-12-3 15,9 2-3-15,7 6-4 16,-15-12-14-16,1 12-16 16,-8 8-1-16,-17 1 0 15,-14 12-1-15</inkml:trace>
  <inkml:trace contextRef="#ctx0" brushRef="#br0" timeOffset="23200.3083">6421 4095 11 0,'0'0'24'15,"35"2"-1"-15,-18-25-10 16,8-10-33-16,23 27-2 16,-17-26-1-16,19 24 18 15</inkml:trace>
  <inkml:trace contextRef="#ctx0" brushRef="#br0" timeOffset="23891.5555">6851 4118 46 0,'0'0'35'0,"0"0"2"15,21 6 1-15,-21-6-25 16,21 13-2-16,-21-13-2 16,12 25-3-16,-10-8-1 15,8 8-1-15,-7 0-2 16,3 0-1-16,-4-4 0 16,0 0 0-16,-2-3-1 15,0-18 0-15,2 26-1 16,-2-26-1-16,0 0-1 15,0 0-2-15,0 0-2 16,-25-34-4-16,25 34-2 0,-21-42-3 16,23 24 1-16,-29-18 2 15,21 17 5-15,-13-14 2 16,7 10 4-16,4 2 4 16,-1-6 4-16,9 27 4 15,3-36 1-15,23 30-1 16,-13-15-2-16,20 19-1 15,-8-9 0-15,13 14-1 16,-9-6-1-16,6 14 0 16,-16-3-1-16,3 11-1 15,-22-19 0-15,9 38 0 16,-18-19-1-16,-5 1-1 16,-5-3 0-16,1-4 0 0,1-1-1 15,17-12 0-15,-21 9-1 16,21-9 1-16,0 0-1 15,29-7 1-15,-4 7-1 16,4 2 1-16,4 0 0 16,-1 3 1-16,-3 5 0 15,-2 5 0-15,-5 3 0 16,-9 3 1-16,-9 2 0 16,-8 4-1-16,-9-3 1 15,-7 1-1-15,-9 0 0 16,-7-4-2-16,-3 8-1 15,-11-13-5-15,21 3-32 0,-17-2 0 16,7-4-1-16,4-1 0 16</inkml:trace>
  <inkml:trace contextRef="#ctx0" brushRef="#br0" timeOffset="25474.1255">12614 4095 5 0,'6'-19'32'0,"-6"19"2"16,12-21 0-16,-12 21-15 15,0 0-1-15,-39-18-2 16,18 34-4-16,-27-14-6 16,1 11-2-16,-16 1-2 15,-5 3 0-15,-5 0-2 0,1 0 1 16,5-1-1-16,11-5 0 16,12-3-1-16,13 1 1 15,31-9-1 1,0 0 1-16,0 0-1 0,52 14 0 15,4-10 0-15,9 0 1 16,9 7 0-16,-1-1 0 16,-2 5 1-16,-11 10-1 15,-15 6 2-15,-17 13 0 16,-24 4-1-16,-21 11 1 16,-20-1-1-16,-11 3 2 15,-14 2-1-15,3-3 0 0,-3-10-1 16,8-8-1-16,8-9 1 15,17-5-1-15,13-10 0 16,16-18 0 0,10 23-1-16,11-18 0 0,10 3 1 15,13 2 0-15,6 1 0 16,6-1 1-16,4 1 0 16,0 5 0-16,-6-1 0 15,-4-2 0-15,-7-1 1 16,-13-5-1-16,-6-1 2 15,-24-6-1-15,23 10-1 16,-23-10 1-16,0 0-1 16,0 0-1-16,-2-21-1 0,0 0-1 15,4-4-1-15,-4-19-3 16,13 5-3-16,-16-26-19 16,14 7-11-16,3-3 0 46,-1-2 0-46</inkml:trace>
  <inkml:trace contextRef="#ctx0" brushRef="#br0" timeOffset="25680.1988">12610 3932 59 0,'-17'-29'38'15,"17"29"1"-15,0 0-1 16,0 0-18-16,0 0-17 16,-4 40-3-16,10-13-5 0,17 12-32 15,-9 9 0-15,-1 0-2 16,1 1 0-16</inkml:trace>
  <inkml:trace contextRef="#ctx0" brushRef="#br0" timeOffset="25999.3178">12948 4068 69 0,'0'0'40'0,"0"0"-1"16,13 17 2-16,-9 10-33 15,-9 2 0-15,12 19-1 16,-11 2-2-16,8 13-1 16,-6 0-2-16,4 3-1 15,0-5 0-15,2-2-1 16,0-9 0-16,0-9-1 16,0-9-1-16,-2-11-1 15,5 0-2-15,-7-21-7 16,0 0-28-16,0 0-2 15,14-36 2-15,-14 3-1 16</inkml:trace>
  <inkml:trace contextRef="#ctx0" brushRef="#br0" timeOffset="26184.3802">12873 4154 74 0,'-6'-19'38'0,"6"19"0"15,33-4-1-15,-6-7-31 16,25 9-3-16,2-2-1 16,9 0-5-16,13 20-8 15,-11-11-26-15,3 1-2 16,-10 2 1-16,-16 1-1 16</inkml:trace>
  <inkml:trace contextRef="#ctx0" brushRef="#br0" timeOffset="26348.4368">12985 4442 64 0,'0'0'35'0,"0"0"1"16,29-2-2-16,9-5-32 16,8 1-6-16,-1 0-28 15,5-13-2-15,6 7-1 16,-10-7-1-16</inkml:trace>
  <inkml:trace contextRef="#ctx0" brushRef="#br0" timeOffset="26784.5981">13594 4398 59 0,'0'0'37'0,"-19"8"0"15,19-8 0-15,0 0-30 16,25-4-1-16,0 4-4 15,6-4-2-15,0-7-4 16,13 14-8-16,-17-10-22 0,6-3-3 16,-4 8 0-1,-29 2 1-15</inkml:trace>
  <inkml:trace contextRef="#ctx0" brushRef="#br0" timeOffset="26931.6475">13642 4490 63 0,'-11'17'34'15,"11"-17"1"-15,0 0-13 16,21 4-13-16,-4-11-4 16,16-5-5-16,11 8-11 15,1-9-23-15,-7-12 0 16,11 6-1-16,-11-12-1 16</inkml:trace>
  <inkml:trace contextRef="#ctx0" brushRef="#br0" timeOffset="27255.7629">14223 4220 57 0,'-8'26'38'15,"-9"7"2"-15,-2 9 0 16,-26-7-26-16,30 26-3 16,-12-11-3-16,15 10-2 15,4-9-3-15,18-5-1 16,9-9 0-16,18-12-1 15,11-10 0-15,10-13-1 16,4-12 1-16,1-13 0 16,-7-9-1-16,-4-8 1 15,-11-8-1-15,-14-4 1 16,-15 0-1-16,-18 2 1 16,-15-2 0-16,-12 10-2 0,-10 6 1 15,-7 5-3-15,2 16-3 16,-12-12-17-16,18 23-18 15,1 0-1-15,10 12 0 16,12 1 1-16</inkml:trace>
  <inkml:trace contextRef="#ctx0" brushRef="#br0" timeOffset="28248.1159">12255 5791 3 0,'4'-23'31'0,"-4"23"0"15,2-22 3-15,-8 5-14 16,6 17-2-16,2-19-3 16,-2 19-3-16,0 0-2 15,0 0-2-15,0 0-1 16,18 13-1-16,-18-13-1 15,7 43-1-15,-5-15-1 0,8 13 0 16,-4 3-2 0,2 6 1-16,-3 0-1 15,1-2 0-15,-2-4-1 16,0-6 2-16,-2-7-1 0,0-6-1 16,0-8 0-16,-2-17-2 15,0 0-2-15,0 0-9 16,9-17-26-16,-7-10-2 15,0-6 1-15,-2-7 0 16</inkml:trace>
  <inkml:trace contextRef="#ctx0" brushRef="#br0" timeOffset="28480.1999">12238 5610 64 0,'0'0'37'0,"0"0"1"16,0 0 0-16,0 0-29 16,52 10-3-16,-15-18 0 15,17 1-3-15,4-3-1 16,5-5-3-16,5 3-2 16,-10-9-4-16,11 25-12 15,-21-10-19-15,-19 2 0 16,-29 4 0-16,0 0 0 15</inkml:trace>
  <inkml:trace contextRef="#ctx0" brushRef="#br0" timeOffset="28648.2663">12290 5933 54 0,'0'0'36'15,"50"3"-1"-15,-3-14 1 16,3-8-30-16,19 5-3 15,5 3-6-15,-15-1-29 16,1-3-2-16,-2 9-2 16,-16 0 1-16</inkml:trace>
  <inkml:trace contextRef="#ctx0" brushRef="#br0" timeOffset="28940.3633">12882 6086 59 0,'0'0'39'0,"24"25"0"16,-24-25 2-16,17 29-24 15,0 5-8-15,-15-11-1 16,12 16-3-16,-10-5 1 15,3 6-4-15,-3-7-1 16,2 0 0-16,-2-6-3 16,-4-27-1-16,9 32-3 15,-9-32-6-15,0 0-27 0,16-25-1 16,-16 8 0-16,-6-14 0 16</inkml:trace>
  <inkml:trace contextRef="#ctx0" brushRef="#br0" timeOffset="29384.523">12838 6017 23 0,'33'-6'32'0,"0"-5"2"16,15 9 0-16,12 9-18 16,-20-12 0-16,22 24-4 15,-24-10-2-15,7 18-2 16,-22-6 0-16,2 12-3 0,-23-2 0 15,-6-1-2 1,-15-3 1-16,-2-2-2 16,-10-8 1-16,4-3-3 15,0-1 0-15,4-9-1 0,5-4-1 16,18 0 1-16,0 0-1 16,0 0 1-16,21-13-1 15,3 11 1-15,8-4 1 16,3 8 0-16,2 2 1 15,1 3 0-15,-5 1 0 16,-2 11 0-16,-10-1 1 16,-4 3 0-16,-11 2 0 15,-8 2 0-15,-11 0 0 16,-5 0-1-16,-10-4 1 16,-3 0-1-16,-6-8 0 15,-3-3-2-15,1-3-2 16,-3-14-3-16,22 14-16 0,-9-20-18 15,10-10-1-15,7-8 2 16,9-3-2-16</inkml:trace>
  <inkml:trace contextRef="#ctx0" brushRef="#br0" timeOffset="29616.6057">13513 6000 74 0,'0'0'38'15,"0"0"1"-15,31 4-1 16,-6-3-32-16,-2-8-1 16,10 1-3-16,0 0-3 15,-4-7-5-15,13 13-21 16,-15-8-12-16,-27 8 1 15,21-8-1-15</inkml:trace>
  <inkml:trace contextRef="#ctx0" brushRef="#br0" timeOffset="29767.66">13629 6073 62 0,'0'0'36'0,"21"9"-1"0,-4-11 1 16,3-7-32-16,11 1-8 15,7-7-28-15,5 11-3 16,-13-10 0-16,7 3-1 16</inkml:trace>
  <inkml:trace contextRef="#ctx0" brushRef="#br0" timeOffset="30447.9032">14155 5865 76 0,'0'0'41'0,"24"18"-1"15,-24-18 2-15,21 27-32 16,-4-1-2 0,-11-1-3-16,9 10-1 15,-9-3-2-15,2 7 1 0,-4-3-1 16,-2-3 0-16,-2-6 0 15,2-2 0-15,-2-8-1 16,0-17-1-16,0 0-1 16,0 0 0-16,0 0-2 15,7-35 1-15,1 7-2 16,-2-9 2-16,5-3-1 16,-1 0 2-16,3-1 0 15,3 7 1-15,1 5 0 0,3 4 0 16,-1 6 1-1,0 7-1-15,0 7 1 32,3 7 0-32,-3 3 0 0,0 11 1 0,-5 3-1 0,-3 8 0 15,-1 1 0-15,-4 3 0 16,-2 2 0-16,-3 1 0 16,-2-11-1-16,-1 0 1 15,2-23-1-15,-4 23 0 16,4-23 0-16,0 0 0 15,2-17 0-15,3-8 0 16,3-2 0-16,2-7-2 16,5-5 2-16,-1-3 0 15,5 2-1-15,0 2 1 16,5 5 0-16,-1 6 0 16,0 6 0-16,0 6 0 15,0 11 0-15,2 8 0 0,-4 7 0 16,-1 6 1-16,-7 8-1 15,-1 6 1-15,-5 6-2 16,-1-1 1-16,-4 0-1 16,-4-7-1-16,4 4-3 15,-11-14-2-15,20 12-8 16,-11-31-27-16,17 4 1 16,-17-4-1-16,29-22 2 15</inkml:trace>
  <inkml:trace contextRef="#ctx0" brushRef="#br0" timeOffset="30876.0568">15127 5865 89 0,'-27'25'40'0,"0"2"0"16,2-6-1-16,10 12-33 15,-2-10-2-15,11 0-2 16,6-23-1-16,9 29-1 15,9-25 0-15,3-8-1 16,4-4-1-16,-2-9 1 16,2-2 0-16,-3-6-1 15,-1 4 2-15,-6-2-1 16,-3 3 1-16,-12 20 1 16,13-26-1-16,-13 26 1 0,0 0 0 15,20 19 0-15,-11 0 0 16,9 12 0-16,1 5 2 15,2 12-1-15,0 8 1 16,8 13 0-16,0 0 1 16,0 7-1-16,-6 1 1 15,-3 2-1-15,-9-2 0 16,-5-5-1-16,-8-3 0 16,-8-9 0-16,-11-12 0 15,-8-10-2-15,-4-3-2 16,-7-18-4-16,23-11-36 15,-20-4-2-15,0-4-1 16,-3-8 0-16</inkml:trace>
  <inkml:trace contextRef="#ctx0" brushRef="#br0" timeOffset="53708.2378">12174 8054 9 0,'16'-36'30'0,"-16"36"0"16,23-35-3-16,-19 10-8 15,-4 25-2-15,11-32-3 16,-11 32-4-16,12-18-2 16,-12 18-1-16,0 0-1 15,4 39-1-15,-14-9-1 16,6 18 0-16,-5 0-1 16,5 12-1-16,-2-3 0 0,4 5 0 15,2-7-1-15,6-5 0 16,2-10 0-16,3-11-1 15,5-10 1 1,1-7-1-16,0-12 1 0,5-8-2 16,1-7 1-16,2-14-2 15,4-2-2-15,-10-20-5 16,14 12-13-16,-12-20-16 16,-7-6 0-16,-5-6 0 15,-11-6 2-15</inkml:trace>
  <inkml:trace contextRef="#ctx0" brushRef="#br0" timeOffset="53852.2874">12290 7555 39 0,'-27'-23'30'16,"27"23"0"-16,-17-11-2 16,17 11-25-16,0 0-15 0,0 0-16 15,0 0-1-15,0 0-1 16,11 32 0-16</inkml:trace>
  <inkml:trace contextRef="#ctx0" brushRef="#br0" timeOffset="54291.4465">12535 7546 58 0,'0'0'36'0,"19"-8"2"0,-19 8-1 16,0 0-25-16,6 27-1 15,-10-10-3-15,12 22-2 16,-8-5-1-16,4 20-1 16,-4-1-2-16,2 13 0 15,-2-1-1-15,0-2 1 16,-2-5-2-16,0-3 2 15,2-5-2-15,2-8 1 16,-2-5-1-16,4-10 1 16,2-8-1-16,-6-19 0 15,19 21 0-15,-19-21 0 16,27 6 0-16,-10-4 0 16,4-6 1-16,1 0-1 0,3-2 0 15,2 4 0-15,0-1-1 16,0-5-1-16,2 6-1 15,-6-8-2-15,2 12-2 16,-25-2-5-16,44-13-24 16,-44 13-4-16,22-12 0 15,-22 12 2-15</inkml:trace>
  <inkml:trace contextRef="#ctx0" brushRef="#br0" timeOffset="54595.5558">13181 7795 65 0,'10'-21'39'16,"-10"21"0"-16,0 0 0 16,0 0-27-16,-2 50-2 15,-8-19-3-15,12 17-1 16,-6-1-3-16,4 9 0 15,-1-2-1-15,2-6-1 16,-1-2 0-16,4-12-1 16,0-1 0-16,0-10-1 15,-4-23-1-15,6 23-1 16,-6-23-2-16,0 0-4 0,21-6-14 16,-19-19-17-16,-4-7 0 15,-2-16 0-15,-4-10 1 16</inkml:trace>
  <inkml:trace contextRef="#ctx0" brushRef="#br0" timeOffset="55059.7213">13025 7630 41 0,'-13'-32'33'0,"13"32"2"16,36-27 0-16,-7 6-23 15,31 21-1-15,-12-10-1 16,22 20-3-16,-14-7-2 15,5 19-1-15,-14-3-1 0,-7 15 0 16,-19 1-1-16,-11 11 1 16,-18-2-2-1,-11 4 1-15,-14-4-1 16,-4-4 0-16,-3-1 0 0,3-11-1 16,3-3-1-16,9-9 1 15,25-16 0-15,0 0-1 16,0 0 1-16,28 7-1 15,9-9 1-15,9 1 0 16,5 2 0-16,8 3 1 16,-1 4 0-16,-4 9 1 15,-7 4-1-15,-11 8 2 16,-11 0-2-16,-7 5 2 16,-20-1 0-16,-12 3-1 15,-11-3 0-15,-8 2 0 16,-5-9-1-16,-3-4-1 15,-1-5 1-15,3-6-1 0,4-3-1 16,8-10-1-16,6-2-3 16,2-15-2-16,19 19-17 15,0-33-17-15,6-1 0 16,5-8-1-16,9-6 2 16</inkml:trace>
  <inkml:trace contextRef="#ctx0" brushRef="#br0" timeOffset="55280.8013">14032 7795 68 0,'0'0'38'16,"15"23"1"-16,-15-23-1 15,29 6-22-15,0 2-11 16,-2-12-2-16,14-4-4 15,5 6-4-15,-13-17-21 16,9 7-12-16,-5 3 0 16,-10 1-1-16,-10 6 0 15</inkml:trace>
  <inkml:trace contextRef="#ctx0" brushRef="#br0" timeOffset="55443.8572">14090 8010 47 0,'0'0'35'16,"27"4"-1"-16,8-10 1 16,-1-2-18-16,7-9-13 15,9-4-6-15,10-2-26 16,-2 10-6-16,-12-10 0 16,10 5-2-16</inkml:trace>
  <inkml:trace contextRef="#ctx0" brushRef="#br0" timeOffset="56120.1001">14875 7726 79 0,'0'0'39'15,"-18"27"1"-15,20-6 0 16,-2-2-32-16,18 20-1 15,-12-9-1-15,11 14-1 16,-7-1-2-16,3 1-1 16,-3-2-1-16,-3-4 0 15,-3-9 0-15,0-4-1 16,-4-4 0-16,0-21 0 16,-10 21-1-16,10-21 0 15,0 0 1-15,-17-23-1 16,13 2 1-16,0-12-1 0,4-7 0 15,4-4 0-15,10-6 1 16,-1-2 0-16,3 4 0 31,5 6 0-31,2 8 0 0,4 7 1 0,2 13 1 16,2 14-1 0,-2 10 1-16,2 17-1 0,-4 4 1 15,-4 11 0-15,-6 4-1 16,-5 7 0-16,-6-3 0 15,-5-4 0-15,-4-5 0 16,-5-9-1-16,0-5 0 16,2-10 0-16,6-17 0 15,0 0 0-15,0 0-1 0,-7-21 0 16,14-6 1-16,5-9-1 16,5-10 1-16,6 2 0 15,3-10 0 1,2 4 0-16,3 4 0 0,2 8 0 15,0 5 0-15,0 12 0 16,-2 13 1-16,-3 10-1 16,-2 18 0-16,-5 10 1 15,-2 7-1-15,-4 5 0 16,1 4-1-16,-5-2 0 16,5-4-2-16,-6-9-2 15,9-2-2-15,-19-29-7 16,44 0-27-16,-21-14-1 0,4-5 1 15,0-15 0-15</inkml:trace>
  <inkml:trace contextRef="#ctx0" brushRef="#br0" timeOffset="56503.2366">15905 7764 80 0,'-21'25'40'16,"-1"16"0"-16,-3 1 1 15,23 15-30-15,-19-9-4 16,17 6-3-16,4-12-1 15,10-11-2-15,7-10 0 16,6-13-1-16,1-10 0 16,1-19-1-16,-2-8 0 15,-4-13 0-15,0-6 0 16,-5 0 0-16,-3-4 0 16,-3 6 1-16,-2 10 0 15,-2 9 0-15,-2 9 0 16,-2 18 1-16,0 0-1 0,33 33 1 15,-14 5 0-15,10 12 0 16,4 8 0-16,5 9 1 16,3 6 0-16,-3 0-1 15,-5 3 1-15,-4 5-1 16,-10-6 1-16,-9-2 0 16,-14-10 0-16,-13-4-3 15,-10-7 1-15,-20-10-3 16,-1 4-5-16,-19-21-33 15,-9-3-2-15,-12-9 0 16,-11 0-1-16</inkml:trace>
  <inkml:trace contextRef="#ctx0" brushRef="#br0" timeOffset="57095.4484">12499 9481 48 0,'11'-19'36'0,"-5"0"2"0,-6 19 0 15,27-10-21-15,-27 10-3 16,0 0-4-16,0 0-2 16,-8 52-1-1,2-16-2-15,3 14-2 0,-3 0-1 16,4 12 0-16,0-3 0 15,4-1-1-15,2-7 0 16,3-8-1-16,3-13 0 16,4-5 0-1,-14-25 1-15,34 16-2 0,-9-24 0 16,-2-17-2-16,10-4-2 16,-10-21-6-16,24 0-29 15,-18-9-1-15,-4-8-1 0,-10-6 1 16</inkml:trace>
  <inkml:trace contextRef="#ctx0" brushRef="#br0" timeOffset="57255.5057">12531 9117 69 0,'0'0'36'0,"-27"-6"0"15,27 6-2-15,0 0-31 16,35 15-11-16,-2-7-26 15,-4-6-1-15,13 13-1 16,-5-1 0-16</inkml:trace>
  <inkml:trace contextRef="#ctx0" brushRef="#br0" timeOffset="57495.5925">13309 9370 72 0,'0'0'39'0,"-14"17"-2"16,14-17 1-16,25-19-33 16,0 19-2-16,2-2-2 15,4-4-3-15,6 16-9 16,-12-10-27-16,-4-2 1 15,-21 2-1-15,0 0 1 16</inkml:trace>
  <inkml:trace contextRef="#ctx0" brushRef="#br0" timeOffset="57643.6453">13324 9520 58 0,'27'-2'35'16,"4"-6"-2"-16,0-11-1 15,7 7-33-15,3 3-28 16,3-11-2-16,14 13-3 16,-15-9 1-16</inkml:trace>
  <inkml:trace contextRef="#ctx0" brushRef="#br0" timeOffset="58431.9292">14184 9291 65 0,'0'0'39'0,"0"0"0"0,4 18 1 16,-25-13-28-16,36 28-2 15,-15-6-3-15,10 19-1 16,-10-2-2-16,6 6-1 16,-2-4-1-16,0 0-1 15,-3-8 0-15,-1-3-1 16,-1-12 1-16,1-23-1 15,-4 19-1-15,4-19 1 16,0 0 0-16,-10-35-2 16,10 10 1-16,0-9-1 15,4-6 0-15,2-4 1 16,3-2 0-16,5 1 0 16,5 5 0-16,4 2 2 0,4 7-1 15,4 8 1-15,2 10 1 16,4 9-1-1,-3 11 1-15,5 13 0 16,-6 5 0-16,-3 11 0 0,-6 4 0 16,-5 4-1-16,-8 2 0 15,-5-1 1-15,-10-3-2 16,-1-8 1-16,-7-3-1 16,0-8 0-16,12-23 0 15,-21 21 0-15,21-21-1 16,-17-11 1-16,13-12 0 15,6-8-1-15,4-7 0 16,3-3 0-16,7-3 1 16,1 0-1-16,8 0 1 0,4 4 0 15,0 7 0-15,4 8 0 16,0 12 0 0,-2 7 0-16,-2 10 1 0,3 11 0 15,-7 8-1-15,0 8 1 16,-5 5-1-16,-3 4 0 15,-1 1 0-15,-5-5-1 16,3 1-2-16,-9-14-1 16,9 2-4-16,-14-25-9 15,23 0-23-15,-23 0-2 16,35-27 1-16,-14 2 0 16</inkml:trace>
  <inkml:trace contextRef="#ctx0" brushRef="#br0" timeOffset="58832.0708">15141 9391 66 0,'-31'-2'39'0,"8"27"1"0,-6 6-1 16,4 17-20-16,-8-20-10 15,24 15-3-15,1-9-3 16,16-3-1-16,7-8-2 16,12-10-1-16,8-9 0 15,1-12-1-15,5-5-1 16,-6-12 1-16,-1-4 1 15,-7-3-1-15,-4-5 1 0,-9 5 0 16,-4 1 2 0,-7 6 0-16,-3 8 0 15,0 17 0-15,0 0 0 16,0 0 0-16,0 0 0 0,31 42 0 16,-15-9-1-16,9 11 1 15,2 11 0-15,6 7 0 16,-3 3 0-16,1 4 0 15,-8 0 0-15,-3 2 1 16,-11-6 0-16,-9 0 0 16,-11-15-1-16,-10-11-1 15,-12-5 0-15,-10-15-3 16,3 2-4-16,-26-19-33 16,12-2-1-16,-7-9-1 15,-1 1 1-15</inkml:trace>
  <inkml:trace contextRef="#ctx0" brushRef="#br0" timeOffset="59129.1779">13947 10413 90 0,'41'-7'41'0,"22"-14"0"16,26 11-1-16,13-21-34 15,35 4 0-15,10-3-2 16,13 1-1-16,0 2-2 0,-8 4-3 16,-3 14-4-16,-33-14-11 15,-18 23-23 1,-19 1-2-16,-27 11 0 0,-29 7 1 15</inkml:trace>
  <inkml:trace contextRef="#ctx0" brushRef="#br0" timeOffset="59711.3856">14366 10699 71 0,'0'0'37'0,"0"0"2"16,2-19-10-1,-2 19-12-15,0 0-6 16,5 17-2-16,-5-17-2 15,-9 37-2-15,1-12-1 0,4 7-2 16,-6 9 2-16,1 10-3 16,-5 5 1-16,5 0-1 15,-5-7 0-15,6 1-1 16,1-9 1-16,7-7-1 16,9-5 0-16,11-8 0 15,7-9 1-15,9-7-1 16,7-3 0-16,3-4 0 0,4 0 0 15,-2-3 0 1,1-1 0-16,-3-4-1 16,-6 1 0-16,3-3-1 15,-3 3 0-15,-7-3-2 0,2 4-3 16,-16-20-7-16,12 7-28 16,-16-2 0-16,-1 1 0 15,-12-6 1-15</inkml:trace>
  <inkml:trace contextRef="#ctx0" brushRef="#br0" timeOffset="59987.4851">15006 10552 89 0,'0'0'40'16,"0"0"2"-16,0 0-1 0,4 42-32 15,-8-8-2-15,12 18-4 16,-8 0 1-16,5 2-3 16,-1-1 1-16,2-1-2 15,0-6 1-15,-2-10-3 16,0-7 1-16,-4-29-3 16,7 21 0-16,-7-21-4 15,0 0-6-15,-11-44-19 16,7 12-8-16,-8-12 0 15,-1-8 1-15</inkml:trace>
  <inkml:trace contextRef="#ctx0" brushRef="#br0" timeOffset="60387.628">14881 10515 44 0,'-18'-44'35'0,"16"11"1"16,8 5 0-16,6-5-18 16,28 29-6-16,-11-13-4 15,25 23-1-15,-8-6-1 16,8 21-2-16,-11 2 0 15,-1 13 0-15,-13 1-1 16,-6 9 1-16,-13-2-2 16,-12 0 0-16,-9-4 0 15,-5-3-1-15,-5-11 0 16,2-3-1-16,1-9 0 16,18-14 0-16,0 0-1 15,0 0 1-15,21-8-1 16,12-1 1-16,6 1-1 0,5 2 1 15,4 6 0-15,3 8 0 16,-3 9 0-16,-12 2 1 16,-7 6-1-1,-11 4 1-15,-16 2 1 0,-12 1-1 16,-13-3 1-16,-10 0-1 16,-9-8 0-16,-5-2-1 15,-1-5 0-15,2-11-2 16,7 1-3-16,-3-29-17 15,19 6-19-15,5-12-1 16,12-9 0-16,10-10 0 16</inkml:trace>
  <inkml:trace contextRef="#ctx0" brushRef="#br0" timeOffset="60688.7367">16094 9631 69 0,'0'0'37'15,"0"0"0"-15,0 0 0 16,33 6-30-16,-8-20-2 16,15 1-3-16,3 1-3 15,-3-9-6-15,18 11-19 0,-17-1-12 16,-11-1 2-16,-8 9-2 16</inkml:trace>
  <inkml:trace contextRef="#ctx0" brushRef="#br0" timeOffset="60868.8031">16119 9777 71 0,'0'0'39'15,"-10"21"-1"-15,10-21 0 16,25-21-28-16,8 21-4 16,-8-16-2-16,10 5-2 15,3 1-5-15,-3-7-5 0,19 2-29 16,-13 3-2-16,-5-1 1 15,-3 3-1-15</inkml:trace>
  <inkml:trace contextRef="#ctx0" brushRef="#br0" timeOffset="61876.162">17124 8775 45 0,'15'-21'36'15,"-15"21"2"-15,0 0-10 0,0 0-5 16,0 0-6-16,0 0-5 15,-19 50-3-15,-8-14-3 16,6 18-1 0,-8 6-1-16,2 16-1 0,0-1 0 15,8 4-1-15,5-2-1 16,14-6 0-16,8-8 0 16,9-8 0-16,8-7 1 15,8-13-2-15,4-2 1 16,1-10 0-16,1-10 0 15,-5-1 0-15,-1-9 0 16,0-3 0-16,-10 0 0 0,-4-2-1 16,-19 2 1-16,24-7 0 15,-24 7 0 1,0 0-1-16,7-17 0 16,-7 17-1-16,0 0-2 0,-9-24-1 15,9 24-2-15,-6-23-6 16,6 23-30-16,0 0-2 15,10-21 2-15,-10 21 0 16</inkml:trace>
  <inkml:trace contextRef="#ctx0" brushRef="#br0" timeOffset="62264.3004">17475 9441 94 0,'0'0'43'16,"-10"17"0"-16,10-17-2 15,0 0-33-15,0 0-3 16,0 0-1-16,0 0-2 16,0 0-1-16,0 0-1 0,0 0-1 15,0 0-1-15,0 0-1 16,0 0-3-16,-15-17-6 15,34 3-29-15,-13-3-2 16,2 0 1-16,-1-8 0 16</inkml:trace>
  <inkml:trace contextRef="#ctx0" brushRef="#br0" timeOffset="62675.4472">17614 9000 65 0,'0'0'38'16,"19"-16"0"-16,-2 7 1 15,12 15-27-15,-11-22-3 16,18 22-2-16,-11-10-1 16,8 14-3-16,-8-3 0 15,0 11 0-15,-11 1-1 16,-6 10-1-16,-12 5 1 15,-10 4-1-15,-7 5-1 16,-6 1 1-16,-6 0-1 16,0-6 1-16,3-3 0 15,1-5-1-15,5-8 1 16,9-5-1-16,15-17 1 16,-13 21 0-16,13-21 0 0,0 0-1 15,27 2 0-15,-8-8 0 16,4 2-1-16,8-1 1 15,2-1-1 1,1-6 0-16,3 10-2 0,-2-9-2 16,11 11-3-16,-23-12-27 15,14 3-7-15,-8-1 1 16,-4 2 0-16</inkml:trace>
  <inkml:trace contextRef="#ctx0" brushRef="#br0" timeOffset="63068.5961">18368 8860 73 0,'0'0'40'15,"0"0"0"-15,0 0 0 16,0 19-30-16,-14 0-2 0,11 17-2 16,-7-3-2-1,6 13-1-15,-4 2-1 16,4 6-1-16,1-2 0 15,3-3 0-15,2-4-1 0,-1-11-1 16,3-1 1-16,-4-16-3 16,0-17 0-16,0 0-5 15,22 19-7-15,-24-36-25 16,9-10-1-16,3-7 0 16,0-9 1-16</inkml:trace>
  <inkml:trace contextRef="#ctx0" brushRef="#br0" timeOffset="63391.7061">18474 8898 47 0,'0'0'36'0,"0"0"1"15,0 0 2-15,23 29-22 16,-44-22-4-16,19 26-3 0,-17-12-3 16,7 12-2-16,-7-6-1 15,5 1-1-15,-1-1-2 16,5-4 1-16,4-4-1 15,5-1 0-15,1-18 0 16,9 29 0-16,-9-29 0 16,21 24 0-16,-21-24-1 15,27 22 1-15,-27-22-1 16,31 15 1-16,-13-11-1 16,-18-4 0-16,32 4-1 15,-14-6-1-15,3-2-1 16,-21 4-3-16,37-17-3 15,-35-12-18-15,13 12-14 0,-1-8 0 16,1-2 0-16,-3-6 2 16</inkml:trace>
  <inkml:trace contextRef="#ctx0" brushRef="#br0" timeOffset="63847.8674">18765 8896 63 0,'0'0'39'15,"0"0"2"-15,-33 29-1 16,-3-18-25-16,22 26-5 16,-17-10-4-16,14 7-1 15,-2-3-2-15,7 0-1 16,6-6-1-16,8-8-1 0,-2-17-1 16,25 15 0-16,-1-19 0 15,-3-11 0-15,6-2-1 16,-4-14 0-16,0 4 0 15,-6-5 0-15,1-1 1 16,-9 6 1-16,1 2 0 16,-4 6 0-16,-6 19 0 15,4-19 1-15,-4 19 0 16,4 17 1-16,1 0-1 16,7 10 0-16,1 4 0 15,5 7 0-15,1 6-1 16,2 6 2-16,-3 0-2 15,-1 2 2-15,-5-2-1 0,-9-2 0 16,-6 0 0-16,-9-4 1 16,-7-8-1-16,-8-5 0 15,-2-6 0-15,-4-10-2 16,2-3 0-16,-2-12-2 16,10-4-4-16,-8-21-25 15,20-8-9-15,5-13-1 16,6-17 0-16</inkml:trace>
  <inkml:trace contextRef="#ctx0" brushRef="#br0" timeOffset="65140.333">20291 8735 81 0,'-2'21'41'0,"-8"0"2"0,5 6-1 15,-9 4-34-15,14 15-2 16,-6-6-2-16,8 8-2 16,2 0-1-16,6-2 0 15,1-4-2-15,-1-5 0 0,1-7-3 16,-11-30-2-16,33 35-7 15,-33-35-29 1,27-12 0-16,-13-11 0 16,5-5 1-16</inkml:trace>
  <inkml:trace contextRef="#ctx0" brushRef="#br0" timeOffset="65427.436">20530 8831 70 0,'-25'21'41'0,"4"4"1"15,2 11-2-15,-3-5-29 16,20 15-3-16,-3-6-4 16,16 1-1-16,8-11-1 0,16-9-1 15,8-9-1 1,5-16 0-16,0-9 0 16,-4-8 0-16,-3-14 0 15,-10-3 1-15,-12-4-1 0,-9-3 0 16,-10 3 0-16,-8 4 0 15,-6 7-1-15,-3 6 0 16,2 8-2-16,-7 2-3 16,22 15-5-16,-30 2-29 15,30-2-2-15,0 0 1 16,0 0 0-16</inkml:trace>
  <inkml:trace contextRef="#ctx0" brushRef="#br0" timeOffset="66003.6392">20848 8699 75 0,'22'11'41'15,"-22"-11"1"-15,11 33-1 16,-1-3-31-16,-12-7-3 16,10 12-3-16,-6-8-1 15,3 5-1-15,-1-9-2 16,2-3 0-16,-6-20-1 15,10 21 0-15,-10-21-1 16,0 0 0-16,21-21-1 16,-17-2 1-16,3 1-1 15,-1-4 1-15,6 1-1 16,-3-2 2-16,3 2-1 16,0 4 1-16,-12 21 1 15,27-25 0-15,-27 25 1 0,28 2 0 16,-28-2 1-16,27 23 0 15,-15-6 0-15,2 8 0 16,-7-2 0-16,3 4 0 16,-4 0-1-16,-2-8 0 15,-1-2-1-15,-3-17 0 16,6 19 0-16,-6-19-1 16,0 0 1-16,19-17-1 15,-9-2 0-15,2-2 0 16,1 0 0-16,3-4 0 15,-1 2 1-15,-1 0-1 16,1 5 1-16,-15 18-1 0,27-21 2 16,-27 21-1-16,23 0 1 15,-23 0 0-15,17 29 0 16,-9-8-1-16,-4 4 0 16,0 4 0-1,-2 2-1-15,-2-3-3 0,8 3-2 16,-8-31-18-16,0 29-17 15,0-29 0-15,25 8 0 16,-4-14 1-16</inkml:trace>
  <inkml:trace contextRef="#ctx0" brushRef="#br0" timeOffset="66239.7252">21753 8656 73 0,'0'0'41'0,"-12"33"3"0,-7 5-2 16,-12-13-32-16,10 37-3 16,-14-3-2-16,6 10-1 15,0-2-2-15,8-1-2 16,4-5-1-16,7-15-2 16,8-2-1-16,-3-27-4 15,24 10-10-15,-2-31-24 16,1-11-1-16,1-10 1 15,6-9 1-15</inkml:trace>
  <inkml:trace contextRef="#ctx0" brushRef="#br0" timeOffset="66559.8394">21847 8911 64 0,'0'0'40'0,"-23"0"0"15,6 12 0-15,-16-8-29 16,29 15-3-16,4-19-4 15,-15 29-1-15,19-12-1 16,9 0-2-16,5 1 1 16,3 1-1-1,4 0 0-15,0 0 1 0,0 0-1 16,-4 2 1-16,-3-1 0 16,-7 3 1-16,-5-4-1 0,-6 4 1 15,-12-4-1-15,12-19 1 16,-36 31-1-1,13-18-1 1,-4-5 1-16,2-4-2 0,1-6-1 0,3-12-3 16,21 14-1-16,-21-44-9 15,25 19-27-15,0-15-1 16,5 2 1-16,5-10 1 16</inkml:trace>
  <inkml:trace contextRef="#ctx0" brushRef="#br0" timeOffset="66923.9766">22023 8716 64 0,'0'0'38'16,"29"-16"2"-16,-29 16-7 16,21-1-21-16,2 12-3 0,-23-11-2 15,23 12-1-15,-23-12-2 16,8 28-1-16,-14-10-1 15,-5 5 0-15,-7-2-1 16,-1 2 0-16,-6 0 0 16,2-2 0-16,2 2-1 15,1-4 1-15,20-19-1 16,-23 31 0-16,23-31 1 16,2 25-1-16,-2-25 1 15,25 17-1-15,-5-13 1 16,3-2-1-16,6-4-1 15,0-2 0-15,3-4-1 16,1-7-1-16,6 5-4 0,-14-26-11 16,2 15-25-16,0-12 1 15,0-1 0-15,-4-10 0 16</inkml:trace>
  <inkml:trace contextRef="#ctx0" brushRef="#br0" timeOffset="67191.0673">22364 8325 77 0,'-21'-25'40'0,"21"25"1"15,0 0 0-15,0 0-32 16,0 0-2-16,27 36-2 0,-9-13-2 16,9 19-1-16,3 4 0 15,9 12 0-15,0-1 0 16,1 10-2-16,-5 3 1 15,1 4 0-15,-9-1 0 16,-9-4-1-16,-12-2-1 16,-22-5-1-16,-7 7-2 15,-23-21-5-15,3 9-34 16,-34-11 0-16,-12 0 0 16,-21-11-1-16</inkml:trace>
  <inkml:trace contextRef="#ctx0" brushRef="#br0" timeOffset="68995.7115">17512 10126 41 0,'0'0'37'15,"-12"-21"0"-15,12 21 1 16,-31 11-18-16,-9-1-8 0,16 28-1 15,-16 4-4-15,9 27 0 16,-4 2-3-16,8 16 0 16,4 1-2-16,14 0 0 15,10-5-1-15,13-7-2 16,7-12 2-16,8-16-3 16,6-10 1-16,0-15-2 15,3-6-3-15,-11-25-9 16,10 3-24-16,-10-11-1 15,-4-9-1-15,-4-5 1 16</inkml:trace>
  <inkml:trace contextRef="#ctx0" brushRef="#br0" timeOffset="69431.87">17729 10189 57 0,'33'-13'39'0,"10"1"0"16,1 2 1-16,4-3-23 16,10 17-8-16,-17-4-1 15,7 19-2-15,-13 0-3 0,-10 16 0 16,-16-1-2-16,-13 12 1 15,-15 8-1-15,-12 4 1 16,-9-1-2-16,-7-5 1 16,-5 0-1-16,2-6 1 15,4-6 0-15,7-9-1 16,10-4 1-16,10-6 0 16,19-21-1-16,-9 21 1 15,9-21-1-15,27-2 1 16,-6 0-1-16,6 0 0 15,6-4-1-15,1-3 0 16,5-1 0-16,-1-5-2 16,3 7-2-16,-8-21-8 0,17 10-28 15,-12-10-1-15,1 1 0 16,-6-11 1-16</inkml:trace>
  <inkml:trace contextRef="#ctx0" brushRef="#br0" timeOffset="69715.974">18308 10341 77 0,'-23'30'41'0,"2"-1"1"16,-4 15 0-16,-12-6-32 15,18 16-2-15,-4-10-3 16,15 8-1-16,6-12-2 16,12-13-1-16,9-13 0 15,12-16-1-15,3-12 0 0,3-13 0 16,-2-9 1-16,-6-16-1 15,-6-3 0-15,-6-5 0 16,-7-3 0 0,-6 5 0-16,-6 5-1 0,-6 8 0 15,2 9-1-15,-3 3-3 16,9 33-2-16,-20-34-7 16,20 34-28-16,0 0 0 15,-5 21 1-15,1-4 0 16</inkml:trace>
  <inkml:trace contextRef="#ctx0" brushRef="#br0" timeOffset="70339.1925">18538 10398 77 0,'0'0'41'15,"15"27"1"-15,-13-4-1 16,0 11-32-16,-10-1-2 16,16 17-1-16,-10-6-3 15,10 4-1-15,-8-6-1 16,7-7 0-16,-5-6-1 16,4-8 0-16,-6-21-1 0,0 0 0 15,0 0 0 1,0 0-1-16,17-31 1 15,-11 2-1-15,8-3 1 16,-3-9 0-16,5 1 1 16,-1 4 0-16,5 1-1 0,-3 8 1 15,-2 8 0-15,3 11 1 16,-18 8-1-16,32 19 1 16,-18 6 1-16,1 10-1 15,-1 5 0-15,-3 6 1 16,1-4-2-16,0-3 1 15,-5-3 0-15,1-11-1 16,-4-6 0-16,-4-19 0 16,0 0 0-16,0 0-1 15,0 0 2-15,13-34-2 16,-9 7 1-16,4-4-1 16,4-5 1-16,1-3-1 0,4 3 1 15,3 5-1-15,3 8 1 16,2 10 0-16,0 9 0 15,-2 8 1-15,-2 11-1 16,-1 4 0-16,-5 8 0 16,-1 4 0-16,-3 0 0 15,-1-1-2-15,1 1-1 16,-7-14-3-16,15 14-8 16,-19-31-27-16,20 13 0 15,-20-13-1-15,11-17 1 16</inkml:trace>
  <inkml:trace contextRef="#ctx0" brushRef="#br0" timeOffset="70683.3182">19251 9943 74 0,'0'0'41'0,"35"-5"1"16,-10 9-1-16,12 15-32 16,-6-2-2-16,21 16-1 15,-8 1-2-15,8 16-1 16,-6 2-1-16,-3 11 0 16,-7 2-1-16,-10 8 0 0,-11-2-1 15,-11 4 1-15,-14-6-1 16,-5-6 1-16,-6-5-1 15,-5-10 0 1,1-8 0-16,0-13-1 0,4-8-1 16,-2-13-2-16,23-6-5 15,-37 4-29-15,37-4-4 16,-13-27-1-16,9 10 1 16</inkml:trace>
  <inkml:trace contextRef="#ctx0" brushRef="#br0" timeOffset="71143.4832">20100 9876 36 0,'4'-17'38'0,"-4"17"-1"15,-6-27 3-15,6 27-16 16,-29 2-12-16,23 15-2 16,-21-9-2-16,8 21-1 15,-14 2-1-15,6 18-2 16,-7 5-1-16,7 11 1 15,1 2-2-15,11 14 0 16,5 5-1-16,12 1 0 0,6-3 0 16,7-9 0-16,9-4 0 15,1-14-1-15,-2-9 1 16,2-13 0-16,-4-12 0 16,0-6-1-16,-21-17 0 15,29 8 0-15,-29-8-1 16,20-10-2-16,-20 10-2 15,13-30-4-15,10 14-34 16,-21-7-1-16,4 2 1 16,-8-2-1-16</inkml:trace>
  <inkml:trace contextRef="#ctx0" brushRef="#br0" timeOffset="71895.7511">20528 10206 59 0,'0'0'39'0,"-8"-19"0"0,8 19 1 16,-23-13-28-16,23 13-3 16,0 0-3-16,-2 28-2 15,2-28-1-15,10 25-1 16,-10-25-1-16,25 27 0 16,-2-15 0-16,4-1-1 15,6-5 0-15,4 0 0 16,3-1 0-16,1 3 0 15,-3 4 0-15,-1 5 1 0,-4 2-1 16,-8 10 1-16,-8 3 0 16,-7 7 1-1,-8-3-1-15,-8 3 0 16,-8-5 0-16,-5-1 1 0,-6-4-1 16,-6-8 0-16,-4-8-1 15,1-3 0-15,-3-10-1 16,2-8-1-16,5-4-2 15,-5-22-5-15,23 5-29 16,-15-15-5-16,2-2 2 16,-2-8-1-16</inkml:trace>
  <inkml:trace contextRef="#ctx0" brushRef="#br0" timeOffset="72067.8141">20358 10106 66 0,'43'-15'39'0,"-8"9"0"0,9-1 0 16,2-11-29-16,22 15-5 16,-1-5-4-16,3-2-4 15,9 12-5-15,-21-7-25 16,7-1-7-16,-9 6 1 16,-10 2 0-16</inkml:trace>
  <inkml:trace contextRef="#ctx0" brushRef="#br0" timeOffset="72323.9046">21267 10064 72 0,'25'29'42'0,"-12"-6"0"0,-5 6 0 16,15 17-30-16,-19-8-4 15,12 20-1-15,-9-4-3 16,5 3-1-16,-2-1-2 15,-1-5 1-15,3-6-2 16,-5-9-1-16,3-5 0 16,-10-31-1-16,17 23-2 15,-17-23-2-15,20-10-5 0,-22-17-32 16,6-5 0 0,-10-12 0-16,-2-12 0 15</inkml:trace>
  <inkml:trace contextRef="#ctx0" brushRef="#br0" timeOffset="72519.9812">20970 9995 67 0,'0'0'40'16,"0"0"1"-16,27-6 0 16,8 3-27-16,15 5-8 15,4-8-3-15,11 4-2 16,1 2-2-16,-6-4-5 15,7 16-8-15,-13-12-26 16,-6 1-2-16,-9-1 1 16,-6 2 0-16</inkml:trace>
  <inkml:trace contextRef="#ctx0" brushRef="#br0" timeOffset="72872.1004">21927 9759 65 0,'0'0'41'16,"7"29"1"-16,7 0 0 16,1 9-28-16,16 24-5 15,-8 5-3-15,6 27-1 16,-4 9-2-16,-5 10 0 16,-11 6-2-16,-9 0-1 15,-13 0-2-15,-22-13-4 16,6 5-37-16,-39-15 0 15,-14-14-2-15,-13-11 1 16</inkml:trace>
  <inkml:trace contextRef="#ctx0" brushRef="#br0" timeOffset="85511.6344">19145 8626 43 0,'-11'-21'35'0,"11"21"1"16,0 0-11-16,-24-33-10 15,24 33-3-15,0 0-3 16,41-13-2-16,-20 7-2 15,18 15-2-15,-4-5 0 0,11 17 0 16,-6 0 0-16,9 20-1 16,-11 1 2-16,5 19-3 15,-9 1 1-15,1 9 0 16,-6 7-2-16,-6 5 1 16,-8-1-2-16,-9-1 1 15,-10-3-1-15,-11-10-1 16,-6-3-3-16,-14-23-6 15,16-4-27-15,-12-9-2 16,0-15 2-16,4-9-2 16</inkml:trace>
  <inkml:trace contextRef="#ctx0" brushRef="#br0" timeOffset="85963.7908">19897 8662 47 0,'-25'-8'37'0,"6"20"0"15,-4 9 2-15,8 19-26 16,-24-11-1-16,20 31-4 15,-14-1-2-15,14 20-1 16,-1 3-1-16,16 6-1 16,4-1-2-16,14-1 1 15,9-5-2-15,10-10 1 0,7-8-2 16,7-17-3 0,16-6-28-16,-9-17-9 0,-2-11 1 15,-9-14-1-15</inkml:trace>
  <inkml:trace contextRef="#ctx0" brushRef="#br0" timeOffset="89027.8873">16590 9957 31 0,'0'0'29'0,"0"0"-10"16,0 0-1-16,0 0-5 16,0 0-3-16,0 0-2 15,17-14-1-15,12 16-2 0,0-9-1 16,19 5 0 0,2-8 0-16,20 4-1 15,3-5 0-15,19 5 0 16,13-2 0-16,30 5 0 0,19-7 0 15,31 8-1-15,25-6-1 16,41-3 1-16,33-6 0 16,34 3-1-16,29-7 0 15,31 6 0-15,10-6 1 16,19 5-1 15,2 1 1-31,0 13 0 0,-18 0-1 0,-1 4-1 0,-22 2 1 16,-21 0-2-16,-30 9-1 15,-34-9-1-15,-26 17-9 16,-51-9-25-16,-38-12-2 16,-54 3 1-16,-53-4-1 15</inkml:trace>
  <inkml:trace contextRef="#ctx0" brushRef="#br0" timeOffset="99803.7475">12823 12769 22 0,'0'0'33'0,"-27"-2"1"16,27 2 0-16,0 0-14 16,0 0-3-16,0 0-6 15,27-2-3-15,3 0-3 16,3-7-2-16,15 5-1 0,5-8-1 15,4-1-1-15,1 3-1 16,-6-5-4-16,2 13-2 16,-23-15-9-16,2 13-20 15,-33 4 0-15,0 0 0 16,-2 31 1-16</inkml:trace>
  <inkml:trace contextRef="#ctx0" brushRef="#br0" timeOffset="100042.8324">12855 13001 44 0,'0'0'34'0,"0"0"0"15,33 0 1-15,-33 0-27 0,56-13 1 16,-25-3-2-16,15 10-2 16,-11-5-1-16,4 3-2 15,-11 3 0-15,1 1-2 16,-9 4-2-16,-20 0-3 15,25 5-7-15,-25-5-22 32,0 0-2-32,0 0 1 0,0 0-1 0</inkml:trace>
  <inkml:trace contextRef="#ctx0" brushRef="#br0" timeOffset="101443.3345">13868 12959 1 0,'0'0'26'0,"0"0"4"15,0 0 1-15,0 0-12 0,0 0-1 16,-19 2-2-16,19-2-4 15,0 0-4 1,-6 23-1-16,6-23-3 16,0 0-1-16,-17 17-1 0,17-17-1 15,0 0 0-15,0 0 0 16,0 0-1-16,0 0 0 16,0 0 1-16,0 0-2 15,13-17 1-15,-13 17 0 16,27-18-1-16,-27 18 1 15,29-15 0-15,-29 15 0 16,27-4 1-16,-27 4 0 16,0 0 0-16,12 31 1 0,-12-31 0 15,-20 36 0 1,3-18 0-16,1 1 0 16,-7-6-1-16,6 3 1 15,-4-7 0-15,21-9 0 0,-27 8 0 16,27-8-1-16,0 0 0 15,-18-14-1-15,18 14 1 16,0 0-1-16,4-23-1 16,-4 23-3-16,0 0-3 15,2-36-17-15,-2 36-13 16,10-17-1-16,-10 17-1 16,13-18 1-16</inkml:trace>
  <inkml:trace contextRef="#ctx0" brushRef="#br0" timeOffset="103603.1075">14314 12487 11 0,'19'-13'33'15,"-19"13"1"-15,4-20 1 16,-4 20-12-16,0 0-3 15,0 0-6-15,-35 4-2 16,18 29-3-16,-24-1-2 16,10 20-1-16,-13 4-3 15,9 13 0-15,2 2 0 16,14 0-1-16,13-8-2 0,12-9 1 16,15-18-1-16,12-11 1 15,11-17-1 1,9-14 1-16,1-15-1 15,-2-12 1-15,-4-9 0 0,-4-4-1 16,-7-2 1-16,-10-2-1 16,-10 2 1-16,-11 6-1 15,-8 2 0-15,-10 3 0 16,-3 9-1-16,-4-1-3 16,1 12-1-16,-9-8-7 15,27 25-24-15,-21-16-4 16,21 16 0-16,-23-2 0 15</inkml:trace>
  <inkml:trace contextRef="#ctx0" brushRef="#br0" timeOffset="104019.2582">14524 12450 49 0,'34'-11'36'16,"1"-4"0"-16,10-5 2 15,14 13-24-15,-18-16-3 16,15 21-2-16,-21-4-2 16,3 16-1-16,-19 5-2 15,-9 12-1-15,-20 9-1 16,-13 12 1-16,-10 6-2 16,-7 2 0-16,-6 1 0 15,-1 1 0-15,1-7-1 16,9-3 1-16,5-7 0 15,10-7-1-15,5-11 1 0,9-2 0 16,8-21-1-16,4 20 1 16,-4-20 0-16,33 3 0 15,-8-8 0-15,6-3-1 16,4 0 1-16,-1-1 0 16,5 1-1-16,0 2-1 15,-1 2 1-15,-3-3-1 16,-2 3-1-16,-8-2-2 15,4 16-5-15,-29-10-31 16,23 9-1-16,-23-9 0 16,0 0 0-16</inkml:trace>
  <inkml:trace contextRef="#ctx0" brushRef="#br0" timeOffset="105766.8846">15633 12418 12 0,'0'0'29'15,"0"0"0"-15,17-27-7 16,-17 27-2-16,0 0-2 16,0 0-4-16,0 0-2 0,0 0-2 15,-6 25-1-15,1 9-3 16,-13-3-1-16,5 19 0 16,-12-2-2-16,3 8 1 15,-8-1-2-15,6 3 0 16,-1-12-1-16,6-6 0 15,0-7 0-15,7-10 0 16,12-23-1-16,-15 17 0 16,15-17 0-16,6-25 0 15,1-6 0-15,5-7 0 16,3-12-1-16,3-9 1 16,1-5 0-16,6 3 0 15,0 0 0-15,-2-1 0 0,0 7 1 16,-1 10-1-16,-3 9 0 15,0 17 0-15,-1 5 1 16,3 18 0 0,0 12 0-16,0 12 0 0,0 15 0 15,3 8 0-15,-1 11 0 16,0-1 0-16,-4 2-1 16,0-1 1-16,-1-7-2 15,-5-9 0-15,1-5-1 16,-6-14-2-16,3-1-3 15,-11-26-10-15,0 0-22 16,0 0 0-16,0 0 0 16,-27-28 0-16</inkml:trace>
  <inkml:trace contextRef="#ctx0" brushRef="#br0" timeOffset="105962.9571">15324 12788 63 0,'0'0'38'0,"20"4"-1"16,32-16 2-16,29-1-30 16,3-16-1-16,36 8-1 15,-2-11-2-15,9 5-3 16,-5 2-1-16,-14-2-6 16,3 6-32-16,-35 13-2 0,-28 6-1 15,-23 8 0 1</inkml:trace>
  <inkml:trace contextRef="#ctx0" brushRef="#br1" timeOffset="121579.553">4147 11054 39 0,'31'-17'24'0,"-10"19"0"16,-21-2 1-16,31 13-4 16,-31-13-1-16,13 46-5 15,-24-9-3-15,18 41-2 0,-16 18-3 16,9 40-1-16,-4 27-1 16,10 31-1-16,-4 13-1 15,9 16 0-15,5-1-2 16,5-3 1-16,4-20 0 15,4-20-3-15,0-31 2 16,-2-31-2-16,-2-22 1 16,-6-27-2-16,-2-19-1 15,-9-22-2-15,6-6-2 16,-14-21-5-16,5-30-25 16,-10 5-3-16,-7-12-1 15,-7 1 1-15</inkml:trace>
  <inkml:trace contextRef="#ctx0" brushRef="#br1" timeOffset="122466.8673">2741 12426 6 0,'2'17'30'16,"-2"-17"0"-16,0 0 3 16,0 0-19-16,29-6-1 15,25 8 0-15,7-15-2 16,47 13-1-16,12-20-1 16,48 11-2-16,17-10-1 15,52 11-1-15,18-11-1 16,20 1 0-16,9-8-1 15,13-3-1-15,-10-2-1 16,-18 4 0-16,-24-1-1 16,-37-3 0-16,-33 6 1 0,-36 8-1 15,-35 5-2-15,-44 4 0 16,-21 16-3-16,-39-8-10 16,0 0-22-16,-37 4-3 15,-3 2 1-15,-7-1 0 16</inkml:trace>
  <inkml:trace contextRef="#ctx0" brushRef="#br1" timeOffset="123203.1318">4045 10697 10 0,'0'0'31'0,"15"18"1"15,-15-18 1 1,-21 24-18-16,19 17-1 15,-19-16-2-15,15 21-3 16,-15-14-2-16,11 9-2 0,-9-15-1 16,9-1-2-16,10-25 0 15,-15 20 0-15,15-20-1 16,0-18 0-16,5-3-1 16,5-6 1-16,2-1-2 15,3-3 1-15,2 4 1 16,1 2-1-16,-3 2 1 15,3 12 1-15,-18 11-1 16,28-4 1-16,-28 4-1 16,26 27 1-16,-26-27-1 15,21 32-1-15,-4-9-4 16,-17-23-9-16,21 21-23 16,-21-21-2-16,0 0 1 0,22 20-2 15</inkml:trace>
  <inkml:trace contextRef="#ctx0" brushRef="#br1" timeOffset="123835.3554">4305 10193 23 0,'25'-6'35'15,"-25"6"0"-15,0 0 1 16,15 21-17-16,-15-21-8 15,0 35-2-15,-7-18-2 16,14 12-2-16,-14-10-3 16,7 4 0-16,0-23-1 15,-4 29 0-15,4-29 0 16,0 0-2-16,0 0 0 16,0 0 0-16,0 0-2 0,-17-43 1 15,17 17 0-15,-6-9-1 16,6-1 1-16,-4-5 1 15,4 9 1 1,-2 5 1-16,2 4 0 0,0 23 2 16,0 0 0-16,0 0 0 15,0 0 1-15,8 42-1 16,-4-15 0-16,13 9 0 16,0-5 0-16,12 0-2 15,0-8 1-15,6-8 0 16,1-5 0-16,5-10-1 15,-4-14 0-15,-7-3 0 0,-6-10 0 16,-7-4-1-16,-7-5 0 16,-8-2 0-16,-6-3-1 15,-10-3-1 1,6 14-4-16,-20-20-14 0,10 21-20 16,5 10 0-16,13 19 0 15,-12-21-1-15</inkml:trace>
  <inkml:trace contextRef="#ctx0" brushRef="#br1" timeOffset="125598.9896">6934 12009 20 0,'0'0'19'0,"0"0"1"15,0 0-2-15,0 0 1 0,8-25-2 16,-8 25-2 0,0 0-2-16,17 4-2 15,-17-4-2-15,0 0-1 16,0 0-3-16,-6 19 0 0,6-19-2 15,-6 33 0-15,1-16-1 16,3 6 1-16,-2 0-1 16,4 2-1-16,-2-4 1 15,4 2-1-15,-4 0 1 16,4-3-1-16,-2-20 0 16,8 32-1-16,-8-32 1 15,15 29 0-15,-15-29-1 16,29 23 0-16,-8-17 0 15,6-2 0-15,6-6 0 16,4-6 0-16,3-4 0 16,1-1 0-16,-1-2 1 15,-1-1-1-15,-5 3-2 0,-7-2 0 16,0 7 0-16,-15-9-4 16,7 20-7-16,-19-3-25 15,0 0-1-15,0 0 0 16,-23-24 2-16</inkml:trace>
  <inkml:trace contextRef="#ctx0" brushRef="#br1" timeOffset="125827.0686">7025 12023 14 0,'25'-19'30'0,"23"17"1"16,-10-19 0-16,-1 1-20 15,19 9-3-15,-12-3-7 16,-3 1-16-16,-18-4-13 16,12 22-3-16,-35-5 1 15</inkml:trace>
  <inkml:trace contextRef="#ctx0" brushRef="#br1" timeOffset="125991.1304">6996 12195 20 0,'36'20'27'0,"-11"-34"-1"15,29 12-11-15,6 2-38 16,-27-19-2-16,19 25-1 15,-35-22 13-15</inkml:trace>
  <inkml:trace contextRef="#ctx0" brushRef="#br1" timeOffset="127395.6325">4631 14068 13 0,'0'0'32'16,"17"-18"-2"-16,-17 18-6 15,0 0-4-15,20 4-3 16,-20-4-3-16,0 0-3 16,-33 14-3-16,15 3-3 15,-11 0-2-15,1 8-1 16,-7-2 1-16,4 2-2 16,4-6 0-16,6 0 0 15,21-19-1-15,-14 27 0 16,14-27 0-16,37 21 0 15,-6-15-1-15,7 0 2 16,5 3-2-16,-1 7 2 0,-3-3 0 16,-6 8 1-16,-14 0 0 15,-8 8 1-15,-14 2 0 16,-7 5 0-16,-15-1 1 16,-4 1-2-16,-12-3 1 15,1-3-2-15,-1-5 0 16,3-9-3-16,9 3-3 15,-10-29-14-15,10 8-22 16,29 2 1-16,-25-23-1 16,21 4 1-16</inkml:trace>
  <inkml:trace contextRef="#ctx0" brushRef="#br1" timeOffset="128651.0799">1574 12324 6 0,'-4'-21'31'0,"4"21"4"0,13-19-2 16,-16 1-12-16,3 18-4 16,0 0-4-16,15 20-2 15,-25-3-3-15,18 25-2 16,-16-6-1-16,12 18 0 16,-10-12-3-16,8 14 1 15,2-6-1-15,6-4-1 16,-1-14 0-16,11-10 0 15,3-13 0-15,4-13-1 16,4-7 0-16,2-14 0 16,-1-4 0-16,3-5 0 15,-2-5 1-15,-8-1-2 16,-6 4 2-16,-3 5-1 0,-7 10 2 16,-9 21-1-16,8-25 1 15,-8 25-1 1,-10 21 0-16,10 6 1 15,4 5-1-15,10-1 0 0,3 0 0 16,8-1 0-16,10-8 0 16,5-7 0-16,7-17 0 15,-3-10 0-15,0-11 0 16,-7-9 0-16,-4-10 0 16,-10-6-1-16,-6-8 0 15,-5 0 1-15,-12-1-2 16,-4 5 1-16,-8 6-2 15,-9 2-3-15,10 27-18 0,-16-6-19 16,0 11 1 0,-2 6-1-16,0 4 0 15</inkml:trace>
  <inkml:trace contextRef="#ctx0" brushRef="#br0" timeOffset="140439.3086">5196 11622 10 0,'0'0'30'15,"0"0"0"1,0 0-7-16,0 0-5 15,0 0-2-15,0 0-4 16,0 0-3-16,-12-25-1 0,12 25-2 16,2-23 0-16,-2 23-2 15,0-35 1-15,2 18-2 16,-6-10-1-16,8 4 1 16,-4-11-1-16,4 1-1 15,-4-7 2-15,6 1-1 16,-4-5 0-16,4 2 0 15,-6-10 0-15,2 2 0 0,-2-1 0 16,2-1 1 0,-2-2-2-16,0 4 0 15,0-1 0-15,0-1 0 16,3 4 0-16,-3 4 0 16,2 1 0-16,-2 5-1 0,-2 0 1 15,2 5 0-15,-3 1 0 16,1 5-1-16,-4 0 1 15,6 6-1-15,-4 2 0 16,4 19 0-16,-2-29 1 16,2 29-1-16,-4-19 1 15,4 19-1-15,0 0 1 16,-2-22-1-16,2 22 0 16,0 0 0-16,0 0 0 15,0 0-1-15,0 0 1 16,0 0 0-16,0 0 1 15,0 0-1-15,0 0 1 0,-7-17-2 16,7 17 2-16,0 0-1 16,0 0 0-16,0 0 0 15,-6-17 0-15,6 17 0 16,0 0 0-16,0 0 1 16,0 0-1-16,0 0 1 15,0 0-1-15,0 0 0 16,0 0 0-16,0 0 0 15,0 0 0-15,0 0 0 16,0 0 0-16,-20 10 1 16,20-10-1-16,-11 23 1 15,11-23 0-15,-21 34-1 16,9-13 0-16,1 6 0 0,-1-6 0 16,0 2 0-16,1-2 0 15,3-2 0-15,-2-1 0 16,3-1 0-16,7-17 1 15,-14 21-1-15,14-21-1 16,0 0 2-16,-15 23-2 16,15-23 1-16,0 0 0 15,0 0 1-15,-4-17-1 16,4 17 0-16,10-35 1 16,-5 12-1-16,5-7 0 15,-2-3-1-15,3 6 1 16,1-9 0-16,3 5 0 15,1 6 0-15,-1-2 0 0,3 6 0 16,-1 2 1-16,2 2-1 16,0 7 0-16,-1 4-1 15,-18 6 1-15,31 2 0 16,-31-2 0-16,27 21 1 16,-27-21-1-16,25 39 1 15,-12-18-1-15,-1 6 1 16,1-6-1-16,-3 0 0 15,2-2 0-15,-12-19 0 16,13 25 0-16,-13-25-2 16,8 19 0-16,-8-19-4 15,0 0-6-15,-14 17-31 16,14-17 1-16,-19 2-1 0,19-2 1 16</inkml:trace>
  <inkml:trace contextRef="#ctx0" brushRef="#br0" timeOffset="141386.6455">5825 10057 10 0,'9'-27'34'15,"-9"27"1"-15,10-19 0 16,-14-1-15-16,4 20-4 16,0 0-2-16,0 0-5 15,0 0-2-15,6 25-2 16,-14-7-1-16,10 10 0 0,-8-3 0 15,10 12-1-15,-4-5-1 16,10 5 0-16,0-8-1 16,5-3 1-16,0-6-1 15,7-9 0-15,-3-7-1 16,4-8 1-16,-2-4 0 16,1-9-1-16,-5 0-1 15,-4-10-1-15,1 6-1 16,-10-14-3-16,5 16-5 15,-22-8-28-15,7-3-1 16,-5-1 1-16,-7-2-1 16</inkml:trace>
  <inkml:trace contextRef="#ctx0" brushRef="#br0" timeOffset="141575.7099">5811 9698 60 0,'-21'-2'40'16,"21"2"-1"-16,-17 2 0 16,9-25-29-16,8 23-5 15,0 0-3-15,0 0-8 16,0 0-31-16,0 0-2 16,17-15 0-16,-17 15-1 15</inkml:trace>
  <inkml:trace contextRef="#ctx0" brushRef="#br0" timeOffset="152882.7595">5150 11697 23 0,'0'0'25'15,"0"0"-6"-15,6-18-2 16,-6 18-2-16,0 0-1 15,0 0-3-15,0 0-2 0,0 0-2 16,-12-19-1-16,12 19-2 16,-37-4 0-1,6 10-1-15,-19-2 0 16,-11 7-1-16,-18-1 1 0,-18 9-1 16,-11-3 0-16,-2 1 0 15,-8-4 0-15,7 1 0 16,3-7 0-16,11 3-1 15,10-4 1-15,18-2-1 16,7-4 0-16,18 1 0 16,7-1-1-16,14 2 0 15,23-2 0-15,-17-3 0 16,17 3-1-16,0 0 0 16,27-18-1-16,-27 18-1 15,23-11-1-15,-23 11-2 16,19-10-2-16,-29-7-8 15,10 17-10-15,0 0-9 0,0 0 0 16,0 0 1-16</inkml:trace>
  <inkml:trace contextRef="#ctx0" brushRef="#br0" timeOffset="153266.8983">3740 11679 17 0,'0'0'30'0,"0"0"0"16,0 0-8-16,-18-11-4 15,18 11-4-15,0 0-3 16,0 0-2-16,-29 13-3 0,29-13 0 16,-27 27-2-16,10-8 0 15,-10-3-1-15,-2 7-1 16,-6-4 0-16,5 4 0 15,-5-6-1-15,8 2 0 16,0-5 0-16,8-3 0 16,19-11 0-16,-22 19-1 15,22-19 1-15,0 0-1 16,14 18 1-16,-14-18 0 16,29 11 0-16,-10-5 0 15,2 0 0-15,2 0 0 16,1 1-2-16,1-5-1 0,6 12-5 15,-31-14-30-15,40 15 0 16,-17-6-2-16,-23-9 1 16</inkml:trace>
  <inkml:trace contextRef="#ctx0" brushRef="#br0" timeOffset="155690.7663">2743 11206 13 0,'0'0'32'16,"3"-25"1"-16,1 7-6 0,-4 18-7 15,-4-21-1-15,4 21-5 16,0 0-4-16,0 0-2 16,0 0-2-1,0 0-1-15,0 0-1 16,6 35 0-16,-6-8-1 0,6 7 0 16,-4 5-1-16,2 5 0 15,-2 0 0-15,2 0-1 16,-4-11-1-16,2-5 1 15,-2-3-1-15,0-25-1 16,0 25 0-16,0-25-1 16,0 0 0-16,-6-23-2 15,6 23-1-15,-12-40 0 0,6 15 0 16,-9-10 0-16,3 7 1 16,-9-5 1-1,6 4 0-15,-3 0 2 16,5 5-1-16,3-1 2 0,6 2 1 15,12 3-1-15,8-3 1 16,11 6 0-16,9 0 0 16,10 5 1-16,3 3 1 15,5 13 0-15,-8-4 0 16,0 13 1-16,-15 0-1 16,-4 10 1-16,-17 0-1 15,-10 8 1-15,-14-6-2 16,-3 0 1-16,-6-2-2 15,2-2 0-15,1-5-2 16,20-16 1-16,-15 17 0 16,15-17-2-16,31 0 2 15,-2 0-1-15,7 2 0 0,9 2 2 16,3 3-1-16,-2 3 1 16,-3 3 0-16,-5 4 0 15,-13 5 1-15,-5 6 1 16,-20 1-1-16,-12 2 1 15,-17-4-1-15,-11 5 1 16,-13-5-1-16,-4 2-1 16,-7-8-2-16,2-11-3 15,16 13-12-15,-2-23-26 16,15-6 0-16,12-2 0 16,21 8 0-16</inkml:trace>
  <inkml:trace contextRef="#ctx0" brushRef="#br0" timeOffset="158298.7027">5229 11553 18 0,'0'0'24'0,"6"-25"-1"15,-6 25-2-15,0 0-3 16,3-27-3-16,-3 27-1 16,0 0-2-16,0 0-2 15,-3-27-1-15,3 27-1 16,0 0-1-16,0 0-1 15,-25-11-1-15,25 11 0 16,-26 13-1-16,13 8 0 16,-8 0-1-16,1 12-1 15,-3 1 0-15,6 7 0 16,0 3-1-16,9-2 0 16,6-2 0-16,8-1-1 0,9-9 0 15,4-3 0-15,12-8 1 16,2-13-1-16,4-2 1 15,1-8-1-15,-1-7 1 16,2-7-1-16,-7-10 2 16,3-3-1-16,-8-4 0 15,-4 3 0-15,-5-3 0 16,-9-1-1-16,-7-1 2 16,-8 1-1-16,-7-1-1 15,-8 7 1-15,-8 1 0 16,-2 2-1-16,-2 2 1 15,-2 6-2-15,4 4 0 0,3 3-3 16,8 16-3-16,-5-16-10 16,25 12-25-16,-9 23-1 15,16-5 0-15,7 5 1 16</inkml:trace>
  <inkml:trace contextRef="#ctx0" brushRef="#br0" timeOffset="159046.968">5254 11662 63 0,'0'0'41'0,"0"0"1"16,0 0-1-16,0 0-26 16,0 0-5-16,0 0-2 15,0 0-3-15,0 0-2 16,6-17-1-16,-6 17-1 15,0 0 0-15,0 0-2 16,0 0-2-16,0 0-4 16,-6-29-9-16,6 29-26 15,0 0-2-15,23-19 2 16,-23 19-1-16</inkml:trace>
  <inkml:trace contextRef="#ctx0" brushRef="#br0" timeOffset="159556.1542">5777 11359 39 0,'0'0'38'16,"0"0"0"-16,-16-17 1 15,16 17-21-15,0 0-5 16,18 11-2-16,-18-11-4 16,13 18-2-16,-13-18-1 15,21 32 0-15,-11-13-1 0,3 8-1 16,-3 2 0-16,2 0-1 16,-5-2 0-16,1-6-1 15,-2 0 0-15,-6-21-1 16,9 27 0-16,-9-27-1 15,0 0-1-15,0 0-4 16,0 0-5-16,0 0-29 16,0 0 0-16,0 0-1 15,-19-29 2-15</inkml:trace>
  <inkml:trace contextRef="#ctx0" brushRef="#br0" timeOffset="159755.2232">5665 11386 44 0,'0'0'37'16,"-8"-17"1"-16,8 17 0 0,31-33-24 15,9 29-3-15,-9-15-3 16,23 13-2-16,-6-7-3 16,8 1-2-16,0 1-1 15,-5-3-2-15,3 14-4 16,-20-17-7-16,14 11-26 15,-17 4 1-15,-31 2-1 16,25 8 1-16</inkml:trace>
  <inkml:trace contextRef="#ctx0" brushRef="#br0" timeOffset="159935.2883">5908 11459 35 0,'0'0'32'16,"42"-16"0"-16,-17-1-2 16,4-2-25-16,8 2-10 15,0-6-23-15,3 21-3 16,-17-12-1-16,12 22 0 16</inkml:trace>
  <inkml:trace contextRef="#ctx0" brushRef="#br0" timeOffset="160483.4906">6267 11457 46 0,'0'0'37'0,"-20"8"1"15,20-8-1-15,16 19-23 16,-16-19-3-16,7 17-3 15,-7-17-3-15,12 35 0 16,-8-16-2-16,5 4 0 16,-3-2-1-16,2-2-1 0,0-2 0 15,-3 1-1-15,-5-18-1 16,0 0-2-16,18 24-1 16,-18-24-4-16,0 0-9 15,0 0-22-15,0 0-1 16,0-24 1-16,-10 4 0 15</inkml:trace>
  <inkml:trace contextRef="#ctx0" brushRef="#br0" timeOffset="160882.6255">6199 11476 33 0,'23'-6'34'0,"-4"-7"0"16,10-8-12-16,12 23-5 15,-22-20-3-15,22 22-4 16,-24-9-2-16,14 14-2 16,-31-9-1-16,19 27 0 15,-25-10-2-15,-5 10 1 16,-12-6-2-16,1 6 1 16,-3-10-2-16,2 4 0 15,4-7-1-15,19-14 1 16,0 0-1-16,0 0-1 15,23 11 1-15,6-11 0 16,6 2 0-16,3-2 0 16,3 2 0-16,-5 2 0 0,-5 4 2 15,-6 3-1-15,-25-11 1 16,16 35 0-16,-26-16 0 16,-9 8 0-1,-10-6 0-15,-4-2-2 0,0 4-2 16,-9-19-7-16,21 7-31 15,-6-7-1-15,6-4 1 16,21 0-1-16</inkml:trace>
  <inkml:trace contextRef="#ctx0" brushRef="#br0" timeOffset="180430.631">13502 16870 49 0,'0'0'37'0,"0"34"1"16,-2 16-1-16,-14 10-25 15,26 30-5-15,-8-6 1 16,19 18-2-16,-2-16-2 16,12-7-2-16,0-18 0 15,9-17 0-15,5-24-1 16,5-26 0-16,2-21-1 16,0-21 1-16,-4-13 0 15,1-6-1-15,-9-4 0 16,-7 3 1-16,-10 9 0 15,-11 19 0-15,-10 17 1 16,-2 23-1-16,-20 23 1 0,9 19-1 16,1 12 1-16,12 9-1 15,8 2 0-15,13-9 0 16,10-8-1-16,15-14 1 16,6-20-1-16,2-20 0 15,-2-21 0-15,-6-13 0 16,-8-18 0-16,-9-9 0 15,-11-8-1-15,-15-7-1 16,-7 1-1-16,-9-1-2 16,7 17-4-16,-15-14-4 15,28 23-25-15,-13 1-2 16,12 7 1-16,4 6 0 16</inkml:trace>
  <inkml:trace contextRef="#ctx0" brushRef="#br0" timeOffset="180702.7256">14591 16540 68 0,'14'33'39'16,"-6"9"-1"-16,-1 29-1 0,-13-12-25 16,16 16-4-16,-10-2 0 15,6 6-4-15,-2-5 0 16,3-1-1-16,1-7 0 16,6-3-2-16,-1-11 2 15,5-6-2-15,7-10 0 16,9-13-1-16,9-9 1 15,7-11-1-15,4-6-1 16,2-11 0-16,2 1 0 0,-2-6-1 16,0 5-1-1,-14-9-3-15,2 19-4 16,-26-23-16-16,9 16-15 16,-27 11 1-16,25-31-2 0,-27 10 2 15</inkml:trace>
  <inkml:trace contextRef="#ctx0" brushRef="#br0" timeOffset="180906.7981">14655 16778 72 0,'10'-29'39'15,"24"-4"-1"-15,26-3 0 16,21-8-35-16,19 6-1 15,8-3-1-15,0 3-3 16,2 15-5-16,-27-6-18 0,-11 18-12 16,-24 9-1-16,-23 13 0 15</inkml:trace>
  <inkml:trace contextRef="#ctx0" brushRef="#br0" timeOffset="181055.8515">14923 17054 55 0,'-12'23'34'16,"12"-23"0"-16,35-4-3 16,8-23-32-16,22 1-4 15,8-22-16-15,9-8-11 16,8 4-1-16,-5-11-1 0</inkml:trace>
  <inkml:trace contextRef="#ctx0" brushRef="#br0" timeOffset="181378.9676">15785 16580 53 0,'-34'29'38'16,"-19"6"0"-16,-3 5 0 15,-11-13-26-15,25 23-2 16,-9-22-4-16,34 7-1 16,19-12-3-16,29 0-1 15,23-6 0-15,15 2-1 16,14 2 0-16,8 6-1 15,7 4 3-15,-9 5-2 0,-14 3 2 16,-15 1-1-16,-20-2 2 16,-13 5-1-16,-25-5 1 15,-21-3 0-15,-19-5-1 16,-15-1 0-16,-10-8-1 16,-5-4 0-16,1-5-1 15,3-14-2-15,16-4-2 16,7-19-6-16,38 4-29 15,-1-19-2-15,21-4-1 16,12-14 1-16</inkml:trace>
  <inkml:trace contextRef="#ctx0" brushRef="#br0" timeOffset="181611.0504">16381 16726 71 0,'52'-2'41'0,"-2"16"0"16,-15 9 0-16,8 21-31 15,-28-2-1-15,6 17-3 16,-13 1 0-16,2 3-3 16,-5 0 1-16,-1-1-3 15,2-10 1-15,-2-8-3 16,4-8 1-16,-8-15-2 16,5-2-3-16,-5-19-2 15,0 0-12-15,0 0-23 16,-27-26-1-16,6-11 1 15,-10-9 0-15</inkml:trace>
  <inkml:trace contextRef="#ctx0" brushRef="#br0" timeOffset="181807.1212">16026 16692 81 0,'4'-20'41'0,"23"-3"1"15,31 6 0-15,2-6-36 16,52 4 0-16,15-4-1 15,22 4-1-15,3 0-2 16,-2 9-1-16,-11 2-1 16,-23 1-3-16,-14 14-6 15,-34-5-33-15,-26 2-1 0,-42-4 0 16,0 0-1-16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3-28T14:20:50.3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1676 3692 16 0,'0'0'31'0,"-19"-15"0"0,19 15-2 0,-27-37-15 16,27 37-3-16,-10-28-2 16,10 28-2-16,-4-35-2 15,4 35 0-15,6-31-2 16,-6 31 0-16,15-26 1 0,-15 26-2 16,24-27 0-16,-24 27-1 15,30-23 1-15,-6 13-1 16,-3-1 1-16,4 3-2 15,-6 4 2-15,2 4-1 16,-3 4 0-16,1 7 1 16,-19-11-1-16,33 37 0 15,-16-14 2-15,2 4-1 16,5-4 0-16,6-2-1 16,3-6 1-16,8-5-1 15,-1-10 2-15,5-8-3 16,-1-7 0-16,-2-3 1 15,-1-1-1-15,-8-4 0 0,-4 2-1 16,-10-2-1-16,-2 12-2 16,-15-9-3-16,-2 20-6 15,0 0-25 1,0 0 0-16,-29-17 0 0,10 17 0 16</inkml:trace>
  <inkml:trace contextRef="#ctx0" brushRef="#br0" timeOffset="444.1589">2044 3661 24 0,'0'0'33'16,"0"0"3"-16,16-17-1 0,-16 17-18 15,0 0-2-15,17-9-4 16,-17 9-3-16,0 0-2 16,0 0-2-16,0 0-2 15,21 25 1-15,-9-4-2 16,-4 4 1-16,3 7-1 16,-3 3 1-16,0 5-1 15,-4 0 1-15,-1 2-2 16,-3 1 1-16,0-9 0 0,-3 1 0 15,-1-5 0 1,-4-5 0-16,0-5 0 16,8-20 0-16,-23 26 1 15,4-18-1-15,1-2 0 0,-5-10-1 16,0 2 0-16,-4-8 0 16,-2 3-1-16,6-1 0 15,0-3-2-15,6 7-3 16,-5-13-4-16,22 17-24 15,0 0-6-15,4-18 0 16,-4 18 0-16</inkml:trace>
  <inkml:trace contextRef="#ctx0" brushRef="#br0" timeOffset="856.3121">2557 3702 47 0,'-2'17'32'16,"2"-17"2"-16,0 0-6 15,37-10-18-15,-37 10-2 16,37-7-2-16,-20-1-2 15,14 4-2-15,-6 0-2 16,0-3-3-16,8 12-4 16,-33-5-15-16,37-15-11 15,-18 19-2-15,-19-4 0 16</inkml:trace>
  <inkml:trace contextRef="#ctx0" brushRef="#br0" timeOffset="1076.3825">2565 3863 39 0,'0'0'37'0,"0"0"-1"15,0 0 1-15,16 23-24 16,-16-23-2-16,44-8-3 16,-21-1-2-16,16 9-3 15,-5-4-1-15,-1 0-1 16,-2 2-3-16,-10-8-4 15,10 14-26-15,-31-4-5 16,25-9-2-16,-25 9 1 16</inkml:trace>
  <inkml:trace contextRef="#ctx0" brushRef="#br0" timeOffset="2471.886">3373 3481 16 0,'0'0'32'16,"0"0"0"-16,-17-9-3 0,17 9-10 15,0 0-4-15,-15-22-3 16,15 22-3-16,0 0-1 15,0 0-2 1,0 0 0-16,9 31-1 0,-9-14-1 16,8 8-1-16,-4 2 1 15,5 8-2-15,1-5 1 16,0 5-1-16,1-4 0 16,1 1-1-16,-3-7 1 15,1-4-2-15,-10-21 0 16,16 27-1-16,-16-27-1 15,0 0-1-15,17 15-3 16,-17-15-6-16,8-17-25 0,-8 17-3 16,-8-30 1-16,-2 8 0 15</inkml:trace>
  <inkml:trace contextRef="#ctx0" brushRef="#br0" timeOffset="2687.9618">3173 3460 48 0,'0'0'36'0,"0"0"1"15,31-21-1-15,15 19-28 16,-9-11 0-16,22 7-2 16,-3-8-1-16,8 7-3 15,3 1-3-15,-9-4-3 16,6 12-5-16,-27-9-24 15,5 3-4-15,-11 4 0 16,-14-2 0-16</inkml:trace>
  <inkml:trace contextRef="#ctx0" brushRef="#br0" timeOffset="2893.0336">3306 3533 37 0,'0'0'34'0,"29"19"-1"16,-6-27 0-16,-4-1-27 15,26 7-1-15,-7-4-6 16,1-5-14-16,-3-1-16 16,9 8-2-16,-13-5 0 0,5 9-1 15</inkml:trace>
  <inkml:trace contextRef="#ctx0" brushRef="#br0" timeOffset="3208.146">3759 3481 37 0,'14'19'34'0,"-14"-19"3"15,3 21 0-15,11 4-24 16,-14-25 0-16,17 41-3 16,-13-24-1-16,14 14-3 15,-9-5-1-15,5 5-2 16,-5-4 0-16,1-2-1 15,-2-8-1-15,-8-17 0 16,11 23 0-16,-11-23 0 0,0 0 0 16,0 0 0-16,0 0 0 15,2-30-1-15,-2 12 0 16,2-7 0-16,2-2 0 16,8-3-1-16,3-1 1 15,8 2-1-15,6 1-1 16,2 3 0-16,6 7-4 15,-14-10-13-15,9 22-22 16,-6-2 1-16,-7 8 0 16,-19 0-2-16</inkml:trace>
  <inkml:trace contextRef="#ctx0" brushRef="#br0" timeOffset="16980.0814">9256 7229 26 0,'0'0'15'0,"19"-13"1"16,-19 13 0-16,0 0-1 15,0 0-1-15,0 0-2 16,0 0-1-16,0 0-2 16,0 0-3-16,0 0 0 15,0 0-1-15,0 0-1 16,0 0 0-16,14-19 0 15,-14 19-1-15,0 0 1 0,0 0-1 16,0 0-1-16,19-6 0 16,-19 6-1-16,0 0 0 15,20 0-1-15,-20 0 1 16,21 0-1-16,-21 0 1 16,29-2-1-16,-12 0 2 15,0-2-1-15,5 2 0 31,-3-3 0-31,4 5 0 0,0-4-1 0,4 2 2 16,-2-2-2-16,6 2 1 16,-2-2 0-16,2 0 0 15,-2 2 0-15,0 1 0 16,-4-3 0-16,-2 4-1 0,-4 0 1 16,-1 0-1-16,-18 0 1 15,29 4-1-15,-29-4 0 16,27 3 1-16,-10-5 0 15,2 2-1-15,4-5 1 16,2 5 0-16,4-2 0 16,4 2 0-16,2-4 0 15,4 0 0-15,1 0 0 16,-1 2 0-16,1 0-1 16,3 0 0-16,-3 1 1 15,2-3-1-15,-1 2 0 16,-4 2 0-16,-3-2 0 15,3 2 0-15,2-2 0 0,1 4 1 16,2-2-1-16,1 2 0 16,-1 0 0-16,5-2 1 15,-5 4-1 1,-3-3 0-16,-3 1 0 0,-3-2 0 16,-4 0 0-16,-2 2 0 15,0 0 0-15,0-2 1 16,2 0-1-16,4-2 0 15,0 0 0-15,1 4 0 16,3-2 1-16,-2 0-1 16,1-2 1-16,3 4-1 15,-4-4 2-15,1 4-2 16,-1-2 0-16,2 0 1 0,-1 2-1 16,5-2 0-16,-1-2 0 15,3 2 1 1,-5-2-1-16,1 4 0 15,-1-2 1-15,-3-2-1 0,0 2 1 16,0 0-1-16,-1 0 0 16,3 2 0-16,5-2 0 15,1 0 0-15,3 0 0 16,4 0 0-16,2 0 1 16,-2 0-1-16,1 0 0 15,1 0 0-15,-2 2 0 16,-2 0 0-16,-2 2 0 15,-1-2 1-15,-3 4-1 16,1-2 0-16,-1-1 1 16,0 1-1-16,1 0 0 15,-1-2 0-15,1 0 0 16,3 2 0-16,-2-4 1 0,3 0-1 16,-1-2 0-16,0 0 0 15,3 4 0-15,1-4 0 16,0 2 1-16,-2 2-1 15,2-2 0-15,0 2-1 16,-1-2 1-16,-3 0 1 16,0 0-1-16,-2 0 0 15,3 0 0-15,1-4 1 16,2 2 0-16,-2 2-1 16,3-2 0-16,-1 4 0 15,0 0 1-15,0-2-1 16,-2 4 0-16,-3-2 0 0,1 1 0 15,-2 1 0-15,1 0 0 16,5 0 0-16,0-2 0 16,2 0 0-16,0 0 0 15,0 0 0-15,0 0 0 16,-2-2 0-16,-1 0 0 16,-7 1 1-16,0-1-1 15,-3 4 0-15,0-4 0 16,-1 4 0-16,1-4 1 15,-1 2-2-15,3 0 1 16,-3-2 0-16,1 2 0 16,0 4 1-16,-3-6-2 15,3 7 1-15,-1-7 0 0,-1 0 0 16,3 2 0-16,3 0 0 16,-1 0 0-16,3 0 0 15,1-2 0-15,-4-2 1 16,1 4-1-16,-1 4 0 15,-3 0-1-15,-1-1 1 16,1-7 0-16,0 4 0 16,-1-2 0-16,5 2 0 15,-5-4 0-15,1 4 0 16,-1-9 1-16,-1 1-1 16,2 8 0-16,-5-8 0 15,3 6 0-15,0-4 0 16,1 6 0-16,1-8 0 0,1 6 1 15,-3 0-1-15,0 0 0 16,-1 2 0-16,-3-2 0 16,-2-2 0-1,-2 2 0-15,-2 0 0 0,-2 0 0 16,0 2 0-16,2-4 0 16,-2 0 1-16,2 0-1 15,0 0 0-15,-2 1 0 16,2-3 0-16,-2 2 0 15,0 0 0-15,0 0 0 16,-2 2 0-16,-1-4 0 16,-1 4 0-16,0-2-1 15,0 2 2-15,-1-2-1 0,-1-2 0 16,0 3 0-16,0-1 0 16,5 0-1-16,-3 0 1 15,0-2 1-15,0 2-1 16,4 0 0-16,-3 0 0 15,1-2 0-15,0 4 0 16,0-2 0-16,-2 2 0 16,0-1 0-16,1-1 0 15,-5 2 0-15,4 0 0 16,-3 0 0-16,1-2 0 16,-2 2 0-16,1-2 0 15,-18 2 0-15,30 2 0 16,-30-2 0-16,26-2 0 0,-26 2 0 15,19 0 0-15,-19 0 0 16,0 0 0 0,21 2 0-16,-21-2 0 15,0 0 1-15,0 0-2 0,17 0 2 16,-17 0-1-16,0 0 0 16,0 0 0-16,0 0 0 15,0 0 0-15,0 0 0 16,0 0 0-16,0 0 0 15,0 0 0-15,0 0 0 16,0 0 0-16,0 0 0 16,0 0 0-16,0 0 0 0,0 0 0 15,-19-2 1-15,19 2-1 16,-23 4 0 0,23-4 0-16,-25 2 0 15,25-2-1-15,-29 0 1 16,29 0 0-16,-31 1 0 0,31-1 0 15,-29 0 0-15,29 0 0 16,-27 2-1-16,27-2 1 16,-27 6 0-16,27-6-1 15,-21 2 1-15,21-2 0 16,-21 2 0-16,21-2 0 16,-25 6 0-16,25-6 0 15,-29 5 0-15,11-3 0 0,-1 2 0 16,0 0-1-1,-1-2 1-15,-1 0 0 16,0 0 0-16,-2-2 0 16,-2-2 0-16,0 2 0 0,2 2-1 15,-4-2 1-15,2 2 0 16,-4-4-1-16,2 2 1 16,0 2-1-16,0 2 1 15,0-4-1-15,-4 1 1 16,0-1 0-16,2-1-1 15,-2 1 0-15,2-2 1 16,-2 0-1-16,0 0 0 16,2 2 0-16,1-2 1 15,-1 0-1-15,0 2 0 16,0 0 1-16,-4 6-1 16,0-6 0-16,-2 0 0 15,1-4 0-15,-1 2 0 0,0 0 0 16,-1 0 1-16,-1 0-1 15,2-4 1-15,1 5-1 16,1-1 0-16,0 0 0 16,2 4 0-16,-4-4 0 15,3 4-1-15,-3-2 1 16,0 0 0-16,-1 0 1 16,1 2-1-16,-2 1 1 15,-1 5-1-15,1-4 1 16,-4 0-1-16,3-2 1 15,-1 5-1-15,1-5 1 16,-3-2 0-16,1 0 0 16,-1-4-1-16,3 2 1 0,1 2 0 15,0 0-1-15,-1-3 1 16,1 6 0-16,0-1-1 16,1-2 1-16,-1 2-1 15,1-2 2-15,-3 0-2 16,-2 0 0-16,5 0 0 15,-5-5 0-15,3 5 0 16,-5-2 1-16,5 2-1 16,-7 0 0-16,3 2 1 15,-1-1 0-15,3 3 0 16,1-2 0-16,3 4 0 16,-3-6 0-16,1 6 0 15,3-2 0-15,-2-2-1 0,1 1 1 16,-1-3 0-16,-2 0 0 15,-1 2 1-15,1-2-1 16,1 2 0 0,1-2 0-16,0-4 0 0,-1 2-1 15,3 4 1-15,-2-2 0 16,3 0-1-16,-1 2 1 16,2-4 0-16,0 0 0 15,1 1-1-15,3-3 1 16,-4-4 0-16,6 4 0 15,-2-2 0-15,-2 3-1 16,0-5 1-16,0 6 0 16,-1 2 1-16,-3 0-2 0,-2-2 1 15,-1 2 0 1,-3-2 0-16,-3 2 0 16,1-2 0-16,-1 0-1 15,2 2 1-15,-1-2 1 0,3 0-1 16,1-1 0-16,2 1 0 15,3 0 0-15,-3 0 0 16,2 0 0-16,1 0 0 16,-1-2 0-16,-2 2 1 15,4 0-1-15,1 0 0 16,-1 1 0-16,0-1 0 16,0-2 0-16,1 2 0 0,1 2-1 15,-6 0 1 1,0 0 0-16,-1 0-1 15,-1 0 2-15,1 4-1 16,-3-2 0-16,1 1 0 0,-1 1 0 16,1-2 0-16,1 0 0 15,0 2 0-15,-1-2 0 16,-1 0 0-16,3 2 0 16,-1-4 1-16,-1 3-1 15,1-3 0-15,3 4 0 16,-1 2 0-16,2-6 0 15,2 2 0-15,1-2 0 16,1 0 0-16,4-4 0 16,-2 2 0-16,2-4 0 15,-2-1 0-15,0 1 0 16,0 2 0-16,-2 0 0 16,0 2-1-16,2 1 1 0,0-1 0 15,1 4 0-15,0-2 0 16,1 0 0-16,0 0 0 15,0 0 0-15,0 1 0 16,-3 1-1-16,-1 0 1 16,2 2 0-16,-4-2 0 15,0 2 0-15,2 0 0 16,-1 0 0-16,-1-1 0 16,0 1 0-16,2 2 0 15,-4-2 0-15,-1 2 0 16,1-3 0-16,-4 3 0 15,1 2 0-15,1 0 0 16,1-1 0-16,1-3 0 0,2-2 0 16,4 2 0-16,0-2 0 15,6 0 0-15,2-2 0 16,2 2 0-16,-1-6 0 16,1 2 0-16,2 2 0 15,17 0 0-15,-31-4 0 16,13-4 0-16,1-1 0 15,-2 1 0-15,-4 4-1 16,1 0 1-16,-1 2 0 16,-2-5 0-16,-6 3 0 15,2 4 0-15,0-2-1 16,-1 2 1-16,-1 0 0 16,0 0-1-16,-4 0 1 0,0 4 0 15,3-2 0-15,-5 2 0 16,2-4 0-16,1 0 0 15,-1 0 1 1,-2 0-1-16,3 0-1 0,-1 0 2 16,-2 0-1-16,0 0-1 15,-1 3 1-15,-1 3 1 16,3-2-1-16,-3 0 0 16,2 0 1-16,7 0-2 15,3 5 2-15,5-5-1 16,3 4 1-16,19-8-1 15,-25 2 0-15,25-2 0 16,0 0-2-16,0 0-4 0,-21 5-29 16,21-5 0-1,0 0-1-15,-6-23 0 16</inkml:trace>
  <inkml:trace contextRef="#ctx0" brushRef="#br0" timeOffset="19383.9432">10352 6991 25 0,'0'0'17'0,"0"0"-1"15,0 0-1-15,0 0-2 16,-20-19-2-16,20 19-1 0,-19-6-1 16,19 6 0-16,-23 0-1 15,23 0 0-15,-21 0 0 16,21 0-2-16,0 0-1 15,0 0 1-15,-18-1-2 16,18 1 0-16,0 0 0 16,0 0-2-16,0 0 1 15,0 0-1-15,18 7-1 16,1-3 0-16,6-4 0 16,6 2 0-16,4 0 0 15,5 4 0-15,1-3 0 16,1 5-1-16,-5-2 1 0,-2 3 1 15,-8 3-2-15,-2 0 1 16,-4-1 0-16,-4-1 0 16,-17-10-1-16,23 21 2 15,-23-21-1-15,6 17 0 16,-6-17 0-16,-13 21 0 16,13-21 1-16,-35 29-1 15,12-14 1-15,-2-1-2 16,-2-1 1-16,4 6 0 15,-3-2 0-15,1 1 0 16,0-3 0-16,0 4 1 16,-2-1-2-16,2 1 2 15,0 0-2-15,2-2 1 0,0-5 0 16,5 3-1-16,18-15 0 16,-25 19 0-16,25-19 0 15,0 0 0 1,-21 17 1-16,21-17-1 0,0 0 1 15,0 0-1-15,-19 2 0 16,19-2 2-16,0 0-2 16,0 0 1-16,-8-21-1 15,8 21 0-15,0-27 1 16,-2 8 0-16,2-4-1 16,0 0 0-16,0-4 1 15,-2 2-2-15,0 2 2 16,0-2-2-16,1 2 2 0,-1 6-1 15,2 17 0 1,-4-31 0-16,4 31 0 16,-4-19-2-16,4 19-1 15,0 0-2-15,0 0-11 0,0 0-24 16,0 0-1-16,0 0 0 16,0 0 0-16</inkml:trace>
  <inkml:trace contextRef="#ctx0" brushRef="#br0" timeOffset="20864.4731">16229 7149 4 0,'0'0'27'0,"0"0"-1"16,0 0-4-16,0 0-3 15,0 0 1-15,-27-27-2 16,27 27-3-16,0 0-3 16,0 0-2-16,-19-14-2 15,19 14-1-15,0 0-2 16,0 0-1-16,0 0-1 16,0 0 0-16,0 0-1 15,0 0 0-15,19 16 0 16,-2-7-1-16,1 3 1 15,7 1-1-15,2 1-1 16,5-3 1-16,3 3 0 16,2-3-1-16,-1 1 1 0,-1 1-1 15,-2-1 0-15,-8-1 0 16,-4 1 0 0,-21-12 1-16,20 25-1 15,-22-8 1-15,2-17-1 0,-27 29 1 16,2-18 0-16,-2 4 0 15,-6 1 1-15,2-3-1 16,-4 3 0-16,6-5 0 16,0 2 0-16,8-3 1 15,2 0-1-15,19-10 0 16,-25 13 0-16,25-13-1 16,0 0 1-16,-18 15-1 15,18-15 0-15,0 0 0 0,0 0 0 16,0 0 0-1,0 0 0-15,0 0 1 16,0 0-1-16,0 0 1 16,0 0-1-16,0 0 0 0,0 0 0 15,0 0 0-15,-17-7 0 16,17 7 0-16,-4-21 0 16,4 21 1-16,-8-33-1 15,5 16 1-15,-3-4-2 16,2 0 2-16,-4-4-1 15,2-2-1-15,3 6 0 16,-5-2-2-16,8 23-2 16,-12-44-9-16,12 44-26 15,2-35-2-15,-2 35 1 16,-8-25-1-16</inkml:trace>
  <inkml:trace contextRef="#ctx0" brushRef="#br0" timeOffset="21711.7772">13015 6397 38 0,'-11'-18'37'0,"11"18"0"16,-17-23 1-16,-3-7-15 15,20 30-7 1,-15-23-4-16,15 23-3 16,-10-17-2-16,10 17-2 0,0 0-1 15,0 0-1-15,0 0-1 16,2 36 0-16,0-11-1 15,0 11 1-15,0 3-1 16,0 5 0-16,0-2 0 16,0 8 0-16,-4-6-1 15,4 0 1-15,-2-6 0 16,4-7-1-16,-3-6 0 16,3-4 0-16,-4-21-1 0,10 21-1 15,-10-21-1 1,0 0 0-16,29-13-3 15,-29-14-3-15,17 23-7 16,-19-21-25-16,6 0-1 0,-8-5 2 16,-1-1-1-16</inkml:trace>
  <inkml:trace contextRef="#ctx0" brushRef="#br0" timeOffset="21943.8575">12722 6364 63 0,'0'0'37'0,"0"0"0"15,27-8 0-15,12 12-27 16,-6-15-2-16,26 9-3 16,3-6-1-16,15 6-3 0,2-3-1 15,-1-1-3-15,1 10-2 16,-18-16-7-16,5 12-25 15,-22 2-1-15,-15 2 0 16,-29-4 1-16</inkml:trace>
  <inkml:trace contextRef="#ctx0" brushRef="#br0" timeOffset="22176.942">12948 6596 60 0,'4'19'36'16,"-4"-19"1"-16,35 4 0 15,-35-4-27-15,63-2-2 16,-18-3-3-16,12 1-2 16,3 4-4-16,-2-16-4 15,10 22-9-15,-14-14-22 16,-6-1-1-16,-8 3-1 15,-9-2 1-15</inkml:trace>
  <inkml:trace contextRef="#ctx0" brushRef="#br0" timeOffset="22672.1192">13719 6581 48 0,'0'0'37'0,"0"0"-1"16,0 0 1-16,-3 25-20 16,3-25-6-16,29-8-4 15,-12 4-2-15,10 2-2 16,0-3-1-16,2 1-2 0,2 2-2 16,-6-10-3-16,8 18-8 15,-33-6-23-15,27 2-1 16,-27-2 0-16,0 0 0 15</inkml:trace>
  <inkml:trace contextRef="#ctx0" brushRef="#br0" timeOffset="22869.191">13619 6711 51 0,'-6'27'37'0,"6"-27"1"16,29 8 0-16,0-22-16 15,16 22-12-15,-13-19-3 0,19 9-3 16,-5-2-5-16,-6-15-11 16,-3 13-25-1,0 0-2-15,-14-3 0 16,-6 3 0-16</inkml:trace>
  <inkml:trace contextRef="#ctx0" brushRef="#br0" timeOffset="25500.1375">14751 6426 16 0,'0'0'29'0,"6"-18"1"16,-6 18-4-16,0 0-4 16,8-30-3-16,-8 30-4 15,6-18-2-15,-6 18-3 16,0 0-1-16,0 0-2 16,0 0 0-16,-23 21-2 0,-6-1-1 15,0 16 0-15,-8 6-2 16,2 12 1-16,1 5-2 15,8 9 2 1,9-5-3-16,19-6 2 0,13-5-2 16,18-10 1-16,14-13 0 15,12-12 1-15,3-17-1 16,6-11 1-16,-7-12 0 16,-3-10-1-16,-8-7 1 15,-9-4-1-15,-14-4 1 16,-10-2-1-16,-11-2 1 15,-10 2-2-15,-7 1 1 16,-9 2-1-16,-5 5 0 0,-6 2-2 16,0 9-2-16,-5-5-7 15,18 19-31-15,-3 1 0 16,21 16-2 0,-23-21 1-16</inkml:trace>
  <inkml:trace contextRef="#ctx0" brushRef="#br0" timeOffset="39252.0576">12429 16214 10 0,'0'0'29'16,"0"0"1"-16,-17-23-8 15,17 23-2-15,0 0-2 0,0 0-3 16,0 0-1-16,0 0-3 15,6-17-1-15,-6 17-1 16,0 0-3-16,3 27 0 16,-12-8-2-16,11 13-1 15,-10 3-1-15,8 9 1 16,2 0-3-16,0 14 1 16,2-7 0-16,1 3 0 15,5-8-1-15,-4-4 1 16,4-3-1-16,-5-9 0 0,-1-5-1 15,-4-25 0 1,6 23-2-16,-6-23-1 16,0 0-1-16,-8-44-5 0,8 44-10 15,4-48-20-15,-15 8 1 16,-3-14 0-16,-3-3 1 16</inkml:trace>
  <inkml:trace contextRef="#ctx0" brushRef="#br0" timeOffset="39484.1424">12136 16130 46 0,'-29'-6'34'0,"29"6"2"16,0 0-1-16,0 0-25 16,19 2-1-16,10-8-3 15,23 6-2-15,2-6-1 0,14 6 0 16,1-6-2-16,3-3-1 15,-3 5 0-15,-9-8-4 16,0 16-3-16,-30-17-16 16,-3 15-13-16,-7 0-1 15,-20-2 0-15,2 17 0 16</inkml:trace>
  <inkml:trace contextRef="#ctx0" brushRef="#br0" timeOffset="39708.2206">12176 16350 57 0,'8'31'36'16,"11"-20"0"-16,16-22-8 16,15 17-20-16,-3-16 0 15,16 10-2-15,-9-8-3 16,2 1-4-16,0-1-4 15,-17-13-9-15,1 7-21 16,-21 11-2-16,-19 3 0 16,0 0 0-16</inkml:trace>
  <inkml:trace contextRef="#ctx0" brushRef="#br0" timeOffset="40316.4393">13015 16312 17 0,'0'0'34'0,"0"0"0"0,-21-4 0 16,21 4-16-16,0 0-4 15,0 0-4-15,37-8-3 16,-18 1-3-16,16 7-1 16,-2-6-2-16,5-2-2 15,1 2-1-15,-8-9-4 16,5 17-6-16,-36-2-17 15,23-13-7-15,-23 13 1 16,0 0-1-16</inkml:trace>
  <inkml:trace contextRef="#ctx0" brushRef="#br0" timeOffset="40485.5067">12917 16429 25 0,'0'0'35'0,"-2"23"0"16,2-23 0-16,41-4-13 15,1 12-12-15,-11-18-2 16,17 10-5-16,-3 2-6 16,-9-8-31-16,5-9-1 15,-3 3-1-15,-9-5 0 16</inkml:trace>
  <inkml:trace contextRef="#ctx0" brushRef="#br0" timeOffset="46295.5829">13916 16076 28 0,'0'0'33'15,"0"0"-6"-15,-4-17-3 0,4 17-3 16,0 0-5-16,-15 36-4 16,-4-24-4-16,7 26 0 15,-13-6-3-15,6 26 0 16,-6-8-2-16,9 9 0 16,3-1 0-16,11 1-2 15,9-9 0-15,17-11 0 16,10-20 0-16,15-15-1 15,8-12 1-15,3-15 0 16,-4-12 1-16,-4-11 0 16,-11-5 0-16,-10-3 0 15,-18 2 0-15,-13 2 0 0,-21 4 0 16,-12 6 0-16,-9 9-2 16,-8 4-4-16,7 20-8 15,-7-16-28-15,6 9-1 16,5 5-1-16,16 3 0 15</inkml:trace>
  <inkml:trace contextRef="#ctx0" brushRef="#br0" timeOffset="53760.2542">17336 7340 25 0,'17'-11'28'0,"-19"-6"2"15,2 17-10-15,0 0-2 16,0 0-5-16,0 0-3 16,0 0-4-16,18 7 0 15,-18-7-3-15,0 0 1 16,0 0-2-16,0 0 1 16,0 0 0-16,0 0 0 15,11 23 0-15,-11-23 0 0,0 27 0 16,4-8-2-16,-6 1 1 15,4 3-1-15,-2 0 0 16,2 4 0-16,-2-4 0 16,0 5-1-16,-2-3 1 15,2 4 1-15,-4-2-1 16,2 4 1-16,-1-3-1 16,1 3 1-16,-2 0-1 15,2-1 0-15,-2-3 0 16,2 6 0-16,-2-2 0 15,4 5 0-15,-4-7 0 16,2 7 0-16,0-5-1 16,2 0 1-16,0 1-1 0,-1-3 1 15,1 0-1-15,1-2 1 16,-2-2 0-16,1-1 0 16,0 0 0-16,-2 2 0 15,-4-1-1-15,6 0 1 16,-6-4 0-16,4 2-1 15,-2 0 1-15,4 2 0 16,-6-2-1-16,8 4 1 16,-4 0 0-16,-1 0-2 15,3 0 3-15,-6 0-2 16,4-1 1-16,-4 3-1 16,4 0 1-16,-6-4-2 15,7 0 3-15,-3 0-2 0,2 2 0 16,0 3 0-16,0-3 0 15,-2 2 1-15,2 0-1 16,-2 1 1-16,0 3 0 16,-1 2-1-16,1-1 1 15,-2 3 0-15,4-1 0 16,-2 0-2-16,2 3 1 16,0-1 1-16,0 1-1 15,0 1 1-15,2 0-1 16,0 2 1-16,0-1-1 15,-1 1 1-15,1-2-1 16,0-2 1-16,0-1-1 16,0-5 0-16,0 3 1 0,-2 0-1 15,0-1 0-15,0 6 1 16,0 1-1-16,0-1 0 16,0 0 0-1,2-1 0-15,-2 1 0 0,2 0 1 16,0-3-1-16,2-3 0 15,0-3 0-15,2 1 0 16,-4 1 0-16,2 3 1 16,0-3-1-16,-2 3 0 15,0-1 0-15,-2 1 0 16,2 3 0-16,-2 5 1 16,0 0-1-16,0 4 0 15,4 0 0-15,-2-2 0 0,2 2 0 16,0 0 0-1,0 0 0-15,1-2 0 16,1-4 0-16,2-2 0 16,-2 3 1-16,2 3-2 0,-2 2 1 15,1-2 0-15,-1 2 0 16,0 1-1-16,-4-1 1 16,0 4 1-16,2 0-3 15,-4-2 3-15,2 0-1 16,0-2 0-16,0 3 0 15,0 1 1-15,-2 4-2 16,2-2 1-16,-2-1 0 0,-2 5 1 16,2-3-1-1,-1 3-1-15,-3 0 1 16,2-3 0-16,2 1 2 16,0 1-2-16,0 1 0 0,0-1 0 15,0 3 0-15,0-1 1 16,0-1-1-16,-1-1 0 15,-1-3-1-15,-2-2 1 16,2-2 0-16,0 2 0 16,2-3 0-16,0-1 0 15,0-3-1-15,1 3 1 16,1-1 0-16,-2-4 0 16,2 1 0-16,0 0 1 15,0-4-1-15,-2 2 0 16,2 3 0-16,0-7-1 15,0 4 2-15,-2 2-2 16,0 0 2-16,0 2-2 0,0 0 0 16,0 2 0-16,-2 0 1 15,0 0 0-15,0-2 0 16,3 2 0-16,-3-6-2 16,0 3 2-16,0-3 0 15,0-2 0-15,0 2 1 16,0 0-1-16,1 3 0 15,-1-5 1-15,0 2-1 16,0 0 0-16,-2 2-1 16,2 0 2-16,0 2-2 15,3-5 2-15,-3-1-2 16,0 2 1-16,0-3 0 16,2-3-1-16,-2-1 2 0,2-5-2 15,-2 1 1-15,1 0-1 16,1-1 1-16,-2 7-1 15,2-3 1-15,0 5 0 16,0-7-1-16,0 1 1 16,0-2-1-16,0-1 2 15,2-1-2-15,-2-6 1 16,0-2-1-16,0 0 2 16,2 0-1-16,-2 0 0 15,2 1-1-15,-1-3 1 16,1-2 0-16,0 0 0 15,0-17 0-15,1 27-1 16,-1-27 1-16,6 25 0 0,-6-25-1 16,2 23 1-16,-2-23 1 15,0 27-1-15,0-27 0 16,0 27 0 0,0-27 0-16,0 23-1 0,0-23 1 15,0 19 0-15,0-19 0 16,0 0 0-16,0 0-1 15,4 21 2-15,-4-21-1 16,0 0 0-16,0 0 0 16,2 17-1-16,-2-17 1 15,0 0 0-15,0 0-1 16,0 0 1-16,0 0 0 16,0 0-1-16,0 0 2 0,0 0-1 15,0 0-1 1,0 0 1-16,0 0 0 15,0 0 0-15,0 0 0 16,0 0-1-16,10-19 0 0,-7 2 1 16,1 0 0-16,2-4 0 15,0 1 0-15,0-1 0 16,-1 0 0-16,3 0 0 16,-4-4 0-16,4-4-1 15,-2 1 2-15,-1-7-1 16,1-1 0-16,0-3 0 15,2-5 0-15,-3-2 0 0,3 0 1 16,-2 2-1 0,0 2 0-16,-1-2 1 15,-1 0-1-15,0-3 1 16,0 3-1-16,2-4 2 16,-2-1-3-16,1-7 2 0,1 2-1 15,2 2 0-15,-2-1 0 16,0 1 0-16,1 2 0 15,-1 4 0-15,0 0 0 16,0 2 0-16,-3-2 0 16,1-2 0-16,0 0 0 15,4 0 0-15,-4-2 0 16,5-2-1-16,-1 4 2 16,4 0-1-16,-5-1 1 15,3 4 0-15,-2-1-1 16,-4 2 1-16,1 2-1 15,-3-4 1-15,0 2-2 0,-4-4 2 16,0-4-1-16,-1-2 0 16,-3 1 0-16,0-3 0 15,-2-3 0-15,-3-3 0 16,1 1 0-16,0-1 0 16,-1 7 0-16,1-1 0 15,2-1 0-15,-1-1 1 16,1-1-1-16,4 5 0 15,0-2 0-15,2 3 0 16,1-5 0-16,2 2 0 16,1 1 0-16,0-1-1 15,0 4 2-15,0 1-2 16,2-5 2-16,-2 0-1 0,0 3 0 16,0-5 0-16,0 1 0 15,2-3 0-15,-2 4 0 16,-1 1 0-16,1 3 0 15,-2 4 0 17,0 0 0-32,0 4 0 0,-2-2 1 0,4 0-1 0,-4 2 0 15,6 0 1-15,-4 0-1 32,2-2 0-17,-2 0 1-15,2 0-1 0,-2-1 1 0,0 5-1 0,0-4 0 16,-4 0 0-16,4 2 0 15,-2 4 0-15,0-2 0 0,2 1 0 16,0 3 0-16,-3 0 0 16,3-3 1-16,3-1-1 15,-1 2 0-15,0-2 0 16,0 1 0-16,0-1 0 16,0 2 0-16,2 2 0 15,-4 5 0-15,2 2 0 16,-4-1 0-16,4-3 0 15,0-7 0-15,0 4 0 16,0-5 0-16,2-3 1 16,-3-2-1-16,1 4 0 15,2-2 0-15,-4 6 1 16,-2 5-1-16,2-3 0 0,-2 3 1 16,2-3-2-16,-2 0 1 15,2-4 0-15,-1-4 0 16,1-1 0-16,-2 1 0 15,2 2 0-15,0-2 0 16,0 6 0-16,-2 4 1 16,2-1-1-16,-2 8 0 15,2-1 0-15,-2 1 0 16,2-2 0-16,-2 2 0 16,0-1 1-16,-2-3-1 15,-2 0 0-15,4-1 0 16,-3-2 0-16,1-1-1 15,-2 1 1-15,4-5-1 0,-4-3 1 16,2 4 0-16,2-2 1 16,1 0-1-1,-1-4 0-15,2 1 1 16,0 3 0-16,0 6 0 0,2 1-2 16,1-3 2-16,-1 5-2 15,0 3 1-15,0-1 0 16,0 2 0-16,0 4 0 15,-2-2 1-15,2 2-1 16,-2 0 0-16,0 4 0 16,0-2 0-16,0 4 0 15,0-2 0-15,-2 0 0 0,2 2 0 16,-4 0 0-16,2 1 1 16,0 1-1-1,2 17 0-15,-4-31 0 16,4 31 1-16,-3-30-2 0,3 30 2 15,-2-29-1-15,2 29 0 16,-2-29 0-16,2 29 0 16,0-25 0-16,0 25 0 15,0-27 1-15,0 27-1 16,2-23 0-16,-2 23 0 31,4-23 0-31,-4 23 0 0,1-25 0 0,-1 25 1 16,2-19-1-16,-2 19-1 15,0-21 1-15,0 21 0 16,0-25-1-16,0 25 1 16,-5-27-2-16,5 27 0 15,-6-21-3-15,6 21-3 0,-18-13-30 16,18 13-5-16,0 0 1 16,-21 0-2-16</inkml:trace>
  <inkml:trace contextRef="#ctx0" brushRef="#br0" timeOffset="84187.1537">16865 14672 27 0,'0'0'27'16,"0"0"-4"-16,0 0-4 15,0 0-2-15,0 0-2 16,0-27-3-16,0 27-1 15,0 0-1-15,0 0-2 16,12-21 1-16,-12 21-1 16,0 0-2-16,0 0-1 15,0 0 0-15,0 0-1 16,0 0-1-16,0 0 0 16,0 0-2-16,0 0 1 0,0 0 0 15,0 0-1-15,0 0 0 16,17 7 1-16,-17-7-1 15,0 0 1-15,27 18-1 16,-9-3 0-16,-1 2-1 16,4 6 2-16,2-2-3 15,2 4 2-15,1-2-1 16,1 4 0-16,-2-6 0 16,-4-3 0-16,-2-3 1 15,-19-15-1-15,27 25 0 16,-27-25 1-16,0 0-1 15,17 19 0-15,-17-19 1 16,0 0-1-16,0 0 0 0,0 0 0 16,0 0 1-16,0 0-1 15,0 0 0-15,0 0 1 16,-27-17-1-16,27 17 0 16,-38-33 0-16,15 14 1 15,-4-8-1-15,-2-2-1 16,2-1 3-16,0-1-3 15,2 0 2-15,2 4-1 16,3 6 0-16,1-4 0 16,19 25 1-16,-27-25 0 15,27 25-2-15,0 0 1 16,-21-11-1-16,21 11 1 16,0 0 1-16,0 0-1 0,0 0 1 15,15 17-1-15,-15-17 1 16,21 35 0-16,-5-16 0 15,5 14 0 1,0 3-1-16,2-1 0 0,3-1-1 16,-1 3 1-16,0-1 0 15,-2-9 0-15,-2 3 0 16,-4-5 1-16,-1-7-1 16,-3-1 0-16,-13-17 1 15,18 19-1-15,-18-19 0 16,0 0 0-16,0 0 0 15,0 0 0-15,0 0 1 16,0 0-1-16,4-27 0 0,-12 8 1 16,-2-4-1-16,-1 0 0 15,-7-13 0 1,3 3-1-16,-4-5 1 16,1-5 0-16,-1-1 0 0,2 6 0 15,1-4 1-15,3 3-1 16,-1 11 1-16,4-3 0 15,1 12-1-15,9 19 0 16,-10-23 0-16,10 23 1 16,0 0-1-16,0 0 1 15,0 0-1-15,8 21-1 16,2-2 2-16,-1 4-1 16,7 4 1-16,3 11-1 15,2 3 0-15,2 3-1 16,4 0 1-16,0-2 0 15,0-4 0-15,0-3 0 16,0-6-1-16,-2-6 1 0,-2-6 0 16,-3-4 0-16,-3-3 0 15,-17-10 0-15,23 10 0 16,-23-10 0-16,0 0 0 16,20 9 0-16,-20-9 0 15,0 0 0-15,0 0 0 16,0 0 0-16,0 0 0 15,0 0 0-15,0 0 0 16,0 0 0-16,0 0 0 16,0 0 0-16,0 0 0 15,19-11 0-15,-19 11-1 16,15-20 1-16,-15 20 0 16,35-36 0-16,-12 5 0 0,2-3-1 15,6-5 2-15,-2-7-1 16,4 2 0-16,0-2 1 15,-3 0-2-15,3 2 1 16,-4 8 0-16,-2 3 1 16,-4 2-2-16,2 8 2 15,-7 4-2-15,-18 19 1 16,25-19 0-16,-25 19 0 16,0 0 0-16,0 27 0 15,-12-2 1-15,-7 7-2 16,-8 9 2-16,-4 7-1 15,-7 7 0-15,-5 1-1 0,-5-2 1 16,4-5 0-16,1-4 0 16,6-7 0-16,7-9-1 15,6-10 1-15,5-8-1 16,19-11 1-16,0 0 0 16,2-30-1-16,17-3 1 15,3-9-1-15,6-4 0 16,0-6 2-16,2-2-1 15,-3 8 0-15,-2 6-1 16,-7 5 2-16,-18 35-1 16,8-21 1-16,-8 21 0 15,-26 48-1-15,1-2 1 16,-9 12-1-16,-3 7 0 0,-5 8 1 16,-1-2-2-16,3-2 0 15,7-9-3-15,-2-30-5 16,20-1-35-1,15-29 1-15,-25 4-2 0,25-4 0 16</inkml:trace>
  <inkml:trace contextRef="#ctx0" brushRef="#br0" timeOffset="89799.1644">21784 10759 16 0,'0'0'30'0,"0"0"-1"15,17-20-9-15,-17 20-1 16,6-17-3-16,-6 17-3 15,0 0-1-15,19-9-2 16,-19 9-2-16,0 0 0 16,-15-25-2-16,15 25 0 15,0 0-1-15,0 0 0 16,-29-14-1-16,29 14-1 16,-25 6 1-16,7 2-1 15,-3 1-1-15,-2 9 1 16,-2 3-2-16,-2 7 1 15,0 3-1-15,4 7 0 0,2-1 1 16,5 5-2-16,9-2 1 16,3 6-1-16,4-3 0 15,11-3 1-15,7-4-1 16,5-1 0-16,6-6-1 16,3-1 2-16,5-5-2 15,6-9 1-15,3-6 0 16,0-7 0-16,0-2 0 15,-1-9-1-15,-1 0 1 16,-1-5 1-16,-5-8-1 16,-5 0 1-16,-2-6-1 15,-4 0 0-15,-6-1 0 16,2-5 1-16,-7-1-1 0,-1-3 0 16,-5 3 0-16,-5-4 1 15,-3 1-1-15,-4 3 1 16,-5-2-1-16,-7 3 0 15,-3 0 1-15,-8 3-1 16,0 3 1-16,2 4-1 16,-6 4 0-16,-2 4 0 15,2 0 1-15,0 5-1 16,0 2 0-16,2 3-2 16,2 7 0-16,-6-2-2 15,10 17-5-15,-22-11-33 16,16 11-2-16,-3 1 0 15,-1 5 1-15</inkml:trace>
  <inkml:trace contextRef="#ctx0" brushRef="#br0" timeOffset="90715.4933">21790 10926 12 0,'13'-18'35'0,"-13"18"-1"15,0 0 1-15,0 0-16 16,21 0-3-16,-21 0-4 16,0 0-2-16,0 0-3 15,0 0-1-15,0 0-1 16,0 0-1-16,0 0 0 16,-15 19-2-16,15-19 1 15,-8 18-2-15,8-18 0 16,0 0 0-16,0 0 0 0,10 19-1 15,-10-19 1-15,21 0-1 16,-21 0-1-16,27-12 2 16,-27 12-2-16,25-15 2 15,-25 15-1-15,19-11 1 16,-19 11 0-16,0 0-1 16,0 0 1-16,0 0 0 15,0 0 0-15,-21-6 1 16,21 6-1-16,-27 13 0 15,27-13 0-15,-25 16 0 16,25-16 0-16,0 0 0 16,-17 19 0-16,17-19-1 15,0 0 0-15,0 0 0 0,25 13 0 16,-25-13 0-16,0 0 1 16,23-6-1-16,-23 6 0 15,0 0 0-15,0 0 1 16,15-25-2-16,-15 25 0 15,0 0-3-15,0 0-7 16,-15-21-31-16,15 21 0 16,-27-7-1-16,27 7 1 15</inkml:trace>
  <inkml:trace contextRef="#ctx0" brushRef="#br0" timeOffset="106775.247">19602 8743 22 0,'0'0'35'16,"0"0"-1"-16,0 0 2 15,0 0-18-15,0 0-3 16,0 0-4-16,0 0-2 16,0 0-1-16,-5 27-1 15,8-1-1-15,-6 5-1 16,6 13 0-16,-5 0-2 15,8 4 0-15,-4 0-1 16,6 0-1-16,0-6-1 16,-1-5 0-16,3-10-1 15,-10-27 0-15,15 21-2 16,-15-21-4-16,20-8-5 0,-26-11-28 16,10-10 0-16,-4-5-1 15,-4-7 1-15</inkml:trace>
  <inkml:trace contextRef="#ctx0" brushRef="#br0" timeOffset="106983.322">19419 8722 53 0,'0'0'35'15,"33"-25"2"-15,2 15-6 16,3-15-20-16,32 8-2 15,-7-14-4-15,14 12-1 0,-5 4-4 16,-9-6-4-16,9 21-11 16,-20 0-21-16,-14-2-2 15,-16 13 0-15,-22-11 0 16</inkml:trace>
  <inkml:trace contextRef="#ctx0" brushRef="#br0" timeOffset="107143.3785">19516 8913 36 0,'0'0'31'15,"25"-7"-1"-15,23-1-1 16,4-7-29-16,12-6-16 0,7 7-12 16,-21-15-3-16,16 18 1 15</inkml:trace>
  <inkml:trace contextRef="#ctx0" brushRef="#br0" timeOffset="107375.46">20142 8783 36 0,'18'-4'31'16,"15"6"0"-16,-6-17-1 15,9 5-32-15,3 10-22 0,-10-19-6 16,17 19 0-16,-46 0-1 16</inkml:trace>
  <inkml:trace contextRef="#ctx0" brushRef="#br0" timeOffset="107568.529">20079 8944 42 0,'0'0'34'16,"31"14"2"31,-4-26-2-47,3-5-27 0,19 7-2 0,-5-1-4 0,-5-7-7 0,7 3-25 0,-11 9-3 15,-35 6-1 17,27-15 1-32</inkml:trace>
  <inkml:trace contextRef="#ctx0" brushRef="#br0" timeOffset="111285.8718">20841 8695 59 0,'0'0'39'16,"9"-31"0"-16,-9 8-11 15,0 23-11-15,0 0-5 16,18-2-4-16,-18 2-3 16,2 27 0-16,-2-10-2 15,3 12 0-15,1 0-1 0,4 1 0 16,0 1-1-16,1-2 0 15,3-6 0 1,5-4-1-16,-17-19 0 16,39 17 0-16,-18-15 0 0,2-9-1 15,0-3 0-15,-3-11-1 16,3 0-2 0,-10-16-4-16,20 9-33 0,-25-20 0 15,-4-6 0-15,-6-6 0 16</inkml:trace>
  <inkml:trace contextRef="#ctx0" brushRef="#br0" timeOffset="111447.9255">20789 8225 69 0,'-20'-4'39'16,"20"4"0"-16,-21-2 0 15,2-4-31-15,19 6-3 0,17 16-5 16,-17-16-7-16,39 3-30 15,-22 7-2-15,-17-10 0 16,31 19-1-16</inkml:trace>
  <inkml:trace contextRef="#ctx0" brushRef="#br0" timeOffset="112007.1181">21184 8357 28 0,'0'0'38'16,"10"-17"0"-16,-10 17 1 15,7-27-17-15,-7 27-4 16,0 0-5-16,20-2-4 16,-20 2-3-16,5 17-2 15,-5-17 0-15,10 37-1 0,-6-12-1 16,6 9-1-16,-5 3 1 15,3 5-2-15,0-4 2 16,1 4-2-16,1-5 1 16,4-3-1-16,-3-5 0 15,5-6 1-15,1-6-1 16,2 1 1-16,0-11-1 16,5-5 1-16,1-4-1 15,2-3 1 1,0-9-1-16,4 1 0 0,-1-4 0 15,3-1 0-15,-2 3-1 16,-4 2 0-16,0 1-1 0,-6 4 0 16,2 8-2-16,-23 0-3 15,29 4-4-15,-29-4-30 16,0 0-2-16,0 0 1 16,0 0-1-1</inkml:trace>
  <inkml:trace contextRef="#ctx0" brushRef="#br0" timeOffset="112391.2557">21817 8346 43 0,'0'0'39'15,"-20"-21"2"-15,20 21-1 16,0 0-13-16,0 0-17 16,0 0-2-16,23-8-3 15,6 16 0-15,-2-1-2 16,8 9-1-16,2-1-1 15,1 2 1-15,-1 0-2 16,-4 1 0-16,0 1 0 0,-6-8-1 16,-2 3-1-1,-8-8-1-15,2 1-2 16,-19-7-10-16,20-13-26 16,-20 13-2-16,9-23 2 0,-9 4-1 15</inkml:trace>
  <inkml:trace contextRef="#ctx0" brushRef="#br0" timeOffset="112596.3383">22121 8252 63 0,'0'0'41'16,"-25"30"0"-16,10-1 0 16,-4-14-27-16,3 33-7 15,-9-7-1-15,8 9-4 16,-3-6 0-16,7-2-3 15,3-4-1-15,3-13-4 16,14 8-6-16,-7-33-29 0,18 7 0 16,-18-7 0-16,29-28 0 15</inkml:trace>
  <inkml:trace contextRef="#ctx0" brushRef="#br0" timeOffset="112887.4347">22318 8012 78 0,'0'0'42'0,"0"0"-1"16,0 0 1-16,16 31-35 0,-9 1-1 15,-1-1-3-15,4 11 0 16,-3-2-1-16,3 1-1 15,0-3-1-15,-1-5 1 16,1-3-3-16,2-11 0 16,-1 1-2-16,-11-20-1 15,25 11-5-15,-29-28-17 16,4 17-13-16,6-33-2 16,-10 6 2-16,-7-5 0 15</inkml:trace>
  <inkml:trace contextRef="#ctx0" brushRef="#br0" timeOffset="113263.5686">22199 7989 33 0,'-14'-21'35'16,"8"-8"1"-16,24 4 1 15,7 8-18-15,6-16-9 16,26 20-2-16,-8-12-1 16,10 21 0-16,-10-2-2 15,-1 18-1-15,-19 3 0 16,-10 16-1-16,-19 1 0 15,-12 5-1-15,-15-1-1 16,-3 1 0-16,-5-5 0 16,2-3-1-16,8-10 0 15,25-19-1-15,0 0 1 16,23 12-1-16,22-14 1 0,10-4-1 16,13 2 1-16,9 0 0 15,0 6 1-15,-5 6 0 16,-14 7 1-1,-12 8 0-15,-19-2 1 0,-16 8-1 16,-20 2 0-16,-16 0 0 16,-12-3-1-16,-7-3-1 15,3-4-4-15,-11-17-15 16,15 8-23-16,-1-6-1 16,7-8 1-16,6-4-3 15</inkml:trace>
  <inkml:trace contextRef="#ctx0" brushRef="#br0" timeOffset="114451.9962">20432 9780 53 0,'0'0'38'15,"0"0"1"-15,29-13-7 16,-25-12-18-16,30 21-3 16,-11-15-4-16,20 8-2 15,-3-5-4-15,5-1 0 16,1 3-4-16,-9-7-5 15,9 21-18-15,-21-5-14 16,-25 5 1-16,0 0 0 16</inkml:trace>
  <inkml:trace contextRef="#ctx0" brushRef="#br0" timeOffset="114607.0525">20463 9884 56 0,'-10'19'39'0,"27"-23"-1"0,20-9 0 15,21-2-29-15,-8-14-3 16,14 6-5-16,-3 11-12 16,-11-7-25-16,-7 0-2 15,-6 4 0-15,-14 5-2 16</inkml:trace>
  <inkml:trace contextRef="#ctx0" brushRef="#br0" timeOffset="114967.188">21149 9571 72 0,'0'0'40'0,"21"-19"2"15,-21 19-1-15,0 0-32 16,-1 19-2-16,1 6-3 16,-6 0-1-16,4 14-1 15,-2-1 0-15,6 6-2 16,2-4 1-16,5-5-1 16,5-6 1-16,9-10-1 15,4-13 0-15,6-6 0 16,3-12 0-16,5-9-1 0,1-2-1 15,-3-8-2-15,3 4-4 16,-26-21-24-16,11 12-9 16,-14-10-2-16,-7-2 1 15</inkml:trace>
  <inkml:trace contextRef="#ctx0" brushRef="#br0" timeOffset="115136.2406">21217 9289 70 0,'-21'2'39'0,"21"-2"-1"16,-26 19-1-16,26-19-31 0,0 0-4 15,10 31-8-15,-10-31-31 16,21 21-2-16,-1-9 0 16,-3-3 0-16</inkml:trace>
  <inkml:trace contextRef="#ctx0" brushRef="#br0" timeOffset="115683.4358">21549 9274 48 0,'0'0'39'15,"0"0"1"-15,0 0 1 16,23 12-25-16,-23-12-4 16,0 0-3-16,-2 24-2 0,8 3 0 15,-8-2-3-15,5 6-1 16,-1 2 0 0,6 1-1-16,-2-1-1 15,4-3 0-15,-1-5 0 0,5-2-1 16,-14-23 1-16,32 31 0 15,-14-19-1-15,1-5 1 16,0-3-1-16,3-6 1 16,1-4-1-16,2 1 0 15,2-3 0-15,2-2 0 16,2-1-1-16,-2-3-1 16,1 1 0-16,-5-6-3 15,4 13-3-15,-19-21-10 0,-10 27-25 16,19-21-1-16,-19 21 1 15,6-21 0 1</inkml:trace>
  <inkml:trace contextRef="#ctx0" brushRef="#br0" timeOffset="115999.5488">22139 9165 81 0,'0'0'42'16,"23"-8"1"-16,-23 8 0 0,19 27-34 15,-13-6-3-15,6 12-1 16,-5-1-1 0,7 7-2-16,-8 1-1 15,7 0 0-15,-7-2 0 0,5-3 0 16,-5-8-1-16,6-6 0 15,-5-4-1-15,-7-17-1 16,0 0-1-16,0 0-1 16,20 10-3-16,-34-33-6 15,26-2-30-15,-26 0 0 16,1-6 0-16,-8-9 0 16</inkml:trace>
  <inkml:trace contextRef="#ctx0" brushRef="#br0" timeOffset="116419.6999">22112 9172 52 0,'-2'-17'39'16,"10"0"0"-16,11 1 1 16,-4-14-27-16,30 20-4 0,-7-13-2 15,14 17-1-15,-9-7-2 16,5 15-1-16,-10 0 0 16,-3 7 0-16,-14 5-1 15,-7 9 0-15,-16 4 0 16,-8 1-1-16,-7 1 0 15,-4 0 0-15,-2-4-1 16,-1 0-1-16,7-4 1 16,17-21 0-16,0 0 0 15,0 0-1-15,29 10 1 16,8-14-1-16,3 2 1 16,8 4 0-16,1-2 0 0,-1 6 0 15,-8 11 0-15,-5 2 1 16,-14 10 0-16,-9 3 1 31,-14 3 0-31,-13-3 0 0,-9 3-1 0,-6 1 1 16,-7-5-1-16,2-2 1 31,0-10-2-31,3-5 1 0,3-5-2 0,4-5 0 16,7 2-3-16,-3-18-7 15,4 10-32-15,17 2-2 16,-27-13 1-16,27 13-1 15</inkml:trace>
  <inkml:trace contextRef="#ctx0" brushRef="#br0" timeOffset="122911.0274">9071 7440 22 0,'0'0'11'15,"0"0"0"-15,0 0 0 16,0 0 0-16,0 0-1 16,0 0-3-16,0 0 0 15,0 0-2-15,0 0 1 16,0 0-1-16,0 0 1 16,0 0-2-16,0 0 1 15,0 0-1-15,0 0 0 16,0 0-1-16,0 0 1 15,0 0-1-15,0 0 0 16,17 16 0-16,-17-16 1 16,-2 17-2-16,2-17 1 0,-1 27-2 15,1-27 1-15,-4 32-1 16,2-14 0-16,2 5 0 16,0 0 0-16,0 7 1 15,-2 3-1-15,2 7 1 16,-2 0-1-16,2 5 1 15,-2 1-1-15,2 2 0 16,0 1 0-16,2 5 0 16,-2-6-1-16,2 2 1 15,0-2-1-15,0 2 1 16,0 0 0-16,0 0 0 16,-1-2 0-16,1 9-1 15,0-3 2-15,0 3-2 0,0 3 1 16,-2-3-1-16,0 1 1 15,0 1-1-15,-4 1 2 16,2-5-1-16,-1 1-1 16,1 2 1-16,0-1-1 15,2 3 0-15,-2-1 1 16,2-3-1-16,2 1 0 16,-2 3 0-16,0-5 0 15,-2-1 1-15,2-2-1 16,0 0 1-16,2-3-1 15,0 1 0-15,1 6 0 16,1-4 0-16,0 1 1 16,0 3-2-16,-4-4 2 0,0 4-1 15,0 1 1-15,-4 3-1 16,0-7 0-16,-1 3 1 16,1 1-2-16,0 3 2 15,0 1-2-15,0 3 1 16,2-3 1-16,0 0-1 15,0 1 0-15,4-7 1 16,-2 1-1-16,2-4 0 16,0 0 0-16,2-6 0 15,-2-2 0-15,0 2-1 16,0 2 1-16,2-2 0 16,-2-2 0-16,1 2 0 15,3-4-1-15,-2 0 2 0,2-1-2 16,0-5 2-16,-3 0-1 15,-1 3 0-15,0 1 0 16,-2 0 1 0,0-3-1-16,0-1 0 0,0 5 0 15,0 1 1-15,2-2-2 16,2 6 2-16,0-6-1 16,2 1 0-16,0 1 0 15,-1 2 1-15,-1 0-1 16,-2-6 0-16,0 1 1 15,-2-5-1-15,0 3 1 16,-2-1-1-16,-2 1 1 0,2 3-1 16,2-4 0-16,-2 7 0 15,2-3 0 1,0 2 0-16,0 2-1 16,2 4 2-16,0-4-2 0,-2 4 1 15,0-4 0-15,-2 2 0 16,0 2 0-16,0-2 1 15,-1 2-1-15,-1-2 0 16,0 2 0-16,2 2 0 16,2 4 1-16,2 1-1 15,0 3 0-15,4 2 0 16,-1-1 1-16,5 2-1 16,0 5 1-16,-1-1-1 0,1 0 1 15,0 0-2 1,-3-3 2-16,-1-3-1 15,2 1-1-15,-2-1 1 16,-3 0-1-16,1 1 2 0,2-1-1 16,0 7 0-16,-2-1 0 15,2 4 0-15,-5 2 0 16,1-6 1-16,2 0-1 16,-2-3-1-16,-2-3 1 15,0-7-1-15,0-4 2 16,0 0-2-16,0-2 1 15,-2 0-1-15,2-2 1 16,-2-2 0-16,2 0-1 16,-4 1 2-16,3-3-2 15,-1-2 1-15,-2-5 1 16,0-1-1-16,0-1 0 16,0 2 1-16,-2-1-1 0,3 1 1 15,-3 0-1-15,2-5 0 16,-2 1 1-16,4-2-1 15,0-2 1-15,2-4-1 16,0-4 0-16,0-17 0 16,4 21 1-16,-4-21-1 15,0 0-1-15,0 0 1 16,6 18-2-16,-6-18-1 16,0 0-8-16,4-18-26 15,-4-1-2-15,-2-6 0 16,-6-9 0-16</inkml:trace>
  <inkml:trace contextRef="#ctx0" brushRef="#br0" timeOffset="126591.3434">4423 9600 24 0,'-6'-17'30'15,"6"17"-2"-15,0 0-1 16,-8-21-4-16,8 21-5 15,0 0-3-15,0 0-4 16,0 0-2-16,12 40-3 16,-8-13 0-16,9 19-3 15,-3 2 2-15,5 9-2 0,-1 1 0 16,5 5-1 0,-4-7 0-16,3-2-1 15,-3-10-1-15,-1-12 1 16,-1-9-2-16,-13-23 0 0,21 23-1 15,-21-23-2-15,0 0-7 16,2-27-28-16,-4 3-2 16,-3-13 0-16,-5-3 0 15</inkml:trace>
  <inkml:trace contextRef="#ctx0" brushRef="#br0" timeOffset="126795.4159">4268 9683 54 0,'0'0'37'16,"0"0"2"-16,2-25-1 16,45 17-27-16,-17-17-3 0,32 6-2 15,2-10-2-15,13 0-3 16,-2 1 0-16,2-3-4 16,0 12-3-16,-25-14-12 15,-1 16-20-15,-15 11-1 16,-14 6 1-16,-22 0-1 15</inkml:trace>
  <inkml:trace contextRef="#ctx0" brushRef="#br0" timeOffset="126951.4765">4523 9842 65 0,'0'0'37'0,"0"0"-2"0,44-29-11 16,6 10-19-16,2-4-11 15,4 4-26-15,-4-16-3 16,4 12-1-16,-13-2 0 16</inkml:trace>
  <inkml:trace contextRef="#ctx0" brushRef="#br0" timeOffset="127208.5668">4963 9784 54 0,'31'-11'37'0,"-4"-8"-1"15,9-10-13-15,12 19-10 16,-15-21-5-16,13 10-6 15,-1 6-8-15,-14-2-23 16,3-2-6-16,-3 13-1 16,-13-2 0-16</inkml:trace>
  <inkml:trace contextRef="#ctx0" brushRef="#br0" timeOffset="127395.6305">5076 9920 46 0,'0'0'36'0,"43"-26"0"16,-14 3 0-16,11-14-26 15,10 22-3-15,-5-10-6 16,-7-6-11-16,7 4-25 16,-7 16-1-16,-11-3 0 15,-2 11 0-15</inkml:trace>
  <inkml:trace contextRef="#ctx0" brushRef="#br0" timeOffset="127787.7714">5715 9556 47 0,'13'-17'38'0,"-13"17"1"15,0 0 0-15,18 4-23 16,-18-4-4-16,0 0-4 16,2 24-2-16,3 3-2 0,-5 2-1 15,4 13-1-15,0 2 0 16,4 2-1-16,2-1 0 15,3-3 0-15,1-8-1 16,5-7 1-16,4-10 0 16,2-13-1-16,2-13 0 15,0 1-1-15,0-15 0 16,-6-10-2-16,4 3-1 16,-15-18-7-16,15 4-29 15,-17-4-1-15,-6 4 0 16,-8-12 0-16</inkml:trace>
  <inkml:trace contextRef="#ctx0" brushRef="#br0" timeOffset="127935.8246">5802 9318 50 0,'-20'-2'38'16,"20"2"0"-16,-25-7 0 0,25 7-23 15,0 0-10-15,-2-23-12 16,22 17-28-16,-3 8-2 15,-17-2 0-15,29 0-2 16</inkml:trace>
  <inkml:trace contextRef="#ctx0" brushRef="#br0" timeOffset="128439.0071">6151 9239 57 0,'8'-23'40'16,"-8"23"1"-16,0 0 0 15,0 0-25-15,0 0-6 16,7 31-3-16,-9-10-2 16,4 12-1-16,0 5-1 15,4 8 0-15,-2 2-1 16,5 0 0-16,-3-2 0 16,4-4-1-16,-2-1 0 0,5-7 0 15,-5-1-1-15,5-8 0 16,-3-4 0-16,2 4 1 15,-12-25-1-15,23 32 1 16,-23-32 0-16,31 8-1 16,-10-12 0-16,0-2 1 15,2-3-1-15,2-6 0 16,2 3-1-16,-2-7 0 16,2 5 0-16,-6-1-1 15,1 7-2-15,-22 8-3 16,32-9-13-16,-32 9-23 15,22-23 0-15,-22 23 0 16,6-27 0-16</inkml:trace>
  <inkml:trace contextRef="#ctx0" brushRef="#br0" timeOffset="128771.1262">6668 9293 69 0,'0'0'42'0,"9"-27"-1"15,-9 27 1-15,4-27-28 16,-4 27-5-16,14 22-2 0,-5-1-2 16,-3 0-2-16,4 11 0 15,3 5-2-15,3 5 1 16,-1 0-1-16,3-1 0 15,-5-3-1 1,2-6 0-16,-3-1-1 0,0-8 1 16,-5-6-2-16,-7-17-1 15,0 0-3-15,0 0-3 16,0 0-20-16,0 0-14 16,-9-36 0-16,-9-2 1 15,-1-1 0-15</inkml:trace>
  <inkml:trace contextRef="#ctx0" brushRef="#br0" timeOffset="129167.2655">6618 9213 52 0,'-2'-25'38'15,"15"4"1"-15,6-1 1 16,10-12-22-16,20 21-8 0,-5-14-3 16,16 13-2-16,-8 5-1 15,4 9-1-15,-10 3 0 16,-5 11-1-16,-14 5 0 15,-12 10 0-15,-17 5-1 16,-13 9 1-16,-12-5-2 16,-4-2 1-16,-2-7-1 15,4 0 0-15,8-8 0 16,21-21 0-16,-4 21 0 0,23-19 1 16,12-2-1-1,8 2-1-15,3 6 2 16,4-1-1-16,-3 9 1 15,-5 3 0-15,-11 8 1 0,-5 3 0 16,-13 3 0-16,-7 3 0 16,-13 3-1-16,-9 1 1 15,-10-3-1-15,-1-1-1 16,-6-9 0-16,0-6-2 16,1 0-3-16,-7-23-11 15,10 8-28-15,-1-6 0 16,5-8 1-16,0-13-2 15</inkml:trace>
  <inkml:trace contextRef="#ctx0" brushRef="#br0" timeOffset="131911.2506">6209 11405 1 0,'9'-19'24'16,"-9"19"7"-16,18-35 1 0,-22 5-12 15,4 30-2-15,6-44-1 16,-6 44-1-16,0-31-3 16,0 31-2-16,0 0-2 15,0 0-2-15,-37 23-2 16,23 15 0-16,-9 10-2 15,10 16 0-15,-1 5 0 16,10 5-2-16,8 3 1 16,16-8-2-16,12-9 1 15,15-22 0-15,12-19-1 16,11-19 2-16,5-19-2 16,2-19 1-16,-3-16 0 15,-9-9 0-15,-13-8 0 0,-13-4 0 16,-16-2 0-16,-17 4 0 15,-22-2 0-15,-9 12-1 16,-17 7 2-16,-10 12-2 16,-4 10 0-16,-8 9 0 15,-1 17-1-15,1 6-2 16,12 18-1-16,0-1-3 16,27 27-14-16,-2-13-21 15,9 7-1-15,7 9 0 16,7-3 0-16</inkml:trace>
  <inkml:trace contextRef="#ctx0" brushRef="#br0" timeOffset="132551.4778">6307 11388 31 0,'0'0'36'0,"-6"-25"2"15,6 25-3-15,-17-23-14 16,17 23-4 0,0 0-5-16,19 0-3 15,-19 0-3-15,0 0-1 0,29 23-2 16,-10-4 0-16,5 0 0 15,6 4-1-15,3 2 0 16,2 0-1-16,0 0 0 16,-1 0-1-16,-3-6 0 15,-4-2 0-15,-4-1-1 16,-23-16 0-16,27 23-2 16,-27-23-1-16,0 0-3 0,0 0-10 15,0 0-24-15,-29-19 0 16,12 5 0-1,-2-5 0-15</inkml:trace>
  <inkml:trace contextRef="#ctx0" brushRef="#br0" timeOffset="132759.5524">6506 11229 61 0,'0'0'40'16,"0"0"0"-16,-8 44 1 15,-17-19-27-15,17 34-4 16,-19-1-3-16,6 16-2 16,-8-3-3-16,6 0-1 15,0-3-2-15,2-20-3 16,17 3-25-16,-4-24-13 16,8-27 1-16,0 0-2 0</inkml:trace>
  <inkml:trace contextRef="#ctx0" brushRef="#br0" timeOffset="139991.1432">13494 4402 1 0,'0'0'7'16,"0"0"2"-16,8-21 0 15,-8 21-1-15,0 0 1 16,17-18 1-16,-17 18 1 16,0 0 0-16,0 0-1 0,0 0 0 15,0 0-1-15,0 0-1 16,8 24-1-16,-8-24-1 15,-2 38-1-15,-4-15 0 16,6 17 0-16,-4-1-1 16,4 18 0-16,-10 4 1 15,7 18-1-15,-5 2-1 16,2 13 0-16,-2 2 0 16,6 5 0-16,-3-5-2 15,3-2 1-15,2-9-2 16,0-9 1-16,0-7-1 15,-2-7 0-15,0-9-1 0,-2-5 1 16,0-4-1-16,-4-11-3 16,12 7-6-16,-13-11-17 15,3-8-7-15,10 4 0 16,-4-25 0-16</inkml:trace>
  <inkml:trace contextRef="#ctx0" brushRef="#br0" timeOffset="140479.323">13486 6401 1 0,'0'0'25'0,"0"0"2"16,-8 17-3-16,8-17-8 16,-3 34 0-16,-5-16-1 15,12 24-3-15,-16-10-2 16,14 26-1-16,-12-12-2 15,10 23-1-15,-7-6-2 0,5 12 0 16,-4 4-2-16,4 11 0 16,-4-2 0-1,4 4 0-15,-4 2 0 16,5 4-1-16,-5-6 0 0,2 2 0 16,-4-13 1-16,4-6-2 15,-1-6 0-15,-1-10 1 16,0-7-1-16,0-14 0 15,2 1-2-15,-1-20-1 16,6 8-5-16,-1-27-9 16,0 0-18-16,-9 26-1 15,9-26-1-15,-4 37 1 16</inkml:trace>
  <inkml:trace contextRef="#ctx0" brushRef="#br0" timeOffset="140999.5036">13392 8973 16 0,'0'0'30'0,"0"0"1"16,0 0 0-16,0 0-13 0,25 31-6 16,-25-31-2-16,11 36-1 15,-11-15-1-15,14 23-1 16,-12-2-2-16,7 20 0 15,-9-7-1-15,6 16 0 16,-6-3-1-16,2 8-1 16,-2 1 1-16,0 4-1 15,-2-1 0-15,0 3-1 0,-4-3 1 16,2 5 0 0,-1-3-1-16,-1 1 0 15,-2-7-1-15,4-5 1 16,-1-7-1-16,3-9 0 0,0-9 0 15,0-9-1-15,0-9 0 16,-2-8 0-16,4-20-3 16,0 0-5-16,-4 21-9 15,4-21-20-15,0 0 1 16,-6-25-2-16,8 7 2 16</inkml:trace>
  <inkml:trace contextRef="#ctx0" brushRef="#br0" timeOffset="141675.7469">13355 11486 5 0,'0'0'30'0,"17"-10"1"16,-17 10 2-16,-2-17-13 16,2 17-3-16,0 0-2 15,27 32-2-15,-27-32-3 0,12 64-2 16,-10-16-2-16,6 25 0 16,-10 9-1-16,5 27-2 15,-6 6-1 1,1 10 0-16,-4 2 0 0,0 1-1 15,-2-7 0-15,5-6 0 16,-3-11-2-16,4-20 2 16,-2-13-1-16,2-19-1 15,2-12 0-15,0-17-1 16,2-4-1-16,-2-19-2 16,0 0-3-16,0 0-5 15,0 0-10-15,23 6-15 16,-23-6 1-16,0 0 0 0,19 25 1 15</inkml:trace>
  <inkml:trace contextRef="#ctx0" brushRef="#br0" timeOffset="142206.9358">13444 13945 34 0,'17'0'32'0,"-17"0"2"15,4 25-1-15,9 5-21 16,-20-5-2-16,14 27-1 16,-14-6-1-16,12 23-1 15,-8 0-2-15,6 8-2 16,-3 9 0-16,4 4-2 15,0-3 0-15,4 3 0 16,-2-2 0-16,1 0-1 16,-3 1 1-16,2-1 0 0,-2-6-1 15,0 1 1-15,0-5 0 16,-2-8-1-16,-1-5 0 16,1-10 0-16,-2-7-1 15,-2-7-3-15,4-5 1 16,-7-15-2-16,8 12-5 15,-3-33-9-15,-9 34-18 16,9-9 0-16,-4 0 0 16,2 4 2-16</inkml:trace>
  <inkml:trace contextRef="#ctx0" brushRef="#br0" timeOffset="142719.1201">13498 17125 50 0,'-2'48'35'16,"-2"4"-1"-16,4 3-2 16,8 22-23-16,-10-4-3 15,17 19 0-15,-7-2-2 16,7 14-1-16,-5-1-1 16,0 7-1-16,-7-5 1 15,1-7-1-15,-6-6 0 0,-3-11-1 16,-3-10 0-16,-2-12-2 15,2-7 0 1,-5-23-6-16,13 7-21 0,-10-11-6 16,1-6-1-16,1-1 1 15</inkml:trace>
  <inkml:trace contextRef="#ctx0" brushRef="#br0" timeOffset="146379.4333">14423 17353 20 0,'0'0'31'15,"0"0"2"-15,0 0-9 16,-30 2-3-16,30-2-3 16,0 0-5-16,0 0-3 15,-27 10-3-15,27-10-1 16,0 0-2-16,0 0-1 16,0 0 0-16,0 0-1 15,0 0 0-15,0 0 1 16,0 0-1-16,0 0-1 15,0 0 1-15,3 21-1 16,-3-21 0-16,22 15 0 0,-22-15 0 16,29 25 0-16,-12-13 0 15,0 3-1-15,3 0 1 16,-3 3-1-16,-2-1 1 16,3 4 0-16,-3-4-1 15,1 1 0-15,-16-18 1 16,27 32 0-16,-14-13-1 15,-3 1 1-15,1-3 0 16,-3 4-1-16,-2 0 1 16,0 6-1-16,-2 2 1 15,-1 3-1-15,1-3 1 16,-2 7 0-16,-2-3-1 16,0 2 0-16,-2-3 1 0,-2 1-1 15,1 1 0-15,-3-5 1 16,-2 0-1-16,-2-2 0 15,1 0 0-15,-3-2 1 16,-3 1-1-16,-1 3 1 16,-5 0-1-16,-2 2 0 15,-4-1 1-15,0 1-1 16,-4 0 1-16,2-3-1 16,-4-3 1-16,4 0-1 15,-1-4 1-15,1-1-1 16,-6-1 0-16,0 0 0 15,-3 0 0-15,-7 6 1 16,-1-2-1-16,-6-2 0 0,0 2 0 16,-2-4 1-16,2-3-1 15,-2-3 0-15,-2-5 0 16,0-2 0-16,2-4 0 16,-2-1 0-16,0-1 0 15,0 2 0-15,-4-2 1 16,2-2-1-16,0 1 0 15,4-5 0-15,-1-2 0 16,1 2 0-16,1-5 0 16,5-3 1-16,0 1-1 15,2 0-1-15,3-1 1 16,1 3 1-16,5-3-1 16,2-3 0-16,1-2 0 0,1 0 0 15,2-3 0-15,4-1 0 16,0-3 1-1,0 3-1-15,4-6 0 16,2 0 0-16,1 2 0 0,3-4 0 16,2 1-1-16,5-5 2 15,2 1-2-15,8-7 1 16,0 1 0-16,6-2 0 16,2 0 0-16,5 1 1 15,1-3-1-15,5 2 0 16,4 0 1-16,4 2-1 15,2 3 0-15,0 7 0 16,2-1 0-16,2 6 0 0,-4 0 0 16,0 12 0-16,-8 3 1 15,-2 8-1-15,-19 2 0 16,27-6 1-16,-27 6-1 16,0 0 0-16,0 0 0 15,0 0 0-15,18 2 0 16,-18-2-1-16,0 0 1 15,0 0-1-15,0 0 0 16,0 0-1-16,0 0-2 16,0 0 1-16,0 0-2 15,0 0 0-15,0 0-1 16,-4-27-1-16,4 27-1 0,11-28 1 16,-11 28 1-16,12-39 1 15,-3 22 1-15,-7-4 1 16,-2 21 2-1,-2-23 3-15,2 23 1 0,-17-12 2 16,0 7 0-16,17 5 1 16,-37 7 0-16,37-7-1 15,-29 8-1-15,29-8 0 16,-23 6-1-16,23-6-1 16,0 0 0-16,0 0-1 15,25 2 1-15,2-2-1 16,4-2 0-16,9-4 0 15,7 0 0-15,5-1-1 0,0-1 0 16,0 2 1-16,-6-2-1 16,-7 5 1-1,-6 3 0-15,-10 7 0 16,-23-7 0-16,17 39 1 0,-21-13-1 16,-3 3 1-16,-9 6-1 15,1-5 0-15,-7-1 0 16,1 0 0-16,-4-4-1 15,2-6 0-15,-2-5 1 16,0-1-1-16,2-5-1 16,-2 1-1-16,5 7-1 15,-3-15-5-15,23-1-34 16,0 0 0-16,-11 24-2 16,11-24 1-16</inkml:trace>
  <inkml:trace contextRef="#ctx0" brushRef="#br0" timeOffset="153390.9426">1996 5058 35 0,'18'-15'33'0,"1"1"0"16,-19 14-6-16,13-29-5 15,9 33-6-15,-22-4-4 16,0 0-3-16,-20-9-4 16,1 22 0-16,-18-1-2 15,-3 9 0-15,-10 2 0 0,-6 2-1 16,-6 1-2-16,-2 5 1 16,5-4-1-16,5 0 1 15,5-2-1 1,7-2 0-16,9-2-1 0,6-2 2 15,8-2-2-15,9 1 1 16,10-18 0-16,18 15 0 16,9-11 0-16,15-6 0 15,12-2 0-15,6 4-1 16,5 0 2-16,3 4-1 16,-5 9 0-16,-7 10 1 15,-13 8-1-15,-20 13 1 16,-19 8-1-16,-16 4 1 0,-19 3-1 15,-13 2 1 1,-6-1 0-16,-6-5-1 16,2-7 1-16,2-7 0 15,6-5-1-15,5-9 1 0,12-2-1 16,8-6 0-16,6-2 0 16,7 1-1-16,8-18 0 15,9 25 1-15,15-20-1 16,5 1 2-16,9-4-1 15,8-2 0-15,1-2 1 16,1 0-1-16,-8 2 1 16,1-2-1-16,-10 2 0 0,-8 0-1 15,-4 4-2 1,-19-4-4-16,31-8-24 16,-31 8-9-16,21-34 0 15,-11 5-1-15</inkml:trace>
  <inkml:trace contextRef="#ctx0" brushRef="#br0" timeOffset="154023.1699">2365 5509 29 0,'-6'17'34'0,"6"-17"1"16,0 0-1-16,0 0-15 15,0-27-6-15,0 27-3 16,7-23-3-16,-7 23-2 16,12-40-2-16,0 19-1 15,-7-4 1-15,9 4-1 16,-4 0 1-16,5 3-1 16,-2-1 0-16,5 9 1 15,-18 10-1-15,40-3 0 16,-17 6-1-16,4 11 0 15,1 1 0-15,2 1 0 16,1 3 0-16,4-2 0 16,-2 0-1-16,-2-7 0 0,-1-4 0 15,-3-12-2-15,4 2-2 16,-17-25-10-16,13 10-25 16,-18-2-1-16,-5-2-1 15,-9 0 1-15</inkml:trace>
  <inkml:trace contextRef="#ctx0" brushRef="#br0" timeOffset="154295.2661">2710 5330 54 0,'-10'21'38'15,"6"6"1"-15,4-2 0 16,25 15-25-16,-25-17-1 16,24 20-5-16,-13-1-2 15,8 10-2-15,-3-1 0 0,1 7-2 16,-5-4 0-16,-5-4 0 15,-5-6-1-15,-5-4 1 16,-9-6-1-16,-3-5 0 16,-7-4-1-16,-5-8 0 15,-4-1 1-15,-3-9-2 16,1-3-1-16,-2-6-1 16,8 2-3-16,-8-25-7 15,16 8-27-15,-2-10-1 16,11 0-1-16,5-5 0 15</inkml:trace>
  <inkml:trace contextRef="#ctx0" brushRef="#br0" timeOffset="154551.3587">3072 5480 78 0,'0'0'40'0,"33"8"-1"15,-12-5-1-15,-1-10-33 16,9 5-1-16,-4-6-3 16,2 0-2-16,7 7-4 0,-22-22-20 15,9 17-14-15,-21 6 0 16,0 0 0-1,0 0 0-15</inkml:trace>
  <inkml:trace contextRef="#ctx0" brushRef="#br0" timeOffset="154751.4316">2993 5723 74 0,'0'0'40'0,"8"23"0"15,-8-23-1-15,54 8-30 16,-33-17-2-16,14 7-3 15,-2-8-2-15,2 0-1 16,-3 5-1-16,-5-5-2 16,0 8-3-16,-15-21-10 15,-12 23-25-15,0 0 0 16,10-23 0-16,-10 23 0 16</inkml:trace>
  <inkml:trace contextRef="#ctx0" brushRef="#br0" timeOffset="155714.7778">3769 5334 27 0,'0'0'32'0,"0"0"2"15,-21 12-6-15,3-22-6 16,18 10-6-16,0 0-3 15,0 0-3-15,0 0-3 0,0 0-2 16,4-19-1-16,13 11-1 16,1-9-1-16,9 0 0 15,4-3 0 1,5 5 0-16,3 2 0 16,1 7-1-16,-3 4 1 0,-2 10 0 15,-8 7-1-15,-8 12 0 16,-11 7 1-16,-6 12-1 15,-10 6 0-15,-8 8 0 16,-5 1-1-16,-8-1 0 16,-2-1 0-16,1-3 1 15,-5-7-1-15,2-6 1 16,4-9-1-16,4-9 1 0,4-2 0 16,21-23-1-16,-27 27 1 15,27-27 0 1,0 0-1-16,-10 21 1 15,10-21-1-15,0 0 0 0,33 12 1 16,-10-10 0-16,4-2 0 16,10-2 0-16,-1-2 0 15,7 0-1-15,-5 0 1 16,-1-2-1-16,-4 4 1 16,-4-1-1-16,-8 1 1 15,-4 2-1-15,-17 0-1 16,0 0 0-16,22 4-2 15,-22-4-1-15,0 0-5 0,0 0-33 16,-16-18 0 0,16 18-1-16,-13-21 1 15</inkml:trace>
  <inkml:trace contextRef="#ctx0" brushRef="#br0" timeOffset="156519.0628">4768 5167 54 0,'0'0'37'16,"17"-2"1"-16,-17 2-9 16,0 0-10-16,10 18-4 15,-28-13-5-15,13 18-3 16,-17 2-2-16,3 14-1 15,-6 7-2-15,0 11 1 0,-2 8-2 16,6 4 1-16,5-1 0 16,9 3-1-16,7-8 1 15,11-2-1 1,7-11 0-16,9-8 0 0,2-7 1 16,5-6-1-16,-1-6 1 15,0-6-1-15,-6-4 1 16,-2-3 0-16,-6-4-1 15,-19-6 0-15,25 9-1 16,-25-9 0-16,0 0 0 16,0 0 1-16,0 0-2 15,0 0-1-15,0 0-2 0,0 0-3 16,0 0-33-16,4-30-4 16,-4 30 1-1,-21-35-2-15</inkml:trace>
  <inkml:trace contextRef="#ctx0" brushRef="#br0" timeOffset="159655.1864">5204 5672 33 0,'7'-18'35'16,"-7"18"1"-16,0 0-3 16,-1-25-16-16,1 25-3 15,0 0-3-15,0 0-2 16,0 0-2-16,0 0-2 16,7 24-1-16,-5-3 0 15,-2 5-2-15,4 9 1 0,-2 1-1 16,4 9 0-1,-2-3-1-15,1 2 0 16,5-8-1-16,4-5 2 0,1-12-2 16,4-9 0-16,4-12 0 15,2-13-2-15,1-7 0 16,-7-12-2-16,4 1-5 16,-25-19-31-16,8-3 0 15,-10-7 0-15,-8 3 0 16</inkml:trace>
  <inkml:trace contextRef="#ctx0" brushRef="#br0" timeOffset="159807.2433">5211 5378 56 0,'0'0'38'16,"-25"0"0"-16,25 0 0 16,0 0-22-16,0 0-10 0,0 0-6 15,0 0-9-15,12 17-28 16,-12-17 0-16,17 8-1 15,-17-8 0-15</inkml:trace>
  <inkml:trace contextRef="#ctx0" brushRef="#br0" timeOffset="160279.4104">5642 5344 67 0,'0'0'39'0,"25"-4"0"16,-25 4 0-16,0 0-27 16,0 0-4-16,0 0-1 15,19 23-2-15,-19-2-1 16,4 12-1-16,-6 5-1 15,4 10 1-15,-4 0-2 16,2 6 0-16,-2-6 0 16,0-1 0-16,0-2-1 15,0-11 1-15,0-3-1 16,2-10 1-16,2-4-1 16,-2-17 1-16,4 17-1 0,-4-17 1 15,0 0-1-15,0 0 1 16,23 14-1-16,-23-14 0 15,23 0 0-15,-23 0 0 16,33 2 0-16,-16-2 0 16,3 4-1-16,-1-2 0 15,2 1-2-15,-21-3-2 16,41 6-3-16,-41-6-18 16,27-21-16-16,-27 21-1 15,34-29 2-15,-16 4-1 16</inkml:trace>
  <inkml:trace contextRef="#ctx0" brushRef="#br0" timeOffset="160595.5242">6149 5411 89 0,'17'-16'42'15,"-17"16"-1"-15,0 0 1 16,14 20-34-16,-14-20-3 16,4 40 0-16,-1-13-3 15,7 7 1-15,-4 9-2 16,5 4 1-16,-1 0-1 0,2-1 0 16,-3-2-1-16,1-8 0 15,-2-3-1-15,-4-14-1 16,3 2-1-1,-7-21-2-15,0 0-3 0,0 0-7 16,2-27-26-16,-13-2-1 16,3-5 0-16,-8-12 0 15</inkml:trace>
  <inkml:trace contextRef="#ctx0" brushRef="#br0" timeOffset="161022.6792">6122 5424 45 0,'-8'-19'36'16,"8"19"1"-16,4-27 0 15,0-2-20-15,27 24-6 0,-10-13-3 16,18 15-3 0,-7-9-1-16,9 10 0 15,-5 2-1-15,3 12 0 16,-8-1-1-16,-4 10 0 0,-12-2 1 16,-5 8-2-16,-12-2 1 15,-6 2-1-15,-7-2 0 16,-1-4 0-16,-1-6-1 15,17-15 0-15,-29 22-1 16,29-22 1-16,0 0-1 16,0 0 1-16,0 0-1 15,37 9 1-15,-8-3-1 16,2 0 2-16,5 5-1 16,3 6 1-16,-1 5 0 15,-3 4 0-15,-6 5 0 16,-6 6 1-16,-9-1 0 15,-10 6 0-15,-10-3 1 0,-10-1-1 16,-5-5 0-16,-6-5-1 16,-2-7-1-16,-4-5-1 15,4-5-1-15,-3-15-2 16,9 4-6-16,-18-17-31 16,18-2-1-16,-2-10 0 15,6-1 0-15</inkml:trace>
  <inkml:trace contextRef="#ctx0" brushRef="#br0" timeOffset="162179.0928">6986 5202 23 0,'0'0'14'16,"0"0"2"-16,0 0-2 15,0 0 1-15,0 0-2 16,0 0 0-16,0 0 1 15,0 0 0-15,0 0-1 16,0 0 0-16,0 0-2 16,0 0-1-16,0 0-2 15,0 0-2-15,0 0-1 16,0 0-2-16,0 0 0 16,0 0-1-16,29 0 0 15,-12 7 0-15,8 7 0 16,4 1-1-16,4 16 1 0,0 0-1 15,2 15 1-15,-5 7-1 16,-3 7 0-16,-3 3 0 16,-5 4 0-16,-8-2-1 15,-5-5 1-15,-8-3 0 16,-3-9 0-16,-7-3 0 16,-2-7 0-16,-3-6 0 15,-2-7 1-15,-2-2-1 16,3-3-1-16,-1-3 1 15,19-17 0-15,-27 21-1 16,27-21 1-16,-17 10-1 16,17-10 1-16,0 0-1 15,0 0 1-15,0 0-1 0,0 0-1 16,0 0 0-16,0 0 0 16,0 0-2-16,0 0-1 15,0 0-4-15,-26-10-34 16,26 10 0-16,4-25-1 15,-4 25 1-15</inkml:trace>
  <inkml:trace contextRef="#ctx0" brushRef="#br0" timeOffset="163778.6627">7758 5200 27 0,'0'0'36'16,"0"0"1"-16,0 0 1 15,21-2-13-15,-21 2-8 16,0 0-6-16,0 0-4 16,0 0-1-16,0 0-2 0,0 0-1 15,-10 21-1-15,12 2 0 16,-4 0 1-16,0 6-1 15,0 0 0-15,0 3 0 16,0 3-1-16,0-5-1 16,2 1-1-16,0-14-1 15,0-17-1-15,2 23-1 16,-2-23-3-16,0 0-11 16,0 0-22-16,0-19 0 15,0 19 0-15,8-30 0 16</inkml:trace>
  <inkml:trace contextRef="#ctx0" brushRef="#br0" timeOffset="164063.7657">7966 5282 73 0,'19'33'40'16,"-15"-8"0"-16,-10 6 1 15,14 13-31-15,-31-4-2 16,5 17-2-16,-5 3-2 16,-4 3-1-16,2-3-1 15,2 1 0-15,2-7-2 16,2-6 1-16,3-6-2 16,3-11 0-16,7-8-1 0,6-23-2 15,-10 25-2 1,10-25-7-16,0-23-27 15,-4 5-2-15,4-1 2 16,0-10 0-16</inkml:trace>
  <inkml:trace contextRef="#ctx0" brushRef="#br0" timeOffset="164498.9215">7893 5645 44 0,'27'-10'37'0,"1"-1"0"16,5-1 1-16,15 14-20 16,-28-21-5-16,20 19-3 15,-20-10-3-15,7 16-1 16,-27-6-2-16,28 27-1 16,-28-6-1-16,-3 8 0 0,-13 2-1 15,-1 5 0-15,-6 4 0 16,-4 2 0-16,-2-3-1 15,2-3 1-15,0-5 0 16,7-6 0-16,3-2-1 16,7-6 0-16,10-17 1 15,-15 21 0-15,15-21-1 16,0 0 1-16,4 18 0 16,-4-18-1-16,19 13 0 15,-19-13 1-15,29 10-1 16,-6-10 0-16,4-2 1 15,2 0-1-15,4-2 0 0,0-4-1 16,1 1 0-16,-3-7-1 16,4 10-3-16,-14-17-4 15,14 14-28-15,-35 7-5 16,29-27 0-16,-29 27 0 16</inkml:trace>
  <inkml:trace contextRef="#ctx0" brushRef="#br0" timeOffset="165147.1574">8683 5666 73 0,'29'-13'40'15,"-29"13"1"-15,21-2-1 16,1 9-29-16,-22-7-3 16,0 0-3-16,0 0 0 15,0 0-2-15,0 0 0 16,0 0-1-16,0 0 1 16,0 0-1-16,0 0-1 15,0 0 0-15,-2-17-1 16,2 17 1-16,0 0-1 15,-18-13 1-15,18 13-1 0,-30-8 0 16,8 10 0-16,-3 7 1 16,0 7-1-1,-6 7 1-15,0 6-1 16,3 5 0-16,6 4 1 0,5 5-1 16,5-3 0-16,10-4 0 15,8-7 1-15,8-6-1 16,7-9 0-16,4-9 0 15,2-9 0-15,6-9 0 16,-2-8 1-16,-4-6-1 16,-2-4 1-16,-2-3-2 15,-8 5 2-15,1 2 0 16,-9 4 0-16,-3 6-1 0,-4 17 1 16,4-17-1-16,-4 17 1 15,0 0 0-15,4 19-1 16,-4-19 1-16,8 29-1 15,-1-12 1-15,5 2-1 16,3 4 0-16,1-4 0 16,5-1 0-16,-2-3 0 15,1-4-1-15,1 3-2 16,-21-14-4-16,44 17-35 16,-44-17-3-16,18-11 1 15,-18 11-2-15</inkml:trace>
  <inkml:trace contextRef="#ctx0" brushRef="#br0" timeOffset="170086.9228">9538 5326 28 0,'-10'20'34'0,"10"-20"3"15,0 0-7-15,0 0-9 16,0 0-4-16,0 0-3 16,23 3-3-16,-23-3-4 15,27-5-1-15,-9 1-3 16,11 4 0-16,5-4 0 16,9 0-1-16,3-4-1 15,6-3 0-15,-4 1-1 16,-3-5-1-16,-3 4-2 15,-15-3-2-15,4 18-10 16,-31-4-24-16,0 0 0 16,0 0-2-16,-31 15 1 15</inkml:trace>
  <inkml:trace contextRef="#ctx0" brushRef="#br0" timeOffset="170351.0174">9657 5514 72 0,'8'27'39'16,"-8"-27"1"-16,37 8 0 0,-3-2-31 16,-5-18-1-16,20 12-2 15,-11-9-2-15,7 3-1 16,-9 0-1-16,-1 2 0 16,-6 0-1-16,-6 4 0 15,-23 0-1-15,23 0 0 16,-23 0 0-16,0 0 0 0,0 0-1 15,0 0-1-15,0 0-1 16,0 0-6-16,0 0-32 16,4-19 1-16,-4 19-2 15,-6-17 1-15</inkml:trace>
  <inkml:trace contextRef="#ctx0" brushRef="#br0" timeOffset="173979.3175">10847 5307 16 0,'0'0'33'0,"0"0"1"0,24-15 2 16,-24 15-16-1,0 0-3-15,25-4-3 16,-25 4-2-16,0 0-3 15,2-19-1-15,-2 19-2 0,0 0-1 16,0 0 0-16,0 0-2 16,0 0 1-16,0 0-2 15,0 0 0-15,0 0-1 16,0 0 1-16,0 0-1 16,0 0 0-16,0 0 0 15,0 0 0-15,0 0 0 16,0 0-1-16,0 0 0 15,0 0 1-15,0 0 0 16,0 0-1-16,0 0 1 16,0 0 0-16,0 0 0 15,0-17-1-15,0 17 1 16,-22-12-1-16,5 10 0 0,-2 6 0 16,-4 6 0-16,-1 11 0 15,-1 4 0-15,2 9 1 16,4 6-1-1,5 5 0-15,7-1 0 0,5 0 0 16,6-2 0-16,3-9 0 16,7-5 0-16,-1-10 0 15,5-7 0-15,1-11 0 16,0-6 0-16,1-5 0 16,-1-8 0-16,-4-8 0 15,3-6 0-15,-5 1 0 16,-3-5 0-16,-2 5 1 0,-5 3-1 15,-1 2 0-15,-4 4 1 16,2 23-1-16,-5-21 0 16,5 21 0-16,0 0 0 15,-18 31 0-15,14-10 1 16,2 9-1-16,2 5 0 16,2 1 0-16,4 3 0 15,6-3 0-15,3-3 0 16,3-12-1-16,3 0 0 15,0-11 0-15,4-3-3 16,0-13-1-16,6 6-4 16,-21-25-32-16,13 6-2 15,-6-9 0-15,2 1 1 0</inkml:trace>
  <inkml:trace contextRef="#ctx0" brushRef="#br0" timeOffset="174423.4813">11297 5326 56 0,'0'0'38'15,"19"-19"2"-15,-19 19 0 0,-8-17-23 16,8 17-4-16,0 0-3 16,0 0-3-16,6 25-2 15,-4-6-1-15,-4 0-2 16,4 10 0-16,0 0 0 15,4 5-1-15,0 1-1 16,1-4 0-16,3-5 0 16,2 1 1-16,-1-6-1 15,-11-21 0-15,23 21-1 0,-23-21 0 16,27 0-1 0,-27 0-1-16,27-24-4 15,-27-17-11-15,6 11-24 16,-2-13 0-16,2-3 0 0,-8-9 1 15</inkml:trace>
  <inkml:trace contextRef="#ctx0" brushRef="#br0" timeOffset="174602.5404">11347 5023 81 0,'-19'-15'40'15,"19"15"1"-15,0 0-2 16,-18-15-30-16,18 15-3 15,0 0-4-15,0 0-3 16,0 0-2-16,0 0-13 16,0 0-24-16,0 0 0 15,0 23-1-15,0-23 0 0</inkml:trace>
  <inkml:trace contextRef="#ctx0" brushRef="#br0" timeOffset="175258.7751">11715 5041 57 0,'0'0'40'0,"0"0"-1"16,18-6 3-16,-18 6-25 16,0 0-5-16,0 0-3 0,4 21-3 15,-4-2-1-15,-4 2-2 16,2 12-1-16,-2 3 0 16,0 10 0-16,0 0-1 15,-2 4 0-15,1-2 0 16,1-2 0-16,2-4-1 15,0-1 0-15,0-9 0 16,4-7 1-16,-2 0-1 16,4-6 0-16,-4-19 0 15,8 21 1-15,-8-21-1 16,0 0 1-16,23 14-2 16,-23-14 2-16,25-2-1 15,-25 2 0-15,36-8 0 0,-14 3 0 16,1-1 0-16,0-2 0 15,2 4 0-15,-4-3-1 16,2 5 0 0,-5-2-1-16,-1 8-2 0,-17-4-2 15,25 7-5-15,-25-7-32 16,0 0 0-16,0 0 1 16,4-25 0-16</inkml:trace>
  <inkml:trace contextRef="#ctx0" brushRef="#br0" timeOffset="175646.9156">12111 5123 85 0,'0'0'42'0,"17"-15"0"16,-17 15 0-16,0 0-33 16,0 0-2-16,0 0-3 15,0 0 0-15,19 15-2 16,-15 8 0-16,2 4-1 16,2 11 0-16,-2 1 0 15,1 1 0-15,-1-2 0 16,2 3-1-16,-4-7 0 15,1-1 1-15,-3-8-1 16,0-4 0-16,-2-21-1 16,2 25 0-16,-2-25-2 0,0 0 0 15,0 0-2-15,0 0-3 16,0 0-7-16,-9-19-27 16,5-6-1-16,-6-12 2 15,2-3-1-15</inkml:trace>
  <inkml:trace contextRef="#ctx0" brushRef="#br0" timeOffset="176115.0822">12061 5075 49 0,'0'0'38'0,"7"-17"0"16,-7 17 1-16,31-6-19 15,-17-15-8-15,20 15-5 0,-7-5-1 31,8 7-2-31,-2-2-1 0,6 6 0 0,-12 0-1 16,2 10 0-16,-12-1 0 16,-7 11-1-16,-9-1 1 15,-6 8-1-15,-7-2 0 16,-9 1 0-16,2-1 0 16,-5-2-1-16,5-2 0 15,4-3 0-15,15-18 0 16,-16 21 0-16,16-21 0 15,0 0-1-15,23 17 1 16,1-13 0-16,3 4 1 0,5 3-1 16,1 1 0-16,4 5 1 15,-4 2-1-15,-3 2 1 16,-6 2 0-16,-11 8 1 16,-7-2-1-16,-10-1 1 15,-11 1-1-15,-9 0 1 16,-4-2-1-16,-1-2-1 15,-4-6 1-15,2-6-1 16,2 1-2-16,0-12-3 16,17 19-16-16,-7-29-22 15,19 8-1-15,-31-23 0 16,22 6 0-16</inkml:trace>
  <inkml:trace contextRef="#ctx0" brushRef="#br0" timeOffset="205170.4921">14092 4810 42 0,'0'0'35'15,"17"-34"3"-15,-13 13-9 16,-4 21-9-16,2-23-4 16,-2 23-4-16,2-21-3 15,-2 21-2-15,0 0-2 16,0 0-1-16,0 0 0 15,0 0 0-15,0 0-1 16,13 27 0-16,-13 5 0 0,0 12 0 16,-2 6 0-16,0 12 0 15,-1 8-1-15,1 7-1 16,-2-2 1-16,0-4 0 16,0-8 0-16,0 1-2 15,4-15 1-15,0-8-1 16,4-7 1-16,-2-13-1 15,-2-21 0-15,8 27 0 16,-8-27 0-16,0 0 0 16,0 0 0-16,0 0 0 15,0 0-1-15,0 0-1 16,17-11 0-16,-17 11-3 0,0 0-1 16,-2-27-3-16,2 27-10 15,0 0-25-15,0 0 1 16,0 0 0-16,0 0 2 15</inkml:trace>
  <inkml:trace contextRef="#ctx0" brushRef="#br0" timeOffset="205894.7493">13868 5443 59 0,'0'0'38'0,"0"0"1"16,10-36-7-16,-10 36-14 15,0 0-4-15,21-17-4 16,-21 17-3-16,0 0-1 16,17-19-2-16,-17 19-1 15,19 0 0-15,-19 0 0 16,29 13-1-16,-11 2 0 0,-1 3 0 16,2 5-1-16,-1 3 0 15,3 7 0 1,-4 0-1-16,3 3 1 15,-5-5-1-15,1-4 1 0,-1-2-1 16,-3-4 0-16,1-4 0 16,-13-17 0-16,19 19 0 15,-19-19 0-15,0 0 0 16,22 2 0-16,-22-2 0 16,0 0 0-16,17-23 1 15,-17 23-2-15,23-31 1 16,-8 8 0-16,5-2-1 15,-1 0 1-15,4 1-1 0,0-1 1 16,-1 2 0 0,-3 3-1-16,2 5 1 15,-21 15 0-15,29-21 0 16,-29 21 0-16,17-13 0 0,-17 13 0 16,0 0 0-16,0 0 1 15,0 0-1-15,-29-2 1 16,-3 2 0-16,-9 3 0 15,-9-3 0-15,-2 4-1 16,-4-4 1-16,0 0-1 16,8 0 0-16,3-4-2 15,13 6 0-15,-3-7-4 16,23 26-13-16,-7-23-24 16,19 2-1-16,-27-2-1 15,27 2 1-15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3-28T14:25:23.6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1533 5651 27 0,'0'0'28'15,"0"0"-2"-15,0 0-7 16,0 0-8-16,0 0-1 16,0 0-3-16,0 0-1 15,33 2 0-15,-33-2-1 16,42-6-1-16,-7-4-1 0,11 8 0 16,14-5-1-16,19 1 0 15,12-2-1-15,21 0 1 16,23-1 0-16,25-3-1 15,25-1 2-15,35 0-1 16,21-3-1-16,27 1 0 16,20-4 0-16,18 3-1 15,11 1 1-15,5 2 0 16,2-1-1-16,-8 5 1 16,-5-1 0-16,-16 8 1 15,-16-2-2-15,-14 2 1 16,-24 0-1-16,-33 0 0 15,-34 4-2-15,-35-2 1 0,-31 4-3 16,-39-10-2-16,-17 18-7 16,-52-12-13-16,0 0-9 15,0 0 1 1,-38-12-1-16</inkml:trace>
  <inkml:trace contextRef="#ctx0" brushRef="#br0" timeOffset="316.1134">6915 5259 52 0,'-25'-5'34'0,"25"5"1"0,0 0-2 16,0 0-22-1,34 0-5-15,9-4-3 16,26 6 0-16,10 0-2 15,16 3 2-15,1-1-2 0,3 8 1 16,-17-1 1-16,-10 6 0 16,-24 3 0-16,-17 5 1 15,-31-6 0-15,-19 6-2 16,-20-4 1-16,-9 2-2 16,-10 2-3-16,-11-10-3 15,15 20-15-15,-12-14-19 16,2 2-1-16,10-4 1 15,4 2 0-15</inkml:trace>
  <inkml:trace contextRef="#ctx0" brushRef="#br0" timeOffset="1376.493">1647 6844 1 0,'0'0'3'0,"17"5"18"16,-13-22 3-16,21 10-15 16,12 7 3-16,0-12 0 15,26 10 2-15,3-13-1 16,30 11-1-16,1-15-1 0,36 11-2 15,11-15-3-15,38 12-3 16,20-13 0-16,32 7-2 16,22-6 0-1,34-2 0-15,22-3 0 0,26-1 0 16,15 0 0-16,9-2 1 16,-1 2-1-16,1 3 1 15,-7-1 0-15,-21 8-1 16,-20 1 1-16,-22 7-1 15,-36-1 0-15,-28 5-1 16,-33-1 0-16,-45 2-1 16,-32 0 1-16,-39-1-2 15,-27 3 0-15,-35-4-2 0,-17 8-1 16,-17-15-2-16,-6 13 1 16,-14-11-1-16,10 7 1 15,-4-8 1-15,12 9 0 16,19 5 3-16,-21-20 1 15,21 20 3-15,21-17-2 16,6 11 2-16,8-5 1 16,7 7 1-16,-1-7 2 15,9 11 0-15,-16-12 2 16,9 18 0-16,-24-14 1 16,4 20 0-16,-23-12-1 15,-13 17-1-15,-18-7-1 16,-2 11-1-16,-13-6-2 0,2 8 0 15,-7-4-2-15,5 0-2 16,9 4-3-16,1-15-7 16,36-8-28-1,-25 27 0-15,25-27-1 0,-14 23 1 16</inkml:trace>
  <inkml:trace contextRef="#ctx0" brushRef="#br0" timeOffset="2096.7514">1971 7966 17 0,'0'0'29'0,"0"0"-1"16,0 0-10-16,0 0-3 15,0 0-3-15,0 0-3 16,0 0-2-16,0 0-2 16,0 0 0-16,23-10-1 15,-3 4 0-15,22 3 0 16,2-9-1-16,26 10 1 16,15-11-2-16,26 3 0 15,24-3 0-15,37-6-1 0,31-6 1 16,32 2-2-16,35-8 1 15,29-2-1-15,21-3 1 16,20-2-1-16,13 1 0 16,3 6 0-16,-1 3 0 15,-2-1 0-15,-11 2 1 16,-22 4-2-16,-15 4 0 16,-28 2 0-16,-30 3-2 31,-42-1 0-31,-36 7-2 0,-53-3 0 0,-27 11-3 31,-49-16-7-31,-16 9-14 0,-24 7-4 0,-37-18 3 16,12 16-1-16</inkml:trace>
  <inkml:trace contextRef="#ctx0" brushRef="#br0" timeOffset="2323.8344">7746 7340 36 0,'17'-11'31'15,"22"11"-2"-15,-2 0-8 16,1-15-4-16,20 18-5 15,-14-14-2-15,10 19-2 16,-21-12-1 0,2 21-2-16,-35-17 2 0,17 37-3 15,-30-14 0-15,-7 5-1 16,-16 3-1-16,-7-2-1 16,-7 1-1-16,-4-7-2 15,2 6-2-15,-10-19-7 0,20 5-27 16,-10 2 1-16,-4-3-2 15,4 3 2-15</inkml:trace>
  <inkml:trace contextRef="#ctx0" brushRef="#br0" timeOffset="2932.0518">1458 9449 19 0,'31'-6'27'0,"-14"6"-7"0,10-6-2 16,20 8-2-16,-3-14 0 15,37 12-2-15,2-15-3 16,36 11-2-16,11-17-2 16,37 10-1-16,19-10-2 15,41 3-1-15,26-7-1 16,32-1 0-16,26-1-1 15,25 0 0-15,16-2 0 16,21-2-1-16,5 1 1 16,-4-1 0-16,-6 4-1 15,-9 2 0-15,-17 0 1 16,-26-2-2-16,-21 4 0 16,-31-2-2-16,-19 16-10 0,-48-10-18 15,-31-6-4-15,-39 9 0 16,-44-7-1-16</inkml:trace>
  <inkml:trace contextRef="#ctx0" brushRef="#br0" timeOffset="3216.1521">7678 8739 21 0,'-32'2'33'0,"-1"-10"-1"15,33 8 1-15,0 0-18 16,0 0-3-16,35 2-5 15,13-14-3-15,25 12-1 16,8-3-1-16,12 3 1 0,-7-2-1 16,-3 6 1-16,-19-3 1 15,-16 15 0-15,-48-16-1 16,4 38 2-16,-52-11-1 16,-18 9 0-16,-22 1-1 15,-9 1-2-15,-1 1-1 16,-1-11-3-16,28 15-15 15,11-24-21-15,16-10 1 16,21-1-1-16,23-8 1 16</inkml:trace>
  <inkml:trace contextRef="#ctx0" brushRef="#br0" timeOffset="4576.6395">9075 6080 37 0,'0'0'35'0,"0"0"1"15,2-17-3-15,-20 4-13 0,18 13-6 16,0 0-4-16,6 23-3 16,-6-23-2-16,-2 32 0 15,0-9-1-15,8 10-1 16,-4-4 0-16,8 9-1 16,-4-9 1-16,5 0-2 15,1-3 1-15,-1-8-2 16,-11-18-1-16,20 25 0 15,-20-25 0-15,0 0-2 16,21-10-1-16,-23-7 0 16,2 17 0-16,-8-39 1 15,6 18 0-15,-9-8 0 16,3 5 0-16,-4-1 2 0,7 3-1 16,1 3 3-16,9-2-2 15,13 4 2-15,7 0-1 16,13 7 1-16,3 2 1 15,9 7-1-15,-6-1 1 16,1 9 1-16,-14 1 0 16,-10 13 0-16,-21-2 2 15,-10 6-2-15,-13-4 1 16,-6 2-1-16,-2-2 0 16,0-1-2-16,8-3 1 15,23-17-1-15,2 23-2 16,25-12 1-16,12-1 0 15,7 1 0-15,4 1 0 0,0 1 0 16,-5 1 1-16,-14 3 0 16,-31-17 0-16,11 37 1 15,-30-20 0-15,-14 0-1 16,-11 2 0-16,-3-3 0 16,-1-1-1-16,0-2-3 15,11 5-2-15,-7-22-14 16,15 17-23-16,10-7 1 15,19-6-2-15,-18 11 1 16</inkml:trace>
  <inkml:trace contextRef="#ctx0" brushRef="#br0" timeOffset="8695.1148">2984 5100 11 0,'0'0'12'0,"0"0"-1"16,0 0-2-16,0 0-3 15,0 0 0-15,0 0-1 16,0 0 2-16,0 0 0 16,0 0 0-16,13 21 0 15,-13-21-1 1,6 31 1-16,-6-12-2 0,6 10 1 15,-4 0-3 17,3 11 0-32,-3 4-1 0,8 8 0 0,-2 5-1 0,5 7 0 0,-1 5 0 15,3 7 0-15,1 9 0 16,-1 5 0-16,2 4 0 16,-1 8 1-16,3 1-1 15,-3 5 1-15,1 3-1 16,0 0 0-16,5 6-1 15,1-2 1-15,2 0-1 16,2 0 1-16,0 0 0 16,4 2-1-16,-6 1 0 15,4 0 1-15,-4-4-2 16,0-3 1-16,-4-2 0 16,2-1 0-16,-4-5-1 15,3-1 2-15,-3-4-1 0,0 0 0 16,-1-6 1-16,1 2-1 15,-2-4 0-15,1-4-1 16,1 0 1-16,-6-3-1 16,5-5 1-16,-9-3-1 15,7 2 0-15,-8 0 1 16,1-6 0-16,-5 2 0 16,0-4 0-16,-4-4 0 15,2-2 0-15,-2-3 0 16,0-9 1-16,0-5-1 15,-2-5 0-15,2-7 0 16,-2-5 1-16,2-6-1 16,0-4 0-16,0-19 0 0,2 27 0 15,-2-27-1-15,12 21 1 32,-12-21-1-32,15 21 1 0,-15-21 0 0,23 25 0 15,-4-15 0-15,3 3 1 16,5-3-1-16,5 3 0 15,9-5 0-15,5 2 0 16,8-3 0-16,4 1 0 16,4 5-1-16,7-1 2 15,5 3-1-15,3-1 0 16,2 3 0-16,0-8 1 16,6 7-1-16,0-9 0 15,3-3 0-15,-3-2 0 0,4-2 1 16,-2-4 0-16,5 1 0 15,3-1 0-15,1 0 0 16,3 2-1 0,-3 0 1-16,2-2 0 0,1 4 0 15,1-4 0-15,0 1-1 16,-3-3 2-16,-1 0-1 16,-5-2 0-16,-2 1 0 15,-5 1 0-15,-6-2-1 16,-9 4 0-16,-9-1-1 15,-6-3 1-15,-10-5 0 16,1 3-1-16,-7-7 2 16,1 5-1-16,-5-5 0 0,-1 5 0 15,-4-5 0 1,-4 9 0-16,-4 3 1 16,-21 5 0-16,24-18 0 15,-24 18 0-15,0 0 2 0,-6-32-1 16,6 32 0-16,-16-31 0 15,7 12 0-15,-5-4-1 16,-1-10 0-16,-4-5 0 16,-1-6-1-16,-3-10 1 15,0-11 0-15,-2-6 0 16,0-6 1-16,-8-7 0 16,0-2-1-16,-5-7 2 0,5 1-2 15,-6-7 1 1,5 3 0-16,-3-4-2 15,10-2 2-15,0-3-2 16,8-8 1-16,3-2-1 16,5-8 0-16,1 4 0 0,-2-2 1 15,1-2 0-15,-1-3 0 16,-3-3 0-16,3 4 0 16,-1-5 0-16,-3 3 0 15,3-1 0-15,1-4-1 16,1-1-1-16,1 5 0 15,2 1 1-15,1 4 0 16,1 6-1-16,2 2 1 16,0 2 0-16,2 2 0 15,-2 7 1-15,-5 4-2 16,1 8 2-16,0 4-2 16,-1 8 2-16,-1 7-2 0,0 8 2 15,1 11-1-15,3 4-1 16,4 8 0-16,2-2 0 15,2 1 0-15,0 5-1 16,2 0 1-16,-2 3-1 16,0 4 1-16,-4 3 1 15,-2 3 0-15,-4 4 0 16,8 21 0-16,-37-21 0 16,10 15-1-16,-7 6 1 15,-11 2 0 1,-11 2 0-16,-17 3 0 0,-14 1 0 15,-17 1 1 1,-14-3-1-16,-20 2 1 0,-15-4-1 0,-15 0 0 16,-13-4 1-16,-6-2-1 15,-2 0 0-15,-2 4-1 16,4-2 0-16,9-2-1 16,20 13-4-16,0-18-16 15,31 12-14-15,25-1-2 16,19-2 2-16,31 8-3 31</inkml:trace>
  <inkml:trace contextRef="#ctx0" brushRef="#br0" timeOffset="9768.502">4627 3746 11 0,'2'-33'12'15,"-2"33"-2"-15,6-17 0 16,-6 17-2-16,0 0-1 16,0 0 0-16,11 48-1 15,-13-8 1-15,6 25-1 16,-6 18 1-16,6 32-2 16,-6 15 0-16,10 33 1 15,-4 25-2-15,11 45 1 16,-3 29-2-16,15 43 0 15,0 33 0-15,11 32-1 0,5 29-2 16,-1 14 1-16,7 7-2 16,-1-10 0-16,6-9-1 15,-4-29 1-15,6-23-1 16,-6-28 0-16,4-28 1 16,-4-17 0-16,-2-15-1 15,-7-19 2-15,-6-18 2 16,-12-9 1-16,-16-25 2 15,-3-6 1-15,-15-32-1 16,5-12 1-16,-13-27-1 16,9-15-1-16,-5-22-4 15,3-31-11-15,4-26-21 16,8-19-1-16,6-19-1 0,8-20 0 16</inkml:trace>
  <inkml:trace contextRef="#ctx0" brushRef="#br0" timeOffset="11328.0608">6052 10770 25 0,'0'0'29'15,"0"0"1"-15,0 0-12 16,-17 8-5-16,17-8-3 16,16 19-1-16,3 4-1 15,-19-23-1-15,25 48 0 16,-17-21-1-16,7 15-1 0,-13-2 0 15,2 8-1-15,-16-6 0 16,1 6 0-16,-16-7 0 16,-4 3-1-16,-12-10 1 15,-7 3 0-15,-17-14-1 16,-1-4 0-16,-13-9 0 16,0-8-1-16,-8-8 0 15,5-6 0-15,-1-7-1 16,8-4 0-16,3-6 0 15,9 2-1-15,9 1 1 16,11 3-2-16,7 3 1 16,9 5 0-16,4 4 0 15,7 3-1-15,18 8 1 0,-17-6-1 16,17 6-1-16,0 0 0 16,0 0-2-16,0 0-3 15,0 0-2-15,0 0-9 16,0 0-22-16,0 0 1 15,0 0 1-15,0 0 0 16</inkml:trace>
  <inkml:trace contextRef="#ctx0" brushRef="#br0" timeOffset="11664.1779">4864 11050 32 0,'-40'-21'33'15,"40"21"2"-15,-29-27-1 16,11 2-18-16,18 25-5 0,14-27-3 15,15 16-2-15,0-6-3 16,15 11 0-16,-1-4 0 16,1 8-1-16,-3 2 1 15,-5 8-1-15,-13 2 1 16,-23-10-1-16,10 34 1 16,-25-11-1-16,-14-7 0 15,-4 9 0-15,-12-4-1 16,3-2 0-16,-2-6 0 15,7 3-1-15,6-9 0 16,10-1 0-16,21-6-1 16,0 0-1-16,0 0 0 15,0 0-1-15,40 2-1 0,-22-15-3 16,17 14-3-16,-35-1-23 16,23-17-6-1,-23 17 2-15,0 0-1 16</inkml:trace>
  <inkml:trace contextRef="#ctx0" brushRef="#br0" timeOffset="18644.6813">3686 10264 14 0,'0'0'32'0,"17"-4"1"16,-17 4 2-16,-17-8-20 16,28 33 0-16,-11-25-2 15,6 52-2-15,-12-19-3 16,14 22-1-16,-10-3-2 15,8 9-1-15,-6-5-2 16,4 0-1-16,-4-8-1 16,2-16-2-16,7 3-5 0,-9-35-9 15,0 0-21-15,24-2-1 16,-24 2-1-16,27-35 1 16</inkml:trace>
  <inkml:trace contextRef="#ctx0" brushRef="#br0" timeOffset="19048.8259">3962 10356 22 0,'0'0'31'15,"2"17"2"-15,-1 0-1 16,-12 14-20 0,-10-19-3-16,7 18 0 0,-17-9-1 15,8 14-2-15,-12-10-2 16,10 7 0-16,-5-7 0 16,6 0-1-16,1-7-1 15,16-1 0-15,7-17-1 16,-6 21 1-16,6-21 0 15,17 21-1-15,-17-21 1 16,37 25 0-16,-14-15-1 0,2 3 1 16,0-1-1-16,-2-3-1 15,0-1-1 1,-23-8-3-16,35 15-3 16,-35-15-10-16,0 0-20 15,17-9-1-15,-17 9 0 0,0 0 0 16</inkml:trace>
  <inkml:trace contextRef="#ctx0" brushRef="#br0" timeOffset="19387.9469">3906 10678 41 0,'-18'12'35'16,"18"-12"2"-16,0 0-1 15,0 0-26-15,18 7-1 16,7 1-2-16,-4-12-1 16,19 6-2-16,5-2-2 15,13-2 0-15,5 0-1 16,11 0 0-16,7-5 0 15,2-1-1-15,-2 0 0 16,-8-1-2-16,-2 7-2 16,-15-10-4-16,6 20-14 15,-20-6-15-15,-19-4 0 16,-5 8-1-16,-18-6 1 16</inkml:trace>
  <inkml:trace contextRef="#ctx0" brushRef="#br0" timeOffset="20316.2794">5229 10718 49 0,'-19'-3'37'15,"19"3"1"-15,0 0 1 0,-31-10-26 16,31 10-2-16,0 0-4 16,-2 27-1-16,2-27-2 15,-12 23-2-15,12-23 0 16,-11 23-1-16,11-23 0 15,-14 19 0-15,14-19-1 16,0 0 0 0,0 0 0-16,0 0-1 0,-11-17 1 15,11 17-1-15,7-23 1 16,-7 23-1-16,16-23 1 0,-16 23 0 16,17-18 1-16,-17 18 0 15,0 0-1 1,23 0 0-16,-23 0 0 15,0 0 1-15,8 20 0 0,-8-20 0 16,-4 19 0-16,4-19 0 16,-13 21 0-16,13-21 0 15,-22 11 0-15,22-11-2 16,-21 2 0-16,21-2-2 16,-19-2-3-16,19 2-3 15,0 0-12-15,0 0-20 16,-10-26 1-16,10 26 0 15,12-29 2-15</inkml:trace>
  <inkml:trace contextRef="#ctx0" brushRef="#br0" timeOffset="20588.3773">5362 10467 70 0,'8'-19'41'0,"-8"19"0"16,0 0 0-16,0 0-28 15,0 40-4-15,-6-17-3 16,6 14-2-16,-2-1-2 0,4 6 0 16,-4 1-1-1,2-11-1-15,4 1-2 16,-4-14-2-16,13 8-5 15,-13-27-25-15,0 0-8 0,20 4-1 16,-20-4 1-16</inkml:trace>
  <inkml:trace contextRef="#ctx0" brushRef="#br0" timeOffset="21112.5644">5746 10607 25 0,'-33'4'35'0,"33"-4"0"15,-21 8 1-15,21-8-16 16,0 0-6-16,0 0-4 15,42-14-3-15,-19 8-2 0,20 8 0 16,3-7 0-16,12 5-2 16,9-6 1-16,11 4-1 15,-3-4-1-15,6 6 1 16,-4-6-1-16,-2 3-1 16,-5-7 0-16,-7 2-1 15,-13 3 0-15,-9-3-2 16,-2 4 0-16,-16-6-3 15,4 12-2-15,-20-21-5 16,15 29-8-16,-22-10-20 16,-6-21 1-16,6 21 1 15,-31-25 1-15</inkml:trace>
  <inkml:trace contextRef="#ctx0" brushRef="#br0" timeOffset="21376.6574">6523 10421 58 0,'-17'-2'37'0,"17"2"1"16,-18 12-8-1,5-30-12-15,32 26-8 0,-19-8-4 16,41-8-1-16,-11 3-2 16,9 5-1-16,2-4-1 15,1 6-1-15,-9 0 2 16,-2 5-1-16,-12 1 1 16,-19-8-1-16,17 29 1 15,-19-10 0-15,-9 2 0 16,1 0-1-16,-1 2 0 0,-3-4 0 15,3-1-1-15,11-18-2 16,-16 28-5 0,-1-31-20-16,17 3-13 15,0 0-2-15,0 0 1 0,0 0-1 16</inkml:trace>
  <inkml:trace contextRef="#ctx0" brushRef="#br0" timeOffset="22668.1199">2108 5303 47 0,'0'0'34'15,"12"-25"1"-15,-10 8-5 0,5 34-16 16,-24-11-4-16,19 27 0 16,-23-8-3-16,11 15-1 15,-17 0-2-15,8 10 0 16,-10 0-2-16,6-4 0 15,-3-8-1-15,7-7 0 16,4-8-1-16,15-23-1 16,-20 16 1-16,20-16-1 0,0-39 0 15,6 3 1 1,6-5-1-16,3-8 0 16,5-3 2-16,3 0-2 15,6 4 1-15,-2 8 0 16,-2 9 0-16,-2 10 1 0,-6 11 0 15,-17 10 0-15,25 31 0 16,-15 0 1-16,-4 7-1 16,3 6 0-16,3 2-1 15,3 0-1-15,5-2-2 16,-3-15-3-16,12 6-5 16,-29-35-26-16,25 25-2 15,-25-25 0-15,19-6 1 16</inkml:trace>
  <inkml:trace contextRef="#ctx0" brushRef="#br0" timeOffset="23344.3624">2154 5397 1 0,'-4'-21'0'0,"4"21"10"16,0 0 5-16,0-17-13 15,0 17-2-15,0 0 1 16,0 0 2-16,0 0 1 16,0 0 3-16,0 0 1 15,0 0 2-15,0 0 2 16,-5 23 1-16,5-23 2 16,0 0-2-16,0 0 0 15,0 0-1-15,0 0-1 16,0 0-2-16,0 0 0 15,-6 25-2-15,6-25-1 16,2 42 0 0,-6-13-2-16,8 23 1 0,-8 1-1 0,8 18 0 15,-4 8-1-15,2 21 0 16,0 1 0-16,2 13-1 16,-1 3 0-16,3 7 0 15,-2-1 0-15,2 2-1 16,-4-8 1-16,2-8 0 15,-2-7-2-15,-1-10 2 16,-1-13-1-16,0-9 0 16,2-16-1-16,-2-10 0 15,4-11 0-15,0-10 0 16,-4-23-1-16,4 25 1 16,-4-25-1-16,0 0 0 15,0 0-1-15,15-27-1 0,-15 27-3 16,2-29-4-16,-2 29-12 15,16-21-20-15,-16 21 3 16,-6-23-2-16,6 23 1 16</inkml:trace>
  <inkml:trace contextRef="#ctx0" brushRef="#br0" timeOffset="23952.5803">1736 7624 21 0,'25'-3'35'16,"-25"3"0"-1,21-2 2-15,-21 2-15 16,0 0-8-16,14 19-3 0,-14-19-4 16,-12 17-1-16,-5-7-3 15,5 9 0-15,-7-6-1 16,19-13-1-16,-33 21-1 16,33-21 0-16,-23 8 0 15,23-8 0-15,0 0-1 16,19-23 1-16,-2 12 0 15,3 1 0-15,1 0 0 16,0 6 0-16,-21 4 2 16,31 4 0-16,-31-4 0 15,6 18 1-15,-6-18-1 16,-16 26 0-16,16-26 0 16,-25 25-1-16,25-25-1 0,-25 12-3 15,25-12-2-15,-17-6-5 16,34 2-27-16,-17 4-3 15,6-17 0-15,-6 17 1 16</inkml:trace>
  <inkml:trace contextRef="#ctx0" brushRef="#br0" timeOffset="24207.6747">2031 7473 72 0,'10'-23'41'0,"-10"23"1"16,0 0-1-16,0 0-29 15,0 0-4-15,-18 31-3 16,16-3-1-16,-2 1-2 16,4 4 0-16,-3 1-3 15,1-5-1-15,5 9-3 16,-3-38-5-16,14 39-31 15,-12-22-1-15,6 4-1 16,-6 0 1-16</inkml:trace>
  <inkml:trace contextRef="#ctx0" brushRef="#br0" timeOffset="25224.035">2183 8497 33 0,'0'0'32'15,"0"0"2"-15,-4-25-12 16,14 42-3-1,-10-17-5-15,4 23-4 0,-4-23 0 16,6 54-3-16,-10-17 0 16,13 24-2-16,-5 2 0 15,6 22-3-15,-4 1 1 16,3 12-1-16,1-2 0 16,4-4-1-16,-3-4 0 15,3-11 0-15,-5-6 0 16,3-14 0-16,-4-9-1 15,-3-7 2-15,-3-15-1 0,2-1-1 16,-4-25 1-16,0 29 0 16,0-29-1-16,0 0 0 15,0 17 1-15,0-17-2 16,0 0 1-16,0 0-1 16,0 0 0-16,0 0-1 15,0 0 0-15,0 0-3 16,0 0-2-16,0 0-2 15,21-3-5-15,-21 3-20 16,0 0-5-16,-17 9 1 16,17-9 0-16</inkml:trace>
  <inkml:trace contextRef="#ctx0" brushRef="#br0" timeOffset="25492.1317">2164 9754 26 0,'0'0'36'16,"0"0"0"-16,0 0 2 15,0 0-16-15,-19-2-6 16,19 2-5-16,11 23-1 16,3-2-3-16,-14-21-2 15,19 38-1-15,-9-17-2 16,1 0 1-16,1 0-1 16,-12-21-1-16,23 22 0 15,-23-22-1-15,27-8 1 16,-12-9-2-16,1-5 2 15,3-4-2-15,2-1-1 0,-5-8-2 16,9 8-6-16,-19-7-30 16,7 1-1-16,-1-3-1 15,-3-3 1 1</inkml:trace>
  <inkml:trace contextRef="#ctx0" brushRef="#br0" timeOffset="26380.4519">2403 7684 42 0,'0'0'36'0,"0"0"0"16,-2-17-10-16,14 38-6 16,-12-21-5-16,7 34-5 15,-8-17-3-15,10 20-1 0,-9-10-1 16,8 11-1-16,-8-5-2 16,2-1 0-1,-4-7-1-15,2-4 0 16,0-21-1-16,-2 23 1 0,2-23-1 15,0 0 0-15,0-26 0 16,2 3-1-16,4-8 1 16,1-6-1-16,1 1 1 15,4 0-1-15,1 7 1 16,1 4 0-16,1 4 1 16,4 11 0-16,1 10 0 15,1 10 0-15,-2 7 0 16,1 10 0-16,-3 0 0 15,-2 5 0-15,-3-1-1 16,-4-4 1-16,-3-2 0 16,-3-6-1-16,-2-19 0 15,0 0 0-15,0 0-1 0,20-25 1 16,-9-8-1-16,3-3 0 16,3-6 0-16,0-4 0 15,3 4 1-15,-1 7 1 16,-4 8-1-16,3 16 0 15,-18 11 1-15,25 30 0 16,-16 5-2-16,-1 9-1 16,6 19-5-16,-14-9-33 15,17 11 0-15,2-7-2 16,8-3 1-16</inkml:trace>
  <inkml:trace contextRef="#ctx0" brushRef="#br0" timeOffset="27559.8719">5526 10494 36 0,'0'0'30'15,"0"0"-4"-15,0 0-2 16,0 0-4-16,0 0-5 16,2 19-3-16,9 16-3 15,-16-16-1-15,12 21-2 16,-7-7-2-16,4 11 0 15,-6-6-2-15,0 3 0 16,-2-13 0-16,4-3-1 16,-1-6 0-16,1-19-1 0,0 0 0 15,0 0 0-15,0 0 0 16,5-34-1-16,3 3 1 16,0-7-2-16,3-1 2 15,-1 1 0-15,2 2-1 16,3 3 1-16,0 4 0 15,1 8 0-15,1 6 0 16,2 5 0-16,1 6 1 16,-1 14 0-16,-2 0 0 15,1 13 1-15,-7 3 0 16,-1 7-1-16,-8 3 1 16,2 3 0-16,-6-10-1 15,0-4 0-15,0-6 0 0,2-19-1 16,0 0 0-16,0 0 0 15,0 0 0-15,19-33-1 16,-5 8 1-16,-1-2 0 16,5 4-1-16,-3 6 1 15,2 6 0-15,-17 11 0 16,27 7 0-16,-17 12 0 16,0 10-3-16,-10-8-5 15,19 12-30-15,-11-8-2 16,-3-2 1-16,-5-23-2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3-28T14:26:21.6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4837 4998 36 0,'0'0'28'16,"0"0"-4"-16,0 0-4 15,8-26-2-15,-8 26-5 16,0 0-3-16,17-2-1 15,-17 2-2-15,0 0-1 16,0 0-2-16,0 0 1 16,0 0-2-16,0 0 2 15,0 0-1-15,0 0-1 16,-5 19 1-16,5-19-2 16,-24 31 1-16,7-8-1 15,-4-4 0-15,0 4-1 0,-4-2-1 16,1 0 1-16,3-4-1 15,2-1 0-15,2-3 0 16,17-13 1 0,-24 19-1-16,24-19 0 0,0 0 0 15,-21 17 0-15,21-17 0 16,0 0 1-16,0 0-1 16,-13 18 0-16,13-18 1 15,0 0-1-15,0 0 0 16,27 15 1-16,-8-11-1 15,4 0 1-15,2-6-1 16,0 6 1-16,0-1-1 16,-2 1 1-16,-3 0-1 0,-20-4 0 15,25 6 0 1,-25-6 0-16,0 0 0 16,0 0-1-16,0 0-1 15,0 0-1-15,0 0-3 0,0 0-6 16,0 0-25-16,0 0-1 15,0 0-2-15,0 0 2 16</inkml:trace>
  <inkml:trace contextRef="#ctx0" brushRef="#br0" timeOffset="420.1601">4828 5169 25 0,'0'0'31'16,"0"0"1"-16,0 0-7 15,0 0-4-15,-22-6-5 16,22 6-4-16,0 0-2 16,0 0-2-16,0 0-1 15,24 18-2-15,-24-18 0 16,28 2-2-16,-8-8 0 16,7 6-1-16,0-6 0 0,2 4 0 15,-2-4-1-15,-2 4 0 16,-4-3-1-16,-4 3-1 15,-17 2-1-15,22-2-3 16,-22 2-4-16,0 0-14 16,0 0-15-16,0 0 0 15,0 0-1-15,-4 21 2 16</inkml:trace>
  <inkml:trace contextRef="#ctx0" brushRef="#br0" timeOffset="712.2543">5267 5232 63 0,'0'0'37'0,"0"0"2"16,18 2-1-16,-18-2-27 15,0 0-2-15,0 0-3 16,0 0-1-16,0 0-3 16,0 0 0-16,0 0-2 15,0 0-2-15,0 0-3 16,0 0-4-16,0 0-16 16,0 0-14-16,17-19 0 0,-17 19 1 15,4-21-1-15</inkml:trace>
  <inkml:trace contextRef="#ctx0" brushRef="#br0" timeOffset="1072.3853">5404 5025 65 0,'0'0'38'0,"18"-4"0"16,-18 4 1-16,0 0-27 15,-14 20-3-15,12-1-3 16,2-19-2-16,-15 36-1 0,7-17-2 16,8 1 0 15,2-1-1-31,-2-19 0 0,21 23 0 0,-1-19 0 31,3-6-1-31,0-4 2 0,2-4-2 0,0-3 1 0,-2-2 1 16,-4-3-1-16,-5 1 0 15,-6 0 0-15,-8 17 0 16,-2-31 0-16,2 31-1 16,-18-25 0-1,18 25-2-15,-29-17-5 0,29 17-3 16,-28 0-23-16,28 0-6 0,0 0 2 16,-20-4-1-16</inkml:trace>
  <inkml:trace contextRef="#ctx0" brushRef="#br0" timeOffset="1440.5156">5568 5020 43 0,'12'21'32'0,"-12"-21"1"16,0 0 0-16,11 19-23 15,-11-19-3-15,0 0-1 0,0 0-2 16,20 2-1-16,-20-2-1 16,34 4-1-1,-10-4 0-15,3 1 0 16,-4 1 0-16,4 4 1 0,-6-6 0 16,-2 12 1-16,-19-12 1 15,18 17-1-15,-18-17 1 16,-12 29-1-16,-5-16 0 15,-1 4-1-15,-5-3 0 16,-2-5-1-16,0 3-2 16,-4-8-3-16,29-4-5 15,-46-4-16-15,28-2-13 16,18 6 0-16,-28-27-1 0,18 8 2 16</inkml:trace>
  <inkml:trace contextRef="#ctx0" brushRef="#br0" timeOffset="1628.5831">5526 4956 54 0,'25'2'33'0,"-2"-10"2"15,10 7-3-15,11-5-29 16,-7 2-8-16,-4 2-27 15,1-9 0-15,9 7-2 16,-12-10 1-16</inkml:trace>
  <inkml:trace contextRef="#ctx0" brushRef="#br0" timeOffset="2319.8299">6029 5014 22 0,'-17'15'33'16,"17"-15"1"-16,0 0 0 16,0 0-14-16,0 0-5 15,0 0-3-15,0 0-4 16,17 0-1-16,-17 0-3 0,20-4 0 15,-20 4-2-15,29-5-1 16,-29 5-1 0,32-10-2-16,-10 10-2 15,-22 0-3-15,40-12-3 0,-34-5-16 16,-6 17-11-16,31-21 0 16,-31 21 1-16</inkml:trace>
  <inkml:trace contextRef="#ctx0" brushRef="#br0" timeOffset="2595.9298">6205 4910 27 0,'-23'4'34'16,"23"-4"0"-16,-18 8 1 15,18-8-15-15,0 0-8 0,0 0-4 16,35 5-2 0,-35-5-2-16,39 4 0 15,-16-2-2-15,4 0 0 16,-2 2-1-16,-2 0 0 0,-6 0 1 15,1 1-1-15,-18-5 2 16,23 20 0-16,-23-20 0 16,6 30 0-16,-6-30 0 15,-10 35 0-15,10-35 0 16,-19 32-2-16,19-32-3 16,-25 14-11-16,25-14-26 15,-24 6 0-15,24-6-2 16,0 0 2-16</inkml:trace>
  <inkml:trace contextRef="#ctx0" brushRef="#br0" timeOffset="22616.1089">15737 5117 28 0,'-23'4'31'0,"23"-4"3"15,0 0-10 1,-21-6-4-16,21 6-3 16,0 0-4-16,0 0-3 0,-20-9-1 15,20 9-3-15,0 0-1 16,0 0-1-16,-21-29-1 15,21 29-1-15,-2-31 0 16,6 14 0-16,2-2-1 16,3 2-1-16,3-3 0 15,5 7 1-15,1-2-1 16,3 7 1-16,0 2-1 16,4 4 1-16,0 6 1 15,2 8-1-15,0 5 2 16,4 6-2-16,-4 4 1 15,10 2 0-15,1 1-1 16,9 1 0-16,3-8 0 0,8-6 0 16,5-5-1-16,5-10 1 15,-1-6-1-15,-3-6 1 16,-6-3-2-16,-10-6 0 16,-5-1-2-16,-18-3-2 15,-2 12-5-15,-35-18-19 16,12 29-12-16,-25-27 1 15,-2 18-1-15</inkml:trace>
  <inkml:trace contextRef="#ctx0" brushRef="#br0" timeOffset="22924.2109">16075 5100 64 0,'-24'19'38'16,"5"2"-1"-16,4 6 2 15,20 12-27-15,-12-11-2 16,24 20-3-16,-9-6-2 16,13 14 0-16,-4-2-2 15,3 9-1-15,-5-3 0 16,-5-1-1-16,-8-3 0 16,-6-5 1-16,-8-4-1 15,-11-5 0-15,-6-6-1 16,-9-11 1-16,-9-4-1 15,-1-9-1-15,0-7-1 16,-6-6-2-16,15-3-3 0,-7-21-5 16,34 2-28-16,-3-6-1 15,15-2 1-15,12-5-1 16</inkml:trace>
  <inkml:trace contextRef="#ctx0" brushRef="#br0" timeOffset="23208.3141">16804 5405 60 0,'0'0'38'0,"-24"17"0"16,24-17 1-16,0 0-25 0,0 0-6 16,35 2-2-16,-10-4-3 15,10 2-4-15,6 10-3 16,-9-12-6-16,17 10-23 16,-19-1-5-16,-6-1 0 15,-24-6 0-15</inkml:trace>
  <inkml:trace contextRef="#ctx0" brushRef="#br0" timeOffset="23380.3751">16771 5635 63 0,'-19'16'37'16,"19"-16"1"-16,-14 19 0 0,14-19-29 16,27 7 0-16,6-1-4 15,-4-10-2-15,5-1-6 16,11 12-8-16,-16-9-26 15,4-5-1-15,-4 1 0 16,-6-6 0-16</inkml:trace>
  <inkml:trace contextRef="#ctx0" brushRef="#br0" timeOffset="23891.5571">17421 5378 45 0,'0'0'36'16,"0"0"0"-16,0 0 2 15,0 0-21-15,0 0-3 16,8 25-4-16,-8-25-2 16,1 27-3-16,-1-4 0 15,6 12-2-15,-2-1 0 16,2 4-1-16,-4-3 0 0,2 3 0 16,-6-5-1-16,2-6 1 31,-2-8-1-31,2-19 0 0,-8 23 0 0,8-23 1 47,0 0-1-47,-13-21 0 0,9-2 0 0,2-4-1 0,0-8 0 0,2-1 1 15,2 2-1-15,4-7 0 16,3 11 0-16,3 1 0 16,3 6-1-16,1 2 0 15,3 7-1-15,-2-1-1 16,7 5-1-16,-24 10-3 15,46-5-5-15,-46 5-27 0,31 3-2 16,-10 1 1-16,2 2 0 16</inkml:trace>
  <inkml:trace contextRef="#ctx0" brushRef="#br0" timeOffset="24139.6476">17861 5442 76 0,'21'23'40'16,"-21"-23"0"-16,35 19 1 15,-3-2-30-15,-9-9-2 16,20 18-2-16,-3-4-3 0,9 6-1 31,-3-3-1-31,-4 0-1 0,-1 0-2 0,-8-6-2 16,-2 4-3-1,-31-23-6-15,38 8-28 0,-38-8-1 16,0 0 0-16,14-34-1 16</inkml:trace>
  <inkml:trace contextRef="#ctx0" brushRef="#br0" timeOffset="24328.7142">18243 5384 88 0,'-27'19'41'0,"-8"2"0"15,2 12 0-15,-19-2-33 16,25 16-2-16,-6-8-2 16,6 7-2-1,2 2-3-15,4-17-4 16,21 16-9-16,-4-22-27 0,4-25 0 16,15 18-1-16,3-22 1 15</inkml:trace>
  <inkml:trace contextRef="#ctx0" brushRef="#br0" timeOffset="24663.8356">18759 5242 87 0,'0'0'42'0,"0"0"1"16,0 0-1-16,22 12-29 16,-22-12-7-16,11 42-2 15,-5-10 0-15,6 11-1 16,-5 4-1-16,7 9 0 16,-5-2-1-16,3 0 0 15,0-5-1-15,-3-4 0 16,1-7-1-16,-4-11 0 15,1-6-1-15,-7-21-2 16,8 19-2-16,-8-19-7 16,6-27-29-16,-12 2-2 15,2-5 2-15,-5-13 0 0</inkml:trace>
  <inkml:trace contextRef="#ctx0" brushRef="#br0" timeOffset="24867.9093">18669 5311 87 0,'-4'-23'41'16,"27"19"0"-16,4-7-1 15,19 11-32-15,-3-12-2 16,13 8-2-16,0-1-2 16,2-1-2-1,-1 4-3-15,-10-8-4 0,9 26-7 16,-24-14-26-16,-12 3-1 0,-20-5 0 15,-12 25 0-15</inkml:trace>
  <inkml:trace contextRef="#ctx0" brushRef="#br0" timeOffset="25040.9714">18704 5562 65 0,'0'0'41'16,"38"8"0"-16,-1-6 1 15,1-25-15-15,14 25-20 16,-1-12-5-16,4-1-6 16,13 9-31-16,-20-2-5 15,-7 0-1-15,-14-4 0 0</inkml:trace>
  <inkml:trace contextRef="#ctx0" brushRef="#br0" timeOffset="53579.1926">15916 14718 9 0,'20'2'29'0,"-20"-2"2"16,0 0 0-16,25 13-15 15,-25-13-1 1,17-2-1-16,-17 2-2 15,0 0-2-15,0 0-3 0,0 0 1 16,0 0-3-16,-19 29 1 16,-16-18-2-16,-5 14 0 15,-18 4-1-15,-10-4-1 16,-7 2 0-16,0 0 1 16,-4-2-1-16,7 0-1 15,5-4 0-15,9 0 0 16,12-10 0-16,13 1-1 0,8-4 1 15,25-8-2-15,-19 3 2 16,19-3-1 0,34-1 0-16,5-1 0 15,9-2 0-15,14 4 0 0,9 0 0 16,6 6 0-16,0 3 0 16,-7 6 0-16,-12 8 0 15,-18 8 0-15,-19 11 0 16,-22 14 0-16,-25 7 0 15,-20 10 1-15,-18 2-2 16,-13 2 0-16,-4-4 2 16,-4-4-2-16,4-8 1 15,10-9 0-15,15-10 0 16,16-9 0-16,15-5 0 16,17-5 0-16,17-1 0 15,17-7 0-15,14 0-1 16,12-1 2-16,6-3-1 0,10 1 0 15,5-5 0-15,-2 5 0 16,-5-8 0-16,-8 3 0 16,-10-1-1-16,-10 2 1 15,-7 1 0-15,-9 3 0 16,-22-12-1-16,19 17 2 16,-19-17-1-16,4 17 0 15,-4-17 0-15,0 0 0 16,0 0-1-16,0 0 1 15,0 0-1-15,17-13 0 16,-17 13 0-16,15-29-1 16,-15 29 0-16,22-34-1 15,-22 34-1 1,23-39-3-16,-6 30-3 0,-21-10-24 0,4 19-5 16,10-33 1-16,-10 14-1 15</inkml:trace>
  <inkml:trace contextRef="#ctx0" brushRef="#br0" timeOffset="53812.2755">16040 14583 64 0,'-2'-23'38'15,"2"23"-1"-15,0 0 0 16,0 0-30-16,0 27-3 16,0 12-3-16,0-1-11 31,10 8-26-31,1 2-1 0,3-4-1 0,-1 2 1 16</inkml:trace>
  <inkml:trace contextRef="#ctx0" brushRef="#br0" timeOffset="54523.53">16347 15427 6 0,'0'0'29'0,"3"-19"1"15,-14 2 1-15,9-6-13 16,2 23-8-16,-17-40 0 16,17 40-2-16,-12-50-2 15,16 31-1-15,-4-12-1 0,11 6-1 16,-1-4 1-16,11 8-1 15,0-4 0 1,10 12 0-16,-4-3 0 16,10 11 0-16,-2-1 0 0,3 12 0 15,-3-2 0-15,7 9-1 16,-3-2 0-16,1 1-1 16,-1-2 0-16,0-3-1 15,-3 3-1-15,-3-12-1 16,0 4-2-16,-14-17-4 15,10 13-5-15,-27-21-16 16,-2 23-7-16,10-35-1 16,-16 16 2-16,-11-4 16 15,17 23 10-15,-24-8 9 16,-3 2 7-16,27 6 19 16,-40 33 10-16,11-6 1 15,0 4 1-15,14 24-14 0,-24-16-9 16,31 28-4-16,-11-8-5 15,19 12-1-15,2-2-2 16,8 2-3-16,1 0 1 16,5-4-2-16,-3-7 2 15,-1-10-2-15,-7-4 1 16,-7-10-1-16,-7-1 1 16,-7-12 0-16,-5-4-1 15,-10-10 1-15,-3-5-1 16,-9-6-1-16,1-5-1 15,-6-11-3-15,13 9-5 16,-19-14-26-16,17 0-2 16,6-2 0-16,10 2 0 0</inkml:trace>
  <inkml:trace contextRef="#ctx0" brushRef="#br0" timeOffset="54788.6277">16970 15475 65 0,'0'0'37'15,"28"-5"0"-15,-8 5 1 0,-20 0-32 16,48-10-2-16,-17 0-1 15,4 1-4-15,3 5-3 16,-9-17-6-16,13 21-18 16,-18-10-9-16,-24 10 0 15,17-7 0-15</inkml:trace>
  <inkml:trace contextRef="#ctx0" brushRef="#br0" timeOffset="54957.689">17025 15614 48 0,'-19'21'35'0,"10"0"0"16,9-21 2-16,0 0-28 16,32 25-2-16,-10-31-2 0,12 4-3 15,-1-6-3-15,-2-9-7 16,11 4-27-16,-11 1 0 16,-8-1-1-16,-1 3 0 15</inkml:trace>
  <inkml:trace contextRef="#ctx0" brushRef="#br0" timeOffset="55968.0473">17629 15878 9 0,'0'0'31'0,"0"0"1"16,0 19 1-16,0-19-17 16,0 0-3-16,-29 4-2 0,29-4-3 15,-17 6-3-15,17-6 0 16,0 0-2-16,0 0-1 15,0 0-1-15,-6-21 0 16,6 21 0-16,21-17-1 16,-21 17 0-16,35-16 0 15,-16 12 1-15,1 4 1 16,-20 0 0-16,32 10 0 16,-32-10 1-16,18 21 0 15,-18-21 1-15,-4 21-1 16,4-21 0-16,-21 25 0 15,3-15 0-15,1 1 0 16,0-5-2-16,17-6 1 0,-29 2-1 16,29-2 0-16,-18-6-1 15,18 6-1-15,-2-21-2 16,2 2-3-16,0 19-9 16,18-21-23-16,-18 21-2 15,6-31 1-15,-6 31-1 16</inkml:trace>
  <inkml:trace contextRef="#ctx0" brushRef="#br0" timeOffset="57467.5848">18025 15216 17 0,'7'-19'33'16,"-7"19"-1"-1,0 0 2-15,-4-27-16 0,4 27-3 16,0 0-2-16,20 25-3 16,-20-25-2-16,4 54-1 15,-10-14-1-15,12 18-1 16,-8-1-2-16,4 11 0 15,-2-1-1-15,0-2-2 16,0-6 1-16,2-9-2 16,1-8 1-16,-1-9-2 15,0-8 1-15,-2-8-3 0,0-17-1 16,0 18-3-16,0-18-7 16,0 0-22-1,0 0-3-15,14-23 3 16,-10 3 0-16</inkml:trace>
  <inkml:trace contextRef="#ctx0" brushRef="#br0" timeOffset="57831.715">18347 15383 60 0,'25'29'38'16,"-23"2"1"-16,-6 7-1 0,2 25-27 15,-17-15-2 1,11 12-4-16,-8-8-1 16,9-2-2-16,3-12-1 15,8-5-2-15,-4-33 2 0,29 17-2 16,-6-27 1-16,4-7 1 16,0-14 0-16,0-7 0 15,-4-8-1-15,-6-6 2 16,-3-2-2-16,-5-1 2 15,-5-1-1-15,-4 4-2 16,-5 8 2-16,-3 8-2 16,0 7 0-16,-3 4-1 15,11 25-2-15,-24-29-3 16,24 29-5-16,-29 12-26 16,29-12-2-16,-23 21 1 15,23-21 0-15</inkml:trace>
  <inkml:trace contextRef="#ctx0" brushRef="#br0" timeOffset="58191.8444">18646 15276 65 0,'0'0'39'16,"23"0"0"-16,-23 0 0 15,8 21-29-15,-8-21-2 16,-10 36-2-16,2-14-2 16,6 6-1-16,-2 1-1 15,4 0 0-15,2-4-2 0,4 0 1 16,2-8-1-16,-8-17 0 16,27 27 1-16,-8-21-1 15,4-4 1-15,4 1-1 16,0-1 1-16,2-4-1 15,0-1 0-15,2-3-1 16,-2 2 0-16,-2-2-1 16,0 4-1-16,-27 2-4 15,44-9-5-15,-44 9-29 16,18-23 1-16,-13 0 0 16,-1-4 0-16</inkml:trace>
  <inkml:trace contextRef="#ctx0" brushRef="#br0" timeOffset="58491.9517">19107 15000 68 0,'0'0'41'16,"15"36"0"-16,-21 3 0 16,4 32-29-16,-17-12-3 15,11 22-3-15,-7 1-1 16,7 12-3-16,-5-6 0 15,3-3-1-15,2-9 0 16,4-8 0-16,1-11-1 16,3-15-1-16,2-9 1 0,-2-12-1 15,0-21 0-15,1 19 0 16,-1-19-2-16,0 0 0 16,0 0-2-16,4-40-4 15,-4 40-18-15,12-39-13 16,-12 11-1-16,-6-7 1 15,0-1 0-15</inkml:trace>
  <inkml:trace contextRef="#ctx0" brushRef="#br0" timeOffset="79987.6511">16530 6951 26 0,'0'0'19'15,"0"0"-2"-15,0 0 0 16,-20 10-3-16,20-10-2 15,0 0-2-15,0 0-1 16,-17 5-1-16,17-5-1 16,0 0 0-16,0 0-1 15,0 0-2-15,0 0 1 16,0 0-2-16,0 0 1 0,0 0-2 16,0 0 1-1,0 0-1-15,-8 20 0 16,8-20 1-16,0 0-1 15,22 0 1-15,-1 0 0 0,-2-6 0 16,12 0-1-16,0-2 0 16,4 3 0-16,-3-3 0 15,3 0-2-15,-4 1 1 16,-6 5-1-16,-2 0 0 16,-23 2-2-16,35 8-3 15,-35-8-5-15,23 1-17 16,-23-1-9-16,0 0 0 15,0 0-1-15</inkml:trace>
  <inkml:trace contextRef="#ctx0" brushRef="#br0" timeOffset="80515.8415">16472 7208 34 0,'0'0'32'16,"0"0"-1"-16,0 0 2 15,0 0-21-15,2 17-1 16,-2-17-1-16,27-3-1 16,-27 3-2-16,38-4-2 15,-38 4 0-15,41-14-2 16,-41 14 0-16,38-7 0 15,-38 7-1-15,31-6-1 0,-31 6 1 16,20-6-1-16,-20 6 0 16,19 0 0-16,-19 0 0 15,0 0 0-15,17 0 0 16,-17 0 0-16,0 0 0 16,0 0-1-16,0 0 1 15,18 8 0-15,-18-8-1 16,0 0 0-16,0 0 1 15,0 0-1-15,0 0 0 16,0 0 1-16,0 0 0 16,0 0-1-16,0 0 0 15,0 0 0-15,0 0 0 16,0 0 0-16,0 0 0 0,0 0 0 16,0 0-1-16,0 0 0 15,0 0-1-15,0 0-3 16,0 0-4-1,0 0-18-15,0 0-10 0,0 0-2 16,0 0 2-16,0 0-1 16</inkml:trace>
  <inkml:trace contextRef="#ctx0" brushRef="#br0" timeOffset="88095.5556">17652 6709 29 0,'0'0'33'16,"-5"-19"0"-16,5 19 1 16,0 0-18-16,0 0-1 15,0 0-2-15,-22 23-4 16,13 14-2-16,-18-3-1 0,7 22 0 16,-10-4-2-1,4 15 0-15,-2-2-2 16,6 4 1-16,5-8-1 15,5 1-1-15,8-8 1 0,6-7-1 16,6-4 0-16,6-5 0 16,1-7 0-16,2-6-1 15,1-4 2-15,1 0 0 16,-19-21-1-16,33 25 0 16,-33-25 0-16,23 11 0 15,-23-11 0-15,0 0 0 16,19 6-1-16,-19-6 0 15,0 0 1-15,0 0-1 16,14-21 0-16,-14 21 0 16,0 0-1-16,6-25-1 15,-6 25-1-15,0-23-2 16,0 23-2-16,-4-33-3 0,4 33-9 16,7-21-21-16,-7 0 0 15,2 0 1-15,-2-6 1 16</inkml:trace>
  <inkml:trace contextRef="#ctx0" brushRef="#br0" timeOffset="88943.8595">17826 6715 7 0,'0'0'29'16,"0"0"3"-16,0 0 0 15,-4 19-11 1,4-19-2-16,0 0-4 0,-2-32-4 15,2 32-2 17,21-23-2-32,2 17-1 0,-5-11-1 0,11 9 0 0,-6-7 0 15,8 11-1-15,-8-2-1 16,4 8 1-16,-10 6-1 0,1 9-1 16,-13 4 0-16,-3 14 0 15,-9 3-1-15,-7 8 0 16,-7 2 0-16,-2 6 1 15,-2-4-2-15,-4-8 1 16,2-2-1-16,6-9 1 16,-1-6-1-16,7-4 0 15,15-21 0-15,-19 27-1 0,19-27 1 16,0 0 0 0,0 0 0-16,0 0 1 15,0 0-1-15,0 0 0 16,21 13 0-16,-4-15 0 15,4-2 0-15,1-3 0 0,5-1-1 16,-2-4-1-16,6 5-2 16,-6-16-3-16,15 15-3 15,-22-28-10-15,20 13-19 16,-11-6-1-16,0-6 1 16,-4-1 0-16</inkml:trace>
  <inkml:trace contextRef="#ctx0" brushRef="#br0" timeOffset="89251.973">18268 6715 48 0,'0'0'36'16,"0"0"2"-16,-8 21 1 16,0 23-17-16,-15-19-7 15,25 29-5-15,-16-14-3 0,18 14-1 16,-4-8-3-16,14-4-1 16,5-13-1-16,8-8 0 15,6-13-1-15,2-14 1 16,-1-13-1-16,1-10 1 15,-8-11 0-15,-4-10 1 16,-9-10-1-16,-7-1 1 16,-5-2-1-16,-6 1 0 15,-3 5-1 1,-5 1 0-16,-1 8 1 0,-3 10-2 16,5 9 0-16,-3 2-2 15,14 27-2-15,-19-36-4 16,19 36-9-16,0 0-23 0,0 0 0 15,0 0 0-15,21 8 0 16</inkml:trace>
  <inkml:trace contextRef="#ctx0" brushRef="#br0" timeOffset="89695.1316">18673 6470 80 0,'19'13'40'16,"-4"14"0"-16,-9-6 0 15,4 25-27-15,-22-9-5 16,6 16-2-16,-9-1-2 16,0 2-2-16,-3-2 0 15,3-6-2-15,-1-4 0 0,5-12 0 16,3-7 0-16,8-23 0 16,-8 18-1-16,8-18 1 15,2-23-1 1,2-4 0-16,4-6 1 0,2-7-1 15,3-6 1-15,4-2-1 16,3-2 1-16,-1 2 0 16,6 6 0-16,2 5 0 15,2 9 1-15,2 9-1 16,-2 7 1-16,4 12 0 16,-5 12 0-16,1 11 0 15,-4 7 0-15,-3 12 0 16,-7 4 0-16,1 8 0 0,-7-2-1 15,-3-2 0 1,-2-2 0-16,-4-4-1 16,0-4-1-16,-6-13-1 15,6 6-5-15,-19-31-10 0,19-2-23 16,-29 15-1-16,29-15 1 16,-37-10-1-16</inkml:trace>
  <inkml:trace contextRef="#ctx0" brushRef="#br0" timeOffset="89851.1865">18705 6926 68 0,'0'0'38'0,"20"-2"1"16,-3-4-2-16,6-15-25 16,10 21-7-16,0-2-6 15,-8-11-27-15,10 0-8 16,-1-1-2-16,-5-3-1 0</inkml:trace>
  <inkml:trace contextRef="#ctx0" brushRef="#br0" timeOffset="90271.3348">19247 6318 70 0,'0'0'39'16,"22"-4"0"-16,-22 4 1 16,29 23-29-16,-29-23-3 15,36 39-2-15,-16-12-1 16,8 15-1-16,-2 0-2 15,1 12 0-15,-4 3 0 16,-2 6-1-16,-8-1 1 16,-3 1-1-16,-8 0 0 15,-6-3-1-15,-7-3 1 16,-3-3 0-16,-7-8-1 16,0 2 1-16,-3-9-1 15,3-3 1-15,0-7-1 0,6-10 0 16,3-2-2-16,12-17-3 15,0 0-5-15,-23 0-32 16,23-25 1-16,0-9-1 16,8-12 0-16</inkml:trace>
  <inkml:trace contextRef="#ctx0" brushRef="#br0" timeOffset="90731.501">19946 6147 65 0,'0'0'39'16,"0"0"0"-16,0 0 0 15,15 25-29-15,-42-4-1 16,12 24-2-16,-22-3 0 15,10 17-3-15,-10 1 0 16,10 7-1-16,0-2-2 16,12 2 1-16,1-5-1 15,11-1 1-15,3-9 0 16,11-2-1-16,3-6 0 16,1-4 0-16,-1-4 0 15,3-9 1-15,-2-2-1 0,1-4 0 16,-3-3 0-16,-13-18 0 15,18 23 0 1,-18-23 0-16,0 0 0 16,17 19-1-16,-17-19 1 0,0 0-1 15,0 0-1-15,0 0 1 16,0 0-2-16,0 0-2 16,0 0-3-16,8-27-10 15,-8 27-26-15,-2-21 0 16,2 21 0-16,6-21 0 15</inkml:trace>
  <inkml:trace contextRef="#ctx0" brushRef="#br0" timeOffset="90940.5762">20135 6988 93 0,'0'0'43'15,"21"7"0"-15,-21-7 0 16,0 0-33-16,0 0-5 16,0 0-4-16,0 0-2 15,0 0-8-15,35 2-32 16,-35-2-2-16,15-27 0 16,-7 0-1-16</inkml:trace>
  <inkml:trace contextRef="#ctx0" brushRef="#br0" timeOffset="91315.7095">20542 6098 62 0,'0'0'39'0,"0"0"2"0,13-18-6 16,6 28-16-1,-19-10-6-15,0 0-1 16,0 0-4-16,0 21-2 16,-3 4-1-16,3 11-1 0,-2 7-1 15,0 8-1-15,0 9 0 16,2 1-1-16,-4 2 1 15,2 1-1-15,0-9-1 16,2-1 0-16,0-10 0 16,0-9-1-16,4-3-2 15,-4-32-5-15,13 39-35 16,-13-39-2-16,0 0 0 16,0 0 0-16</inkml:trace>
  <inkml:trace contextRef="#ctx0" brushRef="#br0" timeOffset="92451.1188">20817 6610 49 0,'0'0'38'15,"0"0"1"1,0 0 0-16,14 23-23 15,-14-23-3-15,4 25-4 16,-10-6-1-16,14 15-3 0,-10-3-2 16,8 7 1-16,-6-3-2 15,2 1-1-15,-2-3 0 16,0-8-1-16,0-8 1 16,0-17-1-16,0 0 0 15,0 0 0-15,0 0-1 16,0 0 1-16,9-36-1 15,-5 5 1-15,4-3-1 0,-1-5 0 16,3 1 0 0,0 5 1-16,1 2 0 15,1 8 0-15,-12 23 1 16,27-19-1-16,-27 19 1 0,31 16-1 16,-18 3 0-16,1 6 1 15,-5 2 0-15,1 9 0 16,-8-3 0-16,-2 1-1 15,-4-3 1-15,2-4 0 16,-5-6-1-16,7-21 1 16,-8 19-1-16,8-19 0 15,0 0-1-15,6-35 1 16,3 9-1-16,1-7 0 16,5-3 1-16,-1-5-1 15,7 5 1-15,0 5-1 16,0 10 1-16,3 4 0 15,-3 11 0-15,0 19 1 0,-4 5-1 16,1 10 0-16,-5 9 1 16,-1-1-1-16,-1 7-3 15,-5-9-3-15,12 16-11 16,-15-29-25-16,-3-21 0 16,8 19 1-16,-8-19-1 15</inkml:trace>
  <inkml:trace contextRef="#ctx0" brushRef="#br0" timeOffset="92759.2281">21309 5969 62 0,'20'6'39'15,"-3"7"0"-15,4 10 2 16,0 0-32-16,24 31 0 16,-14-8 0-16,15 21-3 15,-7 2-1-15,1 14-2 16,-7 3 0-16,-4 4-2 16,-14 2-1-16,-11 0 1 15,-10-4-2-15,-13-7-2 16,-4-4-3-16,-22-24-6 15,13-1-28-15,-15-15-2 0,3-14 1 16,3-16-1-16</inkml:trace>
  <inkml:trace contextRef="#ctx0" brushRef="#br0" timeOffset="93255.4083">21772 5879 29 0,'31'-6'35'0,"-8"-5"2"16,6 5 0-16,6 14-18 15,-35-8-5-15,42-2-3 16,-42 2-3-16,25 9-1 16,-25-9-2-16,6 31-2 15,-14-12 0-15,-3 8 0 16,-8-2 0-16,-3 6 0 0,1-5-2 15,-4 5 1 1,2-6-1-16,6 2 0 16,3-8 0-16,8 0 1 15,6-19-1-15,4 25 0 0,-4-25 1 16,23 17-2-16,-5-13 1 16,3 0-1-16,6-4 0 15,0-4-3-15,8 2-1 16,-8-11-6-16,13 9-25 15,-13-4-7-15,-4 3-1 16,-23 5 1-16</inkml:trace>
  <inkml:trace contextRef="#ctx0" brushRef="#br0" timeOffset="96671.6289">22388 6358 30 0,'13'-19'34'16,"-13"19"2"-16,0 0-7 15,0 0-8-15,-4 23-6 16,-15-21-2-16,11 29-4 16,-17-2-2-16,6 13-2 15,-10 2-1-15,2 15 0 16,-2 1-1-16,6 5-1 16,0 0 0-16,5-5 0 15,7-8-1-15,5-3 0 16,4-6 0-16,4-9 0 15,2-5 0-15,4-2 0 0,-3-8 0 16,3-2 1-16,-8-17-1 16,14 25 0-16,-14-25 0 15,0 0 0-15,15 17-1 16,-15-17 1-16,0 0 0 16,0 0 0-16,0 0-1 15,0 0 1-15,0 0-1 16,0 0 1-16,0 0-1 15,17 12 0-15,-17-12 0 16,0 0 0-16,0 0 1 16,0 0-1-16,0 0 0 15,0 0 0-15,0 0 0 16,0 0 1-16,0 0-1 0,0 0 0 16,0 0 0-16,0 0 0 31,0 0 0-31,0 0 1 0,0 0-1 15,0 0 0-15,0 0 0 0,0 0 0 16,0 0 0-16,0 0 0 16,0 0 0-16,0 0-1 15,0 0 1-15,0 0 0 16,0 0 0-16,0 0 0 16,0 0 0-16,0 0 0 15,0 0 1-15,0 0-1 16,0 0 0-16,0 0-1 15,0 0 1-15,0 0-2 0,0 0-1 16,0 0-4-16,0 0-16 16,0-17-19-1,0 17 0-15,-9-29-1 16,3 10 1-16</inkml:trace>
  <inkml:trace contextRef="#ctx0" brushRef="#br0" timeOffset="98167.1631">22544 6587 38 0,'-2'23'38'0,"0"-2"1"16,-6 9 0-16,-15-5-19 15,25 33-7-15,-25-16-4 16,19 14-3-16,-10-4-2 15,11-3-1-15,3-6-2 16,5-11 0-16,7-11 0 16,7-11 1-16,2-12-1 15,6-8 0-15,0-11 1 0,0-4-1 16,-1-15 1-16,-5-4 0 16,-4-6-1-16,-5 2 0 15,-6 2 0-15,-6 6 0 16,-4 3 0-16,-2 5-1 15,0 13-2-15,-4-1-2 16,10 20-3-16,-27-11-19 16,27 11-15-16,-17 13-1 15,7 5 0-15,-1 5 0 16</inkml:trace>
  <inkml:trace contextRef="#ctx0" brushRef="#br0" timeOffset="98363.2336">22746 6980 76 0,'29'17'41'15,"-29"-17"-1"-15,0 0 0 16,21 25-30-16,-21-25-5 16,0 0-5-16,0 0-5 15,4-29-12-15,-4 29-22 16,12-27-2-16,-4 6 1 15,5 0-1-15</inkml:trace>
  <inkml:trace contextRef="#ctx0" brushRef="#br0" timeOffset="98695.354">22991 6615 61 0,'0'0'37'0,"0"0"1"16,0 0-1-16,0 0-30 16,29 4-1-16,-2 6-1 15,-4-4-1-15,12 3 0 16,-4 5-2-16,6 1 1 16,-5 2-1-16,-1 12-1 15,-6-4 1-15,-5 6 0 0,-9-3 0 16,-5 5-1-16,-12-6 1 15,-2 2-1 1,-9-4 0-16,-2-6 0 16,-4-4-1-16,-4-9-2 0,5 0-3 15,-12-27-7-15,22 1-27 16,-13-7-2-16,4-7 0 16,0-10 0-16</inkml:trace>
  <inkml:trace contextRef="#ctx0" brushRef="#br0" timeOffset="98860.414">22995 6422 58 0,'0'0'35'0,"43"-10"1"0,-20 2-3 16,0 3-31-1,13-5-7-15,7 0-25 0,-3 10-4 16,-13-7 0-16,6 13-1 15</inkml:trace>
  <inkml:trace contextRef="#ctx0" brushRef="#br0" timeOffset="99273.5624">23257 6546 35 0,'22'14'35'15,"1"-10"1"-15,0-8 0 16,6-17-19-16,17 26-4 16,-21-14-4-16,20 17-1 0,-18-12-2 15,9 17-1-15,-9-5-1 16,0 9-1-16,-7 0-1 16,-11 14 0-16,-7 0 0 15,-6 5-1-15,-11 3 0 16,-8-1 0-16,-4 0 0 15,-2 6 0-15,0-9-1 16,2-3 1-16,2-8 0 16,2-7 0-16,23-17 0 15,-18 21 0-15,18-21-1 16,0 0 1-16,0 0-1 16,29 0 0-16,-8-4-1 15,6 0 0-15,4-2-1 0,0-1-1 16,10 1-2-16,-9-13-5 15,22 23-14-15,-15-24-17 16,-2 1 0-16,-1-8 0 16,-3-5 2-16</inkml:trace>
  <inkml:trace contextRef="#ctx0" brushRef="#br0" timeOffset="99491.6386">23917 6637 67 0,'6'30'41'15,"-10"-9"-1"-15,4 16 2 16,-4-12-29-16,16 21-3 0,-14-4-4 16,10 6-2-16,-3-4-2 15,9-4-1-15,-1-3 0 16,-1-10-2-16,1-4 0 16,-13-23-3-16,25 26-4 15,-26-43-12-15,1 17-21 16,7-36-2-16,-7 3 2 15,-4-7-1-15</inkml:trace>
  <inkml:trace contextRef="#ctx0" brushRef="#br0" timeOffset="99683.709">23745 6516 74 0,'0'0'41'0,"0"0"-2"15,27-2 1-15,0 8-33 16,0-12-3-16,12 4-3 16,3 2-4-16,-1-16-5 15,25 18-24-15,-14-13-8 16,-4-3 0-16,0-1 0 16</inkml:trace>
  <inkml:trace contextRef="#ctx0" brushRef="#br0" timeOffset="100007.8278">24326 6128 65 0,'23'-17'40'16,"-23"17"1"-16,35 11 0 15,-4 9-26-15,-4-9-7 16,17 26-3-16,-5 5 0 16,11 17-2-16,-8 3 0 15,3 18-1-15,-9 3 0 16,-5 9 0-16,-10 4-1 16,-7-2 0-16,-12-4 0 0,-10-12 0 15,-9 7-3-15,-14-18-1 16,6 10-14-1,-20-31-27-15,-3-8 1 16,-10-11-1-16,-1-12 0 0</inkml:trace>
  <inkml:trace contextRef="#ctx0" brushRef="#br0" timeOffset="111061.785">19616 15263 34 0,'6'-22'32'0,"-6"22"0"15,0 0-10-15,0 0-6 16,0 0-4-16,0 0-1 16,7 37-3-16,-11-5-1 15,10 20-1-15,-8 0-2 16,8 11 0-16,-4-1-2 16,2-1 0-16,-4-7-2 15,2-10 1-15,0-13-3 0,-2-31-2 31,0 21-1-31,-6-40-1 0,8 1-2 0,-10-26 0 16,12 2 0-16,-14-25 1 16,8 5 1-16,-7-5 4 15,1 8 2-15,0 9 3 16,-5 0 3-16,7 23 0 16,-7 0 0-16,13 27 1 15,0 0 0-15,9 41-2 16,3-9 0-16,11 14-2 15,-2 6 0-15,10 8 0 16,0-1-1-16,4 1 0 16,-1-11 0-16,3-5-1 0,-6-13 1 15,4-8-1-15,-5-19 0 16,1-8 0-16,-4-17 0 16,-4-12 0-16,-5-14 0 15,-5-11 0-15,-3-7 0 16,-8-6-1-16,-4 0-1 15,-8 2 0-15,3 9-2 16,-9 1-2-16,10 22-3 16,-13-3-7-16,23 17-23 15,-4 23 0-15,-4-25 0 16,4 25 1-16</inkml:trace>
  <inkml:trace contextRef="#ctx0" brushRef="#br0" timeOffset="111318.8745">20451 14793 61 0,'31'-31'36'16,"-4"4"3"-16,-4 12-2 16,-23 15-26-16,23 15-2 15,-29 14-4-15,3 21-1 16,-17 9-2-16,-3 20 1 15,-6 9-3-15,-4 10 2 16,-3-2-3-16,-1-4 1 0,4 0-2 16,2-13-1-16,12-3-4 15,-2-26-3-15,23 0-21 16,-6-25-7 0,4-25 0-16,0 0-1 15</inkml:trace>
  <inkml:trace contextRef="#ctx0" brushRef="#br0" timeOffset="111915.0874">20711 15186 61 0,'27'2'37'0,"-27"-2"2"15,10 42-1 1,-6 8-27-16,-18-4-2 15,11 19-3-15,-11 0-1 16,4 4-2-16,-5-5-1 0,5-3-1 16,-1-13 0-16,5-10 0 15,0-11-1-15,6-27 0 16,2 17 0-16,-2-17 0 16,16-26-1-16,-5-1 1 15,5-12 0-15,1-3-1 16,4-8 1-16,0 2-1 15,2 6 1-15,-3 6 0 16,-1 9 0-16,-2 13 0 16,1 18 1-16,-18-4-1 15,25 41 0-15,-15-5 1 16,-3 2 0-16,1 3 0 16,-4-5-1-16,2-5 1 0,-4-6-1 15,1-6 1-15,-3-19-1 16,0 0 0-16,27-19 1 15,-5-12-1-15,1-13 0 16,6-8 0-16,2-4 1 16,5-3-1-16,-1 3 0 15,0 8 1-15,-5 10 0 16,-1 15 0-16,-5 19 0 16,-3 23 0-16,-6 14 0 15,-3 15 1-15,-5 9-1 16,-3 7 0-16,-2 5 0 15,0 0-2-15,-2-8 0 16,0-15-4-16,8 4-6 0,0-29-31 16,5-3 0-16,-13-18-1 15,31-16 1-15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3-28T13:49:20.4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24367 999 31 0,'-18'19'18'0,"18"-19"0"15,0 0-1-15,-17 21-2 16,-1-25-2-16,18 4-1 16,-25 8-2-16,25-8 0 15,-25 8-1-15,25-8-1 16,-19 6-1-16,19-6 0 16,0 0-2-16,0 0 0 15,-14 17-1-15,14-17 0 0,0 0-1 16,33 9 0-16,-10-9-1 15,12 2 0-15,6-4-1 16,7 1 1-16,4-5-1 16,6-2-1-16,-4 0 1 15,-6-1-1-15,-7 3 1 16,-9 2-1-16,-7-2 0 16,-5 3 1-16,-20 3-1 15,0 0 1-15,0 0-1 16,-22 11 1-16,-5-1-1 15,-9-1 1-15,-5 7-2 16,-5-3 1-16,-4 2 1 16,-4 1-1-16,6-1 0 0,-1-3 0 15,9-3 0-15,5 1 0 16,4-4 1-16,8-3-1 16,2 1 1-1,21-4 0-15,0 0 0 0,0 0 0 16,29 12 0-16,4-14 0 15,5-2 1-15,9 2-1 16,7-4 0-16,3 1 0 16,3 1 0-16,-6-4-1 15,-4 2 1-15,-7 8 0 16,-7-4-1-16,-5 2 0 16,-8 0 1-16,-23 0-2 15,27-4 0-15,-27 4-2 0,0 0-3 16,12-17-8-16,-12 17-27 15,0 0-2 1,0 0 1-16,0 0 0 16</inkml:trace>
  <inkml:trace contextRef="#ctx0" brushRef="#br0" timeOffset="10443.7377">14929 3063 42 0,'0'0'33'0,"19"15"0"16,-19-15-5-16,17-5-15 0,24 10-3 16,-6-20 0-16,32 15-2 15,1-15-1-15,26 11-1 16,7-12-1-16,16 13 0 16,-1-11 0-16,9 12 0 15,-1-5-1-15,1 7-1 16,-3-4 0-16,-7 6-1 15,-14-6 0-15,-7 2-1 16,-13 2 0-16,-13 0-2 16,-14 2 0-16,-16-4-1 15,-9 13-2-15,-29-11-4 16,25 23-7-16,-25-23-24 16,-17 25-1-16,-4-9 0 0,-6 1 1 15</inkml:trace>
  <inkml:trace contextRef="#ctx0" brushRef="#br0" timeOffset="11075.9641">16132 3376 28 0,'18'-29'33'0,"-18"29"1"0,23-31 0 16,-25 4-17-16,25 20-1 15,-25-18-4 1,2 25-3-16,12-31-2 16,-12 31-1-16,0-21-1 0,0 21-1 15,-14-17 0-15,14 17-1 16,-31-4-1-16,6 11-1 15,-6 1 0-15,1 8 0 16,-3 5-1-16,2 7 1 16,4-1-1-16,8-4 0 15,7 2 0-15,12-25 0 16,10 23-1-16,9-25 1 0,8-7 0 16,4-9 0-16,2-6 0 15,-1 0 0 1,-3-2 1-16,-4 1-1 15,-7 7 2-15,-18 18-1 16,0 0 0-16,11 20 1 0,-24 12-1 16,1 12 0-16,-3 8 1 15,1 10-1-15,3-1 0 16,5 2-1-16,10-7 1 16,11-10-1-16,12-12 0 15,12-11 0-15,5-9 0 16,3-12 0-16,-1-12-1 15,-2-9 2-15,-9-8-1 16,-12-4 1-16,-11-1-1 16,-16-5 1-16,-14 1-1 15,-9 1 1-15,-5 7-2 16,-5-3-1-16,4 12-4 0,-11-4-26 16,17 15-9-16,2 2-1 15,25 6 1-15</inkml:trace>
  <inkml:trace contextRef="#ctx0" brushRef="#br0" timeOffset="11721.1953">17338 3178 72 0,'0'0'38'16,"0"0"1"-16,0 0-1 16,0 0-28-1,0 0-2-15,37-8-3 16,-14-3-1-16,13 7-1 0,1-2-2 16,5 1-2-16,7 8-6 15,-11-5-32-15,7-3-1 16,-5-3 0-16,-1 2 0 15</inkml:trace>
  <inkml:trace contextRef="#ctx0" brushRef="#br0" timeOffset="12856.6018">19811 3207 42 0,'2'-23'37'0,"-2"23"1"0,0 0 1 15,-8-31-17-15,25 41-6 16,-17-10-5-16,0 0-3 16,0 0-2-16,8 21-2 15,-8-21 0-15,13 40-1 16,-5-13 0-16,6 6 0 16,-3 1-2-16,3 1 1 15,-5-5 0-15,5-5-1 16,-4-4 0-16,3-3 1 15,-13-18-1-15,25 7-1 16,-25-7 2-16,33-25-1 16,-14 2 1-16,0-4-2 15,1-5 1-15,1-6-1 0,0 1 0 16,-2-5 0-16,1 0-1 16,-1-4-2-16,6 13-1 15,-6-7-5 1,30 5-34-16,-22 3-1 0,2 7 0 15,-6 4-1-15</inkml:trace>
  <inkml:trace contextRef="#ctx0" brushRef="#br0" timeOffset="14868.3223">9700 3429 10 0,'0'0'29'16,"-4"-23"2"-16,4 23-8 15,0 0-3-15,0-21-2 16,0 21-1-16,0 0-4 16,0 0-3-16,0 0-1 15,0 0-2-15,0 0-1 16,0 0 0-16,4-17-2 16,-4 17 0-16,0 0 0 15,0 0-2-15,8 17 1 0,-8-17-1 16,9 35 0-16,-1-12-1 15,0 6 0-15,3 9 1 16,1-2-1-16,-1 5 0 16,-1-5 0-16,0 1 0 15,-3-3 0-15,-1-3-1 16,0-4 1-16,-2-10-2 16,-4-17 0-16,2 23-2 15,-2-23 0-15,0 0-4 16,0 0-6-16,0 0-28 15,-4-33 1-15,-6 3-1 16,4-3 2-16</inkml:trace>
  <inkml:trace contextRef="#ctx0" brushRef="#br0" timeOffset="15304.4796">9561 3426 48 0,'-17'-16'35'15,"17"16"1"-15,-8-32 0 16,29 24-23-16,4-19-3 15,31 14-3-15,2-10 0 16,19 13-2-16,-2 0 0 16,6 14-1-16,-11 4 1 15,-5 13-1-15,-16 4 0 16,-13 13 0-16,-22 1-1 16,-10 11 0-16,-14-8 1 15,-7 2-2-15,-12-6 0 0,0-5-1 16,-4-10 0-16,8-4 0 15,6-7-1-15,19-12-1 16,0 0-1-16,15-25 1 16,22 9-1-16,9-3 0 15,10 6 1-15,2-3-1 16,0 9 1-16,-4 10 1 16,-14 11 0-16,-11 9 1 15,-19 4 1-15,-18 7 0 16,-17 1 1-16,-18 5-1 15,-14-2 1-15,-9-3-1 16,-9-4 0-16,-4 1-2 16,2-7 1-16,3-4-3 0,16 2-6 15,4-15-34-15,18-2-2 16,9-10 0-16,27 4 0 16</inkml:trace>
  <inkml:trace contextRef="#ctx0" brushRef="#br0" timeOffset="76251.3101">7302 7920 28 0,'0'0'29'0,"2"-21"-6"16,-2 21-3-16,0 0-1 16,0 0-3-16,-4-20-3 15,4 20-2-15,0 0-2 0,0 0-1 16,0 0 0-16,0 0-1 15,0 0-2-15,0 0-1 16,-2-17-1-16,2 17 0 16,0 0 0-16,0 0-1 15,0 0 0-15,0 0 0 16,0 0 0-16,10 37 0 16,-8-14-1-16,2 9 1 15,-2 3-1-15,2 1 0 16,-2 1-1-16,1-3 1 15,-1-3 0-15,-2-2 0 16,0-6 0-16,-2-2 0 0,1-4 0 16,1-17 0-16,-6 25-1 15,6-25 0-15,0 0 0 16,-2 17-1 0,2-17 1-16,0 0-2 0,0 0 0 15,0 0 0-15,0 0-2 16,2-17-3-16,-2 17-7 15,0 0-27-15,0 0 0 16,0 0 0-16,0 0 1 16</inkml:trace>
  <inkml:trace contextRef="#ctx0" brushRef="#br0" timeOffset="76847.5251">7231 8326 11 0,'0'0'33'0,"0"0"0"15,0 0 2-15,-2-19-14 16,2 19-3-16,0 0-3 15,0 0-3-15,0 0-3 16,0 0-2-16,0 0-1 16,0 0-1-16,0 0-1 15,0 0 0-15,10 18-2 16,-10-18 1-16,7 26-2 16,-7-26 1-16,10 33-1 15,-2-16 0-15,-2 1-1 16,1 1 1-16,-7-19 0 15,16 28-1-15,-16-28 2 16,17 8-2-16,-17-8 1 0,17-8 0 16,-17 8 0-16,22-23 0 15,-22 23-1-15,25-36 0 16,-10 19-1-16,2-2-1 16,1 3-2-16,-10-3-5 15,17 0-32-15,-25 19 0 16,7-17-1-16,-7 17-1 15</inkml:trace>
  <inkml:trace contextRef="#ctx0" brushRef="#br0" timeOffset="77883.8962">6963 7248 40 0,'0'0'33'0,"2"-21"1"16,-4 4-13-16,2 17-3 16,0-19-5-16,0 19-3 15,0 0-2-15,0 0-2 16,4-23 0-16,-4 23 0 15,0 0-1-15,7 21-1 0,-7-21 0 32,4 38-1-32,-4-13-1 0,6 8 0 0,-4-1-1 15,2 1-1-15,0 0 1 16,-2-3-1-16,0-3 0 16,-1-4-1-16,1-4 1 15,-2-19-2-15,4 27-1 16,-4-27-2-16,0 0-2 15,0 0-8-15,0 0-25 16,2-30 1-16,-2 10 1 16,0-5 0-16</inkml:trace>
  <inkml:trace contextRef="#ctx0" brushRef="#br0" timeOffset="78184.0026">6907 7222 35 0,'0'0'35'16,"0"0"-1"-16,0 0 2 15,-12-31-19-15,34 35-3 16,-19-22-4-16,26 15-3 15,-9-15-2-15,12 9-1 0,1-10-1 16,4 5-1-16,-1 1-1 16,1-1-3-16,2 5-3 15,-16-12-5-15,14 19-19 16,-16-4-9-16,-21 6 0 16,17 2 1-16</inkml:trace>
  <inkml:trace contextRef="#ctx0" brushRef="#br0" timeOffset="78364.0673">7011 7317 62 0,'4'22'37'0,"13"-19"2"16,8-5 0-16,24 4-27 16,-22-19-2-16,15 8-5 15,-5-1-4-15,-8-13-12 16,-6 15-26-16,-2 3-2 15,-21 5 0-15,19 3-2 16</inkml:trace>
  <inkml:trace contextRef="#ctx0" brushRef="#br0" timeOffset="80343.776">6963 7787 17 0,'0'0'15'0,"0"0"0"16,0 0-1 0,0 0 1-16,-14 18-2 0,14-18-1 15,0 0-2-15,0 0-1 16,0 0-1-16,0 0-2 16,0 0-1-16,0 0-1 15,0 0 0-15,0-19-1 16,0 19 0-16,0 0 1 15,22-14-1-15,-22 14 0 16,0 0 1-16,19-27-1 16,-19 27-1-16,21-7 1 0,-21 7-1 15,25-8 0 1,-25 8-1-16,31-10 1 16,-12 8-1-16,-1 0 0 15,1 1 1-15,-2 1-1 0,3-2 1 16,-3 4-2-16,2 1 1 15,-1 1-1-15,1-2 1 16,-2 0-1-16,3 2 0 16,-20-4 0-16,32 2 0 15,-32-2 0-15,27 0-1 16,-27 0-1-16,23 0-2 16,-1 11-4-16,-22-11-9 15,25-5-19-15,-8 8 0 16,-17-3 0-16,35 8 0 15</inkml:trace>
  <inkml:trace contextRef="#ctx0" brushRef="#br0" timeOffset="80795.9382">7653 7820 38 0,'22'-4'30'16,"-22"4"-5"-16,0 0-7 16,0 0-3-16,17 2-4 15,-17-2-3-15,23 4-1 0,-23-4-2 16,27 10-1-16,-27-10-1 15,27 13 0-15,-10-5-1 16,-17-8 0-16,29 17 0 16,-29-17 0-16,33 17-1 15,-33-17 1-15,31 19 0 16,-31-19-1-16,33 23 1 16,-33-23-2-16,33 23 1 15,-33-23 0-15,30 25-1 16,-30-25 0-16,24 18 0 15,-24-18-1-15,21 15 1 16,-21-15-2-16,0 0-2 0,23 23-3 16,-23-23-8-16,0 0-20 15,19 8 0-15,-19-8-1 16,0 0 1-16</inkml:trace>
  <inkml:trace contextRef="#ctx0" brushRef="#br0" timeOffset="81396.1536">8298 8227 29 0,'0'0'25'15,"0"0"-2"-15,19 23-2 16,-19-23-3-16,0 0-3 15,17 9-4-15,1 3-2 16,-18-12-2-16,17 13-1 0,-17-13-1 16,17 21-1-16,-17-21-1 15,14 25 0-15,-14-25-1 16,11 31 0-16,-11-31 0 16,8 31 0-16,-8-31-1 15,10 28 0-15,-10-28-1 16,11 23 1-16,-11-23-1 15,10 29 1-15,-4-10-1 16,-6-19 0-16,9 29 1 16,-9-29-1-16,8 29 1 15,-8-29-1-15,4 25 1 16,-4-25-2-16,0 0 1 16,10 17-1-16,-10-17 1 0,0 0-1 15,15 21-1-15,-15-21-1 16,0 0 0-16,0 0-2 15,21 19-3 1,-21-19-7-16,0 0-16 0,0 0-4 16,0 0 0-16,0 0 1 15</inkml:trace>
  <inkml:trace contextRef="#ctx0" brushRef="#br0" timeOffset="82087.4003">8568 8887 29 0,'0'0'27'0,"9"17"-6"16,-9-17-3-1,0 0-4-15,0 0-2 16,14 19-3-16,-14-19-2 15,0 0-1-15,6 17-2 0,-6-17 0 16,5 21-1-16,-5-21-1 16,8 23 1-16,-2-5-1 15,-6-18 1-15,4 28-1 16,-4-28 0-16,4 27 0 16,-4-27 0-16,1 29 0 15,-1-29-1-15,0 27 0 16,0-27 1-16,0 21-1 15,0-21 1-15,-1 23-1 16,1-23 0-16,0 19 1 16,0-19-1-16,-2 17 0 15,2-17 0-15,-4 20-1 16,4-20 1-16,-2 25 1 0,2-25-1 16,-2 23 0-16,2-23 0 15,-2 19 0-15,2-19-1 16,0 0 1-16,4 21-1 15,-4-21 0-15,0 0 0 16,4 17 1-16,-4-17-1 16,0 0 0-16,2 21 0 15,-2-21 0-15,0 0-1 16,0 0-1-16,2 21-4 16,-2-21-6-16,0 0-23 15,0 0-3-15,0 0 0 16,0 0 1-16</inkml:trace>
  <inkml:trace contextRef="#ctx0" brushRef="#br0" timeOffset="83687.9778">8475 9493 40 0,'0'0'34'0,"0"0"-3"15,0 0-8-15,-17-18-4 16,17 18-5-16,0 0-3 16,0 0-2-16,-22-2-3 15,22 2-1-15,-17-1-1 0,17 1-1 16,-27-2 1-16,27 2-1 16,-38 0 0-16,16 5 0 15,-7-5-1 1,4 2 0-16,-4-4 0 0,4 2-2 15,-2 2 1-15,6-4 0 16,-2 0-1-16,4-1 1 16,-3 1-1-16,5-2 1 15,0 2-1-15,-1 0 1 16,18 2-1-16,-29-4 1 16,29 4-1-16,-21-4 0 15,21 4 1-15,0 0-1 16,-17-3 0-16,17 3 1 0,0 0-1 15,0 0 1-15,-18-4-1 16,18 4 0-16,0 0 1 16,0 0-1-1,0 0 1-15,-17 2-1 0,17-2 0 16,0 0 1-16,0 0-1 16,0 0 0-16,0 0 0 15,0 0 0-15,0 0 0 16,0 0 0-16,0 0 0 15,0 0 0-15,0 0 0 16,0 0 0-16,0 0-1 16,0 0-1-16,0 0-2 15,0 0-2-15,29-2-7 0,-29 2-27 16,0 0-2-16,6-21 1 16,-6 21 0-1</inkml:trace>
  <inkml:trace contextRef="#ctx0" brushRef="#br0" timeOffset="84124.1305">8051 9310 44 0,'0'0'37'16,"0"0"0"-16,0 0 1 15,0 0-20-15,0 0-5 0,0 0-5 16,0 0-1-16,0 0-2 15,-10 20-2 1,10-20 0-16,-17 21-1 16,17-21 0-16,-27 25 0 0,7-12 0 15,1 1-2-15,-4-1 1 16,4 2 0-16,-1-3 0 16,3-1-1-16,17-11 0 15,-27 21 0-15,27-21 0 16,0 0-1-16,-15 20 2 15,15-20-1-15,0 0 0 16,0 0 1-16,13 19 0 16,-13-19-1-16,19 4 1 15,-19-4 0-15,29 9-1 16,-29-9 1-16,29 2-1 16,-29-2 1-16,23 2-1 15,-23-2 1-15,0 0-1 0,0 0-3 16,20 13-3-16,-20-13-32 15,0 0-3-15,0 0-2 16,0 0 1-16</inkml:trace>
  <inkml:trace contextRef="#ctx0" brushRef="#br0" timeOffset="84927.4207">8415 9637 18 0,'6'19'26'16,"-6"-19"-2"0,0 0-5-16,0 0-2 15,0 0-2-15,-13 28-3 0,13-28-3 16,0 0-1-16,-20 16-1 15,20-16-2-15,-6 19 0 16,6-19-2-16,-5 29 0 16,3-10-2-16,-2-2 2 15,0 6-3-15,-2-4 2 16,0 6-1-16,-1-4 0 16,-1 2 0-16,-2-5 0 0,3 1 0 15,7-19 0-15,-20 31 0 16,20-31 0-1,-19 26 0-15,19-26-1 16,-17 23 0-16,17-23-2 16,-18 16-1-16,18-16-3 0,-19 8-8 15,19-8-21-15,0 0-1 16,0 0 0-16,-13 17 1 16</inkml:trace>
  <inkml:trace contextRef="#ctx0" brushRef="#br0" timeOffset="85339.5689">7970 10317 1 0,'0'25'23'16,"-22"-25"2"-16,24 22 0 16,-2-22-13-16,-21 15-2 15,21-15 0-15,-19 19-1 16,13-2 0-16,-13-11 0 16,13 15 0-16,-19-13-1 15,15 13-1-15,-13-11-2 16,8 9-1-16,-5-4-2 15,3 4 0-15,0-3-1 16,1 3 0-16,-1-6-1 0,17-13 1 16,-31 29-1-16,31-29-1 15,-29 21 0-15,29-21-1 16,-23 23-3-16,6-23-6 16,17 17-11-16,0-17-12 15,-22 18 0-15,22-18 0 16,-21 15 6-16</inkml:trace>
  <inkml:trace contextRef="#ctx0" brushRef="#br0" timeOffset="85727.7044">7082 10885 15 0,'0'0'7'0,"0"0"4"16,-21 6 1-16,21-6 0 15,0 0 1-15,-23-6 0 16,23 6-1-16,-21 4 0 15,21-4-1-15,-27 4-3 16,27-4-3-16,-29 4 0 0,29-4-2 16,-29 6-1-16,29-6 0 15,-35 5-1 1,18-3 1-16,-4 0-2 16,-1 2 1-16,-1 0-3 0,0-8-2 15,4 8-6-15,-6-8-13 16,-4-6-8-16,29 10-1 15,-33-9 1-15</inkml:trace>
  <inkml:trace contextRef="#ctx0" brushRef="#br0" timeOffset="86103.8416">6309 10812 1 0,'-39'12'21'0,"39"-12"10"16,-36 11 2-16,18-16-14 15,18 5 0-15,-30-2-3 0,30 2-4 16,-24-8-4 0,24 8-2-16,0 0-3 15,-19-10 0-15,19 10-1 16,0 0-2-16,-17-13-1 0,17 13-1 16,0 0-2-16,-23-27-6 15,23 27-8-15,0 0-17 16,-27-21 1-16,27 21-1 15,-27-25 1-15</inkml:trace>
  <inkml:trace contextRef="#ctx0" brushRef="#br0" timeOffset="86401.9477">5806 10471 14 0,'-26'-19'29'0,"26"19"0"15,-27 0-11-15,10-12-5 16,17 12-4-16,-23-21-3 16,23 21-3-16,-17-27-1 15,17 27-2-15,-14-30-1 16,4 9 0-16,5 3-1 15,-3-3 0-15,8 21-2 16,-15-36-6-16,15 36-7 16,-8-23-8-16,-11-4-2 15,19 27 0-15</inkml:trace>
  <inkml:trace contextRef="#ctx0" brushRef="#br0" timeOffset="86768.0775">5269 9951 14 0,'0'0'27'15,"0"-19"-4"-15,0 19-4 16,-4-21-1-16,4 21-3 15,-3-33-2-15,3 33-3 0,-2-46-3 16,4 25-1-16,-10-12-2 16,8 7-2-16,-8-5-1 15,2 4-1-15,1-6 1 16,-3 7-1-16,2 1 0 16,-2-2-1-16,1 0 0 15,1 0-1-15,2 2 1 16,-2-2-2-16,6 4-1 15,-4-11-2-15,12 15-5 16,-10-12-16-16,-2-6-5 16,10 9-1-16,-10-9 2 15</inkml:trace>
  <inkml:trace contextRef="#ctx0" brushRef="#br0" timeOffset="86956.1455">5233 8848 1 0,'0'0'7'0,"5"-36"10"16,1 17-14-16,-2-3-4 16,2-4-3-16,2 4-5 15,-12-14-4-15,4 36 13 16</inkml:trace>
  <inkml:trace contextRef="#ctx0" brushRef="#br0" timeOffset="87196.2315">5609 8202 22 0,'35'-21'10'15,"-3"-8"-1"-15,3 8 0 0,0-6-5 16,-1 2-8-16,15 13-13 16,-28-26-3-1,27 27 8-15</inkml:trace>
  <inkml:trace contextRef="#ctx0" brushRef="#br0" timeOffset="87403.3071">6166 7845 6 0,'27'4'18'0,"-27"-4"-8"15,35-25-2-15,-16 10-3 16,2 3-3-16,1 2-1 15,-5-1-1-15,4 3 1 16,-1 1-2-16,3-1-3 16,-6-13-12-16,14 23-3 15,-21-29 9-15,22 27 10 0</inkml:trace>
  <inkml:trace contextRef="#ctx0" brushRef="#br0" timeOffset="89003.8824">5235 9197 20 0,'0'0'9'15,"-18"4"1"-15,18-4-1 16,0 0-2-16,0 0-1 16,0 0 0-16,0 0 0 15,0 0 1-15,0 0 1 16,0 0 1-16,-15-19 0 15,15 19 1-15,0 0-1 16,0 0 0-16,-8-19-2 16,8 19 0-16,0 0 0 0,0 0-2 15,0 0 0-15,0 0 0 16,-6-27-1-16,6 27-1 16,0 0 0-16,0 0-1 15,-5-23 0-15,5 23-1 16,1-19 0-16,-1 19-1 15,6-25 1-15,-6 25 0 16,8-31-1-16,-2 14 0 16,-2-2 1-16,1 1-1 15,3-3 0-15,0 0 0 16,1 2 0-16,3-2-1 16,2 2 1-16,1-2 0 15,4 1 0-15,1-3-2 0,3 6-1 16,-4-8-2-16,12 14-7 15,-22-14-17 1,9 4-8-16,-1 3 0 16,-7-3 0-16</inkml:trace>
  <inkml:trace contextRef="#ctx0" brushRef="#br0" timeOffset="89560.0794">5632 8361 22 0,'0'0'23'0,"0"0"-1"15,0 0-2-15,0 0-2 16,-25 4-4-16,25-4-3 16,0 0-3-16,0 0-1 0,0 0-1 15,0 0-1-15,0 0 0 16,-4-19 0-16,4 19-1 15,17-20-1 1,-17 20 0-16,25-26-1 0,-25 26 0 16,33-27-1-16,-15 9 1 15,1 5 0-15,-2-2 0 16,4 3 0-16,-3-3-1 16,7 3 1-16,-2-1-1 15,4-2-1-15,0 1 1 16,0-1-1-16,0-2 0 15,-4 5 0-15,0-1 0 16,-3 1 0-16,-20 12-1 0,29-17 0 16,-29 17-2-1,23-10-2-15,-6 20-6 16,-17-10-25 0,17-4-1-16,-17 4-1 0,26-10 2 0</inkml:trace>
  <inkml:trace contextRef="#ctx0" brushRef="#br0" timeOffset="95903.3529">4075 15140 40 0,'0'0'35'15,"0"0"0"-15,0 0 1 16,-2 25-26-16,18 13-1 16,-12 0-2-16,13 24-1 15,-5-3-2-15,9 12-1 16,-6-4-2-16,3 2 2 15,-7-7-2-15,-1-7-1 16,-4-9 0-16,-8-17-1 16,0-4-1-16,2-25-2 0,-18 8-1 15,-3-31-4-15,10 6-1 16,-20-37-1-16,13 10-1 16,-16-29 3-1,13 8 0-15,-12-18 3 0,8 6 3 16,0 1 2-16,5-1 4 15,15 16 2-15,1-7 1 16,19 24 1-16,2-7 1 16,22 24-1-16,-2-2-1 15,13 21 1-15,-6 1-1 16,8 24 1-16,-15 2-1 16,0 23 0-16,-20 2-1 15,-7 16-1-15,-18-5 0 0,-6 9 0 16,-11-11-2-1,0-5-1-15,0-7-2 16,0-22-3-16,13 6-6 16,-7-23-28-16,19-2-1 0,8-39 0 15,5 7-1-15</inkml:trace>
  <inkml:trace contextRef="#ctx0" brushRef="#br0" timeOffset="96587.5945">4392 14984 49 0,'7'-21'35'0,"-7"21"1"16,41-28 0-16,-2 16-28 16,-3-7 0-16,22 11-1 0,-8-1-2 15,14 12 0-15,-12 3-1 16,0 15-1-16,-13 0 0 15,-7 14 0-15,-10-1 0 16,-5 3-2-16,-7-1 1 16,-7-3 0-16,-1-6-1 15,-4-6 0-15,2-21-1 16,0 0 0-16,-17 9 0 16,17-9 0-16,-21-30-1 15,5 11 1-15,-1-3 0 16,-6 5-1-16,-4 4 1 15,-4 5 0-15,-4 8 0 16,1 10 1-16,1 5-1 0,6 8 0 16,6 6 1-16,9 0-1 15,8-1 0-15,12 1 0 16,7-6 0-16,8-4 0 16,6-5 0-16,2-8 0 15,0-6-2-15,-2-10 0 16,2-5-1-16,-6-14-2 15,4-2-3-15,-14-23-4 16,16 14-6-16,-27-35-3 16,23 22 1-16,-27-28 6 15,14 20 5-15,-18-5 5 16,4 9 6-16,0 19 5 16,-16-8 7-16,16 46 6 0,-13-31-1 15,21 48-4-15,-8-17-3 16,0 60-4-16,0-22-2 15,13 19-2-15,-7 1 0 16,9 7-1-16,-1 0-2 16,5-5 0-16,0-12-2 15,1-6 0-15,-1-7-2 16,-6-16-2-16,7 4-3 16,-20-23-9-16,15-17-22 15,-15 17 0-15,-8-41 1 16,-5 9-1-16</inkml:trace>
  <inkml:trace contextRef="#ctx0" brushRef="#br0" timeOffset="97031.7546">4849 14852 33 0,'0'0'33'0,"-25"-21"-1"16,25 21 1 0,21-10-23-16,-11-9-1 0,19 4-3 15,-2-10 0-15,15 10 0 16,-9-7 0-16,7 21-1 15,-9-1 1-15,4 15-1 16,-12 2 1-16,6 24-1 16,-14 5-1-16,5 11 0 15,-5 1-2-15,2 0 0 16,-3-4-1-16,-1-5 1 16,1-8-2-16,-2-3 1 0,-3-11-1 15,-9-25 0 1,0 0 0-16,19 4-1 0,-11-23 0 15,0-12 0 1,2-1 0-16,-1-11 0 0,7 1 0 16,-1 0 1-16,4 6 0 15,3 5-1-15,1 6 2 16,4 11 0-16,-2 7 0 16,0 11-1-16,-4 5 1 15,0 10-1-15,-5 4 1 16,-1 6 0-16,-3 2-2 15,-6-4 1-15,-1 5-2 0,-1-12-2 16,12 8-7-16,-16-28-28 16,2 19-2-16,-2-19 0 15,0 0 1 1</inkml:trace>
  <inkml:trace contextRef="#ctx0" brushRef="#br0" timeOffset="97315.8558">5896 14793 43 0,'0'0'35'15,"19"11"2"-15,-19-11-1 0,16-19-25 16,5 28-3-16,-21-9-1 16,29-9-4-16,-12 3-2 15,3-5-3-15,3 13-7 16,-23-2-25-16,27-10-2 16,-27 10 0-16,21-13-1 15</inkml:trace>
  <inkml:trace contextRef="#ctx0" brushRef="#br0" timeOffset="97507.9266">5979 14887 51 0,'0'0'35'0,"21"5"1"15,-1-10-1-15,7 1-27 16,-10-8-4-16,6 3-5 15,8 9-22-15,-8-4-11 16,-23 4-2-16,35-10 1 16</inkml:trace>
  <inkml:trace contextRef="#ctx0" brushRef="#br0" timeOffset="98248.1895">6674 14562 36 0,'0'0'36'16,"9"-25"2"-16,-9 25 0 15,18-9-18-15,-32-8-6 16,14 17-4-16,0 0-2 0,0 0-2 16,0 0-1-16,19 21-2 15,-19-21 0-15,2 28-1 16,-2-28 0-16,2 29-1 15,-2-29-1-15,2 19 1 16,-2-19 0-16,0 0-2 16,0 0 1-16,0 0 0 15,-10-19 0-15,10 19-1 16,-21-13 1-16,4 9 0 16,-2 6 0-16,-3 6 0 15,-1 11 0-15,-4 13 0 16,6 7 0-16,6 5 1 15,3 0-1-15,12 2 0 0,6 0 0 16,9-8 0-16,8-7-1 16,10-19-1-1,4-7 0-15,-2-12-2 16,7-5-1-16,-9-20-2 0,11 9-2 16,-23-25-7-16,24 17-6 15,-36-23-1-15,26 20 4 16,-27-14 7-16,13 17 6 15,-13 4 5-15,-3-4 4 16,-5 31 9-16,2-24 7 16,-2 24 3-16,0 0-2 15,16 38-6-15,-26-15-3 0,20 17-4 16,-12-7-1-16,12 9-3 16,-7-6-1-1,5-3-2-15,2-2-3 16,-10-31-2-16,27 34-14 0,-27-34-20 15,19-21-1-15,-13-8-1 16,-2-3 2-16</inkml:trace>
  <inkml:trace contextRef="#ctx0" brushRef="#br0" timeOffset="98384.2383">6988 14326 12 0,'0'0'22'0,"-17"-5"-14"16,17 5-8-16,0 0-17 16,0 0-7-16</inkml:trace>
  <inkml:trace contextRef="#ctx0" brushRef="#br0" timeOffset="98703.3556">7092 14511 43 0,'8'23'38'16,"1"0"1"-16,1 0 0 15,2 9-17-15,-12-32-9 16,19 46-6-16,-19-46 0 16,15 37-3-16,-15-37-2 15,10 25-1-15,-10-25 0 16,0 0 0-16,0 0-1 0,-12-20 0 15,12 20 0-15,-11-38 0 16,9 19-1-16,-2-10 0 16,6 6-1-16,-2-2 0 15,8 2-2-15,-2-2-1 16,-6 25-2-16,17-42-7 16,8 31-19-16,-25 11-6 15,27-20 1-15,-10 15 1 16</inkml:trace>
  <inkml:trace contextRef="#ctx0" brushRef="#br0" timeOffset="99098.4942">7495 14386 25 0,'0'0'35'0,"21"-14"-1"16,-21 14 2-16,14-23-15 15,3 27-5-15,-17-4-5 16,0 0-4-16,2-17-1 16,-2 17-1-16,0 0 0 15,0 0-2-15,0 0 0 16,-21 21 0-16,21-21-1 16,-25 25 0-16,25-25-1 15,-29 33 0-15,14-12 0 16,1 4-1-16,1 2 2 0,1 1-2 15,6 1 1-15,6-2-2 16,4 0 3 0,6-6-3-16,3-4 2 15,5-5-1-15,3-3-1 0,0-5-1 16,6-6-2-16,-6-7-1 16,10 7-4-16,-19-21-16 15,13 7-16-15,-6-1 2 16,0-2-1-1,-3-4 2-15</inkml:trace>
  <inkml:trace contextRef="#ctx0" brushRef="#br0" timeOffset="99743.725">7763 14259 33 0,'0'0'35'0,"0"0"2"16,6-19-6-16,-6 19-7 16,0 0-6-16,0 0-5 15,0 0-4-15,-10 33-3 16,5-16-2-16,5 10 0 15,0 0-2-15,4 3-1 16,3 3 1-16,7-4 0 16,5-4-2-16,6-6 1 0,2-10-1 15,4-7 0 1,2-7 0-16,7-9 0 16,-1-5-1-16,-1-10-1 15,1-5 2-15,-8-7-1 0,-2 1-1 16,-8 0 1-16,-6 2 0 15,-9 7 0-15,-8 6 0 16,2 25 1-16,-17-23 1 16,17 23 0-16,-23 17 0 15,19 4 1-15,8 4-1 16,9 0 0-16,12-4 0 16,8 0 0-16,11-5-1 15,9-12 0-15,6-1-4 16,-7-29-15-16,8 14-21 15,-4-11 0-15,-10-4-1 16,-5-2-1-16</inkml:trace>
  <inkml:trace contextRef="#ctx0" brushRef="#br0" timeOffset="104251.3397">5098 15915 48 0,'-8'-19'36'16,"8"19"3"-16,-27-10-2 16,-4 16-24-16,18 32-3 15,-18 6-3-15,11 27-1 16,-3 4-3-16,14 11 0 16,5 4-3-16,15-1 1 15,11-11-1-15,14-16 0 16,12-24 0-16,12-21 0 15,8-22 1-15,3-20-1 16,-5-20 1-16,-7-12-1 16,-12-12 2-16,-12-4-1 0,-18-6 1 15,-17-3-2-15,-16 1 1 16,-13 8 0 0,-11 4 0-16,-10 12-1 15,0 5 0-15,-6 12-2 0,6 15-2 16,-2 6-1-16,21 24-6 15,-14-1-26-15,20 13-3 16,6 1 0-16,5 12 1 16</inkml:trace>
  <inkml:trace contextRef="#ctx0" brushRef="#br0" timeOffset="104584.4616">4941 16258 59 0,'0'0'39'0,"0"0"0"15,0 0 0-15,0 0-28 16,0 0-3-16,41-2-2 16,-10-9-1-16,11-1-2 15,5-1 0-15,5-1 0 16,-2-1-1-16,-2 1-1 15,-8 3 0-15,-5 3 0 16,-8 1 0-16,-6 5-1 16,-21 2 1-16,22-6-1 15,-22 6-1-15,0 0-1 16,0 0-2-16,0 0-2 16,0 0-7-16,0 0-28 15,0 0-1-15,0 0 1 0,19-12 0 16</inkml:trace>
  <inkml:trace contextRef="#ctx0" brushRef="#br0" timeOffset="105123.653">5987 15995 30 0,'0'0'35'15,"-21"21"0"-15,21-21 0 16,-8 20-16-16,8-20-5 16,0 0-5-16,0 0-3 15,0 0 0-15,31-16-3 16,-4 7 0-16,4-11-2 16,5 5 1-16,9-4-3 15,3-8 0-15,-2 6-1 16,-5-2-4-16,1 11-3 15,-21-9-18-15,4 14-11 16,-25 7 0-16,0 0 1 0</inkml:trace>
  <inkml:trace contextRef="#ctx0" brushRef="#br0" timeOffset="105292.7155">6087 16107 49 0,'0'0'36'16,"-4"19"1"-16,4-19-1 15,0 0-24-15,39-8-5 16,-18-3-3-16,10-1-4 16,2 12-8-16,-2-8-28 15,-4-1 0-15,0 3-2 16,-6-4 1-16</inkml:trace>
  <inkml:trace contextRef="#ctx0" brushRef="#br0" timeOffset="107151.3785">7312 15460 24 0,'2'-29'33'0,"-2"29"0"16,0 0-8-16,2-38-5 15,-2 38-3-15,0-29-5 0,0 29-2 16,-6-27-2-16,6 27-2 16,-15-19-1-16,15 19-1 15,-37 4-1-15,12 11 0 16,-10 6-1-16,0 12 1 16,-5 3-2-16,-1 14 0 15,3 0 0-15,9 2 0 16,4-4-1-16,11-6 1 15,10-9-1-15,10-6 0 16,12-12 0-16,5-7 0 16,6-12 1-16,0-10-2 15,3-11 2-15,-3-5-2 16,0-7 1-16,-4-5 0 0,-1-2 0 16,-7 0 0-16,-2 2 0 15,-3 5 0-15,-4 7 1 16,-3 7-1-16,-5 23 1 15,10-18 0-15,-10 18 1 16,6 27-1-16,-6 6 1 16,4 13-1-16,-6 9 1 15,4 13-1-15,-2 6 1 16,0 3-1-16,-2 2 0 16,4-4-1-16,0-6 0 15,0-14 0-15,3-5-1 16,-1-15 0-16,2-7-1 0,-2-10 0 15,-4-18-3-15,0 0-2 16,21 5-5-16,-25-26-30 16,12-7 2-16,-2-11-1 15,-1-7 1-15</inkml:trace>
  <inkml:trace contextRef="#ctx0" brushRef="#br0" timeOffset="107483.4985">7553 15497 71 0,'0'32'40'15,"-10"10"-1"-15,3 12 0 0,-11-4-30 16,18 15-3 15,-5-13-1-31,10-4-3 0,5-16 1 0,11-10-4 31,6-15 3-31,6-14-2 0,2-15-1 0,-4-10 2 0,-4-10-1 16,-6-8 1-16,-8 0-1 16,-9-2 0-16,-10 2 0 15,-5 8 1-15,-7 6-1 16,-3 5-1-16,0 12-2 16,-2 1 0-16,23 18-2 15,-31-17-3-15,31 17-6 16,0 0-16-16,0 0-8 0,2-17-1 15,-2 17 1-15</inkml:trace>
  <inkml:trace contextRef="#ctx0" brushRef="#br0" timeOffset="107731.589">7779 15249 46 0,'0'0'37'0,"29"-23"1"16,-29 23-1-16,17 17-15 15,-34-11-9-15,15 27-3 16,-16-6-4-16,15 9-1 15,-3-9-2-15,8 0 0 16,-2-27-2-16,23 15 0 16,-4-23 0-16,6-9-1 15,0-10 0-15,-5-5 0 0,-5-5 0 16,-9 1 0 0,-8 3 0-16,-14 4-3 15,16 29-3-15,-54-38-18 16,24 36-17-16,-11 2 0 0,1 14-1 15,-7 7 0-15</inkml:trace>
  <inkml:trace contextRef="#ctx0" brushRef="#br0" timeOffset="109076.0734">5752 17217 38 0,'0'0'36'15,"0"-23"3"-15,0 23-2 16,-12-32-19-16,12 32-6 16,0 0-2-16,23-8-2 15,-23 8-3-15,23 19 0 0,-9 2-2 16,5 10 0-16,0 3-1 15,3 10 1 1,-1 6-3-16,0 2 1 16,-2-4-1-16,1 0 0 0,-1-10 1 15,0-3-1-15,0-12 1 16,-1-4-1-16,1-13 0 16,0-6 1-16,3-8-1 15,-3-9 0-15,0-8 0 16,-3-11 0-16,-3-1-1 15,1-7 2-15,-3 0-2 16,-1-4 2-16,-2 4-1 0,-3 0 0 16,1 5-1-1,-2 1 0-15,2 7-1 16,-4-7-3-16,11 13-5 16,-19-10-30-16,18 7-1 0,-6-3-1 15,3 6 1-15</inkml:trace>
  <inkml:trace contextRef="#ctx0" brushRef="#br0" timeOffset="109484.2147">5590 17014 53 0,'0'0'37'16,"0"0"1"-16,-6-31-1 15,44 18-28-15,-9-16-2 16,23 6-1-16,0-6 0 16,12 6-3-16,0 2 0 15,-1 6-1-15,-3 3 0 16,-10 8-2-16,-7 2 1 15,-14 8-1-15,-8-4 0 16,-21-2 0-16,0 0 1 16,0 0-1-16,0 0 0 15,-33-13 0-15,10 3 1 16,-4-3-1-16,4-5-1 16,0-1-1-16,23 19-2 0,-31-40-4 15,31 40-15-15,13-17-16 16,-13 17-1-16,29-16 0 15,-6 14 2-15</inkml:trace>
  <inkml:trace contextRef="#ctx0" brushRef="#br0" timeOffset="110043.4148">6903 16715 59 0,'0'0'39'16,"10"-23"1"-16,-10 23-2 15,0 0-25-15,17 15-3 16,-11 4-4-16,9 14-2 16,-1 1 0-16,3 12-2 15,0 2 0-15,1 4-1 16,-3 2 1-16,1-6-3 15,-1-6 2-15,-1-4-2 0,-1-7 0 16,-1-8-2-16,1 0-3 16,-13-23-5-1,21 23-26-15,-21-23-4 16,0 21 1-16,0-21 0 16</inkml:trace>
  <inkml:trace contextRef="#ctx0" brushRef="#br0" timeOffset="110264.494">6799 17403 55 0,'0'0'39'15,"0"0"0"-15,17 10 0 16,31-12-27-16,-11-19-3 16,25 5-3-16,1-12-1 15,11 5-2-15,-1-8-1 16,-2 4-1-16,-13 6-2 15,-8-4 0-15,-3 17-6 0,-30-7-29 16,2 15-4-16,-19 0 0 16,0 0 0-16</inkml:trace>
  <inkml:trace contextRef="#ctx0" brushRef="#br0" timeOffset="110955.7416">7742 16446 42 0,'6'-31'37'16,"-6"31"1"-16,0 0 1 0,-6-17-23 16,20 34-3-16,-14-17-4 15,11 43-2-15,-3-11-2 16,7 14-1-16,-1 6-2 15,7 4 0-15,-4-1-1 16,3 5-1-16,-3-10 1 16,-2-6-1-16,-1-8-1 15,-2-11 0-15,1-6-2 16,-13-19-3-16,17 6-4 16,-26-33-19-16,15 10-10 15,-10-10-2-15,-2-2 2 16</inkml:trace>
  <inkml:trace contextRef="#ctx0" brushRef="#br0" timeOffset="111419.9099">7622 16548 30 0,'-21'-21'33'0,"19"1"0"0,8-5 1 16,17-11-22-16,22 15-2 15,-5-14-1-15,28 22 0 16,-9-14-2-16,19 19-1 15,-13-1-1-15,1 17-1 16,-14-1 0-16,-8 14-2 16,-19 6 0-16,-15 2 0 15,-22 4 0-15,-11 3-1 0,-6-3 0 16,0-1 0 0,0-9-1-16,2-7 1 0,27-16-1 15,0 0 0 1,0 0 0-16,39-23 1 0,3 11-1 15,9-5-1-15,4 5 2 16,5 5-2-16,-2 9 1 16,-8 13 1-16,-11 6-1 15,-8 12 1-15,-14 1 1 16,-11 10 0-16,-12 0-1 16,-9 4 1-16,-12 0 0 15,-6-2 0-15,-6-9-1 16,1-7 1-16,-7-3-1 0,3-11-1 15,-2-3 0 1,5-5-1-16,8 3-1 16,-2-13-2-16,14 18-10 15,-6-18-28-15,25 2 1 0,-27 2-1 16,27-2 0-16</inkml:trace>
  <inkml:trace contextRef="#ctx0" brushRef="#br0" timeOffset="123999.4144">16366 4962 38 0,'0'0'24'16,"0"0"-3"-16,0 0-1 15,0 0-3-15,0 0-2 16,0 0-3-16,0 0-3 16,0 0-1-16,0 0-1 15,0 0 0-15,17-6-1 16,-17 6-1-16,0 0 0 16,0 0-1-16,0 0 0 15,0 0-2-15,0 0 2 0,0 0-1 16,0 0 0-16,0 0-3 15,0 0 3-15,0 0-3 16,0 0 2-16,-21 8 1 16,21-8-2-16,-33 6 0 15,12-1 0-15,-8 1 1 16,-2 0-2-16,-6 2 2 16,-5-3-2-16,-2 3 0 15,-5 2 0-15,-1-1 0 16,-2 3 1-16,0-1-1 15,2-1 0-15,4 1 0 16,7-1 1-16,3-4-1 16,7-1 1-16,3-1-1 0,7-2 0 15,19-2 0-15,-27 0 0 16,27 0 1-16,-17 0-1 16,17 0 0-16,0 0 0 15,0 0 0-15,-19-2 0 16,19 2 1-16,0 0-1 15,0 0 0-15,0 0 0 16,0 0 0-16,0 0 0 16,0 0 0-16,0 0 0 15,0 0 0-15,0 0 0 16,19 8 0-16,-19-8 0 16,38 0-1-16,-7 2 1 15,4 0 0-15,7 0 0 0,7 2 0 16,3-3 1-16,0 3-1 15,-2-2-1-15,-2 4 1 16,-3-4 0-16,-7 2 0 16,-5 0 0-16,-6-1 0 15,-10 1 0-15,-17-4 0 16,20 16 1-16,-20-16-1 16,-6 23 0-16,-8-6 1 15,-3 0-1-15,-10 6 0 16,-4 4 0-16,-4 2 0 15,-3 3 0-15,-5-1 0 16,3 5 0-16,-1-3 0 16,3-4 0-16,7 2 0 0,6-3 0 15,0-3 0-15,9-2 0 16,3-4 0 0,7-1 0-16,6-18 0 15,0 27 0-15,0-27 0 0,17 19-1 16,5-15 1-16,3-2 0 15,9 1 0-15,9-5 0 16,9-1 0-16,4 1 0 16,7-2 0-16,5 0 0 15,1 2 1-15,-1 2-1 16,-6 0 0-16,-4 8 0 16,-6-2 0-16,-8 3 0 0,-7-3 0 15,-12 2 0-15,-6-1 1 16,-19-7-1-1,23 12 0-15,-23-12 1 16,0 0-1-16,0 0 1 16,0 0 0-16,0 0-1 0,0 0 0 15,-23-6 0-15,23 6 1 16,-17-10-1-16,17 10 0 16,0 0 0-16,-18-21-2 15,18 21 0-15,-2-27-2 16,0 2-2-16,2 25-6 15,4-42-28-15,4 13-2 16,-6-1 1-16,4-5 0 16</inkml:trace>
  <inkml:trace contextRef="#ctx0" brushRef="#br0" timeOffset="124375.5553">16505 4805 38 0,'0'0'33'0,"-4"-20"3"0,4 20-10 16,0 0-7-16,-2-23-4 15,17 41-3-15,-15-18-2 16,-5 23-4-16,5-23 0 16,-4 42-1-16,0-21-1 15,8 4-2-15,-2 4-2 16,-2-29-6-16,15 44-9 15,-15-44-23-15,19 17-1 16,-19-17 0-16,18 4 0 16</inkml:trace>
  <inkml:trace contextRef="#ctx0" brushRef="#br0" timeOffset="124975.7637">16819 4995 64 0,'0'0'40'15,"0"0"-1"-15,0 0 2 16,0 0-28-16,0 0-2 16,10 19-3-16,-10-19-2 0,7 34-2 15,-3-11-1-15,6 8 0 16,-4 2-1-16,3 5 0 15,1-2 0-15,-2 3-1 16,1-5 0-16,-1-3 0 16,-2 2 0-16,0-7-1 15,-1-6 0-15,-3-1 0 16,-2-19-1-16,8 17-1 16,-8-17-1-16,0 0-4 15,0 0-7-15,0 0-28 16,6-23 0-16,-8 0 0 15,2-4 1-15</inkml:trace>
  <inkml:trace contextRef="#ctx0" brushRef="#br0" timeOffset="125239.8641">16753 4943 54 0,'0'0'38'16,"0"0"-1"-16,0 0 2 15,29 11-17-15,-7-16-17 16,20 6-1-16,-7-4-1 0,11 3-1 16,-3-2-2-16,-1-2-1 15,0 6-2 1,-13-10-7-16,18 12-18 15,-24 0-10-15,-23-4 0 0,23 7 1 16</inkml:trace>
  <inkml:trace contextRef="#ctx0" brushRef="#br0" timeOffset="125451.9345">16744 5150 66 0,'11'21'38'0,"11"-17"-1"16,10-4 1-16,19 2-31 15,-13-10 0-15,18 2-3 16,-10 1-4-16,-1-11-7 0,11 9-29 16,-16 3 0-16,-9-6-2 15,0 8 1-15</inkml:trace>
  <inkml:trace contextRef="#ctx0" brushRef="#br0" timeOffset="125788.0569">17486 5154 54 0,'0'0'36'16,"0"0"2"-16,0 0 0 15,0 0-20-15,0 0-10 16,0 0-2-16,20 4-1 15,-20-4-2-15,38-10-2 16,-11 6-2-16,-2-5-3 16,14 11-5-16,-39-2-23 15,39-18-6-15,-20 14 0 16,-19 4-1-16</inkml:trace>
  <inkml:trace contextRef="#ctx0" brushRef="#br0" timeOffset="126000.1343">17434 5244 70 0,'0'0'38'0,"20"17"1"16,1-11 0-16,-21-6-29 16,50 13-1-16,-23-15-3 15,15 6-2-15,-3-4-3 16,-2-9-6-16,17-1-33 0,-18 2-1 15,-7-5 0-15,-6 5-1 16</inkml:trace>
  <inkml:trace contextRef="#ctx0" brushRef="#br0" timeOffset="130815.8556">18160 5060 23 0,'0'0'33'16,"0"0"-3"-16,0-27-3 16,0 27-2-16,-2-19-3 15,2 19-4-15,0 0-6 16,0 0-3-16,0 0-2 15,0 0-1-15,0 0-3 16,21 4 1-16,-21-4-2 16,23 19 1-16,-9-2-1 15,3 10 0-15,-2 2-1 16,5 9 1-16,-7 0-1 16,1 7 0-16,-3-1 0 0,-3-8-1 15,0 1 1-15,-5-11-1 16,1-3 0-16,-4-23 1 15,4 21-1-15,-4-21 0 16,0 0 0-16,-8-19 0 16,5-2-1-16,-1-4 0 15,2-7 1-15,-2-1 0 16,2-3 0-16,4-1-1 16,2 3 1-16,5 1 0 15,3 4 0-15,3 2 0 16,3 10 0-16,3 2 0 15,-2 5 0-15,4 8 0 16,1 8 0-16,-1 9 1 0,0 8-1 16,-4 10 1-16,-1 3 0 15,-1 9-1 1,-4-3 1-16,-3-2-1 16,-2-2 0-16,-6-7 1 0,-2-4-1 15,-2-10 1-15,2-17-1 16,-8 21 1-16,8-21-1 15,0 0 0-15,-10-19 0 16,10 0-1-16,2-6 1 16,4-2-1-16,4-5 1 15,-1-3 0-15,5 2 0 16,3 3 0-16,5 5-1 16,-3 6 1-16,2 5 0 0,-2 10 0 15,3 8 0 1,-1 8 0-16,-2 5 0 15,-2 10 1-15,1 4-1 16,-1 5 1-16,0 0-2 0,1-3 1 16,-5-2-1-16,-3-12-2 15,3 8-3-15,-13-27-7 16,18 11-28-16,-18-11-1 16,0 0 0-16,0 0 1 15</inkml:trace>
  <inkml:trace contextRef="#ctx0" brushRef="#br0" timeOffset="131467.0884">19344 5123 66 0,'0'0'39'0,"29"0"1"15,-29 0-1-15,0 0-26 16,25 0-2-16,-25 0-3 16,0 0-1-16,0 0-3 15,17-2-1-15,-17 2 0 16,0 0 0-16,0 0-1 16,0 0 0-16,0-17-1 15,0 17-1-15,0 0 1 16,-13-19 0-16,13 19 0 15,-25-8-1-15,3 10 0 0,-3 9 1 16,-9 3 0-16,-1 11-1 16,-2 2 1-16,-1 7-1 15,5 1 0-15,2 3 1 16,12-1-1-16,5-9 0 16,10 5 0-16,10-12 0 15,-6-21 0-15,35 27 0 16,-8-25 0-16,6-10 0 15,0-5-1-15,1-5 1 16,-1-10 0-16,-6-1 0 16,-4-4 0-16,-9 3 1 15,-5-1-1-15,-3 6 1 16,-6 4-1-16,0 21 1 0,-6-23-1 16,6 23 1-16,0 0 0 15,-11 21-1-15,7 2 1 16,2 8 0-16,4 3 0 15,6 1-1-15,7 3 0 16,10-5 0-16,12-5 0 16,9-16 0-16,14-6 0 15,7-12-1-15,5-9 0 16,-5-8-1-16,-1-4 0 16,-14-8-4-16,0 22-13 15,-25-14-25-15,-15 6 0 16,-18-2 0-16,-4 4 0 15</inkml:trace>
  <inkml:trace contextRef="#ctx0" brushRef="#br0" timeOffset="134467.164">19373 4484 19 0,'0'0'14'0,"0"0"0"16,0 0 2-16,0 0-1 15,0 0 1-15,-14-17-3 16,14 17 0-16,0 0-3 16,0 0-1-16,0 0-1 15,0 0-1-15,0 0-1 16,0 0 1-16,0 0 0 15,0 0-1-15,6-17 0 16,-6 17 0-16,0 0-1 0,8 19-1 16,-8-19-1-16,2 31 0 15,-4-12-1-15,4 10 1 16,-4-3-1-16,2 11 0 16,-4-3-1-16,4 3 1 15,-4-4-1-15,2-1 1 16,-2-7-1-16,4 0 0 15,-2-6-1-15,2-2 0 16,0-17 0-16,2 22 0 16,-2-22 0-16,0 0-1 15,0 0 0-15,0 0-2 16,0 0-1-16,0-18-1 16,0 18-5-16,-5-23-10 0,5 23-19 15,0-27-1-15,0 27 2 16,-6-17-1-16</inkml:trace>
  <inkml:trace contextRef="#ctx0" brushRef="#br0" timeOffset="135223.4343">19271 4757 24 0,'0'0'30'16,"0"0"1"-16,0 0-5 0,7-18-7 16,-7 18-2-16,0 0-4 15,0 0-1-15,0 0-3 16,0 0-2-16,0 0-1 16,0 0-1-16,0 0-1 15,22 10-1-15,-22-10-1 16,0 0 0-16,17 13 0 15,-17-13 0-15,19 23-1 0,-7-5 1 16,-12-18-1-16,17 34 1 16,-11-16-1-1,-6-18 0-15,13 30-1 16,-13-30 1-16,10 19-1 0,-10-19 1 16,0 0 0-16,0 0-1 15,0 0 1-15,0 0 0 16,0 0-1-16,17-7 0 15,-17 7 1-15,8-29-1 16,-2 12 0-16,2-1 0 16,1-3 0-16,-1 0 0 15,-8 21 0-15,21-38-1 16,-9 21 1-16,-1-3-2 0,-11 20 0 16,16-32-4-1,-16 32-7-15,19-14-29 16,-19 14 2-16,0 0-1 15,-2-21 1-15</inkml:trace>
  <inkml:trace contextRef="#ctx0" brushRef="#br0" timeOffset="137419.2203">19737 4162 40 0,'10'-25'34'0,"-10"25"0"16,17 4-11-16,-17-4-3 16,0 0-6-16,4-17-2 15,-4 17-3-15,0 0-2 0,0 0-1 16,4 21 0-16,-6-2-2 15,-11 0 0-15,3 12-1 16,-5-2-1-16,1 3 1 16,1 1-2-16,-1-6 0 15,6-2 0-15,3-2-1 16,5-23-1-16,-6 27-1 16,6-27 0-16,0 0-1 15,0 0-3-15,6-18-3 16,13 16-5-16,-23-34-9 15,25 17-5-15,-21-25-1 16,21 17 5-16,-24-21 6 16,22 21 9-16,-19-8 6 0,-2 1 8 15,2 34 11-15,-4-42 9 16,4 42 1-16,-10-23-2 16,10 23-5-1,0 0-6-15,0 0-3 0,-3 17-3 16,20 4-3-16,-4-4-1 15,13 4-1-15,2 2-1 16,9 6 0-16,2-2 0 16,3 0 0-16,-5-6 0 15,-3 0 0-15,-7-6 1 16,-3 8 0-16,-15-3 0 16,-7 1 1-16,-13-4-1 15,-9 2 0-15,-9 0 1 0,-1 1-1 16,-7-5-1-1,4 0 0-15,0-5-1 16,8-1-1-16,8-1-1 16,0-14-3-16,17 6-4 0,-20-9-32 15,20 9-1-15,6-23 0 16,0 4 0-16</inkml:trace>
  <inkml:trace contextRef="#ctx0" brushRef="#br0" timeOffset="138243.516">20470 4035 35 0,'0'0'36'16,"0"0"1"-16,-27-15-2 0,6-6-16 16,21 21-4-1,-37 6-4-15,20 11-3 16,-20-5-2-16,10 14-2 16,-9-1-1-16,5 8 0 0,0 0-1 15,6 5-1-15,6-2-1 16,9 1 1-16,8-6-2 15,10-10 1-15,9-4-1 16,8-13 0 0,8-6 0-16,0-12-1 0,5-5 0 15,-5-13-1-15,4-7 0 16,-14-9-2-16,2 0 1 16,-15-11-1-16,1 9 1 15,-13-8 1-15,0 9 2 16,-5 4 1-16,-5 5 1 15,6 13 3-15,-9 2 1 16,15 25 1-16,-17-7-1 0,17 7 1 16,-6 30-2-16,12-3 0 15,-1 4-1-15,9 5-1 16,-3 5 0-16,7 1-1 16,-1-4-1-16,2-1 0 15,1-3-2-15,-7-15-4 16,14 16-12-16,-27-35-22 15,27 15-1-15,-27-15 0 16,16-17-1-16</inkml:trace>
  <inkml:trace contextRef="#ctx0" brushRef="#br0" timeOffset="138439.5889">20586 3993 86 0,'0'0'40'15,"14"33"0"-15,-14-33-10 16,25 25-23-16,-18-6 0 16,11 8-3-16,-5-4-4 15,-13-23-4-15,33 38-8 16,-33-38-28-16,0 0 0 16,17-4 0-16,-21-17 0 15</inkml:trace>
  <inkml:trace contextRef="#ctx0" brushRef="#br0" timeOffset="138584.6387">20536 3763 54 0,'0'0'32'0,"-10"-19"-2"16,10 19-5 0,23 11-52-16,-23-11-4 0,0 0-1 15,18 6 0-15</inkml:trace>
  <inkml:trace contextRef="#ctx0" brushRef="#br0" timeOffset="138967.7769">20727 3926 65 0,'23'19'39'0,"-23"-19"1"16,25 18 1-16,-2 1-29 0,-23-19-1 16,27 23-4-16,-27-23-2 15,27 23-2-15,-27-23 0 16,21 25-1-16,-21-25-1 16,0 0 0-16,18 15 0 15,-18-15-1-15,0 0 1 16,0 0-1-16,0 0 0 15,4-29 0-15,-2 8 0 0,1-2 1 16,1-2-1 0,2-7 0-16,4 5 0 15,1 0 0-15,9 2-1 16,-1 0-1-16,2 8-1 16,0-4-1-16,8 15-5 0,-19-11-26 15,11 9-7-15,-4 4 1 16,-17 4-1-16</inkml:trace>
  <inkml:trace contextRef="#ctx0" brushRef="#br0" timeOffset="140519.3312">20549 4973 16 0,'-19'-1'33'0,"19"1"1"15,0 0-2-15,0 0-12 16,0 0-3-16,0 0-3 16,17 0-4-16,-17 0-2 15,20-2-3-15,-20 2 1 16,38-4-1-16,-13-2-2 16,12 2 0-16,0-3-3 15,1 1 1-15,1 0-2 16,-4-2-1-16,-1 5-2 0,-14-7-2 15,5 16-3-15,-25-6-17 16,0 0-11-16,0 0-2 16,0 0 2-1,-25 2 0-15</inkml:trace>
  <inkml:trace contextRef="#ctx0" brushRef="#br0" timeOffset="140815.4372">20453 5083 36 0,'0'0'35'16,"21"15"1"0,-21-15 1-16,45 6-19 15,-45-6-3-15,48-6-3 16,-25-3-3-16,17 10-3 0,-5-10-1 15,6 7-2-15,-7-4 0 16,3 0-2-16,-10 5 0 16,-2-3-1-16,-6 4-2 15,-19 0-4-15,31 5-9 16,-31-5-23-16,18-7-3 16,-18 7 2-16,0 0-1 15</inkml:trace>
  <inkml:trace contextRef="#ctx0" brushRef="#br0" timeOffset="150831.0246">21664 4599 29 0,'0'0'34'0,"0"0"1"16,0 0 0-16,0 0-17 16,-15-19-5-16,15 19-1 15,0 0-3-15,0 0-2 0,0 0-2 16,0 0 1-16,0 0-2 16,0 0-1-16,0 0 0 15,19 27 0 1,-19-27-1-16,8 40 1 0,-6-15-2 15,5 8 1-15,-7-2-1 16,8 5 0-16,-6-1 0 16,2-5-1-16,-2-1 0 15,0-4 1-15,-2-2 0 16,0-23-1-16,0 31 0 16,0-31 0-16,0 0 0 15,-10 17 0-15,10-17 1 16,0 0-1-16,-9-19-1 0,9 19 1 15,-8-33 0 1,6 12-1-16,2-6 0 16,-2-3 1-16,6-1-1 15,0-6 0-15,7 9 0 0,-3-7 0 16,11 4 1-16,-1 3 0 16,1 3 0-16,2 2 0 15,0 3 1-15,1 9-1 16,-3 1 1-16,0 7 0 15,-2 6-1-15,-17-3 1 16,27 31 0-16,-17-4-1 16,0 6 1-16,-3 7 0 15,-1 4 0-15,-4 2-1 16,-2-4 1-16,-2-2-1 16,0-7 0-16,0-6 0 15,-1-4 0-15,3-23 0 16,-10 21 0-16,10-21 1 0,0 0-1 15,0 0 0-15,-16-17 0 16,16 17-1-16,-3-39 1 16,5 9-1-16,1-3 1 15,5-5-1-15,4-3 1 16,3 3 0-16,6 6-1 16,-3-1 1-16,9 8 0 15,-6 6 0-15,0 7 0 16,-2 7 0-16,-1 12 0 15,-1 9 1-15,-1 3-1 16,-3 8 1-16,1 1-1 16,1 11 1-16,-5-3-1 15,-1 1 0-15,-1-7-1 0,-4-3 0 16,2 2-2-16,-6-29-5 16,11 38-23-16,-11-38-10 15,0 0 0-15,-6 18-2 16</inkml:trace>
  <inkml:trace contextRef="#ctx0" brushRef="#br0" timeOffset="152131.4948">22345 4578 40 0,'4'-25'36'0,"-4"25"0"15,0 0-3-15,0 0-18 16,17-2-1-16,-17 2-3 15,0 0-2-15,0 0-1 16,18 2-2-16,-18-2-2 0,11 18 0 16,-11-18 0-1,16 36-2-15,-9-13 0 16,5 4-1-16,-2 0 0 16,3 0 0-16,-1 0-1 0,-1-4 1 15,1-6-1-15,1 4 1 16,-13-21-1-16,0 0 1 15,25 17 0-15,-25-17 0 16,0 0-1-16,22-19 1 16,-22 19-1-16,11-33 1 15,-1 16-1-15,-2-2 0 16,-1-4 1-16,1 0-2 16,0-2 1-16,-1 6 0 15,-1-4-2-15,0 0 0 16,2 5-1-16,-8-6-4 15,0 24-8-15,17-25-27 16,-17 25 0-16,2-29-1 0,-2 29 2 16</inkml:trace>
  <inkml:trace contextRef="#ctx0" brushRef="#br0" timeOffset="153723.0626">22806 4141 19 0,'0'0'33'0,"0"0"1"16,0 0 0-16,0 0-14 15,0 0-5-15,0 0-4 16,0 0-3-16,0 0-1 16,0 0-1-16,0 0-2 15,31-12 0-15,-14-1-1 16,10 9-1-16,2-5 1 16,4 1-2-16,-4 0 1 15,2 10 0-15,-8-2-1 16,-4 6 1-16,-19-6 0 15,18 25 0-15,-18-25-1 0,-18 38 1 16,-1-13-1-16,-4 2 0 16,-4 0-1-16,0 0 1 15,2-6-1 1,4-2 0-16,1-4 0 0,20-15 1 16,-17 18-1-16,17-18 1 15,0 0 0-15,0 0 0 16,0 0 0-16,0 0 0 15,27 3-1-15,-10-4 1 16,6-3 0-16,6 0 0 16,8-4 0-16,2-1-1 15,3-3 0-15,0 1 0 16,3-1-1-16,-7 1-1 0,-3 5-1 16,-10-10-3-1,6 32-12-15,-31-16-24 16,0 0 0-16,0 0 0 15,0 0 0-15</inkml:trace>
  <inkml:trace contextRef="#ctx0" brushRef="#br0" timeOffset="154347.2853">22202 5140 49 0,'0'0'36'16,"0"0"2"-16,0 0-6 15,29 21-19-15,-29-21-1 16,58-9-2-16,-19-5-2 16,24 7-3-16,3-9-1 15,7 3-2-15,1-2-1 0,-1 1 0 16,-4 3-1-16,-11-1-2 16,-4 10-2-16,-23-9-4 15,8 20-22-15,-39-9-10 16,19 4 0-16,-19-4 1 15</inkml:trace>
  <inkml:trace contextRef="#ctx0" brushRef="#br0" timeOffset="155007.5208">22519 5382 59 0,'13'-17'38'15,"-13"17"0"-15,0 0 1 16,0 0-28-16,0 0-1 15,0 0-3-15,14 19-1 16,-14-19-2-16,15 25 0 16,-15-25-2-16,17 40 1 15,-7-13-1-15,0 4 0 16,-3-1-1-16,3 3 0 16,-6-2 0-16,0-4 0 15,-4-6 0-15,0-21-1 16,-2 27 1-16,2-27-1 0,0 0 1 15,0 0-1-15,0 0 0 16,-14-29 0 0,12 6 0-16,2-2 0 15,2-4 0-15,2-2 0 0,2 1 0 16,4 3-1-16,3 2 2 16,8 2-1-16,5 7 0 15,2 1 0-15,3 2 0 16,6 1-1-16,2 6-3 15,-14-20-18-15,5 20-20 16,-10 0-1-16,-20 6 1 16,0 0-1-16</inkml:trace>
  <inkml:trace contextRef="#ctx0" brushRef="#br0" timeOffset="169890.8524">16725 6174 23 0,'-2'-23'32'16,"2"23"1"-16,-2-17 3 15,-6-2-17-15,8 19-3 16,0 0-3-16,0 0-2 16,0 0-4-16,0 0-1 0,0 0-1 15,0 0-1 1,13 21 2-16,-7 6-3 15,-6 5 2-15,4 9-2 16,-2 5 0-16,4 7-1 0,-4-1 1 16,4 2-2-16,-1-6 0 15,1-10-1-15,0-5 1 16,2-6-1-16,-3-8 1 16,-5-19-2-16,16 23 0 15,-16-23-1-15,0 0-2 16,17-17-2-16,-17 17-4 15,4-20-2-15,-4 20-8 16,2-17-15-16,-8-2-4 16,6 19 1-16,-27-35 2 15</inkml:trace>
  <inkml:trace contextRef="#ctx0" brushRef="#br0" timeOffset="170198.9625">16665 6464 65 0,'0'0'35'0,"0"0"1"16,0 0-9-16,0 0-10 15,0 0-5-15,19 6-3 16,-19-6-2-16,17 17-1 16,-17-17 0-16,24 34-1 15,-17-12-2-15,7 6-1 16,-7 5 0-16,3 3 0 16,-2-1-1-16,1-4-1 15,-3-5 1-15,2-4-1 16,0-5 1-16,-8-17 0 15,21 9 0-15,-21-9 0 16,33-32-1-16,-14 5 1 0,2-4-1 16,-1-5 0-16,-1-1-1 15,-4-1-2-15,1 7-2 16,-18-5-7-16,17 9-28 16,-21 10-1-16,6 17-1 15,-23-14 0-15</inkml:trace>
  <inkml:trace contextRef="#ctx0" brushRef="#br0" timeOffset="170671.1317">16395 7248 45 0,'6'-21'36'15,"-6"21"1"-15,0 0 1 16,11-34-19-16,-11 34-5 0,0 0-3 16,27 17-1-1,-27-17-4-15,10 38-2 16,-6-11 0-16,5 12-2 16,-5-1 1-16,4 8-2 0,-2-2 0 15,-1-2-1-15,1-3 1 16,0-3-1-16,0-3 0 15,0-6 0-15,-3-6-1 16,-3-21 0-16,10 27-3 16,-10-27-3-16,0 0-11 15,0 0-22-15,12-37-1 16,-16 3 1-16,-2-11 0 0</inkml:trace>
  <inkml:trace contextRef="#ctx0" brushRef="#br0" timeOffset="170891.2103">16291 7118 64 0,'0'0'36'0,"0"0"2"16,0 0-1-16,30 13-24 16,-8-22-6-16,24 5-1 15,-4-8-1-15,14 9-2 16,2-7-2-16,2 0-3 15,2 10-4-15,-26-15-17 0,1 7-14 16,-6 8-1-16,-31 0 0 16,19 6-1-1</inkml:trace>
  <inkml:trace contextRef="#ctx0" brushRef="#br0" timeOffset="171047.2668">16516 7327 45 0,'25'-4'32'16,"-5"-13"1"-16,16 13 0 16,-7 2-19-16,2-9-12 15,2-5-22-15,-8-1-10 16,10 23-3-16,-35-6 0 0</inkml:trace>
  <inkml:trace contextRef="#ctx0" brushRef="#br0" timeOffset="171379.3856">16773 7500 64 0,'0'0'40'0,"17"15"0"15,-17-15 0-15,19 40-19 16,-19-40-12-16,14 25-3 16,-10-7-1-16,5 10-2 15,-3 1-1-15,2 2 0 16,-2-4-1-16,-2-1-1 0,1-1 0 16,-3-7 0-16,-2-18-2 15,2 21-1-15,-2-21-4 16,0 0-5-16,0 0-15 15,-9-21-13-15,-1-8-1 16,-4-4 1-16,-1-7 1 16</inkml:trace>
  <inkml:trace contextRef="#ctx0" brushRef="#br0" timeOffset="171830.5471">16647 7423 42 0,'0'0'33'16,"18"-12"1"-16,9 9 1 15,13 5-22-15,-9-18-3 0,23 22 0 16,-15-18-2-16,13 22-2 16,-16-10 0-16,7 13-2 15,-18 3 1-15,-2 9-2 16,-17-2 0-16,-4 7-1 16,-16 1 0-16,-3 2 0 15,-6-4-2-15,0-3 1 16,-2-5-1-16,3-7 0 15,5-5 0-15,17-9 0 16,0 0 0-16,0 0-1 16,0 0 1-16,31-11-1 15,-4 7 0-15,2 2 1 0,4 2 0 16,1 6 0-16,-1 0 1 16,-2 9 0-16,-6-1 1 15,-2 9 0-15,-9-4 0 16,-5 6 1-1,-13-2-1-15,-3 2 1 0,-11-4-1 16,-5 2 0-16,-6-10 0 16,-2 1 0-16,-3-7-2 15,-3-7-2-15,6 0-2 16,-3-17-4-16,34 17-20 16,-33-29-14-16,19 2 0 15,5-5 0-15,7-5 0 16</inkml:trace>
  <inkml:trace contextRef="#ctx0" brushRef="#br0" timeOffset="172183.6743">17409 7187 63 0,'0'0'36'0,"0"0"3"15,8 17-1-15,15-5-20 16,-23-12-8-16,21-10-4 0,-21 10 0 15,37-9-3-15,-14 5-1 16,4 2-1-16,0-4 0 16,-2-2-3-16,4 8-2 15,-29 0-6-15,43-17-22 47,-43 17-8-47,0 0 1 0,0 0-2 0</inkml:trace>
  <inkml:trace contextRef="#ctx0" brushRef="#br0" timeOffset="172390.7519">17450 7354 71 0,'0'23'39'0,"0"-23"-1"0,25 10 1 16,-25-10-26-16,38-6-3 16,-18-4-4-16,14 6-2 15,-5-3-2-15,4-3-1 16,-2 6-5-16,-17-23-17 15,5 18-18-15,-19 9-1 16,17-19 0-16,-17 19 0 16</inkml:trace>
  <inkml:trace contextRef="#ctx0" brushRef="#br0" timeOffset="179355.2426">18160 7262 49 0,'3'-23'34'0,"-3"23"0"16,26-17-5-16,-30-6-14 15,25 21-1-15,-25-21-3 16,4 23-2-16,10-25-1 16,-10 25-2-16,2-16-1 15,-2 16-1-15,-10-19 0 16,10 19-1-16,-27-4 0 0,10 12-1 16,-8 2 0-16,1 11-1 15,-3 4 0-15,-3 11-1 16,-3 8 0-16,4 4 0 15,0 2 1-15,10 2-2 16,7-6 1-16,4-8-1 16,14-7 1-16,8-14-1 15,11-9 0-15,5-18 0 16,7-11 1-16,-2-11 0 16,-2-13-1-16,-2-6 1 15,-4-1 1-15,-6 2 0 16,-8 6 0-16,-3 7 1 15,-4 11-1-15,-4 4 0 0,-2 22 1 16,0 0-1-16,-14 43 0 16,3 7 0-16,-7 11 0 15,1 19 0-15,-2 11-1 16,3 14 0-16,5 3 0 16,7-9 0-16,11-5-1 15,9-15 1-15,9-12 0 16,4-19-1-16,4-15 1 15,-1-18 0-15,1-11-1 16,-6-16 1-16,-6-11 0 16,-5-9 0-16,-8-9 1 15,-8-3-1-15,-2-2 0 16,-8 2 0-16,-4 0 0 0,-5 8-1 16,0 5-1-16,-6-2-5 15,25 33-8-15,-25-23-26 16,7 8-1-16,18 15 0 15,-27-27-1-15</inkml:trace>
  <inkml:trace contextRef="#ctx0" brushRef="#br0" timeOffset="179791.3986">18437 7273 88 0,'0'0'41'0,"0"0"-1"16,0 0 2-16,0 0-33 15,0 0-2-15,18 31-2 16,-5-4-2-16,1 6 0 15,3 5-1-15,-3 4-1 16,1-5 0-16,-3-1-1 16,3-5 1-16,-2-4-1 15,1-10 1-15,-14-17 0 0,27 11 0 16,-27-11 0-16,27-17 0 16,-10-2 0-16,-5-6 0 15,1-8 0-15,-1-5-1 16,2-10-1-16,-3-6 0 15,3 2 0-15,-5-1-2 16,5 1-1-16,-7 2-2 16,11 17-5-16,-22-9-26 15,16 23-4-15,-7 2-1 16,-5 17 1-16</inkml:trace>
  <inkml:trace contextRef="#ctx0" brushRef="#br0" timeOffset="180211.5493">19149 6976 76 0,'0'0'40'16,"0"0"0"0,21-10 0-16,-21 10-29 15,6 29-1-15,-10-6-3 16,14 14-2-16,-10 7-1 0,8 6-2 15,-3 5 0-15,1 3-2 16,-2-8 1-16,0-4 0 16,0-8-1-16,0-5-1 15,-1-12-1-15,-3-21 0 16,0 19-2-16,0-19-3 16,0 0-5-16,-28-35-29 15,14 3 0-15,-3-10 0 16,-5-8 2-16</inkml:trace>
  <inkml:trace contextRef="#ctx0" brushRef="#br0" timeOffset="180630.7015">19037 6959 58 0,'19'-31'35'0,"5"-2"1"0,12-5-4 16,20 25-18-16,-19-14-2 16,25 31-3-16,-18-12 0 15,12 23-2-15,-16-1-2 16,-1 16 0-16,-16 1-2 15,-6 11 1-15,-13-1-2 16,-8 3 1-16,-15-4-2 16,-2-4 0-16,-6-3-1 15,0-8 0-15,4-6 0 16,4-7-1-16,19-12 0 16,0 0 0-16,0 0-1 15,34-8 1-15,-1 0 0 16,4 3 0-16,7 1 1 0,0 4-1 15,1 6 1-15,-9 9 1 16,-7 4 0-16,-4 6 0 16,-11 4 1-16,-8 5 0 15,-12-1 0-15,-10 1-1 16,-12-3 2-16,-7-6-1 16,-10-4-1-16,-1-5 0 15,-2-5 0-15,0-5-1 16,5-4-1-16,3-10-3 15,19 8-6-15,-12-13-32 16,33 13-1-16,-12-39 0 16,22 18 0-16</inkml:trace>
  <inkml:trace contextRef="#ctx0" brushRef="#br0" timeOffset="181006.8342">19950 7055 98 0,'0'0'42'0,"-27"2"0"16,9 1-1-16,-5-4-34 16,6 4-4-16,-5 3 0 15,22-6-3-15,-21 14 1 0,21-14-1 16,20 15 0-16,5-7-1 15,11 3 0 1,3 1 1-16,7 1 0 16,0 4-1-16,-3 2 1 0,-5 4 1 15,-7 2 0-15,-11 6 0 16,-11-2 0-16,-11 0 0 16,-9-3 0-16,-9 1 0 15,-7-4 0-15,-2-9-2 16,1-3 1-16,-5-11-4 15,13 8-6-15,-10-16-31 16,30 8-2-16,-16-42 1 16,20 11-1-16</inkml:trace>
  <inkml:trace contextRef="#ctx0" brushRef="#br0" timeOffset="181195.904">20227 7097 95 0,'8'27'43'0,"-6"-2"-1"16,2 15 1-16,-10-9-35 16,16 9-3-16,-8-7-3 15,1-5-2-15,5-7-3 16,-8-21-6-16,21 25-26 16,-21-25-8-16,8-34 1 15,-12 1 0-15</inkml:trace>
  <inkml:trace contextRef="#ctx0" brushRef="#br0" timeOffset="181323.9536">20212 6794 47 0,'-4'-33'30'16,"4"33"-3"-16,0 0-24 16,19-29-29-16,6 41-2 15,-25-12-2-15</inkml:trace>
  <inkml:trace contextRef="#ctx0" brushRef="#br0" timeOffset="181752.1038">20403 7149 84 0,'9'36'42'0,"-1"-9"-1"16,6 8 0-16,-18-16-28 15,21 13-7-15,-13-9-2 16,4-2-2-16,-8-21 0 16,7 27-2-16,-7-27 1 15,0 0-1-15,0 0-1 16,8-23 2-16,-2 2-1 16,2-8 0-16,5-1-1 15,1-5 1-15,5-1-1 16,2 1 1-16,4 10 0 15,-2 2 0-15,2 6 0 16,2 4 1-16,-3 9-1 0,-1 6 1 16,-4 7 1-16,0 10-1 15,-3 6 1-15,-1 10 0 16,-5 5-1-16,-1 4-1 16,-3 2 1-1,0-4-2-15,-2 1 0 0,-2-13-2 31,4-1-1-31,-6-29-8 0,0 0-31 0,0 0 1 32,23-8-1-32,-14-20 1 0</inkml:trace>
  <inkml:trace contextRef="#ctx0" brushRef="#br0" timeOffset="182091.2224">21111 6855 89 0,'-16'35'42'0,"-5"5"0"16,6 16 1-16,-9 1-35 16,19 18-2-16,-5-4-1 15,14 2-2-15,2-6-1 16,11-11-1-16,4-12 0 16,6-15-1-16,4-20 0 15,-4-13 1-15,-4-19 0 16,-2-11 0-16,-5-16 0 15,-5-6 0-15,-3-5 0 16,-6-2-1-16,-6-1 1 0,-2 3-2 16,1 9 1-16,-5 8-1 15,4 7 0-15,-1 5-2 16,1 11 0-16,-4-2-4 16,10 23-7-16,0 0-29 15,-17 7 0-15,17-7-1 16,-29 25 2-16</inkml:trace>
  <inkml:trace contextRef="#ctx0" brushRef="#br0" timeOffset="182356.3192">20897 7199 98 0,'25'-2'44'15,"2"-6"-2"-15,7 4 2 16,-1-5-36-16,8 5-2 0,-5-6-3 16,3 8 0-16,-4-2-1 15,-6 2-1-15,-6 1 0 16,-4-3 0-16,-2 4-2 16,-17 0-1-16,20-2-2 15,-20 2-9-15,0 0-30 16,-16-19-1-16,16 19 0 15,-33-8 0-15</inkml:trace>
  <inkml:trace contextRef="#ctx0" brushRef="#br0" timeOffset="183155.6032">21828 7082 47 0,'-21'0'38'0,"21"0"-1"16,-27 1 2-16,10-12-22 15,17 11-3-15,0 0-5 16,27 11-2-16,-10-14-2 15,16 5-3-15,5-4-1 16,7-2-2-16,9 10-6 16,-14-18-22-16,8 8-11 15,-5 0-1-15,-10 4 1 16</inkml:trace>
  <inkml:trace contextRef="#ctx0" brushRef="#br0" timeOffset="183323.6638">21898 7214 67 0,'0'0'35'0,"30"13"2"15,5-15-2-15,21-3-31 16,-10 1-6-16,-1 6-31 16,1-14-1-16,4 6-3 15,-9-3 1-15</inkml:trace>
  <inkml:trace contextRef="#ctx0" brushRef="#br0" timeOffset="184291.0101">22623 6913 44 0,'0'0'37'15,"0"0"1"-15,0 0 1 16,-16-31-23-16,16 31-2 16,0 0-3-16,14 21-2 15,-14-21-3-15,4 42-1 0,0-17-2 16,3 14 0-16,-1-3-1 16,2 4 0-16,-2-1-1 15,-1-3 0-15,3-9-1 16,-4-4 1-16,-4-23-1 15,8 25 0-15,-8-25 1 16,0 0-1-16,0 0 0 16,4-27-1-16,-6 6 1 15,6-8-1-15,-1 0 1 16,1-3-1-16,4-3 1 16,4 1-1-16,-1 3 1 15,3 6 0-15,3 4 0 16,0 8 0-16,-17 13 0 0,37-6 0 15,-16 16 1-15,4 3-1 16,-2 10 1-16,2 4 0 16,-3 2-1-16,-1 5 1 15,-6 1 0-15,-1-7 0 16,-6-1 0-16,-5-4 0 16,-1-5-1-16,-2-18 1 15,-4 17-1-15,4-17 0 16,0 0 0-16,0 0 0 15,-5-35 1-15,5 12-2 16,7-7 1-16,1-3-1 16,6-3 1-16,1-1-1 15,4 3 1-15,-1 7 0 0,3 4-1 16,2 9 1-16,-2 10 1 16,-1 8-1-1,1 8 0-15,-2 5 0 16,-3 8 0-16,1 4 0 0,-4 1 0 15,1 3 0-15,-3-4-2 16,-3-2 0-16,0 0-2 16,-8-27-5-16,19 30-32 15,-19-30-2-15,0 0 1 16,0 0 0-16</inkml:trace>
  <inkml:trace contextRef="#ctx0" brushRef="#br0" timeOffset="184623.1317">23358 6936 74 0,'0'0'41'0,"0"0"0"0,6 19 1 16,-6-19-31-16,13 25-4 16,-9-4-1-16,9 10-1 15,-3-3-2-15,2 1-1 16,1-2 0-16,-1-2-1 15,-1-6 0-15,-11-19 0 16,21 25 0-16,-21-25-1 16,18 4 0-16,-18-4 1 15,0 0-1-15,23-17 0 0,-13-1 1 16,-3 1-2-16,5-8 1 16,-2-2-2-1,7-3 0-15,-9-9-2 16,13 12-4-16,-17-22-8 0,13 18-26 15,-9-7-1-15,3 9 1 16,-3-4 0-16</inkml:trace>
  <inkml:trace contextRef="#ctx0" brushRef="#br0" timeOffset="185003.2652">23742 6521 80 0,'-14'-17'39'0,"14"17"1"16,0 0-13-16,0 0-17 15,37-13-2-15,-37 13-2 0,42-10-1 16,-15 6-2-16,6 8-1 16,-4 0 0-16,0 4-1 15,-8 3 0-15,-21-11 0 16,25 35-1-16,-23-10 0 15,-8-4 1-15,-7 6 1 16,-3-2-1-16,3-1-1 16,-3-4 1-16,5 1 0 15,11-21 0-15,-8 25 0 16,8-25 0-16,0 0-1 16,31 17 0-16,-12-15 1 15,8 2-2-15,6-6 0 0,6 4-2 16,-1-10-2-16,12 20-5 15,-28-14-32-15,10 7-1 16,-7-3 1-16,-25-2 0 16</inkml:trace>
  <inkml:trace contextRef="#ctx0" brushRef="#br0" timeOffset="185366.3957">22607 7613 61 0,'0'0'40'0,"0"0"0"15,18-4 1-15,15 12-28 16,-1-24-3-16,30 13-3 16,2-13-2-16,21 5-1 15,5-3-1-15,7 1-2 16,5-3 0-16,0 7 0 16,-5-3-1-16,-11 5-1 15,-7 1-1-15,-19 0-3 0,0 18-6 16,-35-7-30-16,-4 3-1 15,-21-8 0-15,-2 17 0 16</inkml:trace>
  <inkml:trace contextRef="#ctx0" brushRef="#br0" timeOffset="185915.5928">23153 7881 71 0,'0'0'40'0,"0"0"1"16,0 0-1-16,6 35-31 15,-6-35-2-15,8 46-1 16,-4-15-2-16,3 7-1 16,1 0 0-16,0 3-1 0,-2-1-1 15,1-4 1-15,-5-3-1 16,2-6 1-1,-4-6-2-15,0-21 1 16,-4 25 0-16,4-25-1 16,0 0 1-16,0 0-1 0,0 0 0 15,-15-33 1-15,17 5-1 16,2-7 0-16,3 0-1 16,3-3 1-16,5-2 0 15,1 3 0-15,5 3 0 16,6 9 0-16,4 2 0 15,6 11 0-15,1 5-1 16,3 5-1-16,3 8-1 16,-7-6-5-16,15 5-33 15,-18 7-2-15,-3 5 0 16,-8-3 0-16</inkml:trace>
  <inkml:trace contextRef="#ctx0" brushRef="#br0" timeOffset="195302.955">19772 7500 40 0,'0'0'33'15,"17"9"1"-15,-17-9-3 16,0 0-18-16,0 0-1 16,0 0-2-16,18-9-2 15,-18 9-2-15,50-18-1 16,-10-1-1-16,32 0 0 15,15-17-1-15,32-5 0 0,14-10 0 16,24-5-1-16,6-7 1 16,13 1-1-16,-6 1 1 15,-10 5-2-15,-19 12 1 16,-18 6-1-16,-19 5 0 16,-19 8 1-16,-15 2-2 15,-16 6 0-15,-14 0 1 16,-5 5 0-16,-10 3-1 15,-8 3-1-15,-17 6 0 16,18-8 0-16,-18 8-2 16,0 0-3-16,1 17-2 15,-1-17-6-15,0 0-19 16,0 0-7-16,0 0 0 0,0 0 1 16</inkml:trace>
  <inkml:trace contextRef="#ctx0" brushRef="#br0" timeOffset="195587.0586">21736 6711 43 0,'0'0'35'0,"-39"0"1"16,39 0 1-16,-17 10-22 15,-6-22-3-15,23 12-4 16,0 0-2-16,17-3-2 16,0-7-1-16,14 6-1 15,0-5 0-15,8 3-1 16,-5-6 1-16,1 8 1 0,-10 3-1 15,-2 6 0-15,-23-5 1 16,21 21-1-16,-21-21 1 16,-5 39-1-16,-5-16 0 15,-2 2-1 1,1-2-1-16,-3-2-1 0,5-2-3 16,-9-19-6-16,18 0-30 15,0 0-1-15,0 0 0 16,2-27 0-16</inkml:trace>
  <inkml:trace contextRef="#ctx0" brushRef="#br0" timeOffset="195835.1516">22104 6326 96 0,'0'0'40'16,"10"19"1"-16,-22 23-12 15,1-19-23-15,5 14-1 16,-6-1-4-16,3-1-2 16,7 5-7-16,-8-15-32 15,10-2 0-15,0-23-1 16,0 0 0-16</inkml:trace>
  <inkml:trace contextRef="#ctx0" brushRef="#br0" timeOffset="198347.0466">17189 10183 52 0,'18'-29'36'15,"-18"29"1"-15,0 0 0 16,11-21-25-16,5 39 0 15,-16-18-3-15,17 44-2 16,-9-6-3-16,7 16 0 16,-5 3-2-16,3 9 1 15,-5-3-1-15,2-2-1 16,-8-5 0-16,0-10 1 16,-4-13-2-16,-4-12 1 15,6-21 0-15,0 0 0 16,-14-18 0-16,12-14-1 15,6-10 1-15,4-10-1 16,6-8 0-16,3-3 1 0,6-2-1 16,8 0-1-16,2 5 2 15,3 8-1-15,3 10 0 16,1 8-1-16,5 11-1 16,-5 0-3-16,10 21-6 15,-19-4-28-15,6 8-2 16,-6 2 0-16,-6 3 0 15</inkml:trace>
  <inkml:trace contextRef="#ctx0" brushRef="#br0" timeOffset="198607.1387">18148 10223 72 0,'27'10'38'0,"-6"-10"-1"0,8-4 1 16,0 0-32-1,4 2-5-15,0-3-6 16,9 14-20-16,-13-5-12 15,-10-2 0-15,-19-2-1 0</inkml:trace>
  <inkml:trace contextRef="#ctx0" brushRef="#br0" timeOffset="198790.2131">18121 10454 84 0,'0'0'41'16,"42"-12"0"-16,-5 1 0 15,17 3-34-15,-11-7-1 16,3 7-4-16,-2 2-3 16,-13-9-22-16,2 15-18 15,-10 0 0-15,-23 0-1 16,25 0 0-16</inkml:trace>
  <inkml:trace contextRef="#ctx0" brushRef="#br0" timeOffset="220294.909">19496 9587 13 0,'0'0'30'0,"0"0"2"15,0 0-3-15,0 0-12 16,10-29-2-16,-10 29-1 15,0 0-3-15,0 0-2 16,0 0-2-16,0 0 0 16,0 0-1-1,0 0-2-15,0 0 0 0,15 36-1 0,-13-13 0 16,4 12-2-16,-2 7 2 16,2 4-2-16,-2 0 1 15,-1 0-2 1,1-2 2-16,0 0-2 0,-2-7 1 15,0-5-1-15,-2-14 1 16,0-18 0-16,0 29-1 16,0-29 0-16,0 0 1 15,0 0-1-15,0 0 0 16,-21-20 0-16,15 3 0 16,-4-14 0-16,3-5 0 15,1-2 0-15,0-7 0 16,4-1 0-16,4 0 0 0,4 4 0 15,3-2 0-15,7 11 0 16,3 5 1 0,2 1-1-16,3 6 1 15,1 3-1-15,-2 11 1 0,2 9 0 16,-2 9 0-16,0 12 0 16,-9 10 0-16,3 17 0 15,-5 7 0-15,-1 8-1 16,-3 3 1-16,2 3-1 15,-7-4 1-15,1-6-1 16,0-7 0-16,-2-10 0 16,0-11 0-16,0-7 0 15,0-8 0-15,-2-18 0 16,0 0 0-16,0 0 0 0,4-29 0 16,-4-2-1-16,5-3 1 15,-1-9-1 1,4-6 1-16,-2-7-1 0,3 2 0 15,3 6 1-15,3 2-1 16,1 6 2-16,1 5-2 16,3 7 2-16,3 10-1 15,0 9 1-15,-2 11-1 16,2 15 0-16,-5 10 2 16,-1 11-2-16,-4 6 1 15,1 8-1-15,-4 6 0 16,-1-1 0-16,1 3 0 0,-2-12 0 15,3-4-1 1,-3-8 0-16,5-5-2 16,-5-12-2-16,11 8-6 15,-19-27-30-15,18 4-1 0,-18-4 0 16,27-31 0-16</inkml:trace>
  <inkml:trace contextRef="#ctx0" brushRef="#br0" timeOffset="220739.0662">20513 9780 63 0,'0'0'39'0,"19"0"2"16,-19 0-1-16,-4 20-30 16,22 10 0-16,-18-3-3 15,13 19-1-15,-7 0-3 16,5 8-1-16,-1 0 0 16,2-1 0-16,-1-9-1 15,3-1 0-15,-1-11-1 16,1-9 1-16,-14-23 0 15,27 12-1-15,-27-12 1 16,25-33 0-16,-14 2 0 16,-1-13-1-16,2-17 1 0,-1-10-1 15,1-2 0-15,-1-6-1 16,1 3 1-16,-1 5 0 16,1 2-2-16,-2 7-1 15,3 22-3-15,-9-4-4 16,23 13-31-16,-19 12-2 15,-8 19 1-15,0 0 0 16</inkml:trace>
  <inkml:trace contextRef="#ctx0" brushRef="#br0" timeOffset="221167.2215">19325 10680 57 0,'-39'6'40'0,"10"1"0"16,12 3 0-16,17-10-18 16,0 0-15-16,38 13-1 0,20-7-1 15,10-2-1-15,28 2-2 16,18-10 1-16,23-4-1 16,13-3-1-1,8 1 1-15,-5-3-1 0,-8 1 0 16,-14-3-1-16,-19 1 0 15,-20 7-2-15,-26-1 0 16,-20 8-1-16,-25-8-5 16,6 28-16-16,-27-20-19 15,-4 17 0-15,4-17 1 16,-40 29 0-16</inkml:trace>
  <inkml:trace contextRef="#ctx0" brushRef="#br0" timeOffset="222338.6394">19695 11384 39 0,'0'0'37'15,"8"-17"0"-15,-8 17 0 16,0 0-21-16,0 0-3 16,0 0-3-16,0 0-4 15,0 0-1-15,0 0-1 16,0 0-1-16,0 0-1 15,-14 17 0-15,14-17-1 16,0 0 1-16,-15 19-1 16,15-19-1-16,0 0 1 15,0 0 0-15,0 0-1 16,0 0 0-16,0 0 1 16,0 0-1-16,-8-17 1 0,8 17-1 15,-4-19 0-15,4 19 1 16,-6-25-1-16,6 25 0 15,-9-23 0-15,9 23 1 16,-16-21-1-16,16 21 1 16,-29-8-1-16,12 14 1 15,-6 7 0-15,-4 12 0 16,-2 10 0-16,-4 5 0 16,-2 10 0-16,5 4-1 15,4 3 1-15,9 3-1 16,7-7 0-16,12-9 0 15,10-9 0-15,9-12 0 16,10-14-1-16,8-12 0 0,1-13 1 16,1-14-1-16,-1-5 0 15,-1-7 0-15,-5 0 1 16,-5 1 0 0,-2 3 0-16,-7 11 0 0,-7 8 0 15,-13 19 1-15,0 0 0 16,6 25 0-16,-20 15-1 15,-3 24 2-15,-8 14-1 16,-2 16 1-16,2 6-1 16,2 7 0-16,7-1 0 15,12-6-1-15,10-10 0 16,15-19 0-16,14-16 0 16,10-20-1-16,7-20 1 0,2-15 0 15,0-17-1 1,-4-10 1-16,-8-13 1 15,-9-10-1-15,-12-2 0 16,-11-2 0-16,-12 3 0 0,-10 5 1 16,-7 1-1-16,-8 7 1 15,-6 5-1-15,-7 3-1 16,1 3-1-16,-5-4-3 16,15 22-9-16,4-20-29 15,2 6 1-15,1-4-2 16,13 0 0-16</inkml:trace>
  <inkml:trace contextRef="#ctx0" brushRef="#br0" timeOffset="223210.9514">20347 11121 48 0,'0'0'40'0,"0"0"1"16,0 0 0-16,-4 19-19 15,4-19-10-15,-10 39-3 16,8-9-3-16,6 18-1 16,-6 2-2-16,10 6-1 15,-8 1 0-15,10-1-1 16,-6-4 0-16,5-6 0 15,-5-6-1-15,4-11 1 16,-6-10-1-16,-2-19-1 16,0 0 0-16,0 0 0 15,0 0-1-15,-25-40 0 16,11 7 0-16,-1-9 0 0,-3-4 1 16,-1-2-1-16,7 4 1 15,-1-2 0-15,7 0 0 16,6 6 1-16,8-3 0 15,13 11 0-15,12-1 0 16,9 10 0-16,9 0 0 16,4 14 1-16,1 5 0 15,0 8 0-15,-6 9 0 16,-9 4 1-16,-12 12-1 16,-14 0 0-16,-17 7 1 15,-9-1-1-15,-16-1 1 16,-2-3-1-16,-2-6 0 15,4-2-1-15,4-6 1 0,23-17-1 16,-10 19 0-16,10-19 0 16,45 0-1-16,-9 0 1 15,12 4 0-15,3 4 0 16,3 1 0-16,-4 9 0 16,-10 3 0-16,-7 8 1 15,-16 7 0-15,-15 8 0 16,-19 8 1-16,-16 4 0 15,-19-1 1-15,-12-1-1 16,-11-4 0-16,2 0 1 16,0-16-2-16,5-7 0 15,8-12-1-15,10-11-1 16,12-2 0-16,3-6-2 0,16 2-4 16,-12-13-36-16,31 15-1 15,-25-6-2-15,25 6 1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3-28T13:54:40.5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11511 9560 18 0,'0'0'14'15,"19"-23"-1"-15,-1 17-2 16,-18 6-1-16,36-11-3 16,-9 5-1-16,4-2-2 15,6 4 0-15,5-1-2 16,6 3 0-16,5 0 0 15,8 2 0-15,3-2-1 16,9 2 1-16,4 0 0 16,12 0 0-16,0 2-1 15,9 0 1-15,4-2-1 16,12 3 0-16,10-1-1 16,7 2 1-16,8-2-1 15,3 4 0-15,11-6 1 0,3 4 1 16,4-2-1-16,4 0 0 15,2-1 0-15,6 1 0 16,5 2 0-16,4-2 0 16,3 0 0-16,1 2 0 15,2-2-1-15,0 2 2 16,-12-2-1-16,1 3 1 16,-14-3-1-16,-2 2 1 15,-6 0-1-15,1 0 1 16,-5-4-1-16,1 2 0 15,-3-4 0-15,1 0-1 16,1-2 1 0,4 0 0-16,-3-2 0 0,3 3 0 0,0-5 1 15,5 6-1-15,-5-4 1 16,-4 4-1-16,-7-2-1 16,-8 4 1-16,-17 2-1 15,-16 0-3-15,-19 8-3 16,-29-6-13-16,-17 0-11 15,-10 7 0-15,-27-11 0 16</inkml:trace>
  <inkml:trace contextRef="#ctx0" brushRef="#br0" timeOffset="876.317">11499 9690 12 0,'0'0'17'0,"0"0"0"15,0 0-2-15,0 0-1 16,22 0-2-16,-22 0-1 16,27 0-2-16,2 4-2 15,1-6-1-15,24 4-1 16,12-4-2-16,23 6 1 16,11-6-1-16,27 4 0 0,14-4 0 15,29 4 0-15,17-4-1 16,25 6 0-16,12-4 0 15,25 2 0-15,15-4 0 16,14 2-1-16,9-2 0 16,0 0 0-16,-9 2 0 15,-14-2 0-15,-21 0 0 16,-26 2 0-16,-34 2 0 16,-33 2-1-16,-32 0 1 15,-33-2-2-15,-25 0-1 16,-35-6-7-16,-25 4-21 15,0 0-3-15,-20-17 1 16,-7 11-1-16</inkml:trace>
  <inkml:trace contextRef="#ctx0" brushRef="#br0" timeOffset="16040.7437">7381 14879 1 0,'0'0'6'0,"0"0"-2"0,0 0 0 0,0 0 0 16,-21 6 0-16,21-6 0 15,0 0 0-15,-21 7-1 16,21-7-2-16,0 0 0 15,-19 10-3-15,19-10 0 16,0 0-2-16,0 0 0 16,-18 8-3-16,18-8-8 15,0 0 14-15,0 0 1 0</inkml:trace>
  <inkml:trace contextRef="#ctx0" brushRef="#br0" timeOffset="17056.1072">7196 14942 32 0,'0'0'29'15,"0"0"-7"-15,0 0-2 16,0 0-4-16,-29 4-2 0,29-4-3 15,0 0-3-15,0 0 0 16,-27 8-2-16,27-8-1 16,0 0 0-16,-17 9-1 15,17-9 0-15,0 0-1 16,0 0 0-16,0 0 0 16,0 0-1-16,0 0 0 15,0 0 0-15,0 0 0 16,0 0 0-16,0 0-1 15,0 0 0-15,0 0-1 16,0 0 1-16,0 0 0 16,0 0-1-16,0 0 1 15,0 0 0-15,19-5 0 0,-1-1-1 16,3-2 1-16,4-1 0 16,2-5 0-16,0 1-1 31,2-1 0-31,0-1 1 0,-2 0-1 0,-2-8 0 15,-2 13 1 17,-2-9-1-32,2 3 0 0,-23 16 1 0,33-30-1 0,-33 30 1 15,23-23-1-15,-23 23 1 16,20-14-1-16,-20 14 1 16,0 0-1-16,17-5 0 15,-17 5 1-15,0 0-1 0,0 0 0 16,19 0 1-16,-19 0 0 15,12 23-1-15,-12-23 1 16,13 38-1 0,-3-7 1-16,-2 3-1 0,3 6 1 15,1 1-2-15,-1-3 2 16,3-3-1-16,-1-1 0 16,-1-3 0-16,-1-2 0 15,1-5 0-15,0 0 1 16,-3-7-1-16,-9-17 0 15,18 27 0-15,-18-27 0 16,11 17 0-16,-11-17 0 16,0 0 0-16,0 0 1 0,0 0-1 15,0 0 1 1,16-17-1-16,-16 17 1 16,2-25-1-16,-4 7 0 15,0 1 0-15,0-8 0 0,-2 4 0 16,-4-4 0-16,2-2 0 15,-3 0 0-15,-1 1 0 16,-1 3 0-16,-3-2-1 16,2 2 1-16,3 0 0 15,-3 0 0-15,3-2 0 16,-1 0-1-16,2 4 2 16,1 0-1-16,1 3 0 15,6 18 0-15,-14-25 0 16,14 25-1-16,0 0 1 15,0 0-1-15,0 0 0 16,0 0 0-16,0 0-1 16,0 0-2-16,0 0-3 0,-23-17-32 15,23 17-2-15,0 0 1 16,0 0-2-16</inkml:trace>
  <inkml:trace contextRef="#ctx0" brushRef="#br0" timeOffset="19620.0255">12786 15088 20 0,'0'0'32'15,"0"0"0"-15,0 0 1 16,0 0-16-16,-6-27-3 0,6 27-4 16,0 0-2-16,0 0-2 15,16-27 0-15,-16 27-2 16,19-13 1-16,-19 13-1 15,25-12-1-15,-8 10 1 16,-17 2-2-16,31-3 1 16,-31 3-1-16,39 9-1 15,-16-3 1-15,6 5-1 16,2-1 0-16,1 5 0 16,-1-3 0-16,4 5 0 15,-4 0-1-15,-6 3 1 16,-4 1 0-16,-3 0 0 15,-5 0 0-15,-1 4-1 0,-3-4 1 16,-1-4-1 15,0 0 0-31,-8-17 1 0,13 23-1 0,-13-23 0 32,0 0 0-32,0 0 0 0,18 12 0 0,-18-12 0 0,0 0 1 15,0 0-1-15,0 0 0 16,0 0 0-16,0 0 0 15,0 0 1-15,0 0-1 16,0 0 0-16,0 0 0 16,0 0 0-16,-8-25 1 15,8 25-2-15,-12-23 2 16,12 23-1-16,-21-25 0 0,9 8 0 16,12 17 0-16,-32-31 0 15,12 14 0 1,-1 2 0-16,-2-1 0 15,-2-1-1-15,-2 0 2 0,2 5-1 16,0 1 0-16,0 1 0 16,2 4 0-16,1 4 0 15,5 0 0-15,17 2-1 16,-27 2 1-16,27-2 0 16,0 0-1-16,-21 0-3 15,21 0-2-15,0 0-19 16,0 0-15-16,0 0-1 0,0 0 0 15,0 0 1-15</inkml:trace>
  <inkml:trace contextRef="#ctx0" brushRef="#br0" timeOffset="21315.6359">18821 15005 3 0,'0'0'27'15,"0"0"1"-15,0 0-6 0,-17-1-3 16,17 1-2-16,0 0-3 15,0 0-2-15,0 0-3 16,0 0-1-16,-10-23-1 16,10 23-2-16,0 0-1 15,0 0 0-15,2-18-1 16,-2 18 0-16,0 0 0 16,0 0-1-16,21-11 0 15,-21 11 0-15,20-2-1 0,-20 2-1 16,23 6 2-1,-23-6-1-15,23 17-1 16,-23-17 1-16,25 27 0 16,-15-10 0-16,-1 2-1 0,1-2 1 15,0 1-1-15,-5-1 1 16,-5-17-1-16,10 31 1 16,-10-31-1-16,4 28 0 15,-4-28 1-15,-2 27-1 16,2-27 0-16,0 19 0 15,0-19 0-15,0 0 0 16,0 0 0-16,0 0 1 16,0 0-1-16,-4 18 0 15,4-18 0-15,0 0 1 16,0 0-1-16,0 0 0 16,0 0-1-16,0 0 1 15,0 0 0-15,0 0 0 0,0 0 0 16,0 0 0-16,0 0-1 15,0 0 2-15,0 0-1 16,0 0-1-16,0 0 0 16,0 0-1-16,0 0-1 15,0 0-5-15,27-18-29 16,-27 18-2-16,0 0 1 16,0 0-1-16</inkml:trace>
  <inkml:trace contextRef="#ctx0" brushRef="#br0" timeOffset="25344.076">22029 15652 5 0,'-20'9'32'0,"20"-9"-1"16,0 0 1-16,-32-3-14 0,32 3-1 16,0 0-5-16,0 0-2 15,0 0-2-15,0 0-2 16,0 0-1-16,0 0 0 15,0 0-1-15,27-16-1 16,-4 3 0-16,12 1-1 16,9-3 0-16,14 2 0 15,5-3 0-15,15 7 0 16,8-3 0-16,13 4-1 16,9-7 1-16,13 2-1 15,3-5 0-15,3-1 0 16,2-4 0-16,-3-2 0 15,-11 2-1-15,-14 0 1 0,-18 4-1 16,-22 6 0-16,-14 3 0 16,-15 2 0-16,-12 3-2 15,-20 5-1 1,17-8-3-16,-17 8-3 0,0 0-8 16,0 0-22-16,-21-4 0 15,0 2 0-15,-10 8 1 16</inkml:trace>
  <inkml:trace contextRef="#ctx0" brushRef="#br0" timeOffset="25944.2914">21940 15529 29 0,'-40'14'31'16,"22"-7"-1"-16,18-7-9 15,-40 4-7-15,40-4-2 0,-22-2-2 16,22 2-3-16,0 0 0 16,22-21-2-16,-22 21-1 15,38-21 0-15,-15 8 0 16,16 7 0-16,0-8-1 15,18 5 0-15,11-9-1 16,17 1 0-16,13-8-1 16,22 0 1-16,15-7 0 15,15-1 0-15,3-3 0 0,3 1-1 16,-10 3 1-16,-7 5-1 16,-17 4 0-1,-20 4-1-15,-23 5 0 16,-19 3 1-16,-20 7-1 0,-15 0 0 15,-25 4 0-15,18 6 0 16,-18-6-1-16,0 0-1 16,-19 25-2-16,19-25-3 15,-14 26-16-15,14-26-15 16,-27 20-1 0,27-20 0-16,-23 17 1 0</inkml:trace>
  <inkml:trace contextRef="#ctx0" brushRef="#br0" timeOffset="26596.5249">23570 14906 41 0,'-19'0'35'0,"-5"-2"0"16,24 2-1-16,0 0-19 0,-25 9-4 15,45 1-5-15,1-6-1 16,25 4-2-16,6-1-1 16,18 5 0-16,-1-3-1 15,4 5-1-15,-5-3 1 16,-8 6 1-16,-14 5-1 15,-21 4 2-15,-21 1-1 16,-18 10 1-16,-20-1 0 16,-13 6 1-16,-8-3 0 15,-1 3-2-15,2-8 0 16,7-1-1-16,13-2-2 16,8-18-6-16,34 6-33 15,-8-19-1-15,12 20 0 0,-12-20-1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3-28T13:55:53.6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21128 5436 29 0,'0'0'34'16,"0"0"1"-16,0 0 1 15,-25-29-18-15,42 27-3 16,-21-21-3-16,22 15-2 15,-10-13-3-15,22 12-1 16,1-11-2-16,21 9 0 16,10-6-1-16,23 5 0 15,15 1 0-15,18 5-1 16,7-4 0-16,12 7-1 16,2 1 0-16,2 2 0 15,-4 0 0-15,-12 3-1 0,-7 1 0 16,-8 4 0-16,-14-2 0 15,-11-1 0 1,-10-1 0-16,-13-2-1 16,-14 4 0-16,-9-8-3 0,-10 8 0 15,-29-6-4-15,19 7-5 16,-48-12-15-16,6 12-12 16,-14 1 0-16,-7 2 1 15</inkml:trace>
  <inkml:trace contextRef="#ctx0" brushRef="#br0" timeOffset="459.1628">21419 5574 28 0,'-44'11'33'0,"-2"-16"1"15,9 3 0-15,14 11-17 16,-18-26-2-16,41 17-3 16,-42-10-2-16,42 10-2 15,-25-5-2-15,25 5-2 16,0 0 0-16,29-2 0 16,4-2-1-16,22 2 0 15,19-2-1-15,26 4 0 16,20-4 0-16,22 4 0 15,13 0-1-15,11 4 0 16,1 2 0-16,5 0 0 0,-10 1 0 16,-8 1-1-16,-11 0 1 15,-18-4-1-15,-17-6 0 16,-19 2 1-16,-17-2-1 16,-16 2 0-16,-20-6 0 15,-13-2 1-15,-23 8-1 16,18-13 0-16,-18 13-2 15,0 0-1-15,0 0-4 16,-31-29-16-16,31 29-18 16,-31 4-1-16,10-6 0 15,0 2 0-15</inkml:trace>
  <inkml:trace contextRef="#ctx0" brushRef="#br0" timeOffset="8404.0102">21423 16730 53 0,'-21'13'36'15,"21"-13"1"-15,0 0-1 16,0 0-28-16,25-21-1 16,25 10-1-16,6-16-1 15,21 8 0-15,8-10-1 16,13 2-1-16,-1-2 0 15,1 8-1-15,-9 0 0 16,-12 8-1-16,-15 1 1 16,-14 4-2-16,-11 3 1 15,-12 9-1-15,-8-4 0 16,-17 0-2-16,0 0-1 16,0 0-2-16,0 0-10 15,0 0-24-15,0 0 0 0,0 0-1 16,0 0 1-16</inkml:trace>
  <inkml:trace contextRef="#ctx0" brushRef="#br0" timeOffset="9191.2901">22573 16032 57 0,'0'0'38'0,"0"-25"-1"15,0 25 1-15,0 0-27 0,0 0-2 16,7 21-2-16,-5 2-2 15,10 19-1-15,-6 4-1 16,9 12 0-16,-3 1-2 16,1 3 1-16,-1-7-2 15,1 1 2-15,-1-14-2 16,-4-9 0-16,-1-8 0 16,-7-25-2-16,14 17-2 15,-14-17-1-15,11-27-3 16,-18-19-5-16,22 19-10 15,-21-25-17-15,2-1 1 16,-7-11 2-16,-5 7 8 16,-16-12 14-16,12 17 14 0,-11 0 1 15,-9-2 12-15,7 10 20 16,6 10 1-16,4 1 2 16,11 0-9-16,24 14-9 15,-8-13-7-15,33 14-2 16,1-3-4-16,26 10 1 15,1 1-1-15,13 12-1 16,-9 4 1-16,0 13-1 16,-18 4 1-16,-15 14-1 15,-24-3 1-15,-24 8-2 16,-21-5 1-16,-13 3-2 16,-6-7 0-16,2-3 0 15,7-11-1-15,16-3 0 0,27-16-1 16,27 13 1-16,24-11-1 15,14-4 0-15,12 8 1 16,6 0-1-16,-6 5 2 16,-7 8 0-16,-24 4 0 15,-19 12 2-15,-25 1-1 16,-19 7 1-16,-24-5 0 16,-13 4 0-16,-11-7 0 15,-5-3-2-15,-5 5 0 16,6-8-2-16,5 3-3 15,4-20-19-15,22 22-19 16,-1-3-1-16,14 3-1 0,6 3-1 16</inkml:trace>
  <inkml:trace contextRef="#ctx0" brushRef="#br0" timeOffset="96266.4813">7443 10245 32 0,'-27'-31'34'0,"10"14"1"0,-16 9 0 16,-15 0-21-16,13 39-1 15,-32 4-2-15,7 45 0 16,-29 14-3-16,2 42-1 15,-15 20-1-15,7 32-2 16,-3 13 0-16,21 12-1 16,21-10-1-16,35-11-1 15,30-19-1-15,44-28 1 16,31-29-1-16,32-40 0 0,25-37 0 16,17-35 0-1,8-29 0-15,2-33 1 16,-12-30 0-16,-15-22 0 15,-27-18 1-15,-22-16-1 0,-32-6 2 16,-31-5-2-16,-31 0 1 16,-35 7 0-16,-21 14-1 15,-30 7 0-15,-16 12-2 16,-20 15-2-16,-7 29-6 16,-12 10-34-16,4 13 0 15,10 23-1-15,15 21-1 16</inkml:trace>
  <inkml:trace contextRef="#ctx0" brushRef="#br0" timeOffset="97230.8261">17336 13047 11 0,'0'0'32'0,"-2"-36"2"16,-6 18 2-16,8 18-13 15,-48-13-3-15,27 38-5 16,-29-6-2-16,13 42-3 16,-21 8-1-16,14 33-3 15,-8 15-1-15,15 17-2 16,8 10 0-16,27 4-1 15,20-4-1-15,26-12 0 0,25-19-1 16,30-19 1-16,20-21-1 16,24-23 1-16,10-23-1 15,-1-25 0-15,-6-21 0 16,-12-18 1-16,-21-20 0 16,-24-14 0-16,-29-18 0 15,-29-4 0-15,-35-11 1 16,-31-3-2-16,-25-1 2 15,-24 3-1-15,-17 5-1 16,-15 4-1-16,-7 12-2 16,-10-7-5-16,19 28-17 15,-4-4-17-15,7 4 0 16,10 7-1-16,7 8 0 0</inkml:trace>
  <inkml:trace contextRef="#ctx0" brushRef="#br0" timeOffset="97951.0841">12907 10651 29 0,'39'-21'32'0,"-18"-13"3"16,4 9 1-16,-7 7-20 16,-28-12-2-16,10 30 0 15,-27 21-2-15,6 44 0 16,-33 18-2-16,11 47-2 16,-13 25-3-16,14 31-1 15,7 8-1-15,26-4-1 16,30-13-1-16,41-20 0 0,34-36-1 15,35-41 1 1,25-43-1-16,22-45 0 16,11-40 1-16,-6-33 1 15,-17-28-1-15,-33-27 1 0,-36-21-1 16,-45-10 1-16,-43-8 0 16,-47 4 0-16,-49 10 0 15,-44 12-1-15,-37 14 1 16,-35 20-2-16,-15 29-2 15,-21 17-4-15,8 48-8 16,1 17-30-16,7 33-1 16,22 28 0-16,27 28-1 15</inkml:trace>
  <inkml:trace contextRef="#ctx0" brushRef="#br0" timeOffset="116878.8643">10084 11668 38 0,'0'0'19'0,"0"0"1"16,0 0-1-16,-10 17-2 15,10-17-2-15,0 0-1 16,-15-19-3-16,15 19-2 15,0 0-1-15,0 0-1 16,2-31 0-16,-2 31-2 16,0-23 1-16,0 23-2 15,-4-40 1-15,6 19-1 16,-4-14-1-16,6-3 0 16,-1-8 0-16,7-4-1 0,0-7 0 15,3-5-1-15,-1-1 0 16,1-6 1-16,-5 2-1 15,0-2 1-15,-4 0-1 16,1-4 0-16,-3 2 1 16,0 0-1-16,0 0 0 15,0 2-1-15,0-2 1 16,0 4-1-16,2 5 1 16,-4 3-1-16,2 11 0 15,-4 4 0-15,2 3 1 16,-2 5-1-16,0 5 1 15,2 2-1-15,-2 5 0 16,0 1 0-16,0-1 1 0,2 5-1 16,2 2 1-16,-2-2-1 15,0-2 0-15,0 21 0 16,4-31 0 0,-4 31 0-16,2-27 1 0,-2 27-1 15,2-23 0-15,-2 23 0 16,0 0 0-16,0 0 1 15,0 0-1-15,4-17 0 16,-4 17 1-16,0 0-1 16,0 0 0-16,0 0 0 15,0 0 0-15,0 0 0 16,0 0 0-16,0 0 0 16,0 0 0-16,0 0 0 0,0 0 0 15,0 17 0-15,0-17 0 16,0 0 0-1,2 25 0-15,-2-25 0 16,-2 25 0-16,2-25 0 0,-4 25 0 16,4-25 0-16,-6 33 1 15,6-33-1-15,-10 23 0 16,10-23 0-16,0 0 0 16,-5 17 1-16,5-17-1 15,0 0 0-15,0 0 0 16,0 0 0-16,0 0 1 15,0 0-1-15,0 0 1 0,0 0-1 16,0 0 0 0,0-21 0-16,0 21 0 15,0 0 0-15,3-27 0 16,-3 27 0-16,-2-19 0 0,2 19 0 16,-5-25 0-16,5 25 0 15,-4-21 0-15,4 21 0 16,-6-27-1-16,6 10 1 15,0 17 0-15,2-29 0 16,-2 29-1-16,2-23 1 16,-2 23-1-16,2-25 1 15,-2 25 1-15,0 0-1 16,0-19 0-16,0 19 0 16,0 0 0-16,0 0 0 0,0-18 0 15,0 18 0 1,0 0 0-16,0 0-1 15,0 0 2-15,0 0-2 0,17-1 1 16,-17 1 0-16,0 0 0 16,23 26 0-16,-11-3 0 15,-1-3 1-15,-11-20-1 16,29 34 1-16,-29-34-1 16,29 31 0-16,-13-14 1 15,-16-17-1-15,27 21 1 31,-27-21-1-31,21 16 0 0,-21-16 0 0,0 0 1 0,17 13-1 16,-17-13 0 0,0 0 0-16,0 0 0 15,0 0-2-15,0 0-1 16,0 0-5-16,0 0-34 0,0 0-1 16,0 0-1-16,0 0 1 15</inkml:trace>
  <inkml:trace contextRef="#ctx0" brushRef="#br0" timeOffset="117615.1281">10714 9727 54 0,'0'0'37'15,"-5"-19"0"-15,5 19 1 16,-16-27-25-16,16 27-1 16,0 0-3-16,29 0-2 15,-29 0-3-15,19 15-1 16,-19-15 1-16,20 44-2 0,-15-13 1 15,3 1-1-15,-2-1 0 16,-2 2-1-16,0-6 1 16,-2-2-1-16,-2-6 0 15,0-19 0 1,0 0 0-16,0 0-1 0,0 0 2 16,0 0-1-16,3-37 0 15,1 12 1-15,0-5-2 16,2-5 1-16,4-1-1 15,1-3 0-15,3 9-1 16,-1-7 1-16,5 8-2 16,-5 4 0-16,2 6-2 15,-7-8-7-15,11 18-30 0,-19 9-1 16,0 0 0-16,6-17 0 16</inkml:trace>
  <inkml:trace contextRef="#ctx0" brushRef="#br0" timeOffset="119122.6791">10055 10743 14 0,'6'-25'27'0,"-6"25"-1"0,0 0-5 16,0 0-4-1,0 0-3-15,0 0-2 16,19-11 1-16,-19 11-1 16,0 0-1-16,-12-23 0 0,12 23-1 15,0 0-2-15,-21 8-1 16,-2-7-1-16,5 9-2 16,-10-2-1-16,1 5 0 15,-6-3-1-15,0 1-1 16,-6-5 1-16,3 4-1 15,-1-8-1-15,-1 1 1 16,-1-3-1-16,-2-2 1 16,1 1-1-16,1-1 0 15,-3-2 1-15,3 0-1 16,-3 2 0-16,5 0 0 16,3-2 0-16,3-2 0 15,4 3 0-15,7-3 0 0,20 6 0 16,-27-6 0-16,27 6 0 15,0 0 0-15,0 0 0 16,0 0-1-16,0 0-1 16,0 0 0-16,0 0-3 15,-5-19-3-15,24 27-5 16,-19-8-18-16,0 0-8 16,23-21-1-16,-23 21 1 15</inkml:trace>
  <inkml:trace contextRef="#ctx0" brushRef="#br0" timeOffset="119462.7897">9391 10596 31 0,'0'0'34'0,"-23"-20"3"15,23 20-1-15,-21 14-14 16,-10-24-6-16,21 28-3 16,-24-17-4-16,12 17-3 15,-14-5 0-15,3 12-3 16,-4 0 0-16,3 4 0 15,-3-4-1-15,8 0-1 16,4-2 0-16,10 0 0 16,3-2-1-16,12-21 1 15,-2 27-1-15,2-27 1 16,19 19-1-16,-19-19 1 16,35 11-1-16,-12-7 0 15,4-2 1-15,2 0-1 0,0-2 1 16,0 0-1-16,-2 4 0 15,-4-2-2-15,4 7-3 16,-27-9-21 0,29 4-14-16,-29-4-1 0,27 17 0 15,-8-9-1-15</inkml:trace>
  <inkml:trace contextRef="#ctx0" brushRef="#br0" timeOffset="120918.3453">8683 9961 18 0,'-7'-23'33'0,"7"23"1"16,-8-18 0-16,2 1-13 0,6 17-4 16,0 0-4-16,0 0-4 15,0 0-1-15,0 0-3 16,19 19 0-16,-7 2 0 15,-8 1-2-15,9 2 0 16,-9-1 0-16,2 6-1 16,-6-2-1-16,2 0 0 15,-2-2-1-15,0-8 1 16,0-17-1-16,-4 23-1 16,4-23-1-16,0 0-2 15,0 0-3-15,0 0-6 16,19-27-20-16,-21 8-6 15,0-2 0-15,-1-2 0 0</inkml:trace>
  <inkml:trace contextRef="#ctx0" brushRef="#br0" timeOffset="121138.426">8566 9934 24 0,'0'0'33'16,"0"0"0"-16,0 0 2 15,0 0-17-15,0 0-3 16,31 6-5-16,-10-20-2 16,17 10-2-16,-3-5-3 15,6-7-2-15,1 13-4 16,-5-17-3-16,7 26-9 0,-19-10-19 16,-8 2-3-1,-17 2 2-15,0 0-1 16</inkml:trace>
  <inkml:trace contextRef="#ctx0" brushRef="#br0" timeOffset="121294.4792">8647 10103 56 0,'40'2'35'0,"-15"-10"0"15,8 4-2-15,4-2-28 16,1 2-25-16,1 3-10 15,-18-7-4-15,4 12-1 16</inkml:trace>
  <inkml:trace contextRef="#ctx0" brushRef="#br0" timeOffset="125567.0205">10142 9709 21 0,'-2'-28'31'0,"2"28"-1"0,17-8-2 16,-17 8-10-16,0 0-4 15,2-27-1-15,-2 27-3 16,0 0 0-16,0 0-3 16,0 0 0-16,-6 23-2 15,6-23 0-15,-25 35-2 16,6-5 1-16,-2 7-2 16,-8-1 0-16,2 3 0 15,-2-5-1-15,5 1 0 16,1-8 1-16,4-3-2 15,19-24 0-15,-25 22 1 16,25-22-1-16,0 0 0 16,0 0 0-16,4-25 0 0,-4 25 0 15,15-43-1-15,-5 15 2 16,3-1-1-16,-1-2-1 16,1 2 1-16,-1 1 0 15,2 3 1-15,-3 0-2 16,-11 25 2-16,16-29-1 15,-16 29 0-15,11-23 1 16,-11 23 0-16,0 0-1 16,10-21 1-16,-10 21 0 15,0 0 0-15,0 0 0 16,0 0-1-16,0 0 0 16,21 15 0-16,-21-15 1 15,12 23 0-15,-12-23 0 0,21 29-1 16,-21-29 1-16,29 36 0 15,-29-36-1-15,33 35 0 16,-14-14 1-16,-2-2-1 16,2 2 1-16,-3 0-1 15,-1-3 0-15,-15-18 1 16,25 27-1-16,-25-27 1 16,22 13-1-16,-22-13 0 15,0 0 0-15,19 0 1 16,-19 0-1-16,0 0 0 15,0 0 1-15,0 0-1 16,0 0 1-16,0 0-1 16,6-17 1-16,-6 17-1 0,0 0 0 15,-20-21 1-15,20 21-1 16,-25-18 0-16,8 13 1 16,-4 1 0-16,-6-6-1 15,-2 8 1-15,-2 10-1 31,-2-4 0-31,-2 3 0 0,3-1 1 0,1-4-1 16,6 4 0-16,5 2 0 16,3-5 0-16,17-3 0 15,-21 2 0-15,21-2 0 16,0 0-1-16,0 0 1 16,0 0 0-16,0 0 0 15,0 0 0-15,0 0 0 0,0 0 0 16,0 0 0-16,0 0 0 15,19 8 0-15,-19-8 0 16,29-12 0-16,-8 9 0 16,2-9 0-16,3 4 0 15,2-3 1-15,-1-2-2 16,0 1 2-16,0 1-1 16,-1 5-1-16,-3-8 0 15,-2 9 0-15,-21 5 0 16,29-16-2-16,-29 16-1 15,17-4-6-15,-17 4-20 16,0 0-11-16,-15-21 0 0,15 21 0 16</inkml:trace>
  <inkml:trace contextRef="#ctx0" brushRef="#br0" timeOffset="126590.3782">10028 9017 31 0,'-18'21'30'0,"18"-21"1"15,-9 25-8-15,9-25-4 16,0 0-4-16,-23 6-3 15,23-6-1-15,0 0-3 16,0 0 0-16,0 0-2 16,32 15 0-16,-32-15-1 15,39-4 0-15,-14 0-1 16,8 3-1-16,2-5-1 16,1 2 0-16,-1-2-1 15,-4-3-1-15,-2 1 0 16,-8-2-1-16,-4 5-1 15,-17 5-1-15,0 0-2 0,4-20-4 16,-4 20-5-16,0 0-24 16,-27 10-2-16,27-10 2 15,-31-4-1-15</inkml:trace>
  <inkml:trace contextRef="#ctx0" brushRef="#br0" timeOffset="126910.4941">10130 8871 37 0,'10'-17'36'0,"-10"17"0"16,0 0 3-16,0 0-21 0,-4-23-2 16,4 23-4-16,0 0-2 15,0 0-3-15,0 0-1 16,6 29-2-1,-10-12-1-15,4 12 0 0,-4 1-1 16,4 13 0-16,-4-5 0 16,0 8-1-16,2-4 0 15,0-2 0-15,2-3 0 16,0-6-1-16,0-8 0 16,0-23-2-16,4 25-3 15,-4-25-7-15,0 0-29 16,4-25-1-16,-4 25 0 15,-6-35-1-15</inkml:trace>
  <inkml:trace contextRef="#ctx0" brushRef="#br0" timeOffset="136346.8716">16233 13716 14 0,'0'0'13'0,"0"0"-2"16,0 0 0-16,0 0-2 16,0 0 0-16,0 0-1 15,0 0 1-15,0 0-1 16,0 0 0-16,0 0 0 15,0 0-2-15,0 0 0 16,0 0-1-16,0 0-1 16,0 0-1-16,0 0 0 0,0 0 0 15,2-17-1-15,-2 17 0 16,11-23 0-16,-11 23 1 16,14-27-1-16,-3 8 1 15,-1-10 1-15,5 3-1 16,3-9-1-16,11-1 1 15,2-14-1 1,13-8 1-16,6-15-1 0,14-5 1 16,3-11-1-16,5 1 0 15,-3-4 1-15,-3 6-1 16,-7 1 1-16,-5 11-1 16,-9 10-1-16,-9 12-1 15,-7 6 1-15,-2 12-1 0,-5 3 0 16,-1 6 0-16,-4 6-1 15,-3 2-1-15,3 9-3 16,-17 8-4 0,21-8-8-16,-21 8-16 0,0 0-3 15,0 0 2-15,0 0-1 16</inkml:trace>
  <inkml:trace contextRef="#ctx0" brushRef="#br0" timeOffset="136919.085">17066 12259 23 0,'0'0'24'16,"-19"15"-5"-16,19-15-2 15,0 0-3-15,0 0-2 16,-20 4-2-16,20-4-2 0,0 0-1 16,0 0-1-16,0 0-2 15,20-15-1-15,-20 15-2 16,29-31 2-16,-12 8-3 16,10 0 2-16,-6-6-2 15,6 4 3-15,-9 2-2 16,3 6 2-16,-12 0 0 15,-9 17 1-15,0 0 0 16,0 0 0-16,6 19 0 16,-10 6 0-16,-5 0-2 15,3 3 0-15,-4 5 2 16,1 1-3-16,1-5 1 16,0-4-3-16,2 0 0 0,6-25-6 15,-5 38-11-15,5-38-17 16,0 0-2-16,0 0 1 15,-20-3-2-15</inkml:trace>
  <inkml:trace contextRef="#ctx0" brushRef="#br0" timeOffset="138522.6511">17284 11555 42 0,'0'0'34'15,"0"0"1"-15,10-25-4 16,-10 25-16-1,0 0-3-15,19 6-1 0,-19-6-3 16,17 5-2-16,-17-5 0 16,25 35-2-16,-15-8-1 15,5 9 0-15,-3-1-1 16,3 1 1-16,-5-5-2 16,2 1 0-16,-5-5 1 15,-7-27-1-15,16 19 0 16,-16-19 0-16,17-26 0 0,-9 1 0 15,0-6 1-15,1-7-1 16,1-8-1 0,3-2 1-16,1-4-1 15,1 0 0-15,-1 4-1 16,1 0 0-16,1 6-2 0,-9 2-4 16,11 22-7-16,-14-9-25 15,-4 27-3-15,0-21 1 16,0 21 0-16</inkml:trace>
  <inkml:trace contextRef="#ctx0" brushRef="#br0" timeOffset="140170.2418">17394 12506 18 0,'0'0'15'0,"0"0"1"16,0 0-1-16,0 0-1 15,0 0-1-15,-19-21 0 16,19 21-1-16,-18-13 0 15,18 13 0-15,-19-14 0 16,19 14-2-16,0 0 0 16,0 0-2-16,-21-13-1 0,21 13-1 15,0 0-1-15,0 0-1 16,23 11-1-16,-6 3-1 16,-17-14 1-16,41 36-1 15,-12-15 0-15,5 6-1 16,5 0 1-16,3 4-1 15,3-1-1-15,-1 1 1 16,-1-4 0-16,-1-2-1 16,-7 0 0-16,-3-8 1 15,-8-2-1-15,-5-5 0 16,-19-10 1-16,23 11-1 16,-23-11 1-16,0 0-1 15,0 0 0-15,0 0 1 0,-2-21-1 16,2 21 0-16,-21-21-1 15,4 6 1 1,-3 0-2-16,-5 3 1 16,0 1 0-16,-6 3 0 0,4 4 0 15,0 4 1-15,2 0-1 16,2 4 0-16,6 2 2 16,17-6-1-16,-18 11 1 15,18-11-1-15,2 17 1 16,-2-17 0-16,25 21 0 15,-3-11-1-15,3 2 1 16,5-3-1-16,-1 3 1 16,6-1-1-16,0-3 1 0,-4 1-1 15,-4 1 0 1,2 2 0-16,-2-7 0 16,-4 3 0-16,0-8 0 15,-4-2 0-15,0 0 1 0,-19 2 0 16,29-19-1-16,-29 19 1 15,12-25-1-15,-12 25 1 16,-8-33-1-16,1 14 0 16,-7 0 0-16,1-4 0 15,-3 2 0-15,-1-2 1 16,3 4-1-16,-1 0 1 16,15 19-2-16,-21-29 0 15,21 29-2-15,-16-17-5 16,16 17-31-16,0 0-2 15,0 0-1-15,0 0 0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3-28T13:58:51.8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3456 9462 26 0,'0'0'29'0,"0"0"-5"15,0 0-4-15,0 0-2 16,0 0-4-16,0 0-3 0,8-23-2 15,-8 23-2-15,0 0-1 16,0 0 0-16,0 0-1 16,0 0 0-16,0-19 0 15,0 19-1-15,0 0 0 16,0 0-1-16,0 0 1 16,-2 27-2-16,2-27 0 15,-2 38 0-15,0-11-1 16,2 9 1-16,0 1-1 15,2 3 0-15,0-4 1 16,4-1-2-16,0 0 1 16,1-7 0-16,3-5-1 0,0-2 1 15,-10-21-1-15,13 27 0 16,-13-27 0-16,0 0-1 16,0 0 0-16,0 0-1 15,0 0-1 1,-2-17-3-16,2 17-4 0,-11-23-18 15,11 23-13-15,-6-19 1 16,6 19 0-16</inkml:trace>
  <inkml:trace contextRef="#ctx0" brushRef="#br0" timeOffset="464.1683">3196 9637 32 0,'-31'0'36'0,"31"0"0"16,-29 0 2-16,0-14-20 0,29 14-5 15,0 0-3 1,0 0-3-16,0 0-1 16,0 0-1-16,0 0-1 15,37 10-1-15,-1-6-1 0,13-3 1 16,9-2-1-16,7-1 0 15,6-2 0-15,-3-2-1 16,-2-2-1-16,-11 5 1 16,-10-3 0-16,-10 2-1 15,-12 0 0-15,-23 4 0 16,21-4-1-16,-21 4-2 16,0 0-6-16,0 0-33 15,0 0 0-15,-21 12 0 16,21-12 0-16</inkml:trace>
  <inkml:trace contextRef="#ctx0" brushRef="#br0" timeOffset="11324.0563">1315 6401 24 0,'0'0'19'0,"0"-18"-4"16,0 18-1-16,0 0-1 16,0 0-2-16,0 0-2 15,0 0 0-15,0 0-2 16,0 0-1-16,-7 20-2 15,7-20 1-15,-6 32-2 16,2-7 0-16,4 8 1 16,-4-3-2-16,6 13 1 15,-6-5-1-15,6 10 1 0,-8-4-1 16,8 12 0-16,-10-7-1 16,10 9 1-16,-9 0-1 15,7 5 1-15,-4-4-1 16,4 7 0-16,4-5 0 15,-2 0-1-15,1-3 0 16,-1 1 1-16,-4-3-1 16,2 2 1-16,0-3 0 15,0 3-1-15,-5-3 1 16,5 1 0-16,-4-2 1 16,6-1-1-16,-4 1 0 15,2 4 0-15,-2-7 0 16,2 3 1-16,-4-6-1 0,4 6 1 15,-4-4-1-15,4 3 1 16,-2 1-1-16,4-2 1 16,-2-2-1-16,2 2 0 15,-2-1 0-15,2 1-1 16,-2 0 2-16,2 3-2 16,-4-5 2-16,4 2-2 15,0 2 1-15,-2 1 0 16,4 3 0-16,2 5-1 15,-5-3 1-15,3 3 0 16,-2-3 0-16,-2 5 0 16,0-4 0-16,2 1 0 15,-6-5 0-15,-1-3 0 0,3-2 0 16,-2-1-1-16,0-1 1 16,2 6 0-16,-2-4 0 15,2 3-1-15,0-1 1 16,-2 2 0-16,2-1 1 15,-1 3-2-15,1-1 1 16,0-3-1-16,0 0 1 16,0 1-1-16,2 1 0 15,6-2 0-15,-1 5-1 16,3-1 1-16,2-1 0 16,1-1-1-16,-1-2 1 15,0-1 0-15,-1 3-1 16,-7-2 1-16,0-4 0 31,2 3 0-31,-4-3 0 0,0 4 0 0,-4-2 1 31,4-1-2-31,-4 1 2 0,4 4 0 0,0-6-2 0,0-4 1 16,0 6 1-16,2-6-1 16,4 2-1-16,-2 3 2 15,2 3-2-15,-2-2 2 16,1 2-2-16,-3 5 2 15,-2 2-2-15,-2 3 2 16,-5-5-1-16,3 1 0 16,-6-3 2-16,2 3-3 15,1-1 2-15,-3 1-1 0,0-5 1 16,3 1-1 0,3 1 0-16,-2-1 0 15,2 3-1-15,0-3 1 16,2 5 0-16,0-3 0 0,2 5 0 15,-1 4 1-15,2 2-1 16,3 2 0-16,0 0 0 16,2 2 0-16,-2-4 0 15,5 8-1-15,-3-2 1 16,-2 2-1-16,0-1 2 16,-2 1-2-16,0 2 1 15,0 1 0-15,0 1 0 16,-6-8 0-16,4 3 0 15,-2 3 0-15,0-4-1 32,-2 2 2-32,2-6-1 0,-2 1 0 0,2-2-1 15,2 6 1-15,0-3 0 0,2-6 0 16,0 2 0-16,6-3 0 16,-4-5 0-16,5 0-1 15,-5-1 1-15,4-10 0 16,-6-2 0-16,6-4-1 15,-6-6 2-15,-2-1-2 16,2-3 1-16,-4-5 0 16,2-4 1-16,0-4-1 15,0-21 0-15,-2 25 0 16,2-25 1-16,0 0-1 16,0 0 0-16,0 17 1 15,0-17-1-15,0 0 1 0,0 0-1 16,0 0 1-16,0 0-1 15,-18 2 0-15,18-2-1 16,0 0 1-16,0 0-1 16,0 0-2-16,-11-19-1 15,11 19-3-15,-6-19-2 16,-6-2-5-16,12 21-20 16,0 0-6-16,6-22 0 15,-6 22 2-15</inkml:trace>
  <inkml:trace contextRef="#ctx0" brushRef="#br0" timeOffset="11964.2844">1149 15197 30 0,'-5'-27'35'15,"5"27"0"-15,13-26 3 16,-15-5-20-16,21 27-5 16,-19-21-2-16,20 21-2 15,-20 4-1-15,13-17-2 0,-13 17 0 16,0 0-2-16,18 10 1 15,-18-10-2 1,17 26-1-16,-7-4 0 16,-1 1-1-16,7 3 0 0,-7 1 0 15,7 0 0-15,-9-4-1 16,5-4 0-16,-6-1 1 16,-6-18-1-16,13 21 0 15,-13-21 1-15,0 0-1 16,0 0 0-16,18-6 0 15,-18 6 0-15,15-21 0 16,-7 4 0-16,3-8 0 16,3-4 0-16,3-4 0 0,-1-5 0 15,1 3-1 1,0 3 1-16,1 1 0 16,-1 6 0-16,-3 6 0 15,-14 19 0-15,17-25 0 0,-17 25 0 16,0 0 1-16,0 0-1 15,-31-10 1-15,10 10 0 16,-12 4 0-16,-4-2 0 16,-3-2 0-16,-2-4-1 15,-5 1 1-15,3-9-1 16,0 2-1-16,1-5-3 16,12 4-3-16,-5-12-25 15,18 5-11-15,1 1 0 16,17 17-2-16</inkml:trace>
  <inkml:trace contextRef="#ctx0" brushRef="#br0" timeOffset="12852.6026">1927 15606 45 0,'-12'-27'37'0,"4"10"-1"15,-3-1-7-15,-28-18-14 16,24 17-3-16,-30-18-1 16,11 20-3-16,-18-10 0 0,0 18-3 15,-18 7-1-15,-1 27 0 16,-14 23-1-16,-10 34-1 15,-9 35 0-15,-4 31-1 16,0 30 0-16,12 24 0 16,26 9 0-16,30-6 0 15,30-11-1-15,37-24 0 16,45-32 1-16,39-34-2 16,38-37 1-16,32-36 0 15,14-33 0-15,6-29 0 16,3-26 0-16,-13-28 0 15,-23-22 1-15,-27-12 2 16,-37-21-2-16,-42-12 1 0,-43-13-1 16,-35-7 2-16,-36-3-1 15,-29 5 0-15,-25 12-1 16,-23 12-2 0,-16 22 0-16,-13 24-3 0,6 44-8 15,-12 18-32-15,12 34 0 16,7 25-1-16,19 25 0 15</inkml:trace>
  <inkml:trace contextRef="#ctx0" brushRef="#br0" timeOffset="64856.2307">4560 10206 17 0,'0'0'27'0,"0"0"-2"0,0 0-3 16,0 0-2-16,0 0-3 16,0 0-3-16,0 0-1 15,-8-19-2-15,8 19-2 16,0 0-1-16,0 0-1 16,0 0-2-16,0 0 0 15,-19-4-2-15,19 4 1 16,0 0-2-16,0 0 0 15,-18 17 0-15,14 1-1 16,-1 5 1-16,3 15 0 16,-4 12-1-16,2 15 1 15,0 8-1-15,4 12 1 16,-6 3-1-16,6 8 1 0,-2 3-1 16,2-3 0-16,2 0 0 15,2 4-1-15,2-4 1 16,4-4 0-16,1-8-1 15,1-1 1-15,-1-5-1 16,-1-3 0-16,0-4 1 16,-5-7 0-16,-1-3-1 15,-2-5 1-15,0-5-1 16,-4-5 1-16,0-3-1 16,2-9 1-16,0-9 0 15,0-6-1-15,0-19 1 16,0 21 0-16,0-21-1 0,0 0 0 15,0 0 1-15,0 0 0 16,0 0 0-16,0 0-1 16,0 0 0-16,0 0 0 15,0 0-1-15,-17-15 0 16,17 15-1-16,-19-17-2 16,19 17-1-16,-25-19-1 15,25 19-7-15,-33-4-30 16,33 4 1-16,-29-4-1 15,29 4 1-15</inkml:trace>
  <inkml:trace contextRef="#ctx0" brushRef="#br0" timeOffset="65695.534">4359 12115 35 0,'0'0'20'16,"10"-19"-1"-16,-10 19 3 16,0 0-3-16,0 0 0 15,0 0-4-15,0 0-1 16,-24-18-2-16,24 18-2 15,0 0-1-15,0 0-1 16,0 0-1-16,0 0-2 16,0 0 0-16,0 0-2 15,0 0 0-15,0 0-1 0,16 23 0 16,-16-23-1-16,25 31 0 16,-4-4 0-1,0-4 0-15,8 6 0 16,-2-1-1-16,2 1 1 0,0-4-1 15,-6 0 1-15,-1-4-1 16,-5-7 1-16,-17-14-1 16,25 21 1-16,-25-21-1 15,0 0 1-15,0 0-1 16,0 0-1-16,17-12 1 16,-17 12 1-16,2-30-1 15,2 7 0-15,0-2-1 16,4-4 1-16,-1 0 0 0,1 2 1 15,4-2-3 1,1-1 2-16,3 7-1 16,-1 0 0-16,2 5 1 15,-17 18-1-15,27-26 1 0,-27 26 0 16,22-14 0-16,-22 14 0 16,0 0 0-16,0 0 0 15,0 0 0-15,0 0 0 16,0 0 0-16,-25 2 0 15,-4-2 0-15,-6 2 1 16,-13 0-1-16,-8 0 1 16,-6 0-1-16,-4 0 0 15,-1-2-1-15,1 0-2 16,12 13-7-16,-4-13-33 16,26 4 1-16,9 2-3 15,23-6 2-15</inkml:trace>
  <inkml:trace contextRef="#ctx0" brushRef="#br0" timeOffset="66583.8497">4587 12759 52 0,'0'0'38'0,"1"-21"0"16,-12-2-12-16,11 23-7 16,0 0-4-16,0 0-4 15,0 0-3-15,-8 25-2 16,2-2-1-16,8 17-2 16,0 6-1-16,4 12 0 15,0 0 0-15,3 5 0 0,1 0-1 16,4-1-1-1,-5-7 1-15,3-5-1 16,-4-14 0-16,-1-7 0 16,-1-6-1-16,-6-23 0 0,8 19-1 15,-8-19-1-15,0 0-3 16,4-42-3-16,-4 42-13 16,7-48-20-16,-11 6 1 15,-5-6-1-15,-5-6 2 16</inkml:trace>
  <inkml:trace contextRef="#ctx0" brushRef="#br0" timeOffset="66839.9414">4303 12863 56 0,'0'0'39'15,"-6"23"0"-15,6-23 0 0,23 15-26 16,-5-30-3-16,22 7-3 15,3-15-2-15,13-2-1 16,3-7-1-16,7-5-2 16,3-1 0-16,-5-2-1 15,-4 1 0-15,-12 5-2 16,-4 5-2-16,-15 0-3 16,6 23-7-16,-35 6-26 0,0 0-1 15,0 0 1 1,-13 21 0-16</inkml:trace>
  <inkml:trace contextRef="#ctx0" brushRef="#br0" timeOffset="67036.0111">4399 13099 47 0,'0'0'38'0,"-3"21"0"15,28-29 0-15,4-26-23 16,30 1-7-16,1-15-1 15,12 10-3-15,-5-1-4 16,-1-5-4-16,1 19-8 16,-21 2-25-16,-11 6-2 15,-10 15 1-15,-25 2-1 16</inkml:trace>
  <inkml:trace contextRef="#ctx0" brushRef="#br0" timeOffset="67688.2453">5059 13216 33 0,'2'-21'38'0,"-2"21"0"15,0 0 2-15,-4-25-18 16,4 25-7-16,0 0-3 16,0 0-4-16,0 0-2 15,0 25-2-15,0-25-1 16,-8 34-1-16,3-9 0 16,5 6-1-16,0-2 1 0,0 1-2 15,0 1 2-15,2 2-2 16,3-3 1-16,-1-1-1 15,4-6 1 1,-4-6-1-16,-4-17 1 0,15 29 0 16,-15-29-2-16,18 14 2 15,-18-14-2-15,19-4 2 16,-19 4-1-16,23-18 0 31,-23 18-1-31,33-30 1 0,-14 14 0 0,2 1 0 16,4 2 0-16,-3-6 0 15,3 7-1-15,-4-5 1 16,2 5-1-16,-6-1-1 0,1 3-1 16,-18 10-1-16,23-19-3 15,-23 0-5 1,21 9-26-16,-21 10-4 16,-2-23 1-16,2 23 1 0</inkml:trace>
  <inkml:trace contextRef="#ctx0" brushRef="#br0" timeOffset="68080.3854">4967 13122 38 0,'0'0'36'15,"0"0"0"-15,30-17 1 16,-26-12-21-16,31 15-5 15,-18-18-2-15,20 9-3 16,-4-14-1-16,7 7-3 16,-9 1 0-16,2 6-2 15,-2 2-2-15,-8 0-2 16,6 15-5-16,-23-13-13 0,-6 19-16 16,0 0 0-16,0 0 1 15,5 19-1-15</inkml:trace>
  <inkml:trace contextRef="#ctx0" brushRef="#br0" timeOffset="68288.4607">5024 13321 46 0,'8'20'38'16,"11"-22"1"-16,6-6-1 15,10 8-21-15,-14-31-8 0,24 14-2 16,-12-12-5-16,-1-3-7 16,13 1-32-16,-18 6-1 15,-6-2-1-15,-4 4 0 16</inkml:trace>
  <inkml:trace contextRef="#ctx0" brushRef="#br0" timeOffset="82047.3881">1566 5023 23 0,'-4'-34'33'16,"4"34"1"-16,4-25 0 15,-10-2-19-15,24 21-2 16,-11-15-4-16,20 17-1 16,-9-9-1-16,18 19-1 15,-7 1 0-15,12 26 0 16,-5 1 0-16,13 24-1 15,-7 7 0-15,6 20-1 16,-3 3-1-16,-1 10 0 0,-3 1-2 16,-5-3 1-16,-5-4 0 15,-4-9 0-15,-8-12-1 16,-3-14 0-16,-5-11-1 16,-1-11 1-16,-6-12-1 15,-4-23 1-15,6 21-1 16,-6-21 0-16,0 0-1 15,0 0 0-15,0 0-2 16,-24-9-2-16,24 9-3 16,-15-20-5-16,15 20-15 15,0 0-13-15,0 0 1 16,0 0-1-16,-2-17 3 16</inkml:trace>
  <inkml:trace contextRef="#ctx0" brushRef="#br0" timeOffset="82603.5904">2052 5969 20 0,'-21'4'32'16,"21"-4"0"-16,0 0-4 15,-10-19-5-15,10 19-2 16,0 0-6-16,0 0-4 0,0 0-1 16,0 0-3-16,-2-21 0 15,2 21-2-15,0 0-1 16,20-4-1-16,-20 4-1 16,25 2 0-16,-25-2 0 15,34 19-1-15,-14-4 0 16,-1 4 0-16,0 2-1 15,-3 2 1-15,-1-1-1 16,-3 1 1-16,-12-23-1 16,19 28 0-16,-19-28 0 15,0 0 1-15,19 10-1 16,-19-10 0-16,0 0 0 16,6-29 1-16,-4 12-1 0,-2 17 0 15,8-37 1-15,-1 13-2 16,1 2 2-1,2-3-1-15,-1 4 1 16,1 4-1-16,-2 0 0 0,-8 17 0 16,11-27 1-16,-11 27-1 15,0 0 1-15,-21-10-1 16,2 14 0-16,-4-2 0 16,-6 4 0-16,-4-2-2 15,2 5-4-15,-15-12-25 16,11 10-10-16,2-5-2 15,1-2 0-15</inkml:trace>
  <inkml:trace contextRef="#ctx0" brushRef="#br0" timeOffset="92091.9863">4430 9961 10 0,'0'0'27'0,"20"0"-5"15,-20 0-2-15,0 0-1 16,5-23-1-16,-5 23-2 16,0 0-2-16,18-2-2 15,-18 2-1-15,0 0-3 16,-10-23 0-16,10 23-2 16,0 0 0-16,0 0-2 15,0 0 1-15,-27 17-2 16,10 4 0-16,1 8-1 15,-3 11 0-15,0 2-1 0,7 1 0 16,4-3 0-16,7 0-1 16,12-7 0-16,5-10 1 15,9-10 0-15,5-15-1 16,9-7 1-16,-4-11 0 16,3-6-1-16,-1-9 1 15,-6-1 0-15,-6-5 0 16,-8 5 0-16,-7-1 0 15,-8 9 1-15,-8 5-1 16,6 23 0-16,-37-21 0 16,10 23 0-16,-5 5 0 15,-1 10 0-15,0 3-1 16,4 5 0-16,8 0-1 0,9-4 2 16,10-2-1-16,2-19-1 15,31 17 1-15,-4-17 0 16,6-8-1-16,-2-5 2 15,-2-6-1-15,-6-2 1 16,-8-2-1-16,-11 2 1 16,-4 21 0-16,-15-25-1 15,-8 23 1-15,-6 9-1 16,-4 11-1-16,-4-1-2 16,12 21-8-16,14-17-31 15,-3 2-2-15,5-3 0 16,9-20-2-16</inkml:trace>
  <inkml:trace contextRef="#ctx0" brushRef="#br0" timeOffset="115571.3965">4484 9861 13 0,'0'0'28'0,"0"0"0"15,0 0-11-15,18 0-4 16,-18 0-1 0,0 0 0-16,0 0-2 15,0 0-1-15,0 0 0 0,0 0 0 16,0 0-1-16,0 0-1 15,0 0-1-15,0 0-1 16,-20-15-1-16,20 15-1 16,-2-20 0-16,4 3 0 15,-4-6-1-15,4 0 1 16,-5 2-1-16,3-4 1 16,-2-2-2-16,0 2 1 15,-2-3 0-15,2 1-1 16,0-4 1-16,2-4-1 15,2-3 0-15,-2 0 0 16,2-6 0-16,2-2 0 16,-4-4 1-16,4 2-2 0,-4 2 1 15,0 0-1-15,3-2 2 16,1 4-2-16,2-2 1 16,2 0-1-16,-1 1 1 15,1 1 0-15,0 2-1 16,2 2 1-16,-5 1-1 15,1 3 0-15,0 1 0 16,-2 3 0-16,3 1 0 16,-3 0 2-16,0 5-3 15,0-9 3-15,-2 1-2 16,0 1 1-16,0 4-1 16,-2 2 0-16,-2 1 0 15,0-1 0-15,0-2 0 0,0 8 0 16,2 0 0-16,-2-2 1 15,0 2-1-15,2-2 0 16,-2 3 0-16,0 3 0 16,2 17 0-16,-2-27 0 15,2 27-1-15,0 0 1 16,-3-21 0-16,3 21 0 16,0 0 0-16,-2-19 0 15,2 19 0-15,0-17 0 16,0 17 0-16,-2-21 0 15,2 21 0-15,0-31 0 16,0 31 0-16,0-33 0 0,0 33 1 16,-2-25-1-16,2 25 0 15,-4-28 0-15,4 28 0 16,-4-25 0-16,4 25 0 16,-2-27 0-16,0 10 0 15,0-3-1-15,0 1 2 16,2 19-1-16,-5-29 0 15,5 29 0-15,-6-19 0 16,6 19 0-16,0 0 0 16,0 0 0-16,0 0 0 15,0 0 0-15,0 0 0 16,0 0 0-16,0 0 0 16,0 0 0-16,0 0 0 0,0 0 0 15,-19 21 0-15,13-2 0 16,-2 6 0-16,-4 4 0 15,-3 2 0 1,0 3 1-16,-5-3 0 0,1 2-1 16,2-5 0-16,-3 3 0 15,5-8 0-15,0-6 0 16,15-17 0-16,-18 27 0 16,18-27 0-16,0 0 0 15,0 0 1-15,0 0-1 16,0 0 0-16,0 0 0 15,-8-28 0-15,12 6-1 16,0-4 1-16,4-3 0 0,-4-4 0 16,7-1-1-16,1 1 2 15,5 0-1 1,-5 3 0-16,5 3 0 16,-1 0 0-16,-1 6 0 0,0 2 0 15,-15 19 0-15,29-25-1 16,-29 25 2-16,25-8-1 15,-25 8 1-15,26 19-1 16,-26-19 0-16,27 37 0 16,-16-14 0-16,5 6 0 15,-1-6 0-15,0 2 0 16,1-4 0-16,-3 0 0 16,1-2 1-16,-3-2-1 15,-11-17 0-15,20 27 0 16,-20-27 0-16,15 19 0 15,-15-19-1-15,0 0 1 16,0 0 0-16,12 17 1 0,-12-17 0 16,0 0-1-16,0 0 0 15,0 0 1-15,0 0-1 16,0 0 0-16,0 0 0 16,-22-7 1-16,22 7-1 15,-30-4 0-15,10 4 0 16,-3 0 1-16,-2 0-1 15,-4-4 0-15,2 2 0 16,-4 4 0-16,-1 0-1 16,5 2 0-16,-2 2 0 15,2 1-1-15,2 1-3 16,13 11-3-16,-11-13-29 16,23-6-7-16,0 0 0 0,0 0 0 15</inkml:trace>
  <inkml:trace contextRef="#ctx0" brushRef="#br0" timeOffset="116171.6193">4758 7154 32 0,'0'0'33'16,"2"-23"3"-16,-2 6-5 15,0 17-12-15,-10-25-2 16,10 25-4-1,0 0-2-15,0 0-2 0,0 0-2 16,0 19-2-16,6 8-1 16,4 6 0-16,0 7-2 15,3 6 0-15,1 0-1 16,3 4 0-16,-2-4 0 16,-1 0-1-16,-5-11 0 15,1-3 1-15,-2-7-1 16,-2-6 0-16,-6-19 0 15,7 23-1-15,-7-23 0 0,0 0-2 16,0 0 0-16,0 0-5 16,4-23-5-1,-21-3-23-15,11 1-5 16,-6-12 0-16,1-1 2 0</inkml:trace>
  <inkml:trace contextRef="#ctx0" brushRef="#br0" timeOffset="116407.7045">4677 7245 64 0,'0'0'37'0,"-27"2"1"16,27-2-12-16,0 0-9 15,-8-29-5-15,35 21-3 16,-11-15-3-16,17 0-2 0,1-6 0 16,9 2-2-16,7 1 1 15,-4 3-2-15,-1-4-1 16,-3 4-1-1,-1 3-2-15,-9 1-2 0,7 14-4 16,-22-22-15-16,1 23-16 16,-18 4-1-16,0 0 1 15,-2 21 0-15</inkml:trace>
  <inkml:trace contextRef="#ctx0" brushRef="#br0" timeOffset="116587.7634">4804 7325 49 0,'0'0'38'0,"0"0"-2"16,24-13 2-16,-5-18-24 15,16 16-4-15,-8-14-4 16,11 4-4-16,1 2-4 0,-6-12-7 16,13 9-26-16,-13 12-3 15,-8 3 1-15,-6 7-2 16</inkml:trace>
  <inkml:trace contextRef="#ctx0" brushRef="#br0" timeOffset="117503.0888">5300 7323 54 0,'0'0'39'0,"0"0"-1"15,0 0-6-15,0-25-14 0,0 25-5 16,0 0-3-16,8 18-4 16,-8-18-1-16,4 17-1 15,0 0-2-15,3 0-1 16,-1 6 0-16,4 6 0 15,-4-6 0-15,3-2-1 16,1 0 0-16,-2 0-1 16,-8-21 1-16,11 27-1 15,-11-27 0-15,0 0-1 16,0 0 0-16,0 0-2 16,4-17 0-16,-16-6 1 15,7 2-2-15,-11-6 2 16,3 2-1-16,-5-6 2 0,1 7 0 15,0-1 2-15,-1 2 1 16,5 1 0-16,3-2 1 16,12 2 0-16,4-1 1 15,11 6 0-15,2-2-1 16,12 4 1-16,2 1 0 16,8 12 0-16,-5 0 0 15,5 12-1-15,-8-4 0 16,-4 13 0-16,-10-2 0 15,-6 6-1-15,-7 0 0 16,-8 0 0-16,-7 4 0 16,-7-6-1-16,1 0 1 15,-3-5-1-15,18-16 0 0,-23 21 0 16,23-21-1-16,0 0 1 16,0 0-1-16,19-16 1 15,5 5 1 1,6-1-2-16,5 3 1 0,4 1 1 15,-1 6-1-15,-1 4 1 16,-6 0-1-16,-8 11 0 16,-23-13 1-16,17 31-1 15,-28-10 1-15,-14 8 0 16,-8-6 1-16,-8 6-2 16,-5-4 1-16,-6 5 1 15,0-7-2-15,2 2 0 16,7 0-2-16,3-13-4 0,26 15-36 15,-9-14-1 1,23-13-1-16,-21 23-1 16</inkml:trace>
  <inkml:trace contextRef="#ctx0" brushRef="#br0" timeOffset="135939.6997">20515 5921 63 0,'0'0'37'16,"-20"12"-1"-16,-22 18-7 15,-27-12-17-15,7 24-3 16,-29-8-2-16,6 16-1 16,-15-8-1-16,13 2-2 15,6-9 0-15,21-4-1 0,12-8 0 16,15-10-2-16,14-3 1 15,19-10-1-15,0 0 0 16,37 15 0-16,1-9-1 16,12 3 2-16,8 5-1 15,8 1 0-15,1 4 0 16,1 8 1-16,-16 2 0 16,-10 7 0-16,-20 5 1 15,-22 9 0-15,-25 3-1 16,-18 7 1-16,-17-5-1 15,-5-1 1-15,-1-8-2 16,4-4 1-16,12-9-1 16,19-8-1-16,18-8 1 0,13-17 1 15,27 19-2-15,6-11 1 16,5 2 0-16,9-5-1 16,5 5 1-16,-2-4 0 15,0 1 0-15,-4 1 0 16,-5-8 1-16,-5 2-1 15,-7-8 1-15,-6-3 0 16,-9-9 0-16,-4-9 0 16,-8-9-1-16,-2-12 0 15,1 2-3-15,-6-23-5 16,24 2-32-16,-21-12-1 16,2-3 0-16,0-1 0 15</inkml:trace>
  <inkml:trace contextRef="#ctx0" brushRef="#br0" timeOffset="136127.7599">20335 5783 90 0,'0'0'41'16,"-23"25"1"-16,23-25-3 15,-25 38-33-15,13-19-3 16,5 3-4-16,9 10-5 15,-14-11-33-15,22 4 0 16,3-6-3-16,7 2 2 16</inkml:trace>
  <inkml:trace contextRef="#ctx0" brushRef="#br0" timeOffset="136430.869">20729 5994 86 0,'0'0'41'0,"0"0"2"16,9 33-2-16,7 7-33 16,-22 2 0-16,6 25-2 0,-4 6 0 15,4 13-3 1,-4 6 0-16,6 4-2 15,0-9 0-15,4-5-1 16,2-13 0-16,-3-17-2 16,5-12-2-16,-10-40-3 0,23 33-10 15,-11-56-26-15,-4-6 0 16,-5-25-1-16,-1-9 2 16</inkml:trace>
  <inkml:trace contextRef="#ctx0" brushRef="#br0" timeOffset="136615.9351">20665 6073 82 0,'-6'-37'40'16,"10"6"1"-16,10 7-1 15,38 6-32-15,-18-5-2 16,24 10-2-16,4-3-2 16,9 9-1-16,3 1-3 0,-7 2-1 15,3 10-3-15,-22-12-10 16,-2 20-24-16,-27 7-1 15,-15 6 1-15,-25 11 0 16</inkml:trace>
  <inkml:trace contextRef="#ctx0" brushRef="#br0" timeOffset="136751.9839">20787 6412 61 0,'0'0'38'15,"0"17"0"-15,21-20-2 16,17-17-19-16,11 7-20 15,14-4-31-15,1 3-2 16,-8-5-1-16,8 4-1 0</inkml:trace>
  <inkml:trace contextRef="#ctx0" brushRef="#br0" timeOffset="136963.0598">21404 6330 80 0,'31'3'39'16,"-4"-8"-2"-16,13-3 1 15,10 4-34-15,1-3-3 16,1-3-3-16,2 12-4 16,-24-14-19-16,1 10-13 0,-9 8 1 15,-22-6-2-15,-10 19 2 16</inkml:trace>
  <inkml:trace contextRef="#ctx0" brushRef="#br0" timeOffset="137099.1123">21396 6548 70 0,'0'0'37'0,"0"0"0"0,33 4-2 16,2-17-31-16,17-5-7 31,15 5-23-31,-1-8-9 0,-3-4-2 0,3 0 0 15</inkml:trace>
  <inkml:trace contextRef="#ctx0" brushRef="#br0" timeOffset="137375.2081">22077 6211 74 0,'-21'21'41'0,"-6"6"2"15,4 17-2-15,-2-4-28 16,21 25-4-16,-4-9-2 15,21 13-1-15,9-13-3 16,12-3-1-16,13-12-1 16,9-17 0-16,2-20 0 15,1-15 0-15,-7-16 0 16,-5-17-1-16,-13-8 2 16,-12-7-1-16,-19-5-1 0,-16-1 1 15,-10 6-2 1,-12-3-2-16,0 30-11 15,-3-18-29-15,1 6-1 16,8 3-1-16,10 5 0 0</inkml:trace>
  <inkml:trace contextRef="#ctx0" brushRef="#br0" timeOffset="143895.5424">8622 9178 55 0,'9'-25'37'0,"-9"25"0"15,0 0 0-15,0 0-29 16,-4 31 0-16,-11-10-1 0,3 21 0 15,-18-3-2-15,-3 12 0 16,-15-1-1-16,-3 4-1 16,-6-8 0-16,1-2 0 15,-4-8-1-15,10-3 0 16,1-8-1-16,13-4 0 16,7-6-1-16,8-3 0 15,21-12 0-15,-25 11-2 16,25-11 1-16,0 0-3 15,0 0-2-15,0 0-5 16,32-19-23-16,-32 19-7 16,31-23 1-16,-13 10 0 15</inkml:trace>
  <inkml:trace contextRef="#ctx0" brushRef="#br0" timeOffset="144215.6591">8095 9483 34 0,'-17'0'35'16,"-8"-4"2"-16,7 10-1 16,-3 9-18-16,-12-18-5 15,24 20-3-15,-15-11-3 16,11 11-2-16,-8-4 0 16,5 8-1-16,-5-5-1 15,6 9 1-15,-7-4-1 16,7 4-1-16,-2 0 0 0,9 0-1 15,0 7 0-15,8-5 0 16,0-10 0-16,0-17-2 16,23 17 2-16,1-15-2 15,1-5 1-15,2-5-1 16,2-6-3-16,-6-5-1 16,11 31-7-16,-16-16-27 15,3 0-1-15,-4 4-1 16,1-2 2-16</inkml:trace>
  <inkml:trace contextRef="#ctx0" brushRef="#br0" timeOffset="144863.8892">9574 9027 53 0,'6'-33'36'0,"-13"-3"0"15,-7-11-9-15,14 47-13 16,-64-30-3 0,22 41-3-16,-29 1-1 15,3 22-2-15,-13 7-1 0,8 14-1 16,-1 5-1-16,17 5-1 16,12-2 0-16,18-7 0 15,18-8-2-15,16-12 0 16,16-17 0-16,12-15 0 15,10-15 0-15,-3-18 0 16,4-9 0-16,-3-14-1 16,-7-4 2-16,-7 1 0 0,-9 5 1 15,-11 9-1-15,-7 11 2 16,-2 30 0 0,0 0 0-16,0 0-1 15,16 44 0-15,7 10 1 0,8 11-1 16,9 10 0-16,2 7 0 15,7 4 0-15,-5-3 0 16,-3 5 0-16,-12-9 1 16,-10-6 0-16,-17-10-1 15,-14-7 1-15,-13-12-1 16,-8-6 0-16,-11-9-1 16,-6-16-1-16,3-7-2 15,-1-14-2-15,15 3-4 16,-13-30-23-16,27-1-8 15,3-14-1-15,13-8 0 16</inkml:trace>
  <inkml:trace contextRef="#ctx0" brushRef="#br0" timeOffset="145187.0086">9735 9048 67 0,'34'-21'39'16,"-11"11"1"-16,-23 10 1 15,2 23-28-15,-2 25-3 16,-23 4-4-16,4 17 0 16,-10 0-3-16,8 4-1 15,0-6-1-15,9-13 0 16,12-10-2-16,12-19 2 16,11-14-1-16,8-20 0 15,3-16 1-15,-1-18-1 0,-2-12 0 16,-6-5 0-16,-10-9 1 15,-9 2-1-15,-8-2 0 16,-9 10-1-16,-5 11 0 16,-7 7-3-16,6 24-2 15,-10-4-7-15,27 21-27 16,0 0-2-16,-18 19 1 16,20 6 0-16</inkml:trace>
  <inkml:trace contextRef="#ctx0" brushRef="#br0" timeOffset="145515.1257">9910 9372 66 0,'10'17'39'0,"-10"-17"1"16,29-11 0-16,-6 7-28 16,-4-31-3-16,25 6-3 15,-7-17 0-15,11-2-3 16,-5-7-1-16,-1 1 0 15,-11 0-1-15,-6 5 0 16,-11 4-1-16,-12 15 1 16,-12 9 0-16,-11 17-1 15,-10 15 1-15,-6 22-1 16,-5 11 0-16,1 14 1 16,1 9-1-16,9 4 1 15,10 2-2-15,13-6 1 0,14-8-2 16,13-22-1-16,20-7-2 15,-1-32-5 1,37-3-29-16,-13-22-2 16,8-13 0-16,-1-18 0 0</inkml:trace>
  <inkml:trace contextRef="#ctx0" brushRef="#br0" timeOffset="145787.2228">10678 8775 72 0,'-23'-4'39'15,"-4"8"-1"-15,0 4 0 16,15 9-30-16,12-17-2 0,-6 23-3 16,24-6-1-16,12 3-2 15,11-1 1 1,7 4 0-16,0 0 0 16,-1 4 1-16,-9 3 0 0,-5 3 0 15,-16-2 0-15,-11 5 1 16,-15-5 0-16,-15 3-1 15,-10-3 0-15,-9-4-1 16,-1-6-2-16,-4-8-4 16,17 7-27-16,-8-13-9 15,10-1 0-15,2-2-1 16</inkml:trace>
  <inkml:trace contextRef="#ctx0" brushRef="#br0" timeOffset="146259.3919">10226 10116 74 0,'16'-34'40'0,"-7"3"0"16,-7 12 0-16,-13 1-32 16,11 18-1-16,-46 8-1 15,5 17-1-15,-11 0-2 16,2 8-2-16,2 1 1 16,1 3-2-16,13-7 0 0,12-1-1 15,22-6 0-15,20-11 0 16,14-1 0-16,15-3 1 15,8-3-1-15,9 5 1 16,2 2 0-16,-1 3 1 16,-11 4-1-16,-10 10 1 15,-13 2 0-15,-14 5 1 16,-17 2-1-16,-15 1 1 31,-14-3 0-31,-10-1-1 0,-5-5 0 0,-5-9-1 16,3-5-3-1,0-18-2-15,15 8-7 0,0-29-30 16,15-14 0-16,9-15 0 0,10-15 0 16</inkml:trace>
  <inkml:trace contextRef="#ctx0" brushRef="#br0" timeOffset="146463.4665">10448 9757 87 0,'25'14'43'0,"4"16"-1"0,-8 11 0 0,3 18-33 0,-5-1-1 16,10 15-3-16,-6 3-3 15,-4-1-1-15,1-2-3 16,-11-12-2-16,7 1-4 16,-22-35-19-16,10 7-15 0,-6-16-1 15,2-18 0-15,0 0 1 16</inkml:trace>
  <inkml:trace contextRef="#ctx0" brushRef="#br0" timeOffset="147131.704">10452 10151 54 0,'15'-20'38'0,"9"-1"0"15,6 2 2-15,9 15-19 16,-6-9-10-16,19 19-3 15,-13 1-1-15,9 16-1 0,-12 4-1 16,1 13-1-16,-8 1-2 16,-8 3 1-16,-5-2-3 15,-7-2 1-15,-5-7 0 16,-2-8-1-16,-2-25-1 16,-6 17 0-16,6-17 0 15,-9-23 0-15,3 0-1 16,0-8-1-16,4-1 1 15,-2-8-1-15,6 3 1 16,2-1 0-16,8 5 0 16,3-1 0-16,6 3 0 15,2 2 1-15,6 4 0 16,-2 6 1-16,2 2 0 0,-4 3 2 16,-5 5 0-16,-3 9 0 15,-17 0 1-15,13 21 0 16,-16 2 0-1,-5 13 0-15,-4 1 0 0,1 11-1 16,-3 2-1-16,5-2 1 16,3-1-1-16,6-4-1 15,6-13 0-15,11-10 0 16,8-13 0-16,4-14-1 16,4-13 0-16,-2-10 0 15,1-9 0-15,-3-9 1 16,-2-3-1-16,-7-1 0 15,-5 8 1-15,-5 1 0 0,-1 9 1 16,-1 11 0-16,-4 6 0 16,-4 17 0-1,0 0 0-15,10 17 0 16,-8 6 1-16,3 11-1 0,1 3 0 16,2 7 0-16,3-4-1 15,5-1 0-15,1-7-1 16,1-13-3-16,10-3-3 15,-28-16-33-15,39-16-3 16,-18-12 0-16,-1-7 0 16</inkml:trace>
  <inkml:trace contextRef="#ctx0" brushRef="#br0" timeOffset="147311.7679">11341 9621 84 0,'-21'-9'42'0,"21"9"-1"16,-29-14 0-16,29 14-27 16,0 0-11-16,0 0-5 15,2 17-13-15,-2-17-27 16,21 35 1-16,-9-10 0 16,-1 6-1-16</inkml:trace>
  <inkml:trace contextRef="#ctx0" brushRef="#br0" timeOffset="148987.3709">11852 9775 93 0,'24'-33'41'0,"-24"33"0"16,0 0-4-16,1-21-30 15,-1 21-1-15,0 0 0 16,0 0-2-16,0 0-2 16,0 0 0-16,0 0 0 15,-17-15-1-15,17 15 0 16,0 0-1-16,0 0 0 16,0 0 0-16,0 0 1 15,0 0-2-15,0 0 1 16,-17 17 0-16,17-17-1 15,0 0 1-15,0 0 0 0,0 0 0 16,-8 17 0-16,8-17 0 16,0 0 0-16,0 0 0 15,0 0 0-15,0 0-1 16,0 0 1-16,0 0-1 16,0 0 0-16,0 0 1 15,0 0-1-15,0 0 1 16,0 0 0-16,0 0 0 15,0 0 0-15,0 0 0 16,0 0 0-16,0 0 0 16,0 0 0-16,0 0 0 15,0 0 1-15,0 0-1 0,0 0 0 16,0 0 1-16,0 0 0 16,-17 12-1-16,17-12 1 15,-27 19-1 1,11 2 1-16,-3 6-1 0,2 3 1 15,-3 9-1-15,-1 1 1 16,6 4 0-16,3 0-2 16,6-3 2-16,6-3-2 15,8-7 1-15,7-8 0 16,10-12-1-16,8-7 0 16,2-12 0-16,4-7 1 15,-3-12-1-15,-3-9 0 16,-8-8 0-16,-2-2 1 0,-11-4-1 15,-6 2 0-15,-6 7 1 16,-4 3-1 0,-2 11 1-16,-2 4 0 15,8 23 0-15,0 0 0 0,-17-6 0 16,17 26 1-16,4 3-1 16,3 9 0-16,5 7 1 15,3 9-1-15,5 11 0 16,5 4 0-16,2 6 0 15,4 8 0-15,-2 6 0 16,0 1 0-16,-4 0 0 16,-4-1 0-16,-8-6-1 15,-9-10 1-15,-10-12 1 16,-11-14 0-16,-8-16-1 16,-8-14 0-16,-5-19 0 15,-1-11-1-15,0-19 1 16,3-14 0-16,3-17-2 0,8-8 1 15,4-17 0-15,9-3 0 16,4-9 0-16,7-9-2 16,2 2 2-16,7 5-1 15,4 10 1-15,3 10 0 16,3 13 0-16,3 10 1 16,2 15 1-16,2 20 1 15,-2 10-1-15,0 19 1 16,0 14 0-16,-1 12 0 15,-3 23 1-15,-2 8-1 16,3 9-1-16,-3 6 1 16,4 2-1-16,2-4-1 15,-2-8 1-15,3-11 0 0,-3-19 0 16,4-16-1-16,-4-13-1 16,2-14 0-16,-5-13 0 15,-3-17 0-15,-1-8 0 16,-5-1 0-16,1-3 0 15,-6 8 1-15,0 4 1 16,-4 9-1-16,2 16 1 16,-2 17 0-16,0 0 0 15,19 42 1-15,-2-8 0 16,4 5 0-16,10-1-1 16,4-1 1-16,9-11 0 15,5-8-1-15,3-18-1 16,0-18-1-16,2-10 1 0,-6-16-1 15,-2-12 1-15,-7-13-1 16,-8-15 0-16,-10-5 1 16,-6-3-1-16,-7 12 2 15,-4 7-1-15,-2 9 1 16,-6 17-1-16,2 18 1 16,2 29 0-16,-13 19 0 15,7 19-1-15,-2 12 1 16,2 10-1-16,0 5 0 15,3 2 0-15,3 0 0 16,9-9 0-16,1-8 0 16,5-12-1-16,8-7-2 0,-3-16-2 15,9-2-2-15,-29-13-7 16,42-15-28-16,-40-2-3 16,-8-4 2-1,-17-8-1-15,-8 19 31 16,-13-20 7-16,-4 5 6 0,3 9 8 15,-9-3 31-15,21 6 4 16,14-5-1-16,19 18 2 16,10-44-28-16,25 33-7 15,3-12-3-15,18 4-2 16,4-8-1-16,4-2-3 16,-1 4 0-16,-5 2-2 15,-4 10-5-15,-23-14-11 0,-6 23-24 16,-25 4-2-16,-14 21 0 15,-24 2 1 1</inkml:trace>
  <inkml:trace contextRef="#ctx0" brushRef="#br0" timeOffset="149503.5527">11179 10093 75 0,'0'0'41'0,"-6"-17"1"16,6 17-1-16,-17-6-26 16,27 23-6-16,-10-17-2 15,-2 48-2-15,4-13-4 16,2-1-4-16,7 26-15 15,-1-18-23-15,1-4-1 16,3-1-1-16,1-12-1 16</inkml:trace>
  <inkml:trace contextRef="#ctx0" brushRef="#br0" timeOffset="151891.4084">19568 8303 75 0,'0'0'40'16,"-12"29"2"-16,10 0-2 16,12 21-33-16,-3-2 1 15,19 13-2-15,-5 2-1 16,13 3-3-16,-5-3 0 16,4-5-2-16,-4-11 1 0,-4-10 0 15,-5-8-3-15,-20-29 0 16,27 23-2-16,-27-23-4 15,17-16-14 1,-17-14-19-16,-6-3-1 0,-5-11 0 16,-9-16 2-16</inkml:trace>
  <inkml:trace contextRef="#ctx0" brushRef="#br0" timeOffset="152063.4682">19379 8361 81 0,'-8'-29'38'15,"33"18"0"-15,17 9-9 16,10-19-23-16,29 7 0 0,0-5-3 16,12 6-3-1,2 9-3-15,-16-10-11 16,4 12-23-16,-16 14-2 16,-21-2 1-16,-17 9-1 0</inkml:trace>
  <inkml:trace contextRef="#ctx0" brushRef="#br0" timeOffset="152231.5284">19668 8622 65 0,'31'-14'37'0,"9"-3"0"16,5-8-1-16,1-2-34 15,16 0-4-15,15 1-31 16,-10 14-2-16,-17-3-1 15,1 15-2-15</inkml:trace>
  <inkml:trace contextRef="#ctx0" brushRef="#br0" timeOffset="152591.659">20272 8785 84 0,'0'0'41'31,"19"15"2"-31,-19-15-1 0,15 17-35 0,1 1-1 16,-16-18-1-16,17 29-2 16,-17-29-1-16,19 32 0 0,-19-32-1 15,31 29-1-15,-11-16 1 16,7-1 0-16,2-1-1 15,5 1 0-15,7-1 1 16,-1-5 0-16,3-2-1 16,-1-2 0-16,2-4-1 15,-1-4 0-15,-1-1-1 16,-5-7-2-16,2 1-1 16,-14-7-5-16,17 9-28 15,-25-8-4-15,-5 0-2 16,-12-2 2-16</inkml:trace>
  <inkml:trace contextRef="#ctx0" brushRef="#br0" timeOffset="152791.7369">20366 8729 79 0,'35'-25'41'0,"2"12"-1"15,7-4 1-15,14 3-36 16,2-1-3-16,1-8-4 16,11 25-22-16,-20-12-16 15,-10 2 0-15,-13 5-1 16,-29 3 0-16</inkml:trace>
  <inkml:trace contextRef="#ctx0" brushRef="#br0" timeOffset="152959.7893">20287 8802 66 0,'46'-2'37'0,"6"-7"1"16,8-11-3-16,12 3-36 16,-9 10-31-16,5-17-4 15,-3 13 0-15,-16-10-2 16</inkml:trace>
  <inkml:trace contextRef="#ctx0" brushRef="#br0" timeOffset="153371.9371">21273 8342 75 0,'0'0'39'16,"19"-4"1"-16,8-4-3 16,17 4-31-16,6-7-3 15,12-1-4-15,4 9-3 16,-16-19-16-16,2 13-18 15,-6 5-2-15,-17 2 1 16,-29 2 0-16</inkml:trace>
  <inkml:trace contextRef="#ctx0" brushRef="#br0" timeOffset="153515.9887">21392 8438 64 0,'0'0'37'0,"0"0"2"16,37 13-3-16,7-13-30 15,6-2-8-15,4-2-34 16,4-7 0-16,2 3-2 16,-8-7 0-16</inkml:trace>
  <inkml:trace contextRef="#ctx0" brushRef="#br0" timeOffset="153884.121">22307 8161 83 0,'0'0'43'15,"0"0"0"-15,0 0 0 16,5 23-36-16,-9 1 0 16,12 12-2-16,-6 8-1 15,6 10-3-15,1 5 1 0,3 1-2 16,2-5 1-16,-1-3-2 16,-1-6 1-16,-3-9-2 15,1-7 0 1,-10-30-2-16,17 27-2 0,-19-48-16 15,2 21-22-15,8-25 1 16,-6-8 0-16,-6-5 0 16</inkml:trace>
  <inkml:trace contextRef="#ctx0" brushRef="#br0" timeOffset="154091.1945">22058 8098 80 0,'-10'-21'43'16,"10"21"-1"-16,44-11 1 16,-1 3-34-16,21 6-4 15,7-2-1-15,16 4-1 0,3-4-4 16,5 2-1-16,1 8-4 16,-19-17-7-16,3 16-29 15,-23-1 0-15,-14 4-1 16,-24 1 0-16</inkml:trace>
  <inkml:trace contextRef="#ctx0" brushRef="#br0" timeOffset="154271.2592">22251 8311 72 0,'0'0'40'0,"30"15"0"16,17-18 0-16,11-5-33 0,15 2-5 15,6-2-2-15,-4-3-6 16,14 1-31-16,-22 8-2 16,-11 2-1-16,-9 2 0 15</inkml:trace>
  <inkml:trace contextRef="#ctx0" brushRef="#br0" timeOffset="154664.4027">23059 8566 79 0,'0'0'43'16,"-2"-29"1"-16,2 29-1 15,15-21-34-15,-15 21-3 16,0 0-1-16,0 35-2 16,6-4-2-16,-2 3 1 15,4 8-2-15,1 4 0 16,1 4 0-16,0-6 1 0,1-5-2 15,-1-7 0-15,-3-11-2 16,7 0-2-16,-14-21-6 16,27 2-32-16,-27-2 0 15,10-25-1-15,-10 1 0 16</inkml:trace>
  <inkml:trace contextRef="#ctx0" brushRef="#br0" timeOffset="155075.5569">22931 8491 66 0,'27'-7'39'15,"10"-1"0"-15,7 4 0 16,22 8-32-16,-18-6 0 16,10 17-4-16,-13 3 2 15,-3 5-3-15,-13 0 1 16,-10 4-1-16,-15-1 0 15,-14-1-2-15,-11-2 2 16,-10-5-1-16,-1-5-1 16,-1 1 0-16,4-5 0 15,9-1 0-15,20-8-1 16,0 0 0-16,22 15 0 16,14-9 1-16,11 0 0 15,5 3 0-15,2 1 0 0,-2 1 0 16,-4 3 1-16,-9 5 1 15,-14 0-1-15,-14 6 2 16,-22-2-1-16,-14 2 0 16,-14 0 1-16,-7 2-1 15,-8-2 0-15,-2-4-3 16,6 0-3-16,-8-21-37 16,25 4-2-16,10-10 0 15,23 6-1-15</inkml:trace>
  <inkml:trace contextRef="#ctx0" brushRef="#br0" timeOffset="160807.6029">21199 10057 78 0,'0'0'42'15,"20"-2"0"-15,-3 2-1 16,2-6-33-16,12 6-4 16,0-2-3-16,2-6-6 0,13 18-19 15,-13-12-17-15,-10 2-1 16,-23 0 0-16,0 0 0 16</inkml:trace>
  <inkml:trace contextRef="#ctx0" brushRef="#br0" timeOffset="168683.4239">19550 10011 22 0,'0'0'28'0,"27"-39"-6"16,-19 10 0-16,11 8-3 15,-19-13 0-15,21 20-2 16,-22-7-2-16,1 21-4 16,7-17-1-16,-7 17-3 15,0 21-2-15,4 6-1 0,-8 2-1 16,4 9-1-16,-4-1 1 15,4 14-1-15,-3-1 0 16,3 8 0-16,-2-6 0 16,2 5 0-1,2-5-1-15,1-4 0 0,1-4 0 16,4-8-1-16,2-3 0 16,1-10 1-16,7-4-1 15,5-11 0-15,4-6 0 16,2-4 1-16,3-2-2 15,5-7 1-15,2-1-1 16,1-5-2-16,1 1 0 16,-10-5-2-16,5 12-3 0,-15-20-6 15,14 10-25-15,-16 0-2 16,-7-2 1-16,-4-1 0 16</inkml:trace>
  <inkml:trace contextRef="#ctx0" brushRef="#br0" timeOffset="168931.5107">19288 9961 47 0,'23'-29'35'15,"18"17"0"-15,5-13-1 16,6-3-25-16,31 10-3 16,-4-5-4-16,6 0-4 0,9 18-16 15,-7-1-16-15,-15-11-1 16,-1 17 1-16,-23-6-2 16</inkml:trace>
  <inkml:trace contextRef="#ctx0" brushRef="#br0" timeOffset="169119.5803">19637 10151 58 0,'31'-20'34'0,"23"3"-1"15,2-2-2-15,11-6-32 0,1-4-13 16,-1 2-19-16,7 16-1 15,-18-8 0-15,3 15 0 16</inkml:trace>
  <inkml:trace contextRef="#ctx0" brushRef="#br0" timeOffset="169686.7828">20457 9984 62 0,'29'-23'39'0,"-29"23"0"16,21-29 0-16,-21 29-28 0,4-23-4 15,-4 23-1-15,-31-12-2 16,2 12-1-16,-13 8-2 16,-3 9 1-16,-7 4-1 15,0 8 0-15,4 4-1 16,5 1 0-16,9 3 0 15,9 1 0-15,11-5 0 16,14-6-1-16,10-8 1 16,13-12 0-16,8-3-1 15,5-11 1-15,7-11 0 16,1-8 0-16,-1-5 0 16,-5-4 0-16,-3 5 0 15,-10 1-1-15,-13 4 2 0,-12 25-1 16,0 0 1-16,-25 9-1 15,-4 26 1-15,-10 19-1 16,-2 24 1 0,-1 22 0-16,7 11-1 0,12 8 1 15,14 2 0-15,18-2-1 16,18-6 0-16,18-19 0 16,12-25 0-16,9-30 0 15,2-24 1-15,-5-21-1 16,-9-19 0-16,-11-21 0 15,-16-13 1-15,-22-10-1 16,-16-4 0-16,-22 2 0 0,-13 6-2 16,-16-1 0-16,-2 22-3 15,-13-13-11-15,15 30-24 16,7 0-2 0,14 12 1-16,20 9 0 0</inkml:trace>
  <inkml:trace contextRef="#ctx0" brushRef="#br0" timeOffset="170123.9382">20935 10373 57 0,'0'0'38'0,"0"0"1"16,27-9 0-16,16 9-30 0,-16-16-1 15,15 9-5-15,2-1-4 16,-1-11-10-16,3 13-27 15,-7-4 0-15,-8 6-1 16,-4-3 0-16</inkml:trace>
  <inkml:trace contextRef="#ctx0" brushRef="#br0" timeOffset="171283.3529">22241 10030 44 0,'0'0'38'0,"8"-21"0"15,-8 21 1-15,23 2-24 16,-23-2-3-16,0 0-5 16,0 0-1-16,0 0-1 15,11 19-2-15,-11-19 0 16,0 0-1-16,0 0-1 0,0 0 0 16,0 0 0-16,14-31 0 15,-16 8-1 1,-2-6 1-16,-9-1-1 15,-3 3 0-15,-11 2 0 0,-8 13 0 16,-9 8 1-16,-6 10-1 16,-4 10-1-16,4 12 0 15,5 9 1-15,9 1 0 16,11 4 0-16,11-7 0 16,14-4 0-16,16-8 0 15,13-12 1-15,9-5-1 16,6-14 0-16,3-7 0 15,3-10-1-15,-6-2 2 0,-1-4-1 16,-7 3 0 0,-9 3 0-16,-11 5 0 0,-16 20 0 15,0 0 1 1,0 0-1-16,-33 33 0 0,6 13 1 16,-2 12-1-16,0 15 1 15,8 11-1-15,6 6 1 16,9 2-2-16,10-4 2 15,9-5-1-15,14-18 0 16,10-11 1-16,5-18-1 16,6-17 0-16,1-15 0 15,-1-13 0-15,-4-14 0 16,-7-12 0-16,-12-7 0 0,-10-6 0 16,-13-2 0-1,-9 0 1-15,-15 8-1 16,-12-4 0-16,-9 10 0 15,-3 9-2-15,-6 0-1 0,9 21-4 16,-9-13-7-16,10 21-27 16,11-4-1-16,14 8 0 15,17-6 0-15</inkml:trace>
  <inkml:trace contextRef="#ctx0" brushRef="#br0" timeOffset="171823.5466">22505 10012 27 0,'4'-19'38'0,"-4"19"0"16,2-17 1-16,-2 17-15 15,0 0-8-15,0 0-5 16,0 0-3-16,0 0-1 15,13 21-3-15,1 6 1 0,-1 2-2 16,9 7-1-16,-1 1 0 16,4 3 0-16,-2-2-1 15,4-1 0-15,-4-10 0 16,0-2 0-16,-5-10-1 16,-18-15 1-16,23 19-1 15,-23-19 0-15,17-17 1 16,-9 0 0-16,0-10-1 15,1-6 0-15,3-11 0 16,1-6-1-16,7-9-1 16,-3-3 0-16,2 5-1 15,-1-5-2-15,3 18-2 0,-15-6-5 16,25 18-29-16,-24 9 0 16,-7 23-2-16,0 0 3 15</inkml:trace>
  <inkml:trace contextRef="#ctx0" brushRef="#br0" timeOffset="172730.8728">23238 9801 46 0,'0'-24'38'0,"0"24"1"15,4-27 1-15,-16 2-25 0,12 25-4 16,0 0-2 0,0 0-4-16,10 21 1 15,-6 10-2-15,-2 5-1 16,4 12-1-16,-2 2 1 0,3 7-1 31,-1 1-1-31,4 3 0 0,-3-5 0 0,3-10-1 31,-2-8 0-31,-2-5 0 0,1-10-1 0,-7-23-1 16,12 15 0-16,-12-15-1 16,6-17-3-16,-10-14-1 15,8 8-3-15,-18-27-5 16,20 18-5-16,-29-33 0 15,19 24 5-15,-27-24 6 16,12 13 4-16,-10 1 5 16,2-1 2-16,9 17 7 15,-7-11 6-15,25 46 1 0,0-50-4 32,27 41-4-32,2-5-3 0,21 12-1 0,4 0 0 15,12 12-1-15,-2-2 0 16,-1 9 0-16,-11 0 0 15,-5 12 0-15,-15 2 0 16,-10 3-1-16,-22 1 1 16,-10-1-2-16,-17-3 1 15,-10 0-1-15,-1-3 0 16,1-8 0-16,2-3-1 16,10-6 0-16,25-11 0 15,0 0 0-15,22 25 0 16,20-13 0-16,16-1-1 0,7 9 1 15,5 3 0-15,-1 2 0 16,-11 5 1-16,-15 7 1 16,-22 3 0-16,-27 4 1 15,-29 0-1-15,-28 4 1 16,-26-6-1-16,-21 4 0 16,-17-3-1-16,-10-7-2 15,4 4-4-15,-14-5-37 16,28-14 0-16,18-8-2 15,20-7-1-15</inkml:trace>
  <inkml:trace contextRef="#ctx0" brushRef="#br0" timeOffset="178715.0211">20856 9579 19 0,'19'-19'36'0,"-7"0"2"15,-12 19 0-15,0 0-12 16,-41 17-8-16,9 35-5 0,-40-2-2 15,-3 30-4-15,-27 8-2 16,-8 26-1-16,-12 6 0 16,5 9-3-16,-1-4 1 15,12-16-1-15,19-9-2 16,16-16-1-16,25-9-3 16,9-37-7-16,37-7-29 15,0-31 0-15,46 0 0 16,8-23-2-16</inkml:trace>
  <inkml:trace contextRef="#ctx0" brushRef="#br0" timeOffset="179319.2336">22513 9719 6 0,'0'0'26'15,"21"-21"-5"-15,-7 4-3 0,5 5-1 16,-11-13 0-16,17 21 0 16,-25-17-1-16,17 27-1 15,-17-6-2 16,-17 15-1-31,-18 5-1 0,6 33-3 0,-27 3-2 0,0 24-1 16,-17 5-1-16,0 15-2 16,-6 1 0-16,5-3-2 15,13-2-3-15,-1-33-12 16,23 4-26-16,12-22-1 16,8-19 0-16,19-26 0 15</inkml:trace>
  <inkml:trace contextRef="#ctx0" brushRef="#br0" timeOffset="180523.6628">19710 12439 50 0,'2'-23'36'16,"-2"23"2"-16,6-27-1 0,-16 6-23 15,32 31-3-15,-22-10-3 16,38 28-2-16,-15 5-1 16,10 13-1-16,-2 6-1 15,6 7-1-15,-6 1 0 16,-1 1 0-16,-3-5-1 15,-2-4 0-15,-3-12-1 16,-3-8 1-16,-2-12 0 16,1-11 0-1,-18-9 0-15,29-27-1 0,-16-5 1 16,3-12 0-16,-5-14 0 16,5-9 0-16,-3-6-1 15,1-2-1-15,1 2-1 0,-3 2 0 16,1 14-3-16,-7 1-1 15,11 24-3-15,-19-9-18 16,2 41-15-16,18-25 2 16,-18 25 2-16,0 0-2 15</inkml:trace>
  <inkml:trace contextRef="#ctx0" brushRef="#br0" timeOffset="181214.9128">19639 12017 1 0,'0'0'24'16,"0"0"5"-16,0 0 2 15,0 0-13-15,0 0-3 16,0 0-3-16,21 6 0 16,-21-6-3-16,21 0-1 15,-21 0-1-15,29 4-2 16,-11-4 0-16,11 3-2 16,2-1-1-16,7-2-1 0,5-2 0 15,5-1 0-15,-2-7 0 16,0 0 0-16,-9-5 1 15,-6 2-1-15,-14-7 1 16,-9 3 0-16,-16-8 0 16,-9 2 0-16,-10-4-1 15,-6 1 0-15,-4 1-1 16,-3-2-2-16,9 15-6 16,-9-17-17-16,14 18-13 15,26 11-1-15,-21-4 0 16,21 4 0-16</inkml:trace>
  <inkml:trace contextRef="#ctx0" brushRef="#br0" timeOffset="182139.2417">20802 12322 19 0,'-29'10'32'0,"29"-10"2"0,0 0-1 15,0 0-16 1,0 0-5-16,23-8-4 0,6 8-1 16,-8-10-2-16,14 6 0 15,2-9-1-15,3 7-2 16,-1-1 0-16,-4-5-5 15,5 14-8-15,-11-6-23 16,-10-3-2-16,-1 12 0 16,-18-5-1-16</inkml:trace>
  <inkml:trace contextRef="#ctx0" brushRef="#br0" timeOffset="182463.358">20679 12566 40 0,'0'0'35'0,"25"9"1"15,-4-7 0-15,10-17-24 16,11 19-2-16,-9-16-1 16,15 14-3-16,-9-12-1 15,7 7-1-15,-9-7-1 16,-1 6-1-16,-12-2 0 15,-1 4 0-15,-23 2-1 16,25-3 0-16,-25 3 1 16,0 0-1-16,0 0 0 15,0 0-1-15,0 0 0 16,0 0-3-16,0 0-1 0,0 0-6 16,11-23-29-16,-11 23 0 15,0 0-1-15,-13-21 1 16</inkml:trace>
  <inkml:trace contextRef="#ctx0" brushRef="#br0" timeOffset="183814.8439">21990 11869 17 0,'0'0'36'0,"0"-21"-1"15,0 21 3-15,-15-29-17 16,15 29-6-16,0 0-3 15,0 0-5-15,0 0-1 16,0 0-1-16,0 0 0 16,-6 27-2-16,4-6 0 15,2 10-1-15,-4 2 0 16,4 5 0-16,-4 2 0 16,2-1-1-16,0-1 0 15,2-5 0-15,0-5-1 16,4-1 2-16,0-4-1 0,4-4 0 15,0-1 0-15,-8-18 0 16,21 23 0-16,-21-23-1 16,25 11 2-16,-25-11-2 15,29 2-2-15,-29-2 2 16,23-2-2-16,-23 2 2 16,29-4 0-16,-29 4 0 15,31-3 0-15,-10 5 0 16,8-6 0-16,4 2 0 15,3-2 0-15,1-4 0 16,2 4-2-16,-1-5 1 16,1 5-2-16,-6-8 0 0,-3 9 1 15,-12-13-7-15,15 26-17 16,-16-16-16-16,-17 6 2 16,19-13-1-16</inkml:trace>
  <inkml:trace contextRef="#ctx0" brushRef="#br0" timeOffset="184130.9549">21803 11810 17 0,'14'-17'35'15,"7"18"-1"-15,2-4 1 16,-2-13-18-16,35 22-5 31,-12-21-4-31,26 11-2 0,-8-10-2 0,7 3-3 16,-5-1-3-16,-12-9-6 15,10 8-23-15,-20 7-4 16,-15-3-1-16,-27 9-1 16</inkml:trace>
  <inkml:trace contextRef="#ctx0" brushRef="#br0" timeOffset="184355.0372">21901 11919 30 0,'0'0'36'0,"27"19"-1"16,2-24 0-16,14-1-20 16,13 6-9-16,-2-10-5 15,8-5-9-15,7 1-24 16,-3 9-3-16,-16-5 0 15,-6 10-1-15</inkml:trace>
  <inkml:trace contextRef="#ctx0" brushRef="#br0" timeOffset="184903.2333">21531 12637 32 0,'-17'9'34'15,"-1"-5"2"-15,18-4 0 16,20 19-21-16,-20-19-4 16,61 4-4-16,-8-10 0 0,26 8-2 15,7-11 0-15,24 3-1 16,4-6 0-16,13 3-2 16,-7-5 1-16,-2 3-1 15,-16-1-1-15,-13 3 0 16,-20 1-1-16,-19-2-1 15,-17 10-1-15,-33 0-3 16,0 0-3-16,-21 0-27 16,-6 0-4-16,-4 6 0 15,-2 0-1-15</inkml:trace>
  <inkml:trace contextRef="#ctx0" brushRef="#br0" timeOffset="185723.5253">22013 13049 47 0,'0'0'37'16,"6"-17"1"-16,-6 17-5 16,0 0-17-16,0 0-5 0,6 30-3 15,-10-10-2-15,10 14-1 16,-6 3-2-16,4 9 0 15,-2 2-1-15,3-2 0 16,-1 0 1-16,0-6-2 16,0-4 1-16,0-7-2 15,0-6 1-15,-4-23-2 16,6 27 0-16,-6-27-2 16,0 0-3-16,0 0-6 15,25-33-28-15,-22 12-1 16,1-6 1-16,0-7 0 15</inkml:trace>
  <inkml:trace contextRef="#ctx0" brushRef="#br0" timeOffset="186254.7184">21828 12968 35 0,'0'0'34'0,"21"-36"2"0,8 21-1 15,18 7-21-15,-11-15-3 32,26 25-2-32,-12-10-2 0,14 20-1 0,-14-1-2 15,0 16 0-15,-17 2-1 16,-6 9-1-16,-17 2 0 0,-12 3-1 16,-14-3 0-16,-11-2 0 15,-6-5 0-15,1-4 0 16,-3-8 0-16,4-4-1 15,6-9 1-15,8-1-1 16,17-7 0-16,0 0 0 16,0 0 0-16,27-17 0 15,5 11 0-15,11 3 0 16,3-1 0-16,4 6 0 16,2 5 1-16,-3 5-1 15,-3 7 0-15,-8 2 1 16,-13 6 3-16,-5 2-2 15,-14 3 1-15,-10 3-1 0,-10-3 1 16,-9 3 0-16,-10-6 0 16,-7 0-1-16,-5-6-2 15,-1-4 1-15,-6-6-1 16,4-7 1-16,-2-2 0 16,1-4-1-16,9-2 0 15,5-2-1-15,6 0-2 16,4-4-3-16,25 8-13 15,0 0-23-15,0 0-2 16,0 0 1-16,0 0-1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3-28T14:03:08.2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4392 9871 4 0,'0'0'31'0,"-8"24"2"15,8-24-4-15,-27 14-9 16,35 5-1-16,-29-25-2 16,30 27-3-16,-26-24-2 15,17 3-3-15,0 0-1 16,-16 23-1-16,16-23-2 16,0 0-1-16,-21-2-1 15,21 2 0-15,0 0 0 16,-21-25-1-16,15 4-1 15,-2-2 1-15,-1-8-1 16,-1-4 1-16,0-9-1 16,5-6 1-16,-3-15-1 0,8-10 0 15,0-7 0-15,8-14 0 16,-4-8 0-16,1-7 0 16,-1-4 0-16,-2-4-1 15,-2-4 1-15,-2 4 0 16,-2 10 0-16,2 6 0 15,0 9 0-15,8 7 0 16,2 7-1-16,0 9 1 16,3 13-1-16,-1 3 0 15,2 10 1-15,-7 7-2 16,5 7 1-16,-8 10 0 16,2 0 1-16,-4 21-1 0,2-21 0 15,-2 21 0-15,0 0 0 16,0 0 1-16,4-25-1 15,-4 25 0-15,0-19 0 16,0 19 0-16,-2-17 1 16,2 17-1-16,0 0 0 15,0 0 0-15,0 0 0 16,0 0 0-16,0 0 0 16,0 0 0-16,0 0 0 15,0 0 0 1,0 0 1-16,0 0-1 0,0 0 0 15,0 0 0-15,0 0 0 16,-4 17 0-16,-4 2-1 0,2 0 1 16,-5 6 1-16,-3 0 0 15,-1 4-1-15,-1-2 0 16,-1-2 0 0,0-4 0-16,3-4 0 0,14-17 0 15,-21 23-1-15,21-23 2 16,0 0-1-16,-19 17 1 15,19-17-1-15,0 0 1 16,-24-15-1-16,24 15-1 16,-17-19 1-16,17 19 0 15,-15-31 0-15,15 31-1 16,-12-30 2-16,12 30-1 16,4-35-1-16,6 16 2 0,3-4-2 15,6 0 2-15,3-2-1 16,1 2-1-1,0 6 1-15,0 7 0 16,-2 2 0-16,-3 12 0 0,-1 4 1 16,-17-8-2-16,29 44 1 15,-14-15 0-15,1 5 1 16,1-1-1-16,-1 1-1 16,1-3 2-16,-4 2-1 15,1-5 0-15,1-3-1 16,-5-4 1-16,0-3 0 15,-10-18-2-15,11 23-1 16,-11-23-3-16,0 0-6 16,0 0-32-16,0 0 0 15,-8-42-1-15,3-1 0 16</inkml:trace>
  <inkml:trace contextRef="#ctx0" brushRef="#br0" timeOffset="404.1511">4398 6955 72 0,'3'-17'40'15,"1"-4"0"-15,-4 21 0 16,-4-41-27-16,4 41-3 0,0 0-2 16,29-5-2-16,-29 5-2 15,18 38-1-15,-7-4 0 16,7 14-1-16,-3 10-1 16,0 3 1-16,3 3-1 15,-5 1-1-15,3-8 0 16,-3-7-1-16,-1-4 1 15,-4-15-1-15,1-6 0 16,-9-25-1-16,14 23 0 16,-14-23-2-16,0 0-1 15,11-38-4-15,-11 38-7 16,2-54-26-16,-4 8 1 0,-11-12-1 16,-5 3 2-16</inkml:trace>
  <inkml:trace contextRef="#ctx0" brushRef="#br0" timeOffset="591.2148">4301 6936 65 0,'-40'-16'38'0,"13"3"2"16,9-6-1-16,18 19-26 15,2-44-4-15,39 19-1 16,3-16-3-16,20 3-2 16,7-6-1-16,8-2-2 15,4 2-1-15,-4 2-3 16,4 17-3-16,-27-16-10 31,6 24-22-31,-20 9-1 0,-19 10-1 0,-15 18 2 0</inkml:trace>
  <inkml:trace contextRef="#ctx0" brushRef="#br0" timeOffset="772.2789">4396 7032 64 0,'-27'9'38'0,"27"-9"0"15,9-19 0-15,20-19-27 16,21 9-5-16,2-13-2 16,10 3-4-16,8 5-3 15,-11-12-6-15,15 30-17 16,-22-3-12-16,-12 10 0 0,-9 11-1 16</inkml:trace>
  <inkml:trace contextRef="#ctx0" brushRef="#br0" timeOffset="1239.4462">5026 7204 74 0,'12'-21'40'0,"-12"21"0"16,4-19 0-16,-4 19-28 16,0 0-2-16,21 10-3 15,-21-10-3-15,12 25 0 16,-12-25-2-16,15 38 1 0,-7-17-1 16,-3 8-1-16,1-2 0 15,-4-1 0-15,2-1-1 16,0 0 0-16,-2-2 0 15,2-2 0-15,1-3 1 16,-5-18-1-16,16 27-1 16,-16-27 1-16,25 7 1 15,-6-7-1-15,4-4 1 16,8 1-1-16,2-5 1 16,4-4-1-16,3 1 1 15,1-1-2-15,-1-3 0 16,-3-2-1-16,0 1-1 15,-12-5-2-15,4 12-5 0,-26-28-13 16,-3 37-19-16,6-36-1 16,-12 15 1-16,-11 4 0 15</inkml:trace>
  <inkml:trace contextRef="#ctx0" brushRef="#br0" timeOffset="1471.5293">4963 7174 71 0,'-27'-2'39'0,"27"2"-1"16,21-23 1-16,4-14-30 16,21 12-4-16,-1-13 0 15,16 7-3-15,1-1-2 16,-2-3-4-16,3 16-4 15,-22-14-19-15,3 16-12 16,-7 7 0-16,-16 9 0 16</inkml:trace>
  <inkml:trace contextRef="#ctx0" brushRef="#br0" timeOffset="1667.5981">5094 7317 73 0,'0'0'40'16,"17"-7"-1"-1,8-14 2-15,8-8-34 0,11 8-2 16,1-2-6-16,-9-6-36 16,7 6 0-16,-7 0-3 15,-10 2 0-15</inkml:trace>
  <inkml:trace contextRef="#ctx0" brushRef="#br0" timeOffset="4955.7753">4208 10266 18 0,'0'0'34'0,"0"0"1"16,0 0 0-16,0 0-16 15,-21-16-7-15,31 39-1 16,-10-23-1-16,0 41-2 16,-8-1-2-16,8 23-1 15,-9 10 0-15,9 19 0 16,-10 10-2-16,6 7 0 15,-2 2-1-15,4 3 0 16,0-11-1-16,6-1 0 16,0-14 0-16,4-7 0 15,-2-12-1-15,-1-8 1 16,1-5-1 0,-2-10 0-16,2-10-1 0,-4-11-2 0,7-4-2 15,-9-21-4-15,20 14-11 16,-20-14-20-16,15-29-1 15,-11 10 1-15,-6-2 0 16</inkml:trace>
  <inkml:trace contextRef="#ctx0" brushRef="#br0" timeOffset="5423.9432">3973 11620 61 0,'0'0'38'16,"0"0"0"-16,0 0 2 16,0 0-29-16,0 0-3 15,-9 23-1-15,18 10-2 16,-3-1-1-16,4 14-1 15,-3 0 0-15,7 8-1 16,-5 0-1-16,3-1 1 16,-2-5-1-16,1 0 0 15,-1-4 0-15,0-1 0 0,1-13 0 16,-1-1 0-16,3-10 0 16,-13-19-1-16,25 23-1 15,-25-23 2-15,31-7-2 16,-13-9 1-1,1-1 0-15,4-6 1 0,-2 0-1 16,0-6 0-16,-1 0 0 16,1-1-1-16,0 3 0 15,-3-6-2-15,-1 14-2 16,-11-14-5-16,17 26-14 16,-14-14-18-16,-9 21 0 15,16-18 0-15,-16 18 1 16</inkml:trace>
  <inkml:trace contextRef="#ctx0" brushRef="#br0" timeOffset="5775.0687">4762 11992 52 0,'15'-19'38'0,"-5"0"1"15,-10 19 1-15,0 0-25 0,0 0-4 16,0 0-2 0,8 27-3-16,-4 5-1 15,-6 5-1-15,6 14-2 16,-4 5 0-16,3 2 0 0,-1-5-1 15,4-3 0-15,0-8 0 16,0-7-2-16,0-4 0 16,-6-31-3-16,11 24-2 15,-11-24-7-15,8-23-29 16,-6 4 0-16,-2-11 0 16,-4-5 0-16</inkml:trace>
  <inkml:trace contextRef="#ctx0" brushRef="#br0" timeOffset="5979.142">4689 11992 69 0,'0'0'39'0,"29"-34"1"16,0 14 0-16,9 11-33 16,8-24 0-16,20 10-3 15,-4-6-1-15,5 2-2 16,-1 6-2-16,-8-5-5 15,5 24-8-15,-14-10-27 16,-20 12 1-16,-29 0-1 16,0 0 1-16</inkml:trace>
  <inkml:trace contextRef="#ctx0" brushRef="#br0" timeOffset="6135.1998">4810 12222 59 0,'0'0'35'0,"45"-4"-4"16,-20-26-6-16,25-5-54 15,8 4-5-15,-10-11 1 16,8 17-1-16</inkml:trace>
  <inkml:trace contextRef="#ctx0" brushRef="#br0" timeOffset="6726.4158">5308 12111 67 0,'0'48'40'15,"2"6"1"-15,-2-6-1 0,13 17-26 16,-15-17-4-16,14 11-4 16,-10-11-2-16,6-2-1 15,-3-9-1 1,1-7-1-16,-2-5-1 0,-4-25 0 15,-2 25-2-15,2-25-1 16,-21-7 0-16,2-13-2 16,5-1 1-16,-9-13 0 15,6-1-1-15,-3-9 1 16,9 2 1-16,3-8 1 16,16 2 1-16,7 4 1 15,12 0 2-15,12 9 0 0,5 5 0 16,8 10 1-16,-2 7 0 15,6 13 0 1,-15 8 2-16,-1 15-1 16,-20 4 0-16,-11 15 0 0,-13-4-1 15,-3 6 0-15,-9-7 0 16,-1-5-2-16,-2-5 0 16,1-8-1-16,18-19 0 15,0 0 0-15,0 0 1 16,41-4-2-16,-7-1 1 15,9 1 0-15,3 4 0 16,6 6 1-16,-4 7-1 16,-5 10 1-16,-5 6 0 0,-12 11 1 15,-13 4-1 1,-15 6 1-16,-19-2-1 16,-16 4 0-16,-13 0 0 15,-14-2-1-15,-9 1-2 0,-14-10-3 16,3 16-10-16,-26-20-29 15,-4 9 0-15,-21 0-1 16,-21 2 0-16</inkml:trace>
  <inkml:trace contextRef="#ctx0" brushRef="#br0" timeOffset="13495.8367">18121 8401 37 0,'2'-25'35'16,"-2"25"0"-16,0 0-6 16,-21-19-10-16,21 19-4 15,-12-17-2-15,12 17-2 0,0 0-4 16,0 0-2-16,0 0 0 16,0 0-1-16,-6 32-1 15,16 1-2-15,-2 4 1 16,5 9-2-16,3 3 2 15,-1 9-2-15,-1-4 1 16,-3 3-1-16,-7-5 1 16,-6-8 1-16,-11-4-1 15,-7-3 1-15,-9-8 0 16,-5-4 0-16,-7-10 0 16,-3-4 0-16,-3-5-1 15,3-4 0-15,0-6 0 16,1 0-1-16,9 1-2 0,-1-7 0 15,8 10-2-15,0-13-4 16,27 13-8-16,-21-10-26 16,21 10-1-1,-14-27 1-15,12 10 1 0</inkml:trace>
  <inkml:trace contextRef="#ctx0" brushRef="#br0" timeOffset="13723.9182">17485 8649 78 0,'-14'-20'37'15,"14"20"2"-15,23-24-11 0,-4-11-17 16,37 14-2 0,2-14-3-16,27 7-1 15,2-9-2-15,7 7-1 16,1-1-4-16,-10 2-2 0,2 18-8 15,-31-5-27-15,-6 3 0 16,-16 1-1-16,-10 6 0 16</inkml:trace>
  <inkml:trace contextRef="#ctx0" brushRef="#br0" timeOffset="14159.0736">18827 8325 71 0,'0'0'38'0,"0"0"2"15,19 13-2-15,-1 0-29 16,-18-13-1-16,9 20-1 15,-9-3-3-15,12 15-2 16,-6 1 1-16,5 3-2 16,-3 3 1-16,2 3-2 15,-7-4 2-15,3 3-2 16,-6-7 1-16,-2-5 1 16,-2-6-1-16,-3-2 0 15,7-21 0-15,-29 29 1 0,9-20-2 16,-1-1 1-16,-6-4 0 15,-2-4-1-15,0-4 0 16,-1-4 0-16,-1-1-1 16,-2-6-2-16,6-1-1 15,-4-15-5-15,31 31-16 16,-33-44-16-16,12 8-1 16,0-4 1-16,1 1 0 15</inkml:trace>
  <inkml:trace contextRef="#ctx0" brushRef="#br0" timeOffset="14375.1518">18233 8413 74 0,'0'0'39'0,"0"0"1"16,0 0-1-16,38-21-29 16,-5-4-1-16,33 7-4 15,1-10 0-15,16 5-3 16,4 0 0-16,0 2-3 15,-2 1 0-15,-10 1-4 16,-4 12-1-16,-24-13-8 16,1 13-26-16,-17 1-1 15,-8 8 0-15,-4-2 0 16</inkml:trace>
  <inkml:trace contextRef="#ctx0" brushRef="#br0" timeOffset="14743.2833">19618 8152 56 0,'25'-8'39'15,"-25"8"1"-15,0 0 1 16,19 6-22-16,-19-6-8 16,0 0-2-16,8 19-2 0,0 4-3 15,-3 2-1 1,5 8 0-16,-4 3-1 16,3 4-1-16,-1 1 0 15,4 1-1-15,-8-8 0 0,7-1-2 16,-5-2 1-16,2-10-2 15,-3 0 1-15,-5-21-3 16,0 0-5-16,0 0-26 16,0 0-5-16,-23-38 0 15,6 9 0-15</inkml:trace>
  <inkml:trace contextRef="#ctx0" brushRef="#br0" timeOffset="15291.4774">19163 8211 61 0,'-33'-2'37'0,"8"1"2"16,25 1 0-16,0 0-27 0,0 0-4 15,52-12-2-15,-8-5 0 16,14 3-3-16,2-3-1 16,7 0 0-16,1-4-1 15,-3 1 1-15,-9-1-1 16,-2 4 0-16,-9 4 1 15,-3 3-1-15,-5 6 0 16,-2 8 1-16,-3 6-1 16,3 9 1-16,-2 6 0 15,-2 11-1-15,-2 6 1 16,0 6 0-16,-4-2-1 16,0 0 1-16,-6-1-1 15,0-5 0-15,-7-7-1 0,-3-9 0 16,-1-6 1-16,-8-18-1 15,0 0 0-15,0 0-1 16,0 0 0-16,2-29 0 16,-6 4 0-16,2-8 0 15,4-3 0-15,2 1 0 16,6-5 0-16,3 6 1 16,8 1 0-16,5 6-1 15,1 2 1-15,5 12 1 16,1 3-1-16,4 12 1 15,-2 4-1-15,-1 11 1 16,-3 4-1-16,-2 8 1 0,-6 4-1 16,-5-1-1-16,-3 5-1 15,-11-9-1-15,5 7-5 16,-9-35-19-16,-11 27-15 16,11-27-1-16,0 0 1 15,0 0-1-15</inkml:trace>
  <inkml:trace contextRef="#ctx0" brushRef="#br0" timeOffset="16059.753">20760 8046 87 0,'-18'25'41'0,"-3"10"2"16,-6-1-2-16,6 10-34 15,-8-5-1 1,12 1-2-16,-1-5-3 0,9-5 0 16,9-7-1-16,0-23-1 15,17 20 0-15,0-22-1 16,4-8 1-16,-1-11-1 16,3-4 0-16,0-10 1 15,0-3 0-15,-2 2-1 16,1 1 1-16,-3 3 1 15,0 1 0-15,0 12 1 16,1 3 0-16,-1 12 0 0,0 8 1 16,5 10 0-1,-3 7 0-15,0 10 0 16,-8 5 0-16,5 2-1 16,-7 3 0-16,1-1 0 0,-4-2-1 15,-4-9 0-15,-4-8 0 16,0-21-1-16,7 19 0 15,-7-19 1-15,4-19-1 16,-4-4-1-16,2-8 2 16,0-3-1-16,2-3 0 15,2-5 0-15,3 6 1 16,1 3 0-16,3 6 1 16,1 6-1-16,-14 21 1 0,31-15 0 15,-31 15 1-15,31 23-1 16,-20-4 0-1,3 6 0-15,-5 2 0 16,3 2 0-16,-4-1-1 0,1-1 0 16,1-6 0-16,-10-21-1 15,25 16 1-15,-25-16-1 16,37-12 0-16,-16-5-1 16,0-6 1-16,2-12 0 15,-2 5 0-15,1-3 0 16,-7 2 0-16,0 6 1 15,-5 4 0-15,-10 21 1 16,14-17 0-16,-14 17 0 0,15 19 0 16,-5 2 0-1,3 4 0-15,3 2-1 16,5 0-1-16,2-4-3 16,10 0-1-16,-12-23-6 0,25 14-21 15,-19-28-10-15,2-7 0 16,-2-14 0-16</inkml:trace>
  <inkml:trace contextRef="#ctx0" brushRef="#br0" timeOffset="16499.9156">21834 7866 78 0,'4'-17'40'16,"-4"17"1"-16,-4 32-7 16,14 13-22-16,-16-9-4 15,14 20-1-15,-8 3-2 16,9 8-2-16,-1 2 0 15,5 4-2-15,1-11 1 0,-1-1-1 16,1-9-1-16,-3-10 0 16,1-9-1-16,-6-12-1 15,-6-21 0-15,0 0 0 16,6-20-2-16,-16-22-1 16,4-4-2-16,-11-25 0 15,11 2-1-15,-11-19 2 16,15 9 0-16,-10-9 0 15,12 7 2-15,4 5 3 16,8 11 2-16,7 15 1 16,2 7 2-16,12 20 0 15,-4 2 1-15,7 19 0 16,-7 6 0-16,4 21 1 0,-13 4-1 16,-1 15 0-16,-15 0 0 15,-2 10-1-15,-16 0-1 16,-1 1 0-16,-8-11-1 15,-4-3-1-15,-2-14-3 16,0-14-2 0,7 2-7-16,-7-24-32 0,29 9 1 15,-28-48-1-15,22 15-1 16</inkml:trace>
  <inkml:trace contextRef="#ctx0" brushRef="#br0" timeOffset="16892.0581">22401 7479 74 0,'0'0'43'0,"0"0"-2"16,-27 26 1-16,6-3-32 16,-12-13-4-16,14 7-2 15,-6-1-2-15,25-16-1 16,-16 27-1-16,16-27 0 15,25 23 0-15,-2-12-1 16,10-1 1-16,2 7-1 16,7 0 1-16,-1 6 0 15,-3 2 1-15,-1 4-1 16,-8-2 1-16,-6 5 1 0,-9-1 0 16,-10 2 0-16,-12-3 0 15,-10-1 0 1,-9-6 0-16,-5-4 0 15,-3-3-1-15,-4-9-1 0,1-1 0 16,3-10-2-16,4-1-1 16,-2-15-4-16,33 20-7 15,-21-27-29-15,19 3 0 16,2-7-1-16,12 2 1 16</inkml:trace>
  <inkml:trace contextRef="#ctx0" brushRef="#br0" timeOffset="17575.2974">22920 7505 83 0,'0'0'43'16,"-39"33"0"-16,12-8 0 15,-21 0-34-15,21 13-2 16,-6-1-3-16,10 7-1 15,2-4-2-15,13-1-1 16,8-9 0-16,8-3-1 16,9-14 0-16,6-13 0 15,6-11 0-15,2-12 0 16,0-6 0-16,0-13 0 16,0-6 0-16,-2-2 0 15,0 2 1-15,-2 4 0 16,-8 6 0-16,0 11 2 0,-5 4-1 15,-14 23 1-15,0 0 0 16,21 0 0-16,-21 19 0 16,0 6 0-16,-2 2-1 15,4 0-1-15,0 0 1 16,2-3-1-16,3-6 0 16,-7-18 0-16,24 5 0 15,-24-5 0-15,34-28 0 16,-14 3 0-16,3-4 0 15,0-6 0-15,2 1 0 16,-4 7 0-16,-3 0 1 16,-1 10-1-16,-17 17 1 15,31-13 0-15,-14 24 0 0,4 8 0 16,8 10 0-16,16 4 1 16,13 1-2-16,13 3 1 15,8-5 0-15,6-3 0 16,0-8 0-16,5-6-1 15,1-11 1-15,-10-2-1 16,-15-6 0-16,-12-3 0 16,-10 1 0-16,-9-2 0 15,-6 1 0-15,-12 1 0 16,-17 6 0-16,0 0 0 16,0 0 0-16,8-19 0 15,-8 19-1-15,-16-27-20 16,16 27-25-16,-29-23-1 0,6 11-1 15,-6-5 1-15</inkml:trace>
  <inkml:trace contextRef="#ctx0" brushRef="#br0" timeOffset="26195.3875">18534 10584 1 0,'17'6'17'16,"-23"-25"11"-16,6 19 1 15,0 0-13-15,0 0-2 16,18 19 0-16,-18-19-3 15,0 0-1-15,0 0-2 16,0 0 0-16,0 0 1 0,0 0-2 16,0 0 0-16,0 0-2 15,-20 2-1 1,20-2 0-16,0 0-2 16,0 0 0-16,0 0-1 0,0 0 1 15,0 0-1-15,0 0 0 16,0 0 0-16,0 0 0 15,0 0 1-15,0 0-1 16,10-19 0-16,-10 19 0 16,0 0 0-16,0 0 0 15,0 0 0-15,0 0 0 16,0 0 0-16,0 0 0 16,12-20 0-16,-12 20 1 0,0 0-1 15,7-21 1 1,-7 21-1-16,-2-28 0 15,2 28 1-15,-15-27-1 16,15 27 1-16,-31-10 0 0,8 14-1 16,-12 21 0-16,-7 19 0 15,-8 17-1-15,-4 18 2 16,5 15-2-16,7 6 1 16,15-4-2-16,17-6 2 15,20-17-2-15,19-14 1 16,11-20 0-16,13-24-1 15,2-25 1-15,-1-20 0 16,2-20 0-16,-9-14-1 16,-7-20 1-16,-7-21 0 15,-10-18-1-15,-4-6 1 16,-7-5-1-16,-8 7 0 16,-12 12 1-16,-7 14 0 0,-6 16 1 15,-1 26 0-15,3 26 0 16,-2 24 0-16,3 24 1 15,5 23-1-15,3 20 1 16,6 19-2-16,4 17 1 16,0 7-1-16,10 7 1 15,2-5-2-15,5-9 1 16,2-9-2-16,2-22 0 16,5-13-2-16,-5-29-3 15,10 2-5-15,-31-23-31 16,31-25 1-16,-24-13-1 15,1-10 1-15</inkml:trace>
  <inkml:trace contextRef="#ctx0" brushRef="#br0" timeOffset="26359.4419">18756 10456 75 0,'19'32'40'16,"-15"8"1"-16,-2 8-1 15,9 8-31-15,-11-16-2 16,10 12-3-16,-2-10-2 15,1-7-4-15,9-1-6 16,-18-34-31-16,9 20-1 16,-9-20-2-16,10-29 1 15</inkml:trace>
  <inkml:trace contextRef="#ctx0" brushRef="#br0" timeOffset="26487.4882">18825 10191 44 0,'0'-35'17'0,"0"35"-16"0,17-9-1 16,-17 9-30-16,41-4-1 15</inkml:trace>
  <inkml:trace contextRef="#ctx0" brushRef="#br0" timeOffset="26811.6041">19080 10310 58 0,'-24'23'39'0,"1"6"-1"16,2-6 1-16,4-14-25 16,9 18-6-16,8-27-3 15,2 37-2-15,15-18 0 16,18 4-1-16,6-2-1 16,11 6 1-16,0 0-1 15,4 3 1-15,-8 3-1 16,-4 1 1-16,-7 1-1 15,-14-1 1-15,-15-3 0 16,-12 0 0-16,-17-4-1 16,-12-4 1-16,-11-6-1 15,-9-4 0-15,-2-3-1 16,-5-10-1-16,8 0-3 0,1-15-2 16,23 11-7-16,-3-17-29 15,17-6 1-15,12-6-2 16,14-3 2-16</inkml:trace>
  <inkml:trace contextRef="#ctx0" brushRef="#br0" timeOffset="27035.6905">19637 10306 73 0,'41'-8'41'15,"-16"8"1"-15,-12 19 0 16,-28-1-31-16,7 24-2 15,-21-2-3-15,-2 14-2 0,-7 7-2 16,3-1-1-16,4 3-2 16,8-11-2-1,19-2-4-15,8-31-3 16,36 14-12-16,7-32-21 0,9-14 1 16,3-12 0-16,7-15 1 15</inkml:trace>
  <inkml:trace contextRef="#ctx0" brushRef="#br0" timeOffset="28027.0392">20179 10250 72 0,'0'0'40'15,"0"0"2"-15,-37 23 0 16,14 21-32-16,-27-13-2 0,10 19-3 16,-5-2-2-1,12 10 0-15,6-5-2 16,14-5-1-16,13-8 0 15,13-15 1-15,13-7-2 0,8-16 1 16,7-8-1-16,1-15 1 16,3-8-1-16,-3-13 0 15,-2-4 1-15,-5-8-1 16,-6 4 0 0,-10 4 1-16,1 8 0 0,-11 7 1 15,-1 8-1 1,-8 23 1-16,0 0 0 0,0 0 0 15,16 38 0-15,-11-3 0 16,1 5-1-16,10 4 1 16,-1 2 0-16,8-3-1 15,2-11 1-15,8-3-1 16,0-16 0-16,3-11 0 0,1-15 1 16,-2-14-1-16,-6-7 0 15,-2-11 1-15,-8-3-1 16,-4-7 0-16,-3-1 1 15,-4 6-1-15,-4 6 0 16,-3 8 0-16,-1 9-1 16,0 4 1-16,0 23 0 15,6-23-1-15,-6 23 0 16,0 0 0-16,31-14 0 16,-12 9 0-16,5-5-1 15,3-1 0-15,3-5 1 16,7-7 0-16,-2-2 0 0,-2-2 0 15,-3 1 1-15,-6 4 0 16,-3-1 1-16,-21 23 0 16,13-19 0-16,-13 19 0 15,-32 25 0-15,6 8 1 16,-4 5 0-16,1 12-1 16,-2 4 0-16,10 3 0 15,11-1-1-15,12-2 1 16,13-12-1-16,14-11 0 15,12-14 0-15,5-17-1 16,4-8 0-16,-2-17 0 16,4-6 0-16,-7-11 0 15,-3-8 0-15,-7-3-1 0,-6 3 0 16,-6-2 1-16,-2 6 0 16,-7 6 0-16,-5-1 1 15,-1 13-1-15,-4 8 2 16,-4 20-1-16,4-30 0 15,-4 30 0-15,0 0 1 16,0 0-1-16,21-12 1 16,-21 12 0-16,21 8-1 15,-21-8 1-15,23 27 0 16,-11-10 1-16,-4 12-1 16,1 0 0-16,-3 11-1 15,4-2 1-15,3 3 0 16,5 1-1-16,5-4 1 0,8-1-1 15,5-9 0-15,5-8 0 16,5-7 0 0,-3-13-1-16,1-4-1 15,-9-13-3-15,5 11-7 0,-23-19-30 16,-1-2-1-16,-12 0 0 16,0-1 0-16</inkml:trace>
  <inkml:trace contextRef="#ctx0" brushRef="#br0" timeOffset="28439.1891">21878 9836 74 0,'2'23'42'15,"0"4"2"-15,6 7-2 16,-8-34-29-16,27 58-6 0,-10-27-3 15,6 3-2-15,4-5-1 16,6-6-1-16,0-12 0 16,6-11-1-16,1-11 0 15,1-12 0-15,-1-13 0 16,-5-9 1-16,0-1-1 16,-7 0 1-16,-6 6 1 15,-3 9 0-15,-13 12 1 16,-6 19 0-16,-2 27 1 15,-6 21 0-15,-5 15-1 16,5 22 1-16,-6 13-1 16,7 11-1-16,3 0 0 15,6-3 0-15,5-16-2 0,5-12 1 16,5-16-1-16,-1-28-1 16,7-14-3-16,-6-36-3 15,16-3-28-15,-21-39-9 16,-1-12 0-16,-1-28 1 15</inkml:trace>
  <inkml:trace contextRef="#ctx0" brushRef="#br0" timeOffset="28628.2548">22908 9042 90 0,'0'0'45'16,"-29"48"-1"-16,0-6-1 15,22 10-37-15,-24 2-2 16,4-1-5-16,10 14-7 16,-16-17-35-16,17-4-1 15,-1-15 0-15,-2-14 0 16</inkml:trace>
  <inkml:trace contextRef="#ctx0" brushRef="#br0" timeOffset="28987.3902">17504 9617 89 0,'-35'-5'41'0,"10"14"2"15,6 7-2-15,19 8-32 0,2 1-3 16,27 12-2-16,3 3-2 15,9-2-4 1,7 5-5-16,-17-11-35 16,6-3 0-16,-16-2-1 0,-15-8-1 15</inkml:trace>
  <inkml:trace contextRef="#ctx0" brushRef="#br0" timeOffset="29971.737">19068 11933 58 0,'15'-23'40'0,"-15"23"-1"15,-17 15 2-15,-27-2-28 16,21 26-3-16,-16-1-2 15,10 22-4-15,-6 3 0 16,12 4-2-16,8-8 0 0,17-3-1 16,15-16 0-1,14-15-1-15,11-11 0 16,10-22 0-16,4-13 0 16,-4-12 1-16,-7-11-1 0,-10-6 1 15,-16-3-1-15,-15 1 1 16,-12 6-1-16,-17 9 1 15,-8 7 0-15,0 10-1 16,-1 9 0-16,3 7-1 16,11 10 0-16,20-6-1 15,-1 17 0-15,20-11-3 16,23 0 0-16,6-16-1 16,18 2-1-16,-2-24 0 15,13 1-1-15,-13-25 1 16,7-3 0-16,-21-18 3 15,-6 2 2-15,-13 3 2 16,-13-1 3-16,-7 19 2 0,-20-2 2 16,1 29 0-16,-23 8 1 15,2 38 0-15,-15 6-3 16,3 33 1-16,-3 11-3 16,11 21 0-16,8 10-1 15,17 11-1-15,16 6 0 16,17 4 0-16,12 2 0 15,9 1-1-15,4-7 1 16,-7 2 0-16,-11 0 0 16,-16-4 1-16,-20-7-1 15,-17-16 0-15,-18-15 1 16,-13-22 0-16,-12-16-2 16,-7-24 1-16,0-19-1 0,-1-21-1 15,9-17-2-15,-1-16-2 16,18 3-3-16,-6-30-10 15,19 18-24-15,4-2 0 16,12 6-1-16,3 7 2 16</inkml:trace>
  <inkml:trace contextRef="#ctx0" brushRef="#br0" timeOffset="30107.7862">19164 12395 66 0,'64'-19'35'15,"6"7"0"-15,-5 3-12 16,1-14-49-16,3 13-4 0,-21-9-5 16,3 11 0-16</inkml:trace>
  <inkml:trace contextRef="#ctx0" brushRef="#br0" timeOffset="30662.9862">20644 12111 55 0,'0'0'38'0,"0"0"2"16,-4 17-1-16,4-17-26 15,0 0-5-15,41-4-1 16,-18-13-1-16,15-2-2 15,-1-8-1-15,5-6-1 0,-1-3 0 16,-1 0-1 0,-9-3 0-16,-10 7 0 15,-9 3-1-15,-12 12 1 16,0 17 0-16,-35-8 0 16,1 23-1-16,-11 12 1 0,-3 17 1 15,2 14-1-15,-1 7 0 16,13 4 0-16,11-2 0 15,17-5-1-15,15-7 1 16,18-11-1-16,14-15-2 16,7-15 1-16,14-16-1 15,0-14-2-15,3-3-2 16,-9-25-6-16,14-2-30 16,-18-12 0-16,-6-3-1 15,-9-10 1-15</inkml:trace>
  <inkml:trace contextRef="#ctx0" brushRef="#br0" timeOffset="30836.0458">21238 11643 59 0,'-8'-19'41'15,"8"19"1"-15,31-10-1 16,6-21-25-16,23 26-8 16,5-14-2-16,18-1-2 15,4-3-3-15,0-4-4 16,7 20-17-16,-21-22-21 15,-11 0-2-15,-21-3 0 16,-20-1 0-16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3-28T14:04:24.8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15027 8566 26 0,'-27'-6'27'15,"27"6"-2"-15,0 0-4 16,-23-15-3-16,23 15-3 16,-17-15-4-16,17 15-1 15,-18-14-2-15,18 14 0 16,-17-13-3-16,17 13 1 16,-21-6-1-16,21 6-1 0,0 0-1 15,-18-6 0-15,18 6-1 16,0 0 0-16,0 0-1 15,0 0 0 1,0 0 0-16,0 0 0 16,0 0 0-16,0 0 1 0,31 6-1 15,-11-4 1-15,8 0 0 16,11 0-1-16,11-2 1 16,12 2 0-16,13-4 0 15,16 0-1-15,11-2 1 16,12-2 0-16,7 1-1 15,9-1 1-15,-3-2-1 16,-6 2-1-16,-11-1 1 0,-15 1-1 16,-14 2 0-16,-16 0 1 15,-16 2-1 1,-17 1 0-16,-8 1-1 16,-7 0 1-16,-17 0 0 0,17 1 0 15,-17-1-2-15,0 0 1 16,0 0-2-16,0 0-2 15,0 0-3-15,0 0-19 16,-23 20-12-16,23-20-1 16,-25 13 1-16,25-13 0 15</inkml:trace>
  <inkml:trace contextRef="#ctx0" brushRef="#br0" timeOffset="5908.116">985 8570 45 0,'14'-25'38'0,"-4"0"0"15,-3 2-1-15,11 21-21 16,-18 2-3-16,0 0-4 16,11 21 0-16,-1 12-5 15,-6 5 1-15,7 6-3 16,-3 1 1-16,4-5-2 16,-5-4 2-16,3-9-2 15,-2-6 1-15,-8-21 0 0,25-2-1 16,0-23 1-16,19-19-2 15,18-17 1-15,25-18-1 16,30-22 0-16,28-16-2 16,19-12-2-16,21 16-5 15,-13 5-32-15,1 20-1 16,-20 19 0-16,-28 25-1 16</inkml:trace>
  <inkml:trace contextRef="#ctx0" brushRef="#br0" timeOffset="6431.3029">1092 9821 61 0,'0'0'40'15,"0"0"-1"-15,0 0 2 16,0 25-27-16,-6-8-5 16,15 15-2-16,-5-1-1 15,10 6-1-15,-5-5-1 16,9 3-1-16,-3-14 0 15,4-6 0-15,3-7-1 16,5-8 0-16,5-12 0 0,11-5 0 16,9-19 0-1,15-8-1-15,13-10-1 16,14-9-2-16,18-1-2 16,2-14-28-16,19 1-12 0,6-17-2 15,-2-15-1-15</inkml:trace>
  <inkml:trace contextRef="#ctx0" brushRef="#br0" timeOffset="9703.4784">1122 11000 50 0,'6'-19'37'0,"-6"19"-1"16,0 0 0-16,0 0-22 16,0 0-5-16,0 0-1 15,0 0 0-15,0 0-4 16,-2 29 0-16,0-6-1 15,-5 0 1-15,1 4-1 16,-4-2 0-16,4 0-2 0,-1-6 1 16,7-19 0-16,0 0 0 15,42-2 0-15,10-29-1 16,31-17 0-16,25-19 0 16,41-19-2-16,24-12-2 15,14-6-34-15,16 1-6 16,-14 5 1-16,-17 8-2 15</inkml:trace>
  <inkml:trace contextRef="#ctx0" brushRef="#br0" timeOffset="12459.4627">472 11975 56 0,'29'15'35'16,"-2"2"2"-16,0-9-9 15,8 34-18-15,-18 0 2 0,16 26-3 16,-23-7 0-16,11 12-2 15,-9-14-1-15,5 1-2 16,-9-18 0 0,9-11-1-16,0-26 0 0,20-28 0 15,17-23-1-15,19-25 1 16,26-21-2-16,28-25-1 16,33-17 0-16,27-12-2 15,23 8-5-15,-11 8-34 16,13 13-2-16,-13 11 0 15,-18 14-1-15</inkml:trace>
  <inkml:trace contextRef="#ctx0" brushRef="#br0" timeOffset="14579.2238">1180 13281 65 0,'-33'61'38'15,"6"5"1"-15,2-3-1 16,2-13-32-16,17 5 0 15,8-12 1-15,20-13-1 16,3-28 0-16,23-17-1 16,12-25-1-16,19-14 0 0,6-13-1 15,13-14 0-15,6-13-1 16,6-7-1-16,2 5-2 16,-6-4-1-1,4 10-5-15,-19-4-34 0,9 4-1 16,-7-1-2-16,-7 7-2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3-28T14:04:54.43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32">
        <inkml:traceFormat>
          <inkml:channel name="X" type="integer" max="2776" units="cm"/>
          <inkml:channel name="Y" type="integer" max="1569" units="cm"/>
          <inkml:channel name="T" type="integer" max="2.14748E9" units="dev"/>
        </inkml:traceFormat>
        <inkml:channelProperties>
          <inkml:channelProperty channel="X" name="resolution" value="100" units="1/cm"/>
          <inkml:channelProperty channel="Y" name="resolution" value="100" units="1/cm"/>
          <inkml:channelProperty channel="T" name="resolution" value="1" units="1/dev"/>
        </inkml:channelProperties>
      </inkml:inkSource>
      <inkml:timestamp xml:id="ts1" timeString="2016-03-28T14:05:57.163"/>
    </inkml:context>
  </inkml:definitions>
  <inkml:trace contextRef="#ctx0" brushRef="#br0">12589 3199 24 0,'-2'-17'33'16,"2"17"2"-16,0-25-1 15,0 25-15-15,4-21-4 16,-4 21-3-16,12-17-2 16,9 15-2-16,-2-10-3 15,22 8-1-15,13-13 0 0,31 0-1 16,21-4 0 0,34 2 0-16,22-1-1 15,39-1 1-15,29 2-1 16,28 6 0-16,24 1 1 0,30 12-1 15,20-6 0-15,15 8-1 16,16-2 0-16,1 6 0 16,-1-4 0-16,-14-4 0 15,-25 2-1-15,-39 0 1 16,-43-2-1-16,-50 2 0 16,-47-4 0-16,-43-3-2 15,-42 5-1-15,-60 2-6 16,17-14-32-16,-53 5-1 15,-14 1-1-15,-12-2 1 16</inkml:trace>
  <inkml:trace contextRef="#ctx0" brushRef="#br0" timeOffset="1112.4009">14271 1316 46 0,'0'0'39'15,"-4"-25"-2"-15,4 25 2 0,0 0-17 16,-17 0-10-16,17 0-4 15,10 25-1 1,1-1-3-16,-7 7 0 16,4 15 0-16,-6 4-2 0,0 8 1 15,-2-3-2-15,-2-1 0 16,-2-4 0-16,0-12 0 16,-2-11-1-16,6-27 0 15,-2 19 1-15,2-19-1 16,6-32 0-16,2 5 0 15,1-17 1-15,5 0-2 16,1-8 1-16,5-4 0 16,1 4 0-16,4 6 0 0,4 4 0 15,0 11 0 1,2 10 1-16,1 14 0 16,-1 10 0-16,0 15 0 15,-2 10-1-15,-6 11 1 0,-5 9 0 16,-5 6 0-16,-5-3 0 15,-4 3-1-15,-4-10 0 16,-2-6 1-16,0-11-1 16,2-27-1-16,0 0 1 15,0 0 0-15,-12-25-1 16,12-13 1-16,6-6 0 16,2-12 0-16,7-1 0 15,4-3-1-15,8 7 1 16,8 1 0-16,6 10-1 15,1 13 2-15,0 10 0 16,1 13-1-16,-5 12 1 16,-3 15 0-16,-4 8 0 0,-8 9 0 15,-4 8-1-15,-9 0-1 16,-4 8-2-16,-6-4 0 16,4 3-5-16,-16-28-11 15,10 10-22-15,2-35-1 16,6 28 0-16,-6-28 1 15</inkml:trace>
  <inkml:trace contextRef="#ctx0" brushRef="#br0" timeOffset="1687.6046">15421 1360 90 0,'15'-29'42'15,"-15"29"0"-15,0 0 0 16,-23 19-32-16,-14-2-3 15,1 20-2-15,-11 5-2 16,3 10-1-16,0 5-2 16,3 3 1-16,12 1-1 15,12-7-1-15,15-8 0 16,15-8 0-16,11-15 0 16,6-13 0-16,7-16 0 15,0-13 1-15,1-16-1 16,-1-11 1-16,-4-7 0 15,-2-7 0-15,-4 1 1 16,0 3-2-16,-6 2 2 0,0 8 0 16,-6 14 0-16,1 7 0 15,-16 25 0-15,27-17 0 16,-27 17 0-16,25 32 1 16,-12 1-2-16,5 13 1 15,1 9-1-15,2 9 1 16,2 1-2-16,-1 2 1 15,1-7 1-15,-2-7-1 16,0-12 0-16,-3-13 0 16,-1-16 0-16,-17-12 0 15,31-29 1-15,-18-11-1 16,3-10 0-16,-3-15 0 16,5-2 0-16,-1-4 0 0,-2 2 1 15,1 1-2-15,-3 9 1 16,3 7 0-1,-3 10-1-15,5 9 1 16,-7 8-1-16,3 2-1 0,3 6-2 16,-17 17-2-16,35-11-5 15,-35 11-31-15,17-8 1 16,-17 8-2-16,23 6 2 16</inkml:trace>
  <inkml:trace contextRef="#ctx0" brushRef="#br0" timeOffset="1900.6806">16190 1275 83 0,'4'21'42'15,"4"16"0"-15,-8-3 1 16,13 24-28-16,-18-16-5 16,12 19-3-16,-3-7-4 0,2-2 0 15,0-6-2-15,-1-10-2 16,1-1-2-16,-6-18-1 15,8 2-7-15,-8-19-30 16,-8-28-3-16,4-3 1 16,6-11 0-16</inkml:trace>
  <inkml:trace contextRef="#ctx0" brushRef="#br0" timeOffset="2035.7296">16262 1106 85 0,'3'-28'38'0,"3"7"1"15,-2 3-2-15,17 11-34 16,-3 12-7-16,-18-5-23 0,33 6-10 16,-8 9-1-16,4 1 0 15</inkml:trace>
  <inkml:trace contextRef="#ctx0" brushRef="#br0" timeOffset="2996.0731">16649 1331 89 0,'8'44'42'0,"-12"-6"-1"16,6 10 2-16,-19-15-31 16,24 23-4-16,-10-7-3 15,3 1-2-15,2-4-1 16,-4-5 0-16,2-11-2 16,0-7 0-16,0-23-1 0,0 0-1 15,0 0 1-15,-8-27 0 16,8-11-1-16,6-14 0 15,3-5 2-15,7-12-2 16,5 2 2-16,8 1-1 16,4 9 0-16,3 5 0 15,3 12 1-15,-2 19 0 16,-5 13 1-16,1 19 1 16,-8 14-2-16,-4 14 2 15,-5 7 0-15,-3 9-1 16,-3 5 0-16,-4-4-1 15,0-1-2-15,-3-9 0 0,3-6-2 16,-2-18-2-16,13 1-3 16,-17-23-6-16,41-12-14 15,-22-17-11-15,14 6 8 16,-21-32 15-16,22 18 9 16,-16-3 7-16,-7-2 6 15,-11 42 6-15,-2-46 17 16,2 46 12-16,-29-2-8 15,27 32-14-15,-26-14-7 16,18 15-4-16,-4-5-3 16,11 9-2-16,6-10-1 15,9-4-1-15,13-11-1 16,4-12 0-16,8-10 0 0,-1-13-1 16,5-11 0-16,-3-16 0 15,-3-4 0-15,-8-1 1 16,-6 3 0-16,-7 6 1 15,-5 6-1-15,-5 11 2 16,-4 8-1-16,0 23 1 16,0 0-2-16,-19-7 2 15,19 7 0-15,-19 19 0 16,19-19 0-16,-20 19-1 16,20-19 1-16,-11 17 0 15,11-17 0-15,0 0-1 16,0 0-1-16,0 0 1 15,-2 21 0-15,2-21 0 0,8 23 0 16,-3-2 0-16,1 6 0 16,2 13 1-16,3 12 0 15,5 15 0-15,1 18-1 16,8 15 1-16,2 11 0 16,2 8 0-16,0 5 0 15,-4-3 0-15,-5-6 1 16,-7-9-1-16,-11-20 2 15,-14-15-2-15,-13-15 1 16,-15-14-1-16,-22-15 1 16,-11-12 0-16,-10-11-1 15,-10-12 0-15,-1-7-1 16,1-6 0-16,8-6-1 0,10-6-1 16,21 5-1-16,12-9-5 15,36 18-13 1,6-16-22-16,25 5-1 15,10-9 0-15,19-3 0 0</inkml:trace>
  <inkml:trace contextRef="#ctx0" brushRef="#br0" timeOffset="3656.3115">18854 1206 81 0,'13'-32'42'15,"1"7"-1"-15,-14 2 0 16,0 23-29-16,-10-25-4 16,-9 29-2-16,-18 5-1 15,-5 14-2-15,-8 10-1 16,-4 7-1-16,2 8 1 16,3 4-1-16,9-2-1 15,11-4 0-15,12-8 0 16,19-9-1-16,-2-29 1 0,40 19-1 15,-9-32 1-15,8-12 0 16,3-10-1-16,0-7 1 16,-5 0 0-16,-4 1 0 15,-10 5 0-15,-8 11 1 16,-15 25 0-16,0 0 1 16,-17 38-1-16,-2 28 0 15,-4 12 1-15,1 32 0 16,3 10-1-16,10 13 0 15,9 5-1-15,19-8-1 16,8-16 1-16,19-24 1 16,8-23-2-16,12-35 1 15,5-28 0-15,4-27 1 0,-7-27-1 16,-8-21 1-16,-18-11-1 16,-19-8 0-16,-21 2 0 15,-27 11 0-15,-25 14 0 16,-22 22 0-16,-12 22 0 15,-7 25 0-15,6 23 0 16,-9 11-40-16,34 19-5 16,15-5-2-16,24 0 1 15</inkml:trace>
  <inkml:trace contextRef="#ctx0" brushRef="#br0" timeOffset="11107.9789">13660 4371 33 0,'0'0'23'0,"4"-17"-2"15,-4 17-2-15,1-17-3 0,-1 17-4 16,0 0-2-16,2-29-3 16,-2 29 0-16,0 0-1 15,27-19-1-15,-27 19 1 16,18-18-2-16,-18 18 0 16,21-17-1-16,-21 17 0 15,31-19-1-15,-14 9 0 16,8 7-1-16,2-3 0 15,8 0 0-15,4 2 0 16,9 4 0-16,4-2-1 16,10 6 1-16,7-4 0 15,10 2-1-15,4 0 1 16,6 6 0-16,5-6-1 0,5 1 1 16,7 3 0-16,8 0-1 15,5 3 0-15,8-3 1 16,10 2-1-1,8 0 1-15,11-1-1 0,6-3 0 16,8 2 0-16,4-4 0 16,5 0 0-16,2 3 0 15,3-1 0-15,1 0 1 16,-4 2-1-16,4 2 0 16,-2-3 1-16,6 5-1 15,-1-4 0-15,-1 1 0 16,4-3 0-16,1 4 0 15,3-2 0-15,4-1 0 0,2 3 0 16,-3-4 0-16,5 0 0 16,3-2 0-16,2 3 0 15,8-1 0-15,-1-4 0 16,-1 4-1-16,-6-4 1 16,2 0 0-16,-7-2 0 15,-5 0 0-15,-7 0 0 16,-11-3 0-16,-11-1 0 15,-8-6 0-15,-9 5-1 16,-9-3 1-16,-12 0 0 16,-14 1 0-16,-14-1 0 15,-13 3 1-15,-13-1-1 0,-15 2 1 16,-14 0 0-16,-13 6 1 16,-14-3 0-16,-21 3-1 15,22-2 1-15,-22 2 0 16,0 0 0-16,0 0-1 15,0 0 1-15,0 0-1 16,0 0 0-16,0 0 0 16,0 0 0-16,-18-4-1 15,18 4 0-15,0 0 0 16,0 0-1-16,0 0-1 16,0 0-1-16,-23-17-6 15,23 17-30-15,0 0-2 16,0 0 0-16,0-18 0 0</inkml:trace>
  <inkml:trace contextRef="#ctx0" brushRef="#br0" timeOffset="11764.214">23263 4262 14 0,'0'0'34'0,"0"0"0"15,0 0 1-15,-19-10-14 16,19 10-4-16,0 0-5 15,21 2-3-15,-21-2-2 16,23-6-3-16,-5-3 0 16,13 5-1-16,5-4 0 15,10 1-1-15,1-3 0 16,5 0-2-16,0-1 1 16,-2 3-1-16,-4 1 0 15,-5-3-2-15,-6 8-1 16,-16-11-4-16,12 18-4 0,-31-5-27 15,0 0 0-15,0 0-1 16,0 0 1-16</inkml:trace>
  <inkml:trace contextRef="#ctx0" brushRef="#br0" timeOffset="12415.4505">23742 3942 21 0,'0'0'35'16,"-2"-39"2"-16,2 39 0 16,-8-19-20-16,-27-10-1 0,16 33-2 15,-37-14-3-15,4 28-2 16,-21-3-2-16,-1 27-1 16,-11 2-2-16,8 14-1 15,0 7 0-15,15 10 0 16,16 0-1-16,23 0-1 15,25-8-1-15,23-8 1 16,21-11-1-16,22-8 0 16,15-15 0-16,11-13 0 0,7-12 0 15,3-14 0 1,-8-9 1-16,-5-9-1 16,-12-10 1-16,-15-6-1 15,-12-8 1-15,-22 0 0 0,-10-3-1 16,-20-4 0-16,-14 3 0 15,-11 5-1-15,-6 8-3 16,-21-6-12-16,4 18-27 16,-2 3 0-16,2 9 0 15,1 5 0-15</inkml:trace>
  <inkml:trace contextRef="#ctx0" brushRef="#br0" timeOffset="13831.9546">12834 4225 31 0,'0'0'28'0,"-17"0"-5"15,17 0-1-15,0 0-2 16,0 0-3 0,-29-13-4-16,29 13-1 0,0 0-3 15,0 0-1-15,0 0-2 16,0 0-2-16,0 0 0 16,0 0-1-16,17-17-1 15,2 19 1-15,5-4-1 16,3 2-1-16,4-2 0 15,3 0 1-15,1-2-2 16,2 2 0-16,-5-2 0 16,-3-5-1-16,-2 5-1 0,-9-6-3 15,3 12-3-15,-21-19-16 16,0 17-15 0,0 0 0-16,0 0-1 15,-4-19 1-15</inkml:trace>
  <inkml:trace contextRef="#ctx0" brushRef="#br0" timeOffset="14156.0725">12911 4076 56 0,'0'0'38'0,"0"0"0"15,0 0 1-15,27 11-27 16,-27-11-3-16,10 19-1 16,-10-19-1-16,8 31-2 0,-8-10-2 15,5 6 0-15,-5 0-1 16,6 2-1-16,-8-2 0 16,6-4 0-16,0 0-1 15,-2-2 0-15,-2-21 0 16,6 27-1-16,-6-27-1 15,0 0-2-15,13 19-5 16,-13-19-30-16,0 0-1 16,-15-29-1-16,11 8 0 15</inkml:trace>
  <inkml:trace contextRef="#ctx0" brushRef="#br0" timeOffset="14540.2118">12765 3817 72 0,'-41'17'40'15,"-1"10"0"-15,-1 19 1 16,-5 0-32-16,17 27-1 16,-3 6-2-16,16 13-1 15,5-2-3-15,20 2 0 16,17-6-1-16,20-13 0 15,18-8-1-15,21-17 1 16,13-17-1-16,12-23 0 0,2-18 1 16,-2-19 0-16,-10-15 0 15,-11-17-1-15,-17-14 2 16,-22-6-1-16,-21-5 0 16,-19 5 0-16,-22 1 1 15,-11 11-2-15,-16 6 2 16,-13 15-2-16,-9 11-1 15,-9 8-3-15,13 26-10 16,-3-9-29-16,10 6 0 16,6 2-1-16,9 3 0 15</inkml:trace>
  <inkml:trace contextRef="#ctx0" brushRef="#br0" timeOffset="29479.5618">14969 3798 18 0,'0'0'30'0,"0"0"0"15,0 0-8-15,0 0-4 16,0 0-3-16,0 0-2 16,25 7-5-16,-25-7 0 15,31 2-3-15,-6-6 1 16,27 10-2-16,6-10 0 16,23 8 0-16,10-10-1 15,15 8 0-15,0-4 0 16,6 4-1-16,-4-2-1 15,-10 4 1-15,-13-2-1 0,-15 2-1 16,-14 2 1-16,-12-3-1 16,-9 1-1-16,-12-2 0 15,-6 4-2-15,-17-6-1 16,21 4-3-16,-21-4-4 16,0 0-8-16,0 0-17 15,0 0-1-15,0 0 1 16,-30-31 0-16</inkml:trace>
  <inkml:trace contextRef="#ctx0" brushRef="#br0" timeOffset="29747.6572">15984 3732 38 0,'-25'-1'34'0,"-4"-7"0"16,10 0-9-16,19 8-5 0,0 0-7 16,0 0-5-16,29 12-2 15,11-3-2-15,1-5 0 16,13 4-2-1,-4-4 1-15,6 5-2 0,-8-5 1 16,-6 4-1-16,-13-3 1 16,-8 7-1-16,-21-12 2 15,14 21-1-15,-14-21 0 16,-21 25 0-16,3-10-1 16,1 1 0-16,0 3-3 15,-5-10-3-15,19 22-19 16,3-31-15-16,-24 21-1 15,24-21 0-15,0 0 0 0</inkml:trace>
  <inkml:trace contextRef="#ctx0" brushRef="#br0" timeOffset="30395.8885">16798 3784 49 0,'0'0'36'16,"0"0"0"-16,8-21-9 0,-8 21-10 16,0 0-3-16,0 0-5 15,0 0-1-15,13 31-3 16,-13-31-1-16,-2 40-1 15,-4-15 0-15,10 8 0 16,-4-3-2-16,6 5 1 16,0-8 0-16,7 0-1 15,5-8-1-15,3-6 2 0,6-9-2 16,0-6 0 0,2-6 0-16,-2-7 0 15,0 0-2-15,-6-10 0 16,0 4-3-16,-13-14-2 0,9 24-9 15,-15-22-23-15,-4 2-1 16,-7-3 0-16,-5 1 1 16</inkml:trace>
  <inkml:trace contextRef="#ctx0" brushRef="#br0" timeOffset="30590.9596">16752 3512 69 0,'0'0'38'16,"0"0"2"-16,0 0-1 16,0 0-29-16,-18 8-4 15,18-8-5-15,16 23-11 0,-16-23-29 16,21 13 1-16,-21-13-3 16,0 0 2-16</inkml:trace>
  <inkml:trace contextRef="#ctx0" brushRef="#br0" timeOffset="31355.2315">17600 3932 14 0,'0'0'35'0,"-17"6"0"16,17-6 3-16,0 0-14 16,0 0-3-16,0 0-7 15,0 0-3-15,0 0-4 16,0 0-2-16,0 0-1 0,0 0-1 15,19-4-2-15,-19 4 1 16,45 9 0 0,-9-7-1-16,12 4 1 15,8-4-1-15,10 2 0 0,7 0 1 16,4 0-1-16,1-3 0 16,1 7 0-16,-2-4 0 15,0 4 1-15,-4-5-2 16,-5-1 0-16,-5-2 0 15,-5 0 0-15,-6-2 0 16,-9-1 0-16,-9-1 0 16,-10-2-1-16,-5 6 0 0,-19 0 0 15,0 0-1 1,0 0-1-16,0 0-3 16,-10-17-3-16,10 17-10 15,0 0-21-15,-19 7-2 16,19-7 2-16,-23-9 1 0</inkml:trace>
  <inkml:trace contextRef="#ctx0" brushRef="#br0" timeOffset="31655.3388">18534 3876 50 0,'0'0'37'0,"0"0"0"15,0 0 0-15,0 0-24 16,0 0-3-16,25 2-4 15,-25-2-2-15,38 4-1 16,-12-2-1-16,8 4 0 16,1-2-1-16,2 1 0 0,-5 1 1 15,3 4-1-15,-12-1 1 16,-3 9 0-16,-20-18 0 16,11 34 0-16,-21-15 0 15,-1 4 0-15,-8-2-1 16,-1-3 0-16,-1-3-1 15,-2-5-3-15,6 9-3 16,-12-21-23-16,29 2-12 16,-29 15 0-16,29-15 0 15</inkml:trace>
  <inkml:trace contextRef="#ctx0" brushRef="#br0" timeOffset="32175.5272">19409 3859 49 0,'12'-17'39'16,"-12"17"-1"-16,0 0 2 15,0 0-24-15,0 0-4 16,10 25-3-16,-10-25-3 16,-2 34-2-1,4-11-1-15,3 4 0 0,3-2 0 16,4 2-1-16,3-4 0 16,4-2 0-16,5-8-1 15,1-3 0-15,-2-8 0 0,2-2 0 16,-2-6 0-16,-4-1-1 15,-1-5 0 1,-5-5-2-16,-13 17-1 16,12-42-6-16,7 22-33 0,-25-6 0 15,-1-5-1-15,-7-4 1 16</inkml:trace>
  <inkml:trace contextRef="#ctx0" brushRef="#br0" timeOffset="32371.596">19190 3612 103 0,'-18'5'40'0,"18"-5"2"16,0 0-12-16,0 0-25 16,0 0-1-16,0 0-3 15,12 27-2-15,-12-27-10 0,19 8-28 16,-19-8-3-16,0 0 1 15,0 0-1-15</inkml:trace>
  <inkml:trace contextRef="#ctx0" brushRef="#br0" timeOffset="36684.1421">20771 3909 9 0,'-17'0'31'0,"17"0"1"15,0 0-1-15,-27-15-12 16,27 15-5-16,0 0-2 16,0 0-2-16,9-20-2 15,11 22-2-15,-20-2-1 16,42-11 0-16,-17 1-2 15,12 8-1-15,0-5-1 16,-1 1-2-16,3 6-1 16,-12-8-5-16,9 16-4 15,-36-8-15-15,16-14-11 16,-16 14 1-16,0 0-1 16</inkml:trace>
  <inkml:trace contextRef="#ctx0" brushRef="#br0" timeOffset="36971.2468">20906 3721 20 0,'0'0'35'0,"-17"-4"1"15,17 4 0-15,8 21-14 16,-8-21-5-16,11 19-5 15,-11-19-1-15,8 29-4 0,-10-12-2 16,8 10-2-16,-10-4 0 16,4 4-2-16,-4-4-1 15,0-6-1-15,4 3-3 16,0-20-1-16,0 28-7 16,0-28-25-16,-17 6-2 15,17-6 0-15,0 0 0 16</inkml:trace>
  <inkml:trace contextRef="#ctx0" brushRef="#br0" timeOffset="37323.3721">20723 3562 46 0,'-44'25'38'15,"-1"13"0"-15,-1 8-1 16,2-8-23-16,20 35-4 16,-4-9-2-16,28 12-3 15,5-10 0-15,28-5-4 16,15-11 0-16,20-10 1 16,13-19-1-16,8-15 0 15,-1-14 0-15,-3-15 1 16,-10-11 0-16,-9-5-1 15,-14-11 1-15,-11-1-1 0,-20-1 1 16,-12 4-1-16,-16 4-1 16,-13 4 0-16,-7 9-5 15,-19-9-10 1,6 17-25-16,-3 9 0 0,1-3-1 16,7 9 0-16</inkml:trace>
  <inkml:trace contextRef="#ctx0" brushRef="#br0" timeOffset="40167.39">21903 4931 7 0,'0'0'29'0,"0"0"2"16,0 0-1-16,0 0-14 15,0 0-2-15,0 0-3 16,0 0-2-16,0 0-2 0,-29-5-2 16,29 5 0-16,-27 5-1 15,10-1 0 1,-8-6-2-16,0 10 1 15,-6-8 0-15,2 4-1 0,-6 0 1 16,-1-1-2-16,-5 1 2 16,-1 0-2-16,-6-4 1 15,-2 4-1-15,-8-4 1 16,0 4 0-16,-4-2-1 16,4 3 0-16,-5-1 0 15,9 0 0-15,5 2 0 16,13-4-2-16,5 5-1 15,6-7-1-15,25 0-2 16,-21 4-4-16,40 10-9 16,-19-14-18-16,0 0-2 15,33-4 0-15,-33 4 1 16</inkml:trace>
  <inkml:trace contextRef="#ctx0" brushRef="#br0" timeOffset="40543.5235">21097 4876 26 0,'0'0'33'16,"0"0"0"-16,0 0-4 15,0 0-11-15,0 0-5 16,0 0-4-16,-19-4-1 15,-4 4-3-15,23 0 0 0,-45 21-1 16,20-4-1-16,-15-5 0 16,3 9-1-16,-9-8 1 15,11 3-2-15,2-5 1 16,6 1-1-16,4-3 0 16,23-9-1-16,-23 17 1 15,23-17 0-15,0 0-1 16,21 23 0-16,-1-15 1 15,1-2-1-15,6 0-1 16,-2-3-2-16,15 9-6 16,-22-10-28-16,11-4-2 15,0 2 1-15,-8-6-1 16</inkml:trace>
  <inkml:trace contextRef="#ctx0" brushRef="#br0" timeOffset="41215.7634">19581 5079 34 0,'0'0'33'0,"0"0"1"15,0 0 0-15,0 0-20 0,0 0-2 16,0 0-2-16,29-12-3 16,-29 12-1-16,35-13-2 15,-12 2 0-15,12 3 0 16,-3-7-2-16,5 3 1 15,-4-3-2-15,2-1 0 16,-6 1-1-16,-4 2 0 16,-25 13 0-16,23-27 1 15,-23 27-2-15,0 0 2 16,-31-19-2-16,4 20 2 16,-6 5-1-16,-2 8 1 15,1 1 0-15,-1 4 0 16,4 4 1-16,6 2-1 0,8 0 1 15,13 2-1-15,10-6 1 16,13-2-2-16,8-2 0 16,8-5 0-1,5-4-1-15,3-8-2 0,3 2-2 16,-11-18-5-16,19 14-24 16,-26-13-5-16,-2-4-1 15,-7-2 1-15</inkml:trace>
  <inkml:trace contextRef="#ctx0" brushRef="#br0" timeOffset="41431.8412">19863 4816 56 0,'0'0'37'15,"27"6"-1"-15,0-14 0 16,-6-7-29-16,31 11-2 16,0 0-7-16,-6-9-20 15,6 1-13-15,1 8-1 16,-13-5 0-16</inkml:trace>
  <inkml:trace contextRef="#ctx0" brushRef="#br0" timeOffset="42311.1588">18567 4949 34 0,'0'0'35'0,"7"-18"-1"16,-7 18 1-16,18 12-19 15,-18-12-4-15,0 0-3 16,-33-16-2 0,33 16-2-16,-45-3-3 0,17 5 2 15,-15-6-1-15,-5 4 0 16,-14-4-1-16,-7 4 1 16,-10-2-1-16,-2 2-1 15,-4 0 1-15,-2 4-1 16,2-2 0-16,6 2-1 15,13-1-1-15,14 1 0 16,12 2-1-16,9-6-2 16,31 0-1-16,-33-2-9 0,33 2-23 15,23 0-3 1,-23 0 2-16,35-10-1 16</inkml:trace>
  <inkml:trace contextRef="#ctx0" brushRef="#br0" timeOffset="42671.2858">17737 4816 45 0,'0'0'35'16,"0"0"2"-16,-31-4-1 16,31 4-21-16,-38 6-4 15,18 11-3-15,-22-15-3 16,9 14-1-16,-9-3-2 15,3 4 0-15,1-1-1 16,3 1-1-16,4-7 0 16,8 1 0-16,4-1 1 0,19-10-1 15,-24 17 1-15,24-17-1 16,0 0 1-16,-3 25-1 16,3-25 2-16,13 19-2 15,-13-19-1-15,33 19 2 16,-12-13-2-16,4 2 2 15,2-5-2-15,0-1 0 16,2 4-2-16,-8-12-6 16,18 3-29-16,-12 3 0 15,-4-6-1-15,0 0 1 16</inkml:trace>
  <inkml:trace contextRef="#ctx0" brushRef="#br0" timeOffset="43339.5245">16030 4985 35 0,'0'0'35'16,"0"0"0"-16,23 6 0 16,-23-6-23-16,27-4 0 0,-27 4-3 15,43-8-2-15,-22-1-4 16,14 1 1-16,-6-5-3 15,3 1 0 1,-1-3-1-16,0-6 1 0,-4-2-2 16,-4 3 2-16,-5-3-1 15,-7 2 0-15,-7 2 1 16,-4 19-1-16,-17-23 0 16,-3 21 1-16,-10 10 0 15,-5 7 0-15,-4 4 0 16,1 12 1-16,-1 2 1 15,10 5-1-15,6-3 1 16,13 3-1-16,10-7 0 0,16-5-1 16,5-4 0-1,12-7-2-15,5-6-1 16,-1-10-3-16,11 8-6 16,-19-13-27-16,8-9 0 0,-6-2-1 15,-4-6 0-15</inkml:trace>
  <inkml:trace contextRef="#ctx0" brushRef="#br0" timeOffset="43511.586">16576 4739 82 0,'33'-3'38'0,"9"-1"-2"16,3 10-13-1,12-24-54-15,1 14-5 16,-15-5 0-16,1 3-2 0</inkml:trace>
  <inkml:trace contextRef="#ctx1" brushRef="#br0">13700 17535 0,'0'0'15</inkml:trace>
  <inkml:trace contextRef="#ctx0" brushRef="#br0" timeOffset="63455.7368">3977 3711 37 0,'0'0'36'16,"2"-17"-1"-16,-2 17 2 15,-21-23-23-15,21 23-3 16,0 0-2-16,0 0-2 16,2 19-2-16,2 2-2 15,-4-3 0-15,1 14 0 16,-1-1-1-16,2 5 0 15,-2-1 0-15,0-3-1 16,2 1-1-16,-2-10 0 0,4-2-2 16,-4-21-1-16,12 17-2 15,-12-17-4-15,21-7-12 16,-9-10-17-16,-3-3 0 16,-3-5 1-16,-4-5-2 15</inkml:trace>
  <inkml:trace contextRef="#ctx0" brushRef="#br0" timeOffset="63675.8155">3827 3663 54 0,'0'0'36'0,"0"0"1"15,0 0-1-15,54 4-26 16,-27-19-2-16,27 5-3 15,-2-5-2-15,7-2-4 16,5 9-3-16,-10-13-5 16,16 9-26-16,-24 1-2 15,-11 3 0-15,-14 4-1 16</inkml:trace>
  <inkml:trace contextRef="#ctx0" brushRef="#br0" timeOffset="63855.8744">3964 3750 51 0,'28'2'32'16,"-2"-12"-1"0,14 6-3-16,-3-13-43 0,1-4-15 15,12 13-1-15,-13-9 0 16,2 11-2-16</inkml:trace>
  <inkml:trace contextRef="#ctx0" brushRef="#br0" timeOffset="64483.1007">4457 3734 42 0,'0'0'33'0,"0"0"3"16,0 0-1-16,-11 18-22 16,11-18-4-16,34-14-3 15,-10 3-1-15,14 5-2 16,3-6-1-16,1-1-3 16,4 7-4-16,-11-13-5 15,9 11-24-15,-15 3-2 16,-11-1 0-16,-18 6 0 15</inkml:trace>
  <inkml:trace contextRef="#ctx0" brushRef="#br0" timeOffset="64644.1562">4571 3786 58 0,'0'0'35'15,"23"2"0"-15,0-6 1 16,12 2-30-16,-6-3-7 15,-2-1-30-15,2-6-3 16,2 5-2-16,-8-5 1 16</inkml:trace>
  <inkml:trace contextRef="#ctx0" brushRef="#br0" timeOffset="65235.3677">5073 3587 57 0,'-2'-20'37'0,"2"20"-1"16,0 0 2-16,0 0-26 0,-4 33-4 15,2-16-2 1,10 18-2-16,-6-1 1 16,5 9-4-16,-1 1 2 15,0-4-2-15,0-4-1 0,-1-7 0 16,1-2-1-16,-6-27-2 16,8 31-3-16,-8-31-8 15,0 0-24-15,-4-29-1 16,0 12 0-16,-5-6 0 15</inkml:trace>
  <inkml:trace contextRef="#ctx0" brushRef="#br0" timeOffset="65663.5262">4994 3510 22 0,'34'-15'29'0,"-3"-5"3"16,13 13 0-16,9 7-19 0,-19-12-3 15,14 22-1-15,-22-6-1 16,2 19-1-16,-22-2-1 16,-4 11-2-16,-21-3 0 15,-2 2-2-15,-12-2 0 16,0-3-1-16,2-3 0 16,4-5-1-16,8-7 1 15,19-11-2-15,0 0 0 16,19 0 1-16,10-4-1 0,6 1 1 15,7-1 0 1,5 4 0-16,1 2 0 16,-4 7 1-16,-5 1 1 15,-3 5 0-15,-12 1 1 0,-5 5 1 16,-19-21 0-16,2 40-1 16,-20-23 1-16,-1 4 0 15,-12-5-2-15,-2 1 0 16,-5-4-1-16,3-3-1 15,0-1-2-15,1-10-3 16,14 14-8-16,-5-19-26 16,25 6-1-16,-27-15 1 15,27 15-1-15</inkml:trace>
  <inkml:trace contextRef="#ctx0" brushRef="#br0" timeOffset="65987.645">5547 3692 81 0,'0'0'39'16,"0"0"2"-16,17-4-1 15,-17 4-32-15,12 19-1 16,2 1-3-16,-5-3-1 16,5 6-1-16,-1 0 0 0,3 2-2 15,-3-2 1-15,-1-6-2 16,-3 2-1-16,-9-19-1 16,22 20-4-16,-22-20-9 15,7-18-25-15,-7 18 0 16,6-28-1-16,-6 6 1 15</inkml:trace>
  <inkml:trace contextRef="#ctx0" brushRef="#br0" timeOffset="66407.7874">5559 3485 80 0,'-18'4'41'0,"18"-4"-2"0,0 0 1 16,0 0-33-16,0 0-6 15,0 0-2-15,0 0-7 16,20-6-30-16,-20 6-2 16,0 0 1-16,17-8-1 15</inkml:trace>
  <inkml:trace contextRef="#ctx0" brushRef="#br0" timeOffset="67007.0051">5919 3412 44 0,'20'-13'37'0,"-20"13"-1"15,0 0-4-15,0 0-13 0,0 0-5 16,0 0-3-16,0 0-4 15,0 0-2-15,0 0-1 16,0 0 0-16,9 25-2 16,-7-8 0-16,2 10 0 15,-4 1 0-15,4 7 0 16,-4 0 0-16,0 3-1 16,0-4 0-16,0 5 1 15,-2-5-1-15,2-5-1 16,0-2 1-16,2-6 0 15,0-2 0-15,-2-19-1 16,6 27 1-16,-6-27-1 0,0 0 0 16,25 21 1-16,-25-21-1 15,33 2 0-15,-12-4 0 16,8-2 1-16,3 2-1 16,7-1 1-16,0-1-2 15,-1-2 0-15,3 6-3 16,-14-15-25-16,7 15-14 15,-12-4 1-15,-1 4-2 16,-2-10 1-16</inkml:trace>
  <inkml:trace contextRef="#ctx0" brushRef="#br0" timeOffset="73279.2489">13716 8812 61 0,'0'0'38'0,"-27"19"-1"16,27-19 1-16,-16 19-28 16,16-19-1-16,18-21-2 0,10-8-2 15,34-1-1-15,13-22-2 16,35-6 2-16,16-13-2 15,22-2 1 1,14-5-1-16,8 5 2 0,-6-4-2 16,-6 14 1-16,-19 5 0 15,-25 12-2-15,-25 10 1 16,-20 11 0-16,-25 2-1 16,-15 11 1-16,-29 12-1 15,0 0-1-15,0 0 0 16,0 0 0-16,-27 0-2 15,8-4-3-15,19 4-9 16,0 0-28-16,-25 8 0 0,25-8-1 16,-17-29 0-16</inkml:trace>
  <inkml:trace contextRef="#ctx0" brushRef="#br0" timeOffset="74391.6477">15851 7728 39 0,'0'0'36'0,"0"0"1"15,0 0 1-15,0 0-17 0,0 0-4 16,8 33-4-16,-18-8-3 16,16 21-3-16,-8-4-3 15,6 10-1-15,-1-3-1 16,5-1 0-16,0-7 0 16,2-7-1-16,-3-13-2 15,-7-21 0-15,21 8-1 16,-13-25-3-16,-8 17-6 15,10-50-29-15,-4 4-1 16,-8-10 1-16,-2-5 0 16</inkml:trace>
  <inkml:trace contextRef="#ctx0" brushRef="#br0" timeOffset="74527.6969">15741 7477 63 0,'0'0'34'15,"0"0"-4"-15,0 0-10 0,33 2-48 16,-33-2-3-16,29 2-1 16,-29-2-2-16</inkml:trace>
  <inkml:trace contextRef="#ctx0" brushRef="#br0" timeOffset="74975.857">16055 7693 105 0,'10'29'41'0,"1"10"0"0,-9-22-11 16,8 35-24-16,-14-3-1 15,8 7-2-15,-10-6-1 16,6-8 0-16,-4-5-2 15,2-11 0-15,2-26 0 16,-5 24 0-16,5-24-1 16,0-24 0-16,4-2 0 15,-3-11 0-15,9-3 0 16,-2-8 0-16,7 2 0 16,1-2 0-16,7 4 1 15,-4 5 0-15,4 11 0 16,0 7 0-16,-1 13 2 15,1 14-1-15,-4 9 1 0,-2 16 0 16,-3-1-1-16,-1 11 1 16,-3 1-2-16,-2 0 1 15,0-2-2-15,-3-7-1 16,3-4-2-16,-8-29-3 16,31 23-32-16,-31-23-2 15,31-2 0-15,-12-12-1 16</inkml:trace>
  <inkml:trace contextRef="#ctx0" brushRef="#br0" timeOffset="75623.0886">16906 7479 77 0,'0'0'39'0,"0"0"2"15,0 0 0 1,-23 9-29-16,34 22-1 0,-16-2-3 15,8 13-3-15,-3 4-2 16,4 6 0-16,0-2-2 16,0 1 1-16,0-7-1 15,0-3 0-15,1-9-1 16,-3-7-1-16,-2-25 0 16,6 27-1-16,-6-27-2 15,0 0-4-15,19-6-13 16,-17-20-20-16,4-9-1 0,-6-11 0 15,0 2 0-15</inkml:trace>
  <inkml:trace contextRef="#ctx0" brushRef="#br0" timeOffset="76143.2803">16591 7410 70 0,'0'0'37'0,"-9"-18"0"15,9 18 0-15,56-15-27 16,-22-4-2-16,32 13-2 16,-2-9-2-16,13 9 0 15,0 0-2-15,2 6 0 16,-9 2 0-16,-11 8 0 16,-12-1 0-16,-13 9 0 15,-16 1 0-15,-14 2-1 16,-16 2 1-16,-9 2-1 0,-12 0 0 15,-6-2 0-15,-5 0 1 32,4-4-1-32,3-2-1 0,4 0 0 0,12-5 0 15,21-12 0-15,-6 19 0 16,25-13 0-16,8 2 0 16,10 1 0-16,5 1 0 15,9 5 1-15,-1 0 0 16,0 7 0-16,-8 2 1 15,-3 7 0-15,-14 0-1 16,-4 5 2-16,-17 1-1 16,-8-1-1-16,-15-1 1 15,-8-3 0-15,-8-1-1 0,-7 0-1 16,-6-6 0-16,-6-4 0 16,3-4 0-16,1-4 0 15,8 1 0-15,7-8 0 16,8 1 0-16,2-18-14 15,25 11-30-15,0 0-1 16,0 0 0-16,6-27 0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3-28T14:06:47.8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9110 4408 43 0,'0'0'37'0,"-4"-20"0"16,4 20 1-16,0 0-19 15,-16-19-8-15,16 19-2 0,8 25-1 16,2 8-3-16,-8 5-1 16,9 14 0-16,-5 2-1 15,7 15 0-15,-5 0-2 16,2 0 2-16,-1-6-1 16,1-3-1-16,-2-11 0 15,-2-8-1-15,1-5 0 16,-3-15-1-16,4-2-1 15,-8-19-4-15,0 0-6 16,0 0-30-16,19-28 1 16,-17-13-1-16,4-8 1 15</inkml:trace>
  <inkml:trace contextRef="#ctx0" brushRef="#br0" timeOffset="209.0747">8936 4248 70 0,'-19'-11'40'16,"19"11"0"-16,0 0 1 16,27-29-30-16,25 23-4 15,8-9-2-15,23 4-2 16,5 1-1-16,11 0-3 16,1 5-1-16,-11-5-3 15,-1 20-5-15,-34-7-29 16,-2 9-2-16,-26 5 1 0,-19 4 0 15</inkml:trace>
  <inkml:trace contextRef="#ctx0" brushRef="#br0" timeOffset="376.138">9088 4659 71 0,'-2'17'38'0,"33"-19"-2"16,18-7 0-16,10-9-34 15,18-5-5-15,18 14-19 16,-4-10-14-16,-3-4 0 16,1 3-2-16,-6-3 1 15</inkml:trace>
  <inkml:trace contextRef="#ctx0" brushRef="#br0" timeOffset="616.2203">10192 4505 85 0,'0'0'39'15,"42"2"0"-15,1 0-2 16,12-9-36-16,7-3-5 15,15 18-16-15,-13-12-18 16,-6 0 0-16,-10 0-2 16,-15 4 1-16</inkml:trace>
  <inkml:trace contextRef="#ctx0" brushRef="#br0" timeOffset="764.2838">10130 4805 67 0,'8'30'35'16,"21"-30"1"-16,17 0-5 16,21-11-63-16,-3-10 0 15,13 7-4-15,-4-9 2 16</inkml:trace>
  <inkml:trace contextRef="#ctx0" brushRef="#br0" timeOffset="1688.6048">11602 4511 71 0,'0'0'39'16,"7"-21"1"-16,-7 21-1 15,0 0-30-15,0 0-2 16,0 0-1-16,0 0-2 15,0 0-1-15,0 0 0 16,0 0-1-16,0 0-1 16,0 0 1-16,0 0-2 15,0 0 1-15,0 0-1 16,2-17 1-16,-2 17-1 16,0 0 0-16,0 0 1 15,2-23-1-15,-2 23 0 0,-2-17 1 16,2 17-1-16,-4-25 0 15,4 25 0-15,-13-27 1 16,13 27-1-16,-25-31 0 16,6 21 1-16,-7 3 0 15,-6 7 0-15,-5 9 0 16,-5 11 0-16,-1 8 0 16,-5 13 0-16,6 5 0 15,-1 5-1-15,12 3 0 16,6 0 0-16,12-4 0 15,17-2-1-15,11-10 1 16,20-15-1-16,5-11 0 16,12-10 1-16,2-14-1 0,8-9 1 15,-2-17-1-15,-6-7 1 16,-12-4 0-16,-7-1 1 16,-8 4-1-16,-10 2 2 15,-7 11-1-15,-12 10 0 16,2 23 1-16,-41 11-1 15,9 28 1-15,-11 20-1 16,5 20 1-16,-1 15 0 16,6 15-1-16,14 4 0 15,15-1-1-15,18-9 1 16,15-9-1-16,19-21-1 16,4-19 1-16,10-20-1 15,-3-22 1-15,1-22 0 0,-8-19 0 16,-9-15 1-16,-10-13-1 15,-12-12 0 1,-15-4-1-16,-10-6 1 16,-16 2 0-16,-7 12-1 0,-11 6 0 15,-3 11-1-15,-3 8-1 16,5 17-3-16,-3-6-5 16,42 29-31-16,-37-17-3 15,37 17 2-15,-23 3-1 16</inkml:trace>
  <inkml:trace contextRef="#ctx0" brushRef="#br0" timeOffset="2080.7478">11993 4479 114 0,'14'-25'43'16,"-14"25"2"-16,0 0-14 16,0 0-25-16,17 25-2 15,-5 9-1-15,-3 8-1 16,5 6-1-16,5 4 0 16,2-2-1-16,6-2 0 15,-2-6 1-15,2-9-1 16,0-10 0-16,2-18 1 15,2-10-1-15,-8-11 1 16,4-12-1-16,-9-7 0 16,3-7 1-16,-8-10 0 0,3-2-1 15,-7 3 0-15,1-5-1 16,2 6 1-16,-7 2-3 16,9 10-1-16,-10-6-5 15,27 17-35-15,-22 4 0 16,14 11-1-16,-3 5 0 15</inkml:trace>
  <inkml:trace contextRef="#ctx0" brushRef="#br0" timeOffset="2784.9976">12886 4463 88 0,'0'0'43'0,"0"0"-1"16,33 16-1-16,-12-3-34 15,20 14-2-15,-1 0-1 16,10 5-1-16,2 3-1 15,2-1-2-15,-5 3 0 16,-7-1 0-16,-3-11-1 0,-10 2-1 16,-6-4-2-1,-23-23-7-15,40 10-31 16,-40-10 0-16,23-12 0 16,-13-9-1-16</inkml:trace>
  <inkml:trace contextRef="#ctx0" brushRef="#br0" timeOffset="2973.0668">13503 4425 69 0,'-36'-4'42'15,"1"21"0"-15,-4 16 1 16,-9-8-18-16,6 27-17 16,-8-2-5-16,3 9 0 15,1 0-3-15,8-5-2 16,16 2-5-16,-10-18-36 15,28-3 0-15,8-14-1 16,15-12 1-16</inkml:trace>
  <inkml:trace contextRef="#ctx0" brushRef="#br0" timeOffset="3529.2642">14171 4191 89 0,'0'0'42'0,"0"0"0"16,0 0 1-16,0 0-34 15,-10 25-3-15,6 4-1 32,4 11-1-32,0 8-2 0,2 9 0 0,0-1-1 15,4 3 1-15,4-5-2 16,-3-8 1-16,5-2-2 15,1-11 1-15,1-4-1 16,1-10-1-16,3-8-1 16,-18-11-3-16,34-2-4 15,-36-15-32-15,16-6-1 16,-12-9-1-16,-2-9 2 0</inkml:trace>
  <inkml:trace contextRef="#ctx0" brushRef="#br0" timeOffset="3980.4261">14003 4160 65 0,'-8'-23'39'16,"14"2"2"-16,19 4-1 15,12-8-25-15,28 23-6 16,-1-8-3-16,21 16-1 16,2 4-2-16,7 9 0 15,-3 4-1-15,-2 8 0 16,-12 3-1-16,-16 1 0 15,-14 3 1-15,-16 2-1 0,-22-3-1 16,-18 3 1 0,-20-7 0-16,-12-3 0 15,-11-1-1-15,-2-4 1 16,2-4-1-16,8-7 0 0,7-1 0 16,20-3 0-16,17-10 0 15,21 23 0-15,15-10-1 16,13 4 2-16,7 4-2 15,5 2 1-15,3 4 1 16,-6 4 0-16,-10 3-1 16,-9 3 2-16,-16-3-1 15,-14 5 1-15,-20-9 1 16,-14 5-1-16,-18-6 1 0,-5-8-1 16,-12-2-2-16,-1-7 0 15,-3-1 0 1,2-9 0-16,10 6 0 15,-6-14-40-15,24 4-5 0,-3-6 0 16,12 1-2-16</inkml:trace>
  <inkml:trace contextRef="#ctx0" brushRef="#br0" timeOffset="6952.4923">12022 4055 1 0,'0'0'19'0,"0"0"4"0,0 0 3 16,0 0-10-16,-23-14 0 15,23 14-2-15,0 0-1 16,0 0 0-16,0 0-1 15,0 0 0-15,0 0-2 16,0 0-1-16,0 0-3 16,0 0-1-16,0 0-1 15,0 0-1-15,27-9-1 16,2 5-1-16,8-6 0 16,3 1 0-16,4-5 1 15,3 1-1-15,-5 1 0 16,1 3 1-16,-16-1-1 15,0 6 2-15,-27 4-1 0,29-7 1 16,-29 7-1-16,0 0 0 16,0 0 0-16,-16-22 0 15,16 22 0-15,-23-24-2 16,23 24 1-16,-27-27-3 16,27 27-1-16,-31-37-20 15,31 37-19-15,-23-23 0 16,23 23-1-16,-23-32 0 15</inkml:trace>
  <inkml:trace contextRef="#ctx0" brushRef="#br0" timeOffset="25148.008">12225 5491 29 0,'0'0'28'16,"9"-26"-4"-16,-9 26-3 16,0-18-2-16,0 18-2 15,0 0-1-15,0 0-4 16,6-27-2-16,-6 27-1 16,0 0-2-16,0 0-1 15,0 0-1-15,0 0 0 16,0 0-2-16,0 0 0 15,10 20 0-15,-6 8-1 16,-4 7 0-16,0 13 0 16,0 6-1-16,1 9 1 0,-1 2-1 15,4 2 0-15,-2-3 0 16,2-5 0-16,2-9-1 16,0-10 0-16,1-7-1 15,1-8 1-15,-8-25-1 16,14 23 0-16,-14-23 0 15,0 0 0-15,0 0-2 16,9-27-1-16,-9 27-3 16,-7-33-4-16,7 33-23 15,-4-29-7-15,4 29 1 16,-31-15 0-16</inkml:trace>
  <inkml:trace contextRef="#ctx0" brushRef="#br0" timeOffset="25500.1341">12070 6061 66 0,'0'0'38'15,"0"0"1"-15,10 25-6 16,-10-25-21-16,17 4-1 16,-17-4-2-16,16 17-3 15,-16-17 0-15,17 35-2 16,-7-14 0-16,3 4-2 15,1-4 1-15,1 0-2 16,1-2 1-16,1-2-1 0,0-3-1 16,-17-14 1-16,31 17 0 15,-31-17 0-15,25 0 0 16,-25 0 0 0,20-27-1-16,-20 27 1 0,13-32-2 15,-11 10 1-15,0-1-2 16,-4-2 1-16,2 6-3 15,-4-4-1-15,4 23-11 16,6-30-27-16,-6 30 1 16,4-33-2-16,-4 33 2 15</inkml:trace>
  <inkml:trace contextRef="#ctx0" brushRef="#br0" timeOffset="39404.1162">12097 6857 15 0,'0'0'29'15,"0"0"2"-15,0 0 0 16,0 0-12-16,0 0-5 16,0 0-3-16,0 0-3 15,18-6-1-15,-18 6-1 16,0 0-1-16,0 0-1 16,0 0 0-16,0 0 0 15,0 0 0-15,0 0 0 16,0 0-1-16,0 0-1 15,0 0 0-15,0 0 0 16,0 0 0-16,15-17-1 0,-15 17 1 16,0 0-1-16,0 0 1 15,0 0 0-15,0 0 0 16,0 0-1-16,0 0 1 16,0 0 0-16,0 0-1 15,0 0 0-15,0 0 0 16,0 0 1-16,0 0-1 15,0 0 1-15,0 0-1 16,0 0 0-16,0 0 0 16,6-17 0-16,-6 17 1 15,0 0-2-15,0 0 1 16,0 0 0-16,0 0 0 16,0 0 0-16,0 0 0 0,0 0 0 15,0 0-1-15,0 0 1 16,0 0-1-16,0 0 1 15,0 0-1-15,0 0 1 16,0 0 0-16,0 0 0 16,0 0-1-16,0 0 1 15,0 0 0-15,0 0-1 16,2 21 0-16,-2-4 1 16,2 4 0-16,-2 6-1 15,2 6 1-15,0-3-1 16,1 7 1-16,1 1-1 15,-2-7 0-15,2 3 0 16,2-1-1-16,-4-4 1 0,0 2 0 16,-2-3 0-16,0 1 0 15,-2-6 0-15,2 0 0 16,-2-2 0-16,2-21 1 16,-4 29-1-16,4-29 0 15,0 0 0-15,0 0 0 16,-4 17 0-16,4-17 0 15,0 0 0-15,0 0 0 16,0 0 0-16,0 0 0 16,0 0 0-16,0 0 0 15,0 0 0-15,-6 18 0 16,6-18 0-16,0 0 0 0,0 0 0 16,0 0 1-16,0 0-1 15,0 0 0-15,0 0 0 16,0 0-1-1,0 0 1-15,0 0 0 0,0 0 1 16,0 0-2-16,0 0 1 16,18 13 0-16,-18-13 0 15,23 6 0-15,-23-6 0 16,35 7 0-16,-12-5 0 16,2 0 0-16,2-2 0 15,2 0 0-15,-4-2 0 16,2 0 1-16,-2 0-1 15,-6 4 1-15,-1-4-1 0,-18 2 0 16,25 0 0-16,-25 0 0 16,0 0 0-1,19 8 0-15,-19-8 0 16,0 0 0-16,0 0 0 0,0 0 0 16,0 0 0-16,0 0 0 15,0 0 0-15,0 0 0 16,0 0 0-16,0 0 0 15,0 0 0-15,0 0 0 16,0 0 0-16,0 0-2 16,0 0-3-16,12-27-6 15,-12 27-32-15,17-21-1 16,-17 21-1-16,8-23 1 16</inkml:trace>
  <inkml:trace contextRef="#ctx0" brushRef="#br0" timeOffset="40063.3506">12066 7885 41 0,'0'0'36'16,"-15"19"1"-16,15-19 0 16,0 0-18-16,0 0-6 15,0 0-2-15,0 0-3 16,0 0-2-16,0 0-1 16,35 10-1-16,-14-14 0 15,14 4 0-15,3-6-1 16,12 3 0-16,2-7 0 15,4 0 0-15,-2-3-1 16,0 1-1-16,-9 1 0 16,-5 3 0-16,-7 1-1 15,-12 1 0-15,-3 2-2 0,-18 4-1 16,19 0-2-16,-19 0-6 16,0 0-30-16,0 0-1 15,0 0-1-15,0 0 0 16</inkml:trace>
  <inkml:trace contextRef="#ctx0" brushRef="#br0" timeOffset="40807.6184">12333 8173 43 0,'0'0'37'15,"0"0"1"-15,0 0 0 16,2-35-19-16,15 41-4 16,-21-23-3-16,4 17-3 15,0 0-2-15,21-17-1 16,-21 17-2-16,0 0 0 16,0 0 0-16,22 11-1 15,-22-11-1-15,7 37 1 16,-9-9-2-16,6 5 0 0,-6 3 0 15,0 12 0-15,-2-7-1 16,1 7-1 0,1 0 2-16,-2-6-1 15,6-2 0-15,0-7 0 0,2-1 1 16,3-11-2-16,3 2 2 16,-10-23 0-16,27 25-1 15,-27-25 0-15,33 14 1 16,-33-14-1-16,34 4-1 15,-14-8 1-15,5-2 0 16,-4-4 0-16,2 3-1 16,2-5-1-16,2 3-1 15,-4-5-1-15,4 7-1 16,-13-20-6-16,19 27-19 16,-33 0-12-16,17-31 0 15,-15 6-1-15,-4 4 2 16</inkml:trace>
  <inkml:trace contextRef="#ctx0" brushRef="#br0" timeOffset="41028.6965">12149 8422 65 0,'27'-3'40'15,"2"-7"-1"-15,12-2 1 16,1-11-25-16,10 10-8 16,-7-2-6-16,-9-10-10 0,1 7-29 15,-8 5-1-15,-12 1 0 16,-17 12-2-16</inkml:trace>
  <inkml:trace contextRef="#ctx0" brushRef="#br0" timeOffset="42036.057">11073 7356 48 0,'23'-6'35'15,"-23"6"3"-15,0 0-2 16,20 12-22-16,-20-12-2 16,0 0-2-16,0 0-2 15,0 0-3-15,0 0-1 16,0 0-1-16,-10-22 0 16,10 22 0-16,-4-17-2 15,4 17 0-15,-6-27 1 0,0 10-2 16,1-2 1-16,5 19 0 15,-16-33 0 1,3 16-1-16,-5 6 1 16,-5 11 0-16,-6 11 0 0,-2 6 0 15,-7 8 0-15,3 6-1 16,-1 3 1-16,5 9-2 16,6-1 1-16,11-4 0 15,12-3 0-15,12-6-1 16,13-8 2-16,8-12-1 15,9-5 0-15,5-14 0 16,-1-5-1-16,4-10 2 16,-1-5-1-16,-7-5 0 15,-5 0 0-15,-6 5 1 16,-8 3-1-16,-4 6 1 16,-5 2 0-16,-12 19 0 15,0 0 1-15,0 0-1 0,-17 38 0 16,-1 6-1-16,-1 14 1 15,-2 20-2-15,-3 12 2 16,3 10-2-16,6 6 1 16,1-3 0-16,14-5-1 15,8-15 1-15,9-14 0 16,8-27 0-16,10-13-1 16,4-22 1-16,-1-12 0 15,3-20 0-15,-4-10 1 16,-9-11-1-16,-4-2 0 15,-11-2 1-15,-9-2 0 16,-8 8-1-16,-7-2 1 16,-9 10-1-16,-3 5-2 0,-8-1-4 15,18 8-36-15,-26 5 0 16,1 12-2-16,1-5 0 16</inkml:trace>
  <inkml:trace contextRef="#ctx0" brushRef="#br0" timeOffset="43124.4494">13341 7208 50 0,'0'0'36'0,"2"-21"2"16,-2 21-1-16,35 6-20 0,-35-6-3 15,41 9-3-15,-22 5-4 16,16 15-1-16,-6 3-3 16,7 7-1-16,-1 1 0 15,0 4-1-15,-6-4-1 16,-4-7-1-16,-2-1-1 15,-10-14-4-15,8 7-5 16,-21-25-28-16,0 0-2 16,0 0 1-16,4-37 0 15</inkml:trace>
  <inkml:trace contextRef="#ctx0" brushRef="#br0" timeOffset="43296.5141">13704 7112 94 0,'-27'37'41'16,"-4"9"-2"-16,-5 25-11 16,-11-25-21-16,18 9-3 15,-2-1-5-15,6-19-12 16,10 1-26-16,15-19 0 16,0-17-2-16,35-7 0 15</inkml:trace>
  <inkml:trace contextRef="#ctx0" brushRef="#br0" timeOffset="44087.7952">14744 6863 76 0,'0'0'40'0,"0"0"0"0,-14 31 0 16,14-31-29-16,6 55-1 15,-6-16-3-15,8 16-2 16,-3-1-2-16,3 5 0 16,0-7-2-16,2-4 0 15,-3-6-1-15,1-9 0 16,-2-8-2-16,-6-25 0 15,15 17-2-15,-15-17-2 16,19-17-5-16,-24-25-18 0,9 1-12 16,-4-9 0-16,-2-5 1 15,-6-5 1 1,-2 14 23-16,-15-21 11 16,4 14 5-16,4 8 16 0,1 13 17 15,-1-5 2-15,13 10 0 16,6-1 2-16,13-7-21 15,26 26-4-15,-5-11-4 16,22 22 0-16,-6-6-2 16,12 22-1-16,-12-3 0 15,0 20-1-15,-17-1-1 16,-14 16 1-16,-17-6-2 16,-14 2 1-16,-15-2-1 15,-8-5 0-15,-1-5-1 16,-1-7 0-16,8-6 0 15,27-21-1-15,-8 23-1 16,33-11 0-16,18-5 0 0,15 9 0 16,7 1 0-16,-1 4 1 15,-8 2-1-15,-12 10 0 16,-19 3 1-16,-27 6 0 16,-23 2 0-16,-21-5-2 15,-10 9-7-15,-19-14-32 16,2-5-1-16,-5-10 1 15,7-7-2-15</inkml:trace>
  <inkml:trace contextRef="#ctx0" brushRef="#br0" timeOffset="46671.7172">12634 8158 34 0,'0'0'32'15,"0"0"1"-15,0 0-5 16,-20-33-14-16,20 33-2 15,0 0-2-15,0 0-1 0,-25-31-2 16,25 31-1-16,-19-15-1 16,19 15-1-16,-27-21 0 15,27 21 0-15,-35-27-2 16,14 14 0-16,-6-3 0 16,0 3-1-16,-4-4 0 15,0 3 0-15,-5-3 0 16,1 3 0-16,-2-3 0 15,1 4-1-15,-1-3 1 16,0 5 0-16,-1-4-1 16,-3-1 1-16,1-1-1 15,-3-4 0-15,-1 2 0 0,0-4 1 16,1 0-1-16,5-4 1 16,-1 0 0-16,6-2-1 15,6 0 1-15,4-1 0 16,4-5-1-16,5 3 1 15,3-5-2-15,1-1 2 16,2-8-1-16,6 2 0 16,2-4 1-16,4 4-1 15,0-3 0-15,4-2 0 16,1 1 1-16,-3 0-1 16,2 6 0-16,-4 1 0 15,-4 1 1-15,-2 3-1 16,-2 1 1-16,-2 3-1 0,-3 3 0 15,-1-1 1-15,0 4-1 16,1-2 0-16,-5 6 0 16,-1 0 1-16,-3 0-1 15,-3 2 1-15,-2-2-1 16,0 2 1-16,-4 0-1 16,0 4 0-16,-2 0 0 15,2-1 0-15,-4 7 0 16,2 1 1-16,0 4-1 15,-2 3 0-15,-3-1 0 16,-5 2 0-16,0 4 0 16,1 3 0-16,-3 3-1 15,-1 2 1-15,-2 1 0 0,-3 1-1 16,1 7 1-16,-2 2 0 16,-4 0 0-16,-4 2 0 15,0 0 0 1,-4 4 0-16,0 2 0 0,-2 3-1 15,3 1 1-15,-3 3 1 16,6 3-1-16,2 1 0 16,4 2 0-16,7-3 0 15,7 1 0-15,7 2 0 16,6 2-1-16,5 2 1 16,7 4 0-16,1 2 0 15,2 4-1-15,5 5 1 16,1 2 1-16,4 3-1 0,3 1 0 15,9-2 0-15,3 2 0 16,8 0 0 0,10-4 1-16,6 1-1 15,7-5 0-15,10-1 0 0,3-3 1 16,7-3 0-16,1 4-1 16,3-2 1-16,-3 3-1 15,-3 4 0-15,-5 5 1 16,-9 3-1-16,-5-2 1 15,-9 6-1-15,-7-4 1 16,-6 4-1-16,-5-2 1 16,-5-2 0-16,-3-6-1 15,-3 4 0-15,1-2 0 16,-2-1 0-16,-3-5 0 16,1-3 0-16,-2-1 0 15,0 1 0-15,-2 0-1 16,0-7 2-16,2-2-2 0,7-7 2 15,5-4-1-15,7-5 0 16,4-6 0-16,7-10 0 16,9-3 0-16,7-7 0 15,2-5 0-15,8 2-1 16,4-2 1-16,5-2 0 16,6-1-1-16,6-5 1 15,6-2 0-15,0-5-1 16,3 2 2-16,-1-7-2 15,0-1 1-15,-2-4 0 16,-2-1 1-16,-2-3-1 16,-4-2 0-16,0-2 0 0,2-5 0 15,-4-2 0-15,-2-8 1 16,-2 0-1-16,-1-4 0 16,-7-3 0-16,-3-9 0 15,-8-1 0-15,-4-4 0 16,-7-6 0-16,-9-4 0 15,-11-7 0-15,-11 2 0 16,-16 1 1-16,-15 3-1 16,-20 9 0-16,-15 6-1 15,-13 7 0-15,-5 22-6 16,-14 3-35-16,8 6 0 16,3 8-1-16,15 7 0 15</inkml:trace>
  <inkml:trace contextRef="#ctx0" brushRef="#br0" timeOffset="47668.0748">11081 9855 50 0,'13'-30'36'15,"-13"30"2"-15,8-33-1 16,-18 4-22-16,10 29-3 15,-2-29-2-15,2 29-3 16,-9-25-3-16,9 25 0 16,-18-26-1-16,18 26 0 15,-32-25-1-15,10 17-1 16,-8-2 1-16,-3 7-1 16,-6 3 1-16,1 5-1 15,-5 9 0-15,3 13-1 0,-1-4 1 16,8 13-1-16,8 2 0 15,12 5 0-15,11-3 0 16,10-4-1-16,11-9 1 16,10-11 0-16,6-3 0 15,3-17-1-15,5-13 2 16,-5-2-2-16,-3-4 1 16,-6-4 1-16,-4 2-1 15,-8 6 1-15,-17 19-1 16,0 0 1-16,4 34 0 15,-19 6 0-15,-7 18-1 16,-1 17 0-16,2 9 1 0,4 10-1 16,9-6 0-16,10-5 0 15,13-14 0-15,14-13 0 16,14-24 0-16,5-16 1 16,6-24-2-16,-4-17 2 15,-4-17-1-15,-5-8 1 16,-14-8 0-16,-10-3 0 15,-15 3 0-15,-11 3 0 16,-15 7 1-16,-6 8-2 0,-7 7 0 16,-6 6-3-1,5 14-2-15,-10-10-12 16,13 25-27-16,4 1 2 16,10 11-2-16,4 3 2 0</inkml:trace>
  <inkml:trace contextRef="#ctx0" brushRef="#br0" timeOffset="47935.1712">10498 10766 90 0,'0'0'42'0,"50"-3"0"16,3-13 0-16,10-11-36 0,28-7 0 16,0-3-3-16,1 5-2 15,-1 3-1-15,-16-4-5 16,-4 18-5-16,-34 5-31 16,-10 8 0-16,-27 2-2 31,0 25 2-31</inkml:trace>
  <inkml:trace contextRef="#ctx0" brushRef="#br0" timeOffset="48368.3328">10909 11110 64 0,'6'-19'40'16,"-6"19"-1"-16,0 0 1 15,0 0-28-15,-8 24-2 16,4 21-2-16,-13 1-4 15,2 15 0-15,-3 8-2 16,3-2 0-16,3 2-1 0,8-4 1 16,6-5-1-16,12-8-1 15,7-16 1-15,10-13 0 16,6-11 0 0,7-10 0-16,2-14 0 0,0-3-1 15,1-8 0-15,-7-6-2 16,1 4-1-16,-14-10-5 15,9 24-11-15,-20-16-23 16,-8 2 0-16,-8-2 0 16,-8-1 0-16</inkml:trace>
  <inkml:trace contextRef="#ctx0" brushRef="#br0" timeOffset="48524.3815">10900 11371 83 0,'0'0'39'16,"36"-25"1"-16,3 4-1 0,-1-1-38 16,7-14-21-16,3 11-17 15,-2 6-1-15,-9 2-2 16,-4 5 1-16</inkml:trace>
  <inkml:trace contextRef="#ctx0" brushRef="#br0" timeOffset="49675.7937">12078 10575 33 0,'0'0'34'16,"21"-39"2"0,-11 18 0-16,9 13-13 0,-21-24-7 15,23 28-3-15,-21-25-2 16,0 29-2-16,14-21-2 0,-14 21-1 16,0 0-1-1,0 0-1-15,13 19-1 16,-9 0 0-16,-4 3-2 15,0 8 1-15,-4 7-1 0,3 3 0 16,-3 2 0-16,0 2 0 16,-2-3 0-16,4-11-1 15,0 1 1-15,2-8 0 16,4-6-1-16,-4-17 1 16,10 19-1-16,-10-19 1 15,0 0 0-15,21 20-1 16,-21-20 0-16,23 11 1 0,-6-9 0 15,5-2-1 1,5 0 0-16,5-2 0 16,1-2-1-16,0-3-1 15,0 1-1-15,-8-6-5 0,10 18-18 16,-16-14-17-16,0 1-1 16,-19 7 0-16,27-31 1 15</inkml:trace>
  <inkml:trace contextRef="#ctx0" brushRef="#br0" timeOffset="50260.0029">13091 10360 81 0,'0'0'41'0,"32"19"0"16,1 0-1-16,-4-6-29 16,29 24-2-16,-8-4-3 15,8 11-1-15,-6 2-3 16,0-2 0-16,-4 2-1 0,-5-10-2 15,-10-5-1-15,-4-14-3 16,0 1-5-16,-29-18-31 16,21-18-1-1,-10-9 0-15,-3-5 0 0</inkml:trace>
  <inkml:trace contextRef="#ctx0" brushRef="#br0" timeOffset="50432.0652">13571 10339 87 0,'-33'28'42'0,"-3"18"-1"16,-3 4 1-16,18 12-33 15,-20-12-2-15,10 9-5 0,6 0-3 16,2-18-8-16,21-1-31 16,4-15-2-16,-2-25 1 15,43 10-1-15</inkml:trace>
  <inkml:trace contextRef="#ctx0" brushRef="#br0" timeOffset="50720.1692">14647 10034 95 0,'20'-4'43'15,"-20"4"0"-15,7 25 0 16,-14-2-36 0,18 15-1-16,-7 6-1 15,6 14-2-15,-3 3-1 0,5 2 0 32,-1 1-3-32,-1-3 0 0,4-15-2 0,-5-13-1 15,7-4-2-15,-16-29-9 16,19-12-27-16,-15-9-2 15,-2-12 2-15,-6-5 0 16</inkml:trace>
  <inkml:trace contextRef="#ctx0" brushRef="#br0" timeOffset="51096.3031">14651 10060 49 0,'0'0'38'0,"23"-32"0"0,4 20 2 16,14 20-14-16,-3-23-16 15,26 17-4-15,-12-2-1 16,6 13-1-16,-12-1-1 16,-5 9-1-16,-18 4 0 15,-15 5 1-15,-18-1-1 16,-11 0-1-16,-10-2 1 16,0-2-2-16,0-2 1 15,10-4 0-15,21-19-1 0,-2 19 0 16,27-6 0-1,14-3 0-15,15 1 0 16,11 5 0-16,5 3 0 16,-7 6 0-16,-5 6 0 0,-15 7 2 15,-16 0-1-15,-18 6 1 16,-18 1 0-16,-22-1 0 16,-16-4 0-16,-5-7-2 15,-4-3-2-15,-7-26-11 16,-1 8-28-16,6-10-2 15,8-2 1-15,4 0-2 16</inkml:trace>
  <inkml:trace contextRef="#ctx0" brushRef="#br0" timeOffset="51891.59">11029 13350 74 0,'0'0'39'0,"0"0"-1"15,-2 21-6-15,2-21-18 16,-14 48-5-16,5-9-1 0,7 14-4 16,-2 7 0-16,4 7-2 15,2-2 2 1,4 2-2-16,3-4-2 16,5-11 1-16,5-10 0 0,8-9 0 15,0-14-1-15,4-11 0 16,0-10-1-16,-2-11 0 15,0-10-1-15,-4-10-2 16,2 0-3-16,-18-24-15 16,7 11-20-16,-7-14 1 15,-3-3 0-15,-4-4 0 16</inkml:trace>
  <inkml:trace contextRef="#ctx0" brushRef="#br0" timeOffset="52048.6438">11044 13011 71 0,'0'0'37'0,"-17"-16"-1"15,17 16-1-15,0 0-35 16,0 0-32-16,33-4-3 16,-4 14-2-16,-1 3 0 15</inkml:trace>
  <inkml:trace contextRef="#ctx0" brushRef="#br0" timeOffset="52515.8111">12074 13214 82 0,'0'0'41'16,"0"0"-1"-16,0 0 2 16,-17-2-32-16,17 23-3 15,-10 4-2-15,6 11-1 16,-3 11 0-16,1 12-1 15,-2 4 0-15,6 8-2 16,0-4 1-16,6 6-1 16,4-9 1-16,3-3-1 0,3-11-1 15,5-12 0-15,4-11 1 16,4-8-1-16,2-11 1 16,2-10-1-16,2-4 1 15,0-3-1-15,-1-7-1 16,3-1 1-16,-2 4-2 15,-2-7 0-15,0 9-2 16,-4-6-3-16,7 13-9 16,-10-13-27-16,6 3 0 15,-4-1 0-15,8 3 0 16</inkml:trace>
  <inkml:trace contextRef="#ctx0" brushRef="#br0" timeOffset="52843.9282">13361 13404 89 0,'29'11'42'16,"-6"9"-1"-16,0-3 0 16,16 8-33-1,-5-6-2-15,7 15-2 16,-5-1-2-16,5 5 0 0,-6-1-2 16,-5-8 0-16,-4-3-2 15,-9-10-2-15,0 5-5 16,-17-21-31-16,0 0-2 15,0 0 0-15,12-33 0 16</inkml:trace>
  <inkml:trace contextRef="#ctx0" brushRef="#br0" timeOffset="53023.9938">13660 13377 92 0,'-39'29'41'15,"4"9"0"-15,-5 0 0 0,5 7-37 16,4-1 0-16,8 2-5 16,8 7-10-16,-1-18-28 15,12-6-2-15,2-12 0 16,2-17-1-16</inkml:trace>
  <inkml:trace contextRef="#ctx0" brushRef="#br0" timeOffset="53792.2702">14641 12901 52 0,'-5'-17'38'16,"5"17"2"-16,-14-23-1 15,14 23-20-15,0 0-5 16,10 31-4-16,-10-4-2 16,11 24-2-16,-7 3-1 15,10 11-2-15,-5 2 1 16,3 1-2-16,-2-5 0 0,-1-4-2 15,5-15-1-15,-8-7-1 16,5-12 0-16,-11-25-3 16,10 17-1-16,-10-17-5 15,2-17-5-15,-22-20-18 16,9 5-6-16,-5-14-1 16,-5-4 1-16</inkml:trace>
  <inkml:trace contextRef="#ctx0" brushRef="#br0" timeOffset="54176.4078">14497 12972 27 0,'-20'-46'33'16,"22"14"1"-16,8 1 2 16,17 0-13-16,25 27-9 15,-7-15-3-15,30 25-1 0,-14 0 0 16,17 22-3-16,-19 1-1 16,3 17-1-16,-21-2 0 15,-12 12-1 1,-20-2-1-16,-18 1 0 0,-20-9-1 15,-8-5 0-15,-4-11-1 16,3-7 1-16,3-5-1 16,10-9-1-16,25-9 1 15,0 0 0-15,35 8-1 16,11-6 0-16,8 4 0 16,10-1 0-16,-1 7 0 15,3 5 0-15,-10 4 1 16,-14 12 0-16,-15 1 1 0,-15 7 0 15,-22 1-1-15,-15 2 0 16,-13 0 1 0,-16 2-1-16,-10-6-1 15,-7-7-1-15,5 0-2 0,-5-30-16 16,15 17-25-16,0-11 0 16,11-5-1-16,13-4-1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pPr>
              <a:defRPr/>
            </a:pPr>
            <a:r>
              <a:rPr lang="en-US"/>
              <a:t>Physics C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fld id="{028DCDFB-8A51-4E10-8109-B5FE49338906}" type="datetime1">
              <a:rPr lang="en-US"/>
              <a:pPr>
                <a:defRPr/>
              </a:pPr>
              <a:t>3/28/2016</a:t>
            </a:fld>
            <a:endParaRPr lang="en-US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pPr>
              <a:defRPr/>
            </a:pPr>
            <a:r>
              <a:rPr lang="en-US"/>
              <a:t>Bertrand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fld id="{583DDDA4-307C-45AA-BD18-ECD437956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6626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Physics C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B180A659-439B-4A18-85B8-25F48A5D49C5}" type="datetime1">
              <a:rPr lang="en-US" smtClean="0"/>
              <a:pPr/>
              <a:t>3/28/2016</a:t>
            </a:fld>
            <a:endParaRPr lang="en-US" smtClean="0"/>
          </a:p>
        </p:txBody>
      </p:sp>
      <p:sp>
        <p:nvSpPr>
          <p:cNvPr id="1034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Bertrand</a:t>
            </a:r>
          </a:p>
        </p:txBody>
      </p:sp>
      <p:sp>
        <p:nvSpPr>
          <p:cNvPr id="1034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E820B2-F55D-4A0C-9148-716BF01E4808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034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136367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Physics C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648B92A1-DFA9-48C9-9111-5E5F7453EC4E}" type="datetime1">
              <a:rPr lang="en-US" smtClean="0"/>
              <a:pPr/>
              <a:t>3/28/2016</a:t>
            </a:fld>
            <a:endParaRPr lang="en-US" smtClean="0"/>
          </a:p>
        </p:txBody>
      </p:sp>
      <p:sp>
        <p:nvSpPr>
          <p:cNvPr id="1126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Bertrand</a:t>
            </a:r>
          </a:p>
        </p:txBody>
      </p:sp>
      <p:sp>
        <p:nvSpPr>
          <p:cNvPr id="1126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E1540A-7EFC-4D76-A9A1-020488B8A794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126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998102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Physics C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8D496547-7846-4169-8597-5CE19A7401E6}" type="datetime1">
              <a:rPr lang="en-US" smtClean="0"/>
              <a:pPr/>
              <a:t>3/28/2016</a:t>
            </a:fld>
            <a:endParaRPr lang="en-US" smtClean="0"/>
          </a:p>
        </p:txBody>
      </p:sp>
      <p:sp>
        <p:nvSpPr>
          <p:cNvPr id="11366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Bertrand</a:t>
            </a:r>
          </a:p>
        </p:txBody>
      </p:sp>
      <p:sp>
        <p:nvSpPr>
          <p:cNvPr id="1136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F922F0-2C8F-4A3C-8FBB-B3E0685D0F02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136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150571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Physics C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DA9BFB9-2235-4405-A2DD-752FC4B273AC}" type="datetime1">
              <a:rPr lang="en-US" smtClean="0"/>
              <a:pPr/>
              <a:t>3/28/2016</a:t>
            </a:fld>
            <a:endParaRPr lang="en-US" smtClean="0"/>
          </a:p>
        </p:txBody>
      </p:sp>
      <p:sp>
        <p:nvSpPr>
          <p:cNvPr id="11674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Bertrand</a:t>
            </a:r>
          </a:p>
        </p:txBody>
      </p:sp>
      <p:sp>
        <p:nvSpPr>
          <p:cNvPr id="1167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6CC99A-EE03-4698-BD27-F98646EE0711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167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17246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Physics C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BD568CF-C86E-40E6-A075-318A5228161C}" type="datetime1">
              <a:rPr lang="en-US" smtClean="0"/>
              <a:pPr/>
              <a:t>3/28/2016</a:t>
            </a:fld>
            <a:endParaRPr lang="en-US" smtClean="0"/>
          </a:p>
        </p:txBody>
      </p:sp>
      <p:sp>
        <p:nvSpPr>
          <p:cNvPr id="11776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Bertrand</a:t>
            </a:r>
          </a:p>
        </p:txBody>
      </p:sp>
      <p:sp>
        <p:nvSpPr>
          <p:cNvPr id="1177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F75610-3AC1-4B35-A847-1F9C4187DED1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177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66619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Physics C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E919875-5539-4724-B192-2FD0C72789BC}" type="datetime1">
              <a:rPr lang="en-US" smtClean="0"/>
              <a:pPr/>
              <a:t>3/28/2016</a:t>
            </a:fld>
            <a:endParaRPr lang="en-US" smtClean="0"/>
          </a:p>
        </p:txBody>
      </p:sp>
      <p:sp>
        <p:nvSpPr>
          <p:cNvPr id="1187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Bertrand</a:t>
            </a:r>
          </a:p>
        </p:txBody>
      </p:sp>
      <p:sp>
        <p:nvSpPr>
          <p:cNvPr id="1187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DC98BE-2138-4A47-BD18-061C9EAB31B9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187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32628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Physics C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B3585126-1AD6-45A1-A4BF-F8CEBB944A05}" type="datetime1">
              <a:rPr lang="en-US" smtClean="0"/>
              <a:pPr/>
              <a:t>3/28/2016</a:t>
            </a:fld>
            <a:endParaRPr lang="en-US" smtClean="0"/>
          </a:p>
        </p:txBody>
      </p:sp>
      <p:sp>
        <p:nvSpPr>
          <p:cNvPr id="1198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Bertrand</a:t>
            </a:r>
          </a:p>
        </p:txBody>
      </p:sp>
      <p:sp>
        <p:nvSpPr>
          <p:cNvPr id="1198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758AA5-0AAF-4076-BF2A-CD26C9CFA1E5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198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57652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Physics C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61DDEAEE-090E-4F6E-B752-3CE5BE6D5A48}" type="datetime1">
              <a:rPr lang="en-US" smtClean="0"/>
              <a:pPr/>
              <a:t>3/28/2016</a:t>
            </a:fld>
            <a:endParaRPr lang="en-US" smtClean="0"/>
          </a:p>
        </p:txBody>
      </p:sp>
      <p:sp>
        <p:nvSpPr>
          <p:cNvPr id="1208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Bertrand</a:t>
            </a:r>
          </a:p>
        </p:txBody>
      </p:sp>
      <p:sp>
        <p:nvSpPr>
          <p:cNvPr id="1208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DBD2A2-1304-4593-887A-AE73D9C3910A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208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76899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Physics C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EEAA71A-5AF0-4D3C-A765-573F33B9EB24}" type="datetime1">
              <a:rPr lang="en-US" smtClean="0"/>
              <a:pPr/>
              <a:t>3/28/2016</a:t>
            </a:fld>
            <a:endParaRPr lang="en-US" smtClean="0"/>
          </a:p>
        </p:txBody>
      </p:sp>
      <p:sp>
        <p:nvSpPr>
          <p:cNvPr id="1218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Bertrand</a:t>
            </a:r>
          </a:p>
        </p:txBody>
      </p:sp>
      <p:sp>
        <p:nvSpPr>
          <p:cNvPr id="1218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9271E9-F6FE-4454-A81B-F8BEBFB42456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218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0561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Physics C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08301659-3633-41D7-BE34-968553ED48F9}" type="datetime1">
              <a:rPr lang="en-US" smtClean="0"/>
              <a:pPr/>
              <a:t>3/28/2016</a:t>
            </a:fld>
            <a:endParaRPr lang="en-US" smtClean="0"/>
          </a:p>
        </p:txBody>
      </p:sp>
      <p:sp>
        <p:nvSpPr>
          <p:cNvPr id="1228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Bertrand</a:t>
            </a:r>
          </a:p>
        </p:txBody>
      </p:sp>
      <p:sp>
        <p:nvSpPr>
          <p:cNvPr id="1228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6FCD6B-418C-45C3-971F-ACC65AFBB9C9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228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65172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Physics C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41EA6EC-FB3C-4E3C-8476-448E3AB8C5F7}" type="datetime1">
              <a:rPr lang="en-US" smtClean="0"/>
              <a:pPr/>
              <a:t>3/28/2016</a:t>
            </a:fld>
            <a:endParaRPr lang="en-US" smtClean="0"/>
          </a:p>
        </p:txBody>
      </p:sp>
      <p:sp>
        <p:nvSpPr>
          <p:cNvPr id="1105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Bertrand</a:t>
            </a:r>
          </a:p>
        </p:txBody>
      </p:sp>
      <p:sp>
        <p:nvSpPr>
          <p:cNvPr id="1105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B681F9-736A-4FA4-98E6-778EE8D5EEBF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105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3922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Physics C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2125D97-21F1-494C-8558-9E0B637B74E3}" type="datetime1">
              <a:rPr lang="en-US" smtClean="0"/>
              <a:pPr/>
              <a:t>3/28/2016</a:t>
            </a:fld>
            <a:endParaRPr lang="en-US" smtClean="0"/>
          </a:p>
        </p:txBody>
      </p:sp>
      <p:sp>
        <p:nvSpPr>
          <p:cNvPr id="1116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Bertrand</a:t>
            </a:r>
          </a:p>
        </p:txBody>
      </p:sp>
      <p:sp>
        <p:nvSpPr>
          <p:cNvPr id="1116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716255-13BF-40B5-B0EF-7E91475E45FA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116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27099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4B0C9-A333-430E-B119-12095C4383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82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5669B5-187D-4A52-B838-4AF3B46A59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54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E676E8-D3B8-4151-816F-50C40FAD5D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31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36C902-97DE-4968-A4B3-796517B4AB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15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1F5499-4E72-48D5-A97E-2A4F57288B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71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F26D2-3046-4E27-BE9B-30620D2C4C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73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D1738-A972-4DF1-B2DB-56FDB7D9EC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575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C36B0C-8BAF-4E01-AAA7-1510AA5801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442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49BE86-2DC9-4635-9BEF-88196211EA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62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37A4C2-8D9F-47E9-8718-04EAB76D52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68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A51E7-ABAA-41A9-AB58-FB144E7F5E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9C04278-6007-436B-B0DE-E9D08D652D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28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customXml" Target="../ink/ink14.x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nwiWm4DpvQ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customXml" Target="../ink/ink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dTxGJjA4Jw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emf"/><Relationship Id="rId4" Type="http://schemas.openxmlformats.org/officeDocument/2006/relationships/customXml" Target="../ink/ink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007FFB"/>
                </a:solidFill>
              </a:rPr>
              <a:t>ANNOUNCEMENTS:</a:t>
            </a:r>
            <a:endParaRPr lang="en-US" sz="6600" b="1" dirty="0">
              <a:solidFill>
                <a:srgbClr val="007FF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867400"/>
          </a:xfrm>
        </p:spPr>
        <p:txBody>
          <a:bodyPr>
            <a:normAutofit lnSpcReduction="10000"/>
          </a:bodyPr>
          <a:lstStyle/>
          <a:p>
            <a:r>
              <a:rPr lang="en-US" sz="3600" dirty="0" err="1" smtClean="0">
                <a:solidFill>
                  <a:srgbClr val="E75A24"/>
                </a:solidFill>
              </a:rPr>
              <a:t>Biot</a:t>
            </a:r>
            <a:r>
              <a:rPr lang="en-US" sz="3600" dirty="0" smtClean="0">
                <a:solidFill>
                  <a:srgbClr val="E75A24"/>
                </a:solidFill>
              </a:rPr>
              <a:t>-Savart </a:t>
            </a:r>
            <a:r>
              <a:rPr lang="en-US" sz="3600" dirty="0" smtClean="0">
                <a:solidFill>
                  <a:srgbClr val="E75A24"/>
                </a:solidFill>
              </a:rPr>
              <a:t>Quiz Thurs </a:t>
            </a:r>
            <a:r>
              <a:rPr lang="en-US" sz="3600" dirty="0" smtClean="0">
                <a:solidFill>
                  <a:srgbClr val="E75A24"/>
                </a:solidFill>
              </a:rPr>
              <a:t>3/31</a:t>
            </a:r>
          </a:p>
          <a:p>
            <a:r>
              <a:rPr lang="en-US" sz="3600" dirty="0" smtClean="0">
                <a:solidFill>
                  <a:srgbClr val="E75A24"/>
                </a:solidFill>
              </a:rPr>
              <a:t>Mechanics MC Review coming Wednesday: </a:t>
            </a:r>
          </a:p>
          <a:p>
            <a:pPr lvl="1"/>
            <a:r>
              <a:rPr lang="en-US" dirty="0" smtClean="0">
                <a:solidFill>
                  <a:srgbClr val="E75A24"/>
                </a:solidFill>
              </a:rPr>
              <a:t>90 questions/25 pages. </a:t>
            </a:r>
          </a:p>
          <a:p>
            <a:pPr lvl="1"/>
            <a:r>
              <a:rPr lang="en-US" dirty="0" smtClean="0">
                <a:solidFill>
                  <a:srgbClr val="E75A24"/>
                </a:solidFill>
              </a:rPr>
              <a:t>Do a few each day. </a:t>
            </a:r>
          </a:p>
          <a:p>
            <a:pPr lvl="1"/>
            <a:r>
              <a:rPr lang="en-US" dirty="0" smtClean="0">
                <a:solidFill>
                  <a:srgbClr val="E75A24"/>
                </a:solidFill>
              </a:rPr>
              <a:t>Due 4/11</a:t>
            </a:r>
          </a:p>
          <a:p>
            <a:pPr lvl="1"/>
            <a:r>
              <a:rPr lang="en-US" dirty="0" err="1" smtClean="0">
                <a:solidFill>
                  <a:srgbClr val="E75A24"/>
                </a:solidFill>
              </a:rPr>
              <a:t>Mech</a:t>
            </a:r>
            <a:r>
              <a:rPr lang="en-US" dirty="0" smtClean="0">
                <a:solidFill>
                  <a:srgbClr val="E75A24"/>
                </a:solidFill>
              </a:rPr>
              <a:t> FR, E&amp;M MC and E&amp;M FR coming soon</a:t>
            </a:r>
            <a:endParaRPr lang="en-US" dirty="0" smtClean="0">
              <a:solidFill>
                <a:srgbClr val="E75A24"/>
              </a:solidFill>
            </a:endParaRPr>
          </a:p>
          <a:p>
            <a:r>
              <a:rPr lang="en-US" sz="3600" dirty="0" smtClean="0">
                <a:solidFill>
                  <a:srgbClr val="E75A24"/>
                </a:solidFill>
              </a:rPr>
              <a:t>AAPT Physics Bowl Exam Thursday 4/7</a:t>
            </a:r>
            <a:endParaRPr lang="en-US" sz="3600" dirty="0" smtClean="0">
              <a:solidFill>
                <a:srgbClr val="E75A24"/>
              </a:solidFill>
            </a:endParaRPr>
          </a:p>
          <a:p>
            <a:r>
              <a:rPr lang="en-US" sz="3600" dirty="0" err="1" smtClean="0">
                <a:solidFill>
                  <a:srgbClr val="E75A24"/>
                </a:solidFill>
              </a:rPr>
              <a:t>Ch</a:t>
            </a:r>
            <a:r>
              <a:rPr lang="en-US" sz="3600" dirty="0" smtClean="0">
                <a:solidFill>
                  <a:srgbClr val="E75A24"/>
                </a:solidFill>
              </a:rPr>
              <a:t> 28-29 Quiz &amp; HW due (9 assignments) </a:t>
            </a:r>
            <a:r>
              <a:rPr lang="en-US" sz="3600" dirty="0" smtClean="0">
                <a:solidFill>
                  <a:srgbClr val="E75A24"/>
                </a:solidFill>
              </a:rPr>
              <a:t>4/8</a:t>
            </a:r>
            <a:endParaRPr lang="en-US" sz="3600" dirty="0" smtClean="0">
              <a:solidFill>
                <a:srgbClr val="E75A24"/>
              </a:solidFill>
            </a:endParaRPr>
          </a:p>
          <a:p>
            <a:r>
              <a:rPr lang="en-US" sz="3600" dirty="0" smtClean="0">
                <a:solidFill>
                  <a:srgbClr val="E75A24"/>
                </a:solidFill>
              </a:rPr>
              <a:t>Magnetism Exam </a:t>
            </a:r>
            <a:r>
              <a:rPr lang="en-US" sz="3600" dirty="0" smtClean="0">
                <a:solidFill>
                  <a:srgbClr val="E75A24"/>
                </a:solidFill>
              </a:rPr>
              <a:t>4/29</a:t>
            </a:r>
            <a:endParaRPr lang="en-US" sz="3600" dirty="0" smtClean="0">
              <a:solidFill>
                <a:srgbClr val="E75A24"/>
              </a:solidFill>
            </a:endParaRPr>
          </a:p>
          <a:p>
            <a:r>
              <a:rPr lang="en-US" sz="3600" dirty="0" smtClean="0">
                <a:solidFill>
                  <a:srgbClr val="E75A24"/>
                </a:solidFill>
              </a:rPr>
              <a:t>AP EXAM </a:t>
            </a:r>
            <a:r>
              <a:rPr lang="en-US" sz="3600" dirty="0" smtClean="0">
                <a:solidFill>
                  <a:srgbClr val="E75A24"/>
                </a:solidFill>
              </a:rPr>
              <a:t>5/9</a:t>
            </a:r>
            <a:endParaRPr lang="en-US" sz="3600" dirty="0" smtClean="0">
              <a:solidFill>
                <a:srgbClr val="E75A24"/>
              </a:solidFill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5884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114925"/>
            <a:ext cx="7772400" cy="1362075"/>
          </a:xfrm>
        </p:spPr>
        <p:txBody>
          <a:bodyPr/>
          <a:lstStyle/>
          <a:p>
            <a:r>
              <a:rPr lang="en-US" dirty="0" smtClean="0"/>
              <a:t>Magnetic force on current carrying wire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12" y="1066800"/>
            <a:ext cx="7496175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51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 Board Objectives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0700"/>
            <a:ext cx="10363200" cy="327644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69920" y="2815200"/>
              <a:ext cx="5765760" cy="20995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4520" y="2810160"/>
                <a:ext cx="5786280" cy="211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775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Magnetic Force on Current-carrying Wire</a:t>
            </a:r>
          </a:p>
        </p:txBody>
      </p:sp>
      <p:sp>
        <p:nvSpPr>
          <p:cNvPr id="3088" name="Rectangle 5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en-US" sz="4000" b="1" dirty="0" smtClean="0"/>
              <a:t>F</a:t>
            </a:r>
            <a:r>
              <a:rPr lang="en-US" altLang="en-US" sz="4000" dirty="0" smtClean="0"/>
              <a:t> = </a:t>
            </a:r>
            <a:r>
              <a:rPr lang="en-US" altLang="en-US" sz="4000" dirty="0" err="1" smtClean="0"/>
              <a:t>i</a:t>
            </a:r>
            <a:r>
              <a:rPr lang="en-US" altLang="en-US" sz="4000" b="1" dirty="0" err="1" smtClean="0"/>
              <a:t>L</a:t>
            </a:r>
            <a:r>
              <a:rPr lang="en-US" altLang="en-US" sz="4000" dirty="0" smtClean="0"/>
              <a:t> </a:t>
            </a:r>
            <a:r>
              <a:rPr lang="en-US" altLang="en-US" sz="4000" dirty="0" smtClean="0">
                <a:sym typeface="Symbol" pitchFamily="18" charset="2"/>
              </a:rPr>
              <a:t> </a:t>
            </a:r>
            <a:r>
              <a:rPr lang="en-US" altLang="en-US" sz="4000" b="1" dirty="0" smtClean="0">
                <a:sym typeface="Symbol" pitchFamily="18" charset="2"/>
              </a:rPr>
              <a:t>B</a:t>
            </a:r>
          </a:p>
          <a:p>
            <a:pPr lvl="1"/>
            <a:r>
              <a:rPr lang="en-US" altLang="en-US" sz="4000" dirty="0" smtClean="0"/>
              <a:t>i: current in Amps</a:t>
            </a:r>
          </a:p>
          <a:p>
            <a:pPr lvl="1"/>
            <a:r>
              <a:rPr lang="en-US" altLang="en-US" sz="4000" dirty="0" smtClean="0"/>
              <a:t>L: length in meters (direction of current)</a:t>
            </a:r>
          </a:p>
          <a:p>
            <a:pPr lvl="1"/>
            <a:r>
              <a:rPr lang="en-US" altLang="en-US" sz="4000" dirty="0" smtClean="0"/>
              <a:t>B: magnetic field in Tesla</a:t>
            </a:r>
          </a:p>
          <a:p>
            <a:r>
              <a:rPr lang="en-US" altLang="en-US" sz="4000" dirty="0" smtClean="0">
                <a:sym typeface="Symbol" pitchFamily="18" charset="2"/>
              </a:rPr>
              <a:t>Derive this expression!</a:t>
            </a:r>
          </a:p>
        </p:txBody>
      </p:sp>
      <p:sp>
        <p:nvSpPr>
          <p:cNvPr id="257026" name="Comment 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62878888" y="188234638"/>
            <a:ext cx="0" cy="0"/>
          </a:xfrm>
          <a:custGeom>
            <a:avLst/>
            <a:gdLst>
              <a:gd name="T0" fmla="+- 0 17947 17947"/>
              <a:gd name="T1" fmla="*/ T0 w 1"/>
              <a:gd name="T2" fmla="+- 0 12851 12851"/>
              <a:gd name="T3" fmla="*/ 12851 h 1"/>
              <a:gd name="T4" fmla="+- 0 17947 17947"/>
              <a:gd name="T5" fmla="*/ T4 w 1"/>
              <a:gd name="T6" fmla="+- 0 12851 12851"/>
              <a:gd name="T7" fmla="*/ 12851 h 1"/>
              <a:gd name="T8" fmla="+- 0 17947 17947"/>
              <a:gd name="T9" fmla="*/ T8 w 1"/>
              <a:gd name="T10" fmla="+- 0 12851 12851"/>
              <a:gd name="T11" fmla="*/ 12851 h 1"/>
              <a:gd name="T12" fmla="+- 0 17947 17947"/>
              <a:gd name="T13" fmla="*/ T12 w 1"/>
              <a:gd name="T14" fmla="+- 0 12851 12851"/>
              <a:gd name="T15" fmla="*/ 12851 h 1"/>
              <a:gd name="T16" fmla="+- 0 17947 17947"/>
              <a:gd name="T17" fmla="*/ T16 w 1"/>
              <a:gd name="T18" fmla="+- 0 12851 12851"/>
              <a:gd name="T19" fmla="*/ 12851 h 1"/>
              <a:gd name="T20" fmla="+- 0 17947 17947"/>
              <a:gd name="T21" fmla="*/ T20 w 1"/>
              <a:gd name="T22" fmla="+- 0 12851 12851"/>
              <a:gd name="T23" fmla="*/ 12851 h 1"/>
              <a:gd name="T24" fmla="+- 0 17947 17947"/>
              <a:gd name="T25" fmla="*/ T24 w 1"/>
              <a:gd name="T26" fmla="+- 0 12851 12851"/>
              <a:gd name="T27" fmla="*/ 12851 h 1"/>
              <a:gd name="T28" fmla="+- 0 17947 17947"/>
              <a:gd name="T29" fmla="*/ T28 w 1"/>
              <a:gd name="T30" fmla="+- 0 12851 12851"/>
              <a:gd name="T31" fmla="*/ 12851 h 1"/>
              <a:gd name="T32" fmla="+- 0 17947 17947"/>
              <a:gd name="T33" fmla="*/ T32 w 1"/>
              <a:gd name="T34" fmla="+- 0 12851 12851"/>
              <a:gd name="T35" fmla="*/ 12851 h 1"/>
              <a:gd name="T36" fmla="+- 0 17947 17947"/>
              <a:gd name="T37" fmla="*/ T36 w 1"/>
              <a:gd name="T38" fmla="+- 0 12851 12851"/>
              <a:gd name="T39" fmla="*/ 12851 h 1"/>
              <a:gd name="T40" fmla="+- 0 17947 17947"/>
              <a:gd name="T41" fmla="*/ T40 w 1"/>
              <a:gd name="T42" fmla="+- 0 12851 12851"/>
              <a:gd name="T43" fmla="*/ 12851 h 1"/>
              <a:gd name="T44" fmla="+- 0 17947 17947"/>
              <a:gd name="T45" fmla="*/ T44 w 1"/>
              <a:gd name="T46" fmla="+- 0 12851 12851"/>
              <a:gd name="T47" fmla="*/ 12851 h 1"/>
              <a:gd name="T48" fmla="+- 0 17947 17947"/>
              <a:gd name="T49" fmla="*/ T48 w 1"/>
              <a:gd name="T50" fmla="+- 0 12851 12851"/>
              <a:gd name="T51" fmla="*/ 12851 h 1"/>
              <a:gd name="T52" fmla="+- 0 17947 17947"/>
              <a:gd name="T53" fmla="*/ T52 w 1"/>
              <a:gd name="T54" fmla="+- 0 12851 12851"/>
              <a:gd name="T55" fmla="*/ 12851 h 1"/>
              <a:gd name="T56" fmla="+- 0 17947 17947"/>
              <a:gd name="T57" fmla="*/ T56 w 1"/>
              <a:gd name="T58" fmla="+- 0 12851 12851"/>
              <a:gd name="T59" fmla="*/ 12851 h 1"/>
              <a:gd name="T60" fmla="+- 0 17947 17947"/>
              <a:gd name="T61" fmla="*/ T60 w 1"/>
              <a:gd name="T62" fmla="+- 0 12851 12851"/>
              <a:gd name="T63" fmla="*/ 12851 h 1"/>
              <a:gd name="T64" fmla="+- 0 17947 17947"/>
              <a:gd name="T65" fmla="*/ T64 w 1"/>
              <a:gd name="T66" fmla="+- 0 12851 12851"/>
              <a:gd name="T67" fmla="*/ 12851 h 1"/>
              <a:gd name="T68" fmla="+- 0 17947 17947"/>
              <a:gd name="T69" fmla="*/ T68 w 1"/>
              <a:gd name="T70" fmla="+- 0 12851 12851"/>
              <a:gd name="T71" fmla="*/ 12851 h 1"/>
              <a:gd name="T72" fmla="+- 0 17947 17947"/>
              <a:gd name="T73" fmla="*/ T72 w 1"/>
              <a:gd name="T74" fmla="+- 0 12851 12851"/>
              <a:gd name="T75" fmla="*/ 12851 h 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36" name="Comment 1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15377913" y="220899038"/>
            <a:ext cx="0" cy="0"/>
          </a:xfrm>
          <a:custGeom>
            <a:avLst/>
            <a:gdLst>
              <a:gd name="T0" fmla="+- 0 7877 7877"/>
              <a:gd name="T1" fmla="*/ T0 w 1"/>
              <a:gd name="T2" fmla="+- 0 15081 15081"/>
              <a:gd name="T3" fmla="*/ 15081 h 1"/>
              <a:gd name="T4" fmla="+- 0 7877 7877"/>
              <a:gd name="T5" fmla="*/ T4 w 1"/>
              <a:gd name="T6" fmla="+- 0 15081 15081"/>
              <a:gd name="T7" fmla="*/ 15081 h 1"/>
              <a:gd name="T8" fmla="+- 0 7877 7877"/>
              <a:gd name="T9" fmla="*/ T8 w 1"/>
              <a:gd name="T10" fmla="+- 0 15081 15081"/>
              <a:gd name="T11" fmla="*/ 15081 h 1"/>
              <a:gd name="T12" fmla="+- 0 7877 7877"/>
              <a:gd name="T13" fmla="*/ T12 w 1"/>
              <a:gd name="T14" fmla="+- 0 15081 15081"/>
              <a:gd name="T15" fmla="*/ 15081 h 1"/>
              <a:gd name="T16" fmla="+- 0 7877 7877"/>
              <a:gd name="T17" fmla="*/ T16 w 1"/>
              <a:gd name="T18" fmla="+- 0 15081 15081"/>
              <a:gd name="T19" fmla="*/ 15081 h 1"/>
              <a:gd name="T20" fmla="+- 0 7877 7877"/>
              <a:gd name="T21" fmla="*/ T20 w 1"/>
              <a:gd name="T22" fmla="+- 0 15081 15081"/>
              <a:gd name="T23" fmla="*/ 15081 h 1"/>
              <a:gd name="T24" fmla="+- 0 7877 7877"/>
              <a:gd name="T25" fmla="*/ T24 w 1"/>
              <a:gd name="T26" fmla="+- 0 15081 15081"/>
              <a:gd name="T27" fmla="*/ 15081 h 1"/>
              <a:gd name="T28" fmla="+- 0 7877 7877"/>
              <a:gd name="T29" fmla="*/ T28 w 1"/>
              <a:gd name="T30" fmla="+- 0 15081 15081"/>
              <a:gd name="T31" fmla="*/ 15081 h 1"/>
              <a:gd name="T32" fmla="+- 0 7877 7877"/>
              <a:gd name="T33" fmla="*/ T32 w 1"/>
              <a:gd name="T34" fmla="+- 0 15081 15081"/>
              <a:gd name="T35" fmla="*/ 15081 h 1"/>
              <a:gd name="T36" fmla="+- 0 7877 7877"/>
              <a:gd name="T37" fmla="*/ T36 w 1"/>
              <a:gd name="T38" fmla="+- 0 15081 15081"/>
              <a:gd name="T39" fmla="*/ 15081 h 1"/>
              <a:gd name="T40" fmla="+- 0 7877 7877"/>
              <a:gd name="T41" fmla="*/ T40 w 1"/>
              <a:gd name="T42" fmla="+- 0 15081 15081"/>
              <a:gd name="T43" fmla="*/ 15081 h 1"/>
              <a:gd name="T44" fmla="+- 0 7877 7877"/>
              <a:gd name="T45" fmla="*/ T44 w 1"/>
              <a:gd name="T46" fmla="+- 0 15081 15081"/>
              <a:gd name="T47" fmla="*/ 15081 h 1"/>
              <a:gd name="T48" fmla="+- 0 7877 7877"/>
              <a:gd name="T49" fmla="*/ T48 w 1"/>
              <a:gd name="T50" fmla="+- 0 15081 15081"/>
              <a:gd name="T51" fmla="*/ 15081 h 1"/>
              <a:gd name="T52" fmla="+- 0 7877 7877"/>
              <a:gd name="T53" fmla="*/ T52 w 1"/>
              <a:gd name="T54" fmla="+- 0 15081 15081"/>
              <a:gd name="T55" fmla="*/ 15081 h 1"/>
              <a:gd name="T56" fmla="+- 0 7877 7877"/>
              <a:gd name="T57" fmla="*/ T56 w 1"/>
              <a:gd name="T58" fmla="+- 0 15081 15081"/>
              <a:gd name="T59" fmla="*/ 15081 h 1"/>
              <a:gd name="T60" fmla="+- 0 7877 7877"/>
              <a:gd name="T61" fmla="*/ T60 w 1"/>
              <a:gd name="T62" fmla="+- 0 15081 15081"/>
              <a:gd name="T63" fmla="*/ 15081 h 1"/>
              <a:gd name="T64" fmla="+- 0 7877 7877"/>
              <a:gd name="T65" fmla="*/ T64 w 1"/>
              <a:gd name="T66" fmla="+- 0 15081 15081"/>
              <a:gd name="T67" fmla="*/ 15081 h 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377720" y="371520"/>
              <a:ext cx="7265520" cy="59414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66200" y="357840"/>
                <a:ext cx="7292520" cy="596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06218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/>
              <a:t>F</a:t>
            </a:r>
            <a:r>
              <a:rPr lang="en-US" sz="7200" dirty="0" smtClean="0"/>
              <a:t> = </a:t>
            </a:r>
            <a:r>
              <a:rPr lang="en-US" sz="7200" dirty="0" err="1" smtClean="0"/>
              <a:t>i</a:t>
            </a:r>
            <a:r>
              <a:rPr lang="en-US" sz="7200" b="1" dirty="0" err="1" smtClean="0"/>
              <a:t>L</a:t>
            </a:r>
            <a:r>
              <a:rPr lang="en-US" sz="7200" dirty="0" smtClean="0"/>
              <a:t> x </a:t>
            </a:r>
            <a:r>
              <a:rPr lang="en-US" sz="7200" b="1" dirty="0" smtClean="0"/>
              <a:t>B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210120" y="1359000"/>
              <a:ext cx="2326320" cy="36766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97160" y="1354680"/>
                <a:ext cx="2355120" cy="369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853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9" name="Rectangle 3"/>
          <p:cNvSpPr>
            <a:spLocks noGrp="1" noChangeArrowheads="1"/>
          </p:cNvSpPr>
          <p:nvPr>
            <p:ph idx="1"/>
          </p:nvPr>
        </p:nvSpPr>
        <p:spPr>
          <a:xfrm>
            <a:off x="-76200" y="76200"/>
            <a:ext cx="9144000" cy="14478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Sample Problem:</a:t>
            </a:r>
            <a:r>
              <a:rPr lang="en-US" sz="2800" dirty="0" smtClean="0"/>
              <a:t> A wire carries a current of 2.40 Amperes through a uniform magnetic field B=1.6 </a:t>
            </a:r>
            <a:r>
              <a:rPr lang="en-US" sz="2800" b="1" dirty="0" smtClean="0"/>
              <a:t>k</a:t>
            </a:r>
            <a:r>
              <a:rPr lang="en-US" sz="2800" dirty="0" smtClean="0"/>
              <a:t> Tesla. What is the force on a 0.75 meter long section of the wire if the current moves in the +x direction?</a:t>
            </a:r>
          </a:p>
        </p:txBody>
      </p:sp>
      <p:sp>
        <p:nvSpPr>
          <p:cNvPr id="255029" name="Comment 5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78269700" y="143398875"/>
            <a:ext cx="0" cy="0"/>
          </a:xfrm>
          <a:custGeom>
            <a:avLst/>
            <a:gdLst>
              <a:gd name="T0" fmla="+- 0 21307 21307"/>
              <a:gd name="T1" fmla="*/ T0 w 1"/>
              <a:gd name="T2" fmla="+- 0 10980 10980"/>
              <a:gd name="T3" fmla="*/ 10980 h 1"/>
              <a:gd name="T4" fmla="+- 0 21307 21307"/>
              <a:gd name="T5" fmla="*/ T4 w 1"/>
              <a:gd name="T6" fmla="+- 0 10980 10980"/>
              <a:gd name="T7" fmla="*/ 10980 h 1"/>
              <a:gd name="T8" fmla="+- 0 21307 21307"/>
              <a:gd name="T9" fmla="*/ T8 w 1"/>
              <a:gd name="T10" fmla="+- 0 10980 10980"/>
              <a:gd name="T11" fmla="*/ 10980 h 1"/>
              <a:gd name="T12" fmla="+- 0 21307 21307"/>
              <a:gd name="T13" fmla="*/ T12 w 1"/>
              <a:gd name="T14" fmla="+- 0 10980 10980"/>
              <a:gd name="T15" fmla="*/ 10980 h 1"/>
              <a:gd name="T16" fmla="+- 0 21307 21307"/>
              <a:gd name="T17" fmla="*/ T16 w 1"/>
              <a:gd name="T18" fmla="+- 0 10980 10980"/>
              <a:gd name="T19" fmla="*/ 10980 h 1"/>
              <a:gd name="T20" fmla="+- 0 21307 21307"/>
              <a:gd name="T21" fmla="*/ T20 w 1"/>
              <a:gd name="T22" fmla="+- 0 10980 10980"/>
              <a:gd name="T23" fmla="*/ 10980 h 1"/>
              <a:gd name="T24" fmla="+- 0 21307 21307"/>
              <a:gd name="T25" fmla="*/ T24 w 1"/>
              <a:gd name="T26" fmla="+- 0 10980 10980"/>
              <a:gd name="T27" fmla="*/ 10980 h 1"/>
              <a:gd name="T28" fmla="+- 0 21307 21307"/>
              <a:gd name="T29" fmla="*/ T28 w 1"/>
              <a:gd name="T30" fmla="+- 0 10980 10980"/>
              <a:gd name="T31" fmla="*/ 10980 h 1"/>
              <a:gd name="T32" fmla="+- 0 21307 21307"/>
              <a:gd name="T33" fmla="*/ T32 w 1"/>
              <a:gd name="T34" fmla="+- 0 10980 10980"/>
              <a:gd name="T35" fmla="*/ 10980 h 1"/>
              <a:gd name="T36" fmla="+- 0 21307 21307"/>
              <a:gd name="T37" fmla="*/ T36 w 1"/>
              <a:gd name="T38" fmla="+- 0 10980 10980"/>
              <a:gd name="T39" fmla="*/ 10980 h 1"/>
              <a:gd name="T40" fmla="+- 0 21307 21307"/>
              <a:gd name="T41" fmla="*/ T40 w 1"/>
              <a:gd name="T42" fmla="+- 0 10980 10980"/>
              <a:gd name="T43" fmla="*/ 10980 h 1"/>
              <a:gd name="T44" fmla="+- 0 21307 21307"/>
              <a:gd name="T45" fmla="*/ T44 w 1"/>
              <a:gd name="T46" fmla="+- 0 10980 10980"/>
              <a:gd name="T47" fmla="*/ 10980 h 1"/>
              <a:gd name="T48" fmla="+- 0 21307 21307"/>
              <a:gd name="T49" fmla="*/ T48 w 1"/>
              <a:gd name="T50" fmla="+- 0 10980 10980"/>
              <a:gd name="T51" fmla="*/ 10980 h 1"/>
              <a:gd name="T52" fmla="+- 0 21307 21307"/>
              <a:gd name="T53" fmla="*/ T52 w 1"/>
              <a:gd name="T54" fmla="+- 0 10980 10980"/>
              <a:gd name="T55" fmla="*/ 10980 h 1"/>
              <a:gd name="T56" fmla="+- 0 21307 21307"/>
              <a:gd name="T57" fmla="*/ T56 w 1"/>
              <a:gd name="T58" fmla="+- 0 10980 10980"/>
              <a:gd name="T59" fmla="*/ 10980 h 1"/>
              <a:gd name="T60" fmla="+- 0 21307 21307"/>
              <a:gd name="T61" fmla="*/ T60 w 1"/>
              <a:gd name="T62" fmla="+- 0 10980 10980"/>
              <a:gd name="T63" fmla="*/ 10980 h 1"/>
              <a:gd name="T64" fmla="+- 0 21307 21307"/>
              <a:gd name="T65" fmla="*/ T64 w 1"/>
              <a:gd name="T66" fmla="+- 0 10980 10980"/>
              <a:gd name="T67" fmla="*/ 10980 h 1"/>
              <a:gd name="T68" fmla="+- 0 21307 21307"/>
              <a:gd name="T69" fmla="*/ T68 w 1"/>
              <a:gd name="T70" fmla="+- 0 10980 10980"/>
              <a:gd name="T71" fmla="*/ 10980 h 1"/>
              <a:gd name="T72" fmla="+- 0 21307 21307"/>
              <a:gd name="T73" fmla="*/ T72 w 1"/>
              <a:gd name="T74" fmla="+- 0 10980 10980"/>
              <a:gd name="T75" fmla="*/ 10980 h 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91520" y="1452600"/>
              <a:ext cx="8523720" cy="50126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4680" y="1447920"/>
                <a:ext cx="8544960" cy="502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55942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8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12954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b="1" dirty="0" smtClean="0"/>
              <a:t>Sample problem:</a:t>
            </a:r>
            <a:r>
              <a:rPr lang="en-US" sz="2800" dirty="0" smtClean="0"/>
              <a:t> How much current must be flowing through a horizontal 20.0 meter long wire to suspended in a 5.0 T magnetic field if the wire has a mass of 0.20 kg?</a:t>
            </a:r>
          </a:p>
        </p:txBody>
      </p:sp>
      <p:sp>
        <p:nvSpPr>
          <p:cNvPr id="5139" name="Rectangle 4"/>
          <p:cNvSpPr>
            <a:spLocks noChangeArrowheads="1"/>
          </p:cNvSpPr>
          <p:nvPr/>
        </p:nvSpPr>
        <p:spPr bwMode="auto">
          <a:xfrm>
            <a:off x="0" y="52578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Arial" charset="0"/>
              </a:rPr>
              <a:t>If the current is flowing north, in what direction must be the magnetic field? </a:t>
            </a:r>
          </a:p>
        </p:txBody>
      </p:sp>
      <p:sp>
        <p:nvSpPr>
          <p:cNvPr id="252953" name="Comment 2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63080700" y="81337150"/>
            <a:ext cx="0" cy="0"/>
          </a:xfrm>
          <a:custGeom>
            <a:avLst/>
            <a:gdLst>
              <a:gd name="T0" fmla="+- 0 12487 12487"/>
              <a:gd name="T1" fmla="*/ T0 w 1"/>
              <a:gd name="T2" fmla="+- 0 6228 6228"/>
              <a:gd name="T3" fmla="*/ 6228 h 1"/>
              <a:gd name="T4" fmla="+- 0 12487 12487"/>
              <a:gd name="T5" fmla="*/ T4 w 1"/>
              <a:gd name="T6" fmla="+- 0 6228 6228"/>
              <a:gd name="T7" fmla="*/ 6228 h 1"/>
              <a:gd name="T8" fmla="+- 0 12487 12487"/>
              <a:gd name="T9" fmla="*/ T8 w 1"/>
              <a:gd name="T10" fmla="+- 0 6228 6228"/>
              <a:gd name="T11" fmla="*/ 6228 h 1"/>
              <a:gd name="T12" fmla="+- 0 12487 12487"/>
              <a:gd name="T13" fmla="*/ T12 w 1"/>
              <a:gd name="T14" fmla="+- 0 6228 6228"/>
              <a:gd name="T15" fmla="*/ 6228 h 1"/>
              <a:gd name="T16" fmla="+- 0 12487 12487"/>
              <a:gd name="T17" fmla="*/ T16 w 1"/>
              <a:gd name="T18" fmla="+- 0 6228 6228"/>
              <a:gd name="T19" fmla="*/ 6228 h 1"/>
              <a:gd name="T20" fmla="+- 0 12487 12487"/>
              <a:gd name="T21" fmla="*/ T20 w 1"/>
              <a:gd name="T22" fmla="+- 0 6228 6228"/>
              <a:gd name="T23" fmla="*/ 6228 h 1"/>
              <a:gd name="T24" fmla="+- 0 12487 12487"/>
              <a:gd name="T25" fmla="*/ T24 w 1"/>
              <a:gd name="T26" fmla="+- 0 6228 6228"/>
              <a:gd name="T27" fmla="*/ 6228 h 1"/>
              <a:gd name="T28" fmla="+- 0 12487 12487"/>
              <a:gd name="T29" fmla="*/ T28 w 1"/>
              <a:gd name="T30" fmla="+- 0 6228 6228"/>
              <a:gd name="T31" fmla="*/ 6228 h 1"/>
              <a:gd name="T32" fmla="+- 0 12487 12487"/>
              <a:gd name="T33" fmla="*/ T32 w 1"/>
              <a:gd name="T34" fmla="+- 0 6228 6228"/>
              <a:gd name="T35" fmla="*/ 6228 h 1"/>
              <a:gd name="T36" fmla="+- 0 12487 12487"/>
              <a:gd name="T37" fmla="*/ T36 w 1"/>
              <a:gd name="T38" fmla="+- 0 6228 6228"/>
              <a:gd name="T39" fmla="*/ 6228 h 1"/>
              <a:gd name="T40" fmla="+- 0 12487 12487"/>
              <a:gd name="T41" fmla="*/ T40 w 1"/>
              <a:gd name="T42" fmla="+- 0 6228 6228"/>
              <a:gd name="T43" fmla="*/ 6228 h 1"/>
              <a:gd name="T44" fmla="+- 0 12487 12487"/>
              <a:gd name="T45" fmla="*/ T44 w 1"/>
              <a:gd name="T46" fmla="+- 0 6228 6228"/>
              <a:gd name="T47" fmla="*/ 6228 h 1"/>
              <a:gd name="T48" fmla="+- 0 12487 12487"/>
              <a:gd name="T49" fmla="*/ T48 w 1"/>
              <a:gd name="T50" fmla="+- 0 6228 6228"/>
              <a:gd name="T51" fmla="*/ 6228 h 1"/>
              <a:gd name="T52" fmla="+- 0 12487 12487"/>
              <a:gd name="T53" fmla="*/ T52 w 1"/>
              <a:gd name="T54" fmla="+- 0 6228 6228"/>
              <a:gd name="T55" fmla="*/ 6228 h 1"/>
              <a:gd name="T56" fmla="+- 0 12487 12487"/>
              <a:gd name="T57" fmla="*/ T56 w 1"/>
              <a:gd name="T58" fmla="+- 0 6228 6228"/>
              <a:gd name="T59" fmla="*/ 6228 h 1"/>
              <a:gd name="T60" fmla="+- 0 12487 12487"/>
              <a:gd name="T61" fmla="*/ T60 w 1"/>
              <a:gd name="T62" fmla="+- 0 6228 6228"/>
              <a:gd name="T63" fmla="*/ 6228 h 1"/>
              <a:gd name="T64" fmla="+- 0 12487 12487"/>
              <a:gd name="T65" fmla="*/ T64 w 1"/>
              <a:gd name="T66" fmla="+- 0 6228 6228"/>
              <a:gd name="T67" fmla="*/ 6228 h 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65120" y="1339560"/>
              <a:ext cx="8132040" cy="49896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2880" y="1334520"/>
                <a:ext cx="8147520" cy="500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78672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smtClean="0">
                <a:latin typeface="Comic Sans MS" pitchFamily="66" charset="0"/>
              </a:rPr>
              <a:t>Torque on Wire Loop</a:t>
            </a:r>
            <a:endParaRPr lang="en-US" altLang="en-US" smtClean="0"/>
          </a:p>
        </p:txBody>
      </p:sp>
      <p:grpSp>
        <p:nvGrpSpPr>
          <p:cNvPr id="43011" name="Group 72"/>
          <p:cNvGrpSpPr>
            <a:grpSpLocks/>
          </p:cNvGrpSpPr>
          <p:nvPr/>
        </p:nvGrpSpPr>
        <p:grpSpPr bwMode="auto">
          <a:xfrm>
            <a:off x="1295400" y="1600200"/>
            <a:ext cx="7391400" cy="4395788"/>
            <a:chOff x="816" y="1008"/>
            <a:chExt cx="4656" cy="2769"/>
          </a:xfrm>
        </p:grpSpPr>
        <p:grpSp>
          <p:nvGrpSpPr>
            <p:cNvPr id="43012" name="Group 3"/>
            <p:cNvGrpSpPr>
              <a:grpSpLocks/>
            </p:cNvGrpSpPr>
            <p:nvPr/>
          </p:nvGrpSpPr>
          <p:grpSpPr bwMode="auto">
            <a:xfrm>
              <a:off x="816" y="1008"/>
              <a:ext cx="4656" cy="2769"/>
              <a:chOff x="816" y="1407"/>
              <a:chExt cx="4656" cy="2769"/>
            </a:xfrm>
          </p:grpSpPr>
          <p:sp>
            <p:nvSpPr>
              <p:cNvPr id="43032" name="Line 4"/>
              <p:cNvSpPr>
                <a:spLocks noChangeShapeType="1"/>
              </p:cNvSpPr>
              <p:nvPr/>
            </p:nvSpPr>
            <p:spPr bwMode="auto">
              <a:xfrm>
                <a:off x="816" y="1872"/>
                <a:ext cx="46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3" name="Line 5"/>
              <p:cNvSpPr>
                <a:spLocks noChangeShapeType="1"/>
              </p:cNvSpPr>
              <p:nvPr/>
            </p:nvSpPr>
            <p:spPr bwMode="auto">
              <a:xfrm>
                <a:off x="816" y="2256"/>
                <a:ext cx="46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4" name="Line 6"/>
              <p:cNvSpPr>
                <a:spLocks noChangeShapeType="1"/>
              </p:cNvSpPr>
              <p:nvPr/>
            </p:nvSpPr>
            <p:spPr bwMode="auto">
              <a:xfrm>
                <a:off x="816" y="2640"/>
                <a:ext cx="46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5" name="Line 7"/>
              <p:cNvSpPr>
                <a:spLocks noChangeShapeType="1"/>
              </p:cNvSpPr>
              <p:nvPr/>
            </p:nvSpPr>
            <p:spPr bwMode="auto">
              <a:xfrm>
                <a:off x="816" y="3024"/>
                <a:ext cx="46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6" name="Line 8"/>
              <p:cNvSpPr>
                <a:spLocks noChangeShapeType="1"/>
              </p:cNvSpPr>
              <p:nvPr/>
            </p:nvSpPr>
            <p:spPr bwMode="auto">
              <a:xfrm>
                <a:off x="816" y="3408"/>
                <a:ext cx="46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7" name="Line 9"/>
              <p:cNvSpPr>
                <a:spLocks noChangeShapeType="1"/>
              </p:cNvSpPr>
              <p:nvPr/>
            </p:nvSpPr>
            <p:spPr bwMode="auto">
              <a:xfrm>
                <a:off x="816" y="3792"/>
                <a:ext cx="46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8" name="Line 10"/>
              <p:cNvSpPr>
                <a:spLocks noChangeShapeType="1"/>
              </p:cNvSpPr>
              <p:nvPr/>
            </p:nvSpPr>
            <p:spPr bwMode="auto">
              <a:xfrm>
                <a:off x="816" y="4176"/>
                <a:ext cx="46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9" name="Text Box 11"/>
              <p:cNvSpPr txBox="1">
                <a:spLocks noChangeArrowheads="1"/>
              </p:cNvSpPr>
              <p:nvPr/>
            </p:nvSpPr>
            <p:spPr bwMode="auto">
              <a:xfrm>
                <a:off x="4838" y="1407"/>
                <a:ext cx="351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4400" b="1"/>
                  <a:t>B</a:t>
                </a:r>
              </a:p>
            </p:txBody>
          </p:sp>
        </p:grpSp>
        <p:grpSp>
          <p:nvGrpSpPr>
            <p:cNvPr id="43013" name="Group 12"/>
            <p:cNvGrpSpPr>
              <a:grpSpLocks/>
            </p:cNvGrpSpPr>
            <p:nvPr/>
          </p:nvGrpSpPr>
          <p:grpSpPr bwMode="auto">
            <a:xfrm>
              <a:off x="2063" y="1584"/>
              <a:ext cx="1873" cy="1940"/>
              <a:chOff x="2063" y="1584"/>
              <a:chExt cx="1873" cy="1940"/>
            </a:xfrm>
          </p:grpSpPr>
          <p:sp>
            <p:nvSpPr>
              <p:cNvPr id="43019" name="Rectangle 13"/>
              <p:cNvSpPr>
                <a:spLocks noChangeArrowheads="1"/>
              </p:cNvSpPr>
              <p:nvPr/>
            </p:nvSpPr>
            <p:spPr bwMode="auto">
              <a:xfrm>
                <a:off x="2064" y="1632"/>
                <a:ext cx="1872" cy="1872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20" name="Line 14"/>
              <p:cNvSpPr>
                <a:spLocks noChangeShapeType="1"/>
              </p:cNvSpPr>
              <p:nvPr/>
            </p:nvSpPr>
            <p:spPr bwMode="auto">
              <a:xfrm>
                <a:off x="2064" y="1632"/>
                <a:ext cx="336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21" name="Line 15"/>
              <p:cNvSpPr>
                <a:spLocks noChangeShapeType="1"/>
              </p:cNvSpPr>
              <p:nvPr/>
            </p:nvSpPr>
            <p:spPr bwMode="auto">
              <a:xfrm>
                <a:off x="3408" y="1632"/>
                <a:ext cx="336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22" name="Line 16"/>
              <p:cNvSpPr>
                <a:spLocks noChangeShapeType="1"/>
              </p:cNvSpPr>
              <p:nvPr/>
            </p:nvSpPr>
            <p:spPr bwMode="auto">
              <a:xfrm rot="5400000">
                <a:off x="3767" y="1895"/>
                <a:ext cx="336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23" name="Line 17"/>
              <p:cNvSpPr>
                <a:spLocks noChangeShapeType="1"/>
              </p:cNvSpPr>
              <p:nvPr/>
            </p:nvSpPr>
            <p:spPr bwMode="auto">
              <a:xfrm rot="5400000">
                <a:off x="3767" y="3239"/>
                <a:ext cx="336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24" name="Line 18"/>
              <p:cNvSpPr>
                <a:spLocks noChangeShapeType="1"/>
              </p:cNvSpPr>
              <p:nvPr/>
            </p:nvSpPr>
            <p:spPr bwMode="auto">
              <a:xfrm rot="10800000">
                <a:off x="3551" y="3503"/>
                <a:ext cx="336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25" name="Line 19"/>
              <p:cNvSpPr>
                <a:spLocks noChangeShapeType="1"/>
              </p:cNvSpPr>
              <p:nvPr/>
            </p:nvSpPr>
            <p:spPr bwMode="auto">
              <a:xfrm rot="10800000">
                <a:off x="2207" y="3503"/>
                <a:ext cx="336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26" name="Line 20"/>
              <p:cNvSpPr>
                <a:spLocks noChangeShapeType="1"/>
              </p:cNvSpPr>
              <p:nvPr/>
            </p:nvSpPr>
            <p:spPr bwMode="auto">
              <a:xfrm rot="-5400000">
                <a:off x="1895" y="3239"/>
                <a:ext cx="336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27" name="Line 21"/>
              <p:cNvSpPr>
                <a:spLocks noChangeShapeType="1"/>
              </p:cNvSpPr>
              <p:nvPr/>
            </p:nvSpPr>
            <p:spPr bwMode="auto">
              <a:xfrm rot="-5400000">
                <a:off x="1895" y="1895"/>
                <a:ext cx="336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28" name="Text Box 22"/>
              <p:cNvSpPr txBox="1">
                <a:spLocks noChangeArrowheads="1"/>
              </p:cNvSpPr>
              <p:nvPr/>
            </p:nvSpPr>
            <p:spPr bwMode="auto">
              <a:xfrm>
                <a:off x="2112" y="1584"/>
                <a:ext cx="196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3600">
                    <a:solidFill>
                      <a:srgbClr val="FF0000"/>
                    </a:solidFill>
                  </a:rPr>
                  <a:t>i</a:t>
                </a:r>
              </a:p>
            </p:txBody>
          </p:sp>
          <p:sp>
            <p:nvSpPr>
              <p:cNvPr id="43029" name="Text Box 23"/>
              <p:cNvSpPr txBox="1">
                <a:spLocks noChangeArrowheads="1"/>
              </p:cNvSpPr>
              <p:nvPr/>
            </p:nvSpPr>
            <p:spPr bwMode="auto">
              <a:xfrm>
                <a:off x="2064" y="3120"/>
                <a:ext cx="196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3600">
                    <a:solidFill>
                      <a:srgbClr val="FF0000"/>
                    </a:solidFill>
                  </a:rPr>
                  <a:t>i</a:t>
                </a:r>
              </a:p>
            </p:txBody>
          </p:sp>
          <p:sp>
            <p:nvSpPr>
              <p:cNvPr id="43030" name="Text Box 24"/>
              <p:cNvSpPr txBox="1">
                <a:spLocks noChangeArrowheads="1"/>
              </p:cNvSpPr>
              <p:nvPr/>
            </p:nvSpPr>
            <p:spPr bwMode="auto">
              <a:xfrm>
                <a:off x="3648" y="1584"/>
                <a:ext cx="196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3600">
                    <a:solidFill>
                      <a:srgbClr val="FF0000"/>
                    </a:solidFill>
                  </a:rPr>
                  <a:t>i</a:t>
                </a:r>
              </a:p>
            </p:txBody>
          </p:sp>
          <p:sp>
            <p:nvSpPr>
              <p:cNvPr id="43031" name="Text Box 25"/>
              <p:cNvSpPr txBox="1">
                <a:spLocks noChangeArrowheads="1"/>
              </p:cNvSpPr>
              <p:nvPr/>
            </p:nvSpPr>
            <p:spPr bwMode="auto">
              <a:xfrm>
                <a:off x="3648" y="3120"/>
                <a:ext cx="196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3600">
                    <a:solidFill>
                      <a:srgbClr val="FF0000"/>
                    </a:solidFill>
                  </a:rPr>
                  <a:t>i</a:t>
                </a:r>
              </a:p>
            </p:txBody>
          </p:sp>
        </p:grpSp>
        <p:grpSp>
          <p:nvGrpSpPr>
            <p:cNvPr id="43014" name="Group 26"/>
            <p:cNvGrpSpPr>
              <a:grpSpLocks/>
            </p:cNvGrpSpPr>
            <p:nvPr/>
          </p:nvGrpSpPr>
          <p:grpSpPr bwMode="auto">
            <a:xfrm>
              <a:off x="2064" y="1056"/>
              <a:ext cx="2276" cy="2448"/>
              <a:chOff x="2064" y="1056"/>
              <a:chExt cx="2276" cy="2448"/>
            </a:xfrm>
          </p:grpSpPr>
          <p:sp>
            <p:nvSpPr>
              <p:cNvPr id="43015" name="Text Box 27"/>
              <p:cNvSpPr txBox="1">
                <a:spLocks noChangeArrowheads="1"/>
              </p:cNvSpPr>
              <p:nvPr/>
            </p:nvSpPr>
            <p:spPr bwMode="auto">
              <a:xfrm>
                <a:off x="2784" y="1056"/>
                <a:ext cx="244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3600">
                    <a:solidFill>
                      <a:schemeClr val="accent2"/>
                    </a:solidFill>
                  </a:rPr>
                  <a:t>a</a:t>
                </a:r>
              </a:p>
            </p:txBody>
          </p:sp>
          <p:sp>
            <p:nvSpPr>
              <p:cNvPr id="43016" name="Text Box 28"/>
              <p:cNvSpPr txBox="1">
                <a:spLocks noChangeArrowheads="1"/>
              </p:cNvSpPr>
              <p:nvPr/>
            </p:nvSpPr>
            <p:spPr bwMode="auto">
              <a:xfrm>
                <a:off x="4080" y="2304"/>
                <a:ext cx="260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3600">
                    <a:solidFill>
                      <a:schemeClr val="accent2"/>
                    </a:solidFill>
                  </a:rPr>
                  <a:t>b</a:t>
                </a:r>
              </a:p>
            </p:txBody>
          </p:sp>
          <p:sp>
            <p:nvSpPr>
              <p:cNvPr id="43017" name="Line 29"/>
              <p:cNvSpPr>
                <a:spLocks noChangeShapeType="1"/>
              </p:cNvSpPr>
              <p:nvPr/>
            </p:nvSpPr>
            <p:spPr bwMode="auto">
              <a:xfrm>
                <a:off x="2064" y="1392"/>
                <a:ext cx="1824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sysDot"/>
                <a:round/>
                <a:headEnd type="triangle" w="med" len="med"/>
                <a:tailEnd type="stealth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8" name="Line 30"/>
              <p:cNvSpPr>
                <a:spLocks noChangeShapeType="1"/>
              </p:cNvSpPr>
              <p:nvPr/>
            </p:nvSpPr>
            <p:spPr bwMode="auto">
              <a:xfrm rot="5400000">
                <a:off x="3168" y="2592"/>
                <a:ext cx="1824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sysDot"/>
                <a:round/>
                <a:headEnd type="triangle" w="med" len="med"/>
                <a:tailEnd type="stealth" w="lg" len="lg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50885" name="Comment 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482850" y="3116263"/>
            <a:ext cx="2235200" cy="1036637"/>
          </a:xfrm>
          <a:custGeom>
            <a:avLst/>
            <a:gdLst>
              <a:gd name="T0" fmla="+- 0 13105 6898"/>
              <a:gd name="T1" fmla="*/ T0 w 6208"/>
              <a:gd name="T2" fmla="+- 0 11536 8655"/>
              <a:gd name="T3" fmla="*/ 11536 h 2882"/>
              <a:gd name="T4" fmla="+- 0 13105 6898"/>
              <a:gd name="T5" fmla="*/ T4 w 6208"/>
              <a:gd name="T6" fmla="+- 0 11536 8655"/>
              <a:gd name="T7" fmla="*/ 11536 h 2882"/>
              <a:gd name="T8" fmla="+- 0 13105 6898"/>
              <a:gd name="T9" fmla="*/ T8 w 6208"/>
              <a:gd name="T10" fmla="+- 0 11536 8655"/>
              <a:gd name="T11" fmla="*/ 11536 h 2882"/>
              <a:gd name="T12" fmla="+- 0 13105 6898"/>
              <a:gd name="T13" fmla="*/ T12 w 6208"/>
              <a:gd name="T14" fmla="+- 0 11536 8655"/>
              <a:gd name="T15" fmla="*/ 11536 h 2882"/>
              <a:gd name="T16" fmla="+- 0 13105 6898"/>
              <a:gd name="T17" fmla="*/ T16 w 6208"/>
              <a:gd name="T18" fmla="+- 0 11536 8655"/>
              <a:gd name="T19" fmla="*/ 11536 h 2882"/>
              <a:gd name="T20" fmla="+- 0 6903 6898"/>
              <a:gd name="T21" fmla="*/ T20 w 6208"/>
              <a:gd name="T22" fmla="+- 0 8676 8655"/>
              <a:gd name="T23" fmla="*/ 8676 h 2882"/>
              <a:gd name="T24" fmla="+- 0 6898 6898"/>
              <a:gd name="T25" fmla="*/ T24 w 6208"/>
              <a:gd name="T26" fmla="+- 0 8655 8655"/>
              <a:gd name="T27" fmla="*/ 8655 h 288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</a:cxnLst>
            <a:rect l="0" t="0" r="r" b="b"/>
            <a:pathLst>
              <a:path w="6208" h="2882" extrusionOk="0">
                <a:moveTo>
                  <a:pt x="6207" y="2881"/>
                </a:moveTo>
                <a:lnTo>
                  <a:pt x="6207" y="2881"/>
                </a:lnTo>
              </a:path>
              <a:path w="6208" h="2882" extrusionOk="0">
                <a:moveTo>
                  <a:pt x="5" y="21"/>
                </a:moveTo>
                <a:cubicBezTo>
                  <a:pt x="3" y="14"/>
                  <a:pt x="2" y="7"/>
                  <a:pt x="0" y="0"/>
                </a:cubicBezTo>
              </a:path>
            </a:pathLst>
          </a:custGeom>
          <a:noFill/>
          <a:ln w="1905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889" name="Comment 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02720375" y="129981325"/>
            <a:ext cx="0" cy="0"/>
          </a:xfrm>
          <a:custGeom>
            <a:avLst/>
            <a:gdLst>
              <a:gd name="T0" fmla="+- 0 20667 20667"/>
              <a:gd name="T1" fmla="*/ T0 w 1"/>
              <a:gd name="T2" fmla="+- 0 8874 8874"/>
              <a:gd name="T3" fmla="*/ 8874 h 1"/>
              <a:gd name="T4" fmla="+- 0 20667 20667"/>
              <a:gd name="T5" fmla="*/ T4 w 1"/>
              <a:gd name="T6" fmla="+- 0 8874 8874"/>
              <a:gd name="T7" fmla="*/ 8874 h 1"/>
              <a:gd name="T8" fmla="+- 0 20667 20667"/>
              <a:gd name="T9" fmla="*/ T8 w 1"/>
              <a:gd name="T10" fmla="+- 0 8874 8874"/>
              <a:gd name="T11" fmla="*/ 8874 h 1"/>
              <a:gd name="T12" fmla="+- 0 20667 20667"/>
              <a:gd name="T13" fmla="*/ T12 w 1"/>
              <a:gd name="T14" fmla="+- 0 8874 8874"/>
              <a:gd name="T15" fmla="*/ 8874 h 1"/>
              <a:gd name="T16" fmla="+- 0 20667 20667"/>
              <a:gd name="T17" fmla="*/ T16 w 1"/>
              <a:gd name="T18" fmla="+- 0 8874 8874"/>
              <a:gd name="T19" fmla="*/ 8874 h 1"/>
              <a:gd name="T20" fmla="+- 0 20667 20667"/>
              <a:gd name="T21" fmla="*/ T20 w 1"/>
              <a:gd name="T22" fmla="+- 0 8874 8874"/>
              <a:gd name="T23" fmla="*/ 8874 h 1"/>
              <a:gd name="T24" fmla="+- 0 20667 20667"/>
              <a:gd name="T25" fmla="*/ T24 w 1"/>
              <a:gd name="T26" fmla="+- 0 8874 8874"/>
              <a:gd name="T27" fmla="*/ 8874 h 1"/>
              <a:gd name="T28" fmla="+- 0 20667 20667"/>
              <a:gd name="T29" fmla="*/ T28 w 1"/>
              <a:gd name="T30" fmla="+- 0 8874 8874"/>
              <a:gd name="T31" fmla="*/ 8874 h 1"/>
              <a:gd name="T32" fmla="+- 0 20667 20667"/>
              <a:gd name="T33" fmla="*/ T32 w 1"/>
              <a:gd name="T34" fmla="+- 0 8874 8874"/>
              <a:gd name="T35" fmla="*/ 8874 h 1"/>
              <a:gd name="T36" fmla="+- 0 20667 20667"/>
              <a:gd name="T37" fmla="*/ T36 w 1"/>
              <a:gd name="T38" fmla="+- 0 8874 8874"/>
              <a:gd name="T39" fmla="*/ 8874 h 1"/>
              <a:gd name="T40" fmla="+- 0 20667 20667"/>
              <a:gd name="T41" fmla="*/ T40 w 1"/>
              <a:gd name="T42" fmla="+- 0 8874 8874"/>
              <a:gd name="T43" fmla="*/ 8874 h 1"/>
              <a:gd name="T44" fmla="+- 0 20667 20667"/>
              <a:gd name="T45" fmla="*/ T44 w 1"/>
              <a:gd name="T46" fmla="+- 0 8874 8874"/>
              <a:gd name="T47" fmla="*/ 8874 h 1"/>
              <a:gd name="T48" fmla="+- 0 20667 20667"/>
              <a:gd name="T49" fmla="*/ T48 w 1"/>
              <a:gd name="T50" fmla="+- 0 8874 8874"/>
              <a:gd name="T51" fmla="*/ 8874 h 1"/>
              <a:gd name="T52" fmla="+- 0 20667 20667"/>
              <a:gd name="T53" fmla="*/ T52 w 1"/>
              <a:gd name="T54" fmla="+- 0 8874 8874"/>
              <a:gd name="T55" fmla="*/ 8874 h 1"/>
              <a:gd name="T56" fmla="+- 0 20667 20667"/>
              <a:gd name="T57" fmla="*/ T56 w 1"/>
              <a:gd name="T58" fmla="+- 0 8874 8874"/>
              <a:gd name="T59" fmla="*/ 8874 h 1"/>
              <a:gd name="T60" fmla="+- 0 20667 20667"/>
              <a:gd name="T61" fmla="*/ T60 w 1"/>
              <a:gd name="T62" fmla="+- 0 8874 8874"/>
              <a:gd name="T63" fmla="*/ 8874 h 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897" name="Comment 1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15623575" y="202150663"/>
            <a:ext cx="0" cy="0"/>
          </a:xfrm>
          <a:custGeom>
            <a:avLst/>
            <a:gdLst>
              <a:gd name="T0" fmla="+- 0 21548 21548"/>
              <a:gd name="T1" fmla="*/ T0 w 1"/>
              <a:gd name="T2" fmla="+- 0 13801 13801"/>
              <a:gd name="T3" fmla="*/ 13801 h 1"/>
              <a:gd name="T4" fmla="+- 0 21548 21548"/>
              <a:gd name="T5" fmla="*/ T4 w 1"/>
              <a:gd name="T6" fmla="+- 0 13801 13801"/>
              <a:gd name="T7" fmla="*/ 13801 h 1"/>
              <a:gd name="T8" fmla="+- 0 21548 21548"/>
              <a:gd name="T9" fmla="*/ T8 w 1"/>
              <a:gd name="T10" fmla="+- 0 13801 13801"/>
              <a:gd name="T11" fmla="*/ 13801 h 1"/>
              <a:gd name="T12" fmla="+- 0 21548 21548"/>
              <a:gd name="T13" fmla="*/ T12 w 1"/>
              <a:gd name="T14" fmla="+- 0 13801 13801"/>
              <a:gd name="T15" fmla="*/ 13801 h 1"/>
              <a:gd name="T16" fmla="+- 0 21548 21548"/>
              <a:gd name="T17" fmla="*/ T16 w 1"/>
              <a:gd name="T18" fmla="+- 0 13801 13801"/>
              <a:gd name="T19" fmla="*/ 13801 h 1"/>
              <a:gd name="T20" fmla="+- 0 21548 21548"/>
              <a:gd name="T21" fmla="*/ T20 w 1"/>
              <a:gd name="T22" fmla="+- 0 13801 13801"/>
              <a:gd name="T23" fmla="*/ 13801 h 1"/>
              <a:gd name="T24" fmla="+- 0 21548 21548"/>
              <a:gd name="T25" fmla="*/ T24 w 1"/>
              <a:gd name="T26" fmla="+- 0 13801 13801"/>
              <a:gd name="T27" fmla="*/ 13801 h 1"/>
              <a:gd name="T28" fmla="+- 0 21548 21548"/>
              <a:gd name="T29" fmla="*/ T28 w 1"/>
              <a:gd name="T30" fmla="+- 0 13801 13801"/>
              <a:gd name="T31" fmla="*/ 13801 h 1"/>
              <a:gd name="T32" fmla="+- 0 21548 21548"/>
              <a:gd name="T33" fmla="*/ T32 w 1"/>
              <a:gd name="T34" fmla="+- 0 13801 13801"/>
              <a:gd name="T35" fmla="*/ 13801 h 1"/>
              <a:gd name="T36" fmla="+- 0 21548 21548"/>
              <a:gd name="T37" fmla="*/ T36 w 1"/>
              <a:gd name="T38" fmla="+- 0 13801 13801"/>
              <a:gd name="T39" fmla="*/ 13801 h 1"/>
              <a:gd name="T40" fmla="+- 0 21548 21548"/>
              <a:gd name="T41" fmla="*/ T40 w 1"/>
              <a:gd name="T42" fmla="+- 0 13801 13801"/>
              <a:gd name="T43" fmla="*/ 13801 h 1"/>
              <a:gd name="T44" fmla="+- 0 21548 21548"/>
              <a:gd name="T45" fmla="*/ T44 w 1"/>
              <a:gd name="T46" fmla="+- 0 13801 13801"/>
              <a:gd name="T47" fmla="*/ 13801 h 1"/>
              <a:gd name="T48" fmla="+- 0 21548 21548"/>
              <a:gd name="T49" fmla="*/ T48 w 1"/>
              <a:gd name="T50" fmla="+- 0 13801 13801"/>
              <a:gd name="T51" fmla="*/ 13801 h 1"/>
              <a:gd name="T52" fmla="+- 0 21548 21548"/>
              <a:gd name="T53" fmla="*/ T52 w 1"/>
              <a:gd name="T54" fmla="+- 0 13801 13801"/>
              <a:gd name="T55" fmla="*/ 13801 h 1"/>
              <a:gd name="T56" fmla="+- 0 21548 21548"/>
              <a:gd name="T57" fmla="*/ T56 w 1"/>
              <a:gd name="T58" fmla="+- 0 13801 13801"/>
              <a:gd name="T59" fmla="*/ 13801 h 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903" name="Comment 2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99090163" y="178274663"/>
            <a:ext cx="0" cy="0"/>
          </a:xfrm>
          <a:custGeom>
            <a:avLst/>
            <a:gdLst>
              <a:gd name="T0" fmla="+- 0 6765 6765"/>
              <a:gd name="T1" fmla="*/ T0 w 1"/>
              <a:gd name="T2" fmla="+- 0 12171 12171"/>
              <a:gd name="T3" fmla="*/ 12171 h 1"/>
              <a:gd name="T4" fmla="+- 0 6765 6765"/>
              <a:gd name="T5" fmla="*/ T4 w 1"/>
              <a:gd name="T6" fmla="+- 0 12171 12171"/>
              <a:gd name="T7" fmla="*/ 12171 h 1"/>
              <a:gd name="T8" fmla="+- 0 6765 6765"/>
              <a:gd name="T9" fmla="*/ T8 w 1"/>
              <a:gd name="T10" fmla="+- 0 12171 12171"/>
              <a:gd name="T11" fmla="*/ 12171 h 1"/>
              <a:gd name="T12" fmla="+- 0 6765 6765"/>
              <a:gd name="T13" fmla="*/ T12 w 1"/>
              <a:gd name="T14" fmla="+- 0 12171 12171"/>
              <a:gd name="T15" fmla="*/ 12171 h 1"/>
              <a:gd name="T16" fmla="+- 0 6765 6765"/>
              <a:gd name="T17" fmla="*/ T16 w 1"/>
              <a:gd name="T18" fmla="+- 0 12171 12171"/>
              <a:gd name="T19" fmla="*/ 12171 h 1"/>
              <a:gd name="T20" fmla="+- 0 6765 6765"/>
              <a:gd name="T21" fmla="*/ T20 w 1"/>
              <a:gd name="T22" fmla="+- 0 12171 12171"/>
              <a:gd name="T23" fmla="*/ 12171 h 1"/>
              <a:gd name="T24" fmla="+- 0 6765 6765"/>
              <a:gd name="T25" fmla="*/ T24 w 1"/>
              <a:gd name="T26" fmla="+- 0 12171 12171"/>
              <a:gd name="T27" fmla="*/ 12171 h 1"/>
              <a:gd name="T28" fmla="+- 0 6765 6765"/>
              <a:gd name="T29" fmla="*/ T28 w 1"/>
              <a:gd name="T30" fmla="+- 0 12171 12171"/>
              <a:gd name="T31" fmla="*/ 12171 h 1"/>
              <a:gd name="T32" fmla="+- 0 6765 6765"/>
              <a:gd name="T33" fmla="*/ T32 w 1"/>
              <a:gd name="T34" fmla="+- 0 12171 12171"/>
              <a:gd name="T35" fmla="*/ 12171 h 1"/>
              <a:gd name="T36" fmla="+- 0 6765 6765"/>
              <a:gd name="T37" fmla="*/ T36 w 1"/>
              <a:gd name="T38" fmla="+- 0 12171 12171"/>
              <a:gd name="T39" fmla="*/ 12171 h 1"/>
              <a:gd name="T40" fmla="+- 0 6765 6765"/>
              <a:gd name="T41" fmla="*/ T40 w 1"/>
              <a:gd name="T42" fmla="+- 0 12171 12171"/>
              <a:gd name="T43" fmla="*/ 12171 h 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13720" y="1213200"/>
              <a:ext cx="7752240" cy="55148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9680" y="1204560"/>
                <a:ext cx="7781040" cy="553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08300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2" name="Rectangle 3"/>
          <p:cNvSpPr>
            <a:spLocks noGrp="1" noChangeArrowheads="1"/>
          </p:cNvSpPr>
          <p:nvPr>
            <p:ph idx="1"/>
          </p:nvPr>
        </p:nvSpPr>
        <p:spPr>
          <a:xfrm>
            <a:off x="0" y="228600"/>
            <a:ext cx="9144000" cy="13716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b="1" dirty="0" smtClean="0"/>
              <a:t>Sample Problem:</a:t>
            </a:r>
            <a:r>
              <a:rPr lang="en-US" sz="2800" dirty="0" smtClean="0"/>
              <a:t> Calculate the torque on a 40.0 cm length of wire, bent into a square, if it carries 20.0 amperes of electrical current with its normal perpendicular to a magnetic field of strength 0.520 T.</a:t>
            </a:r>
          </a:p>
        </p:txBody>
      </p:sp>
      <p:sp>
        <p:nvSpPr>
          <p:cNvPr id="266241" name="Comment 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97565963" y="50768250"/>
            <a:ext cx="0" cy="0"/>
          </a:xfrm>
          <a:custGeom>
            <a:avLst/>
            <a:gdLst>
              <a:gd name="T0" fmla="+- 0 13488 13488"/>
              <a:gd name="T1" fmla="*/ T0 w 1"/>
              <a:gd name="T2" fmla="+- 0 3466 3466"/>
              <a:gd name="T3" fmla="*/ 3466 h 1"/>
              <a:gd name="T4" fmla="+- 0 13488 13488"/>
              <a:gd name="T5" fmla="*/ T4 w 1"/>
              <a:gd name="T6" fmla="+- 0 3466 3466"/>
              <a:gd name="T7" fmla="*/ 3466 h 1"/>
              <a:gd name="T8" fmla="+- 0 13488 13488"/>
              <a:gd name="T9" fmla="*/ T8 w 1"/>
              <a:gd name="T10" fmla="+- 0 3466 3466"/>
              <a:gd name="T11" fmla="*/ 3466 h 1"/>
              <a:gd name="T12" fmla="+- 0 13488 13488"/>
              <a:gd name="T13" fmla="*/ T12 w 1"/>
              <a:gd name="T14" fmla="+- 0 3466 3466"/>
              <a:gd name="T15" fmla="*/ 3466 h 1"/>
              <a:gd name="T16" fmla="+- 0 13488 13488"/>
              <a:gd name="T17" fmla="*/ T16 w 1"/>
              <a:gd name="T18" fmla="+- 0 3466 3466"/>
              <a:gd name="T19" fmla="*/ 3466 h 1"/>
              <a:gd name="T20" fmla="+- 0 13488 13488"/>
              <a:gd name="T21" fmla="*/ T20 w 1"/>
              <a:gd name="T22" fmla="+- 0 3466 3466"/>
              <a:gd name="T23" fmla="*/ 3466 h 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24880" y="1330560"/>
              <a:ext cx="2924280" cy="28634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1280" y="1324440"/>
                <a:ext cx="2943000" cy="28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1659600" y="1766880"/>
              <a:ext cx="7256520" cy="40158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45200" y="1760040"/>
                <a:ext cx="7286400" cy="403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35539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930775"/>
            <a:ext cx="7772400" cy="1470025"/>
          </a:xfrm>
        </p:spPr>
        <p:txBody>
          <a:bodyPr/>
          <a:lstStyle/>
          <a:p>
            <a:r>
              <a:rPr lang="en-US" dirty="0" smtClean="0"/>
              <a:t>Path of Charged Particles in Magnetic Field</a:t>
            </a:r>
          </a:p>
        </p:txBody>
      </p:sp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687" y="63499"/>
            <a:ext cx="5334000" cy="494552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 Board Objectives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0700"/>
            <a:ext cx="10363200" cy="327644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40840" y="2288160"/>
              <a:ext cx="7851600" cy="25830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8320" y="2273040"/>
                <a:ext cx="7868160" cy="261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907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" name="Rectangle 260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1828800"/>
          </a:xfrm>
        </p:spPr>
        <p:txBody>
          <a:bodyPr/>
          <a:lstStyle/>
          <a:p>
            <a:pPr eaLnBrk="1" hangingPunct="1"/>
            <a:r>
              <a:rPr lang="en-US" altLang="en-US" sz="2400" b="1" smtClean="0"/>
              <a:t>Sample Problem:</a:t>
            </a:r>
            <a:r>
              <a:rPr lang="en-US" altLang="en-US" sz="2400" smtClean="0"/>
              <a:t> A charge of mass m and charge q moves at speed v at right angles to magnetic field B as shown. Derive an expression for the path of the particle as a function of charge, mass, speed, and magnetic field strength.</a:t>
            </a:r>
            <a:endParaRPr lang="en-US" sz="2400" smtClean="0"/>
          </a:p>
        </p:txBody>
      </p:sp>
      <p:grpSp>
        <p:nvGrpSpPr>
          <p:cNvPr id="2" name="Group 261"/>
          <p:cNvGrpSpPr>
            <a:grpSpLocks/>
          </p:cNvGrpSpPr>
          <p:nvPr/>
        </p:nvGrpSpPr>
        <p:grpSpPr bwMode="auto">
          <a:xfrm>
            <a:off x="304800" y="1828800"/>
            <a:ext cx="4191000" cy="3124200"/>
            <a:chOff x="0" y="960"/>
            <a:chExt cx="2640" cy="1968"/>
          </a:xfrm>
        </p:grpSpPr>
        <p:grpSp>
          <p:nvGrpSpPr>
            <p:cNvPr id="3" name="Group 253"/>
            <p:cNvGrpSpPr>
              <a:grpSpLocks/>
            </p:cNvGrpSpPr>
            <p:nvPr/>
          </p:nvGrpSpPr>
          <p:grpSpPr bwMode="auto">
            <a:xfrm>
              <a:off x="0" y="960"/>
              <a:ext cx="2640" cy="1968"/>
              <a:chOff x="816" y="2160"/>
              <a:chExt cx="2640" cy="1968"/>
            </a:xfrm>
          </p:grpSpPr>
          <p:sp>
            <p:nvSpPr>
              <p:cNvPr id="8220" name="Oval 42"/>
              <p:cNvSpPr>
                <a:spLocks noChangeArrowheads="1"/>
              </p:cNvSpPr>
              <p:nvPr/>
            </p:nvSpPr>
            <p:spPr bwMode="auto">
              <a:xfrm>
                <a:off x="816" y="2160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1" name="Oval 43"/>
              <p:cNvSpPr>
                <a:spLocks noChangeArrowheads="1"/>
              </p:cNvSpPr>
              <p:nvPr/>
            </p:nvSpPr>
            <p:spPr bwMode="auto">
              <a:xfrm>
                <a:off x="1104" y="2160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2" name="Oval 44"/>
              <p:cNvSpPr>
                <a:spLocks noChangeArrowheads="1"/>
              </p:cNvSpPr>
              <p:nvPr/>
            </p:nvSpPr>
            <p:spPr bwMode="auto">
              <a:xfrm>
                <a:off x="1392" y="2160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3" name="Oval 45"/>
              <p:cNvSpPr>
                <a:spLocks noChangeArrowheads="1"/>
              </p:cNvSpPr>
              <p:nvPr/>
            </p:nvSpPr>
            <p:spPr bwMode="auto">
              <a:xfrm>
                <a:off x="1680" y="2160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4" name="Oval 46"/>
              <p:cNvSpPr>
                <a:spLocks noChangeArrowheads="1"/>
              </p:cNvSpPr>
              <p:nvPr/>
            </p:nvSpPr>
            <p:spPr bwMode="auto">
              <a:xfrm>
                <a:off x="1968" y="2160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5" name="Oval 47"/>
              <p:cNvSpPr>
                <a:spLocks noChangeArrowheads="1"/>
              </p:cNvSpPr>
              <p:nvPr/>
            </p:nvSpPr>
            <p:spPr bwMode="auto">
              <a:xfrm>
                <a:off x="2256" y="2160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6" name="Oval 48"/>
              <p:cNvSpPr>
                <a:spLocks noChangeArrowheads="1"/>
              </p:cNvSpPr>
              <p:nvPr/>
            </p:nvSpPr>
            <p:spPr bwMode="auto">
              <a:xfrm>
                <a:off x="2544" y="2160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7" name="Oval 49"/>
              <p:cNvSpPr>
                <a:spLocks noChangeArrowheads="1"/>
              </p:cNvSpPr>
              <p:nvPr/>
            </p:nvSpPr>
            <p:spPr bwMode="auto">
              <a:xfrm>
                <a:off x="2832" y="2160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8" name="Oval 50"/>
              <p:cNvSpPr>
                <a:spLocks noChangeArrowheads="1"/>
              </p:cNvSpPr>
              <p:nvPr/>
            </p:nvSpPr>
            <p:spPr bwMode="auto">
              <a:xfrm>
                <a:off x="3120" y="2160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9" name="Oval 51"/>
              <p:cNvSpPr>
                <a:spLocks noChangeArrowheads="1"/>
              </p:cNvSpPr>
              <p:nvPr/>
            </p:nvSpPr>
            <p:spPr bwMode="auto">
              <a:xfrm>
                <a:off x="3408" y="2160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0" name="Oval 152"/>
              <p:cNvSpPr>
                <a:spLocks noChangeArrowheads="1"/>
              </p:cNvSpPr>
              <p:nvPr/>
            </p:nvSpPr>
            <p:spPr bwMode="auto">
              <a:xfrm>
                <a:off x="816" y="2400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1" name="Oval 153"/>
              <p:cNvSpPr>
                <a:spLocks noChangeArrowheads="1"/>
              </p:cNvSpPr>
              <p:nvPr/>
            </p:nvSpPr>
            <p:spPr bwMode="auto">
              <a:xfrm>
                <a:off x="1104" y="2400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2" name="Oval 154"/>
              <p:cNvSpPr>
                <a:spLocks noChangeArrowheads="1"/>
              </p:cNvSpPr>
              <p:nvPr/>
            </p:nvSpPr>
            <p:spPr bwMode="auto">
              <a:xfrm>
                <a:off x="1392" y="2400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3" name="Oval 155"/>
              <p:cNvSpPr>
                <a:spLocks noChangeArrowheads="1"/>
              </p:cNvSpPr>
              <p:nvPr/>
            </p:nvSpPr>
            <p:spPr bwMode="auto">
              <a:xfrm>
                <a:off x="1680" y="2400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4" name="Oval 156"/>
              <p:cNvSpPr>
                <a:spLocks noChangeArrowheads="1"/>
              </p:cNvSpPr>
              <p:nvPr/>
            </p:nvSpPr>
            <p:spPr bwMode="auto">
              <a:xfrm>
                <a:off x="1968" y="2400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5" name="Oval 157"/>
              <p:cNvSpPr>
                <a:spLocks noChangeArrowheads="1"/>
              </p:cNvSpPr>
              <p:nvPr/>
            </p:nvSpPr>
            <p:spPr bwMode="auto">
              <a:xfrm>
                <a:off x="2256" y="2400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6" name="Oval 158"/>
              <p:cNvSpPr>
                <a:spLocks noChangeArrowheads="1"/>
              </p:cNvSpPr>
              <p:nvPr/>
            </p:nvSpPr>
            <p:spPr bwMode="auto">
              <a:xfrm>
                <a:off x="2544" y="2400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7" name="Oval 159"/>
              <p:cNvSpPr>
                <a:spLocks noChangeArrowheads="1"/>
              </p:cNvSpPr>
              <p:nvPr/>
            </p:nvSpPr>
            <p:spPr bwMode="auto">
              <a:xfrm>
                <a:off x="2832" y="2400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8" name="Oval 160"/>
              <p:cNvSpPr>
                <a:spLocks noChangeArrowheads="1"/>
              </p:cNvSpPr>
              <p:nvPr/>
            </p:nvSpPr>
            <p:spPr bwMode="auto">
              <a:xfrm>
                <a:off x="3120" y="2400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9" name="Oval 161"/>
              <p:cNvSpPr>
                <a:spLocks noChangeArrowheads="1"/>
              </p:cNvSpPr>
              <p:nvPr/>
            </p:nvSpPr>
            <p:spPr bwMode="auto">
              <a:xfrm>
                <a:off x="3408" y="2400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0" name="Oval 162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1" name="Oval 163"/>
              <p:cNvSpPr>
                <a:spLocks noChangeArrowheads="1"/>
              </p:cNvSpPr>
              <p:nvPr/>
            </p:nvSpPr>
            <p:spPr bwMode="auto">
              <a:xfrm>
                <a:off x="1104" y="2640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2" name="Oval 164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3" name="Oval 165"/>
              <p:cNvSpPr>
                <a:spLocks noChangeArrowheads="1"/>
              </p:cNvSpPr>
              <p:nvPr/>
            </p:nvSpPr>
            <p:spPr bwMode="auto">
              <a:xfrm>
                <a:off x="1680" y="2640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4" name="Oval 166"/>
              <p:cNvSpPr>
                <a:spLocks noChangeArrowheads="1"/>
              </p:cNvSpPr>
              <p:nvPr/>
            </p:nvSpPr>
            <p:spPr bwMode="auto">
              <a:xfrm>
                <a:off x="1968" y="2640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5" name="Oval 167"/>
              <p:cNvSpPr>
                <a:spLocks noChangeArrowheads="1"/>
              </p:cNvSpPr>
              <p:nvPr/>
            </p:nvSpPr>
            <p:spPr bwMode="auto">
              <a:xfrm>
                <a:off x="2256" y="2640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6" name="Oval 168"/>
              <p:cNvSpPr>
                <a:spLocks noChangeArrowheads="1"/>
              </p:cNvSpPr>
              <p:nvPr/>
            </p:nvSpPr>
            <p:spPr bwMode="auto">
              <a:xfrm>
                <a:off x="2544" y="2640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7" name="Oval 169"/>
              <p:cNvSpPr>
                <a:spLocks noChangeArrowheads="1"/>
              </p:cNvSpPr>
              <p:nvPr/>
            </p:nvSpPr>
            <p:spPr bwMode="auto">
              <a:xfrm>
                <a:off x="2832" y="2640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8" name="Oval 170"/>
              <p:cNvSpPr>
                <a:spLocks noChangeArrowheads="1"/>
              </p:cNvSpPr>
              <p:nvPr/>
            </p:nvSpPr>
            <p:spPr bwMode="auto">
              <a:xfrm>
                <a:off x="3120" y="2640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9" name="Oval 171"/>
              <p:cNvSpPr>
                <a:spLocks noChangeArrowheads="1"/>
              </p:cNvSpPr>
              <p:nvPr/>
            </p:nvSpPr>
            <p:spPr bwMode="auto">
              <a:xfrm>
                <a:off x="3408" y="2640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0" name="Oval 172"/>
              <p:cNvSpPr>
                <a:spLocks noChangeArrowheads="1"/>
              </p:cNvSpPr>
              <p:nvPr/>
            </p:nvSpPr>
            <p:spPr bwMode="auto">
              <a:xfrm>
                <a:off x="816" y="2880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1" name="Oval 173"/>
              <p:cNvSpPr>
                <a:spLocks noChangeArrowheads="1"/>
              </p:cNvSpPr>
              <p:nvPr/>
            </p:nvSpPr>
            <p:spPr bwMode="auto">
              <a:xfrm>
                <a:off x="1104" y="2880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2" name="Oval 174"/>
              <p:cNvSpPr>
                <a:spLocks noChangeArrowheads="1"/>
              </p:cNvSpPr>
              <p:nvPr/>
            </p:nvSpPr>
            <p:spPr bwMode="auto">
              <a:xfrm>
                <a:off x="1392" y="2880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3" name="Oval 175"/>
              <p:cNvSpPr>
                <a:spLocks noChangeArrowheads="1"/>
              </p:cNvSpPr>
              <p:nvPr/>
            </p:nvSpPr>
            <p:spPr bwMode="auto">
              <a:xfrm>
                <a:off x="1680" y="2880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4" name="Oval 176"/>
              <p:cNvSpPr>
                <a:spLocks noChangeArrowheads="1"/>
              </p:cNvSpPr>
              <p:nvPr/>
            </p:nvSpPr>
            <p:spPr bwMode="auto">
              <a:xfrm>
                <a:off x="1968" y="2880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5" name="Oval 177"/>
              <p:cNvSpPr>
                <a:spLocks noChangeArrowheads="1"/>
              </p:cNvSpPr>
              <p:nvPr/>
            </p:nvSpPr>
            <p:spPr bwMode="auto">
              <a:xfrm>
                <a:off x="2256" y="2880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6" name="Oval 178"/>
              <p:cNvSpPr>
                <a:spLocks noChangeArrowheads="1"/>
              </p:cNvSpPr>
              <p:nvPr/>
            </p:nvSpPr>
            <p:spPr bwMode="auto">
              <a:xfrm>
                <a:off x="2544" y="2880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7" name="Oval 179"/>
              <p:cNvSpPr>
                <a:spLocks noChangeArrowheads="1"/>
              </p:cNvSpPr>
              <p:nvPr/>
            </p:nvSpPr>
            <p:spPr bwMode="auto">
              <a:xfrm>
                <a:off x="2832" y="2880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8" name="Oval 180"/>
              <p:cNvSpPr>
                <a:spLocks noChangeArrowheads="1"/>
              </p:cNvSpPr>
              <p:nvPr/>
            </p:nvSpPr>
            <p:spPr bwMode="auto">
              <a:xfrm>
                <a:off x="3120" y="2880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9" name="Oval 181"/>
              <p:cNvSpPr>
                <a:spLocks noChangeArrowheads="1"/>
              </p:cNvSpPr>
              <p:nvPr/>
            </p:nvSpPr>
            <p:spPr bwMode="auto">
              <a:xfrm>
                <a:off x="3408" y="2880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0" name="Oval 182"/>
              <p:cNvSpPr>
                <a:spLocks noChangeArrowheads="1"/>
              </p:cNvSpPr>
              <p:nvPr/>
            </p:nvSpPr>
            <p:spPr bwMode="auto">
              <a:xfrm>
                <a:off x="816" y="3120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1" name="Oval 183"/>
              <p:cNvSpPr>
                <a:spLocks noChangeArrowheads="1"/>
              </p:cNvSpPr>
              <p:nvPr/>
            </p:nvSpPr>
            <p:spPr bwMode="auto">
              <a:xfrm>
                <a:off x="1104" y="3120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2" name="Oval 184"/>
              <p:cNvSpPr>
                <a:spLocks noChangeArrowheads="1"/>
              </p:cNvSpPr>
              <p:nvPr/>
            </p:nvSpPr>
            <p:spPr bwMode="auto">
              <a:xfrm>
                <a:off x="1392" y="3120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3" name="Oval 185"/>
              <p:cNvSpPr>
                <a:spLocks noChangeArrowheads="1"/>
              </p:cNvSpPr>
              <p:nvPr/>
            </p:nvSpPr>
            <p:spPr bwMode="auto">
              <a:xfrm>
                <a:off x="1680" y="3120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4" name="Oval 186"/>
              <p:cNvSpPr>
                <a:spLocks noChangeArrowheads="1"/>
              </p:cNvSpPr>
              <p:nvPr/>
            </p:nvSpPr>
            <p:spPr bwMode="auto">
              <a:xfrm>
                <a:off x="1968" y="3120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5" name="Oval 187"/>
              <p:cNvSpPr>
                <a:spLocks noChangeArrowheads="1"/>
              </p:cNvSpPr>
              <p:nvPr/>
            </p:nvSpPr>
            <p:spPr bwMode="auto">
              <a:xfrm>
                <a:off x="2256" y="3120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6" name="Oval 188"/>
              <p:cNvSpPr>
                <a:spLocks noChangeArrowheads="1"/>
              </p:cNvSpPr>
              <p:nvPr/>
            </p:nvSpPr>
            <p:spPr bwMode="auto">
              <a:xfrm>
                <a:off x="2544" y="3120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7" name="Oval 189"/>
              <p:cNvSpPr>
                <a:spLocks noChangeArrowheads="1"/>
              </p:cNvSpPr>
              <p:nvPr/>
            </p:nvSpPr>
            <p:spPr bwMode="auto">
              <a:xfrm>
                <a:off x="2832" y="3120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8" name="Oval 190"/>
              <p:cNvSpPr>
                <a:spLocks noChangeArrowheads="1"/>
              </p:cNvSpPr>
              <p:nvPr/>
            </p:nvSpPr>
            <p:spPr bwMode="auto">
              <a:xfrm>
                <a:off x="3120" y="3120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9" name="Oval 191"/>
              <p:cNvSpPr>
                <a:spLocks noChangeArrowheads="1"/>
              </p:cNvSpPr>
              <p:nvPr/>
            </p:nvSpPr>
            <p:spPr bwMode="auto">
              <a:xfrm>
                <a:off x="3408" y="3120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0" name="Oval 213"/>
              <p:cNvSpPr>
                <a:spLocks noChangeArrowheads="1"/>
              </p:cNvSpPr>
              <p:nvPr/>
            </p:nvSpPr>
            <p:spPr bwMode="auto">
              <a:xfrm>
                <a:off x="816" y="3360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1" name="Oval 214"/>
              <p:cNvSpPr>
                <a:spLocks noChangeArrowheads="1"/>
              </p:cNvSpPr>
              <p:nvPr/>
            </p:nvSpPr>
            <p:spPr bwMode="auto">
              <a:xfrm>
                <a:off x="1104" y="3360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2" name="Oval 215"/>
              <p:cNvSpPr>
                <a:spLocks noChangeArrowheads="1"/>
              </p:cNvSpPr>
              <p:nvPr/>
            </p:nvSpPr>
            <p:spPr bwMode="auto">
              <a:xfrm>
                <a:off x="1392" y="3360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3" name="Oval 216"/>
              <p:cNvSpPr>
                <a:spLocks noChangeArrowheads="1"/>
              </p:cNvSpPr>
              <p:nvPr/>
            </p:nvSpPr>
            <p:spPr bwMode="auto">
              <a:xfrm>
                <a:off x="1680" y="3360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4" name="Oval 217"/>
              <p:cNvSpPr>
                <a:spLocks noChangeArrowheads="1"/>
              </p:cNvSpPr>
              <p:nvPr/>
            </p:nvSpPr>
            <p:spPr bwMode="auto">
              <a:xfrm>
                <a:off x="1968" y="3360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5" name="Oval 218"/>
              <p:cNvSpPr>
                <a:spLocks noChangeArrowheads="1"/>
              </p:cNvSpPr>
              <p:nvPr/>
            </p:nvSpPr>
            <p:spPr bwMode="auto">
              <a:xfrm>
                <a:off x="2256" y="3360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6" name="Oval 219"/>
              <p:cNvSpPr>
                <a:spLocks noChangeArrowheads="1"/>
              </p:cNvSpPr>
              <p:nvPr/>
            </p:nvSpPr>
            <p:spPr bwMode="auto">
              <a:xfrm>
                <a:off x="2544" y="3360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7" name="Oval 220"/>
              <p:cNvSpPr>
                <a:spLocks noChangeArrowheads="1"/>
              </p:cNvSpPr>
              <p:nvPr/>
            </p:nvSpPr>
            <p:spPr bwMode="auto">
              <a:xfrm>
                <a:off x="2832" y="3360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8" name="Oval 221"/>
              <p:cNvSpPr>
                <a:spLocks noChangeArrowheads="1"/>
              </p:cNvSpPr>
              <p:nvPr/>
            </p:nvSpPr>
            <p:spPr bwMode="auto">
              <a:xfrm>
                <a:off x="3120" y="3360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9" name="Oval 222"/>
              <p:cNvSpPr>
                <a:spLocks noChangeArrowheads="1"/>
              </p:cNvSpPr>
              <p:nvPr/>
            </p:nvSpPr>
            <p:spPr bwMode="auto">
              <a:xfrm>
                <a:off x="3408" y="3360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0" name="Oval 223"/>
              <p:cNvSpPr>
                <a:spLocks noChangeArrowheads="1"/>
              </p:cNvSpPr>
              <p:nvPr/>
            </p:nvSpPr>
            <p:spPr bwMode="auto">
              <a:xfrm>
                <a:off x="816" y="3600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1" name="Oval 224"/>
              <p:cNvSpPr>
                <a:spLocks noChangeArrowheads="1"/>
              </p:cNvSpPr>
              <p:nvPr/>
            </p:nvSpPr>
            <p:spPr bwMode="auto">
              <a:xfrm>
                <a:off x="1104" y="3600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2" name="Oval 225"/>
              <p:cNvSpPr>
                <a:spLocks noChangeArrowheads="1"/>
              </p:cNvSpPr>
              <p:nvPr/>
            </p:nvSpPr>
            <p:spPr bwMode="auto">
              <a:xfrm>
                <a:off x="1392" y="3600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3" name="Oval 226"/>
              <p:cNvSpPr>
                <a:spLocks noChangeArrowheads="1"/>
              </p:cNvSpPr>
              <p:nvPr/>
            </p:nvSpPr>
            <p:spPr bwMode="auto">
              <a:xfrm>
                <a:off x="1680" y="3600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4" name="Oval 227"/>
              <p:cNvSpPr>
                <a:spLocks noChangeArrowheads="1"/>
              </p:cNvSpPr>
              <p:nvPr/>
            </p:nvSpPr>
            <p:spPr bwMode="auto">
              <a:xfrm>
                <a:off x="1968" y="3600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5" name="Oval 228"/>
              <p:cNvSpPr>
                <a:spLocks noChangeArrowheads="1"/>
              </p:cNvSpPr>
              <p:nvPr/>
            </p:nvSpPr>
            <p:spPr bwMode="auto">
              <a:xfrm>
                <a:off x="2256" y="3600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6" name="Oval 229"/>
              <p:cNvSpPr>
                <a:spLocks noChangeArrowheads="1"/>
              </p:cNvSpPr>
              <p:nvPr/>
            </p:nvSpPr>
            <p:spPr bwMode="auto">
              <a:xfrm>
                <a:off x="2544" y="3600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7" name="Oval 230"/>
              <p:cNvSpPr>
                <a:spLocks noChangeArrowheads="1"/>
              </p:cNvSpPr>
              <p:nvPr/>
            </p:nvSpPr>
            <p:spPr bwMode="auto">
              <a:xfrm>
                <a:off x="2832" y="3600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8" name="Oval 231"/>
              <p:cNvSpPr>
                <a:spLocks noChangeArrowheads="1"/>
              </p:cNvSpPr>
              <p:nvPr/>
            </p:nvSpPr>
            <p:spPr bwMode="auto">
              <a:xfrm>
                <a:off x="3120" y="3600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9" name="Oval 232"/>
              <p:cNvSpPr>
                <a:spLocks noChangeArrowheads="1"/>
              </p:cNvSpPr>
              <p:nvPr/>
            </p:nvSpPr>
            <p:spPr bwMode="auto">
              <a:xfrm>
                <a:off x="3408" y="3600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0" name="Oval 233"/>
              <p:cNvSpPr>
                <a:spLocks noChangeArrowheads="1"/>
              </p:cNvSpPr>
              <p:nvPr/>
            </p:nvSpPr>
            <p:spPr bwMode="auto">
              <a:xfrm>
                <a:off x="816" y="3840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1" name="Oval 234"/>
              <p:cNvSpPr>
                <a:spLocks noChangeArrowheads="1"/>
              </p:cNvSpPr>
              <p:nvPr/>
            </p:nvSpPr>
            <p:spPr bwMode="auto">
              <a:xfrm>
                <a:off x="1104" y="3840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2" name="Oval 235"/>
              <p:cNvSpPr>
                <a:spLocks noChangeArrowheads="1"/>
              </p:cNvSpPr>
              <p:nvPr/>
            </p:nvSpPr>
            <p:spPr bwMode="auto">
              <a:xfrm>
                <a:off x="1392" y="3840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3" name="Oval 236"/>
              <p:cNvSpPr>
                <a:spLocks noChangeArrowheads="1"/>
              </p:cNvSpPr>
              <p:nvPr/>
            </p:nvSpPr>
            <p:spPr bwMode="auto">
              <a:xfrm>
                <a:off x="1680" y="3840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4" name="Oval 237"/>
              <p:cNvSpPr>
                <a:spLocks noChangeArrowheads="1"/>
              </p:cNvSpPr>
              <p:nvPr/>
            </p:nvSpPr>
            <p:spPr bwMode="auto">
              <a:xfrm>
                <a:off x="1968" y="3840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5" name="Oval 238"/>
              <p:cNvSpPr>
                <a:spLocks noChangeArrowheads="1"/>
              </p:cNvSpPr>
              <p:nvPr/>
            </p:nvSpPr>
            <p:spPr bwMode="auto">
              <a:xfrm>
                <a:off x="2256" y="3840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6" name="Oval 239"/>
              <p:cNvSpPr>
                <a:spLocks noChangeArrowheads="1"/>
              </p:cNvSpPr>
              <p:nvPr/>
            </p:nvSpPr>
            <p:spPr bwMode="auto">
              <a:xfrm>
                <a:off x="2544" y="3840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7" name="Oval 240"/>
              <p:cNvSpPr>
                <a:spLocks noChangeArrowheads="1"/>
              </p:cNvSpPr>
              <p:nvPr/>
            </p:nvSpPr>
            <p:spPr bwMode="auto">
              <a:xfrm>
                <a:off x="2832" y="3840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8" name="Oval 241"/>
              <p:cNvSpPr>
                <a:spLocks noChangeArrowheads="1"/>
              </p:cNvSpPr>
              <p:nvPr/>
            </p:nvSpPr>
            <p:spPr bwMode="auto">
              <a:xfrm>
                <a:off x="3120" y="3840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9" name="Oval 242"/>
              <p:cNvSpPr>
                <a:spLocks noChangeArrowheads="1"/>
              </p:cNvSpPr>
              <p:nvPr/>
            </p:nvSpPr>
            <p:spPr bwMode="auto">
              <a:xfrm>
                <a:off x="3408" y="3840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00" name="Oval 243"/>
              <p:cNvSpPr>
                <a:spLocks noChangeArrowheads="1"/>
              </p:cNvSpPr>
              <p:nvPr/>
            </p:nvSpPr>
            <p:spPr bwMode="auto">
              <a:xfrm>
                <a:off x="816" y="4080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01" name="Oval 244"/>
              <p:cNvSpPr>
                <a:spLocks noChangeArrowheads="1"/>
              </p:cNvSpPr>
              <p:nvPr/>
            </p:nvSpPr>
            <p:spPr bwMode="auto">
              <a:xfrm>
                <a:off x="1104" y="4080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02" name="Oval 245"/>
              <p:cNvSpPr>
                <a:spLocks noChangeArrowheads="1"/>
              </p:cNvSpPr>
              <p:nvPr/>
            </p:nvSpPr>
            <p:spPr bwMode="auto">
              <a:xfrm>
                <a:off x="1392" y="4080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03" name="Oval 246"/>
              <p:cNvSpPr>
                <a:spLocks noChangeArrowheads="1"/>
              </p:cNvSpPr>
              <p:nvPr/>
            </p:nvSpPr>
            <p:spPr bwMode="auto">
              <a:xfrm>
                <a:off x="1680" y="4080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04" name="Oval 247"/>
              <p:cNvSpPr>
                <a:spLocks noChangeArrowheads="1"/>
              </p:cNvSpPr>
              <p:nvPr/>
            </p:nvSpPr>
            <p:spPr bwMode="auto">
              <a:xfrm>
                <a:off x="1968" y="4080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05" name="Oval 248"/>
              <p:cNvSpPr>
                <a:spLocks noChangeArrowheads="1"/>
              </p:cNvSpPr>
              <p:nvPr/>
            </p:nvSpPr>
            <p:spPr bwMode="auto">
              <a:xfrm>
                <a:off x="2256" y="4080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06" name="Oval 249"/>
              <p:cNvSpPr>
                <a:spLocks noChangeArrowheads="1"/>
              </p:cNvSpPr>
              <p:nvPr/>
            </p:nvSpPr>
            <p:spPr bwMode="auto">
              <a:xfrm>
                <a:off x="2544" y="4080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07" name="Oval 250"/>
              <p:cNvSpPr>
                <a:spLocks noChangeArrowheads="1"/>
              </p:cNvSpPr>
              <p:nvPr/>
            </p:nvSpPr>
            <p:spPr bwMode="auto">
              <a:xfrm>
                <a:off x="2832" y="4080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08" name="Oval 251"/>
              <p:cNvSpPr>
                <a:spLocks noChangeArrowheads="1"/>
              </p:cNvSpPr>
              <p:nvPr/>
            </p:nvSpPr>
            <p:spPr bwMode="auto">
              <a:xfrm>
                <a:off x="3120" y="4080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09" name="Oval 252"/>
              <p:cNvSpPr>
                <a:spLocks noChangeArrowheads="1"/>
              </p:cNvSpPr>
              <p:nvPr/>
            </p:nvSpPr>
            <p:spPr bwMode="auto">
              <a:xfrm>
                <a:off x="3408" y="4080"/>
                <a:ext cx="48" cy="4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215" name="Text Box 5"/>
            <p:cNvSpPr txBox="1">
              <a:spLocks noChangeArrowheads="1"/>
            </p:cNvSpPr>
            <p:nvPr/>
          </p:nvSpPr>
          <p:spPr bwMode="auto">
            <a:xfrm>
              <a:off x="288" y="2296"/>
              <a:ext cx="29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3600">
                  <a:solidFill>
                    <a:schemeClr val="hlink"/>
                  </a:solidFill>
                  <a:latin typeface="Comic Sans MS" pitchFamily="66" charset="0"/>
                </a:rPr>
                <a:t>B</a:t>
              </a:r>
              <a:endParaRPr lang="en-US" altLang="en-US" sz="1400">
                <a:solidFill>
                  <a:schemeClr val="hlink"/>
                </a:solidFill>
                <a:latin typeface="Times" pitchFamily="18" charset="0"/>
              </a:endParaRPr>
            </a:p>
          </p:txBody>
        </p:sp>
        <p:sp>
          <p:nvSpPr>
            <p:cNvPr id="8216" name="Oval 12"/>
            <p:cNvSpPr>
              <a:spLocks noChangeArrowheads="1"/>
            </p:cNvSpPr>
            <p:nvPr/>
          </p:nvSpPr>
          <p:spPr bwMode="auto">
            <a:xfrm>
              <a:off x="1152" y="153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7" name="Line 13"/>
            <p:cNvSpPr>
              <a:spLocks noChangeShapeType="1"/>
            </p:cNvSpPr>
            <p:nvPr/>
          </p:nvSpPr>
          <p:spPr bwMode="auto">
            <a:xfrm>
              <a:off x="1296" y="1584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8" name="Text Box 14"/>
            <p:cNvSpPr txBox="1">
              <a:spLocks noChangeArrowheads="1"/>
            </p:cNvSpPr>
            <p:nvPr/>
          </p:nvSpPr>
          <p:spPr bwMode="auto">
            <a:xfrm>
              <a:off x="1440" y="1392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1800" b="1">
                  <a:latin typeface="Times" pitchFamily="18" charset="0"/>
                </a:rPr>
                <a:t>V</a:t>
              </a:r>
            </a:p>
          </p:txBody>
        </p:sp>
        <p:sp>
          <p:nvSpPr>
            <p:cNvPr id="8219" name="Text Box 258"/>
            <p:cNvSpPr txBox="1">
              <a:spLocks noChangeArrowheads="1"/>
            </p:cNvSpPr>
            <p:nvPr/>
          </p:nvSpPr>
          <p:spPr bwMode="auto">
            <a:xfrm>
              <a:off x="1008" y="1641"/>
              <a:ext cx="35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2800">
                  <a:latin typeface="Times" pitchFamily="18" charset="0"/>
                </a:rPr>
                <a:t>+q</a:t>
              </a:r>
            </a:p>
          </p:txBody>
        </p:sp>
      </p:grpSp>
      <p:sp>
        <p:nvSpPr>
          <p:cNvPr id="229379" name="Comment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444875" y="5207000"/>
            <a:ext cx="7938" cy="1588"/>
          </a:xfrm>
          <a:custGeom>
            <a:avLst/>
            <a:gdLst>
              <a:gd name="T0" fmla="+- 0 9570 9570"/>
              <a:gd name="T1" fmla="*/ T0 w 20"/>
              <a:gd name="T2" fmla="+- 0 14462 14462"/>
              <a:gd name="T3" fmla="*/ 14462 h 1"/>
              <a:gd name="T4" fmla="+- 0 9576 9570"/>
              <a:gd name="T5" fmla="*/ T4 w 20"/>
              <a:gd name="T6" fmla="+- 0 14462 14462"/>
              <a:gd name="T7" fmla="*/ 14462 h 1"/>
              <a:gd name="T8" fmla="+- 0 9583 9570"/>
              <a:gd name="T9" fmla="*/ T8 w 20"/>
              <a:gd name="T10" fmla="+- 0 14462 14462"/>
              <a:gd name="T11" fmla="*/ 14462 h 1"/>
              <a:gd name="T12" fmla="+- 0 9589 9570"/>
              <a:gd name="T13" fmla="*/ T12 w 20"/>
              <a:gd name="T14" fmla="+- 0 14462 14462"/>
              <a:gd name="T15" fmla="*/ 14462 h 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0" h="1" extrusionOk="0">
                <a:moveTo>
                  <a:pt x="0" y="0"/>
                </a:moveTo>
                <a:cubicBezTo>
                  <a:pt x="6" y="0"/>
                  <a:pt x="13" y="0"/>
                  <a:pt x="19" y="0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9383" name="Comment 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03391888" y="192162113"/>
            <a:ext cx="0" cy="0"/>
          </a:xfrm>
          <a:custGeom>
            <a:avLst/>
            <a:gdLst>
              <a:gd name="T0" fmla="+- 0 17023 17023"/>
              <a:gd name="T1" fmla="*/ T0 w 1"/>
              <a:gd name="T2" fmla="+- 0 10782 10782"/>
              <a:gd name="T3" fmla="*/ 10782 h 1"/>
              <a:gd name="T4" fmla="+- 0 17023 17023"/>
              <a:gd name="T5" fmla="*/ T4 w 1"/>
              <a:gd name="T6" fmla="+- 0 10782 10782"/>
              <a:gd name="T7" fmla="*/ 10782 h 1"/>
              <a:gd name="T8" fmla="+- 0 17023 17023"/>
              <a:gd name="T9" fmla="*/ T8 w 1"/>
              <a:gd name="T10" fmla="+- 0 10782 10782"/>
              <a:gd name="T11" fmla="*/ 10782 h 1"/>
              <a:gd name="T12" fmla="+- 0 17023 17023"/>
              <a:gd name="T13" fmla="*/ T12 w 1"/>
              <a:gd name="T14" fmla="+- 0 10782 10782"/>
              <a:gd name="T15" fmla="*/ 10782 h 1"/>
              <a:gd name="T16" fmla="+- 0 17023 17023"/>
              <a:gd name="T17" fmla="*/ T16 w 1"/>
              <a:gd name="T18" fmla="+- 0 10782 10782"/>
              <a:gd name="T19" fmla="*/ 10782 h 1"/>
              <a:gd name="T20" fmla="+- 0 17023 17023"/>
              <a:gd name="T21" fmla="*/ T20 w 1"/>
              <a:gd name="T22" fmla="+- 0 10782 10782"/>
              <a:gd name="T23" fmla="*/ 10782 h 1"/>
              <a:gd name="T24" fmla="+- 0 17023 17023"/>
              <a:gd name="T25" fmla="*/ T24 w 1"/>
              <a:gd name="T26" fmla="+- 0 10782 10782"/>
              <a:gd name="T27" fmla="*/ 10782 h 1"/>
              <a:gd name="T28" fmla="+- 0 17023 17023"/>
              <a:gd name="T29" fmla="*/ T28 w 1"/>
              <a:gd name="T30" fmla="+- 0 10782 10782"/>
              <a:gd name="T31" fmla="*/ 10782 h 1"/>
              <a:gd name="T32" fmla="+- 0 17023 17023"/>
              <a:gd name="T33" fmla="*/ T32 w 1"/>
              <a:gd name="T34" fmla="+- 0 10782 10782"/>
              <a:gd name="T35" fmla="*/ 10782 h 1"/>
              <a:gd name="T36" fmla="+- 0 17023 17023"/>
              <a:gd name="T37" fmla="*/ T36 w 1"/>
              <a:gd name="T38" fmla="+- 0 10782 10782"/>
              <a:gd name="T39" fmla="*/ 10782 h 1"/>
              <a:gd name="T40" fmla="+- 0 17023 17023"/>
              <a:gd name="T41" fmla="*/ T40 w 1"/>
              <a:gd name="T42" fmla="+- 0 10782 10782"/>
              <a:gd name="T43" fmla="*/ 10782 h 1"/>
              <a:gd name="T44" fmla="+- 0 17023 17023"/>
              <a:gd name="T45" fmla="*/ T44 w 1"/>
              <a:gd name="T46" fmla="+- 0 10782 10782"/>
              <a:gd name="T47" fmla="*/ 10782 h 1"/>
              <a:gd name="T48" fmla="+- 0 17023 17023"/>
              <a:gd name="T49" fmla="*/ T48 w 1"/>
              <a:gd name="T50" fmla="+- 0 10782 10782"/>
              <a:gd name="T51" fmla="*/ 10782 h 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415880" y="359640"/>
              <a:ext cx="7516800" cy="59846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6520" y="355680"/>
                <a:ext cx="7539840" cy="6003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Paths of charged particles in magnetic field</a:t>
            </a:r>
          </a:p>
        </p:txBody>
      </p:sp>
      <p:sp>
        <p:nvSpPr>
          <p:cNvPr id="45059" name="Rectangle 5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686800" cy="4525963"/>
          </a:xfrm>
        </p:spPr>
        <p:txBody>
          <a:bodyPr/>
          <a:lstStyle/>
          <a:p>
            <a:r>
              <a:rPr lang="en-US" dirty="0" smtClean="0"/>
              <a:t>Circle</a:t>
            </a:r>
          </a:p>
          <a:p>
            <a:pPr lvl="1"/>
            <a:r>
              <a:rPr lang="en-US" dirty="0" smtClean="0"/>
              <a:t>When velocity is perpendicular to field</a:t>
            </a:r>
          </a:p>
          <a:p>
            <a:r>
              <a:rPr lang="en-US" dirty="0" smtClean="0"/>
              <a:t>Helix</a:t>
            </a:r>
          </a:p>
          <a:p>
            <a:pPr lvl="1"/>
            <a:r>
              <a:rPr lang="en-US" dirty="0" smtClean="0"/>
              <a:t>When velocity has a component parallel to the field</a:t>
            </a:r>
          </a:p>
          <a:p>
            <a:r>
              <a:rPr lang="en-US" dirty="0" smtClean="0"/>
              <a:t>Straight</a:t>
            </a:r>
          </a:p>
          <a:p>
            <a:pPr lvl="1"/>
            <a:r>
              <a:rPr lang="en-US" dirty="0" smtClean="0"/>
              <a:t>When velocity is entirely parallel to field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572000"/>
            <a:ext cx="6019800" cy="220726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2564280" y="3416760"/>
              <a:ext cx="6096240" cy="22215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50240" y="3408480"/>
                <a:ext cx="6123960" cy="2241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1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5400" dirty="0" smtClean="0"/>
              <a:t>Magnetic Force</a:t>
            </a:r>
          </a:p>
        </p:txBody>
      </p:sp>
      <p:sp>
        <p:nvSpPr>
          <p:cNvPr id="46096" name="Rectangle 219"/>
          <p:cNvSpPr>
            <a:spLocks noGrp="1" noChangeArrowheads="1"/>
          </p:cNvSpPr>
          <p:nvPr>
            <p:ph idx="1"/>
          </p:nvPr>
        </p:nvSpPr>
        <p:spPr>
          <a:xfrm>
            <a:off x="152400" y="1295400"/>
            <a:ext cx="8686800" cy="4114800"/>
          </a:xfrm>
          <a:noFill/>
        </p:spPr>
        <p:txBody>
          <a:bodyPr>
            <a:normAutofit/>
          </a:bodyPr>
          <a:lstStyle/>
          <a:p>
            <a:r>
              <a:rPr lang="en-US" altLang="en-US" sz="4000" dirty="0" smtClean="0"/>
              <a:t>What can be concluded about the sign of the charge of each particle?</a:t>
            </a:r>
          </a:p>
          <a:p>
            <a:endParaRPr lang="en-US" sz="4000" dirty="0" smtClean="0"/>
          </a:p>
        </p:txBody>
      </p:sp>
      <p:grpSp>
        <p:nvGrpSpPr>
          <p:cNvPr id="46103" name="Group 46102"/>
          <p:cNvGrpSpPr/>
          <p:nvPr/>
        </p:nvGrpSpPr>
        <p:grpSpPr>
          <a:xfrm>
            <a:off x="1295400" y="2895600"/>
            <a:ext cx="6477000" cy="3352800"/>
            <a:chOff x="1524000" y="3048000"/>
            <a:chExt cx="6477000" cy="3352800"/>
          </a:xfrm>
        </p:grpSpPr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1676400" y="3048000"/>
              <a:ext cx="6324600" cy="3276600"/>
              <a:chOff x="1056" y="1920"/>
              <a:chExt cx="3984" cy="2064"/>
            </a:xfrm>
          </p:grpSpPr>
          <p:grpSp>
            <p:nvGrpSpPr>
              <p:cNvPr id="3" name="Group 5"/>
              <p:cNvGrpSpPr>
                <a:grpSpLocks/>
              </p:cNvGrpSpPr>
              <p:nvPr/>
            </p:nvGrpSpPr>
            <p:grpSpPr bwMode="auto">
              <a:xfrm>
                <a:off x="1056" y="1920"/>
                <a:ext cx="144" cy="144"/>
                <a:chOff x="816" y="2160"/>
                <a:chExt cx="144" cy="144"/>
              </a:xfrm>
            </p:grpSpPr>
            <p:sp>
              <p:nvSpPr>
                <p:cNvPr id="46293" name="Line 6"/>
                <p:cNvSpPr>
                  <a:spLocks noChangeShapeType="1"/>
                </p:cNvSpPr>
                <p:nvPr/>
              </p:nvSpPr>
              <p:spPr bwMode="auto">
                <a:xfrm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94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1440" y="1920"/>
                <a:ext cx="144" cy="144"/>
                <a:chOff x="816" y="2160"/>
                <a:chExt cx="144" cy="144"/>
              </a:xfrm>
            </p:grpSpPr>
            <p:sp>
              <p:nvSpPr>
                <p:cNvPr id="46291" name="Line 9"/>
                <p:cNvSpPr>
                  <a:spLocks noChangeShapeType="1"/>
                </p:cNvSpPr>
                <p:nvPr/>
              </p:nvSpPr>
              <p:spPr bwMode="auto">
                <a:xfrm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92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11"/>
              <p:cNvGrpSpPr>
                <a:grpSpLocks/>
              </p:cNvGrpSpPr>
              <p:nvPr/>
            </p:nvGrpSpPr>
            <p:grpSpPr bwMode="auto">
              <a:xfrm>
                <a:off x="1824" y="1920"/>
                <a:ext cx="144" cy="144"/>
                <a:chOff x="816" y="2160"/>
                <a:chExt cx="144" cy="144"/>
              </a:xfrm>
            </p:grpSpPr>
            <p:sp>
              <p:nvSpPr>
                <p:cNvPr id="46289" name="Line 12"/>
                <p:cNvSpPr>
                  <a:spLocks noChangeShapeType="1"/>
                </p:cNvSpPr>
                <p:nvPr/>
              </p:nvSpPr>
              <p:spPr bwMode="auto">
                <a:xfrm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90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14"/>
              <p:cNvGrpSpPr>
                <a:grpSpLocks/>
              </p:cNvGrpSpPr>
              <p:nvPr/>
            </p:nvGrpSpPr>
            <p:grpSpPr bwMode="auto">
              <a:xfrm>
                <a:off x="2208" y="1920"/>
                <a:ext cx="144" cy="144"/>
                <a:chOff x="816" y="2160"/>
                <a:chExt cx="144" cy="144"/>
              </a:xfrm>
            </p:grpSpPr>
            <p:sp>
              <p:nvSpPr>
                <p:cNvPr id="46287" name="Line 15"/>
                <p:cNvSpPr>
                  <a:spLocks noChangeShapeType="1"/>
                </p:cNvSpPr>
                <p:nvPr/>
              </p:nvSpPr>
              <p:spPr bwMode="auto">
                <a:xfrm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88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17"/>
              <p:cNvGrpSpPr>
                <a:grpSpLocks/>
              </p:cNvGrpSpPr>
              <p:nvPr/>
            </p:nvGrpSpPr>
            <p:grpSpPr bwMode="auto">
              <a:xfrm>
                <a:off x="2592" y="1920"/>
                <a:ext cx="144" cy="144"/>
                <a:chOff x="816" y="2160"/>
                <a:chExt cx="144" cy="144"/>
              </a:xfrm>
            </p:grpSpPr>
            <p:sp>
              <p:nvSpPr>
                <p:cNvPr id="46285" name="Line 18"/>
                <p:cNvSpPr>
                  <a:spLocks noChangeShapeType="1"/>
                </p:cNvSpPr>
                <p:nvPr/>
              </p:nvSpPr>
              <p:spPr bwMode="auto">
                <a:xfrm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86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20"/>
              <p:cNvGrpSpPr>
                <a:grpSpLocks/>
              </p:cNvGrpSpPr>
              <p:nvPr/>
            </p:nvGrpSpPr>
            <p:grpSpPr bwMode="auto">
              <a:xfrm>
                <a:off x="2976" y="1920"/>
                <a:ext cx="144" cy="144"/>
                <a:chOff x="816" y="2160"/>
                <a:chExt cx="144" cy="144"/>
              </a:xfrm>
            </p:grpSpPr>
            <p:sp>
              <p:nvSpPr>
                <p:cNvPr id="46283" name="Line 21"/>
                <p:cNvSpPr>
                  <a:spLocks noChangeShapeType="1"/>
                </p:cNvSpPr>
                <p:nvPr/>
              </p:nvSpPr>
              <p:spPr bwMode="auto">
                <a:xfrm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84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23"/>
              <p:cNvGrpSpPr>
                <a:grpSpLocks/>
              </p:cNvGrpSpPr>
              <p:nvPr/>
            </p:nvGrpSpPr>
            <p:grpSpPr bwMode="auto">
              <a:xfrm>
                <a:off x="3360" y="1920"/>
                <a:ext cx="144" cy="144"/>
                <a:chOff x="816" y="2160"/>
                <a:chExt cx="144" cy="144"/>
              </a:xfrm>
            </p:grpSpPr>
            <p:sp>
              <p:nvSpPr>
                <p:cNvPr id="46281" name="Line 24"/>
                <p:cNvSpPr>
                  <a:spLocks noChangeShapeType="1"/>
                </p:cNvSpPr>
                <p:nvPr/>
              </p:nvSpPr>
              <p:spPr bwMode="auto">
                <a:xfrm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82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26"/>
              <p:cNvGrpSpPr>
                <a:grpSpLocks/>
              </p:cNvGrpSpPr>
              <p:nvPr/>
            </p:nvGrpSpPr>
            <p:grpSpPr bwMode="auto">
              <a:xfrm>
                <a:off x="3744" y="1920"/>
                <a:ext cx="144" cy="144"/>
                <a:chOff x="816" y="2160"/>
                <a:chExt cx="144" cy="144"/>
              </a:xfrm>
            </p:grpSpPr>
            <p:sp>
              <p:nvSpPr>
                <p:cNvPr id="46279" name="Line 27"/>
                <p:cNvSpPr>
                  <a:spLocks noChangeShapeType="1"/>
                </p:cNvSpPr>
                <p:nvPr/>
              </p:nvSpPr>
              <p:spPr bwMode="auto">
                <a:xfrm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80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29"/>
              <p:cNvGrpSpPr>
                <a:grpSpLocks/>
              </p:cNvGrpSpPr>
              <p:nvPr/>
            </p:nvGrpSpPr>
            <p:grpSpPr bwMode="auto">
              <a:xfrm>
                <a:off x="4128" y="1920"/>
                <a:ext cx="144" cy="144"/>
                <a:chOff x="816" y="2160"/>
                <a:chExt cx="144" cy="144"/>
              </a:xfrm>
            </p:grpSpPr>
            <p:sp>
              <p:nvSpPr>
                <p:cNvPr id="46277" name="Line 30"/>
                <p:cNvSpPr>
                  <a:spLocks noChangeShapeType="1"/>
                </p:cNvSpPr>
                <p:nvPr/>
              </p:nvSpPr>
              <p:spPr bwMode="auto">
                <a:xfrm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78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32"/>
              <p:cNvGrpSpPr>
                <a:grpSpLocks/>
              </p:cNvGrpSpPr>
              <p:nvPr/>
            </p:nvGrpSpPr>
            <p:grpSpPr bwMode="auto">
              <a:xfrm>
                <a:off x="4512" y="1920"/>
                <a:ext cx="144" cy="144"/>
                <a:chOff x="816" y="2160"/>
                <a:chExt cx="144" cy="144"/>
              </a:xfrm>
            </p:grpSpPr>
            <p:sp>
              <p:nvSpPr>
                <p:cNvPr id="46275" name="Line 33"/>
                <p:cNvSpPr>
                  <a:spLocks noChangeShapeType="1"/>
                </p:cNvSpPr>
                <p:nvPr/>
              </p:nvSpPr>
              <p:spPr bwMode="auto">
                <a:xfrm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76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35"/>
              <p:cNvGrpSpPr>
                <a:grpSpLocks/>
              </p:cNvGrpSpPr>
              <p:nvPr/>
            </p:nvGrpSpPr>
            <p:grpSpPr bwMode="auto">
              <a:xfrm>
                <a:off x="4896" y="1920"/>
                <a:ext cx="144" cy="144"/>
                <a:chOff x="816" y="2160"/>
                <a:chExt cx="144" cy="144"/>
              </a:xfrm>
            </p:grpSpPr>
            <p:sp>
              <p:nvSpPr>
                <p:cNvPr id="46273" name="Line 36"/>
                <p:cNvSpPr>
                  <a:spLocks noChangeShapeType="1"/>
                </p:cNvSpPr>
                <p:nvPr/>
              </p:nvSpPr>
              <p:spPr bwMode="auto">
                <a:xfrm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74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38"/>
              <p:cNvGrpSpPr>
                <a:grpSpLocks/>
              </p:cNvGrpSpPr>
              <p:nvPr/>
            </p:nvGrpSpPr>
            <p:grpSpPr bwMode="auto">
              <a:xfrm>
                <a:off x="1056" y="2304"/>
                <a:ext cx="144" cy="144"/>
                <a:chOff x="816" y="2160"/>
                <a:chExt cx="144" cy="144"/>
              </a:xfrm>
            </p:grpSpPr>
            <p:sp>
              <p:nvSpPr>
                <p:cNvPr id="46271" name="Line 39"/>
                <p:cNvSpPr>
                  <a:spLocks noChangeShapeType="1"/>
                </p:cNvSpPr>
                <p:nvPr/>
              </p:nvSpPr>
              <p:spPr bwMode="auto">
                <a:xfrm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72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41"/>
              <p:cNvGrpSpPr>
                <a:grpSpLocks/>
              </p:cNvGrpSpPr>
              <p:nvPr/>
            </p:nvGrpSpPr>
            <p:grpSpPr bwMode="auto">
              <a:xfrm>
                <a:off x="1440" y="2304"/>
                <a:ext cx="144" cy="144"/>
                <a:chOff x="816" y="2160"/>
                <a:chExt cx="144" cy="144"/>
              </a:xfrm>
            </p:grpSpPr>
            <p:sp>
              <p:nvSpPr>
                <p:cNvPr id="46269" name="Line 42"/>
                <p:cNvSpPr>
                  <a:spLocks noChangeShapeType="1"/>
                </p:cNvSpPr>
                <p:nvPr/>
              </p:nvSpPr>
              <p:spPr bwMode="auto">
                <a:xfrm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70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44"/>
              <p:cNvGrpSpPr>
                <a:grpSpLocks/>
              </p:cNvGrpSpPr>
              <p:nvPr/>
            </p:nvGrpSpPr>
            <p:grpSpPr bwMode="auto">
              <a:xfrm>
                <a:off x="1824" y="2304"/>
                <a:ext cx="144" cy="144"/>
                <a:chOff x="816" y="2160"/>
                <a:chExt cx="144" cy="144"/>
              </a:xfrm>
            </p:grpSpPr>
            <p:sp>
              <p:nvSpPr>
                <p:cNvPr id="46267" name="Line 45"/>
                <p:cNvSpPr>
                  <a:spLocks noChangeShapeType="1"/>
                </p:cNvSpPr>
                <p:nvPr/>
              </p:nvSpPr>
              <p:spPr bwMode="auto">
                <a:xfrm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68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47"/>
              <p:cNvGrpSpPr>
                <a:grpSpLocks/>
              </p:cNvGrpSpPr>
              <p:nvPr/>
            </p:nvGrpSpPr>
            <p:grpSpPr bwMode="auto">
              <a:xfrm>
                <a:off x="2208" y="2304"/>
                <a:ext cx="144" cy="144"/>
                <a:chOff x="816" y="2160"/>
                <a:chExt cx="144" cy="144"/>
              </a:xfrm>
            </p:grpSpPr>
            <p:sp>
              <p:nvSpPr>
                <p:cNvPr id="46265" name="Line 48"/>
                <p:cNvSpPr>
                  <a:spLocks noChangeShapeType="1"/>
                </p:cNvSpPr>
                <p:nvPr/>
              </p:nvSpPr>
              <p:spPr bwMode="auto">
                <a:xfrm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66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50"/>
              <p:cNvGrpSpPr>
                <a:grpSpLocks/>
              </p:cNvGrpSpPr>
              <p:nvPr/>
            </p:nvGrpSpPr>
            <p:grpSpPr bwMode="auto">
              <a:xfrm>
                <a:off x="2592" y="2304"/>
                <a:ext cx="144" cy="144"/>
                <a:chOff x="816" y="2160"/>
                <a:chExt cx="144" cy="144"/>
              </a:xfrm>
            </p:grpSpPr>
            <p:sp>
              <p:nvSpPr>
                <p:cNvPr id="46263" name="Line 51"/>
                <p:cNvSpPr>
                  <a:spLocks noChangeShapeType="1"/>
                </p:cNvSpPr>
                <p:nvPr/>
              </p:nvSpPr>
              <p:spPr bwMode="auto">
                <a:xfrm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64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53"/>
              <p:cNvGrpSpPr>
                <a:grpSpLocks/>
              </p:cNvGrpSpPr>
              <p:nvPr/>
            </p:nvGrpSpPr>
            <p:grpSpPr bwMode="auto">
              <a:xfrm>
                <a:off x="2976" y="2304"/>
                <a:ext cx="144" cy="144"/>
                <a:chOff x="816" y="2160"/>
                <a:chExt cx="144" cy="144"/>
              </a:xfrm>
            </p:grpSpPr>
            <p:sp>
              <p:nvSpPr>
                <p:cNvPr id="46261" name="Line 54"/>
                <p:cNvSpPr>
                  <a:spLocks noChangeShapeType="1"/>
                </p:cNvSpPr>
                <p:nvPr/>
              </p:nvSpPr>
              <p:spPr bwMode="auto">
                <a:xfrm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62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56"/>
              <p:cNvGrpSpPr>
                <a:grpSpLocks/>
              </p:cNvGrpSpPr>
              <p:nvPr/>
            </p:nvGrpSpPr>
            <p:grpSpPr bwMode="auto">
              <a:xfrm>
                <a:off x="3360" y="2304"/>
                <a:ext cx="144" cy="144"/>
                <a:chOff x="816" y="2160"/>
                <a:chExt cx="144" cy="144"/>
              </a:xfrm>
            </p:grpSpPr>
            <p:sp>
              <p:nvSpPr>
                <p:cNvPr id="46259" name="Line 57"/>
                <p:cNvSpPr>
                  <a:spLocks noChangeShapeType="1"/>
                </p:cNvSpPr>
                <p:nvPr/>
              </p:nvSpPr>
              <p:spPr bwMode="auto">
                <a:xfrm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60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59"/>
              <p:cNvGrpSpPr>
                <a:grpSpLocks/>
              </p:cNvGrpSpPr>
              <p:nvPr/>
            </p:nvGrpSpPr>
            <p:grpSpPr bwMode="auto">
              <a:xfrm>
                <a:off x="3744" y="2304"/>
                <a:ext cx="144" cy="144"/>
                <a:chOff x="816" y="2160"/>
                <a:chExt cx="144" cy="144"/>
              </a:xfrm>
            </p:grpSpPr>
            <p:sp>
              <p:nvSpPr>
                <p:cNvPr id="46257" name="Line 60"/>
                <p:cNvSpPr>
                  <a:spLocks noChangeShapeType="1"/>
                </p:cNvSpPr>
                <p:nvPr/>
              </p:nvSpPr>
              <p:spPr bwMode="auto">
                <a:xfrm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58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" name="Group 62"/>
              <p:cNvGrpSpPr>
                <a:grpSpLocks/>
              </p:cNvGrpSpPr>
              <p:nvPr/>
            </p:nvGrpSpPr>
            <p:grpSpPr bwMode="auto">
              <a:xfrm>
                <a:off x="4128" y="2304"/>
                <a:ext cx="144" cy="144"/>
                <a:chOff x="816" y="2160"/>
                <a:chExt cx="144" cy="144"/>
              </a:xfrm>
            </p:grpSpPr>
            <p:sp>
              <p:nvSpPr>
                <p:cNvPr id="46255" name="Line 63"/>
                <p:cNvSpPr>
                  <a:spLocks noChangeShapeType="1"/>
                </p:cNvSpPr>
                <p:nvPr/>
              </p:nvSpPr>
              <p:spPr bwMode="auto">
                <a:xfrm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56" name="Line 64"/>
                <p:cNvSpPr>
                  <a:spLocks noChangeShapeType="1"/>
                </p:cNvSpPr>
                <p:nvPr/>
              </p:nvSpPr>
              <p:spPr bwMode="auto">
                <a:xfrm flipV="1"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65"/>
              <p:cNvGrpSpPr>
                <a:grpSpLocks/>
              </p:cNvGrpSpPr>
              <p:nvPr/>
            </p:nvGrpSpPr>
            <p:grpSpPr bwMode="auto">
              <a:xfrm>
                <a:off x="4512" y="2304"/>
                <a:ext cx="144" cy="144"/>
                <a:chOff x="816" y="2160"/>
                <a:chExt cx="144" cy="144"/>
              </a:xfrm>
            </p:grpSpPr>
            <p:sp>
              <p:nvSpPr>
                <p:cNvPr id="46253" name="Line 66"/>
                <p:cNvSpPr>
                  <a:spLocks noChangeShapeType="1"/>
                </p:cNvSpPr>
                <p:nvPr/>
              </p:nvSpPr>
              <p:spPr bwMode="auto">
                <a:xfrm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54" name="Line 67"/>
                <p:cNvSpPr>
                  <a:spLocks noChangeShapeType="1"/>
                </p:cNvSpPr>
                <p:nvPr/>
              </p:nvSpPr>
              <p:spPr bwMode="auto">
                <a:xfrm flipV="1"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" name="Group 68"/>
              <p:cNvGrpSpPr>
                <a:grpSpLocks/>
              </p:cNvGrpSpPr>
              <p:nvPr/>
            </p:nvGrpSpPr>
            <p:grpSpPr bwMode="auto">
              <a:xfrm>
                <a:off x="4896" y="2304"/>
                <a:ext cx="144" cy="144"/>
                <a:chOff x="816" y="2160"/>
                <a:chExt cx="144" cy="144"/>
              </a:xfrm>
            </p:grpSpPr>
            <p:sp>
              <p:nvSpPr>
                <p:cNvPr id="46251" name="Line 69"/>
                <p:cNvSpPr>
                  <a:spLocks noChangeShapeType="1"/>
                </p:cNvSpPr>
                <p:nvPr/>
              </p:nvSpPr>
              <p:spPr bwMode="auto">
                <a:xfrm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52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" name="Group 71"/>
              <p:cNvGrpSpPr>
                <a:grpSpLocks/>
              </p:cNvGrpSpPr>
              <p:nvPr/>
            </p:nvGrpSpPr>
            <p:grpSpPr bwMode="auto">
              <a:xfrm>
                <a:off x="1056" y="2688"/>
                <a:ext cx="144" cy="144"/>
                <a:chOff x="816" y="2160"/>
                <a:chExt cx="144" cy="144"/>
              </a:xfrm>
            </p:grpSpPr>
            <p:sp>
              <p:nvSpPr>
                <p:cNvPr id="46249" name="Line 72"/>
                <p:cNvSpPr>
                  <a:spLocks noChangeShapeType="1"/>
                </p:cNvSpPr>
                <p:nvPr/>
              </p:nvSpPr>
              <p:spPr bwMode="auto">
                <a:xfrm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50" name="Line 73"/>
                <p:cNvSpPr>
                  <a:spLocks noChangeShapeType="1"/>
                </p:cNvSpPr>
                <p:nvPr/>
              </p:nvSpPr>
              <p:spPr bwMode="auto">
                <a:xfrm flipV="1"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" name="Group 74"/>
              <p:cNvGrpSpPr>
                <a:grpSpLocks/>
              </p:cNvGrpSpPr>
              <p:nvPr/>
            </p:nvGrpSpPr>
            <p:grpSpPr bwMode="auto">
              <a:xfrm>
                <a:off x="1440" y="2688"/>
                <a:ext cx="144" cy="144"/>
                <a:chOff x="816" y="2160"/>
                <a:chExt cx="144" cy="144"/>
              </a:xfrm>
            </p:grpSpPr>
            <p:sp>
              <p:nvSpPr>
                <p:cNvPr id="46247" name="Line 75"/>
                <p:cNvSpPr>
                  <a:spLocks noChangeShapeType="1"/>
                </p:cNvSpPr>
                <p:nvPr/>
              </p:nvSpPr>
              <p:spPr bwMode="auto">
                <a:xfrm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48" name="Line 76"/>
                <p:cNvSpPr>
                  <a:spLocks noChangeShapeType="1"/>
                </p:cNvSpPr>
                <p:nvPr/>
              </p:nvSpPr>
              <p:spPr bwMode="auto">
                <a:xfrm flipV="1"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" name="Group 77"/>
              <p:cNvGrpSpPr>
                <a:grpSpLocks/>
              </p:cNvGrpSpPr>
              <p:nvPr/>
            </p:nvGrpSpPr>
            <p:grpSpPr bwMode="auto">
              <a:xfrm>
                <a:off x="1824" y="2688"/>
                <a:ext cx="144" cy="144"/>
                <a:chOff x="816" y="2160"/>
                <a:chExt cx="144" cy="144"/>
              </a:xfrm>
            </p:grpSpPr>
            <p:sp>
              <p:nvSpPr>
                <p:cNvPr id="46245" name="Line 78"/>
                <p:cNvSpPr>
                  <a:spLocks noChangeShapeType="1"/>
                </p:cNvSpPr>
                <p:nvPr/>
              </p:nvSpPr>
              <p:spPr bwMode="auto">
                <a:xfrm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46" name="Line 79"/>
                <p:cNvSpPr>
                  <a:spLocks noChangeShapeType="1"/>
                </p:cNvSpPr>
                <p:nvPr/>
              </p:nvSpPr>
              <p:spPr bwMode="auto">
                <a:xfrm flipV="1"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8" name="Group 80"/>
              <p:cNvGrpSpPr>
                <a:grpSpLocks/>
              </p:cNvGrpSpPr>
              <p:nvPr/>
            </p:nvGrpSpPr>
            <p:grpSpPr bwMode="auto">
              <a:xfrm>
                <a:off x="2208" y="2688"/>
                <a:ext cx="144" cy="144"/>
                <a:chOff x="816" y="2160"/>
                <a:chExt cx="144" cy="144"/>
              </a:xfrm>
            </p:grpSpPr>
            <p:sp>
              <p:nvSpPr>
                <p:cNvPr id="46243" name="Line 81"/>
                <p:cNvSpPr>
                  <a:spLocks noChangeShapeType="1"/>
                </p:cNvSpPr>
                <p:nvPr/>
              </p:nvSpPr>
              <p:spPr bwMode="auto">
                <a:xfrm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44" name="Line 82"/>
                <p:cNvSpPr>
                  <a:spLocks noChangeShapeType="1"/>
                </p:cNvSpPr>
                <p:nvPr/>
              </p:nvSpPr>
              <p:spPr bwMode="auto">
                <a:xfrm flipV="1"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" name="Group 83"/>
              <p:cNvGrpSpPr>
                <a:grpSpLocks/>
              </p:cNvGrpSpPr>
              <p:nvPr/>
            </p:nvGrpSpPr>
            <p:grpSpPr bwMode="auto">
              <a:xfrm>
                <a:off x="2592" y="2688"/>
                <a:ext cx="144" cy="144"/>
                <a:chOff x="816" y="2160"/>
                <a:chExt cx="144" cy="144"/>
              </a:xfrm>
            </p:grpSpPr>
            <p:sp>
              <p:nvSpPr>
                <p:cNvPr id="46241" name="Line 84"/>
                <p:cNvSpPr>
                  <a:spLocks noChangeShapeType="1"/>
                </p:cNvSpPr>
                <p:nvPr/>
              </p:nvSpPr>
              <p:spPr bwMode="auto">
                <a:xfrm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42" name="Line 85"/>
                <p:cNvSpPr>
                  <a:spLocks noChangeShapeType="1"/>
                </p:cNvSpPr>
                <p:nvPr/>
              </p:nvSpPr>
              <p:spPr bwMode="auto">
                <a:xfrm flipV="1"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" name="Group 86"/>
              <p:cNvGrpSpPr>
                <a:grpSpLocks/>
              </p:cNvGrpSpPr>
              <p:nvPr/>
            </p:nvGrpSpPr>
            <p:grpSpPr bwMode="auto">
              <a:xfrm>
                <a:off x="2976" y="2688"/>
                <a:ext cx="144" cy="144"/>
                <a:chOff x="816" y="2160"/>
                <a:chExt cx="144" cy="144"/>
              </a:xfrm>
            </p:grpSpPr>
            <p:sp>
              <p:nvSpPr>
                <p:cNvPr id="46239" name="Line 87"/>
                <p:cNvSpPr>
                  <a:spLocks noChangeShapeType="1"/>
                </p:cNvSpPr>
                <p:nvPr/>
              </p:nvSpPr>
              <p:spPr bwMode="auto">
                <a:xfrm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40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" name="Group 89"/>
              <p:cNvGrpSpPr>
                <a:grpSpLocks/>
              </p:cNvGrpSpPr>
              <p:nvPr/>
            </p:nvGrpSpPr>
            <p:grpSpPr bwMode="auto">
              <a:xfrm>
                <a:off x="3360" y="2688"/>
                <a:ext cx="144" cy="144"/>
                <a:chOff x="816" y="2160"/>
                <a:chExt cx="144" cy="144"/>
              </a:xfrm>
            </p:grpSpPr>
            <p:sp>
              <p:nvSpPr>
                <p:cNvPr id="46237" name="Line 90"/>
                <p:cNvSpPr>
                  <a:spLocks noChangeShapeType="1"/>
                </p:cNvSpPr>
                <p:nvPr/>
              </p:nvSpPr>
              <p:spPr bwMode="auto">
                <a:xfrm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38" name="Line 91"/>
                <p:cNvSpPr>
                  <a:spLocks noChangeShapeType="1"/>
                </p:cNvSpPr>
                <p:nvPr/>
              </p:nvSpPr>
              <p:spPr bwMode="auto">
                <a:xfrm flipV="1"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144" name="Group 92"/>
              <p:cNvGrpSpPr>
                <a:grpSpLocks/>
              </p:cNvGrpSpPr>
              <p:nvPr/>
            </p:nvGrpSpPr>
            <p:grpSpPr bwMode="auto">
              <a:xfrm>
                <a:off x="3744" y="2688"/>
                <a:ext cx="144" cy="144"/>
                <a:chOff x="816" y="2160"/>
                <a:chExt cx="144" cy="144"/>
              </a:xfrm>
            </p:grpSpPr>
            <p:sp>
              <p:nvSpPr>
                <p:cNvPr id="46235" name="Line 93"/>
                <p:cNvSpPr>
                  <a:spLocks noChangeShapeType="1"/>
                </p:cNvSpPr>
                <p:nvPr/>
              </p:nvSpPr>
              <p:spPr bwMode="auto">
                <a:xfrm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36" name="Line 94"/>
                <p:cNvSpPr>
                  <a:spLocks noChangeShapeType="1"/>
                </p:cNvSpPr>
                <p:nvPr/>
              </p:nvSpPr>
              <p:spPr bwMode="auto">
                <a:xfrm flipV="1"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145" name="Group 95"/>
              <p:cNvGrpSpPr>
                <a:grpSpLocks/>
              </p:cNvGrpSpPr>
              <p:nvPr/>
            </p:nvGrpSpPr>
            <p:grpSpPr bwMode="auto">
              <a:xfrm>
                <a:off x="4128" y="2688"/>
                <a:ext cx="144" cy="144"/>
                <a:chOff x="816" y="2160"/>
                <a:chExt cx="144" cy="144"/>
              </a:xfrm>
            </p:grpSpPr>
            <p:sp>
              <p:nvSpPr>
                <p:cNvPr id="46233" name="Line 96"/>
                <p:cNvSpPr>
                  <a:spLocks noChangeShapeType="1"/>
                </p:cNvSpPr>
                <p:nvPr/>
              </p:nvSpPr>
              <p:spPr bwMode="auto">
                <a:xfrm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34" name="Line 97"/>
                <p:cNvSpPr>
                  <a:spLocks noChangeShapeType="1"/>
                </p:cNvSpPr>
                <p:nvPr/>
              </p:nvSpPr>
              <p:spPr bwMode="auto">
                <a:xfrm flipV="1"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146" name="Group 98"/>
              <p:cNvGrpSpPr>
                <a:grpSpLocks/>
              </p:cNvGrpSpPr>
              <p:nvPr/>
            </p:nvGrpSpPr>
            <p:grpSpPr bwMode="auto">
              <a:xfrm>
                <a:off x="4512" y="2688"/>
                <a:ext cx="144" cy="144"/>
                <a:chOff x="816" y="2160"/>
                <a:chExt cx="144" cy="144"/>
              </a:xfrm>
            </p:grpSpPr>
            <p:sp>
              <p:nvSpPr>
                <p:cNvPr id="46231" name="Line 99"/>
                <p:cNvSpPr>
                  <a:spLocks noChangeShapeType="1"/>
                </p:cNvSpPr>
                <p:nvPr/>
              </p:nvSpPr>
              <p:spPr bwMode="auto">
                <a:xfrm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32" name="Line 100"/>
                <p:cNvSpPr>
                  <a:spLocks noChangeShapeType="1"/>
                </p:cNvSpPr>
                <p:nvPr/>
              </p:nvSpPr>
              <p:spPr bwMode="auto">
                <a:xfrm flipV="1"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147" name="Group 101"/>
              <p:cNvGrpSpPr>
                <a:grpSpLocks/>
              </p:cNvGrpSpPr>
              <p:nvPr/>
            </p:nvGrpSpPr>
            <p:grpSpPr bwMode="auto">
              <a:xfrm>
                <a:off x="4896" y="2688"/>
                <a:ext cx="144" cy="144"/>
                <a:chOff x="816" y="2160"/>
                <a:chExt cx="144" cy="144"/>
              </a:xfrm>
            </p:grpSpPr>
            <p:sp>
              <p:nvSpPr>
                <p:cNvPr id="46229" name="Line 102"/>
                <p:cNvSpPr>
                  <a:spLocks noChangeShapeType="1"/>
                </p:cNvSpPr>
                <p:nvPr/>
              </p:nvSpPr>
              <p:spPr bwMode="auto">
                <a:xfrm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30" name="Line 103"/>
                <p:cNvSpPr>
                  <a:spLocks noChangeShapeType="1"/>
                </p:cNvSpPr>
                <p:nvPr/>
              </p:nvSpPr>
              <p:spPr bwMode="auto">
                <a:xfrm flipV="1"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148" name="Group 104"/>
              <p:cNvGrpSpPr>
                <a:grpSpLocks/>
              </p:cNvGrpSpPr>
              <p:nvPr/>
            </p:nvGrpSpPr>
            <p:grpSpPr bwMode="auto">
              <a:xfrm>
                <a:off x="1056" y="3072"/>
                <a:ext cx="144" cy="144"/>
                <a:chOff x="816" y="2160"/>
                <a:chExt cx="144" cy="144"/>
              </a:xfrm>
            </p:grpSpPr>
            <p:sp>
              <p:nvSpPr>
                <p:cNvPr id="46227" name="Line 105"/>
                <p:cNvSpPr>
                  <a:spLocks noChangeShapeType="1"/>
                </p:cNvSpPr>
                <p:nvPr/>
              </p:nvSpPr>
              <p:spPr bwMode="auto">
                <a:xfrm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28" name="Line 106"/>
                <p:cNvSpPr>
                  <a:spLocks noChangeShapeType="1"/>
                </p:cNvSpPr>
                <p:nvPr/>
              </p:nvSpPr>
              <p:spPr bwMode="auto">
                <a:xfrm flipV="1"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149" name="Group 107"/>
              <p:cNvGrpSpPr>
                <a:grpSpLocks/>
              </p:cNvGrpSpPr>
              <p:nvPr/>
            </p:nvGrpSpPr>
            <p:grpSpPr bwMode="auto">
              <a:xfrm>
                <a:off x="1440" y="3072"/>
                <a:ext cx="144" cy="144"/>
                <a:chOff x="816" y="2160"/>
                <a:chExt cx="144" cy="144"/>
              </a:xfrm>
            </p:grpSpPr>
            <p:sp>
              <p:nvSpPr>
                <p:cNvPr id="46225" name="Line 108"/>
                <p:cNvSpPr>
                  <a:spLocks noChangeShapeType="1"/>
                </p:cNvSpPr>
                <p:nvPr/>
              </p:nvSpPr>
              <p:spPr bwMode="auto">
                <a:xfrm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26" name="Line 109"/>
                <p:cNvSpPr>
                  <a:spLocks noChangeShapeType="1"/>
                </p:cNvSpPr>
                <p:nvPr/>
              </p:nvSpPr>
              <p:spPr bwMode="auto">
                <a:xfrm flipV="1"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150" name="Group 110"/>
              <p:cNvGrpSpPr>
                <a:grpSpLocks/>
              </p:cNvGrpSpPr>
              <p:nvPr/>
            </p:nvGrpSpPr>
            <p:grpSpPr bwMode="auto">
              <a:xfrm>
                <a:off x="1824" y="3072"/>
                <a:ext cx="144" cy="144"/>
                <a:chOff x="816" y="2160"/>
                <a:chExt cx="144" cy="144"/>
              </a:xfrm>
            </p:grpSpPr>
            <p:sp>
              <p:nvSpPr>
                <p:cNvPr id="46223" name="Line 111"/>
                <p:cNvSpPr>
                  <a:spLocks noChangeShapeType="1"/>
                </p:cNvSpPr>
                <p:nvPr/>
              </p:nvSpPr>
              <p:spPr bwMode="auto">
                <a:xfrm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24" name="Line 112"/>
                <p:cNvSpPr>
                  <a:spLocks noChangeShapeType="1"/>
                </p:cNvSpPr>
                <p:nvPr/>
              </p:nvSpPr>
              <p:spPr bwMode="auto">
                <a:xfrm flipV="1"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151" name="Group 113"/>
              <p:cNvGrpSpPr>
                <a:grpSpLocks/>
              </p:cNvGrpSpPr>
              <p:nvPr/>
            </p:nvGrpSpPr>
            <p:grpSpPr bwMode="auto">
              <a:xfrm>
                <a:off x="2208" y="3072"/>
                <a:ext cx="144" cy="144"/>
                <a:chOff x="816" y="2160"/>
                <a:chExt cx="144" cy="144"/>
              </a:xfrm>
            </p:grpSpPr>
            <p:sp>
              <p:nvSpPr>
                <p:cNvPr id="46221" name="Line 114"/>
                <p:cNvSpPr>
                  <a:spLocks noChangeShapeType="1"/>
                </p:cNvSpPr>
                <p:nvPr/>
              </p:nvSpPr>
              <p:spPr bwMode="auto">
                <a:xfrm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22" name="Line 115"/>
                <p:cNvSpPr>
                  <a:spLocks noChangeShapeType="1"/>
                </p:cNvSpPr>
                <p:nvPr/>
              </p:nvSpPr>
              <p:spPr bwMode="auto">
                <a:xfrm flipV="1"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152" name="Group 116"/>
              <p:cNvGrpSpPr>
                <a:grpSpLocks/>
              </p:cNvGrpSpPr>
              <p:nvPr/>
            </p:nvGrpSpPr>
            <p:grpSpPr bwMode="auto">
              <a:xfrm>
                <a:off x="2592" y="3072"/>
                <a:ext cx="144" cy="144"/>
                <a:chOff x="816" y="2160"/>
                <a:chExt cx="144" cy="144"/>
              </a:xfrm>
            </p:grpSpPr>
            <p:sp>
              <p:nvSpPr>
                <p:cNvPr id="46219" name="Line 117"/>
                <p:cNvSpPr>
                  <a:spLocks noChangeShapeType="1"/>
                </p:cNvSpPr>
                <p:nvPr/>
              </p:nvSpPr>
              <p:spPr bwMode="auto">
                <a:xfrm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20" name="Line 118"/>
                <p:cNvSpPr>
                  <a:spLocks noChangeShapeType="1"/>
                </p:cNvSpPr>
                <p:nvPr/>
              </p:nvSpPr>
              <p:spPr bwMode="auto">
                <a:xfrm flipV="1"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153" name="Group 119"/>
              <p:cNvGrpSpPr>
                <a:grpSpLocks/>
              </p:cNvGrpSpPr>
              <p:nvPr/>
            </p:nvGrpSpPr>
            <p:grpSpPr bwMode="auto">
              <a:xfrm>
                <a:off x="2976" y="3072"/>
                <a:ext cx="144" cy="144"/>
                <a:chOff x="816" y="2160"/>
                <a:chExt cx="144" cy="144"/>
              </a:xfrm>
            </p:grpSpPr>
            <p:sp>
              <p:nvSpPr>
                <p:cNvPr id="46217" name="Line 120"/>
                <p:cNvSpPr>
                  <a:spLocks noChangeShapeType="1"/>
                </p:cNvSpPr>
                <p:nvPr/>
              </p:nvSpPr>
              <p:spPr bwMode="auto">
                <a:xfrm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18" name="Line 121"/>
                <p:cNvSpPr>
                  <a:spLocks noChangeShapeType="1"/>
                </p:cNvSpPr>
                <p:nvPr/>
              </p:nvSpPr>
              <p:spPr bwMode="auto">
                <a:xfrm flipV="1"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154" name="Group 122"/>
              <p:cNvGrpSpPr>
                <a:grpSpLocks/>
              </p:cNvGrpSpPr>
              <p:nvPr/>
            </p:nvGrpSpPr>
            <p:grpSpPr bwMode="auto">
              <a:xfrm>
                <a:off x="3360" y="3072"/>
                <a:ext cx="144" cy="144"/>
                <a:chOff x="816" y="2160"/>
                <a:chExt cx="144" cy="144"/>
              </a:xfrm>
            </p:grpSpPr>
            <p:sp>
              <p:nvSpPr>
                <p:cNvPr id="46215" name="Line 123"/>
                <p:cNvSpPr>
                  <a:spLocks noChangeShapeType="1"/>
                </p:cNvSpPr>
                <p:nvPr/>
              </p:nvSpPr>
              <p:spPr bwMode="auto">
                <a:xfrm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16" name="Line 124"/>
                <p:cNvSpPr>
                  <a:spLocks noChangeShapeType="1"/>
                </p:cNvSpPr>
                <p:nvPr/>
              </p:nvSpPr>
              <p:spPr bwMode="auto">
                <a:xfrm flipV="1"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155" name="Group 125"/>
              <p:cNvGrpSpPr>
                <a:grpSpLocks/>
              </p:cNvGrpSpPr>
              <p:nvPr/>
            </p:nvGrpSpPr>
            <p:grpSpPr bwMode="auto">
              <a:xfrm>
                <a:off x="3744" y="3072"/>
                <a:ext cx="144" cy="144"/>
                <a:chOff x="816" y="2160"/>
                <a:chExt cx="144" cy="144"/>
              </a:xfrm>
            </p:grpSpPr>
            <p:sp>
              <p:nvSpPr>
                <p:cNvPr id="46213" name="Line 126"/>
                <p:cNvSpPr>
                  <a:spLocks noChangeShapeType="1"/>
                </p:cNvSpPr>
                <p:nvPr/>
              </p:nvSpPr>
              <p:spPr bwMode="auto">
                <a:xfrm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14" name="Line 127"/>
                <p:cNvSpPr>
                  <a:spLocks noChangeShapeType="1"/>
                </p:cNvSpPr>
                <p:nvPr/>
              </p:nvSpPr>
              <p:spPr bwMode="auto">
                <a:xfrm flipV="1"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156" name="Group 128"/>
              <p:cNvGrpSpPr>
                <a:grpSpLocks/>
              </p:cNvGrpSpPr>
              <p:nvPr/>
            </p:nvGrpSpPr>
            <p:grpSpPr bwMode="auto">
              <a:xfrm>
                <a:off x="4128" y="3072"/>
                <a:ext cx="144" cy="144"/>
                <a:chOff x="816" y="2160"/>
                <a:chExt cx="144" cy="144"/>
              </a:xfrm>
            </p:grpSpPr>
            <p:sp>
              <p:nvSpPr>
                <p:cNvPr id="46211" name="Line 129"/>
                <p:cNvSpPr>
                  <a:spLocks noChangeShapeType="1"/>
                </p:cNvSpPr>
                <p:nvPr/>
              </p:nvSpPr>
              <p:spPr bwMode="auto">
                <a:xfrm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12" name="Line 130"/>
                <p:cNvSpPr>
                  <a:spLocks noChangeShapeType="1"/>
                </p:cNvSpPr>
                <p:nvPr/>
              </p:nvSpPr>
              <p:spPr bwMode="auto">
                <a:xfrm flipV="1"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157" name="Group 131"/>
              <p:cNvGrpSpPr>
                <a:grpSpLocks/>
              </p:cNvGrpSpPr>
              <p:nvPr/>
            </p:nvGrpSpPr>
            <p:grpSpPr bwMode="auto">
              <a:xfrm>
                <a:off x="4512" y="3072"/>
                <a:ext cx="144" cy="144"/>
                <a:chOff x="816" y="2160"/>
                <a:chExt cx="144" cy="144"/>
              </a:xfrm>
            </p:grpSpPr>
            <p:sp>
              <p:nvSpPr>
                <p:cNvPr id="46209" name="Line 132"/>
                <p:cNvSpPr>
                  <a:spLocks noChangeShapeType="1"/>
                </p:cNvSpPr>
                <p:nvPr/>
              </p:nvSpPr>
              <p:spPr bwMode="auto">
                <a:xfrm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10" name="Line 133"/>
                <p:cNvSpPr>
                  <a:spLocks noChangeShapeType="1"/>
                </p:cNvSpPr>
                <p:nvPr/>
              </p:nvSpPr>
              <p:spPr bwMode="auto">
                <a:xfrm flipV="1"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158" name="Group 134"/>
              <p:cNvGrpSpPr>
                <a:grpSpLocks/>
              </p:cNvGrpSpPr>
              <p:nvPr/>
            </p:nvGrpSpPr>
            <p:grpSpPr bwMode="auto">
              <a:xfrm>
                <a:off x="4896" y="3072"/>
                <a:ext cx="144" cy="144"/>
                <a:chOff x="816" y="2160"/>
                <a:chExt cx="144" cy="144"/>
              </a:xfrm>
            </p:grpSpPr>
            <p:sp>
              <p:nvSpPr>
                <p:cNvPr id="46207" name="Line 135"/>
                <p:cNvSpPr>
                  <a:spLocks noChangeShapeType="1"/>
                </p:cNvSpPr>
                <p:nvPr/>
              </p:nvSpPr>
              <p:spPr bwMode="auto">
                <a:xfrm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08" name="Line 136"/>
                <p:cNvSpPr>
                  <a:spLocks noChangeShapeType="1"/>
                </p:cNvSpPr>
                <p:nvPr/>
              </p:nvSpPr>
              <p:spPr bwMode="auto">
                <a:xfrm flipV="1"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159" name="Group 137"/>
              <p:cNvGrpSpPr>
                <a:grpSpLocks/>
              </p:cNvGrpSpPr>
              <p:nvPr/>
            </p:nvGrpSpPr>
            <p:grpSpPr bwMode="auto">
              <a:xfrm>
                <a:off x="1056" y="3456"/>
                <a:ext cx="144" cy="144"/>
                <a:chOff x="816" y="2160"/>
                <a:chExt cx="144" cy="144"/>
              </a:xfrm>
            </p:grpSpPr>
            <p:sp>
              <p:nvSpPr>
                <p:cNvPr id="46205" name="Line 138"/>
                <p:cNvSpPr>
                  <a:spLocks noChangeShapeType="1"/>
                </p:cNvSpPr>
                <p:nvPr/>
              </p:nvSpPr>
              <p:spPr bwMode="auto">
                <a:xfrm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06" name="Line 139"/>
                <p:cNvSpPr>
                  <a:spLocks noChangeShapeType="1"/>
                </p:cNvSpPr>
                <p:nvPr/>
              </p:nvSpPr>
              <p:spPr bwMode="auto">
                <a:xfrm flipV="1"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160" name="Group 140"/>
              <p:cNvGrpSpPr>
                <a:grpSpLocks/>
              </p:cNvGrpSpPr>
              <p:nvPr/>
            </p:nvGrpSpPr>
            <p:grpSpPr bwMode="auto">
              <a:xfrm>
                <a:off x="1440" y="3456"/>
                <a:ext cx="144" cy="144"/>
                <a:chOff x="816" y="2160"/>
                <a:chExt cx="144" cy="144"/>
              </a:xfrm>
            </p:grpSpPr>
            <p:sp>
              <p:nvSpPr>
                <p:cNvPr id="46203" name="Line 141"/>
                <p:cNvSpPr>
                  <a:spLocks noChangeShapeType="1"/>
                </p:cNvSpPr>
                <p:nvPr/>
              </p:nvSpPr>
              <p:spPr bwMode="auto">
                <a:xfrm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04" name="Line 142"/>
                <p:cNvSpPr>
                  <a:spLocks noChangeShapeType="1"/>
                </p:cNvSpPr>
                <p:nvPr/>
              </p:nvSpPr>
              <p:spPr bwMode="auto">
                <a:xfrm flipV="1"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161" name="Group 143"/>
              <p:cNvGrpSpPr>
                <a:grpSpLocks/>
              </p:cNvGrpSpPr>
              <p:nvPr/>
            </p:nvGrpSpPr>
            <p:grpSpPr bwMode="auto">
              <a:xfrm>
                <a:off x="1824" y="3456"/>
                <a:ext cx="144" cy="144"/>
                <a:chOff x="816" y="2160"/>
                <a:chExt cx="144" cy="144"/>
              </a:xfrm>
            </p:grpSpPr>
            <p:sp>
              <p:nvSpPr>
                <p:cNvPr id="46201" name="Line 144"/>
                <p:cNvSpPr>
                  <a:spLocks noChangeShapeType="1"/>
                </p:cNvSpPr>
                <p:nvPr/>
              </p:nvSpPr>
              <p:spPr bwMode="auto">
                <a:xfrm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02" name="Line 145"/>
                <p:cNvSpPr>
                  <a:spLocks noChangeShapeType="1"/>
                </p:cNvSpPr>
                <p:nvPr/>
              </p:nvSpPr>
              <p:spPr bwMode="auto">
                <a:xfrm flipV="1"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162" name="Group 146"/>
              <p:cNvGrpSpPr>
                <a:grpSpLocks/>
              </p:cNvGrpSpPr>
              <p:nvPr/>
            </p:nvGrpSpPr>
            <p:grpSpPr bwMode="auto">
              <a:xfrm>
                <a:off x="2208" y="3456"/>
                <a:ext cx="144" cy="144"/>
                <a:chOff x="816" y="2160"/>
                <a:chExt cx="144" cy="144"/>
              </a:xfrm>
            </p:grpSpPr>
            <p:sp>
              <p:nvSpPr>
                <p:cNvPr id="46199" name="Line 147"/>
                <p:cNvSpPr>
                  <a:spLocks noChangeShapeType="1"/>
                </p:cNvSpPr>
                <p:nvPr/>
              </p:nvSpPr>
              <p:spPr bwMode="auto">
                <a:xfrm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00" name="Line 148"/>
                <p:cNvSpPr>
                  <a:spLocks noChangeShapeType="1"/>
                </p:cNvSpPr>
                <p:nvPr/>
              </p:nvSpPr>
              <p:spPr bwMode="auto">
                <a:xfrm flipV="1"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295" name="Group 149"/>
              <p:cNvGrpSpPr>
                <a:grpSpLocks/>
              </p:cNvGrpSpPr>
              <p:nvPr/>
            </p:nvGrpSpPr>
            <p:grpSpPr bwMode="auto">
              <a:xfrm>
                <a:off x="2592" y="3456"/>
                <a:ext cx="144" cy="144"/>
                <a:chOff x="816" y="2160"/>
                <a:chExt cx="144" cy="144"/>
              </a:xfrm>
            </p:grpSpPr>
            <p:sp>
              <p:nvSpPr>
                <p:cNvPr id="46197" name="Line 150"/>
                <p:cNvSpPr>
                  <a:spLocks noChangeShapeType="1"/>
                </p:cNvSpPr>
                <p:nvPr/>
              </p:nvSpPr>
              <p:spPr bwMode="auto">
                <a:xfrm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98" name="Line 151"/>
                <p:cNvSpPr>
                  <a:spLocks noChangeShapeType="1"/>
                </p:cNvSpPr>
                <p:nvPr/>
              </p:nvSpPr>
              <p:spPr bwMode="auto">
                <a:xfrm flipV="1"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296" name="Group 152"/>
              <p:cNvGrpSpPr>
                <a:grpSpLocks/>
              </p:cNvGrpSpPr>
              <p:nvPr/>
            </p:nvGrpSpPr>
            <p:grpSpPr bwMode="auto">
              <a:xfrm>
                <a:off x="2976" y="3456"/>
                <a:ext cx="144" cy="144"/>
                <a:chOff x="816" y="2160"/>
                <a:chExt cx="144" cy="144"/>
              </a:xfrm>
            </p:grpSpPr>
            <p:sp>
              <p:nvSpPr>
                <p:cNvPr id="46195" name="Line 153"/>
                <p:cNvSpPr>
                  <a:spLocks noChangeShapeType="1"/>
                </p:cNvSpPr>
                <p:nvPr/>
              </p:nvSpPr>
              <p:spPr bwMode="auto">
                <a:xfrm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96" name="Line 154"/>
                <p:cNvSpPr>
                  <a:spLocks noChangeShapeType="1"/>
                </p:cNvSpPr>
                <p:nvPr/>
              </p:nvSpPr>
              <p:spPr bwMode="auto">
                <a:xfrm flipV="1"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297" name="Group 155"/>
              <p:cNvGrpSpPr>
                <a:grpSpLocks/>
              </p:cNvGrpSpPr>
              <p:nvPr/>
            </p:nvGrpSpPr>
            <p:grpSpPr bwMode="auto">
              <a:xfrm>
                <a:off x="3360" y="3456"/>
                <a:ext cx="144" cy="144"/>
                <a:chOff x="816" y="2160"/>
                <a:chExt cx="144" cy="144"/>
              </a:xfrm>
            </p:grpSpPr>
            <p:sp>
              <p:nvSpPr>
                <p:cNvPr id="46193" name="Line 156"/>
                <p:cNvSpPr>
                  <a:spLocks noChangeShapeType="1"/>
                </p:cNvSpPr>
                <p:nvPr/>
              </p:nvSpPr>
              <p:spPr bwMode="auto">
                <a:xfrm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94" name="Line 157"/>
                <p:cNvSpPr>
                  <a:spLocks noChangeShapeType="1"/>
                </p:cNvSpPr>
                <p:nvPr/>
              </p:nvSpPr>
              <p:spPr bwMode="auto">
                <a:xfrm flipV="1"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298" name="Group 158"/>
              <p:cNvGrpSpPr>
                <a:grpSpLocks/>
              </p:cNvGrpSpPr>
              <p:nvPr/>
            </p:nvGrpSpPr>
            <p:grpSpPr bwMode="auto">
              <a:xfrm>
                <a:off x="3744" y="3456"/>
                <a:ext cx="144" cy="144"/>
                <a:chOff x="816" y="2160"/>
                <a:chExt cx="144" cy="144"/>
              </a:xfrm>
            </p:grpSpPr>
            <p:sp>
              <p:nvSpPr>
                <p:cNvPr id="46191" name="Line 159"/>
                <p:cNvSpPr>
                  <a:spLocks noChangeShapeType="1"/>
                </p:cNvSpPr>
                <p:nvPr/>
              </p:nvSpPr>
              <p:spPr bwMode="auto">
                <a:xfrm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92" name="Line 160"/>
                <p:cNvSpPr>
                  <a:spLocks noChangeShapeType="1"/>
                </p:cNvSpPr>
                <p:nvPr/>
              </p:nvSpPr>
              <p:spPr bwMode="auto">
                <a:xfrm flipV="1"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299" name="Group 161"/>
              <p:cNvGrpSpPr>
                <a:grpSpLocks/>
              </p:cNvGrpSpPr>
              <p:nvPr/>
            </p:nvGrpSpPr>
            <p:grpSpPr bwMode="auto">
              <a:xfrm>
                <a:off x="4128" y="3456"/>
                <a:ext cx="144" cy="144"/>
                <a:chOff x="816" y="2160"/>
                <a:chExt cx="144" cy="144"/>
              </a:xfrm>
            </p:grpSpPr>
            <p:sp>
              <p:nvSpPr>
                <p:cNvPr id="46189" name="Line 162"/>
                <p:cNvSpPr>
                  <a:spLocks noChangeShapeType="1"/>
                </p:cNvSpPr>
                <p:nvPr/>
              </p:nvSpPr>
              <p:spPr bwMode="auto">
                <a:xfrm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90" name="Line 163"/>
                <p:cNvSpPr>
                  <a:spLocks noChangeShapeType="1"/>
                </p:cNvSpPr>
                <p:nvPr/>
              </p:nvSpPr>
              <p:spPr bwMode="auto">
                <a:xfrm flipV="1"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300" name="Group 164"/>
              <p:cNvGrpSpPr>
                <a:grpSpLocks/>
              </p:cNvGrpSpPr>
              <p:nvPr/>
            </p:nvGrpSpPr>
            <p:grpSpPr bwMode="auto">
              <a:xfrm>
                <a:off x="4512" y="3456"/>
                <a:ext cx="144" cy="144"/>
                <a:chOff x="816" y="2160"/>
                <a:chExt cx="144" cy="144"/>
              </a:xfrm>
            </p:grpSpPr>
            <p:sp>
              <p:nvSpPr>
                <p:cNvPr id="46187" name="Line 165"/>
                <p:cNvSpPr>
                  <a:spLocks noChangeShapeType="1"/>
                </p:cNvSpPr>
                <p:nvPr/>
              </p:nvSpPr>
              <p:spPr bwMode="auto">
                <a:xfrm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88" name="Line 166"/>
                <p:cNvSpPr>
                  <a:spLocks noChangeShapeType="1"/>
                </p:cNvSpPr>
                <p:nvPr/>
              </p:nvSpPr>
              <p:spPr bwMode="auto">
                <a:xfrm flipV="1"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301" name="Group 167"/>
              <p:cNvGrpSpPr>
                <a:grpSpLocks/>
              </p:cNvGrpSpPr>
              <p:nvPr/>
            </p:nvGrpSpPr>
            <p:grpSpPr bwMode="auto">
              <a:xfrm>
                <a:off x="4896" y="3456"/>
                <a:ext cx="144" cy="144"/>
                <a:chOff x="816" y="2160"/>
                <a:chExt cx="144" cy="144"/>
              </a:xfrm>
            </p:grpSpPr>
            <p:sp>
              <p:nvSpPr>
                <p:cNvPr id="46185" name="Line 168"/>
                <p:cNvSpPr>
                  <a:spLocks noChangeShapeType="1"/>
                </p:cNvSpPr>
                <p:nvPr/>
              </p:nvSpPr>
              <p:spPr bwMode="auto">
                <a:xfrm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86" name="Line 169"/>
                <p:cNvSpPr>
                  <a:spLocks noChangeShapeType="1"/>
                </p:cNvSpPr>
                <p:nvPr/>
              </p:nvSpPr>
              <p:spPr bwMode="auto">
                <a:xfrm flipV="1"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302" name="Group 170"/>
              <p:cNvGrpSpPr>
                <a:grpSpLocks/>
              </p:cNvGrpSpPr>
              <p:nvPr/>
            </p:nvGrpSpPr>
            <p:grpSpPr bwMode="auto">
              <a:xfrm>
                <a:off x="1056" y="3840"/>
                <a:ext cx="144" cy="144"/>
                <a:chOff x="816" y="2160"/>
                <a:chExt cx="144" cy="144"/>
              </a:xfrm>
            </p:grpSpPr>
            <p:sp>
              <p:nvSpPr>
                <p:cNvPr id="46183" name="Line 171"/>
                <p:cNvSpPr>
                  <a:spLocks noChangeShapeType="1"/>
                </p:cNvSpPr>
                <p:nvPr/>
              </p:nvSpPr>
              <p:spPr bwMode="auto">
                <a:xfrm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84" name="Line 172"/>
                <p:cNvSpPr>
                  <a:spLocks noChangeShapeType="1"/>
                </p:cNvSpPr>
                <p:nvPr/>
              </p:nvSpPr>
              <p:spPr bwMode="auto">
                <a:xfrm flipV="1"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303" name="Group 173"/>
              <p:cNvGrpSpPr>
                <a:grpSpLocks/>
              </p:cNvGrpSpPr>
              <p:nvPr/>
            </p:nvGrpSpPr>
            <p:grpSpPr bwMode="auto">
              <a:xfrm>
                <a:off x="1440" y="3840"/>
                <a:ext cx="144" cy="144"/>
                <a:chOff x="816" y="2160"/>
                <a:chExt cx="144" cy="144"/>
              </a:xfrm>
            </p:grpSpPr>
            <p:sp>
              <p:nvSpPr>
                <p:cNvPr id="46181" name="Line 174"/>
                <p:cNvSpPr>
                  <a:spLocks noChangeShapeType="1"/>
                </p:cNvSpPr>
                <p:nvPr/>
              </p:nvSpPr>
              <p:spPr bwMode="auto">
                <a:xfrm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82" name="Line 175"/>
                <p:cNvSpPr>
                  <a:spLocks noChangeShapeType="1"/>
                </p:cNvSpPr>
                <p:nvPr/>
              </p:nvSpPr>
              <p:spPr bwMode="auto">
                <a:xfrm flipV="1"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080" name="Group 176"/>
              <p:cNvGrpSpPr>
                <a:grpSpLocks/>
              </p:cNvGrpSpPr>
              <p:nvPr/>
            </p:nvGrpSpPr>
            <p:grpSpPr bwMode="auto">
              <a:xfrm>
                <a:off x="1824" y="3840"/>
                <a:ext cx="144" cy="144"/>
                <a:chOff x="816" y="2160"/>
                <a:chExt cx="144" cy="144"/>
              </a:xfrm>
            </p:grpSpPr>
            <p:sp>
              <p:nvSpPr>
                <p:cNvPr id="46179" name="Line 177"/>
                <p:cNvSpPr>
                  <a:spLocks noChangeShapeType="1"/>
                </p:cNvSpPr>
                <p:nvPr/>
              </p:nvSpPr>
              <p:spPr bwMode="auto">
                <a:xfrm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80" name="Line 178"/>
                <p:cNvSpPr>
                  <a:spLocks noChangeShapeType="1"/>
                </p:cNvSpPr>
                <p:nvPr/>
              </p:nvSpPr>
              <p:spPr bwMode="auto">
                <a:xfrm flipV="1"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081" name="Group 179"/>
              <p:cNvGrpSpPr>
                <a:grpSpLocks/>
              </p:cNvGrpSpPr>
              <p:nvPr/>
            </p:nvGrpSpPr>
            <p:grpSpPr bwMode="auto">
              <a:xfrm>
                <a:off x="2208" y="3840"/>
                <a:ext cx="144" cy="144"/>
                <a:chOff x="816" y="2160"/>
                <a:chExt cx="144" cy="144"/>
              </a:xfrm>
            </p:grpSpPr>
            <p:sp>
              <p:nvSpPr>
                <p:cNvPr id="46177" name="Line 180"/>
                <p:cNvSpPr>
                  <a:spLocks noChangeShapeType="1"/>
                </p:cNvSpPr>
                <p:nvPr/>
              </p:nvSpPr>
              <p:spPr bwMode="auto">
                <a:xfrm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78" name="Line 181"/>
                <p:cNvSpPr>
                  <a:spLocks noChangeShapeType="1"/>
                </p:cNvSpPr>
                <p:nvPr/>
              </p:nvSpPr>
              <p:spPr bwMode="auto">
                <a:xfrm flipV="1"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083" name="Group 182"/>
              <p:cNvGrpSpPr>
                <a:grpSpLocks/>
              </p:cNvGrpSpPr>
              <p:nvPr/>
            </p:nvGrpSpPr>
            <p:grpSpPr bwMode="auto">
              <a:xfrm>
                <a:off x="2592" y="3840"/>
                <a:ext cx="144" cy="144"/>
                <a:chOff x="816" y="2160"/>
                <a:chExt cx="144" cy="144"/>
              </a:xfrm>
            </p:grpSpPr>
            <p:sp>
              <p:nvSpPr>
                <p:cNvPr id="46175" name="Line 183"/>
                <p:cNvSpPr>
                  <a:spLocks noChangeShapeType="1"/>
                </p:cNvSpPr>
                <p:nvPr/>
              </p:nvSpPr>
              <p:spPr bwMode="auto">
                <a:xfrm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76" name="Line 184"/>
                <p:cNvSpPr>
                  <a:spLocks noChangeShapeType="1"/>
                </p:cNvSpPr>
                <p:nvPr/>
              </p:nvSpPr>
              <p:spPr bwMode="auto">
                <a:xfrm flipV="1"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097" name="Group 185"/>
              <p:cNvGrpSpPr>
                <a:grpSpLocks/>
              </p:cNvGrpSpPr>
              <p:nvPr/>
            </p:nvGrpSpPr>
            <p:grpSpPr bwMode="auto">
              <a:xfrm>
                <a:off x="2976" y="3840"/>
                <a:ext cx="144" cy="144"/>
                <a:chOff x="816" y="2160"/>
                <a:chExt cx="144" cy="144"/>
              </a:xfrm>
            </p:grpSpPr>
            <p:sp>
              <p:nvSpPr>
                <p:cNvPr id="46173" name="Line 186"/>
                <p:cNvSpPr>
                  <a:spLocks noChangeShapeType="1"/>
                </p:cNvSpPr>
                <p:nvPr/>
              </p:nvSpPr>
              <p:spPr bwMode="auto">
                <a:xfrm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74" name="Line 187"/>
                <p:cNvSpPr>
                  <a:spLocks noChangeShapeType="1"/>
                </p:cNvSpPr>
                <p:nvPr/>
              </p:nvSpPr>
              <p:spPr bwMode="auto">
                <a:xfrm flipV="1"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098" name="Group 188"/>
              <p:cNvGrpSpPr>
                <a:grpSpLocks/>
              </p:cNvGrpSpPr>
              <p:nvPr/>
            </p:nvGrpSpPr>
            <p:grpSpPr bwMode="auto">
              <a:xfrm>
                <a:off x="3360" y="3840"/>
                <a:ext cx="144" cy="144"/>
                <a:chOff x="816" y="2160"/>
                <a:chExt cx="144" cy="144"/>
              </a:xfrm>
            </p:grpSpPr>
            <p:sp>
              <p:nvSpPr>
                <p:cNvPr id="46171" name="Line 189"/>
                <p:cNvSpPr>
                  <a:spLocks noChangeShapeType="1"/>
                </p:cNvSpPr>
                <p:nvPr/>
              </p:nvSpPr>
              <p:spPr bwMode="auto">
                <a:xfrm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72" name="Line 190"/>
                <p:cNvSpPr>
                  <a:spLocks noChangeShapeType="1"/>
                </p:cNvSpPr>
                <p:nvPr/>
              </p:nvSpPr>
              <p:spPr bwMode="auto">
                <a:xfrm flipV="1"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099" name="Group 191"/>
              <p:cNvGrpSpPr>
                <a:grpSpLocks/>
              </p:cNvGrpSpPr>
              <p:nvPr/>
            </p:nvGrpSpPr>
            <p:grpSpPr bwMode="auto">
              <a:xfrm>
                <a:off x="3744" y="3840"/>
                <a:ext cx="144" cy="144"/>
                <a:chOff x="816" y="2160"/>
                <a:chExt cx="144" cy="144"/>
              </a:xfrm>
            </p:grpSpPr>
            <p:sp>
              <p:nvSpPr>
                <p:cNvPr id="46169" name="Line 192"/>
                <p:cNvSpPr>
                  <a:spLocks noChangeShapeType="1"/>
                </p:cNvSpPr>
                <p:nvPr/>
              </p:nvSpPr>
              <p:spPr bwMode="auto">
                <a:xfrm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70" name="Line 193"/>
                <p:cNvSpPr>
                  <a:spLocks noChangeShapeType="1"/>
                </p:cNvSpPr>
                <p:nvPr/>
              </p:nvSpPr>
              <p:spPr bwMode="auto">
                <a:xfrm flipV="1"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100" name="Group 194"/>
              <p:cNvGrpSpPr>
                <a:grpSpLocks/>
              </p:cNvGrpSpPr>
              <p:nvPr/>
            </p:nvGrpSpPr>
            <p:grpSpPr bwMode="auto">
              <a:xfrm>
                <a:off x="4128" y="3840"/>
                <a:ext cx="144" cy="144"/>
                <a:chOff x="816" y="2160"/>
                <a:chExt cx="144" cy="144"/>
              </a:xfrm>
            </p:grpSpPr>
            <p:sp>
              <p:nvSpPr>
                <p:cNvPr id="46167" name="Line 195"/>
                <p:cNvSpPr>
                  <a:spLocks noChangeShapeType="1"/>
                </p:cNvSpPr>
                <p:nvPr/>
              </p:nvSpPr>
              <p:spPr bwMode="auto">
                <a:xfrm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68" name="Line 196"/>
                <p:cNvSpPr>
                  <a:spLocks noChangeShapeType="1"/>
                </p:cNvSpPr>
                <p:nvPr/>
              </p:nvSpPr>
              <p:spPr bwMode="auto">
                <a:xfrm flipV="1"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101" name="Group 197"/>
              <p:cNvGrpSpPr>
                <a:grpSpLocks/>
              </p:cNvGrpSpPr>
              <p:nvPr/>
            </p:nvGrpSpPr>
            <p:grpSpPr bwMode="auto">
              <a:xfrm>
                <a:off x="4512" y="3840"/>
                <a:ext cx="144" cy="144"/>
                <a:chOff x="816" y="2160"/>
                <a:chExt cx="144" cy="144"/>
              </a:xfrm>
            </p:grpSpPr>
            <p:sp>
              <p:nvSpPr>
                <p:cNvPr id="46165" name="Line 198"/>
                <p:cNvSpPr>
                  <a:spLocks noChangeShapeType="1"/>
                </p:cNvSpPr>
                <p:nvPr/>
              </p:nvSpPr>
              <p:spPr bwMode="auto">
                <a:xfrm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66" name="Line 199"/>
                <p:cNvSpPr>
                  <a:spLocks noChangeShapeType="1"/>
                </p:cNvSpPr>
                <p:nvPr/>
              </p:nvSpPr>
              <p:spPr bwMode="auto">
                <a:xfrm flipV="1"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102" name="Group 200"/>
              <p:cNvGrpSpPr>
                <a:grpSpLocks/>
              </p:cNvGrpSpPr>
              <p:nvPr/>
            </p:nvGrpSpPr>
            <p:grpSpPr bwMode="auto">
              <a:xfrm>
                <a:off x="4896" y="3840"/>
                <a:ext cx="144" cy="144"/>
                <a:chOff x="816" y="2160"/>
                <a:chExt cx="144" cy="144"/>
              </a:xfrm>
            </p:grpSpPr>
            <p:sp>
              <p:nvSpPr>
                <p:cNvPr id="46163" name="Line 201"/>
                <p:cNvSpPr>
                  <a:spLocks noChangeShapeType="1"/>
                </p:cNvSpPr>
                <p:nvPr/>
              </p:nvSpPr>
              <p:spPr bwMode="auto">
                <a:xfrm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64" name="Line 202"/>
                <p:cNvSpPr>
                  <a:spLocks noChangeShapeType="1"/>
                </p:cNvSpPr>
                <p:nvPr/>
              </p:nvSpPr>
              <p:spPr bwMode="auto">
                <a:xfrm flipV="1">
                  <a:off x="816" y="21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6084" name="Oval 203"/>
            <p:cNvSpPr>
              <a:spLocks noChangeArrowheads="1"/>
            </p:cNvSpPr>
            <p:nvPr/>
          </p:nvSpPr>
          <p:spPr bwMode="auto">
            <a:xfrm>
              <a:off x="1828800" y="3276600"/>
              <a:ext cx="1981200" cy="1981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5" name="AutoShape 204"/>
            <p:cNvSpPr>
              <a:spLocks noChangeArrowheads="1"/>
            </p:cNvSpPr>
            <p:nvPr/>
          </p:nvSpPr>
          <p:spPr bwMode="auto">
            <a:xfrm>
              <a:off x="3733800" y="4114800"/>
              <a:ext cx="152400" cy="15240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6" name="AutoShape 205"/>
            <p:cNvSpPr>
              <a:spLocks noChangeArrowheads="1"/>
            </p:cNvSpPr>
            <p:nvPr/>
          </p:nvSpPr>
          <p:spPr bwMode="auto">
            <a:xfrm flipV="1">
              <a:off x="1752600" y="4191000"/>
              <a:ext cx="152400" cy="15240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7" name="Text Box 206"/>
            <p:cNvSpPr txBox="1">
              <a:spLocks noChangeArrowheads="1"/>
            </p:cNvSpPr>
            <p:nvPr/>
          </p:nvSpPr>
          <p:spPr bwMode="auto">
            <a:xfrm>
              <a:off x="2667000" y="3962400"/>
              <a:ext cx="336550" cy="45720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b="1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46088" name="Arc 207"/>
            <p:cNvSpPr>
              <a:spLocks/>
            </p:cNvSpPr>
            <p:nvPr/>
          </p:nvSpPr>
          <p:spPr bwMode="auto">
            <a:xfrm flipH="1">
              <a:off x="5715000" y="4114800"/>
              <a:ext cx="2133600" cy="228600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9" name="AutoShape 208"/>
            <p:cNvSpPr>
              <a:spLocks noChangeArrowheads="1"/>
            </p:cNvSpPr>
            <p:nvPr/>
          </p:nvSpPr>
          <p:spPr bwMode="auto">
            <a:xfrm>
              <a:off x="5638800" y="6172200"/>
              <a:ext cx="152400" cy="15240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0" name="Text Box 209"/>
            <p:cNvSpPr txBox="1">
              <a:spLocks noChangeArrowheads="1"/>
            </p:cNvSpPr>
            <p:nvPr/>
          </p:nvSpPr>
          <p:spPr bwMode="auto">
            <a:xfrm>
              <a:off x="6324600" y="4876800"/>
              <a:ext cx="336550" cy="45720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b="1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46091" name="AutoShape 210"/>
            <p:cNvSpPr>
              <a:spLocks noChangeArrowheads="1"/>
            </p:cNvSpPr>
            <p:nvPr/>
          </p:nvSpPr>
          <p:spPr bwMode="auto">
            <a:xfrm rot="5400000">
              <a:off x="7562850" y="4057650"/>
              <a:ext cx="152400" cy="15240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2" name="Line 211"/>
            <p:cNvSpPr>
              <a:spLocks noChangeShapeType="1"/>
            </p:cNvSpPr>
            <p:nvPr/>
          </p:nvSpPr>
          <p:spPr bwMode="auto">
            <a:xfrm flipV="1">
              <a:off x="1524000" y="3200400"/>
              <a:ext cx="6324600" cy="3124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93" name="Text Box 212"/>
            <p:cNvSpPr txBox="1">
              <a:spLocks noChangeArrowheads="1"/>
            </p:cNvSpPr>
            <p:nvPr/>
          </p:nvSpPr>
          <p:spPr bwMode="auto">
            <a:xfrm>
              <a:off x="4876800" y="4038600"/>
              <a:ext cx="336550" cy="45720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b="1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46094" name="AutoShape 213"/>
            <p:cNvSpPr>
              <a:spLocks noChangeArrowheads="1"/>
            </p:cNvSpPr>
            <p:nvPr/>
          </p:nvSpPr>
          <p:spPr bwMode="auto">
            <a:xfrm rot="3823081">
              <a:off x="3886200" y="5029200"/>
              <a:ext cx="152400" cy="15240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5" name="AutoShape 214"/>
            <p:cNvSpPr>
              <a:spLocks noChangeArrowheads="1"/>
            </p:cNvSpPr>
            <p:nvPr/>
          </p:nvSpPr>
          <p:spPr bwMode="auto">
            <a:xfrm rot="3823081">
              <a:off x="5943600" y="4038600"/>
              <a:ext cx="152400" cy="15240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6104" name="Ink 46103"/>
              <p14:cNvContentPartPr/>
              <p14:nvPr/>
            </p14:nvContentPartPr>
            <p14:xfrm>
              <a:off x="2351160" y="1890720"/>
              <a:ext cx="6058800" cy="4137120"/>
            </p14:xfrm>
          </p:contentPart>
        </mc:Choice>
        <mc:Fallback>
          <p:pic>
            <p:nvPicPr>
              <p:cNvPr id="46104" name="Ink 4610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36400" y="1875600"/>
                <a:ext cx="6089040" cy="4164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1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5400" dirty="0" smtClean="0"/>
              <a:t>Magnetic Force</a:t>
            </a:r>
          </a:p>
        </p:txBody>
      </p:sp>
      <p:sp>
        <p:nvSpPr>
          <p:cNvPr id="47107" name="Rectangle 220"/>
          <p:cNvSpPr>
            <a:spLocks noGrp="1" noChangeArrowheads="1"/>
          </p:cNvSpPr>
          <p:nvPr>
            <p:ph idx="1"/>
          </p:nvPr>
        </p:nvSpPr>
        <p:spPr>
          <a:xfrm>
            <a:off x="152400" y="1295400"/>
            <a:ext cx="8686800" cy="4114800"/>
          </a:xfrm>
        </p:spPr>
        <p:txBody>
          <a:bodyPr>
            <a:normAutofit/>
          </a:bodyPr>
          <a:lstStyle/>
          <a:p>
            <a:r>
              <a:rPr lang="en-US" altLang="en-US" sz="4000" dirty="0" smtClean="0"/>
              <a:t>What can be concluded about the sign of the charge of each particle?</a:t>
            </a:r>
          </a:p>
          <a:p>
            <a:endParaRPr lang="en-US" sz="4000" dirty="0" smtClean="0"/>
          </a:p>
        </p:txBody>
      </p:sp>
      <p:grpSp>
        <p:nvGrpSpPr>
          <p:cNvPr id="47185" name="Group 47184"/>
          <p:cNvGrpSpPr/>
          <p:nvPr/>
        </p:nvGrpSpPr>
        <p:grpSpPr>
          <a:xfrm>
            <a:off x="1295400" y="2743200"/>
            <a:ext cx="6497638" cy="3505200"/>
            <a:chOff x="1752600" y="2895600"/>
            <a:chExt cx="6497638" cy="3505200"/>
          </a:xfrm>
        </p:grpSpPr>
        <p:grpSp>
          <p:nvGrpSpPr>
            <p:cNvPr id="47184" name="Group 47183"/>
            <p:cNvGrpSpPr/>
            <p:nvPr/>
          </p:nvGrpSpPr>
          <p:grpSpPr>
            <a:xfrm>
              <a:off x="1752600" y="2895600"/>
              <a:ext cx="6477000" cy="3505200"/>
              <a:chOff x="1524000" y="2895600"/>
              <a:chExt cx="6477000" cy="3505200"/>
            </a:xfrm>
          </p:grpSpPr>
          <p:grpSp>
            <p:nvGrpSpPr>
              <p:cNvPr id="2" name="Group 4"/>
              <p:cNvGrpSpPr>
                <a:grpSpLocks/>
              </p:cNvGrpSpPr>
              <p:nvPr/>
            </p:nvGrpSpPr>
            <p:grpSpPr bwMode="auto">
              <a:xfrm>
                <a:off x="1676400" y="3048000"/>
                <a:ext cx="6324600" cy="3276600"/>
                <a:chOff x="1056" y="1920"/>
                <a:chExt cx="3984" cy="2064"/>
              </a:xfrm>
            </p:grpSpPr>
            <p:grpSp>
              <p:nvGrpSpPr>
                <p:cNvPr id="3" name="Group 5"/>
                <p:cNvGrpSpPr>
                  <a:grpSpLocks/>
                </p:cNvGrpSpPr>
                <p:nvPr/>
              </p:nvGrpSpPr>
              <p:grpSpPr bwMode="auto">
                <a:xfrm>
                  <a:off x="1056" y="1920"/>
                  <a:ext cx="144" cy="144"/>
                  <a:chOff x="816" y="2160"/>
                  <a:chExt cx="144" cy="144"/>
                </a:xfrm>
              </p:grpSpPr>
              <p:sp>
                <p:nvSpPr>
                  <p:cNvPr id="47320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321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" name="Group 8"/>
                <p:cNvGrpSpPr>
                  <a:grpSpLocks/>
                </p:cNvGrpSpPr>
                <p:nvPr/>
              </p:nvGrpSpPr>
              <p:grpSpPr bwMode="auto">
                <a:xfrm>
                  <a:off x="1440" y="1920"/>
                  <a:ext cx="144" cy="144"/>
                  <a:chOff x="816" y="2160"/>
                  <a:chExt cx="144" cy="144"/>
                </a:xfrm>
              </p:grpSpPr>
              <p:sp>
                <p:nvSpPr>
                  <p:cNvPr id="47318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319" name="Line 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" name="Group 11"/>
                <p:cNvGrpSpPr>
                  <a:grpSpLocks/>
                </p:cNvGrpSpPr>
                <p:nvPr/>
              </p:nvGrpSpPr>
              <p:grpSpPr bwMode="auto">
                <a:xfrm>
                  <a:off x="1824" y="1920"/>
                  <a:ext cx="144" cy="144"/>
                  <a:chOff x="816" y="2160"/>
                  <a:chExt cx="144" cy="144"/>
                </a:xfrm>
              </p:grpSpPr>
              <p:sp>
                <p:nvSpPr>
                  <p:cNvPr id="47316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317" name="Line 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" name="Group 14"/>
                <p:cNvGrpSpPr>
                  <a:grpSpLocks/>
                </p:cNvGrpSpPr>
                <p:nvPr/>
              </p:nvGrpSpPr>
              <p:grpSpPr bwMode="auto">
                <a:xfrm>
                  <a:off x="2208" y="1920"/>
                  <a:ext cx="144" cy="144"/>
                  <a:chOff x="816" y="2160"/>
                  <a:chExt cx="144" cy="144"/>
                </a:xfrm>
              </p:grpSpPr>
              <p:sp>
                <p:nvSpPr>
                  <p:cNvPr id="47314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315" name="Line 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" name="Group 17"/>
                <p:cNvGrpSpPr>
                  <a:grpSpLocks/>
                </p:cNvGrpSpPr>
                <p:nvPr/>
              </p:nvGrpSpPr>
              <p:grpSpPr bwMode="auto">
                <a:xfrm>
                  <a:off x="2592" y="1920"/>
                  <a:ext cx="144" cy="144"/>
                  <a:chOff x="816" y="2160"/>
                  <a:chExt cx="144" cy="144"/>
                </a:xfrm>
              </p:grpSpPr>
              <p:sp>
                <p:nvSpPr>
                  <p:cNvPr id="47312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313" name="Line 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" name="Group 20"/>
                <p:cNvGrpSpPr>
                  <a:grpSpLocks/>
                </p:cNvGrpSpPr>
                <p:nvPr/>
              </p:nvGrpSpPr>
              <p:grpSpPr bwMode="auto">
                <a:xfrm>
                  <a:off x="2976" y="1920"/>
                  <a:ext cx="144" cy="144"/>
                  <a:chOff x="816" y="2160"/>
                  <a:chExt cx="144" cy="144"/>
                </a:xfrm>
              </p:grpSpPr>
              <p:sp>
                <p:nvSpPr>
                  <p:cNvPr id="47310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311" name="Line 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" name="Group 23"/>
                <p:cNvGrpSpPr>
                  <a:grpSpLocks/>
                </p:cNvGrpSpPr>
                <p:nvPr/>
              </p:nvGrpSpPr>
              <p:grpSpPr bwMode="auto">
                <a:xfrm>
                  <a:off x="3360" y="1920"/>
                  <a:ext cx="144" cy="144"/>
                  <a:chOff x="816" y="2160"/>
                  <a:chExt cx="144" cy="144"/>
                </a:xfrm>
              </p:grpSpPr>
              <p:sp>
                <p:nvSpPr>
                  <p:cNvPr id="47308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309" name="Line 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" name="Group 26"/>
                <p:cNvGrpSpPr>
                  <a:grpSpLocks/>
                </p:cNvGrpSpPr>
                <p:nvPr/>
              </p:nvGrpSpPr>
              <p:grpSpPr bwMode="auto">
                <a:xfrm>
                  <a:off x="3744" y="1920"/>
                  <a:ext cx="144" cy="144"/>
                  <a:chOff x="816" y="2160"/>
                  <a:chExt cx="144" cy="144"/>
                </a:xfrm>
              </p:grpSpPr>
              <p:sp>
                <p:nvSpPr>
                  <p:cNvPr id="47306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307" name="Line 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" name="Group 29"/>
                <p:cNvGrpSpPr>
                  <a:grpSpLocks/>
                </p:cNvGrpSpPr>
                <p:nvPr/>
              </p:nvGrpSpPr>
              <p:grpSpPr bwMode="auto">
                <a:xfrm>
                  <a:off x="4128" y="1920"/>
                  <a:ext cx="144" cy="144"/>
                  <a:chOff x="816" y="2160"/>
                  <a:chExt cx="144" cy="144"/>
                </a:xfrm>
              </p:grpSpPr>
              <p:sp>
                <p:nvSpPr>
                  <p:cNvPr id="47304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305" name="Line 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" name="Group 32"/>
                <p:cNvGrpSpPr>
                  <a:grpSpLocks/>
                </p:cNvGrpSpPr>
                <p:nvPr/>
              </p:nvGrpSpPr>
              <p:grpSpPr bwMode="auto">
                <a:xfrm>
                  <a:off x="4512" y="1920"/>
                  <a:ext cx="144" cy="144"/>
                  <a:chOff x="816" y="2160"/>
                  <a:chExt cx="144" cy="144"/>
                </a:xfrm>
              </p:grpSpPr>
              <p:sp>
                <p:nvSpPr>
                  <p:cNvPr id="47302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303" name="Line 3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" name="Group 35"/>
                <p:cNvGrpSpPr>
                  <a:grpSpLocks/>
                </p:cNvGrpSpPr>
                <p:nvPr/>
              </p:nvGrpSpPr>
              <p:grpSpPr bwMode="auto">
                <a:xfrm>
                  <a:off x="4896" y="1920"/>
                  <a:ext cx="144" cy="144"/>
                  <a:chOff x="816" y="2160"/>
                  <a:chExt cx="144" cy="144"/>
                </a:xfrm>
              </p:grpSpPr>
              <p:sp>
                <p:nvSpPr>
                  <p:cNvPr id="47300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301" name="Line 3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" name="Group 38"/>
                <p:cNvGrpSpPr>
                  <a:grpSpLocks/>
                </p:cNvGrpSpPr>
                <p:nvPr/>
              </p:nvGrpSpPr>
              <p:grpSpPr bwMode="auto">
                <a:xfrm>
                  <a:off x="1056" y="2304"/>
                  <a:ext cx="144" cy="144"/>
                  <a:chOff x="816" y="2160"/>
                  <a:chExt cx="144" cy="144"/>
                </a:xfrm>
              </p:grpSpPr>
              <p:sp>
                <p:nvSpPr>
                  <p:cNvPr id="47298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99" name="Line 4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" name="Group 41"/>
                <p:cNvGrpSpPr>
                  <a:grpSpLocks/>
                </p:cNvGrpSpPr>
                <p:nvPr/>
              </p:nvGrpSpPr>
              <p:grpSpPr bwMode="auto">
                <a:xfrm>
                  <a:off x="1440" y="2304"/>
                  <a:ext cx="144" cy="144"/>
                  <a:chOff x="816" y="2160"/>
                  <a:chExt cx="144" cy="144"/>
                </a:xfrm>
              </p:grpSpPr>
              <p:sp>
                <p:nvSpPr>
                  <p:cNvPr id="47296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97" name="Line 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" name="Group 44"/>
                <p:cNvGrpSpPr>
                  <a:grpSpLocks/>
                </p:cNvGrpSpPr>
                <p:nvPr/>
              </p:nvGrpSpPr>
              <p:grpSpPr bwMode="auto">
                <a:xfrm>
                  <a:off x="1824" y="2304"/>
                  <a:ext cx="144" cy="144"/>
                  <a:chOff x="816" y="2160"/>
                  <a:chExt cx="144" cy="144"/>
                </a:xfrm>
              </p:grpSpPr>
              <p:sp>
                <p:nvSpPr>
                  <p:cNvPr id="47294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95" name="Line 4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" name="Group 47"/>
                <p:cNvGrpSpPr>
                  <a:grpSpLocks/>
                </p:cNvGrpSpPr>
                <p:nvPr/>
              </p:nvGrpSpPr>
              <p:grpSpPr bwMode="auto">
                <a:xfrm>
                  <a:off x="2208" y="2304"/>
                  <a:ext cx="144" cy="144"/>
                  <a:chOff x="816" y="2160"/>
                  <a:chExt cx="144" cy="144"/>
                </a:xfrm>
              </p:grpSpPr>
              <p:sp>
                <p:nvSpPr>
                  <p:cNvPr id="47292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93" name="Line 4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" name="Group 50"/>
                <p:cNvGrpSpPr>
                  <a:grpSpLocks/>
                </p:cNvGrpSpPr>
                <p:nvPr/>
              </p:nvGrpSpPr>
              <p:grpSpPr bwMode="auto">
                <a:xfrm>
                  <a:off x="2592" y="2304"/>
                  <a:ext cx="144" cy="144"/>
                  <a:chOff x="816" y="2160"/>
                  <a:chExt cx="144" cy="144"/>
                </a:xfrm>
              </p:grpSpPr>
              <p:sp>
                <p:nvSpPr>
                  <p:cNvPr id="47290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91" name="Line 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" name="Group 53"/>
                <p:cNvGrpSpPr>
                  <a:grpSpLocks/>
                </p:cNvGrpSpPr>
                <p:nvPr/>
              </p:nvGrpSpPr>
              <p:grpSpPr bwMode="auto">
                <a:xfrm>
                  <a:off x="2976" y="2304"/>
                  <a:ext cx="144" cy="144"/>
                  <a:chOff x="816" y="2160"/>
                  <a:chExt cx="144" cy="144"/>
                </a:xfrm>
              </p:grpSpPr>
              <p:sp>
                <p:nvSpPr>
                  <p:cNvPr id="47288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89" name="Line 5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" name="Group 56"/>
                <p:cNvGrpSpPr>
                  <a:grpSpLocks/>
                </p:cNvGrpSpPr>
                <p:nvPr/>
              </p:nvGrpSpPr>
              <p:grpSpPr bwMode="auto">
                <a:xfrm>
                  <a:off x="3360" y="2304"/>
                  <a:ext cx="144" cy="144"/>
                  <a:chOff x="816" y="2160"/>
                  <a:chExt cx="144" cy="144"/>
                </a:xfrm>
              </p:grpSpPr>
              <p:sp>
                <p:nvSpPr>
                  <p:cNvPr id="47286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87" name="Line 5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" name="Group 59"/>
                <p:cNvGrpSpPr>
                  <a:grpSpLocks/>
                </p:cNvGrpSpPr>
                <p:nvPr/>
              </p:nvGrpSpPr>
              <p:grpSpPr bwMode="auto">
                <a:xfrm>
                  <a:off x="3744" y="2304"/>
                  <a:ext cx="144" cy="144"/>
                  <a:chOff x="816" y="2160"/>
                  <a:chExt cx="144" cy="144"/>
                </a:xfrm>
              </p:grpSpPr>
              <p:sp>
                <p:nvSpPr>
                  <p:cNvPr id="47284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85" name="Line 6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" name="Group 62"/>
                <p:cNvGrpSpPr>
                  <a:grpSpLocks/>
                </p:cNvGrpSpPr>
                <p:nvPr/>
              </p:nvGrpSpPr>
              <p:grpSpPr bwMode="auto">
                <a:xfrm>
                  <a:off x="4128" y="2304"/>
                  <a:ext cx="144" cy="144"/>
                  <a:chOff x="816" y="2160"/>
                  <a:chExt cx="144" cy="144"/>
                </a:xfrm>
              </p:grpSpPr>
              <p:sp>
                <p:nvSpPr>
                  <p:cNvPr id="47282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83" name="Line 6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" name="Group 65"/>
                <p:cNvGrpSpPr>
                  <a:grpSpLocks/>
                </p:cNvGrpSpPr>
                <p:nvPr/>
              </p:nvGrpSpPr>
              <p:grpSpPr bwMode="auto">
                <a:xfrm>
                  <a:off x="4512" y="2304"/>
                  <a:ext cx="144" cy="144"/>
                  <a:chOff x="816" y="2160"/>
                  <a:chExt cx="144" cy="144"/>
                </a:xfrm>
              </p:grpSpPr>
              <p:sp>
                <p:nvSpPr>
                  <p:cNvPr id="47280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81" name="Line 6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" name="Group 68"/>
                <p:cNvGrpSpPr>
                  <a:grpSpLocks/>
                </p:cNvGrpSpPr>
                <p:nvPr/>
              </p:nvGrpSpPr>
              <p:grpSpPr bwMode="auto">
                <a:xfrm>
                  <a:off x="4896" y="2304"/>
                  <a:ext cx="144" cy="144"/>
                  <a:chOff x="816" y="2160"/>
                  <a:chExt cx="144" cy="144"/>
                </a:xfrm>
              </p:grpSpPr>
              <p:sp>
                <p:nvSpPr>
                  <p:cNvPr id="47278" name="Line 69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79" name="Line 7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" name="Group 71"/>
                <p:cNvGrpSpPr>
                  <a:grpSpLocks/>
                </p:cNvGrpSpPr>
                <p:nvPr/>
              </p:nvGrpSpPr>
              <p:grpSpPr bwMode="auto">
                <a:xfrm>
                  <a:off x="1056" y="2688"/>
                  <a:ext cx="144" cy="144"/>
                  <a:chOff x="816" y="2160"/>
                  <a:chExt cx="144" cy="144"/>
                </a:xfrm>
              </p:grpSpPr>
              <p:sp>
                <p:nvSpPr>
                  <p:cNvPr id="47276" name="Line 72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77" name="Line 7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" name="Group 74"/>
                <p:cNvGrpSpPr>
                  <a:grpSpLocks/>
                </p:cNvGrpSpPr>
                <p:nvPr/>
              </p:nvGrpSpPr>
              <p:grpSpPr bwMode="auto">
                <a:xfrm>
                  <a:off x="1440" y="2688"/>
                  <a:ext cx="144" cy="144"/>
                  <a:chOff x="816" y="2160"/>
                  <a:chExt cx="144" cy="144"/>
                </a:xfrm>
              </p:grpSpPr>
              <p:sp>
                <p:nvSpPr>
                  <p:cNvPr id="47274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75" name="Line 7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" name="Group 77"/>
                <p:cNvGrpSpPr>
                  <a:grpSpLocks/>
                </p:cNvGrpSpPr>
                <p:nvPr/>
              </p:nvGrpSpPr>
              <p:grpSpPr bwMode="auto">
                <a:xfrm>
                  <a:off x="1824" y="2688"/>
                  <a:ext cx="144" cy="144"/>
                  <a:chOff x="816" y="2160"/>
                  <a:chExt cx="144" cy="144"/>
                </a:xfrm>
              </p:grpSpPr>
              <p:sp>
                <p:nvSpPr>
                  <p:cNvPr id="47272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73" name="Line 7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" name="Group 80"/>
                <p:cNvGrpSpPr>
                  <a:grpSpLocks/>
                </p:cNvGrpSpPr>
                <p:nvPr/>
              </p:nvGrpSpPr>
              <p:grpSpPr bwMode="auto">
                <a:xfrm>
                  <a:off x="2208" y="2688"/>
                  <a:ext cx="144" cy="144"/>
                  <a:chOff x="816" y="2160"/>
                  <a:chExt cx="144" cy="144"/>
                </a:xfrm>
              </p:grpSpPr>
              <p:sp>
                <p:nvSpPr>
                  <p:cNvPr id="47270" name="Line 81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71" name="Line 8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" name="Group 83"/>
                <p:cNvGrpSpPr>
                  <a:grpSpLocks/>
                </p:cNvGrpSpPr>
                <p:nvPr/>
              </p:nvGrpSpPr>
              <p:grpSpPr bwMode="auto">
                <a:xfrm>
                  <a:off x="2592" y="2688"/>
                  <a:ext cx="144" cy="144"/>
                  <a:chOff x="816" y="2160"/>
                  <a:chExt cx="144" cy="144"/>
                </a:xfrm>
              </p:grpSpPr>
              <p:sp>
                <p:nvSpPr>
                  <p:cNvPr id="47268" name="Line 84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69" name="Line 8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" name="Group 86"/>
                <p:cNvGrpSpPr>
                  <a:grpSpLocks/>
                </p:cNvGrpSpPr>
                <p:nvPr/>
              </p:nvGrpSpPr>
              <p:grpSpPr bwMode="auto">
                <a:xfrm>
                  <a:off x="2976" y="2688"/>
                  <a:ext cx="144" cy="144"/>
                  <a:chOff x="816" y="2160"/>
                  <a:chExt cx="144" cy="144"/>
                </a:xfrm>
              </p:grpSpPr>
              <p:sp>
                <p:nvSpPr>
                  <p:cNvPr id="47266" name="Line 87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67" name="Line 8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" name="Group 89"/>
                <p:cNvGrpSpPr>
                  <a:grpSpLocks/>
                </p:cNvGrpSpPr>
                <p:nvPr/>
              </p:nvGrpSpPr>
              <p:grpSpPr bwMode="auto">
                <a:xfrm>
                  <a:off x="3360" y="2688"/>
                  <a:ext cx="144" cy="144"/>
                  <a:chOff x="816" y="2160"/>
                  <a:chExt cx="144" cy="144"/>
                </a:xfrm>
              </p:grpSpPr>
              <p:sp>
                <p:nvSpPr>
                  <p:cNvPr id="47264" name="Line 90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65" name="Line 9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322" name="Group 92"/>
                <p:cNvGrpSpPr>
                  <a:grpSpLocks/>
                </p:cNvGrpSpPr>
                <p:nvPr/>
              </p:nvGrpSpPr>
              <p:grpSpPr bwMode="auto">
                <a:xfrm>
                  <a:off x="3744" y="2688"/>
                  <a:ext cx="144" cy="144"/>
                  <a:chOff x="816" y="2160"/>
                  <a:chExt cx="144" cy="144"/>
                </a:xfrm>
              </p:grpSpPr>
              <p:sp>
                <p:nvSpPr>
                  <p:cNvPr id="47262" name="Line 93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63" name="Line 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323" name="Group 95"/>
                <p:cNvGrpSpPr>
                  <a:grpSpLocks/>
                </p:cNvGrpSpPr>
                <p:nvPr/>
              </p:nvGrpSpPr>
              <p:grpSpPr bwMode="auto">
                <a:xfrm>
                  <a:off x="4128" y="2688"/>
                  <a:ext cx="144" cy="144"/>
                  <a:chOff x="816" y="2160"/>
                  <a:chExt cx="144" cy="144"/>
                </a:xfrm>
              </p:grpSpPr>
              <p:sp>
                <p:nvSpPr>
                  <p:cNvPr id="47260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61" name="Line 9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324" name="Group 98"/>
                <p:cNvGrpSpPr>
                  <a:grpSpLocks/>
                </p:cNvGrpSpPr>
                <p:nvPr/>
              </p:nvGrpSpPr>
              <p:grpSpPr bwMode="auto">
                <a:xfrm>
                  <a:off x="4512" y="2688"/>
                  <a:ext cx="144" cy="144"/>
                  <a:chOff x="816" y="2160"/>
                  <a:chExt cx="144" cy="144"/>
                </a:xfrm>
              </p:grpSpPr>
              <p:sp>
                <p:nvSpPr>
                  <p:cNvPr id="47258" name="Line 99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59" name="Line 1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325" name="Group 101"/>
                <p:cNvGrpSpPr>
                  <a:grpSpLocks/>
                </p:cNvGrpSpPr>
                <p:nvPr/>
              </p:nvGrpSpPr>
              <p:grpSpPr bwMode="auto">
                <a:xfrm>
                  <a:off x="4896" y="2688"/>
                  <a:ext cx="144" cy="144"/>
                  <a:chOff x="816" y="2160"/>
                  <a:chExt cx="144" cy="144"/>
                </a:xfrm>
              </p:grpSpPr>
              <p:sp>
                <p:nvSpPr>
                  <p:cNvPr id="47256" name="Line 102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57" name="Line 10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326" name="Group 104"/>
                <p:cNvGrpSpPr>
                  <a:grpSpLocks/>
                </p:cNvGrpSpPr>
                <p:nvPr/>
              </p:nvGrpSpPr>
              <p:grpSpPr bwMode="auto">
                <a:xfrm>
                  <a:off x="1056" y="3072"/>
                  <a:ext cx="144" cy="144"/>
                  <a:chOff x="816" y="2160"/>
                  <a:chExt cx="144" cy="144"/>
                </a:xfrm>
              </p:grpSpPr>
              <p:sp>
                <p:nvSpPr>
                  <p:cNvPr id="47254" name="Line 105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55" name="Line 10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327" name="Group 107"/>
                <p:cNvGrpSpPr>
                  <a:grpSpLocks/>
                </p:cNvGrpSpPr>
                <p:nvPr/>
              </p:nvGrpSpPr>
              <p:grpSpPr bwMode="auto">
                <a:xfrm>
                  <a:off x="1440" y="3072"/>
                  <a:ext cx="144" cy="144"/>
                  <a:chOff x="816" y="2160"/>
                  <a:chExt cx="144" cy="144"/>
                </a:xfrm>
              </p:grpSpPr>
              <p:sp>
                <p:nvSpPr>
                  <p:cNvPr id="47252" name="Line 108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53" name="Line 10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104" name="Group 110"/>
                <p:cNvGrpSpPr>
                  <a:grpSpLocks/>
                </p:cNvGrpSpPr>
                <p:nvPr/>
              </p:nvGrpSpPr>
              <p:grpSpPr bwMode="auto">
                <a:xfrm>
                  <a:off x="1824" y="3072"/>
                  <a:ext cx="144" cy="144"/>
                  <a:chOff x="816" y="2160"/>
                  <a:chExt cx="144" cy="144"/>
                </a:xfrm>
              </p:grpSpPr>
              <p:sp>
                <p:nvSpPr>
                  <p:cNvPr id="47250" name="Line 111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51" name="Line 1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105" name="Group 113"/>
                <p:cNvGrpSpPr>
                  <a:grpSpLocks/>
                </p:cNvGrpSpPr>
                <p:nvPr/>
              </p:nvGrpSpPr>
              <p:grpSpPr bwMode="auto">
                <a:xfrm>
                  <a:off x="2208" y="3072"/>
                  <a:ext cx="144" cy="144"/>
                  <a:chOff x="816" y="2160"/>
                  <a:chExt cx="144" cy="144"/>
                </a:xfrm>
              </p:grpSpPr>
              <p:sp>
                <p:nvSpPr>
                  <p:cNvPr id="47248" name="Line 114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49" name="Line 1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108" name="Group 116"/>
                <p:cNvGrpSpPr>
                  <a:grpSpLocks/>
                </p:cNvGrpSpPr>
                <p:nvPr/>
              </p:nvGrpSpPr>
              <p:grpSpPr bwMode="auto">
                <a:xfrm>
                  <a:off x="2592" y="3072"/>
                  <a:ext cx="144" cy="144"/>
                  <a:chOff x="816" y="2160"/>
                  <a:chExt cx="144" cy="144"/>
                </a:xfrm>
              </p:grpSpPr>
              <p:sp>
                <p:nvSpPr>
                  <p:cNvPr id="47246" name="Line 117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47" name="Line 1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124" name="Group 119"/>
                <p:cNvGrpSpPr>
                  <a:grpSpLocks/>
                </p:cNvGrpSpPr>
                <p:nvPr/>
              </p:nvGrpSpPr>
              <p:grpSpPr bwMode="auto">
                <a:xfrm>
                  <a:off x="2976" y="3072"/>
                  <a:ext cx="144" cy="144"/>
                  <a:chOff x="816" y="2160"/>
                  <a:chExt cx="144" cy="144"/>
                </a:xfrm>
              </p:grpSpPr>
              <p:sp>
                <p:nvSpPr>
                  <p:cNvPr id="47244" name="Line 120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45" name="Line 1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125" name="Group 122"/>
                <p:cNvGrpSpPr>
                  <a:grpSpLocks/>
                </p:cNvGrpSpPr>
                <p:nvPr/>
              </p:nvGrpSpPr>
              <p:grpSpPr bwMode="auto">
                <a:xfrm>
                  <a:off x="3360" y="3072"/>
                  <a:ext cx="144" cy="144"/>
                  <a:chOff x="816" y="2160"/>
                  <a:chExt cx="144" cy="144"/>
                </a:xfrm>
              </p:grpSpPr>
              <p:sp>
                <p:nvSpPr>
                  <p:cNvPr id="47242" name="Line 123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43" name="Line 1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126" name="Group 125"/>
                <p:cNvGrpSpPr>
                  <a:grpSpLocks/>
                </p:cNvGrpSpPr>
                <p:nvPr/>
              </p:nvGrpSpPr>
              <p:grpSpPr bwMode="auto">
                <a:xfrm>
                  <a:off x="3744" y="3072"/>
                  <a:ext cx="144" cy="144"/>
                  <a:chOff x="816" y="2160"/>
                  <a:chExt cx="144" cy="144"/>
                </a:xfrm>
              </p:grpSpPr>
              <p:sp>
                <p:nvSpPr>
                  <p:cNvPr id="47240" name="Line 126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41" name="Line 1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127" name="Group 128"/>
                <p:cNvGrpSpPr>
                  <a:grpSpLocks/>
                </p:cNvGrpSpPr>
                <p:nvPr/>
              </p:nvGrpSpPr>
              <p:grpSpPr bwMode="auto">
                <a:xfrm>
                  <a:off x="4128" y="3072"/>
                  <a:ext cx="144" cy="144"/>
                  <a:chOff x="816" y="2160"/>
                  <a:chExt cx="144" cy="144"/>
                </a:xfrm>
              </p:grpSpPr>
              <p:sp>
                <p:nvSpPr>
                  <p:cNvPr id="47238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39" name="Line 1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128" name="Group 131"/>
                <p:cNvGrpSpPr>
                  <a:grpSpLocks/>
                </p:cNvGrpSpPr>
                <p:nvPr/>
              </p:nvGrpSpPr>
              <p:grpSpPr bwMode="auto">
                <a:xfrm>
                  <a:off x="4512" y="3072"/>
                  <a:ext cx="144" cy="144"/>
                  <a:chOff x="816" y="2160"/>
                  <a:chExt cx="144" cy="144"/>
                </a:xfrm>
              </p:grpSpPr>
              <p:sp>
                <p:nvSpPr>
                  <p:cNvPr id="47236" name="Line 132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37" name="Line 1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129" name="Group 134"/>
                <p:cNvGrpSpPr>
                  <a:grpSpLocks/>
                </p:cNvGrpSpPr>
                <p:nvPr/>
              </p:nvGrpSpPr>
              <p:grpSpPr bwMode="auto">
                <a:xfrm>
                  <a:off x="4896" y="3072"/>
                  <a:ext cx="144" cy="144"/>
                  <a:chOff x="816" y="2160"/>
                  <a:chExt cx="144" cy="144"/>
                </a:xfrm>
              </p:grpSpPr>
              <p:sp>
                <p:nvSpPr>
                  <p:cNvPr id="47234" name="Line 135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35" name="Line 1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130" name="Group 137"/>
                <p:cNvGrpSpPr>
                  <a:grpSpLocks/>
                </p:cNvGrpSpPr>
                <p:nvPr/>
              </p:nvGrpSpPr>
              <p:grpSpPr bwMode="auto">
                <a:xfrm>
                  <a:off x="1056" y="3456"/>
                  <a:ext cx="144" cy="144"/>
                  <a:chOff x="816" y="2160"/>
                  <a:chExt cx="144" cy="144"/>
                </a:xfrm>
              </p:grpSpPr>
              <p:sp>
                <p:nvSpPr>
                  <p:cNvPr id="47232" name="Line 138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33" name="Line 1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131" name="Group 140"/>
                <p:cNvGrpSpPr>
                  <a:grpSpLocks/>
                </p:cNvGrpSpPr>
                <p:nvPr/>
              </p:nvGrpSpPr>
              <p:grpSpPr bwMode="auto">
                <a:xfrm>
                  <a:off x="1440" y="3456"/>
                  <a:ext cx="144" cy="144"/>
                  <a:chOff x="816" y="2160"/>
                  <a:chExt cx="144" cy="144"/>
                </a:xfrm>
              </p:grpSpPr>
              <p:sp>
                <p:nvSpPr>
                  <p:cNvPr id="47230" name="Line 141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31" name="Line 1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132" name="Group 143"/>
                <p:cNvGrpSpPr>
                  <a:grpSpLocks/>
                </p:cNvGrpSpPr>
                <p:nvPr/>
              </p:nvGrpSpPr>
              <p:grpSpPr bwMode="auto">
                <a:xfrm>
                  <a:off x="1824" y="3456"/>
                  <a:ext cx="144" cy="144"/>
                  <a:chOff x="816" y="2160"/>
                  <a:chExt cx="144" cy="144"/>
                </a:xfrm>
              </p:grpSpPr>
              <p:sp>
                <p:nvSpPr>
                  <p:cNvPr id="47228" name="Line 144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29" name="Line 14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133" name="Group 146"/>
                <p:cNvGrpSpPr>
                  <a:grpSpLocks/>
                </p:cNvGrpSpPr>
                <p:nvPr/>
              </p:nvGrpSpPr>
              <p:grpSpPr bwMode="auto">
                <a:xfrm>
                  <a:off x="2208" y="3456"/>
                  <a:ext cx="144" cy="144"/>
                  <a:chOff x="816" y="2160"/>
                  <a:chExt cx="144" cy="144"/>
                </a:xfrm>
              </p:grpSpPr>
              <p:sp>
                <p:nvSpPr>
                  <p:cNvPr id="47226" name="Line 147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27" name="Line 14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134" name="Group 149"/>
                <p:cNvGrpSpPr>
                  <a:grpSpLocks/>
                </p:cNvGrpSpPr>
                <p:nvPr/>
              </p:nvGrpSpPr>
              <p:grpSpPr bwMode="auto">
                <a:xfrm>
                  <a:off x="2592" y="3456"/>
                  <a:ext cx="144" cy="144"/>
                  <a:chOff x="816" y="2160"/>
                  <a:chExt cx="144" cy="144"/>
                </a:xfrm>
              </p:grpSpPr>
              <p:sp>
                <p:nvSpPr>
                  <p:cNvPr id="47224" name="Line 150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25" name="Line 15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135" name="Group 152"/>
                <p:cNvGrpSpPr>
                  <a:grpSpLocks/>
                </p:cNvGrpSpPr>
                <p:nvPr/>
              </p:nvGrpSpPr>
              <p:grpSpPr bwMode="auto">
                <a:xfrm>
                  <a:off x="2976" y="3456"/>
                  <a:ext cx="144" cy="144"/>
                  <a:chOff x="816" y="2160"/>
                  <a:chExt cx="144" cy="144"/>
                </a:xfrm>
              </p:grpSpPr>
              <p:sp>
                <p:nvSpPr>
                  <p:cNvPr id="47222" name="Line 153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23" name="Line 15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168" name="Group 155"/>
                <p:cNvGrpSpPr>
                  <a:grpSpLocks/>
                </p:cNvGrpSpPr>
                <p:nvPr/>
              </p:nvGrpSpPr>
              <p:grpSpPr bwMode="auto">
                <a:xfrm>
                  <a:off x="3360" y="3456"/>
                  <a:ext cx="144" cy="144"/>
                  <a:chOff x="816" y="2160"/>
                  <a:chExt cx="144" cy="144"/>
                </a:xfrm>
              </p:grpSpPr>
              <p:sp>
                <p:nvSpPr>
                  <p:cNvPr id="47220" name="Line 156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21" name="Line 15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169" name="Group 158"/>
                <p:cNvGrpSpPr>
                  <a:grpSpLocks/>
                </p:cNvGrpSpPr>
                <p:nvPr/>
              </p:nvGrpSpPr>
              <p:grpSpPr bwMode="auto">
                <a:xfrm>
                  <a:off x="3744" y="3456"/>
                  <a:ext cx="144" cy="144"/>
                  <a:chOff x="816" y="2160"/>
                  <a:chExt cx="144" cy="144"/>
                </a:xfrm>
              </p:grpSpPr>
              <p:sp>
                <p:nvSpPr>
                  <p:cNvPr id="47218" name="Line 159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19" name="Line 16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170" name="Group 161"/>
                <p:cNvGrpSpPr>
                  <a:grpSpLocks/>
                </p:cNvGrpSpPr>
                <p:nvPr/>
              </p:nvGrpSpPr>
              <p:grpSpPr bwMode="auto">
                <a:xfrm>
                  <a:off x="4128" y="3456"/>
                  <a:ext cx="144" cy="144"/>
                  <a:chOff x="816" y="2160"/>
                  <a:chExt cx="144" cy="144"/>
                </a:xfrm>
              </p:grpSpPr>
              <p:sp>
                <p:nvSpPr>
                  <p:cNvPr id="47216" name="Line 162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17" name="Line 16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171" name="Group 164"/>
                <p:cNvGrpSpPr>
                  <a:grpSpLocks/>
                </p:cNvGrpSpPr>
                <p:nvPr/>
              </p:nvGrpSpPr>
              <p:grpSpPr bwMode="auto">
                <a:xfrm>
                  <a:off x="4512" y="3456"/>
                  <a:ext cx="144" cy="144"/>
                  <a:chOff x="816" y="2160"/>
                  <a:chExt cx="144" cy="144"/>
                </a:xfrm>
              </p:grpSpPr>
              <p:sp>
                <p:nvSpPr>
                  <p:cNvPr id="47214" name="Line 165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15" name="Line 16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172" name="Group 167"/>
                <p:cNvGrpSpPr>
                  <a:grpSpLocks/>
                </p:cNvGrpSpPr>
                <p:nvPr/>
              </p:nvGrpSpPr>
              <p:grpSpPr bwMode="auto">
                <a:xfrm>
                  <a:off x="4896" y="3456"/>
                  <a:ext cx="144" cy="144"/>
                  <a:chOff x="816" y="2160"/>
                  <a:chExt cx="144" cy="144"/>
                </a:xfrm>
              </p:grpSpPr>
              <p:sp>
                <p:nvSpPr>
                  <p:cNvPr id="47212" name="Line 168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13" name="Line 16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173" name="Group 170"/>
                <p:cNvGrpSpPr>
                  <a:grpSpLocks/>
                </p:cNvGrpSpPr>
                <p:nvPr/>
              </p:nvGrpSpPr>
              <p:grpSpPr bwMode="auto">
                <a:xfrm>
                  <a:off x="1056" y="3840"/>
                  <a:ext cx="144" cy="144"/>
                  <a:chOff x="816" y="2160"/>
                  <a:chExt cx="144" cy="144"/>
                </a:xfrm>
              </p:grpSpPr>
              <p:sp>
                <p:nvSpPr>
                  <p:cNvPr id="47210" name="Line 171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11" name="Line 1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174" name="Group 173"/>
                <p:cNvGrpSpPr>
                  <a:grpSpLocks/>
                </p:cNvGrpSpPr>
                <p:nvPr/>
              </p:nvGrpSpPr>
              <p:grpSpPr bwMode="auto">
                <a:xfrm>
                  <a:off x="1440" y="3840"/>
                  <a:ext cx="144" cy="144"/>
                  <a:chOff x="816" y="2160"/>
                  <a:chExt cx="144" cy="144"/>
                </a:xfrm>
              </p:grpSpPr>
              <p:sp>
                <p:nvSpPr>
                  <p:cNvPr id="47208" name="Line 174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09" name="Line 17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175" name="Group 176"/>
                <p:cNvGrpSpPr>
                  <a:grpSpLocks/>
                </p:cNvGrpSpPr>
                <p:nvPr/>
              </p:nvGrpSpPr>
              <p:grpSpPr bwMode="auto">
                <a:xfrm>
                  <a:off x="1824" y="3840"/>
                  <a:ext cx="144" cy="144"/>
                  <a:chOff x="816" y="2160"/>
                  <a:chExt cx="144" cy="144"/>
                </a:xfrm>
              </p:grpSpPr>
              <p:sp>
                <p:nvSpPr>
                  <p:cNvPr id="47206" name="Line 177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07" name="Line 1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176" name="Group 179"/>
                <p:cNvGrpSpPr>
                  <a:grpSpLocks/>
                </p:cNvGrpSpPr>
                <p:nvPr/>
              </p:nvGrpSpPr>
              <p:grpSpPr bwMode="auto">
                <a:xfrm>
                  <a:off x="2208" y="3840"/>
                  <a:ext cx="144" cy="144"/>
                  <a:chOff x="816" y="2160"/>
                  <a:chExt cx="144" cy="144"/>
                </a:xfrm>
              </p:grpSpPr>
              <p:sp>
                <p:nvSpPr>
                  <p:cNvPr id="47204" name="Line 180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05" name="Line 18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177" name="Group 182"/>
                <p:cNvGrpSpPr>
                  <a:grpSpLocks/>
                </p:cNvGrpSpPr>
                <p:nvPr/>
              </p:nvGrpSpPr>
              <p:grpSpPr bwMode="auto">
                <a:xfrm>
                  <a:off x="2592" y="3840"/>
                  <a:ext cx="144" cy="144"/>
                  <a:chOff x="816" y="2160"/>
                  <a:chExt cx="144" cy="144"/>
                </a:xfrm>
              </p:grpSpPr>
              <p:sp>
                <p:nvSpPr>
                  <p:cNvPr id="47202" name="Line 183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03" name="Line 18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178" name="Group 185"/>
                <p:cNvGrpSpPr>
                  <a:grpSpLocks/>
                </p:cNvGrpSpPr>
                <p:nvPr/>
              </p:nvGrpSpPr>
              <p:grpSpPr bwMode="auto">
                <a:xfrm>
                  <a:off x="2976" y="3840"/>
                  <a:ext cx="144" cy="144"/>
                  <a:chOff x="816" y="2160"/>
                  <a:chExt cx="144" cy="144"/>
                </a:xfrm>
              </p:grpSpPr>
              <p:sp>
                <p:nvSpPr>
                  <p:cNvPr id="47200" name="Line 186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201" name="Line 18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179" name="Group 188"/>
                <p:cNvGrpSpPr>
                  <a:grpSpLocks/>
                </p:cNvGrpSpPr>
                <p:nvPr/>
              </p:nvGrpSpPr>
              <p:grpSpPr bwMode="auto">
                <a:xfrm>
                  <a:off x="3360" y="3840"/>
                  <a:ext cx="144" cy="144"/>
                  <a:chOff x="816" y="2160"/>
                  <a:chExt cx="144" cy="144"/>
                </a:xfrm>
              </p:grpSpPr>
              <p:sp>
                <p:nvSpPr>
                  <p:cNvPr id="47198" name="Line 189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199" name="Line 19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180" name="Group 191"/>
                <p:cNvGrpSpPr>
                  <a:grpSpLocks/>
                </p:cNvGrpSpPr>
                <p:nvPr/>
              </p:nvGrpSpPr>
              <p:grpSpPr bwMode="auto">
                <a:xfrm>
                  <a:off x="3744" y="3840"/>
                  <a:ext cx="144" cy="144"/>
                  <a:chOff x="816" y="2160"/>
                  <a:chExt cx="144" cy="144"/>
                </a:xfrm>
              </p:grpSpPr>
              <p:sp>
                <p:nvSpPr>
                  <p:cNvPr id="47196" name="Line 192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197" name="Line 19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181" name="Group 194"/>
                <p:cNvGrpSpPr>
                  <a:grpSpLocks/>
                </p:cNvGrpSpPr>
                <p:nvPr/>
              </p:nvGrpSpPr>
              <p:grpSpPr bwMode="auto">
                <a:xfrm>
                  <a:off x="4128" y="3840"/>
                  <a:ext cx="144" cy="144"/>
                  <a:chOff x="816" y="2160"/>
                  <a:chExt cx="144" cy="144"/>
                </a:xfrm>
              </p:grpSpPr>
              <p:sp>
                <p:nvSpPr>
                  <p:cNvPr id="47194" name="Line 195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195" name="Line 19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182" name="Group 197"/>
                <p:cNvGrpSpPr>
                  <a:grpSpLocks/>
                </p:cNvGrpSpPr>
                <p:nvPr/>
              </p:nvGrpSpPr>
              <p:grpSpPr bwMode="auto">
                <a:xfrm>
                  <a:off x="4512" y="3840"/>
                  <a:ext cx="144" cy="144"/>
                  <a:chOff x="816" y="2160"/>
                  <a:chExt cx="144" cy="144"/>
                </a:xfrm>
              </p:grpSpPr>
              <p:sp>
                <p:nvSpPr>
                  <p:cNvPr id="47192" name="Line 198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193" name="Line 19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183" name="Group 200"/>
                <p:cNvGrpSpPr>
                  <a:grpSpLocks/>
                </p:cNvGrpSpPr>
                <p:nvPr/>
              </p:nvGrpSpPr>
              <p:grpSpPr bwMode="auto">
                <a:xfrm>
                  <a:off x="4896" y="3840"/>
                  <a:ext cx="144" cy="144"/>
                  <a:chOff x="816" y="2160"/>
                  <a:chExt cx="144" cy="144"/>
                </a:xfrm>
              </p:grpSpPr>
              <p:sp>
                <p:nvSpPr>
                  <p:cNvPr id="47190" name="Line 201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191" name="Line 20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6" y="2160"/>
                    <a:ext cx="144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47109" name="Oval 203"/>
              <p:cNvSpPr>
                <a:spLocks noChangeArrowheads="1"/>
              </p:cNvSpPr>
              <p:nvPr/>
            </p:nvSpPr>
            <p:spPr bwMode="auto">
              <a:xfrm>
                <a:off x="1828800" y="3276600"/>
                <a:ext cx="1981200" cy="19812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10" name="AutoShape 204"/>
              <p:cNvSpPr>
                <a:spLocks noChangeArrowheads="1"/>
              </p:cNvSpPr>
              <p:nvPr/>
            </p:nvSpPr>
            <p:spPr bwMode="auto">
              <a:xfrm>
                <a:off x="3733800" y="4114800"/>
                <a:ext cx="152400" cy="152400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11" name="AutoShape 205"/>
              <p:cNvSpPr>
                <a:spLocks noChangeArrowheads="1"/>
              </p:cNvSpPr>
              <p:nvPr/>
            </p:nvSpPr>
            <p:spPr bwMode="auto">
              <a:xfrm flipV="1">
                <a:off x="1752600" y="4191000"/>
                <a:ext cx="152400" cy="152400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12" name="Text Box 206"/>
              <p:cNvSpPr txBox="1">
                <a:spLocks noChangeArrowheads="1"/>
              </p:cNvSpPr>
              <p:nvPr/>
            </p:nvSpPr>
            <p:spPr bwMode="auto">
              <a:xfrm>
                <a:off x="2667000" y="3962400"/>
                <a:ext cx="336550" cy="45720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b="1">
                    <a:solidFill>
                      <a:schemeClr val="bg1"/>
                    </a:solidFill>
                  </a:rPr>
                  <a:t>1</a:t>
                </a:r>
              </a:p>
            </p:txBody>
          </p:sp>
          <p:sp>
            <p:nvSpPr>
              <p:cNvPr id="47113" name="Arc 207"/>
              <p:cNvSpPr>
                <a:spLocks/>
              </p:cNvSpPr>
              <p:nvPr/>
            </p:nvSpPr>
            <p:spPr bwMode="auto">
              <a:xfrm flipH="1">
                <a:off x="5715000" y="4114800"/>
                <a:ext cx="2133600" cy="2286000"/>
              </a:xfrm>
              <a:custGeom>
                <a:avLst/>
                <a:gdLst>
                  <a:gd name="T0" fmla="*/ 0 w 21600"/>
                  <a:gd name="T1" fmla="*/ 0 h 21600"/>
                  <a:gd name="T2" fmla="*/ 2147483647 w 21600"/>
                  <a:gd name="T3" fmla="*/ 2147483647 h 21600"/>
                  <a:gd name="T4" fmla="*/ 0 w 21600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14" name="AutoShape 208"/>
              <p:cNvSpPr>
                <a:spLocks noChangeArrowheads="1"/>
              </p:cNvSpPr>
              <p:nvPr/>
            </p:nvSpPr>
            <p:spPr bwMode="auto">
              <a:xfrm>
                <a:off x="5638800" y="6172200"/>
                <a:ext cx="152400" cy="152400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15" name="Text Box 209"/>
              <p:cNvSpPr txBox="1">
                <a:spLocks noChangeArrowheads="1"/>
              </p:cNvSpPr>
              <p:nvPr/>
            </p:nvSpPr>
            <p:spPr bwMode="auto">
              <a:xfrm>
                <a:off x="6324600" y="4876800"/>
                <a:ext cx="336550" cy="45720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b="1">
                    <a:solidFill>
                      <a:schemeClr val="bg1"/>
                    </a:solidFill>
                  </a:rPr>
                  <a:t>2</a:t>
                </a:r>
              </a:p>
            </p:txBody>
          </p:sp>
          <p:sp>
            <p:nvSpPr>
              <p:cNvPr id="47116" name="AutoShape 210"/>
              <p:cNvSpPr>
                <a:spLocks noChangeArrowheads="1"/>
              </p:cNvSpPr>
              <p:nvPr/>
            </p:nvSpPr>
            <p:spPr bwMode="auto">
              <a:xfrm rot="5400000">
                <a:off x="7562850" y="4057650"/>
                <a:ext cx="152400" cy="152400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17" name="Line 211"/>
              <p:cNvSpPr>
                <a:spLocks noChangeShapeType="1"/>
              </p:cNvSpPr>
              <p:nvPr/>
            </p:nvSpPr>
            <p:spPr bwMode="auto">
              <a:xfrm flipV="1">
                <a:off x="1524000" y="3200400"/>
                <a:ext cx="6324600" cy="3124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18" name="Text Box 212"/>
              <p:cNvSpPr txBox="1">
                <a:spLocks noChangeArrowheads="1"/>
              </p:cNvSpPr>
              <p:nvPr/>
            </p:nvSpPr>
            <p:spPr bwMode="auto">
              <a:xfrm>
                <a:off x="4876800" y="4038600"/>
                <a:ext cx="336550" cy="45720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b="1">
                    <a:solidFill>
                      <a:schemeClr val="bg1"/>
                    </a:solidFill>
                  </a:rPr>
                  <a:t>3</a:t>
                </a:r>
              </a:p>
            </p:txBody>
          </p:sp>
          <p:sp>
            <p:nvSpPr>
              <p:cNvPr id="47119" name="AutoShape 213"/>
              <p:cNvSpPr>
                <a:spLocks noChangeArrowheads="1"/>
              </p:cNvSpPr>
              <p:nvPr/>
            </p:nvSpPr>
            <p:spPr bwMode="auto">
              <a:xfrm rot="3823081">
                <a:off x="3886200" y="5029200"/>
                <a:ext cx="152400" cy="152400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20" name="AutoShape 214"/>
              <p:cNvSpPr>
                <a:spLocks noChangeArrowheads="1"/>
              </p:cNvSpPr>
              <p:nvPr/>
            </p:nvSpPr>
            <p:spPr bwMode="auto">
              <a:xfrm rot="3823081">
                <a:off x="5943600" y="4038600"/>
                <a:ext cx="152400" cy="152400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21" name="Text Box 215"/>
              <p:cNvSpPr txBox="1">
                <a:spLocks noChangeArrowheads="1"/>
              </p:cNvSpPr>
              <p:nvPr/>
            </p:nvSpPr>
            <p:spPr bwMode="auto">
              <a:xfrm>
                <a:off x="3200400" y="2895600"/>
                <a:ext cx="1287463" cy="4572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b="1">
                    <a:solidFill>
                      <a:schemeClr val="accent2"/>
                    </a:solidFill>
                    <a:latin typeface="Comic Sans MS" pitchFamily="66" charset="0"/>
                  </a:rPr>
                  <a:t>positive</a:t>
                </a:r>
              </a:p>
            </p:txBody>
          </p:sp>
          <p:sp>
            <p:nvSpPr>
              <p:cNvPr id="47122" name="Text Box 216"/>
              <p:cNvSpPr txBox="1">
                <a:spLocks noChangeArrowheads="1"/>
              </p:cNvSpPr>
              <p:nvPr/>
            </p:nvSpPr>
            <p:spPr bwMode="auto">
              <a:xfrm>
                <a:off x="4876800" y="3429000"/>
                <a:ext cx="1216025" cy="4572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b="1">
                    <a:solidFill>
                      <a:schemeClr val="accent2"/>
                    </a:solidFill>
                    <a:latin typeface="Comic Sans MS" pitchFamily="66" charset="0"/>
                  </a:rPr>
                  <a:t>neutral</a:t>
                </a:r>
              </a:p>
            </p:txBody>
          </p:sp>
        </p:grpSp>
        <p:sp>
          <p:nvSpPr>
            <p:cNvPr id="47123" name="Text Box 217"/>
            <p:cNvSpPr txBox="1">
              <a:spLocks noChangeArrowheads="1"/>
            </p:cNvSpPr>
            <p:nvPr/>
          </p:nvSpPr>
          <p:spPr bwMode="auto">
            <a:xfrm>
              <a:off x="6858000" y="4419600"/>
              <a:ext cx="1392238" cy="457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b="1">
                  <a:solidFill>
                    <a:schemeClr val="accent2"/>
                  </a:solidFill>
                  <a:latin typeface="Comic Sans MS" pitchFamily="66" charset="0"/>
                </a:rPr>
                <a:t>negative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8" name="Rectangle 227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 smtClean="0"/>
              <a:t>Crossed electric and magnetic fields can be “velocity filters”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8600" y="2286000"/>
            <a:ext cx="6324600" cy="3954463"/>
            <a:chOff x="864" y="1440"/>
            <a:chExt cx="3984" cy="2491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008" y="1440"/>
              <a:ext cx="3840" cy="2016"/>
              <a:chOff x="1008" y="1440"/>
              <a:chExt cx="3840" cy="2016"/>
            </a:xfrm>
          </p:grpSpPr>
          <p:sp>
            <p:nvSpPr>
              <p:cNvPr id="9436" name="Line 5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0" cy="20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7" name="Line 6"/>
              <p:cNvSpPr>
                <a:spLocks noChangeShapeType="1"/>
              </p:cNvSpPr>
              <p:nvPr/>
            </p:nvSpPr>
            <p:spPr bwMode="auto">
              <a:xfrm>
                <a:off x="1392" y="1440"/>
                <a:ext cx="0" cy="20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8" name="Line 7"/>
              <p:cNvSpPr>
                <a:spLocks noChangeShapeType="1"/>
              </p:cNvSpPr>
              <p:nvPr/>
            </p:nvSpPr>
            <p:spPr bwMode="auto">
              <a:xfrm>
                <a:off x="1776" y="1440"/>
                <a:ext cx="0" cy="20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9" name="Line 8"/>
              <p:cNvSpPr>
                <a:spLocks noChangeShapeType="1"/>
              </p:cNvSpPr>
              <p:nvPr/>
            </p:nvSpPr>
            <p:spPr bwMode="auto">
              <a:xfrm>
                <a:off x="2160" y="1440"/>
                <a:ext cx="0" cy="20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0" name="Line 9"/>
              <p:cNvSpPr>
                <a:spLocks noChangeShapeType="1"/>
              </p:cNvSpPr>
              <p:nvPr/>
            </p:nvSpPr>
            <p:spPr bwMode="auto">
              <a:xfrm>
                <a:off x="2544" y="1440"/>
                <a:ext cx="0" cy="20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1" name="Line 10"/>
              <p:cNvSpPr>
                <a:spLocks noChangeShapeType="1"/>
              </p:cNvSpPr>
              <p:nvPr/>
            </p:nvSpPr>
            <p:spPr bwMode="auto">
              <a:xfrm>
                <a:off x="2928" y="1440"/>
                <a:ext cx="0" cy="20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2" name="Line 11"/>
              <p:cNvSpPr>
                <a:spLocks noChangeShapeType="1"/>
              </p:cNvSpPr>
              <p:nvPr/>
            </p:nvSpPr>
            <p:spPr bwMode="auto">
              <a:xfrm>
                <a:off x="3312" y="1440"/>
                <a:ext cx="0" cy="20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3" name="Line 12"/>
              <p:cNvSpPr>
                <a:spLocks noChangeShapeType="1"/>
              </p:cNvSpPr>
              <p:nvPr/>
            </p:nvSpPr>
            <p:spPr bwMode="auto">
              <a:xfrm>
                <a:off x="3696" y="1440"/>
                <a:ext cx="0" cy="20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4" name="Line 13"/>
              <p:cNvSpPr>
                <a:spLocks noChangeShapeType="1"/>
              </p:cNvSpPr>
              <p:nvPr/>
            </p:nvSpPr>
            <p:spPr bwMode="auto">
              <a:xfrm>
                <a:off x="4080" y="1440"/>
                <a:ext cx="0" cy="20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5" name="Line 14"/>
              <p:cNvSpPr>
                <a:spLocks noChangeShapeType="1"/>
              </p:cNvSpPr>
              <p:nvPr/>
            </p:nvSpPr>
            <p:spPr bwMode="auto">
              <a:xfrm>
                <a:off x="4464" y="1440"/>
                <a:ext cx="0" cy="20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6" name="Line 15"/>
              <p:cNvSpPr>
                <a:spLocks noChangeShapeType="1"/>
              </p:cNvSpPr>
              <p:nvPr/>
            </p:nvSpPr>
            <p:spPr bwMode="auto">
              <a:xfrm>
                <a:off x="4848" y="1440"/>
                <a:ext cx="0" cy="20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435" name="Text Box 16"/>
            <p:cNvSpPr txBox="1">
              <a:spLocks noChangeArrowheads="1"/>
            </p:cNvSpPr>
            <p:nvPr/>
          </p:nvSpPr>
          <p:spPr bwMode="auto">
            <a:xfrm>
              <a:off x="864" y="3412"/>
              <a:ext cx="372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4800" b="1"/>
                <a:t>E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76200" y="2209800"/>
            <a:ext cx="6324600" cy="3276600"/>
            <a:chOff x="1056" y="1920"/>
            <a:chExt cx="3984" cy="2064"/>
          </a:xfrm>
        </p:grpSpPr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1056" y="1920"/>
              <a:ext cx="144" cy="144"/>
              <a:chOff x="816" y="2160"/>
              <a:chExt cx="144" cy="144"/>
            </a:xfrm>
          </p:grpSpPr>
          <p:sp>
            <p:nvSpPr>
              <p:cNvPr id="9432" name="Line 20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3" name="Line 21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22"/>
            <p:cNvGrpSpPr>
              <a:grpSpLocks/>
            </p:cNvGrpSpPr>
            <p:nvPr/>
          </p:nvGrpSpPr>
          <p:grpSpPr bwMode="auto">
            <a:xfrm>
              <a:off x="1440" y="1920"/>
              <a:ext cx="144" cy="144"/>
              <a:chOff x="816" y="2160"/>
              <a:chExt cx="144" cy="144"/>
            </a:xfrm>
          </p:grpSpPr>
          <p:sp>
            <p:nvSpPr>
              <p:cNvPr id="9430" name="Line 23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1" name="Line 24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1824" y="1920"/>
              <a:ext cx="144" cy="144"/>
              <a:chOff x="816" y="2160"/>
              <a:chExt cx="144" cy="144"/>
            </a:xfrm>
          </p:grpSpPr>
          <p:sp>
            <p:nvSpPr>
              <p:cNvPr id="9428" name="Line 26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9" name="Line 27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28"/>
            <p:cNvGrpSpPr>
              <a:grpSpLocks/>
            </p:cNvGrpSpPr>
            <p:nvPr/>
          </p:nvGrpSpPr>
          <p:grpSpPr bwMode="auto">
            <a:xfrm>
              <a:off x="2208" y="1920"/>
              <a:ext cx="144" cy="144"/>
              <a:chOff x="816" y="2160"/>
              <a:chExt cx="144" cy="144"/>
            </a:xfrm>
          </p:grpSpPr>
          <p:sp>
            <p:nvSpPr>
              <p:cNvPr id="9426" name="Line 29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7" name="Line 30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31"/>
            <p:cNvGrpSpPr>
              <a:grpSpLocks/>
            </p:cNvGrpSpPr>
            <p:nvPr/>
          </p:nvGrpSpPr>
          <p:grpSpPr bwMode="auto">
            <a:xfrm>
              <a:off x="2592" y="1920"/>
              <a:ext cx="144" cy="144"/>
              <a:chOff x="816" y="2160"/>
              <a:chExt cx="144" cy="144"/>
            </a:xfrm>
          </p:grpSpPr>
          <p:sp>
            <p:nvSpPr>
              <p:cNvPr id="9424" name="Line 32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5" name="Line 33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34"/>
            <p:cNvGrpSpPr>
              <a:grpSpLocks/>
            </p:cNvGrpSpPr>
            <p:nvPr/>
          </p:nvGrpSpPr>
          <p:grpSpPr bwMode="auto">
            <a:xfrm>
              <a:off x="2976" y="1920"/>
              <a:ext cx="144" cy="144"/>
              <a:chOff x="816" y="2160"/>
              <a:chExt cx="144" cy="144"/>
            </a:xfrm>
          </p:grpSpPr>
          <p:sp>
            <p:nvSpPr>
              <p:cNvPr id="9422" name="Line 35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3" name="Line 36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37"/>
            <p:cNvGrpSpPr>
              <a:grpSpLocks/>
            </p:cNvGrpSpPr>
            <p:nvPr/>
          </p:nvGrpSpPr>
          <p:grpSpPr bwMode="auto">
            <a:xfrm>
              <a:off x="3360" y="1920"/>
              <a:ext cx="144" cy="144"/>
              <a:chOff x="816" y="2160"/>
              <a:chExt cx="144" cy="144"/>
            </a:xfrm>
          </p:grpSpPr>
          <p:sp>
            <p:nvSpPr>
              <p:cNvPr id="9420" name="Line 38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1" name="Line 39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40"/>
            <p:cNvGrpSpPr>
              <a:grpSpLocks/>
            </p:cNvGrpSpPr>
            <p:nvPr/>
          </p:nvGrpSpPr>
          <p:grpSpPr bwMode="auto">
            <a:xfrm>
              <a:off x="3744" y="1920"/>
              <a:ext cx="144" cy="144"/>
              <a:chOff x="816" y="2160"/>
              <a:chExt cx="144" cy="144"/>
            </a:xfrm>
          </p:grpSpPr>
          <p:sp>
            <p:nvSpPr>
              <p:cNvPr id="9418" name="Line 41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9" name="Line 42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43"/>
            <p:cNvGrpSpPr>
              <a:grpSpLocks/>
            </p:cNvGrpSpPr>
            <p:nvPr/>
          </p:nvGrpSpPr>
          <p:grpSpPr bwMode="auto">
            <a:xfrm>
              <a:off x="4128" y="1920"/>
              <a:ext cx="144" cy="144"/>
              <a:chOff x="816" y="2160"/>
              <a:chExt cx="144" cy="144"/>
            </a:xfrm>
          </p:grpSpPr>
          <p:sp>
            <p:nvSpPr>
              <p:cNvPr id="9416" name="Line 44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7" name="Line 45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46"/>
            <p:cNvGrpSpPr>
              <a:grpSpLocks/>
            </p:cNvGrpSpPr>
            <p:nvPr/>
          </p:nvGrpSpPr>
          <p:grpSpPr bwMode="auto">
            <a:xfrm>
              <a:off x="4512" y="1920"/>
              <a:ext cx="144" cy="144"/>
              <a:chOff x="816" y="2160"/>
              <a:chExt cx="144" cy="144"/>
            </a:xfrm>
          </p:grpSpPr>
          <p:sp>
            <p:nvSpPr>
              <p:cNvPr id="9414" name="Line 47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5" name="Line 48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49"/>
            <p:cNvGrpSpPr>
              <a:grpSpLocks/>
            </p:cNvGrpSpPr>
            <p:nvPr/>
          </p:nvGrpSpPr>
          <p:grpSpPr bwMode="auto">
            <a:xfrm>
              <a:off x="4896" y="1920"/>
              <a:ext cx="144" cy="144"/>
              <a:chOff x="816" y="2160"/>
              <a:chExt cx="144" cy="144"/>
            </a:xfrm>
          </p:grpSpPr>
          <p:sp>
            <p:nvSpPr>
              <p:cNvPr id="9412" name="Line 50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3" name="Line 51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52"/>
            <p:cNvGrpSpPr>
              <a:grpSpLocks/>
            </p:cNvGrpSpPr>
            <p:nvPr/>
          </p:nvGrpSpPr>
          <p:grpSpPr bwMode="auto">
            <a:xfrm>
              <a:off x="1056" y="2304"/>
              <a:ext cx="144" cy="144"/>
              <a:chOff x="816" y="2160"/>
              <a:chExt cx="144" cy="144"/>
            </a:xfrm>
          </p:grpSpPr>
          <p:sp>
            <p:nvSpPr>
              <p:cNvPr id="9410" name="Line 53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1" name="Line 54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55"/>
            <p:cNvGrpSpPr>
              <a:grpSpLocks/>
            </p:cNvGrpSpPr>
            <p:nvPr/>
          </p:nvGrpSpPr>
          <p:grpSpPr bwMode="auto">
            <a:xfrm>
              <a:off x="1440" y="2304"/>
              <a:ext cx="144" cy="144"/>
              <a:chOff x="816" y="2160"/>
              <a:chExt cx="144" cy="144"/>
            </a:xfrm>
          </p:grpSpPr>
          <p:sp>
            <p:nvSpPr>
              <p:cNvPr id="9408" name="Line 56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9" name="Line 57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58"/>
            <p:cNvGrpSpPr>
              <a:grpSpLocks/>
            </p:cNvGrpSpPr>
            <p:nvPr/>
          </p:nvGrpSpPr>
          <p:grpSpPr bwMode="auto">
            <a:xfrm>
              <a:off x="1824" y="2304"/>
              <a:ext cx="144" cy="144"/>
              <a:chOff x="816" y="2160"/>
              <a:chExt cx="144" cy="144"/>
            </a:xfrm>
          </p:grpSpPr>
          <p:sp>
            <p:nvSpPr>
              <p:cNvPr id="9406" name="Line 59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7" name="Line 60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" name="Group 61"/>
            <p:cNvGrpSpPr>
              <a:grpSpLocks/>
            </p:cNvGrpSpPr>
            <p:nvPr/>
          </p:nvGrpSpPr>
          <p:grpSpPr bwMode="auto">
            <a:xfrm>
              <a:off x="2208" y="2304"/>
              <a:ext cx="144" cy="144"/>
              <a:chOff x="816" y="2160"/>
              <a:chExt cx="144" cy="144"/>
            </a:xfrm>
          </p:grpSpPr>
          <p:sp>
            <p:nvSpPr>
              <p:cNvPr id="9404" name="Line 62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5" name="Line 63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64"/>
            <p:cNvGrpSpPr>
              <a:grpSpLocks/>
            </p:cNvGrpSpPr>
            <p:nvPr/>
          </p:nvGrpSpPr>
          <p:grpSpPr bwMode="auto">
            <a:xfrm>
              <a:off x="2592" y="2304"/>
              <a:ext cx="144" cy="144"/>
              <a:chOff x="816" y="2160"/>
              <a:chExt cx="144" cy="144"/>
            </a:xfrm>
          </p:grpSpPr>
          <p:sp>
            <p:nvSpPr>
              <p:cNvPr id="9402" name="Line 65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3" name="Line 66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" name="Group 67"/>
            <p:cNvGrpSpPr>
              <a:grpSpLocks/>
            </p:cNvGrpSpPr>
            <p:nvPr/>
          </p:nvGrpSpPr>
          <p:grpSpPr bwMode="auto">
            <a:xfrm>
              <a:off x="2976" y="2304"/>
              <a:ext cx="144" cy="144"/>
              <a:chOff x="816" y="2160"/>
              <a:chExt cx="144" cy="144"/>
            </a:xfrm>
          </p:grpSpPr>
          <p:sp>
            <p:nvSpPr>
              <p:cNvPr id="9400" name="Line 68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1" name="Line 69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70"/>
            <p:cNvGrpSpPr>
              <a:grpSpLocks/>
            </p:cNvGrpSpPr>
            <p:nvPr/>
          </p:nvGrpSpPr>
          <p:grpSpPr bwMode="auto">
            <a:xfrm>
              <a:off x="3360" y="2304"/>
              <a:ext cx="144" cy="144"/>
              <a:chOff x="816" y="2160"/>
              <a:chExt cx="144" cy="144"/>
            </a:xfrm>
          </p:grpSpPr>
          <p:sp>
            <p:nvSpPr>
              <p:cNvPr id="9398" name="Line 71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9" name="Line 72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" name="Group 73"/>
            <p:cNvGrpSpPr>
              <a:grpSpLocks/>
            </p:cNvGrpSpPr>
            <p:nvPr/>
          </p:nvGrpSpPr>
          <p:grpSpPr bwMode="auto">
            <a:xfrm>
              <a:off x="3744" y="2304"/>
              <a:ext cx="144" cy="144"/>
              <a:chOff x="816" y="2160"/>
              <a:chExt cx="144" cy="144"/>
            </a:xfrm>
          </p:grpSpPr>
          <p:sp>
            <p:nvSpPr>
              <p:cNvPr id="9396" name="Line 74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7" name="Line 75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" name="Group 76"/>
            <p:cNvGrpSpPr>
              <a:grpSpLocks/>
            </p:cNvGrpSpPr>
            <p:nvPr/>
          </p:nvGrpSpPr>
          <p:grpSpPr bwMode="auto">
            <a:xfrm>
              <a:off x="4128" y="2304"/>
              <a:ext cx="144" cy="144"/>
              <a:chOff x="816" y="2160"/>
              <a:chExt cx="144" cy="144"/>
            </a:xfrm>
          </p:grpSpPr>
          <p:sp>
            <p:nvSpPr>
              <p:cNvPr id="9394" name="Line 77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5" name="Line 78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" name="Group 79"/>
            <p:cNvGrpSpPr>
              <a:grpSpLocks/>
            </p:cNvGrpSpPr>
            <p:nvPr/>
          </p:nvGrpSpPr>
          <p:grpSpPr bwMode="auto">
            <a:xfrm>
              <a:off x="4512" y="2304"/>
              <a:ext cx="144" cy="144"/>
              <a:chOff x="816" y="2160"/>
              <a:chExt cx="144" cy="144"/>
            </a:xfrm>
          </p:grpSpPr>
          <p:sp>
            <p:nvSpPr>
              <p:cNvPr id="9392" name="Line 80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3" name="Line 81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" name="Group 82"/>
            <p:cNvGrpSpPr>
              <a:grpSpLocks/>
            </p:cNvGrpSpPr>
            <p:nvPr/>
          </p:nvGrpSpPr>
          <p:grpSpPr bwMode="auto">
            <a:xfrm>
              <a:off x="4896" y="2304"/>
              <a:ext cx="144" cy="144"/>
              <a:chOff x="816" y="2160"/>
              <a:chExt cx="144" cy="144"/>
            </a:xfrm>
          </p:grpSpPr>
          <p:sp>
            <p:nvSpPr>
              <p:cNvPr id="9390" name="Line 83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1" name="Line 84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" name="Group 85"/>
            <p:cNvGrpSpPr>
              <a:grpSpLocks/>
            </p:cNvGrpSpPr>
            <p:nvPr/>
          </p:nvGrpSpPr>
          <p:grpSpPr bwMode="auto">
            <a:xfrm>
              <a:off x="1056" y="2688"/>
              <a:ext cx="144" cy="144"/>
              <a:chOff x="816" y="2160"/>
              <a:chExt cx="144" cy="144"/>
            </a:xfrm>
          </p:grpSpPr>
          <p:sp>
            <p:nvSpPr>
              <p:cNvPr id="9388" name="Line 86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9" name="Line 87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" name="Group 88"/>
            <p:cNvGrpSpPr>
              <a:grpSpLocks/>
            </p:cNvGrpSpPr>
            <p:nvPr/>
          </p:nvGrpSpPr>
          <p:grpSpPr bwMode="auto">
            <a:xfrm>
              <a:off x="1440" y="2688"/>
              <a:ext cx="144" cy="144"/>
              <a:chOff x="816" y="2160"/>
              <a:chExt cx="144" cy="144"/>
            </a:xfrm>
          </p:grpSpPr>
          <p:sp>
            <p:nvSpPr>
              <p:cNvPr id="9386" name="Line 89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7" name="Line 90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" name="Group 91"/>
            <p:cNvGrpSpPr>
              <a:grpSpLocks/>
            </p:cNvGrpSpPr>
            <p:nvPr/>
          </p:nvGrpSpPr>
          <p:grpSpPr bwMode="auto">
            <a:xfrm>
              <a:off x="1824" y="2688"/>
              <a:ext cx="144" cy="144"/>
              <a:chOff x="816" y="2160"/>
              <a:chExt cx="144" cy="144"/>
            </a:xfrm>
          </p:grpSpPr>
          <p:sp>
            <p:nvSpPr>
              <p:cNvPr id="9384" name="Line 92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5" name="Line 93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" name="Group 94"/>
            <p:cNvGrpSpPr>
              <a:grpSpLocks/>
            </p:cNvGrpSpPr>
            <p:nvPr/>
          </p:nvGrpSpPr>
          <p:grpSpPr bwMode="auto">
            <a:xfrm>
              <a:off x="2208" y="2688"/>
              <a:ext cx="144" cy="144"/>
              <a:chOff x="816" y="2160"/>
              <a:chExt cx="144" cy="144"/>
            </a:xfrm>
          </p:grpSpPr>
          <p:sp>
            <p:nvSpPr>
              <p:cNvPr id="9382" name="Line 95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3" name="Line 96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" name="Group 97"/>
            <p:cNvGrpSpPr>
              <a:grpSpLocks/>
            </p:cNvGrpSpPr>
            <p:nvPr/>
          </p:nvGrpSpPr>
          <p:grpSpPr bwMode="auto">
            <a:xfrm>
              <a:off x="2592" y="2688"/>
              <a:ext cx="144" cy="144"/>
              <a:chOff x="816" y="2160"/>
              <a:chExt cx="144" cy="144"/>
            </a:xfrm>
          </p:grpSpPr>
          <p:sp>
            <p:nvSpPr>
              <p:cNvPr id="9380" name="Line 98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1" name="Line 99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34" name="Group 100"/>
            <p:cNvGrpSpPr>
              <a:grpSpLocks/>
            </p:cNvGrpSpPr>
            <p:nvPr/>
          </p:nvGrpSpPr>
          <p:grpSpPr bwMode="auto">
            <a:xfrm>
              <a:off x="2976" y="2688"/>
              <a:ext cx="144" cy="144"/>
              <a:chOff x="816" y="2160"/>
              <a:chExt cx="144" cy="144"/>
            </a:xfrm>
          </p:grpSpPr>
          <p:sp>
            <p:nvSpPr>
              <p:cNvPr id="9378" name="Line 101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9" name="Line 102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16" name="Group 103"/>
            <p:cNvGrpSpPr>
              <a:grpSpLocks/>
            </p:cNvGrpSpPr>
            <p:nvPr/>
          </p:nvGrpSpPr>
          <p:grpSpPr bwMode="auto">
            <a:xfrm>
              <a:off x="3360" y="2688"/>
              <a:ext cx="144" cy="144"/>
              <a:chOff x="816" y="2160"/>
              <a:chExt cx="144" cy="144"/>
            </a:xfrm>
          </p:grpSpPr>
          <p:sp>
            <p:nvSpPr>
              <p:cNvPr id="9376" name="Line 104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7" name="Line 105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17" name="Group 106"/>
            <p:cNvGrpSpPr>
              <a:grpSpLocks/>
            </p:cNvGrpSpPr>
            <p:nvPr/>
          </p:nvGrpSpPr>
          <p:grpSpPr bwMode="auto">
            <a:xfrm>
              <a:off x="3744" y="2688"/>
              <a:ext cx="144" cy="144"/>
              <a:chOff x="816" y="2160"/>
              <a:chExt cx="144" cy="144"/>
            </a:xfrm>
          </p:grpSpPr>
          <p:sp>
            <p:nvSpPr>
              <p:cNvPr id="9374" name="Line 107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5" name="Line 108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18" name="Group 109"/>
            <p:cNvGrpSpPr>
              <a:grpSpLocks/>
            </p:cNvGrpSpPr>
            <p:nvPr/>
          </p:nvGrpSpPr>
          <p:grpSpPr bwMode="auto">
            <a:xfrm>
              <a:off x="4128" y="2688"/>
              <a:ext cx="144" cy="144"/>
              <a:chOff x="816" y="2160"/>
              <a:chExt cx="144" cy="144"/>
            </a:xfrm>
          </p:grpSpPr>
          <p:sp>
            <p:nvSpPr>
              <p:cNvPr id="9372" name="Line 110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3" name="Line 111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19" name="Group 112"/>
            <p:cNvGrpSpPr>
              <a:grpSpLocks/>
            </p:cNvGrpSpPr>
            <p:nvPr/>
          </p:nvGrpSpPr>
          <p:grpSpPr bwMode="auto">
            <a:xfrm>
              <a:off x="4512" y="2688"/>
              <a:ext cx="144" cy="144"/>
              <a:chOff x="816" y="2160"/>
              <a:chExt cx="144" cy="144"/>
            </a:xfrm>
          </p:grpSpPr>
          <p:sp>
            <p:nvSpPr>
              <p:cNvPr id="9370" name="Line 113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1" name="Line 114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20" name="Group 115"/>
            <p:cNvGrpSpPr>
              <a:grpSpLocks/>
            </p:cNvGrpSpPr>
            <p:nvPr/>
          </p:nvGrpSpPr>
          <p:grpSpPr bwMode="auto">
            <a:xfrm>
              <a:off x="4896" y="2688"/>
              <a:ext cx="144" cy="144"/>
              <a:chOff x="816" y="2160"/>
              <a:chExt cx="144" cy="144"/>
            </a:xfrm>
          </p:grpSpPr>
          <p:sp>
            <p:nvSpPr>
              <p:cNvPr id="9368" name="Line 116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9" name="Line 117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21" name="Group 118"/>
            <p:cNvGrpSpPr>
              <a:grpSpLocks/>
            </p:cNvGrpSpPr>
            <p:nvPr/>
          </p:nvGrpSpPr>
          <p:grpSpPr bwMode="auto">
            <a:xfrm>
              <a:off x="1056" y="3072"/>
              <a:ext cx="144" cy="144"/>
              <a:chOff x="816" y="2160"/>
              <a:chExt cx="144" cy="144"/>
            </a:xfrm>
          </p:grpSpPr>
          <p:sp>
            <p:nvSpPr>
              <p:cNvPr id="9366" name="Line 119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7" name="Line 120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22" name="Group 121"/>
            <p:cNvGrpSpPr>
              <a:grpSpLocks/>
            </p:cNvGrpSpPr>
            <p:nvPr/>
          </p:nvGrpSpPr>
          <p:grpSpPr bwMode="auto">
            <a:xfrm>
              <a:off x="1440" y="3072"/>
              <a:ext cx="144" cy="144"/>
              <a:chOff x="816" y="2160"/>
              <a:chExt cx="144" cy="144"/>
            </a:xfrm>
          </p:grpSpPr>
          <p:sp>
            <p:nvSpPr>
              <p:cNvPr id="9364" name="Line 122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5" name="Line 123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23" name="Group 124"/>
            <p:cNvGrpSpPr>
              <a:grpSpLocks/>
            </p:cNvGrpSpPr>
            <p:nvPr/>
          </p:nvGrpSpPr>
          <p:grpSpPr bwMode="auto">
            <a:xfrm>
              <a:off x="1824" y="3072"/>
              <a:ext cx="144" cy="144"/>
              <a:chOff x="816" y="2160"/>
              <a:chExt cx="144" cy="144"/>
            </a:xfrm>
          </p:grpSpPr>
          <p:sp>
            <p:nvSpPr>
              <p:cNvPr id="9362" name="Line 125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3" name="Line 126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24" name="Group 127"/>
            <p:cNvGrpSpPr>
              <a:grpSpLocks/>
            </p:cNvGrpSpPr>
            <p:nvPr/>
          </p:nvGrpSpPr>
          <p:grpSpPr bwMode="auto">
            <a:xfrm>
              <a:off x="2208" y="3072"/>
              <a:ext cx="144" cy="144"/>
              <a:chOff x="816" y="2160"/>
              <a:chExt cx="144" cy="144"/>
            </a:xfrm>
          </p:grpSpPr>
          <p:sp>
            <p:nvSpPr>
              <p:cNvPr id="9360" name="Line 128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1" name="Line 129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25" name="Group 130"/>
            <p:cNvGrpSpPr>
              <a:grpSpLocks/>
            </p:cNvGrpSpPr>
            <p:nvPr/>
          </p:nvGrpSpPr>
          <p:grpSpPr bwMode="auto">
            <a:xfrm>
              <a:off x="2592" y="3072"/>
              <a:ext cx="144" cy="144"/>
              <a:chOff x="816" y="2160"/>
              <a:chExt cx="144" cy="144"/>
            </a:xfrm>
          </p:grpSpPr>
          <p:sp>
            <p:nvSpPr>
              <p:cNvPr id="9358" name="Line 131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9" name="Line 132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26" name="Group 133"/>
            <p:cNvGrpSpPr>
              <a:grpSpLocks/>
            </p:cNvGrpSpPr>
            <p:nvPr/>
          </p:nvGrpSpPr>
          <p:grpSpPr bwMode="auto">
            <a:xfrm>
              <a:off x="2976" y="3072"/>
              <a:ext cx="144" cy="144"/>
              <a:chOff x="816" y="2160"/>
              <a:chExt cx="144" cy="144"/>
            </a:xfrm>
          </p:grpSpPr>
          <p:sp>
            <p:nvSpPr>
              <p:cNvPr id="9356" name="Line 134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7" name="Line 135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27" name="Group 136"/>
            <p:cNvGrpSpPr>
              <a:grpSpLocks/>
            </p:cNvGrpSpPr>
            <p:nvPr/>
          </p:nvGrpSpPr>
          <p:grpSpPr bwMode="auto">
            <a:xfrm>
              <a:off x="3360" y="3072"/>
              <a:ext cx="144" cy="144"/>
              <a:chOff x="816" y="2160"/>
              <a:chExt cx="144" cy="144"/>
            </a:xfrm>
          </p:grpSpPr>
          <p:sp>
            <p:nvSpPr>
              <p:cNvPr id="9354" name="Line 137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5" name="Line 138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29" name="Group 139"/>
            <p:cNvGrpSpPr>
              <a:grpSpLocks/>
            </p:cNvGrpSpPr>
            <p:nvPr/>
          </p:nvGrpSpPr>
          <p:grpSpPr bwMode="auto">
            <a:xfrm>
              <a:off x="3744" y="3072"/>
              <a:ext cx="144" cy="144"/>
              <a:chOff x="816" y="2160"/>
              <a:chExt cx="144" cy="144"/>
            </a:xfrm>
          </p:grpSpPr>
          <p:sp>
            <p:nvSpPr>
              <p:cNvPr id="9352" name="Line 140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3" name="Line 141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30" name="Group 142"/>
            <p:cNvGrpSpPr>
              <a:grpSpLocks/>
            </p:cNvGrpSpPr>
            <p:nvPr/>
          </p:nvGrpSpPr>
          <p:grpSpPr bwMode="auto">
            <a:xfrm>
              <a:off x="4128" y="3072"/>
              <a:ext cx="144" cy="144"/>
              <a:chOff x="816" y="2160"/>
              <a:chExt cx="144" cy="144"/>
            </a:xfrm>
          </p:grpSpPr>
          <p:sp>
            <p:nvSpPr>
              <p:cNvPr id="9350" name="Line 143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1" name="Line 144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32" name="Group 145"/>
            <p:cNvGrpSpPr>
              <a:grpSpLocks/>
            </p:cNvGrpSpPr>
            <p:nvPr/>
          </p:nvGrpSpPr>
          <p:grpSpPr bwMode="auto">
            <a:xfrm>
              <a:off x="4512" y="3072"/>
              <a:ext cx="144" cy="144"/>
              <a:chOff x="816" y="2160"/>
              <a:chExt cx="144" cy="144"/>
            </a:xfrm>
          </p:grpSpPr>
          <p:sp>
            <p:nvSpPr>
              <p:cNvPr id="9348" name="Line 146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9" name="Line 147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36" name="Group 148"/>
            <p:cNvGrpSpPr>
              <a:grpSpLocks/>
            </p:cNvGrpSpPr>
            <p:nvPr/>
          </p:nvGrpSpPr>
          <p:grpSpPr bwMode="auto">
            <a:xfrm>
              <a:off x="4896" y="3072"/>
              <a:ext cx="144" cy="144"/>
              <a:chOff x="816" y="2160"/>
              <a:chExt cx="144" cy="144"/>
            </a:xfrm>
          </p:grpSpPr>
          <p:sp>
            <p:nvSpPr>
              <p:cNvPr id="9346" name="Line 149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7" name="Line 150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37" name="Group 151"/>
            <p:cNvGrpSpPr>
              <a:grpSpLocks/>
            </p:cNvGrpSpPr>
            <p:nvPr/>
          </p:nvGrpSpPr>
          <p:grpSpPr bwMode="auto">
            <a:xfrm>
              <a:off x="1056" y="3456"/>
              <a:ext cx="144" cy="144"/>
              <a:chOff x="816" y="2160"/>
              <a:chExt cx="144" cy="144"/>
            </a:xfrm>
          </p:grpSpPr>
          <p:sp>
            <p:nvSpPr>
              <p:cNvPr id="9344" name="Line 152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5" name="Line 153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38" name="Group 154"/>
            <p:cNvGrpSpPr>
              <a:grpSpLocks/>
            </p:cNvGrpSpPr>
            <p:nvPr/>
          </p:nvGrpSpPr>
          <p:grpSpPr bwMode="auto">
            <a:xfrm>
              <a:off x="1440" y="3456"/>
              <a:ext cx="144" cy="144"/>
              <a:chOff x="816" y="2160"/>
              <a:chExt cx="144" cy="144"/>
            </a:xfrm>
          </p:grpSpPr>
          <p:sp>
            <p:nvSpPr>
              <p:cNvPr id="9342" name="Line 155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3" name="Line 156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39" name="Group 157"/>
            <p:cNvGrpSpPr>
              <a:grpSpLocks/>
            </p:cNvGrpSpPr>
            <p:nvPr/>
          </p:nvGrpSpPr>
          <p:grpSpPr bwMode="auto">
            <a:xfrm>
              <a:off x="1824" y="3456"/>
              <a:ext cx="144" cy="144"/>
              <a:chOff x="816" y="2160"/>
              <a:chExt cx="144" cy="144"/>
            </a:xfrm>
          </p:grpSpPr>
          <p:sp>
            <p:nvSpPr>
              <p:cNvPr id="9340" name="Line 158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1" name="Line 159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40" name="Group 160"/>
            <p:cNvGrpSpPr>
              <a:grpSpLocks/>
            </p:cNvGrpSpPr>
            <p:nvPr/>
          </p:nvGrpSpPr>
          <p:grpSpPr bwMode="auto">
            <a:xfrm>
              <a:off x="2208" y="3456"/>
              <a:ext cx="144" cy="144"/>
              <a:chOff x="816" y="2160"/>
              <a:chExt cx="144" cy="144"/>
            </a:xfrm>
          </p:grpSpPr>
          <p:sp>
            <p:nvSpPr>
              <p:cNvPr id="9338" name="Line 161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9" name="Line 162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41" name="Group 163"/>
            <p:cNvGrpSpPr>
              <a:grpSpLocks/>
            </p:cNvGrpSpPr>
            <p:nvPr/>
          </p:nvGrpSpPr>
          <p:grpSpPr bwMode="auto">
            <a:xfrm>
              <a:off x="2592" y="3456"/>
              <a:ext cx="144" cy="144"/>
              <a:chOff x="816" y="2160"/>
              <a:chExt cx="144" cy="144"/>
            </a:xfrm>
          </p:grpSpPr>
          <p:sp>
            <p:nvSpPr>
              <p:cNvPr id="9336" name="Line 164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7" name="Line 165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42" name="Group 166"/>
            <p:cNvGrpSpPr>
              <a:grpSpLocks/>
            </p:cNvGrpSpPr>
            <p:nvPr/>
          </p:nvGrpSpPr>
          <p:grpSpPr bwMode="auto">
            <a:xfrm>
              <a:off x="2976" y="3456"/>
              <a:ext cx="144" cy="144"/>
              <a:chOff x="816" y="2160"/>
              <a:chExt cx="144" cy="144"/>
            </a:xfrm>
          </p:grpSpPr>
          <p:sp>
            <p:nvSpPr>
              <p:cNvPr id="9334" name="Line 167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5" name="Line 168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43" name="Group 169"/>
            <p:cNvGrpSpPr>
              <a:grpSpLocks/>
            </p:cNvGrpSpPr>
            <p:nvPr/>
          </p:nvGrpSpPr>
          <p:grpSpPr bwMode="auto">
            <a:xfrm>
              <a:off x="3360" y="3456"/>
              <a:ext cx="144" cy="144"/>
              <a:chOff x="816" y="2160"/>
              <a:chExt cx="144" cy="144"/>
            </a:xfrm>
          </p:grpSpPr>
          <p:sp>
            <p:nvSpPr>
              <p:cNvPr id="9332" name="Line 170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3" name="Line 171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44" name="Group 172"/>
            <p:cNvGrpSpPr>
              <a:grpSpLocks/>
            </p:cNvGrpSpPr>
            <p:nvPr/>
          </p:nvGrpSpPr>
          <p:grpSpPr bwMode="auto">
            <a:xfrm>
              <a:off x="3744" y="3456"/>
              <a:ext cx="144" cy="144"/>
              <a:chOff x="816" y="2160"/>
              <a:chExt cx="144" cy="144"/>
            </a:xfrm>
          </p:grpSpPr>
          <p:sp>
            <p:nvSpPr>
              <p:cNvPr id="9330" name="Line 173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1" name="Line 174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45" name="Group 175"/>
            <p:cNvGrpSpPr>
              <a:grpSpLocks/>
            </p:cNvGrpSpPr>
            <p:nvPr/>
          </p:nvGrpSpPr>
          <p:grpSpPr bwMode="auto">
            <a:xfrm>
              <a:off x="4128" y="3456"/>
              <a:ext cx="144" cy="144"/>
              <a:chOff x="816" y="2160"/>
              <a:chExt cx="144" cy="144"/>
            </a:xfrm>
          </p:grpSpPr>
          <p:sp>
            <p:nvSpPr>
              <p:cNvPr id="9328" name="Line 176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9" name="Line 177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46" name="Group 178"/>
            <p:cNvGrpSpPr>
              <a:grpSpLocks/>
            </p:cNvGrpSpPr>
            <p:nvPr/>
          </p:nvGrpSpPr>
          <p:grpSpPr bwMode="auto">
            <a:xfrm>
              <a:off x="4512" y="3456"/>
              <a:ext cx="144" cy="144"/>
              <a:chOff x="816" y="2160"/>
              <a:chExt cx="144" cy="144"/>
            </a:xfrm>
          </p:grpSpPr>
          <p:sp>
            <p:nvSpPr>
              <p:cNvPr id="9326" name="Line 179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7" name="Line 180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47" name="Group 181"/>
            <p:cNvGrpSpPr>
              <a:grpSpLocks/>
            </p:cNvGrpSpPr>
            <p:nvPr/>
          </p:nvGrpSpPr>
          <p:grpSpPr bwMode="auto">
            <a:xfrm>
              <a:off x="4896" y="3456"/>
              <a:ext cx="144" cy="144"/>
              <a:chOff x="816" y="2160"/>
              <a:chExt cx="144" cy="144"/>
            </a:xfrm>
          </p:grpSpPr>
          <p:sp>
            <p:nvSpPr>
              <p:cNvPr id="9324" name="Line 182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5" name="Line 183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47" name="Group 184"/>
            <p:cNvGrpSpPr>
              <a:grpSpLocks/>
            </p:cNvGrpSpPr>
            <p:nvPr/>
          </p:nvGrpSpPr>
          <p:grpSpPr bwMode="auto">
            <a:xfrm>
              <a:off x="1056" y="3840"/>
              <a:ext cx="144" cy="144"/>
              <a:chOff x="816" y="2160"/>
              <a:chExt cx="144" cy="144"/>
            </a:xfrm>
          </p:grpSpPr>
          <p:sp>
            <p:nvSpPr>
              <p:cNvPr id="9322" name="Line 185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3" name="Line 186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48" name="Group 187"/>
            <p:cNvGrpSpPr>
              <a:grpSpLocks/>
            </p:cNvGrpSpPr>
            <p:nvPr/>
          </p:nvGrpSpPr>
          <p:grpSpPr bwMode="auto">
            <a:xfrm>
              <a:off x="1440" y="3840"/>
              <a:ext cx="144" cy="144"/>
              <a:chOff x="816" y="2160"/>
              <a:chExt cx="144" cy="144"/>
            </a:xfrm>
          </p:grpSpPr>
          <p:sp>
            <p:nvSpPr>
              <p:cNvPr id="9320" name="Line 188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1" name="Line 189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49" name="Group 190"/>
            <p:cNvGrpSpPr>
              <a:grpSpLocks/>
            </p:cNvGrpSpPr>
            <p:nvPr/>
          </p:nvGrpSpPr>
          <p:grpSpPr bwMode="auto">
            <a:xfrm>
              <a:off x="1824" y="3840"/>
              <a:ext cx="144" cy="144"/>
              <a:chOff x="816" y="2160"/>
              <a:chExt cx="144" cy="144"/>
            </a:xfrm>
          </p:grpSpPr>
          <p:sp>
            <p:nvSpPr>
              <p:cNvPr id="9318" name="Line 191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9" name="Line 192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50" name="Group 193"/>
            <p:cNvGrpSpPr>
              <a:grpSpLocks/>
            </p:cNvGrpSpPr>
            <p:nvPr/>
          </p:nvGrpSpPr>
          <p:grpSpPr bwMode="auto">
            <a:xfrm>
              <a:off x="2208" y="3840"/>
              <a:ext cx="144" cy="144"/>
              <a:chOff x="816" y="2160"/>
              <a:chExt cx="144" cy="144"/>
            </a:xfrm>
          </p:grpSpPr>
          <p:sp>
            <p:nvSpPr>
              <p:cNvPr id="9316" name="Line 194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7" name="Line 195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51" name="Group 196"/>
            <p:cNvGrpSpPr>
              <a:grpSpLocks/>
            </p:cNvGrpSpPr>
            <p:nvPr/>
          </p:nvGrpSpPr>
          <p:grpSpPr bwMode="auto">
            <a:xfrm>
              <a:off x="2592" y="3840"/>
              <a:ext cx="144" cy="144"/>
              <a:chOff x="816" y="2160"/>
              <a:chExt cx="144" cy="144"/>
            </a:xfrm>
          </p:grpSpPr>
          <p:sp>
            <p:nvSpPr>
              <p:cNvPr id="9314" name="Line 197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5" name="Line 198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52" name="Group 199"/>
            <p:cNvGrpSpPr>
              <a:grpSpLocks/>
            </p:cNvGrpSpPr>
            <p:nvPr/>
          </p:nvGrpSpPr>
          <p:grpSpPr bwMode="auto">
            <a:xfrm>
              <a:off x="2976" y="3840"/>
              <a:ext cx="144" cy="144"/>
              <a:chOff x="816" y="2160"/>
              <a:chExt cx="144" cy="144"/>
            </a:xfrm>
          </p:grpSpPr>
          <p:sp>
            <p:nvSpPr>
              <p:cNvPr id="9312" name="Line 200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3" name="Line 201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53" name="Group 202"/>
            <p:cNvGrpSpPr>
              <a:grpSpLocks/>
            </p:cNvGrpSpPr>
            <p:nvPr/>
          </p:nvGrpSpPr>
          <p:grpSpPr bwMode="auto">
            <a:xfrm>
              <a:off x="3360" y="3840"/>
              <a:ext cx="144" cy="144"/>
              <a:chOff x="816" y="2160"/>
              <a:chExt cx="144" cy="144"/>
            </a:xfrm>
          </p:grpSpPr>
          <p:sp>
            <p:nvSpPr>
              <p:cNvPr id="9310" name="Line 203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1" name="Line 204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54" name="Group 205"/>
            <p:cNvGrpSpPr>
              <a:grpSpLocks/>
            </p:cNvGrpSpPr>
            <p:nvPr/>
          </p:nvGrpSpPr>
          <p:grpSpPr bwMode="auto">
            <a:xfrm>
              <a:off x="3744" y="3840"/>
              <a:ext cx="144" cy="144"/>
              <a:chOff x="816" y="2160"/>
              <a:chExt cx="144" cy="144"/>
            </a:xfrm>
          </p:grpSpPr>
          <p:sp>
            <p:nvSpPr>
              <p:cNvPr id="9308" name="Line 206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9" name="Line 207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55" name="Group 208"/>
            <p:cNvGrpSpPr>
              <a:grpSpLocks/>
            </p:cNvGrpSpPr>
            <p:nvPr/>
          </p:nvGrpSpPr>
          <p:grpSpPr bwMode="auto">
            <a:xfrm>
              <a:off x="4128" y="3840"/>
              <a:ext cx="144" cy="144"/>
              <a:chOff x="816" y="2160"/>
              <a:chExt cx="144" cy="144"/>
            </a:xfrm>
          </p:grpSpPr>
          <p:sp>
            <p:nvSpPr>
              <p:cNvPr id="9306" name="Line 209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7" name="Line 210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56" name="Group 211"/>
            <p:cNvGrpSpPr>
              <a:grpSpLocks/>
            </p:cNvGrpSpPr>
            <p:nvPr/>
          </p:nvGrpSpPr>
          <p:grpSpPr bwMode="auto">
            <a:xfrm>
              <a:off x="4512" y="3840"/>
              <a:ext cx="144" cy="144"/>
              <a:chOff x="816" y="2160"/>
              <a:chExt cx="144" cy="144"/>
            </a:xfrm>
          </p:grpSpPr>
          <p:sp>
            <p:nvSpPr>
              <p:cNvPr id="9304" name="Line 212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5" name="Line 213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57" name="Group 214"/>
            <p:cNvGrpSpPr>
              <a:grpSpLocks/>
            </p:cNvGrpSpPr>
            <p:nvPr/>
          </p:nvGrpSpPr>
          <p:grpSpPr bwMode="auto">
            <a:xfrm>
              <a:off x="4896" y="3840"/>
              <a:ext cx="144" cy="144"/>
              <a:chOff x="816" y="2160"/>
              <a:chExt cx="144" cy="144"/>
            </a:xfrm>
          </p:grpSpPr>
          <p:sp>
            <p:nvSpPr>
              <p:cNvPr id="9302" name="Line 215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3" name="Line 216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231" name="Text Box 217"/>
          <p:cNvSpPr txBox="1">
            <a:spLocks noChangeArrowheads="1"/>
          </p:cNvSpPr>
          <p:nvPr/>
        </p:nvSpPr>
        <p:spPr bwMode="auto">
          <a:xfrm>
            <a:off x="0" y="1371600"/>
            <a:ext cx="5905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4800" b="1">
                <a:solidFill>
                  <a:schemeClr val="accent2"/>
                </a:solidFill>
              </a:rPr>
              <a:t>B</a:t>
            </a:r>
          </a:p>
        </p:txBody>
      </p:sp>
      <p:grpSp>
        <p:nvGrpSpPr>
          <p:cNvPr id="9458" name="Group 219"/>
          <p:cNvGrpSpPr>
            <a:grpSpLocks/>
          </p:cNvGrpSpPr>
          <p:nvPr/>
        </p:nvGrpSpPr>
        <p:grpSpPr bwMode="auto">
          <a:xfrm>
            <a:off x="762000" y="3200400"/>
            <a:ext cx="2073275" cy="762000"/>
            <a:chOff x="1814" y="2031"/>
            <a:chExt cx="1306" cy="480"/>
          </a:xfrm>
        </p:grpSpPr>
        <p:sp>
          <p:nvSpPr>
            <p:cNvPr id="9234" name="Text Box 220"/>
            <p:cNvSpPr txBox="1">
              <a:spLocks noChangeArrowheads="1"/>
            </p:cNvSpPr>
            <p:nvPr/>
          </p:nvSpPr>
          <p:spPr bwMode="auto">
            <a:xfrm>
              <a:off x="1814" y="2031"/>
              <a:ext cx="423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4400">
                  <a:solidFill>
                    <a:srgbClr val="FF0000"/>
                  </a:solidFill>
                </a:rPr>
                <a:t>p</a:t>
              </a:r>
              <a:r>
                <a:rPr lang="en-US" sz="4400" baseline="3000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9235" name="Line 221"/>
            <p:cNvSpPr>
              <a:spLocks noChangeShapeType="1"/>
            </p:cNvSpPr>
            <p:nvPr/>
          </p:nvSpPr>
          <p:spPr bwMode="auto">
            <a:xfrm>
              <a:off x="2112" y="2304"/>
              <a:ext cx="100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33" name="Text Box 226"/>
          <p:cNvSpPr txBox="1">
            <a:spLocks noChangeArrowheads="1"/>
          </p:cNvSpPr>
          <p:nvPr/>
        </p:nvSpPr>
        <p:spPr bwMode="auto">
          <a:xfrm>
            <a:off x="1752600" y="3048000"/>
            <a:ext cx="387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200" b="1">
                <a:solidFill>
                  <a:srgbClr val="FF0000"/>
                </a:solidFill>
              </a:rPr>
              <a:t>v</a:t>
            </a:r>
            <a:endParaRPr lang="en-US" sz="3200" b="1" baseline="-25000">
              <a:solidFill>
                <a:srgbClr val="FF0000"/>
              </a:solidFill>
            </a:endParaRPr>
          </a:p>
        </p:txBody>
      </p:sp>
      <p:sp>
        <p:nvSpPr>
          <p:cNvPr id="221205" name="Comment 2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106988" y="1311275"/>
            <a:ext cx="3175" cy="7938"/>
          </a:xfrm>
          <a:custGeom>
            <a:avLst/>
            <a:gdLst>
              <a:gd name="T0" fmla="+- 0 14192 14187"/>
              <a:gd name="T1" fmla="*/ T0 w 6"/>
              <a:gd name="T2" fmla="+- 0 3662 3641"/>
              <a:gd name="T3" fmla="*/ 3662 h 22"/>
              <a:gd name="T4" fmla="+- 0 14190 14187"/>
              <a:gd name="T5" fmla="*/ T4 w 6"/>
              <a:gd name="T6" fmla="+- 0 3655 3641"/>
              <a:gd name="T7" fmla="*/ 3655 h 22"/>
              <a:gd name="T8" fmla="+- 0 14189 14187"/>
              <a:gd name="T9" fmla="*/ T8 w 6"/>
              <a:gd name="T10" fmla="+- 0 3648 3641"/>
              <a:gd name="T11" fmla="*/ 3648 h 22"/>
              <a:gd name="T12" fmla="+- 0 14187 14187"/>
              <a:gd name="T13" fmla="*/ T12 w 6"/>
              <a:gd name="T14" fmla="+- 0 3641 3641"/>
              <a:gd name="T15" fmla="*/ 3641 h 2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6" h="22" extrusionOk="0">
                <a:moveTo>
                  <a:pt x="5" y="21"/>
                </a:moveTo>
                <a:cubicBezTo>
                  <a:pt x="3" y="14"/>
                  <a:pt x="2" y="7"/>
                  <a:pt x="0" y="0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459" name="Ink 9458"/>
              <p14:cNvContentPartPr/>
              <p14:nvPr/>
            </p14:nvContentPartPr>
            <p14:xfrm>
              <a:off x="288720" y="1761480"/>
              <a:ext cx="8314200" cy="4473000"/>
            </p14:xfrm>
          </p:contentPart>
        </mc:Choice>
        <mc:Fallback>
          <p:pic>
            <p:nvPicPr>
              <p:cNvPr id="9459" name="Ink 945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3600" y="1749240"/>
                <a:ext cx="8344080" cy="4500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Do these work on negative particles too?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8600" y="2286000"/>
            <a:ext cx="6324600" cy="3954463"/>
            <a:chOff x="864" y="1440"/>
            <a:chExt cx="3984" cy="2491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008" y="1440"/>
              <a:ext cx="3840" cy="2016"/>
              <a:chOff x="1008" y="1440"/>
              <a:chExt cx="3840" cy="2016"/>
            </a:xfrm>
          </p:grpSpPr>
          <p:sp>
            <p:nvSpPr>
              <p:cNvPr id="10456" name="Line 5"/>
              <p:cNvSpPr>
                <a:spLocks noChangeShapeType="1"/>
              </p:cNvSpPr>
              <p:nvPr/>
            </p:nvSpPr>
            <p:spPr bwMode="auto">
              <a:xfrm>
                <a:off x="1008" y="1440"/>
                <a:ext cx="0" cy="20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7" name="Line 6"/>
              <p:cNvSpPr>
                <a:spLocks noChangeShapeType="1"/>
              </p:cNvSpPr>
              <p:nvPr/>
            </p:nvSpPr>
            <p:spPr bwMode="auto">
              <a:xfrm>
                <a:off x="1392" y="1440"/>
                <a:ext cx="0" cy="20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8" name="Line 7"/>
              <p:cNvSpPr>
                <a:spLocks noChangeShapeType="1"/>
              </p:cNvSpPr>
              <p:nvPr/>
            </p:nvSpPr>
            <p:spPr bwMode="auto">
              <a:xfrm>
                <a:off x="1776" y="1440"/>
                <a:ext cx="0" cy="20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9" name="Line 8"/>
              <p:cNvSpPr>
                <a:spLocks noChangeShapeType="1"/>
              </p:cNvSpPr>
              <p:nvPr/>
            </p:nvSpPr>
            <p:spPr bwMode="auto">
              <a:xfrm>
                <a:off x="2160" y="1440"/>
                <a:ext cx="0" cy="20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0" name="Line 9"/>
              <p:cNvSpPr>
                <a:spLocks noChangeShapeType="1"/>
              </p:cNvSpPr>
              <p:nvPr/>
            </p:nvSpPr>
            <p:spPr bwMode="auto">
              <a:xfrm>
                <a:off x="2544" y="1440"/>
                <a:ext cx="0" cy="20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1" name="Line 10"/>
              <p:cNvSpPr>
                <a:spLocks noChangeShapeType="1"/>
              </p:cNvSpPr>
              <p:nvPr/>
            </p:nvSpPr>
            <p:spPr bwMode="auto">
              <a:xfrm>
                <a:off x="2928" y="1440"/>
                <a:ext cx="0" cy="20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2" name="Line 11"/>
              <p:cNvSpPr>
                <a:spLocks noChangeShapeType="1"/>
              </p:cNvSpPr>
              <p:nvPr/>
            </p:nvSpPr>
            <p:spPr bwMode="auto">
              <a:xfrm>
                <a:off x="3312" y="1440"/>
                <a:ext cx="0" cy="20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3" name="Line 12"/>
              <p:cNvSpPr>
                <a:spLocks noChangeShapeType="1"/>
              </p:cNvSpPr>
              <p:nvPr/>
            </p:nvSpPr>
            <p:spPr bwMode="auto">
              <a:xfrm>
                <a:off x="3696" y="1440"/>
                <a:ext cx="0" cy="20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4" name="Line 13"/>
              <p:cNvSpPr>
                <a:spLocks noChangeShapeType="1"/>
              </p:cNvSpPr>
              <p:nvPr/>
            </p:nvSpPr>
            <p:spPr bwMode="auto">
              <a:xfrm>
                <a:off x="4080" y="1440"/>
                <a:ext cx="0" cy="20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5" name="Line 14"/>
              <p:cNvSpPr>
                <a:spLocks noChangeShapeType="1"/>
              </p:cNvSpPr>
              <p:nvPr/>
            </p:nvSpPr>
            <p:spPr bwMode="auto">
              <a:xfrm>
                <a:off x="4464" y="1440"/>
                <a:ext cx="0" cy="20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6" name="Line 15"/>
              <p:cNvSpPr>
                <a:spLocks noChangeShapeType="1"/>
              </p:cNvSpPr>
              <p:nvPr/>
            </p:nvSpPr>
            <p:spPr bwMode="auto">
              <a:xfrm>
                <a:off x="4848" y="1440"/>
                <a:ext cx="0" cy="20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55" name="Text Box 16"/>
            <p:cNvSpPr txBox="1">
              <a:spLocks noChangeArrowheads="1"/>
            </p:cNvSpPr>
            <p:nvPr/>
          </p:nvSpPr>
          <p:spPr bwMode="auto">
            <a:xfrm>
              <a:off x="864" y="3412"/>
              <a:ext cx="372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4800" b="1">
                  <a:hlinkClick r:id="rId3"/>
                </a:rPr>
                <a:t>E</a:t>
              </a:r>
              <a:endParaRPr lang="en-US" sz="4800" b="1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52400" y="2209800"/>
            <a:ext cx="6324600" cy="3276600"/>
            <a:chOff x="1056" y="1920"/>
            <a:chExt cx="3984" cy="2064"/>
          </a:xfrm>
        </p:grpSpPr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1056" y="1920"/>
              <a:ext cx="144" cy="144"/>
              <a:chOff x="816" y="2160"/>
              <a:chExt cx="144" cy="144"/>
            </a:xfrm>
          </p:grpSpPr>
          <p:sp>
            <p:nvSpPr>
              <p:cNvPr id="10452" name="Line 19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3" name="Line 20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21"/>
            <p:cNvGrpSpPr>
              <a:grpSpLocks/>
            </p:cNvGrpSpPr>
            <p:nvPr/>
          </p:nvGrpSpPr>
          <p:grpSpPr bwMode="auto">
            <a:xfrm>
              <a:off x="1440" y="1920"/>
              <a:ext cx="144" cy="144"/>
              <a:chOff x="816" y="2160"/>
              <a:chExt cx="144" cy="144"/>
            </a:xfrm>
          </p:grpSpPr>
          <p:sp>
            <p:nvSpPr>
              <p:cNvPr id="10450" name="Line 22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1" name="Line 23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1824" y="1920"/>
              <a:ext cx="144" cy="144"/>
              <a:chOff x="816" y="2160"/>
              <a:chExt cx="144" cy="144"/>
            </a:xfrm>
          </p:grpSpPr>
          <p:sp>
            <p:nvSpPr>
              <p:cNvPr id="10448" name="Line 25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9" name="Line 26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27"/>
            <p:cNvGrpSpPr>
              <a:grpSpLocks/>
            </p:cNvGrpSpPr>
            <p:nvPr/>
          </p:nvGrpSpPr>
          <p:grpSpPr bwMode="auto">
            <a:xfrm>
              <a:off x="2208" y="1920"/>
              <a:ext cx="144" cy="144"/>
              <a:chOff x="816" y="2160"/>
              <a:chExt cx="144" cy="144"/>
            </a:xfrm>
          </p:grpSpPr>
          <p:sp>
            <p:nvSpPr>
              <p:cNvPr id="10446" name="Line 28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7" name="Line 29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30"/>
            <p:cNvGrpSpPr>
              <a:grpSpLocks/>
            </p:cNvGrpSpPr>
            <p:nvPr/>
          </p:nvGrpSpPr>
          <p:grpSpPr bwMode="auto">
            <a:xfrm>
              <a:off x="2592" y="1920"/>
              <a:ext cx="144" cy="144"/>
              <a:chOff x="816" y="2160"/>
              <a:chExt cx="144" cy="144"/>
            </a:xfrm>
          </p:grpSpPr>
          <p:sp>
            <p:nvSpPr>
              <p:cNvPr id="10444" name="Line 31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5" name="Line 32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33"/>
            <p:cNvGrpSpPr>
              <a:grpSpLocks/>
            </p:cNvGrpSpPr>
            <p:nvPr/>
          </p:nvGrpSpPr>
          <p:grpSpPr bwMode="auto">
            <a:xfrm>
              <a:off x="2976" y="1920"/>
              <a:ext cx="144" cy="144"/>
              <a:chOff x="816" y="2160"/>
              <a:chExt cx="144" cy="144"/>
            </a:xfrm>
          </p:grpSpPr>
          <p:sp>
            <p:nvSpPr>
              <p:cNvPr id="10442" name="Line 34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3" name="Line 35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36"/>
            <p:cNvGrpSpPr>
              <a:grpSpLocks/>
            </p:cNvGrpSpPr>
            <p:nvPr/>
          </p:nvGrpSpPr>
          <p:grpSpPr bwMode="auto">
            <a:xfrm>
              <a:off x="3360" y="1920"/>
              <a:ext cx="144" cy="144"/>
              <a:chOff x="816" y="2160"/>
              <a:chExt cx="144" cy="144"/>
            </a:xfrm>
          </p:grpSpPr>
          <p:sp>
            <p:nvSpPr>
              <p:cNvPr id="10440" name="Line 37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1" name="Line 38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39"/>
            <p:cNvGrpSpPr>
              <a:grpSpLocks/>
            </p:cNvGrpSpPr>
            <p:nvPr/>
          </p:nvGrpSpPr>
          <p:grpSpPr bwMode="auto">
            <a:xfrm>
              <a:off x="3744" y="1920"/>
              <a:ext cx="144" cy="144"/>
              <a:chOff x="816" y="2160"/>
              <a:chExt cx="144" cy="144"/>
            </a:xfrm>
          </p:grpSpPr>
          <p:sp>
            <p:nvSpPr>
              <p:cNvPr id="10438" name="Line 40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9" name="Line 41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42"/>
            <p:cNvGrpSpPr>
              <a:grpSpLocks/>
            </p:cNvGrpSpPr>
            <p:nvPr/>
          </p:nvGrpSpPr>
          <p:grpSpPr bwMode="auto">
            <a:xfrm>
              <a:off x="4128" y="1920"/>
              <a:ext cx="144" cy="144"/>
              <a:chOff x="816" y="2160"/>
              <a:chExt cx="144" cy="144"/>
            </a:xfrm>
          </p:grpSpPr>
          <p:sp>
            <p:nvSpPr>
              <p:cNvPr id="10436" name="Line 43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7" name="Line 44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45"/>
            <p:cNvGrpSpPr>
              <a:grpSpLocks/>
            </p:cNvGrpSpPr>
            <p:nvPr/>
          </p:nvGrpSpPr>
          <p:grpSpPr bwMode="auto">
            <a:xfrm>
              <a:off x="4512" y="1920"/>
              <a:ext cx="144" cy="144"/>
              <a:chOff x="816" y="2160"/>
              <a:chExt cx="144" cy="144"/>
            </a:xfrm>
          </p:grpSpPr>
          <p:sp>
            <p:nvSpPr>
              <p:cNvPr id="10434" name="Line 46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5" name="Line 47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48"/>
            <p:cNvGrpSpPr>
              <a:grpSpLocks/>
            </p:cNvGrpSpPr>
            <p:nvPr/>
          </p:nvGrpSpPr>
          <p:grpSpPr bwMode="auto">
            <a:xfrm>
              <a:off x="4896" y="1920"/>
              <a:ext cx="144" cy="144"/>
              <a:chOff x="816" y="2160"/>
              <a:chExt cx="144" cy="144"/>
            </a:xfrm>
          </p:grpSpPr>
          <p:sp>
            <p:nvSpPr>
              <p:cNvPr id="10432" name="Line 49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3" name="Line 50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51"/>
            <p:cNvGrpSpPr>
              <a:grpSpLocks/>
            </p:cNvGrpSpPr>
            <p:nvPr/>
          </p:nvGrpSpPr>
          <p:grpSpPr bwMode="auto">
            <a:xfrm>
              <a:off x="1056" y="2304"/>
              <a:ext cx="144" cy="144"/>
              <a:chOff x="816" y="2160"/>
              <a:chExt cx="144" cy="144"/>
            </a:xfrm>
          </p:grpSpPr>
          <p:sp>
            <p:nvSpPr>
              <p:cNvPr id="10430" name="Line 52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1" name="Line 53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54"/>
            <p:cNvGrpSpPr>
              <a:grpSpLocks/>
            </p:cNvGrpSpPr>
            <p:nvPr/>
          </p:nvGrpSpPr>
          <p:grpSpPr bwMode="auto">
            <a:xfrm>
              <a:off x="1440" y="2304"/>
              <a:ext cx="144" cy="144"/>
              <a:chOff x="816" y="2160"/>
              <a:chExt cx="144" cy="144"/>
            </a:xfrm>
          </p:grpSpPr>
          <p:sp>
            <p:nvSpPr>
              <p:cNvPr id="10428" name="Line 55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9" name="Line 56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57"/>
            <p:cNvGrpSpPr>
              <a:grpSpLocks/>
            </p:cNvGrpSpPr>
            <p:nvPr/>
          </p:nvGrpSpPr>
          <p:grpSpPr bwMode="auto">
            <a:xfrm>
              <a:off x="1824" y="2304"/>
              <a:ext cx="144" cy="144"/>
              <a:chOff x="816" y="2160"/>
              <a:chExt cx="144" cy="144"/>
            </a:xfrm>
          </p:grpSpPr>
          <p:sp>
            <p:nvSpPr>
              <p:cNvPr id="10426" name="Line 58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7" name="Line 59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" name="Group 60"/>
            <p:cNvGrpSpPr>
              <a:grpSpLocks/>
            </p:cNvGrpSpPr>
            <p:nvPr/>
          </p:nvGrpSpPr>
          <p:grpSpPr bwMode="auto">
            <a:xfrm>
              <a:off x="2208" y="2304"/>
              <a:ext cx="144" cy="144"/>
              <a:chOff x="816" y="2160"/>
              <a:chExt cx="144" cy="144"/>
            </a:xfrm>
          </p:grpSpPr>
          <p:sp>
            <p:nvSpPr>
              <p:cNvPr id="10424" name="Line 61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5" name="Line 62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63"/>
            <p:cNvGrpSpPr>
              <a:grpSpLocks/>
            </p:cNvGrpSpPr>
            <p:nvPr/>
          </p:nvGrpSpPr>
          <p:grpSpPr bwMode="auto">
            <a:xfrm>
              <a:off x="2592" y="2304"/>
              <a:ext cx="144" cy="144"/>
              <a:chOff x="816" y="2160"/>
              <a:chExt cx="144" cy="144"/>
            </a:xfrm>
          </p:grpSpPr>
          <p:sp>
            <p:nvSpPr>
              <p:cNvPr id="10422" name="Line 64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3" name="Line 65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" name="Group 66"/>
            <p:cNvGrpSpPr>
              <a:grpSpLocks/>
            </p:cNvGrpSpPr>
            <p:nvPr/>
          </p:nvGrpSpPr>
          <p:grpSpPr bwMode="auto">
            <a:xfrm>
              <a:off x="2976" y="2304"/>
              <a:ext cx="144" cy="144"/>
              <a:chOff x="816" y="2160"/>
              <a:chExt cx="144" cy="144"/>
            </a:xfrm>
          </p:grpSpPr>
          <p:sp>
            <p:nvSpPr>
              <p:cNvPr id="10420" name="Line 67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1" name="Line 68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69"/>
            <p:cNvGrpSpPr>
              <a:grpSpLocks/>
            </p:cNvGrpSpPr>
            <p:nvPr/>
          </p:nvGrpSpPr>
          <p:grpSpPr bwMode="auto">
            <a:xfrm>
              <a:off x="3360" y="2304"/>
              <a:ext cx="144" cy="144"/>
              <a:chOff x="816" y="2160"/>
              <a:chExt cx="144" cy="144"/>
            </a:xfrm>
          </p:grpSpPr>
          <p:sp>
            <p:nvSpPr>
              <p:cNvPr id="10418" name="Line 70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9" name="Line 71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" name="Group 72"/>
            <p:cNvGrpSpPr>
              <a:grpSpLocks/>
            </p:cNvGrpSpPr>
            <p:nvPr/>
          </p:nvGrpSpPr>
          <p:grpSpPr bwMode="auto">
            <a:xfrm>
              <a:off x="3744" y="2304"/>
              <a:ext cx="144" cy="144"/>
              <a:chOff x="816" y="2160"/>
              <a:chExt cx="144" cy="144"/>
            </a:xfrm>
          </p:grpSpPr>
          <p:sp>
            <p:nvSpPr>
              <p:cNvPr id="10416" name="Line 73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7" name="Line 74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" name="Group 75"/>
            <p:cNvGrpSpPr>
              <a:grpSpLocks/>
            </p:cNvGrpSpPr>
            <p:nvPr/>
          </p:nvGrpSpPr>
          <p:grpSpPr bwMode="auto">
            <a:xfrm>
              <a:off x="4128" y="2304"/>
              <a:ext cx="144" cy="144"/>
              <a:chOff x="816" y="2160"/>
              <a:chExt cx="144" cy="144"/>
            </a:xfrm>
          </p:grpSpPr>
          <p:sp>
            <p:nvSpPr>
              <p:cNvPr id="10414" name="Line 76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5" name="Line 77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" name="Group 78"/>
            <p:cNvGrpSpPr>
              <a:grpSpLocks/>
            </p:cNvGrpSpPr>
            <p:nvPr/>
          </p:nvGrpSpPr>
          <p:grpSpPr bwMode="auto">
            <a:xfrm>
              <a:off x="4512" y="2304"/>
              <a:ext cx="144" cy="144"/>
              <a:chOff x="816" y="2160"/>
              <a:chExt cx="144" cy="144"/>
            </a:xfrm>
          </p:grpSpPr>
          <p:sp>
            <p:nvSpPr>
              <p:cNvPr id="10412" name="Line 79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3" name="Line 80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" name="Group 81"/>
            <p:cNvGrpSpPr>
              <a:grpSpLocks/>
            </p:cNvGrpSpPr>
            <p:nvPr/>
          </p:nvGrpSpPr>
          <p:grpSpPr bwMode="auto">
            <a:xfrm>
              <a:off x="4896" y="2304"/>
              <a:ext cx="144" cy="144"/>
              <a:chOff x="816" y="2160"/>
              <a:chExt cx="144" cy="144"/>
            </a:xfrm>
          </p:grpSpPr>
          <p:sp>
            <p:nvSpPr>
              <p:cNvPr id="10410" name="Line 82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1" name="Line 83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" name="Group 84"/>
            <p:cNvGrpSpPr>
              <a:grpSpLocks/>
            </p:cNvGrpSpPr>
            <p:nvPr/>
          </p:nvGrpSpPr>
          <p:grpSpPr bwMode="auto">
            <a:xfrm>
              <a:off x="1056" y="2688"/>
              <a:ext cx="144" cy="144"/>
              <a:chOff x="816" y="2160"/>
              <a:chExt cx="144" cy="144"/>
            </a:xfrm>
          </p:grpSpPr>
          <p:sp>
            <p:nvSpPr>
              <p:cNvPr id="10408" name="Line 85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9" name="Line 86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" name="Group 87"/>
            <p:cNvGrpSpPr>
              <a:grpSpLocks/>
            </p:cNvGrpSpPr>
            <p:nvPr/>
          </p:nvGrpSpPr>
          <p:grpSpPr bwMode="auto">
            <a:xfrm>
              <a:off x="1440" y="2688"/>
              <a:ext cx="144" cy="144"/>
              <a:chOff x="816" y="2160"/>
              <a:chExt cx="144" cy="144"/>
            </a:xfrm>
          </p:grpSpPr>
          <p:sp>
            <p:nvSpPr>
              <p:cNvPr id="10406" name="Line 88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7" name="Line 89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" name="Group 90"/>
            <p:cNvGrpSpPr>
              <a:grpSpLocks/>
            </p:cNvGrpSpPr>
            <p:nvPr/>
          </p:nvGrpSpPr>
          <p:grpSpPr bwMode="auto">
            <a:xfrm>
              <a:off x="1824" y="2688"/>
              <a:ext cx="144" cy="144"/>
              <a:chOff x="816" y="2160"/>
              <a:chExt cx="144" cy="144"/>
            </a:xfrm>
          </p:grpSpPr>
          <p:sp>
            <p:nvSpPr>
              <p:cNvPr id="10404" name="Line 91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5" name="Line 92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" name="Group 93"/>
            <p:cNvGrpSpPr>
              <a:grpSpLocks/>
            </p:cNvGrpSpPr>
            <p:nvPr/>
          </p:nvGrpSpPr>
          <p:grpSpPr bwMode="auto">
            <a:xfrm>
              <a:off x="2208" y="2688"/>
              <a:ext cx="144" cy="144"/>
              <a:chOff x="816" y="2160"/>
              <a:chExt cx="144" cy="144"/>
            </a:xfrm>
          </p:grpSpPr>
          <p:sp>
            <p:nvSpPr>
              <p:cNvPr id="10402" name="Line 94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3" name="Line 95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" name="Group 96"/>
            <p:cNvGrpSpPr>
              <a:grpSpLocks/>
            </p:cNvGrpSpPr>
            <p:nvPr/>
          </p:nvGrpSpPr>
          <p:grpSpPr bwMode="auto">
            <a:xfrm>
              <a:off x="2592" y="2688"/>
              <a:ext cx="144" cy="144"/>
              <a:chOff x="816" y="2160"/>
              <a:chExt cx="144" cy="144"/>
            </a:xfrm>
          </p:grpSpPr>
          <p:sp>
            <p:nvSpPr>
              <p:cNvPr id="10400" name="Line 97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1" name="Line 98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04" name="Group 99"/>
            <p:cNvGrpSpPr>
              <a:grpSpLocks/>
            </p:cNvGrpSpPr>
            <p:nvPr/>
          </p:nvGrpSpPr>
          <p:grpSpPr bwMode="auto">
            <a:xfrm>
              <a:off x="2976" y="2688"/>
              <a:ext cx="144" cy="144"/>
              <a:chOff x="816" y="2160"/>
              <a:chExt cx="144" cy="144"/>
            </a:xfrm>
          </p:grpSpPr>
          <p:sp>
            <p:nvSpPr>
              <p:cNvPr id="10398" name="Line 100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9" name="Line 101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05" name="Group 102"/>
            <p:cNvGrpSpPr>
              <a:grpSpLocks/>
            </p:cNvGrpSpPr>
            <p:nvPr/>
          </p:nvGrpSpPr>
          <p:grpSpPr bwMode="auto">
            <a:xfrm>
              <a:off x="3360" y="2688"/>
              <a:ext cx="144" cy="144"/>
              <a:chOff x="816" y="2160"/>
              <a:chExt cx="144" cy="144"/>
            </a:xfrm>
          </p:grpSpPr>
          <p:sp>
            <p:nvSpPr>
              <p:cNvPr id="10396" name="Line 103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7" name="Line 104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06" name="Group 105"/>
            <p:cNvGrpSpPr>
              <a:grpSpLocks/>
            </p:cNvGrpSpPr>
            <p:nvPr/>
          </p:nvGrpSpPr>
          <p:grpSpPr bwMode="auto">
            <a:xfrm>
              <a:off x="3744" y="2688"/>
              <a:ext cx="144" cy="144"/>
              <a:chOff x="816" y="2160"/>
              <a:chExt cx="144" cy="144"/>
            </a:xfrm>
          </p:grpSpPr>
          <p:sp>
            <p:nvSpPr>
              <p:cNvPr id="10394" name="Line 106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5" name="Line 107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07" name="Group 108"/>
            <p:cNvGrpSpPr>
              <a:grpSpLocks/>
            </p:cNvGrpSpPr>
            <p:nvPr/>
          </p:nvGrpSpPr>
          <p:grpSpPr bwMode="auto">
            <a:xfrm>
              <a:off x="4128" y="2688"/>
              <a:ext cx="144" cy="144"/>
              <a:chOff x="816" y="2160"/>
              <a:chExt cx="144" cy="144"/>
            </a:xfrm>
          </p:grpSpPr>
          <p:sp>
            <p:nvSpPr>
              <p:cNvPr id="10392" name="Line 109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3" name="Line 110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08" name="Group 111"/>
            <p:cNvGrpSpPr>
              <a:grpSpLocks/>
            </p:cNvGrpSpPr>
            <p:nvPr/>
          </p:nvGrpSpPr>
          <p:grpSpPr bwMode="auto">
            <a:xfrm>
              <a:off x="4512" y="2688"/>
              <a:ext cx="144" cy="144"/>
              <a:chOff x="816" y="2160"/>
              <a:chExt cx="144" cy="144"/>
            </a:xfrm>
          </p:grpSpPr>
          <p:sp>
            <p:nvSpPr>
              <p:cNvPr id="10390" name="Line 112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1" name="Line 113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09" name="Group 114"/>
            <p:cNvGrpSpPr>
              <a:grpSpLocks/>
            </p:cNvGrpSpPr>
            <p:nvPr/>
          </p:nvGrpSpPr>
          <p:grpSpPr bwMode="auto">
            <a:xfrm>
              <a:off x="4896" y="2688"/>
              <a:ext cx="144" cy="144"/>
              <a:chOff x="816" y="2160"/>
              <a:chExt cx="144" cy="144"/>
            </a:xfrm>
          </p:grpSpPr>
          <p:sp>
            <p:nvSpPr>
              <p:cNvPr id="10388" name="Line 115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9" name="Line 116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10" name="Group 117"/>
            <p:cNvGrpSpPr>
              <a:grpSpLocks/>
            </p:cNvGrpSpPr>
            <p:nvPr/>
          </p:nvGrpSpPr>
          <p:grpSpPr bwMode="auto">
            <a:xfrm>
              <a:off x="1056" y="3072"/>
              <a:ext cx="144" cy="144"/>
              <a:chOff x="816" y="2160"/>
              <a:chExt cx="144" cy="144"/>
            </a:xfrm>
          </p:grpSpPr>
          <p:sp>
            <p:nvSpPr>
              <p:cNvPr id="10386" name="Line 118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7" name="Line 119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11" name="Group 120"/>
            <p:cNvGrpSpPr>
              <a:grpSpLocks/>
            </p:cNvGrpSpPr>
            <p:nvPr/>
          </p:nvGrpSpPr>
          <p:grpSpPr bwMode="auto">
            <a:xfrm>
              <a:off x="1440" y="3072"/>
              <a:ext cx="144" cy="144"/>
              <a:chOff x="816" y="2160"/>
              <a:chExt cx="144" cy="144"/>
            </a:xfrm>
          </p:grpSpPr>
          <p:sp>
            <p:nvSpPr>
              <p:cNvPr id="10384" name="Line 121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5" name="Line 122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12" name="Group 123"/>
            <p:cNvGrpSpPr>
              <a:grpSpLocks/>
            </p:cNvGrpSpPr>
            <p:nvPr/>
          </p:nvGrpSpPr>
          <p:grpSpPr bwMode="auto">
            <a:xfrm>
              <a:off x="1824" y="3072"/>
              <a:ext cx="144" cy="144"/>
              <a:chOff x="816" y="2160"/>
              <a:chExt cx="144" cy="144"/>
            </a:xfrm>
          </p:grpSpPr>
          <p:sp>
            <p:nvSpPr>
              <p:cNvPr id="10382" name="Line 124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3" name="Line 125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13" name="Group 126"/>
            <p:cNvGrpSpPr>
              <a:grpSpLocks/>
            </p:cNvGrpSpPr>
            <p:nvPr/>
          </p:nvGrpSpPr>
          <p:grpSpPr bwMode="auto">
            <a:xfrm>
              <a:off x="2208" y="3072"/>
              <a:ext cx="144" cy="144"/>
              <a:chOff x="816" y="2160"/>
              <a:chExt cx="144" cy="144"/>
            </a:xfrm>
          </p:grpSpPr>
          <p:sp>
            <p:nvSpPr>
              <p:cNvPr id="10380" name="Line 127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1" name="Line 128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14" name="Group 129"/>
            <p:cNvGrpSpPr>
              <a:grpSpLocks/>
            </p:cNvGrpSpPr>
            <p:nvPr/>
          </p:nvGrpSpPr>
          <p:grpSpPr bwMode="auto">
            <a:xfrm>
              <a:off x="2592" y="3072"/>
              <a:ext cx="144" cy="144"/>
              <a:chOff x="816" y="2160"/>
              <a:chExt cx="144" cy="144"/>
            </a:xfrm>
          </p:grpSpPr>
          <p:sp>
            <p:nvSpPr>
              <p:cNvPr id="10378" name="Line 130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9" name="Line 131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15" name="Group 132"/>
            <p:cNvGrpSpPr>
              <a:grpSpLocks/>
            </p:cNvGrpSpPr>
            <p:nvPr/>
          </p:nvGrpSpPr>
          <p:grpSpPr bwMode="auto">
            <a:xfrm>
              <a:off x="2976" y="3072"/>
              <a:ext cx="144" cy="144"/>
              <a:chOff x="816" y="2160"/>
              <a:chExt cx="144" cy="144"/>
            </a:xfrm>
          </p:grpSpPr>
          <p:sp>
            <p:nvSpPr>
              <p:cNvPr id="10376" name="Line 133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7" name="Line 134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16" name="Group 135"/>
            <p:cNvGrpSpPr>
              <a:grpSpLocks/>
            </p:cNvGrpSpPr>
            <p:nvPr/>
          </p:nvGrpSpPr>
          <p:grpSpPr bwMode="auto">
            <a:xfrm>
              <a:off x="3360" y="3072"/>
              <a:ext cx="144" cy="144"/>
              <a:chOff x="816" y="2160"/>
              <a:chExt cx="144" cy="144"/>
            </a:xfrm>
          </p:grpSpPr>
          <p:sp>
            <p:nvSpPr>
              <p:cNvPr id="10374" name="Line 136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5" name="Line 137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17" name="Group 138"/>
            <p:cNvGrpSpPr>
              <a:grpSpLocks/>
            </p:cNvGrpSpPr>
            <p:nvPr/>
          </p:nvGrpSpPr>
          <p:grpSpPr bwMode="auto">
            <a:xfrm>
              <a:off x="3744" y="3072"/>
              <a:ext cx="144" cy="144"/>
              <a:chOff x="816" y="2160"/>
              <a:chExt cx="144" cy="144"/>
            </a:xfrm>
          </p:grpSpPr>
          <p:sp>
            <p:nvSpPr>
              <p:cNvPr id="10372" name="Line 139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3" name="Line 140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18" name="Group 141"/>
            <p:cNvGrpSpPr>
              <a:grpSpLocks/>
            </p:cNvGrpSpPr>
            <p:nvPr/>
          </p:nvGrpSpPr>
          <p:grpSpPr bwMode="auto">
            <a:xfrm>
              <a:off x="4128" y="3072"/>
              <a:ext cx="144" cy="144"/>
              <a:chOff x="816" y="2160"/>
              <a:chExt cx="144" cy="144"/>
            </a:xfrm>
          </p:grpSpPr>
          <p:sp>
            <p:nvSpPr>
              <p:cNvPr id="10370" name="Line 142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1" name="Line 143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19" name="Group 144"/>
            <p:cNvGrpSpPr>
              <a:grpSpLocks/>
            </p:cNvGrpSpPr>
            <p:nvPr/>
          </p:nvGrpSpPr>
          <p:grpSpPr bwMode="auto">
            <a:xfrm>
              <a:off x="4512" y="3072"/>
              <a:ext cx="144" cy="144"/>
              <a:chOff x="816" y="2160"/>
              <a:chExt cx="144" cy="144"/>
            </a:xfrm>
          </p:grpSpPr>
          <p:sp>
            <p:nvSpPr>
              <p:cNvPr id="10368" name="Line 145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9" name="Line 146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20" name="Group 147"/>
            <p:cNvGrpSpPr>
              <a:grpSpLocks/>
            </p:cNvGrpSpPr>
            <p:nvPr/>
          </p:nvGrpSpPr>
          <p:grpSpPr bwMode="auto">
            <a:xfrm>
              <a:off x="4896" y="3072"/>
              <a:ext cx="144" cy="144"/>
              <a:chOff x="816" y="2160"/>
              <a:chExt cx="144" cy="144"/>
            </a:xfrm>
          </p:grpSpPr>
          <p:sp>
            <p:nvSpPr>
              <p:cNvPr id="10366" name="Line 148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7" name="Line 149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21" name="Group 150"/>
            <p:cNvGrpSpPr>
              <a:grpSpLocks/>
            </p:cNvGrpSpPr>
            <p:nvPr/>
          </p:nvGrpSpPr>
          <p:grpSpPr bwMode="auto">
            <a:xfrm>
              <a:off x="1056" y="3456"/>
              <a:ext cx="144" cy="144"/>
              <a:chOff x="816" y="2160"/>
              <a:chExt cx="144" cy="144"/>
            </a:xfrm>
          </p:grpSpPr>
          <p:sp>
            <p:nvSpPr>
              <p:cNvPr id="10364" name="Line 151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5" name="Line 152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54" name="Group 153"/>
            <p:cNvGrpSpPr>
              <a:grpSpLocks/>
            </p:cNvGrpSpPr>
            <p:nvPr/>
          </p:nvGrpSpPr>
          <p:grpSpPr bwMode="auto">
            <a:xfrm>
              <a:off x="1440" y="3456"/>
              <a:ext cx="144" cy="144"/>
              <a:chOff x="816" y="2160"/>
              <a:chExt cx="144" cy="144"/>
            </a:xfrm>
          </p:grpSpPr>
          <p:sp>
            <p:nvSpPr>
              <p:cNvPr id="10362" name="Line 154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3" name="Line 155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40" name="Group 156"/>
            <p:cNvGrpSpPr>
              <a:grpSpLocks/>
            </p:cNvGrpSpPr>
            <p:nvPr/>
          </p:nvGrpSpPr>
          <p:grpSpPr bwMode="auto">
            <a:xfrm>
              <a:off x="1824" y="3456"/>
              <a:ext cx="144" cy="144"/>
              <a:chOff x="816" y="2160"/>
              <a:chExt cx="144" cy="144"/>
            </a:xfrm>
          </p:grpSpPr>
          <p:sp>
            <p:nvSpPr>
              <p:cNvPr id="10360" name="Line 157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1" name="Line 158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41" name="Group 159"/>
            <p:cNvGrpSpPr>
              <a:grpSpLocks/>
            </p:cNvGrpSpPr>
            <p:nvPr/>
          </p:nvGrpSpPr>
          <p:grpSpPr bwMode="auto">
            <a:xfrm>
              <a:off x="2208" y="3456"/>
              <a:ext cx="144" cy="144"/>
              <a:chOff x="816" y="2160"/>
              <a:chExt cx="144" cy="144"/>
            </a:xfrm>
          </p:grpSpPr>
          <p:sp>
            <p:nvSpPr>
              <p:cNvPr id="10358" name="Line 160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9" name="Line 161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42" name="Group 162"/>
            <p:cNvGrpSpPr>
              <a:grpSpLocks/>
            </p:cNvGrpSpPr>
            <p:nvPr/>
          </p:nvGrpSpPr>
          <p:grpSpPr bwMode="auto">
            <a:xfrm>
              <a:off x="2592" y="3456"/>
              <a:ext cx="144" cy="144"/>
              <a:chOff x="816" y="2160"/>
              <a:chExt cx="144" cy="144"/>
            </a:xfrm>
          </p:grpSpPr>
          <p:sp>
            <p:nvSpPr>
              <p:cNvPr id="10356" name="Line 163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7" name="Line 164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43" name="Group 165"/>
            <p:cNvGrpSpPr>
              <a:grpSpLocks/>
            </p:cNvGrpSpPr>
            <p:nvPr/>
          </p:nvGrpSpPr>
          <p:grpSpPr bwMode="auto">
            <a:xfrm>
              <a:off x="2976" y="3456"/>
              <a:ext cx="144" cy="144"/>
              <a:chOff x="816" y="2160"/>
              <a:chExt cx="144" cy="144"/>
            </a:xfrm>
          </p:grpSpPr>
          <p:sp>
            <p:nvSpPr>
              <p:cNvPr id="10354" name="Line 166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5" name="Line 167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44" name="Group 168"/>
            <p:cNvGrpSpPr>
              <a:grpSpLocks/>
            </p:cNvGrpSpPr>
            <p:nvPr/>
          </p:nvGrpSpPr>
          <p:grpSpPr bwMode="auto">
            <a:xfrm>
              <a:off x="3360" y="3456"/>
              <a:ext cx="144" cy="144"/>
              <a:chOff x="816" y="2160"/>
              <a:chExt cx="144" cy="144"/>
            </a:xfrm>
          </p:grpSpPr>
          <p:sp>
            <p:nvSpPr>
              <p:cNvPr id="10352" name="Line 169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3" name="Line 170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45" name="Group 171"/>
            <p:cNvGrpSpPr>
              <a:grpSpLocks/>
            </p:cNvGrpSpPr>
            <p:nvPr/>
          </p:nvGrpSpPr>
          <p:grpSpPr bwMode="auto">
            <a:xfrm>
              <a:off x="3744" y="3456"/>
              <a:ext cx="144" cy="144"/>
              <a:chOff x="816" y="2160"/>
              <a:chExt cx="144" cy="144"/>
            </a:xfrm>
          </p:grpSpPr>
          <p:sp>
            <p:nvSpPr>
              <p:cNvPr id="10350" name="Line 172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1" name="Line 173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46" name="Group 174"/>
            <p:cNvGrpSpPr>
              <a:grpSpLocks/>
            </p:cNvGrpSpPr>
            <p:nvPr/>
          </p:nvGrpSpPr>
          <p:grpSpPr bwMode="auto">
            <a:xfrm>
              <a:off x="4128" y="3456"/>
              <a:ext cx="144" cy="144"/>
              <a:chOff x="816" y="2160"/>
              <a:chExt cx="144" cy="144"/>
            </a:xfrm>
          </p:grpSpPr>
          <p:sp>
            <p:nvSpPr>
              <p:cNvPr id="10348" name="Line 175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9" name="Line 176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47" name="Group 177"/>
            <p:cNvGrpSpPr>
              <a:grpSpLocks/>
            </p:cNvGrpSpPr>
            <p:nvPr/>
          </p:nvGrpSpPr>
          <p:grpSpPr bwMode="auto">
            <a:xfrm>
              <a:off x="4512" y="3456"/>
              <a:ext cx="144" cy="144"/>
              <a:chOff x="816" y="2160"/>
              <a:chExt cx="144" cy="144"/>
            </a:xfrm>
          </p:grpSpPr>
          <p:sp>
            <p:nvSpPr>
              <p:cNvPr id="10346" name="Line 178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7" name="Line 179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49" name="Group 180"/>
            <p:cNvGrpSpPr>
              <a:grpSpLocks/>
            </p:cNvGrpSpPr>
            <p:nvPr/>
          </p:nvGrpSpPr>
          <p:grpSpPr bwMode="auto">
            <a:xfrm>
              <a:off x="4896" y="3456"/>
              <a:ext cx="144" cy="144"/>
              <a:chOff x="816" y="2160"/>
              <a:chExt cx="144" cy="144"/>
            </a:xfrm>
          </p:grpSpPr>
          <p:sp>
            <p:nvSpPr>
              <p:cNvPr id="10344" name="Line 181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5" name="Line 182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50" name="Group 183"/>
            <p:cNvGrpSpPr>
              <a:grpSpLocks/>
            </p:cNvGrpSpPr>
            <p:nvPr/>
          </p:nvGrpSpPr>
          <p:grpSpPr bwMode="auto">
            <a:xfrm>
              <a:off x="1056" y="3840"/>
              <a:ext cx="144" cy="144"/>
              <a:chOff x="816" y="2160"/>
              <a:chExt cx="144" cy="144"/>
            </a:xfrm>
          </p:grpSpPr>
          <p:sp>
            <p:nvSpPr>
              <p:cNvPr id="10342" name="Line 184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3" name="Line 185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52" name="Group 186"/>
            <p:cNvGrpSpPr>
              <a:grpSpLocks/>
            </p:cNvGrpSpPr>
            <p:nvPr/>
          </p:nvGrpSpPr>
          <p:grpSpPr bwMode="auto">
            <a:xfrm>
              <a:off x="1440" y="3840"/>
              <a:ext cx="144" cy="144"/>
              <a:chOff x="816" y="2160"/>
              <a:chExt cx="144" cy="144"/>
            </a:xfrm>
          </p:grpSpPr>
          <p:sp>
            <p:nvSpPr>
              <p:cNvPr id="10340" name="Line 187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1" name="Line 188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56" name="Group 189"/>
            <p:cNvGrpSpPr>
              <a:grpSpLocks/>
            </p:cNvGrpSpPr>
            <p:nvPr/>
          </p:nvGrpSpPr>
          <p:grpSpPr bwMode="auto">
            <a:xfrm>
              <a:off x="1824" y="3840"/>
              <a:ext cx="144" cy="144"/>
              <a:chOff x="816" y="2160"/>
              <a:chExt cx="144" cy="144"/>
            </a:xfrm>
          </p:grpSpPr>
          <p:sp>
            <p:nvSpPr>
              <p:cNvPr id="10338" name="Line 190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9" name="Line 191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57" name="Group 192"/>
            <p:cNvGrpSpPr>
              <a:grpSpLocks/>
            </p:cNvGrpSpPr>
            <p:nvPr/>
          </p:nvGrpSpPr>
          <p:grpSpPr bwMode="auto">
            <a:xfrm>
              <a:off x="2208" y="3840"/>
              <a:ext cx="144" cy="144"/>
              <a:chOff x="816" y="2160"/>
              <a:chExt cx="144" cy="144"/>
            </a:xfrm>
          </p:grpSpPr>
          <p:sp>
            <p:nvSpPr>
              <p:cNvPr id="10336" name="Line 193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7" name="Line 194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58" name="Group 195"/>
            <p:cNvGrpSpPr>
              <a:grpSpLocks/>
            </p:cNvGrpSpPr>
            <p:nvPr/>
          </p:nvGrpSpPr>
          <p:grpSpPr bwMode="auto">
            <a:xfrm>
              <a:off x="2592" y="3840"/>
              <a:ext cx="144" cy="144"/>
              <a:chOff x="816" y="2160"/>
              <a:chExt cx="144" cy="144"/>
            </a:xfrm>
          </p:grpSpPr>
          <p:sp>
            <p:nvSpPr>
              <p:cNvPr id="10334" name="Line 196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5" name="Line 197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59" name="Group 198"/>
            <p:cNvGrpSpPr>
              <a:grpSpLocks/>
            </p:cNvGrpSpPr>
            <p:nvPr/>
          </p:nvGrpSpPr>
          <p:grpSpPr bwMode="auto">
            <a:xfrm>
              <a:off x="2976" y="3840"/>
              <a:ext cx="144" cy="144"/>
              <a:chOff x="816" y="2160"/>
              <a:chExt cx="144" cy="144"/>
            </a:xfrm>
          </p:grpSpPr>
          <p:sp>
            <p:nvSpPr>
              <p:cNvPr id="10332" name="Line 199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3" name="Line 200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60" name="Group 201"/>
            <p:cNvGrpSpPr>
              <a:grpSpLocks/>
            </p:cNvGrpSpPr>
            <p:nvPr/>
          </p:nvGrpSpPr>
          <p:grpSpPr bwMode="auto">
            <a:xfrm>
              <a:off x="3360" y="3840"/>
              <a:ext cx="144" cy="144"/>
              <a:chOff x="816" y="2160"/>
              <a:chExt cx="144" cy="144"/>
            </a:xfrm>
          </p:grpSpPr>
          <p:sp>
            <p:nvSpPr>
              <p:cNvPr id="10330" name="Line 202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1" name="Line 203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61" name="Group 204"/>
            <p:cNvGrpSpPr>
              <a:grpSpLocks/>
            </p:cNvGrpSpPr>
            <p:nvPr/>
          </p:nvGrpSpPr>
          <p:grpSpPr bwMode="auto">
            <a:xfrm>
              <a:off x="3744" y="3840"/>
              <a:ext cx="144" cy="144"/>
              <a:chOff x="816" y="2160"/>
              <a:chExt cx="144" cy="144"/>
            </a:xfrm>
          </p:grpSpPr>
          <p:sp>
            <p:nvSpPr>
              <p:cNvPr id="10328" name="Line 205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9" name="Line 206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62" name="Group 207"/>
            <p:cNvGrpSpPr>
              <a:grpSpLocks/>
            </p:cNvGrpSpPr>
            <p:nvPr/>
          </p:nvGrpSpPr>
          <p:grpSpPr bwMode="auto">
            <a:xfrm>
              <a:off x="4128" y="3840"/>
              <a:ext cx="144" cy="144"/>
              <a:chOff x="816" y="2160"/>
              <a:chExt cx="144" cy="144"/>
            </a:xfrm>
          </p:grpSpPr>
          <p:sp>
            <p:nvSpPr>
              <p:cNvPr id="10326" name="Line 208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7" name="Line 209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63" name="Group 210"/>
            <p:cNvGrpSpPr>
              <a:grpSpLocks/>
            </p:cNvGrpSpPr>
            <p:nvPr/>
          </p:nvGrpSpPr>
          <p:grpSpPr bwMode="auto">
            <a:xfrm>
              <a:off x="4512" y="3840"/>
              <a:ext cx="144" cy="144"/>
              <a:chOff x="816" y="2160"/>
              <a:chExt cx="144" cy="144"/>
            </a:xfrm>
          </p:grpSpPr>
          <p:sp>
            <p:nvSpPr>
              <p:cNvPr id="10324" name="Line 211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5" name="Line 212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64" name="Group 213"/>
            <p:cNvGrpSpPr>
              <a:grpSpLocks/>
            </p:cNvGrpSpPr>
            <p:nvPr/>
          </p:nvGrpSpPr>
          <p:grpSpPr bwMode="auto">
            <a:xfrm>
              <a:off x="4896" y="3840"/>
              <a:ext cx="144" cy="144"/>
              <a:chOff x="816" y="2160"/>
              <a:chExt cx="144" cy="144"/>
            </a:xfrm>
          </p:grpSpPr>
          <p:sp>
            <p:nvSpPr>
              <p:cNvPr id="10322" name="Line 214"/>
              <p:cNvSpPr>
                <a:spLocks noChangeShapeType="1"/>
              </p:cNvSpPr>
              <p:nvPr/>
            </p:nvSpPr>
            <p:spPr bwMode="auto">
              <a:xfrm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3" name="Line 215"/>
              <p:cNvSpPr>
                <a:spLocks noChangeShapeType="1"/>
              </p:cNvSpPr>
              <p:nvPr/>
            </p:nvSpPr>
            <p:spPr bwMode="auto">
              <a:xfrm flipV="1">
                <a:off x="816" y="21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251" name="Text Box 216"/>
          <p:cNvSpPr txBox="1">
            <a:spLocks noChangeArrowheads="1"/>
          </p:cNvSpPr>
          <p:nvPr/>
        </p:nvSpPr>
        <p:spPr bwMode="auto">
          <a:xfrm>
            <a:off x="0" y="1371600"/>
            <a:ext cx="5905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4800" b="1">
                <a:solidFill>
                  <a:schemeClr val="accent2"/>
                </a:solidFill>
              </a:rPr>
              <a:t>B</a:t>
            </a:r>
          </a:p>
        </p:txBody>
      </p:sp>
      <p:grpSp>
        <p:nvGrpSpPr>
          <p:cNvPr id="10265" name="Group 217"/>
          <p:cNvGrpSpPr>
            <a:grpSpLocks/>
          </p:cNvGrpSpPr>
          <p:nvPr/>
        </p:nvGrpSpPr>
        <p:grpSpPr bwMode="auto">
          <a:xfrm>
            <a:off x="838200" y="3200400"/>
            <a:ext cx="2073275" cy="762000"/>
            <a:chOff x="1814" y="2031"/>
            <a:chExt cx="1306" cy="480"/>
          </a:xfrm>
        </p:grpSpPr>
        <p:sp>
          <p:nvSpPr>
            <p:cNvPr id="10254" name="Text Box 218"/>
            <p:cNvSpPr txBox="1">
              <a:spLocks noChangeArrowheads="1"/>
            </p:cNvSpPr>
            <p:nvPr/>
          </p:nvSpPr>
          <p:spPr bwMode="auto">
            <a:xfrm>
              <a:off x="1814" y="2031"/>
              <a:ext cx="349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4400">
                  <a:solidFill>
                    <a:srgbClr val="FF0000"/>
                  </a:solidFill>
                </a:rPr>
                <a:t>e</a:t>
              </a:r>
              <a:r>
                <a:rPr lang="en-US" sz="4400" baseline="3000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10255" name="Line 219"/>
            <p:cNvSpPr>
              <a:spLocks noChangeShapeType="1"/>
            </p:cNvSpPr>
            <p:nvPr/>
          </p:nvSpPr>
          <p:spPr bwMode="auto">
            <a:xfrm>
              <a:off x="2112" y="2304"/>
              <a:ext cx="100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53" name="Text Box 220"/>
          <p:cNvSpPr txBox="1">
            <a:spLocks noChangeArrowheads="1"/>
          </p:cNvSpPr>
          <p:nvPr/>
        </p:nvSpPr>
        <p:spPr bwMode="auto">
          <a:xfrm>
            <a:off x="1828800" y="3048000"/>
            <a:ext cx="387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200" b="1">
                <a:solidFill>
                  <a:srgbClr val="FF0000"/>
                </a:solidFill>
              </a:rPr>
              <a:t>v</a:t>
            </a:r>
            <a:endParaRPr lang="en-US" sz="3200" b="1" baseline="-2500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266" name="Ink 10265"/>
              <p14:cNvContentPartPr/>
              <p14:nvPr/>
            </p14:nvContentPartPr>
            <p14:xfrm>
              <a:off x="1427040" y="2330280"/>
              <a:ext cx="7323840" cy="2418120"/>
            </p14:xfrm>
          </p:contentPart>
        </mc:Choice>
        <mc:Fallback>
          <p:pic>
            <p:nvPicPr>
              <p:cNvPr id="10266" name="Ink 1026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13360" y="2321640"/>
                <a:ext cx="7354080" cy="2442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5719</TotalTime>
  <Words>474</Words>
  <Application>Microsoft Office PowerPoint</Application>
  <PresentationFormat>On-screen Show (4:3)</PresentationFormat>
  <Paragraphs>116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Comic Sans MS</vt:lpstr>
      <vt:lpstr>Symbol</vt:lpstr>
      <vt:lpstr>Times</vt:lpstr>
      <vt:lpstr>Times New Roman</vt:lpstr>
      <vt:lpstr>Office Theme</vt:lpstr>
      <vt:lpstr>ANNOUNCEMENTS:</vt:lpstr>
      <vt:lpstr>Path of Charged Particles in Magnetic Field</vt:lpstr>
      <vt:lpstr>College Board Objectives</vt:lpstr>
      <vt:lpstr>PowerPoint Presentation</vt:lpstr>
      <vt:lpstr>Paths of charged particles in magnetic field</vt:lpstr>
      <vt:lpstr>Magnetic Force</vt:lpstr>
      <vt:lpstr>Magnetic Force</vt:lpstr>
      <vt:lpstr>Crossed electric and magnetic fields can be “velocity filters”</vt:lpstr>
      <vt:lpstr>Do these work on negative particles too?</vt:lpstr>
      <vt:lpstr>Magnetic force on current carrying wire</vt:lpstr>
      <vt:lpstr>College Board Objectives</vt:lpstr>
      <vt:lpstr>Magnetic Force on Current-carrying Wire</vt:lpstr>
      <vt:lpstr>F = iL x B</vt:lpstr>
      <vt:lpstr>PowerPoint Presentation</vt:lpstr>
      <vt:lpstr>PowerPoint Presentation</vt:lpstr>
      <vt:lpstr>Torque on Wire Loop</vt:lpstr>
      <vt:lpstr>PowerPoint Presentation</vt:lpstr>
    </vt:vector>
  </TitlesOfParts>
  <Company>Oak Ridge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 Quiz</dc:title>
  <dc:creator>Phyllis J. March</dc:creator>
  <cp:lastModifiedBy>BETSY HONDORF</cp:lastModifiedBy>
  <cp:revision>259</cp:revision>
  <cp:lastPrinted>2012-04-12T09:58:13Z</cp:lastPrinted>
  <dcterms:created xsi:type="dcterms:W3CDTF">2001-03-29T20:15:44Z</dcterms:created>
  <dcterms:modified xsi:type="dcterms:W3CDTF">2016-03-28T14:31:09Z</dcterms:modified>
</cp:coreProperties>
</file>