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7" r:id="rId1"/>
  </p:sldMasterIdLst>
  <p:notesMasterIdLst>
    <p:notesMasterId r:id="rId11"/>
  </p:notesMasterIdLst>
  <p:handoutMasterIdLst>
    <p:handoutMasterId r:id="rId12"/>
  </p:handoutMasterIdLst>
  <p:sldIdLst>
    <p:sldId id="491" r:id="rId2"/>
    <p:sldId id="310" r:id="rId3"/>
    <p:sldId id="481" r:id="rId4"/>
    <p:sldId id="486" r:id="rId5"/>
    <p:sldId id="487" r:id="rId6"/>
    <p:sldId id="489" r:id="rId7"/>
    <p:sldId id="359" r:id="rId8"/>
    <p:sldId id="482" r:id="rId9"/>
    <p:sldId id="490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 autoAdjust="0"/>
    <p:restoredTop sz="81450" autoAdjust="0"/>
  </p:normalViewPr>
  <p:slideViewPr>
    <p:cSldViewPr>
      <p:cViewPr varScale="1">
        <p:scale>
          <a:sx n="61" d="100"/>
          <a:sy n="61" d="100"/>
        </p:scale>
        <p:origin x="1686" y="6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fld id="{DB321281-4973-42D5-B040-051E09B46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8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14:22:05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19037 4154 13 0,'0'0'27'15,"0"0"2"-15,6-25 0 16,-6 25-14-16,0-19-3 0,-10-2-3 16,10 21 1-16,-19-29-1 15,19 29-2-15,-44-34-1 16,13 22-1-16,-17-5-1 15,-1 8-1-15,-14-5-1 16,-7 5-1-16,-11-3 0 16,-7 1-1-16,-17-1 2 15,-8 4-1-15,-19-5 1 0,-10 7-1 16,-15-2 1 0,-6 7 0-16,-13 2-1 15,-9 5 0-15,-8 6 0 16,-2 1-1-16,-2 3 0 15,-5 1 0-15,-4 6 0 0,-5 4 1 16,3 1-1-16,4 7 1 16,5-1 0-16,8 9 0 15,4 1-1-15,13 4 1 16,8 4-1-16,12-1 1 16,5 3-1-16,11 0 0 15,6 1 1-15,17 1 0 16,9 3 0-16,15 3 0 15,16-3 1-15,17 1-1 16,12-7 0-16,17 5 0 16,11-4 0-16,14 1-1 15,10-5 2-15,12 2-1 0,12-4 0 16,19-2 0-16,16 2-1 16,26-6 1-16,21-5-1 15,21-9 0-15,23-7 0 16,25-7 1-16,24-8 0 15,21-4 0-15,17-10 0 16,9-4 0-16,9-7 1 16,16-2-1-16,3-6 1 15,4 0-1-15,-1-7-1 16,-3-4 1-16,-10-1 0 16,-14-3-1-16,-13 0-1 15,-25 0 1-15,-27-4 0 16,-31-2 0-16,-30 3-1 0,-36 1 1 15,-30-2-1-15,-31-2 1 16,-35-3 1-16,-35-5-1 16,-29 4 1-16,-36-4 0 15,-35-7 0-15,-34-6-1 16,-30 2 1-16,-23 0-1 16,-21 0 0-16,-13-2-2 15,-1 9-2-15,-13-11-9 16,35 12-27-16,-8 7-1 15,18 6 0-15,5 6 0 16</inkml:trace>
  <inkml:trace contextRef="#ctx0" brushRef="#br0" timeOffset="1016.8448">11258 5081 1 0,'0'0'5'0,"0"0"17"15,0 0-7-15,0 0 1 16,0 0 1-16,0 0 1 0,-2-21-1 15,2 21-3-15,-7-17-2 16,7 17-4-16,-31-16-2 16,0 12-2-16,-23-7-1 15,-10 7 1-15,-30-8 0 16,-16 9-1-16,-29-5 0 16,-17 8 1-16,-28-2-1 15,-12 8 0-15,-30 0 0 0,-9 9-1 16,-16 0-1-16,-13 10 0 15,-14 2 1 1,-4 10-1-16,-7-1-1 16,6 12 2-16,3-2-1 0,12 6-1 15,13 1 1-15,29 5 0 16,30 0 0-16,32-5-1 16,29 1 1-16,33-4-1 15,32 0 0-15,32 3 1 16,22-3-1-16,28 4 1 15,19 0 0-15,23 3 0 16,21 5 0-16,27-3 1 16,20-1-1-16,28-7 0 0,22-6 0 15,26-9 0 1,24-13 1-16,21-6-1 16,12-11 0-16,15-4 0 15,11-12 0-15,9-3 0 0,1-8-1 16,-6-6 1-16,-15-6-2 15,-5-7 2-15,-20-8-1 16,-24-9 0-16,-32-7 0 16,-26-11 1-16,-36-7 1 15,-35-4-2-15,-38-8 2 16,-42-2-1-16,-43-6 0 16,-38 6 0-16,-41-4-1 15,-35 12 1-15,-27 2-3 16,-19 3-1-16,-3 22-7 15,-20 2-31-15,11 11 0 16,12 9-1-16,27 9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14:23:41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 4576 23 0,'6'-25'31'15,"-6"25"-1"-15,0 0-7 16,0-38-4-16,0 38-4 16,6-32-3-16,-6 32-2 15,9-37-2-15,-9 37-1 16,14-29 0-16,-14 29-2 16,0 0 0-16,19 16 0 15,-13 5-2-15,5 11 0 16,1 11-1-16,5 16 1 15,3 6-1-15,1 6 0 0,4 4 1 16,-2-2-1-16,-2-4 1 16,4-4-2-16,-5-13 2 15,-3-14-2-15,-5-7 1 16,-1-14-1-16,-11-17-1 16,18-2 1-16,-9-19-1 15,-1-11 0-15,-4-18 0 16,5-8 0-16,-1-13-1 15,4-13 1-15,1-4-1 16,1-4 0-16,1-1-1 16,4 1 0-16,6 12 0 15,-5 1-3-15,7 20-1 16,-10-3-4-16,22 39-14 0,-24-7-16 16,2 16-1-16,-17 14 1 15,18 0 0 1</inkml:trace>
  <inkml:trace contextRef="#ctx0" brushRef="#br0" timeOffset="299.4066">3300 4421 53 0,'6'25'36'16,"-6"-25"1"-16,0 0-1 15,38 10-25 1,-24-30-3-16,21 7-2 0,-6-8-1 16,13-2-2-16,0-4-1 15,1 2-2-15,-3 6 0 16,-7 0-3-16,0 15-4 15,-33 4-22-15,0 0-8 16,10 23-1-16,-28 8 0 16</inkml:trace>
  <inkml:trace contextRef="#ctx0" brushRef="#br0" timeOffset="494.4676">3290 4743 43 0,'-11'23'38'0,"11"-23"0"0,23-7 1 16,0-20-13-16,18 13-18 16,-5-11-3-16,11 6-2 15,-7 2-2-15,-1-2-5 16,3 17-7-16,-21-4-27 16,2 8 0-16,-23-2-1 15,22 10 0-15</inkml:trace>
  <inkml:trace contextRef="#ctx0" brushRef="#br0" timeOffset="1447.1064">4357 3826 26 0,'17'-34'34'15,"-17"34"3"-15,16-29-2 0,-26 8-11 16,10 21-6-16,0 0-7 16,23 17-3-16,-23-17-2 15,14 42-1-15,-6-9-1 16,1 15-1-16,-5 8 0 15,0 5 0-15,-6 6-1 16,-2-2 0-16,-4-1-2 16,3-9 0-16,-3-3 0 15,2-15-2-15,6-9-2 16,0-28-1-16,0 0-3 16,8-17-5-16,19 0-12 15,-18-33-13-15,9-6-1 16,-3-13 1-16,8-2 2 0,-11-9 24 15,17 20 12-15,-12 8 0 16,-9-3 4-16,5 18 28 16,1 11 4-1,-14 26 0-15,12-20 0 0,-1 38-13 16,-30-15-9-16,17 28-5 16,-21-6-2-16,7 19-2 15,-13 4-1-15,4 8-1 16,-4-4-1-16,8 1 0 15,2-7-2-15,9-5 1 16,4-11 0-16,10-12-1 16,-4-18 0-16,31 5 0 15,-8-10 0-15,2-3 1 0,2 0-1 16,0 2 1 0,-2 3-1-16,1 8 1 15,-5 3 0-15,0 7-1 16,-4 3 0-16,-3-1 0 0,-14-17-2 15,25 23-2-15,-25-23-2 16,17 8-6-16,8-8-26 16,-25 0-2-16,20-35 0 15,-11 6 0-15</inkml:trace>
  <inkml:trace contextRef="#ctx0" brushRef="#br0" timeOffset="2106.7018">5086 3763 61 0,'17'-9'38'0,"-17"9"1"15,22-6 1-15,-22 6-27 0,0 0-3 16,0 0-3-16,0 0-2 16,0 0-2-16,19 15-1 15,-19-15 0-15,0 0-1 16,0 0 0-16,0 0 0 15,0 0 0-15,0 0 0 16,0 0-1-16,0 0 0 16,-25-13 0-16,6 13 0 15,-6 5 0-15,-4 13 0 16,-6 7 1-16,0 11-1 16,0 8 0-16,3 8 0 15,3-2 0-15,13-2 0 0,9-4 0 16,8-11 0-16,11-12 0 15,11-14 0-15,6-18 0 16,6-14 0-16,0-13 1 16,1-9-1-16,-3-6 0 15,-4-5 0-15,-6 3 0 16,-4 5 0-16,-9 9 1 16,-2 13-1-16,-6 8 0 15,-2 20 1-15,-6 20 0 16,0 20 1-16,-2 21-2 15,1 20 1-15,1 19 0 16,2 15-1-16,4 6 1 16,6-1-1-16,3-6 0 0,5-11 0 15,5-20 1-15,1-18-1 16,5-27 0-16,0-28 0 16,0-22 0-16,-4-22 0 15,-6-18 1-15,-3-17-1 16,-8-2 0-16,-6-10 0 15,-8 10 0-15,-7 8 0 16,-6 15 0-16,-6 16-1 16,2 20 0-16,-4 14-2 15,12 15-3-15,-4 1-4 16,24 14-31-16,-10 1 0 16,9 3-2-16,-4-5 1 15</inkml:trace>
  <inkml:trace contextRef="#ctx0" brushRef="#br0" timeOffset="2475.2588">4392 4772 60 0,'0'0'38'0,"29"-2"2"16,3-11-2-16,22 3-25 16,-7-28-2-1,24 13-4-15,-5-12-1 0,11 5-2 16,-6-5-2-16,-3 3 0 15,-8 3-1-15,-10 8 0 16,-12 12-1-16,-13 5-1 16,-25 6-2-16,0 0-2 15,16 34-7 1,-37-16-28-16,5-1 0 0,-7 4-1 16,4-2 1-16</inkml:trace>
  <inkml:trace contextRef="#ctx0" brushRef="#br0" timeOffset="4031.644">4658 5420 39 0,'0'0'34'0,"0"0"2"16,21-2 0-16,-21 2-21 15,16 43-3-15,-15-22-1 16,19 27-1-16,-14-10-3 0,11 8-1 16,-9-4-2-1,5-5 0-15,-7-8-2 16,2-8 1-16,-8-21-1 15,0 0 1-15,0 0-1 0,7-35 0 16,-9 3 0-16,4-9-1 16,0-1 0-16,6-4 0 15,4-2-1-15,7 4 1 16,6 0-1-16,8 11 0 16,3-1 0-16,5 9-1 15,1 6-1-15,-9-4-7 16,10 17-32-16,-18 2 0 15,-6 14-1-15,-19-10-1 16</inkml:trace>
  <inkml:trace contextRef="#ctx0" brushRef="#br0" timeOffset="23054.9465">1738 7329 26 0,'0'0'32'0,"0"0"1"0,4-19-11 15,7 36-2-15,-11-17-5 16,17 38-4-16,-13-16-3 15,12 24-1-15,-10-2-2 16,7 17-1-16,-11 0 0 16,6 16 0-16,-10-6-2 15,8 8 2-15,-6-8-3 16,7-8 1-16,-1-11-1 16,0-12 0-16,0-11 1 15,5-12-1-15,-11-17 1 16,23 0-1-16,-23 0 1 15,22-40 0-15,-11 7 0 16,6-7 0-16,3-18 0 0,1-11-1 16,0-11 1-16,6-5-1 15,2-9 0-15,2-1 0 16,-2-3 0-16,2 4-1 16,-4 11 1-16,-4 10-1 15,-2 14 0-15,-7 11-3 16,-1 15 0-16,-11 6-4 15,15 24-8-15,-17 3-25 16,0 0 0-16,0 0-2 16,18-4 2-16</inkml:trace>
  <inkml:trace contextRef="#ctx0" brushRef="#br0" timeOffset="23671.8304">2534 7271 53 0,'-17'18'34'0,"17"-18"0"15,-21 7-11-15,23 11-7 16,-2-18-4-16,0 0-4 15,3-25-1-15,21 19-2 16,-1-13-1-16,10 3-1 16,-3-7 0-16,5 4-1 15,-4 2 0-15,-2 5-2 16,-6 9 0-16,-23 3-2 0,23 9-1 16,-23-9-4-16,-9 42-3 15,-22-22-8-15,15 35-5 16,-30-18 2-1,17 28 4-15,-19-17 5 0,17 6 6 16,-2-12 6-16,6-12 5 16,21 9 10-16,-11-37 5 15,32 17 0-15,-13-38-2 16,29 19-5-16,-15-19-4 16,15 13-3-16,-8-11-1 15,8 3-3-15,-2-1-1 16,-4-4-4-16,4 13-5 15,-22-11-25-15,11 1-6 0,-18 16 1 16,19-25-1-16</inkml:trace>
  <inkml:trace contextRef="#ctx0" brushRef="#br0" timeOffset="25054.9001">3703 6784 28 0,'0'0'29'16,"4"-17"-2"-16,-4 17-2 16,0 0-2-16,0 0-5 15,0 0-4-15,0 0-3 16,-4-19-3-16,4 19-1 16,0 0-2-16,0 0 0 15,0 0-2-15,0 0 0 16,-29 4-1-16,29-4 0 0,-35 23-1 15,12-10 0-15,-6 4-1 16,0 3 0-16,-1-3 1 16,1 2-1-16,-2-4 0 15,6-3 1-15,0-1-1 16,5-3 0-16,20-8 0 16,-29 11 0-16,29-11 0 15,-19 6 0-15,19-6 0 16,0 0 0-16,0 0 0 15,-17 14 1-15,17-14-1 16,0 0 0-16,0 0 0 16,0 0 0-16,0 0 1 15,11 21-1-15,-11-21 0 0,20 7 1 16,-20-7 0-16,25 10 0 16,-25-10-1-16,31 8 0 15,-12-3 0-15,0 1 0 16,0-2 1-16,3 2-2 15,-1-4 2-15,0 3-1 16,0 1 0-16,-3 2 1 16,-1-2-1-16,-17-6 1 15,31 9-1-15,-31-9 0 16,21 14 0-16,-21-14 0 16,0 0 1-16,19 17-1 15,-19-17 1-15,0 0-1 16,-2 23 1-16,2-23-1 0,-23 33 0 15,6-12 1-15,-4 9-1 16,-2 1 0-16,-4 4 0 16,-2 3 0-1,-2 2-1-15,0 2 1 0,2-5-1 16,0 1 1-16,2-3-1 16,2-3 1-16,2-1-1 15,4-4 1-15,3-4 0 16,7 0 1-16,9-23-2 15,-12 25 1-15,12-25 0 16,2 17 0-16,-2-17 0 16,0 0 0-16,27 8 0 15,-27-8 0-15,37-4 1 0,-14 2-1 16,6 0 0-16,1-2 1 16,5-3-1-16,0 3 0 15,0-2 0 1,-3 0 0-16,1 1 0 0,-8 1 0 15,0 0 0-15,-5 4 0 16,-20 0 1-16,29-2-1 16,-29 2 0-16,17-2 0 15,-17 2 0-15,0 0-1 16,21-2 1-16,-21 2 0 16,0 0 0-16,0 0-1 15,21-15-1-15,-21 15 0 0,0 0-3 16,12-35-4-16,-12 35-10 15,25-7-21 1,-25 7 0-16,2-25 0 16,-2 25 0-16</inkml:trace>
  <inkml:trace contextRef="#ctx0" brushRef="#br0" timeOffset="25466.5462">3857 6558 30 0,'2'-21'33'15,"-2"21"2"-15,2-17 0 16,-7-3-16-16,5 20-6 16,0-17-4-16,0 17-1 15,0 0-1-15,0 0-2 16,0 0-2-16,0 19 0 15,-2-1-1-15,2 6-1 16,-2 3 0-16,-2 4-3 16,4 11-3-16,-10-19-6 0,16 12-26 15,-10-1 0-15,-4 5-1 16,1 5-1-16</inkml:trace>
  <inkml:trace contextRef="#ctx0" brushRef="#br0" timeOffset="25795.137">3755 7375 30 0,'0'0'33'0,"0"0"2"15,0 0-1-15,8 36-14 16,-8-36-7-16,-10 22-5 16,1-5-1-16,14 15-2 15,-8 3-2-15,6 13-1 16,-4-2-2-16,-1-10-7 15,13 3-29-15,-11-3-1 16,-4-11-1-16,2-6 1 16</inkml:trace>
  <inkml:trace contextRef="#ctx0" brushRef="#br0" timeOffset="27530.5678">4556 6692 25 0,'0'0'30'16,"0"0"0"-16,0 0-7 15,0 0-5-15,0 0-3 0,-2 19-3 16,11 12-2-16,-16 0-3 16,12 17 0-16,-10 0-2 15,10 15-1-15,-5-4-2 16,4 5 0-16,-4-9-2 16,2-7 0-16,2-7-2 15,-4-41-3-15,12 44-6 16,-12-44-24-16,0 0-1 15,7-31 0-15,-1-4 0 16</inkml:trace>
  <inkml:trace contextRef="#ctx0" brushRef="#br0" timeOffset="27914.3554">4828 6558 39 0,'3'25'34'0,"-14"6"0"15,-3 15 1-15,-3 17-20 16,-22-15-5-16,11 19-3 16,-13-10-2-16,10-3-2 15,0-8-3-15,8-13 1 16,6-14-1-16,17-19 0 16,0 0 0-16,0 0 0 15,6-19 0-15,-6 19 1 16,23-23 0-16,-23 23 0 15,27-23 0-15,-27 23 2 0,29-4-1 16,-12 12 0-16,-17-8 1 16,33 17 0-16,-33-17 0 15,33 27-1-15,-33-27-1 16,32 32 1-16,-32-32-2 16,27 27 0-16,-27-27-1 15,18 17-3-15,-18-17-3 16,0 0-14-16,17-13-17 15,-17 13 0-15,16-33 0 16,-7 10 0-16</inkml:trace>
  <inkml:trace contextRef="#ctx0" brushRef="#br0" timeOffset="28615.411">5084 6723 52 0,'0'0'37'0,"18"-6"1"0,-18 6 0 16,0 0-21-16,0 0-6 16,0 0-3-16,11 23-2 15,-11-23-2-15,0 0-2 16,-4 23 0-16,4-23-1 16,0 0 0-16,0 0 0 15,0 0-1-15,2-23 0 16,-2 23 0-16,-4-27 0 15,4 27 0-15,-11-30 0 0,11 30 0 16,-21-14 0-16,3 18 1 16,-3 9-1-1,-2 7 0-15,-2 8 1 16,-2 13-1-16,2 1 0 0,3 6 0 16,5 0 0-16,6-4 0 15,7-6 0-15,4-5 1 16,7-14-1-16,-7-19 0 15,37 6 0-15,-14-20-1 16,4-14 0-16,2-5 1 16,-2-9-1-16,-2-6 1 15,-2 2 0-15,-5 5 0 0,-7 7 0 16,-3 11 1-16,-8 23-1 16,0 0 1-1,0 0-1-15,-21 54 1 16,11-3 0-16,0 9-1 0,3 15 2 15,1 3-2-15,6 3 0 16,4-2 0-16,7-10 0 16,5-4-1-16,7-13 1 15,4-14 0-15,2-15-1 16,4-17 0-16,-1-18 3 16,1-11-2-16,-6-7 1 15,-6-20 0-15,-3-6 0 16,-10-3-1-16,-7 1 1 0,-6 2 0 15,-7 8-2 1,-7 10 2-16,-4 7-1 16,0 14 0-16,-1 4-1 15,3 11-2-15,-2 0-2 0,11 19-5 16,-11-7-30-16,23-10 0 16,-17 21-1-16,17-21 0 15</inkml:trace>
  <inkml:trace contextRef="#ctx0" brushRef="#br0" timeOffset="28898.3928">5485 6888 75 0,'0'0'40'0,"0"0"0"0,24 34-1 15,-24-34-29-15,-4 43-4 16,2-17-1-16,9 7-1 16,-1 0-3-16,6-5 0 15,1-5 0-15,5-5-1 16,1-9-1-16,0-13 0 16,2-5-2-16,-3-22-3 15,9 10-7-15,-18-27-27 16,1-4 0-16,-6-15 0 15,-4 4 1-15</inkml:trace>
  <inkml:trace contextRef="#ctx0" brushRef="#br0" timeOffset="29035.2404">5564 6481 73 0,'0'0'37'16,"-17"-9"0"-16,17 9-1 15,0 0-30-15,2 21-16 16,-2-21-24-16,-2 19-2 15,0-2-2-15,-7 2 0 16</inkml:trace>
  <inkml:trace contextRef="#ctx0" brushRef="#br0" timeOffset="29462.6786">4492 7845 49 0,'0'0'36'0,"0"0"0"0,33 0-5 15,7 6-17-15,-15-31-1 16,35 17-2-16,-10-23-3 16,22 5-2-16,-9-11-1 15,9 6-1-15,-9-1-2 16,-5 7 0-16,-10 4 0 15,-9 5-2-15,-10 7 0 16,-29 9-2-16,31-4-3 16,-31 4-5-16,0 0-29 15,0 0-1-15,0 0-1 16,0 0 1-16</inkml:trace>
  <inkml:trace contextRef="#ctx0" brushRef="#br0" timeOffset="30227.8018">4473 8344 51 0,'0'0'36'15,"0"0"0"-15,0 0-7 16,0 0-14-16,19 0-5 16,-19 0-2-16,21 42-2 15,-11-13 0-15,11 15-3 16,-5-4 1-16,1 2-2 15,-2 2 0-15,-1-5-2 16,-1-9 1-16,-5-8-1 16,-8-22 1-16,10 19 0 15,-10-19-1-15,0 0 0 16,-12-21 1-16,6 0 0 16,-1-12-1-16,-1-5 2 15,2-3-3-15,2-3 2 0,6-4-1 16,6 0 0-16,5 0 0 15,9 0 0-15,5 12-1 16,3-2 1-16,5 9-2 16,-2 0-2-16,6 17-2 15,-16-5-11-15,2 19-22 16,-8 10-1-16,-7 7 1 16,-4 10-1-16</inkml:trace>
  <inkml:trace contextRef="#ctx0" brushRef="#br0" timeOffset="30650.887">5057 8539 61 0,'0'0'37'0,"0"0"0"0,6 20 1 15,4 10-27-15,-10-30-4 16,-2 52-2-1,-2-21-2-15,12 7-1 16,-3-5 0-16,9 3 0 0,-1-7-1 16,9-4 0-16,-1-8 0 15,2-7-1-15,4-8 0 16,-2-10 0-16,0-6 0 16,-2-10-3-16,2 1-2 15,-13-20-5-15,17 11-23 16,-22-14-6-16,-3-2 0 15,-8 2 1-15</inkml:trace>
  <inkml:trace contextRef="#ctx0" brushRef="#br0" timeOffset="30807.2862">5098 8246 77 0,'0'0'38'16,"-20"-2"0"-16,20 2-4 15,0 0-45-15,0 0-24 16,0 0-2-16,0 0-2 16,18-10 1-16</inkml:trace>
  <inkml:trace contextRef="#ctx0" brushRef="#br0" timeOffset="37014.6356">14757 5511 20 0,'0'0'32'15,"16"-23"1"-15,-16 23 0 0,0 0-13 16,5-33-5-16,-5 33-3 16,4-19-3-16,-4 19-2 15,0 0 0-15,-6 25-2 16,-11 5 0-16,0 24 0 15,-12 11-2-15,2 20 1 16,-4 11 0-16,8 13-1 16,5-5 0-16,15-5 0 15,12-12-1-15,20-15 0 0,17-16 0 16,16-21-1-16,8-24 0 16,9-17 0-16,0-19-2 15,2-15 1 1,-6-15 0-16,-7-9 1 0,-16-7-1 15,-12-5 0-15,-17-5-1 16,-15-5 1-16,-16-1 2 16,-15 7-2-16,-10 9 0 15,-13 6 0-15,-2 11-1 16,-6 10 0-16,0 15-2 16,-2 12-3-16,17 32-9 15,-5-7-25-15,7 7-1 16,3 10-1-16,7 6 1 0</inkml:trace>
  <inkml:trace contextRef="#ctx0" brushRef="#br0" timeOffset="37699.1288">14786 5906 24 0,'0'0'32'15,"0"0"1"-15,12 17 0 16,-12-17-14-16,19 2-4 16,-19-2-4-16,40-15-3 15,-14-3-2-15,12 11-1 0,-3-9-2 16,3 3-1-16,-3-1 0 15,-2 1-3-15,-4 7-1 16,-29 6-5-16,38-7-19 16,-38 7-10-16,0 0-1 15,0 0 1-15</inkml:trace>
  <inkml:trace contextRef="#ctx0" brushRef="#br0" timeOffset="38039.459">14979 5714 23 0,'0'0'35'0,"0"0"1"15,0 0 0-15,19 15-12 16,-19-15-5-16,2 17-6 16,-2-17-4-16,0 39-3 15,-2-16-2-15,8 9 0 16,-6 1-1-16,4 2-2 16,-4-5 0-16,2-3-2 15,0-2-2-15,-2-25-3 0,6 35-8 16,-6-35-24-1,0 0-1-15,0 0 0 16,-6-29 1-16</inkml:trace>
  <inkml:trace contextRef="#ctx0" brushRef="#br0" timeOffset="43046.901">15486 5802 3 0,'-19'0'29'16,"19"0"1"-16,0 0-5 31,-19 6-6-31,19-6-1 0,-18 2-2 0,18-2-3 16,0 0-2-16,0 0-3 16,-27 9-1-16,27-9-2 15,0 0 0-15,0 0-1 16,0 0-1-16,0 0 0 15,0 0 1-15,22 4-2 16,-3-6 1-16,12 2-1 0,9-4 1 16,12 4-1-1,6-3 0-15,10 5 0 16,9-6 0-16,6 6 0 16,4-2 0-16,3 3 0 0,3-3-1 15,3 2 1-15,1-2 0 16,1 2 0-16,-5 0-1 15,-5 0 0-15,-9-2 0 16,-5 2 0-16,-13-2 0 16,-9 2-1-16,-7 0 1 15,-12 2 0-15,-8-4 0 16,-4 2 0-16,-21-2 0 16,29 0-1-16,-29 0 0 0,19 3 1 15,-19-3-1 1,0 0 0-16,18-5 0 15,-18 5 0-15,0 0 0 16,0 0 0-16,0 0 0 0,0 0 0 16,0 0 0-16,0 0-1 15,0 0 1-15,0 0-2 16,0 0 1-16,0 0 0 16,0 0-1-16,0 0-2 15,0 0-1-15,-4-18-2 16,4 18-3-16,0 0-8 15,2-17-21-15,-2 17-2 16,-8-19 1-16,8 19 1 16</inkml:trace>
  <inkml:trace contextRef="#ctx0" brushRef="#br0" timeOffset="43491.008">16977 5664 50 0,'0'0'34'0,"-9"-19"-5"15,9 19-2-15,0 0-5 16,0 0-5-16,-20-6-5 16,20 6-3-16,0 0-2 15,0 0-2-15,0 0 0 16,0 0-2-16,0 0 0 15,0 0-1-15,23 12-1 16,-3-9 1-16,5 3-1 0,4 2 0 16,2-2 0-16,1-1 0 15,-1 3-1-15,-4-2 1 16,-2 1 0-16,-7 7 0 16,-18-14 0-16,13 34 0 15,-17-11 0-15,-3 2 1 16,-7 2-1-16,-3 0 1 15,-3-4-1-15,-1 0 0 16,0-4 0-16,4-1-1 16,17-18 1-16,-27 13-1 15,27-13-2-15,0 0-1 16,-18 6-6-16,1-22-33 16,17 16-1-16,-8-25 0 0,8 25 0 15</inkml:trace>
  <inkml:trace contextRef="#ctx0" brushRef="#br0" timeOffset="44175.0138">17554 5537 37 0,'0'0'36'0,"0"0"1"16,17-3 1-16,-17 3-14 15,0 0-9-15,0 0-3 0,0 0-3 16,0 0-3-16,4 17-1 16,2 4-1-16,-6-2-2 15,4 4 0-15,-2 4 0 16,4 4 0-16,-5 1-1 16,3-3-1-16,-2-2 1 15,2-4-1-15,-2 0 0 16,0 0 0-16,2-4 0 15,-4-19 1-15,11 27-1 16,-11-27 0-16,25 15 0 16,-7-11 0-16,3-4 1 15,6 2 0-15,4-8-1 16,0 3 0-16,2-5 0 0,-1-2 0 16,1 3-1-1,-4-5-1-15,2 4-1 0,-12-9-4 16,8 13-3-1,-25-24-12-15,-2 28-18 0,10-29-1 16,-12 11 1-16,2 18 0 16</inkml:trace>
  <inkml:trace contextRef="#ctx0" brushRef="#br0" timeOffset="44466.7903">17483 5476 47 0,'0'0'34'0,"23"4"1"16,-4-14-1-16,10-15-20 15,11 22-7-15,-5-17-1 16,13 13-1-16,-9-3-2 16,3-3-3-16,5 9-6 15,-20-4-23-15,-2-1-6 16,-4 7-1-16,-21 2 0 0</inkml:trace>
  <inkml:trace contextRef="#ctx0" brushRef="#br0" timeOffset="44635.0641">17660 5641 71 0,'31'-6'37'16,"7"-1"-2"-16,1-13 0 16,-8 7-34-16,4-10-25 15,1-2-10-15,-1 13-1 16,-35 12 0-16</inkml:trace>
  <inkml:trace contextRef="#ctx0" brushRef="#br0" timeOffset="50011.7756">17070 5067 1 0,'25'4'0'0,"-25"-4"3"0,0 0 18 31,0 0-10-31,10-19 2 0,-10 19 1 0,-8-21 2 16,8 21 0-16,-19-21-1 16,19 21-4-16,-29-25-1 15,29 25-2-15,-37-27-3 16,20 14 0-16,-8-6-2 15,3-1 0-15,-3-5 0 16,2 2 0-16,-8-9-1 0,0 3 0 16,-7-6 0-16,1 5 0 15,-9-7-1-15,-2 10 0 16,-10-7 0 0,0 3 0-16,-6-1 0 0,1-5 0 15,-7 1 1-15,-1-3-2 16,-4 1 2-16,1 2-1 15,-5-3 1-15,0 3-1 16,-8 1 1-16,-1 5-1 16,-3 1 0-16,-2-2 0 15,-5 0 0-15,0 5 0 16,-5-1 0-16,5 2-1 16,-2 6 1-16,3 1 0 0,-3 5-1 15,5 5 1 1,-1 2 0-16,2 6 0 15,-3 2 0-15,6 4-1 16,-1-2 1-16,5 0-1 0,0 3 1 16,4 3-1-16,4 5 0 15,4 7 1-15,-2-3-1 16,4 9 1-16,1 5-1 16,7 4 0-16,1 3 0 15,2 0 1-15,4 0-1 16,2 1 0-16,6 1 0 15,2-2 1-15,-2 0-1 16,0 5 1-16,-2-3-1 0,0 8 1 16,0-1 0-1,3 5 0-15,1 4 0 16,2 3 0-16,3 2 0 16,5 5 0-16,1-1 0 0,2 0 0 15,1 2 0-15,-1 2 0 16,0 4 0-16,4-1-1 15,2 1 1-15,6 2-1 16,4-4 0-16,6 4 1 16,5 3-1-16,8 5 2 15,0-5 0-15,6 6-1 16,1 3 1-16,3 7 0 0,0-2-1 16,3 3 0-1,3-1 0-15,5-4 0 16,6 2-1-16,6-3 0 15,5-3-1-15,3-2 2 16,1 2-1-16,4 1 0 0,3-5 0 16,1 2 0-16,0-5 1 15,2 3-1-15,0 1 0 16,4-7 0-16,4-3 1 16,1-6 0-16,5-2-1 15,2-3 1-15,3-3-1 16,2-7 1-16,2-6-1 15,5-2 1-15,-1-4-1 16,2-6 0-16,3 3 1 16,3-5-1-16,4-3 1 15,2-2-1-15,5-2 0 16,4-1 1-16,6-5-1 0,6 4 1 16,0-5-2-16,1-5 1 15,3-9 0-15,4 3 1 16,1-9-1-16,-1-5 0 15,-7-1 0-15,-7-8 0 16,-5-5 1-16,-7-2 0 16,-5 2-1-16,-10-10 0 15,-8 0 0-15,-2 1 1 16,-1-11-1-16,1-1 0 16,-1-6 0-16,-3-2 1 15,1-4-1-15,-5 0 0 16,-1-1 0-16,-8 1 0 15,-4-2 0-15,-9 2 0 0,-3-1 1 16,-1-3-2-16,-1 0 2 16,-1-1-1-16,4-6 0 15,1-1 0 1,5-3 0-16,1 0 0 0,-2-2 1 16,1 2 0-16,-5-4-1 15,-3 2 1-15,-4-10-1 16,-3-1 0-16,-3-1 1 15,0-5-1-15,-3-1 0 16,1-3-1-16,-2 0 0 16,0-2 1-16,-2 8-1 15,-3 1 0-15,-1 4 1 16,-7 3-1-16,-3-1 0 0,-7 2 1 16,-5 4 0-16,-7 4 0 15,-3 2 1 1,-1 3-1-16,-3 1 0 15,-1 7 0-15,-3 3 0 0,-2 1 0 16,4 4 0-16,-2 0 0 16,-4 7 0-16,-4 1 0 15,-4 1 0-15,-5 3-1 16,1 9-2-16,-3-8-4 16,15 24-14-16,-10-22-21 15,4 4-1-15,3 0-1 31,4 2 1-31</inkml:trace>
  <inkml:trace contextRef="#ctx0" brushRef="#br0" timeOffset="52517.8737">15079 5516 50 0,'0'0'35'0,"0"0"-1"16,0 0-9-16,-4 18-6 16,4-18-7-16,0 0-2 15,0 0-3-15,39-25-1 16,-6-4-2-16,23-4 0 16,9-15 1-16,24-5-2 15,7-11 1-15,16-1-1 0,4-8-1 16,4 8 0-1,-7 2-1-15,-5 3 1 16,-9 10-2-16,-14 8 1 16,-12 6-1-16,-11 9 1 0,-18 4-1 15,-7 4 1-15,-10 7-2 16,-10 6 0-16,-17 6-2 16,0 0-2-16,23 12-8 15,-23-12-28-15,-13 17 0 16,13-17-1-16,-33 15 1 15</inkml:trace>
  <inkml:trace contextRef="#ctx0" brushRef="#br0" timeOffset="53254.1247">15220 4820 26 0,'-21'-8'34'0,"21"8"1"16,0 0 0-16,-25-36-15 0,25 36-4 15,0 0-2-15,0 0-3 16,-6-19-3-16,6 19-1 15,8 23-2-15,1-6-1 16,-3 2-1-16,10 6-1 16,-3 2 1-16,6 4-2 15,-1-6 1-15,-1-2 0 16,-3-6 0-16,-14-17-1 16,19 25 1-16,-19-25-1 15,0 0-2-15,0 0 2 16,-21-12-2-16,21 12 1 15,-23-30-1-15,13 10 1 16,4-6-1-16,6-5 0 0,8 0 1 16,7-5-1-16,6 3 1 15,3-3-1-15,5 9-2 16,-1-4-3 0,15 22-5-16,-12-5-30 0,2 12 1 15,-8 6-2-15,0 2 1 16</inkml:trace>
  <inkml:trace contextRef="#ctx0" brushRef="#br0" timeOffset="55650.3195">16634 4649 4 0,'0'0'14'0,"0"0"-1"16,21-17-2-16,0 7-2 15,-1-3-1-15,5 0-1 16,4-3 0-16,-2-1-1 16,9 0-1-16,1-2 0 15,9-3 0-15,1-4 0 0,16-5 1 16,3-6-1-16,17-3-1 16,5-10 0-16,17-1-1 15,10-9-1 1,18-3 1-16,10-4-2 0,11-1 2 15,10-2-1-15,12-1 0 16,9-8-1-16,14 4 2 16,1-7-2-16,14-3 1 15,2-5-1-15,12-2 0 16,3-8 1-16,13-1-1 16,-1-5 1-16,7-1-1 15,3-5 1-15,5 7-1 16,1-4 0-16,-1 5 0 0,-11 2-1 15,-4 8 1 1,-11 6-1-16,-12 8 1 0,-24 5-1 16,-22 13 1-1,-24 9 0-15,-20 9-1 0,-24 9 0 16,-25 10-1-16,-25 10 0 16,-22 1-2-16,-10 14-2 15,-24 0-10-15,-8-21-18 16,8 21 0-16,-43 0 0 15,18 12 1-15</inkml:trace>
  <inkml:trace contextRef="#ctx0" brushRef="#br0" timeOffset="56430.8123">22947 1824 38 0,'0'0'34'0,"-33"4"0"16,33-4-3-16,0 0-17 16,-21-8-5-16,40 18-2 15,-19-10-3-15,56 0 0 16,-12-12-2-16,18 4 0 15,2-5 0-15,7 3-1 16,3-3 1-16,-3 9 0 16,-13-4 1-16,-10 18 0 0,-17 7 1 15,-12 18 0-15,-23 3 1 16,-5 14-1-16,-16-4 0 16,-4 8-1-16,-8-5-1 15,2-1 0-15,2-8-2 16,3-11-1-16,12-6-3 15,-1-19-4-15,23 11-21 16,-4-17-13-16,0 0 2 16,13-31-2-16</inkml:trace>
  <inkml:trace contextRef="#ctx0" brushRef="#br0" timeOffset="61813.8799">24311 1250 7 0,'0'0'32'16,"0"0"3"-16,0 0 0 15,1-17-14-15,-1 17-7 16,0 0-1-16,8 27-4 16,-8-27 0-16,-17 36-2 15,-2-13-1-15,7 10-2 16,-11-6-1-16,4 5 1 15,-10-10-2-15,4-5 0 0,-4-11-1 16,0-6 0-16,-2-10-1 16,-2-5 0-16,0-8 0 15,0-4 0-15,5-6 0 16,-1 1-1-16,4-1-1 16,1-4 3-16,7 5-3 15,7 5 2-15,8 0-1 16,6 6 2-16,2 4-2 15,-6 17 2-15,37-16-1 16,-8 20 0-16,0 4 1 16,7 9 0-16,3 6 1 15,5 8-2-15,1 5 2 16,-1 7-1-16,-4-1 1 0,-1 0-1 16,1 0 1-16,-3-3-1 15,-4-3-1-15,-4-9 0 16,-2-6 1-16,0-4-1 15,0-7 0-15,2-1 1 16,-2-7-1-16,-2-6 0 16,0-1 1-16,2-1-1 15,-2-9 1-15,2-5-1 16,2-5 0-16,-6-3-1 16,0-3 1-16,-3-2 0 15,-7-3 0-15,-5 0 0 16,-4-1-1-16,-6 1 1 15,-8 1-1-15,-3 1 2 0,-5 1-2 16,-3 8 2-16,-2-4-2 16,-4 10 2-16,-2 6-1 15,-6 9 0-15,0 10 0 16,3 13 0-16,-1 11 1 16,0 3-1-16,2 9 1 15,4 0-2-15,2 3 2 16,4-7-1-16,2-2-1 15,-3-16-4-15,17 12-15 16,-13-24-20-16,18-8-2 16,-31 0 1-16,14-4-2 15</inkml:trace>
  <inkml:trace contextRef="#ctx0" brushRef="#br0" timeOffset="75450.2069">13648 9314 32 0,'0'0'32'0,"0"0"1"15,2-23-8-15,-2 23-7 16,0 0-3-16,0 0-2 16,0 0-4-16,-6 31-2 15,-11-2-1-15,9 17-2 16,-15 4 0-16,4 15-1 0,-8 8 0 16,2 7-1-16,-2-5 0 15,2-4 0-15,5-11-1 16,3-11-1-1,5-8 0-15,5-14-2 0,7-27-5 16,0 0-9-16,5-25-21 16,3-10-1-16,4-11 1 15,3-10-1-15</inkml:trace>
  <inkml:trace contextRef="#ctx0" brushRef="#br0" timeOffset="75818.4786">13583 9335 38 0,'0'0'34'0,"-2"-28"1"16,2 28 1-16,0 0-21 16,-18 15-2-1,28 18-1-15,-20-12-3 16,20 19-2-16,-6 0-3 0,13 8-1 16,2 0 0-16,8 0-1 15,6-6 1-15,6 4-2 16,3-3 1-16,1-3-2 15,-1-4 2-15,-7-5-2 16,-4-2 1-16,-6-4 0 16,-12-6-1-16,-13-19 1 15,-15 25-1-15,-10-18 2 16,-20-1-1-16,-7 2 0 16,-11-4 1-16,-5 3-1 15,-7-1 0-15,4 0 0 16,1 0 1-16,8-1-2 15,12 1-1-15,10-6-4 0,17 14-10 16,3-18-24-16,20 4-2 16,0 0 1-16,0-27-1 15</inkml:trace>
  <inkml:trace contextRef="#ctx0" brushRef="#br0" timeOffset="77558.4785">14016 9504 29 0,'0'0'33'0,"0"0"2"16,22-13 0-16,-22 13-16 16,0 0-3-16,25 2-3 0,-25-2-3 15,8 21-2-15,-10-2-2 16,13 15 0-16,-7-1-1 16,10 17-2-16,-5-2 1 15,5 2-1-15,-3-6-1 16,9-6-1-16,-1-7 1 15,4-6-1-15,-2-10 0 16,0-11 0-16,4-8 0 16,2-15 0-16,0-6-1 15,-1-6 1-15,-1-7-1 16,-4-6 0-16,-2-2 0 16,-2-4-1-16,-5 0 1 15,0 14-1-15,-7 1 1 0,-3 5-2 16,2 8-1-16,-6 1-5 15,2 21-7-15,18-2-25 16,-18 2-1 0,0 0 1-16,23 20 0 0</inkml:trace>
  <inkml:trace contextRef="#ctx0" brushRef="#br0" timeOffset="78002.0698">14883 9481 48 0,'0'0'34'15,"0"0"3"-15,0 0-1 16,36 14-20-16,-36-14-4 16,58-10-3-16,-25-2-3 0,17 12-1 15,-8-5-2-15,3 1-2 16,-7 6-3-16,-9-12-4 16,12 20-20-16,-41-10-11 15,21 2 0-15,-21-2-1 16</inkml:trace>
  <inkml:trace contextRef="#ctx0" brushRef="#br0" timeOffset="78190.7261">15012 9579 74 0,'-20'25'38'0,"20"-25"1"16,14 19-1-16,21-4-26 0,-35-15-2 15,50-1-4-15,-21-5-2 16,5 4-3-16,1-2-1 15,-8-4-5-15,8 12-12 16,-16-10-22-16,-19 6 0 16,21-13-1-16,-21 13 1 15</inkml:trace>
  <inkml:trace contextRef="#ctx0" brushRef="#br0" timeOffset="79905.686">16462 4588 63 0,'0'0'39'0,"-23"-12"0"0,23 12 1 16,0 0-25-1,0 0-4-15,0 0-2 16,44 6-3-16,-13 2-1 0,16 7-2 15,1 2 0-15,8 8 0 16,-4 2-1-16,2 12-1 16,-10-3 1-16,-7 6-1 15,-10-3 0-15,-10-3 1 16,-5-3-3-16,-6-10 0 16,-6-6-1-16,0-17-2 15,0 0-5-15,-29-40-19 0,21 3-13 16,-8-16-3-1,1-11 2-15,-6-13 1 16</inkml:trace>
  <inkml:trace contextRef="#ctx0" brushRef="#br0" timeOffset="80078.9189">16723 4208 70 0,'-20'-8'39'16,"7"37"1"-16,-6 13 1 15,13 24-30-15,-31-3-1 16,14 14-2-16,-12-3-3 15,6 5-2-15,0-6-3 16,4-14-4-16,18 5-19 16,-7-34-17-16,12-10-1 15,2-20-1-15,0 0 0 16</inkml:trace>
  <inkml:trace contextRef="#ctx0" brushRef="#br0" timeOffset="81174.1262">16528 4596 31 0,'19'-27'34'0,"-19"27"1"16,25-18-10-1,-27-1-1-15,23 29-4 0,-21-10-5 16,-1 23-4-16,-23 2-3 15,3 25-1-15,-17 0-1 32,1 13-1-32,-5-4-1 0,5 3-1 0,6-10-1 15,16-12 0-15,15-13 0 16,21-24-1-16,17-20-1 16,14-17 0-16,6-16 0 15,2-6 0 1,-6-7 0-16,-4 2 1 0,-17 5 0 15,-18 14 0-15,-18 19 1 16,-24 23 0-16,-18 19 0 16,-11 19-1-16,-7 18 2 0,-1 9-2 15,8 8 0-15,12 2 0 16,17-8 1-16,27-10-2 16,23-16 2-16,21-22-2 15,20-23-1-15,13-17 1 16,0-21 0-16,-2-16-1 15,-9-7 1-15,-18-10-1 16,-21-2 1-16,-25 10 0 0,-25 16 0 16,-23 12 1-1,-18 24-1-15,-11 19 1 16,-6 24-1-16,4 20 1 16,3 14-1-16,17 7 0 0,16 2 0 15,24-2 0-15,19-8 0 16,17-17 0-16,19-11-5 15,-3-25-36-15,23-10-4 16,-4-19-1-16,0-12 1 16</inkml:trace>
  <inkml:trace contextRef="#ctx0" brushRef="#br0" timeOffset="82174.3218">23572 1845 27 0,'0'0'35'16,"-8"-25"2"-16,8 25 1 0,-27-23-20 15,23 50-2 1,-29-18-3-16,18 30-4 16,-18-5-1-16,16 16-3 0,-4-4-1 15,11 4-1-15,12-12 0 16,13-11-2-16,9-13 1 16,8-12-2-16,7-18 1 15,1-7-1-15,-1-15 1 16,-4-4 0-16,-8-4 0 15,-12-2 0-15,-11 7 1 16,-12 9-1-16,-13 7 1 16,-6 19 0-16,-10 12 0 15,1 13 0-15,1 10-1 16,6 13 0-16,8 4-1 16,9 2 1-16,12-2-1 15,12-9 0-15,11-5-2 0,4-13 0 16,8-1-3-16,-8-32-13 15,6 7-24-15,-12-11-2 16,-4-7 1-16,-13-9-1 16</inkml:trace>
  <inkml:trace contextRef="#ctx0" brushRef="#br0" timeOffset="84275.883">15824 9631 47 0,'0'0'36'15,"0"0"0"-15,0 0 2 16,0 0-25-16,0 0-1 16,0 0-1-16,23 17-2 15,-23-17-2-15,29 6-2 16,-10-8-3-16,10 4 0 16,8-8-3-16,-3-9-4 0,13 7-7 15,-11-19-28 1,1-7 2-16,-4-3-2 15,-4-1 2-15</inkml:trace>
  <inkml:trace contextRef="#ctx0" brushRef="#br0" timeOffset="84729.7619">16827 8888 65 0,'25'-30'39'0,"-10"1"0"16,-9 6 0-16,-21-6-25 15,15 29-3-15,-33-19-2 16,6 27-2-16,-19 3-2 16,3 14-1-16,-5 10-2 0,5 11 1 15,5 5-3-15,7 17 2 16,10 1-2-16,15 5 1 15,10 5-1 1,7 0 1-16,9 1-1 0,7-1 0 16,2 3 1-16,0-3 0 15,-2 0 0-15,-2-3-1 16,-10-1 1-16,-5-2 1 16,-10-6-1-16,-12-1 0 15,-7-11 0-15,-8-7 0 16,-8-8-1-16,-3-5 1 15,-5-14 0-15,-1-9-1 0,-1-11-1 16,5-8-1-16,1-5-1 16,-1-11-2-16,13 4-4 31,-8-23-10-31,16 17-23 16,5-8-1-16,12 6 0 0,6-3 2 0</inkml:trace>
  <inkml:trace contextRef="#ctx0" brushRef="#br0" timeOffset="85251.1948">17087 9322 61 0,'33'-23'38'0,"-33"23"2"16,29-19 0-16,-6 32-22 16,-23-13-6-16,10 25-2 15,-14-4-3-15,6 14-2 16,-4 1-1-16,2 8-2 15,-2 0 0-15,0 1 0 0,-2-1-1 16,0-6 0-16,0-2 0 16,2-5 0-1,1-4 0-15,1-4-1 16,1-2 1-16,3 0 0 0,-4-21-1 16,27 25 1-16,-7-13-2 15,7-7 2-15,5-5-1 16,5-1 0-16,0-7-1 15,3-8 1-15,-3 9 0 16,0-7-1-16,-3-1 1 16,-7 2-2-16,-4 7 0 15,-5-2-1-15,1 4-2 16,-19 4-4-16,21-13-15 16,-23-6-18-16,2 19 1 15,-13-39-1-15,1 13 2 16</inkml:trace>
  <inkml:trace contextRef="#ctx0" brushRef="#br0" timeOffset="85490.4553">17076 9372 77 0,'0'0'38'0,"29"0"2"15,3-8-2-15,22 6-28 16,-5-19-2-16,18 13-2 16,-9-7-2-16,2 2-2 15,-6 3-2-15,-8-1-3 16,-2 14-6-16,-44-3-30 0,27 4 0 16,-27-4-1-16,-9 29 1 15</inkml:trace>
  <inkml:trace contextRef="#ctx0" brushRef="#br0" timeOffset="85654.2607">17268 9535 75 0,'0'0'37'16,"27"-2"1"-16,2-13-2 16,16 3-27-16,-9-9-4 15,9 0-6-15,5 13-8 16,-11-5-27-16,-1-4-1 0,1 3-1 15,-3 3 0-15</inkml:trace>
  <inkml:trace contextRef="#ctx0" brushRef="#br0" timeOffset="85910.318">18069 9366 110 0,'27'2'42'0,"-27"-2"1"0,6 29-10 0,-6-29-25 16,0 0-3-16,0 0-2 16,0 0-3-16,0 0-2 15,-20 0-4 1,20 0-7-16,0 0-29 0,0 0 0 15,0 0-1-15,0 0 1 16</inkml:trace>
  <inkml:trace contextRef="#ctx0" brushRef="#br0" timeOffset="86998.7746">18549 9243 59 0,'0'0'38'15,"18"-7"1"-15,-18 7 0 16,21 3-22-16,-21-3-5 16,0 0-3-16,-16-24-3 15,16 24-1-15,-19 3-2 16,2 9-1-16,-8-1-1 16,-8 10 1-16,-4 4 0 15,-1 10-1-15,-3 3 0 16,3 1-1-16,5-1 1 15,8-2 0-15,9-1-1 16,9 0 0-16,10-7 0 16,9-3 1-16,5-7-2 15,8-9 1-15,8-7-1 0,0-12 0 16,6-5 0-16,-5-14-1 16,3-9-1-16,-4-12 0 15,-2-13 0-15,-8-4 0 16,-4-6 0-16,-7-2 0 15,-5 2 1-15,1 4 2 16,-8 8 1-16,0 13 1 16,-2 11 1-16,4 20 0 15,-2 17 1-15,0 0 0 16,-8 38-1-16,10 8 1 16,2 6-2-16,0 13 1 15,2 6-1-15,1 4 0 16,7-4-1-16,1-8-1 0,3-5 0 15,-3-18-1-15,3-5-1 16,-1-20-1-16,4-7-3 16,-9-27-3-16,15 7-6 15,-27-42-12-15,15 6-14 16,-7-15 3-16,15 19 15 16,-25-23 10-16,17 19 8 15,-9 4 6-15,-6-2 8 16,0 46 14-16,21-17 16 15,-21 17-3-15,0 0-13 16,27 49-8-16,-25-20-5 16,18 19-3-16,-7 2-2 0,8 6-1 15,-3-5-1-15,-1-3-1 16,-1-7-1-16,-3-7 0 16,-3-15 0-16,-10-19-1 15,0 0 0-15,0 0 0 16,15-32 0-16,-13-1 0 15,6-9 0-15,-1-2 0 16,5-4-1-16,9 0 1 16,8 2 0-16,6 4-1 15,7 3 0-15,1 3-2 16,5 19-2-16,-9-12-7 16,9 23-30-16,-15 2 0 15,-4 10-1-15,-6 4 1 0</inkml:trace>
  <inkml:trace contextRef="#ctx0" brushRef="#br0" timeOffset="92250.2648">14985 10941 48 0,'-20'2'34'0,"20"-2"1"0,0 0-9 15,0 0-5-15,0 0-5 16,0 0-4-16,18 13-3 15,-18-13-3-15,31-4-1 16,-10 1-2-16,6 6-1 16,0-5 0-16,-2 2 0 15,0-1-2-15,-6-1-3 16,3 9-2-16,-22-7-9 16,19 0-24-16,-19 0-1 15,0 0 1-15,-12 29-2 16</inkml:trace>
  <inkml:trace contextRef="#ctx0" brushRef="#br0" timeOffset="92446.0495">14987 11200 79 0,'-16'19'38'16,"16"-19"1"-16,0 0-6 16,29-10-22-16,-29 10-2 15,37-15-3-15,-16 5-2 16,6 5-2-16,0-3-1 15,-4-2-3-15,4 9-2 16,-13-19-6-16,22 11-28 16,-36 9-1-16,35-23 0 15,-35 23 0-15</inkml:trace>
  <inkml:trace contextRef="#ctx0" brushRef="#br0" timeOffset="93002.4162">15787 11179 52 0,'-31'11'34'0,"31"-11"2"0,-19 6 0 16,19-6-22-16,0 0-6 16,29-12-3-16,-2 11-1 15,-2-7-1-15,6 2-2 16,4 2-5-16,-10-13-7 16,4 9-24-16,0 3-1 15,-8-9-1-15,4 3 1 16</inkml:trace>
  <inkml:trace contextRef="#ctx0" brushRef="#br0" timeOffset="93586.0937">16713 10575 46 0,'0'0'35'15,"-10"-31"2"-15,-7 21 0 16,17 10-16-16,-44-2-7 15,26 14-4-15,-18-14-2 0,11 17-3 16,-6-3-1-16,4 13-1 16,2 2-1-16,5 9 0 15,5 2 0-15,7 6 0 16,4 6 0-16,10 4-2 16,2 7 2-16,9 3-1 15,1 1 0-15,7 4-1 16,0 0 0-16,-2 10 1 15,-2-3-2-15,-4 5 2 16,-1-4-1-16,-5 1 1 16,-5-3 0-16,-8-4 0 15,-5-4-1-15,-9-7 1 16,-7-5 0-16,-8-3 1 0,-7-8-1 16,-7-7 0-16,-3-7 0 15,-2-8 0-15,-2-11 0 16,2-5 0-16,-1-14-1 15,5-9-1-15,6-6-1 16,3-10-1-16,12 3-5 16,-10-22-9-16,16 15-25 15,5-7-2-15,11 12 2 16,1-5-1-16</inkml:trace>
  <inkml:trace contextRef="#ctx0" brushRef="#br0" timeOffset="95374.4242">16906 11816 39 0,'0'0'32'15,"0"0"0"-15,0 0-9 0,0 0-8 16,0 0-4-16,21 3-2 16,-21-3 0-16,0 0-2 15,0 0-2-15,0 0 1 16,0 0-1-16,17-11 0 15,-17 11-2-15,0 0 1 16,0 0-3-16,0 0 1 16,0 0 0-16,0 0-1 15,0 0 0-15,0 0 0 16,0 0-1-16,0 0 1 16,-9-17 0-16,9 17 0 15,0 0 0-15,0 0 0 16,0 0-1-16,0 0 1 0,0 0-1 15,0 0 1-15,0 0-1 16,0 0 0-16,0 0 0 16,0 0 0-16,0 0 0 15,0 0 1-15,-18-6-1 16,18 6 0-16,0 0 0 16,0 0 0-16,0 0 1 15,0 0-1-15,0 0 0 16,0 0 0-16,0 0 0 15,-21 0 1-15,21 0-1 16,0 0 1-16,-19 6-1 16,19-6 0-16,-19 5 0 0,19-5 1 15,-27 10-1-15,9-2 0 16,1 1 1-16,-2 3-1 16,-3-1 1-16,3 3 0 15,0 3 0-15,1 2-1 16,7 6 1-16,-3 4-1 15,7 2 1-15,1 1-1 16,0 1 0-16,8-1 0 16,2-1 0-16,6-2 0 15,-5-8-2-15,11-2 2 16,-16-19-1-16,33 17 1 16,-16-19-2-16,2-1 2 15,0-5 0-15,-19 8 0 0,35-27 1 16,-19 6-1-16,1 4 1 15,-5-10-1-15,3 4 1 16,-3-4-1 0,-3 0-1-16,-1 0 1 0,2 0 0 15,-3-3 0-15,1 5 0 16,2 0 0-16,1 0 0 16,5 2 0-16,1 0 0 15,6 0 0-15,2 2 0 16,2 4 0-16,6 3 0 15,-2 6 0-15,4 3 0 16,1 5 1-16,-5 5 0 16,2 9-1-16,-2 5 1 0,-4 8-1 15,-4 2 1 1,-4-1-1-16,-5 3 1 16,-9-2-1-16,-3-2 1 15,-7-2 0-15,-9-8-1 0,-5-4 1 16,-6-11 0-16,-2-6-1 15,-8-5 0-15,-2-10 0 16,3 0 0-16,-5-8 0 16,4 2 0-16,1-4-1 15,5 6 0-15,-2 2-2 16,12 13-3-16,-12-21-11 16,11 22-24-16,20 7-1 15,-28-16 0-15,28 16 0 0</inkml:trace>
  <inkml:trace contextRef="#ctx0" brushRef="#br0" timeOffset="96150.2114">16964 10354 42 0,'0'0'36'15,"0"0"1"-15,0 0 1 16,19-4-17-16,-19 4-6 16,0 0-5-16,0 0-2 15,0 0-3-15,21 31-1 16,-11-8 0-16,-4 4-2 16,1 3 1-16,-1 3-2 0,-2 1 1 15,-2-7-1-15,0-6 0 16,-2-21 0-16,0 0-1 15,0 0 0-15,0 0 0 16,2-32 1-16,2-1-1 16,0-7 0-16,5-2 0 15,3-2 1-15,7 0-1 16,4 5 0-16,2 1-1 16,2 13 0-16,0 0-3 15,8 19-3-15,-18-11-23 16,14 21-10-16,-12 3 0 15,1 11-1-15</inkml:trace>
  <inkml:trace contextRef="#ctx0" brushRef="#br0" timeOffset="97350.0676">17456 10887 31 0,'13'-27'33'0,"-13"27"0"16,19-5-7-16,-19 5-2 16,0 0-4-16,2-23-6 15,-2 23-3-15,0 0-2 16,8 17-2-16,-8-17 0 16,-4 34-4-16,0-11 1 15,4 12-3-15,-2 3 1 16,2 4-1-16,0-1 0 15,2-3-1-15,0-3 1 0,4 1-1 16,-2-3 0-16,2-8 0 16,-1-2 1-16,3-6-1 15,-8-17 1-15,21 29-1 16,-21-29 0-16,29 15 1 16,-9-13-1-16,3-4 1 15,2-2-1-15,2 0 0 16,0-3 0-16,-2 1-1 15,0-2 0-15,-4 1-1 16,2 3 0-16,-23 4-3 16,33-12-2-16,-31-5-6 15,21 23-15-15,-23-6-11 16,8-29-2-16,-12 10 2 0,-4-6 0 16</inkml:trace>
  <inkml:trace contextRef="#ctx0" brushRef="#br0" timeOffset="97633.9283">17403 10820 49 0,'20'-2'35'0,"1"-6"1"16,8 1 0-16,17 5-22 16,-15-19-3-1,19 13-4-15,-9-9-3 16,3 3-4-16,-1 5-3 0,-11-10-5 16,11 22-8-16,-20-6-21 15,-23 3 2-15,0 0-2 16,0 0 2-16</inkml:trace>
  <inkml:trace contextRef="#ctx0" brushRef="#br0" timeOffset="97794.3444">17498 10979 60 0,'0'0'34'16,"29"14"1"-16,2-14 0 15,7-2-27 1,-3-16-3-16,8 5-7 15,7 7-21-15,-6-1-11 0,-9-7 0 16,3 7-2-16</inkml:trace>
  <inkml:trace contextRef="#ctx0" brushRef="#br0" timeOffset="98130.2045">18154 10966 65 0,'0'0'40'15,"0"0"0"-15,0 0 1 16,2-25-26-16,-2 25-3 15,0 0-5-15,0 0-2 16,0 0-2-16,0 0-2 16,7 19 0-16,-7-19-2 15,0 0 2-15,-1 17-3 16,1-17-1-16,0 0-5 16,13 21-20-16,-13-21-11 15,0 0-2-15,0 0 0 16,29-15 1-16</inkml:trace>
  <inkml:trace contextRef="#ctx0" brushRef="#br0" timeOffset="98982.0974">18472 10916 73 0,'19'-12'38'0,"-19"12"0"16,31-17 2-16,-31-2-30 16,0 19-2-16,0 0-2 15,0 0-1-15,0 0-2 0,0 0 0 16,-23 2 0-16,4 11-2 16,-6 7 1-16,0 4-2 15,-4 3 2-15,2 12-1 16,2-1-1-16,1 0 0 15,7 3 0-15,9-3 0 16,5-2-1-16,10-3 2 16,7-8-3-16,5-8 2 15,6-11 0-15,4-8-1 16,2-6 0-16,-2-13-1 16,0-9 0-16,0-13 0 15,0-3-1-15,-8-13 0 16,-2-4 0-16,-7-4 1 0,-3-1 0 15,-3 3 2-15,-6 8 0 16,-6 5 1-16,1 10 1 16,1 13 0-1,-4 12 1-15,8 17 0 0,0 0 1 16,-8 36 0-16,6-1-2 16,8 13 0-16,-6 3 1 15,4 11-1-15,2 5-1 16,1-2 0-16,3-4-1 15,2-7 0-15,1-8-2 16,-1-9 0-16,7-9-3 16,-19-28-3-16,35 16-6 15,-35-49-8-15,25 12-13 0,-21-25 0 16,17 13 11-16,-23-22 10 16,19 13 7-16,-9 1 7 15,-6-5 7 1,15 31 11-16,-20-6 14 0,3 21 2 15,0 0-10-15,28 29-10 16,-29-12-3-16,14 21-4 16,-9-5-2-16,7 13-1 15,-5-6-1-15,2 2-2 16,-2-11 1-16,0-2-1 16,-3-8 0-16,-3-21-1 15,0 0 1-15,18-15-1 0,-7-8 0 16,5-10 1-1,1-2-1-15,6-7 0 0,4-2-1 16,0 2 1 0,4 7-1-16,-2 3-2 0,2 7-3 15,-14-12-9-15,1 24-25 16,-18 13-2-16,25-12 1 16,-25 12-1-16</inkml:trace>
  <inkml:trace contextRef="#ctx0" brushRef="#br0" timeOffset="106789.3639">13476 13049 22 0,'0'0'31'0,"-19"11"2"16,19-11-1-16,0 0-11 15,0 0-5-15,-2 18-4 0,2-18-3 16,0 0-2-16,0 0-1 16,25-4-1-16,-25 4-2 15,39-4 0-15,-12-2 0 16,6 6-2-16,-4-4 0 16,0 1-2-16,-4 5-2 15,-25-2-2-15,36 3-2 16,-36-3-12-16,0 0-17 15,0 0-1-15,-27 25 0 16,10-5 1-16</inkml:trace>
  <inkml:trace contextRef="#ctx0" brushRef="#br0" timeOffset="107001.5484">13444 13296 43 0,'-10'23'34'0,"10"-23"2"16,0 0-1-16,23 22-16 15,-23-22-8-15,37-4-1 16,-16-6-2-16,14 4-4 16,-4-3-1-16,3 3-1 15,-5 0-3-15,-8-1-1 16,3 10-4-16,-24-3-7 16,0 0-22-16,0 0-2 15,0 0 0-15,0 0-1 16</inkml:trace>
  <inkml:trace contextRef="#ctx0" brushRef="#br0" timeOffset="108201.8504">14381 13176 36 0,'0'0'32'0,"-31"7"0"16,31-7 1-16,-11 17-17 16,11-17-4-16,17 2-2 15,-17-2-3-15,50 0-1 16,-21-3-2-16,13 6-1 15,-5-5-1-15,0 2-4 16,-1 2-2-16,-14-13-6 16,9 5-24-16,-14-2-3 15,-17 8 2-15,25-19-2 0</inkml:trace>
  <inkml:trace contextRef="#ctx0" brushRef="#br0" timeOffset="108801.8561">15158 12525 47 0,'0'-32'34'15,"0"32"0"1,-21-18-2-16,-10-5-17 16,31 23-4-16,-44-9-2 15,23 18-1-15,-14-9-2 0,14 20 0 16,-12-5-2-16,10 10-1 16,-2 4 0-16,9 9-1 15,5 2 0-15,9 10 0 16,4 2-1-16,7 5 1 15,7 7-1-15,5 3 0 16,0 2-1-16,2 2 2 16,1 0-1-16,-3-4-1 15,-4 2 2-15,-1 4-1 16,-3-2 0-16,-3 0-1 16,-3-2 1-16,-3 0-2 15,-4-6 2-15,-2 3-1 0,-5-3 0 16,-3-6 0-16,-5-5 1 15,-3-2-1-15,-3-10 1 16,-4-1-1-16,-6-5 1 16,-2-7-1-16,-1-6 1 15,-3-4-1-15,0-11 1 16,1-6-1-16,-1-4 0 16,0-7-1-16,8-3-1 15,-1-9-1-15,4-1-1 0,-1-11-2 16,14 14-4-1,-14-21-13-15,15 13-17 16,3 2 0-16,5 6 1 16,4 21 0-16</inkml:trace>
  <inkml:trace contextRef="#ctx0" brushRef="#br0" timeOffset="109628.6516">15376 13720 30 0,'0'0'33'0,"0"0"2"31,0 0 0-31,-11-25-13 0,11 25-9 0,-20 16-2 16,13 3-3-16,-13-6-2 16,9 16-1-16,-6-4-2 0,9 11-1 15,-2-1-1-15,8 3 1 16,2 1-2 0,6-1 1-16,4-1-1 0,1-9 0 15,5-5 0-15,-16-23 0 16,29 25 0-16,-29-25 0 31,25 2 0-31,-25-2 0 0,23-27 0 0,-12 6 0 16,3-4 0-16,5-3 0 15,4-1 0-15,2-2-1 16,6 2 1-16,2 2 0 16,4 3 0-16,1 6 1 15,1 5-1-15,-3 9 0 0,1 4 0 16,0 10 1-16,-4 3-1 15,-3 8 1 1,-4 2 0-16,-3 4 0 16,-6 2-1-16,-5 5 1 0,-9-5 1 15,-1 0-2-15,-7-8 1 16,-5 2 0-16,10-23 0 16,-35 27 0-16,12-23-1 15,-4-10 1-15,-6-8-1 16,1-5 0-16,-5-6 1 15,2-5 0-15,-2-3 0 16,3-2 0-16,-1 1 0 0,2 1-1 16,6 7 1-1,0-1-1-15,6 6 0 16,-2 1-2-16,23 20-3 16,-33-30-5-16,33 30-28 15,0 0-2-15,-19-18 0 0,19 18 1 16</inkml:trace>
  <inkml:trace contextRef="#ctx0" brushRef="#br0" timeOffset="110674.0572">15372 12326 34 0,'0'0'32'0,"0"0"0"16,0 0 1-16,0 0-16 15,0 0-3 1,0 0-3-16,0 0-3 0,22 15-1 16,-22-15-1-16,11 35-1 15,-9-14 0-15,10 11-1 16,-8 1-1-16,3 5-1 16,-3-3-1-16,2-3 0 15,-2-7 0-15,0-5 0 16,-4-20 0-16,0 21 0 15,0-21-1-15,0 0 1 16,0 0 0-16,-14-33-1 0,8 14 0 16,3-6 1-16,1 0-2 15,2-4 1-15,3 2 0 16,5-1 0 0,2 1-1-16,5 6 1 0,6 0-1 15,3 3-1-15,3 9-3 16,-6-7-3-16,17 26-15 15,-18-8-16-15,-1 7 0 16,-19-9 1-16,19 31-1 16</inkml:trace>
  <inkml:trace contextRef="#ctx0" brushRef="#br0" timeOffset="111837.4508">16287 12734 43 0,'0'0'30'0,"0"0"3"16,0 0-9-16,0 0-7 16,-6-17-5-16,6 17-2 15,0 0-2-15,15 23-1 0,-15-23-1 16,6 48-1-16,-6-19 0 16,8 15-1-16,-4-2-1 15,2 4-1-15,-5 0-1 16,3-2 0-16,0-7-1 15,0-10-2-15,0-2 0 16,-4-25-4-16,6 17-2 16,-12-36-12-16,6 19-17 15,11-41 0-15,-3 7 0 16,2-6 0-16</inkml:trace>
  <inkml:trace contextRef="#ctx0" brushRef="#br0" timeOffset="112213.4217">16503 12706 57 0,'17'-12'35'16,"-17"12"0"-16,0 0-8 15,0 37-13-15,-27-16-3 0,14 21-3 16,-18-10-2-16,10 9-2 16,-6-7-2-16,5 1 0 15,5-8-2-15,3-8 1 16,14-19-1-16,-9 23 0 15,9-23 1-15,0 0 0 16,0 0 1-16,0 17-1 16,0-17 1-16,0 0 1 15,0 0-1-15,23 21 1 16,-23-21-1-16,31 10 0 16,-12-4 0-16,8 1 0 15,-4-1-1-15,6 2 0 16,-2-3 0-16,-2 3-1 0,-2 4 0 15,-5-7-1-15,-1 5-1 16,-17-10-2-16,21 17-4 16,-21-17-15-16,0 0-16 15,0 0-1-15,0 0 0 16,0 0 1-16</inkml:trace>
  <inkml:trace contextRef="#ctx0" brushRef="#br0" timeOffset="113001.679">17018 12734 35 0,'0'0'33'0,"4"-19"1"0,-4 19 0 15,0 0-17-15,-12-29-3 16,12 29-4-16,-33-13-2 16,12 21-1-16,-18-6-3 15,3 15 1-15,-9-2-1 16,5 12-1-16,-3 0-1 15,13 6-1-15,5-3 0 16,13-3-1-16,12-2 0 16,12-6 1-16,9-9-1 0,8-6-1 15,3-10 1-15,5-6-1 16,2-11 1-16,-3-4 0 16,-3-3-1-1,-4-5 1-15,-6 5 0 16,-5 3 1-16,-5 6 0 0,-7 3-1 15,-6 18 1-15,0 0 0 16,-16 18 0-16,5 16 0 16,-5 14 0-16,5 12 0 15,1 5-1-15,4 8 2 16,6 0-1-16,8-4-1 31,8-6 0-31,3-11 1 0,6-14 0 0,2-17-1 0,2-11 0 16,-4-12 0-16,-2-10 0 15,-6-7 0 1,-5-10 1-16,-8-9-1 16,-8-6-1-16,-8 0 1 0,-7 3 0 15,-4-3-1-15,-2 8-2 16,-4-2-3-16,10 22-4 16,-18-1-28-16,16 13-1 15,2 8-1-15,19-4 1 16</inkml:trace>
  <inkml:trace contextRef="#ctx0" brushRef="#br0" timeOffset="113725.6921">16374 13471 30 0,'0'0'34'0,"-26"0"0"15,26 0 1-15,0 0-15 16,0 0-4-16,0 0-3 16,0 0-4-16,24 11-2 15,-7-12-1-15,22 1-2 16,3-8 0-16,18 2-1 15,3-5-2-15,5-3 1 16,-4-1-2-16,-3 1 0 16,-5 5-2-16,-15-1-2 0,-5 18-5 15,-36-8-19-15,0 0-10 16,-7 33-1-16,-11-9 0 16</inkml:trace>
  <inkml:trace contextRef="#ctx0" brushRef="#br0" timeOffset="114302.1241">16510 13843 52 0,'0'0'35'0,"0"0"1"16,0 0 1-1,0 0-26-15,12 23-1 16,-8-2-2-16,15 16-1 0,-7-1-2 16,7 10-2-16,-4 2-1 15,1-4 0-15,-3-5-1 16,-3-5-1-16,-2-9 1 15,-2-6-1-15,-6-19 1 16,0 0-1-16,0 0 0 16,-18-17 0-16,7-6 1 15,-1-2-1-15,0-8 0 16,3-1 0-16,1-3 0 16,6-1 0-16,2 0 0 15,8 3 0-15,3 4-1 16,3-1-2-16,11 9-1 15,-8-10-6-15,28 18-23 16,-16 1-5-16,3 5-1 0,-1 1 1 16</inkml:trace>
  <inkml:trace contextRef="#ctx0" brushRef="#br0" timeOffset="114733.5347">16946 13653 41 0,'0'0'34'15,"31"-15"1"-15,-8 7 1 16,10 12-22-16,-33-4-2 15,48-2-3-15,-48 2-2 16,39 17-2-16,-39-17-1 16,19 35-2-16,-19-12-1 15,-6 6 1-15,-5-1-1 16,-3 1 0-16,-1-4 0 16,1 0 0-16,-1-4 0 15,15-21 0-15,-17 27 0 16,17-27 0-16,0 0 0 15,2 19 0-15,-2-19 0 16,19-2-1-16,-19 2 1 0,33-7-1 16,-14 7-2-16,0-10-2 15,10 16-5-15,-29-6-29 16,35-12-1-16,-16 8 1 16,-1 1-1-16</inkml:trace>
  <inkml:trace contextRef="#ctx0" brushRef="#br0" timeOffset="116945.994">17955 13087 17 0,'0'0'28'0,"10"-19"4"16,-4 2-10 0,-6 17-3-16,-8-17-1 0,8 17-2 15,-23-8-3 1,23 8-3-16,-37 8-2 0,14 9-2 15,-20-6-1-15,9 12-1 16,-11 0-1-16,5 10 0 16,-1 0-2-16,9 7 1 15,3 0 0-15,11 0-2 16,9-1 2-16,9-5-3 16,7-3 3-16,9-6-3 15,7-10 3-15,4-7-4 16,6-12 1-16,1-11 0 0,1-10-1 15,-4-10 1 1,2-9-2-16,-8-13 2 16,-2-7-2-16,-11-8 2 15,-3-5 0-15,-9 0 0 0,2 4 1 16,-4 6 0-16,-4 8 1 16,1 13 1-16,3 7 0 15,2 22 0-15,0 17 2 16,0 0-1-16,-2 33 0 15,4 13-1-15,-2 9 1 16,6 12 0-16,-3 6-1 16,11 4-1-16,-3 0-1 15,11-6 1-15,-1-12-1 16,4-11-1-16,4-12-1 16,-2-18 0-16,4-7-3 15,-10-18 0-15,10-7-3 16,-16-22-1-16,10 1 1 0,-17-20 0 15,9 9 1-15,-11-12 2 16,4 12 2-16,-8 6 3 16,-2 3 4-16,6 18 1 15,-10 2 2-15,4 17 1 16,9 25-1-16,7 11 1 16,-8-5-1-16,7 17-1 15,-3-2-2-15,7 6 0 16,-6-6-2-16,5-2 0 15,-7-8-1-15,1-7-1 16,-4-12 0-16,-8-17 0 16,0 0 0-16,0 0 0 15,19-27 0-15,-15-5 0 16,1-10 0-16,1-8 1 0,2-4-1 16,2 4-1-16,-1-2 1 15,3 8 0-15,1 4 1 16,5 11-2-16,5 8 1 15,4 10-1-15,6 13-5 16,-6-20-14-16,11 28-20 16,-5-4-1-16,0 5 0 15,-8-1 0-15</inkml:trace>
  <inkml:trace contextRef="#ctx0" brushRef="#br0" timeOffset="136841.2014">17149 5062 18 0,'-2'17'26'16,"2"-17"-7"-16,-27 11 1 15,27-11-4-15,-27 10 0 0,27-10-4 16,-19 2-1-16,19-2-2 15,0 0-1-15,0 0-2 16,4-23 0-16,17 13 0 16,-2-13-1-16,16 4-1 15,7-12-1-15,18-1 1 16,9-14-1-16,22 4 0 16,6-10-1-16,9 4-1 15,-4 2 0-15,-4 8 1 16,-11 1-1-16,-12 14-2 15,-17 10 1-15,-27 7-2 16,-12 12-1-16,-19-6-2 16,-9 19-4-16,-22-21-5 0,15 19-14 15,-18-7-8-15,-1-5 0 16,0 3 0-16</inkml:trace>
  <inkml:trace contextRef="#ctx0" brushRef="#br0" timeOffset="137109.0511">17753 4661 25 0,'-33'-4'32'0,"33"4"1"16,-21 2-4-16,21-2-7 16,0 0-7-16,0 0-5 15,7-17-4-15,13 1-1 16,18 5-3-16,3-8 1 16,13 1-1-16,-2-3 0 15,4 6 0-15,-8-6 0 0,-8 11 1 16,-11-3 0-16,-5 13 0 15,-24 0 0-15,-2 19 1 16,-22-2-2-16,-3 12 1 16,-7-4-1-16,1 2-2 15,4 3-2-15,-6-18-10 16,8 1-26-16,27-13-1 16,8-21 0-16,9-7-2 15</inkml:trace>
  <inkml:trace contextRef="#ctx0" brushRef="#br0" timeOffset="137909.4439">18484 4285 34 0,'0'0'35'0,"5"-33"1"0,-5 14-1 16,0 19-12-16,-2-23-7 15,2 23-5-15,0 0-3 16,0 0-1-16,0 0-3 16,0 0 0-16,16 19-1 15,-12 10-1-15,-6-2 1 16,2 7-1-16,-2-1-1 16,2 5 1-16,-2-1-1 0,2-7 0 15,-2-3-1 1,8-9 1-16,-6-18-1 15,13 21 1-15,-13-21-1 16,25 2 0-16,-7-6 1 0,5-4 0 16,4-1-1-16,0-3 1 15,4-1-1-15,0 1-1 16,0 1 0-16,-4 1-1 16,1 2-2-16,-10-5-2 15,5 17-3-15,-21-22-5 16,21 18-26-16,-23 0 0 15,0 0 0-15,8-21 1 16</inkml:trace>
  <inkml:trace contextRef="#ctx0" brushRef="#br0" timeOffset="138161.4762">18513 4133 52 0,'17'-21'34'0,"4"10"1"16,0-12-1-16,-3-8-24 16,22 14-3-16,-9-10-4 15,10 6-3-15,1 5-5 16,-13-7-15-16,0 6-15 15,-4 11 1-15,-25 6-1 16,0 0 1-16</inkml:trace>
  <inkml:trace contextRef="#ctx0" brushRef="#br0" timeOffset="138320.9976">18491 4271 59 0,'31'-3'35'0,"4"-13"1"15,7 3-2-15,9-1-27 16,-13-1-17-16,6 0-22 16,-17-8-2-16,-3 13-1 15,-13-7-2-15</inkml:trace>
  <inkml:trace contextRef="#ctx0" brushRef="#br0" timeOffset="147458.2393">19593 12727 9 0,'0'0'30'0,"-22"0"1"16,22 0 0-16,0 0-13 16,0 0-2-16,0 0-3 15,0 0-3-15,18 11-2 16,-18-11 0-16,29-6-1 16,-10-3-2-16,20 9 0 15,-5-10-1-15,9 5-2 0,-3-1-1 16,-1-2-1-16,-2 8-2 15,-10-4-1 1,1 12-2-16,-28-8-3 16,22 15-11-16,-22-15-18 0,-20 21 0 15,-3-1 0-15,-10-5 1 16</inkml:trace>
  <inkml:trace contextRef="#ctx0" brushRef="#br0" timeOffset="147645.9616">19566 12949 42 0,'-18'14'36'0,"18"-14"0"16,-4 19 0-16,4-19-21 0,39-2-5 16,-18-10-1-16,24 10-3 15,-7-9-2-15,10-1-2 16,-1 3-3 0,-7-3-1-16,3 12-4 0,-26-17-10 15,0 19-21-15,-17-2 0 16,-9 19-1-16,9-19 1 15</inkml:trace>
  <inkml:trace contextRef="#ctx0" brushRef="#br0" timeOffset="148597.3499">20565 12633 20 0,'0'0'32'0,"0"0"0"15,36 5 2-15,-3-3-19 16,-4-25-2-16,27 23-1 15,-15-17-3-15,13 15-3 0,-14-5-2 16,3 5-2-16,-11 4-3 16,-7-10-5-16,6 17-8 15,-11-14-21-15,-20 5-1 16,11-21 0 0,-15 1 0-16</inkml:trace>
  <inkml:trace contextRef="#ctx0" brushRef="#br0" timeOffset="148837.337">20814 12366 56 0,'5'17'37'16,"5"8"-1"-1,0 2 0-15,-10-27-27 16,31 54-2-16,-20-18-2 0,7 8-2 15,-9 1-2-15,1-1-1 16,-1-8 0-16,-5-5-3 16,4-1-5-16,-8-30-20 15,-4 22-8-15,4-22-1 16,0 0-1-16</inkml:trace>
  <inkml:trace contextRef="#ctx0" brushRef="#br0" timeOffset="149145.3563">21209 12132 53 0,'0'0'37'0,"10"17"1"16,-8 3 0-16,-2-20-27 15,-8 55-3-15,0-22 0 16,10 15-3-16,-6-4-1 16,6 4-1-16,0-2-2 15,2-2 0-15,0-6-1 16,0-7-1-16,3-4-2 16,-7-27-2-16,14 32-4 15,-14-32-9-15,-6-19-20 16,8 0-1-16,2-12 0 15,0-7 2-15</inkml:trace>
  <inkml:trace contextRef="#ctx0" brushRef="#br0" timeOffset="149509.7591">21417 12174 31 0,'0'0'33'16,"35"0"4"-16,-35 0-1 15,17 27-18-15,-9 8-6 16,-29-12-4-16,7 17-2 15,-18-6 1-15,7 7-4 16,-6-7-2-16,4-5 0 16,2-8 0-16,5-5-1 15,20-16 0-15,-21 9 0 16,21-9 0-16,0 0 0 0,0-17 0 16,0 17 1-16,12-19-1 15,-12 19 0-15,17-10 1 16,-17 10 1-16,21 4-1 15,-21-4 1-15,25 21 0 16,-7-6 0-16,-5 3-1 16,6 5 0-16,-3-6 0 15,3 2-1-15,0 0-2 16,-19-19-2-16,39 23-3 16,-39-23-7-16,37-9-24 15,-37 9-1-15,33-23 0 16,-16 0 0-16</inkml:trace>
  <inkml:trace contextRef="#ctx0" brushRef="#br0" timeOffset="150190.0777">21838 12266 36 0,'0'0'35'15,"23"-7"2"-15,-23 7-1 16,0 0-20-16,27 9-2 15,-27-9-6-15,0 0-1 16,0 0-3-16,0 25 0 16,0-25-3-16,0 0 1 15,0 0-1-15,0 0 0 0,0 0-1 16,-4-21 0-16,4 21 0 16,-8-27 1-1,5 10-2-15,3 17 2 16,-18-27-2-16,18 27 2 0,-33-9-1 15,8 14 1-15,-7 9 2 16,-5 5-2-16,-4 8 1 16,5 7-1-16,1 3 0 15,6 1 0-15,10-3 1 16,9-1-1-16,14-7-3 16,15-8 2-16,8-9 1 15,8-10-1-15,6-10-1 16,1-7 1-16,2-6 0 0,-1-8-1 15,-5-3 2-15,-7-5-2 16,-6 5 0 0,-7 5 1-16,-9 4-1 15,-3 8 2-15,-6 17 0 0,0 0-1 16,-19 21 1-16,5 15-1 16,-3 14 2-16,0 14-1 15,-3 12 1-15,7 7-1 16,5 3-2-16,8 0 2 15,8-7-2-15,9-8 2 16,8-12-1-16,10-16 0 16,7-18-1-16,1-18 1 15,1-12 0-15,-5-17 0 16,-6-12 0-16,-10-6 0 16,-10-8 0-16,-9 2 0 15,-14 0 0-15,-11 5-1 16,-12 7 0-16,-7 5-1 0,-1 8-1 15,-7-2-4-15,15 27-7 16,-11-10-26-16,5 6 0 16,7 2 0-16,5 4 0 15</inkml:trace>
  <inkml:trace contextRef="#ctx0" brushRef="#br0" timeOffset="150613.6276">21184 12834 43 0,'0'0'37'16,"12"17"0"-16,-12-17 1 15,0 0-23-15,44 0-4 16,-25-11-1-16,27 17-3 0,-3-14-2 15,15 4-2-15,2-2-1 16,3 1 0-16,-1 1-1 16,-4 0-2-16,-2 4-2 15,-18-6-4-15,5 16-4 16,-43-10-28-16,17 11 0 16,-17-11 0-16,-21 14 0 15</inkml:trace>
  <inkml:trace contextRef="#ctx0" brushRef="#br0" timeOffset="151061.8801">21253 13114 47 0,'0'0'36'15,"-3"17"0"-15,3-17 1 16,0 0-24-16,9 41-3 16,-7-20-2-16,12 15-2 15,-7-1 0-15,5 7-4 0,-4-4 2 16,-1 3-2-16,-1-7 1 15,-2-5-3-15,-6-4 3 16,2-25-2 0,-6 19 0-16,6-19 1 0,-15-19-3 15,7-2 3-15,0-6-3 16,3-6 3-16,1-3-3 16,6-3 1-16,5-3-1 15,9 0 2-15,5 2-1 16,10 3 0-16,7 5-3 15,-1-3-2-15,17 22-11 16,-11-12-24-16,3 10 0 16,-6-3 0-16,1 7-1 0</inkml:trace>
  <inkml:trace contextRef="#ctx0" brushRef="#br0" timeOffset="151784.5006">22675 11808 27 0,'0'0'35'15,"0"0"0"-15,0 0 2 16,0 0-21-16,35 34-3 16,-39-11-2-16,17 29-2 15,-17 2 0-15,12 27-3 16,-12 3 0-16,2 18-2 15,-5 5 0-15,3 10-1 16,-6-2 0-16,6 2-2 0,0-9-1 16,3-5 1-16,-1-9 0 15,4-11-1-15,-1-14 0 16,3-18 0-16,0-14-1 16,0-14 0-16,-4-23-2 15,0 0-4-15,29 8-3 16,-35-31-30-16,16 1 1 15,-6-4-2-15,1 1 1 16</inkml:trace>
  <inkml:trace contextRef="#ctx0" brushRef="#br0" timeOffset="153233.7303">23446 12926 26 0,'22'10'31'15,"-22"-10"0"-15,0 0-8 16,17 7-4-16,-17-7-5 15,0 0-2-15,0 0-3 16,0 0-2-16,-23-26-2 0,23 26-1 16,-14-23-1-16,14 23-1 15,-17-27-1-15,17 27 0 16,-21-29-1-16,21 29 1 16,-25-23 0-16,25 23 0 15,-33-13 0-15,33 13 0 16,-35-2 1-16,16 2-1 15,0 2 0-15,-1 5 0 16,1 3-1-16,0 5 1 16,-2 2 0-16,1 6 0 15,5 0-1-15,1 10 2 16,5-2-2-16,7 1 1 0,2-5-1 16,7 0 0-16,5-6 0 15,-12-21 0-15,37 25 0 16,-18-21 0-16,2-4 0 15,-1-6-1-15,-1-3 1 16,-2-9 0-16,2-3-1 16,-3-6 0-16,1 2 0 15,-1-1 1-15,3-5-1 16,-2 6 1-16,5-2-1 16,-3 8 1-16,2 4 0 15,2 5 0-15,2 4 0 16,-2 6 0-16,4 6 0 15,0 2 0-15,0 5 0 0,0 4 1 16,0 1-1-16,-3 7 1 16,-5 1 0-16,-4 1 0 15,-7 2 0-15,-4 0 0 16,-6-2 0-16,-2-6 0 16,-8-4 0-16,12-17-1 15,-28 10 1-15,6-20-1 16,-1-9 0-16,-4-10 0 15,-4-4 0-15,-3-3 0 16,-3-2 0-16,0 1 0 16,1 6 1-16,3 7-2 15,4 4-3-15,-2 1-3 16,31 19-23-16,-27-11-9 0,27 11 0 16,-21-6-1-1</inkml:trace>
  <inkml:trace contextRef="#ctx0" brushRef="#br0" timeOffset="154937.0115">22939 11357 22 0,'12'-17'31'0,"-12"17"-3"16,17-8-6-16,-25-11-3 0,8 19-2 15,0 0-3-15,0 0-3 16,0 0-2-16,0 0-3 16,14 21 0-16,-4 4-2 15,-9 0-1-15,9 11 0 16,-4 3-1-16,4 9 0 16,-7-2-1-16,5 2 1 15,-4-6-1-15,0-6 0 0,-2-7 0 16,2-8 0-1,-4-21-1-15,-2 18 1 16,2-18-1-16,-6-27 1 16,0 2-1-16,2-10 1 15,-2 3-1-15,1-7 0 0,3-1 0 16,6 2 0-16,3 3 0 16,9 4-1-16,7 5 1 15,4 2 0-15,4 3 0 16,3 6 0-16,1 4-1 15,-6-1-2-15,2 14-4 16,-31-2-25-16,23-6-8 16,-23 6 0-16,0 0 0 15</inkml:trace>
  <inkml:trace contextRef="#ctx0" brushRef="#br0" timeOffset="165008.2296">16499 15671 61 0,'17'-13'35'0,"3"-1"1"16,-3-5-3-16,8 15-23 15,-25 4-1-15,42-2-1 16,-42 2-1-16,35 54-3 16,-25-8 1-16,5 12-2 15,-7 9 1-15,9 4-3 16,-1-2 1-16,3-10-1 0,0-17 0 16,6-13 1-16,4-23-1 15,4-19 1-15,0-20-1 16,0-15 1-16,-1-10-1 15,-1-5 1-15,0-6-1 16,-4 0 1-16,-4 4-1 16,-3 9-1-16,-5 12 0 15,-3 2-1-15,1 9-3 16,-5-1-2-16,15 13-3 16,-13-16-8-16,19 22-23 15,-8 1-2-15,6 9 2 16,-2 7-1-16</inkml:trace>
  <inkml:trace contextRef="#ctx0" brushRef="#br0" timeOffset="165257.3628">17496 15683 46 0,'-25'30'36'0,"25"-30"2"0,-13 25-1 0,13-25-14 16,0 0-15-16,42-4-2 16,-7-13-2-16,15 0-2 15,6-4-1-15,2-4-3 16,3 6-2-16,-16-6-3 0,9 29-12 16,-27-4-18-16,-27 0 0 15,5 26 0-15,-26 5 0 16</inkml:trace>
  <inkml:trace contextRef="#ctx0" brushRef="#br0" timeOffset="165385.6729">17591 15957 52 0,'-10'25'33'15,"10"-25"0"-15,19 15 0 16,14-19-26-16,4-13-6 16,3-12-15-16,6 1-19 15,7-1 1-15,-7-8-1 16,2-1 0-16</inkml:trace>
  <inkml:trace contextRef="#ctx0" brushRef="#br0" timeOffset="165653.9998">18379 15218 58 0,'16'-23'38'0,"-16"23"1"15,0 0-1-15,13 18-21 16,-13-18-7-16,4 55-3 16,-4-9-3-16,6 14-1 15,-4 3-1-15,0 8-1 0,0-2 0 16,-2-2-2 0,0-9 0-16,-2-16-3 0,6-6-2 15,-4-36-4 1,0 0-19-16,23-5-10 0,-8-30 0 15,3-19 1-15</inkml:trace>
  <inkml:trace contextRef="#ctx0" brushRef="#br0" timeOffset="165969.8164">18686 15186 46 0,'0'0'34'16,"0"0"2"-16,-19 27 1 15,7 15-21-15,-26-13-5 16,13 22-2-16,-16-6-2 15,10 8-2-15,-7-5-1 16,11 2-1-16,-2-8-1 16,8-9-2-16,1-4 1 15,9-8-1-15,5-4 1 0,6-17 0 16,8 21 0-16,-8-21 0 16,30 19 0-16,-10-5 0 15,-1-5 0-15,2 5 0 16,-1-1 0-16,-20-13-1 15,30 25 0-15,-30-25-1 16,24 14-2-16,-24-14-3 16,25-2-2-16,-23-19-7 15,17 3-23-15,-4-7-2 16,7-5 1-16,-1-11 1 16</inkml:trace>
  <inkml:trace contextRef="#ctx0" brushRef="#br0" timeOffset="166601.6018">18837 15389 50 0,'17'-17'35'16,"-17"17"3"-16,25-25-5 16,-8 38-15-16,-17-13-5 15,0 0-4-15,-2 21-1 16,6 4-2-16,-8-7-3 16,6 3 0-16,-2-21-1 15,-2 23-1-15,2-23-1 16,0 0 1-16,0 0-1 15,10-21 0-15,-8 3 1 16,0-5-1-16,-2 2 0 16,0 0 0-16,-4 4 0 15,4 17 0-15,-21-21 0 0,2 25 1 16,-3 5-1-16,-3 14 0 16,-2 6 0-16,2 4 0 15,2 5 0 1,4-3 0-16,5-3 0 0,7-5 0 15,7-6 0-15,0-21 0 16,27 6 1-16,-4-23-1 16,4-12 0-16,2-8 0 15,0-3 0-15,0-6-1 16,-4 2 2-16,-6 4-1 16,-4 7 0-16,-11 14 0 15,-4 19 1-15,-17 15-1 16,1 22 0-16,-5 20 1 0,-2 14-1 15,4 8-1-15,1 9 2 16,7 6-2-16,7-4 2 16,12-9-2-1,5-18 2-15,10-15-2 0,6-19 1 16,8-18 1-16,1-15-1 16,-1-13 0-16,0-13 0 15,-8-9 0-15,-8-3 1 16,-10-4 0-16,-14 9-1 15,-17 5 0-15,-11 9 0 16,-5 6 0-16,-5 7-1 16,1 4-1-16,9 12-3 0,-6-10-9 15,37 4-25-15,-29 21-2 16,26-3-1 0,3-18 1-16</inkml:trace>
  <inkml:trace contextRef="#ctx0" brushRef="#br0" timeOffset="166869.7535">18125 16225 62 0,'0'0'39'16,"0"0"-1"-1,46-3 0-15,18-11-28 16,-6-18-2-16,23 9-3 16,-4-10-2-16,4 0-2 0,-4 6-1 15,-11 1-4-15,-7 14-1 16,-26-9-10-16,-6 25-23 16,-27-4-1-16,8 17 0 15,-27 8 1-15</inkml:trace>
  <inkml:trace contextRef="#ctx0" brushRef="#br0" timeOffset="167278.1242">18349 16509 62 0,'17'6'39'16,"-17"-6"0"-16,17 48-1 15,-19-17-27-15,18 24-2 16,-12-3-2-16,7 10-3 16,-5 3-1-16,2-4 0 15,-4-3-2-15,-1-12 0 16,-4-14 0-16,-3-11 0 15,4-21 0-15,-20 8 0 16,7-25 0-16,-1-8 0 16,3-13-1-16,1-10 1 0,2-12 0 15,8-3-1-15,6 0 1 16,6-1-2-16,5 7 0 16,4 7-1-16,12 10-2 15,-4-1-4-15,23 34-31 16,-15-1-3-16,5 14 1 15,-7 3 0-15</inkml:trace>
  <inkml:trace contextRef="#ctx0" brushRef="#br0" timeOffset="168372.1735">15735 16471 3 0,'-52'-31'29'16,"-2"6"2"-16,-23-9-9 15,-23-24-5-15,-3 14 1 16,-34-29 0-16,0 14-3 16,-40-28-4-16,1 3-4 15,-22-25-1-15,-7-12-2 16,-15-19-1-16,-7-12-2 15,-10-15 0-15,-5-13 1 16,3-16-1-16,6-13-1 16,1-5 1-16,7-15-1 15,9-3 1-15,15-13 0 16,20-7-1-16,13-8 0 16,16-9 0-16,19-7 2 0,13-12 0 15,26-2-1-15,16-9 2 16,22-2-1-16,12-8 1 15,21 2-1 17,19-2-1-32,10 3-2 0,17-1 0 0,6 2-1 0,4 2 1 15,-8 3-1-15,-12 5 1 16,-15 1 0-16,-21 7 2 16,-21 5 1-16,-28 6 0 15,-20 7 0-15,-26 4 0 16,-15 10-1-16,-13 4 0 15,-15 5-1-15,-14 3 1 16,-12 9-1-16,-10 13-1 0,-5 6 1 16,-9 18 0-16,-3 15 0 15,-9 15 2-15,-3 25-1 32,-2 15 0-32,10 22 0 15,4 13 1-15,14 23-2 0,9 11 1 0,13 14-1 16,22 9 0-16,17 14-1 15,23 8 0-15,22 9 0 16,19-2 0-16,17 2-2 16,19 2 1-16,12-5-2 15,27 7 0-15,0 0-2 16,0 0-1-16,0-23-6 16,0 23-25-16,31 7 0 0,-31-7 1 15,31 10 0-15</inkml:trace>
  <inkml:trace contextRef="#ctx0" brushRef="#br0" timeOffset="168973.3274">7109 3974 46 0,'4'19'35'16,"-4"-19"2"-16,0 0 0 15,-42 14-24-15,24 14-3 16,-30-8 0 0,2 24-2-16,-22 2-2 0,1 15-1 15,-10 3-2-15,5 3 0 16,1-8-1-16,11-3 0 15,10-12-1-15,13-12-1 16,12-3 0-16,12-10 1 16,9-1-1-16,4-18 0 15,10 25 0-15,-10-25-1 16,34 17 2-16,-7-11-1 0,4-4 0 16,10-4 1-16,3-4 0 15,8 0 0 1,4 2-1-16,6 4 2 15,0 2-1-15,1 2 0 16,-1 0 1-16,-6 5-1 0,-4-3 0 16,-8 0 0-16,-9-2-1 15,-10 0 1-15,-25-4 0 16,19 11-1-16,-19-11 1 16,0 0-1-16,-21 8 0 15,21-8 2-15,-27-12-2 16,12-11 0-16,-1-11 1 15,5-8-1-15,-3-8 1 0,1-8-1 16,1-7 0-16,-1-4-1 16,5 0-1-1,-2-10-7-15,33 6-33 16,-9 0 0-16,15 6 0 0,6 6-2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14:27:16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 4120 32 0,'-21'-2'32'16,"21"2"0"-16,0 0-11 16,0 0-4-16,0 0-3 15,0 0-3-15,-8 17-3 16,8-17-1-16,0 0-2 16,0 0 0-16,0 0-1 15,0 0-1-15,0 0 0 16,25-11 0-16,-1 5-1 15,-1-2 0-15,11 1 0 16,3-5 1-16,9 4-2 16,3-3 1-16,-1 5-1 15,0 0 0-15,-2 5 0 0,-3-5-1 16,-3 4 1-16,-3-2-1 16,-8 8 1-16,-6-4-2 15,-6-6 0-15,1 8-2 16,-18-2-3-16,17 0-2 15,-17 0-7-15,0 0-24 16,0 0 0-16,-21-2 0 16,3 8 1-16</inkml:trace>
  <inkml:trace contextRef="#ctx0" brushRef="#br0" timeOffset="564.3576">1419 4323 1 0,'-3'17'17'15,"-17"-15"13"-15,20-2 0 16,-9 23-12 0,9-23 0-16,0 0-2 15,0 0-3-15,0 0-3 0,0 0-1 16,21 10-3-16,-21-10 1 15,33-4-2-15,-14-2 0 16,12 6-1-16,2-9-1 16,7 3 0-16,3-7 0 15,3 1 0-15,-2 1-1 16,-1 1 0-16,-7 2 0 16,-3 5 0-16,-10 1-1 15,0 4 0-15,-23-2 1 0,23 11-1 16,-23-11 0-16,0 0 0 15,18 17 0-15,-18-17-1 16,0 0 1 0,9 18 0-16,-9-18-2 0,0 0 1 15,0 0-3-15,0 0-1 16,10 21-4-16,-10-21-32 16,0 0 0-16,0 0-1 15,-17 2 0-15</inkml:trace>
  <inkml:trace contextRef="#ctx0" brushRef="#br0" timeOffset="37179.4535">11442 4684 30 0,'13'-35'32'0,"-13"-7"1"16,12-2-4-16,1 21-13 0,-17-15-3 15,22 22-1-15,-24-5-3 16,6 21-1-16,0 39-1 16,-10 24-2-16,-9 17 1 15,3 35-2-15,-5 6 0 16,6 23 0-16,3 4-2 16,10-6-1-16,8-16 1 15,17-22-1-15,8-25-1 16,12-35 0-16,5-19-1 15,8-31 1-15,3-25 1 0,1-21-1 16,0-24 0 0,-2-20 0-16,-4-12-1 15,-2-20 0-15,-6-4 1 16,-7 1-1-16,-6 12 0 0,-10 14 0 16,-6 24 1-16,-5 29 0 15,-10 29 2-15,-10 46-1 16,-2 33 1-16,-1 25 1 15,-5 18-1-15,3 18-1 16,1 2 1-16,5 0-1 16,5-10 0-16,7-15-1 15,9-17-4-15,-4-31-3 16,22-11-26-16,-7-33-6 0,2-8-2 16,-2-19 1-1</inkml:trace>
  <inkml:trace contextRef="#ctx0" brushRef="#br0" timeOffset="37718.8698">13014 4751 56 0,'0'0'37'0,"21"2"1"16,-21-2 0-16,6 50-24 16,-14-27-4-16,16 27-2 15,-16 0 0-15,10 13-3 16,-10 2 0-16,0 2-2 15,-3-4-1-15,-5-7 0 16,-7-6-1-16,-6-10-1 16,-2-7 0-16,-5-10 1 15,-1-17-1-15,-3-12 0 16,1-15 0-16,4-12 0 16,4-11 0-16,8-6 0 15,6-7-1-15,7-1 0 16,10 6 0-16,6 6 1 0,9 12-1 15,11 13 2-15,6 13 0 16,9 16 0-16,5 9 2 16,6 12-2-16,0 9 2 15,0 6-2-15,-5 0 1 16,-7 4-1-16,-5-4-2 16,-12-5 0-16,-2-3-4 15,-21-36-6-15,18 27-31 16,-18-27 1-16,0 0-1 15,0 0 0-15</inkml:trace>
  <inkml:trace contextRef="#ctx0" brushRef="#br0" timeOffset="38036.3298">13691 4444 78 0,'23'-19'41'15,"-6"4"0"-15,-17 15 0 16,0 0-30-16,35 26-3 16,-24-3-2-16,7 16-2 15,-7 7-2-15,3 11 0 16,-3 1 0-16,1-1-2 0,-2-3 1 15,-3-8-1 1,1-2-1-16,-4-7 0 16,2-7-3-16,-6-30-6 15,9 27-30-15,-9-27-2 0,0 0 1 16,-27 10 0-16</inkml:trace>
  <inkml:trace contextRef="#ctx0" brushRef="#br0" timeOffset="38248.324">13475 5160 92 0,'-14'17'41'15,"16"0"0"-15,-2-17 0 16,42 10-32-16,-1-26-4 16,17 1-1-16,2 0-1 15,9-3-2-15,2-1-1 16,1-2-1-16,-1 8-4 0,-19-5-5 15,18 18-31-15,-36 6 0 16,-1 9 0-16,-16 9-1 16</inkml:trace>
  <inkml:trace contextRef="#ctx0" brushRef="#br0" timeOffset="38720.0738">13696 5547 85 0,'-4'-23'39'16,"4"23"2"-16,0 0-1 15,0 0-31-15,0 0-3 16,27 31 0-16,-21-3-3 16,6 11 0-16,-3-1-1 15,5 4 0-15,-2 1-1 16,-1-1 0-16,-1-8 0 16,-3-5-1-16,1-10 1 15,-8-19 0-15,6 18-1 0,-6-18 0 16,0 0 1-16,-8-31-1 15,6-4 0-15,2-5 1 16,4-4-1-16,0-6 0 16,6-2 1-16,5 0-1 15,6 8 0-15,4 2-1 16,6 15 1-16,2 2-1 16,2 14-1-16,1-3-5 15,24 28-16-15,-8-18-19 16,6 6 0-16,-2 6 0 15,2-3-1-15</inkml:trace>
  <inkml:trace contextRef="#ctx0" brushRef="#br0" timeOffset="49603.8721">10772 14532 18 0,'14'-23'20'15,"-5"-10"1"-15,3 0-1 16,1 3-2-16,-7-7-2 16,14 16-2-16,-19-9-3 15,-1 30-1-15,12-27-1 16,-12 27-1-16,6 34-2 16,-4 16 0-16,-10 11 0 0,6 28-2 15,-6 9 0 1,12 17-2-16,0 5 0 15,12-3-1-15,3-9 0 16,10-12 0-16,4-25-1 0,7-23 1 16,6-27-1-16,3-23 1 15,-1-33 0-15,0-20-1 16,-2-30 0-16,-1-18 1 16,-5-14-1-16,-7-14 0 15,-10-3 0-15,-6 4 1 16,-5 15-2-16,-6 21 3 15,-4 23-2-15,-2 26 1 16,0 45 1-16,-8 20-1 16,2 37 2-16,4 35-2 0,0 16 1 15,6 13-1 1,2 9 0-16,8 2-1 16,7-11 0-16,6-15-1 0,7-10-2 15,3-35-3-15,13 2-6 16,-11-40-26-16,7-13-1 15,-5-22 1-15,-1-9-1 16</inkml:trace>
  <inkml:trace contextRef="#ctx0" brushRef="#br0" timeOffset="50152.4555">12533 14440 42 0,'0'0'36'16,"18"-2"-1"-16,-16 21 0 16,-12 0-18-16,16 42-6 15,-20-5-1-15,14 23-3 16,-13-6-2-16,9 7-2 0,-8-9-1 16,6-6 0-16,-3-13-1 15,1-19 0-15,8-33 0 16,-27 15-1-16,10-28 0 15,-3-14 0-15,-3-12 0 16,-2-14 0-16,-4-7-1 16,0-7 2-16,4 4-2 15,4 9 2-15,4 8-2 16,5 12 2-16,10 9-1 16,2 25 1-16,25 0 0 15,6 27 0-15,8 9 1 16,5 4-1-16,2 4 0 15,3 4 0-15,-5 2 0 0,-5 0-1 16,-3-2-4-16,-15-21-6 16,6 2-29-1,-9-10 1-15,-18-19-2 16,25 23 0-16</inkml:trace>
  <inkml:trace contextRef="#ctx0" brushRef="#br0" timeOffset="50663.4265">13220 14620 43 0,'0'0'34'16,"0"0"2"-16,0 0-1 15,21-6-19-15,12 14-6 16,-10-18-1-16,19 10-1 15,-7-9-4-15,8 3 0 16,-9-4-3-16,-1 3-2 16,-4 7-3-16,-29 0-7 15,27-6-25-15,-27 6-2 16,0 0 1-16,0 0 0 16</inkml:trace>
  <inkml:trace contextRef="#ctx0" brushRef="#br0" timeOffset="51106.7902">14024 13908 51 0,'14'-17'35'15,"-14"17"1"-15,0 0 1 16,13-17-21-16,3 34-6 15,-16-17-1-15,11 35-2 16,-9-7-1-16,8 18-1 16,-4 4-2-16,3 12 0 15,-1-3-1-15,0 1 0 16,-1-7-2-16,-1-1 1 16,4-4-2-16,-4-13-2 15,5 1-1-15,-17-15-6 16,20 17-14-16,-20-15-16 0,-2 4 1 15,-7-6-1-15,0 1 2 16</inkml:trace>
  <inkml:trace contextRef="#ctx0" brushRef="#br0" timeOffset="51355.703">13864 14777 65 0,'0'0'36'0,"0"0"1"16,23 2-1-16,-3-13-25 15,20 13-5-15,-3-16-1 0,15 5-1 16,-2-7 0-16,4 3-3 16,-2-1-1-16,-4-1-2 15,-1 15-5-15,-26-15-16 16,4 22-14-16,-25-7 0 15,23 25-2-15,-23-25 1 16</inkml:trace>
  <inkml:trace contextRef="#ctx0" brushRef="#br0" timeOffset="51972.0202">13988 15090 53 0,'0'0'34'0,"0"0"1"16,0 0-1-16,0 0-21 0,28 32-4 15,-18-3-2-15,15 19-1 16,-5 0-1-16,7 14-2 16,-2-5 0-16,4 3-1 15,-4-12-1-15,-2-10 0 16,-6-11-1-16,-17-27 1 16,21 17 0-16,-21-17 0 15,0-25 0-15,-7-2 0 16,-3-3 0-16,-2-7-1 15,1-3 0-15,1-4 0 16,4 1 0-16,8 1 0 16,12 4 0-16,7 5-1 15,4 5 2-15,10 5-1 0,5 3 0 16,3 11 1-16,-1 3-2 16,-3 4 1-16,-3 15-3 15,-12-9-8-15,3 16-26 16,-12-1-2-16,-3 2 0 15,-9-2 0-15</inkml:trace>
  <inkml:trace contextRef="#ctx0" brushRef="#br0" timeOffset="94399.4316">14437 6920 60 0,'-2'-49'35'16,"4"14"0"-16,-4 2 1 0,-13 7-27 15,15 26 0-15,3 17-1 16,11 21-1-16,-8 4-2 16,9 26-2-16,-1 2-1 15,5 13 0-15,-2-4 0 16,1-3-1-16,-1-12 0 15,-3-11-1-15,-3-12 1 16,-3-18-1-16,-8-23 2 16,0 0-1-16,-4-21-1 0,-6-16 0 15,-1-9 1-15,-3-4-1 16,-1-7 0 0,-1-7 0-16,1-1 1 0,1 0-1 15,3 4 0-15,3 7 0 16,2 2 0-16,6 6 0 15,8 2 0-15,6 6 0 16,7 7-1-16,4 4 1 16,4 6 0-16,6 4 0 15,1 3 0-15,3 3 0 16,1-5 0-16,5-5 0 16,1-2-1-16,2-6 1 15,0-3 0-15,-1-5 0 16,-3-1 0-16,-5 2 0 15,-7 3 0-15,-12 12 0 16,-20 21 1-16,15-17-1 0,-15 17 1 16,-21 42 0-16,-4 0 0 15,-2 19 0-15,-8 18 0 16,0 15 1-16,5 4 0 16,8 2-1-16,5-5 0 15,15-6 1-15,10-9-3 16,7-18 2-16,14-18-3 15,6-27-1-15,7-9-1 16,-7-31-5-16,21 0-9 16,-19-35-22-16,-1-17 1 15,-7-11-1-15,-4-12 2 16</inkml:trace>
  <inkml:trace contextRef="#ctx0" brushRef="#br0" timeOffset="94826.2333">15291 6393 73 0,'20'13'37'15,"-11"16"1"-15,3 15-1 16,-12 2-26-16,23 29-1 16,-13-2-3-16,13 25-1 15,-10 5-2-15,11 1-1 16,-5-6-2-16,4-6 1 16,-4-13-2-16,1-18-1 15,-3-15 1-15,-6-19-1 16,-11-27-1-16,0 0 0 15,12-17-2-15,-29-30-1 16,5-2-2-16,-15-32-1 0,12 4-1 16,-16-32-1-16,21 11 2 15,-9-17 0-15,21 11 4 16,2 9 2-16,15 12 2 16,10 20 3-16,2 5 3 15,19 33 0-15,-12 6 1 16,15 33 0-16,-17 3 0 15,7 25-1-15,-22 6 0 16,-2 25-1-16,-21 2-2 16,-7 7 1-16,-15-3-1 15,-3-2-1-15,-5-16-2 16,-1-9-1-16,6-10-4 16,-8-33-6-16,35-9-26 0,0 0-2 15,-19-49 0-15,21-1 0 16</inkml:trace>
  <inkml:trace contextRef="#ctx0" brushRef="#br0" timeOffset="95402.9365">15768 6406 74 0,'31'23'38'0,"-18"6"0"15,-5 9 1-15,9 20-28 16,-21-18-2-16,18 18-3 15,-10-8-1-15,7-2-3 0,3-14 0 16,5-15-2 0,8-15-1-16,4-21 0 0,6-16 0 15,-5-13-1 1,3-7 1-16,-4-15 0 16,0 3 0-16,-10 2 0 0,-5 9 1 15,-7 12 1-15,-7 11 0 16,-2 31 0-16,0 0 2 15,0 0-1-15,-15 50 0 16,13 2 0-16,0 2 0 16,10 5 0-16,3-3-1 15,10-4 0-15,8-14 0 16,10-15-1-16,5-19 0 0,4-20 0 16,5-16 0-1,-3-18-1-15,-2-8 0 16,-8-22 0-16,-1-10-2 15,-6-14 1-15,-6-3 0 0,-12 3 0 16,-5 8 1-16,-8 12 0 16,-4 11 1-16,0 19 0 15,-14 25 3-15,-1 29-2 16,-6 22 1-16,2 22 0 16,-2 19 1-16,5 18-1 15,1 9 0-15,7 9 0 16,12-5 0-16,6-1-2 15,11-11 1-15,10-15-2 0,10-15-3 16,1-31-4 0,22-2-8-16,-14-38-24 15,8-10-1-15,-8-19 1 16,1-9-1-16</inkml:trace>
  <inkml:trace contextRef="#ctx0" brushRef="#br0" timeOffset="95726.8706">17151 5823 82 0,'0'0'39'0,"-27"12"-1"16,0 34-8-16,-14-19-19 15,20 19-4-15,-8-4-3 16,14 4 0-16,11-6-1 16,14-11-4-16,15-6 0 15,11-17 0 1,14-6 1-16,2-8-1 0,4 4 1 15,-4 2 0-15,-5 8-1 0,-9 7 3 16,-11 7 0-16,-9 14 0 16,-18 6 0-16,-10 7 0 15,-11-5 1-15,-4-2-1 16,-4-7-2-16,-2-10 1 16,0-8-2-16,0-21-3 15,14 0-4-15,-6-38-17 16,11 4-15-16,10-16 0 15,6-3 0-15,8-6 0 16</inkml:trace>
  <inkml:trace contextRef="#ctx0" brushRef="#br0" timeOffset="95907.1542">17438 5852 79 0,'29'15'39'16,"0"16"2"-16,-6 13 1 15,10 19-28-15,-23-13-4 16,9 14-3-1,-9-7-2-15,1-1-2 0,-5-10-2 16,2-14-3-16,1-12-3 16,-9-20-11-16,14-33-25 15,-16-3-1-15,-2-10 0 16,-6-18 0-16</inkml:trace>
  <inkml:trace contextRef="#ctx0" brushRef="#br0" timeOffset="96515.3967">17566 5616 5 0,'0'0'28'15,"19"8"3"-15,-19-8 1 16,23 34-10-16,-23-34-3 0,23 27-4 16,-23-27 0-16,25 31-2 15,-25-31-2-15,29 40-3 16,-19-19-1-16,13 18 0 15,-10-5-3-15,11 10 1 16,-7-4-3-16,6 8 1 16,-4-5-1-16,6-1 0 15,-1-10-2-15,1-3 1 0,0-12-1 16,0-7 1-16,-2-10-1 16,0-13-1-16,-2-5 2 15,-3-10-3 1,-3-9 2-16,-5-7-1 0,1 0 0 15,-5 0-1-15,2 0 1 16,-2 3 0-16,3 3-1 16,5 0 2-16,1 7-1 15,6 0 1-15,4-1 0 16,2-1 0-16,2 0 0 16,2 1 0-16,2-3 0 15,0-1 0-15,0 1 0 16,-6 1 0-16,-4 5 0 0,-6 0 0 15,-5 8 1 1,-12 21-1-16,0-17 1 16,0 17 0-16,-31 31-1 15,12 9 2-15,-3 10-1 0,9 15 1 16,5 0 0-16,14 4 0 16,11-2 0-16,22-1 0 15,11-15 0-15,17-14-1 16,9-16 1-16,12-15-2 15,3-16 0-15,-2-15-4 16,5 12-14-16,-24-28-23 16,-10 3-1-16,-28-2-1 15,-12 5 0-15</inkml:trace>
  <inkml:trace contextRef="#ctx0" brushRef="#br0" timeOffset="98034.8024">14504 16722 43 0,'2'-21'33'16,"-2"21"0"-16,4-17 1 15,-4 17-24-15,0 0-1 16,4-19-2-16,-4 19 0 15,6 19-1-15,0-2-1 16,-6-17-1-16,-2 21 0 16,2-21-1-16,0 0-1 15,0 0-1-15,-20-19 0 16,11-6 0-16,-1-4-1 16,-3 2 0-16,-3 3 0 15,-3-1 1-15,-2 13-1 0,-8 8 0 16,-4 20 1-16,-6 18-1 15,1 20 1-15,-3 9 1 16,5 18-1 0,1 7 1-16,14 0-1 0,9-7 0 15,18-8 0-15,9-20 1 16,18-16-2-16,10-26 0 16,11-24 0-16,7-24-1 15,-1-20 1-15,0-16-1 16,-4-11 2-16,-10-8-2 15,-11-1 1-15,-8 7-1 16,-10 11 2-16,-11 20-1 16,-10 14 1-16,-5 24 0 15,9 17 0-15,-27 44 0 16,15 6 0-16,0 15 0 16,9 12-1-16,3 4 2 15,11-3-2-15,7-7 1 0,7-19-1 16,7-12 1-16,9-19-2 15,1-19 1-15,5-21 0 16,-1-19-2-16,-4-16 1 16,-3-15 0-16,-6-15-1 15,-4-6 0-15,-12-6 1 16,-2 4 1-16,-9 7-2 16,-4 10 2-16,-2 16-1 15,-4 15 1-15,2 19 1 16,2 25-1-16,0 0 1 15,-13 44 0-15,13 12 0 16,2 15 0-16,4 9 0 16,5 8 0-16,8-3-1 0,6-7 1 15,8-14-1-15,6-18 0 16,5-21 1-16,4-27-2 16,1-23 1-16,1-25-1 15,-4-19 0-15,-2-16-1 16,-5-20 0-16,-6-12 0 15,-12-6 0-15,-6 8 2 16,-7 10-2-16,-10 13 2 16,-5 19 1-16,-5 21 0 15,-3 25 0-15,15 27 1 16,-26 25 0-16,17 19-1 16,9 21 1-16,6 16-1 15,11 11 0-15,6 4 0 0,8 2 0 16,8-10-2-16,1-13 1 15,2-12-1-15,-5-25-1 16,0-11-1-16,-14-36-5 16,8 7-5-16,-29-29-27 15,0-7 1-15,-18-12-1 16,-7 4 0-16</inkml:trace>
  <inkml:trace contextRef="#ctx0" brushRef="#br0" timeOffset="98507.4579">15083 16435 27 0,'0'0'34'16,"0"0"0"-16,0 0 0 15,31-10-14-15,2-30-12 16,25 5-1-16,0-13-2 16,13 10-2-16,-2-8 0 15,3 5-3-15,-7 1 2 16,-3 8-1-16,-10 1 1 15,-4 8 0-15,-11 6 2 16,-4 15-1-16,-10 2 0 16,2 19 2-16,-8 0-2 15,6 12 1-15,-5 7-2 16,5 8 1-16,-2 2-1 16,2 4 0-16,0-4 0 0,-1-2-1 15,-3-10 0-15,-2-1 0 16,-1-12-1-1,-16-23 1-15,19 13-1 16,-19-13 0-16,10-32 0 0,-10 5-1 16,0-4 1-16,0-7 0 15,-2-2-1-15,0-3 1 16,2 7-1-16,0-1 0 16,2 9 0-16,-2 1-1 15,2 4 0-15,-2 4-1 16,0 19-2-16,2-31-2 15,-2 31-1-15,11-27-6 16,14 23-16-16,-25 4-8 0,23-25 1 16,-23 25 0-16</inkml:trace>
  <inkml:trace contextRef="#ctx0" brushRef="#br0" timeOffset="99403.7296">16451 15899 48 0,'17'-21'36'16,"-17"21"0"-16,6-25-7 15,-6 25-13-15,0 0-4 16,-23 8-3-16,-6 2-1 15,8 20-2-15,-14 9-2 16,6 12 0-16,-4 9-1 0,8 3-1 16,4 2-1-16,13-3 1 15,8-7-3-15,12-10 2 16,11-15-1-16,10-14 0 16,5-18 0-16,5-16-1 15,-1-10 1-15,-3-9-1 16,-7-15 1-16,-5-5-1 15,-7-3 2-15,-7 3-2 16,-5 5 2-16,-6 10 0 16,-4 7 0-16,0 12-1 15,2 23 1-15,0 0 0 16,-8 19 0-16,14 14 0 16,0 4-2-16,3 1 2 0,9 2-2 15,1 0 1-15,10-5-2 16,0-6 0-16,8-10-2 15,-5-23-3-15,13 2-1 16,-12-29-4-16,21 16-5 16,-31-39-11-16,21 14 0 15,-25-27 7-15,16 15 10 16,-18-1 9-16,-1 3 3 16,-5 19 6-16,-20-11 7 15,9 42 11-15,0 0 4 16,-18 21-7-16,-14 0-9 15,16 27-4-15,-9 0-3 16,12 13-3-16,5-3 0 0,14-5-1 16,7-5-1-16,14-9 1 15,10-12-2-15,7-18 0 16,6-24-1 0,6-12 1-16,-2-11-1 0,-7-18-1 15,-3-13 0-15,-9-27 0 16,-6-17-1-16,-12-10 0 15,-4 6 2-15,-11 0 0 16,-4 8 1-16,1 13 3 16,-9 17-1-16,6 33 1 15,-8 29 1-15,12 17-1 16,-5 46 0-16,9 13 0 0,-3 14-1 16,5 18-1-16,6 8 0 15,-1 5-1-15,7-1 1 16,-1-12-2-16,2-11 0 15,-1-20-3-15,3-12-1 16,-13-31-3-16,17 0-11 16,-25-17-20-16,4-34-3 15,-16-3 2-15,1-9 1 16</inkml:trace>
  <inkml:trace contextRef="#ctx0" brushRef="#br0" timeOffset="99627.1127">17390 15472 65 0,'17'-23'37'0,"1"21"2"16,3-8 0-16,18 22-30 16,-12-18 0-1,15 21-1-15,-7 1-2 16,7 12-1-16,-7 9-2 0,1 9-1 16,-5 7-1-16,-4 1-1 15,-7-2 0-15,-5-8-2 16,-1-7 0-16,-9-14-4 15,11-6-5-15,-16-17-28 16,-8-29-1-16,2-11-1 16,-1-10 1-16</inkml:trace>
  <inkml:trace contextRef="#ctx0" brushRef="#br0" timeOffset="100318.2058">17745 15126 64 0,'0'0'36'0,"17"0"1"0,-17 0-1 16,33 14-30-16,-33-14-1 16,35 13-1-16,-35-13 0 15,36 40 0-15,-20-11-1 16,5 10 1-16,-6 3-1 16,7 13 0-16,-1 1 0 15,10 7 0-15,0-1-1 16,5-5-1-16,3-9 0 15,1-9-1-15,-3-9 1 0,-2-14 0 16,-4-14-1-16,-8-14 1 16,-8-5-1-1,-3-10 1-15,-8-8-1 16,-4-3 1-16,-2-4-1 0,-2 0 0 16,0 1 1-16,2 5-2 15,2 1 1-15,4 5 0 16,4 1 0-16,3 6-1 15,5-2 2-15,3 0-2 16,6 4 1-16,2 0 0 16,6-2 0-16,3 0 0 15,5-2 0-15,-1-4 0 16,3-4-1-16,-5-7-1 16,-3 2 0-16,-6-4 1 15,-8 5 0-15,-15 6 0 16,-8 10 0-16,2 21 1 15,-35 0 0-15,10 29 1 0,0 13 0 16,8 16 0-16,5 7 1 16,16 8 0-16,12-4 0 15,16 0 0-15,17-11 0 16,18-14 1-16,10-21-2 16,16-17 1-16,5-10-1 15,6-12 1-15,-1-5-1 16,-7-4 0-16,-5-3 0 15,-14 6-1-15,-12 1 1 16,-18 12 0-16,-14-3 0 16,-14 7-1-16,-19 5 0 15,0 0-1-15,0 0 1 0,0 0-2 16,0 0-4-16,-25-20-29 16,25 20-8-16,-37-11-1 15,10 3 0-15</inkml:trace>
  <inkml:trace contextRef="#ctx0" brushRef="#br0" timeOffset="101534.6651">16028 14931 61 0,'45'11'36'0,"-1"-9"0"15,27-10-1-15,33 3-28 16,16-13 0-16,31 13-2 15,-3-5-1-15,-1 2-2 16,-8 3-2-16,-22-3-7 16,-9 4-29-16,-35 10-1 15,-28-6-2-15,-22 0 1 16</inkml:trace>
  <inkml:trace contextRef="#ctx0" brushRef="#br0" timeOffset="102398.1274">19016 16438 61 0,'0'0'36'0,"-33"12"1"16,6 3-11-16,2 49-15 15,-17-3-2-15,17 31-3 16,-8 2 0-16,19 10-3 15,7-7 1-15,22-6-2 16,18-28 0-16,25-27-2 16,17-30 1-16,17-29 0 15,13-27-2-15,1-19 3 16,-2-23-2-16,-10-10 1 0,-13-3-1 16,-21-3 2-16,-19 9-1 15,-22 7 0-15,-21 13 1 16,-15 14-1-16,-16 15 0 15,-10 13-2-15,-7 16 0 16,-8 4-4-16,12 25-4 16,-17 5-30-16,24 3-1 15,8 5-1-15,10 5 1 16</inkml:trace>
  <inkml:trace contextRef="#ctx0" brushRef="#br0" timeOffset="103078.4196">18937 16682 31 0,'21'4'33'0,"-4"-16"2"15,9 3-2-15,18 3-19 16,-15-29-3-16,23 18-4 16,-10-14-1-16,12 16-3 15,-5-4-1-15,-1-2-2 0,-2 4-3 16,-13-6-4 0,5 15-9-16,-18-4-19 15,-20 12-1-15,9-25 1 16,-9 25-1-16</inkml:trace>
  <inkml:trace contextRef="#ctx0" brushRef="#br0" timeOffset="103271.6685">19259 16298 47 0,'-6'29'37'15,"2"4"2"-15,2 9-2 16,2 15-21-16,-5-14-9 15,18 8-2-15,-7-1-2 16,4-7-4-16,3 1-4 16,-15-14-30-16,18-9-2 15,-16-21-1-15,29 12 0 0</inkml:trace>
  <inkml:trace contextRef="#ctx0" brushRef="#br0" timeOffset="104158.4074">22507 15286 36 0,'17'-23'34'15,"-9"1"2"-15,-6 5 1 32,-2 17-18-32,-27-13-7 0,8 38-3 0,-27 3-1 46,1 34 0-46,-13 9-3 0,8 23-2 0,0 4 0 0,15 7-2 0,14-7 1 16,25-10-2-16,29-23 0 16,23-20 0-16,19-28 0 0,21-25 0 15,14-21 0 1,2-15 2-16,-2-17-2 16,-13-14 1-16,-16-13-1 15,-20-2 2-15,-22-1-2 0,-22 3 1 16,-21 10-1-16,-19 1 0 15,-13 12 0-15,-11 13-1 16,1 17-1-16,-6 8-4 16,15 29-5-16,-21 2-29 15,20 8 0-15,1 13-1 16,8 9 1-16</inkml:trace>
  <inkml:trace contextRef="#ctx0" brushRef="#br0" timeOffset="104422.9499">22461 15621 76 0,'0'0'38'0,"17"8"-1"15,10 1-8-15,2-32-22 16,23 0-2-16,2-7-2 16,8 3-2-16,4 0-4 15,-11-13-6-15,15 13-26 16,-28 0-3-16,-15 4 0 16,-13 6 0-16</inkml:trace>
  <inkml:trace contextRef="#ctx0" brushRef="#br0" timeOffset="105151.376">20295 16279 30 0,'0'0'31'0,"19"-2"1"15,0-4 2 1,6-9-24-16,31 9-2 16,4-15 0-16,29 6-1 0,7-14 0 15,22 2-2-15,-2-9 0 16,11 1-2-16,-9-3-1 15,-3 0-3-15,-7 5-1 16,-21-5-4-16,2 18-6 16,-35-3-23-16,-2 0-1 15,-10 6 0-15,-11-2 1 16</inkml:trace>
  <inkml:trace contextRef="#ctx0" brushRef="#br0" timeOffset="105419.1682">21684 15782 51 0,'-39'14'35'16,"8"1"0"-16,8 0-2 15,-4-13-20-15,27-2-7 16,33 6-2-16,11-14 0 16,10-3-4-16,14-1 2 15,1-5-2-15,-3 2 1 16,-7 1-1-16,-18 7 2 15,-41 7 0-15,6 25-1 16,-41 0 2-16,-17 9-1 16,-14 1 0-16,-1 3-3 15,5 4-4-15,-7-17-31 16,24-8-2-16,14-11 1 16,31-6-2-16</inkml:trace>
  <inkml:trace contextRef="#ctx0" brushRef="#br0" timeOffset="106179.2369">20389 15988 14 0,'0'0'32'16,"23"2"1"-16,-23-2 2 16,0 0-13-16,-3 42-7 15,-30-23-4 1,12 27-2-16,-24-4-2 0,7 20-1 16,-13-7-2-16,7 7 0 15,0-13-2-15,5-3 0 16,6-11-1-16,14-6 0 15,9-10 0-15,10-19 0 16,14 23-1-16,9-13 0 16,6 1 1-16,12 2-1 15,3 7-3-15,2-20-6 16,24 0-28-16,-12-2-1 0,-1-8 0 16,-5-9-1-16</inkml:trace>
  <inkml:trace contextRef="#ctx0" brushRef="#br0" timeOffset="107299.1732">19458 3032 68 0,'-4'-17'36'16,"4"17"0"-16,-31-8-7 16,14 49-20-16,-18 7-1 15,10 40-1-15,-16 17-1 16,10 28-1-16,1 11-2 15,20 7-1-15,18-13 0 16,23-17-1-16,19-29 0 16,23-25-1-16,16-34 0 15,13-41 0-15,4-30 0 0,0-25 2 32,-13-28-1-32,-14-16 1 0,-19-18-1 0,-22-15 0 15,-19-4 0 1,-19 4 1-16,-25 6-1 0,-17 15-1 15,-18 16 1-15,-7 14-1 16,-3 26 0-16,-1 19-1 16,7 21-3-16,4 8-2 15,24 38-7-15,-3-2-27 16,26 11-1-16,11 7 1 16,7 7 0-16</inkml:trace>
  <inkml:trace contextRef="#ctx0" brushRef="#br0" timeOffset="107531.097">19519 3556 63 0,'-9'31'36'15,"9"-31"3"-15,27-2-1 16,7-2-29-16,1-27-3 15,17 8-1-15,-4-9-2 16,7 1-3-16,-1 4-3 16,-10-11-7-16,12 13-26 15,-21 7-2-15,-14 3 0 16,-21 15 0-16</inkml:trace>
  <inkml:trace contextRef="#ctx0" brushRef="#br0" timeOffset="107756.1871">19730 3370 70 0,'-24'19'40'15,"5"0"0"-15,6 8 1 16,-12-6-29-16,32 21-3 16,-7-3-2-16,12 14-2 15,-2 3-2-15,9 4-3 16,0-3 1-16,-2-3-4 15,7-4-2-15,-11-23-6 16,24-6-30-16,-16-16 1 16,0-8-2-16,-5-19 1 15</inkml:trace>
  <inkml:trace contextRef="#ctx0" brushRef="#br0" timeOffset="108515.3251">23313 2401 42 0,'-19'-23'36'0,"-2"12"2"15,-16 13 1-15,-17 0-23 16,0 42-5-16,-23 0-1 16,4 40-2-16,-14 1-2 15,18 22-1-15,5 0-1 0,29 7-2 16,20-15-1-16,34-12 1 15,23-22-2-15,28-29 0 16,17-20 0 0,11-32 1-16,4-18-1 0,1-22 1 15,-7-21-1-15,-11-15 1 16,-14-19 0-16,-13-4-1 16,-16-6 0-16,-18 10 1 15,-19 0-2-15,-22 1 1 16,-14 18-1-16,-11 14 0 15,-5 18-1-15,-8 8-4 16,10 37-6-16,-11-2-29 16,12 22 0-16,7 13 0 0,4 16 0 15</inkml:trace>
  <inkml:trace contextRef="#ctx0" brushRef="#br0" timeOffset="108740.0968">22937 2850 83 0,'35'-13'38'0,"15"-10"1"16,12 9-11-16,3-38-24 15,18 6-2-15,-4-9-1 16,-5-5-3-16,-3 16-6 15,-28-4-29-15,-1 0-1 16,-15 6-1-16,-15 2 0 16</inkml:trace>
  <inkml:trace contextRef="#ctx0" brushRef="#br0" timeOffset="108928.1618">23281 2332 67 0,'-16'50'40'0,"7"11"1"15,3 1 0-15,21 18-28 16,-17-18-4-16,18 14-3 16,-9-5-2-16,7-9-2 15,3-5-5-15,-7-20-4 16,21 5-34-16,-31-42 0 16,23 27 0-16,-23-27-1 15</inkml:trace>
  <inkml:trace contextRef="#ctx0" brushRef="#br0" timeOffset="109627.095">20640 3082 55 0,'0'0'35'0,"0"0"0"16,4 29 1-16,-31-6-29 16,8 25-1-16,-22-4-1 15,4 21 0-15,-13-1-2 16,6 8 1-16,-6-10-1 15,7-3-1-15,5-13 1 16,11-7-1-16,6-11 0 0,11-10-1 16,10-18 1-16,0 0-1 15,29 4 1 1,2-8-1-16,3-6 1 16,17 4 0-16,1-3-1 0,6 5 1 15,-3-4-1-15,1 1-3 16,2 1-2-16,-17-10-4 15,13 24-16-15,-25-14-16 16,-10-3 1-16,-19 9-1 16,8-27 1-16</inkml:trace>
  <inkml:trace contextRef="#ctx0" brushRef="#br0" timeOffset="109882.8461">20476 3508 78 0,'31'6'40'0,"11"-4"0"16,14 0 0-16,6-14-34 16,34 2 0-16,5-11-3 15,13 2-1-15,-1-2-2 16,7-6-2-16,1 6-2 15,-9-11-4-15,4 20-5 16,-33-13-26-16,4 2 0 16,-12 2 0-16,-9-4 0 15</inkml:trace>
  <inkml:trace contextRef="#ctx0" brushRef="#br0" timeOffset="110279.3832">22100 3017 59 0,'-21'-2'37'15,"21"2"1"-15,0 0 0 16,0 0-26-16,29 0-6 15,2-10-2-15,15 9-2 0,0-3 0 16,10-4-1-16,4-5-1 16,-2-7-1-16,-2 3 2 15,-14-2 0-15,-9 4 1 16,-14 7 0-16,-19 8 0 16,0 0 1-16,-29 33 0 15,-1 7 1-15,-7-2-2 16,2 10 1-16,-1-4-1 15,7 0-1-15,5-7-1 16,9-1 0-16,9-7-4 16,6-29-4-16,6 21-24 15,-6-21-9-15,0 0 0 16,0 0-1-16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14:29:45.7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1830 3554 26 0,'21'-4'12'15,"-21"4"2"-15,0 0 1 16,0 0 0-16,0 0 1 16,0 0-3-16,18 6 0 15,-18-6-1-15,0 0-1 16,-12-23-1-16,12 23-1 15,0 0-1-15,0 0-1 16,0 0 0-16,0 0-2 16,2-19 0-16,-2 19-1 15,0 0-1-15,0 0 1 0,-4-19-1 16,4 19-1-16,0 0 0 16,-4-22 0-16,4 22 0 15,0 0-1-15,-17-9 0 16,17 9 0-16,-23 8-1 15,23-8 1-15,-37 34 1 16,8-7-2-16,-1 7 2 16,-3 9-2-16,2 7 1 15,-2 9-1-15,4 8 1 0,6 6-1 16,4 4 0 0,7 3 0-16,6 1 0 15,10-4 1-15,6-1-1 16,9-5 0-16,10-5 0 0,10-11 0 15,5-5 0-15,10-12 0 16,6-5 1-16,7-14-1 16,3-5 1-16,3-14-1 15,0-12 1-15,-3-7-1 16,-1-12 1-16,-3-3-1 16,-4-10 1-16,-7-6-1 15,-4-8 0-15,-3 1 1 16,-6-9-1-16,1-3 0 15,-10 2 1-15,-5-2-1 16,-4-2 0-16,-11 2 0 16,-5 2 0-16,-12 6 1 15,-13-1 0-15,-12 7-1 0,-6 5 0 16,-8 4 0-16,-5 5 0 16,-4 3 0-16,2 7-2 15,-4 1 0-15,10 12-3 16,-5-5-1-16,15 14-5 15,-18-10-31 1,17 15 0-16,-4 4-1 0,3 7 0 16</inkml:trace>
  <inkml:trace contextRef="#ctx0" brushRef="#br0" timeOffset="500.9311">2064 3585 57 0,'13'-19'39'0,"-13"19"-1"16,0 0-2-1,0 0-21-15,0 0-5 16,0 0 0-1,12 44-5-15,-16-10 0 0,6 12-3 0,-6 8 1 16,4 9-1-16,-4 2 0 16,6 3 0-16,-2 1-1 15,2-4 0-15,0-6-1 16,0-5 1-16,4-12-1 16,-4-9-1-16,1-8 0 15,-3-25-1-15,0 0-1 0,0 0-3 16,-2-25-3-1,-17-23-10-15,13 13-23 16,-11-9 1-16,2 0 0 16,-9 4 1-16</inkml:trace>
  <inkml:trace contextRef="#ctx0" brushRef="#br0" timeOffset="697.1469">1790 4035 62 0,'0'0'38'16,"0"0"2"-16,6 24-7 15,7-44-19-15,35 20-4 16,-7-13-1-16,19 5-3 16,-3-3-2-16,5 1-2 15,-6 1-2-15,-6 1-1 16,-5 6-3-16,-22-11-8 16,8 13-28-16,-31 0 0 15,0 0-1-15,0 0 0 0</inkml:trace>
  <inkml:trace contextRef="#ctx0" brushRef="#br0" timeOffset="2560.6284">1799 2798 40 0,'-11'-27'33'16,"11"27"2"-16,-10-19-5 16,-7-6-15-16,17 25-3 15,-6-17-2-15,6 17-2 16,0 0-1-16,0 0-1 15,-21 29-2-15,19 0 0 16,-6-1-1-16,2 7-1 0,-1 3 0 16,-1 4-1-16,0-1 0 15,2-5 0-15,1-9-1 16,1-6 1 0,4-21-1-16,-6 25 1 0,6-25-1 15,0 0 0-15,19-21 0 16,-1 2 0-16,3 3-1 15,6-1 1-15,6-2 1 16,9 4-1-16,4 5-1 16,5 0 1-16,-1 10 1 15,-2 2-1-15,-4 6 0 16,-3 5 1-16,-10 9-1 0,-12 4 1 16,-13 5 0-16,-12 4 0 15,-11 3 0 1,-10 4-1-16,-10-3 1 15,-2-7-1-15,-3-5 0 0,-1-8 0 16,1-5 0-16,2-9-1 16,3-3-2-16,0-11-1 15,12 1-3-15,-11-23-7 16,26 6-26-16,-15-9-1 16,9-1 0-16,3-7 1 15</inkml:trace>
  <inkml:trace contextRef="#ctx0" brushRef="#br0" timeOffset="2765.8797">1632 2766 66 0,'0'0'36'0,"30"-20"2"15,3 20-11-15,-4-21-18 16,25 16-4-16,-4-5-2 15,6 2-3-15,6 16-6 16,-18-16-20-16,7 16-11 16,-9-4 0-16,-7 4 0 15</inkml:trace>
  <inkml:trace contextRef="#ctx0" brushRef="#br0" timeOffset="3268.7952">2289 2842 60 0,'0'0'38'0,"22"4"0"15,-22-4 1-15,15 27-28 16,-15-27-3-16,0 25-2 15,-2-4-1-15,4 12-2 16,-4-5-1-16,4 7 0 16,-2-6-1-16,2-4 0 15,-2-2 0-15,2-6 0 16,-2-17-1-16,0 0 0 0,0 0 0 16,0 0 0-16,6-25 0 15,-4-2-1-15,3-2 0 16,-1-9 0-16,4 2 0 15,3-5 1-15,3 7 0 16,3 1 0-16,3 6 0 16,3 8 1-16,0 6 0 15,8 15 0-15,-2 3 0 16,0 13-1-16,-4 7 1 16,-6 5 0-16,-4 7-1 15,-1 9 1-15,-6-8-1 16,-6-1 0-16,0-5-1 15,-6-15-2-15,8 8-4 0,-4-25-5 16,0 0-28-16,5-19 0 16,-5 19-1-16,6-36 0 15</inkml:trace>
  <inkml:trace contextRef="#ctx0" brushRef="#br0" timeOffset="3801.2825">3072 2620 26 0,'22'-14'35'0,"-22"14"0"0,0 0 2 16,19 0-13-16,-35-19-6 16,16 19-6-16,0 0-4 15,4-17-2-15,-4 17-1 16,0 0-1-16,-4-27 0 16,4 27-2-16,0 0 1 15,0 0-2-15,-32 14 1 16,10 11-1-16,-3 7 0 0,-2 14 0 15,-2 10-1-15,4 3 0 16,2 10 0-16,8 6 1 16,9 0-1-1,16-6 1-15,5-11 0 0,16-7 0 16,4-10 0-16,13-9 0 16,2-13 0-16,6-9 0 15,-2-12 1-15,-2-4-1 16,-6-1 0-16,-7-7-1 15,-4 3 1-15,-12 1-1 16,-6 1 0-16,-17 9 0 16,18-16-2-16,-18 16-1 15,0 0-6-15,0 0-32 0,-24-13-2 16,3 7-1 0,-2 10 0-16</inkml:trace>
  <inkml:trace contextRef="#ctx0" brushRef="#br0" timeOffset="6384.2947">8801 3518 8 0,'0'0'23'16,"23"5"-2"-16,-23-5-5 16,0 0-5-16,0 0 0 15,6-21 0-15,-6 21 0 16,8-19 0-16,-8 19 0 15,5-19 0-15,-5 19 0 0,6-19-2 16,-6 19-2-16,0 0-1 16,4-21-1-16,-4 21 0 15,0 0-1-15,-8-25 0 16,8 25-1-16,-5-18 1 16,5 18-1-16,-8-19-1 15,8 19 1-15,-10-17-1 16,10 17 0-16,0 0 0 15,-19-21 0-15,19 21 0 16,-25-4-1-16,7 6 0 16,18-2 0-16,-36 10-1 15,17-3 1-15,-5 10-1 16,1 3 0-16,-2 6 1 0,2 5 0 16,2 6-1-16,2 5 1 15,-1 6 0 1,3 2 0-16,1 0 0 15,7 3 0-15,1-7 1 0,6 4-1 16,4-2 0-16,6-2 0 16,3-2 0-16,9 2-1 15,3-5 1-15,8 1 0 16,5-6-1-16,7-5 0 16,3-2 0-16,8-6 1 15,0-8 0-15,6-5 0 16,2-8-1-16,-3-8 1 0,1-4-1 15,4-5 1-15,-2-6-1 16,-1-6 0-16,-1 0 0 16,-2-6 0-1,0 3 1-15,-6-5-1 16,0 3 0-16,-10-5 1 0,-1 1-1 16,-8-3 0-16,-2 1-1 15,-8-2 1-15,-4-4 0 16,-4 1 0-16,-7-1-1 15,-4 6 1-15,-6-2 1 16,-6-1-1-16,-7 5 0 16,-6 1 1-16,-6 7-2 15,-8-1 1-15,-7 2 1 0,-7-2-1 16,-7 2-1-16,-3 4 1 16,-5 2 0-1,0 0-1-15,-1 6-1 16,-1 1 0-16,8 7-2 0,2-1-3 15,16 20-4-15,-14-9-32 16,25 11 1-16,-4-5-1 16,14 9 1-16</inkml:trace>
  <inkml:trace contextRef="#ctx0" brushRef="#br0" timeOffset="6712.8974">8874 3734 63 0,'0'0'39'0,"0"0"-1"15,0 0 2-15,0 0-27 16,25 16-3-16,-25-16-3 16,45-2-2-16,-16 0-2 15,9 0-1-15,3-2 0 16,1 2-2-16,-1-4-2 16,-9-5-4-16,9 21-8 15,-22-18-26-15,-19 8 0 16,21-17-2-16,-15-3 2 0</inkml:trace>
  <inkml:trace contextRef="#ctx0" brushRef="#br0" timeOffset="7328.7239">8425 2956 31 0,'0'0'34'16,"-25"1"2"-16,25-1-5 16,-37 2-12-16,31 16-4 15,-21-24-4-15,27 6-2 16,-21 8-3-16,21-8-2 15,0 0 0-15,0 0-1 16,27 1-1-16,-4 1 0 16,2-4-1-16,8 2 0 0,2-1 0 15,-2-1-2-15,1 0-2 16,-7-8-2 0,4 14-5-16,-31-4-19 15,21-15-10-15,-21 15 0 0,0 0 0 16</inkml:trace>
  <inkml:trace contextRef="#ctx0" brushRef="#br0" timeOffset="9345.3098">8971 2660 26 0,'0'0'21'16,"-21"14"1"-16,21-14-3 0,-22 0-2 16,22 0-2-16,-21-2-2 15,21 2-2-15,-19-2-3 16,19 2-1-16,0 0-1 16,0 0-2-16,0 0-1 15,0 0-1-15,19-16-1 16,10 9 1-16,4-5 0 15,7 5 0-15,1-3 0 16,3 6 0-16,-5 0 1 16,-3 12 0-16,-12 2 0 15,-11 11 0-15,-13-4-1 16,-10 10-1-16,-15-2 1 16,-7 3 0-16,-9-1-2 0,-3-2 1 15,1-6 0-15,5-3-1 16,7-7 0-16,8-5 0 15,23-4 0-15,0 0 0 16,0 0 0-16,19-29 0 16,14 14 0-16,11 0-1 15,4 5 1-15,8 1 0 16,0 3 1-16,0 6-1 16,-10 4 1-16,-7 11 1 15,-12 4 0-15,-15 8 0 16,-16 0 1-16,-10 6-1 15,-15-3 0-15,-5 5 0 0,-9-5-1 16,-5-5 1-16,0-2-2 16,1-5 1-16,5-9-1 15,0-9-1-15,11-2-1 16,-2-11-2-16,14 3-1 16,-6-17-3-16,25 27-5 15,-29-38-26-15,25 21-1 16,2-2 0-16,2 19 1 15</inkml:trace>
  <inkml:trace contextRef="#ctx0" brushRef="#br0" timeOffset="9952.6786">9403 2770 47 0,'17'-20'38'0,"-17"20"0"16,0 0 1-16,0 0-21 15,0 0-6-15,0 0-4 0,6 21-1 16,4 2-3-16,-7 0 0 16,5 8-2-1,0-2 0-15,0 5 0 16,-1-3-1-16,-1-2 0 0,-2-6 0 16,-4-23 0-16,6 27-1 15,-6-27 0-15,0 0 0 16,0 0 0-16,0 0 0 15,0 0 0-15,-6-27 0 16,6 6 0-16,2-8-1 16,2-9 1-16,5 1-1 15,3 1 1-15,7 3 0 16,1 3 0-16,3 3 0 0,0 9 0 16,2 9 0-1,-4 9 1-15,0 9 0 16,-3 12-1-16,-5 3 1 15,-1 4-1-15,-3 7 1 0,-1 1-1 16,-2-3 1-16,-4-2-2 16,2-3 1-16,-4-7-1 15,-2-1 0-15,2-20-3 16,-2 26-2-16,2-26-4 16,0 0-22-16,-2 22-9 15,2-22 0-15,0 0 1 16</inkml:trace>
  <inkml:trace contextRef="#ctx0" brushRef="#br0" timeOffset="10548.3466">9991 2685 11 0,'0'0'32'0,"19"-15"1"16,-19 15 1-16,10-25-14 15,11 32-1-15,-21-7-2 16,0 0-5-16,0 0-2 15,0 0-3-15,0 0-1 0,21-3 0 16,-21 3-2-16,0 0-1 16,0 0 0-16,0 0-1 15,20-23 0 1,-20 23 0-16,9-23 0 0,-9 23-1 16,4-25 1-16,-4 25 0 15,-7-21-1-15,7 21 0 16,-26-8 0-16,7 14 0 15,-8 7 0-15,-6 8-1 16,1 10 0-16,-3 9 0 16,2 6-1-16,6 6 1 15,8 0-1-15,7 3 1 0,16-3 0 16,13 0 1-16,12-12 0 16,10-9-1-16,7-10 1 15,10-8 0-15,2-7 0 16,4-6 0-16,-4-9-1 15,-6-3 0-15,-6-5 0 16,-6 0-1-16,-5 7-3 16,-19-17-8-16,5 16-30 15,-17-9-1-15,-4 20 0 16,-14-30 0-16</inkml:trace>
  <inkml:trace contextRef="#ctx0" brushRef="#br1" timeOffset="14192.8736">627 2798 30 0,'0'0'34'0,"15"-23"1"16,-15 2-7-16,0 21-4 15,0-17-5-15,0 17-6 16,0 0-3-16,0 36-3 16,-4-13-1-16,4 23-2 0,-6 8 0 15,5 17-1-15,-9 6-1 16,8 0 0-16,-6 5-2 16,10-13 1-16,-4-9 0 15,2-11 0-15,2-16-1 16,-2-33 0-16,0 0 0 15,18-4-1-15,-9-32 1 16,-3-20-1-16,0-3 0 16,0-16 0-16,1-6 0 15,1 1 0-15,0-1 0 16,-1 6 0-16,1 16 1 16,4 13 0-16,-1 9 1 15,7 16-1-15,1 16 2 0,10 16 0 16,0 14-1-16,5 15 1 15,3 10-1-15,0 8 0 16,-1 7 0 0,-1 0 0-16,-4-5-1 0,-8-9 0 15,-2-10-2-15,-9-16-2 16,0 0-4-16,-12-25-21 16,0 0-13-16,-33-16 0 15,2 7 0-15</inkml:trace>
  <inkml:trace contextRef="#ctx0" brushRef="#br1" timeOffset="14329.0904">611 3195 72 0,'2'21'40'15,"33"-19"-1"1,17-9-1-16,33-16-37 0,-2 9-18 16,6-16-19-1,-8-5-1-15,-2 10-2 0,-18-2-1 16</inkml:trace>
  <inkml:trace contextRef="#ctx0" brushRef="#br1" timeOffset="15334.2612">10514 2526 62 0,'0'0'38'16,"0"0"1"-16,0 0 0 16,0 0-24-16,0 0-6 0,11 23-1 15,-9-2-3-15,10 15-1 16,-3 3-1-16,9 7-1 15,-1 4 0-15,3 3-1 16,-1-7 0-16,0-3 0 16,-2-11-1-16,-3-5-1 15,-1-8-1-15,-13-19-1 16,18 12-3-16,-22-29-3 16,4 17-8-16,-2-37-23 0,-8 1-1 15,-9-10 2 1,-2-2-1-16</inkml:trace>
  <inkml:trace contextRef="#ctx0" brushRef="#br1" timeOffset="15720.3681">10464 2543 40 0,'-22'-23'34'0,"13"6"3"15,9 17 0-15,15-44-12 16,24 36-15-16,-3-13-4 16,24 15 0-16,-4-1-1 15,14 10-1-15,-9 5 0 16,1 9-1-16,-14 6 1 15,-11 8-1-15,-20 5 0 0,-11 9-1 16,-16-7 0 0,-9 2 0-16,-6-5-1 15,0-8-1-15,0-8 0 16,4-10 0-16,21-9 0 0,0 0 0 16,2-25 0-16,21 10-1 15,10 0 1-15,3 7 0 16,9 2 0-16,5 12 0 15,0 9 1-15,-6 10-1 16,-5 10 1-16,-10 7 1 16,-16 2-1-16,-9 8 1 15,-14 0-1-15,-17-2 1 16,-9-6-1-16,-12-8 0 16,-10-3-2-16,-10-16-1 15,5 4-4-15,-18-30-35 16,13 11-1-16,2-6-1 15,11-2 0-15</inkml:trace>
  <inkml:trace contextRef="#ctx0" brushRef="#br0" timeOffset="21652.5142">2725 3863 8 0,'0'0'26'15,"0"0"-5"-15,0 0-3 16,0 0-1-16,20 0-4 16,-20 0-1-16,0 0-4 0,17-10-2 15,0 10-1-15,-17 0 0 16,33-11-2-16,-16 1-1 16,7 6 1-16,-5-7-1 15,6 11 0-15,-2-4 0 16,4 4 0-16,-2-6-1 15,6 6 1-15,8-4-2 16,3 2 2-16,4-1-1 16,4 1 0-16,1 0 0 15,3 2 0-15,0 2 0 16,3 0 0-16,-4 0 1 16,6 3-1-16,3-5 0 15,7 0 0-15,3-2 0 0,5 0-1 16,0-1 1-16,6 1-1 15,0 0 0-15,2 2 0 16,-2-2 1-16,6 4-1 16,-1-2 1-16,7-2-1 15,1 0 1-15,-1-2-1 16,5-2 0-16,-2-1 0 16,-5 1 0-16,-4 2 1 15,-4 0-1-15,-2 4 0 16,-2 0 0-16,1 0 0 15,3 0 0-15,-2 0 0 16,2-2 0-16,-2-1 0 16,-2 1 0-16,-2-4 0 0,-4 0 0 15,1 4 0-15,-5-2 0 16,-2 1 1 0,1-3-1-16,-1 0 1 0,1-2-1 15,1 1 0-15,2 1 0 16,-3-2 0-16,1 2 0 15,-1 3 0-15,-1 1 0 16,-3 2 0-16,-1 2 0 16,-1 1 0-16,-2-1 0 15,-3 2 0-15,-1-2 0 16,-2 0 0-16,-4 0 0 16,0 2 1-16,0 2-1 0,-1-1 0 15,-1 1 0-15,-2 0 1 16,0 2-1-1,0-3 0-15,-1-1 0 16,-3 2 1-16,0-6-1 16,3 4 1-16,-5-4-1 0,4 2 0 15,1 0 1-15,1-1 0 16,0-1-1-16,2-1 1 16,-1-1-1-16,-1-4 0 15,-4 2 0-15,-1 0 0 16,-7-2 0-16,-1 1 0 15,-4-1 0-15,-6 0-1 16,-4 4-2-16,-15-15-12 0,-6 17-20 16,0 0-2-1,-23-2 1-15,-2 6-1 16</inkml:trace>
  <inkml:trace contextRef="#ctx0" brushRef="#br0" timeOffset="23869.2596">4959 4818 1 0,'0'0'14'16,"0"0"13"-16,0 0 2 16,0 0-12-16,0 0-1 0,0 0-3 15,0 0-2-15,0 0-3 16,0 0-3-16,0 0-2 16,0 0-1-16,0 0 0 15,0 0-2-15,29-27 1 16,-29 27-1-16,33-21 1 15,-14 13 0-15,-19 8 2 16,29-11 0-16,-29 11 0 0,17 8 1 16,-17-8-1-1,-6 34 1-15,6-34 0 16,-21 37-1-16,4-22-1 16,-1 2-1-16,-1-3 1 15,19-14-1-15,-29 2-1 0,29-2 0 16,-13-25-1-16,13 25 0 15,13-29 0-15,1 12 1 16,3 3-1-16,0 6 2 16,3-1-1-16,-1 7 1 15,-19 2 1-15,29 15-1 16,-29-15 2-16,8 23-2 16,-8-23 1-16,-10 27-1 0,10-27 0 15,-27 25-1 1,27-25-2-16,-39 2-10 15,39-2-24-15,-30-11-3 16,30 11 2-16,-16-33-2 0</inkml:trace>
  <inkml:trace contextRef="#ctx0" brushRef="#br0" timeOffset="24516.0882">5294 4550 12 0,'-23'5'29'16,"23"-5"1"-16,0 0 0 16,20-15-14-16,1 7-7 15,-4-11-2-15,14 10-2 16,-4-7 1-16,15 9-2 16,-7-3 0-16,8 14 1 15,-11-2 0-15,1 15-1 16,-33-17 0-16,29 42 0 15,-29-15-1-15,-11 6-1 16,-11-5-1-16,-5 1 1 0,-5-4-2 16,1-4 0-16,0-5-1 15,6-7 1-15,7-7-1 16,18-2 1-16,0 0-1 16,0-27 0-16,20 14 0 15,5-5 0-15,4 3 1 16,5 0-1-16,7 3 2 15,-1 5-1-15,1 5 1 16,-3 6 1-16,-7 1-1 16,-2 9 2-16,-9-1-1 15,-7 8 1-15,-15 0 0 16,-6 10 0-16,-13-10 1 16,-10 10-1-16,-3-8-1 0,-3 2 0 15,-2-4 0-15,1-8-1 16,3 1-2-1,6-22-3-15,6 18-2 16,-2-33-9-16,25 23-23 0,-17-33-2 16,15 8 2-16,5 0-1 15</inkml:trace>
  <inkml:trace contextRef="#ctx0" brushRef="#br0" timeOffset="24884.007">5752 4521 36 0,'21'-2'36'16,"-4"2"1"0,-17 0 0-16,25 19-13 15,-25-19-13-15,0 0-4 16,19 21-2-16,1-7-2 16,-3-5-1-16,6 1 0 0,2-4-1 15,6 1-1-15,2-1 0 16,-2 2 0-16,2-3 0 15,-4 3 0-15,-4 2 0 16,-6-1 0-16,-2 5 0 16,-17-14 1-16,12 27-1 15,-16-3 1-15,-6-6 0 16,-7-1-1-16,-6 6 1 0,-6 2 0 16,-4-2-1-1,-2-2 1-15,1-6-1 16,-1-9 0-16,2 4-2 15,-2-16-4-15,18 8-8 0,0-25-25 16,-3-6 0-16,5-2 0 16,3-3 0-16</inkml:trace>
  <inkml:trace contextRef="#ctx0" brushRef="#br0" timeOffset="25057.0862">5790 4534 76 0,'21'-2'38'16,"6"-2"0"-16,6 12-8 16,-8-19-22-16,21 7-5 15,-5-4-3-15,-4-7-7 16,15 3-29-16,-18 8-2 0,-3 3 0 16,-8 1-1-16</inkml:trace>
  <inkml:trace contextRef="#ctx0" brushRef="#br0" timeOffset="25627.6604">6326 4621 67 0,'18'19'38'15,"-18"-19"1"-15,11 28-1 0,3-6-28 16,-14-22-4-16,4 42-2 16,-2-23-1-16,-2 8-1 15,0-2-1-15,0-4 0 32,-2-2-1-32,2-19 0 0,-4 19-1 0,4-19 0 15,0 0-2-15,0-32 0 16,7 7 0-16,-1-6 1 15,6 2 0-15,1-3 0 16,1 7 1-16,3 0 1 16,1 4 2-16,1 11-1 15,-19 10 2-15,36 2-1 16,-18 4 1-16,1 11 0 0,-3 0 0 16,1 4-1-16,-5 2 1 15,-1 0-2-15,-3-5 0 16,-8-18 0-1,8 25 0-15,-8-25-1 0,0 0 0 16,0 0 0-16,21-18 0 16,-10-3-1-16,5-2 2 15,1-4-2-15,6 6 1 16,0 0 1-16,1 4-1 16,1 9 0-16,-4 8 1 15,0 14 0-15,-4 7 0 16,-3 11-1-16,-1 11-2 15,-7-20-11-15,0 17-27 0,7-11-1 16,7-14 0-16,-1-4-2 16</inkml:trace>
  <inkml:trace contextRef="#ctx0" brushRef="#br0" timeOffset="26324.652">8988 4379 30 0,'0'0'36'16,"0"0"0"-16,0 0 1 0,0 0-14 15,14 21-7-15,-26-4-5 16,20 23-3-16,-10-5-3 16,8 11-1-16,-6-2-1 15,2 2-1-15,1-4-2 16,-3-7-2-16,8 5-6 16,-21-11-30-16,9-12-1 15,4-17-2-15,0 0 1 16</inkml:trace>
  <inkml:trace contextRef="#ctx0" brushRef="#br0" timeOffset="27068.5721">7092 4768 34 0,'0'0'21'0,"0"0"-1"16,0 0-2-16,17 2-3 0,-17-2-3 15,24-8-4-15,-1 12-2 16,-4-13-2-16,16 11-1 16,-1-12 0-16,11 8-1 15,5 0 0-15,8 4 0 16,4-4-1-16,7 0 1 16,4 0-1-16,8 2 0 15,4 0 0-15,4 2 0 0,2-4 0 16,5 8 1-1,-2-6 0-15,7 0 0 16,-5-4 0-16,3 2 0 16,-7-1 0-16,-3 1-1 0,-12 0 0 15,-8-2-2-15,-9 12 0 16,-19-8-7-16,-3 5-25 16,-18 9-1-16,-20-14 0 15,0 0 0-15</inkml:trace>
  <inkml:trace contextRef="#ctx0" brushRef="#br0" timeOffset="27865.0554">2324 4475 7 0,'0'0'32'16,"10"-18"1"-16,-10 18-7 16,0 0-5-16,0 0-1 0,5 18-4 15,1 24-3-15,-19-8-5 16,9 28-2-16,-8-7-2 16,7 9-1-1,-5-5 0-15,2-7-4 0,6 0-1 16,2-52-16-16,-11 32-19 15,11-32-1-15,0 0 0 16,21-34 0-16</inkml:trace>
  <inkml:trace contextRef="#ctx0" brushRef="#br0" timeOffset="28909.9317">2608 4824 1 0,'0'0'24'16,"0"0"4"-16,34 19 1 15,-7-15-16-15,-27-4-2 16,50-6-1-16,-24-5 0 0,14 11-2 16,-11-14-1-16,11 12-2 15,-5-13-1-15,6 11 0 16,-9-7-1-16,7 9-1 16,-6-10 1-16,7 12-1 15,-5-6 1-15,6 4-1 16,-5-3 0-16,7 1 1 15,-1 0-2-15,2 2 1 16,-1 0 0-16,-1 2-1 16,-3 0 0-16,1 4 0 15,-5-2 0-15,0 2-1 16,-4-2 1-16,1 0-1 16,-3-2 1-16,-2 0 0 0,2 2-1 15,0-1 0-15,-2 1 0 16,2 2 1-16,-4 0-1 15,4 2 0-15,-4-2 1 16,4 1 0-16,-4-1-1 16,4-2 1-16,-2 0 0 15,2-4 0-15,-2 2-1 16,2 0 1-16,-4 0-1 16,2 10 0-16,-4-8 1 15,4 7-1-15,-4-1 1 16,1-4-1-16,3 5 0 15,-8-7 0-15,6 6 0 16,-4-4 1-16,4 2-1 0,-2-6 0 16,4 0 0-16,4-2 0 15,2 0 0-15,8 2 0 16,-1-6 1 0,3-4-1-16,-1 10 1 0,-3 0-1 15,-5 2 0-15,-5 6 0 16,-6-4 1-16,-3 5-1 15,-20-9 1-15,21 18-2 16,-21-18 0-16,0 0-2 16,9 21-9-16,-9-21-26 15,0 0 0-15,-30 15-2 16,10-11 2-16</inkml:trace>
  <inkml:trace contextRef="#ctx0" brushRef="#br0" timeOffset="29745.0522">8710 4661 25 0,'0'0'33'15,"0"0"1"-15,0 0 0 16,-5 23-15-16,5-23-6 0,0 0-4 16,0 0-3-16,17 4-1 15,-17-4-2-15,27 11 0 16,-10-5-1-16,10 4 0 15,0-5 0-15,6 5-1 16,-2-6 0-16,0 1 0 16,-2-3 1-16,-4 2-1 15,-25-4 2-15,19 21 0 16,-29-3-1-16,-7 8 1 16,-14 1 0-16,-2 6 1 15,-3-4-3-15,-1-2-1 16,8-1-4-16,-9-28-18 15,14 10-18-15,3-12-1 0,4-5 1 16,-2-5-3-16</inkml:trace>
  <inkml:trace contextRef="#ctx0" brushRef="#br0" timeOffset="30744.2792">2768 4645 15 0,'0'0'32'16,"19"-11"0"-16,-19 11-6 16,0 0-12-16,0 0-2 15,-6-19-1-15,6 19-2 0,-23 15-2 16,11 4-1-16,-13-5-2 16,4 11 0-16,-14 3-1 15,7 5 0-15,-9 0-1 16,6-1-1-16,0 1 1 15,6-2-1-15,4-5 1 16,5 1-1-16,13-9 1 16,3-18-1-16,25 30 1 15,-2-14 0-15,2-3 1 16,4 4-1-16,-2-1 0 16,2-1 0-16,-6-4-1 15,0 1 1-15,-23-12-2 16,27 10-3-16,-10-5-4 0,-17-5-29 15,0 0-4-15,14-23 1 16,-14 23-1-16</inkml:trace>
  <inkml:trace contextRef="#ctx0" brushRef="#br0" timeOffset="32176.5749">5748 3481 42 0,'0'0'29'15,"11"-25"-6"-15,-11 25-1 16,6-17-4-16,-6 17-4 16,0 0-4-16,0 0-2 15,0 0-2-15,0 0-1 16,0 0 0-16,23 34-2 16,-21-11 2-16,8 10-2 15,-6 0 1-15,5 7-2 0,-5 4 1 16,4 0-1-16,-2-2 1 15,1-3-2-15,1-7 0 16,-2-5-1-16,2-2 1 16,-3-8 0-16,-5-17-1 15,12 20 0-15,-12-20 1 16,0 0-1-16,4-21 1 16,-4 3-1-16,-2-9-1 15,2-7 1-15,-2-12-1 16,0-2 1-16,-2-2-2 15,0 2 1-15,0 2 0 16,1 4 1-16,1 3-1 16,0 13 1-16,2 6-1 0,0 20 1 15,5-19 0-15,-5 19 1 16,0 0-1-16,20 41 1 16,-14-3 1-16,-3 8 0 15,-1 11 0-15,0 11 0 16,-2 1 0-16,0-2-1 15,-2-10 1-15,0-7-1 16,2-13 0-16,0-10-1 0,0-10 0 16,0-17 1-1,0 0-2-15,0 0 1 16,6-33-1-16,-4-3 0 16,2-8-1-16,-4-18-1 0,4-1 0 15,-2-4 0-15,0 9 1 16,-4 5 0-16,0 16 0 15,-2 16 2-15,4 21-1 16,-14 21 2 0,5 16 0-16,1 9 0 0,2 9-3 15,-3-9-7-15,13 8-28 16,-4-10-2-16,3-11-1 16,5-8 1-16</inkml:trace>
  <inkml:trace contextRef="#ctx0" brushRef="#br0" timeOffset="34488.7602">5132 3211 3 0,'0'0'22'15,"0"0"-4"-15,0 0-3 16,0 0 0-16,0 0 0 15,0 0 0-15,18 11 0 16,-18-11-1-16,0 0-2 16,0 0-3-16,0 0-1 15,-20 4-3-15,20-4-1 0,-19 10-2 16,19-10-1 0,-19 11 0-16,19-11-1 15,0 0 0-15,0 0 0 16,0 0 0-16,29-23-1 15,-6 12 1-15,0 1 0 0,0 0 1 16,0 10 1-16,-23 0 0 16,25 8 0-16,-25-8 1 15,-3 29 0-15,-13-12 0 16,1 2 0-16,-8-5-1 16,3-3-1-16,3 1-1 15,0-6-3-15,17-6-2 16,-25 1-8-16,25-1-23 0,0 0-2 15,0 0 0 1,0 0 0-16</inkml:trace>
  <inkml:trace contextRef="#ctx0" brushRef="#br0" timeOffset="34841.0892">5238 2875 48 0,'10'-17'35'15,"-10"17"1"-15,10 17-3 16,-10-17-20-16,11 29-3 0,-11-29-1 15,18 53-3-15,-13-18-1 16,11 11-1-16,-6 0-1 16,3 0-1-16,-1-9-1 15,-5-3-1-15,3-3-1 16,-6-12-1-16,2 0-1 16,-6-19-4-16,0 0-9 15,0 0-23-15,0 0 0 16,-12-32 0-16,0 3 1 15</inkml:trace>
  <inkml:trace contextRef="#ctx0" brushRef="#br0" timeOffset="35192.1796">5248 2933 45 0,'27'-2'33'0,"-27"2"1"16,43-27-5-16,-9 25-21 15,-9-10-2-15,20 5 0 16,-11-5-2-16,7 3-1 16,-8-9-1-16,1 9 1 15,-10-5 0-15,-1 10 0 16,-23 4 1-16,25 6-1 16,-25-6 1-16,2 27 0 15,-12-8-1-15,4 10 0 16,-5 2 0-16,3 7-1 0,-4-1 1 15,7 1-1-15,-1-7-1 16,4-5-1-16,2 3 0 16,4-6 0-16,4-2-1 15,-8-21-2-15,17 29-3 16,-17-29-7-16,0 0-26 16,19-15 0-16,-19 15 0 15,10-37-1-15</inkml:trace>
  <inkml:trace contextRef="#ctx0" brushRef="#br0" timeOffset="35524.154">5736 2854 62 0,'0'0'35'16,"0"0"0"-1,19 29-5-15,-19-29-22 16,0 0-3-16,16 19-2 0,3-6-1 15,2-7 0-15,6 2-1 16,2-3 0-16,6 5-1 16,-2-8 1-16,0 2 0 15,-5 0-1-15,-2 1 2 16,-9-1-1-16,-17-4 1 16,15 27 0-16,-20-10 0 15,-11 6 0-15,-5 4-1 0,-4-4 1 16,-4-2-1-1,0 2-2-15,-2-9-1 16,6 1-3-16,-10-23-7 16,35 8-25-16,-38-19-2 0,15-2 1 15,-4-2 0-15</inkml:trace>
  <inkml:trace contextRef="#ctx0" brushRef="#br0" timeOffset="35704.5559">5645 2856 43 0,'22'-21'36'0,"10"0"0"16,5-2 0-16,6-16-21 0,9 26-6 15,-14-10-5 1,8 6-4-16,-1 11-6 16,-20-11-16-16,2 15-14 15,-4 5 0-15,-23-3-1 0,23 12 2 16</inkml:trace>
  <inkml:trace contextRef="#ctx0" brushRef="#br0" timeOffset="36425.134">6213 2773 16 0,'0'0'34'16,"19"-9"2"-16,-19 9 0 15,19 21-12-15,-19-21-8 16,0 0-3-16,14 27-4 15,1 1-3-15,-11-5-1 16,9 4-1-16,-7-4-2 16,4 2 0-16,-6-4-1 15,1-3 0-15,-5-18 0 16,0 0-1-16,0 0-1 16,0 0 1-16,0 0-2 15,0 0 1-15,4-25 0 0,-8 2-1 16,4-2 1-16,-1-4 0 15,1 8 0-15,3 2 1 16,1 0 0-16,-4 19 1 16,18-23 0-16,-18 23 0 15,27 5 1-15,-10 11-1 16,-17-16 1-16,35 34 1 16,-22-11-2-16,3 0 1 15,-5-2-1-15,-1 2 1 16,-10-23-2-16,9 33 1 15,-9-33 0-15,0 0-1 16,0 0 0-16,0 0 0 16,0 0 0-16,-7-33-1 0,9 6 0 15,-2-5 0 1,4-5 1-16,3 3-1 16,3-1 1-16,3 8 0 15,3 8 0-15,5 12 1 0,-2 7 0 16,5 9 0-16,-1 8 0 15,-2 7-1-15,-2 2 1 16,0 1 0-16,-3 0-1 16,-6-6-2-16,3 0-2 15,-13-21-11-15,0 0-25 16,0 0-1-16,0 0 0 16,0 0 0-16</inkml:trace>
  <inkml:trace contextRef="#ctx0" brushRef="#br0" timeOffset="173926.0997">1580 6479 34 0,'7'-17'34'0,"-7"17"-6"15,10-35-3-15,-10 35-2 16,0 0-4-16,0 0-4 16,-19 23-4-16,19 14-3 15,-14-3-2-15,10 24-1 16,-7 7-1-16,7 20 0 15,-2 7-1-15,6 11-1 16,0 1-1-16,4-1 0 16,6-7 0-16,7-15-1 15,6-16 0-15,12-21 0 16,3-19 1-16,7-19-1 16,1-21 0-16,-2-14 0 15,-1-13 1-15,-3-14 0 0,-7-13-1 16,-6-12 0-1,-4-13 1-15,-4-5-1 16,-3 3 1-16,-3 6-1 16,-1 7 0-16,-4 14 1 0,-2 15 0 15,-1 27 0-15,-5 27 0 16,6 27 1-16,-6 23 0 16,6 21 0-16,-4 15 0 15,4 20 0-15,1 7-1 16,7 0-1-16,3-5 0 15,8-16 1-15,6-14-2 16,6-22 1-16,11-23 0 16,2-28-1-16,4-12-3 15,-6-32-7-15,6 3-30 16,-13-18-2-16,-10 1 0 16,-8-13-1-16</inkml:trace>
  <inkml:trace contextRef="#ctx0" brushRef="#br0" timeOffset="176803.068">2637 6857 48 0,'0'0'35'0,"17"4"0"16,-17-4 1-16,0 0-25 15,23-4-3-15,-6-11-1 16,24 7-2-16,-1-11-2 16,14 0-3-16,2 0-1 0,0-8-5 15,14 19-9-15,-18-7-20 16,-10 5-1-16,-11 10 0 16,-31 0 0-16</inkml:trace>
  <inkml:trace contextRef="#ctx0" brushRef="#br0" timeOffset="176946.7271">2831 7043 68 0,'-29'40'37'0,"8"-3"1"15,13-10-1-15,16-10-29 16,11-11-5-16,18-16-8 16,25-1-28-16,-6-5-4 0,-2-7 1 15,2 0-2-15</inkml:trace>
  <inkml:trace contextRef="#ctx0" brushRef="#br0" timeOffset="177707.9227">3935 6717 55 0,'0'0'37'0,"11"-23"0"15,-11 23 1-15,0 0-26 16,0 0-1-16,14 17-3 16,-14-17-3-16,2 20 0 15,-2-20-2-15,0 0-1 16,9 17 0-16,-9-17-1 15,0 0 0-15,18-19 0 16,-18 19 0-16,9-33-1 16,-7 12 1-16,-2 2 0 15,-8-2-1-15,8 21 0 16,-32-18 1-16,3 22-1 16,-10 2 0-16,-7 21 0 0,-6 9 1 15,0 8-1-15,2 10 1 16,5 0 0-1,9 1 0-15,12-5 0 0,17-8 0 16,11-11-1-16,15-17 0 16,16-16 0-16,3-16 0 15,5-12 0-15,-1-14 0 16,-1-4-1-16,-7-6 2 16,-5 4-1-16,-11 8 0 15,-9 3 0-15,-9 16 0 16,0 23 1-16,-19 12-1 15,2 30 1-15,-5 18 0 16,-1 16 1-16,0 11-1 0,6 16 0 16,9 1-1-16,14-4 1 15,11-10-2 1,14-17 1-16,9-20 0 16,13-14-1-16,4-24 0 0,3-15 1 15,-2-11 0-15,-8-14 1 16,-5-12 0-16,-11-5-1 15,-13-12 0-15,-5-5 1 16,-16 1-1-16,-10 3 1 16,-13 5 0-16,-10 15-1 15,-11 12 0-15,-10 10 0 16,2 22-1-16,-2 12-2 16,11 20-6-16,-12-3-32 15,29-3-1-15,9-16-1 0,17-19 0 16</inkml:trace>
  <inkml:trace contextRef="#ctx0" brushRef="#br0" timeOffset="178314.1848">4396 6403 85 0,'0'0'40'0,"0"0"0"16,3-33-8-16,19 52-20 15,-17-2-4-15,19 20 0 0,-9 7-2 16,12 19-1-16,-4 4-2 16,6 10-1-16,-2 2 0 15,4-3 0-15,-2-8-2 16,0-3 1-16,0-15 0 16,-2-12-1-16,-2-11 1 15,-2-12 0-15,0-17 0 16,-2-13-1-16,-1-20 1 15,-1-14-1-15,-4-15 1 16,-1-14-1-16,1-13 0 16,-3-6 0-16,1-1 0 15,3 4-2-15,-1 8-2 16,1 5-4-16,11 27-33 0,-14 2-3 16,-7 18 1-16,-4 9-2 15</inkml:trace>
  <inkml:trace contextRef="#ctx0" brushRef="#br0" timeOffset="182134.6302">5734 6633 34 0,'0'0'36'0,"0"0"0"16,0 0 1-16,0 0-13 15,-21 2-10-15,40 3-2 16,-19-5-4-16,35 0-2 16,-12-3-1-16,12 1-1 15,0-8-2-15,5 4-1 16,2-5-1-16,-5 1-4 15,2 4-3-15,-18-19-11 16,2 20-21-16,-23 5-1 16,0 0 1-16,0 0 0 15</inkml:trace>
  <inkml:trace contextRef="#ctx0" brushRef="#br0" timeOffset="182303.9473">5678 6865 77 0,'-4'23'39'15,"4"-23"0"-15,35 23-2 16,6-16-29-16,1-18-4 16,10-6-4-16,0 3-4 15,-11-20-18-15,1 13-16 16,-7-4 0-16,-10 6-1 16,-10 1 0-16</inkml:trace>
  <inkml:trace contextRef="#ctx0" brushRef="#br0" timeOffset="184231.1406">6978 6209 39 0,'0'0'33'0,"4"-21"2"15,-4 21 0-15,0 0-19 16,4-23-4-16,-4 23-2 15,0 0-1-15,6 34-3 16,-14-9 0-16,6 19-1 0,-6 8-1 16,3 13-1-16,-1 0-1 15,2 5-1-15,2-1 0 16,2-6-1-16,4-6 0 16,0-12-2-16,7-9-1 15,-11-36-3-15,27 40-8 16,-27-40-24-16,23-17-1 15,-9-6 0-15,1-12 0 16</inkml:trace>
  <inkml:trace contextRef="#ctx0" brushRef="#br0" timeOffset="184616.426">7225 6316 51 0,'0'0'35'15,"21"-9"2"-15,-21 9 0 16,0 0-24-16,10 42-1 15,-31-21-3-15,5 19-2 16,-14-3-3-16,1 5 0 16,-6-10-3-16,2 1 1 15,0-12-1-15,4-6-1 16,4-5 1-16,6-6-1 16,19-4 0-16,-27-2 0 15,27 2 0-15,0 0 0 16,0 0 1-16,0 0 0 15,-4 17 1-15,20 1-1 16,3-7 2-16,8 8 0 0,0 0-1 16,8 2 1-1,-1-1-1-15,3-1-1 16,-4 2 0-16,-2-8 0 16,-2 5-1-16,-4-5 0 0,0 2-2 15,-8-7-1-15,4 2-4 16,-21-10-6-16,35-21-28 15,-23 3 0-15,3-1-1 16,-5-13 1-16</inkml:trace>
  <inkml:trace contextRef="#ctx0" brushRef="#br0" timeOffset="185359.9434">7675 6335 89 0,'25'-7'40'16,"-25"7"1"-16,19 11-1 15,-19-11-31-15,17 19-2 16,-17-19-3-16,16 25 0 16,-16-25-2-16,17 25-1 15,-17-25 0-15,19 12 0 16,-19-12 0-16,0 0-1 15,20-16 0-15,-20 16 1 16,4-25-1-16,-4 25 0 16,-10-30 0-16,0 13 1 15,10 17-1-15,-31-29 0 16,8 17 0-16,-4 8 0 0,-2 3 0 16,-5 1 0-16,-3 9 0 15,0 8 0-15,1 4 0 16,1 12 0-16,8 0 0 15,2 7 0-15,7-2 0 16,13-1 0-16,5-3 0 16,7-7 0-16,15-13 0 15,5-13 0-15,5-10 0 16,7-18 0-16,1-4 0 16,-3-7-1-16,2-10 1 15,-10-2 0-15,-4 6-1 16,-8 2 0-16,-7 7 0 15,-6 10 1-15,-4 25 0 0,0 0 1 16,-24 8 0-16,9 30 0 16,-6 16 0-16,0 19 0 15,-5 13 0-15,5 10 0 16,6 4-1-16,5-4 0 16,12 0 0-16,14-18 1 15,9-10-2-15,13-19 1 16,10-18 0-16,5-17 0 15,2-16-1-15,-1-14 1 16,-5-12 0-16,-9-9 0 16,-11-7 1-16,-15 0-1 15,-12-4 0-15,-16 6 0 16,-15 7 0-16,-11 6 0 0,-5 12-1 16,-5 6 0-16,4 13-2 15,0-2-4-15,17 24-6 16,-4-14-29-16,33-10 0 15,-20 23-1-15,20-23 1 16</inkml:trace>
  <inkml:trace contextRef="#ctx0" brushRef="#br0" timeOffset="185967.3073">8132 6468 45 0,'9'-18'35'15,"-9"18"1"-15,0 0 0 16,-5-28-19-16,5 28-4 15,0 0-2-15,0 0-3 16,0 0-2-16,7 21 0 16,-7-21-2-16,-11 42 0 15,3-21-1-15,2 14 0 0,-2-3-1 16,1 3-1-16,1-6 0 16,0-1 0-16,2-5-1 15,4-23 0 1,-4 27 1-16,4-27-1 15,0 0 1-15,-5-19-1 0,5 19 0 16,0-36 0-16,2 3 0 16,1-2 0-16,5-7 0 15,4 0-1-15,3 2 1 16,4 1 0-16,3 3 0 16,-1 5 0-16,2 10 1 15,-2 12-1-15,0 10 0 16,-1 15 1-16,-3 7-1 0,1 13 1 15,-1 3 0 1,0 5 1-16,-1 2-2 16,-1 0 1-16,1-2 0 15,-5-8 0-15,1-5-1 0,-7-10-1 16,1-2-2-16,-6-19-2 16,0 20-4-16,-19-38-11 15,19 18-21-15,-37-21-1 16,14 8 0-16,-12-5 1 15</inkml:trace>
  <inkml:trace contextRef="#ctx0" brushRef="#br0" timeOffset="186128.0056">8082 6638 67 0,'0'0'39'0,"0"0"0"0,36-9 1 16,-1 11-24-1,-8-16-7-15,19 12-4 16,-5-5-3-16,1-3-4 0,1 10-7 15,-18-6-29-15,2-3-2 16,-10-3 0-16,-17 12-1 16</inkml:trace>
  <inkml:trace contextRef="#ctx0" brushRef="#br0" timeOffset="187394.3423">8909 6284 33 0,'21'-16'34'0,"4"9"2"15,-3-7 0-15,-5-13-15 16,8 25-6-16,-27-23-5 16,2 25-2-16,-4-19-3 15,4 19-1-15,-44-4 0 16,11 12-2-16,-13 2 1 15,-3 11-1-15,-5 4 1 16,0 7-2-16,4 5 1 16,8 3-1-16,9-2 0 15,10 1 0-15,15-7-1 0,12-11 0 16,17-9 0 0,12-14 0-16,8-11-1 15,3-12 0-15,2-8 2 0,-1-7-2 16,-3-2 0-16,-5-1 2 15,-10 5-2-15,-8 5 2 16,-7 5 0-16,-7 10 0 16,-5 18 0-16,0 0 1 15,-11 18 2-15,-3 20-1 16,-3 10 1-16,0 15-2 16,-3 14 0-16,3 9-1 15,1 4 1-15,7-3-2 16,7-7 0-16,8-9-1 15,9-13 1-15,10-16 0 16,8-13-1-16,11-20 1 16,3-9-1-16,3-15 0 0,-4-10 0 15,-3-4 0-15,-7-7 0 16,-11 0 1-16,-9-3 1 16,-16 5-1-16,-14 3 1 15,-9 4 0-15,-10 8-1 16,-5 4 1-16,-3 9-1 15,-1 4-2-15,5 11-2 16,-3-9-7-16,40 0-30 16,-41 23-1-16,41-23 0 15,-23 25 0-15</inkml:trace>
  <inkml:trace contextRef="#ctx0" brushRef="#br0" timeOffset="188206.4133">9304 6452 54 0,'18'-19'38'0,"-18"19"2"15,0 0 0-15,4-38-17 16,-4 38-9-16,0 0-5 15,0 0-2-15,0 0-3 16,19 29-2-16,-13-10 1 16,3 6-2-16,-5 5 0 15,4 11 1-15,-4-1-1 16,2 4 0-16,-3-7 0 16,-1-3-1-16,0-5 0 0,0-12-1 15,-2-17 0-15,0 0-1 16,0 0 0-16,12-33 0 15,-10 7 1-15,-6-13-1 16,2 1 0-16,-2-2 1 16,-2 3 0-16,2-1 1 15,6 5 0-15,4 3-1 16,6 5 1-16,7 5 0 16,6 7 1-16,4 7 0 15,2 2 0-15,2 8-1 16,-1 4 1-16,-1-2 0 15,-8 7 0-15,-3 4 1 16,-20-17-1-16,13 33 0 0,-13-33 0 16,-19 31 0-16,2-16-1 15,-1-2 1-15,1-3-1 16,17-10 0-16,-25 8 0 16,25-8 0-16,0 0 0 15,25 11 0-15,-4-1 0 16,2-3 1-16,4 11-1 15,-2 3 0-15,-2 6 1 16,-7 1-1-16,-6 3 1 16,-10 0 0-16,-6-4 0 15,-12 1 0-15,-7-5-1 16,-6-7-1-16,-5-1-3 16,-16-24-10-16,5 9-28 0,-14-12-1 15,1 6 0-15,-6-7 0 16</inkml:trace>
  <inkml:trace contextRef="#ctx0" brushRef="#br0" timeOffset="188958.3157">7125 7212 42 0,'-23'17'35'15,"23"-17"-2"-15,-20 19-5 16,1-24-6-16,25 24-6 15,-6-19-4-15,0 0-3 16,25 2-3-16,15 2-1 16,9-14-1-16,24 10 0 15,16-10 0-15,26 1-1 16,17-1 1-16,22 1-1 16,8-1 0-16,12 0-1 0,-3 1 1 15,-7 1-1-15,-13 2 0 16,-20 3 0-16,-23 1-1 15,-21 2 0-15,-22-2 0 16,-19 0 0-16,-17 4-1 16,-9-2 0-16,-20 0 0 15,0 0 0-15,0 0-2 16,0 0 0-16,0 0-4 16,-22-21-5-16,22 21-31 15,-17-10-1-15,0 8 1 16,-4-4-1-16</inkml:trace>
  <inkml:trace contextRef="#ctx0" brushRef="#br0" timeOffset="192730.6138">7827 7647 49 0,'6'-26'37'0,"-6"26"1"16,0 0-1-16,-14-27-19 16,14 27-6-16,4 17-3 15,6 12-3-15,-6-1-1 16,7 15-2-16,-1 5 0 16,1 7-1-16,1 5-1 15,0-1 0-15,-3-9 0 16,1-8 0-16,-4-9 0 0,1-12 1 15,-7-21-1-15,0 0-1 16,12-36 1-16,-10-5 0 16,-2-9 1-16,4-9-2 15,0-6 1-15,3 1 0 16,3 5 0-16,5 7-1 16,8 12 1-16,8 9-2 15,12 12 0-15,-1 4-5 16,22 22-25-16,-14-5-10 15,0 2-2-15,-11 0 1 16</inkml:trace>
  <inkml:trace contextRef="#ctx0" brushRef="#br0" timeOffset="229878.4545">3985 8114 12 0,'4'-27'29'16,"-4"27"1"-16,2-21-3 15,-2 21-8-15,0 0-4 16,-10-33-3-16,10 33-2 16,0 0-1-16,8-17-2 15,-8 17-2-15,0 0 1 16,0 0-2-16,0 0 0 16,-2 28-1-16,2 5 1 15,-4 5-1-15,4 12 0 0,-2 4-1 16,2 15 1-1,-2-4-1 1,2 6-1-16,2-4 1 0,2-5-1 0,0-9 0 16,5-5-1-16,-3-9 1 15,2-18-2-15,-8-21 1 16,11 21 1-16,-11-21-1 16,0 0 0-16,0 0 0 15,8-27-2-15,-8 27-1 16,-6-25-2-16,6 25-3 15,-11-25-6-15,11 25-26 16,0 0 1-16,-12-17 0 16,12 17 1-16</inkml:trace>
  <inkml:trace contextRef="#ctx0" brushRef="#br0" timeOffset="230239.0727">3796 8800 21 0,'0'0'34'16,"0"0"1"-16,0 0 1 15,-16-27-17-15,34 35-3 16,-18-8-2-16,0 0-5 16,17 2-3-16,0 15-1 0,-9 0-1 15,8 10-1 1,-7 4-1-16,5 0 0 15,-1 3-1-15,3 1 0 16,1-8 0-16,2-6 0 0,1-12 0 16,-1-5 0-16,0-10-1 15,-2-9 0-15,-1-8 1 16,-5-8-1-16,-1 1 1 16,-4 1-1-16,-2 2 0 15,-6 2-1-15,4 4-3 16,-6-2-4-16,25 11-32 15,-21 12 1-15,17-26-2 16,-17 26 1-16</inkml:trace>
  <inkml:trace contextRef="#ctx0" brushRef="#br0" timeOffset="231811.1464">3024 10007 28 0,'0'0'35'0,"8"-21"1"16,-10 0-7-16,2 21-6 0,6-25-4 15,-6 25-6-15,0 0-3 16,19 0-2 0,-19 0-3-16,12 25 0 15,-7-1-1-15,11 19 0 0,-3 5-2 16,12 17 1-16,2 8-1 15,6 7 0-15,2 7-1 16,4-1 1-16,-1-4-2 16,-1-7 1-16,-1-8-1 15,-5-9 1-15,-8-14-1 16,-1-9 1-16,-11-12 0 16,-11-23-1-16,23-4 1 15,-13-19-1-15,-4-19 2 0,1-14-2 16,1-15 1-1,0-8-1-15,3-9 0 16,-1 2 0-16,-2 1 1 16,-2 5-2-16,1 15-1 0,-3 9-2 15,6 16-2-15,-10-3-7 16,21 18-30-16,-11 2 1 16,-10 23-1-16,29-26 1 15</inkml:trace>
  <inkml:trace contextRef="#ctx0" brushRef="#br0" timeOffset="233126.765">3985 10223 44 0,'0'0'34'16,"-18"10"1"-16,18-10-12 16,0 0-4-16,-3 17-7 15,3-17-3-15,0 0-3 16,27-5-2-16,3 3-1 16,3-6-1-16,10 4-1 15,3-4-2-15,-4 1-3 16,3 7-2-16,-16-14-4 15,7 28-9-15,-36-14-12 16,0 0-6-16,-7 21 2 0,-19-2 0 16</inkml:trace>
  <inkml:trace contextRef="#ctx0" brushRef="#br0" timeOffset="233273.2222">4070 10385 47 0,'-18'11'34'0,"18"-11"2"15,0 35-9-15,0-35-11 16,29 9-5-16,-10-9-6 15,14-2-7-15,10 10-16 0,-3-14-17 16,-3-7 0 0,3-3-1-16,-5-8-1 15</inkml:trace>
  <inkml:trace contextRef="#ctx0" brushRef="#br0" timeOffset="233614.7909">4814 9744 52 0,'0'0'39'0,"0"0"-1"0,0 0 1 16,0 0-26-16,-17 19-1 16,24 14-4-16,-10-3-2 15,10 15-2-15,-5 4 0 16,2 11-1-16,0-3-2 16,0 5 0-16,0-7-1 15,0-14-3-15,1-3-2 16,-5-38-5-16,20 35-21 15,-20-35-10-15,23-27 0 16,-10-10 1-16</inkml:trace>
  <inkml:trace contextRef="#ctx0" brushRef="#br0" timeOffset="233946.6388">5078 9761 52 0,'0'0'36'15,"0"0"2"-15,0 0 0 16,0 0-24-16,-29 31-4 15,-5 0-2-15,3 15-2 16,-13-4-1-16,3 4-2 16,-3-4-1-16,9-4-1 15,4-3 0-15,8-10-1 16,7-6 0-16,16-19 1 16,0 25-1-16,0-25 0 15,29 23 1-15,-7-8 0 16,-1-5 1-16,0 3-1 15,-2 3 1-15,-1 1-1 16,-3 4 0-16,1 0 0 0,-5-2-1 16,-11-19 0-1,21 33-3-15,-21-33-1 16,33 19-5-16,-27-36-14 0,15 5-18 16,0-14 0-16,4-1 0 15,2-10 1-15</inkml:trace>
  <inkml:trace contextRef="#ctx0" brushRef="#br0" timeOffset="234502.5851">5451 9754 65 0,'17'-12'38'15,"-17"12"1"-15,25-23 0 16,-8 21-28-16,-17 2-3 15,0 0-2-15,-32-9-2 0,7 18-2 16,-10 5 0-16,-6 12-1 16,-3 9 1-16,0 3-1 15,3 6 0-15,4 1 0 16,9-1 0-16,10-6 0 16,12-3 0-16,14-16-1 15,13-12 0-15,8-10-1 16,8-15 1-16,9-14-1 15,-1-7 0-15,1-7 1 16,-4-2-1-16,-7 2 1 16,-8 6 0-16,-8 11 1 15,-9 12 0-15,-10 17 0 16,-12 36 2-16,1 12-2 0,-7 14 2 16,3 24-1-16,0 6 1 15,5 16-1-15,6-3-1 16,12-5 0-16,5-6-1 15,16-14 1-15,6-14-2 16,7-26 1-16,5-17 1 16,-1-23-2-16,-2-17 1 15,-5-18 0-15,-6-11 0 16,-14-10 0-16,-9-3 0 16,-14-4 0-16,-16 9 0 15,-8 6-1-15,-9 12 0 16,-7 7-2-16,-1 13-1 0,-7-5-7 15,29 19-31-15,-19 2 0 16,13 8-1-16,0 0 0 16</inkml:trace>
  <inkml:trace contextRef="#ctx0" brushRef="#br0" timeOffset="234778.187">4563 10611 82 0,'0'0'41'0,"16"17"0"0,20-21 0 16,36 2-34-16,5-15-1 16,27 8-1-16,8-12-1 15,11 1-1-15,5-7-1 16,-7 1-1-16,-7 3 0 15,-14-2-2-15,-13 9-1 16,-21-3-4-16,-8 17-4 16,-41-13-31-16,0 11-1 15,-17 4-1-15,0 0 1 16</inkml:trace>
  <inkml:trace contextRef="#ctx0" brushRef="#br0" timeOffset="235554.3729">4930 11066 58 0,'0'0'39'0,"0"0"0"15,0 0 1-15,31 9-28 16,-31-9-3-16,38 39-2 15,-18-15 0-15,10 19-2 16,-4-1-2-16,2 10 0 16,-8-6 0-16,-5-2-1 15,-5-8-1-15,-2-7 0 16,-7-8 0-16,-1-21 0 16,0 0 0-16,-15-25-1 15,7-13 1-15,1-12-1 16,-1-10 0-16,8-3 1 0,4-6-2 15,7 0 2-15,9 4-1 16,9 5 0-16,3 12 0 16,9 8-1-16,7 17-3 15,-6 0-3-15,18 17-32 16,-21 4-3-16,-1 8 0 16,-12-2-1-16</inkml:trace>
  <inkml:trace contextRef="#ctx0" brushRef="#br0" timeOffset="241103.0014">6359 10231 21 0,'0'0'33'0,"0"0"0"16,-10 25-8-16,10-25-3 15,0 0-4-15,24-13-6 16,8 13-4-16,-1-14-2 0,17 5-3 16,3-5-2-16,-1-1-4 15,12 11-7-15,-24-4-24 16,-1 3-1-1,-10 8-1-15,-27-3-1 0</inkml:trace>
  <inkml:trace contextRef="#ctx0" brushRef="#br0" timeOffset="241239.1257">6440 10419 66 0,'4'17'36'0,"13"-11"1"15,16-4 0-15,27-2-30 16,-2-13-8-16,0-8-22 15,9-4-12-15,3 2-1 0,-14-6-1 16</inkml:trace>
  <inkml:trace contextRef="#ctx0" brushRef="#br0" timeOffset="241682.2893">7594 9364 65 0,'-26'39'36'0,"-6"3"2"15,-1 8 0-15,10 11-30 16,-4 0-2-16,17 10-1 15,-1-9-1-15,18 1-1 16,5-9 0-16,17-4-1 16,4-10-2-16,7-13 0 15,2-12-3-15,-5-17-6 16,17 0-30-16,-21-11 1 0,-6-8-2 16,-6-12 2-16</inkml:trace>
  <inkml:trace contextRef="#ctx0" brushRef="#br0" timeOffset="242265.8045">8074 9380 69 0,'31'-2'38'16,"-31"2"1"-16,21 0-1 15,2 3-29-15,-23-3-2 0,0 0-1 16,0 0-2-16,0 0-1 16,0 0-1-1,21-15-1-15,-21 15 0 0,6-25 0 16,-8 8 0-16,-2-4 0 16,-5 2-1-16,-9 1 0 15,-7 7 0-15,-11 7 1 16,-9 14-1-16,-7 9 0 15,-6 11 1-15,2 13 0 16,4 3 0-16,10 5 0 16,11-1 0-16,16-2-1 15,15-9 1-15,17-9 0 0,16-12 0 16,11-15-1-16,8-12 0 16,6-10 0-16,-2-10 1 15,-2-9-1 1,-4-5 0-16,-9 1 0 15,-9 4 2-15,-9 5-1 0,-5 6 0 16,-18 27 1-16,0 0-1 16,0 0 1-16,9 27 0 15,-14 12 0-15,-5 8-1 16,2 19 0-16,-5-3 0 16,5 4 0-16,-3 0 0 15,3-7-1-15,2-8 0 16,2-12-2-16,8-9 0 0,-4-31-3 31,25 19-3-31,-19-48-7 0,31-2-27 16,-16-17-1-1,10-2 1-15,-6-13 0 0</inkml:trace>
  <inkml:trace contextRef="#ctx0" brushRef="#br0" timeOffset="242569.7268">8463 9312 71 0,'0'0'40'0,"0"0"0"15,14 20 1-15,-4 20-27 16,-22-9-4-16,12 22-2 16,-12-3-2-16,9 10-1 15,-5-5-2-15,10 5-1 0,0-7-1 16,5-5 0 0,7-9 0-16,3-9-1 15,8-9 1-15,2-3-1 16,4-7 1-16,4-11 0 0,2-4-1 15,1-1-1-15,-1-9 1 16,-4 5-2-16,-1-5-1 16,-3-1 0-16,2 1-2 15,-11-7-1-15,5 6-2 16,-16-20-4-16,22 18-20 16,-21-21-10-16,-1 1 3 15,-7-7-1-15</inkml:trace>
  <inkml:trace contextRef="#ctx0" brushRef="#br0" timeOffset="242778.2322">8423 9399 81 0,'27'9'39'0,"6"-14"1"16,5-7-1-16,24 1-32 15,-18-7-2-15,7 9-3 16,-5 1-4-16,-13-4-6 16,17 14-29-16,-21 0-2 15,-8 0 0-15,-21-2-1 16</inkml:trace>
  <inkml:trace contextRef="#ctx0" brushRef="#br0" timeOffset="242938.6096">8622 9550 79 0,'0'0'37'16,"17"10"1"-16,8-14-3 15,8-4-34-15,13 3-8 16,-9-7-28-16,13-9 0 16,6-2-3-16,2-4 1 15</inkml:trace>
  <inkml:trace contextRef="#ctx0" brushRef="#br0" timeOffset="243342.7805">9482 9169 52 0,'0'0'37'0,"0"0"2"16,-21-20 0-16,-10 41-19 16,-25-21-5-1,19 25-5-15,-19-7-3 16,12 12-2-16,-4-1-1 0,15 4-3 15,6-3 1-15,19-3-2 16,8-6 0-16,0-21 0 16,35 21 0-16,0-22 0 15,3-9 0-15,7-5 0 16,1-8 0-16,-4 0 1 16,-5 0-1-16,-2 1 2 15,-10 7 0-15,-8 11 0 0,-17 4 1 16,8 19-1-16,-14 10 1 15,-2 11 0 1,1 7-1-16,-1 4 0 16,0 7-1-16,4-1-1 0,0-1 1 15,4 0-1-15,2-6 0 16,0-10-1-16,4-6-1 16,-6-11-4-16,10 4-7 15,-10-27-30-15,0 0 0 16,-33-25-2-16,21 0 1 15</inkml:trace>
  <inkml:trace contextRef="#ctx0" brushRef="#br0" timeOffset="244291.9005">9721 9094 60 0,'0'0'38'0,"0"0"1"15,15 19 0-15,-1 17-24 16,-24-11-5-16,16 21-2 16,-12-5-3-16,4 12-2 15,-7-1-1-15,3-2 0 16,0-2-1-16,0-8 0 16,1-7-2-16,-1-8-2 15,6-25 0-15,0 0-3 16,0 0-1-16,-4-21-5 15,4 21-5-15,-6-66-3 16,12 36 3-16,-27-32 3 16,19 24 5-16,-17-8 5 0,9 8 4 15,4 9 6-15,-11-6 8 16,17 35 3-16,-2-19 0 16,19 42-2-1,-17-23-2-15,23 48-2 0,-11-21-3 16,17 19-2-16,-4-6-1 15,8 8-1-15,-1-4-1 16,5-3 0-16,-2-9-2 16,0-9 1-16,-7-4-1 15,1-9 0-15,-5-8-1 16,-5-8 0-16,-19 6 0 16,23-38 0-16,-17 7-1 0,-2-7 0 15,-2-10 0-15,-2 0 0 16,-2-2 0-16,-2 2-1 15,4 4-1 1,-8 2-2-16,10 15-1 0,-12-6-5 16,10 33-17-16,0 0-13 15,0 0 1-15,0 0 1 16,20 14 0-16</inkml:trace>
  <inkml:trace contextRef="#ctx0" brushRef="#br0" timeOffset="244927.344">10167 9199 64 0,'0'0'39'0,"0"0"1"0,19 12 0 15,4 15-25-15,-23-27-4 16,12 44-3-16,-9-17-1 15,9 7-3 1,-6 1-1-16,3-1-1 0,-3-1-1 16,0-8 0-16,-2-8 0 15,-4-17-1-15,4 19-1 16,-4-19 1-16,0 0-1 16,0-29 0-16,0 8 0 0,0-4 0 15,4-7 0 1,-1-3-1-16,7 3 1 15,2 3 1-15,1 6-1 16,6 4 1-16,1 5 1 0,1 6-1 16,4 10 0-16,-2 14 2 15,-2-3-1-15,1 6 0 16,-7 1 0-16,-1 1 0 16,-7 0 0-16,-1-4 0 15,-6-17 0-15,-6 27-1 16,6-27 1-16,0 0-2 15,-19-6 1-15,13-13-1 16,4-2 0-16,2-8 1 16,4-2-1-16,6-3 0 15,3 3 0-15,5 2 1 16,3 6 0-16,6 8 0 16,0 7 0-16,0 8 1 0,2 8 0 15,-2 7-1-15,-4 6 1 16,-4 8 0-16,-5 2-1 15,-7 2 1-15,-5-3-2 16,-5-3 0-16,-3 0-2 16,6-27-1-16,-16 36-4 15,-3-47-10-15,19 11-23 16,-13-17-1-16,13-6 1 16,-2-6 1-16</inkml:trace>
  <inkml:trace contextRef="#ctx0" brushRef="#br0" timeOffset="245301.9194">10722 8942 62 0,'21'-17'38'0,"6"3"0"16,6-3 0-16,17 19-23 16,-17-17-5-16,15 19-1 15,-15-6-3-15,6 15-1 16,-16-1-1-16,-4 11-1 15,-15 0-1-15,-10 5-1 16,-11 5 0-16,-4-2 0 16,-8-1-1-16,2 1 1 15,0-6-1-15,3-4 1 16,5-5-1-16,19-16 0 0,-19 19 1 16,19-19 0-16,0 0 0 15,19 0 0-15,-1-6 0 16,5 0 0-16,4 0 0 15,9-3-1 1,3 1 0-16,3-3-1 0,1 3-1 16,-5-5-3-16,5 14-4 15,-22-22-16-15,6 21-16 16,-27 0-1-16,0 0 0 16,-4 18 1-16</inkml:trace>
  <inkml:trace contextRef="#ctx0" brushRef="#br0" timeOffset="245814.117">9898 9813 70 0,'0'0'37'0,"39"0"3"15,2 6-11-15,-9-33-14 16,42 21-4-16,-9-21-2 15,24 14-1-15,-6-14-2 16,8 12-2-16,-10-5-2 16,-4 7 0-16,-10 2-1 15,-13-1-4-15,-11 10-2 16,-26-6-6-16,10 14-21 0,-27-6-10 16,0 0 2-16,0 0-2 15</inkml:trace>
  <inkml:trace contextRef="#ctx0" brushRef="#br0" timeOffset="246637.374">10286 10101 51 0,'0'0'35'0,"18"-21"1"16,-18 21-6-16,-10-20-12 16,10 20-5-16,0 0-2 15,0 0-2-15,-19-17-3 16,19 17-1-16,-31 8 0 15,10 5-2-15,-5 3-1 16,-1 9-1-16,0 7 0 16,4 3-1-16,4 3 0 15,7 4 1-15,9 0-2 0,8-1 1 16,7-5 0-16,11-7 1 16,8-10-1-16,4-9 0 15,3-5 0 1,1-10-2-16,3-3 1 0,-9-11-4 15,6 7-4-15,-24-24-16 16,8 11-15-16,-9-8 0 16,-7 3 0-16,-3-7 0 15</inkml:trace>
  <inkml:trace contextRef="#ctx0" brushRef="#br0" timeOffset="246985.7859">10518 9915 65 0,'29'-14'40'0,"5"3"-2"0,-3-1 2 16,14 18-25-16,-28-14-5 16,14 18-2-16,-31-10-3 15,15 27-2-15,-23-6-1 16,-3 6-1-16,-8 1 0 15,-5-3 0-15,-1 0 0 16,4-2-1-16,-2-3 1 16,8-3 0-16,15-17 0 15,-14 17 0-15,14-17 1 16,0 0-2-16,29 0 1 0,-6-2 0 16,6-4-1-1,6-3-1-15,5 3-1 16,-3-11-6-16,19 9-32 0,-16-5-2 15,1-1 0-15,-6-5 0 16</inkml:trace>
  <inkml:trace contextRef="#ctx0" brushRef="#br0" timeOffset="247678.1804">11434 9080 26 0,'8'-19'34'0,"-8"19"1"15,-2-17 1-15,2 17-16 16,0 0-3-16,0 0-3 15,0 0-2 1,0 0-4-16,0 0-2 0,11 44 0 16,-3-13 0-16,11 13-2 0,-3 2-1 15,9 11 0-15,-4 3-1 16,4 5-1 0,-8 4 1-16,-3-4 0 15,-6-1-1-15,-10 3 1 0,-6-8-1 16,-6 1 0-16,-3-12 0 15,-2-4-1-15,-1-10 1 16,3-9-2-16,4-8-1 16,13-17-1-16,-18 8-3 15,3-33-11-15,15 25-25 16,-18-21 1-16,18 21-2 16,-9-31 2-16</inkml:trace>
  <inkml:trace contextRef="#ctx0" brushRef="#br0" timeOffset="249134.5657">11721 9182 29 0,'23'-19'35'0,"-23"19"2"16,0 0 0-16,10-27-12 15,2 44-5-15,-32-19-7 16,20 31-4-16,-17-2-3 0,7 17-1 16,-11 0-2-16,4 16 0 15,-6 1 0-15,3 2-1 16,3-1 1 0,9-1-1-16,6-9 0 0,10 2 0 15,5-8 1-15,11-6-2 16,5-6 1-16,3-3 0 15,-1-6-1-15,0-4 0 16,-6-7 1-16,0-7-1 16,-5-1 1-16,-20-6-2 15,21 0 1-15,-21 0 0 16,0 0-1-16,0 0 0 16,0 0 0-16,0 0 0 0,0 0-1 15,0 0 0-15,0 0-1 16,0 0-3-1,17-17-2-15,-23-10-7 16,26 4-28-16,-20 0-2 0,3 0 2 16,-3-2-1-16</inkml:trace>
  <inkml:trace contextRef="#ctx0" brushRef="#br0" timeOffset="249681.9363">12065 9339 61 0,'0'0'35'15,"0"0"2"-15,0 0-6 16,-18 6-17-16,24 13-2 16,-6-19-4-16,-15 25-1 15,15-25-2-15,-14 38-2 16,8-20 0-16,6 1-1 16,0-19-1-16,6 23 0 15,-6-23-1-15,25 4 0 16,-6-6 0-16,6-6 0 15,4 0 0-15,2 3 1 0,2-1-2 16,2 6 2-16,-4 4-1 16,-4 5 0-16,-4 5 1 15,-4 7 1-15,-5 0-1 16,-9 2 1-16,-5-2 0 16,-3 2 0-16,-7-4 0 15,-2 1 0-15,-5-5-1 16,-2-2 0-16,-5-3 0 15,-3-1 0-15,0-1-1 16,0-4 0-16,0 0 0 16,0-4-2-16,4 2-2 15,-2-12-3-15,25 10-7 16,-21-11-28-16,21 11 1 0,-13-39-1 16,13 11 2-16</inkml:trace>
  <inkml:trace contextRef="#ctx0" brushRef="#br0" timeOffset="249894.1274">11962 9324 79 0,'0'0'40'16,"12"-17"-1"-16,9 19 1 15,8-22-30-15,13 24-4 16,-3-10-2-16,9 3-2 15,-1-1-3-15,-5-6-5 0,14 20-10 16,-14-20-24-16,-3 4 1 16,-8-3-1-16,-4 3 0 15</inkml:trace>
  <inkml:trace contextRef="#ctx0" brushRef="#br0" timeOffset="250253.168">12574 9228 77 0,'9'23'40'0,"-9"-23"1"15,8 29 0-15,-8-29-28 16,-6 36-4-16,1-15-2 0,6 12-2 16,-2-4-2-1,2 1 0-15,-1-1-1 16,2 0-1-16,0-2 0 15,4-6-1-15,-6-21 1 0,14 29-1 16,-14-29 0-16,17 17 0 16,-17-17 0-16,23 8 0 15,-6-10 0-15,3 2 0 16,3-2 0-16,6-4 0 16,2 2-1-16,1 0 0 15,3-1 0-15,-4-1-2 16,-2 6 0-16,-10-8-3 15,8 14-6-15,-27-6-29 16,0 0 0-16,0 0-1 16,10-23 2-16</inkml:trace>
  <inkml:trace contextRef="#ctx0" brushRef="#br0" timeOffset="250494.2712">12545 9284 61 0,'0'0'35'16,"0"0"1"0,0 0-1-16,21-6-30 15,10 2 0-15,0-6-2 16,3-1-4-16,13 13-10 0,-7-10-23 15,-1-3-1-15,-3 7 0 16,-9-6 0-16</inkml:trace>
  <inkml:trace contextRef="#ctx0" brushRef="#br0" timeOffset="250673.4112">12599 9372 71 0,'0'0'36'16,"0"0"-2"-16,29 13 1 16,0-15-35-16,5-13-12 15,7 0-21-15,7 3-2 0,-7-5 0 16,-1 3-1-16</inkml:trace>
  <inkml:trace contextRef="#ctx0" brushRef="#br0" timeOffset="251110.3508">13031 9364 64 0,'-27'4'37'15,"27"-4"0"-15,0 0 1 0,6-17-26 16,26 19-4-16,-8-14-1 16,20 10-2-1,-5-4-3-15,5-1-2 16,2 11-6-16,-15-10-28 0,8 0-5 15,-7-2 0-15,-3-1 0 16</inkml:trace>
  <inkml:trace contextRef="#ctx0" brushRef="#br0" timeOffset="251711.0839">13737 9128 90 0,'0'0'40'16,"21"-7"-2"-1,-21 7-10-15,0 0-19 0,0 0-3 16,0 0-1 0,0 0-2-16,0 0-1 0,17-12-1 15,-17 12 0-15,-2-17-1 16,2 17 1-16,-11-19 0 15,11 19 0-15,-41-8-1 16,9 12 1-16,-9 7 1 16,-7 5-1-16,0 14 1 0,-4 1-2 15,5 7 1 1,7 3 0-16,13-1 1 0,9-4-2 16,16 1 1-1,12-8 0-15,9-6-1 16,10-6 0-16,6-15 0 0,2-6 0 15,3-8-1-15,-3-7 1 16,0-6-1-16,-7-3 1 16,-5 1 0-16,-5-6 1 15,-7 12 0-15,-3 0 1 16,-10 21-1-16,0 0 0 16,0 0 1-16,0 0-1 15,2 21 1-15,-8 8 0 16,4 3-1-16,-4 9 0 15,2 5 1-15,3-4-2 16,1 2 1-16,1-4 0 16,3-7-1-16,2-4-1 0,2-4 1 15,-8-25 0-15,21 23-2 16,-21-23 1-16,19 0-3 16,-19 0-6-16,0 0-27 15,14-20-6-15,-16 3-1 16,2 17 1-16</inkml:trace>
  <inkml:trace contextRef="#ctx0" brushRef="#br0" timeOffset="253078.0633">14103 9274 10 0,'0'0'33'0,"20"-13"1"16,-20 13 1-16,5-22-11 15,-5 22-4-15,0 0-3 16,0 0-3-16,0 0-5 16,0 0-2-16,0 0-2 0,-15 22 0 15,15-22-2-15,0 0-1 16,0 0 0-16,-6-20-1 15,6 20 0-15,-4-19 1 16,4 19-2-16,-7-23 1 16,7 23 0-16,-22-13 1 15,22 13-1-15,-36 2 0 16,11 9 0-16,-2 5 1 16,-4 5-1-16,2 4 0 15,0 5 0-15,2 3 0 16,6 3 0-16,7-1 0 15,5-1 0-15,10-1 0 16,9-8 0-16,9-2 0 0,8-6-1 16,10-7 0-16,7-6 0 15,1-8-2-15,3-6 0 16,-6-7-3-16,7 9-5 16,-26-22-21-16,8 8-10 15,-14-8-2-15,-5 1 2 16</inkml:trace>
  <inkml:trace contextRef="#ctx0" brushRef="#br0" timeOffset="253370.2853">14184 8885 69 0,'0'0'40'0,"10"-23"0"15,-10 23 2-15,25 3-22 16,-25-3-11-16,29 39-2 16,-12-7-1-16,8 20-2 15,-5 6-1-15,3 15 0 16,-8 3-2-16,-1 11 1 16,-8-5-2-16,-8-3 1 15,-4-6-1-15,-10-10 0 16,-1-4-3-16,-16-18-6 15,24-7-32-15,-26-1-1 16,2-8-1-16,-5-6 0 0</inkml:trace>
  <inkml:trace contextRef="#ctx0" brushRef="#br0" timeOffset="254274.457">7530 10678 23 0,'-16'-17'28'0,"16"17"2"15,0 0-9-15,0 0-6 0,37 4-3 16,-37-4-1-16,48 0-1 16,-19-8-3-16,23 12-2 15,2-14-1-15,25 8-1 16,16-9-1-16,19 3 0 16,13-7 0-16,24 3 1 15,11-1 0-15,25 9 0 16,11-6 0-16,18 7-1 15,12-7 1-15,21 2-1 16,17-1-2-16,14-3 2 16,7-7-1-16,6-2 1 15,-2-4 1-15,3 0 0 16,-11 2 0-16,-9 4 0 0,-17-4 1 16,-5 9-1-16,-15-3-2 15,-22 2-1-15,-24 7 0 16,-29-5-1-16,-31 5-1 15,-33-2-1-15,-27 14-3 16,-49-15-6-16,-22 11-26 16,-24 7 0-16,-31-3 0 15,-21 10 0-15</inkml:trace>
  <inkml:trace contextRef="#ctx0" brushRef="#br0" timeOffset="255421.6103">9571 11106 72 0,'0'0'39'15,"-10"17"1"-15,4 0 0 16,-21-7-31-16,27 15-2 0,0-25-3 15,-8 34-1-15,8-34-2 16,0 20-2-16,0-20-3 16,0 0-2-1,22 9-6-15,-22-9-26 0,0 0-2 16,13-21 0-16,-13 21 1 16</inkml:trace>
  <inkml:trace contextRef="#ctx0" brushRef="#br0" timeOffset="256022.3339">9871 10966 51 0,'0'0'36'0,"0"0"-1"16,-23 2 1-16,23-2-23 15,0 0-4-15,0 0-3 16,22-16-2-16,3 13-1 16,2-5-1-16,11 2 2 15,1-2-2-15,3 7 0 0,-3 2 1 16,-3 7-3-16,-12 4 2 15,-7 7-2-15,-11 6 1 16,-10 4-2-16,-8-1 1 16,-9 3-1-16,-6-4 1 15,-2-4 0-15,-2-2 0 16,8-10 0-16,6-5-1 16,17-6 1-16,0 0 0 31,0 0-1-31,13-17 1 0,10 9-1 0,10 1 1 15,2 5 0 1,2 6 1-16,-1 1-2 0,-1 7 2 16,-4 7 0-16,-8-2 0 0,-8 12 0 15,-9-2 0-15,-10 2 1 16,-11-1 0 0,-4 1 0-16,-10-6 0 15,-4 4-1-15,0-10 0 0,2-3 0 16,2-5-1-16,2-7-2 15,10 2-2-15,-2-13-2 16,19 9-5-16,-22-8-26 16,22 8-3-16,6-19 1 15,-6 19 0-15</inkml:trace>
  <inkml:trace contextRef="#ctx0" brushRef="#br0" timeOffset="256390.5884">10421 11184 54 0,'0'0'37'16,"0"0"1"-16,18-11 0 16,-3 28-25-16,-15-17-2 15,0 0-4-15,0 0-1 16,19 16-3-16,-1-11-1 15,9 5 0-15,3-4-1 16,7-1 0-16,2 5 1 16,1 3-1-16,-5 5-1 15,-2 1 1-15,-12 0 0 16,-6 6 0-16,-11-4 0 16,-8 8 0-16,-7-8 0 15,-5 0 0-15,-5-6 0 0,-2-5-1 16,-2-2-2-16,-6-14-3 15,6 8-1-15,-16-29-10 16,14 12-24-16,-7-12 0 16,1-2-1-16,-2-5 2 15</inkml:trace>
  <inkml:trace contextRef="#ctx0" brushRef="#br0" timeOffset="256554.8286">10369 11077 60 0,'25'-10'39'0,"8"5"-2"16,4-1 2-16,7 2-23 16,-5-13-10-16,13 9-4 0,0 4-5 15,-14-9-21-15,9 3-14 16,-5 1 2-16,-5-3-2 16,-3 3 0-1</inkml:trace>
  <inkml:trace contextRef="#ctx0" brushRef="#br0" timeOffset="257434.225">11054 11146 38 0,'0'0'37'16,"0"0"-1"-16,0 0 3 15,0 0-18-15,0 0-7 16,27 25-4-16,-27-25-2 16,17 42-2-16,-13-13-2 15,8 6 0-15,-10 1-2 16,5-1-1-16,-5-5 0 16,0 1 0-16,-2-14 0 0,0-17 0 15,0 0-1 1,0 0 0-16,0 0 0 15,8-29 0-15,0 4-1 16,-3-9 0-16,7 1 1 0,-2 1-1 16,5 5 1-16,0 6-1 15,3 2 1-15,1 9 0 16,0 8 1-16,1 8-1 16,-3 7 1-16,0 10-1 15,-1-2 1-15,-3 4 0 16,-3 0 0-16,0 0 0 15,-5-4 0-15,-5-21 0 16,8 21-1-16,-8-21 1 16,0 0-1-16,12-25 0 15,-5 4 1-15,5-7-2 16,0-5 1-16,5 0 1 16,0-5-1-16,6 9 0 0,-1 0 0 15,3 12 1-15,-2 10-1 16,2 10 1-16,-2 11 0 15,0 7 0-15,-2 10 0 16,-3-1 0-16,-1 11 0 16,-1-13-1-16,-1 5-2 15,-5-12-3-15,11 12-9 16,-4-26-27-16,-17-7-2 16,25-7 1-16,-25 7 0 15</inkml:trace>
  <inkml:trace contextRef="#ctx0" brushRef="#br0" timeOffset="258309.8955">14458 8890 44 0,'0'0'34'15,"0"0"1"-15,0 20-6 16,-35-3-12-16,12 35-2 15,-31-6-3-15,12 32-2 16,-28-1-2-16,9 17-2 16,-9-4-3-16,5 0-1 15,7-5-2-15,4-20-6 16,21 2-24-16,-6-17-8 16,9-8-1-16,5-13 0 15</inkml:trace>
  <inkml:trace contextRef="#ctx0" brushRef="#br0" timeOffset="259400.5288">10774 9872 33 0,'23'-9'34'0,"-23"9"-4"16,27-25-1-16,-5 27-5 16,-22-2-5-16,0 0-5 15,0 0-4-15,7 17-2 0,-24-3-2 16,1 18-1-16,-14-5-1 16,1 15-2-16,-10-9 0 15,4-1-1-15,3 1-1 16,5-10 1-16,9-6-1 15,18-17 0-15,0 0 0 16,25-9 0-16,4-9 0 16,4-3-1-16,4 2 1 15,-1-2 0-15,-5 4 0 16,-6 3 1-16,-7 9 0 16,-18 5 0-16,9 17 1 15,-13 0 0-15,-3 0 0 16,1 6-1-16,-4-3-1 0,1-3-1 15,5 2-2-15,4-19-5 16,4 31-19-16,-4-31-14 16,0 0 0-16,19-2 1 15,-19 2-1-15</inkml:trace>
  <inkml:trace contextRef="#ctx0" brushRef="#br0" timeOffset="261650.0536">10967 8963 26 0,'21'-7'32'0,"-21"7"1"16,0 0-1-16,0 0-14 15,0 0-3-15,0 0-4 16,-19 25-2-16,4 5-1 16,-14-11-3-16,7 6 0 15,-3-7-1-15,8 3-1 16,17-21-1-16,0 0-1 15,0 0 0-15,35-4 0 16,1-17-1-16,9-4 1 0,3 0-1 16,0-4 0-16,-2 2 1 15,-9 6-1-15,-10 2 2 16,-27 19-1 0,0 0 0-16,0 0 1 0,-21 19-2 15,-8 4 2-15,-4 0-1 16,2 4 0-16,4-4 0 15,6-2 0-15,11-2-1 16,10-19 0-16,10 21 1 16,9-21-1-16,6-3 0 15,6-7 0-15,0 0 0 16,2 3 0-16,-6 1 1 0,-4 12 0 16,-23-6 1-16,17 36-1 15,-26-1 0 1,-9 7 0-16,-3 2 0 15,0 0 0-15,2-5-2 0,7-15-2 16,12 3-6-16,0-27-31 16,0 0 0-16,39-11-1 15,-14-6 0-15</inkml:trace>
  <inkml:trace contextRef="#ctx0" brushRef="#br0" timeOffset="263198.1717">11810 11029 29 0,'6'-21'35'0,"1"4"-1"15,-7 17-6-15,0 0-1 16,0 0-5-16,-61 25-4 15,34 25-5-15,-33-10-4 16,10 25-2-16,-16-2-2 16,4 14-1-16,-1-4-2 15,3-6 0-15,8-4-3 0,8-17-3 16,15 4-8-16,4-34-29 16,7-11-1-16,18-5 0 15,-19-25 0-15</inkml:trace>
  <inkml:trace contextRef="#ctx0" brushRef="#br0" timeOffset="267850.2344">14462 10252 26 0,'0'0'33'0,"0"0"0"15,0 0 0-15,0 0-15 16,0 0-2-16,8 18-4 15,-8-18-2-15,0 0-3 16,19-4 0-16,8 8-2 16,-4-10-1-16,16 4-1 15,-4-4 0-15,7 4-2 16,0-2 0-16,-1 1-2 0,-3 3-1 16,-11-6-3-16,6 19-5 15,-33-13-16-15,0 0-12 16,0 0 0-16,0 17 0 15,-17-5 1-15</inkml:trace>
  <inkml:trace contextRef="#ctx0" brushRef="#br0" timeOffset="268137.4109">14487 10433 59 0,'-17'19'37'0,"17"-19"-1"16,0 0 2-16,19 2-23 15,18 15-5-15,-12-27-2 0,17 16-2 16,-5-14-2-16,7 10-1 16,-3-5 0-16,1 3-2 15,-11-4 1-15,-6 4-1 16,-8 2 0-16,-17-2-1 16,18 11 1-16,-18-11 0 15,0 15-2-15,0-15 1 16,-16 20-2-16,16-20-1 15,-13 17-4-15,-4-27-7 16,17 10-26-16,0 0 0 16,0 0 0-16,-20-15 1 15</inkml:trace>
  <inkml:trace contextRef="#ctx0" brushRef="#br0" timeOffset="269250.9794">15374 9997 14 0,'0'0'33'16,"10"-29"0"-16,-10 29 2 16,0 0-12-16,6-19-4 15,-6 19-4-15,0 0-2 16,0 0-3-16,0 0-3 15,9 37 0-15,-16-16-2 16,7 13 0-16,-4 1-2 16,4 13 0-16,0 2-1 15,0 5 0-15,4-1-2 0,-4 0 1 16,4-1-1-16,-2-9 1 16,1-1-2-16,-1-11 0 15,0-5-2-15,-2-27-1 16,12 25-4-16,-10-42-9 15,-2 17-23-15,23-37 0 16,-12 12 0-16,1-9 0 16</inkml:trace>
  <inkml:trace contextRef="#ctx0" brushRef="#br0" timeOffset="269714.2625">15608 10047 51 0,'0'0'35'15,"23"-13"0"-15,-4 5 0 0,-3-11-22 16,26 17-3-16,-17-12-1 16,18 12-2-16,-14-5-1 15,9 13-1-15,-13-3-1 16,2 11 0-16,-11 3 0 15,-7 10-2-15,-11 4 0 16,-5 5 0-16,-11 2-2 16,-5 5 1-16,-6-3-1 0,-4-2 0 15,1-1 0-15,-5-3 1 16,6-5-1-16,6-4 0 16,0-2 1-16,9-2-1 15,3-4 1-15,13-17-1 16,-4 25 0-16,4-25 1 15,29 4-1-15,-6-8 0 16,6-1 0-16,4-1 0 16,2 0 1-16,-3-4-1 15,3 5 0-15,-6 1-1 16,-2 6-1-16,-6-8-1 16,1 14-4-16,-22-8-5 15,30-20-28-15,-30 20 0 0,16-17 0 16,-16 17 0-16</inkml:trace>
  <inkml:trace contextRef="#ctx0" brushRef="#br0" timeOffset="270391.2813">16306 10059 66 0,'19'-6'38'0,"-19"6"1"15,0 0 0-15,27 0-26 16,-27 0-3-16,0 0-3 16,0 0-2-1,0 0-1-15,18-4-2 0,-18 4 0 16,0 0-1-16,17-8-1 15,-17 8 1-15,0 0 0 16,14-21-1-16,-14 21 0 16,-4-19 1-16,4 19-1 15,-23-17 0-15,3 11 0 16,-3 0 1-16,-6 6-1 16,-4 4 1-16,-3 9 0 15,-5 3-1-15,5 7 1 0,3 4 0 16,8 1 0-1,2 3 0-15,13-2-1 16,10-2 0-16,10-4 0 16,11-10 1-16,6-5-1 0,2-10 0 15,3-8 0-15,1-3 0 16,0-8 0-16,-4-4 1 16,-4-2-2-16,-4 2 2 15,-5 4-1-15,-3 2 1 16,-13 19 0-16,16-21 0 15,-16 21 0-15,0 0 0 16,0 0 1-16,4 32-1 16,-4-5 0-16,-6 6 0 15,4 5 1-15,-4 4-1 16,0 4 0-16,-1 2-1 16,1 0 1-16,2-2-1 15,0-7 1-15,0-9-1 0,2-3-1 16,2-8 1-16,0-19-2 15,0 25-2-15,0-25-6 16,12-23-32-16,-16 6-1 16,4 17-1-16,-2-36 1 15</inkml:trace>
  <inkml:trace contextRef="#ctx0" brushRef="#br0" timeOffset="276034.0906">16786 10037 38 0,'0'0'33'15,"18"-11"-4"-15,-18 11-4 16,0 0-5-16,3-31-3 16,-3 31-2-16,0 0-4 15,20-6-2-15,-20 6-2 16,0 0-1-16,0 0-1 16,19 37 1-16,-11-18-2 0,11 12-1 15,-3-1 0-15,7 11 0 16,-2 1-1-16,4 6-1 15,-2 0 1-15,0 0-1 16,-2-4 0-16,-1 0 0 16,-1-4 0-16,-2-11 0 15,3-6 0-15,1-17-1 16,2-16 1-16,-2-11-1 16,2-11 1-16,2-11-1 15,-7-10 0-15,3-3 1 16,-7-3-1-16,-1 1 0 15,-7 8 0-15,5 0-2 16,3 14 0-16,-4-4-3 0,15 20-7 16,-14-8-30-16,20 7-1 15,-8-1 1-15,8 7-2 16</inkml:trace>
  <inkml:trace contextRef="#ctx0" brushRef="#br0" timeOffset="277394.3193">10803 8894 49 0,'25'-30'21'0,"-23"3"1"15,4 9 0-15,-18-16-2 16,12 34-4-16,-27-46-4 16,27 46-4-16,-52-39-2 15,19 30-1-15,-17-3-2 16,-8 14-1-16,-13 6 0 16,-6 11 0-16,-12 12 0 0,-5 15 0 15,-3 11-1-15,7 12 1 16,5 10 0-16,17 7 0 15,18 3-1-15,21-3 0 16,23-5-1-16,26-10 1 16,16-10-1-16,20-17 0 15,14-15 0-15,13-18 0 16,7-16 0-16,9-18 0 16,-3-12 0-16,-3-13-1 15,-12-6 2-15,-12-5-2 16,-13-1 2-16,-19-1-1 15,-12 5-1-15,-27 1-2 16,-4 14-6-16,-31 3-27 0,8-6-2 16,-5 6 0-16,-5-1 0 15</inkml:trace>
  <inkml:trace contextRef="#ctx0" brushRef="#br0" timeOffset="278180.7159">10413 8119 1 0,'2'-27'28'0,"-2"27"4"16,-3-21 2-16,3 21-14 15,0 0-1-15,0 0-2 0,0 0-3 16,0 0-4-16,36 25-3 16,-22-7-2-16,13 16 0 15,-6-3 0-15,6 11-1 16,-8-4-1-16,0 8 1 16,-11-5-2-16,-4 7 1 15,-12-6 0-15,-7-2-2 16,-8-7 1-16,-6-6-1 15,-6-6 0-15,-2-6 0 16,-1-4-1-16,-1-12-1 16,8-11-1-16,-1-9-2 15,10 8-5-15,-8-24-9 16,16 8-21-16,1-5-1 0,5-5 1 16,0-1 1-16</inkml:trace>
  <inkml:trace contextRef="#ctx0" brushRef="#br0" timeOffset="278346.2328">10105 8150 76 0,'0'0'39'15,"0"0"1"-15,23-8-1 16,25 4-29-16,-1-9-4 16,24 5-1-16,6-3-5 15,4-8-6-15,19 11-32 16,-17-4-1-16,-7 1-1 15,-13 5 0-15</inkml:trace>
  <inkml:trace contextRef="#ctx0" brushRef="#br0" timeOffset="280690.3826">16941 8908 32 0,'0'0'34'16,"0"0"0"-16,21-14 0 15,-4 24-16-15,-17-10-4 16,19 9-5-16,-19-9-2 0,18 25-2 16,-14-5-2-16,5 8 0 15,-7-5 0-15,-2 6-1 16,-7 2 1-16,-1 5-1 16,-11-1 0-16,-1 3 0 15,-7-5-1-15,0-3 1 16,-2-5-2-16,4-2 1 15,2-13-1-15,2-10 0 16,3-10-1-16,-1-9 0 16,6-2-2-16,-5-8-1 15,11 8-2-15,-15-13-3 16,22 34-9-16,-11-39-19 0,1 14 0 16,8 8 1-16,-2-10 0 15</inkml:trace>
  <inkml:trace contextRef="#ctx0" brushRef="#br0" timeOffset="280870.5935">16715 8869 52 0,'0'0'33'0,"17"14"0"16,1-18 0-16,16-6-25 15,16 10-3-15,1-5-4 16,8-7-5-16,11 10-7 15,-10-9-15-15,-1-3-7 0,5 8 0 16,-16-9 0-16</inkml:trace>
  <inkml:trace contextRef="#ctx0" brushRef="#br0" timeOffset="281034.4185">17342 8925 51 0,'-25'42'37'0,"-6"-2"-1"16,0 8 1-16,-4 10-21 15,-9-22-6-15,21 10-3 16,-6-11-5-16,6-3-3 16,9 5-5-16,-9-20-23 15,23-17-7-15,0 0-2 16,0 0 1-16</inkml:trace>
  <inkml:trace contextRef="#ctx0" brushRef="#br0" timeOffset="281389.2755">17458 9128 71 0,'25'17'37'16,"-25"-17"0"-16,19 18 0 15,-19-18-29-15,0 0-2 16,29 19-2-16,-29-19-2 15,19-8-1-15,-19 8 0 16,17-19 0-16,-17 19-1 16,10-23 1-16,-10 23-1 15,-11-17 0-15,11 17 1 16,-41 4-1-16,10 9 1 0,-5 10 0 16,1 4 0-16,4 6 0 15,8-1 1-15,11 3-1 16,12-3 0-16,16-5-1 15,14-6-2-15,15-17-5 16,26 0-30-16,-9-12-2 16,4-13 0-16,3-4 0 15</inkml:trace>
  <inkml:trace contextRef="#ctx0" brushRef="#br0" timeOffset="293401.4929">3751 10810 37 0,'10'-19'32'16,"-10"19"-6"-16,0 0-2 0,0 0-4 15,-13-21-4-15,13 21-4 16,0 0-3-16,0 0-3 16,0 0-1-16,0 21-1 15,0-21-1-15,-8 44-1 16,0-13 1-16,2 13-2 15,-3 0 1-15,3 4-1 16,-2-7 0-16,0-5 0 16,5-9 0-16,-1-8 0 15,4-19-1-15,0 0 0 16,0 0 0-16,2-27 0 16,1-4 0-16,1-5 0 15,2-6-1-15,2-6 2 0,-2 4-2 16,1 3 1-16,-1 9 0 15,4 3 1-15,-2 6-1 16,-8 23 0 0,30-21 0-16,-12 17 0 0,1 6 0 15,6 4 1-15,-2 7 0 16,2 6 1-16,-2 8-1 16,-3 6 0-16,-3 1 1 15,0 5-1-15,-1-1-1 16,-3-5 0-16,-1-4 1 15,-2-5-3-15,1-4-1 16,-11-20-2-16,19 25-4 16,-19-25-30-16,0 0-1 0,-19-16 1 15,19 16-1-15</inkml:trace>
  <inkml:trace contextRef="#ctx0" brushRef="#br0" timeOffset="293557.8912">3717 11066 43 0,'0'0'36'0,"19"9"0"16,4-3 1-16,12 5-24 15,-12-18-3-15,16 7-7 16,3-6-27 0,-5-4-10-16,-7-5-2 0,-4 0 0 15</inkml:trace>
  <inkml:trace contextRef="#ctx0" brushRef="#br0" timeOffset="306105.9288">1450 13436 8 0,'8'-30'26'16,"-8"30"-1"-16,14-35-4 15,-14 5-2-15,0 30-2 16,3-43-3-16,-3 43-1 15,6-28-1-15,-6 28 0 16,0 0-2-16,0 0-2 16,-2 19-1-16,2 9-2 15,-6 7 0-15,8 19-2 16,-7 5 0-16,7 16-1 16,1 0 0-16,7 5-1 0,4-5 0 15,5-6 0-15,4-11-1 16,6-10 0-16,6-19 0 15,3-16-1-15,5-19 1 16,-7-15 0-16,3-12 0 16,-4-16 0-16,-7-9-1 15,-6-21 0-15,-5-5 0 16,-7-6 1-16,-3 4-1 16,-3 1 1-16,-2 10-1 15,-4 16 2-15,4 7-1 16,0 29 1-16,-2 23 0 15,0 0 0-15,16 48 1 16,-7 10-1-16,1 13 1 0,1 13-1 16,3 2 1-16,3-1-1 15,3-3 0-15,-1-9 0 16,2-10-1-16,2-20 0 16,8-20-1-16,2-22-2 15,7-8-4-15,-11-30-8 16,6 5-26-16,-2-9 0 15,0 1-1-15,-8-2 2 16</inkml:trace>
  <inkml:trace contextRef="#ctx0" brushRef="#br0" timeOffset="308217.0075">2459 13339 19 0,'0'0'27'16,"-25"9"1"-16,25-9-6 0,0 0-3 15,0 0-5 1,0 0-2-16,21 6-5 16,12-6 0-16,-8-10-1 15,17 10-1-15,-3-7-2 0,7 5-1 16,-1-4-1-16,1 2-2 16,-5 4-3-16,-13-15-8 15,11 7-21-15,-16 4-2 16,-23 4 2-16,0 0-2 15</inkml:trace>
  <inkml:trace contextRef="#ctx0" brushRef="#br0" timeOffset="308385.0693">2480 13534 43 0,'2'25'34'0,"-2"-25"0"16,45-2 1-16,-5 6-25 0,-9-12-2 15,15 1-7-15,10-1-33 16,-6-2 0-16,-9-7-3 16,1 11 0-16</inkml:trace>
  <inkml:trace contextRef="#ctx0" brushRef="#br0" timeOffset="310781.9137">3489 13041 34 0,'0'0'32'16,"0"0"-7"-16,0 0 0 15,0 0-3-15,0 0-5 16,8 21-4-16,-8-21-5 16,-6 27-2-16,-4-6-1 15,5 18 0-15,-11 1-1 16,3 14-1-16,-11 7 2 0,7 10-3 16,-4 2 1-16,9 0-1 15,5-2 0 1,9-6-1-16,7-9 1 15,10-5-1-15,7-18-1 0,2-6 2 16,3-6-2-16,-2-4 1 16,-2-9 0-16,-4-2 0 15,-5-1 0-15,-18-5-1 16,21 4 1-16,-21-4 1 16,0 0-2-16,0 0 1 15,0 0 0-15,0 0 0 16,0 0 0-16,0 0-1 0,6 19 0 15,-6-19-2-15,0 0 0 16,0 0-1 0,-12 20-5-16,12-20-22 15,0 0-12-15,0 0 1 0,-15-25-1 16</inkml:trace>
  <inkml:trace contextRef="#ctx0" brushRef="#br0" timeOffset="312729.2754">3803 13479 37 0,'0'0'36'0,"-25"13"-1"16,25-13 1-16,-5 23-21 16,5-23-3-16,0 0-4 15,0 0-2-15,29 4-2 16,-10-10-2-16,10 8 0 16,-2-6-1-1,4-3-2-15,3 3-3 0,-12-17-6 0,14 11-27 16,-17 0 1 15,-19 10-2-31,29-21 0 0</inkml:trace>
  <inkml:trace contextRef="#ctx0" brushRef="#br0" timeOffset="313277.5456">4126 13187 47 0,'0'0'34'0,"0"0"0"15,1-21 0-15,19 17-26 16,-3-15-1-16,20 13-2 16,-6-7 0-16,13 9-3 15,0 2 1-15,3 8-1 16,-7 5 1-16,-5 10-1 15,-14 4 1-15,-9 6-1 16,-12 0 0-16,-12 5 1 16,-9-5 0-16,-4 1-2 15,-4-7 0-15,0-5 0 16,0-7-1-16,8-3 0 16,21-10 0-16,-18 3 0 0,18-3-2 15,26-7 2-15,2 3 0 16,9 0-1-1,6 4 1-15,5 0 0 16,0 6 2-16,-2 3-3 0,-5 11 3 16,-14 5-1-1,-14 3 1-15,-11 7 0 16,-15-1 1-16,-10 7-1 0,-16-7-1 16,-3 1 2-16,-7-12-2 15,-1 0 1-15,4-6-2 16,2-7 1-16,7-5-2 15,4-7-1-15,12 0-2 16,2-11-4-16,19 13-15 0,0 0-17 16,5-33-1-16,5 14 1 15,7-2-1 1</inkml:trace>
  <inkml:trace contextRef="#ctx0" brushRef="#br0" timeOffset="313689.873">4716 13325 68 0,'23'10'38'0,"-23"-10"1"16,19 36 1-16,2-5-31 16,-17-4-1-16,12 13-3 15,-12-2 0-15,3 5-2 16,-1-5-1-16,-4-4 0 15,0-7-1-15,-4-4 0 16,2-23-1-16,-4 20 0 0,4-20 0 16,0 0-1-16,4-43 1 15,4 9 0-15,5-1-1 16,3-3 0-16,7-2 1 16,4 1 0-16,4 5-1 15,0 9 2-15,-1 13-2 16,1 12 1-16,-4 8 2 15,0 11-2-15,-4 4 1 16,-7 8-1-16,-5 3 1 16,-1-1-2-16,-4 0 1 15,-4-7-1-15,4 1-4 16,-6-27-3-16,0 0-28 16,17 8-4-16,-6-25-1 0,3-10 1 15</inkml:trace>
  <inkml:trace contextRef="#ctx0" brushRef="#br0" timeOffset="314064.6338">5518 13177 78 0,'25'12'40'0,"-25"-12"0"15,14 23 0-15,3-6-31 16,-17-17-2-16,25 21-3 15,-25-21-1-15,33 10-2 0,-16-12 0 16,5-6 0-16,-3-5-1 16,-19 13 1-16,23-33 0 15,-21 14-1-15,-2 19 1 16,-33-25-1-16,-2 25 0 16,-9 12 0-16,-6 13 0 15,-4 7 0-15,2 9 1 16,7 10-2-16,13 3 2 15,14 0-1-15,16-2 0 16,18-8 0-16,11-10 1 16,9-7-2-16,11-8 1 15,3-15-3-15,8-6-1 16,-6-23-3-16,13-2-28 0,-18-15-6 16,-3-6-1-16,-9-13 1 15</inkml:trace>
  <inkml:trace contextRef="#ctx0" brushRef="#br0" timeOffset="314337.2815">5915 12754 70 0,'0'0'39'16,"0"0"1"-16,-1 28 0 15,1-28-30-15,42 48-2 16,-13-11-1-16,15 18-2 15,1 5-1-15,9 7 0 0,-8 4-2 16,-2 8-1-16,-11 5 2 16,-12 6-2-1,-19-4 1-15,-13-1-1 16,-16-3 0-16,-18-7-2 0,-5-8-2 16,-15-23-9-16,5-7-31 15,-10-20 0-15,11-9 0 16,1-18 0-16</inkml:trace>
  <inkml:trace contextRef="#ctx0" brushRef="#br0" timeOffset="315101.8056">6511 12832 41 0,'0'0'36'0,"0"0"1"16,0 0 0-16,-25 0-20 0,20 25-4 31,-26-6-4-31,10 25-2 0,-12 2-2 0,8 14-1 16,-10 3-1-16,16 10 0 15,1 2 0-15,14 4-2 16,6-5 1-16,14-6-1 16,9-9 1-16,10-7-2 15,11-10 2-15,2-6-1 16,-2-9-1-16,3-8 2 15,-5-7 0-15,-5-6-1 16,-10-1 0-16,-4-1 0 16,-25-4-1-16,27 2 1 15,-27-2 0-15,0 0-1 0,0 0-1 16,0 0 1-16,0 0-1 16,0 0-3-16,0 0-2 15,0 0-7-15,0 0-28 16,-10-27-1-16,10 27 0 15,-17-23 1-15</inkml:trace>
  <inkml:trace contextRef="#ctx0" brushRef="#br0" timeOffset="315460.8877">6934 13003 65 0,'0'0'38'16,"0"0"2"-16,-2 27 0 16,2-27-28-16,2 52-3 15,-8-16-3-15,12 14 0 16,-8 6-1-16,8 11-1 15,-6-4-1-15,4 2-2 16,-1-3 1-16,-1-9-1 16,2-9 0-16,0-5-1 15,-2-12-1-15,-2-27 0 0,4 21 0 16,-4-21-3 0,0 0-2-16,-4-33-8 15,4 33-27-15,0-38 0 16,0 15 0-16,-2 4 0 0</inkml:trace>
  <inkml:trace contextRef="#ctx0" brushRef="#br0" timeOffset="316188.542">7237 13158 26 0,'0'0'33'0,"0"0"1"16,-2-19 0-16,10 2-17 16,15 19-5-16,-23-2-1 15,40-12-2-15,-21-1-3 16,12 17 0-16,-4-6-2 15,4 11 0-15,-10 5-1 16,3 7-1-16,-17 4 0 16,-5 5 1-16,-10 7-2 0,-7 1 0 15,-10 1 1-15,-6 1-2 16,-2-4 2-16,-1 1-3 16,5-5 2-16,4-7-2 15,3-4 3-15,11-1-3 16,11-20 1-16,-4 21 0 15,4-21 0-15,25-2 0 16,-4-4 1-16,6 4 0 16,4-6-1-16,8-1 0 15,3-3-1-15,-3-3-3 16,9 9-7-16,-8-5-28 16,3-6 0-16,-3-10-1 15,1 0 0-15</inkml:trace>
  <inkml:trace contextRef="#ctx0" brushRef="#br0" timeOffset="316746.5311">7954 13047 74 0,'0'0'38'16,"0"0"0"-16,0 0 0 15,27 10-29-15,-27-10-3 16,0 0-1-16,0 0-2 15,27 21-1-15,-27-21-1 16,25-2 0-16,-25 2 0 16,27-19-1-16,-17 1 1 0,-10 18-1 15,12-36 1-15,-14 19-1 16,2 17 1-16,-35-21-1 16,-2 21 0-16,-7 9 1 15,-6 10-1-15,-4 8 1 16,2 10-1-16,3 3 0 15,11 2 1-15,9-2-1 16,15-3 1-16,16-5-1 16,10-10 0-16,11-11 0 15,10-9 0-15,7-12-1 16,3-5 1-16,-3-10 0 16,1-6 1-16,-1 1-1 15,-7-1 1-15,-4 4 0 16,-10 4 0-16,-5 6 0 0,-14 17 1 15,0 0 0 1,11 27-1-16,-16 7 1 16,-1 8-1-16,-4 8 0 0,2 8 2 15,-1 11-3-15,5-4 1 16,2-3-1-16,0-11 1 16,4-8-2-16,0-9 0 15,6-13-1-15,-8-21-3 16,21 6-2-16,-4-10-7 15,-1-27-28-15,-9-3 0 16,-5-8 1-16,6-2-1 16</inkml:trace>
  <inkml:trace contextRef="#ctx0" brushRef="#br0" timeOffset="317213.9058">8325 13062 72 0,'19'-5'40'0,"-19"5"2"16,19 5-2-16,4 13-27 15,-23-18-4-15,23 34-2 16,-13-5-1-16,7 13-3 0,-3 2 0 16,3 8-1-16,-3 2 1 15,-1 3-2-15,-1-5 1 16,1-4-2-16,-1-6 1 16,-2-9-1-16,1-14 1 15,-11-19-1-15,29 2-1 16,-13-23 2-16,-1-8-1 15,-2-13 1-15,1-8-1 16,-2-8 1-16,-5 1-2 16,-1-3 2-16,-6 3-2 15,0 3 0-15,0 2 0 16,-2 4-2-16,6 8-2 16,0-8-3-16,15 25-7 0,-3-15-28 15,5 11 0-15,-2-6 0 16,8 8 1-16</inkml:trace>
  <inkml:trace contextRef="#ctx0" brushRef="#br0" timeOffset="317669.2625">8938 12640 79 0,'0'0'40'16,"0"0"0"-16,0 0-1 15,19 2-31-15,-19-2-2 16,37 33 0-16,-14-4-2 15,10 15-1-15,0 8 0 16,3 13 0-16,-3 6-1 16,-4 6-1-16,-6 3 1 15,-7 3-1-15,-15-1 2 16,-10 1-1-16,-9-11-1 16,-5-4 0-16,-9-9 1 0,-1-7-1 15,-2-12 0-15,2-9 0 16,4-6-1-16,6-12 0 15,6-3 0 1,17-10-1-16,-23 5 0 0,23-5-1 16,0 0-3-16,-29-17-11 15,29 17-27-15,-21-15 0 16,21 15-1-16,-37-33 0 16</inkml:trace>
  <inkml:trace contextRef="#ctx0" brushRef="#br0" timeOffset="318677.9758">2719 14864 30 0,'0'0'36'0,"-23"11"-1"0,23-11 2 16,0 23-18-16,0-23-5 15,0 0-5-15,22 4-2 16,10 4-2-16,1-8-1 15,13 7 0-15,1-7-2 16,-1 2 0-16,0 0-2 16,-7-6-2-16,-1 8-3 15,-16-12-7-15,8 6-27 16,-30 2 1-16,0 0-1 16,0 0 1-16</inkml:trace>
  <inkml:trace contextRef="#ctx0" brushRef="#br0" timeOffset="318830.2977">2777 15073 55 0,'-17'26'36'16,"17"-26"1"-1,35 14 0-15,3-26-28 16,14 9-4-16,6-7-4 0,6-7-7 16,13-1-28-16,-8 3-2 15,-3-4-1-15,-6 2 1 16</inkml:trace>
  <inkml:trace contextRef="#ctx0" brushRef="#br0" timeOffset="319525.6756">3711 14942 55 0,'-19'10'36'16,"19"-10"0"-16,0 0 1 15,36 19-27-15,-15-23-3 16,20 10-2-16,-4-10-1 15,7 4-2-15,-2-4-3 16,-1-5-2-16,5 12-8 16,-19-8-26-16,0 1-1 15,-9 0 1-15,-18 4-1 0</inkml:trace>
  <inkml:trace contextRef="#ctx0" brushRef="#br0" timeOffset="320276.7426">4590 14704 36 0,'0'0'33'0,"0"0"-1"16,0 0 2 0,0 0-22-16,12-25-4 15,17 22-3-15,-6-13 0 16,18 14 0-16,-11 2-1 15,11 18 0-15,-12-1 0 0,0 14 0 16,-16-1-1-16,-3 12 1 16,-18 1-2-16,-5 3-1 15,-10-6 1-15,-6-6 0 16,-4-7-2-16,6-8 1 16,2-5-2-16,7-12 1 15,18-2 0-15,0 0 0 0,18-29-1 16,9 14 1-16,9-1-1 15,3 3 1 1,3 1 0-16,1 11 0 16,-6 1 0-16,-5 9 1 0,-9 5 0 15,-5 9 0-15,-10 0 0 16,-10 7 0-16,-10-1 1 16,-5 0 0-16,-10-2 0 15,-4 0 0-15,-6-4 0 16,0-6-1-16,1-10 0 15,1-1-1-15,8-6-3 16,2-9-2-16,25 9-5 16,-29-21-29-16,29 21-1 0,14-33 1 15,5 18-1 1</inkml:trace>
  <inkml:trace contextRef="#ctx0" brushRef="#br0" timeOffset="320457.9664">5173 15046 75 0,'25'15'37'15,"-25"-15"1"-15,0 0-2 16,0 0-34-16,17 8-4 16,-17-8-7-16,0 0-27 15,29-16-2-15,-11 1 1 16,1-4-1-16</inkml:trace>
  <inkml:trace contextRef="#ctx0" brushRef="#br0" timeOffset="320885.0393">5790 14614 47 0,'25'-17'37'0,"-11"0"2"16,-14 17 0-16,0-21-19 15,0 21-8-15,-50 21-4 16,13 7-2-16,-19 1-1 16,0 11-3-16,-2 5 0 15,10 1-1-15,6-4-1 16,16-2 1-16,23-5-2 16,3-35 1-16,42 25-1 15,8-33 0-15,12-7-1 0,3-18 2 16,1-3-1-16,-4-9 0 15,-10 5 0-15,-8 2 2 16,-13 5 0-16,-14 12 1 16,-17 21 1-16,0 0-1 15,-15 17 0-15,1 18 1 16,-7 5-1-16,4 14 1 16,-2 0-2-16,3 11 1 15,-1-2-1-15,9-3 0 16,-2-7-1-16,5-7-2 15,7-4-3-15,-8-24-8 16,15 1-29-16,-9-19 0 16,0 0-1-16,29-25 0 0</inkml:trace>
  <inkml:trace contextRef="#ctx0" brushRef="#br0" timeOffset="321584.9156">6236 14681 48 0,'0'0'34'16,"0"0"3"-16,0 0-5 16,0 0-14-16,19 0-5 0,-19 0-4 15,15 29-3-15,-7-10 0 16,4 10-1-16,-7 0-1 15,3 11 0-15,-10 0-2 16,0 4 0-16,0-11-1 16,-1 2 0-16,1-7 0 15,0-3 0-15,2-4-1 16,0-21 0-16,9 25 0 16,-9-25 0-16,22 20 1 15,-5-17-1-15,4 1 1 16,8-4-1-16,4 0 0 15,3-2 0-15,5-2 0 16,-1 4 0-16,1-5 0 16,0 5 0-16,-5 0 0 15,-5 0-1-15,-2 2 0 0,-10-4-1 16,1 4-1-16,-20-2-3 16,25-4-4-16,-35-13-21 15,10 17-9-15,-8-29-1 16,-3 6 1-16</inkml:trace>
  <inkml:trace contextRef="#ctx0" brushRef="#br0" timeOffset="321825.7397">6162 14603 57 0,'-5'17'36'0,"24"-15"1"16,16 0-1-16,-1-10-26 16,32 12-3-16,-1-14-2 15,20 3-1-15,0-3-5 16,-4-1-1-16,0 11-6 16,-27-6-28-16,2 0-1 15,-19 2 0-15,-18 4 0 16</inkml:trace>
  <inkml:trace contextRef="#ctx0" brushRef="#br0" timeOffset="322005.8232">6423 14777 39 0,'25'10'35'0,"8"-22"-1"15,13 3 2-15,4 3-16 16,10-17-16-16,7 2-4 15,5 2-6-15,-18 1-26 16,-2-7-2-16,-2 16 1 16,-15-5-2-16</inkml:trace>
  <inkml:trace contextRef="#ctx0" brushRef="#br0" timeOffset="322457.8641">7028 14520 60 0,'0'0'36'0,"0"0"-1"16,0 0 1-16,2-25-27 15,23 25-4-15,-3-6 0 0,14 6 0 16,-1-3-1-16,11 5-1 16,1-6 0-16,7 6-1 15,-2-6-1-15,0 0 0 16,-2 2 0-16,-4-2 0 16,-7 0 0-16,-6 4 1 15,-10 0 0-15,-23 0 1 16,19 27 0-16,-19 4 0 15,-8 3 1-15,2 16-1 16,-5 2 0-16,1 8-1 16,-1 1-1-16,1 0 0 15,4-7-1-15,2-8 0 16,2-8-3-16,-1-16-2 0,6 8-8 16,-3-30-28-1,0 0-2-15,0 0 0 16,-11-19 0-16</inkml:trace>
  <inkml:trace contextRef="#ctx0" brushRef="#br0" timeOffset="324341.9792">8535 12195 2 0,'0'0'28'0,"0"0"0"0,0 0-1 15,0 0-8-15,0 0-2 16,-18-7-3-16,18 7-3 16,0 0-2-16,2 27-2 15,-2-27-2-15,4 36-2 16,0-13-2-16,4 6 0 16,0-4 0-16,1 3 0 15,-3-3 1-15,2 2 0 16,-8-4-1-16,0 2 3 0,0-25-1 15,-16 37 0-15,-1-24 0 16,17-13-1-16,-35 21 0 16,14-15-1-1,-2-6 0-15,-2-6-1 0,2-1-1 16,-4-9-2-16,7 3-2 16,-9-14-4-16,29 27-8 15,-25-33-19-15,16 10-1 16,5 2 0-16,2 0 0 15</inkml:trace>
  <inkml:trace contextRef="#ctx0" brushRef="#br0" timeOffset="324529.2848">8265 12205 49 0,'0'0'34'16,"0"0"-1"-16,0 0 0 0,40 8-23 15,-17-22-4-15,22 10-3 16,1 1-4-16,4-11-6 16,16 5-20-16,-6 7-6 15,-10-8-1-15,0 6-1 16</inkml:trace>
  <inkml:trace contextRef="#ctx0" brushRef="#br0" timeOffset="324787.0869">8984 12163 63 0,'0'0'37'0,"-11"40"0"16,-5-11 1-16,-18-4-28 15,8 21-2-15,-16-8-3 16,3 12-2-16,-3-8-2 15,3 0 1-15,5-5-4 16,3-8-1-16,13 3-3 16,-5-28-11-16,23-4-21 0,0 0 0 15,0 0 0 1,0 0 0-16</inkml:trace>
  <inkml:trace contextRef="#ctx0" brushRef="#br0" timeOffset="325229.2828">9181 12372 51 0,'0'0'36'15,"23"8"0"-15,-23-8 0 16,0 0-23-16,0 17-3 16,0-17-4-16,0 0-2 0,-6 21-1 15,6-21-2-15,0 0 0 16,0 0 0-16,0 0 0 16,0 0-1-16,0 0 0 15,0 0 1-15,8-19-1 16,-8 19 0-16,-12-19 1 15,12 19-1-15,-36-6 0 16,7 13 0-16,-2 7 0 16,-2 5 0-16,4 4 0 15,8 6 0-15,8-2 0 16,16-2 0-16,15 0 0 16,17-12-1-16,17 0-1 15,4-16-4-15,21 10-18 0,-10-18-13 16,-1-7-1-16,-10 1 0 15,-12-8-1-15</inkml:trace>
  <inkml:trace contextRef="#ctx0" brushRef="#br0" timeOffset="325926.1659">6004 13047 45 0,'0'0'35'15,"18"-6"1"-15,-18 6 0 16,13 31-21-16,-32-16-5 15,7 31-2-15,-26 0-1 16,-3 12-3-16,-17 7 0 16,-2 4-3-16,1 2-3 15,-7-19-10-15,16 2-25 16,9-14-2-16,14-11 1 16,20-10-1-16</inkml:trace>
  <inkml:trace contextRef="#ctx0" brushRef="#br0" timeOffset="326649.7252">9322 12211 55 0,'0'0'39'0,"-20"11"-2"0,5 14-1 16,13 17-20-16,-35-5-8 15,16 13-4-15,-12 3-4 16,3-1-3-16,12 2-33 16,-5-6-1-16,-2-10-1 15,4-1 0-15</inkml:trace>
  <inkml:trace contextRef="#ctx0" brushRef="#br0" timeOffset="327541.7475">8323 14491 47 0,'0'0'36'16,"17"-13"-1"-16,-17 13-5 15,0 0-14-15,0 0-3 16,0 0-4-16,0 0-1 16,-13 21-2-16,18 4-2 15,-5-2-1-15,6 10-1 16,-2 7 1-16,4 0-2 15,-3 0 2-15,3 1-3 0,-4-3 2 16,-2-1-1-16,-2-7 0 16,-2-1 0-16,2-29-1 15,-13 31 1-15,13-31 0 16,-33 21-1-16,8-15 1 16,-4-4 0-16,-8-2-1 15,-2-2 0-15,1 2 0 16,-3-4 0-16,5 0-1 15,3 0 0-15,6 2-2 16,4-7-2-16,23 9-1 16,-21-20-4-16,21 20-10 15,9-17-19-15,-9 17-1 16,14-40 1-16,-1 13 1 0</inkml:trace>
  <inkml:trace contextRef="#ctx0" brushRef="#br0" timeOffset="328113.3161">7947 14372 52 0,'0'0'36'0,"-18"20"2"15,18-20 0-15,31 21-23 16,-31-21-5-16,56 7-2 16,-17-5 0-16,20 10-3 15,-1-6 0-15,10 7-1 16,-3 0-2-16,3 1 0 16,-6-3-1-16,-7-3-1 15,-2-2-2-15,-11-12-3 16,4 8-8-16,-15-19-27 0,-8-1-1 15,-15-3 0-15,-6 2 0 16</inkml:trace>
  <inkml:trace contextRef="#ctx0" brushRef="#br0" timeOffset="332689.6306">18144 10279 36 0,'-17'-13'35'0,"17"13"1"16,0 0-6-16,0 0-10 15,-8-27-3-15,8 27-4 16,17-2-5-16,10 0-2 0,6-8-2 15,19 5-2-15,10-5 0 16,13 4 0 0,4 1-1-16,0-3-1 15,-1 6-1-15,-17-4-3 0,-1 12-3 16,-29-16-26-16,-2 1-5 16,-12-3-1-16,-9-5 0 15</inkml:trace>
  <inkml:trace contextRef="#ctx0" brushRef="#br0" timeOffset="333168.9958">18335 9978 14 0,'0'0'31'16,"23"-17"2"-16,-23 17 0 15,0-27-14-15,0 27-3 16,0 0-1-16,0 0-4 15,0 0-2-15,-19 17-2 16,-14-2-2-16,2 10-1 16,-11 0-2-16,-2 6 0 15,-5-2 0-15,1-2-1 0,6-2-1 16,5-2 1-16,8-8-1 16,12 0 0-16,17-15 0 15,-2 21 1-15,21-11-1 16,14 0 1-16,5-1-1 15,9 1 0-15,1 1 0 16,2-3 0-16,-4 3-2 16,-9-9-1-16,2 12-6 15,-39-14-28-15,30 0-1 16,-30 0 1-16,24-10-2 16</inkml:trace>
  <inkml:trace contextRef="#ctx0" brushRef="#br0" timeOffset="333760.7488">19261 9880 62 0,'19'-23'37'0,"-19"23"1"15,0 0 0-15,0 0-26 16,12 42-4-16,-18-13-2 16,18 25-1-16,-10-6-1 15,9 21-1 1,-1-8-1-16,3 4-1 0,-1-3 0 15,1-10-1-15,-3-10 0 16,0-12-1-16,-3-10-1 16,-7-20-1-16,0 0-2 15,-13-43-3-15,13 17-8 16,-31-26-22-16,6-11-1 16,-10-12 1-16,4 8 13 15,-19-22 9-15,25 18 7 0,-10 2 6 16,10 2 11-1,21 13 23-15,20 20 2 16,13 3 1-16,11 8-11 16,32 29-8-16,-14-6-3 0,23 21-4 15,-16 4 0-15,5 19-3 16,-28-2 1-16,-7 12-2 16,-28-6 1-16,-16 6-2 15,-24-10 0-15,-11-4-1 16,-14-13-1-16,-2-10-2 15,8-7-3-15,-4-20-5 16,35-5-30-16,1-6 0 16,19-8-1-16,14-4 0 15</inkml:trace>
  <inkml:trace contextRef="#ctx0" brushRef="#br0" timeOffset="334069.5526">19811 9731 69 0,'0'0'39'0,"9"19"0"16,-16 6 1-16,-20-4-28 15,9 19-4-15,-13-5-1 16,12 11-4-16,-2-4-1 16,9 0-1-16,16-7-1 15,15-14 0-15,12-14 0 16,14-11-1-16,1-11 0 15,2-8 1-15,-5-13 0 16,-5-8 0-16,-11-1-1 16,-15-1 2-16,-16 6-1 0,-12 6-1 15,-3 5-1-15,-10 2-2 16,10 23-5-16,-20-7-26 16,39 11-4-16,-29-6-2 15,29 6 2-15</inkml:trace>
  <inkml:trace contextRef="#ctx0" brushRef="#br0" timeOffset="334281.8393">20044 9569 75 0,'17'0'39'0,"-17"0"2"16,6 39-2-16,13-5-30 15,-19-3-2-15,12 19-2 0,-6 0-1 16,7 3-3-1,3-3 1-15,-1-6-3 0,-1-1 1 16,-5-15-4-16,5 3-3 16,-14-31-31-16,0 0-3 15,0 0 0-15,0 0 0 16</inkml:trace>
  <inkml:trace contextRef="#ctx0" brushRef="#br0" timeOffset="334633.1282">19930 9863 66 0,'43'23'37'0,"-5"-23"-3"15,14-12-8-15,14 12-17 16,-8-17-4-16,13 2-1 16,-5-8-2-1,-1 2 0-15,-5-6-2 0,-8 8 2 16,-13-6-3-16,-8 7 3 15,-16 1-2-15,-15 17 2 16,-6-21 0-16,-15 21 0 16,-14 4 0-16,-1 11 1 15,-5 1 0-15,5 12 0 16,1 5-1-16,12 1 0 16,3 3-1-16,18-1 0 0,14-5 0 15,7-2-1-15,10-8-1 16,2-13-2-1,12 1-4-15,-16-30-11 16,13 10-21-16,-5-14 0 0,-6-6-2 16,-4-5 2-16</inkml:trace>
  <inkml:trace contextRef="#ctx0" brushRef="#br0" timeOffset="335010.5292">20661 9684 59 0,'0'0'38'16,"-2"39"1"-16,4-12 1 15,8 21-26-15,-10-21-4 16,17 19-2-16,-13-10-2 0,8 4-1 16,-7-7-3-16,1-8 0 15,-2-8-2 1,-4-17 0-16,0 0-2 16,0 0 0-16,23-31-1 0,-19-7-1 15,10 0 0-15,-5-10 1 16,5 4 0-16,-5-1 0 15,5 7 2-15,-1 4 1 16,-1 7 0-16,-12 27 2 16,27-14 1-16,-27 14-1 15,25 23 1-15,-9 6 0 16,-7 2 0-16,5 9 0 16,-7 2-1-16,1 0 0 0,-2-5-1 15,-2-4 0 1,0-9-2-16,-4-24-2 15,13 18-2-15,-11-39-6 16,23-6-31-16,-13-6 2 0,5-9-1 16,0-8 0-16</inkml:trace>
  <inkml:trace contextRef="#ctx0" brushRef="#br0" timeOffset="335189.0733">21163 9456 76 0,'9'31'40'0,"-16"9"1"15,3 20 0-15,-8-3-33 16,16 16-1-16,-10-6-2 16,10 2-2-16,0-5-2 15,4-11-2-15,3-7-3 16,-7-28-5-16,21-3-32 31,-25-15 0-31,0 0 0 0,12-42 0 0</inkml:trace>
  <inkml:trace contextRef="#ctx0" brushRef="#br0" timeOffset="335437.6148">21115 9704 59 0,'0'0'39'16,"34"-10"-1"-16,-9 14 2 16,-25-4-28-16,50 8-3 15,-23-1-2-15,10 18-1 16,-10-2-1-16,6 10-1 15,-8-2 0-15,0 7-3 16,-6-4 1-16,1 1-1 0,-5-4-1 16,-5-14-1-16,-10-17-2 15,0 0-4-15,33 25-7 16,-33-25-27-16,11-31 0 16,-15-1 0-16,4-7-1 15</inkml:trace>
  <inkml:trace contextRef="#ctx0" brushRef="#br0" timeOffset="336054.0359">21481 9608 55 0,'0'0'34'15,"21"0"0"-15,-1 7-1 16,-3 5-28-16,10-4-6 0,0-8-6 16,15 11-5-16,-15-11-2 15,23 10 1-15,-19-12 3 16,14 8 4-16,-13-6 5 15,-8-2 5-15,3 13 6 16,-27-11 6-16,5 21 2 16,-34-15 1-16,18 34-3 15,-33-17-2-15,18 19-6 16,-12-9-1-16,17 9-3 16,1-7 0-16,17-1-2 15,10-9-1-15,13-13-1 16,12-6 0-16,7-12 0 15,3-15-1-15,-1-8 0 0,-3-8 0 16,-5-7 1-16,-6-2-1 16,-9 0 1-1,-9 0-1-15,-7 10 2 16,-4 11-1-16,2 25 1 0,-17-21 0 16,17 21 0-16,-21 19 0 15,15 2 1-15,2 6-1 16,10 9 0-16,3-3 1 15,11 0-2-15,5-8 1 16,9-6-1-16,7-15 0 16,5-10 0-16,4-10 0 15,1-16 0-15,-5-8 0 16,-4-10-1-16,-5-8 0 0,-12 3 0 16,-6 7 0-16,-13 3 0 15,-8 11 0 1,-7 15 1-16,9 19 0 15,-37 15 2-15,12 18-1 0,0 11-1 16,2 8 2-16,7 7-3 16,3 6 0-16,9-9-4 15,17 9-7-15,5-25-30 16,5-5 1-16,2-14-1 16,6-9 0-16</inkml:trace>
  <inkml:trace contextRef="#ctx0" brushRef="#br0" timeOffset="336873.4091">20237 10387 60 0,'0'0'35'0,"0"0"-7"15,-8-22-3-15,8 22-6 16,0 0-5-16,10 22-4 0,-16-5-2 16,14 17-2-16,-10 7-2 15,10 8 0-15,-5 1-1 16,11 8-1-16,-3-4 0 15,3-5-1-15,-2-10 0 16,-1-10-1-16,-11-29 0 16,23 21 0-16,-23-21-1 15,0 0 0-15,18-35 0 16,-11 5 0-16,5-3-1 16,3-4 1-16,9 3 0 15,3 5 0-15,7 2 0 16,5 10 0-16,9 7 1 0,0 12 0 15,-1 10 1-15,-3 11 0 16,-9 6 0-16,-12 7 1 16,-12 1-1-1,-13 1 0-15,-15-2 1 0,-16-5 0 16,-11-4-1-16,-8-6-1 16,-4-11 1-16,-2-10-2 15,10-4-1-15,2-12-2 16,15 7-3-16,-2-24-10 15,16 14-23-15,13-4-1 16,11 4 0-16,13 2 1 16</inkml:trace>
  <inkml:trace contextRef="#ctx0" brushRef="#br0" timeOffset="337344.9301">20839 10573 69 0,'0'0'40'0,"15"21"0"15,-7-4 0-15,-8-17-31 16,15 44-1-16,-3-19-3 0,13 4-2 15,-2-6-1 1,8 0 0-16,2-10-2 16,0-5-1-16,-1-8 0 15,-1-13 0-15,-2-7 0 0,-10-7-1 16,-1-1 1-16,-9-3 0 16,-3 6 1-16,-4 4 0 15,-2 21 1-15,-4-17 1 16,4 17 1-16,-6 28-1 15,5 5 1-15,4 13 0 16,-1 0 0-16,4 10-2 16,-2-3 2-16,6 1-1 15,-3-4-1-15,1-4 0 16,0-8-2-16,-2-11 0 16,-1-7-2-16,-5-20-2 15,0 0-5-15,0 0-32 16,18-20 0-16,-11-16-1 0,7-6 2 15</inkml:trace>
  <inkml:trace contextRef="#ctx0" brushRef="#br0" timeOffset="337805.7291">21691 10364 81 0,'0'0'42'16,"25"32"0"-16,-25-3 0 16,14 17-34-16,-28-6-1 15,5 18-2-15,-11-3-2 0,5 5-1 16,-2-8-1-16,3-10 0 16,4-8-1-16,5-11 0 15,5-23-1-15,0 0 0 16,23-9-1-16,-8-20 0 15,5-11 0-15,1-12-1 16,6-9 0-16,0-3 0 16,2 1 1-16,-6 7 0 15,2 10 2-15,-2 8-1 16,-2 13 3-16,2 21-1 16,-1 16 2-16,1 18-1 15,-4 7 1-15,6 11 0 0,-6 7-1 16,5 7 1-16,-7 1-2 15,0-2 1-15,-5-7-1 16,-2-10-1-16,-3-7-2 16,-5-14-1-16,6-2-4 15,-8-21-9-15,0 0-26 16,-25-33-1-16,13 8 0 16,-9-11 1-16</inkml:trace>
  <inkml:trace contextRef="#ctx0" brushRef="#br0" timeOffset="337953.5078">21741 10632 74 0,'18'12'39'0,"20"-5"1"15,16-5-1-15,25 0-32 16,-7-6-5-16,3-15-9 16,-6 11-30-16,-13-1-3 15,-17-3 1-15,-14 5-1 16</inkml:trace>
  <inkml:trace contextRef="#ctx0" brushRef="#br0" timeOffset="339000.9254">9318 14620 1 0,'0'0'19'16,"0"0"8"-16,-4 19-1 16,4-19-7-16,0 0-3 15,-17-2 1 1,17 2-1-16,0 0 0 0,-2 17-4 16,2-17-1-16,0 0-3 15,0 0-1-15,0 0-2 16,40 14-1-16,5-14-1 15,9-8 0-15,17-1-1 16,10-3 1-16,12 3-1 16,1 1 0-16,3 6 0 15,-7 0-1-15,-5 0 0 16,-10 2 0-16,-5 2 0 0,-12-4-1 16,-8-2-1-1,-10-1 0-15,-11-5 0 16,-2 2-2-16,-27 8-2 15,25-13-6-15,-46 9-28 0,21 4-1 16,-39-2 0-16,11 6 0 16</inkml:trace>
  <inkml:trace contextRef="#ctx0" brushRef="#br0" timeOffset="340141.634">9553 14374 12 0,'0'0'21'16,"0"0"-5"-16,0 0-3 15,0 0-1-15,0 0-1 16,0 0 2-16,0 0 1 16,0 0-1-16,0 0 0 15,20 6-2-15,-20-6-1 0,0 0 0 16,0 0-2-16,0 0-1 16,0 0-1-16,0 0 0 15,-29 16-2-15,11-1 0 16,-15 2-2-16,-7 6 0 15,-8 2 0-15,-4 6-3 16,-4-4 3-16,2 1-2 16,4-1 0-16,9-8 0 15,8-1 2-15,14-7-2 16,19-11 1-16,-21 23 0 16,21-23-2-16,0 0 2 15,0 0 0-15,4 23-1 16,-4-23 1-16,0 0 0 0,9 19 0 15,-9-19-1-15,0 0 1 16,23 16 0-16,-23-16 0 16,27 23-1-1,-5-12 0-15,3 3 1 0,6-3-1 16,5-3 1-16,5 5-1 16,1-5 1-16,1 0-1 15,1-3 1-15,-2-1 0 16,-7 2-1-16,-4-2 1 15,-8 0-1-15,-4 0 0 16,-19-4 1-16,24 0 0 16,-24 0-1-16,0 0 1 15,0 0 0-15,0 0-1 0,0 0 0 16,0 0 0 0,0 0 1-16,0 0-1 15,0 0 0-15,0 0 0 16,0 0 0-16,0 0 1 0,0 0 0 15,0 0-1-15,0 0 1 16,0 0-1 0,0 0-1-16,0 0 1 0,0 0 0 15,0 0 0-15,0 0 0 16,-14-33 0-16,16 10-1 16,-2-6 1-16,0-2 0 15,-2-3 0-15,2-4 1 0,-2 1-1 16,0 1-1-16,0 9 0 15,-2-2-3 1,4 29-10-16,6-36-27 16,-4 14 0-16,0 3-1 15,-2 19 0-15</inkml:trace>
  <inkml:trace contextRef="#ctx0" brushRef="#br0" timeOffset="342465.5205">18331 9936 34 0,'0'0'32'16,"8"-19"-2"-16,-8 19-6 15,0 0-4-15,4-23-3 16,-4 23-3-16,0 0-3 0,9 19-2 15,-9-19-3 1,0 17 0-16,0-17-1 0,-3 40-1 16,-1-11-1-16,2 8 1 15,-4-1-2-15,2 2 0 16,0-1-1-16,0-7-2 16,8-1-3-16,-4-29-7 15,16 17-28-15,-16-17-2 0,27-9 0 16,-27 9 0-1</inkml:trace>
  <inkml:trace contextRef="#ctx0" brushRef="#br0" timeOffset="369905.6363">3803 10759 21 0,'0'0'13'16,"0"0"-1"-16,0 0-3 15,-17-2-1-15,17 2-2 16,0 0 1-16,-13-18 0 15,13 18 2-15,0 0 1 16,0 0 1-16,-14-21 0 16,14 21 0-16,0 0 0 15,0 0-2-15,0 0-1 16,0 0-1-16,0 0-3 16,0 0 1-16,0 0-2 15,0 0 0-15,0 0 0 16,0 0 0-16,-10 18-1 15,10 3 0-15,-5 2 0 0,3 11 0 16,-4 1 0-16,2 9-1 16,-2-4 1-16,2 0-2 15,-1-3 1 1,3-6-1-16,0-5 1 0,2-4-1 16,0-22 0-16,2 23 0 15,-2-23 0-15,0 0 0 16,0 0 1-16,0 0-1 15,0 0-1-15,0 0 1 16,0 0 0-16,13-18 0 16,-13 18-1-16,4-30 1 15,-2 10-1-15,0-4 0 16,-2-3 0-16,-2-2 0 0,4-2 0 16,-4-1 0-16,4 1 0 15,0 0 1-15,0 2 0 16,0 3 0-1,2-1 0-15,-1 2 0 0,1 4 1 16,-4 21-1-16,10-29 1 16,-10 29 0-16,15-21 0 15,-15 21 0-15,0 0 1 16,24-19 0-16,-24 19 0 16,0 0-1-16,17-14 1 15,-17 14 0-15,0 0-1 16,0 0 0-16,25 8 1 0,-25-8-2 15,23 13 1 1,-23-13 0-16,31 23 0 16,-14-5 0-16,-1 1 0 15,1 2-1-15,-1 2 1 16,-1 4 0-16,-2 2 0 0,1-3 0 16,-2 5-1-16,-1-2 1 15,-1-2 0-15,-1 1-1 16,-1-6 1-16,2 1-1 15,-4-2 1-15,-1 0-1 16,-5-21 1-16,10 25-1 16,-10-25 0-16,0 0 0 15,6 17 1-15,-6-17-1 0,0 0 0 16,0 0 0 0,0 0 0-16,0 0 0 15,0 0 0-15,0 0 0 16,0 0-1-16,0 0 0 0,0 0-1 15,0 0-1-15,0 0-1 16,0 0-4-16,0 0-6 16,0 0-27-16,0 0-2 15,-20 0 3-15,20 0-1 16</inkml:trace>
  <inkml:trace contextRef="#ctx0" brushRef="#br0" timeOffset="370433.549">3751 10995 12 0,'-23'0'32'15,"23"0"0"-15,0 0 1 16,0 0-12-16,0 0-6 0,0 0-2 15,20-10-4-15,-20 10-2 16,48-19-1-16,-17 3-2 16,13 5 0-16,-2-6-2 15,7 5 1-15,-9-5-2 16,-3 7 0-16,-8-3 0 16,-8 9 1-16,-21 4 0 15,0 0 0-15,-6 17 0 16,-11-3-1-16,-10-1 2 15,-2 4-1-15,-6-3-1 16,0 1 0-16,-3-3 1 16,5-3-2-16,2-3-1 15,0-8-2-15,31 2-10 0,-31 4-27 16,31-4 0-16,-21-15 0 16,21 15-1-1</inkml:trace>
  <inkml:trace contextRef="#ctx0" brushRef="#br0" timeOffset="373036.8788">15450 10881 32 0,'0'0'30'16,"0"0"-2"-16,0 0-6 15,0 0-2-15,0-25-4 16,30 31-2-16,-6-17-4 16,30 9-2-16,2-14-1 15,32 11 0-15,7-14-2 16,28 7 0-16,5-11-1 16,14 8 0-16,-5-5-2 0,0 11 1 15,-15-1-2 1,-16 5 0-16,-18 3-1 15,-16 0-1-15,-16 6 0 16,-23-4-2-16,-8 5-1 0,-25-5-4 16,19 8-6-16,-19-8-25 15,-31 10 1-15,0-7-1 16,-15 3 2-16</inkml:trace>
  <inkml:trace contextRef="#ctx0" brushRef="#br0" timeOffset="373354.1583">15625 10962 50 0,'-17'4'34'0,"17"-4"2"15,17 9 0-15,10-18-22 16,29 16-4-16,-4-18 0 15,35 11 0-15,0-15-5 16,25 7 1-16,1-7-3 16,9 1 1-16,-2-1-3 15,-5 0 2-15,-13 1-2 16,-15 4 0-16,-19 5-1 16,-18 1-1-16,-15 6-1 15,-35-2-3-15,29 11-7 16,-29-11-27-16,-22 2 0 15,3 2-2-15,-2-4 2 0</inkml:trace>
  <inkml:trace contextRef="#ctx0" brushRef="#br0" timeOffset="376696.6821">1429 13187 21 0,'0'0'27'0,"0"0"2"16,19-8-7-16,-19 8-4 15,0 0-1-15,0 0-5 16,0 0-2-16,0 0-3 15,0 0 0-15,0 0-1 16,0 0-1-16,0 0-1 16,0 0 0-16,0 0-1 15,-2 18 1-15,2-18-1 16,0 38 0-16,-1-9-1 16,1 5-1-16,-2 3 1 15,5 5-1-15,-3 2 1 0,2 2-1 16,0-2 0-16,0 4-1 15,4-6 2-15,0 1-2 16,2-9 0-16,-1-5 0 16,7-6 0-16,-1-4 0 15,-13-19 0-15,31 27 0 16,-31-27 1-16,33 13-1 16,-33-13 0-16,31 12 1 15,-31-12-1-15,29 8 0 16,-29-8 0-16,27 1 1 15,-27-1-2-15,25-1 2 16,-25 1-2-16,25-10 2 16,-25 10-1-16,31-17 0 0,-14 5 0 15,-17 12 0-15,33-27 1 16,-16 12-1-16,-17 15 0 16,27-25 0-16,-27 25 1 15,19-31-1-15,-13 14 0 16,-4 0 1-16,0-6-1 15,2-4 0-15,-4-2 0 16,2 2-1-16,4-1 1 16,-4 1 0-16,0-2 0 15,1 8 0-15,-1 4 0 16,4-1 0-16,-6 18 0 16,4-30 1-16,-4 30-1 15,0-27 0-15,0 27 0 0,0-25 0 16,0 25 0-16,0-27 0 15,0 27 1-15,-2-27-1 16,2 27 1 0,0-29-1-16,0 29 1 0,0-28 0 15,0 28-1-15,-4-22 1 16,4 22 0-16,0 0 0 16,0 0-1-16,0 0 0 15,0 0 1-15,0 0-1 16,0 0 0-16,0 0 1 15,0 0 0-15,0 0-1 16,10 27 1-16,-8-9 0 16,2 5-1-16,-1 5 1 0,1 5-1 15,2 3 0-15,0-3 1 16,0 9-1 0,-4 0 0-16,-4 4 0 15,2-1 1-15,-2-1-1 0,-2-4 0 16,4-2 1-16,0 5-1 15,0-11 0-15,10-1-1 16,1-2 2-16,1-6-2 16,1-6 1-16,5-2 0 15,-1-3 1-15,0-1-1 16,3-1-1-16,-3-6 1 16,2 0 0-16,2-4 0 0,-1 3 0 15,1-1 0 1,-4-2 0-16,3-4 1 15,-20 4-1-15,25-3 0 16,-25 3 0-16,19-8 1 0,-19 8-1 16,0 0 1-16,19-19-2 15,-19 19 1-15,0 0 0 16,16-17 0 0,-16 17 0-16,0 0 0 0,0 0 0 15,0 0 0-15,0 0 0 16,0 0 0-16,0 0 0 15,0 0 0-15,0 0 0 16,0 0 0-16,0 0-1 0,0 0 1 16,0 0-1-16,0 0-1 15,0 0-1 1,0 0-3-16,0 0-9 16,0 0-27-16,-20-18 0 0,20 18 0 15,-17-6-1-15</inkml:trace>
  <inkml:trace contextRef="#ctx0" brushRef="#br0" timeOffset="383915.718">10913 14183 12 0,'0'0'22'16,"19"-2"-3"-16,-19 2-2 15,0 0-1-15,22-12-2 16,-22 12-1-16,19-11-1 16,-15-7 0-16,-4 18-2 15,0 0 0-15,23-7-2 16,-23 7-1-16,-23 17-1 16,-2-6-1-16,-2 16-1 15,-10-6-1-15,4 8-1 16,-3-6 0-16,5-4-1 0,8-3 0 15,23-16 0-15,-14 19 0 16,14-19-1-16,41 8 0 16,-5-5 0-16,7 7 0 15,5 0 0-15,-2 3 0 16,0-1 1-16,-9 7-1 16,-10 0 1-16,-13 4-1 15,-13 0 1-15,-12-4 0 16,-10 2-1-16,-10-2 2 15,-8-1-3-15,1-5 2 16,-1-5-1-16,4-2-1 16,1-10-3-16,14 6-3 15,-10-18-21-15,30 16-9 0,-16-30-1 16,22 7 1-16</inkml:trace>
  <inkml:trace contextRef="#ctx0" brushRef="#br0" timeOffset="384180.5581">11218 13903 64 0,'19'-20'38'0,"-19"20"-1"16,0 0 1-16,31 52-26 15,-35-23-3-15,14 25-2 0,-8-1-2 16,7 13-2-16,1-1-1 15,0 0-1-15,1-9-1 16,1-10-2-16,1-8-1 16,-13-38-1-16,21 35-4 15,-21-35-6-15,14-18-16 16,-20-3-8-16,-2-6 0 16,-7-3 1-16</inkml:trace>
  <inkml:trace contextRef="#ctx0" brushRef="#br0" timeOffset="385011.7821">11143 14135 27 0,'0'0'29'16,"0"0"2"-16,29-21 1 0,5 17-19 15,-5-19-2-15,21 17-1 16,-13-11 0-16,17 15-3 16,-19-12 0-1,5 12-1-15,-17 0 0 0,0 20 0 16,-17 7-1-16,-4 13 0 15,-17 0-1-15,1 12-1 16,-7-2 0-16,2 8-1 16,1-12-1-16,5-4-1 15,5-11 0-15,8-10 0 16,0-19 0-16,25 4-1 16,-4-15 1-16,1-11-1 15,-1-4-1-15,-4-11 1 16,1-5 0-16,-9 0 1 0,-1 0-1 15,-4 1 1-15,-2 7 0 16,0 1 0 0,3 10 0-16,3 6 0 0,-8 17 1 15,23-10-1-15,-5 16 0 16,1 11 1-16,0 6 0 16,1 6 0-16,-5 4 0 15,-2 1 0-15,-3 3-1 16,-4-3 1-16,-4-3 0 15,-2-6-1-15,-4-8 1 16,4-17-1-16,0 0 0 16,0 0-1-16,0 0 1 15,-14-33 0-15,16 5-1 16,2-9 0-16,6-1 0 16,3 0 1-16,9 3-1 15,1 6 0-15,6-3 1 0,4 7-1 16,5 4 1-16,1 5-1 15,1 9 1-15,-1 1 0 16,-6 0 0-16,-5 2 0 16,-4 4 0-16,-5 0 0 15,-19 0 0-15,17 6 0 16,-17-6 1-16,0 0-1 16,0 0 0-16,-17 2 1 15,17-2-1-15,-33 2 1 16,12 0-1-16,-4 3 1 15,-2 3-1-15,0 6 1 16,2 3 0-16,2 6 0 16,5 4-1-16,9 3 1 0,5-1-1 15,11 0 1-15,7 0-1 16,9-2 1-16,4-4-1 16,6-6 0-16,4-8 1 15,-1-1-1-15,1-6 0 16,-4-8-2-16,1-1-3 15,-11-16-1-15,10 17-8 16,-19-21-26-16,3 4 1 16,-9-8-1-16,0 6 1 15</inkml:trace>
  <inkml:trace contextRef="#ctx0" brushRef="#br0" timeOffset="385457.7437">12475 13950 47 0,'20'-13'35'16,"-20"13"2"-16,19-8 0 16,-19 8-21-16,-23 21-3 15,-14-5-3-15,6 22-3 16,-11-3-1-16,5 11-2 15,1-6-2-15,10 2 0 16,11-9-1-16,15-10 0 0,0-23-2 16,37 4 0-16,-3-22 0 15,5-8 0-15,2-13 0 16,-3-11 0 0,-3-9 1-16,-8-4-1 0,-6 3 1 15,-11 6 0-15,-8 6 1 16,-2 8 0-16,-6 9 1 15,6 31 0-15,0 0-1 16,-21 29 2-16,13 10-1 16,4 11 0-16,-2 5-1 15,6 7 0-15,2-1-1 16,2-7-1-16,8-5-3 16,-5-26-4-16,22 1-30 0,-29-24-3 15,37 0 1-15,-16-20-1 16</inkml:trace>
  <inkml:trace contextRef="#ctx0" brushRef="#br0" timeOffset="385800.7832">13025 13853 83 0,'21'-10'39'0,"-21"10"1"15,18 37-3-15,-18-37-27 16,11 42-3-16,-5-19-2 15,8 11-1-15,-5-5-2 16,3 0-1-16,-3-6-2 16,-9-23-1-16,16 23-4 15,-16-23-6-15,6-25-28 16,-8-4 0-16,2 0-1 16,-2-13 1-16</inkml:trace>
  <inkml:trace contextRef="#ctx0" brushRef="#br0" timeOffset="385944.9511">13114 13644 60 0,'-4'-18'35'16,"4"18"1"-16,0 0-1 15,0 0-21-15,0 0-12 16,13 18-7-16,-13-18-29 16,0 0-1-16,20 21 1 15,-20-21-2-15</inkml:trace>
  <inkml:trace contextRef="#ctx0" brushRef="#br0" timeOffset="386268.8984">13291 13753 63 0,'10'23'38'0,"1"6"1"16,-3-2 0-16,6 15-24 16,-16-17-4-16,17 7-4 15,-13-5-2-15,6-2-1 0,-6-6-2 16,-2-19-1-16,0 0-1 15,0 0-1-15,13-17 0 16,-9-10-1-16,2-7 1 16,-2-3 0-16,3-1 0 15,-1 3-1-15,2 5 2 16,0 10 0-16,-8 20 1 16,19-17-1-16,-19 17 0 15,27 17 1-15,-13 1-1 16,-1 7 1-16,1 0-1 15,-1-4-2-15,1 9-3 0,-14-30-5 16,13 27-29-16,-13-27 0 16,0 0 0-16,19 6-1 15</inkml:trace>
  <inkml:trace contextRef="#ctx0" brushRef="#br0" timeOffset="386605.0992">13781 13619 81 0,'19'-6'40'16,"-19"6"0"-1,16 23 1-15,1 0-32 0,-9-6-2 16,11 14-1-16,-7-2-2 16,3 7-1-16,-1-1-1 15,1-5-1-15,-3-1-1 16,-6-6 0-16,1-4-2 16,-7-19-3-16,0 0-1 15,0 0-4-15,0 0-12 16,-6-23-18-16,-5-5-1 15,-10-11 1-15,-2 1 0 0</inkml:trace>
  <inkml:trace contextRef="#ctx0" brushRef="#br0" timeOffset="387024.9351">13714 13525 57 0,'7'-21'37'16,"11"5"0"-16,5 5 0 15,0-14-23-15,29 21-3 16,-11-13-3-1,13 15-1-15,-10-2-2 0,8 12-2 16,-15-1 0-16,-6 11 0 16,-12-1-2-16,-13 6 0 15,-10 2 0-15,-10 0 0 16,-5-4-2-16,-2-2 1 16,2-4-1-16,19-15 1 15,-28 14-1-15,28-14 0 16,0 0 1-16,0 0 0 15,22-4-1-15,-1 6 1 0,2-2 0 16,6 6 1-16,0 3-2 16,2 5 2-16,-4 3 0 15,-4 6 0-15,-10 4 0 16,-5 7 1-16,-8 3 0 16,-8 3 0-16,-5-5 0 15,-2 1 0-15,-7-11-1 16,1-10 0-16,0-7-2 15,0-16 0-15,1-5-2 16,-5-16-3-16,25 29-7 16,-42-50-28-16,13 21-1 15,-6 6 1-15,2 6 0 16</inkml:trace>
  <inkml:trace contextRef="#ctx0" brushRef="#br0" timeOffset="389636.6737">12412 14635 36 0,'0'0'34'16,"15"-17"2"-16,-15 17-3 15,-15-17-12-15,15 17-7 16,-25 6-2-16,25-6-4 16,-47 24-2-16,18 3 0 15,-13 6-2-15,3 9-1 16,-3 6-1-16,5 4-1 15,6-2 0-15,16-6-1 16,15-6 0-16,15-19-1 16,16-11 0-16,10-14-1 15,11-11-1-15,0-16 0 16,2-3 0-16,-12-23-2 0,1 7-1 16,-18-13 1-16,-2 3 0 15,-13-3 2-15,-4 9 1 16,-8 3 1-1,-2 7 2-15,-2 23 3 0,-11 7 0 16,17 16 2-16,-33 16-1 16,23 14 0-16,-7 1 0 15,9 21-1-15,-2-1 0 16,12 9-1-16,2-4-1 16,8-1-1-16,-1-5 0 15,3-6-1-15,1-5-1 16,-1-18-2-16,5-6-1 15,-19-15-4-15,29-2-5 0,-31-23-20 16,14-6-7-16,-5-11 1 16,1 0 0-1</inkml:trace>
  <inkml:trace contextRef="#ctx0" brushRef="#br0" timeOffset="390143.8317">12560 14593 44 0,'0'0'36'15,"0"0"2"-15,0 0-2 16,0 0-12-16,14 29-9 15,-20-8-5-15,18 15-4 16,-7-5-1-16,13 2-1 16,-1-5-2-16,10 1-1 15,0-8 0-15,10-15-2 16,3-10 0-16,-1-13-1 0,1-6 1 16,-3-8-1-1,-4-1 0-15,-8-7 1 16,-6 5 0-16,-9 3 2 15,-8 4-1-15,-2 27 0 0,-6-25 1 16,6 25 0-16,-19 8 1 16,19-8-1-16,-10 31 0 15,10-1-1-15,6-1 1 16,9 2 0-16,6-2 0 16,14-6 0-16,6-6-1 15,5-8 0-15,2-12 0 16,4-17 0-16,-6-4-1 0,-5-9 2 15,-6-5-2 1,-12-5 2-16,-8 3-2 16,-11 2 2-16,-6 11-2 15,2 27 3-15,-33-21-3 0,10 28 1 16,0 11 1-16,2 16-2 16,5 8 2-16,11 4-1 15,9 0 0-15,11-1 0 16,12-9 1-16,6-5-1 15,9-10-2-15,-1-27-3 16,11 12-9-16,-4-31-26 16,-7-4 0-16,-11-13 0 15,-1-4 0-15</inkml:trace>
  <inkml:trace contextRef="#ctx0" brushRef="#br0" timeOffset="391365.0644">13827 14309 34 0,'0'0'33'15,"0"0"2"-15,6-25-1 0,-6 25-16 16,0 0-4-16,0 0-2 15,0 0-2-15,0 0-2 16,2 31-2-16,4 0-1 16,-6-1-1-16,8 11-3 15,-4 3 1-15,5 2-2 16,1-6 1-16,1-2-3 16,3-7 1-16,-6-10-3 15,5-2-1-15,-13-19-2 16,19 8-7-16,-19-8-17 15,-13-31-7-15,3 10 1 16,-5-4 0-16</inkml:trace>
  <inkml:trace contextRef="#ctx0" brushRef="#br0" timeOffset="391732.3528">13704 14459 29 0,'0'0'30'16,"-23"-8"2"-16,23 8 0 15,19 2-15-15,-19-2-5 16,58-19-4-16,-23 4-1 15,19 9-2-15,-10-8 0 16,8 9-2-16,-9-7 1 16,-3 8 1-16,-11-2-1 15,-2 10 1-15,-27-4-1 16,17 27 1-16,-26-6-2 16,-3 12 0-16,-7-1 0 15,4 5-2-15,1-1 1 0,6-1-2 16,10-12 1-16,-2-23-2 15,41 17 2-15,-7-24-2 16,7-11 1 0,3-5 1-16,-5-9-1 0,-6-5 1 15,-10 1-2-15,-12-1 2 16,-11 9-1-16,-11-1 1 16,-7 10-2-16,-9 3 0 15,4 10-3-15,-8-3-6 16,31 9-28-16,-30-6-2 15,30 6 1-15,0 0-1 16</inkml:trace>
  <inkml:trace contextRef="#ctx0" brushRef="#br0" timeOffset="392220.0603">14564 14068 78 0,'0'0'39'0,"0"0"0"15,18 7 0-15,-32 12-30 16,16 20-2-16,-12 3-2 16,7 17-1-16,-5 1-2 15,4 3-1-15,-2-3 1 0,4-5-3 16,0-9 2-16,0-13-2 15,4-12 0-15,-2-21 1 16,0 0-2 0,22-35 2-16,-11 1-3 0,-1-16 2 15,-1-7-1-15,3-14 1 16,-2 1 0-16,-5 7 0 16,1 6 1-16,-2 9 0 15,0 11 1-15,4 12 0 16,-8 25 1-16,0 0-1 15,29 21 1-15,-14 16 0 16,2 3 1-16,7 10-1 0,1 0 0 16,4 4-1-1,1-5-1-15,-1-6 1 16,0-9-2-16,-6-13 0 16,2-3-2-16,-25-18-2 0,31 3-4 15,-42-22-24-15,9 0-6 16,-16-6-2-16,-5-4 2 15</inkml:trace>
  <inkml:trace contextRef="#ctx0" brushRef="#br0" timeOffset="392368.3987">14512 14286 73 0,'0'0'38'16,"0"0"0"-16,0 0-1 0,41 12-29 15,-1-28-4 1,16-1-3-16,8 11-16 15,-6-13-21-15,-6-6-1 16,-8 6-1-16,-11-4 0 0</inkml:trace>
  <inkml:trace contextRef="#ctx0" brushRef="#br0" timeOffset="413016.8694">10616 5677 1 0,'0'0'0'0,"0"0"19"16,-19-9-3-16,19 9-6 15,0 0-1-15,-22-21-1 16,22 21 0-16,-30-16 1 16,10 11-1-16,-9-3 0 15,-1 8-2-15,-13-2-2 16,-5 2 0-16,-10-2-1 0,-9 4 0 16,-14-2 0-16,-8 4-1 15,-17-4 0-15,-6 2 0 16,-12-4 0-1,-5 2 0-15,-4-2-1 0,2 0 0 16,-2-4 0-16,-4 4-1 16,-2-1 0-16,-2-5 0 15,-3 2 0-15,-3 0 0 16,2-1 0-16,4-3 0 16,6 1 0-16,14-3 1 15,7-1 0-15,14 1-1 16,9 1 0-16,14 3-1 15,0 0 1-15,4 6-1 0,-1 4 0 16,1 4 0-16,4 4 0 16,3 1 0-16,8 4 0 15,-2 1 0 1,8 3-1-16,0 0 1 0,4-2-1 16,0-3 0-16,1 3 1 15,3-3 0-15,2-1 1 16,5 0 0-16,2-3 1 15,4 1 0-15,6 3-1 16,2 5 1-16,0-2-1 16,2 8 1-16,-4 2 0 15,2 13 0-15,-4 6-1 16,2 16 2-16,-2 9-1 0,5 15 1 16,-1 20-1-16,0 18 0 15,6 16-1 1,-1 10 1-1,13 5 0-15,6 1-1 0,7-11-1 0,10-8 1 16,5-13-1-16,9-16 1 16,3-12 0-16,2-8 0 15,-2-6 0-15,-7 3 0 16,-2-1 0-16,-9 4 1 16,0-1-1-1,-5-1 0-15,-1-3-1 0,-3-13 1 16,2-6 1-16,-1-18-1 15,9-6 1-15,-1-13-1 16,8-8 1-16,10-9-1 16,5-3 1-16,13-1-1 15,1 6 0-15,7 11-1 16,5 2 1-16,5 11-1 0,1 1 0 16,5 3 0-16,2-10 1 15,6 5-1-15,7-20 2 16,12-11 0-16,14-15 0 15,15-20 1-15,8-9 0 16,9-8 1-16,7-8-1 16,3 4 1-16,-4-3-2 15,0 7 1-15,-13 2-1 16,-8 11 0-16,-8 5 0 16,-9 8-1-16,-10 9 0 15,-8 1 0 1,-5 5 0-16,-5 1 0 0,-5 4 0 15,-4 2 1-15,-11 0-1 0,-11 2 0 16,-8-4 0-16,-13 2 1 16,-9 2 0-16,-8-2-1 15,-21 0 1-15,18-2-1 16,-18 2 0-16,0 0 0 16,0 0 0-16,0 0 0 15,15-21 0-15,-15 21 0 16,27-34 1-16,-6 7-1 15,4-8 1-15,8-9 0 16,2-8 1-16,2-13-1 16,-1-12 1-16,3-11 0 15,-3-14 0-15,3-17 0 0,2-17 0 16,1-13 0-16,-5-12 0 16,1-3 0-16,-7 0 0 15,-8 12-1-15,-15 8 0 16,-18 23 0-16,-13 22-1 15,-21 20-2-15,-3 29-12 16,-14 8-20-16,-7 0-1 16,10 13-1-16,2-11 1 15</inkml:trace>
  <inkml:trace contextRef="#ctx0" brushRef="#br1" timeOffset="446795.3682">5817 3589 16 0,'0'0'30'15,"-21"-14"3"-15,21 14 0 16,0 0-16-16,-23-8-1 16,23 8-4-16,0 0-1 15,27 25-4-15,-27-25 0 16,36 31-1-16,-14-14-1 16,14 16 0-16,-1-6-1 15,4 9-1-15,-3 1-1 16,1-1-1-16,-6-3 0 0,-4-4-1 15,-4-5 1-15,-8-6-2 16,-3-1-1-16,-12-17-2 16,0 0-1-16,4-23-7 15,5 4-25-15,-14-12-1 16,1-3 0-16,-2-11-1 16</inkml:trace>
  <inkml:trace contextRef="#ctx0" brushRef="#br1" timeOffset="446960.3552">6143 3404 63 0,'-29'31'37'0,"-2"19"1"15,-15 9 1-15,-6 24-30 0,-16-10-1 16,11 9-3-16,-5-7-3 16,4-21-8-16,31-12-30 15,0-19-2-15,27-23-1 16,0 0 0-16</inkml:trace>
  <inkml:trace contextRef="#ctx0" brushRef="#br1" timeOffset="448712.0941">8396 3541 1 0,'-6'25'14'16,"6"-25"13"-16,0 0 1 16,0 0-14-16,0 0 1 15,0 0 0-15,-4-22-4 16,4 22-1-16,0 0-3 16,-19-1 0-16,2-5-3 15,17 6 0-15,-31-4-1 16,31 4 0-16,-39-6 0 15,20 2 0-15,-8-1-1 16,-2 1-1-16,-6 0 1 16,1 2 0-16,-9-2-1 0,-3 4 1 15,-4-2-1-15,0 2 1 16,-6 0-1-16,4 0 0 16,-4 0-1-16,0-2 1 15,-8 0-1-15,0 4 0 16,-3 0 0-16,-6 4 0 15,-3 4 1-15,-3 1-1 16,-2 4 1-16,2-1-1 16,2 3 1-16,4-3 0 15,3 1 0-15,5 2-1 16,1-7 1-16,4-1 0 16,2 1-1-16,6 0 0 15,6-7 1-15,4 5-1 0,5-4 0 16,8-2 0-16,2-2 1 15,10 0-1 1,17 0 0-16,-25-2 0 0,25 2 0 16,0 0 0-16,-18-10 0 15,18 10 0-15,0 0 0 16,0 0-1-16,4-17 1 16,-4 17 0-16,0 0 0 15,0 0 0-15,0 0 1 16,0 0-1-16,0 0 0 15,0 0 0-15,0 0 0 16,0 0 0-16,0 0 1 0,0 0-1 16,-21-13 0-16,21 13 1 15,0 0-1-15,0 0 1 16,-21-8-1-16,21 8 0 16,0 0 0-1,0 0 1-15,0 0-1 0,0 0 0 16,0 0 0-16,7-17 0 15,13 5 0-15,7-3 0 16,5 1 0-16,5-1-1 16,0 2 1-16,-1-3 0 15,-1 9 0-15,-4 3 0 16,-8 4 0-16,-6 2 0 16,-17-2 1-16,18 4 0 0,-18-4-1 15,0 0 1-15,-29 7 0 16,2-1 0-16,-4-6 0 15,-6 2-1-15,-3 2 1 16,-1 3-2-16,-1 1 2 16,7 0 0-16,4 1 0 15,6-1-1-15,2 3-1 16,23-11 2-16,-29 25-1 16,29-25 1-16,-11 22 0 15,11-22 0-15,9 26 0 16,-9-26 0-16,37 33 1 15,-12-18-1-15,4 3 1 16,4-5-1-16,-4 0 0 0,0-3-1 16,-2-2 1-16,-6-6-1 15,-2-2 0 1,-19 0-2-16,27-6 0 0,-27 6-2 16,27-8-4-16,-27 8-32 15,0 0 1-15,27-21-2 16,-27 21 2-16</inkml:trace>
  <inkml:trace contextRef="#ctx0" brushRef="#br1" timeOffset="450173.4451">2691 3991 23 0,'0'0'28'0,"0"0"-3"16,17 8-6-1,-17-8-2-15,17 8-4 0,-17-8-4 16,27 0-2 0,-9-8-1-16,14 8-1 15,3-4-1-15,15 0 0 0,2-5-1 16,12 9 0-16,3-4 0 16,9 4-1-16,-1 0 0 0,6 4 0 15,0-6 0-15,2 6-1 16,4-6 0-16,1 2 1 15,-3-4-1-15,8 2 1 16,-2-4-1-16,-1 6 0 16,-1-4 1-16,5 6 0 15,-5-4 0-15,0 4-1 16,-2-2 1-16,-2 2 0 16,-10-2 0-16,-2 4 0 15,-11-4 0-15,-8 4 0 16,-8-4 0-16,-2 6 0 15,-5-8-1-15,-4 2 0 0,-2-2 1 16,-3 2-1-16,-3-4 0 16,-2 4 0-16,-3-2-1 15,-22 2 1-15,25-2-1 16,-25 2 0 0,0 0-1-16,0 0 1 0,0 0-1 15,0 0 0-15,0 0 0 16,0 0-1-16,0 0 0 15,0 0-1-15,0 0-1 16,-4-21 0-16,4 21 0 16,-17-13 0-16,17 13 1 15,-33-12 1-15,10 6 1 16,-1 3 1-16,-3-5 1 0,4 6 1 16,-2-4 0-16,8 6 1 15,0-2-1-15,17 2 1 16,0 0-1-1,17 4 1-15,10-6-1 0,10 2-1 16,7-2 0-16,6 2 0 16,4-4 0-16,4 1-1 15,-6-1 1-15,-8-2-1 16,-7 4 0-16,-8 4 1 16,-10 2 0-16,-19-4 0 15,8 19 0-15,-8-19 1 16,-27 31 0-16,4-6 0 15,-6-2-1-15,-2 4 0 0,-2-6 0 16,2 2-1-16,4-4 0 16,0-6-4-16,14 6-2 15,-10-26-33 1,23 7-2-16,0 0 0 0,4-23 0 16</inkml:trace>
  <inkml:trace contextRef="#ctx0" brushRef="#br0" timeOffset="456252.3543">15087 3667 41 0,'23'-17'32'16,"-23"17"3"-16,14-17-1 15,-14 17-23 1,0 0 0-1,17 11-1-15,-17-11-1 0,13 33-2 0,-13-3-1 32,12 22-2-32,-8 2-1 0,9 15 0 0,1 4-1 15,3 7 0-15,3 3-1 16,1-2 1-16,0-12-2 16,2-6 1-16,-2-11 0 15,1-12 0-15,-7-7 0 16,-5-14 0-16,-10-19 1 0,0 0 0 15,23 7-1-15,-23-7 1 16,11-38-1-16,-1 4 1 16,4-18-1-16,7-12 0 15,2-16 0-15,8-14-1 16,0-8 1-16,3 1-1 16,3 1-1-16,-6 4 1 15,2 10-2-15,-8 7 1 16,2 16-3-16,-10 5-2 15,8 25-3-15,-23-9-24 16,17 17-7-16,-5 8-1 16,-14 17 2-16</inkml:trace>
  <inkml:trace contextRef="#ctx0" brushRef="#br0" timeOffset="458140.7078">15749 4202 12 0,'0'0'33'0,"0"0"0"16,0 0 2-16,0 0-12 16,0 0-8-16,17 12-1 15,-17-12-2-15,-8 54-3 16,-5-18-3-16,11 16-1 16,-10-2-1-16,4 11-1 0,-3-7-1 15,1-2-1-15,-1-6-1 16,3-8 1-1,0-9 0-15,2-8-1 16,6-21 0-16,-11 23 0 0,11-23 0 16,0 0 0-16,-10-19-1 15,6-4 1-15,4-6 0 16,2-6-1-16,2-3 0 16,2-4 1-16,6-2 0 15,3 0 0-15,2 3 0 16,3 3 1-16,-1 11-1 15,4 4 1-15,0 8 1 16,4 11-1-16,0 8 1 16,2 13 0-16,0 4 0 15,4 12 0-15,-6 5-1 16,4 4 1-16,-6 2 0 16,-4-1-1-16,-7-1 0 0,-3-6 0 15,-1-3-2-15,-8-6 1 16,3-6-2-16,-5-21-2 15,0 25-3-15,0-25-6 16,0 0-27-16,-15-19-1 16,15 19 1-16,-29-23 0 15</inkml:trace>
  <inkml:trace contextRef="#ctx0" brushRef="#br0" timeOffset="458483.5733">15756 4657 49 0,'-21'11'38'16,"21"-11"1"-16,0 0 0 0,2-17-12 16,23 23-17-16,-25-6-2 15,43-6-2-15,-18-1-1 16,9 5-1-16,-3-4-2 16,6 2 0-16,-4 0 0 15,-3 2-1-15,-6 0 0 16,-3 2 0-16,-21 0 0 15,27 2-1-15,-27-2 1 16,0 0-1-16,0 0 0 16,0 0 1-16,0 0-1 15,0 0 0-15,0 0 0 16,0 0 0-16,0 0 0 0,0 0 0 16,0 0 0-16,0 0-3 15,0 0-2-15,0 0-3 16,0 0-33-16,-14-19-1 15,14 19 1-15,-19-23-2 16</inkml:trace>
  <inkml:trace contextRef="#ctx0" brushRef="#br0" timeOffset="458980.5714">16563 3830 45 0,'-27'14'36'16,"27"-14"1"-16,0 0-1 15,0 0-19-15,21 2-5 16,-2-12-5-16,23 10-2 16,1-8-3-16,9 3-1 15,4 3-4-15,-12-10-7 16,12 10-27-16,-19 2 0 15,-16 6-1-15,-21-6 1 16</inkml:trace>
  <inkml:trace contextRef="#ctx0" brushRef="#br0" timeOffset="459125.2379">16699 3955 69 0,'0'0'37'16,"0"0"0"-16,0 0 0 15,37 11-29-15,-10-24-4 16,12 0-5-16,11 11-18 15,-8-12-17-15,-1-1-1 16,-5 1-1-16,-9-3 0 16</inkml:trace>
  <inkml:trace contextRef="#ctx0" brushRef="#br0" timeOffset="462340.2436">18588 3514 47 0,'29'-33'30'0,"-12"25"1"16,-17 8-3-16,17-9-5 15,-17 9-6-15,0 0-5 16,-28 13-3-16,20 14-3 16,-13 4-1-16,5 15-1 15,-9 4 0-15,6 15-1 16,-2 4 0-16,7 8-1 16,6-2 0-16,12-1-1 15,14-8 0-15,7-7 0 0,9-11 0 16,7-10 0-16,-1-5 0 15,1-8 0-15,-4-6 0 16,-9-4 0-16,-6-3 0 16,-5-1 0-16,-17-11 0 15,21 16-1-15,-21-16-1 16,0 0-1-16,0 0-3 16,0 0-2-16,20 11-8 15,-20-11-27-15,17-28 0 16,-15 6 0-16,4 1 1 15</inkml:trace>
  <inkml:trace contextRef="#ctx0" brushRef="#br0" timeOffset="462683.5623">18970 3759 68 0,'5'-19'38'16,"-5"19"1"-16,0 0-3 15,-7-25-23-15,7 25-4 16,0 0-1-16,15 29-3 16,-17-10 0-16,8 18-2 15,-4 3 0-15,6 10-2 0,-1 3 1 16,5 3 0-16,0-2-1 15,1-6-1-15,-1-6 0 16,1-8 0-16,1-5-2 16,-7-10 0-16,-7-19-3 15,0 0-3-15,23 20-10 16,-23-20-22-16,8-33-2 16,-16 4 2-16,7-3 0 15</inkml:trace>
  <inkml:trace contextRef="#ctx0" brushRef="#br0" timeOffset="463076.3235">19114 3807 60 0,'25'-13'38'0,"4"1"0"16,8-3 1-16,15 11-26 15,-13-13-3-15,15 19-3 16,-14-8 0-16,5 14-2 15,-13 3-1-15,-5 10-2 16,-11 4 0-16,-12 10-2 16,-10-1 2-16,-12 10-2 15,-9 1 1-15,-7 4-1 16,-5-1 0-16,-1-2 0 16,1-2 0-16,6-7 0 0,6-6 0 15,12-10-1-15,15-21 1 16,4 23 1-16,13-21-1 15,8-4 1 1,4-8 0-16,6 1-1 0,3-1 1 16,1 0-1-16,0 8 0 15,-3-7-2-15,1 5-2 16,-6-2-2-16,13 12-8 16,-21-14-26-16,10-1-1 15,-6-10 0-15,0-4 0 16</inkml:trace>
  <inkml:trace contextRef="#ctx0" brushRef="#br0" timeOffset="463520.7536">20034 3706 76 0,'0'-18'38'0,"0"18"2"16,-17-27-2-1,17 27-28-15,-48 0-2 0,17 18-4 16,-15-1 1-16,3 18-3 16,3 3 0-16,5 6-1 15,12 4 1-15,15-6-2 16,12-7 0-16,13-8 0 16,14-8-1-16,8-14 1 0,3-12-1 15,1-12 1-15,-1-10-1 16,-9-6 1-16,-4-1-1 15,-6-1 3 1,-8 3-2-16,-3 7 2 0,-8 6 0 16,-4 21 0-16,0 0 0 15,0 0 0-15,-19 31 1 16,11 9-2-16,-2 2 1 16,4 12-1-16,3 3 0 15,3 3 0-15,0-6-1 16,3-3 0-16,5-5-1 15,-2-13-2-15,7-2-4 16,-13-31-10-16,0 0-26 0,22 0 1 16,-22 0-2-1,21-43 1-15</inkml:trace>
  <inkml:trace contextRef="#ctx0" brushRef="#br0" timeOffset="464292.4781">20254 3752 62 0,'20'-20'38'15,"-20"20"-1"-15,17-5-5 16,-23-13-17-16,27 28-4 16,-21-10-3-16,0 0-3 15,22 17 1-15,-7 6-3 16,-3 0 0-16,5 10-1 15,-2 0 1-15,7 3-2 0,-3-2 0 16,0-1 0-16,-1-6-1 16,-1-6 1-16,-17-21 0 15,27 27 0 1,-27-27-1-16,25-6 1 0,-25 6-1 16,19-31 1-16,-9 7-1 15,-2-7 0-15,1-2 0 16,-1-5 1-16,-2 3-1 15,0-1 0-15,1 7-2 16,-5-5-1-16,6 11-2 16,-6-8-2-16,17 27-10 15,-11-15-25-15,-8 19 1 16,17-27 0-16,-17 27 1 0</inkml:trace>
  <inkml:trace contextRef="#ctx0" brushRef="#br0" timeOffset="464812.2854">20893 3374 62 0,'0'0'37'16,"0"0"2"-16,33-10-6 16,1 39-20-16,-11-18-2 15,22 26-1-15,-11-6-4 16,15 20-1-16,-9 3 0 15,1 13-2-15,-14 0 1 0,-6 14-2 16,-13-2 1-16,-12 3-3 16,-10 4 1-16,-13-7-1 15,-7 0-3-15,-13-20-7 16,11 6-31-16,-11-17 0 16,1-7-2-16,0-13 1 15</inkml:trace>
  <inkml:trace contextRef="#ctx0" brushRef="#br0" timeOffset="470827.7332">17610 3811 28 0,'0'0'35'0,"0"0"-1"15,0 0 2-15,0 0-17 16,0 0-4-16,23-15-4 16,-6-4-4-16,22 7-1 0,-8-7-1 15,15 9 1 1,-5-1-2-16,7 13 0 16,-15 3-1-16,-1 15 0 15,-16 5 0-15,-7 15-1 0,-10 6 0 16,-11 9-1-16,-7 5 0 15,-10 5 0-15,-4 4 0 16,-6 2 0-16,1-6-1 16,5-5 1-16,2-10-1 15,6-12 1-15,6-7-1 16,9-8 1-16,10-23 0 16,0 0 0-16,0 0 0 15,29 7 0-15,-12-10 0 16,7-5 0-16,1 2 0 15,4-1 0-15,1-1-1 16,7 6 1-16,2-2 0 16,3 2-1-16,2 4 1 0,-1 0-1 15,-1 2-1-15,1-6-1 32,1 8-4-32,-19-27-15 0,10 15-22 0,-10-9 0 31,-4-5 0-31,-7 3-1 0</inkml:trace>
  <inkml:trace contextRef="#ctx0" brushRef="#br0" timeOffset="472408.7936">15021 5616 27 0,'0'0'34'0,"10"-27"2"15,-10 27 0-15,0 0-15 16,4-27-4 0,15 47-4-16,-19-20-2 0,21 44-4 15,-11-6-1-15,13 18-1 16,-7 5-1-16,9 10-1 15,-4-4-1-15,4 0 0 16,-4-5 1-16,6-9-1 16,-2-14 0-16,2-11-1 15,-2-12-1-15,4-12 1 16,-4-16 0-16,2-7 0 16,-3-16-1-16,-1-5 0 0,-4-8 0 15,4-5 0-15,-2-5 1 16,-3-3-2-16,1 9 1 15,-6 0-1 1,7 12-3-16,-13-1-4 0,20 30-15 16,-11-8-18-16,3 7-1 15,-1 5 1-15,3 3-1 16</inkml:trace>
  <inkml:trace contextRef="#ctx0" brushRef="#br0" timeOffset="473172.7182">15859 5840 62 0,'0'0'36'15,"0"0"0"-15,0 0-9 16,0 0-13-16,23 37-4 16,-23-37-2-16,17 48-2 15,-11-16-2-15,5 11 0 16,-5-1 0-16,2 2-2 15,-6-6 1-15,-2-3-2 0,0-6-1 16,-4-12-1-16,4-17-1 16,0 0-7-16,0 0-7 15,-17 4-23-15,9-29 0 16,-2-4 0-16,-3-5 1 16</inkml:trace>
  <inkml:trace contextRef="#ctx0" brushRef="#br0" timeOffset="473572.4714">15789 5871 55 0,'10'-23'33'16,"1"-6"2"-16,16-1-11 16,20 14-9-16,-13-12-4 15,24 20-2-15,-17-4-2 16,13 20-1-16,-18 0-1 16,1 13-1-16,-16 0 0 0,-7 12-1 15,-16-3-1-15,-8 5 0 16,-11-5-1-1,-2-3 0-15,-2-8 0 0,0-1-1 16,3-7 0-16,22-11-1 16,0 0 1-16,0 0 0 15,0 0-1-15,37-13 1 16,0 5-1-16,3 4 1 16,6 2 1-16,1 4-1 15,-7 4 1-15,-3 9 0 16,-12 7 1-16,-11 6 1 15,-18 7 1-15,-14 7-1 0,-16-4 2 16,-11 8-2 0,-11-5 1-16,-2-1-2 15,1-7 0-15,1-12-3 16,11-6-3-16,-1-23-10 0,19 3-28 16,10-11 0-16,11-7-1 15,10-6-1-15</inkml:trace>
  <inkml:trace contextRef="#ctx0" brushRef="#br0" timeOffset="474052.6378">16831 5733 52 0,'0'0'36'0,"40"-6"-1"15,-19 2 1-15,-1-11-22 16,20 17-6-16,-13-8-4 16,4 2-6-16,2 10-7 15,-33-6-12-15,23-6-14 16,-23 6-1-16,0 20 1 16,0-20 0-16</inkml:trace>
  <inkml:trace contextRef="#ctx0" brushRef="#br0" timeOffset="474195.9794">16860 5890 63 0,'-12'18'37'16,"12"-18"1"-16,12 21 0 16,-12-21-24-16,50-2-5 15,-19-6-4-15,11 0-4 16,2 8-7-16,-15-9-30 16,8-3-2-16,-6 1 0 15,-8-3 0-15</inkml:trace>
  <inkml:trace contextRef="#ctx0" brushRef="#br0" timeOffset="474855.3831">17949 5303 67 0,'0'0'36'16,"0"0"2"-16,0 0-8 0,-19 14-14 15,31 15-6-15,-14-3-2 16,15 19-2-16,-7 1-2 16,7 7-1-16,-1 1-1 15,2 2 0-15,-3-6-1 16,3-6-1-16,-5-10-1 16,-1-9-1-16,2-8-2 15,-10-17-5-15,0 0-12 16,17-5-18-16,-13-22 0 15,0-8-1-15,2-7 1 16</inkml:trace>
  <inkml:trace contextRef="#ctx0" brushRef="#br0" timeOffset="475300.1711">18339 5328 51 0,'0'0'35'15,"-8"31"0"-15,-7-12 0 16,-14-9-24-16,15 22-2 16,-16-14-2-16,6 9-3 0,-6-10-1 15,3 0-2 1,3 0-1-16,1 1 1 16,6-7-1-16,17-11 1 15,-27 15-1-15,27-15 0 0,0 0 1 16,0 0 0-16,0 0 0 15,0 0 1-15,0 0 0 16,0 0 0-16,0 0 1 16,25-1-1-16,-25 1 1 15,29 19 0-15,-12-6 0 16,8 4-1-16,0-1 0 16,4 3 0-16,0-2-1 15,2-1 1-15,-4-3-1 16,0-2-1-16,-4 1 0 15,-23-12 0-15,29 21 0 16,-29-21 0-16,12 21-1 16,-12-21-2-16,6 21-3 0,-6-21-12 15,0 0-22-15,1-17 0 16,-1 17 0-16,18-29 0 16</inkml:trace>
  <inkml:trace contextRef="#ctx0" brushRef="#br0" timeOffset="476731.1482">18788 5365 1 0,'12'-17'26'15,"-12"17"5"-15,15-22 1 16,-13 5-11-16,-2 17-1 0,12-27-3 16,5 27-3-16,-24-23-2 15,7 23-4-15,3-19-1 16,-3 19-1-16,0 0-1 16,0 0 0-16,-34-9-1 15,14 24-1-15,-9 2 1 16,-1 14-2-16,-11 3 1 15,3 14-1-15,-1 0 0 16,6 8-1-16,8-4 0 16,12-6-1-16,9-4 0 15,11-6 0-15,17-13 0 16,4-11-1-16,11-10 1 16,2-12-1-16,5-7-1 0,-6-10 1 15,3-4 0-15,-5-7 1 16,-5 2 0-16,-8 3-1 15,-5 2 2-15,-7 4-1 16,-13 27 1-16,0-25-1 16,0 25 2-16,-29 27-1 15,4 4 0-15,0 13 0 16,-4 10 1-16,4 13-1 16,2-2 0-16,9 6 1 15,7-8-2-15,9-7 1 16,7-10-1-16,9-9 0 15,5-16-1-15,6-12 1 16,3-11 0-16,-1-11-1 0,-2-4 1 16,-4-10-1-16,-5-8 1 15,-7-3 0-15,-7-2 0 16,-10 1-1-16,-6 1 0 16,-7 3-1-16,-2 9-1 15,-6-7-3-15,25 33-6 16,-47-25-28-16,47 25-1 15,-32-19 1-15,32 19 0 16</inkml:trace>
  <inkml:trace contextRef="#ctx0" brushRef="#br0" timeOffset="477704.2383">19126 5415 1 0,'0'0'8'16,"0"0"21"-16,0 0 1 15,0 0-9-15,0 0 1 16,0 0-1-16,0 0-2 16,0 0-4-16,0 0-2 15,0 0-4-15,0 0-1 16,8 23-2-16,-8-23-1 15,11 38-1-15,-7-17-1 0,6 6 0 16,-5 0-1-16,5 4-1 16,-4-1 0-16,0-7 0 15,0-4-1-15,-6-19 0 16,11 20-1-16,-11-20 0 16,0 0-1-16,6-20 0 15,-6 20-1-15,-8-38 1 16,4 11-1-16,-5-7 0 15,1 7 1-15,-4-6 0 16,7 4 1-16,-3 5 0 16,10-1 1-16,4 5 0 15,7 1 0-15,6 8 0 16,5-3 1-16,4 7-1 0,1 1 2 16,4 12-1-16,-6-3 1 15,-2 11 0-15,-7-5 0 16,-3 9 1-16,-11 1-1 15,-4 2 1-15,0-21-2 16,-25 31 1-16,4-22-1 16,-1 1-1-16,1-2 1 15,2-1-1-15,19-7 0 16,-23 2-1-16,23-2 1 16,0 0 0-16,27-4-1 15,-2 0 1-15,2 4-1 16,4 2 1-16,3 2 0 15,-5 2 0-15,-2 7 0 0,-7 3 1 16,-9 3-1-16,-9 4 1 16,-10-2 1-16,-3 2-2 15,-12 0 1 1,-4-2-2-16,-4 2-2 0,-12-17-5 16,22 9-31-16,-21-7-1 15,-1 0-1-15,-3-6 1 16</inkml:trace>
  <inkml:trace contextRef="#ctx0" brushRef="#br0" timeOffset="478056.346">18015 6059 49 0,'0'0'37'0,"33"17"2"0,0-22-1 16,11 10-10-16,-4-28-15 15,43 18-5-15,-6-15-1 16,26 5-2-16,1-10-1 15,12 4-1-15,-1-6 0 0,5 2-2 16,-6 0-1-16,-12 0-1 16,-11 6-1-1,-24-4-4-15,-1 21-6 16,-32-7-30-16,-10 9 1 0,-24 0-1 16,0 0 2-16</inkml:trace>
  <inkml:trace contextRef="#ctx0" brushRef="#br0" timeOffset="478888.2375">18541 6397 54 0,'0'0'36'0,"0"0"0"0,0 0 2 16,-1 17-22-16,1-17-4 16,7 25-4-16,-9-4-1 15,16 10-2-15,-10-4-1 16,7 3-1-16,-1 1-2 15,1-2 1-15,-7-6-1 16,0-6 1-16,-4-17-1 16,6 17 0-16,-6-17-1 15,0 0 1-15,0 0-1 0,8-30 1 16,-2 9-1-16,-1-8 0 16,5-4-1-16,2-5 0 15,5 1 0 1,2 1 1-16,6-1-2 0,2 1-1 15,10 13-1-15,-8-10-7 16,21 12-29-16,-11 8 1 16,-1-3-1-16,1 5 1 15</inkml:trace>
  <inkml:trace contextRef="#ctx0" brushRef="#br0" timeOffset="479376.5543">19730 5846 55 0,'-6'19'35'0,"6"-19"1"16,44-5-1-16,1 5-24 15,-13-16-4-15,24 7-3 16,-6-7-2-16,8-3-6 15,6 15-9-15,-8-7-23 16,-18-6 1-16,-5 11-1 16,-33 6 1-16</inkml:trace>
  <inkml:trace contextRef="#ctx0" brushRef="#br0" timeOffset="479544.0559">19861 5990 69 0,'23'0'36'0,"17"0"-1"16,1-11-4-16,25 5-46 15,-1-4-18-15,-9-13 0 16,10 6-2-16,-14-12 0 16</inkml:trace>
  <inkml:trace contextRef="#ctx0" brushRef="#br0" timeOffset="480647.8642">20744 5158 22 0,'12'-29'31'15,"-12"29"3"-15,0 0 0 16,-4-19-17-16,4 19-2 15,0 0-1-15,-14 30-4 16,-9-16-1-16,12 20-3 16,-14 1-1-16,9 9 0 15,-5 0-2-15,9 8 0 16,1-2-2-16,11 2 1 16,2-6-1-16,7-8 0 0,7-7 0 15,1-5-1-15,4-6 0 16,1-9-1-16,1-3-1 15,-6-14-2-15,8 10-4 16,-17-27-9-16,-8 23-22 16,25-27 0-16,-17 8 0 15,-3 2 2-15</inkml:trace>
  <inkml:trace contextRef="#ctx0" brushRef="#br0" timeOffset="481137.3107">21118 5098 39 0,'0'0'35'15,"0"0"3"-15,0 0-1 16,-27-17-16-16,12 38-7 15,-22-15-5-15,8 21-2 16,-13-6-3-16,7 11 0 16,-3-1-3-16,7 4 1 15,11-5-1-15,9-3-1 16,7-4 0-16,4-23 0 16,19 25-1-16,1-29 0 0,11-2-1 15,1-13 1-15,5-2 0 16,-2-4 0-1,-3 0 1-15,-3 2-1 16,-4 0 2-16,-3 10 0 0,-22 13 1 16,17-16 0-16,-17 16 0 15,2 20 1-15,-6-1 0 16,0 13 0-16,-3 1-1 16,1 5 1-16,-2 5-2 15,0-1 0-15,1 0-1 16,1-6 0-16,4-3-2 15,-4-16-3-15,14 8-4 16,-8-25-31-16,0 0-1 0,0 0 0 16,8-23 0-16</inkml:trace>
  <inkml:trace contextRef="#ctx0" brushRef="#br0" timeOffset="481488.2452">21342 5156 59 0,'0'0'40'0,"6"17"-1"16,-6-17 1-16,-12 44-19 0,-7-27-12 16,13 20-3-16,-9-7-1 15,5 9-2-15,1-7-1 16,1 1-1-1,2-6 0-15,6-2 0 16,2-4 0-16,-2-21 0 0,15 21-1 16,-15-21 1-16,35 8 0 15,-8-10-1-15,2-6 0 16,8-1 1-16,1-3-2 16,-1-1 0-16,3 1-1 15,-5-9-3-15,2 11-2 16,-22-18-5-16,18 8-29 15,-29 1 1-15,-6-4-1 0,-8 0 2 16</inkml:trace>
  <inkml:trace contextRef="#ctx0" brushRef="#br0" timeOffset="481655.9353">21290 5215 69 0,'10'-21'37'0,"13"6"-1"15,10-1 0-15,11 9-28 16,-5-11-6-16,3 3-7 16,16 11-21-16,-20 0-10 15,-9-1-1-15,-7 7 1 16</inkml:trace>
  <inkml:trace contextRef="#ctx0" brushRef="#br0" timeOffset="481819.6131">21325 5351 58 0,'25'-5'33'0,"11"-3"1"15,3-13-2-15,9 0-29 16,2-4-12-16,8-6-23 16,-2 16-1-16,-13-8 0 15,3 13 0-15</inkml:trace>
  <inkml:trace contextRef="#ctx0" brushRef="#br0" timeOffset="482255.6557">22040 5050 55 0,'0'0'39'0,"4"-17"0"15,-4 17 1-15,-31 13-21 16,-9-13-8-1,9 21-3-15,-19-3-2 0,2 12-2 16,-3 1-1-16,9 2-1 16,5-1-2-16,16-1 1 15,13-8-1-15,8-23-1 16,33 23-1-16,2-27 1 16,7-7-1-16,1-8 0 15,3-8 1-15,-5-4-1 16,-5 2 1-16,-9 4 1 15,-6 2 0-15,-21 23 1 0,22-27 1 16,-22 27 0-16,0 0 0 16,-2 18 0-16,-6 3 0 15,2 9 0-15,-1 1 0 16,3 9 0-16,-2 1-1 16,4-5 0-16,2 3-1 15,4-9 0-15,4-5-2 16,-8-25-2-16,23 29-5 15,-23-29-15-15,21-23-18 16,-21 23 1-16,27-40 0 16,-15 9 0-16</inkml:trace>
  <inkml:trace contextRef="#ctx0" brushRef="#br0" timeOffset="482556.2346">22164 4853 70 0,'21'-12'39'16,"-4"10"0"-16,18 16 2 16,-35-14-31-16,52 40-2 15,-23-13-1-15,15 19-2 16,-15 2 0-16,-4 15-2 0,-11 4 0 15,-10 0-1-15,-6 0-1 16,-6 1 1 0,-3-5-2-16,-7-7-2 0,3-1-3 15,-18-34-17-15,12 4-19 16,-2-13-1-16,3-8-1 16,-1-16 0-16</inkml:trace>
  <inkml:trace contextRef="#ctx0" brushRef="#br0" timeOffset="484035.4916">22652 4968 51 0,'0'0'37'0,"-10"19"1"16,8 8-8-16,-23-21-11 16,27 24-5-16,-21-11-4 15,17 20-2-15,-10-7-3 16,10 12 0-16,-2-3-1 0,6 5-1 15,0-6 0 1,8-3-1-16,0-5 0 16,5-1 0-16,1-4-1 0,5-6 1 15,-2-4-1-15,2-2 0 16,0-5 1-16,1 3-1 16,-5-5 0-16,-17-8 0 15,27 15 0-15,-27-15-1 16,17 6 1-16,-17-6-2 15,0 0 0-15,20-4-1 16,-20 4-2-16,0 0-3 16,25-4-10-16,-25 4-26 0,9-21 0 15,-9 21 0 1,-7-23 0-16</inkml:trace>
  <inkml:trace contextRef="#ctx0" brushRef="#br0" timeOffset="485348.2115">22812 5307 51 0,'0'0'36'0,"-16"19"2"16,16-19-1-16,0 0-26 15,0 0-3-15,0 0-2 16,39-19-3-16,-16 8-1 16,8-3-3-16,4 7-4 15,-8-20-7-15,11 8-25 16,-5 3 1-16,-12-1-2 15,1 5 1-15</inkml:trace>
  <inkml:trace contextRef="#ctx0" brushRef="#br0" timeOffset="485829.8396">23043 5025 53 0,'0'0'36'16,"25"-17"-1"-16,-1 9 1 0,12 6-27 16,-11-13-2-16,14 11-2 15,-8-3-2-15,3 7 0 16,-8 0-1-16,-5 9 0 16,-21-9 0-16,9 29-1 15,-22-10 0-15,-4 2 0 16,-12 0 0-16,0 0-1 15,-2-1 1-15,0-5-1 0,8-5-1 16,23-10 1-16,-20 11 0 16,20-11-1-16,24-2 1 15,1-2-1-15,6 2 1 16,5 0 0-16,1 2-1 16,1 4 2-16,-7 2 0 15,-4 4 0-15,-7-1 1 16,-20-9 0-16,13 27 0 15,-17-10 1-15,-13-5 0 16,-6 3 0-16,-8-3-1 16,-2 3 0-16,-4-2 0 15,3-3-2-15,-1 2-1 16,2-12-4-16,18 17-5 0,-16-17-29 16,31 0-1-16,0 0 0 15,4-21 0-15</inkml:trace>
  <inkml:trace contextRef="#ctx0" brushRef="#br0" timeOffset="486336.23">23562 5018 72 0,'0'0'39'0,"0"0"1"16,6 17 0-16,-6-17-30 16,-2 25-2-1,0-8-2-15,10 8-2 16,-4-2-1-16,5 6-1 0,-3-2 0 16,4-2-1-16,-4-6 0 15,-6-19 0-15,11 27-1 16,-11-27 0-16,0 0-1 15,0 0 0-15,0 0 0 16,8-31 0-16,-8 12 0 16,2-6-1-16,0 2 1 15,0 0 0-15,3-2 0 16,1 2 1-16,4 4 0 16,-10 19-1-16,25-27 0 15,-25 27 2-15,35-14-1 16,-12 12 1-16,-2 4 0 15,4 6 0-15,-2 2 0 0,0 9 1 16,-5-2-1-16,-1 6 1 16,-7-2-1-16,-4 2 0 15,-3-4-2-15,-3-19 0 16,-3 31-2-16,3-31-3 16,-2 21-7-16,2-21-28 15,0 0-1-15,-12-17 1 16,12 17-1-16</inkml:trace>
  <inkml:trace contextRef="#ctx0" brushRef="#br0" timeOffset="486764.326">24295 4809 52 0,'0'0'37'0,"0"0"3"15,0 0-1-15,-19 13-24 16,-27-3-3-16,15 24-3 16,-21-1-3-16,9 13-1 15,-1-2-2-15,7 6-1 16,10-4 1-16,16-4-2 16,13-4 0-16,7-7-1 15,14-8 0-15,10-10-2 16,10-3 0-16,-3-18-3 15,8 8-2-15,-17-25-7 16,21 4-26-16,-23-6-1 16,-6 1 1-16,-7-3 1 15</inkml:trace>
  <inkml:trace contextRef="#ctx0" brushRef="#br0" timeOffset="487132.3511">24316 4739 55 0,'0'0'37'0,"25"-17"-1"15,-25 17-3-15,0 0-22 16,41-7-3-16,-41 7-1 0,39-4-1 15,-18 4-2-15,12 7 1 16,-8 3-1 0,7 9 0-16,-8 6 0 15,3 12 0-15,-10 3-1 0,-4 10 0 16,-7 0 0-16,-4 9-1 16,-6-3-1-16,-3-1 1 15,-5-5-1-15,0-4-1 16,3-6-2-16,-3-15-2 15,10 6-3-15,2-31-28 16,0 0-8-16,-19 4 1 16,19-4-1-16</inkml:trace>
  <inkml:trace contextRef="#ctx0" brushRef="#br0" timeOffset="488060.1393">20754 6082 39 0,'0'0'32'0,"-19"2"3"16,19-2-1-16,28 2-21 15,-10-23-2-15,36 19 0 16,-2-21-2-16,39 13 0 16,9-16-2-16,45 4-1 15,18-10 0-15,40-1-2 0,19-11 0 16,32-2 0-16,16-8-1 15,6 3-2-15,-13 3 1 16,-24 3-2-16,-29 11 0 16,-34 9-1-16,-36 8-1 15,-51 3-3-15,-25 20-5 16,-64-6-30-16,0 0-1 16,0 0-1-16,-39 19 0 15</inkml:trace>
  <inkml:trace contextRef="#ctx0" brushRef="#br0" timeOffset="490409.7013">21450 6370 24 0,'0'0'33'0,"19"-14"3"0,-19 14-1 16,-13-24-16-16,13 24-3 16,0 0-1-16,-10 24-4 15,-15-10-3-15,14 22-1 16,-14-5-1-16,5 15-2 16,-3 0 0-16,6 15-1 15,-1-5 0-15,13 4 0 16,1-9-1-16,10 1 1 15,1-6-2-15,9-6 1 16,1-5-1-16,6-12 0 16,2-6 1-16,2-3-2 15,0-9 1-15,-2-1 0 16,-1-4-1-16,-3 2 1 0,-4-4-1 16,-17 2 0-16,19-5 0 15,-19 5-1 1,0 0-1-16,0 0-1 15,0 0-3-15,0 0-4 0,33-10-15 16,-33 10-17 0,16-29 0-16,-9 10 0 0,-1-2 1 15</inkml:trace>
  <inkml:trace contextRef="#ctx0" brushRef="#br0" timeOffset="491036.281">21784 6449 40 0,'-4'-18'37'15,"4"18"1"-15,0 0 2 16,0 0-20-16,-19-15-2 16,19 15-6-16,-8 19-4 15,10 0-1-15,-10 0-2 0,10 12-1 16,-2 2-2-16,4 9 1 16,-4-2-1-16,6 1 0 15,-4-5-1-15,3-1-1 16,-1-5 0-16,0-3 0 15,0-6-2-15,-4-21 0 16,10 23-2-16,-10-23-3 16,19 8-5-16,-19-8-29 15,0-17-1-15,0 17 0 16,12-25 2-16</inkml:trace>
  <inkml:trace contextRef="#ctx0" brushRef="#br0" timeOffset="492020.7934">21522 6861 1 0,'0'0'28'0,"30"-12"2"0,-30 12-2 15,24-26-9-15,4 22-2 16,-12-14-1-16,15 20-4 16,-22-19-2-16,15 23-3 15,-24-6 0-15,0 0-2 16,0 0-1-16,0 0 0 16,-26 11-1-16,9 1-1 15,-6-6-1-15,2-1 0 0,1 1 0 16,20-6-1-1,-25 4 0-15,25-4 0 16,0 0 0-16,8-21 0 16,-8 21 0-16,27-19 0 0,-27 19 1 15,33-12 0-15,-33 12 0 16,25-2 1-16,-25 2 0 16,0 0 0-16,-2 29 0 15,-10-12 0-15,-9-5 0 16,2 1-1-16,-2-1-1 15,0-5-2-15,21-7-2 16,-29-9-7-16,29 9-27 16,15-35 0-16,-7 10-2 15,-1 2 1-15</inkml:trace>
  <inkml:trace contextRef="#ctx0" brushRef="#br0" timeOffset="492756.4172">21894 6452 43 0,'-18'-3'35'16,"18"3"1"-16,0 0-1 16,0 0-19-16,0 0-4 15,0 0-5-15,35-10-2 16,-16 0 0-16,10 8-2 16,-2-5-1-16,8 1 0 15,-4 2 0-15,0 0-1 16,-2 1 0-16,-4 1 0 15,-4 0 0-15,-4 7 0 16,-17-5 1-16,14 23 1 16,-16-3-1-16,-2 12 1 0,-7-3 0 15,-1 9 0-15,-3-1-1 16,5 5 0 0,-2-6-1-16,7-1 0 15,-1-10 0-15,4-6-2 0,4 0-1 16,-2-19-2-16,11 19-3 15,-11-19-6-15,22-28-28 16,-17 10 0-16,-5 18 0 16,18-38 0-16</inkml:trace>
  <inkml:trace contextRef="#ctx0" brushRef="#br0" timeOffset="493096.2873">22268 6410 73 0,'0'0'40'0,"0"0"0"16,0 0 0 0,15 37-29-16,-15-37-3 0,8 28-3 15,-8-28 0 1,25 27-2-16,-4-17-2 0,6-1 1 16,2-3-2-16,2-6 1 15,2 0-2-15,-4 2 1 16,-2 8 0-16,-4 1 0 15,-23-11 0-15,25 39 0 16,-21-16 0-16,-8 5 1 0,-6-1 0 16,-5 0 0-16,-4-4-1 15,-6 0 0 1,2-6-1-16,-8-11-2 16,4 2 0-16,-10-25-5 0,18 18-6 15,-16-25-27-15,10-3-1 16,2-14 2-16,4 1-1 15</inkml:trace>
  <inkml:trace contextRef="#ctx0" brushRef="#br0" timeOffset="493243.4584">22227 6351 77 0,'33'-19'39'16,"-6"11"-1"-16,4 0 1 15,13 4-32-15,-9-3-3 16,8-3-6-16,5 16-7 15,-21-8-28-15,8 0-2 16,-7 2 1-16,-2 4-2 0</inkml:trace>
  <inkml:trace contextRef="#ctx0" brushRef="#br0" timeOffset="494063.3766">22715 6489 53 0,'0'-25'37'0,"0"25"2"16,0 0 0-16,-17-29-24 16,17 29-3-16,0 0-3 15,25 15-3-15,-25-15-1 16,16 27 0-16,-9-8-2 15,3 6-1-15,0-2 0 16,-3 2 0-16,1-7-2 0,-2-1 1 16,0 2-1-16,-6-19 0 15,0 0 0-15,7 17-1 16,-7-17 0 0,0 0 0-16,4-17 0 0,-4-6-1 15,2 0 1-15,-4-8-1 16,4 1 0-16,-2-5 1 15,2-1 0-15,2 3 1 16,2 8 0-16,5 6 1 16,-11 19-1-16,27-21 2 15,-27 21 0-15,35 8-1 16,-14 3 1-16,0 10 0 16,-3 2 0-16,1 12 0 0,-4-5-1 15,-3 1 0-15,-2 0 0 16,-3-6-1-1,-3 2 0-15,0-10 0 16,-4-17 0-16,0 0 0 0,0 0-1 16,16-21 0-16,-7-6 0 15,-1-6-1-15,5-7 2 16,-1-2-1-16,5 2 0 16,-1 1 1-16,3 7 0 15,0 7 0-15,1 9 0 16,1 11 1-16,2 5 0 15,0 9-1-15,-2 8 1 0,3 12 0 16,-5 2-1 0,-2 3 0-16,1 3-2 0,-5-7-1 15,2 9-4 1,-15-39-11-16,14 23-24 0,-14-23 0 16,17-4 0-16,-11-13 1 15</inkml:trace>
  <inkml:trace contextRef="#ctx0" brushRef="#br0" timeOffset="494339.6892">23456 6044 81 0,'27'-4'42'16,"-10"14"0"-16,12 7 0 15,-9-4-32-15,24 24-2 0,-5-1-1 16,7 16-3-16,-9 4 0 16,1 7-2-16,-11 4 0 15,-6 10 0-15,-13 1-1 16,-12 1-1-16,-7-6-1 16,-14-8-1-16,1 0-5 15,-24-26-36-15,17 1-1 16,-7-21 0-16,-1-5-1 15</inkml:trace>
  <inkml:trace contextRef="#ctx0" brushRef="#br0" timeOffset="502343.4994">15064 7870 56 0,'0'0'36'15,"-16"-21"1"-15,32 2 1 16,36 3-26-16,-2-26 0 15,56 11-3-15,21-22 0 16,47 5-2-16,29-17-2 16,42 5 0-16,13-9-1 0,14 8-1 15,0 1-2-15,-14 5-1 16,-18 8 0-16,-34 1-3 16,-31 18-4-16,-63-15-16 15,-27 26-17-15,-46 4-1 16,-39 13 0-16,-41-4 1 15</inkml:trace>
  <inkml:trace contextRef="#ctx0" brushRef="#br0" timeOffset="506383.2652">14001 6773 62 0,'0'0'37'16,"-23"-4"0"-16,23 4 1 15,19-23-26-15,-7-8-2 16,32 16-2-16,-1-10-2 16,24 8-1-16,3-3-1 15,11 7-2-15,-2-2 0 0,-2-1-2 16,-4-1-1-16,-11-4-2 16,-8 2-3-1,-31-16-6-15,2 12-23 16,-31-9-3-16,-13 1-1 0,-16-2 1 15,-7 20 19-15,-18-20 10 16,12 10 7-16,0 10 8 16,-6-2 25-16,19 7 5 15,12 8 2-15,13 17 1 16,10-17-18-16,17 61-6 16,-13-14-6-16,19 29-1 15,-7 1-3-15,5 11-1 0,-4 2-3 16,1-5-1-1,-1-5-5-15,-9-28-5 16,19-6-30-16,-14-19-1 16,-13-27 0-16,27 17-1 15</inkml:trace>
  <inkml:trace contextRef="#ctx0" brushRef="#br0" timeOffset="509604.3449">13430 3132 39 0,'-21'-56'29'0,"15"22"-1"15,-15-14 0-15,9 19-28 16,3 8 0-16,9 21-1 16,-8-25 1-16,8 25 0 15,0 0 1-15,-2 40 0 16,2-1 1-16,-6 1 1 16,2 20 0-16,-5 3 1 0,-1 15 0 15,-13 1 0-15,6 19 2 16,-14-2-1-16,8 19 0 15,-12 4 0-15,8 19-1 16,-8 4-1-16,6 11-1 16,-2 5 0-16,4 9-1 15,-2 1 0-15,2 3-1 16,-1 2 0-16,-1-8 1 16,0-6-1-16,6-8 1 0,5-7 0 15,7-9-1 1,9-9 2-16,5-1-1 15,7-6 0-15,8 0 0 16,1 7 0-16,2 3 0 0,2 3 0 16,-4 6-1-16,1-4 0 15,-1-5 0-15,2-8-1 16,4-4 1-16,0-10 0 16,4-7 0-16,-2-4 0 15,4-8-1-15,2-2 1 16,4-3 0-16,1 1 0 15,3-3 1-15,3-10-1 16,6-4 1-16,4-6-1 16,4-7 0-16,-2-4 0 15,0 0 0-15,-4-4 1 16,0-6-1-16,0 0 1 16,-2-1-1-16,0-3 0 0,4 1 0 15,0-5 1-15,6-3-2 16,6 0 1-16,1 3 0 15,1 1-1-15,1 2 1 16,-1-1 0-16,-1-3 1 16,3 0-1-16,-1-7 0 15,1-2 0-15,1-11 0 16,-2 1 0-16,3-5 1 16,-3-1-1-16,-1 0 0 15,-1 0 0-15,-1 1 1 16,-6 3-1-16,-2 1 0 15,3-5 0-15,1 0 0 0,-2 0 0 16,0-5 0-16,-1-1 0 16,-3 0 0-16,0-1 1 15,0-3-1-15,-6-2 0 16,2 0 1-16,2 0 0 16,2-3-1-16,-2-1 1 15,4-1-1-15,2-3 0 16,0 3 0-16,0-3 0 15,-3 1 0-15,-3 1 0 32,-5 5 0-32,-5-3 0 0,-2 3 0 0,-1 1 0 15,-1 0 1-15,3-2-1 16,1 3 0-16,4-5 0 0,5 2 0 16,1 1 0-16,-2 1 0 15,0 2 0-15,-4 2 1 16,-4 2-1-1,-1 4 0-15,-3 0-1 0,1 0 1 16,5-1 0-16,0-3 0 31,4 0 0-31,4-1 0 0,-1-1 0 0,-3 2 0 16,0 3 0-16,-4 3 0 16,-1 4 0-16,-3 1 0 15,2 1 0-15,6-1 0 16,6 1 0-16,8-1 0 15,7-7 0-15,8 0 0 0,3-2 0 16,0 0 0-16,-1 2 0 16,-1-4 0-1,-1 5 0-15,-4 1 0 16,0 2 0-16,0 0 1 0,6-1-2 16,6-3 2-16,8-2-2 15,7 4 1-15,2-8 0 16,2 2 1-16,2 4-2 15,-6 0 1-15,1 1 0 16,-7 5 0-16,-5 3 0 16,-1 5 0-16,1-5 0 15,3-3-1-15,7-5 1 16,7-1 0-16,2 0 0 0,0-4 0 16,2 2 0-1,-6 2 0-15,-8 0 0 16,-5 7 0-16,-9 4 0 15,-6 7 0-15,-5-3 0 0,0 2 1 16,8-2-1-16,6-2 0 16,6 2 0-16,5-1 0 15,2-5 0-15,1 1 0 16,-3 1 1-16,-6 0-1 16,-7 6 0-16,-2 4 1 15,-6-2-1-15,1 2 1 16,1 0 0-16,7-2-1 15,5-2 0-15,11 0 1 16,6-3-1-16,2-1 0 16,-2-2 0-16,-2 3 0 15,-5 1 0-15,-9 4 0 16,-7 4 0-16,-6 1 0 0,-9 7 1 16,-5 7-1-16,-3 8 0 15,-2 8 0-15,-4 3 1 16,2 12 0-16,-1 0 0 15,1 5 0-15,-4 5-1 16,6-5 1-16,-4 1-1 16,0-2 0-16,-2-2 0 15,-4-8 0-15,-4 0 0 16,-3-2 0-16,-3-2 0 16,-5-5-1-16,2 5-2 15,-4-11-4-15,13 15-13 16,-10-11-20-16,1-2-1 0,-6 3 0 15,-12 1-1-15</inkml:trace>
  <inkml:trace contextRef="#ctx0" brushRef="#br0" timeOffset="513768.1004">16103 8211 38 0,'0'0'31'15,"-30"2"1"-15,6-2-9 16,5 27-8-16,-27-8-2 16,17 27 0-16,-19-2-1 15,21 20-5-15,-10-12-1 16,18 7-2-16,3-9-1 16,16-8-3-16,8-13 1 15,11-14-1-15,6-19-2 16,4-19 3-16,2-7-2 0,-2-13 1 15,2-5-1-15,-8-1 2 16,-2-1-2-16,-7 4 2 16,-10 2 1-16,-2 15-1 15,-8 6 0-15,6 23 2 16,-16-17-1-16,16 17 1 16,-13 23-1-16,11 1 1 15,4 7-1-15,6 11-1 16,3 3 1-16,7-1-3 15,3-2 0-15,0-13-5 16,10 3-3-16,-31-32-29 16,42 2 0-16,-22-25-1 0,-3-10 1 15</inkml:trace>
  <inkml:trace contextRef="#ctx0" brushRef="#br0" timeOffset="514152.4592">16200 8194 56 0,'4'21'36'16,"2"0"2"-16,1 6 0 16,5 13-24-16,-12-15-2 15,23 18-3-15,-11-13-3 16,7 9-1-16,-6-11-3 16,3 1 0-16,-16-29-2 15,23 17-1-15,-23-17 0 0,15-19-1 16,-9-2 0-16,-4-15-1 15,4-1 1-15,-2-7-1 16,3 10 2-16,-1-1-1 16,6 6 2-16,1 6 1 15,7 6 0-15,3 11 0 16,0 6 1-16,6 14 0 16,-4 1 0-16,0 10 0 15,-6 2 0-15,-1 5-1 16,-11 1 0-16,-1 2 0 15,-4-5-3-15,-8-9 0 16,10 10-5-16,-4-31-18 16,0 0-12-16,0 0-2 0,17-19 1 15,3-8-1-15</inkml:trace>
  <inkml:trace contextRef="#ctx0" brushRef="#br0" timeOffset="514475.7101">16790 8140 61 0,'0'0'35'16,"-46"8"1"-16,15 4-1 16,4 11-23-16,-14-14-4 15,24 12-4-15,0-9-1 16,17-12-2-16,19 23-1 16,14-16 0-16,13-1 0 15,8-2 0-15,4 2 1 0,4 3-1 16,-2 1 1-16,-6 5 0 15,-16 1 2 1,-5 5-1-16,-18-2 1 16,-9 4 0-16,-17-2 0 0,-13 0-1 15,-10-4 1-15,-5 1-1 16,-5-7-1-16,-1-5-2 16,5-2-1-16,1-12-3 15,22 6-5-15,-10-21-22 16,27 2-7-16,10-10 0 15,9-1 2-15</inkml:trace>
  <inkml:trace contextRef="#ctx0" brushRef="#br0" timeOffset="514919.7404">17058 8144 62 0,'0'0'37'16,"25"-4"1"-16,-25 4 0 15,0 0-21-15,-7 39-6 0,-7-22-3 16,14 14-3-16,-8-3-1 15,8 3-1-15,0-4-2 16,6-8 0-16,-6-19 0 16,31 23-1-16,-4-25 0 15,0-5 0-15,4-11 0 16,2-5-1-16,-1-5 1 16,-3-3-2-16,-4 0 2 0,-7 2-1 15,-12 6 2 1,-8 6-1-16,2 17 1 15,-25-9-1-15,5 18 1 16,3 8 1-16,0 4-1 16,7 4-1-16,6 2 1 0,14-2 0 15,7-4-2-15,8-3 2 16,8-11-1-16,7-9-1 16,1-5 1-16,-1-11 0 15,-1-5 0-15,-8-7-1 16,-6-9 1-16,-11-1-1 15,-5-6 1-15,-13-2-3 16,-1 8 0 0,-9-4-3-16,8 21-3 15,-15-18-18-15,21 41-12 0,-19-23 0 16,19 23 0-16,-6 21 1 16</inkml:trace>
  <inkml:trace contextRef="#ctx0" brushRef="#br0" timeOffset="515520.0542">17564 8204 61 0,'0'0'36'0,"17"9"0"15,-17-9 1-15,12-23-25 16,18 10-4-16,-10-16-3 16,9 0-2-16,-2-9 0 15,2 0-1-15,-2-7-1 16,-2-1 0-16,-8 0 1 15,-4 8-1-15,-7 2 0 16,-4 13 0-16,-2 23 0 0,-19-14 0 16,0 24 1-16,-1 18-1 15,-3 7 0-15,4 5 0 16,3 8 0 0,7 0 0-16,5-4-1 0,8-3 1 15,7-11-1-15,7-11 1 16,5-7-1-16,2-8 0 15,2-10 0-15,2-9-1 16,0-12 0-16,-2-6 1 16,-2-5-1-16,-4 1 1 15,-2 1-1-15,1 1 1 16,-7 5 0-16,1 5 0 16,-14 25 0-16,21-21 1 0,-21 21 0 15,21 15 1-15,-21-15-1 16,25 35 0-16,-15-12 1 15,3-2-1 1,-3 0 0-16,0 0 1 0,-10-21-1 16,15 21 0-16,-15-21-1 15,0 0 1-15,17-29-1 16,-7 8 1-16,-2-8 0 16,5-7-1-16,1-1 0 15,1-3 0-15,6 4 0 16,1 1 0-16,7 5-1 15,-2 3-2-15,9 6-3 16,-11-10-12-16,12 17-22 0,-4 3-1 16,-6 3 0-1,-10 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14:38:58.0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1-27T14:42:35.854"/>
    </inkml:context>
  </inkml:definitions>
  <inkml:trace contextRef="#ctx0" brushRef="#br0">11698 2179 28 0,'0'0'34'16,"-23"2"-1"-16,23-2-7 15,-27-6-6-15,27 6-3 16,0 0-3-16,0 0-3 16,0 0-2-16,0 0-2 15,0 0-1-15,38-4-1 16,-11-4 0-16,14 5-2 16,1-9 0-16,7 4-1 15,-3 1-1-15,2-3-1 16,-3 2 1-16,-9 6 0 15,-5 1-1-15,-10-1-1 16,-21 2-1-16,23 7-1 16,-23-7-2-16,0 0-5 0,20 18-6 15,-20-18-23-15,0 0-1 16,-23-25 0-16,23 25 1 16</inkml:trace>
  <inkml:trace contextRef="#ctx0" brushRef="#br0" timeOffset="216.4867">11955 1945 44 0,'0'0'37'0,"-24"-14"1"16,24 14 1-1,-11 25-19-15,-14-21-5 16,27 32-4-16,-16-13-3 16,18 14-2-16,-6-1-2 15,10 5-1-15,0-3-1 0,3-2-1 16,-1-5 0-16,-1-6-2 15,5-2-4-15,-14-23-10 16,0 0-26-16,17 8 0 16,-17-8-1-16,0 0-1 15</inkml:trace>
  <inkml:trace contextRef="#ctx0" brushRef="#br0" timeOffset="1012.0876">11820 5424 22 0,'0'0'34'16,"-24"4"1"-16,24-4 2 16,0 0-13-16,-30-10-5 15,30 10-4-15,0 0-3 16,0 0-3-16,0 0-1 16,0 0-3-16,23 6-1 0,0-6 0 15,6-2-1-15,9-2-1 16,5 3-1-1,3-1 1-15,0 2-1 16,-5-4 0-16,-3 0 1 0,-9 4-2 16,-7 2 0-16,-22-2-1 15,0 0-2-15,0 0-5 16,19-4-33-16,-19 4-1 16,-17 4-1-16,17-4 0 15</inkml:trace>
  <inkml:trace contextRef="#ctx0" brushRef="#br0" timeOffset="1975.9798">11712 9247 20 0,'0'0'25'0,"0"0"-3"15,-22-6 0 1,22 6-1-16,0 0-2 0,0 0-3 16,-19-11-2-16,19 11-2 15,0 0-3-15,0 0-1 16,0 0 0-16,0 0-2 15,0 0-1-15,0 0-1 16,0 0 0-16,33-19 0 16,-14 11-2-16,10 2 1 15,2 1-1-15,6-1-1 16,-1-2 1-16,1 4-1 0,-2 2-1 16,-5 0 0-16,-4 2 0 15,-7 2 0 1,-19-2-1-16,19 2-1 15,-19-2-2-15,0 0-3 0,0 0-5 16,0 0-12-16,0 0-16 16,-23-4 0-16,23 4 1 15,-23-7 0-15</inkml:trace>
  <inkml:trace contextRef="#ctx0" brushRef="#br0" timeOffset="2216.0191">11881 9042 60 0,'0'0'38'0,"0"0"0"15,0 0 1-15,-23-23-21 16,23 23-6-16,12 19-3 0,-3 6-1 16,-9 0-3-16,6 13-1 15,-6-1-2-15,2 5 0 16,-4 0-1-16,2 2-1 15,-2-3-3-15,-4-17-6 16,24-2-31-16,-18-22-2 16,-4 23 0-16,4-23 0 15</inkml:trace>
  <inkml:trace contextRef="#ctx0" brushRef="#br0" timeOffset="160943.1057">384 1653 2 0,'0'0'23'16,"0"0"-1"-16,9-17-3 15,-9 17-8-15,0-21 1 0,0 21-1 16,2-19 1-16,-2 19 0 15,0 0 0-15,0 0-1 16,2-29 0-16,-2 29-2 16,0 0-1-16,0 0-2 15,0 0 0-15,0 0-1 16,0 0-1-16,0 0-1 16,4 21-1-16,2 0 0 15,0 4 1-15,5 8-1 16,1 5 0-16,1 12-1 15,-1 0 1-15,1 5-1 16,1 1 0-16,3-2 0 0,1-6-1 16,-1-4 1-16,0-8-1 15,3-9 1-15,-5-4-1 16,0-6 0-16,-15-17 1 16,24 8 0-16,-24-8-1 15,0 0 1-15,19-15 0 16,-19 15-1-16,6-41 1 15,-6 13-1-15,5-9 1 16,-3-1-1-16,0-6 1 16,-4-4-1-16,2-6 0 15,2 2 0-15,2 4 0 16,0 4 0-16,0 8 0 16,-4 3-1-16,2 6 0 0,4 6-2 15,-6 21-1-15,15-25-3 16,14 37-13-16,-10-26-20 15,4 7-1-15,2-7 0 16,6 1 0-16</inkml:trace>
  <inkml:trace contextRef="#ctx0" brushRef="#br0" timeOffset="161830.8001">1078 1770 48 0,'-12'21'34'16,"12"-21"1"-16,0 0-11 15,0 0-9-15,0 0-3 0,0 0-4 16,0 0-2-16,0 0-2 16,16-19 0-16,-16 19-1 15,29 2 0-15,-8 0-1 16,0-2 0-16,4 2-1 16,-2-2-1-16,3-2 0 15,-3 2-2-15,-4-4 0 16,2 4-2-16,-21 0-3 15,29 4-7-15,-29-4-23 0,0 0 0 16,0 0 0 0,0 0 0-16</inkml:trace>
  <inkml:trace contextRef="#ctx0" brushRef="#br0" timeOffset="162038.7041">1097 1950 49 0,'-11'22'36'15,"11"-22"1"-15,0 0 0 16,33 26-24-16,-33-26-3 16,28-2-2-16,-28 2-3 15,37-1-1-15,-18-1-2 16,1 0-1-16,-1-2-3 16,-19 4-2-16,37-2-6 15,-37 2-27-15,17-13-1 16,-17 13 0-16,19-20 0 15</inkml:trace>
  <inkml:trace contextRef="#ctx0" brushRef="#br0" timeOffset="162882.986">1618 1525 23 0,'0'0'33'16,"0"-20"0"-16,0 20 2 15,0 0-18-15,-4-17-4 16,4 17-3-16,0 0-1 16,8 17-2-16,-8-17-2 15,0 41 0-15,-2-16-2 16,6 11 1-16,-2 1-2 0,2 3 0 15,0-4-1 1,-3-1-1-16,3-5 0 16,0-10-1-16,2-1-2 15,-6-19-1-15,12 19-6 0,-12-19-24 16,1-19-4-16,7-2 0 16,0-4-1-16</inkml:trace>
  <inkml:trace contextRef="#ctx0" brushRef="#br0" timeOffset="163287.4341">1838 1473 33 0,'0'0'34'16,"0"0"3"-16,4 19-1 16,-29-13-21-16,21 28-2 15,-21-20-3-15,11 22-3 16,-11-11-2-16,8 6-2 0,-4-6 0 15,5-4-2-15,16-21-1 16,-21 27 1-16,21-27-1 16,0 0-1-16,0 0 2 15,0 0-1-15,0 0 0 16,-12 19 1-16,12-19 0 16,0 0-1-16,0 0 1 15,24-2 1-15,-24 2-1 16,27 10 1-16,-27-10-1 15,32 5 0-15,-14 5 0 16,1-1 0-16,2-1 0 16,-21-8-1-16,29 14 0 15,-29-14 0-15,21 9-1 0,-21-9-1 16,0 0-1-16,0 0-4 16,22 19-5-16,-22-19-27 15,0 0 0-15,0 0 0 16,23-17-1-16</inkml:trace>
  <inkml:trace contextRef="#ctx0" brushRef="#br0" timeOffset="164056.3088">2152 1523 20 0,'18'-16'34'16,"-18"16"2"-16,0 0 0 16,17 0-12-16,-17 0-10 15,0 0-3-15,0 0-3 16,0 0-2-16,0 0-2 16,0 0 0-16,0 0-2 15,0 0 0-15,0 0-1 16,8-19 0-16,-8 19 0 15,4-17 0-15,-4 17 0 16,0-23 0-16,0 23 0 16,-10-25 0-16,10 25 0 0,-27-15 0 15,6 13 0-15,-4 4-1 16,-6 7 1-16,2 5-1 16,0 7 0-16,0 6 1 15,2 3-1 1,6 1 1-16,3 0-1 0,11 5 0 15,1-1 0-15,8-9 0 16,4 1-1-16,5-6 1 16,7-9 0-16,5-10-1 15,6-8 1-15,2-11 0 16,1-8 1-16,3 0-1 16,-4-11 0-16,0-5-1 15,-6 3 1-15,-4 1 1 0,-7 5-1 16,-5 5 1-1,-5 8 0-15,-4 19-1 16,-4-17 1-16,4 17 0 16,-19 28 0-16,5 7 0 0,3 7-1 15,-3 14 1-15,5 7-1 16,3 10 0-16,8 0 1 16,6 0-1-16,7-8 0 15,8-8 0-15,4-9 0 16,4-17 0-16,6-14 0 15,3-17 0-15,-3-11 0 16,-1-12 0-16,-7-6 0 16,-5-7 0-16,-11-3 1 15,-7 3-1-15,-10 5 1 16,-10 2-1-16,-7 8 0 16,-8 0-2-16,0 11 0 15,-5-3-4-15,11 25-9 0,-10-16-26 16,10 4-1-16,-4-2 1 15,5 4-1-15</inkml:trace>
  <inkml:trace contextRef="#ctx0" brushRef="#br0" timeOffset="164534.9301">1637 2140 39 0,'0'0'36'0,"0"0"-1"16,0 0 2-16,-23-23-24 15,41 27-2-15,-18-4-2 0,25-15-2 16,-25 15-1-16,46-19-1 15,-15 5-1-15,7 3-1 16,3-1-1-16,5 5 0 16,2-3-1-16,3 0 0 15,-5-1-1-15,-2 3-1 16,-5 4-1-16,-8-3-3 16,3 18-7-16,-34-11-27 15,33-4 0-15,-33 4-2 16,0 0 1-16</inkml:trace>
  <inkml:trace contextRef="#ctx0" brushRef="#br0" timeOffset="165287.3457">1722 2434 39 0,'-7'-17'35'0,"7"17"2"15,0 0-2-15,0 0-19 16,-6-25-5-16,6 25-2 16,0 0-1-16,21 2-3 0,-21-2 0 15,23 11-2-15,-23-11 1 16,35 29-2-16,-18-12 0 15,1 8-1-15,-3-4 0 16,-3 2 0-16,-3-2 0 16,-1-2 0-16,-8-19-1 15,8 22 2-15,-8-22-1 16,0 0-1-16,0 0 1 16,-6-25 0-16,2 5 0 15,-2-1-1-15,2-4 0 16,0-3 1-16,6 3-1 15,0-4 0-15,2 2 0 16,10 4 0-16,-1 2 0 0,8 2 1 16,-1 3-2-16,7 5 1 15,-4 3-1-15,2 4 0 16,2 6 0-16,-6-4-3 16,6 12-3-16,-27-10-33 15,25-4 0-15,-25 4-2 16,23-8 2-16</inkml:trace>
  <inkml:trace contextRef="#ctx0" brushRef="#br0" timeOffset="190642.2038">14578 5397 13 0,'0'0'33'0,"6"-17"2"16,-6 17 0-16,0 0-10 16,-2-17-6-16,2 17-3 15,0 0-4-15,0 0-4 16,0 0-2-16,25 21 0 16,-25-21-2-16,29 31 0 15,-12-8 0-15,12 9 0 16,-4 3-2-16,4 5 1 15,-2 0-2-15,4 6 0 16,-8-5-1-16,2-3 1 16,-6-5-2-16,-3-6 0 15,-1-4-1-15,-15-23-3 16,27 17-5-16,-27-17-29 0,2-27-2 16,2 2 0-16,0-6 1 15</inkml:trace>
  <inkml:trace contextRef="#ctx0" brushRef="#br0" timeOffset="190919.0432">14985 5183 66 0,'0'0'39'0,"-6"34"0"16,0-3 0-16,-19-8-27 15,12 29-1-15,-20-6-3 16,10 17-2-16,-12-2-2 16,4 6-1-16,-2-5-2 15,4-3 0-15,2-5 0 16,6-14-1-16,2-7-1 0,2-14-1 16,17-19-2-16,-29 13-5 15,29-13-22-15,0 0-10 16,-25-9 1-16,25 9-1 15</inkml:trace>
  <inkml:trace contextRef="#ctx0" brushRef="#br0" timeOffset="191834.5725">14584 5420 31 0,'0'0'31'16,"0"0"2"-16,21-15-5 15,-21 15-12-15,0 0-1 0,25 4-3 16,-25-4-2-16,0 0-2 16,0 0 0-16,15 19-2 15,-15-19 0 1,20 42-1-16,-11-15-1 0,11 8-1 15,-3-1-1-15,6 6 1 16,-2-3-1-16,4 1-1 16,-3-1 0-16,1-7 1 15,-2-1-2-15,0-8 1 16,-5-2 0-16,-16-19-1 16,27 23 1-16,-27-23-1 15,19 10 0-15,-19-10-1 16,0 0-1-16,0 0-3 0,2-17-3 15,-22-12-12-15,13 10-20 16,-7-6-1 0,5-4 1-16,-5-3 1 15</inkml:trace>
  <inkml:trace contextRef="#ctx0" brushRef="#br0" timeOffset="192467.1218">14919 5250 43 0,'0'0'35'0,"19"-14"3"0,-19 14-1 16,0 0-18-16,8 27-4 16,-25-10-4-1,9 20-4-15,-13-3-2 16,5 16-1-16,-11 2-1 0,0 6-1 15,-7-3-1-15,1 3 1 16,-4-5-1-16,6-3 0 16,1-4-1-16,3-5 1 15,3-7-1-15,5-3 0 16,6-6 0-16,1-2 0 16,2-4 1-16,10-19-1 15,-9 27 0-15,9-27 0 0,0 0 1 16,0 0-1-1,0 0-1-15,0 0 1 16,0 0 0-16,7-37-1 16,1 14 1-16,2-5-1 0,3-3 1 15,1-7-1-15,5-3 0 16,0-3 0-16,5-4-1 16,-1-6 1-16,4 3 0 15,0-3-1-15,2 4 2 16,-2 2-1-16,0 10 1 15,0 5 0-15,-8 10 0 16,-2 12 1-16,-17 11-1 16,25-6 1-16,-25 6 0 15,6 27 0-15,-14-4 0 16,-3 11 0-16,-5 5 0 16,-3 7-1-16,-6 4 1 15,-2 5-1-15,-2 1 0 0,0-2 0 16,8-5 0-16,0-10-1 15,5-5-3-15,-3-18-6 16,19-16-28-16,0 0-2 16,0 0 1-16,0 0-2 15</inkml:trace>
  <inkml:trace contextRef="#ctx0" brushRef="#br0" timeOffset="208470.0102">10130 1922 31 0,'8'-29'18'16,"-10"4"1"-16,2 25 0 16,0-38 1-16,0 38-2 15,0-25-3-15,0 25-2 0,0-23-3 16,0 23-3-16,0 0-2 15,0 0-1-15,0 0 0 16,0 0 0-16,-2 25-1 16,2 7-1-16,-2 5 1 15,2 9-1-15,-4 4 0 16,6 1 0-16,-2 1-1 16,4-10-1-16,-2-7 0 15,4-6 0-15,-3-10 0 16,-3-19-2-16,12 25 0 15,-12-25-4-15,0 0-3 16,2-19-16-16,-2 19-12 16,2-35 0-16,-2 8-1 0,-4-5 1 15</inkml:trace>
  <inkml:trace contextRef="#ctx0" brushRef="#br0" timeOffset="208871.0731">9694 1770 30 0,'0'58'31'15,"-8"-1"0"-15,10 5-10 16,10 24-6-1,-8-15-4-15,19 9-2 16,-8-16-2-16,18-1-2 16,0-23-1-16,15-7-1 0,-2-25 1 15,10-8-1-15,-2-23 0 16,6-10 0-16,-4-17 0 16,2-6-1-16,-14-13 0 15,-5-3 0-15,-14 1 0 16,-8 5 0-16,-15-1 0 15,-11 14-1-15,-15 1 0 16,-5 10 0-16,-7 7-1 0,-3 6-3 16,8 16-6-1,-5-6-28-15,9 7 0 16,4 4-1-16,3 7-1 16</inkml:trace>
  <inkml:trace contextRef="#ctx0" brushRef="#br0" timeOffset="210206.4912">10111 5215 38 0,'7'-17'30'16,"-7"17"1"-16,24-23-8 0,-15-4-9 16,18 17-3-16,-11-20 0 15,16 18-2-15,-10-7-2 16,12 13-1-16,-11-5 0 15,6 13-1-15,-11-2-1 16,5 11 0-16,-23-11-1 16,19 37-1-16,-21-14-1 15,-2 11 1-15,-7-1-1 16,-5 3-1-16,-3 3 0 16,-2-5 1-16,-2 1-1 15,2-12 0-15,1 0 0 16,3-12 1-16,17-11-1 15,-21 19 0-15,21-19 0 0,0 0 0 16,0 0 0-16,0 0-1 16,0 0 1-16,17 4 0 15,0-8 1-15,7-3-1 16,3-1 0-16,3 0 0 16,1 1 0-16,-4-1 0 15,-4 2-1-15,-5 1-1 16,-1 6-2-16,-17-1-3 15,25-1-6-15,-25 1-24 16,0 0 0-16,-6-31-1 16,8 10 0-16</inkml:trace>
  <inkml:trace contextRef="#ctx0" brushRef="#br0" timeOffset="210539.3484">10159 5012 54 0,'-50'32'36'0,"5"14"0"16,7 12 2-16,-5-6-26 15,38 28-3-15,-3-9-3 16,29 8-1-16,4-10-1 16,25-4-2-16,10-15-1 15,11-15 0-15,7-20-1 16,6-19 1-16,3-17-1 15,-6-13 1-15,-7-16 0 0,-15-10 0 16,-12-9 0-16,-16 0 0 16,-20-6 1-16,-15 4-1 15,-17 2-1-15,-12 0 0 16,-7 10 0-16,-3-3-3 16,3 22-4-16,-16-10-32 15,13 21 0-15,5 10 0 16,9 12 0-16</inkml:trace>
  <inkml:trace contextRef="#ctx0" brushRef="#br0" timeOffset="211822.3127">9898 9261 14 0,'0'0'28'16,"16"-27"1"-16,5 25 0 16,-4-8-17-16,-3-11-3 15,13 13 0-15,-10-13-1 16,16 16-1-16,-14-9-2 16,12 12 1-16,-13-2-1 15,5 16 0-15,-23-12-1 16,19 27-1-16,-21-6-1 15,-2 6 0-15,-11-2-1 16,-1 3 0-16,-7-6-1 16,2-5 1-16,0-4-1 15,4-3-1-15,17-10 1 0,-24 6-1 16,24-6 1-16,0 0 0 16,22-25-1-16,-3 13 1 15,4 1 0-15,4-1 0 16,2 1 0-16,2 3 1 15,-6 2 0-15,-2 10 1 16,-6 2 0-16,-17-6 1 16,16 29-1-16,-16-6 2 15,-12-4-2-15,-1 6 1 16,-8-6 0-16,1 4-1 16,-3-10-1-16,2 1 0 15,0-7-1-15,-2-7-3 16,23 0-3-16,-41-5-8 0,41 5-23 15,-31-14-1-15,31 14 0 16,-27-23 0-16</inkml:trace>
  <inkml:trace contextRef="#ctx0" brushRef="#br0" timeOffset="212211.244">9769 9027 46 0,'-58'28'34'15,"4"20"2"1,-2 16-2-16,-1-11-20 0,30 32-3 16,-2-12-4-1,29 9-2-15,11-7-1 0,32 4-2 16,15-18 0-16,21-7-1 15,11-24 0-15,11-12 0 16,5-18 0-16,4-16 1 16,-8-16 0-16,-8-14 0 15,-13-18 0-15,-15-7 1 16,-24-7-1-16,-15 1 1 16,-25-4-1-16,-19 3 1 15,-18 1 0-15,-13 10-2 16,-12 5 0-16,-5 15-2 15,5 14-2-15,-12-5-20 16,20 22-16-16,4 10-2 16,8 6-1-16,9 14 2 0</inkml:trace>
  <inkml:trace contextRef="#ctx1" brushRef="#br0">23576 18648 0,'0'0'15,"0"0"1</inkml:trace>
  <inkml:trace contextRef="#ctx0" brushRef="#br0" timeOffset="223475.2759">12811 5277 32 0,'0'0'25'16,"0"0"-1"-16,0 0 0 15,0 0-4-15,-6-27-4 0,6 27-4 16,0 0-2-16,0 0-2 16,-11-19-2-16,11 19-1 15,0 0-1-15,0 0 0 16,0 0 0-16,0 0-1 16,0 0 0-16,0 0-1 15,23-6 0-15,-23 6 1 16,31 25-1-16,-10-2 0 15,-2 0 0-15,6 4 0 16,2-1 0-16,2 3 0 16,0-4-1-16,2 0 0 0,-4-10 0 15,0-3-1-15,-2-4 0 16,-4-5 1 0,-3-3-1-16,-18 0 0 0,25-3 0 15,-25 3-1-15,0 0 0 16,0 0-1-16,0 0-2 15,0 0-3-15,0 0-4 16,0 0-12-16,0 0-17 16,-25-21 1-16,25 21 0 15,-24-12 1-15</inkml:trace>
  <inkml:trace contextRef="#ctx0" brushRef="#br0" timeOffset="223842.7266">13125 5129 29 0,'0'0'32'0,"0"0"0"16,0 0 2-16,-17 27-20 15,-10-23-1-15,17 20-4 16,-22-8 0-16,12 18-2 0,-12-5-1 16,8 9-1-16,-6-5-1 15,8 4 0-15,-3-7-2 16,10-1-1-16,3-4-3 15,12-25-5-15,-9 27-17 16,9-27-13-16,0 0-1 16,0 0 0-16,-24-17 1 15</inkml:trace>
  <inkml:trace contextRef="#ctx0" brushRef="#br0" timeOffset="227214.9362">10898 2539 21 0,'0'0'15'0,"0"0"-1"16,0 0-1-16,0 0-2 15,0 0-2-15,0 0-2 0,0 0 0 16,0 0-1-16,0 0-1 16,0 0 1-16,0 0 0 15,0 0-1-15,19 10 0 16,-19-10-1-16,0 0 0 15,0 0-1-15,19 2 0 16,-19-2 1-16,0 0-1 16,18 4 0-16,-18-4 0 15,17 7 0-15,-17-7 0 16,17 8 0-16,-17-8-1 16,20 10 0-16,-20-10-1 15,19 7 1-15,-19-7-1 16,17 10 1-16,-17-10-1 0,0 0 1 15,23 17-1 1,-23-17 0-16,0 0 1 0,23 23-1 16,-23-23 0-1,22 14 0-15,-22-14 1 0,29 17-1 16,-29-17 1-16,29 17 0 16,-29-17 0-16,25 19-1 15,-25-19 1-15,21 21-1 16,-21-21 0-16,15 20 0 15,-15-20 0-15,16 23 0 16,-16-23 0-16,17 19-1 16,-17-19 1-16,17 19 0 15,-17-19-1-15,16 17 1 0,-16-17-1 16,17 14 0 0,-17-14 1-16,20 15-1 15,-20-15 0-15,23 15 1 16,-23-15-1-16,23 16 1 0,-23-16-1 15,27 23 0-15,-27-23 0 16,27 21 0-16,-27-21 1 16,27 29-1-16,-27-29 0 15,29 26 1-15,-29-26 0 16,31 29-1-16,-16-12 0 16,-15-17 1-16,31 27-1 15,-16-9 0-15,-1 1 0 16,1 0 0-16,-15-19 0 15,31 31 1-15,-15-14-1 16,-16-17 0-16,32 29 0 16,-12-16 0-16,1 1 0 0,-2-1 1 15,2-2-1-15,1 1 0 16,1-1 0-16,0 3 0 16,-2-3 0-16,2 1 0 15,-2-2 0-15,3-1 1 16,-5 3-1-16,4-1 0 15,-4 3 0-15,1-1 0 16,-1 0 0-16,2 1 0 16,0 1 1-16,1 2-2 15,1 3 2-15,2-5-1 16,-2 0 0-16,0 1 0 16,0 1 0-16,-2 0 0 15,1-3 0-15,-5 1 0 0,0-2 1 16,1-1-1-16,-18-12 1 15,31 29-1-15,-10-12 1 16,-4 0 0-16,2 2-1 16,1-1 1-16,1 1-1 15,-4 0 1-15,5-2-1 16,-3 1 1-16,-4-1-1 16,3-4 1-16,-1 1-1 15,-17-14 0-15,29 28 0 16,-29-28 0-16,27 33 1 15,-27-33-1-15,25 33 1 16,-25-33-1-16,23 28 0 16,-23-28 0-16,27 29 0 0,-27-29 0 15,29 27 0-15,-29-27 0 16,31 23 0-16,-31-23 0 16,29 33 0-16,-14-14 0 15,-1-2 0-15,1 0 1 16,1 3-1-16,-1 1 0 15,0-2-1-15,1 0 1 16,-1 4 0-16,5-6 0 16,-1 2 1-16,-2 3-1 15,5-5 0-15,-1 0 0 16,0 2 0-16,0-1 0 16,0-3-1-16,-3 2 1 15,-1 0 0-15,-1 1 0 0,-3 3 1 16,-1-4-2-16,-1 0 1 15,1 1 0-15,-12-18 1 16,25 28-2-16,-12-10 1 16,-13-18 0-16,25 26 0 15,-25-26 0-15,24 25 1 16,-24-25-1-16,21 25-1 16,-21-25 1-16,21 23 1 15,-21-23-1-15,23 21-1 16,-23-21 1-16,23 23 0 15,-23-23 0-15,21 25 0 16,-21-25 0-16,22 29 0 16,-22-29 0-16,17 27 1 0,-17-27-2 15,19 31 1-15,-19-31 0 16,23 27 0-16,-23-27 0 16,26 19 0-16,-26-19 0 15,23 25 0-15,-23-25 0 16,25 21 1-16,-25-21-1 15,27 19 0-15,-27-19-1 16,25 23 1-16,-25-23 1 16,31 19 0-16,-31-19-1 15,29 14 0-15,-29-14 0 16,31 13 1-16,-31-13-1 16,32 15 1-16,-32-15-1 0,25 16 0 15,-25-16 1 1,24 15-1-16,-24-15 1 15,21 17-1-15,-21-17 1 16,21 16-1-16,-21-16 0 0,25 15 0 16,-25-15 0-16,25 15-1 15,-25-15 1-15,27 12 0 16,-27-12 1-16,23 13-1 16,-23-13 0-16,21 16 0 15,-21-16-1-15,22 13 1 16,-22-13 0-16,23 14 0 15,-23-14 0-15,21 19-1 16,-21-19 2-16,25 21-1 16,-25-21 1-16,21 19-1 0,-21-19-1 15,23 19 1 1,-23-19 0-16,24 14 0 16,-24-14-1-16,21 11 1 0,-21-11 0 15,19 12 1-15,-19-12-1 16,21 13 0-16,-21-13 0 15,24 10 0-15,-24-10 0 16,27 7 0-16,-27-7-1 16,32 8 1-16,-32-8 0 15,31 4 1-15,-31-4-1 16,29 2 0-16,-29-2 0 16,23 9-1-16,-23-9 1 15,21 10 1-15,-21-10-2 16,0 0 1-16,24 15 0 15,-24-15 1-15,0 0-1 16,17 21 0-16,-17-21 0 0,0 0 0 16,13 18 0-16,-13-18 0 15,10 19 0-15,-10-19 0 16,10 17 0-16,-10-17 0 16,0 0 1-16,0 0-1 15,9 17-1-15,-9-17 1 16,0 0 0-16,0 0-2 15,0 0-3-15,0 0-9 16,0 0-28-16,-9-28 1 16,-3 8-1-16,-7-8 0 15</inkml:trace>
  <inkml:trace contextRef="#ctx0" brushRef="#br0" timeOffset="230739.1212">10869 8888 1 0,'0'0'8'16,"0"0"2"-16,4 18-1 0,-4-18 0 15,0 0 1-15,0 0-1 16,0 0 1-16,0 0 0 16,0 0-1-16,0 0 0 15,0 0-2-15,0 0-2 16,0 0-1-16,19-8-2 16,-19 8 0-16,0 0 1 15,21-15-1-15,-21 15 1 16,23-19-1-16,-23 19 0 0,25-22 0 15,-25 22 0 1,27-23 0-16,-27 23-1 16,27-23 0-16,-27 23 0 15,31-25 0-15,-31 25-1 0,33-26 1 16,-16 12-1-16,3 1 0 16,-1-3 1-16,0 5-1 15,0-1 1-15,-19 12-1 16,33-21 0-16,-33 21 0 15,31-21 1-15,-31 21-1 16,27-21 1-16,-27 21-1 16,25-27 1-16,-25 27 0 15,27-29 0-15,-27 29 0 16,31-28-1-16,-14 14-1 16,1-3 1-16,1-2 0 15,0 7 0-15,1-7-1 16,-1 6 2-16,2-6-2 0,-2 5 2 15,3-5-1-15,-1 5 0 16,-2 1 1-16,0-2-1 16,-1-1 0-16,-1 1 0 15,2 0 0-15,1 1 0 16,-1-3 1-16,-2 0-1 16,5 1 0-16,-1 1 0 15,4-2 0-15,0 1 0 16,0-1 1-16,-2 2-2 15,2-4 1-15,0 1 1 16,-2 1-1-16,3-2 0 16,-5 2 1-16,4-3-1 15,-4 3 1-15,4-4-1 0,-6 4 1 16,3 1-1-16,-1-1 1 16,-2-2-1-16,0 2 1 15,-1 0-1-15,-1-1 0 16,2 3 1-16,1-2-1 15,1 1 0-15,0-3 1 16,0 2-1-16,2-2 0 16,1-2 0-16,-1-1 1 15,-2 3-1-15,2-4 1 16,-5 4-2-16,1 0 2 16,-2 4-1-16,-1-3 1 15,-16 18 0-15,27-28 0 0,-10 12 0 16,-4-1 0-16,7 2 1 15,-5-3-1-15,3 3 0 16,-3-2 0 0,2 3-1-16,-17 14 2 15,31-27-1-15,-31 27-1 0,27-23 2 16,-27 23-2-16,29-26 2 16,-29 26-2-16,33-31 1 15,-14 16-2-15,2-3 2 16,1 1-2-16,-1-2 2 15,2 0-1-15,-2 1 0 16,0-3 1-16,1 2 0 16,-1-2-1-16,-2 4 0 0,0-1 0 15,3 3 0-15,-3-2 0 16,6 0 0-16,0 1 0 16,0-1 0-1,0 0 0-15,0-2 1 0,2-1-1 16,-2-1 0-16,0 2 1 15,2-2-1-15,-3 0 0 16,-3 2 0-16,2-1 1 16,-2 1-1-16,-2 2 0 15,1 2 1-15,-3-3 0 16,0 1 0-16,1-2 0 16,3-2 0-16,0 2-1 15,0-4 1-15,3 0 0 0,-1 3 0 16,-2-1 0-1,0 6 0-15,2 0 0 16,-1 1 0-16,-1-3 0 16,2 0 0-16,-2-2-1 0,2-3 1 15,-1 5-1-15,-1-6 1 16,-6 2-1-16,3 2 1 16,-3 2-1-16,-15 17 0 15,21-29 0-15,-9 12 0 16,-12 17 0-16,25-29 0 15,-25 29 0-15,27-31 0 16,-27 31 1-16,25-25-1 16,-25 25 0-16,19-21 0 15,-19 21 1-15,16-17-1 16,-16 17 0-16,17-19 0 16,-17 19 0-16,21-21 0 15,-21 21 0-15,31-22 0 0,-31 22 0 16,33-24 0-16,-33 24-2 15,35-23 2-15,-16 9-2 16,0 4 2-16,0-3-2 16,1-4 2-16,-3 3-1 15,-17 14 1-15,31-28 1 16,-31 28-1-16,21-23 1 16,-21 23-1-16,12-18 1 15,-12 18-1-15,0 0 1 16,0 0-1-16,19-15 0 15,-19 15 1-15,0 0 0 16,23-12-1-16,-23 12 1 16,0 0 0-16,18-15-1 0,-18 15 1 15,0 0-1-15,17-8 1 16,-17 8-1-16,0 0 1 16,0 0-1-16,0 0 0 15,23-9 1-15,-23 9-1 16,0 0 1-16,17-8-1 15,-17 8 0-15,0 0 0 16,0 0-1-16,0 0-1 16,0 0-5-16,0 0-23 15,-17 0-7-15,17 0-1 16,-35 6 1-16</inkml:trace>
  <inkml:trace contextRef="#ctx0" brushRef="#br0" timeOffset="236194.6991">12493 3191 26 0,'0'0'33'0,"7"-19"0"15,-7 19 0 1,0 0-14-16,0 0-6 16,0 0-4-16,0 0-2 0,18 2-3 15,-18-2 1-15,0 0-1 16,17 17 0-16,-3 1 0 15,-9-1 0-15,9 8 0 16,-6-2-1-16,3 8 0 16,-3-3-1-16,5 3 0 15,-1-2-1-15,2 2 1 16,-3-5-2-16,5-1 1 16,-5-2 0-16,5-5 0 15,-16-18-1-15,21 27 1 16,-21-27-1-16,21 1 1 15,-21-1 0-15,13-17-1 16,-13 17 1-16,12-34-1 0,-6 13 1 16,-2-6-1-16,0-6 0 15,-1-1 0-15,3-5 1 16,0-1-1-16,-2-4 0 16,2-2 0-16,-3-2 1 15,1 2-1-15,-2 0 0 16,0 0 0-16,-2 2 0 15,0-1 0-15,4 1 0 16,-2 2 0-16,4 6 0 16,0-1 0-16,1 7 0 15,1-1 0-15,-2 4 0 16,0 4 0-16,-1 4 0 16,-5 19-1-16,6-27 1 0,-6 27 0 15,2-21 0-15,-2 21 1 16,0 0-1-16,2-19-1 15,-2 19 2-15,0 0-1 16,0 0-1-16,0 0 1 16,0 0 0-16,0 0 0 15,0 0 0-15,0 0 0 16,0 0 0-16,0 0 0 16,0 0 0-16,0 0 0 15,0 0 0-15,0 0-1 16,21 0 2-16,-21 0-2 15,23 7 2-15,-1-7-1 16,1 2 0-16,8-2 1 0,5-2-1 16,7 0 0-16,5-3 0 15,8-1 0-15,7-2 1 16,1 1-1-16,6 1 0 16,3-2 1-16,-2 2-1 15,1 4 1-15,-5-3-1 16,1 5 1-16,-5 2-1 15,-3 0 1-15,-4-1-1 16,-6 1 0-16,-2 0 1 16,-5-2-1-16,-1 0 1 15,1-2-1-15,-3-1 0 16,3-5 0-16,-3 0 0 16,1-5 0-16,-1 1-1 0,-3-1 0 15,-1 5-2-15,-14-3-3 16,3 22-8-16,-25-11-26 15,0 0-1 1,-23 27 0-16,-12-4 0 0</inkml:trace>
  <inkml:trace contextRef="#ctx0" brushRef="#br0" timeOffset="237082.8159">13208 3000 41 0,'18'-25'30'15,"-18"25"-4"-15,21-19-5 16,-29-6-3-16,8 25-3 15,2-20-3-15,-2 20-2 0,0 0-2 16,0 0-1-16,-15-17-1 16,15 17-2-1,-23 10 0-15,23-10-1 16,-35 29-1-16,16 1 0 0,-5 3-1 16,5 7 0-16,0 2 0 15,5 4 0-15,5-2-1 16,7 1 0-16,4-9 0 15,7-9 0-15,3-6 0 16,5-11 0-16,1-8 0 16,3-12-1-16,0-5 1 15,0-8-1-15,-1-8 0 16,-1-6 0-16,0-1 0 16,-5-4 0-16,-5 7 0 15,-3 1 0-15,-2 3 1 16,-4 6 0-16,-4 6 1 15,4 19-1-15,-8-19 2 0,8 19-1 16,0 0 1-16,0 0-1 16,-4 32 1-16,6-9-1 15,2 8 0-15,2 2 1 16,0-1-1-16,2 5 0 16,-1-7-1-16,3-3 0 15,0-4-1-15,-10-23-2 16,21 27-2-16,-21-27-3 15,29 8-13-15,-29-8-19 16,17-29 1-16,-13 8 0 16,4-6 0-16</inkml:trace>
  <inkml:trace contextRef="#ctx0" brushRef="#br0" timeOffset="237598.6031">13393 2825 28 0,'0'0'30'0,"0"0"2"15,12-27 0-15,-16 8-18 16,22 19-2-16,-17-19-2 0,19 19-2 15,-20 0-1-15,29-14-1 16,-29 14 0 0,31-3-2-16,-31 3 0 15,30 7-1-15,-30-7 0 16,20 29-1-16,-16-10-1 0,-2 10 1 16,-8-2-1-16,0 0 0 15,-8 0 0-15,3-4 0 16,-5 0-1-16,3-6 0 15,13-17 1-15,-23 19-1 16,23-19 0-16,0 0 0 16,0 0 0-16,-18 4 1 15,18-4-1-15,0 0 0 0,0 0 0 16,0 0 0-16,24-8 0 16,-24 8 0-1,30-4 0-15,-10 1-1 16,3 3 0-16,4-4 0 0,2 4-2 15,-4-4-2-15,6 10-4 16,-14-16-10-16,6 8-19 16,-2 4 1-16,3 0-1 15,-24-2 2-15</inkml:trace>
  <inkml:trace contextRef="#ctx0" brushRef="#br0" timeOffset="237895.6069">13770 3007 55 0,'0'0'36'0,"0"0"0"16,0 0 1-16,27 2-26 15,-27-2-2-15,32-17-2 16,-12 7-3-16,7 8-1 16,-2-1-2-16,0-1-1 15,2 4-2-15,-8-4-2 16,8 14-7-16,-27-10-21 16,19-6-5-16,-19 6 0 15,0 0 0-15</inkml:trace>
  <inkml:trace contextRef="#ctx0" brushRef="#br0" timeOffset="238143.0269">13941 2873 66 0,'0'0'38'0,"0"0"0"15,2 25 0-15,-19-23-27 16,28 27-3-16,-14-6-2 15,8 15-1-15,-7-5-3 16,2 3 0-16,-2-1-1 16,2-8-2-16,2 9-1 15,-2-17-2-15,10 4-3 0,-10-23-14 16,0 0-17-16,0 0-1 16,25-27 0-16,-25 27 1 15</inkml:trace>
  <inkml:trace contextRef="#ctx0" brushRef="#br0" timeOffset="238464.7076">14152 2988 57 0,'0'0'37'0,"0"0"1"16,0 0 0 0,9-17-25-16,14 23-3 0,-23-6-3 15,41 9-1-15,-20 1-2 16,8 5-1-16,-4-1 0 16,8 11-2-16,-4-2 0 15,-2 2-1-15,0-4 0 16,-6-4-1-16,0 2-2 15,-21-19-3-15,35 29-7 16,-35-29-26-16,0 0 0 16,17-12 0-16,-17 12 0 0</inkml:trace>
  <inkml:trace contextRef="#ctx0" brushRef="#br0" timeOffset="238675.5776">14524 2938 58 0,'-16'19'38'16,"-7"3"0"-16,-2 10 1 15,-10-9-24-15,10 19-5 16,-19-11-4-16,13 6-3 16,-2-1-3-16,4-11-3 15,16 9-6-15,-12-24-25 0,25-10-4 16,0 0-1-16,0 0 0 15</inkml:trace>
  <inkml:trace contextRef="#ctx0" brushRef="#br0" timeOffset="239566.5545">14560 2819 30 0,'6'-28'31'0,"-6"28"2"16,16-20-1-16,-16-5-17 15,23 24-3-15,-17-24-1 16,19 21-2-16,-14-13-1 16,12 13-2-16,-23 4-1 15,35-6-1-15,-35 6 0 0,25 8-1 16,-25-8-1-16,10 30 0 15,-12-7-1-15,-4 4 1 16,-4 0-2-16,1 4 1 16,-5-3-1-16,5-4 1 15,-3-1-1-15,12-23 0 16,-15 26 0-16,15-26 1 16,0 0-1-16,0 0 0 15,0 0 1-15,0 0-1 16,0 0 1-16,0 0 0 15,17-7 0-15,-17 7 1 16,27-14-1-16,-8 9 1 0,3-5 0 16,3 4-1-16,-2-1 0 15,2-3 0-15,-4 4 0 16,0-2 0-16,-3 7-1 16,-18 1 0-16,25 0-1 15,-25 0-1-15,0 0-4 16,0 0-6-16,21-4-28 15,-21 4-1-15,0 0 0 16,-19 5 0-16</inkml:trace>
  <inkml:trace contextRef="#ctx0" brushRef="#br0" timeOffset="250894.8442">17164 6209 32 0,'0'0'31'0,"0"0"3"16,0-23-1-16,0 23-17 15,0 0-1-15,-4-25-4 16,4 25 0-16,0 0-3 16,18 21-1-16,-18-21-1 15,8 25-2-15,-5-8 2 16,7 12-2-16,-4 0 0 15,3 7-2-15,-1 2 0 16,4 5 0-16,-1-3-2 16,3 0 2-16,-3-7-2 15,7-1 1-15,-5-12-1 16,5-7 1-16,-18-13 0 16,30-4 0-16,-30 4 0 0,26-32 0 15,-15 3 0-15,-1-10 0 16,-1-3 0-16,-1-2-1 15,0-4-1-15,0-4 0 16,-1 4 0-16,1-3 0 16,2 5-1-16,-3 3 0 15,5 13-3-15,-4-7-1 16,9 22-5-16,-19-8-26 16,2 23-3-16,19-17 0 15,-19 17 0-15</inkml:trace>
  <inkml:trace contextRef="#ctx0" brushRef="#br0" timeOffset="251903.2609">17614 6520 29 0,'0'0'30'0,"0"0"0"16,0 0-7-16,0 0-5 16,-10-18-3-16,10 18-4 15,17-17-2-15,3 15-2 16,-7-15-1-16,14 13 0 16,-7-11-1-16,8 11 0 15,-8-4 0-15,3 14 0 16,-23-6-2-16,23 17 0 15,-21 6-1-15,-6 4 0 0,-9 2-1 16,-3 9 0 0,-5-1 0-16,-2 1-1 15,-2-5 0-15,4-1 1 16,1-9-1-16,5-2 0 0,15-21 1 16,-21 21 0-16,21-21-1 15,0 0 1-15,0 0 0 16,0 0-1-16,0 0 0 15,0 0 1-15,19-11-1 16,-19 11 0-16,29-2 0 16,-10-2 0-16,2 0-1 15,2 0-1-15,4 6-2 16,-9-9-2-16,13 16-6 16,-31-9-26-16,34-13 0 15,-14-1-1-15,1-3 1 16</inkml:trace>
  <inkml:trace contextRef="#ctx0" brushRef="#br0" timeOffset="252203.4059">18223 6126 36 0,'0'0'31'0,"43"0"0"15,-20-2-8-15,2-7-10 16,6 7-7-16,0 2-11 15,-4 6-24-15,-27-6 1 16,36-8-3-16,-36 8 0 16</inkml:trace>
  <inkml:trace contextRef="#ctx0" brushRef="#br0" timeOffset="252419.157">18127 6264 69 0,'25'10'36'0,"-6"-8"1"0,0-4-2 15,-19 2-24-15,45-8-4 16,-24 3-3-16,4 1-4 16,4 11-9-16,-8-7-26 15,-3-5-2-15,-18 5 0 16,27-8-1-16</inkml:trace>
  <inkml:trace contextRef="#ctx0" brushRef="#br0" timeOffset="253087.5679">18721 6190 48 0,'-19'13'35'0,"19"-13"0"16,0 0-1-16,0 0-20 15,34-8-5-15,-34 8-4 16,37-11-2-16,-10 3-3 15,2-3-1-15,11 11-8 16,-18-8-23-16,5-5-3 16,3 7-1-16,-6-10 1 0</inkml:trace>
  <inkml:trace contextRef="#ctx0" brushRef="#br0" timeOffset="253382.5812">19103 5898 67 0,'17'-17'36'0,"-17"17"3"16,0 0-2-16,17 25-26 15,-17-25-3-15,10 38-1 0,-10-13-2 16,12 10-2-16,-7-1 0 15,1 3-2-15,-2-3 0 16,-2-3-1-16,0-3 0 16,-4-10-4-16,8 5-2 15,-6-23-16-15,0 0-16 16,0 0-2-16,-10-17 1 16,10 17 0-16</inkml:trace>
  <inkml:trace contextRef="#ctx0" brushRef="#br0" timeOffset="253758.4371">19382 5877 52 0,'27'-13'36'0,"-27"13"1"16,0 0 0-16,27 28-21 16,-46-22-5-16,13 23-2 15,-17-8-3-15,8 10-2 16,-8-6-2-16,3 1 0 15,1-3-1-15,6-1 0 16,1-5-1-16,12-17 0 16,-13 19 1-16,13-19-1 15,0 0 0-15,0 0 0 16,0 0 0-16,0 0 1 16,0 0-1-16,0 0 1 15,0 0 0-15,17 10-1 0,-17-10 1 16,21 3 0-1,-21-3 0-15,33 10-1 16,-14-4 0-16,0-2 0 16,3-1-2-16,-3-1-1 0,6 6-3 15,-25-8-5-15,44-12-25 16,-44 12-4-16,33-21 2 16,-17 4-2-16</inkml:trace>
  <inkml:trace contextRef="#ctx0" brushRef="#br0" timeOffset="254274.8665">19720 5858 54 0,'12'-23'37'16,"-12"23"2"-16,0 0-1 16,0 0-17-16,-27 0-9 15,21 19-4-15,-19-2-3 0,9 8-2 16,-5 2-1-16,6 4 0 15,1-3-1-15,4-1-1 16,9-4 0-16,4-5 0 16,-3-18-1-16,25 19 0 15,-5-19 0-15,1-8 0 16,4-5-1-16,0-5 0 16,0-1 0-16,-4-2 1 15,-3 0 0-15,-5 4 0 16,-13 17 2-16,16-21-1 15,-16 21 1-15,-18 13 1 16,5 4 0-16,1 12 0 16,-1 8 1-16,3 5-2 0,2 2 1 15,8 6 0-15,10-2 0 16,6-2-1-16,5-10 0 16,6-3-1-16,2-12 0 15,3-8 0-15,5-11 0 16,-6-9 0-16,-4-9 1 15,-6-3-1-15,-5-6 1 16,-11 0-1-16,-8 0-1 16,-11 2 1-16,-9 4-2 15,-4 0 2-15,-6 7-4 16,-4-1 0-16,16 13-4 16,-21-6-29-16,19 6-1 0,-2 2-2 15,5 6 1-15</inkml:trace>
  <inkml:trace contextRef="#ctx0" brushRef="#br0" timeOffset="254686.7615">19080 6408 63 0,'0'0'38'16,"0"0"-1"-16,0 0 2 16,46-2-25-16,-19-15-4 15,29 13-1-15,-6-15-2 16,18 6-3-16,-1-5-1 16,1 5-1-16,-5 0-2 0,-7 3-1 15,-6 6-3-15,-17-9-6 16,13 15-29-1,-28 1-1-15,-18-3 0 16,11 18 0-16</inkml:trace>
  <inkml:trace contextRef="#ctx0" brushRef="#br0" timeOffset="255131.5886">19327 6506 72 0,'0'0'39'16,"1"-21"-1"-16,-1 21 1 15,22 8-26-15,-22-8-3 16,29 13-3-16,-12-3-1 16,12 9-1-16,0 2-2 15,6 6 0-15,-1-2 0 16,1 5-2-16,-2-1 0 15,-6-2 0-15,-2 2-1 16,-4-6-1-16,-6-2 0 0,-7-4-1 16,2 2-3-16,-10-19-3 15,0 0-18-15,0 0-15 16,0 0 0-16,8-38 0 16,-10 5 0-16</inkml:trace>
  <inkml:trace contextRef="#ctx0" brushRef="#br0" timeOffset="255311.0844">19622 6426 86 0,'-18'23'41'0,"1"13"0"16,-8 2 0-16,17 16-30 0,-25-4-4 16,12 13-1-16,-6-5-5 15,4-6-2-15,8 1-6 16,-11-20-34-16,17-4 1 15,9-29-2-15,-18 15 0 16</inkml:trace>
  <inkml:trace contextRef="#ctx0" brushRef="#br0" timeOffset="256326.5946">16929 7492 43 0,'0'0'35'0,"4"-19"1"16,-4 19 2-16,0 0-17 15,4-23-6-15,-4 23-4 0,0 0-2 16,17 0-2-16,-17 0-2 16,0 0 0-16,25 31-2 15,-11-8-1-15,-1 3 0 16,5 7 0-16,-1 3-1 16,-2 5 0-16,3-3 0 15,-1-3-1-15,0-5 1 16,-1-5-1-16,-3-6 0 0,-13-19 1 15,29 8-1 1,-29-8 1-16,25-27-1 16,-13 0 1-16,-4-5-1 15,1-5 0-15,-1-9 0 16,0 2 1-16,-1-2-2 0,-1 2 1 16,2 6-1-16,-4 3-1 15,3 10-1-15,-3 4-2 16,-4 21-4-16,14-17-15 15,-14 17-17-15,13 17 1 16,-5 2-1-16,-2 2 1 16</inkml:trace>
  <inkml:trace contextRef="#ctx0" brushRef="#br0" timeOffset="256642.7647">17456 7667 92 0,'7'-18'40'16,"-7"18"0"-16,0 0-5 15,0 0-25-15,2 31-4 16,4 0-1-16,-6-1-3 15,4 9 0-15,0-1-1 16,0 0 0-16,-1-5-1 16,1-6-1-16,0-4-1 15,-4-23-2-15,10 21-4 0,-10-21-22 16,2-21-10-16,4 2 0 16,1-4-1-16,1-6 1 15</inkml:trace>
  <inkml:trace contextRef="#ctx0" brushRef="#br0" timeOffset="256958.8637">17780 7452 48 0,'0'0'37'0,"0"0"0"0,0 0 0 16,21 15-17-16,-21-15-7 16,29-8-5-16,-8-1-2 15,18 5-3-15,-1-4-2 16,3-1-2-16,3 5-4 15,-15-13-13-15,6 11-20 16,-10 2 1-16,-25 4-2 16,0 0 1-16</inkml:trace>
  <inkml:trace contextRef="#ctx0" brushRef="#br0" timeOffset="257122.3192">17841 7615 62 0,'0'0'37'15,"41"2"0"-15,-10-6 0 16,1-11-19-16,13 11-11 16,-5-4-7-16,-7-7-10 15,2 5-26-15,-2 4 0 16,-10-3-2-16,0 5 1 16</inkml:trace>
  <inkml:trace contextRef="#ctx0" brushRef="#br0" timeOffset="257654.8202">18399 7354 68 0,'0'0'39'0,"0"0"-1"0,0 0 2 16,-2-29-26-16,2 29-4 15,9 21-2-15,-1 0-4 16,-6 2 1-16,6 8-2 16,-2 2 0-16,3 7-2 15,-1-4 1-15,4 3-2 16,-3-10 1-16,1-5 0 16,-1-6-1-16,-9-18 0 15,20 15 1-15,-20-15-1 16,17-17 0-16,-7-2 0 15,-3-4 0-15,5-8 0 16,0-6 0-16,1-7 0 16,1-4 0-16,-1-1 0 0,3 2-1 15,-5 3 0-15,8 10-2 16,-9-1-1-16,9 24-6 16,-19-8-28-16,0 19-2 15,22 0-1-15,-22 0 0 16</inkml:trace>
  <inkml:trace contextRef="#ctx0" brushRef="#br0" timeOffset="258322.925">18783 7634 36 0,'0'0'33'0,"0"0"2"16,0 0 0-16,17-10-17 0,-15-11-4 15,25 19-2-15,-16-15-3 16,22 15-2-16,-10-11-1 16,12 11-2-1,-8 0-1-15,2 8 0 0,-8 1-2 16,-3 9 0-16,-11 3 0 15,-7 2-2-15,-11 6 2 16,-5-2-1-16,-5 2 1 16,0-2-1-16,0-6 0 15,1-4 0-15,20-15-1 16,-19 21 2-16,19-21-2 16,0 0 1-16,19 10 0 15,1-10 0-15,1 0 0 0,6 2 0 16,-2 0 0-16,-4 7 1 15,0 1 0-15,-5 7-1 16,-7 6 1 0,-3 4 0-16,-12 0 0 0,-5 3 0 15,-6-3 0-15,-1 2 0 16,-7-10 0-16,2-5 0 16,-2-5-1-16,-2-9 1 15,4-4-2-15,0-5 0 16,3 1-2-16,-5-22-14 15,25 30-22-15,-29-27-1 16,29 27-1-16,-17-27 0 0</inkml:trace>
  <inkml:trace contextRef="#ctx0" brushRef="#br0" timeOffset="259033.2144">19436 7517 46 0,'0'0'35'0,"0"0"2"16,31-2-1-16,-31 2-20 0,50-8-4 16,-24-5-3-16,18 13-3 15,-6-6-2-15,7 4-4 16,-3 2-2-16,-9-9-6 16,11 13-24-16,-22-4-6 15,-22 0 1-15,0 0-1 16</inkml:trace>
  <inkml:trace contextRef="#ctx0" brushRef="#br0" timeOffset="259194.4373">19514 7580 84 0,'19'6'37'16,"2"-6"1"-16,4 15-11 0,-4-26-17 15,20 13-6-15,-3-6-4 16,-1-8-7-16,15 5-29 15,-13 3-1-15,-4-4-2 16,-3-1 1-16</inkml:trace>
  <inkml:trace contextRef="#ctx0" brushRef="#br0" timeOffset="261510.3481">20675 6915 30 0,'2'-18'21'16,"-2"18"1"-16,2-17-1 15,-2 17-1-15,0 0-4 16,0 0-1-16,0-21-3 0,0 21-2 15,0 0-2-15,0 0-1 16,3-21-2-16,-3 21-1 16,0 0 1-1,0 0-2-15,8 19 0 0,-6 4 0 16,-2 2 0-16,4 10-1 16,-4-1 1-16,4 8 0 15,-2-1-1-15,5-1 0 16,-3-4-1-16,6-7 1 15,-2-2-2-15,-1-10 0 16,-7-17-1-16,16 21-1 16,-16-21-1-16,0 0-2 0,17 2-4 15,-26-23-14-15,9 21-15 16,1-27-2-16,-1 10 2 16,2 0-2-16</inkml:trace>
  <inkml:trace contextRef="#ctx0" brushRef="#br0" timeOffset="262206.8306">20970 6780 24 0,'0'0'33'0,"0"0"1"16,0 0 2 0,-17 12-13-16,11 15-10 15,-23-18-3-15,11 20-4 0,-16-6-2 16,5 8-1-16,-6-6-1 15,4-4-1-15,2-2-1 16,4-4 0-16,6-3 0 16,19-12 0-16,-23 9 0 15,23-9 1-15,0 0-1 16,0 0 1-16,0 0 1 16,21-5 0-16,-21 5 0 15,19 0 1-15,-19 0 1 16,23 4-1-16,-23-4 0 15,31 5 0-15,-13 1 0 16,3 4-1-16,-2-1 1 16,2 3-1-16,-1 1 0 0,-1 4 1 15,-19-17-2-15,31 31 0 16,-31-31 0-16,23 23 0 16,-23-23-1-16,13 17 0 15,-13-17 0-15,0 0-2 16,0 0 0-16,18 8-3 15,-18-8-5-15,0 0-25 16,17-4-5-16,-17 4-1 16,21-15 1-16</inkml:trace>
  <inkml:trace contextRef="#ctx0" brushRef="#br0" timeOffset="263245.6218">21392 6913 36 0,'0'0'35'0,"0"0"1"16,6-23-3-16,-6 23-11 16,0 0-6-16,0 0-5 0,0 0-3 15,0 0-2-15,0 0-2 16,2 21-1-16,-2-21-1 15,0 0 1 1,0 0-2-16,0 0 1 0,0 0 0 16,0 0-1-16,0 0 0 15,0 0 0-15,0 0-1 16,0 0 1-16,17-17-1 16,-17 17 1-16,2-27-1 15,-2 27 0-15,0-33 0 16,0 33 0-16,-9-33 1 15,9 33-1-15,-24-24 0 16,7 18 0-16,-4 8 1 0,-4 3-1 16,-2 9 0-16,-2 5 0 15,2 6 0-15,2 10 1 16,4 1-1 0,5 2 0-16,8-3 0 0,7-3 0 15,4-1 0-15,9-8 1 16,5-7-2-16,8-7 1 15,4-9 0-15,2-6 0 16,4-7 0-16,0-6 0 16,-3-4 0-16,-3-4-1 15,-4 2 2-15,-9 2-1 16,-6 4 0-16,-10 19 0 16,1-25 1-16,-1 25-1 15,-27 13 0-15,8 12 2 16,-2 6-2-16,0 7 1 15,1 6-1-15,5 10 1 16,7 4-1-16,8-3 0 0,8-7 1 16,13-2-2-16,6-11 1 15,8-8-2-15,5-8 2 16,5-13-1-16,-1-10 1 16,1-4 0-16,-5-11 0 15,-9-8 0-15,-10 0 0 16,-7-4 2-16,-14 3-2 15,-12-3 0-15,-9 4 0 16,-10-2-1-16,-4 10 0 16,-5 2-3-16,9 11-4 15,-17-5-32-15,23 7-1 16,-2 2 0-16,5 8 0 16</inkml:trace>
  <inkml:trace contextRef="#ctx0" brushRef="#br0" timeOffset="263830.6324">20360 7494 22 0,'0'0'34'0,"-30"10"0"15,30-10 3-15,0 0-13 16,0 0-8-16,34 7-5 15,-5-18 0-15,33 15-3 16,2-14-1-16,24 6-1 16,14-5-2-16,28-1-1 15,9-5 0-15,15-1-1 16,6 1-1-16,0 0 0 16,-8-1 0-16,-15 5 0 15,-17 1-1-15,-27 2 0 16,-22 8-2-16,-31-5-4 15,-9 22-11-15,-31-17-24 0,0 0 1 16,0 0-2-16,-42 8 1 16</inkml:trace>
  <inkml:trace contextRef="#ctx0" brushRef="#br0" timeOffset="264594.6339">20474 8067 42 0,'0'0'36'15,"0"0"2"-15,-15-17-1 16,-5 4-20-16,20 13-4 0,0 0-3 16,0 21-3-16,0-21-1 15,0 32-2-15,6-10-2 16,8 8 0-16,-1-3 0 15,5 4-1-15,1 0 0 16,4-5 0-16,-2-5-1 16,2-1 1-16,-1-7-1 15,-3-7 0-15,-2-2 1 16,-17-4-1-16,25-6 0 16,-25 6 1-16,10-19 0 15,-10 19-1-15,-2-37 1 16,-4 16-1-16,-3-8 0 15,-5-1 0-15,1-3 0 0,-3-5 0 16,1-3 1-16,1-3-1 16,3 4 0-16,1 4 0 15,4 1 0-15,2 2 0 16,2 3 0-16,2 7-1 16,0 6 1-16,0 17-1 15,2-23 0-15,-2 23 0 16,0 0-2-16,8-20-1 15,-8 20-2-15,0 0-3 16,33 4-9-16,-33-4-21 16,25-8-1-16,-25 8 1 15,27-11 1-15</inkml:trace>
  <inkml:trace contextRef="#ctx0" brushRef="#br0" timeOffset="265146.8547">20625 7730 24 0,'0'0'31'0,"-20"2"-2"15,20-2-9-15,0 0-4 16,0 0-1-16,0 0-4 16,0 0-3-16,18-6-1 15,-18 6-2-15,25-4-1 16,-8-2-1-16,10 8 0 15,-2-9-1-15,10 5 1 16,-2-4-1-16,11 6 1 16,2-8-1-16,8 6 0 15,0-3 1-15,12 1-1 0,-2-2 1 16,15 4-1-16,0-6 0 16,17 5 0-1,-1-9 1-15,5 6-1 16,-2-5 0-16,-1 3-1 0,-10-1 1 15,-8-1-1-15,-10 4 0 16,-15 2 0-16,-15 4-1 16,-8 0-1-16,-10 4 0 15,-21-4-2-15,27 14-3 16,-27-14-18-16,0 0-16 16,0 0 1-16,-21 13-2 15,21-13 1-15</inkml:trace>
  <inkml:trace contextRef="#ctx0" brushRef="#br0" timeOffset="270314.4861">21155 8071 15 0,'0'0'30'0,"0"0"0"16,0 0 1-16,17-11-14 0,-22-6-4 15,5 17-2-15,0-25-1 16,0 25-2-16,-4-25-1 16,4 25 0-16,-20-16-1 15,20 16-1-15,-44 0 0 16,15 12-2-16,-7 1 0 16,-1 10 0-16,-4 6-2 15,5 7 1-15,5 5-1 16,8-1 0-16,9 0-1 15,12 3 1-15,8-5-2 16,11-4 1-16,9-7 0 16,4-8 0-16,3-3 0 15,2-9 0-15,-2-7-1 0,-2-3 0 16,-3-11 1-16,-2-3-1 16,-11-8 1-16,-3-4-1 15,-7 0 1-15,-3 1 0 16,-4 1 0-16,-3 4 1 15,-3 4-1-15,8 19 0 16,-16-18 1-16,16 18-1 16,0 0 1-16,-19 27-1 15,15-9 1-15,2 1-1 16,2 4 1-16,2 0-1 16,2-4 0-16,2 0-1 15,4-2-2-15,-10-17-2 16,28 29-10-16,-28-29-24 15,26-2 0-15,-26 2 0 16,27-23 0-16</inkml:trace>
  <inkml:trace contextRef="#ctx0" brushRef="#br0" timeOffset="270826.5433">21273 7987 16 0,'0'0'30'15,"32"-12"1"-15,-32 12-4 16,31-26-9 0,-2 27-4-16,-29-1-4 0,41-9-2 15,-41 9-1-15,29 6-1 16,-29-6-1-16,7 23-2 16,-7-23 0-16,-13 38 0 15,-3-15-1-15,5 6 0 16,-6-6-1-16,-1-2 0 15,3-2 0-15,1-2 0 0,14-17-1 16,-19 23 1 0,19-23 0-16,0 0-1 15,0 0 1-15,0 0-1 0,0 0 1 16,17 8-1-16,-17-8 1 16,33-10-1-16,-8 7-1 15,0-3-1-15,10 4-2 16,-6-10-6-16,19 16-13 15,-11-9-15-15,-4-1 1 16,-3 4 0-16,-3-6 1 16</inkml:trace>
  <inkml:trace contextRef="#ctx0" brushRef="#br0" timeOffset="271291.2845">21784 8071 40 0,'0'0'35'16,"-21"0"0"-16,21 0 0 15,19 4-22-15,-19-4-4 16,21-9-3-16,-21 9-1 16,39-8-2-16,-18 2 0 15,10 8-1-15,-2-2 0 16,2 2-2-16,-1 0-2 16,-5-10-3-16,6 20-8 15,-13-10-24-15,-18-2 1 0,23-12-2 16,-23 12 2-16</inkml:trace>
  <inkml:trace contextRef="#ctx0" brushRef="#br0" timeOffset="271545.9443">21925 7918 58 0,'-2'27'39'15,"2"-27"-1"-15,5 40 0 16,-5-40-27-16,6 46-1 16,-8-21-4-16,12 9-1 0,-8-1-2 15,6-4-1-15,-3-4-2 16,1-4 0-16,4-4-2 16,-10-17-4-16,25 27-9 15,-25-27-24-15,0 0 0 16,23-11-1-16,-23 11 0 15</inkml:trace>
  <inkml:trace contextRef="#ctx0" brushRef="#br0" timeOffset="271882.9498">22197 8016 60 0,'0'0'37'16,"0"0"1"-16,0 0 0 16,17-19-29-16,4 30-2 15,-21-11-1-15,37 17-1 16,-18-3-2-16,6 9-1 15,0-2 0-15,-4 4-1 16,1-2 0-16,-3-2-1 0,0 0-2 16,-19-21-2-16,33 29-4 15,-33-29-15-15,0 0-16 16,23-8 0 0,-23 8-1-16,23-25 1 0</inkml:trace>
  <inkml:trace contextRef="#ctx0" brushRef="#br0" timeOffset="272145.5138">22528 7927 55 0,'-15'23'37'0,"-4"4"1"15,-5 19-4-15,-16-23-21 16,19 25-2-16,-18-17-5 0,8 9-2 16,-1-7-2-16,6-6-1 15,7 0-4-15,-2-16-4 16,21 12-13-16,0-23-19 16,0 0 1-16,0 0-1 15,8-29 1-15</inkml:trace>
  <inkml:trace contextRef="#ctx0" brushRef="#br0" timeOffset="272950.9319">22611 7667 23 0,'0'0'32'0,"0"0"0"16,0 0 2-16,23-8-18 16,-23-9-5-16,20 17-2 0,-14-18-1 15,21 16 0-15,-27 2-2 16,40-15-1-16,-21 9 0 15,8 6-2-15,-5 0 0 16,-3 8-2-16,-19-8 0 16,19 25 0-16,-21-8 0 15,-4 6-1-15,-11-2 1 16,-4 2 0-16,-2 0-1 16,-2-2 1-16,3-3 0 15,5-3-1-15,17-15 1 16,-21 21-1-16,21-21 1 15,0 0-1-15,19 10 1 0,-19-10 0 16,31 0 0-16,-12 2 0 16,2-6 0-16,3 2 0 15,-1 0 0 1,4 2-1-16,-2-2 1 16,4 2 0-16,0 0-1 0,-2-2 0 15,0 2 1-15,-4-2-2 16,0 6-2-16,-23-4-5 15,40-11-30-15,-40 11-2 16,0 0-1-16,2-20 1 16</inkml:trace>
  <inkml:trace contextRef="#ctx0" brushRef="#br0" timeOffset="274310.3398">21840 7569 23 0,'0'0'25'16,"0"0"-7"-16,0 0-2 15,0 0-2 1,0 0-2-16,0 0-2 0,0 0-1 16,0 0-2-16,0 0-1 15,0 0-1-15,0 0 0 16,0 0-2-16,17-4 0 15,-17 4 0-15,0 0-1 16,21-4 0-16,-21 4-1 16,23-2 1-16,-23 2-1 15,31-4-1-15,-13 2 0 0,3 0 1 16,2-1-1-16,0 3 1 16,-2-4-1-1,3 0 0-15,-3 2 1 0,2 2 0 16,0-2-1-16,0 0 0 15,4-2 1-15,0 2-1 16,2-1-1-16,4-5 2 16,0 2-1-16,0 0 1 15,-3-3 0-15,1 5 0 16,-4-2 0-16,2 4 1 16,-4-1-1-16,2 3 0 15,-2-2-1-15,2 2 1 16,0-4-1-16,0 2 1 0,0 0-1 15,0-2 1 1,-2 0 0-16,2 2 0 16,-7-1 0-16,1 1 1 15,-2 0-1-15,-19 2 0 0,27-2 0 16,-27 2 0-16,21 4 0 16,-21-4-1-16,0 0 0 15,0 0-3-15,24 17-4 16,-24-17-21-16,0 0-10 15,0 0 1-15,-22-10-2 16</inkml:trace>
  <inkml:trace contextRef="#ctx0" brushRef="#br0" timeOffset="292937.8507">1336 5969 26 0,'24'-12'30'0,"-24"12"0"16,0 0-10-16,0 0-3 0,0 0-3 16,0 0-4-16,0 0-2 15,0 0-3-15,0 0 1 16,0 0-1-16,0 0 0 15,0 0-1-15,-33 6 0 16,14 4 0-16,-7-1-2 16,-4 7-1-16,-9-1 1 15,-1 0-2-15,-7-1 0 16,-3 1 1-16,-6 4-1 16,2 3 0-16,-2-3 1 15,4-2 0-15,4-2 0 16,5 3 0-16,3-1 0 15,13-4-1-15,8-3 0 0,19-10 1 16,-27 11-2-16,27-11 1 16,0 0 1-1,0 0-1-15,0 0-1 16,0 0 1-16,0 0 0 0,0 0 0 16,0 0 0-16,-4 23 1 15,4-23-1-15,40 10 0 16,-7-2 1-16,10-3 0 15,12 1 0-15,7 0 0 16,4 0-1-16,-1-2 1 16,-3 1-1-16,-6 1 1 15,-6-2-1-15,-4 4 0 16,-13-1 1-16,-6 5 0 0,-27-12 0 16,20 30 0-16,-24-10 0 15,-8 5 0 1,-9-1 0-16,-8 7 0 15,-10 4 0-15,-1-3-1 0,-4 5 1 16,-3 1-1-16,1-1 0 16,2-1 0-16,5-2 0 15,6-5 0-15,4-6 0 16,6 0 0-16,8-4 0 16,15-19 0-16,-18 29 0 15,18-29 0-15,-5 29 0 16,5-29 0-16,11 23 0 15,-11-23 0-15,33 13 0 0,-2-11 0 16,4-5 1 0,9 1-1-16,6-8 1 15,8 6 0-15,2-3 0 16,1 3-1-16,-3 0 0 0,-4 2 0 16,-4 2-1-16,-7 0 1 15,-5 0 0-15,-11-2 0 16,-7 0 0-16,-20 2 1 15,23 0 0-15,-23 0 0 16,0 0 1-16,0 0-1 16,0 0 0-16,0 0 0 15,0 0 0-15,0 0 0 16,-2-25 0-16,2 25-1 16,-10-32-1-16,3 7-1 15,5 2-2-15,-6-8-2 16,14 10-5-16,-18-16-30 0,16 5 0 15,-2-5 0-15,0 3-1 16</inkml:trace>
  <inkml:trace contextRef="#ctx0" brushRef="#br0" timeOffset="293282.874">1558 5806 21 0,'0'0'34'0,"10"-21"1"15,-10 21 1-15,0 0-15 16,0 0-6-16,0 0-4 16,0 0-5-16,0 0-2 15,-19 25-1-15,17-8-2 16,-2 2-1-16,0-1-3 16,6 12-5-16,-12-7-28 15,10-2 0-15,4 0-1 16,-4-21 0-16</inkml:trace>
  <inkml:trace contextRef="#ctx0" brushRef="#br0" timeOffset="294214.2488">1670 6119 8 0,'-4'-21'31'0,"4"21"1"0,0-20 1 15,2 1-13-15,-2 19-3 16,0 0-4-16,0 0-4 16,4-19-2-1,-4 19-1-15,0 0 0 0,8 21-1 16,-8-21-2-16,13 42 1 15,-7-11 0-15,8 9 0 16,-3 8-1-16,5 8-1 16,-3 3 1-16,8 1-1 15,-3-1 0-15,-1-3 0 16,2-4-1-16,1-2-1 16,1-8 1-16,0-6 0 15,0-9-1-15,-3-6 1 0,-18-21 0 16,29 25 0-1,-29-25-1-15,23 10 1 16,-23-10 0-16,0 0 0 16,17-29 0-16,-13 8-1 0,0-6 1 15,0-10-1-15,0-7 1 16,-1-4-1-16,1-5 0 16,0 1-1-16,4-2 1 15,-4 0-1-15,5 8-2 16,-3 0-1-1,8 12-2-15,-11-8-3 0,21 28-10 16,-17-15-22-16,3 8 0 16,0 4 1-16,-10 17 2 15</inkml:trace>
  <inkml:trace contextRef="#ctx0" brushRef="#br0" timeOffset="295163.105">2401 6276 28 0,'0'0'22'15,"0"0"0"-15,-17 2 0 16,17-2-2-16,0 0-2 16,0 0-2-16,0 0-4 0,0 0-3 15,0 0-2 1,0 0-2-16,0 0 0 15,25-8-2-15,-25 8 0 16,40-8 0-16,-13 3-1 0,8 1-1 16,-4-4 0-16,2 2-1 15,-4 3-1-15,-4-3-2 16,0 8-1-16,-25-2-5 16,27 13-10-16,-27-13-18 15,-23 21-1-15,2-5 2 16,-8-1-1-16</inkml:trace>
  <inkml:trace contextRef="#ctx0" brushRef="#br0" timeOffset="295342.9123">2351 6443 38 0,'-12'19'36'0,"12"-19"0"16,0 0 1-16,43 19-20 0,-43-19-4 15,38-2-4-15,-16-5-4 16,14 5-3-16,1-2-1 15,0-4-5-15,7 12-4 16,-19-12-27-16,6 1-2 16,0 1-1-16,-10-2 0 15</inkml:trace>
  <inkml:trace contextRef="#ctx0" brushRef="#br0" timeOffset="295914.2682">3155 6067 40 0,'0'0'36'0,"0"0"0"15,-17 13 1-15,-12-7-21 16,19 30-4-16,-22-13-2 15,12 29-2 1,-14-2-2-16,14 19-1 0,-1-2-1 16,10 2 0-16,5-5-2 15,17-5 0-15,9-7-2 16,16-10 2-16,11-11-2 16,10-16 2-16,5-9-1 15,6-14 0-15,1-15 0 16,-5-7 0-16,-1-18 1 15,-11-8-2-15,-9-5 1 16,-14-3 0-16,-10-9-1 0,-17 4 1 16,-15 6-1-16,-14 5 0 15,-12 9 0-15,-13 6-1 16,-4 9-1 0,-6 9-1-16,8 17-3 0,-11-5-27 15,18 11-8 1,3 4-1-16,7 4 1 0</inkml:trace>
  <inkml:trace contextRef="#ctx0" brushRef="#br0" timeOffset="299475.1107">904 7699 15 0,'0'0'32'0,"0"0"-1"16,-1-17-3 0,1 17-5-16,0 0-5 15,0 0-5-15,-20 23-4 0,16 15-2 16,-19 1-2-16,8 24-1 16,-8 4-1-16,3 10-1 15,7 1 0-15,9-3-1 16,10-8 0-16,13-13 0 15,12-14-1-15,13-17 2 16,5-19-1-16,8-13 0 16,1-20 1-16,0-6 1 15,-8-16 0-15,-2-3 0 0,-17-9 0 16,-8-3 0 0,-17-1 0-16,-12 6-2 15,-19 3 1-15,-11 7-1 16,-14 4-1-16,-10 5 1 0,0 6-2 15,2 3-2-15,12 18-3 16,-8-18-12-16,23 24-23 16,10 3 0-16,21 6 0 15,-8 17-1-15</inkml:trace>
  <inkml:trace contextRef="#ctx0" brushRef="#br0" timeOffset="300251.0308">1475 7868 12 0,'-25'-2'32'16,"25"2"1"15,0 0 1-31,-17-10-15 0,17 10-4 0,0 0-3 0,17 6-2 16,-17-6-3-16,0 0-2 15,27-6 0-15,-2 3-1 0,0-5-1 16,12 2 0-16,2-1-2 15,1-1 0-15,3 0 0 16,-1-1-3 0,-5 5 0-16,-12-10-4 0,6 26-6 15,-31-12-25-15,3 19 0 16,-3-19-1-16,-27 21 1 16</inkml:trace>
  <inkml:trace contextRef="#ctx0" brushRef="#br0" timeOffset="300429.5708">1524 8031 39 0,'0'0'35'15,"11"19"1"-15,7-19 0 16,-18 0-22-16,54-6-3 16,-20-7-5-1,16 5-3-15,-3-1-5 0,-9-7-24 16,3 1-9-16,-7 5-1 15,-10-1-1-15</inkml:trace>
  <inkml:trace contextRef="#ctx0" brushRef="#br0" timeOffset="303649.9346">2195 7697 1 0,'0'0'18'16,"0"0"12"-16,9-19-3 16,-9 19-8-16,0 0 0 15,0 0-2-15,-5-17-2 16,5 17-4-16,0 0-1 16,0 0-4-16,0 0 0 15,17 32-2-15,-13-10 0 16,9 12-1-16,-3 3-1 15,5 12 1-15,-1-3-2 16,1 4 0-16,1-4 0 16,-1-3 1-16,-1-11-2 0,-1-5 1 15,-1-10 0-15,-12-17 0 16,23 8 0-16,-23-8 0 16,17-27 0-16,-11 6 1 15,-2-14 0-15,2 5-1 16,-4-11 1-16,0 1-1 15,-2 0 0-15,3 0 0 16,-1 5-1-16,4-1 0 16,2 9-1-16,2-2 0 15,3 6-2-15,-3 4-2 16,15 17-5-16,-19-17-15 16,13 19-14-16,-2 5-1 15,-17-5 0-15,27 35 2 0</inkml:trace>
  <inkml:trace contextRef="#ctx0" brushRef="#br0" timeOffset="303990.3164">2606 7972 35 0,'0'0'36'0,"0"0"1"0,17 25 0 15,-17-25-15 1,19 36-11-16,-21-17-3 16,12 18-1-16,-8-7-3 15,6 7-1-15,-4-5-1 0,3 3-1 16,-3-8 0-16,2-4-1 15,-2-4 0-15,-4-19-2 16,7 23-1-16,-7-23-3 16,0 0-8-16,0 0-24 15,0 0 0-15,0 0-1 16,0 0 1-16</inkml:trace>
  <inkml:trace contextRef="#ctx0" brushRef="#br0" timeOffset="304230.5171">2837 7949 54 0,'14'-18'36'0,"-14"18"1"15,27-4-1-15,-27 4-26 16,50-3-4-16,-25-1-1 15,11 4-3-15,3 0-3 16,-6-6-4-16,13 18-14 0,-13-16-17 16,-10-2 0-16,-6-4-1 15,-17 10 0 1</inkml:trace>
  <inkml:trace contextRef="#ctx0" brushRef="#br0" timeOffset="304454.7852">2972 7768 68 0,'-6'25'39'0,"4"8"-1"16,8-14 0-16,13 21-28 16,-11-11-4-16,13 7-1 15,-3-7-3-15,-1 2-1 16,-1-2-2-16,-16-29-2 15,28 36-5-15,-28-36-22 16,0 0-9-16,0 0 0 0,16-21 0 16</inkml:trace>
  <inkml:trace contextRef="#ctx0" brushRef="#br0" timeOffset="304921.9616">3288 7745 56 0,'0'0'37'16,"0"0"1"-16,0 0 0 15,0 0-25-15,20 17-3 16,-20-17-3-16,19 47-2 16,-11-19-1-16,5 14 0 15,1-1-2-15,1 1-1 16,-1-6 1-16,1-1-1 16,2-8-1-16,1-12 1 15,1-1-1-15,0-11 0 16,-1-6 0-16,-18 3 1 15,27-25-1-15,-18 2-1 16,-1-4 2-16,-6-4-1 0,0-7 0 16,-4-4 0-16,0-1 0 15,2-3-1-15,-2 4-1 16,0 0-1 0,6 13-2-16,-8-5-4 0,4 34-14 15,21-22-17-15,-21 22 0 16,14-17 1-16,-14 17 0 15</inkml:trace>
  <inkml:trace contextRef="#ctx0" brushRef="#br0" timeOffset="305430.3841">3782 8031 47 0,'0'0'33'0,"-4"-23"1"15,4 23 0-15,29-23-25 16,-19-2-2-16,17 14-1 15,-12-9-1-15,12 15-1 16,-9-7 1-16,9 18-1 16,-27-6 0-16,29 21 0 15,-22 0-2-15,-1 8 0 16,-8 3 0-16,-4 9-1 16,-5-1-1-16,-5 0 1 0,1-3-1 15,-2-3 2-15,-1-5-1 16,7-4 0-16,11-25 0 15,-21 27 1-15,21-27-1 16,0 0 0-16,0 0 0 16,0 0-1-16,19 2 0 15,-19-2 1-15,31-18-2 16,-12 11 1-16,2-1 0 16,-2-1-2-16,7 5-1 15,-9-10-4-15,16 22-13 16,-12-16-19-16,2 3-1 15,-2-3 0-15,2-2 0 0</inkml:trace>
  <inkml:trace contextRef="#ctx0" brushRef="#br0" timeOffset="305795.0396">4328 7862 27 0,'0'0'34'0,"0"0"0"16,17-17 1-16,3-4-19 16,14 25-4-16,-14-20-3 15,16 20-3-15,-11-13-1 16,10 3-3-16,-8 2-2 16,-4-7-6-16,12 16-14 15,-10-14-15-15,-25 9-1 16,19-29 0-16,-19 10-1 15</inkml:trace>
  <inkml:trace contextRef="#ctx0" brushRef="#br0" timeOffset="306010.0128">4506 7603 59 0,'-20'2'40'16,"20"-2"0"-16,-17 16 1 15,0-9-25-15,22 30-4 16,-14-5-4-16,13 16-2 15,-4 0-2-15,7 2-2 16,1 0-2-16,5-2 0 16,5-8-2-16,-5-15-2 15,10 0-4-15,-23-25-17 16,24-8-16-16,-24 8-1 0,23-30 1 16,-12 5 0-16</inkml:trace>
  <inkml:trace contextRef="#ctx0" brushRef="#br0" timeOffset="306582.271">4776 7578 71 0,'0'0'40'0,"0"0"-1"16,-2-21 2-16,2 21-29 15,0 0-4-15,17 37-2 0,-13-14-2 16,7 9-1 0,3 9 0-16,3 5-1 15,3 0-1-15,5 4 0 16,-4-10 0-16,4-8 0 0,-6-7 0 15,4-5-1-15,-5-11 0 16,-1-9 1-16,-17 0-1 16,23-32 0-16,-15 5 0 15,-2-12 0-15,0-7 0 16,-5 2 1-16,3-6-1 16,-4 6-1-16,2 2 1 15,0 2-2-15,0 15-1 16,-2-2-2-16,0 27-4 15,8-31-15-15,-8 31-18 16,17-6 1-16,-17 6-1 16,21 14 1-16</inkml:trace>
  <inkml:trace contextRef="#ctx0" brushRef="#br0" timeOffset="307439.757">5213 7943 36 0,'0'0'31'0,"0"0"2"15,0 0-10-15,0 0-10 16,2-29-3-16,18 29 1 16,-20 0-4-16,23-13 0 15,-23 13-2-15,33-6 0 16,-33 6-1-16,32 0-1 16,-32 0-1-16,27 11 0 15,-27-11-1-15,14 23 0 16,-14-23 0-16,-8 31 0 0,-5-14 1 15,-1 4 0-15,-3-9-1 16,17-12 1 0,-27 21 0-16,27-21-1 15,-18 10 0-15,18-10-1 0,0 0 0 16,18-10 1-16,-18 10-1 16,33-6 0-16,-14 4 0 15,4 2 0-15,2 4 1 16,-2 2-1-16,-4 4 1 15,-1 5 1-15,-8 2-1 16,-3 6 1-16,-7-6 0 16,-4 5 0-16,-7-5 0 0,-3 0 1 15,-7-2-1 1,0-3 0-16,-2-4-1 16,0-5 0-16,-1 1-1 15,-1-4 0-15,6 2-2 16,-4-8-5-16,23 6-34 0,0 0-1 15,-21-9 1-15,21 9-2 16</inkml:trace>
  <inkml:trace contextRef="#ctx0" brushRef="#br0" timeOffset="356357.4782">891 9080 37 0,'0'0'36'15,"-21"-21"1"-15,21 21-12 16,-25-6-3-16,25 6-5 15,0 0-3-15,2 25-5 16,-2-25-2-16,13 37-3 0,1-12 1 16,13 11-2-16,2 1 0 15,9 7 0-15,5 2-1 16,-1 0 0 0,4-2-1-16,1-4 0 0,-9-3-1 15,-3-5 0-15,-4-7-1 16,-6-6 0-16,-4-3 0 15,-21-16-1-15,27 11-3 16,-27-11-2-16,0 0-6 16,-4-25-27-16,0 6 0 15,-5-4-2-15,-1-2 2 16</inkml:trace>
  <inkml:trace contextRef="#ctx0" brushRef="#br0" timeOffset="356634.0727">1362 9015 56 0,'0'0'39'16,"0"0"1"-16,-16 17 0 16,-9-9-27-16,15 25-2 15,-17-3-4-15,4 16-1 16,-10 0-2-16,3 8-1 15,-1-2-1-15,-2 3-1 16,0-1-1-16,2-8 0 16,2-2-2-16,2-13 0 15,10 4-4-15,-8-20-5 16,27 2-25-16,-2-17-6 16,0 0 2-16,0 0 0 0</inkml:trace>
  <inkml:trace contextRef="#ctx0" brushRef="#br0" timeOffset="357042.6547">1666 9111 27 0,'0'0'36'0,"-27"8"2"16,27-8 0-16,-13 25-15 15,13-25-8-15,0 0-3 16,0 0-4-16,36-6-3 16,-10 2-2-16,8 0-1 15,3 0-1-15,7-1-1 16,1 3-1-16,-5-8-2 16,3 12-3-16,-18-17-5 0,17 20-22 15,-23-3-6 1,-19-2 0-16,0 0 0 15</inkml:trace>
  <inkml:trace contextRef="#ctx0" brushRef="#br0" timeOffset="357198.6132">1769 9270 56 0,'-18'8'38'16,"18"-8"2"-16,0 0-1 16,23 23-24-16,-23-23-5 15,56-14-2-15,-17 7-5 16,7-7-5-16,18 16-8 15,-8-15-30-15,0-1 1 0,2 3-2 16,-6-3 0-16</inkml:trace>
  <inkml:trace contextRef="#ctx0" brushRef="#br0" timeOffset="358609.8137">2625 9681 24 0,'0'0'19'16,"0"0"1"-16,-25-6-1 15,25 6-1-15,0 0-1 16,0 0-2-16,-19-8-3 16,19 8-2-16,0 0-2 15,0 0-3-15,9-19 0 16,-9 19-1-16,21-13-1 0,3 9 0 16,-24 4-1-16,38-8 0 15,-15 6 1-15,4 4-1 16,2-4-1-16,8 6 1 15,-2-6 0-15,7 0-1 16,4-2 1-16,4 2-1 16,1-1 0-16,5 3 0 15,-2-4 0-15,3 0 0 16,-1 2 1-16,4-2-1 16,-4 2 0-16,4 0 0 15,0-1 0-15,-1-1 0 16,-3 0-1-16,4 2 0 0,-6-2 1 15,0 4 0-15,-4-2-1 16,2 0 1 0,-1 0-1-16,1 2 1 15,2-2 0-15,-2 2-1 16,0 0 1-16,2 0-1 0,4 0 0 16,-2 2 0-16,2-2 1 15,-1 4-1-15,1-2 0 16,2-2 0-16,0 2 0 15,2 0 1-15,-5-2-1 16,1 4 0-16,-4-2 0 16,0-2 0-16,-4 2 0 15,-1 0 1-15,-7-4 0 0,2 0-1 16,1 0 1 0,-1-2 0-16,4 0-1 0,-1 2 0 15,-1-4 1 1,4 3-1-16,0 1 1 0,-2-2 0 15,-3 4 0-15,1 0 0 16,-3-4 0-16,-1 2 0 16,-3 0-1-16,-3 0 1 15,-1 0-1-15,-2 4 0 16,-4-2 0-16,-4 0 0 16,-4 2 1-16,-4 2-1 15,1 0 1-15,-18-4 0 16,25 9-1-16,-25-9 0 0,17 6 0 15,-17-6 0-15,0 0-2 16,0 0-1 0,14 17-5-16,-14-17-34 15,-20 0 0-15,3-3-1 0,-2-1 0 16</inkml:trace>
  <inkml:trace contextRef="#ctx1" brushRef="#br0" timeOffset="189341.3914">4519 17670 0,'0'0'32,"0"0"-32,0 0 15,0 0 16</inkml:trace>
  <inkml:trace contextRef="#ctx0" brushRef="#br0" timeOffset="408385.7902">3605 8839 14 0,'19'-2'25'16,"-17"-23"1"-16,23 2-11 0,-25 23-4 16,23-35 0-1,-23 35-1-15,14-25 0 16,-14 25 0-16,0 0 0 15,0 0-1-15,-20-15 0 0,20 15-2 16,-19 6-1-16,19-6 0 16,0 0-2-16,0 0 1 15,-21 19-1-15,21-19 1 16,0 0-2-16,0 19 0 16,0-19 0-16,0 0-1 15,0 17 0-15,0-17-1 16,0 0 0-16,0 0-1 15,0 0 2-15,23-27-2 16,-17 8 2-16,2 0-2 16,-3-2 0-16,1 0 1 15,-2-2-1-15,-2 0 1 16,-4 2-1-16,-2 0 2 0,-6 3-2 16,10 18 2-16,-32-26-2 31,9 20 1-31,-8 2 0 0,-4 8-2 0,-7 7 2 15,-7 10-1-15,1 6 1 16,4 8-2-16,3 3 2 16,12 2-1-16,14 1 1 15,15-5 0-15,17-5-1 16,16-10 0-16,13-6 0 16,4-7 1-16,6-8-1 15,-2-4 0-15,-7-2 0 16,-9-5 0-16,-7-3 0 15,-8-1 0-15,-9-2 1 0,-7-2-2 16,-7-2 1-16,-3 1 1 16,-3 3-1-16,6 17 0 15,-19-27 0 1,19 27 0-16,-22-4-1 0,22 4 2 16,-19 25-1-16,17-6 0 15,2 8 0-15,6 2 1 16,4 0-1-16,5 2 1 15,2-5-1-15,8-1 1 16,-3-5-1-16,1-5 0 16,0-2-1-16,-4-5-2 15,1 5-2-15,-20-13-4 16,42 10-32-16,-42-10-1 0,29 2 0 16,-29-2 0-16</inkml:trace>
  <inkml:trace contextRef="#ctx0" brushRef="#br0" timeOffset="408747.0082">4421 8622 52 0,'0'0'38'0,"31"-23"0"0,-31 23 0 16,13-23-26-16,6 27-2 16,-19-4-1-1,0 0-3-15,-25 28 0 16,6 5-3-16,-16 3 1 0,-3 16-2 16,-12 6 1-16,-3 9-2 15,-1-2 0-15,2 8 0 16,8-8-1-16,3-3 1 15,11-11-2-15,5-8 0 16,11-9-1-16,4-17-3 16,14 5-3-16,-10-40-13 15,6 18-20-15,26-29 0 0,-7 10 0 16,-4-4 1 0</inkml:trace>
  <inkml:trace contextRef="#ctx0" brushRef="#br0" timeOffset="409354.2803">4432 8940 44 0,'18'-6'37'0,"-18"6"1"15,25-7 1 1,-2 22-24-16,-23-15-3 16,0 0-2-16,-8 29-3 15,10-2-1-15,-6 0-2 0,6 7-1 16,-2 3-2-16,4-3 1 16,0 1-1-16,5-3-1 15,1-5 1-15,0-4-1 16,-10-23 0-16,27 23 0 15,-27-23 1-15,29-9-2 16,-29 9 1-16,21-37 0 16,-11 8-1-16,-7-7 1 15,-1-2-1-15,-6-3 0 16,-5 3 1-16,-3-2-1 16,-1 5 1-16,-3 1 0 15,3 1 0-15,-1 6 0 16,3 0 0-16,3 6 0 0,4 0 0 15,4 21 0-15,2-27 0 16,-2 27 0-16,19-17 0 16,-19 17 0-16,39-10 1 15,-12 7-1-15,10-1 0 16,9 0 1-16,10-2-1 16,11-4 1-16,7 3-1 15,1 1 0-15,-2-5 1 16,0 3-1-16,-9-4 0 15,-8 1-1-15,-10 3 0 16,-19-3-2-16,0 9-6 16,-27 2-30-16,0 0-1 15,-5-18-1-15,5 18 0 0</inkml:trace>
  <inkml:trace contextRef="#ctx0" brushRef="#br0" timeOffset="410261.6185">4866 8906 22 0,'-17'-12'32'16,"17"12"1"-16,0 0-9 16,13-19-4-16,12 17-5 15,-25 2-5-15,53-19-2 0,-25 5-2 16,13 11-2-1,-4-9 0-15,1 8 0 16,-5-3-1-16,-2 10 0 16,-12-3 0-16,-19 0 0 0,12 25 0 15,-12-25 0-15,-25 35-1 16,1-16-1-16,-4 2 0 16,-3-2 0-16,2-1 0 15,2-5 0-15,6-5-1 16,3-1 0-16,18-7 0 15,0 0 0-15,0 0 0 16,35 4 0-16,-8-8 0 16,8 1-1-16,3 1 2 15,3 2-2-15,-1 4 1 16,-7 5 1-16,-8 3-1 31,-8 7 2-31,-13 2-1 0,-10 6 0 0,-9 2 1 0,-8 1 1 16,-12-3-1-16,-1-4 0 15,-7-2-1-15,3-4 0 16,-1-5 0-16,3-4 0 16,5-6-2-16,2-4-1 15,10 5-3-15,-6-16-22 16,27 13-14-16,-20-8 1 16,20 8-2-16,0 0 0 15</inkml:trace>
  <inkml:trace contextRef="#ctx0" brushRef="#br0" timeOffset="425334.5963">2862 8564 2 0,'0'0'24'0,"8"-17"2"16,-8 17-10-16,0 0-3 15,11-25-1-15,-11 25 0 16,0 0-2-16,0 0 0 0,0 0-2 15,0 0-1-15,0 0-1 16,0 0-1-16,0 0-1 16,0 0-1-16,0 0 1 15,0 0 0-15,0 0 0 16,0 0 0-16,0 0 0 16,0 0-1-16,0 0 1 15,0 0-1-15,0 0 0 16,2 27-2-16,-4-6 2 15,2 12-2-15,0 5 2 16,0 12-1-16,0 2 1 16,2 11-3-16,0 2 2 0,2 8 0 15,0-2-1-15,2-2 0 16,0-6 0-16,3-9-1 16,-1-4 0-1,2-14 1-15,-1-7-1 0,-9-29-1 16,18 25 0-16,-18-25-2 15,23-8-5-15,-23 8-31 16,2-36 0-16,0 7-1 16,1 2 0-16</inkml:trace>
  <inkml:trace contextRef="#ctx0" brushRef="#br0" timeOffset="426329.8007">5755 8419 15 0,'20'-12'28'0,"-20"12"2"16,-6-17-10-16,6 17-3 15,0 0-4-15,17-8-2 16,-17 8-1 0,0 0-1-16,0 0-1 0,0 0 0 15,8 25-1-15,-2 11-1 16,-10-3 1-16,8 19-2 16,-6 2 0-16,8 15-3 15,-6 2 2-15,5 7-2 16,-3-5 0-16,4 4 0 15,-6-4-1-15,4-4 1 16,-2-10-1-16,2-7 0 0,-2-14 0 16,3-11 0-16,-1-8 0 15,-4-19 0-15,22 12-1 16,-22-12 0 0,25-13 0-16,-25 13 0 0,27-25-1 15,-27 25-1-15,29-27-5 16,-29 2-24-16,11 4-9 15,-9 0 0-15,-4-1-1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7T14:47:08.4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1601 2148 44 0,'7'-27'38'16,"-3"2"-1"-16,2 6 1 16,-6-8-24-16,0 27-3 15,0 0-2-15,33 16-1 16,-33-16-3-16,25 40 1 15,-13-4-2-15,1 16 0 16,-7 6 0-16,-2 16-2 16,-4 11 1-16,-2 13-1 15,-4-2 1-15,2 1-2 0,-2-5 0 16,6-5 0-16,0-11-1 16,8-16 1-16,0-12 0 15,1-14 0 1,1-7-1-16,0-9 0 0,-10-18 1 15,21 17 0-15,-21-17-1 16,31 2 0-16,-12 0 1 16,14-4-2-16,3 0 2 15,13 0-1-15,3-2 0 16,6 0 0-16,0 2 0 16,1 0 0-16,1-5 1 15,-10 3-2 1,0 2 0-16,-13-4 0 0,0 6-1 0,-14-7-3 15,2 5-1 1,-19-21-8-16,21 9-29 16,-25-15 1-16,0 4-1 0,-10-17 1 15</inkml:trace>
  <inkml:trace contextRef="#ctx0" brushRef="#br0" timeOffset="292.4459">1782 2254 43 0,'0'0'36'0,"0"0"2"0,0 0-1 16,23 0-25-16,-2-16-1 15,35 16-4-15,2-15-1 16,21 7-2-16,4-3-2 16,10 1 0-16,-4 2-2 15,-8 3-2-15,-4 12-5 16,-33-7-30-16,2 10-1 16,-23 1-1-16,-15 7 1 15</inkml:trace>
  <inkml:trace contextRef="#ctx0" brushRef="#br0" timeOffset="488.9916">1909 2666 55 0,'18'-2'36'0,"9"-6"0"15,15-5 0-15,10 5-28 16,-5-11-3-16,7 6-5 15,3 11-14-15,-6-10-20 16,-11 3-1-16,1 1-1 16,-11 2-1-16</inkml:trace>
  <inkml:trace contextRef="#ctx0" brushRef="#br0" timeOffset="855.1939">2785 2397 46 0,'6'20'34'0,"-6"-20"1"16,38 1-1-1,3 3-26-15,-3-19-5 0,24 3-1 16,-10-3-4-16,-2-4-4 15,2 17-17-15,-13 0-11 16,-20 2 1-16,-19 0-2 16</inkml:trace>
  <inkml:trace contextRef="#ctx0" brushRef="#br0" timeOffset="992.1056">2889 2570 64 0,'-13'21'36'15,"13"-21"1"-15,19 17 0 16,16-13-30-16,-3-13-5 15,1-12-14-15,12-1-24 16,3-3 0 0,-8-1-1-16,3-5-1 0</inkml:trace>
  <inkml:trace contextRef="#ctx0" brushRef="#br0" timeOffset="1404.0291">3881 1459 42 0,'11'-17'38'0,"-11"17"0"15,16-19 1-15,-7 38-18 16,-9-19-11-16,2 48-3 16,-8-6-1-16,8 16-1 0,-6 5-3 15,3 18 1 1,-1-1-1-16,0 1-1 0,0-6-1 15,0-10 0 1,2-10-1-16,-2-10 0 0,6-9-3 16,-4-36-2-16,6 35-6 15,-6-35-27-15,0-20-1 16,5-14 0-16,9-8 0 16</inkml:trace>
  <inkml:trace contextRef="#ctx0" brushRef="#br0" timeOffset="1769.2863">4168 1584 46 0,'17'-13'38'16,"-17"13"0"-16,20 21 1 15,-20 13-22-15,-20-15-7 16,11 22-3-16,-18-3-2 16,0 14-2-16,-8-2 0 0,0-2-2 15,1-10 0-15,3-1 0 16,6-11-1-16,3-6 0 15,22-20 0-15,-21 17 0 16,21-17 0-16,0 0 0 16,0 0 1-16,23-12 0 15,-23 12 0-15,31 4-1 16,-13 6 2-16,3 3-1 16,-2 3 0-16,2 3 0 15,-1 4 0-15,-1 4 0 16,-2-1-1-16,1-3 1 15,-5-3-2-15,-1-3 0 16,-12-17-2-16,21 15-3 0,0 2-10 16,-4-28-24-16,1 1 0 15,-5-15-2-15,12-1 1 16</inkml:trace>
  <inkml:trace contextRef="#ctx0" brushRef="#br0" timeOffset="2427.7854">4561 1785 66 0,'27'-13'39'0,"-27"13"0"15,18 4 0-15,-18-4-29 16,0 0-3-16,0 0-2 16,0 0-1-16,0 0-2 0,21 21 0 15,-21-21 0-15,0 0-1 16,21-6-1-16,-21 6 1 15,18-30 0-15,-11 10-1 16,1-1 1-16,-4 0-1 16,-6-2 1-16,2 23-1 15,-19-29 1-15,-4 27-1 16,-6 12 0-16,-8 7 1 16,-4 6-1-16,1 16 0 15,-1 1 1-15,7 6-1 16,7 2 0-16,11-2 0 15,11-10 0-15,12-5 0 0,14-10 0 16,8-15-1-16,10-14 1 16,1-7 1-16,5-12-2 15,-3-11 1-15,-1-4 1 16,-5-1-1-16,-7 1 0 16,-6 4 0-16,-7 7 0 15,-6 8 0-15,-10 23 1 16,0 0-1-16,0 0 1 15,-27 44 0-15,7 10-1 16,1 15 1-16,-2 12 0 16,3 7-1-16,7 6 1 15,9-2 0-15,8 0 0 16,11-13 0-16,10-12 0 0,8-17-1 16,5-20 2-16,8-11-2 15,-1-13 1 1,1-13-1-16,-6-17 0 15,-5-4 0-15,-14-16-1 0,-3-1 1 16,-17 1-2-16,-12-6 1 16,-9 6 0-16,-12 4 0 15,-7 6-2-15,-9-3-1 16,9 22-3-16,-23-14-27 16,22 17-8-16,-7 7 1 15,10 7-1-15</inkml:trace>
  <inkml:trace contextRef="#ctx0" brushRef="#br0" timeOffset="2916.7289">3769 2578 75 0,'0'0'39'0,"23"13"-1"16,-6-28-9-16,22 21-18 15,-10-12-3-15,31 8-1 16,-1-10-1-16,24 2-1 16,6-5-2-16,11 3 1 15,3-5-2-15,-3 5 0 16,-10-5 0-16,-7 7-1 15,-15-2 0-15,-14 2-1 16,-16 4-1-16,-12-1 1 16,-7 3-2-16,-19 0-1 15,0 0-2-15,0 0-12 16,-25 11-24-16,-2-3-1 0,0 5 1 16,-8-3-1-16</inkml:trace>
  <inkml:trace contextRef="#ctx0" brushRef="#br0" timeOffset="4035.9912">3985 3224 59 0,'0'0'38'16,"0"0"0"-16,0 0 1 15,25 19-27-15,-25-19-4 0,15 48-2 16,-9-11-1-16,9 13-1 16,-5-1 0-16,4 9-1 15,-5-6 0-15,3 0-2 16,-1-6 1-16,-1-8-2 15,-2-9 2-15,-1-8-3 16,-7-21 1-16,0 0-1 16,0 0-1-16,0 0-2 15,-17-29 0-15,-4-11-1 16,7-2-2-16,-11-20 2 16,12 3-1-16,-8-8 1 15,7 5 1-15,3 3 3 16,7 1 0-16,11 6 2 0,7 3 2 15,11 12 0-15,2 4 1 16,13 12-1-16,3-2 2 16,9 10-1-16,-2 5 0 15,0 18-1-15,-7 13 0 16,-7 8 0-16,-11 5-1 16,-11 12 0-16,-14-2-1 15,-12 4 0-15,-9-4 0 16,-10-2 0-16,-1-8-1 15,-3-3 1-15,0-4-1 16,6-8 0-16,8-4 1 16,9 2-1-16,12-19 2 15,-2 33-2-15,16-16 2 0,1 4-1 16,8-1 1-16,8 1-1 16,4 0 1-16,4 0-1 15,-1-2 0-15,1-2 0 16,-1-1-1-16,3-5 0 15,-4 3 0-15,-9-5 0 16,1 1-1-16,-5-6-1 16,-3 3-2-16,-21-7-4 15,29 4-10-15,-27-21-25 16,3-8 2-16,-8-10-2 16,4 1 1-16</inkml:trace>
  <inkml:trace contextRef="#ctx0" brushRef="#br0" timeOffset="4432.6236">4650 3023 43 0,'23'-16'37'0,"2"-3"2"16,6 6 0-16,0-16-15 16,12 29-14-16,-16-13-3 0,11 16-2 15,-13-6 0-15,-2 20-2 16,-9 4 0-16,-10 10-1 16,-10 5-1-1,-6 8 1-15,-9 2-1 0,2 4 1 16,-2 2-1-16,5-10 1 15,8-7 0-15,14-7 0 16,12-8-1-16,16-13 1 16,9-9 0-16,15-5 0 15,3-5-1-15,9 1-1 16,3 1-1-16,-5-1-5 16,7 11-25-16,-19-6-12 15,-6 13 0-15,-8 9-2 0</inkml:trace>
  <inkml:trace contextRef="#ctx0" brushRef="#br0" timeOffset="37775.525">11011 2547 10 0,'37'19'9'0,"-37"-19"-1"15,41 17 0-15,-22-9-1 16,6 2-1-16,-4-5-1 16,4 5-1-16,4 0 0 0,2-1-2 15,2 1 0-15,2-3 1 16,1 5-1-16,-1-4 1 15,3 5-1-15,-3 1 1 16,-4 1-1-16,-2 0 1 16,-2 2 0-16,-2 3-2 15,0-1 0-15,2 4 0 16,0-4 0-16,4 0 0 16,-2 4 0-16,2-4 0 15,0 4 0-15,1-1 1 16,1 8 0-16,0-9 0 15,4 4 0-15,-3 0 0 16,11 0 0-16,-5-2-1 0,10 4 1 16,-5-4 0-16,5 2-1 15,-2-2 2-15,0 6-1 16,-1-4-1-16,1 5 1 16,-2-1-1-16,4 4 0 15,0-4 0-15,3 5 0 16,-1-1-1-16,2-1 1 15,-2 5-1-15,2-1 1 16,0 1-1-16,0-1 1 16,4 1 0-16,-1-1 0 15,3-3 1-15,2 3-1 16,-2-7 1-16,0 1-1 16,-8-1 1-16,2 2-1 0,-10 0-1 15,0 1 0-15,-1 5 1 16,-3-1-1-16,3 1 0 15,3 1 0-15,0-2 0 16,1 1 1-16,1-1-1 16,-2 1 1-16,-3-3 0 15,1 3 0-15,-2-3-1 16,-3 5 1-16,1-3-1 16,5 6 1-16,3-5-1 15,2-1 1-15,8 1-1 16,2-1 0-16,5-5 0 15,3 1 1-15,3 1-1 16,-3 1 1-16,1-1-1 0,1 2 1 16,1-3 0-16,2 5 1 15,3-1 0-15,5 1-1 16,0-5 0 0,5 1 0-16,-3 1 0 0,0 1 0 15,-6 3-1-15,-7 1 0 16,-8 1 0-16,-8 2 0 15,-8 0 0-15,-10 2 1 16,-1 0-1-16,-2-7-1 16,-2 1-3-16,-10-17-15 15,0-5-13-15,10 3-1 16,-31-19 1-16,29 4-1 16</inkml:trace>
  <inkml:trace contextRef="#ctx0" brushRef="#br0" timeOffset="39492.0411">10826 8900 7 0,'0'0'5'16,"21"-6"1"-16,-21 6 1 15,22-13 0-15,-22 13 0 16,29-21 0-16,-8 7-1 0,4 1 0 15,4-4-1-15,6-5-1 16,1 1 0-16,7-5-1 16,3 1-1-1,2-2 0-15,-2-6 0 16,3 4 0-16,-3-1-1 0,4 3 0 16,0-8-1-16,6 3-1 15,0-7 1-15,10-5 2 16,3 6 0-16,3-10 1 15,7 8 1-15,-6-8-1 16,6 4 1-16,-10 3 0 16,3 1 0-16,-9 5-2 15,-3-1-1-15,-2 1 0 0,0-5-1 16,-2 4 1-16,2-5 0 16,3-1 0-1,1 0 0-15,0-2 0 16,3 4 0-16,1 1 0 0,-4 3 0 15,5 1 0-15,1 5 0 16,-1-7 0-16,5 5 1 16,-3-9 0-16,6-3 0 15,2-2 1-15,8-2 0 16,-7-7 0-16,3 3-1 16,-4-2 0-16,0 6 0 15,-2 0 0-15,0 4-2 16,0-2 1-16,-1-2-1 0,7-2 1 15,4-4-1 1,3-3 0-16,5-3 0 16,0 1 1-16,1 1 1 15,-1-3 1-15,3 11 0 0,-5-2 0 16,5 6 1-16,-3 4-1 16,7 4-1-16,0-4-1 15,6-1 0-15,-7-3-2 16,-5 4 1-16,-7 0-3 15,-16-8-9-15,-18-2-22 16,-3 10 1-16,-29-10 1 16,-6 14-2-16</inkml:trace>
  <inkml:trace contextRef="#ctx0" brushRef="#br0" timeOffset="40547.8153">16127 5401 41 0,'0'0'30'0,"-18"-9"0"0,18 9-10 16,0 0-8-16,0 0-2 15,21-10-3-15,-21 10-1 16,22-17-1-16,-13 0 0 16,13 3 0-16,-5-9-1 15,16-2 0-15,1-11-1 16,19-3 0-16,4-14-1 16,22-7 1-16,10-13-2 15,17-3 2-15,4-11-1 0,18 1 1 16,1-10-1-16,10 2 1 15,3-6 0 1,9 4-1-16,-1-3 1 16,1 3-2-16,-7 4 1 0,-9 7-1 15,-11 7-1-15,-12 10 2 16,-20 9-2-16,-17 11 1 16,-15 10-1-16,-15 7 1 15,-9 6-1-15,-5 4 1 16,-10 4-1-16,-21 17 1 15,25-21-1-15,-25 21 0 16,0 0 0-16,0 0-2 16,0 0 0-16,0 0-2 0,0 0-2 15,0 0-3 1,18 3-10-16,-18-3-21 16,0 0 2-16,0 0-1 15,2-17 2-15</inkml:trace>
  <inkml:trace contextRef="#ctx0" brushRef="#br0" timeOffset="40991.1403">18597 3487 19 0,'0'0'31'16,"-30"8"1"-16,30-8-1 15,-20 17-14-15,20-17-3 16,0 0-4-16,0 0-4 16,20-6-2-16,-20 6-1 0,44-10 0 15,-19 1 0-15,17 3-1 16,-1-7 0-16,1 1-1 16,1-1 1-16,-1-1-1 15,-5 3 1-15,-4 3 0 16,-12-1 1-16,0 9 0 15,-21 0 0-15,0 0 2 16,0 0-2-16,14 34 1 16,-26-15 0-16,4 8 0 15,-5 0-1-15,-1 11 1 16,-5-1-2-16,2 5 0 16,-3-6 1-16,3 1-2 15,4-6 0-15,1-6-1 0,2-4 0 16,10-21-2-16,-7 25-2 15,7-25-6-15,0 0-30 16,0 0-1 0,-4-23 0-16,4 23 0 0</inkml:trace>
  <inkml:trace contextRef="#ctx0" brushRef="#br0" timeOffset="41878.9772">19834 2706 44 0,'13'-27'35'0,"-13"27"1"16,10-25 1-16,-22 2-20 16,30 25-5-16,-24-19-2 0,6 17-3 15,0 0-1-15,0 0-1 16,0 0-1-16,0 0-1 15,0 0 0-15,6 19 0 16,-8-2-1-16,4 8-1 16,-4 4 1-16,2 10-1 15,-2-3 0-15,0 8 0 16,0-2 1-16,-2-3-1 16,2-3-1-16,0 1 2 15,2-7-2-15,0-5 1 16,2-4-1-16,-2-21 1 15,12 19-1-15,-12-19 0 16,21 16 0-16,-21-16 0 0,33 2 0 16,-14 2 1-16,4-2-1 15,4-1 0-15,0 7 0 16,0-2 0-16,0 2 0 16,2-1 0-16,-2 1 0 15,0-4-2-15,-2 1 1 16,-5-1-2-16,-1 0-1 15,-19-4-2-15,33-4-4 16,-35-17-14-16,2 21-18 16,13-32 1-16,-13 10 1 15,0-4 0-15</inkml:trace>
  <inkml:trace contextRef="#ctx0" brushRef="#br0" timeOffset="42164.169">19795 2572 42 0,'0'0'31'16,"0"0"3"-16,0 0 0 15,29-21-24-15,6 19-2 0,-8-10-2 16,17 9 0-16,-5-7-3 16,3 6-1-16,3 2-5 15,-11-9-7-15,11 7-24 16,-9 8-1-16,-14-4 0 16,-22 0 1-16</inkml:trace>
  <inkml:trace contextRef="#ctx0" brushRef="#br0" timeOffset="42350.7583">19782 2808 56 0,'2'17'37'0,"-2"-17"-1"16,34 0 0-16,7 0-27 15,-12-15-2 1,19 3-7-16,4 10-12 0,4-7-23 15,-10-8-1-15,1 7 0 16,-9-2-1-16</inkml:trace>
  <inkml:trace contextRef="#ctx0" brushRef="#br0" timeOffset="43462.9987">20513 2948 31 0,'0'0'32'16,"0"0"-1"-16,0 0-8 15,-18 2-6-15,18-2-6 16,0 0-3-16,33-4-2 16,-33 4-2-16,41-13-1 15,-20 1 0-15,14 10 0 16,-8-6 0-16,3 10 0 15,-6-2 0-15,-1 10 0 16,-23-10-1-16,19 25 1 16,-19-25-1-16,-15 17 0 15,-5-11 1-15,3 3-1 0,-4-5-1 16,3 2 0-16,1-4-1 16,17-2 0-16,-19 6 0 15,19-6 0-15,0 0-1 16,15 21 1-16,3-12 0 15,-1 9 0-15,4-1 0 16,4 2 1-16,-4 6 0 16,-1 6 1-16,-9-6 0 15,-3 5 1-15,-12-3-1 16,-4 2 0-16,-9-8 1 16,-4 0-2-16,-2-3-1 15,-4-11-2-15,5 12-8 16,-8-17-30-16,1 0 1 0,-4-6-2 15,-2 6 0-15</inkml:trace>
  <inkml:trace contextRef="#ctx0" brushRef="#br0" timeOffset="45395.5315">16042 5798 26 0,'0'0'26'16,"-25"6"-5"-16,25-6-3 15,0 0-2-15,-22 2-3 16,22-2-1-16,0 0-3 16,0 0-1-16,0 0 0 15,-1 17-1-15,1-17 1 16,0 0-1-16,0 0-2 15,3 21-1-15,-3-21 0 16,20 16-1-16,-20-16-1 16,31 21-1-16,-14-14 1 0,4 5-1 15,-2 1 1-15,6-1-1 16,-5 3 0-16,3 1 0 16,0-1 0-16,2 2 0 15,2-1 0-15,4 3-1 16,0 2 1-16,0 2 0 15,3-2-1-15,3 2 2 16,0 0 1-16,3 2-2 16,3 0 2-16,5 2-1 15,0-2 0-15,4 3 0 16,2 1 0-16,0 4-1 16,-4 1 0-16,-1 5 0 15,-5 1-1-15,-2 0 1 0,-3-3-1 16,-2 1 1-16,-1 0-1 15,1-3 1-15,1-1-1 16,1-3 0-16,-2-4 0 16,-1 0 1-16,-3-2-1 15,0 0 1-15,-6-6-1 16,2 2 1-16,-4-2-1 16,0 0 0-16,0-1 0 15,-2 1 1-15,2 0-1 16,0 4 1-16,-1-2-1 15,1-2 0-15,0 4 1 16,2-3 0-16,2 3-1 16,3-2 0-16,1 0 1 0,0 4-1 15,-4-10 0-15,4 12 0 16,-4-6 0-16,-4 4 0 16,0-4 0-1,-2 0 0-15,-4-2 0 0,0-1 0 16,5 1 0-16,-24-19 0 15,34 27 0-15,-34-27 0 16,31 28 1-16,-31-28-2 16,29 23 1-16,-29-23 1 15,27 21-1-15,-27-21 0 16,31 20 1-16,-31-20-1 16,29 17 0-16,-29-17 1 15,31 19-1-15,-31-19 0 0,33 17 0 16,-14-7 1-1,0-4-1-15,2 1 0 0,3 1 0 16,-3 0 0 0,0-1 0-16,-2 1 0 0,-1 2 0 15,-18-10 0-15,25 13 0 16,-25-13 0-16,17 15 0 16,-17-15 0-16,0 0 0 15,0 0 0-15,0 0 0 16,17 20 0-16,-17-20 0 15,0 0 1-15,0 0-1 16,-2 19 0-16,2-19 0 16,0 0-1-16,-3 21 1 0,3-21-1 15,0 0-1 1,0 0 0-16,0 0-2 16,0 0-2-16,0 0-1 15,-4-19-2-15,4 19-3 0,-2-31-2 16,2 31-3-16,4-38 3 15,-4 38 2-15,0-37 3 16,0 37 5-16,0-27 4 16,-4 10 4-16,4 17 4 15,0 0 4-15,0 0 0 16,-10-17-2-16,10 17 0 16,0 0-3-16,0 0-1 15,0 0-1-15,29 0 0 16,-29 0-2-16,39-2 0 15,-12-2-1-15,9 2-1 16,1 0 0-16,4 0-1 16,-3 2 1-16,-1 0-2 0,-6 4 2 15,-8 2 0-15,-23-6 0 16,11 25 1-16,-22-6-1 16,-10 4 1-16,-12 0 0 15,-4 4 1-15,-5 0-1 16,-7 0 0-16,1-1 0 15,2-1-1-15,5-2-2 16,1-5-2-16,13 7-2 16,-10-27-9-16,14 15-28 15,-2-5 1-15,4-2-2 16,0-5 1-16</inkml:trace>
  <inkml:trace contextRef="#ctx0" brushRef="#br0" timeOffset="46286.8745">19583 7703 31 0,'19'-21'36'0,"-19"21"2"15,0 0 0-15,0 0-11 16,-19-14-11-16,27 32-4 15,-8-18-3-15,-2 23-3 16,2-4-1-16,8 12-1 0,-1-1-1 16,3 11-1-1,0 3 0-15,1 4 0 16,-1-2 1-16,-3 0-2 16,1-4 0-16,-2-2 0 0,-2-3 0 15,0-5-1-15,-2 1 0 16,0-6 1-16,-1-4-1 15,-1-2 0-15,0 2 0 16,2-2 1-16,2 0-1 16,2-2 1-16,-6-19-1 15,21 29-1-15,-1-17 1 16,5-3-1-16,0-1 1 16,6-2 0-16,-1-3 0 15,5 1-1-15,2-4 1 0,-1 0 0 16,3-2 0-1,3-3 0-15,5 1-1 16,-1-6-1-16,0 1 0 0,-5-5 0 16,-3 5-2-16,-11-7-3 15,6 12-3-15,-33-15-24 16,0 19-7-16,6-29 0 16,-16 12 1-16</inkml:trace>
  <inkml:trace contextRef="#ctx0" brushRef="#br0" timeOffset="46628.4461">19568 7707 73 0,'0'0'38'16,"30"-23"0"-16,1-2-2 16,14 19-29-16,-7-13-1 15,20 7-2-15,-4-3-1 16,10 4-2-16,-1-1-2 15,-1 3-2-15,4 9-4 0,-22-16-12 16,4 16-19-16,-13 4 0 16,-12 6-1-16,-23-10 1 15</inkml:trace>
  <inkml:trace contextRef="#ctx0" brushRef="#br0" timeOffset="46823.9251">19712 8008 68 0,'0'0'38'15,"-2"21"-1"-15,22-23-1 16,11-11-29-16,17 5-4 0,4-9-2 16,4-4-6-16,17 9-20 15,-11-1-12-15,-12-1 1 16,-6 14-1-16</inkml:trace>
  <inkml:trace contextRef="#ctx0" brushRef="#br0" timeOffset="47407.8372">20725 8344 63 0,'0'0'36'15,"0"0"3"-15,17 27-1 16,-5 9-29-16,-16-7-1 0,14 17-3 15,-12-4 0 1,6 10-3-16,-3-2 0 16,5-4-2-16,2-4-2 15,-4-25-5-15,21-1-33 0,-25-16 2 16,25-14-3-16,-13-7 2 16</inkml:trace>
  <inkml:trace contextRef="#ctx0" brushRef="#br0" timeOffset="49066.7155">16258 5572 30 0,'0'0'20'16,"0"0"0"-16,0 0-2 16,0 0-2-16,0 0-1 15,0 0-1-15,-25-10-4 16,25 10-1-16,0 0-2 15,0 0-2-15,-18 6-1 16,18-6-1-16,0 0 0 16,0 0-1-16,0 0 0 15,0 0 1-15,18 2-1 16,-1 2 0-16,2-6 0 16,8 4 1-16,4-6-1 15,8 4-1-15,3-4 1 0,5 2-1 16,5 0 0-16,5-1 0 15,3-7 1-15,6 4-1 16,1 0 0-16,5 1 0 16,-3 1 0-16,4 2 0 15,-3-2 0-15,1 0-1 16,-3-2 1-16,-1 1-1 16,-3 1 0-16,-2 4 1 15,-1-6-1-15,-3 4 0 16,0 0 1-16,-4 2-1 15,-4 2 0-15,0 0 0 16,1-2 0-16,-1 0 0 16,2-4 0-16,0 0 1 0,4-1-1 15,0 1 1-15,0-4-1 16,3 4 0-16,-1-5 0 16,0 3 1-16,-2 2-1 15,4 0 0-15,-4-1 1 16,0 1-1-16,0 0 1 15,-2 0-1-15,0 2 1 16,-2-2-1-16,-2 2 0 16,-2-3 1-16,-3 1-1 15,-3 0 1-15,-7-2-1 16,-4 6 1-16,-4-4-1 16,-8 4 1-16,-19 0-1 15,23 0 1-15,-23 0-1 0,0 0 0 16,0 0 1-16,0 0-1 15,0 0 1-15,0 0-1 16,0 0 0-16,0 0 0 16,0 0 0-16,0 0 0 15,0 0-1-15,0 0-2 16,6 18-1-16,-6-18-2 16,0 0-6-16,0 0-26 15,0 0-1-15,0 0 0 16,-6-20 0-16</inkml:trace>
  <inkml:trace contextRef="#ctx0" brushRef="#br0" timeOffset="49367.807">18962 5332 54 0,'-23'-11'37'0,"23"11"0"16,0 0 0-16,-35-23-22 16,35 23-4-16,0 0-3 15,35-2-2-15,-18-4-1 16,10 10-3-16,4-2 0 15,10 5 0-15,-1-3 0 16,1 8-1-16,-3 1 0 16,-5 3 1-16,-10 3-1 15,-2 6 2-15,-15-2-1 16,-8 7 0-16,-13-1 0 16,-5 2 0-16,-5-2 0 15,-2-1-1-15,-2-3 0 0,-1-4-1 16,1 0-2-16,-2-11-2 15,15 15-8 1,-3-17-29-16,0-3-1 16,-2-6 0-16,21 1 0 0</inkml:trace>
  <inkml:trace contextRef="#ctx0" brushRef="#br0" timeOffset="50238.4276">20794 5002 47 0,'0'0'36'15,"0"0"1"-15,6-19 0 16,-6 19-21-16,0 0-3 15,0 0-5-15,0 0-1 16,0 0-2-16,8 21-1 16,0-2 0-16,-7 1-1 15,9 8 1-15,-4 1-2 16,4 4 1-16,-3-3-2 16,3 3 1-16,-2-4-1 15,-1 0 0-15,1-6 0 16,2 1 0-16,-3-6 0 15,-1 3 0-15,-6-21-1 16,14 25 0-16,-14-25 1 0,25 13-1 16,-6-11 0-16,4 2 0 15,-2-4 0-15,5-4 0 16,-3 2-1-16,4 0 1 16,-2 0-1-16,-6 0-1 15,0 2 0-15,-1-9-2 16,5 11-2-16,-23-2-3 15,46-2-6-15,-29-10-25 16,3-1-1-16,-7-4 1 16,-3-3 0-16</inkml:trace>
  <inkml:trace contextRef="#ctx0" brushRef="#br0" timeOffset="50487.3873">20833 4950 54 0,'0'0'35'16,"0"0"0"-16,42-3 0 15,3 3-28-15,-1-14-1 16,16 7-2-16,2-1-4 15,-3-9-7-15,19 7-26 0,-19 0-3 16,-14-3 2-16,-5 11-2 16</inkml:trace>
  <inkml:trace contextRef="#ctx0" brushRef="#br0" timeOffset="50675.4416">20870 5050 64 0,'29'14'35'0,"-4"-20"-1"15,13 2 0-15,7-4-33 16,7 3-19-16,9-3-15 16,-9-11-2-16,10 9 0 15,-14-7-1-15</inkml:trace>
  <inkml:trace contextRef="#ctx0" brushRef="#br0" timeOffset="51147.4269">21564 5098 38 0,'0'0'34'16,"0"0"1"-16,0 0 0 0,25 0-19 16,-15-17-4-16,26 19-4 15,-9-14-1-15,14 14-2 16,-12-6-1-16,4 12 0 15,-14-6 0-15,0 13-1 16,-19-15 0-16,-2 41 0 16,-13-15-1-16,-5 5 0 15,-3-4-1-15,2 0 1 16,0-2-2-16,4-2 1 16,3-6 1-16,14-17-1 15,-2 21 0-15,2-21 0 16,27 8 0-16,-4-10 0 15,8 0 0-15,4-6 0 0,3 3-1 16,1-5-1-16,1 6-1 16,-9-11-6-16,14 11-32 15,-22 0 0-15,-23 4-2 16,21-6 1-16</inkml:trace>
  <inkml:trace contextRef="#ctx0" brushRef="#br0" timeOffset="56546.4017">18941 5092 1 0,'13'-25'14'0,"-26"-30"12"16,24 20 1-16,-15-15-14 16,3-11 0-16,6 4-2 15,-5-13-2-15,10 3-3 16,-6-7-2-16,7 3-2 16,-7 0 0-16,8 3-1 15,-3 5 0-15,5 2-1 16,-2 9-1-16,-1 2 1 15,1 4 0-15,-3 8-1 16,3-3 1-16,-4 3-1 31,-1 4 1-31,-1 3-1 0,0-2 1 0,0 6 1 16,-2 1-1-16,1 1 1 0,-1 5-1 16,2 3 1-16,-6 17 0 15,6-25 2-15,-6 25 0 16,2-17 0-16,-2 17 1 15,0 0 0-15,0 0 0 16,0 0 1-16,0 0-1 16,0 0-2-16,-23 23 2 15,13 0-2-15,-7 2 1 16,-1 8-2-16,-7-1 2 0,2 6-2 16,-2-5 0-16,2-2 1 31,0-4-1-31,3-6-1 0,20-21 0 0,-29 13 0 15,29-13 0 1,-5-31-1-16,14 7 0 0,3-13-2 16,11-1 1-16,-2-8 0 15,10 3 0-15,-2-4 0 16,-2 8-1-16,-2 1 3 16,-4 3-1-16,-7 10 3 15,-5-2-1-15,-9 27 1 16,10-30 1-16,-10 30 0 15,0 0 0-15,-4 40-1 0,-2-7 1 16,4 7-2-16,1 6 0 16,-1 2-1-16,2 2-1 15,0-14-5 1,17 3-15-16,-4-18-14 0,-13-21-1 16,31 2 0-16,-31-2 0 15</inkml:trace>
  <inkml:trace contextRef="#ctx0" brushRef="#br0" timeOffset="57088.5642">19161 4279 45 0,'-25'12'24'0,"5"7"1"16,-5 8-4-16,-17-8-7 15,9 17-5-15,-15-11-2 16,11 15-2-16,-5-15-2 16,9 2-2-16,4-8-1 15,4-9-5-15,25-10-5 16,-31 10-11-16,31-10-9 15,-17-12-2-15,3-7 1 0</inkml:trace>
  <inkml:trace contextRef="#ctx0" brushRef="#br0" timeOffset="57275.668">18771 4360 38 0,'19'-16'33'16,"-19"16"-1"-16,31 18-9 15,-31-18-4-15,35 34-5 16,-35-34-4-16,44 44-2 15,-23-21-3-15,12 12-2 16,-8-8-1-16,2-1-1 16,0 1-4-16,-27-27-20 15,35 10-12-15,-12-6-2 16,-23-4 1-16,25-16-1 0</inkml:trace>
  <inkml:trace contextRef="#ctx0" brushRef="#br0" timeOffset="58243.0953">18754 5900 23 0,'0'0'28'0,"0"0"-4"15,0 0-3-15,0 0-1 16,0 0-5-16,7 25-3 15,-7-25-4-15,0 44-3 16,-2-11 1-16,8 13-3 16,-6 5 0-16,6 15 0 15,-6 1 0-15,6 13 0 0,-6-1 0 16,4 11-1 0,-6-2 0-16,6 3 0 15,-2-7-1-15,1-3 0 16,-1-11 0-16,0-4-1 0,-2-11 1 15,2-5 0-15,-4-6-1 16,0-5 0-16,-2-5 1 16,3-3 0-16,-5-6-1 15,4-2 0-15,-2-2 0 16,2-2 0-16,2-19 1 16,-6 25-1-16,6-25 0 15,0 0-1-15,-4 21-1 16,4-21-2-16,0 0-3 15,0 0-6-15,0 0-10 16,12-23-12-16,-12 23-1 16,0-19 1-16,0 19 2 15</inkml:trace>
  <inkml:trace contextRef="#ctx0" brushRef="#br0" timeOffset="58606.3538">18607 7296 12 0,'0'0'31'16,"0"0"-1"-16,0 0 2 16,0 0-14-16,10 20-1 15,-10-20-4-15,13 23-4 0,-13-23-2 16,8 23-3-16,-8-23 1 15,10 36-2-15,-8-17 0 16,5 10-1-16,-3-4 0 16,6 2 0-1,-4-6 0-15,5 0-1 0,-11-21 0 16,27 11 0-16,-6-22-1 16,4-10 1-16,2-10-1 15,0-5 0-15,4-1-2 16,-6-11-2-16,8 18-5 15,-21-13-17-15,1 15-10 16,-13 28-1-16,21-39 1 16</inkml:trace>
  <inkml:trace contextRef="#ctx0" brushRef="#br0" timeOffset="59386.4488">18999 6535 1 0,'0'0'24'15,"0"0"4"1,0 0-7-16,0 0-3 16,7 27 0-16,-7-27-2 15,-17 42-2-15,-8-15-2 0,13 25-2 16,-22-12-3-16,9 17-2 15,-12-7-1-15,6 2-1 16,-2-8-1-16,4-9-1 16,4-12-2-16,0-18-2 15,25-5-1-15,-36-17-1 16,36 17-1-16,-29-54-1 16,23 24 1-16,-15-18 0 15,13 8 1-15,-10-6 2 16,9 7 2-16,-9 8 2 15,3 1 1-15,15 30 2 16,-35-27 1-16,35 27 1 16,-29 6 0-16,27 15 1 0,-3-4 0 15,24 18-1-15,-4-9 0 16,24 11-1-16,1-6-2 16,13 7-1-16,-3-9 0 15,2-1 0-15,-6-6-2 16,-7-7 1-16,-5-2-1 15,-9-3 0-15,-1-2-2 16,-24-8-4-16,40 3-12 16,-21-10-19-16,-19 7 1 15,20-25-1-15,-16 6 0 16</inkml:trace>
  <inkml:trace contextRef="#ctx0" brushRef="#br0" timeOffset="62167.3508">993 10975 35 0,'8'-17'34'0,"-8"17"1"16,0 0 1-16,-4-25-22 15,21 41-2-15,-17-16-2 16,14 34-1-16,-12-9-3 16,11 23-2-16,-7-2 1 15,6 15-2-15,-7 1-1 16,1 5 1-16,-4-4-2 0,0 2 0 15,-4-3 0-15,0-8 0 16,-2-5-1-16,4-10 1 16,-2-9-1-16,4-8 0 15,0 1 1-15,-2-23-1 16,12 21 0-16,-12-21 1 16,25 7 0-16,-8-5-1 15,5 0 1-15,6-4-1 16,5-3 0-16,4-1 0 15,3-2 1-15,3 2-2 16,-3 1 1-16,-1 1-1 16,0 0-1-16,-9-2-1 15,3 8-3-15,-17-19-4 0,16 21-19 16,-32-4-11-16,20-27 0 16,-20 6 0-16</inkml:trace>
  <inkml:trace contextRef="#ctx0" brushRef="#br0" timeOffset="62407.4271">1063 11031 54 0,'0'0'39'16,"2"-25"-3"-16,15 12 2 0,23 7-26 15,-5-15-6 1,23 13 0-16,-8-3-4 16,8 1-3-16,6 10-5 15,-20-15-18-15,2 15-13 0,-15 5-1 16,-13 3 0-16,-11 11 0 16</inkml:trace>
  <inkml:trace contextRef="#ctx0" brushRef="#br0" timeOffset="62588.2503">1109 11365 57 0,'-8'25'37'0,"8"-25"-1"16,16 17 0-16,13-11-28 16,3-27-3-16,22 1-3 15,2-1-4-15,-9-15-12 16,3 9-23-16,-2 8 1 0,-11 2-1 15,-8 15 1-15</inkml:trace>
  <inkml:trace contextRef="#ctx0" brushRef="#br0" timeOffset="63547.5071">1745 11543 40 0,'0'0'32'16,"0"0"-6"-16,4-27-4 16,-4 27-3-16,0 0-4 0,0 0-4 15,0 0-2-15,0 0-2 16,0 0-1 0,-7 20-2-16,7-20-1 0,1 23-1 15,-1-23 0-15,12 36-1 16,-2-19 0-16,5 1 0 15,-15-18 0-15,35 19 0 16,-16-19-1-16,6-4 0 16,0-11 1-16,0-7-2 15,0-6 2-15,-3 1-2 16,-5-2 2-16,0 6-1 16,-5 2 1-16,-2 4 0 15,-10 17 1-15,0 0 0 0,0 0 0 16,0 0 0-16,-4 32 0 15,2 5 0 1,2 5 0-16,4 14-1 16,0 5 0-16,5 0 1 0,1-1-1 15,1-5 0-15,3-7 0 16,-1-11 0-16,-1-8 0 16,-4-10-1-16,-8-19 1 15,11 19-1-15,-11-19 0 16,0 0 1-16,0 0-1 15,0 0 0-15,0 0 0 16,0 0 0-16,0 0-1 16,0 0 0-16,0 0-1 15,0 0-2-15,0 0-2 16,-19-31-8-16,19 31-27 16,4-25-1-16,-4 25 1 15,-4-28-1-15</inkml:trace>
  <inkml:trace contextRef="#ctx0" brushRef="#br0" timeOffset="64171.6808">1641 11382 30 0,'0'0'35'0,"-2"-21"1"15,2 4-2-15,0 17-14 16,0 0-2-16,14 19-6 15,-14-19-3-15,2 40-1 16,-2-15-3-16,6 12-1 0,-5-5-1 16,3 3-1-16,-2-3-3 15,-6-5-1-15,8 6-5 16,-4-33-27 0,-11 21-6-16,11-21-1 0,0 0 1 15</inkml:trace>
  <inkml:trace contextRef="#ctx0" brushRef="#br0" timeOffset="64795.3528">2492 11160 25 0,'-25'-8'35'0,"25"8"1"15,0 0 0-15,0 0-17 16,0 0-5-16,11-19-4 15,16 17-3-15,-4-6-2 16,12 6-1-16,0-2-2 0,9 2 0 16,-3-3 0-16,-1 5-3 15,-5 4-2-15,-14-8-5 16,12 17-22-16,-33-13-8 16,0 0-1-16,-8 25 2 15</inkml:trace>
  <inkml:trace contextRef="#ctx0" brushRef="#br0" timeOffset="64967.6944">2451 11288 59 0,'0'0'37'0,"0"0"1"16,0 0 0-16,47 23-26 0,-24-34-5 16,19 9-2-16,-1-6-4 15,1-4-3-15,8 12-7 16,-17-9-29-16,2-1 0 15,-4 3 0-15,-8-3-1 16</inkml:trace>
  <inkml:trace contextRef="#ctx0" brushRef="#br0" timeOffset="65299.852">3188 11215 65 0,'0'0'37'16,"0"0"1"-16,0 0-9 16,0 0-19-16,33 8-4 15,-12-10-3-15,8-4-5 16,10 12-5-16,-18-6-29 0,10-6-2 16,0 0 1-16,-4-1-1 15</inkml:trace>
  <inkml:trace contextRef="#ctx0" brushRef="#br0" timeOffset="66335.6115">3661 11004 51 0,'21'4'35'15,"6"-14"0"-15,17 3 0 0,10-1-28 16,6-13-3-16,13 11 0 16,1-3-4-16,-7-2-5 15,5 20-13-15,-13-5-17 16,-18 0 0-16,-10 6-1 15,-31-6 1-15</inkml:trace>
  <inkml:trace contextRef="#ctx0" brushRef="#br0" timeOffset="66523.7258">3773 11200 36 0,'21'-19'32'0,"21"7"0"16,-1-17 0-16,-1 4-26 16,16-1-12-1,-2-5-23-15,10 25-1 0,-20-9-3 16,8 15 1-16</inkml:trace>
  <inkml:trace contextRef="#ctx0" brushRef="#br0" timeOffset="67499.4382">4768 11332 48 0,'0'0'36'16,"-19"12"1"-16,9 7-1 0,10-19-23 15,-10 48-5-15,6-21-2 16,14 9-2-16,0-9-2 16,9 4-1-16,2-10 0 15,4-10-1-15,2-7 0 16,0-12 0-16,0-7 0 15,-4-6 0-15,4-4 0 16,-3-2 1-16,-5-2 1 16,-4 10-1-16,-15 19 2 15,20-13 0-15,-20 13 1 16,5 42 0-16,-12-2 0 16,5 20 0-16,-4 3-2 15,8 10 1-15,2-2-2 0,2 2 0 16,5-10-2-16,-1-11-1 15,7-4-4-15,-15-27-17 16,17 0-17-16,-19-21-1 16,23 21 0-16,-23-21-1 15</inkml:trace>
  <inkml:trace contextRef="#ctx0" brushRef="#br0" timeOffset="67982.1459">5975 10833 63 0,'0'0'39'16,"0"0"-3"-16,-21 20 2 15,21-20-30-15,0 0-3 16,-6 25-5-16,6-25-9 15,-9 28-28-15,3-5 0 16,-4 0-1-16,-1 10 0 0</inkml:trace>
  <inkml:trace contextRef="#ctx0" brushRef="#br0" timeOffset="68153.1183">5713 11372 61 0,'17'6'35'16,"-17"-6"0"-16,27-4-5 16,-5-5-38-16,-5-5-25 15,14 9-1-15,-6-11-1 16,11 7 1-16</inkml:trace>
  <inkml:trace contextRef="#ctx0" brushRef="#br0" timeOffset="68314.0714">6263 11261 71 0,'15'21'39'16,"-15"-21"0"-16,-23 31-1 15,-2-25-29-15,13 13-5 16,-5-8-3-16,-4-14-10 16,21 3-29-16,-18 3 0 15,18-3-1-15,0 0-1 16</inkml:trace>
  <inkml:trace contextRef="#ctx0" brushRef="#br0" timeOffset="69448.0232">6859 10927 8 0,'0'0'31'15,"0"0"1"-15,0 0 0 16,0 0-13-16,-2-21-2 15,2 21-3 1,0 0-5-16,27 21-1 0,-27-21-1 16,17 52-1-16,-13-15-1 15,9 13-1-15,-9-1-1 16,6 9-1-16,-4-6 1 16,1-6-2-16,-3-12 0 15,2-7 0-15,-6-27-1 16,10 19 0-16,-10-19 1 15,9-23-2-15,-7-2 1 0,2-7-1 16,2-8 0-16,0-3 0 16,1-3 1-16,3 4 0 15,2 2-1 1,-1 1 1-16,5 9 0 0,1 9 1 16,0 7-1-16,5 7 0 15,1 8 1-15,2 11 0 16,2 9 1-16,-2 14-1 15,-4 3 0-15,0 8 0 16,-7 0 0-16,-3 8 0 16,-7-6-1-16,-4 0 1 15,-2-14-1-15,-1-5-1 16,-1-6-1-16,4-23-2 16,0 0-2-16,0 0-4 15,17-10-12-15,-3-22-16 16,1-3-1-16,6-9 1 15,0-4 1-15,-7-4 25 0,13 16 12 16,-10 7 2-16,-11-5 15 16,-6 34 18-16,0 0 3 15,0 0-1-15,-2 40 1 16,2 10-22-16,-21-16-8 16,19 16-1-1,-4-6-3-15,12-3 0 0,7-9-2 16,11-11 0-16,5-11-1 31,7-12 0-31,3-11 0 0,3-10-1 0,-9-8 0 16,-4-4 0-16,-12-5 0 15,-11 0 0-15,-14-1 0 16,-9 3-1-16,-12 7 0 0,-8 3-4 16,8 14-4-16,-15 7-29 15,17-7-2-15,6 10 1 16,21 4-2-16</inkml:trace>
  <inkml:trace contextRef="#ctx0" brushRef="#br0" timeOffset="70006.7667">7948 11115 54 0,'0'0'36'0,"0"0"1"16,-3 25 0-16,3-25-23 16,-6 50-5-16,4-19-3 15,13 13-1-15,-1-11-1 16,13-3-2-16,6-10 1 0,10-9-2 16,5-11 0-16,8-11 0 15,-2-7-1-15,0-9 1 16,1-3-1-16,-7-1 1 15,-9 0 1-15,-8 4 0 16,-12 4 0-16,-15 23 0 16,14-21 0-16,-14 21 1 15,-6 21-1-15,0 10 1 16,-4 11-1-16,7 14-1 16,-1 5 1-16,4 8-1 15,4 6 0-15,5 0 1 31,-1-4-2-31,5-8 0 0,-1-9-1 0,-2-14-1 0,1-1-4 16,-11-39-7-16,12 17-28 16,-12-17-2-1,8-23 1-15,-3-4-1 16</inkml:trace>
  <inkml:trace contextRef="#ctx0" brushRef="#br0" timeOffset="70691.5073">9621 10933 69 0,'0'0'39'0,"0"0"0"0,0 0-4 16,-4 17-21-16,4-17-4 16,-12 37-3-16,7-16-2 15,6 4-2-15,1 2 0 16,2-4-1-16,4-4-2 15,-8-19 1-15,19 17-1 16,-19-17 0-16,20-13 1 16,-20 13-1-16,13-33 1 15,-11 10-1-15,-4 2 1 16,-4-2-2-16,6 23 2 16,-29-21-1-16,2 17 0 15,-7 6 0-15,-13 13-1 16,-5 10 2-16,0 14-2 0,2 3 1 15,2 8 0-15,11 4 0 16,10 1 0-16,14 3 0 16,16-5-2-16,19-12 1 15,14-5-2-15,7-17-1 16,18-1-3-16,-6-32-5 16,24 14-16-16,-12-27-13 15,1-9 1-15,-7-8 1 16,-1-10 0-16</inkml:trace>
  <inkml:trace contextRef="#ctx0" brushRef="#br0" timeOffset="71736.2427">9952 11048 53 0,'-30'-5'37'0,"1"22"0"0,2 10 0 16,-2 21-21-16,-8-16-7 16,26 18-2-16,-5-10-2 15,16 3-2-15,6-9-1 16,7-7-1-16,9-10-1 15,7-13-1-15,5-10-1 16,3-13 0-16,-2-6 0 16,-3-13 0-16,1-4 0 15,-6-6 0-15,0 4 2 16,-9 1-1-16,-5 7 1 16,-1 9 1-16,-1 10 1 15,-11 17 0-15,21 11 0 16,-7 10 1-16,-2 8-1 0,3 10 1 15,-3-3 0-15,3 8 0 16,-5-7-2-16,1-5 1 16,-5-7-1-16,0-6 0 15,-6-19 0-15,0 0-2 16,0 0 1-16,0 0 0 16,-2-25 0-16,4-5-1 15,4-5-1-15,3-5 1 16,5 5 1-16,1 1-1 15,2 9 0-15,1 11 1 16,-18 14 0-16,33 14 0 16,-20 11 1-16,-1 9 0 0,-1 5-1 15,3 1 1-15,1 0-1 16,1-5 1-16,3-5-1 16,2-8 0-16,2-9 1 15,6-15-2-15,0-6 1 16,2-11-1-16,-2-4 0 15,0-6 1-15,0-1 0 16,-8 1-1-16,-2 4 1 16,-19 25-1-16,20-25 1 15,-20 25 0-15,0 0 1 16,-4 23-1-16,0-2 1 16,2 4-1-16,2 4 0 15,4 2 1-15,4-1-1 0,7-7 0 16,4-4-2-16,4-13-1 15,8-2-1-15,-4-17-1 16,8 3-2 0,-12-23-2-16,14 7-1 0,-20-15 1 15,10 11 3-15,-15-3 3 16,-3 6 3-16,-9 27 2 16,2-34 3-16,-2 34 3 15,0 0 1-15,-17 51 1 16,1-16-2-16,13 23-2 15,-5-5-1-15,12 16-2 16,0-2 0-16,9-1-1 16,1-7-1-16,3-5 0 0,0-16-1 15,-1-11 0 1,-16-27 1-16,27 6-2 16,-27-6 0-16,13-44-2 15,-3 0 0-15,-6-20 0 0,5-1 0 16,-1-14-1-16,6 8 1 15,-1-1-1-15,8 2 3 16,3 11 0-16,1 13 1 16,5 15 1-16,-3 12 1 15,6 23 1-15,-10 6 0 16,2 24 0-16,-13 2 0 16,-6 16 1-16,-14-4-1 15,-5 6-1-15,-12-2 0 16,-6-12-2-16,-4-4-2 15,-9-22-4-15,19-1-33 16,-16-17-1-16,8-9 0 16,4-6-1-16</inkml:trace>
  <inkml:trace contextRef="#ctx0" brushRef="#br0" timeOffset="73282.7356">11737 11060 67 0,'0'0'38'15,"-24"7"-2"-15,1-7-8 16,4 27-16-16,-27-15-3 0,15 22-1 16,-15-3-3-16,11 13 1 15,-2-9-4-15,16 3 1 16,6-7-2-16,17-6 0 16,11-8-1-16,12-9 0 15,12-10 0-15,5-14 0 16,4-3 0-16,3-11 0 15,1-3 0-15,-4-4 0 16,-3-3 0-16,-5 4 1 16,-7 5-1-16,-2 4 0 15,-4 8 0-15,-2 15 1 16,-23 4-1-16,31 31 1 16,-19 1 0-16,-5 14 1 0,-1 2-2 15,2 4 2-15,-4 4-2 16,0-12 1-16,-1-4-1 15,-1-9 1 1,2-10-1-16,-4-21 1 0,0 0-1 16,19-2 0-16,-9-21 0 15,0-4 0-15,1-7 0 16,3-8-1-16,-1 3 2 16,-1 3-2-16,-1 3 1 15,3 10 0-15,-14 23 1 16,23-23-2-16,-23 23 2 15,23 15-1-15,-9 5 0 16,1 8 0-16,1-1 1 0,1 4 0 16,4-2-1-16,2-2 0 15,2-8 0 1,10-6 1-16,0-9-1 16,5-16 0-16,1-3 1 0,-1-10-1 15,-3-5 0-15,-6-7 0 16,-6-3 0-16,-13 5 0 15,-11 1 0-15,-6 11 0 16,5 23-1-16,-35-16 1 16,8 26 0-16,2 13 0 15,0 10 0-15,7 7 0 16,7 10 0-16,7-4 0 16,10 0 0-16,9-4 1 0,12-9-1 15,2-10 0 1,10-10-1-16,-1-15 0 15,1-7 1-15,1-13-2 16,1-6 1-16,-6-13 0 0,-1 1 0 16,-7-6 0-16,-4 8 0 15,-7 5 1-15,-4 6 0 16,-7 10 0-16,-5 17 0 16,0 0 1-16,0 0 0 15,-11 31 0-15,9-6 0 16,4 5 0-16,2 1 0 15,5-2 0-15,5 0 0 16,5-10 0-16,6-8-1 16,4-9 0-16,6-8 0 15,-1-11-1-15,3-4 1 16,-2-10 0-16,0-1-1 16,-7-3 1-16,-2 5-1 0,-11-1 0 15,-3 10 2-15,-12 21-2 16,7-23 1-16,-7 23 0 15,0 0 1-15,-11 36-1 16,7-9 1-16,6 9 0 16,4 3-1-16,5 1 0 15,8-3 0-15,8-5 1 16,8-9-1-16,6-13 0 16,5-12 1-16,2-10-1 15,0-11 0-15,-1-13 0 16,-3-14 0-16,-7-13-1 15,-6-3 1-15,-6-3 1 16,-6 2-2-16,-9 6 1 0,-5 1 1 16,-1 14 0-16,-6 18-1 15,2 28 1-15,0 0 1 16,-13 19-3-16,7 13 3 16,2 16-2-16,6 6 1 15,2 7-1-15,4 3 0 16,7-5 0-16,4-9-1 15,3-6 2-15,1-5-3 16,-4-20 0-16,-2-4-1 16,-17-15-2-16,20-4-3 15,-32-21-21-15,4 2-13 16,-11-11 1-16,-4-6 0 0,-16-3 2 16</inkml:trace>
  <inkml:trace contextRef="#ctx0" brushRef="#br0" timeOffset="73443.1299">13471 11016 100 0,'0'0'39'16,"0"0"2"-16,29 13-12 16,1-24-21-16,26 9-2 15,2-6-2-15,6 4-1 16,-2-2-2-16,-8 1-2 16,-2 10-5-16,-31 5-29 15,0 5-6-15,-21-15 0 16,0 31-1-16</inkml:trace>
  <inkml:trace contextRef="#ctx0" brushRef="#br0" timeOffset="78223.3251">16188 8050 19 0,'0'0'32'15,"-31"4"2"-15,31-4 0 16,0 0-11-16,-32-2-5 16,32 2-5-16,0 0-3 15,0 0-2-15,0 0-1 16,0 0-2-16,0 0-1 16,40 12 1-16,3-14-2 0,24 2 0 15,24-6 0 1,26 4 0-16,20-8-1 15,22 3 0-15,8-5 0 16,17 1-1-16,1-1 0 0,8 3 0 16,-10-1 0-16,-10 0-1 15,-14 3 0-15,-24-1 1 16,-23 2-1-16,-26 3 0 16,-18 3 0-16,-32 1 0 15,-36-1 1-15,0 0-1 16,-42 10 1-16,-14-2-1 15,-19 3 0-15,-18 3 1 16,-20-3-1-16,-19 1-1 16,-12-1 2-16,-9 1-1 15,1 1 0-15,0-5 0 16,-1 3 0-16,7-3 0 0,-1 2 0 16,10 1 0-16,12 3 0 15,11-3 0-15,14-3 0 16,15 1 0-16,15-1 0 15,20-4 0-15,19 0 0 16,31-4 0-16,0 0 0 16,37-14-1-1,19 5 1-15,25-5-1 0,27-1 1 16,25-4 0 0,23-2 1-16,16-1-2 0,11 1 2 15,6-2-1-15,-4-2 0 16,-17 8 0-16,-23 2-1 15,-28 1 1-15,-30 5 0 0,-35 5 1 16,-52 4-1-16,-25 8 0 16,-44 5 1-16,-30 2-1 15,-24 1 0-15,-31 5 0 16,-30 2 0-16,-12-6 0 16,-1 0 0-16,16-1-1 15,17-1-1-15,21-9-4 16,45 9-7-16,28-21-27 15,53-1-1-15,36-7-1 16,31-5 1-16</inkml:trace>
  <inkml:trace contextRef="#ctx0" brushRef="#br0" timeOffset="78871.419">18146 7822 29 0,'0'0'35'0,"0"0"0"16,-21-17 1-16,21 17-13 15,-27-8-6-15,27 8-4 16,0 0-4-16,0 0-2 0,-21-8-2 16,21 8-1-16,0 0-1 15,23 18 0 1,0-11-1-16,17 7-1 15,11-3-1-15,14 3 1 0,8-5 0 16,8-3 0-16,-1 0-1 16,-11-4 1-16,-9 1-1 15,-16 9 1-15,-23 0 1 16,-30 11-1-16,-24 5 1 16,-19 7 0-16,-10 1 0 15,-3 5 0-15,-3-1-1 16,4-8 0-16,10-5-2 0,16-11-3 15,22 7-9-15,16-23-28 16,0 0-1 0,0 0-1-16,-2-20 1 15</inkml:trace>
  <inkml:trace contextRef="#ctx0" brushRef="#br0" timeOffset="80280.2121">16219 3516 34 0,'-40'7'32'0,"-7"-9"2"15,7-3-10 1,11 16-5-16,-15-17-5 0,24 16-4 16,-9-14-3-16,29 4-1 15,-21 4-2-15,21-4 1 16,19-4-2-16,16 4 0 15,11-7 0-15,26 1 0 16,15-6 1-16,36 3-1 16,18-5 0-16,29 1-1 0,11-4 1 15,18 1 0-15,5-5-1 16,6 2 0-16,-1-2 0 16,-17 2 0-16,-20-1-1 15,-23 5 0-15,-30 2-1 16,-24 3 0-16,-30 4 1 15,-24 6 0-15,-41 0-1 16,0 0 0-16,-25 20 0 16,-25-13 0-16,-14 7 0 15,-23 1 1-15,-21-2-1 16,-21 1 0-16,-18-5 0 16,-7 1 0-16,-8-4-1 15,-6 1 1-15,0-3 0 0,6-4 0 16,16-2 0-16,15 0 0 15,19 2-1-15,19 0 1 16,18 0 0-16,17-2 0 16,21 2 0-16,12 0-1 15,25 0 0-15,0 0 0 16,0 0 0-16,39 0 1 16,11-1-1-16,23-1 1 15,26-4 0-15,20 2 0 16,26-2 0-16,17 2 0 15,10 1 0-15,7-3 0 16,-9 2 1-16,-18 0-1 16,-21 2 0-16,-25 2 0 0,-25 0 1 15,-28 2-1-15,-34 2 1 16,-38 4-1-16,-28 3-1 16,-28 3 2-16,-27 3-1 15,-33 2-1-15,-31 0 1 16,-35-1 0-16,-13-1 0 15,4-4 0-15,13-1 0 16,20-5 0-16,21-1-2 16,32-10-2-16,43 10-4 15,29-15-32-15,52 9 0 16,19-18-1-16,26 3 0 16</inkml:trace>
  <inkml:trace contextRef="#ctx0" brushRef="#br0" timeOffset="80870.7188">18077 3213 39 0,'-35'-10'36'0,"4"0"0"16,0-1 1-16,-11-10-19 16,42 21-4-16,-47-12-3 15,47 12-4-15,-25-4-2 0,25 4-2 16,18 18 0-1,11-1-1-15,11-4-1 16,16 7 1-16,10-5-1 0,11 2 0 16,2-3 0-16,2-1 0 15,-10-5 0-15,-9-1 1 16,-23 5 0-16,-16 3-1 16,-23 6 1-16,-16 6 0 15,-15 2 0-15,-7 4 0 16,-5-1 0-16,1-1-2 15,7-2-3-15,1-18-7 16,34-11-30-16,-25 14-3 16,25-14 1-16,0-27 0 15</inkml:trace>
  <inkml:trace contextRef="#ctx0" brushRef="#br0" timeOffset="81823.2162">16202 2125 44 0,'0'-19'24'15,"0"19"2"-15,0-35 1 0,0 35-2 16,-4-27-6-16,4 27-4 16,0 0-3-16,0 0-4 15,2-23-1-15,-2 23-2 16,0 0-1-16,11 31 0 16,-7-10-1-16,2 10-1 15,-2 3 0-15,4 11 1 16,-6 1-2-16,3 3 1 15,-5 1 0-15,2 2-1 16,-4-8 0-16,2 0-1 16,0-5 1-16,0-7-1 15,0-5 2-15,0-6-2 16,2-2 0-16,-2-19 0 0,6 18 0 16,-6-18 1-1,0 0-1-15,27 11 0 16,-10-15 0-16,7 2 0 15,3-1 0-15,7-1 0 0,3 0 0 16,4 0 1-16,-1-2-1 16,-5 4 0-16,-2 1-1 15,-3-3 0-15,-3 4-1 16,-9-4-2-16,3 6 0 16,-21-2-4-16,21 0-3 15,-21 0-29-15,-4-19-2 16,4 19 2-16,-11-31-1 15</inkml:trace>
  <inkml:trace contextRef="#ctx0" brushRef="#br0" timeOffset="82059.1487">16075 2142 72 0,'-10'-19'36'0,"10"19"1"16,35-15 0-16,9 13-30 16,-5-12-2-16,18 12 0 15,-1-5-3-15,6 3-1 16,2 8-3-16,-8-12-6 16,15 20-19-16,-19-5-10 15,-9 3-1-15,-15 3 0 16</inkml:trace>
  <inkml:trace contextRef="#ctx0" brushRef="#br0" timeOffset="82239.3674">16306 2461 68 0,'0'0'35'0,"27"-4"-1"16,-4-10 1-16,-4-1-33 15,20-2-6-15,15 3-22 16,-4 5-8-16,-7-7 0 16,3 11-2-16</inkml:trace>
  <inkml:trace contextRef="#ctx0" brushRef="#br0" timeOffset="82771.3566">16701 2539 39 0,'25'-15'32'16,"4"9"0"-16,-4-7 1 16,2-10-25-16,16 21 2 15,-16-15-2-15,15 19-1 16,-18-8-2-16,6 17-1 0,-30-11-1 15,29 31 0-15,-29-12 1 16,-2 8-2-16,-11 0 0 16,-4 2-1-16,-9-6 1 15,3 2 0-15,-2-10-1 16,4-2-1-16,0-3 1 16,21-10-1-16,-23 6 0 15,23-6 0-15,0 0 0 16,13-19 0-16,-13 19-1 15,35-18 1-15,-10 11-1 16,2-1 1-16,0 6 0 16,-2 4 0-16,-2 4 0 15,-4 7 1-15,-19-13 1 0,22 35 0 16,-22-18 1-16,-4 4 0 16,-8-4 0-1,-3 2-1-15,-6-5 0 0,-3-3 0 16,-6-3 0-16,3 0-1 15,0-4-1-15,1-6-1 16,7 5-2-16,-2-10-1 16,21 7-6-16,-23-2-29 15,23 2-1-15,11-29 1 16,3 12-1-16</inkml:trace>
  <inkml:trace contextRef="#ctx0" brushRef="#br0" timeOffset="82991.1609">17049 2537 70 0,'0'0'38'0,"0"0"0"0,21 25 1 16,-4-2-30-16,-17-23-2 16,31 31-1-16,-14-14-2 15,7 6-2-15,-3-3-1 16,4-5-2-16,2 4-2 15,-27-19-5-15,42 10-26 16,-42-10-5-16,29-10 0 16,-29 10 0-16</inkml:trace>
  <inkml:trace contextRef="#ctx0" brushRef="#br0" timeOffset="83162.9942">17265 2459 81 0,'-20'17'38'0,"1"10"2"15,-6 9-1-15,10 18-31 16,-16-8-1-16,11 17-4 16,-1 1-2-16,-2-9-10 15,15 5-29-15,1-12-2 16,5-8 0-16,6-7-1 16</inkml:trace>
  <inkml:trace contextRef="#ctx0" brushRef="#br0" timeOffset="85055.0661">16588 8846 33 0,'-6'-19'33'0,"6"19"1"16,0 0 1-16,0 0-18 15,-14-23-2-15,14 23-3 16,0 0-2-16,0 0-2 16,0 0-1-16,0 0-2 0,0 0 0 15,0 0-2-15,-2 36-1 16,4-9 0-16,-4 4-1 15,4 7 1 1,-6 5 0-16,3 3-1 0,-3 4 0 16,0-3 0-16,-2-4 0 15,2-3 0-15,2-4-1 16,4-9 0-16,4-6 0 16,4-3 1-16,7-11-2 15,6-3 2-15,0-6-1 16,8 0 0-16,0 0 0 15,4-1 0-15,-3-1 0 16,5-2 0-16,0 2 0 0,-4-2-1 16,3 4-1-16,-7-3-1 15,6 5-2 1,-12-16-3-16,10 24-7 16,-33-8-26-16,29-27 1 0,-23 6-1 15,-6 0 2-15</inkml:trace>
  <inkml:trace contextRef="#ctx0" brushRef="#br0" timeOffset="85279.4063">16478 8873 67 0,'-23'-8'36'16,"23"8"1"-16,0 0 0 15,19-36-28-15,29 36-2 16,4-12-3-16,18 5-1 0,5-3-4 16,0-3-4-16,12 15-14 15,-16-10-18-15,-15 2-1 16,-13 4 1-16,-20 2-1 16</inkml:trace>
  <inkml:trace contextRef="#ctx0" brushRef="#br0" timeOffset="85447.0961">16574 9032 70 0,'0'0'35'16,"23"-2"-1"-16,16-5 0 16,11-9-34-16,16 5-19 0,7-3-14 15,-8-9-1-15,9 14 0 16,-13-5-1-16</inkml:trace>
  <inkml:trace contextRef="#ctx0" brushRef="#br0" timeOffset="85918.7679">17128 9203 66 0,'0'0'35'16,"0"0"2"-16,-4-23 0 16,4 23-28-16,21-25-2 15,6 21-1-15,-8-9-1 16,14 11-1-16,-6 0-2 16,2 10 0-16,-8 3 0 15,-7 14-1-15,-12 2 0 16,-6 9 0-16,-12 3 1 15,-9-1-2-15,-6 2 1 16,1-3 0-16,-5-6-1 16,6-5 1-16,6-6-1 15,4-7 1-15,19-13 0 16,-24 17 1-16,24-17-2 0,0 0 2 16,0 0-1-16,0 0 1 15,25-7-2-15,-3 3 1 16,3-2-1-16,2 0 1 15,2 2-1-15,2 2 0 16,-1 4-1-16,-3 0-1 16,-2 6-1-16,-25-8-2 15,37 21-5-15,-37-21-15 16,0 0-15-16,0 0-1 16,0 0 1-16,17 6 1 15</inkml:trace>
  <inkml:trace contextRef="#ctx0" brushRef="#br0" timeOffset="86143.3694">17413 9316 79 0,'0'0'40'0,"0"0"-1"16,0 0 1-16,17-4-31 15,9 22-3-15,-5-5-1 16,10 8-1-16,-4 2-2 15,4 0-1-15,-1 0-2 16,-3-6-1-16,2 5-2 16,-29-22-6-16,49 7-28 15,-49-7-3-15,19-13 1 16,-15-4 0-16</inkml:trace>
  <inkml:trace contextRef="#ctx0" brushRef="#br0" timeOffset="86303.3129">17594 9234 85 0,'-28'21'41'16,"-9"13"-1"-16,0 12 1 16,-13-3-31-16,13 16-4 15,-3-1-4-15,3-5-5 16,12 13-24-16,4-28-13 16,7-9 0-16,14-10-3 15,0-19 2-15</inkml:trace>
  <inkml:trace contextRef="#ctx0" brushRef="#br0" timeOffset="96110.9553">16246 5574 60 0,'-27'8'33'0,"-2"-10"1"16,29 2-9-16,0 0-16 16,0 0-1-16,54 0-1 15,4-6-1-15,37 14-1 16,17-12 1-16,32 6-2 16,22-10-1-16,33 0 0 15,19-3-1-15,13-1 0 16,1-3-1-16,-5 3-1 0,-17-3 1 15,-21 5 0 1,-32-1 0-16,-36 3 1 16,-42 3 0-16,-36 8 0 15,-43-3 0-15,-39 10 1 0,-36-2-1 16,-31 3-1-16,-33 3 0 16,-33 3 0-16,-30-2-1 15,-28-1 0-15,-17-3 0 16,-5 3 0-16,11-1 0 15,23-2-1-15,29-1 1 16,36-2 0-16,38-3 0 16,49-1 0-16,66-4-1 15,35-5 1-15,51-3 0 0,40-2 0 16,30-3 0 0,27-1 1-16,24 5-1 15,13 1 0-15,-1 1 0 16,-14 7 0-16,-24 1 0 0,-26 1 1 15,-32 2 0-15,-30 4 0 16,-41-2-1-16,-52-6 1 16,-41 21 0-16,-50-12 0 15,-40 3-1-15,-33 1 1 16,-23 3-2-16,-17-5 1 16,1 1 0-16,14-3 0 15,31-3 1-15,37-4-1 16,41-4 0-16,52-8-1 15,47-1 1-15,50-8 0 16,43-4 0-16,46-2 0 16,37-2 0-16,31 4 0 15,21 6 0-15,5 3 0 0,-5 6 0 16,-23 8-1-16,-29 4 1 16,-49 6 0-16,-57 3 0 15,-62 7 0-15,-62-1 0 16,-63 0 0-16,-58 2 1 15,-53 2-1-15,-37 2 1 16,-32-2-1-16,-11 0 0 16,9-4 0-16,31-4 0 15,41-1-1-15,55-8 1 16,67-4 0-16,68-8 0 16,68-8 0-16,68-9 1 15,56-7-2-15,49-5 1 16,34 1 0-16,23 1 0 0,7 10 0 15,-11 6-1-15,-26 9 1 16,-39 8 0-16,-57 12 0 16,-69 9 0-16,-70 4 1 15,-71 1-1-15,-67-1 0 16,-62-2 0-16,-45-3 1 16,-26-1-1-16,-9-4 0 15,7-5 0-15,21-5 1 16,32-1-2-16,51-4-1 15,69 8-8-15,62-12-31 16,58-7 0-16,44-5-1 16,42-11-1-16</inkml:trace>
  <inkml:trace contextRef="#ctx0" brushRef="#br0" timeOffset="102042.5936">1622 13319 20 0,'0'0'28'0,"0"0"-3"15,10-25-1-15,-10 25-4 0,0-19-2 16,0 19-4-1,3-17-2-15,-3 17-2 16,0 0-2-16,0 0-2 16,0 0-2-16,0 0 0 0,0 0-1 15,16 36 0-15,-14-9 0 16,6 14-1-16,-7 5 1 16,3 5-2-16,-4 7 2 15,-2 3-2-15,-3-3 1 16,-3-2-2-16,-2-10 2 15,3-6-1-15,-1-11-1 16,2-8 0-16,6-21 1 16,-6 21-1-16,6-21 0 15,0 0 0-15,16 21 0 16,-16-21 0-16,34 8 1 16,-1-5-1-16,2 1 0 15,7-4 0-15,3 4 1 0,5-2-1 16,0-2 0-16,-4 4 0 15,1 2 0-15,-13 1 0 16,-1 1-1-16,-4 0-1 16,-4-3-1-16,-8-8-2 15,5 8-4-15,-18-26-12 16,-4 21-18-16,11-32-2 16,-7 11 1-16,-6-8 0 15</inkml:trace>
  <inkml:trace contextRef="#ctx0" brushRef="#br0" timeOffset="102286.909">1475 13189 52 0,'0'0'34'16,"0"0"2"-16,35-21-2 15,8 13-29-15,12-5 0 16,23 5-1-16,-1-5-1 16,8 3-3-16,-2 6-4 15,-14-11-8-15,-1 11-22 16,-16 12-1-16,-23 1 0 16,-14 9-1-16</inkml:trace>
  <inkml:trace contextRef="#ctx0" brushRef="#br0" timeOffset="102458.815">1558 13599 53 0,'0'0'34'16,"0"0"1"-16,41 4-1 16,-5-13-30-16,22-5-3 15,16 7-5-15,-7-1-25 16,8-4-5-16,2 7 0 15,-13-1 0-15</inkml:trace>
  <inkml:trace contextRef="#ctx0" brushRef="#br0" timeOffset="102682.8712">2392 13715 60 0,'25'13'36'16,"4"2"0"-16,1 5-1 16,13 6-29-16,-10-6-1 15,7 6-3-15,-7-4-1 16,-2-3-3-16,5 8-6 16,-36-27-25-16,33 21-3 15,-13-19 0-15,-20-2 0 0</inkml:trace>
  <inkml:trace contextRef="#ctx0" brushRef="#br0" timeOffset="102842.8319">2721 13713 58 0,'-27'32'36'0,"-9"9"0"16,1 5 0-16,4 5-30 15,-2-3-4-15,10-7-5 16,17-1-23-16,6-13-9 15,0-27 0-15,27 4-2 16</inkml:trace>
  <inkml:trace contextRef="#ctx0" brushRef="#br0" timeOffset="103066.9904">3119 13375 58 0,'17'8'37'0,"14"-1"-2"15,2-3 0-15,1-4-30 16,17 2-2-16,-3 0-6 16,-6-13-13-16,-7 3-18 15,4 4-2-15,-20 0 2 16,-19 4-2-16</inkml:trace>
  <inkml:trace contextRef="#ctx0" brushRef="#br0" timeOffset="103222.2793">3072 13626 50 0,'22'8'33'0,"3"-18"0"15,19 7-1-15,14-15-30 16,-6 9-8-16,2-1-24 15,-12-9-2-15,11 13 0 16,-23-15-1-16</inkml:trace>
  <inkml:trace contextRef="#ctx0" brushRef="#br0" timeOffset="104959.2231">4133 13233 32 0,'0'0'29'0,"0"0"-6"16,0 0-4-16,0 0-2 15,4-27-4-15,-4 27-2 16,0 0-2-16,0 0-1 15,8-25-1-15,-8 25-1 0,0 0-1 16,0 0 0-16,0 0-1 16,0 0 0-16,0 0-2 15,0 0 1 1,0 0-1-16,0 0-1 0,0 0 1 16,0 0-1-16,0 0 1 15,0 0-1-15,0 0 0 16,0 0 0-16,17 16 0 15,-17-16 1-15,8 40-1 16,-4-6-1-16,-6 5 2 16,4 13-1-16,-4 3 0 15,0 5 0-15,2-3 1 0,2-3-2 16,0-10 1-16,2-6-1 16,-1-7 0-1,3-12 0-15,-6-19 0 16,12 23 0-16,-12-23 0 0,0 0-1 15,0 0 1-15,0 0 0 16,13 20 1-16,-13-20-1 16,0 0 0-16,0 0 0 15,0 0 0-15,0 0 1 16,0 0-2-16,12 17 1 16,-12-17 0-16,17 2 0 15,1-4 1-15,3-2-1 16,10 0 0-16,7 0 0 0,7 2 1 15,5-1-1-15,-2 1 0 16,-2 2-1 0,-3 2 1-16,-7-1 0 15,-7 5-1-15,-11 0 1 0,-18-6-1 16,19 8 0-16,-19-8-1 16,0 0-3-16,0 0-2 15,0 0-6-15,10-18-28 16,-12 1 1-16,-2-2-1 15,-2-10 1-15</inkml:trace>
  <inkml:trace contextRef="#ctx0" brushRef="#br0" timeOffset="105259.2802">4172 12934 42 0,'0'0'34'0,"0"0"1"16,17 4 0-16,6 13-24 16,8-25-3-16,27 16-1 15,2-18-2-15,15 12-2 16,0-9-2-16,2-1-1 15,-1 6-1-15,-15-6-3 16,-3 18-4-16,-31-14-15 16,-9 14-12-16,-18-10-1 15,-4 30 0-15,-16-5 1 0</inkml:trace>
  <inkml:trace contextRef="#ctx0" brushRef="#br0" timeOffset="105455.2625">4181 13266 23 0,'0'0'33'0,"49"-18"0"0,-15 5 1 16,13-8-19 0,9 21-4-16,-14-8-5 15,10 6-6-15,0 6-19 16,-2 2-13-16,-9-6 0 0,1 8-3 15</inkml:trace>
  <inkml:trace contextRef="#ctx0" brushRef="#br0" timeOffset="106302.2753">4893 13726 6 0,'0'0'29'16,"0"0"2"-16,0 0 1 0,18-25-16 15,11 23-2-15,-12-21 1 16,21 23-2-16,-16-17-2 16,12 17-3-16,-10-8-2 15,4 16 0-15,-28-8-2 16,35 23 0-16,-29-2-2 15,-6 10 0-15,-10 3 0 16,-9 7 0-16,-4 1-1 16,-2 0 0-16,-2-4 0 15,0-3 0-15,2-6 0 16,5-8 0-16,3-4 0 16,17-17 1-16,0 0-1 15,-17 15 0-15,17-15 0 0,0 0 0 16,0 0-1-1,25-7 1-15,-8 3-1 16,2 4 0-16,3 0 0 16,3-2-1-16,2 4 0 0,0 2-1 15,2-2-3-15,-10-6-2 16,14 17-7-16,-12-17-26 16,4-1 1-16,-4-3-1 15,0-9 1-15</inkml:trace>
  <inkml:trace contextRef="#ctx0" brushRef="#br0" timeOffset="106573.9134">5399 13670 59 0,'0'0'37'0,"0"0"1"16,0 0 0-16,0 0-27 15,27 29-2-15,-16-12-2 16,16 14-2-16,-4 0-1 16,4 3-2-16,-2 1 0 15,0 1-1-15,-1-5-1 16,-5-8-2-16,-2 2-2 16,-17-25-3-16,27 27-8 15,-27-27-24-15,16-17 0 16,-12-8 0-16,-1-8 0 15</inkml:trace>
  <inkml:trace contextRef="#ctx0" brushRef="#br0" timeOffset="106756.8179">5638 13621 62 0,'-25'23'37'0,"-6"7"0"15,0 7 1-15,4 11-29 16,-12-10-3-16,12 8-2 15,0-4-4-15,0-11-6 16,23 2-31-16,-5-10 0 16,9-23-1-16,-10 23 0 15</inkml:trace>
  <inkml:trace contextRef="#ctx0" brushRef="#br0" timeOffset="107678.3161">6411 13392 35 0,'0'0'34'16,"19"-2"0"-16,-19 2 1 15,27-13-22-15,12 23-3 16,-6-10-2-16,17 7-2 0,-6-7-2 16,7 6-2-16,-5-6-2 15,-2-2-1-15,1 2-3 16,-20-15-7-16,11 3-23 16,-36 12-2-16,20-32 2 15,-20 9-3-15</inkml:trace>
  <inkml:trace contextRef="#ctx0" brushRef="#br0" timeOffset="107875.1112">6687 13072 55 0,'0'0'36'16,"-23"21"2"-16,15 2-1 16,4 31-26-16,-11-18-1 0,15 24-3 15,-10-5 1-15,10 11-5 16,-2-7 0-16,6-5-4 15,6-2-2-15,-6-26-11 16,17-1-24-16,2-9-1 16,-2-14-1-16,10-8 1 15</inkml:trace>
  <inkml:trace contextRef="#ctx0" brushRef="#br0" timeOffset="108782.2663">7499 13206 30 0,'0'0'32'0,"0"0"0"16,0 0-3-16,0 0-12 15,0 0-5-15,15-34-1 16,14 32-2-16,-11-15-1 16,18 15-2-1,-5-8-1-15,12 14-1 0,-5 0-1 16,7 7 0-16,-11 5 0 16,-1 12-1-16,-12 5 0 0,-13 17-1 15,-14 5 2 1,-13 9-2-16,-12-1 1 15,-7 6-1-15,-7-2 1 0,1-9-2 16,-4-5 2-16,11-12-1 16,2-12-1-16,12-6 1 15,4-10 0-15,19-13-1 16,-21 15 1-16,21-15-1 16,0 0 1-16,0 0 0 15,34-5-1-15,-9 1 1 16,6 0-1-16,8 0 0 15,3 0 1-15,3 2-1 16,-1 4 0-16,-2-4-1 16,-1 6-2-16,-6-8-3 15,11 18-8-15,-4-18-27 16,-5-2 0-16,0-5-1 0,1-1 0 16</inkml:trace>
  <inkml:trace contextRef="#ctx0" brushRef="#br0" timeOffset="109759.2773">8564 13060 28 0,'0'0'33'0,"0"0"2"16,0 0 0-16,0 0-15 15,7-21-6-15,-7 21-2 16,0 0-4-16,16 35 0 15,-18-16-2-15,8 16-1 16,-8 1 0-16,4 12-1 16,-4 6 0-16,2 11-2 15,-2-8 0-15,0 1-1 16,0-6 0-16,2-4 0 16,0-8 0-16,2-7 0 15,0-8-2-15,-2-25 1 16,8 26 0-16,-8-26 1 0,0 0-1 15,19 20 0-15,-19-20 0 16,23 3 0-16,-23-3 1 16,37 4-1-16,-12-2 1 15,6-4-1-15,5 4 1 16,5 0-1-16,3-2 0 16,1 2 0-16,-3-4 0 15,0 2 0-15,-3 0 0 16,-6-2-1-16,-4-4-1 15,-8-1-1-15,2 3-3 16,-15-13-2-16,13 19-7 16,-21-2-25-16,0-33-1 15,-8 14 1-15,-3-4 1 0</inkml:trace>
  <inkml:trace contextRef="#ctx0" brushRef="#br0" timeOffset="110014.9155">8475 13197 44 0,'0'0'35'0,"0"0"1"15,37-12-1-15,1 12-20 0,5-9-7 16,22 7-2-16,-3-10-1 15,9 4-2-15,-7 3-3 16,-4-7-4-16,3 20-13 16,-18-8-19-16,-18 2 0 15,-27-2 0-15,11 19-1 16</inkml:trace>
  <inkml:trace contextRef="#ctx0" brushRef="#br0" timeOffset="110231.125">8608 13448 59 0,'31'15'36'0,"-4"-13"-1"16,8 2 2-16,3-6-25 15,3-4-9-15,9 3-1 16,-2-1-4-16,-9-10-15 15,-5 9-19-15,-3 3 1 16,-11-2-1-16,-3 8 0 16</inkml:trace>
  <inkml:trace contextRef="#ctx0" brushRef="#br0" timeOffset="115715.561">4160 10950 31 0,'0'0'35'16,"0"0"0"-16,0 0 0 15,-23-7-20-15,4-7-5 16,19 14-1-1,-21-3-3-15,21 3 0 16,-29-10-2-16,11 12 0 0,-13-6 0 16,-5 10 0-16,-14-2-1 15,0 5-1-15,-8 3 1 16,2 3-2-16,0-5 1 16,8-3-1-16,7 1 0 15,14-2 0-15,6-6-1 16,21 0 0-16,-19-4 0 15,19 4 1-15,0 0-1 0,0 0 0 16,0 0 1 0,0 0-1-16,0 0 1 15,0 0 0-15,19-6 0 16,-19 6-1-16,29 8 2 0,-12 3-1 16,-17-11 1-16,31 43 0 15,-23-9 0-15,-3 8 0 16,-3 6-1-16,0 14 1 15,-4-1-1-15,4 4-1 16,-2 2 1-16,4 2 0 16,4-5-1-16,2-1 0 15,-1-4 1-15,3-11 0 16,-1-2-1-16,1-13 0 16,-2-2 0-16,3-10 0 15,-13-21 0-15,19 23 1 16,-19-23-1-16,22 6 0 15,-22-6 0-15,32 0 0 0,-10-2 0 16,1 0 0-16,10 2 0 16,1-4-1-16,9 0 1 15,-1 4 0-15,2-2-1 16,-1-2 1-16,-1-1-2 16,-3-5 0-16,-4 6-2 15,-12-15-4-15,4 21-5 16,-19-19-29-16,-8 17 0 15,7-33 0-15,-11 14 1 16</inkml:trace>
  <inkml:trace contextRef="#ctx0" brushRef="#br0" timeOffset="116063.3369">3674 11436 46 0,'-17'4'37'15,"17"-4"1"-15,-19 0 0 0,19 0-24 16,23-6-3-16,-4-4-3 16,22 8-2-16,-1-7-2 15,10 1-3 1,2 4-2-16,0-13-4 0,8 21-8 16,-10-16-25-16,-9 7-1 15,-10 3 0-15,-6 0 0 16</inkml:trace>
  <inkml:trace contextRef="#ctx0" brushRef="#br0" timeOffset="116783.0372">4207 11576 27 0,'-37'9'34'0,"37"-9"1"16,-25-2 0-16,25 2-18 15,0 0-4-15,2-19-4 16,27 15-2-16,-6-7-1 16,15 7-2-16,-3-5 1 15,13 7-2-15,-7 0 0 0,3 7 0 16,-9 1-2-16,-6 11 1 16,-16 5-1-1,-9 2 0-15,-17 1 0 16,-10 8 0-16,-8-8 0 0,-4 0-1 15,0-6 1-15,8-4-1 16,8-7 0-16,19-8 0 16,0 0 0-16,0 0 0 15,42-11 0-15,-7 5-1 16,6 6 1-16,1 4 1 16,-3 3-1-16,-1 9 1 15,-9 3 0-15,-6 8 0 16,-11-2 0-16,-10 3 1 15,-8-1-1-15,-9-2 1 16,-7-2-1-16,-1-5-2 16,-2-3-1-16,-6-13-4 15,16 15-17-15,-16-21-17 0,6 0-1 16,0-7 0-16,4-3 0 16</inkml:trace>
  <inkml:trace contextRef="#ctx0" brushRef="#br0" timeOffset="122146.3482">9407 13761 17 0,'0'0'28'16,"0"0"-2"-16,0-20-2 16,0 20-4-1,0 0-5-15,-10-30-1 0,10 30-2 16,-4-18-1-16,4 18-1 16,0 0-2-16,0 0-1 15,-13-23 0-15,13 23-2 16,0 0-1-16,0 0 0 15,0 18-1-15,0-18-1 16,9 34 0-16,-1-9 0 16,2 4-1-16,3 4 0 15,-1-1 1-15,-3 3-1 0,3-5 0 16,-2-3-1 0,-5-10 1-16,3 3-1 15,-8-20 0-15,8 19 0 16,-8-19 0-16,0 0 0 0,0 0 0 15,0 0-1-15,0 0-1 16,0 0-1-16,0 0-4 16,0 0-3-16,23 4-29 15,-23-4-1-15,0 0-1 16,13-18 1-16</inkml:trace>
  <inkml:trace contextRef="#ctx0" brushRef="#br0" timeOffset="122798.5227">9611 13787 23 0,'4'-17'32'0,"-4"17"2"16,10-21 0-16,-10 21-11 0,27-13-9 15,-27 13-3-15,19-14 0 16,-19 14-2-16,19 8-2 16,-19-8 0-16,19 34-2 15,-9-7-1-15,4 10-1 16,-1 1-1-16,3 6 0 15,1-4-1-15,-2 7 0 16,1-11-1-16,-1-3 0 16,-3-8 0-16,-1-6-1 15,-1 0-2-15,-10-19-3 16,0 0-3-16,0 0-23 16,0 0-7-16,6-31-1 15,-6 6 0-15</inkml:trace>
  <inkml:trace contextRef="#ctx0" brushRef="#br0" timeOffset="122994.3826">9852 13776 70 0,'-25'0'40'0,"2"25"0"16,0 13 0-16,-14-1-27 15,8 28-4-15,-13-8-2 16,5 11-3-16,2-3-4 15,7-11-4-15,14 1-8 16,-5-22-28-16,13-10 0 16,6-23-1-16,0 0 0 0</inkml:trace>
  <inkml:trace contextRef="#ctx0" brushRef="#br0" timeOffset="140029.7352">3304 15470 19 0,'-19'11'33'16,"19"-11"-2"-16,0 0 3 16,0 0-20-16,0 0-3 15,0 0-2-15,29-2 0 16,-29 2-2-16,30 4 0 16,-30-4 0-16,45 0-1 15,-24-4-1-15,10 8 0 16,-4-10-2-16,2 3-1 0,-2-7-1 15,0 2 0-15,-2 2-2 16,-6 1-2-16,2 9-2 16,-21-4-4-16,25 7-14 15,-25-7-16-15,0 18 0 16,0-18 0-16,-27 32 2 16</inkml:trace>
  <inkml:trace contextRef="#ctx0" brushRef="#br0" timeOffset="140254.8356">3310 15696 72 0,'-27'10'38'15,"27"-10"3"-15,0 0-13 0,0 0-16 16,0 0-3-16,29-2-2 16,-29 2-3-16,42-2-2 15,-13 0 0-15,6 0 0 16,-1 0-2-16,-3-2 0 15,0 2-2-15,-10-2-2 16,8 16-6-16,-29-12-31 16,23 6 1-16,-23-6-2 15,24 0 1-15</inkml:trace>
  <inkml:trace contextRef="#ctx0" brushRef="#br0" timeOffset="140878.1057">4070 15702 45 0,'0'0'36'0,"-20"-2"4"16,20 2-2-16,0 0-23 0,0 0-3 15,20-6-1 1,-20 6-3-16,42-15-2 16,-11 1-1-16,9 5-2 15,3-3-1-15,5 3 0 0,-4 1-1 16,3 2 1-16,-9 2-1 16,-3 6 0-16,-6 0-1 15,-8 4 1-15,-2-2-1 16,-19-4-1-16,18 6 0 15,-18-6-2-15,0 0-3 16,0 0-9-16,0 0-26 16,-18 5-2-16,18-5 2 0,0 0-2 15</inkml:trace>
  <inkml:trace contextRef="#ctx0" brushRef="#br0" timeOffset="141722.2892">4951 15138 29 0,'-11'-23'34'15,"11"23"0"-15,0 0-2 0,-26-23-15 16,26 23-4-16,0 0-2 15,0 0-2-15,10 21-2 16,0 12-1-16,-10 5-1 16,6 18-1-16,-5 3 0 15,3 10-2-15,-4 2 0 16,0 2-1-16,0-6 0 16,-2-9-1-16,2-14-2 15,-2-14 0-15,6-1-4 0,-4-29-4 16,18 6-28-16,-18-6-1 15,15-35 0-15,-1-3-1 16</inkml:trace>
  <inkml:trace contextRef="#ctx0" brushRef="#br0" timeOffset="142142.1214">5267 15122 43 0,'-15'31'35'16,"0"-6"1"-16,-5 0 0 0,-16-8-26 16,18 16-1-1,-13-12-3-15,8 6-1 16,-6-12-1-16,8 4-1 16,0-7-1-16,21-12 0 15,-31 23 0-15,31-23 0 0,-17 15-1 16,17-15 1-16,0 0 0 15,4 19 0-15,-4-19 0 16,0 0 0-16,27 20 0 16,-27-20 0-16,32 25 0 15,-10-10 0-15,-3 8-1 16,4 0 1-16,-2 4-2 16,0-2 1-16,-3 0 0 15,-1-2 0-15,-5-6-1 16,-1 0 0-16,-11-17-1 15,0 0 0-15,21 17-1 16,-21-17-3-16,0 0-4 0,2-23-10 16,-2 23-20-16,14-17-2 15,-14 17 1-15,15-27-1 16</inkml:trace>
  <inkml:trace contextRef="#ctx0" brushRef="#br0" timeOffset="142862.8664">5609 15241 56 0,'21'-15'37'0,"-21"15"1"16,0 0 1-16,17 2-28 0,-17-2-2 15,0 0-1-15,-19 2-2 16,19-2-2-16,0 0-1 15,-11 17 0-15,11-17-2 16,0 0 1-16,0 0-1 16,0 0-1-16,0 0 1 15,0 0 0-15,0 0-1 16,-18-21 0-16,18 21 0 16,-8-19 0-16,8 19 0 15,-27-17 0-15,27 17 1 16,-36 2-1-16,13 3 1 15,0 11-1-15,-6-1 1 16,0 14-1-16,4 3 0 0,3 5 0 16,3 3 0-16,6-3 0 15,5 1 0-15,10-7 0 16,7-6 0 0,11-14 0-16,7-9-1 0,5-12 2 15,5-9-1-15,4-8 0 16,-3-5 0-16,-1-3 0 15,-8 3 1-15,-6 3-1 16,-8 6 0-16,-15 23 0 16,12-23 0-16,-12 23 0 15,-17 23 0-15,-1 9 1 16,-1 14-1-16,0 14 1 16,-1 11-1-16,7 6-1 0,5 1 2 15,6 1-1-15,6-10 1 16,15-6-2-16,10-15 2 15,8-13-2 1,5-12 2-16,3-12-1 0,1-9 1 16,-2-9-1-16,-3-9 0 15,-10-7 0-15,-10-4-1 16,-9-1 2-16,-12-3-1 16,-10 0 0-16,-13 2-1 15,-8 3 1-15,-4 2-2 16,-5 5 0-16,5 12-4 15,-7-9-6-15,15 18-28 16,-6 2-3-16,10 11 1 16,-1-1 0-16</inkml:trace>
  <inkml:trace contextRef="#ctx0" brushRef="#br0" timeOffset="143187.9437">4941 15966 68 0,'0'0'39'16,"0"0"2"-16,51-19-1 15,-17 2-31-15,30 9-1 0,3-9-2 16,13 4-1-16,-7-3-2 16,6 5-1-16,-12 3-2 15,-5 0 1-15,-10 7-4 16,-19-5-2-16,-2 15-5 16,-31-9-30-16,0 0-1 15,-8 20 0-15,8-20-1 16</inkml:trace>
  <inkml:trace contextRef="#ctx0" brushRef="#br0" timeOffset="143658.0597">5136 16329 51 0,'-7'-27'39'16,"7"27"1"-16,-6-25-3 16,6 25-22-16,0 0-4 15,27 4-3-15,-27-4-2 16,34 23-1-16,-12-8-2 16,10 14-1-16,1 4 0 15,2 9 0-15,-4 4-2 16,0 8 1-16,-6-6-1 15,-4-2 0-15,-4 0 0 16,-3-12-1-16,-4-3-1 16,-5-12-1-16,5 0-2 15,-10-19-7-15,0 0-28 16,17-30-2-16,-11 10 1 0,-4-8 0 16</inkml:trace>
  <inkml:trace contextRef="#ctx0" brushRef="#br0" timeOffset="143915.326">5588 16248 59 0,'0'0'40'0,"-25"10"0"15,-4 11 0-15,-2 23-29 16,-17-15-3-16,7 25-1 15,-11-4-3-15,2 9-1 0,2-5-1 16,7-1-1 0,8-10-1-16,4-9-2 0,12 1-2 15,0-26-4 1,22 11-23-16,-5-20-10 0,0 0 0 16,10-23-1-16</inkml:trace>
  <inkml:trace contextRef="#ctx0" brushRef="#br0" timeOffset="146446.5858">5958 16028 35 0,'0'0'35'0,"0"0"0"16,0 0-11-16,0 0-6 16,-16-19-5-16,16 19-3 15,12-23-2-15,-12 23-1 16,27-25-3-16,-4 11 0 16,-2-7 0-16,10 4-1 0,-2 2 0 15,8 5 0-15,-8 0-1 16,0 7 0-16,-12 3 0 15,0 5 0 1,-17-5 0-16,12 25 0 0,-18-6 0 16,-7 8-1-16,-1-4-1 15,-7 4 1-15,-2-2-2 16,2 0 2-16,-2 0-1 16,3-6 1-16,3-2-2 15,17-17 2-15,-17 23 0 16,17-23 0-16,0 0 0 15,21 14 0-15,-4-16-1 16,4 0 1-16,4-2 0 0,6 0-1 16,2-3 1-16,2 3 0 15,-2-2-1 1,-1 4 0-16,3-2-1 16,-2-1-3-16,2 12-7 0,-7-12-31 15,-6 8-1-15,-22-3-1 16,0 0 0-16</inkml:trace>
  <inkml:trace contextRef="#ctx0" brushRef="#br0" timeOffset="151362.8232">7308 15698 26 0,'0'0'36'15,"0"0"-2"-15,-17 10 3 16,17-10-16-16,0 0-4 15,0 0-5-15,0 0-3 16,0 0-2-16,21 5-1 16,0-5-2-16,16 2-2 15,1-2 1-15,9 2-1 16,1 0-1-16,0 2-1 16,-4-4 0-16,-3 2 0 15,-8 0-1-15,-12-6-1 16,-2 8-2-16,-19-4-3 0,20 5-6 15,-20-5-27-15,0 0 1 16,-24-1-2 0,24 1 2-16</inkml:trace>
  <inkml:trace contextRef="#ctx0" brushRef="#br0" timeOffset="151622.9758">7574 15523 88 0,'0'0'40'15,"0"0"1"-15,0 0-11 0,-13 31-21 16,1 4-3-16,8 11-2 16,-5 2-1-1,5 5-1-15,-2-1-1 16,0-4-2-16,4-12 1 0,2-9-3 15,4-6 0-15,-4-21-5 16,12 22-23-16,-12-22-9 16,0 0-2-16,0 0 1 15</inkml:trace>
  <inkml:trace contextRef="#ctx0" brushRef="#br0" timeOffset="153170.6169">8579 15483 43 0,'-11'-23'32'16,"11"23"2"-16,0 0-11 15,-10-38-8-15,10 38-3 16,12-29-1-16,7 19-2 16,-4-13-1-16,20 14-2 0,-2-10-1 15,11 15-1 1,-1 0 0-16,3 8-1 16,-6 9 0-16,-1 16-1 15,-16 11-1-15,-7 12 1 0,-16 9-1 16,-12 8 0-16,-11 2 1 15,-10 4-1-15,-9-8 0 16,-3-5-1-16,3-12 1 16,3-8-1-16,6-13 0 15,6-6 0-15,27-23-1 16,-25 19 1-16,25-19 0 16,0 0 0-16,25-4 1 0,-3 0-1 15,-1 0 2 1,6 4-1-16,0-2-1 15,2 2 1-15,0 2-1 16,-4 2 0-16,2-2 0 0,-4 4 0 16,-2 3-3-16,-3-7 1 15,1 8-2-15,-19-10-5 16,36 11-21-16,-36-11-11 16,33-7-1-16,-15-9 1 15</inkml:trace>
  <inkml:trace contextRef="#ctx0" brushRef="#br0" timeOffset="154109.5138">9798 15076 39 0,'0'0'35'16,"0"-17"1"-16,0 17-1 16,0 0-18-16,-2-32-4 15,2 32-3-15,0 0-1 16,0 0-2-16,0 0-1 15,-19 25-1-15,2 5-1 16,-5 24-1-16,-5 11-1 0,-2 21 0 16,-3 10 0-16,1 10-1 15,2 5 0 1,6 2-1-16,5-5 1 16,9-10-1-16,5-8 0 0,10-12 0 15,5-9 0-15,7-7 1 16,3-14-1-16,2-6 0 15,0-9 1-15,0-7 0 16,-2-10 0-16,1-1-1 16,-22-15 1-16,31 15 0 15,-31-15 0-15,21 6 0 16,-21-6-1-16,0 0 1 0,0 0-2 16,17 0 1-1,-17 0 0-15,0 0-1 16,0 0-1-16,0 0-3 15,0 0-3-15,0 0-33 16,0 0-1-16,-21-25-1 0,15 8 0 16</inkml:trace>
  <inkml:trace contextRef="#ctx0" brushRef="#br0" timeOffset="155205.7842">10489 14808 41 0,'5'-23'35'0,"-5"23"1"16,0 0 0-16,-7-19-21 15,11 42-4-15,-4-23-3 0,-10 52 0 16,4-14-3-16,8 21 0 16,-6-1-2-16,8 9 1 15,-8 0-3-15,2-4 0 16,2-5-2-16,-2-12 1 16,2-6-3-16,-5-19-3 15,8 2-4-15,-3-23-27 16,-11-17-1-16,15-10-1 0,3-13 1 15</inkml:trace>
  <inkml:trace contextRef="#ctx0" brushRef="#br0" timeOffset="155558.0757">10749 14854 49 0,'21'-4'36'15,"-21"4"0"-15,-17 29 1 16,-6 5-25-16,-20-9-2 15,11 18-1-15,-15-5-3 16,11 6-1-16,-5-4-2 16,10-1-1-16,6-9-1 15,12-3 0-15,7-6 0 16,6-21 0-16,0 27-1 16,0-27 1-16,13 19 0 15,-13-19 1-15,25 20-1 16,-25-20 0-16,29 26 1 0,-7-6-1 15,-3-3 1-15,0 4-1 16,1 0 0-16,-3 0-1 16,0 0 1-1,-1-4-1-15,1-1-1 0,-17-16-2 16,25 19-2-16,-25-19-4 16,31 6-20-16,-31-6-11 15,19-25 0-15,-7 2 0 16</inkml:trace>
  <inkml:trace contextRef="#ctx0" brushRef="#br0" timeOffset="156298.4438">11220 14986 65 0,'0'0'38'0,"0"0"1"15,0 0-1-15,-2-19-27 16,2 19-3-16,0 0-1 16,0 0-3-16,0 0-1 15,0 0-1-15,0 0 0 16,0 0 0-16,0 0-1 16,0 0 0-16,0 0-1 15,0 0 1-15,8-17 0 16,-8 17 0-16,-4-17-1 0,4 17 1 15,-10-23-1-15,10 23 0 16,-19-22 0-16,19 22 1 16,-35-9-1-1,10 13 0-15,-4 7 1 0,-4 10 0 16,-3 4 0-16,-1 10-1 16,6 3 1-16,6 4 0 15,4-1-1-15,7-3 0 16,10-5 0-16,10-10 0 15,8-6 0-15,7-13 0 16,6-8 0-16,10-13-1 16,1-6 1-16,-1-8 0 15,-1-6 0-15,-5-3-1 0,-4 4 1 16,-5 7 0-16,-7 2 1 16,-15 27-1-16,4-23 1 15,-4 23-1 1,-23 31 0-16,3 11 1 0,-1 14 0 15,-4 17-1-15,0 11 0 16,4 8 1-16,3 0-1 16,11-2 1-16,11-5-1 15,11-20-1-15,8-13 1 16,10-22 1-16,2-16-1 16,3-18-1-16,1-13 2 15,-4-12-1-15,-7-17 0 0,-8-10 0 16,-7-3 0-1,-7-5 0-15,-10 3 0 0,-5 2 0 16,-7 7-1 0,-7 8 0-16,2 9-1 0,-4 10-1 15,3 10-3-15,-6-8-8 16,28 23-27-16,-18-17 0 16,18 17-1-16,6-23 0 15</inkml:trace>
  <inkml:trace contextRef="#ctx0" brushRef="#br0" timeOffset="156598.4504">11577 14708 54 0,'0'0'40'16,"-6"-23"0"-16,6 23 1 15,2 25-14-15,-2-25-19 16,17 44-2-16,2-13-2 16,10 9-1-16,0 2-1 15,10 8 0-15,-1-4-2 16,1-4 1-16,0-5-1 16,-7-8 0-16,-1-8-1 15,-6-10-3-15,2-1-1 16,-27-10-5-16,48-10-22 15,-34-11-8-15,1-6-2 16,-7-9 2-16</inkml:trace>
  <inkml:trace contextRef="#ctx0" brushRef="#br0" timeOffset="156778.2265">11976 14607 82 0,'-21'26'40'16,"-10"9"0"-16,0 13 0 15,-12 4-31-15,11 15-4 16,-9-2-1-16,8 2-3 16,4-4-4-16,2-18-4 15,29-5-33-15,-9-13 0 16,5-6-2-16,2-21 0 16</inkml:trace>
  <inkml:trace contextRef="#ctx0" brushRef="#br0" timeOffset="157497.4695">10111 15884 59 0,'-31'8'35'0,"31"-8"2"15,0 0-11-15,-27 7-12 16,46 1-4-16,-2-14-2 15,34 12-1-15,6-12-2 16,36 6 0-16,19-4-1 0,29 3 0 16,19-11-1-1,23 4 0-15,16-5-1 16,9-2 0-16,-2-3-1 16,-15 1 1-16,-21 0-1 0,-25 1 0 15,-26 3 0-15,-30 7 0 16,-31-1-2-16,-31 7 1 15,-27 0-4-15,0 0-7 16,0 0-30-16,-31 15-2 16,2-7 2-16,-6-5-2 15</inkml:trace>
  <inkml:trace contextRef="#ctx0" brushRef="#br0" timeOffset="159038.3286">10292 16204 34 0,'6'-27'36'16,"-6"27"1"-16,0-19 0 0,-16 0-19 16,16 19-5-16,0 0-2 15,-15 33-3-15,-4-10-1 16,5 27-2-16,-11-1-1 15,4 26 0-15,-4 6-2 16,5 9 1-16,1-6-2 16,8 1 1-16,5-8 0 15,10-12-2-15,3-6 2 16,9-13-1-16,3-11 0 16,4-8 0-16,-2-4 0 15,3-6-1-15,-5-2 1 16,-2-5-1-16,-17-10 0 15,27 9 0-15,-27-9 0 0,0 0-1 16,21 0 0-16,-21 0-2 16,0 0-2-16,-1-17-2 15,1 17-15-15,0 0-19 16,0 0-1-16,13-32 1 16,-9 14 0-16</inkml:trace>
  <inkml:trace contextRef="#ctx0" brushRef="#br0" timeOffset="159749.9414">10329 16757 37 0,'0'0'33'16,"0"0"0"-16,-10-25 1 16,18-2-21-1,17 17-4-15,-10-18-2 16,20 10 0-16,-2-10 0 0,13 14-2 16,-7-3 0-16,7 19 0 15,-11 4-1-15,-1 17 0 16,-9 5-1-16,-5 16-1 15,-11 3 0-15,-5 6 0 16,-6-3 0-16,-2-2-1 16,1-10 0-16,1-9-1 15,0-6 1-15,2-23-1 0,0 23 0 16,0-23 1-16,0 0-1 16,5-19 0-16,-5 19 0 31,0-34 0-31,-1 14 0 0,-7-3 0 0,-4 6 0 15,-5 4-1 1,-10 3 2-16,-4 12-1 0,0 4 0 16,-2 7 0-16,2 6 1 15,3 4-1-15,4 6 1 16,9-2-2-16,9 4 3 16,8-3-3-16,6 1 2 15,5-6-2-15,10-9 1 16,4-7 0-16,4-3-1 0,-2-12-1 15,4 1-3-15,-8-16-3 16,14 13-20 0,-20-15-11-16,-4 4-2 15,-5-4 1-15</inkml:trace>
  <inkml:trace contextRef="#ctx0" brushRef="#br0" timeOffset="160262.3338">10842 16425 35 0,'0'0'34'15,"29"-29"0"-15,-6 18 1 16,-2 9-22-16,-8-21-3 16,16 23-1-16,-29 0-2 15,33 5-1-15,-33-5-2 16,8 37 1-16,-20-12-2 15,-3 15 0-15,-10 0 0 16,-2 3-2-16,-6-3 0 16,4-2 1-16,2-7-2 15,4-4 1-15,6-10 0 0,17-17 0 16,-14 17-1-16,14-17 1 16,0 0 0-16,33-7-1 15,-14-1 0-15,6-2 1 16,2 5-1-16,4-5-1 15,0 6-1-15,-2-3-1 16,4 14-4-16,-14-20-14 16,6 19-18-16,-8-1 0 15,-17-5-1-15,22 23 1 16</inkml:trace>
  <inkml:trace contextRef="#ctx0" brushRef="#br0" timeOffset="160474.6021">11129 16797 51 0,'21'0'36'16,"-21"0"2"-16,39-6-2 16,-16 4-24-16,-2-7-7 15,12 3-3-15,-6 4-2 16,-4-11-7-16,12 7-26 15,-14 2-4-15,-21 4 2 16,23-19-2-16</inkml:trace>
  <inkml:trace contextRef="#ctx0" brushRef="#br0" timeOffset="160682.3732">11334 16519 64 0,'-22'25'39'0,"15"2"0"15,-5 7 1-15,2 20-30 16,-7-14-3-16,11 18-1 16,-5-10-2-16,7-2-3 15,0-2-1-15,4-13-4 16,8-1-4-16,-8-30-18 16,0 0-13-16,23 0-1 15,-23 0 1-15,29-25 0 0</inkml:trace>
  <inkml:trace contextRef="#ctx0" brushRef="#br0" timeOffset="160954.5939">11524 16573 68 0,'0'0'39'0,"20"15"1"15,-9 6 0-15,-11-21-30 16,35 46-2-16,-16-19-3 16,12 11 0-16,-2-3-3 15,4 5 1-15,-2-5-3 16,-4-5 0-16,-2-3-1 16,-6-10-1-16,0 1-3 15,-19-18-5-15,35 2-27 0,-35-2-4 16,18-29 1-16,-13 0-1 15</inkml:trace>
  <inkml:trace contextRef="#ctx0" brushRef="#br0" timeOffset="161141.69">11899 16550 65 0,'-22'26'39'15,"-6"5"1"-15,-5 15 0 16,-4-6-29-16,6 20-4 15,-9-10-3-15,7 0-1 16,0 0-3-16,4-16-4 16,20 6-6-16,9-40-29 0,-14 23-1 15,14-23 0-15,14-21 1 16</inkml:trace>
  <inkml:trace contextRef="#ctx0" brushRef="#br0" timeOffset="161674.2873">11987 16270 39 0,'0'0'35'0,"0"0"0"16,24-25 0-16,1 25-22 15,-25 0-3-15,29-14-2 16,-29 14-1-16,28 2-1 0,-28-2-1 16,14 21-1-16,-18-2 0 15,-4 8-2-15,-7 2 0 16,-2 4-1 0,-5-5 0-16,5-3 0 0,0 0 0 15,5-6 0-15,12-19 0 16,-4 23-1-16,4-23 2 15,18 2-2-15,-18-2 1 16,30 0-1-16,-12 4 0 16,-1-4 0-16,-17 0-2 15,27 8-1-15,-9 3-3 16,-18-11-12-16,19-3-21 16,-19 3-1-16,29 3 0 0,-29-3 0 15</inkml:trace>
  <inkml:trace contextRef="#ctx0" brushRef="#br0" timeOffset="162006.6899">12410 16281 71 0,'0'0'39'0,"0"0"2"16,0 0-1-16,0 0-31 0,19 27-2 16,6 6-1-16,-7 7-1 15,7 17-2 1,0 7 0-16,-2 12-1 16,-8 1 0-16,-3 2-1 0,-6-3 1 15,-8-1-2-15,-6-8 1 16,-4-13-2-16,-5-8 2 15,-4-15-4-15,0-6 0 16,-10-21-5-16,31-4-34 16,-39-18 1-16,16-3-2 15,-4-9 1-15</inkml:trace>
  <inkml:trace contextRef="#ctx0" brushRef="#br0" timeOffset="162793.308">12553 15993 22 0,'0'0'34'16,"0"0"-1"-16,0 0 1 16,0 0-13-16,-16-21-8 15,16 21-5-15,0 0-2 16,29-17 0-16,-29 17-3 15,37-17 1-15,-16 7 0 0,10 8-2 16,-6-2 0-16,2 8 0 16,-6 2 0-16,-4 4-1 15,-17-10 0-15,6 28 0 16,-17-10 0-16,-7 5 0 16,-7-2-1-16,-2 2 1 15,-4-6-1-15,6-2 0 16,4-1-1-16,21-14 1 15,-23 15-1-15,23-15 1 16,0 0 0-16,29-27-1 16,-8 21 2-16,6-5-1 15,4-1 0-15,2 11 1 16,-2 2-1-16,-1 5 0 0,-5 6 1 16,-7 7 0-16,-18-19 0 15,15 36 0-15,-19-15 0 16,-5-3 1-16,-11-5-1 15,-5-1-1-15,-2-3 1 16,-3-1-1-16,-1-4 0 16,0-4-1-16,6 0-1 15,-2-4-3-15,27 4-3 16,-35-2-30-16,35 2-2 16,0 0 0-16,12-27 1 15</inkml:trace>
  <inkml:trace contextRef="#ctx0" brushRef="#br0" timeOffset="163042.6306">13056 15919 66 0,'0'0'40'0,"15"19"0"15,-30 2 1-15,19 15-30 16,-33-9-4-16,12 15-1 15,-14-1-2-15,6 5-1 16,-2-4-3-16,2 0 0 16,3-9-1-16,1-8-1 15,8 1-4-15,-7-14-3 16,28 5-26-16,-8-17-5 16,0 0 0-16,0 0 0 0</inkml:trace>
  <inkml:trace contextRef="#ctx0" brushRef="#br0" timeOffset="163386.7734">13048 16162 38 0,'27'-9'38'0,"0"1"0"16,4 4 1-16,-19-13-19 15,28 26-5-15,-40-9-5 16,43 10-3-16,-43-10-2 15,21 27-2-15,-23-8-1 0,-10 6-1 16,-9-2 0 0,-4 6 0-16,-8-1 0 15,0-1-1-15,1-2 0 16,5-2 1-16,4-7-1 0,23-16 0 16,-20 23 2-16,20-23-2 15,20 7 1-15,1-7 0 16,6-2 0-16,6-3-1 15,3-1 0-15,1-4-2 16,3 8-2-16,-11-17-9 16,-2 13-28-16,-6-3 0 15,-3 7-1-15,-18 2 0 16</inkml:trace>
  <inkml:trace contextRef="#ctx0" brushRef="#br0" timeOffset="164394.1516">13459 14975 37 0,'-19'-8'33'15,"19"8"2"-15,-18-13-1 16,9-8-20-16,9 21-3 16,6-23-2-16,-6 23 0 15,0 0-2-15,30-12-1 16,-30 12-1-16,45 29 0 16,-10 2-2-16,13 20 0 15,6 13-2-15,13 22 2 16,1 8-2-16,-1 19 0 0,-7 4 2 15,-14 10-2 1,-15-1 0-16,-15 1 0 16,-18-10 1-16,-12-10-1 15,-13-13 0-15,-8-13 0 0,-5-12 0 16,-1-17 0-16,-5-8 0 16,8-13 0-16,-3-3 0 15,10-12 0-15,2-7-1 16,6-3 0-16,6 0 0 15,17-6 0-15,-18 7-1 16,18-7-1-16,0 0-2 16,-3-21-9-16,3 21-29 15,0 0 0-15,0 0-1 16,0 0 0-16</inkml:trace>
  <inkml:trace contextRef="#ctx0" brushRef="#br0" timeOffset="199323.0161">11634 10154 14 0,'0'0'27'0,"-19"4"1"16,19-4-6-16,0 0-6 0,0 0-3 16,21-17-2-16,-17-2-1 15,19 11-2-15,-7-13-1 16,15 11-2-16,-6-7 1 15,13 10-2-15,-3-3 0 16,11 4-1-16,-3 0-1 16,13 3 1-16,-4-5-1 15,11 6 1-15,-1-4-2 16,8 2 2-16,-5 1-1 16,5 3 0-16,-7-2 0 15,5 4-1-15,-3-1 1 16,1 5-1-16,1 2 0 15,3 2 0-15,1 1 1 0,6 6-1 16,4 6 0-16,2 2 0 16,-2 8 0-16,0 7 0 15,-2 2-1-15,6 6 1 16,-2 0 0-16,-4 4 0 16,2-2-1-16,0 6 1 15,-2-5 0-15,2 1 0 16,-2 0 0-16,-13 2 0 15,-6-3 0-15,-8 3-1 16,-10 2 2-16,-5 3-1 16,-10 3 0-16,-6-1-1 15,-9 6 1-15,-3 4-1 16,-3 2 1-16,-4 2 0 0,-2-2-2 16,-2 3 2-16,-4 1-1 15,-1 2 1-15,-1-3-1 16,-5 1 1-16,-7-2-1 15,-7 0 1-15,-7 2 1 16,-13-1-2-16,-3 1 0 16,-10-2 0-16,-1 0 1 15,-9-1-1-15,3 5 0 16,1 2 0-16,4-5-1 16,4 9 2-16,6-5-1 15,4-1 0-15,4 2 0 16,11-5 0-16,6-3 0 0,6-2 0 15,7-6 1-15,7-5-1 16,5-1 0-16,5-1 0 16,3 1 0-1,6-3 0-15,-3 1 0 0,5-1 0 16,-1 2-1-16,5 1 1 16,-3-1 0-16,7 7 1 15,-3-2-1-15,2 6 0 16,0 2 0-16,2-2 1 15,1 6-1-15,-1-2-1 16,0 2 2-16,-4 0-2 16,2 1 1-16,1-3 0 15,-3 2 0-15,-2 4 0 16,1-5 0-16,-3 3 0 16,0-2-1-16,3-2 2 15,-1-2-2-15,-1 7 2 16,1-5-1-16,0 6 0 0,1-2 1 15,-1 1-2-15,0 1 1 16,-3 0-1-16,-3 1 1 16,1-1 0-16,0 1 0 15,-1-5-1-15,3 0 0 16,1 0 2-16,-1-2-1 16,1 2 0-16,-1-6 0 15,-1 2 0-15,-3 3 0 16,-1 5 0-16,-3 0 0 15,0 1 0-15,-4 3 1 16,0-1-1-16,0 1 1 16,-2-3-1-16,0-1 1 15,-6 0 0-15,0 1 0 0,-4 5-1 16,3-3 0-16,-3 2 1 16,-1 5-1-16,1 1 0 15,2 0 0-15,-2-2 0 16,3-2 0-16,-1-1 1 15,-4-8-1-15,1-5 0 16,-3-2 1-16,-1-5-2 16,-2-6 2-16,-1-3 0 15,3-2-1-15,-1-12 0 16,3-2-1-16,1-9-1 16,5-10-3-16,7-21-3 15,0 0-23-15,-6-42-11 16,15-4-1-16,1-14-1 0</inkml:trace>
  <inkml:trace contextRef="#ctx0" brushRef="#br1" timeOffset="235449.1339">7721 355 1 0,'0'0'23'15,"-46"-29"2"-15,46 29-1 16,-33-19-20-16,10 7-2 16,-4 8-2-16,-2 6-2 15,-10 4 0-15,-5 7 0 16,-4 7 0-16,-6 18-1 16,-2-6 2-16,-4 24 0 15,-4 4 0-15,0 16 0 0,-5 9 0 16,-2 13 1-16,-12 11-1 15,-4 12 1-15,-8 23 0 16,-5 7 0-16,-6 18 0 16,-6 5 0-16,6 16 1 15,0 6 1-15,8 13 0 16,1 4 1-16,8 8 0 16,5 5 0-16,5 14 0 15,1 13 1-15,1 17-3 16,-6 12 1-16,2 16 0 15,-4 12 1-15,6 11 0 16,0 5 0-16,18 9 0 0,7-3 0 16,27 4 1-16,15-8-2 15,20 6 0-15,13-8-1 16,21 10-1-16,10-1 2 16,12 7-1-16,5 3 0 15,11 2-1-15,8 2 2 16,16 0-1-16,18-7 1 15,15-14 0-15,19-17-1 16,25-24 0-16,26-16 0 16,19-20 0-16,20-25 1 15,26-19-1-15,14-20 0 16,19-17 1-16,13-20-1 16,21-12 0-16,8-31 0 0,20-18 0 15,11-30-1-15,14-26 1 16,9-28 0-16,19-31 0 15,8-26 0 1,6-33-1-16,4-22-1 0,-4-33-1 16,-8-15-1-16,-17-28 1 15,-13-10 0-15,-34-28 0 16,-16-15 1-16,-30-19-1 16,-19-17 3-16,-25-14 1 15,-21-19-1-15,-20-17 0 16,-19-16-1-16,-15-11 1 15,-21-17 0-15,-28-10 2 16,-26-20 0-16,-22-4 1 0,-31-7-1 16,-15-4 2-16,-30-13 1 15,-19 14-2 1,-28-2 0-16,-12 11-2 16,-28 7 0-16,-18 17-1 0,-27 3 1 15,-31 17-2-15,-40 15 0 16,-34 9 0-16,-37 10 0 15,-47 24 1-15,-39 17-1 16,-42 33 0-16,-41 28 0 16,-28 41 1-16,-33 30-1 15,-28 52 0-15,-30 37 1 16,-10 46-2-16,-13 34-2 16,-6 19-4-16,17 41-12 15,8 11-16-15,14-4-1 16,36 6 0-16,23-11 0 15</inkml:trace>
  <inkml:trace contextRef="#ctx0" brushRef="#br1" timeOffset="237853.3098">5111 6401 29 0,'0'0'29'16,"31"53"1"-16,-10-14-1 15,26 1-15-15,3 33-14 16,17 19 0-16,12 25 2 16,10 15-1-16,9 29 2 15,7 12 0-15,18 17 2 16,2 0-1-16,26 15 2 16,5-11-1-16,33 3 0 0,10-11 0 15,32-1 0-15,24-17-1 16,32-1-1-16,26-9 0 15,30-13-1-15,23-5-1 16,30-15 1-16,30-25-1 16,24-23 0-16,22-35-1 15,18-29 1-15,19-28-1 16,16-35 1-16,9-36 0 16,10-29-1-16,-8-22 1 15,0-8 0-15,-22-7-1 16,-30-9-1-16,-29 4-5 15,-56-3-29-15,-42-8-2 16,-54 6 1-16,-70-6-3 0</inkml:trace>
  <inkml:trace contextRef="#ctx0" brushRef="#br1" timeOffset="238885.5801">5221 5973 46 0,'-15'-42'30'16,"26"7"-1"-16,-11-15-4 15,20-11-24-15,7-10-2 16,17 0 1-16,10-12-1 16,13 3 2-16,11-8-1 15,8 5 0-15,7 1 0 16,7-1-1-16,10-3 2 16,4-4-2-16,11 3 1 15,8-3 0-15,18-2 0 16,11 0 0-16,15-2 1 15,10 6 1-15,14 7 0 0,11 5 1 16,12 8 0-16,-6 3 0 16,2 13 0-16,-10 1 0 15,0 10-1-15,-13 1 0 16,-6 4-1-16,-12-1 0 16,-7-1-1-16,-8-1 0 15,-6-3 0-15,-5 0 0 16,-1-2 0-16,-2-4-1 15,3 4 1-15,1-2 0 16,6 6 0-16,8 1 1 16,6 10-1-16,11-1 1 15,13 9-1-15,7 7 0 16,5 5 0-16,4 7 1 0,6 6-1 16,0 5 0-16,6 6 0 15,-5 8 0-15,-5 10 0 16,0 5 1-16,-3 5-1 15,1 5 1-15,8 3-2 16,3 5 2-16,5 4-1 16,13 9 0-16,9 3 0 15,5 7 1-15,3 4-2 16,-3 7 1-16,-10 8 1 16,-12 3-2-16,-13 10 2 15,-27-1 0-15,-20 7 1 16,-22-2 0-16,-13 8 0 15,-12-1 0-15,-11 5-1 0,-12 5-2 16,-21-11-9-16,-3 2-23 16,-13 13 1-16,-31-7-2 15,-12 7 1-15</inkml:trace>
  <inkml:trace contextRef="#ctx0" brushRef="#br1" timeOffset="240016.4618">10732 5727 6 0,'7'-30'27'0,"15"18"2"16,-22 12 0-16,2-32-16 15,-2 32-2-15,0 0-1 16,0 0-1-16,-24 19-2 15,-1 9-3-15,-21 3-2 16,-16 15-1-16,-23 12 1 16,-24 17-1-16,-32 15 3 15,-27 23-2-15,-33 12 2 0,-13 20-1 16,-23 13 0 0,-10 14 0-16,-19 7 0 15,0 11-1-15,-4-2-1 16,11 3 1-16,7-5-1 0,3 0 1 15,10-5 0-15,17-9-2 16,25-16 2-16,27-16-1 16,20-17 1-16,24-24-2 15,18-12 1-15,24-14-1 16,10-20 2-16,16-5 0 16,1-11 0-16,5 1 0 15,-4-5-1-15,3-1 1 16,5-7-1-16,8-2 0 15,3-6-1-15,8-3-1 16,10-3-1-16,0-9-3 16,19 16-13-16,0-18-20 15,0 0 0-15,0 0-1 0,0 0 1 16</inkml:trace>
  <inkml:trace contextRef="#ctx0" brushRef="#br1" timeOffset="240873.7482">6697 7294 34 0,'0'0'31'16,"0"0"2"-16,23-11 0 16,-23 11-22-16,0 0-2 0,21 34 0 15,-19-14-3-15,11 18-1 16,-5-5-1-16,4 13-2 16,-6 0 0-16,1 4-1 15,-1-4 0-15,-2-6-1 16,-2-8 1-16,2-7 1 15,-4-7 1-15,0-18-1 16,0 0 0-16,0 0 1 16,2-25 0-16,1 2-1 0,-4-6 0 15,4-6-1 1,-1-5 0-16,4 2 1 16,2-4-2-16,1 5 1 15,7 3-1-15,1 3 1 0,6 2-2 16,2 8 1-16,8 6-2 15,-4-4-2-15,14 15-4 16,-16-15-28-16,13 5-1 16,3-5-1-16,-7 0 0 15</inkml:trace>
  <inkml:trace contextRef="#ctx0" brushRef="#br1" timeOffset="241461.0398">7277 7206 42 0,'0'0'32'16,"2"-25"2"-16,-2 25-1 0,35-23-22 15,-20-2-4-15,20 8-1 16,-6-10-2 0,10 6-2-16,-1 0-2 15,-3-4-4-15,7 15-12 0,-5-5-17 16,-14-6-1-16,0 11 0 15,-23 10 0-15</inkml:trace>
  <inkml:trace contextRef="#ctx0" brushRef="#br1" timeOffset="241657.6233">7385 7172 47 0,'29'-4'33'0,"-8"-11"1"16,10 7-2-16,-8-2-23 16,1-13-4-16,8 2-4 0,-1 10-7 15,-10-3-26-15,-5-7 0 16,3 10-1-16,-11-9 0 16</inkml:trace>
  <inkml:trace contextRef="#ctx0" brushRef="#br1" timeOffset="242165.6299">7731 6732 14 0,'9'-23'29'16,"9"18"2"-16,-18 5 1 16,17-35-17-16,8 26-1 15,-10-18 1-15,20 17-4 16,-12-15-2-16,14 16-3 16,-12-7-1-16,6 10-1 15,-10-1 0-15,0 16-1 16,-21-9-1-16,16 39 1 15,-24-7-1-15,-6 14 0 16,-7 2-1-16,-2 8 0 0,-6 0 0 16,0-3-1-16,0-5 1 15,2-7-1-15,6-11 0 16,8-7 0-16,1-5 1 16,12-18-1-16,0 0 1 15,0 0 0-15,0 0-1 16,21 7 0-16,-3-14 1 15,5 1-1-15,4-4 1 16,2-5-2-16,3 5 0 16,-1-5-1-16,6 5-2 15,-10-11-4-15,21 19-16 16,-15-15-14-16,-2 0 0 16,0-2 0-16,-2-8 1 0</inkml:trace>
  <inkml:trace contextRef="#ctx0" brushRef="#br1" timeOffset="242701.2385">8552 6447 64 0,'0'0'36'16,"0"0"1"-16,0 0-1 15,0 0-25-15,0 0-3 16,0 0-1-16,21 9-3 15,-21-9 0-15,0 0-1 16,0 0-1-16,18 19-1 0,-18-19 1 16,0 0-1-16,0 0-1 15,0 0 1-15,0 0-1 16,0-21 1-16,0 21-1 16,-31 0 1-16,6 10-1 15,-6 7 1-15,-6 8-1 16,1 6 0-16,-3 5 0 15,6 6 1-15,6-1-1 16,12-5 0-16,5-7 0 16,12-6 1-16,-2-23-1 15,33 23 1-15,-8-23 0 16,4-12-1-16,4-5 0 0,-2-10 1 16,1-5-1-16,-1-3 0 15,-4 1 1-15,-6 7 0 16,-3-2 0-16,-18 29 0 15,25-25 0 1,-25 25 1-16,0 0-1 0,17 38 0 16,-9-11 1-16,7 4-1 15,5 2-1-15,12-7 1 16,7-3-1-16,17-17-1 16,15-6-4-16,8-32-7 15,20 5-30-15,1-25 0 16,2-9-1-16,-1-16 0 15</inkml:trace>
  <inkml:trace contextRef="#ctx0" brushRef="#br1" timeOffset="265968.9571">17596 10448 24 0,'0'0'33'0,"-5"-19"0"16,5 19 0-16,-24-27-18 15,24 27-2-15,0 0-3 16,0 0-2-16,-17-17-2 15,17 17-1-15,0 0-1 16,0 0 0-16,0 0-1 16,0 0 1-16,0 0-1 15,0 0 0-15,-10 17-1 0,10-17 1 16,0 0-2 0,0 0 0-16,0 0 0 15,-5 17 0-15,5-17 0 16,0 0 0-16,0 0 0 0,0 0 1 15,0 0-1-15,0 0 0 16,0 0 0-16,0 0 0 16,0 0 1-16,-2-17-1 15,2 17 0-15,0 0-1 16,-4-17 1-16,4 17 0 16,-2-18 0-16,2 18-1 15,-6-26 1-15,4 8-1 16,-2 1 1-16,-1-4 0 15,-1 2 0-15,6 19-1 16,-19-27 0-16,19 27 1 16,-33-16-1-16,13 18 0 15,-9 4 0-15,-1 10 0 0,-3 7 1 16,-2 9-1-16,2 5 1 16,2 9-1-16,3 5 0 15,4-1 0-15,9 4 0 16,7-4 0-16,8-6 0 15,12-13 0-15,5-10 0 16,14-14 0-16,4-12-1 16,3-11 2-16,5-16-1 15,-1-12 0-15,-1-6 0 16,-5-6 0-16,-3 6 0 16,-10 0 0-16,-3 6 1 15,-9 4-2-15,-3 15 2 16,-8 8-1-16,0 17 0 0,0 0 0 15,-31 38 1-15,12 12 0 16,-4 19-1-16,-4 19 0 16,-4 16 1-16,6 17 0 15,0 5-2-15,9 5 1 16,6-10 0-16,10-10 0 16,10-13 0-16,7-18 0 15,9-16-1-15,4-26 1 16,7-21 0-16,-2-17-1 15,1-17 1-15,-1-18 0 16,-4-11 0-16,-6-9 0 16,-6-10 0-16,-9-1 1 0,-8 3-1 15,-10-2 0-15,-5 3 0 16,-10 7 0-16,-4 9-2 16,-6 0 0-1,4 17-1-15,-8-2-4 0,18 29-10 16,-8-5-25-16,10 9 1 15,17-2-1-15,-27 17 2 16</inkml:trace>
  <inkml:trace contextRef="#ctx0" brushRef="#br1" timeOffset="267134.4062">17693 10851 19 0,'0'0'34'15,"0"0"-1"-15,0 0 2 16,0 0-12-16,0 0-7 16,0 0-5-16,0 0-2 0,0 0-2 15,0 0-2 1,23-10-1-16,-4-1-1 0,1-10 0 16,1-2-1-1,2-8-1-15,-2-4 0 0,-2-1 0 16,-1-1-1-16,-9 5 1 15,-1 1 0-15,-14 10-1 16,6 21 2-16,-31-17-1 16,6 26 0-16,-4 9 0 15,-1 10 1-15,-3 7-1 16,4 11 0-16,6-2 1 16,9-2-2-16,10 2 1 15,12-1-1-15,6-11 0 16,9-3-1-16,8-8-1 15,-1-13-1-15,11-3-2 16,-6-18-2-16,13 9-5 16,-25-28-11-16,14 3-15 0,-10-8-2 15,-4-1 2-15,-4 4 2 16,4 5 21-16,-21-12 15 16,4 15 0-16,0 6 0 15,-6 20 28-15,2-21 8 16,-2 21-1-16,0 0 2 15,0 0-14-15,6 23-7 16,-6-23-4-16,9 33-3 16,-9-12-2-16,10 12-1 15,-6-6-2-15,1 1 0 16,-1-5-1-16,-2 0-1 16,-2-23-2-16,4 25 1 15,-4-25-1-15,0 0 0 0,14-17 0 16,-7-4 0-16,1-2-1 15,2-8 1-15,1 0 0 16,3 1 0-16,-1-3-1 16,1 6 1-16,1 4 0 15,1 6-1-15,-16 17 1 16,32-15 1-16,-14 15-1 16,-1 9 1-16,-17-9 0 15,27 39 0-15,-19-12-1 16,0 3 1-16,-7 3-1 15,1-1 1-15,-2 1-1 16,-2-6-1-16,1-4 0 0,1-23-1 16,7 29-3-16,-7-29-2 15,23-2-4-15,-17-27-8 16,21 16-15-16,-9-14-5 16,3-4 1-16,-2-11 9 15,16 19 10-15,-20-16 11 16,8 9 8-16,-1 12 12 31,-11-3 16-31,-11 21 8 0,14-19-1 0,-14 19-5 16,-20 16-8-1,16 16-7-15,-24-11-5 0,10 20-3 16,-11-3-2-16,12 6 0 16,0-4-3-16,11-1 0 0,2-5-1 15,12-5-1-15,9-8 1 16,10-9-2-16,10-7-1 15,-1-12-2 1,9 3-4-16,-16-23-16 0,9 8-16 16,-5-8-1-16,-2 0-1 15,-10 0 2-15</inkml:trace>
  <inkml:trace contextRef="#ctx0" brushRef="#br1" timeOffset="267528.9413">19273 10225 49 0,'0'0'35'15,"38"0"0"-15,-11 0-2 16,-2-13-25-16,21 9-2 0,-11-5-4 16,4-3-5-16,1 14-17 15,-11 0-13-15,-29-2-2 16,0 0 0-16,0 0 0 16</inkml:trace>
  <inkml:trace contextRef="#ctx0" brushRef="#br1" timeOffset="267681.848">19209 10411 58 0,'0'0'35'0,"52"2"0"15,-13-4-12-15,-5-15-15 16,22 8-4-16,-8 3-10 16,1 0-26-16,-13-13-1 15,7 7-2-15,-12-9 0 0</inkml:trace>
  <inkml:trace contextRef="#ctx0" brushRef="#br1" timeOffset="268076.8807">20289 9880 61 0,'0'0'39'16,"0"0"-1"-16,0 0-6 15,17 37-19-15,-17-37-3 16,0 53-2-16,-5-26-2 15,8 17-2-15,1-2-1 16,0 8-1-16,2 2 0 16,-2 2 0-16,0-4-1 15,0 0-1-15,-1-8 0 16,1-4 0-16,-2-5-3 0,-2-10-1 16,6 2-3-16,-6-25-12 15,0 0-21-15,-21 5-1 16,3-1 1-1,-1-4-1-15</inkml:trace>
  <inkml:trace contextRef="#ctx0" brushRef="#br1" timeOffset="268296.6932">20058 10511 45 0,'0'0'38'0,"-22"0"1"16,22 0-1-16,25 6-21 15,-15-23-5-15,31 21-3 16,-5-18-3-16,22 8-2 15,6-3-1-15,5 3-1 0,-1-2-1 16,-3 5 0-16,-5-3-1 16,-10 0-1-1,-2 4-2-15,-17-9-3 0,2 16-5 16,-33-5-28-16,19-21-2 16,-13 0 1-16,-8-4 0 15</inkml:trace>
  <inkml:trace contextRef="#ctx0" brushRef="#br1" timeOffset="268581.2891">19757 9878 50 0,'0'0'36'0,"31"-32"1"16,-1 12 1-16,15 15-26 16,-3-20-5-16,28 13 0 15,-7-7-3-15,14 11-1 16,-5-1-2-16,1 1 0 16,0 6-4-16,-13-5-3 15,12 20-11-15,-17-9-21 16,-12-6 1-16,-5 2-1 15,-12 2 0-15</inkml:trace>
  <inkml:trace contextRef="#ctx0" brushRef="#br1" timeOffset="269017.0412">20457 9928 39 0,'0'0'35'0,"-19"2"2"15,-8 4-1-15,-24-4-22 16,30 26-3-16,-25-14-2 15,19 15-3-15,-8-2-1 0,12 11-2 16,6-4 0-16,19 7-1 16,9-7-1-16,14-1 1 15,12-10 0-15,13-6-1 16,4-11 0-16,8-14 0 16,-4-9-1-16,-2-10 2 15,-12-6-1-15,-6-7-1 16,-14-2 1-16,-15 2 0 15,-15-1-1-15,-11 5 0 16,-12 5 0-16,-6-1-3 16,5 20-4-16,-19-9-31 15,15 13-2-15,3 5 0 0,6 1 0 16</inkml:trace>
  <inkml:trace contextRef="#ctx0" brushRef="#br1" timeOffset="270403.091">21248 9982 9 0,'17'0'23'15,"-17"0"-7"-15,0 0-3 16,0 0-2-16,0 0-1 16,0 0-3-16,10-17-1 0,-10 17-2 15,0 0 0-15,0 0 0 16,0 0-1-16,0 0 1 16,0 0 0-16,0 0 0 15,0 0-1-15,0 0 1 16,0 0-2-16,0 0 1 15,0 0 0-15,0 0 0 16,0 0 0-16,0 0 0 16,0 0 0-16,0 0 0 15,0 0 1-15,0 0-1 16,0 0-1-16,0 0 1 16,0 0-1-16,0 0 0 15,0 0-1-15,0 0 0 0,0 0 0 16,0 0 0-16,0 0 0 15,0 0 0-15,0 0 0 16,0 0 0-16,0 0 0 16,0 0 0-16,0 0 0 15,0 0 0-15,0 0-1 16,0 0 1-16,0 0 0 16,0 0 0-16,0 0-1 15,15-18 0-15,-15 18 1 16,0 0-1-16,0 0 1 15,0 0 0-15,0 0 0 16,0 0 0-16,0 0-2 16,0 0-3-16,29-2-12 0,-29 2-20 15,21-2-2-15,-21 2 0 16,0 0 0-16</inkml:trace>
  <inkml:trace contextRef="#ctx0" brushRef="#br1" timeOffset="271105.1925">20920 10254 12 0,'4'-19'33'15,"-4"19"3"-15,0 0-1 16,2-23-13-16,-2 23-6 16,0 0-3-16,7 21-3 15,-7-21-2-15,-6 31-2 16,-1-12-2-16,7 15 0 16,-8-3-1-16,2 6 0 15,0 1-1-15,1 2-1 16,1-3 0-16,4-3 0 15,2-3 0-15,2-6 0 16,3-2 0-16,5-4-1 16,-12-19 1-16,35 25 0 0,-12-19-1 15,6-4 0-15,2-4 1 16,1-2-1-16,1 0 0 16,0-2-1-16,-2 1 1 15,-6-5-2-15,-2 6-1 16,-23 4-3-16,33-9-9 15,-33 9-25-15,9-27 0 16,-12 6-1-16,-5 1 1 16</inkml:trace>
  <inkml:trace contextRef="#ctx0" brushRef="#br1" timeOffset="271325.8264">20763 10264 53 0,'33'2'35'0,"6"-10"1"16,11 10-1-16,12 0-28 16,-10-10-3-16,0 2-8 15,8 1-29-15,-12 5-2 16,-17-4-1-16,-10 10 0 15</inkml:trace>
  <inkml:trace contextRef="#ctx0" brushRef="#br1" timeOffset="271497.1452">20821 10427 43 0,'35'-14'33'0,"19"9"-1"15,-4-15-1-15,2 7-30 16,2 9-29-16,-5-19-3 16,6 19-2-16,-20-15 1 15</inkml:trace>
  <inkml:trace contextRef="#ctx0" brushRef="#br1" timeOffset="272293.8529">21828 9855 36 0,'0'0'35'16,"21"-7"-5"-16,-24-15-6 0,3 22-5 15,1-21-3 1,-1 21-4-16,-17-21-3 15,17 21-1-15,-54-13-3 16,14 15-1-16,-20-4 0 0,-2 15-1 16,-9-1 0-16,-1 7-2 15,3 2 1-15,9 4-1 16,12 0 0-16,15 0 0 16,18 2-1-16,17-10 0 15,17 0 0-15,16-5 0 16,9-7 0-16,4-1 0 15,2-6 0-15,-5 0 0 0,-7-1 0 16,-11-1 0-16,-27 4 1 16,0 0-1-16,-21 0 1 15,-17 11-1 1,-11 7 1-16,-1 7 0 0,2-1 0 16,7 9 0-16,11 4 0 15,18-3 0-15,20 2 0 16,21-3-1-16,15-2 1 15,16-6-1-15,7-6 0 16,9-6 1-16,-3-3-2 16,-4-8 0-16,-7-4-2 15,-16-8-1-15,-1 10-5 16,-45 0-27-16,29-25-6 16,-29 25 0-16,1-25 1 15</inkml:trace>
  <inkml:trace contextRef="#ctx0" brushRef="#br1" timeOffset="272637.6131">22075 10200 83 0,'0'0'41'0,"19"-5"0"15,-24-13-12-15,5 18-20 16,-25 22-3-16,7 1-2 16,-5 0-1-16,6 5-1 15,1-3-1-15,10 4 0 16,12-6-1-16,10-6 0 0,11-5 0 16,7-12 0-16,5-10 1 15,1-3-1-15,-3-8 1 16,-4-4-1-1,-14-2 0-15,-7 0 0 0,-10 2-1 16,-12 2-2-16,10 23-8 16,-23-15-30-16,2 9-1 15,-2-2 0-15,3 8-1 16</inkml:trace>
  <inkml:trace contextRef="#ctx0" brushRef="#br1" timeOffset="275405.3071">16931 12151 33 0,'0'0'31'0,"-21"-11"3"15,21 11-12-15,0 0-2 16,-2-29-4-16,2 29-4 16,0 0-1-16,19 4-2 15,-19-4-2-15,0 0 0 0,8 19-1 16,1 8-2 0,-5 2 0-16,6 5-2 15,-2 3 1-15,3 3-2 0,-1 4 0 16,1-2-1-16,-1-2-1 15,-2-5 1-15,3-10-1 16,-7-2 0-16,4 0-2 16,-8-23-3-16,10 33-3 15,-10-33-21-15,0 0-9 16,-22 11 0-16,22-11-1 16</inkml:trace>
  <inkml:trace contextRef="#ctx0" brushRef="#br1" timeOffset="275664.9605">16574 12702 51 0,'0'0'36'0,"0"0"1"16,0 0 1-16,19 15-23 16,-1-32-4-16,36 17-3 15,-2-17-1-15,19 11-2 16,2-10-2-16,5 9-1 15,-5-5-1-15,-6 3 0 16,-7-1-1-16,-13 2-2 16,-9 7-3-16,-19-13-4 15,14 24-17-15,-33-10-13 16,19-19 0-16,-15 1 0 16,-8 1 0-1</inkml:trace>
  <inkml:trace contextRef="#ctx0" brushRef="#br1" timeOffset="275996.4245">16084 12092 35 0,'-25'-10'35'0,"25"10"0"0,23-19 2 15,10-16-15-15,29 26-11 16,1-18-2-16,44 14 0 16,-3-14-3-1,23 11-1-15,-6-5-2 0,1 6-1 16,-8 3-2-16,-16 5-2 15,-13 9-2-15,-33-12-5 16,2 20-22-16,-33-5-8 16,-21-5 1-16,10 20-1 15</inkml:trace>
  <inkml:trace contextRef="#ctx0" brushRef="#br1" timeOffset="276493.6174">16867 12076 32 0,'18'-13'33'0,"-18"13"3"15,0 0 0 1,7 19-16-16,-36-13-6 16,14 34-4-16,-24-11 0 15,10 21-4-15,-9-4 0 0,13 11-2 16,0-7-1-16,19 0-2 15,16-8 1-15,20-15-2 16,17-13 0-16,13-12 0 16,11-12 0-16,2-11 0 15,4-10 0-15,-7-3 1 16,-14-9-3-16,-14 1 2 16,-15 0 0-16,-19 2 1 0,-16 3-2 15,-15 7 2 1,-14 1-2-16,-5 6 1 15,0 11-2-15,-9-5-7 16,21 15-29-16,-1 4-1 0,9 2 0 16,22-4-2-16</inkml:trace>
  <inkml:trace contextRef="#ctx0" brushRef="#br1" timeOffset="277237.6464">17658 12180 49 0,'29'-6'34'0,"-12"-1"2"15,10-5-10-15,12 14-11 16,-12-19-6-16,21 13-2 16,-9-6-5-16,7 5 1 15,-7-3-2-15,-5 2-2 16,-5 2-2-16,-29 4-5 15,33 0-9-15,-33 0-18 16,-31 10 0-16,-4 5 0 0,-17-3 1 16</inkml:trace>
  <inkml:trace contextRef="#ctx0" brushRef="#br1" timeOffset="277373.1166">17564 12274 39 0,'0'0'33'15,"-14"21"2"-15,31-15 0 16,16 0-20-16,-4-16-6 15,23 4-3-15,4-1-9 16,-4 1-28-16,6-15-3 16,6 9-2-16,-10-9 1 15</inkml:trace>
  <inkml:trace contextRef="#ctx0" brushRef="#br1" timeOffset="278372.8844">18947 11637 51 0,'3'-17'35'16,"-3"17"1"-16,0 0-7 16,0 0-14-16,0 0-6 15,0 0-2-15,0 0-3 16,0 0 0-16,-11 17-2 15,11-17 1-15,0 0-1 0,0 0-1 16,0 0 1-16,0 0-1 16,17-2 0-16,-17 2-1 15,0 0 0-15,-2-25 0 16,2 25 1-16,-9-25-1 16,9 25 0-16,-24-25 0 15,7 22 0-15,-8-1 0 16,-4 6 0-16,-6 2 1 15,1 3 0-15,-7 9-1 16,1 3 1-16,3 8 0 16,6 1-1-16,10 5 1 15,9-2 0-15,12-1-1 16,6-3 0-16,13-6 0 0,7-5 0 16,6-13-1-16,7-10 1 15,1-9 0-15,-5-8 0 16,0-5 0-16,-6 0 0 15,-4-4 0-15,-8 3 0 16,-7 1 1-16,-8 8-1 16,-2 21 1-16,-16-17-1 15,16 17 1-15,-36 23 0 16,14 9 0-16,1 10 0 16,2 10 0-16,2 10 0 15,9 5-1-15,6 4 0 16,8 2 1-16,9-6-1 15,8-8 0-15,8-9 1 0,8-12-1 16,5-9 0-16,0-13 0 16,1-13 0-16,-1-10 0 15,-3-9 0 1,-9-9 0-16,-8-3-1 0,-15-7 1 16,-9-1-1-16,-13-3 1 15,-14 5 0-15,-12-1-1 16,-3 6 1-16,-8 3-3 15,7 12-1-15,-7-11-9 16,15 18-26-16,4 5-2 16,14 2 2-16,17 0-2 15</inkml:trace>
  <inkml:trace contextRef="#ctx0" brushRef="#br1" timeOffset="279177.5308">19284 11940 41 0,'0'0'34'0,"0"0"0"16,8-25 2-16,-8 25-26 0,31-15-2 15,-31 15-3-15,44-23-1 16,-19 6-1 0,8-1-2-16,-4-3 0 15,0 2 0-15,-4-6 0 0,-4 4 0 16,-9-2 0-16,-7 6 1 16,-5 17 0-16,-19-14 0 15,-6 16 0-15,-4 16 1 16,-6-1-1-16,3 12 0 15,-1 5-1-15,8 5 1 16,7-3-1-16,15-3 0 16,6-5-1-16,13-7 0 15,9-5 0-15,4-9-1 0,6-5-1 16,-1-9 0 0,3-3-1-16,-8-11 0 15,4 4-1-15,-10-12 0 16,0 8 1-16,-8-4 0 0,-1 2 2 15,-6 6 1-15,-5-1 1 16,-3 18 2-16,0 0 0 16,0 0 1-16,0 0-1 15,0 0 1-15,8 23 0 16,2-1-1-16,-4-1 0 16,3 5-1-16,-1-3-1 31,3 1 1-31,-1-7-1 0,-10-17-1 0,21 19 1 0,-21-19-2 15,22-4 1 1,-22 4 0-16,23-29-1 16,-12 8 1-16,1-4-1 15,1-2 0-15,-1 4 1 0,-2 0-1 16,3 2 1-16,-1 4 0 16,-12 17 1-16,27-19-1 15,-27 19 1-15,27 6 0 16,-27-6-1-16,31 17 1 15,-31-17-1-15,27 31 1 16,-16-10-1-16,-1 2-1 16,-3-2 1-16,-7-21-2 15,20 34-2-15,-20-34-4 16,29 25-6-16,-29-25-20 16,25-9-4-16,-2-5-2 15,4-3 1-15</inkml:trace>
  <inkml:trace contextRef="#ctx0" brushRef="#br1" timeOffset="279393.3548">20233 11735 39 0,'0'0'38'16,"-25"-10"-1"-1,8 16 2-15,11 19-20 0,-19-23-7 16,25 23-3-16,0-25-2 16,4 44-2-16,13-23-2 15,16 2 0-15,7-6-1 16,14-1 0-16,2-10-2 15,6-6 0-15,2-2-1 16,-8-8-1-16,-2 0-3 16,-24-16-7-16,5 12-27 0,-35 14-3 15,4-27 2-15,-25 22-1 16</inkml:trace>
  <inkml:trace contextRef="#ctx0" brushRef="#br1" timeOffset="280273.1244">18746 12458 8 0,'0'0'31'15,"-21"12"1"-15,21-12 0 16,0 0-13-16,-23 7-5 16,23-7-4-16,0 0-1 15,0 0-2-15,19-2-2 16,0 8 1-16,-1-13-1 15,14 8 0-15,5-10-1 16,17 5 0-16,8-9 0 16,26 1 0-16,15-5 0 15,22 0 0-15,10-5-1 16,17 3 0-16,3-4 1 16,3 6-2-16,-12 2 0 15,-14 5 0-15,-22 0-1 0,-22 5-1 16,-18-3 1-16,-22 6-1 15,-15 4-1-15,-16 0-2 16,-17-2 0-16,0 0-4 16,4 23-10-16,-4-23-23 15,-33 21-2-15,4-9 0 16,-4-1 1-16</inkml:trace>
  <inkml:trace contextRef="#ctx0" brushRef="#br1" timeOffset="281208.9377">19716 12633 25 0,'35'-21'34'16,"-35"21"1"-16,25-18 0 15,-25 18-17-15,0 0-4 16,-25-7-5-16,-18 3 0 16,3 21-1-16,-24-9-3 0,3 11 0 15,-13 0-2-15,14 4 1 16,3-4-2-1,18 2 0-15,14-3-1 16,25-18-1-16,13 17 0 0,22-17 0 16,13-4-1-16,8-2 1 15,2-1 0-15,-4-5 0 16,-8 3 0-16,-13 1 1 16,-33 8-1-16,0 0 1 15,-15 21 0-15,-24 4 1 16,-13 2 0-16,0 7-1 15,-2 1 0-15,10 3 1 16,13-7-1-16,21-4 0 16,18-4 0-16,21-8-1 15,13-5 0-15,8-3 0 16,6-5 0-16,0-2-1 16,-4 0 0-16,-7-5-2 0,-5 6-4 15,-24-18-7-15,9 17-26 16,-25 0-1-16,25-7 0 15,-25 7 0-15</inkml:trace>
  <inkml:trace contextRef="#ctx0" brushRef="#br1" timeOffset="281473.223">19992 12901 72 0,'2'19'40'0,"-2"-19"0"16,-33 33 0-16,6-21-31 15,19 16-2-15,8-28-2 16,-5 35-1-16,5-35-2 0,42 15-1 16,-7-13-1-16,5-6 0 15,-1-1 1-15,-3-5-1 16,-3-3 0-16,-12-1 1 16,-21 14-1-16,12-27 1 15,-12 27-2-15,-25-29-1 16,25 29-6-16,-50-23-33 15,25 14 0-15,-4-3 0 16,2 9-1-16</inkml:trace>
  <inkml:trace contextRef="#ctx0" brushRef="#br1" timeOffset="286744.7242">21109 12147 44 0,'0'0'23'0,"0"0"-2"15,-8 22 0-15,8-22-5 16,0 0-2-16,0 0-5 16,0 0 0-16,0 0-2 15,0 0-1-15,0 0 2 16,17 21-4-16,-17-21 1 16,47 3-3-16,-13-6 0 15,11 1-1-15,3-4-3 16,2-2 1-16,2-1-4 15,-11-7 0-15,3 12-7 16,-44 4-15-16,19-15-9 0,-19 15 0 16,-38 17 0-16</inkml:trace>
  <inkml:trace contextRef="#ctx0" brushRef="#br1" timeOffset="286909.808">21066 12381 43 0,'-21'20'35'16,"15"1"2"-16,6-21-1 15,20 11-22-15,18 1-6 16,-5-16-2-16,17 2-3 16,2-8-3-16,2-9-6 15,14 10-16-15,-16-11-14 16,-10-3-1-16,-1 0 0 16,-10-3-1-16</inkml:trace>
  <inkml:trace contextRef="#ctx0" brushRef="#br1" timeOffset="287899.7242">22744 11407 1 0,'0'0'19'0,"6"-31"13"16,-6 31 0-16,18-27-15 0,-26-3-1 16,8 30 0-16,6-42-2 15,-6 42-2-15,0-37-2 16,0 37-2-16,-12-29-1 16,12 29-2-16,-21-28 0 15,21 28-2-15,-33-27 0 16,12 15-1-16,-6-1 1 15,-6 3-2-15,-6 4 1 16,-3 5 0-16,-6 1 0 16,-2 7 0-16,-2 1-1 15,3 7 0-15,5 4 0 16,5 4 0-16,5 6-1 0,3 6 1 16,4 3-1-16,6 6 1 15,3 8 0-15,5 2-1 16,3 5 1-16,6 6-1 15,2-3 1 1,8 5 0-16,4 2-1 0,3 0 1 16,3-2-1-16,1-2 1 15,-3-1 2-15,1-5-3 16,-3 2 1-16,3-5 0 16,-7-4 0-16,3-4 0 15,-5 0 0-15,2 0-1 16,-4-4-1-16,3 2 2 15,-5-6-1-15,-2 2 0 0,-2-3 1 16,2 3-1-16,-4-7 1 16,-1-3-1-16,-1 1 0 15,-2-6 0-15,-1-2 1 16,-5-4-1-16,1-4 0 16,-7-9 0-16,-1-1 1 15,-4 3-1-15,-4-10 0 16,-4 2 1-16,-2-4-1 15,-1-2 0-15,-3-2-1 16,-1 2 1-16,3 1-3 16,2-15-1-16,14 9-4 15,-10-28-27-15,22 7-8 16,3-13 0-16,12 3-1 0</inkml:trace>
  <inkml:trace contextRef="#ctx0" brushRef="#br1" timeOffset="288481.2801">22071 11944 14 0,'0'0'36'0,"0"0"-1"15,10-17 1-15,-10 17-14 16,0 0-6-16,-31 9-4 16,16 24-3-16,-22-4-1 15,8 19-2-15,-10 0 0 16,9 11-2-16,-1-1-1 0,19-1 0 16,10-5-1-1,18-10-1-15,14-9 1 16,13-14-2-16,11-13 0 15,8-12 1-15,-1-11-1 0,-3-10 0 16,-10-11-1-16,-9-5 1 16,-12-5-1-16,-13-3 1 15,-18 5 0-15,-14 1 0 16,-11 3 0-16,-9 6 0 16,-3 7 1-16,-5 6-1 15,4 6-1-15,-1 5-2 16,14 8-1-16,0-11-6 15,29 15-26-15,0 0-5 16,0 0 0-16,18 8 0 16</inkml:trace>
  <inkml:trace contextRef="#ctx0" brushRef="#br1" timeOffset="289141.4779">22542 11927 32 0,'0'0'36'0,"19"-19"2"16,-19 19-7-16,23 0-11 15,-23 0-6-15,0 0-2 16,0 0-4-16,0 0-2 16,0 25-1-16,0-4-1 15,-4 0-1-15,1 8-1 0,-3-1-1 16,2 5 1-16,0 0 1 16,-2 5-3-16,4-2 2 15,2-3-1 1,2-2 1-16,4 1-2 0,0-5 2 15,3-4-1-15,1-4-2 16,-10-19 1-16,35 18 1 16,-14-15-1-16,4-3 0 15,-2-3 0-15,4-1 0 16,-2 0 0-16,0 0 0 16,-1 2 0-16,-3-2-1 15,0 2 1-15,0 0-1 16,0-1 0-16,-1-1-1 0,-1-2 0 15,0 4-2-15,-19 2-1 16,33-9-3 0,-35-14-10-16,2 23-21 15,0 0-2-15,0-18 0 0,0 18 2 16</inkml:trace>
  <inkml:trace contextRef="#ctx0" brushRef="#br1" timeOffset="289493.0799">22467 11900 49 0,'0'0'36'0,"38"6"0"16,-9 1-13-16,-4-20-11 16,25 15-4-16,-5-16-2 15,13 5-3-15,-4-5-1 0,-2 1-2 16,-2 3-3-1,-14-5-3-15,3 21-11 16,-20-6-19-16,-19 0-1 16,0 0 0-16,-36 11 0 15</inkml:trace>
  <inkml:trace contextRef="#ctx0" brushRef="#br1" timeOffset="289696.9311">22463 12061 53 0,'0'0'37'0,"25"19"2"15,2-19-2-15,15 2-30 32,-9-13-1-32,15 7-5 0,-1 0-3 0,-11-13-10 31,5 9-24-31,-8 6-2 0,-8-2 1 0,-2 4-1 0</inkml:trace>
  <inkml:trace contextRef="#ctx0" brushRef="#br1" timeOffset="289944.1691">23248 12086 62 0,'0'0'39'0,"29"4"-1"0,-29-4 1 15,0 0-33-15,0 0-3 16,0 0-3-16,0 0-4 16,17 6-7-16,-17-6-27 15,0 0 0-15,0 0-1 16,0 0 1-16</inkml:trace>
  <inkml:trace contextRef="#ctx0" brushRef="#br1" timeOffset="297325.0769">23298 12117 19 0,'0'0'29'0,"6"-29"3"16,-6 29-13-16,19-13 0 16,-23-5-6-16,4 18 0 15,0 0-2-15,0 0-2 16,6-19-1-16,-6 19-1 15,-17 8-1-15,17-8-1 16,-39 23-2-16,18-6 0 16,-2-4-1-16,3 7-1 15,1-5 0-15,19-15 0 16,-10 21 0-16,10-21-1 16,29-4 0-16,-5-3 1 15,3-3-1-15,-2-2 0 0,-2-1 1 16,-4 2 1-16,-19 11-1 15,0 0 0-15,0 0 0 16,0 0 1-16,-27-10-1 16,10 18-1-16,-3-3 1 15,1 7-1-15,19-12 0 16,-23 25-1-16,23-25-1 16,0 23-4-16,19 4-8 0,4-22-28 15,4-1 2 1,6-9-2-16,6-7 1 15</inkml:trace>
  <inkml:trace contextRef="#ctx0" brushRef="#br1" timeOffset="298233.1915">23695 11844 10 0,'0'0'34'0,"0"0"1"16,16-21 1-16,-16 21-17 15,0 0-3-15,0 0-3 16,0 0-4-16,-12 31-1 16,-5-12-2-16,7 19-1 15,-9-1-2-15,0 13 0 16,-5 4 2-16,3 5-3 16,0-7 0-16,2-6-1 15,1-8 1-15,7-7-1 16,1-6 0-16,10-25-1 15,0 0-1-15,0 0 1 16,0-27-2-16,8-4 2 0,3-7-2 16,1-10 1-16,1-6-1 15,-1-3 1-15,3 1 0 16,-3 2 0-16,0 6 1 16,-1 8 0-16,-3 7 0 15,3 12 1-15,-11 21 0 16,24-15-1-16,-24 15 1 15,30 35 0-15,-10-3 0 16,1 12 1-16,4 4-1 16,4 6 0-16,0 0 2 15,4 3-1-15,0-3 0 16,-3-6-2-16,3-10 2 16,-8-5-2-16,-2-6 2 0,-5-6-3 15,-5-4-2-15,-13-17 0 16,0 0-4-16,0 0-6 15,0 0-28-15,0 0 1 16,-21-21-2-16,-6 9 2 16</inkml:trace>
  <inkml:trace contextRef="#ctx0" brushRef="#br1" timeOffset="298404.7478">23335 12270 79 0,'0'0'39'16,"46"-23"2"-16,6 17-15 0,8-17-21 16,27 8 0-16,3 0-7 15,-5-8-28-15,6 3-9 16,-10 7 0-16,-16-2-3 16</inkml:trace>
  <inkml:trace contextRef="#ctx0" brushRef="#br1" timeOffset="316968.9156">15756 14465 24 0,'-2'-27'34'0,"2"27"-1"15,0-31 3-15,2 2-13 16,-2 29-10-16,2-25-1 16,-2 25-1-16,0 0-1 15,0 0-2-15,0 0-1 16,-9 41-2-16,1-15-1 15,8 15-2-15,0-1 1 16,8 2-3-16,1 0 3 16,7 4-4-16,-3-3 3 15,1-1-3-15,-1-10 2 16,-3-3 0-16,-1-10-2 0,-9-19 0 16,6 29-3-16,-6-29 0 15,0 0-4-15,10-21-17 16,-10 21-16-16,17-10 1 15,-17 10-1-15,0 0 1 16</inkml:trace>
  <inkml:trace contextRef="#ctx0" brushRef="#br1" timeOffset="317429.3263">15371 14996 38 0,'-27'8'34'0,"27"-8"1"15,-18 5 0-15,18-5-20 16,23 2-3-16,-3-8-4 15,32 10-1-15,2-9-1 0,23 5-1 16,2-8-2-16,6 6-1 16,-6-2-1-16,-6-2-2 15,-7 8-2-15,-24-9-4 16,4 16-13-16,-24-11-17 16,-22 2-1-16,7-17 0 15,-7 17 0-15</inkml:trace>
  <inkml:trace contextRef="#ctx0" brushRef="#br1" timeOffset="317748.3002">14819 14361 63 0,'0'0'37'0,"-6"-17"-1"15,47-1 2-15,18-3-30 16,46 8 0-16,18-12-1 16,31 6-2-16,14-10 0 15,11 2-4-15,-5-2 0 16,-12 4-2-16,-15 4-2 0,-30 0-3 15,-16 14-3-15,-43-14-9 16,-16 17-20-16,-25 8 0 16,-17-4 1-16,-21 23-1 15</inkml:trace>
  <inkml:trace contextRef="#ctx0" brushRef="#br1" timeOffset="318155.5362">15860 14305 58 0,'0'0'34'16,"-42"6"2"-16,5 6-1 15,-1 20-27-15,-18-5-1 16,4 23-2-16,-6-2 1 16,15 17-2-16,5-3-1 15,22 1-2-15,18-8 1 16,25-9-3-16,18-17 2 16,22-21-1-16,10-16 0 15,6-19 1-15,6-11-1 16,-10-8 2-16,-15-8-1 0,-18 1 1 15,-21-1-1-15,-17 10 1 16,-18 3-3-16,-13 7 2 16,-8 5-4-16,-11-3-6 15,21 10-27-15,-6 5-3 16,9 6 1-16,18 11-1 16</inkml:trace>
  <inkml:trace contextRef="#ctx0" brushRef="#br1" timeOffset="318449.0579">16364 14453 51 0,'0'0'32'15,"19"6"2"-15,14-6-2 16,17-4-27-16,-2-9-2 16,10 1-2-16,4 2-5 15,-14 1-23-15,0-6-5 16,-5 11-1-16,-24 0 0 0</inkml:trace>
  <inkml:trace contextRef="#ctx0" brushRef="#br1" timeOffset="318584.6871">16439 14610 57 0,'6'20'32'0,"17"-26"0"15,27 6-5-15,-2-6-55 16,6-13-2-16,12 11-1 15,-12-13-2-15</inkml:trace>
  <inkml:trace contextRef="#ctx0" brushRef="#br1" timeOffset="322813.9576">17920 13870 27 0,'18'-33'34'15,"-18"33"1"-15,13-23 1 16,-20 2-16 0,7 21-7-16,0 0-2 0,17-11-3 15,-17 11-1-15,0 0-2 16,0 0 0-16,19 40 0 16,-21-9-2-16,2 11 0 15,-4 6-1-15,2 9 0 16,-1-3-1-16,3 2 0 15,0-8-1-15,3-6 1 16,3-11-1-16,0-7 0 0,4-6-1 16,-10-18 0-16,0 0 0 15,17 9-2-15,-17-9-1 16,0 0-4-16,0 0-10 16,0 0-21-16,-8-19 0 15,-9 13 0-15,0 1 0 16</inkml:trace>
  <inkml:trace contextRef="#ctx0" brushRef="#br1" timeOffset="323136.4001">17471 14271 33 0,'0'0'31'0,"0"-19"3"16,0 19-9-16,25-8-7 15,-21-9-4-15,25 21-2 16,-14-22-2-16,24 14-3 16,-6-7-2-16,17 3-2 15,-4-3-1-15,6 3-1 16,2-3-1-16,0-5-2 15,-2 10 0-15,-13-9-3 16,3 15-3-16,-28-17-15 16,-14 17-13-16,23 2 0 0,-23-2 0 15,0 0-1 1</inkml:trace>
  <inkml:trace contextRef="#ctx0" brushRef="#br1" timeOffset="323772.8051">18482 13991 30 0,'34'-16'33'16,"-14"-1"1"-16,-5-8-8 15,-15 25-5-15,0 0-4 16,0 0-5-16,-29-11-4 0,10 26-2 16,-20-3-2-16,5 11-1 15,-11 7 0-15,3 12-1 16,-3 3-1-16,7 4 1 16,3 1-1-16,10-4 0 15,8-1-1-15,11-9 0 16,14-13 0-16,13-15 0 15,12-14 0-15,5-13 0 16,3-10-1-16,3-8 1 16,-1-5 0-16,-3 0 0 15,-7 2 1-15,-12 3-1 16,-7 12 1-16,-14 25-1 0,0 0 1 16,0 0 0-16,-33 54 0 15,8 0 0-15,-2 13 0 16,-2 12-1-16,2 9 2 15,9 8-2-15,9-6 1 16,13-6-1-16,7-15 1 16,12-13-2-16,8-18 1 15,14-17 0-15,1-15-1 16,-2-29 1-16,-5-9 0 16,-8-13 1-16,-10-4 0 15,-10-3 0-15,-12 0-1 16,-15 6 1-16,-9 6-2 15,-10 13 2-15,-5 10-2 0,-3 3 0 16,5 12-3-16,-3-4-3 16,22 20-7-16,-10-14-25 15,29 0 1-15,0 0-2 16,0 0 1-16</inkml:trace>
  <inkml:trace contextRef="#ctx0" brushRef="#br1" timeOffset="324000.5177">18781 14208 51 0,'17'0'35'0,"-17"0"-1"16,19 1 2-16,-19-1-26 15,35-3-4-15,-18 3-3 16,7 5-1-1,-1 5-4-15,-4-8-3 0,14 19-9 16,-16-8-20-16,2-9-1 16,6 0 0-16,-1-12 0 15</inkml:trace>
  <inkml:trace contextRef="#ctx0" brushRef="#br1" timeOffset="324564.3231">19458 13958 36 0,'17'-13'35'0,"-17"13"1"16,12-23 1-16,-12 23-20 15,-20-12-5 1,20 12-3-16,-40 12-2 0,11 7-2 16,-15 4-2-16,-1 13 0 15,-7 3-2-15,6 9 0 16,-1 0 0-16,11 2-1 15,9-8 0-15,11-4 0 16,14-13-1-16,2-25 1 16,45 2-1-16,-7-23 1 15,9-12 0-15,1-7-1 16,-2-2 1-16,-1-4 0 0,-7 4 1 16,-11 9-1-1,-11 10 1-15,-16 23 0 16,0 0-1-16,-12 25 1 15,-9 13 0-15,-2 18 0 0,-4 13-1 16,2 6 0-16,3 5 1 16,11 1-1-16,7-8 1 15,10-14-2-15,7-7 3 16,10-8-2-16,6-17 0 16,8-8 1-16,3-9-1 15,1-10 1-15,-1-6-1 16,-5-4 0-16,-2-3 0 0,-8-10 1 15,-10 0 0 1,-9-2-1-16,-13-2-1 16,-15 2 1-16,-10 0-1 15,-15 4 1-15,-7 6-3 16,-6 1-1-16,8 14-5 0,-9-13-9 16,22 11-20-16,6 4-1 15,33-2 1-15,0 0-1 16</inkml:trace>
  <inkml:trace contextRef="#ctx0" brushRef="#br1" timeOffset="324873.0615">19755 14054 40 0,'-6'17'35'15,"6"-17"1"-15,0 0 0 16,29 20-18-16,-29-20-7 16,38-12-5-16,-12 4-1 15,14 6-2-15,1-7-2 16,3 1-1-16,-6 2-1 15,-7-5-3-15,2 11-6 16,-33 0-25-16,19-29-1 16,-19 29-1-16,-11-34 1 15</inkml:trace>
  <inkml:trace contextRef="#ctx0" brushRef="#br1" timeOffset="325081.0496">19934 13818 51 0,'0'0'37'15,"0"0"1"-15,-8 19 0 16,8-19-22-16,-5 44-7 16,1-11-2-16,8 19-2 15,-4-8-2-15,5 6 0 16,-1 0-2-16,2-6-1 16,0-2-2-16,-2-17-2 15,7 8-6-15,-11-33-17 16,0 0-12-16,0 0 0 0,23-18 0 15</inkml:trace>
  <inkml:trace contextRef="#ctx0" brushRef="#br1" timeOffset="325637.9291">20463 13795 43 0,'25'-15'37'0,"-4"1"1"16,-21 14-1-16,11-30-18 16,-11 30-8-16,-17 3-3 15,-4 11-2-15,-10-1-2 0,-2 8-2 16,-5 6 0 0,3 8 0-16,0-1-2 15,6 5 1-15,8-1-1 16,11-5 0-16,12-6 0 0,12-8-1 15,13-12 0-15,8-10 0 16,5-13 0-16,4-5 0 16,3-6 0-16,-9-2 1 15,-1-1-1-15,-10 3 1 16,-12 4 1-16,-15 23 0 16,0 0 0-16,-23 11 0 15,-2 18-1-15,-6 23 1 16,0 6 0-16,4 11 0 15,6 2-1-15,12 0 1 16,11-4-1-16,15-10 1 16,10-7-1-16,13-19 1 15,12-14-1-15,6-15 0 0,0-8 0 16,-2-11 0-16,-4-2 0 16,-7-6 0-16,-13-4 0 15,-10 4 0-15,-17 0 0 16,-14 8 0-16,-13 4 0 15,-8 5 0-15,-7 0-1 16,-4-1-2-16,5 10-4 16,-18-12-31-16,21 1-1 15,-2-1-1-15,4 1 0 16</inkml:trace>
  <inkml:trace contextRef="#ctx0" brushRef="#br1" timeOffset="326312.2037">18142 15063 1 0,'-31'13'23'0,"31"-13"7"0,-23 12-6 15,4-18-3-15,19 6-4 16,0 0 1-16,0 0-2 16,0 0-3-16,29 10-2 15,2-18-4-15,32 10-1 16,18-10 0-16,37 3-2 15,23-9 1-15,36-1-2 16,12-6 0-16,14 3 0 16,-6-1-1-16,-10 4-2 0,-20 5 0 15,-26 1-2-15,-27 9-1 16,-43-6-5-16,-7 23-14 16,-37-17-18-1,-27 0 0-15,0 0 0 0,-25 10 0 16</inkml:trace>
  <inkml:trace contextRef="#ctx0" brushRef="#br1" timeOffset="327107.3753">19203 15226 30 0,'17'-23'34'0,"3"6"1"16,-20 17-4-16,4-39-15 16,-4 39-2-16,0 0-4 15,-24-5-2-15,-10 5-3 16,-3 13 0-16,-13-1-2 15,-2 9-1-15,-4 6-1 16,2 7 1-16,6-1-1 0,13 5 0 16,12-5-1-16,15-1 0 15,20-9 0-15,20-7 0 16,11-11 0-16,9-8 0 16,-2-5 0-16,0-4 0 15,-11 1 0-15,-14 3 1 16,-25 8-1-16,-21 21 1 15,-20 6 0-15,-13 13 0 16,-4 3 0-16,0 5 1 16,6 1-2-16,12 1 0 15,17-7 1-15,25-11-2 16,15-7 2-16,18-10-3 16,9-3 2-16,6-6 0 0,4-6-1 15,-4-8-1-15,4 4-2 16,-15-13-3-16,11 17-8 15,-31-23-15-15,12 6-7 16,-4-4-1-16,0 1 2 16</inkml:trace>
  <inkml:trace contextRef="#ctx0" brushRef="#br1" timeOffset="327335.7796">19400 15610 58 0,'15'17'36'0,"-22"2"0"15,-7 23-8-15,-23-15-10 16,24 21-8-16,-16-11-3 15,17 7-4-15,3-10 1 16,18-5-2-16,11-12 1 0,18-11-2 16,10-16 0-16,6-5 1 31,2-8-1-31,-5-4 0 0,-9-5-1 0,-11-5 1 31,-12 3-2-31,-15-7-1 0,-8 16-6 0,-23-13-31 16,10 0 1-16,-6-1-2 15,-1 1 0-15</inkml:trace>
  <inkml:trace contextRef="#ctx0" brushRef="#br1" timeOffset="328564.2582">17998 14718 33 0,'-24'11'21'0,"-8"-18"1"16,32 7-1-16,-47 9 2 15,36 10-2-15,-20-22-3 16,29 20-4-16,-19-23-5 15,21 6 0-15,0 0-3 16,19 12 0-16,8-34 0 16,27-4-2-16,12-15 1 15,24-5 0-15,16-11-1 0,22-18-1 16,7-6-1-16,7 5 0 16,-7-1-1-16,-1 4 1 15,-15 8-1-15,-9 11-1 16,-17 10 1-16,-16 19 0 15,-14 4-1-15,-9 8 0 16,-3 3 0-16,-15 4 0 16,-5 4-1-16,-8 0 0 15,-2 4 1-15,-21-2-2 16,26 4-1-16,-26-4-3 16,0 0-5-16,9 23-31 15,-9-6 0-15,-9 3-1 0,1-1 1 16</inkml:trace>
  <inkml:trace contextRef="#ctx0" brushRef="#br1" timeOffset="329427.9156">21140 14806 6 0,'0'0'30'0,"-25"-13"2"0,25 13-10 16,-31 0-3-16,31 0 1 15,-22 0-1 1,22 0-2-16,0 0-7 15,22 11-2-15,-22-11-3 0,42-21-1 16,-7 8-1-16,19-3-1 16,8 1 0-16,9 0-3 15,4 1 0-15,-7-7-4 32,7 17-4-32,-29-5-26 0,-1 3-3 0,-20 6 1 15,-25 0-2-15</inkml:trace>
  <inkml:trace contextRef="#ctx0" brushRef="#br1" timeOffset="329608.258">21074 14979 42 0,'0'19'35'0,"25"-17"0"16,10-8 0-16,11-13-20 15,6 13-10 1,-4-2-3-16,3-1-3 0,1 3-6 15,-12-9-18-15,5-3-10 16,1 5 0-16,-2-10 0 16</inkml:trace>
  <inkml:trace contextRef="#ctx0" brushRef="#br1" timeOffset="331473.7593">22557 14188 41 0,'0'0'34'0,"10"-19"0"16,-10 19-11-16,0 0-6 15,0 0-5-15,0 0-2 16,0 0-4-16,0 0-1 16,0 0-1-16,-19-6-1 0,19 6 0 15,0 0-1-15,-20 25-1 16,20-25 1-16,-15 18-1 16,15-18 1-16,0 0-1 15,0 0 0-15,0 0 0 16,0 0-1-16,-8-23 1 15,10 5 0-15,0-3 0 16,-2 0-1-16,-2 2 1 16,-4-2 0-16,1 4 0 15,5 17-1-15,-22-29 1 16,22 29 0-16,-32-14-1 16,10 18 1-16,-7 10-1 15,-1 11 0-15,-5 5 1 0,0 9-1 16,2 5 1-16,6 2-1 15,6-2 0-15,10-6-1 16,18-9 1-16,13-12 1 16,10-11-2-16,11-12 1 15,5-13 0-15,4-10 1 16,2-9-1-16,-5-6 0 16,-7 0 0-16,-9 2 1 15,-10 3-1-15,-7 5 1 16,-8 11-1-16,-6 23 0 15,0 0 1-15,-33 9 0 16,8 30 0-16,-4 9 0 16,-4 19 0-16,-2 11 1 0,4 5-2 15,2 13 1-15,10-2-1 32,10-8 0-32,10-9 0 0,11-12 0 15,13-13-1-15,10-14 0 0,7-13 1 16,8-19-1-16,4-12 1 15,-1-19 0-15,-9-7 0 16,-4-9 0-16,-9-5 0 16,-8-2 0-16,-11 0 1 15,-16 4-1-15,-13 2 1 16,-14 15-1-16,-4 4 0 16,-5 14-1-16,-5 5 0 15,1 9-3-15,-2 3-1 0,15 17-8 16,-4-8-28-16,14 4 1 15,2 2-1 1,7-3 1-16</inkml:trace>
  <inkml:trace contextRef="#ctx0" brushRef="#br1" timeOffset="331800.9566">22008 15098 55 0,'19'1'36'16,"12"-1"-1"-16,11-3 0 16,3-9-29-16,24 6-1 15,4-5-3-15,6-3-2 16,8 3-5-16,-19-8-23 16,3 3-7-16,-11 3-1 15,-20 0 0-15</inkml:trace>
  <inkml:trace contextRef="#ctx0" brushRef="#br1" timeOffset="332612.1495">22519 15376 18 0,'0'0'31'16,"19"-18"3"-16,-19 18-6 15,0 0-8-15,-2-26-4 16,2 26-4-16,-31-4-3 16,10 15-2-16,-25-7-1 15,3 21-2-15,-15-4 0 16,2 12-1-16,-3-1-1 15,9 9 0-15,5-3-1 16,16 2 0-16,16-7-1 16,17-6 1-1,21-10-2-15,13-7 2 0,10-10-2 16,5-6 1-16,-5-4 0 16,-2-3 0-16,-9-3 0 0,-14 9 0 15,-23 7 0 1,0 0 1-16,-48 29-1 15,7-5 1-15,-3 5 0 16,-3 4-1-16,7 3 1 0,9-1-1 16,14-4 1-16,17-7-1 15,17-4 1-15,14-5-1 16,8-3 1-16,5-7 0 16,2 1-1-16,-1-6-1 15,-1-6-1-15,-9-1-2 16,-3 3-2-16,-18-17-6 15,15 19-14-15,-20-17-11 16,-9 19-1-16,10-31 0 0,-4 14 1 16</inkml:trace>
  <inkml:trace contextRef="#ctx0" brushRef="#br1" timeOffset="332868.672">22590 15725 48 0,'19'-2'36'15,"-19"2"2"-15,-2 25-1 16,4 7-18-16,-31-16-8 15,16 20-5-15,-12-3 0 16,11 7-3-16,3-5-1 16,13-5 0-16,13-9-1 15,16-5-1-15,11-12 0 16,14-10 0-16,2-6 0 0,0-7 0 16,-8-4 1-16,-7-4-1 15,-18 2 0 1,-18 0 1-16,-8 4-3 15,-23-2-1-15,5 18-14 0,-16-13-21 16,-1 1-2-16,-3 4 0 16,6-3 0-16</inkml:trace>
  <inkml:trace contextRef="#ctx0" brushRef="#br1" timeOffset="335480.8075">17600 17169 30 0,'0'0'34'0,"0"0"-1"16,12-21 2-16,7 23-22 15,-9-23-1-15,19 15-2 16,-10-11-2-16,16 9-2 16,-4-3-2-16,5 5-1 15,1 2-2-15,-1-2-3 16,9 8-4-16,-14-13-6 0,21 13-17 15,-21-8-8-15,-6 0 0 16,-25 6 0 0</inkml:trace>
  <inkml:trace contextRef="#ctx0" brushRef="#br1" timeOffset="335660.7517">17600 17280 52 0,'0'0'34'15,"16"22"1"-15,13-21 0 16,11 1-27-16,4-13-5 16,14-3-2-16,2 5-3 15,-4-16-6-15,10 8-24 16,-14 1-2-16,-12 1-1 16,-7 5 1-16</inkml:trace>
  <inkml:trace contextRef="#ctx0" brushRef="#br1" timeOffset="336364.7361">18675 16914 45 0,'19'-6'35'16,"-19"6"-2"-16,0 0-6 15,4 18-17-15,3 8 0 16,-18-6-2-16,9 18-2 16,-13-7 1-16,7 11-4 15,-10-6 1-15,3 1-3 16,-4-8 2-16,1-5-2 16,-1-10 0-16,19-14-1 15,-31 8 1-15,31-8 0 16,-23-10-1-16,23 10 1 15,-6-19 0-15,6 19-1 16,10-19 1-16,-10 19 0 16,29-6-1-16,-6 8 1 0,4 0-1 15,8 2 1-15,3 1 0 16,7 1-1-16,-1 2 0 16,-2-3 0-16,-1 1-1 15,-2-2 0-15,-7 0-1 16,-7-6-1-16,0 6-3 15,-13-23-7-15,17 13-15 16,-21-17-9-16,-1-4 0 16,-3-6 0-16</inkml:trace>
  <inkml:trace contextRef="#ctx0" brushRef="#br1" timeOffset="336585.5184">19055 16858 60 0,'3'-19'37'0,"-3"19"0"16,0 0-9-16,0 0-12 0,10 18-5 15,-14 5-3-15,14 21-2 16,-10 2 0 0,2 13-3-16,-2 3 1 0,0 3-2 15,-6-4 0-15,0-1-2 16,0-7 0-16,-1-10-2 16,5-3-2-16,-4-19-2 15,16 8-8-15,-10-29-25 16,0 0-2-16,0 0 1 15,29-39 0-15</inkml:trace>
  <inkml:trace contextRef="#ctx0" brushRef="#br1" timeOffset="336816.3886">19479 17025 54 0,'0'0'39'0,"23"25"-1"15,-15 2 1-15,-22-4-26 16,20 23-4-16,-14-6-2 16,6 12-2-16,-5-2-1 15,-1 2-3-15,2-6-1 16,-2-8-2-16,8-1-4 16,0-37-13-16,0 0-20 0,0 0 0 15,24-21-1 1,-9-14 1-16</inkml:trace>
  <inkml:trace contextRef="#ctx0" brushRef="#br1" timeOffset="337005.2019">19739 16960 44 0,'16'42'38'16,"-20"-7"1"-16,2 11-1 15,-4-12-14-15,4 20-18 16,-4-6-1-16,6 4-3 15,0-4 0-15,2-12-5 16,8 3-4-16,-18-22-27 16,8-17-4-16,0 0 0 15,0 0-1-15</inkml:trace>
  <inkml:trace contextRef="#ctx0" brushRef="#br1" timeOffset="337200.332">19193 17023 62 0,'18'-7'37'15,"24"-7"0"-15,18-3-1 16,13-2-31-16,6-6-1 16,12 0-4-16,-2 13-9 15,-6-9-27-15,-14 6 0 16,-15 5-1-16,-13 3 0 15</inkml:trace>
  <inkml:trace contextRef="#ctx0" brushRef="#br1" timeOffset="337877.1252">20090 16814 54 0,'0'0'34'0,"8"-17"2"16,-8 17-7-16,0 0-17 16,0 0-4-16,25 40-2 15,-21-7 0-15,6 19-2 16,-8 1 1-16,5 15-2 0,-7 1 0 16,4 0-1-1,-4-6-1-15,-4-9 0 16,0-10-2-16,-1-13-2 15,7-7-3-15,-2-24-6 0,0 0-12 16,7-26-13-16,1-7-1 16,2-17 0-16,9-7 1 15</inkml:trace>
  <inkml:trace contextRef="#ctx0" brushRef="#br1" timeOffset="338204.4898">20376 16876 32 0,'31'-10'33'16,"-8"10"2"-16,0 10-4 15,0 20-13-15,-31-12-5 0,14 30-4 16,-27-10-1 0,4 18-3-16,-18-10-1 15,4 2-1-15,-6-10 0 16,6-5-2-16,4-14 0 0,8-4 0 16,2-7 0-16,17-8 0 15,0 0 0-15,0 0-1 16,0 0 1-16,0 0 0 15,0 0-1-15,31 2 1 16,-14 2 0-16,10 1-1 16,0 5 1-16,6 1 0 15,0 5-1-15,-1-3 1 16,5 2-2-16,-4-3-1 16,4 1-1-16,-14-9-2 15,8 14-5-15,-31-18-27 16,0 0-2-16,17 0 1 15,-17 0-1-15</inkml:trace>
  <inkml:trace contextRef="#ctx0" brushRef="#br1" timeOffset="338989.3939">21074 17071 31 0,'0'0'35'0,"19"-11"1"0,-19 11 1 16,18-12-17-16,-18 12-8 16,0 0-4-16,13 20-2 15,-13-20-1-15,0 0-2 16,0 0-1-16,-8 21 0 16,8-21-1-16,0 0 0 15,10-29-1-15,-4 10 1 16,-2-2 0-16,-2 1-1 15,-2-1 1-15,-6 0 0 0,-8 4-1 16,-7 13 1 0,-10 8 0-16,-1 11-1 15,-11 8 2-15,-1 10-1 16,-1 3 1-16,5 7-2 0,9 1 2 16,8-4-2-16,11-6 1 15,12-7-1-15,16-9 1 16,11-17-1-16,9-4 0 15,7-11 0-15,1-1 0 16,-1-4 0-16,-3-2-1 16,-9 3 1-16,-8 7 0 15,-23 11 1-15,10 19 0 0,-26 14 0 16,-9 15 0 0,-6 19 1-16,-5 15-1 15,3 18 1-15,6 4-1 16,13 1-1-16,16-5 1 0,20-12-1 15,14-17 0-15,18-17 0 16,10-26 0-16,13-26 0 16,0-19 0-16,-9-17 0 15,-7-16 1-15,-16-8-1 16,-18 3 0-16,-21-5 0 16,-22 10 1-16,-24 10-1 15,-14 9 0-15,-10 8-1 16,-5 17-1-16,-3-3-4 0,18 22-15 15,2-11-20 1,15 4 0-16,10-4-1 16,10 4-1-16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867D30-62BE-4EC0-BADE-4D9267DC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8B35EC-A932-4FF7-8CF6-07987F93B461}" type="slidenum">
              <a:rPr lang="en-US" sz="1300">
                <a:latin typeface="Times New Roman" pitchFamily="18" charset="0"/>
              </a:rPr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462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29EBC9-CD2B-437A-A2CF-42E7136C96E5}" type="slidenum">
              <a:rPr lang="en-US" sz="1300" smtClean="0">
                <a:latin typeface="Times New Roman" pitchFamily="18" charset="0"/>
              </a:rPr>
              <a:pPr/>
              <a:t>6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226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91CA2E-7BF7-4A7F-A01D-EFA19AB86B9F}" type="slidenum">
              <a:rPr lang="en-US" sz="1300">
                <a:latin typeface="Times New Roman" pitchFamily="18" charset="0"/>
              </a:rPr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754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289AF-47C0-427C-A4ED-FDBF87C2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A1D0-458A-4F9F-8B2A-0DEA2034B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2CA-3401-4FCD-9955-6C12DBD34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90667-F914-4F1F-BB17-14DD56EC8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DE8CD-5CA0-4744-92E7-DAA95C3BD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9C8AB-17E9-4082-8AB8-F014ECF0F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C2276-B709-45A8-A8A1-46379D065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FAF6-0559-4EBC-BA91-20B7D7149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3CEA-D6FE-4158-A1E6-99CE80535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BE30-88CF-4846-A798-BACAC8A1F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D3FE5-38B8-4F55-A386-6442740BEE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B9A22-D576-4139-B0A2-110FDEBB4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hyperlink" Target="file:///C:\Users\pbertrand\Desktop\Dropbox\CB%20Workshop%20CD%202012\AP%20Exams\AP%20C%20Exams\C%20Solutions\C198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ANNOUNCEMENTS: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1904"/>
            <a:ext cx="8991600" cy="85877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52596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Ch</a:t>
            </a:r>
            <a:r>
              <a:rPr lang="en-US" sz="3600" dirty="0" smtClean="0"/>
              <a:t> 24 HW Quiz and HW due (4</a:t>
            </a:r>
            <a:r>
              <a:rPr lang="en-US" sz="3600" dirty="0" smtClean="0"/>
              <a:t>): Fri 1/29</a:t>
            </a:r>
            <a:endParaRPr lang="en-US" sz="3600" dirty="0" smtClean="0"/>
          </a:p>
          <a:p>
            <a:r>
              <a:rPr lang="en-US" sz="3600" dirty="0" smtClean="0"/>
              <a:t>AMC 12: Tues </a:t>
            </a:r>
            <a:r>
              <a:rPr lang="en-US" sz="3600" dirty="0" smtClean="0"/>
              <a:t>2/2- </a:t>
            </a:r>
            <a:r>
              <a:rPr lang="en-US" sz="3600" dirty="0" smtClean="0"/>
              <a:t>most</a:t>
            </a:r>
          </a:p>
          <a:p>
            <a:r>
              <a:rPr lang="en-US" sz="3600" dirty="0" err="1" smtClean="0"/>
              <a:t>Capicitance</a:t>
            </a:r>
            <a:r>
              <a:rPr lang="en-US" sz="3600" dirty="0" smtClean="0"/>
              <a:t> Quiz: </a:t>
            </a:r>
            <a:r>
              <a:rPr lang="en-US" sz="3600" dirty="0" smtClean="0"/>
              <a:t>2/5 </a:t>
            </a:r>
            <a:r>
              <a:rPr lang="en-US" sz="3600" dirty="0" smtClean="0"/>
              <a:t>(band/</a:t>
            </a:r>
            <a:r>
              <a:rPr lang="en-US" sz="3600" dirty="0" err="1" smtClean="0"/>
              <a:t>orch</a:t>
            </a:r>
            <a:r>
              <a:rPr lang="en-US" sz="3600" dirty="0" smtClean="0"/>
              <a:t>? See me!)</a:t>
            </a:r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25 HW Quiz and HW due (8): Thurs </a:t>
            </a:r>
            <a:r>
              <a:rPr lang="en-US" sz="3600" dirty="0" smtClean="0"/>
              <a:t>2/11</a:t>
            </a:r>
            <a:endParaRPr lang="en-US" sz="3600" dirty="0" smtClean="0"/>
          </a:p>
          <a:p>
            <a:r>
              <a:rPr lang="en-US" sz="3600" dirty="0" smtClean="0"/>
              <a:t>Electrostatics Exam: </a:t>
            </a:r>
            <a:r>
              <a:rPr lang="en-US" sz="3600" dirty="0" smtClean="0"/>
              <a:t>2/15-16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89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5191125"/>
            <a:ext cx="7772400" cy="1362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Electric Potential and Potential Energy due to Point Charges</a:t>
            </a:r>
          </a:p>
        </p:txBody>
      </p:sp>
      <p:sp>
        <p:nvSpPr>
          <p:cNvPr id="41987" name="Text Placeholder 3"/>
          <p:cNvSpPr>
            <a:spLocks noGrp="1"/>
          </p:cNvSpPr>
          <p:nvPr>
            <p:ph type="body" idx="1"/>
          </p:nvPr>
        </p:nvSpPr>
        <p:spPr>
          <a:xfrm>
            <a:off x="722313" y="3681413"/>
            <a:ext cx="7772400" cy="1500187"/>
          </a:xfrm>
        </p:spPr>
        <p:txBody>
          <a:bodyPr/>
          <a:lstStyle/>
          <a:p>
            <a:r>
              <a:rPr lang="en-US" sz="3200" i="1" smtClean="0"/>
              <a:t>Electrostatics Unit</a:t>
            </a:r>
            <a:endParaRPr lang="en-US" i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143000"/>
            <a:ext cx="7315200" cy="5486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Objective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5747"/>
            <a:ext cx="10969487" cy="71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http://www.maplesoft.com/SizedImages/image.ashx?file=c88b6601d65947a05cb328a4f241e7e8_364_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419600" cy="44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REBUUEhQVEhUWFx0YFhcWGBkZGhkWHhgXFiAeFh0YHCggGx8vHBcYIC8gIyosOC0sFx8yNTAqNycrLCkBCQoKDgwOGg8PFywkHiQsLCwsLCkpLCwsLCwsLCwpLCwsLCwpLCwpLCwsLCwpLCwsLCwsLCwsLCwsLCwpLCwsLP/AABEIAJYAlwMBIgACEQEDEQH/xAAbAAEAAgMBAQAAAAAAAAAAAAAABAYCAwUBB//EAEIQAAIBAgMEBQgJAwIHAQAAAAECAwARBBIhBTFBUQYTImFxBxQyQnKBkaEjUlNikrGywdEVMzSC8CRDY6KjwuEX/8QAFgEBAQEAAAAAAAAAAAAAAAAAAAEC/8QAHREBAAEEAwEAAAAAAAAAAAAAAAERITFBYXGBUf/aAAwDAQACEQMRAD8A+40pSgUpSgUpSgUpVd6PdOIMZicThkOWXDSFWUn0lFhnXuvcEcDbmKCxUpXzboT5UhjdrYvC5gYr3wp01Cdl7c7+mO4Gg+k0pVc2X05gxO0J8FEc7QIGdwdM2bKVHO1xc8zbgaCx0pSgUpSgUpSgUpSgUpSgUpXC6U9M8Ps4RNis6RysUEgUsqsACA9tRcXtYH0TQd2vnMnlXGH2xLs/ExkqWUQyRqWIzIrZXRbk6n0l9441etk7YhxUYlw8qTIdMyEEX5G2467jUHHdHIusfExRqMScp6y3abKMoW/K2lhvqSrtVQ9j+TfC4TaXnA615pM8gd3Is7MSwsgCkWbcRV1wOLEsYccd45HiDUTbXZEcn2bgn2T2T+dJHSrjbM2fGuImKxopBSxCKCOyd1hpXZrnYD/In8U/SaTkT5IwwIN7EWNiQddNCNRVH6E+TnC4TENi8P1kZbOgTPmQoWGpzAte6338at+1cR1cLsN9rDxOg/OtmAw/VxIn1VA99NjXtbaiYaB5pM2SNczZVLG3cFBJ/wB3qn+TfyiNtebFssfVQRdWsQOrkt1hJc7tyr2RuvvNWva05ssSGzyaX+qvFvhXmyuj8GFLmCJYzJYyFRbMVFgTbS+p+NNjo0rh9JOm2D2eP+KnSNiLhPScjXUItza4IvuqdsXaq4rDxzorKki5lDizZTuJF9LjX31UTqUpQKUpQKUpQK4fTLonHtPCHDykqpZWDLbMpVgdL91x76pnlC6W7W2fjIlw0cOIhxDBYQ0bFlktqjFHHtA8r8jX0TZmNEkanMrMAM+W4Ga2tgTcC/OpVXK2Tgk2ci4dVC4caRkeqTwc8bn1jvqwA1hNCHUqwuDoQa5cUpwzBHJMRNkc+r91u7kamDLMfQT/APTmP4ZP/v51Nx2H6yNk+spHv4fOvMdhBLGVPHceR4EVq2Viy6WbR0OVx3jj7xrTgZbJnzwox32sfEaH8q04D/In8U/Sa82UcrzR8nzD2W1/O/xr3Af5E/in6TT4PNq9p4Y/rPmPspr+dqnyyBVLE2AFye6oGH7eKkbhGoQeJ7R/asdoHrpBCPRHalPdwX3mgy2VEXLTsLF/RH1Yxu+O+p086opZjYDea8nnWNCzEKoFQMPh2nYSSiyDWOM/qfv7uFUV7pV0Ej2zGDiAYsv9llAzqLgnNfeCB6P71ccPAqIqKLKoCqBuAAsAPdWyqt0/6STYTCu+DWOWZO2Y3DN9GNWNkYEEDXU7gaYFppVO8me1sdjML5zjurQS2MMaIV+j+u1yTrwHIX46XGqhSlKBSlUvyk4DabQ9ZszEZGUduEImZxzjZhcN93jw13hcnjBtcA2NxfgeYqJi9lK5zKTG/B10Pv5jxqv9Cp8XFgIPO0lmkZM7sWu4LdqzKQCLAgW4WrvR7ciJsWyHk4Kn51LK1DaEkOk63X7Vd3+ocKnkJKnB1YeIIrMEMOBB94rny7JKnNA3Vniu9G8Rw8RQaopThmCOSYibI59X7rd3I1njx1UgnHomyy+HBvdQbRVvo8QnVk6a6o3st/NaheD6KTtwvorH1b+q3dyNZVunOTExtwkUofEdofvXuDa0+IJ3DJ+k1V+kfTPCbPRYsVP9Kjho0jHWSFAdMyj0dLjUiuNN5XsKBI0mGx8CSgDrXhGUC2W4176C94DEiPDNKw1di9uZJso+Fq34JBBEZJTZm7Tnv5Dw3WrkbJ25hsYiTQTJJh4V9U6iTcA6nVTbcCNb10UTrD10/YjXVEbh95+/kKQjLD4dp2Ekoso1jjP6n7+7hU3F45IhdzbkOJ8BxqGcfJNpAtl+1Yaf6BxrfhNlKhzG8j8XbU+7l7qvQ0fTT84I/wDyEf8ArUzC7PSMWVRrvJ1J8Sd9bJsQqC7MFHeQPzqEduIdIw8p+4pI+J0pYT0QKAAAABYAaADurKvm3lJG1nbCts7rIWZzGyqwYEEZg0oIKqBlOvf4VdujmDxEWHVcXOMRNvdwiot+ShQNBzOp7twtR06UpVQpSvlvTvZG23xUbQyq+EEqEpBeNgocH6UE5nFhrZrdwqTI+pVhLCrCzAMO8XqB1OJ+0i/Af5p1OJ+0i/Af5pXhWTbDj3pmiPNGK/Ld8qx82xCejIsg5Otj8Vp1OJ+0i/Af5p1OJ+0i/Af5qeDCfGNlyzwMV4lbOvy1HwqrdNekxwGBZ8KzSSSuIMPGwvlmbiM2ug1A52q2dTiftIvwH+aonlCYjHbGaVldBjGDFdF6w9Xkv36VJV2+gnk7iwKCWYCfGSdqad+02c6kITuF+O87+4ReinTebGbVx+DlSIRYe4QqGzMM+Xt5nIOnICoPSXZPSB8XK2DxUEeHLfRK2W4Ww33iPG/Gvm3RTZ+2G2pjlws8SYpSfOXbLlY5/VvGR6XICqi/9POjH9Kf+q7NURlCPO4F0jliJAJyjQG++3jvBvcIMdBMI5mZ5xKgkiQKSAjC40GhPDXiKr0WGx8OyNof1eaOYmGTIUtYL1TAg2VdcxFqmeTQS/0jBBXRW6m5Di5y5my213WqSqzjGTN/bhyDnIbf9q60Gz5X/uTEd0YC/M606nE/aRfgP806nE/aRfgP81UbIdixKb5cx5sSx+dTVW27Sud1OJ+0i/Af5p1OJ+0i/Af5p4OlSqh05wWNfZ86wNmlKjIIgyvmzr6JB08aw8nWA2rFFbac0UmnZW2aVfbkUhT8Ce+rUXKlKVUKUqmeUnZ+08RD1OzmijVh9I5crIR9VOzZRzN7+HELneo+I2hHH6bqvcTr8N9VroXsGdcBBHjWkWSNOrZA4tZSVU3TfdQONWPD7LiT0UUHna5+J1qXVHG2c39qKSTvtlX4tTLiX4xwju7bfOwroSSBQSSABvJrmnaLy6QLpxkYdn/SPWqDXisDGgzYiV37mawPgq76r/TLov8A1DAvCqLhcpEmHdjlImGik23A+jffrerKMHHADLK2dhvdtT4KOHgK1gFvp5+yii6R8u9ubd3CoqrdDfKcj/8ACbRtg8dF2XWWyLIR6yMezrvtxv2bisejnRjzDaWOx8+Iw4hxFyvbtlBfN2i1l3d9dbbXR+DGRJ57BHO0kgCBhZo0OtlZbMNBffXBXyQ7LRpiMKzmIAqrzSlTcZt2bu43pUc3pV0lO3X8wwBPmgYNjMWQQgQG+RCd5uPeQOFzV8bDRRKsckIWJAEidbkBAAFBI1GnGvcLhosOkSxoiYaRQuRVCqrHUHTnuueVb0c4Y5H7ULaKx1ydzd3fQbI9mm14Z2A4AkOvzrLrsQnpIko5ocp+DafOvH2WUObDtkO8odUb3cPEVnBtYZskq9U/C/ot7LbjVR4NuINJA8R++pA+I0qbDiFcXVgw7iD+VZlQd+tQptixMb5cp5oSp+VW4nUr5v5SOjO0pjhV2fI30bmRpHkVcjABVF97CzPcWO7vq69HPOvN0GNEXXjRjESVbv1AseYpVHTpSlUKUpQacRjUjKh3VC7ZEzEDMxBNl5mwJt3VFn2sM2SFetfu9Ee026qL088m2N2njEl88SCKG3UIqszKdCXOoGYkfAAeP0LAYbq41U5bgDMVGUFrakDhrUuqLHsouc07dYd4QaIvu4+JqZiMQsSFmOVR/uwr3E4lY1LMbAf70qBhsM0zCWUWA1jjPD7zfe/KmAw2GaZhLKLAaxxnh95vvflXmL+nmEXqJZpO8+qv71L2jjOqjLbzuUc2O4V5szB9XHY6sTmc82O/+PdUGiU58Ug4RoWPtN2R8r/GmCF58R4p+k02R2mlk+s9h7K9kfO9e4D/ACJ/FP0mg07Ow4eB4W9RmTvtvU/Aj4Vu2dJnRopRdk7LA+sOB94ryLsYthwkQMPaXQ/IivNqJ1bLOvq9mQc05+I30GuOQ4VgrEmEnssd6Hk3d310poFkWzAMDzr1lV11sysPcQa5kchwrBWJMJPZY+oeTd3fTAz80lh/tHrE+zY6gfcb9jW6DbEbBiT1ZUEuH7JUDUk34d9TQarnTzoq+0MI0EUiwM2hkK5jk4qLEWvoD3XHGr0LBh8QsiK6MGVgGVgbgqRcEHlatlVHyc9FsVs7DnDTzpiIlN4SAwZAd6m/q31HK57rW6qhSlKBSlKBVb8oHTJdl4M4gqJGzqipe2Yk66+yGPuqyVytt9F8NjDGcTEJhESUViSmY2Fyt7MbDS4NrnnQQOi+1Y9pxri1YNHc5E+ow39YPr1ZK1YfDJGoVFVFG5VAAHgBVe2j0zg85fApKFxXZGVtNGXNdSdDZeA17qmFdKD6ecv/AMuIlU734n3bql7RxHVxO3JTbx3D51swuGEaKi7gLVC2x2jFH9dxf2V7R/b41NCRszD9XCi8lF/HefnWjAf5E/in6TXRrnYD/In8U/Sao82ucrRSfUex9luyf2+FdFlBFjqDvqPtLDdZC68Spt47x86bOxHWRI3NRfx4/OmxF2YxjdoG4dqM80PD3GujJEGBDC4O8GoO2Yex1ikK0XaBJsLcQe4ionRvphhsf1nm0nWdUVDkA2DMCbA+tuOo0pwKt048oa7EAj0nZ9Yo76qt7Eufq77cz77X7BYtZo0kQ3R1DKeakAj5Go+1thYfFJkxEMcy8nUNbwvqPdWeydlx4aFIYQVjjFkBJay8rsSbDdrSIoJdKUqoUpSgUpSgUpSgVRv/AMrgl2pLj8UevZmUxReogVVUF/rNcaDcO/heaUCvnPR7ymJjNrNhTh5Uli6yPs2dBlYhnY6FRoBu4ivo1cjYvRaDCy4iaNfpMRIZJHO/uUclGptzJqSOvVZ2J0rwc2KlSLFQSO5XIqSoxayknKAbm1WaqP0U8myYLaeMxgtllI6lR6gbtyeHa0Hdeki7SPYE2JsL2G89wvxr570C8pSYzGSYOKCVFj6xy0tlKgMBlKakHMx3nS1fRK4+E6KwRY2XGRrllmjCSW3NY3ze1oATxsPeE/aOzo8RE0UyCSNxZlbcRVX6DeTtNlTYkwyFoZ8hVG1ZGXrLjN6ws4sd+mt99XGlU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63500" y="-6985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REBUUEhQVEhUWFx0YFhcWGBkZGhkWHhgXFiAeFh0YHCggGx8vHBcYIC8gIyosOC0sFx8yNTAqNycrLCkBCQoKDgwOGg8PFywkHiQsLCwsLCkpLCwsLCwsLCwpLCwsLCwpLCwpLCwsLCwpLCwsLCwsLCwsLCwsLCwpLCwsLP/AABEIAJYAlwMBIgACEQEDEQH/xAAbAAEAAgMBAQAAAAAAAAAAAAAABAYCAwUBB//EAEIQAAIBAgMEBQgJAwIHAQAAAAECAwARBBIhBTFBUQYTImFxBxQyQnKBkaEjUlNikrGywdEVMzSC8CRDY6KjwuEX/8QAFgEBAQEAAAAAAAAAAAAAAAAAAAEC/8QAHREBAAEEAwEAAAAAAAAAAAAAAAERITFBYXGBUf/aAAwDAQACEQMRAD8A+40pSgUpSgUpSgUpVd6PdOIMZicThkOWXDSFWUn0lFhnXuvcEcDbmKCxUpXzboT5UhjdrYvC5gYr3wp01Cdl7c7+mO4Gg+k0pVc2X05gxO0J8FEc7QIGdwdM2bKVHO1xc8zbgaCx0pSgUpSgUpSgUpSgUpSgUpXC6U9M8Ps4RNis6RysUEgUsqsACA9tRcXtYH0TQd2vnMnlXGH2xLs/ExkqWUQyRqWIzIrZXRbk6n0l9441etk7YhxUYlw8qTIdMyEEX5G2467jUHHdHIusfExRqMScp6y3abKMoW/K2lhvqSrtVQ9j+TfC4TaXnA615pM8gd3Is7MSwsgCkWbcRV1wOLEsYccd45HiDUTbXZEcn2bgn2T2T+dJHSrjbM2fGuImKxopBSxCKCOyd1hpXZrnYD/In8U/SaTkT5IwwIN7EWNiQddNCNRVH6E+TnC4TENi8P1kZbOgTPmQoWGpzAte6338at+1cR1cLsN9rDxOg/OtmAw/VxIn1VA99NjXtbaiYaB5pM2SNczZVLG3cFBJ/wB3qn+TfyiNtebFssfVQRdWsQOrkt1hJc7tyr2RuvvNWva05ssSGzyaX+qvFvhXmyuj8GFLmCJYzJYyFRbMVFgTbS+p+NNjo0rh9JOm2D2eP+KnSNiLhPScjXUItza4IvuqdsXaq4rDxzorKki5lDizZTuJF9LjX31UTqUpQKUpQKUpQK4fTLonHtPCHDykqpZWDLbMpVgdL91x76pnlC6W7W2fjIlw0cOIhxDBYQ0bFlktqjFHHtA8r8jX0TZmNEkanMrMAM+W4Ga2tgTcC/OpVXK2Tgk2ci4dVC4caRkeqTwc8bn1jvqwA1hNCHUqwuDoQa5cUpwzBHJMRNkc+r91u7kamDLMfQT/APTmP4ZP/v51Nx2H6yNk+spHv4fOvMdhBLGVPHceR4EVq2Viy6WbR0OVx3jj7xrTgZbJnzwox32sfEaH8q04D/In8U/Sa82UcrzR8nzD2W1/O/xr3Af5E/in6TT4PNq9p4Y/rPmPspr+dqnyyBVLE2AFye6oGH7eKkbhGoQeJ7R/asdoHrpBCPRHalPdwX3mgy2VEXLTsLF/RH1Yxu+O+p086opZjYDea8nnWNCzEKoFQMPh2nYSSiyDWOM/qfv7uFUV7pV0Ej2zGDiAYsv9llAzqLgnNfeCB6P71ccPAqIqKLKoCqBuAAsAPdWyqt0/6STYTCu+DWOWZO2Y3DN9GNWNkYEEDXU7gaYFppVO8me1sdjML5zjurQS2MMaIV+j+u1yTrwHIX46XGqhSlKBSlUvyk4DabQ9ZszEZGUduEImZxzjZhcN93jw13hcnjBtcA2NxfgeYqJi9lK5zKTG/B10Pv5jxqv9Cp8XFgIPO0lmkZM7sWu4LdqzKQCLAgW4WrvR7ciJsWyHk4Kn51LK1DaEkOk63X7Vd3+ocKnkJKnB1YeIIrMEMOBB94rny7JKnNA3Vniu9G8Rw8RQaopThmCOSYibI59X7rd3I1njx1UgnHomyy+HBvdQbRVvo8QnVk6a6o3st/NaheD6KTtwvorH1b+q3dyNZVunOTExtwkUofEdofvXuDa0+IJ3DJ+k1V+kfTPCbPRYsVP9Kjho0jHWSFAdMyj0dLjUiuNN5XsKBI0mGx8CSgDrXhGUC2W4176C94DEiPDNKw1di9uZJso+Fq34JBBEZJTZm7Tnv5Dw3WrkbJ25hsYiTQTJJh4V9U6iTcA6nVTbcCNb10UTrD10/YjXVEbh95+/kKQjLD4dp2Ekoso1jjP6n7+7hU3F45IhdzbkOJ8BxqGcfJNpAtl+1Yaf6BxrfhNlKhzG8j8XbU+7l7qvQ0fTT84I/wDyEf8ArUzC7PSMWVRrvJ1J8Sd9bJsQqC7MFHeQPzqEduIdIw8p+4pI+J0pYT0QKAAAABYAaADurKvm3lJG1nbCts7rIWZzGyqwYEEZg0oIKqBlOvf4VdujmDxEWHVcXOMRNvdwiot+ShQNBzOp7twtR06UpVQpSvlvTvZG23xUbQyq+EEqEpBeNgocH6UE5nFhrZrdwqTI+pVhLCrCzAMO8XqB1OJ+0i/Af5p1OJ+0i/Af5pXhWTbDj3pmiPNGK/Ld8qx82xCejIsg5Otj8Vp1OJ+0i/Af5p1OJ+0i/Af5qeDCfGNlyzwMV4lbOvy1HwqrdNekxwGBZ8KzSSSuIMPGwvlmbiM2ug1A52q2dTiftIvwH+aonlCYjHbGaVldBjGDFdF6w9Xkv36VJV2+gnk7iwKCWYCfGSdqad+02c6kITuF+O87+4ReinTebGbVx+DlSIRYe4QqGzMM+Xt5nIOnICoPSXZPSB8XK2DxUEeHLfRK2W4Ww33iPG/Gvm3RTZ+2G2pjlws8SYpSfOXbLlY5/VvGR6XICqi/9POjH9Kf+q7NURlCPO4F0jliJAJyjQG++3jvBvcIMdBMI5mZ5xKgkiQKSAjC40GhPDXiKr0WGx8OyNof1eaOYmGTIUtYL1TAg2VdcxFqmeTQS/0jBBXRW6m5Di5y5my213WqSqzjGTN/bhyDnIbf9q60Gz5X/uTEd0YC/M606nE/aRfgP806nE/aRfgP81UbIdixKb5cx5sSx+dTVW27Sud1OJ+0i/Af5p1OJ+0i/Af5p4OlSqh05wWNfZ86wNmlKjIIgyvmzr6JB08aw8nWA2rFFbac0UmnZW2aVfbkUhT8Ce+rUXKlKVUKUqmeUnZ+08RD1OzmijVh9I5crIR9VOzZRzN7+HELneo+I2hHH6bqvcTr8N9VroXsGdcBBHjWkWSNOrZA4tZSVU3TfdQONWPD7LiT0UUHna5+J1qXVHG2c39qKSTvtlX4tTLiX4xwju7bfOwroSSBQSSABvJrmnaLy6QLpxkYdn/SPWqDXisDGgzYiV37mawPgq76r/TLov8A1DAvCqLhcpEmHdjlImGik23A+jffrerKMHHADLK2dhvdtT4KOHgK1gFvp5+yii6R8u9ubd3CoqrdDfKcj/8ACbRtg8dF2XWWyLIR6yMezrvtxv2bisejnRjzDaWOx8+Iw4hxFyvbtlBfN2i1l3d9dbbXR+DGRJ57BHO0kgCBhZo0OtlZbMNBffXBXyQ7LRpiMKzmIAqrzSlTcZt2bu43pUc3pV0lO3X8wwBPmgYNjMWQQgQG+RCd5uPeQOFzV8bDRRKsckIWJAEidbkBAAFBI1GnGvcLhosOkSxoiYaRQuRVCqrHUHTnuueVb0c4Y5H7ULaKx1ydzd3fQbI9mm14Z2A4AkOvzrLrsQnpIko5ocp+DafOvH2WUObDtkO8odUb3cPEVnBtYZskq9U/C/ot7LbjVR4NuINJA8R++pA+I0qbDiFcXVgw7iD+VZlQd+tQptixMb5cp5oSp+VW4nUr5v5SOjO0pjhV2fI30bmRpHkVcjABVF97CzPcWO7vq69HPOvN0GNEXXjRjESVbv1AseYpVHTpSlUKUpQacRjUjKh3VC7ZEzEDMxBNl5mwJt3VFn2sM2SFetfu9Ee026qL088m2N2njEl88SCKG3UIqszKdCXOoGYkfAAeP0LAYbq41U5bgDMVGUFrakDhrUuqLHsouc07dYd4QaIvu4+JqZiMQsSFmOVR/uwr3E4lY1LMbAf70qBhsM0zCWUWA1jjPD7zfe/KmAw2GaZhLKLAaxxnh95vvflXmL+nmEXqJZpO8+qv71L2jjOqjLbzuUc2O4V5szB9XHY6sTmc82O/+PdUGiU58Ug4RoWPtN2R8r/GmCF58R4p+k02R2mlk+s9h7K9kfO9e4D/ACJ/FP0mg07Ow4eB4W9RmTvtvU/Aj4Vu2dJnRopRdk7LA+sOB94ryLsYthwkQMPaXQ/IivNqJ1bLOvq9mQc05+I30GuOQ4VgrEmEnssd6Hk3d310poFkWzAMDzr1lV11sysPcQa5kchwrBWJMJPZY+oeTd3fTAz80lh/tHrE+zY6gfcb9jW6DbEbBiT1ZUEuH7JUDUk34d9TQarnTzoq+0MI0EUiwM2hkK5jk4qLEWvoD3XHGr0LBh8QsiK6MGVgGVgbgqRcEHlatlVHyc9FsVs7DnDTzpiIlN4SAwZAd6m/q31HK57rW6qhSlKBSlKBVb8oHTJdl4M4gqJGzqipe2Yk66+yGPuqyVytt9F8NjDGcTEJhESUViSmY2Fyt7MbDS4NrnnQQOi+1Y9pxri1YNHc5E+ow39YPr1ZK1YfDJGoVFVFG5VAAHgBVe2j0zg85fApKFxXZGVtNGXNdSdDZeA17qmFdKD6ecv/AMuIlU734n3bql7RxHVxO3JTbx3D51swuGEaKi7gLVC2x2jFH9dxf2V7R/b41NCRszD9XCi8lF/HefnWjAf5E/in6TXRrnYD/In8U/Sao82ucrRSfUex9luyf2+FdFlBFjqDvqPtLDdZC68Spt47x86bOxHWRI3NRfx4/OmxF2YxjdoG4dqM80PD3GujJEGBDC4O8GoO2Yex1ikK0XaBJsLcQe4ionRvphhsf1nm0nWdUVDkA2DMCbA+tuOo0pwKt048oa7EAj0nZ9Yo76qt7Eufq77cz77X7BYtZo0kQ3R1DKeakAj5Go+1thYfFJkxEMcy8nUNbwvqPdWeydlx4aFIYQVjjFkBJay8rsSbDdrSIoJdKUqoUpSgUpSgUpSgVRv/AMrgl2pLj8UevZmUxReogVVUF/rNcaDcO/heaUCvnPR7ymJjNrNhTh5Uli6yPs2dBlYhnY6FRoBu4ivo1cjYvRaDCy4iaNfpMRIZJHO/uUclGptzJqSOvVZ2J0rwc2KlSLFQSO5XIqSoxayknKAbm1WaqP0U8myYLaeMxgtllI6lR6gbtyeHa0Hdeki7SPYE2JsL2G89wvxr570C8pSYzGSYOKCVFj6xy0tlKgMBlKakHMx3nS1fRK4+E6KwRY2XGRrllmjCSW3NY3ze1oATxsPeE/aOzo8RE0UyCSNxZlbcRVX6DeTtNlTYkwyFoZ8hVG1ZGXrLjN6ws4sd+mt99XGlU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215900" y="-5461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6" name="Picture 10" descr="http://hyperphysics.phy-astr.gsu.edu/hbase/magnetic/imgmag/esou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3048000"/>
            <a:ext cx="3408936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279520" y="1383840"/>
              <a:ext cx="4576320" cy="884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5840" y="1378440"/>
                <a:ext cx="4599360" cy="9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Today we will look at electric potential and electric potential energy of point charges in terms of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Problems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50000" r="13570" b="-50000"/>
          <a:stretch/>
        </p:blipFill>
        <p:spPr bwMode="auto">
          <a:xfrm>
            <a:off x="4191000" y="6705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95032"/>
            <a:ext cx="5791200" cy="3486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52725"/>
            <a:ext cx="5623417" cy="334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63" y="2627369"/>
            <a:ext cx="3785937" cy="38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 Potential of Point Charge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5680" y="378360"/>
              <a:ext cx="8291880" cy="576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120" y="363960"/>
                <a:ext cx="8313840" cy="57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977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3400" smtClean="0"/>
              <a:t>Potential Energy Graphs</a:t>
            </a:r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1219200" y="16002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9"/>
          <p:cNvSpPr>
            <a:spLocks noChangeShapeType="1"/>
          </p:cNvSpPr>
          <p:nvPr/>
        </p:nvSpPr>
        <p:spPr bwMode="auto">
          <a:xfrm>
            <a:off x="1219200" y="4114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8534400" y="3733800"/>
            <a:ext cx="35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</a:rPr>
              <a:t>r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381000" y="838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</a:rPr>
              <a:t>U or V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47800" y="4343400"/>
            <a:ext cx="7391400" cy="1981200"/>
            <a:chOff x="864" y="2736"/>
            <a:chExt cx="4656" cy="1248"/>
          </a:xfrm>
        </p:grpSpPr>
        <p:sp>
          <p:nvSpPr>
            <p:cNvPr id="43019" name="Arc 16"/>
            <p:cNvSpPr>
              <a:spLocks/>
            </p:cNvSpPr>
            <p:nvPr/>
          </p:nvSpPr>
          <p:spPr bwMode="auto">
            <a:xfrm flipH="1">
              <a:off x="864" y="2736"/>
              <a:ext cx="4512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Text Box 17"/>
            <p:cNvSpPr txBox="1">
              <a:spLocks noChangeArrowheads="1"/>
            </p:cNvSpPr>
            <p:nvPr/>
          </p:nvSpPr>
          <p:spPr bwMode="auto">
            <a:xfrm>
              <a:off x="3264" y="2880"/>
              <a:ext cx="22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latin typeface="Times New Roman" pitchFamily="18" charset="0"/>
                </a:rPr>
                <a:t>Electric (unlike charges)</a:t>
              </a:r>
            </a:p>
            <a:p>
              <a:r>
                <a:rPr lang="en-US" sz="2400">
                  <a:latin typeface="Times New Roman" pitchFamily="18" charset="0"/>
                </a:rPr>
                <a:t>or Gravity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1600200"/>
            <a:ext cx="6858000" cy="2286000"/>
            <a:chOff x="912" y="1008"/>
            <a:chExt cx="4320" cy="1440"/>
          </a:xfrm>
        </p:grpSpPr>
        <p:sp>
          <p:nvSpPr>
            <p:cNvPr id="43017" name="Arc 18"/>
            <p:cNvSpPr>
              <a:spLocks/>
            </p:cNvSpPr>
            <p:nvPr/>
          </p:nvSpPr>
          <p:spPr bwMode="auto">
            <a:xfrm flipH="1" flipV="1">
              <a:off x="912" y="1008"/>
              <a:ext cx="4320" cy="14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Text Box 19"/>
            <p:cNvSpPr txBox="1">
              <a:spLocks noChangeArrowheads="1"/>
            </p:cNvSpPr>
            <p:nvPr/>
          </p:nvSpPr>
          <p:spPr bwMode="auto">
            <a:xfrm>
              <a:off x="3830" y="1754"/>
              <a:ext cx="116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latin typeface="Times New Roman" pitchFamily="18" charset="0"/>
                </a:rPr>
                <a:t>Electric</a:t>
              </a:r>
            </a:p>
            <a:p>
              <a:r>
                <a:rPr lang="en-US" sz="2400">
                  <a:latin typeface="Times New Roman" pitchFamily="18" charset="0"/>
                </a:rPr>
                <a:t>(like charges)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99320" y="716760"/>
              <a:ext cx="8000640" cy="5488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800" y="705240"/>
                <a:ext cx="8027280" cy="55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844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2" name="Rectangle 3"/>
          <p:cNvSpPr>
            <a:spLocks noGrp="1" noChangeArrowheads="1"/>
          </p:cNvSpPr>
          <p:nvPr>
            <p:ph idx="1"/>
          </p:nvPr>
        </p:nvSpPr>
        <p:spPr>
          <a:xfrm>
            <a:off x="0" y="-17585"/>
            <a:ext cx="9144000" cy="1160585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i="1" dirty="0" smtClean="0"/>
              <a:t>Sample Problem: </a:t>
            </a:r>
            <a:r>
              <a:rPr lang="en-US" sz="2000" dirty="0" smtClean="0"/>
              <a:t>Two point charges (5.0 </a:t>
            </a:r>
            <a:r>
              <a:rPr lang="en-US" sz="2000" dirty="0" err="1" smtClean="0"/>
              <a:t>nC</a:t>
            </a:r>
            <a:r>
              <a:rPr lang="en-US" sz="2000" dirty="0" smtClean="0"/>
              <a:t> and -3.0 </a:t>
            </a:r>
            <a:r>
              <a:rPr lang="en-US" sz="2000" dirty="0" err="1" smtClean="0"/>
              <a:t>nC</a:t>
            </a:r>
            <a:r>
              <a:rPr lang="en-US" sz="2000" dirty="0" smtClean="0"/>
              <a:t>) are separated by 35 cm. What is the potential energy of the pair? What is the electric potential at a point midway between the charges?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50000" r="13570" b="-50000"/>
          <a:stretch/>
        </p:blipFill>
        <p:spPr bwMode="auto">
          <a:xfrm>
            <a:off x="4136111" y="6629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9960" y="870120"/>
              <a:ext cx="8643960" cy="460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200" y="856440"/>
                <a:ext cx="8673840" cy="463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9103946" cy="57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50000" r="13570" b="-50000"/>
          <a:stretch/>
        </p:blipFill>
        <p:spPr bwMode="auto">
          <a:xfrm>
            <a:off x="4191000" y="6705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Document 1">
            <a:hlinkClick r:id="rId4" action="ppaction://hlinkfile" highlightClick="1"/>
          </p:cNvPr>
          <p:cNvSpPr/>
          <p:nvPr/>
        </p:nvSpPr>
        <p:spPr>
          <a:xfrm>
            <a:off x="8305800" y="304800"/>
            <a:ext cx="533400" cy="7620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8240" y="506160"/>
              <a:ext cx="8349480" cy="6207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240" y="491760"/>
                <a:ext cx="8367840" cy="62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9103946" cy="57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7480" y="104760"/>
              <a:ext cx="8290440" cy="6611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760" y="97920"/>
                <a:ext cx="8314560" cy="66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13738</TotalTime>
  <Words>151</Words>
  <Application>Microsoft Office PowerPoint</Application>
  <PresentationFormat>On-screen Show (4:3)</PresentationFormat>
  <Paragraphs>26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</vt:lpstr>
      <vt:lpstr>Times New Roman</vt:lpstr>
      <vt:lpstr>Office Theme</vt:lpstr>
      <vt:lpstr>ANNOUNCEMENTS:</vt:lpstr>
      <vt:lpstr>Electric Potential and Potential Energy due to Point Charges</vt:lpstr>
      <vt:lpstr>College Board Objective</vt:lpstr>
      <vt:lpstr>Lesson summary</vt:lpstr>
      <vt:lpstr>Electric Potential of Point Charge</vt:lpstr>
      <vt:lpstr>Potential Energy Graphs</vt:lpstr>
      <vt:lpstr>PowerPoint Presentation</vt:lpstr>
      <vt:lpstr>PowerPoint Presentation</vt:lpstr>
      <vt:lpstr>PowerPoint Presentation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Peggy Bertrand</dc:creator>
  <cp:lastModifiedBy>BETSY HONDORF</cp:lastModifiedBy>
  <cp:revision>528</cp:revision>
  <cp:lastPrinted>2012-02-02T12:57:59Z</cp:lastPrinted>
  <dcterms:created xsi:type="dcterms:W3CDTF">2001-01-09T03:02:53Z</dcterms:created>
  <dcterms:modified xsi:type="dcterms:W3CDTF">2016-01-27T14:55:39Z</dcterms:modified>
</cp:coreProperties>
</file>