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9D32B-E2E7-4022-BB4F-51A862860B6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8161-EE3C-4FA5-8058-1DAB7B364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8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3:49:43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1769 9855 1 0,'0'0'11'0,"-24"-23"16"16,24 23 4-16,0 0-14 16,0 0-1-16,0 0 0 0,-7-32 2 15,7 32-1-15,5-18-1 16,-5 18-4-16,0 0-1 15,18-4-2-15,-18 4-2 16,6 27-1-16,-3-9-2 16,7 12 0-16,-2 3-1 15,3 15 0-15,1 2-2 16,0 11 1-16,-1-5 0 16,-3 3-1-16,3 1-1 15,-1-7 0-15,-2-1 0 16,-1-12-2-16,3-5-1 15,-10-35-2-15,17 33-5 16,-22-51-21-16,5 18-11 0,-4-46 0 16,-4 6 0-16</inkml:trace>
  <inkml:trace contextRef="#ctx0" brushRef="#br0" timeOffset="281.4608">1431 9621 52 0,'-12'-36'35'16,"22"7"0"-16,15 0 2 16,16-1-31-16,34 18 0 15,10-1 1-15,25 24-1 16,-2 4-1-16,5 22-1 0,-8 3 0 16,-13 20 1-16,-20-1-1 15,-22 8 0-15,-33-5 0 16,-23-1-1-16,-28-11 0 15,-18-4-1 1,-18-10-1-16,-9-16-2 0,-2-3-1 16,-4-21-7-16,31 8-31 15,-4-16-1-15,18 1-1 16,17-7 1-16</inkml:trace>
  <inkml:trace contextRef="#ctx0" brushRef="#br0" timeOffset="828.3687">2669 9880 63 0,'-11'-17'39'0,"11"17"0"16,17-21 0 0,8 21-30-16,-7-17-3 15,18 11-1-15,-3-8-3 16,7 9-1-16,1 1-2 0,-2-6-3 16,5 20-6-16,-23-20-16 15,6 8-13-15,-8 4 1 16,-19-2-1-16</inkml:trace>
  <inkml:trace contextRef="#ctx0" brushRef="#br0" timeOffset="1031.4851">2658 10041 62 0,'0'0'39'0,"0"0"-1"15,17 14 1-15,14-5-29 0,-8-14-3 16,18 8-2-16,-5-8-3 16,3 3-2-16,3 6-5 15,-21-10-29-15,6 0-5 16,-9 0 0-16,-18 6-1 16</inkml:trace>
  <inkml:trace contextRef="#ctx0" brushRef="#br0" timeOffset="4795.7001">3647 9238 32 0,'19'-35'34'15,"-19"35"2"-15,18-13-12 16,-22-16-4-16,21 29-4 16,-22-25-4-16,5 25-2 15,5-17-2-15,-5 17-2 16,0 0-1-16,6 38 0 16,-14-7-1-16,5 13-1 15,-5 6 0-15,4 11-1 16,2 2-1-16,2-1 0 0,6-5 0 15,13-5-1-15,6-8 0 16,10-7 0-16,5-12 0 16,7-6 0-16,3-15 1 15,4-6-1-15,-2-14 1 16,-4-7-1-16,-3-9 1 16,-9-7-1-16,-5 1 0 15,-8-6 1-15,-9 4-1 16,-5 5 1-16,-7 6-1 15,-4 10 1-15,2 19 0 16,-17-6-1-16,17 6 0 16,-17 37 1-16,15-5-1 15,7 5 0-15,11 3 0 0,9 0 0 16,10-9 0-16,11-10 1 16,8-7 0-1,6-16-1-15,0-12 1 16,-6-13-1-16,-4-15 2 0,-10-10-2 15,-7-11 0-15,-16-2 1 16,-7-6-1-16,-16 0-1 16,-5 6-1-16,-12 1-3 15,5 20-4-15,-26 0-33 16,21 23 0-16,-10 4-1 16,4 15 1-16</inkml:trace>
  <inkml:trace contextRef="#ctx0" brushRef="#br0" timeOffset="5217.5931">3784 10045 65 0,'0'0'39'0,"0"0"-1"16,29 0 3-16,27-2-32 15,-15-13 0-15,34 9-2 16,2-7-1-16,19 1-2 16,-3 1-2-16,1 3-1 15,-3 4-4-15,-14-5-7 16,0 10-31-16,-28 1 1 15,-11 4-2-15,-20-2 1 16</inkml:trace>
  <inkml:trace contextRef="#ctx0" brushRef="#br0" timeOffset="6733.6209">4016 10461 32 0,'0'0'36'15,"21"-27"1"-15,-13 4-6 16,9 25-7-16,-25-30-6 15,26 26-5-15,-18 2-4 16,0 0-2-16,0 0-1 16,0 0-1-16,15-18-1 15,-15 18-2-15,10 29 1 16,-10 0-2-16,-2 7 1 16,0 14-1-16,-4 6 0 15,2 7 0-15,2 6 0 16,2-5 0-16,6 1 0 15,6-6-1-15,7-7 0 16,6-12 1-16,8-9-1 0,1-6 0 16,1-4 1-16,4-9-1 15,-1-7 0-15,3-7 1 16,-6-5-1-16,1-1-2 16,-7-2 0-16,0-7-1 15,0 4-2-15,-14-10-3 16,10 15-8-16,-21-15-26 15,4 2 0-15,-18-8-1 16,-3 4 3-16</inkml:trace>
  <inkml:trace contextRef="#ctx0" brushRef="#br0" timeOffset="6936.7286">3933 10697 89 0,'0'0'42'0,"32"25"1"0,11-27-1 16,9 2-37-16,14-5 0 15,11 1-2-15,-12 2-3 16,-9-8-4-16,2 16-36 16,-37-12-2-16,-21 6-1 15,0 0 0-15</inkml:trace>
  <inkml:trace contextRef="#ctx0" brushRef="#br0" timeOffset="14107.7564">5005 9360 4 0,'-8'-17'31'16,"8"17"-1"-16,20-19 2 16,-15-8-17-16,22 14-2 15,-13-20 1-15,21 16-4 0,-16-18-1 16,18 20-2-1,-16-14 0-15,8 19-2 16,-12 1 1-16,0 20-2 16,-13 7 0-16,0 16-1 0,-10 6-1 15,-1 8 1-15,-5-2-1 16,4 6 0-16,1-10-1 16,5-7 0-16,4-18 0 15,-2-17 0-15,36 0 0 16,-3-17-1-16,4-8 0 15,5-6 1-15,3-5 0 16,-3 3 0-16,-1 5 0 16,-3 6 0-16,-7 7 1 15,-4 15 0-15,-4 4 0 16,0 11-1-16,-2 4 1 16,8-1-1-16,6-7-1 15,8-5 1-15,3-6-2 0,0-6-1 16,0 2-2-16,-17-13-28 15,6 4-9-15,-12 3-1 16,-23 10 1-16</inkml:trace>
  <inkml:trace contextRef="#ctx0" brushRef="#br0" timeOffset="23689.1177">6384 9088 27 0,'14'-27'35'0,"-14"27"1"0,0 0 0 16,-4-29-20-16,4 29-2 15,0 0-1-15,9 23-4 16,-9-23-2 0,-5 41-1-16,-1-9-2 0,4 14 0 15,-6 0-1-15,8 8 0 16,-4-4-2-16,4-4 1 15,4-4-1-15,4-5 0 16,4-13 0-16,5-8 0 16,2-8-1-16,6-10 1 15,-2-10-1-15,4-5 0 16,-2-6 1-16,1-4 0 0,-3-8-1 16,-4 3 1-16,-2-3 0 15,-3 5-1 1,-4 3 1-16,-3 6-1 15,-7 21 0-15,0 0 1 16,0 0-1-16,0 0 1 0,-6 40-1 16,5-2 1-16,2 1-1 15,9 1 0-15,4-4 0 16,5-7 0-16,6-8 1 16,10-13-1-16,-1-10 0 15,3-13 1-15,2-10-1 16,-9-8 1-16,-3-11-1 15,-5-2 1-15,-5-4-1 0,-9-4 0 16,-6 6 1-16,-6 0-2 16,-4 4 1-1,-3 6-1-15,1 13-1 16,-4-2-3-16,14 27-2 0,-23-25-4 16,23 25-20-16,0 0-10 15,0 0-1-15,12 19 1 16</inkml:trace>
  <inkml:trace contextRef="#ctx0" brushRef="#br0" timeOffset="24762.6521">7194 9140 63 0,'0'0'39'15,"31"-25"1"-15,-31 25 0 0,4-27-28 16,-4 27-3-16,0 0-3 16,6 19-1-16,-20-2-2 15,-1 18-1-15,-6 3-1 16,1 1 0-16,3 5-1 16,2-6 0-16,7-3 0 15,6-12-1-15,2-23 1 16,23 15 0-16,-4-21-1 15,3-5 0-15,-1-7 1 16,-2-6 0-16,0-7 0 16,-3 0 0-16,-7 0 0 15,-1-1 0-15,-2 3 0 16,-2 6 0-16,0-4 0 0,0 6 0 16,-4 21 0-16,11-32 0 15,-11 32 0-15,19-20 0 16,-19 20 0-16,24-9 0 15,-24 9 1-15,23 7-1 16,-23-7 0-16,19 35 1 16,-9-10-1-16,-3 6 1 15,-1 1-1-15,8 1 0 16,-9-3 1-16,5-1-1 16,0-6 1-16,-1-4-1 15,-9-19 1-15,20 10 0 16,-20-10 0-16,17-15-1 15,-17 15 0-15,19-27 0 0,-11 4 0 16,0-6-1-16,-1 2 0 16,1-5-2-16,2 3 1 15,-4-8-2-15,5 7 0 16,-1-13 0-16,3 11 0 16,-1-6 1-16,3 5 0 15,-1 2 1 1,-1 2 2-16,3 6 0 15,-5 0 2-15,-11 23 0 0,23-26 1 16,-23 26 1-16,20-8 0 16,-20 8 0-16,15 19 0 15,-7 2 0-15,-6 4-1 16,4 12 1-16,-4 1-2 16,-1 6 0-16,1 0-1 15,0 0 0-15,2-9 0 16,0-3-1-16,0-7 0 15,-4-25-1-15,15 21 1 16,-15-21-1-16,22-17 0 16,-9-4 0-16,4-4-1 15,1-11 1-15,5 1 0 16,0-3 0-16,0 5 0 0,-4 1 0 16,3 7 1-16,-9 5 0 15,-13 20 1-15,25-17 0 16,-25 17 0-16,0 0-1 15,8 23 2-15,-8 0-1 16,-10-4 0-16,6 8 1 16,-7-4-1-16,3 6 0 15,-1-6 0-15,7 0 0 16,0-4 0-16,2-19 0 16,15 27 1-16,6-19-2 15,4 1 1-15,6-5 0 16,4 0 0-16,2 0-1 15,1-2-1-15,-1-4-2 0,1 10-6 16,-38-8-32-16,43-6-2 16,-43 6-1-16,27-10 1 15</inkml:trace>
  <inkml:trace contextRef="#ctx0" brushRef="#br0" timeOffset="28151.6547">1956 13224 55 0,'15'-27'38'0,"-15"27"0"15,0 0 1-15,29 3-27 16,-29-3-1-16,10 56-2 16,-8-10-1-16,15 27-3 15,-4 6-1-15,11 20-1 16,1 5-1-16,2 5-2 16,0-3 2-16,0-10-2 15,-2-6 0-15,-4-11 0 16,-2-16 0-16,-7-19-1 15,-3-11-2-15,-9-33-2 0,8 25-4 16,-21-56-13-16,5 0-18 16,-11-24-2-16,-4-7 1 15,-16-17 1-15</inkml:trace>
  <inkml:trace contextRef="#ctx0" brushRef="#br0" timeOffset="28401.8379">1670 13392 53 0,'-19'-50'33'15,"15"-5"0"-15,37 18 0 16,23-1-26-16,29 7-5 16,23 18 1-16,2 7 1 15,9 25 1-15,-13 8 0 16,-4 29 2-16,-38 1 1 0,-12 22-1 16,-38-6 0-16,-20 6-1 15,-27-10 0-15,-13 0-2 16,-22-18 0-1,-5-10-3-15,0-13-2 0,1-16-1 16,15-4-3-16,3-26-9 16,30 5-28-16,15-12 1 15,22 0-2-15,14-8 2 16</inkml:trace>
  <inkml:trace contextRef="#ctx0" brushRef="#br0" timeOffset="28651.8267">2829 13505 56 0,'0'0'38'16,"0"0"0"-16,29-9 1 15,6 15-19-15,0-20-18 16,13 7-2-16,8 3-5 16,-19-2-31-16,13-9-1 15,-8 7 0-15,-13 2-1 16</inkml:trace>
  <inkml:trace contextRef="#ctx0" brushRef="#br0" timeOffset="28792.4551">2818 13726 69 0,'0'0'37'0,"11"17"-1"16,20-19-1-16,8 0-39 15,21-15-30-15,-1 6 0 16,-3-7-3-16,-2 7 2 16</inkml:trace>
  <inkml:trace contextRef="#ctx0" brushRef="#br0" timeOffset="29371.8118">3827 12880 77 0,'0'0'40'0,"0"0"1"16,0-27-2-16,17 52-30 16,-15-2-2-16,11 19-2 15,-3 3 0-15,4 6-2 0,-1 5-1 16,2 2 0-16,-1-7-1 16,-1-3-1-16,-1-7 0 15,-2-13-2-15,-1-5-2 16,-9-23-2-16,20 21-7 15,-20-21-28-15,5-23-1 16,-7-5 0-16,2-9 1 16</inkml:trace>
  <inkml:trace contextRef="#ctx0" brushRef="#br0" timeOffset="29606.1889">3695 12796 76 0,'0'0'40'0,"0"-23"0"16,22 11 1-16,28 8-33 16,-8-3-1-16,26 5-2 15,5-6-1-15,16 4-3 16,1 0-1-16,1-1-2 16,-2 5-1-16,-14-8-3 15,2 23-12-15,-25-13-22 16,-23 10-1-16,-29-12 1 15,-15 30 0-15</inkml:trace>
  <inkml:trace contextRef="#ctx0" brushRef="#br0" timeOffset="29762.4475">3948 13101 71 0,'0'0'38'15,"16"25"1"-15,5-20-2 16,31-3-31-16,-10-7-2 15,12-3-3-15,8 4-5 16,-14-17-21-16,16 9-12 16,-8-1-2-16,-4 3 1 15</inkml:trace>
  <inkml:trace contextRef="#ctx0" brushRef="#br0" timeOffset="30293.7226">4980 13030 76 0,'0'0'41'16,"8"-27"-1"-16,-8 27-1 15,-29-2-29-15,29 2-2 16,-52 13-2-16,19 5-1 16,-8 7-2-16,3 7-2 0,-1 3 0 15,5-1 0-15,5 3-1 16,11-3 0-16,11-3 0 16,8-4 1-16,13-8-2 15,7-13 0-15,12-8 1 16,4-12-1-16,5-9 0 15,6-15 0-15,1-12 0 16,1-13 0-16,-6-4 1 16,-5-8 0-16,-9 2 0 15,-6 4 0-15,-9 6 0 16,-9 9 1-16,-4 16 0 16,-6 11 0-16,4 27 0 15,0 0 1-15,-19 23-1 0,17 15 0 16,-2 8 0-16,4 16 0 15,2-1 0-15,2 8 0 16,3-6-2 0,3-7 0-16,3-6-2 0,-3-18-5 15,17 7-32-15,-19-22-3 16,1 0 1-16,-9-17-1 16</inkml:trace>
  <inkml:trace contextRef="#ctx0" brushRef="#br0" timeOffset="30653.1208">3898 13784 70 0,'25'-2'41'0,"2"2"-1"0,6-8 0 31,27 6-31-31,3-13-1 0,32 7-2 0,5-9-1 15,12 3-2-15,0-3-2 32,-4-2-2-32,-6 7-5 15,-29-5-31-15,-7 10-5 0,-29-1 1 16,-18 8-1-16</inkml:trace>
  <inkml:trace contextRef="#ctx0" brushRef="#br0" timeOffset="35593.7799">4525 14058 7 0,'0'0'29'16,"0"0"2"-16,-4-21-5 16,4 21-8-16,-6-21-2 0,6 21-1 15,6-21-2-15,-6 21-3 16,12-18-1-16,-12 18-1 16,11-21-1-16,-11 21-1 15,0 0 0-15,17-4-2 16,-17 4 0-16,0 0-1 15,0 0-1-15,10 23 0 16,-10-3 0-16,2 8 0 0,-2 7-1 16,2 7 1-1,-4 8-1-15,2 6 0 16,-2 1-1-16,-2 5 2 16,2-3-2-16,2-5 0 15,2-4 1-15,0-6-1 0,4-6 0 16,2-7-1-16,1-6 2 15,7-6-2-15,1-6 2 16,4 1-1-16,2-9 0 16,3-3 0-16,2-2 0 15,1-2 0-15,4-1 0 16,-2-7-1-16,0 2-1 16,-4-11-1-16,2 12-1 0,-12-11-2 15,10 14-5 1,-27 4-25-16,8-23-5 15,-8 23 1-15,-6-17-1 16</inkml:trace>
  <inkml:trace contextRef="#ctx0" brushRef="#br0" timeOffset="36109.419">4367 14315 44 0,'0'0'38'15,"23"-21"0"-15,0 13 1 16,-8-15-22-16,37 21-4 16,-13-21-4-16,15 12-3 15,-6-5-2-15,0 3-3 16,-3 5-3-16,-16-5-4 15,5 15-28-15,-34-2-7 16,0 0 2-16,0 27-2 16</inkml:trace>
  <inkml:trace contextRef="#ctx0" brushRef="#br0" timeOffset="39954.046">5815 13544 51 0,'0'0'36'0,"0"0"0"16,0 0-1-16,0 0-22 15,0 0-4-15,27-6-2 16,-6-5-1-16,18 7-1 16,0-8-1-16,15 8-1 0,-4-5 0 15,8 1-2-15,-2-3 0 16,-8-3-2-16,0 10-3 16,-17-11-4-16,7 27-14 15,-38-12-16 1,24 3 0-16,-24-3-1 0,-39 23 0 15</inkml:trace>
  <inkml:trace contextRef="#ctx0" brushRef="#br0" timeOffset="40125.9291">5937 13649 61 0,'-22'27'37'0,"22"-27"1"15,10 21-1-15,-10-21-25 0,43 2-4 16,-16-8-3-16,15 6-1 15,4-7-3-15,-3-5-5 16,9 12-23 0,-16-5-12-16,-7 3 0 0,-11 2 0 15</inkml:trace>
  <inkml:trace contextRef="#ctx0" brushRef="#br0" timeOffset="41610.4856">7156 12667 45 0,'-2'-21'38'16,"2"0"1"-16,0 21 0 15,-16-38-22 1,16 38-2-16,-4 19-4 0,6 12-3 15,-7-3-2-15,8 18-2 16,1 6-1-16,6 11 0 16,2 1-2-16,3 1 1 15,2-6-1-15,3-5 0 16,-3-8-2-16,-3-11 1 16,1-10-1-16,-15-25 0 15,21 17-2-15,-21-17-3 0,16-17-6 16,-26-8-29-16,8-2 0 15,-8-8-1-15,-3-7 1 16</inkml:trace>
  <inkml:trace contextRef="#ctx0" brushRef="#br0" timeOffset="41829.248">6864 12698 76 0,'0'0'39'15,"37"-21"1"-15,6 2 0 16,20 7-31-16,5-11-3 16,20 8-1-16,-5-4-1 0,6 5-2 15,-6-1-1-15,-10 3-2 16,-9 10-4 0,-22-11-7-16,3 17-28 15,-45-4-1-15,19 27 1 0,-34-6-1 16</inkml:trace>
  <inkml:trace contextRef="#ctx0" brushRef="#br0" timeOffset="42001.15">7229 12842 79 0,'0'0'39'0,"37"0"1"15,-10-12-1-15,17 8-32 0,-3-11-3 16,9 4-3-1,2 7-4-15,-10-15-11 16,6 15-24-16,-9 4-2 16,-8 4 0-16,-10 7 1 0</inkml:trace>
  <inkml:trace contextRef="#ctx0" brushRef="#br0" timeOffset="42423.2097">7925 12926 72 0,'0'0'39'0,"25"-2"0"16,-25 2 0-16,0 0-32 15,29 2 0-15,-29-2-3 0,0 0 0 16,0 0-2-16,-19 12 0 15,19-12-2-15,-23 2 1 16,23-2-2-16,-21-6 1 16,21 6-1-16,-12-17 1 15,12 17 1-15,0 0-2 16,12-21 2-16,-12 21 0 16,21-8 0-16,-21 8 0 15,23 2 1-15,-23-2-1 16,21 9 1-16,-21-9 0 15,0 0 0-15,-2 18-1 16,2-18 1-16,-34 7-2 16,14-3-1-16,-5-8-3 0,25 4-7 15,-31-2-31-15,31 2 0 16,0 0 0-16,0 0 0 16</inkml:trace>
  <inkml:trace contextRef="#ctx0" brushRef="#br0" timeOffset="42970.1135">8533 13014 65 0,'17'-21'40'15,"-5"-2"0"-15,-12 23 0 16,2-44-27-16,-2 44-3 16,0 0-1-16,-35 0-3 15,0 10-2-15,1 7-1 16,-9 6-1-16,5 4-1 15,1 6 1-15,8-3-2 16,12-1 0-16,11 0 0 0,14-8-1 16,11-12 1-1,12-3 0-15,7-12-1 16,3-7 0-16,1-10 1 16,-1-10-1-16,-8-7 1 0,-5-4 0 15,-8-4 0-15,-11-4 0 16,-5 2 0-16,-6 2 0 15,-2 10 1-15,-1 2-1 16,-3 11 1-16,8 25 0 16,0 0 0-16,0 0 0 15,-12 30 0-15,12 7 0 16,4 5 0-16,2 8 0 16,2 4-1-16,3-3 0 0,1-6-1 15,3-5-2-15,-3-15-4 16,13 4-31-1,-25-29-5-15,13 28 0 16,-13-28 0-16</inkml:trace>
  <inkml:trace contextRef="#ctx0" brushRef="#br0" timeOffset="43267.0058">7420 13488 78 0,'35'-11'42'15,"15"-1"-2"-15,12-5 0 16,26 11-31-16,1-15-4 15,23 8-1-15,-8-1-6 16,-8-5-5-16,3 9-34 16,-18 1 1-16,-19 5 0 15,-24 6-1-15</inkml:trace>
  <inkml:trace contextRef="#ctx0" brushRef="#br0" timeOffset="43892.1549">7790 13910 46 0,'16'-29'39'0,"-16"29"0"16,19-26 1-16,-11-1-16 15,11 29-13-15,-19-2-3 16,17 13-1-16,-15 4-1 15,6 20-2-15,-8-1-1 0,0 12-1 16,-4 6-1-16,4 3 0 16,0 1-1-16,0-8 1 15,4 0-1-15,8-8 0 16,3-8 0-16,6-3 1 16,6-10-1-16,6-7 0 15,8-7 0-15,5-10 0 16,2-5 0-16,-2-9-1 15,3 1-2-15,-9-13-1 16,3 14-4-16,-28-29-14 16,2 15-20-16,-17-5 1 15,-9 3-1-15,-13-4 1 16</inkml:trace>
  <inkml:trace contextRef="#ctx0" brushRef="#br0" timeOffset="44048.4086">7875 14021 70 0,'0'0'37'0,"10"-17"1"16,23 6-1-16,-12-5-33 15,31-1-5-15,13-6-32 16,-5 13-2-16,-10-1-2 16,-3 3 0-16</inkml:trace>
  <inkml:trace contextRef="#ctx0" brushRef="#br0" timeOffset="44532.788">9233 13425 69 0,'0'0'37'0,"0"0"0"0,0 0 0 15,25-14-31 1,23 11-1-16,1-11-1 16,10 3-2-16,1 1-5 15,-10-9-5-15,12 11-23 0,-23 4-7 16,-16 3 1-16,-23 1-1 16</inkml:trace>
  <inkml:trace contextRef="#ctx0" brushRef="#br0" timeOffset="44673.425">9264 13561 57 0,'8'17'36'0,"22"-19"-1"15,17-1 1-15,1-13-26 16,14-7-40-16,1 10-3 16,-12-3-3-16,-3 7 1 15</inkml:trace>
  <inkml:trace contextRef="#ctx0" brushRef="#br0" timeOffset="45189.0743">10275 12775 67 0,'-4'-18'39'0,"4"18"2"16,-10-23-1-16,10 23-25 15,0 0-5-15,8 37-2 16,-6-14-1-16,11 21-3 0,1 4-1 15,5 9-1-15,2 7 0 16,2-5-1-16,2-1-1 16,1-8 0-1,-5-8-2-15,-2-17 1 0,2-12-3 16,-21-13-3-16,29-4-4 16,-37-19-30-16,12-7 0 15,-9-13-1-15,-5-3 1 16</inkml:trace>
  <inkml:trace contextRef="#ctx0" brushRef="#br0" timeOffset="45404.0442">10010 12661 78 0,'18'-7'40'0,"15"-7"-1"15,24 3 0-15,9-10-32 16,30 7 0-16,5-5-3 15,7 8-1-15,-4-1-1 16,-8 3-3-16,-7 10-2 16,-27-6-7-16,-1 18-29 15,-41 8-1-15,-20 8 0 0,-27 6 0 16</inkml:trace>
  <inkml:trace contextRef="#ctx0" brushRef="#br0" timeOffset="45564.0247">10327 12995 75 0,'0'0'38'0,"31"-7"-1"16,13-9 0-16,16 1-31 15,3-8-3-15,9 2-7 16,7 17-19-16,-14-9-14 16,-5 7 0-16,-12 6-1 15,-11 0 0-15</inkml:trace>
  <inkml:trace contextRef="#ctx0" brushRef="#br0" timeOffset="46343.0391">11372 12892 72 0,'0'0'40'0,"10"-23"0"15,-10 23 0-15,-18-27-29 16,18 27-3-16,-32 0-2 16,7 11-1-16,-12 8-2 15,-2 12-1-15,-1 6 0 16,1 9-1-16,6 2 0 15,14-2-1-15,11 2 0 16,16-12-1-16,13-9 0 16,14-14 0-16,11-13-1 15,5-15-1-15,1-10 0 16,-4-15 1-16,-6-14-1 16,-9-7 2-16,-8-12-1 0,-9-6 1 15,-9-1 1-15,-7 1 0 16,-4 6 2-16,1 12 0 15,-3 11 1-15,4 15-1 16,-4 12 2-16,6 23-1 16,0 0 0-16,6 42 0 15,-2-1-1-15,0 12 0 16,-3 5-1-16,3 3 0 16,2 5-1-16,0-7-2 15,2-3-2-15,-5-22-5 0,28-1-32 16,-17-14-2-16,9-4 1 15,-6-15 0-15</inkml:trace>
  <inkml:trace contextRef="#ctx0" brushRef="#br0" timeOffset="46764.9332">12051 12715 92 0,'23'-6'42'16,"-23"6"0"-16,0 0 2 0,27 16-36 15,-27-16-2-15,16 17-1 16,-16-17-2 0,0 0 0-16,23 17-2 15,-23-17 0-15,0 0-1 0,0 0 0 16,0 0 0-16,0 0 1 15,0 0-1-15,0 0 0 16,-23-13 0-16,-4 19 0 16,-10 5 0-16,-5 8 0 15,-9 8 0-15,1 8-1 16,4 7 2-16,5 6-1 16,13 0 0-16,14 2 0 0,16-6 0 15,13-6-1-15,18-5 1 16,6-14-2-1,7 0 0-15,-2-17-2 16,10 4-4-16,-17-27-18 16,9 9-16-16,-7-7-1 0,1-6 0 15,-3-6 2-15</inkml:trace>
  <inkml:trace contextRef="#ctx0" brushRef="#br0" timeOffset="47061.8231">12466 12788 91 0,'0'0'42'0,"-25"2"1"16,2 27 0-16,-31 1-34 0,27 22-1 16,-6-4-3-1,10 10-1-15,7-6-2 16,18-1 0-16,12-8-2 16,15-17 0-16,15-10-1 0,8-20 0 15,4-10 1-15,-2-16 0 16,-4-10 0-16,-8-12-1 15,-11-2 2-15,-15 2-2 16,-10 0 1-16,-14 8 0 16,-10 4 0-16,-9 7-2 15,0 14 0-15,-7 8-1 16,3 9-3-16,-2-10-5 16,33 12-21-16,-23 14-11 15,23-14 1-15,-4 19 0 16</inkml:trace>
  <inkml:trace contextRef="#ctx0" brushRef="#br0" timeOffset="47389.9772">12595 12727 86 0,'19'2'41'16,"-19"-2"1"-16,-4 17 0 16,4-17-32-16,-2 23-3 15,4-6-1-15,-2-17-3 16,14 25-2-16,5-15 0 15,16 3-1-15,9 4-1 16,10 4 1-16,2 3 0 16,6 0 0-16,-6 5 1 15,-4 2 0-15,-12 2 0 16,-14 3 1-16,-17-3-1 16,-15-1 1-16,-11-3 0 0,-16-6 0 15,-11-6-1-15,-10-7 0 16,-2-4 0-16,0-10-1 15,0-6-1-15,2-5-2 16,14 1-2-16,-5-18-12 16,24 16-26-16,4-7-1 15,13 6 0-15,6-4 0 16</inkml:trace>
  <inkml:trace contextRef="#ctx0" brushRef="#br0" timeOffset="48186.8754">13505 12483 53 0,'0'0'38'16,"16"-29"2"-16,-14 12-1 15,-2 17-19-15,0-17-5 16,0 17-5-16,-21 4-2 15,1 13-2-15,-15 8-2 16,-3 17-1-16,-6 12-1 16,3 19 0-16,4 9-1 15,14 12 1-15,14 2-2 16,20-4 0-16,24-6-1 16,19-11 1-16,15-15-2 15,9-28 1-15,3-18 0 16,-2-22-1-16,-6-19 1 15,-13-15 0-15,-12-16 1 0,-19-9-1 16,-12-4 1-16,-13 0-1 16,-12 4 1-16,-11 2-3 15,-6 15-1-15,-8 0-1 16,4 25-4-16,-25-3-27 16,18 12-5-16,-5 3 1 15,3 3-1-15</inkml:trace>
  <inkml:trace contextRef="#ctx0" brushRef="#br0" timeOffset="48640.0362">13131 12968 79 0,'-17'10'42'15,"17"-10"-1"-15,0 0 1 16,0 0-29-16,60 4-4 16,-3-16-2-16,23 7-2 15,4-9-2-15,7 3 0 16,0-5-1-16,-8 3-2 15,-8-1 0-15,-15 1-2 16,-8 13-4-16,-35-12-36 16,4 11 0-16,-21 1-2 15,0 0 1-15</inkml:trace>
  <inkml:trace contextRef="#ctx0" brushRef="#br0" timeOffset="49186.9223">10745 13634 66 0,'-25'-2'37'15,"25"2"1"-15,0 0 0 0,0 0-29 16,37 2-1-16,9-10 0 16,35 10-1-1,10-11 0-15,38 1-3 16,25-9 0-16,33 3-2 0,22-7 0 15,28 6-1-15,18-6 0 16,5 0-1-16,-9 1 1 16,-20 3-1-16,-32 8 0 15,-39-5-2-15,-37 12-1 16,-55-17-9-16,-33 21-29 16,-35-2 1-16,-43 4-3 15,-17 4 2-15</inkml:trace>
  <inkml:trace contextRef="#ctx0" brushRef="#br0" timeOffset="49780.8857">11636 13833 65 0,'20'-21'40'16,"1"12"0"-16,-21 9 1 15,50-8-26-15,-50 8-3 16,25 6-4-16,-25-6-2 15,14 46-1-15,-14-13-3 16,2 11 1-16,-6 2-2 16,0 11 1-16,2 3-1 15,0-3 0-15,4 1 0 0,4-8-1 16,3-6 0-16,9-6 1 16,7-9-1-16,4-8 1 15,9-8-1 1,5-5 0-16,5-8 0 0,0-8 0 15,0-1-1-15,-5-3 0 16,-7 3-1-16,-7-10-2 16,-4 7-3-16,-19-17-4 15,12 6-30-15,-24-4-2 16,-6 1 1-16,-11-9 0 16</inkml:trace>
  <inkml:trace contextRef="#ctx0" brushRef="#br0" timeOffset="49937.155">11594 14075 89 0,'0'0'41'15,"17"0"0"-15,24 0 0 0,5-13-34 16,24 7-3-16,3-4-5 16,-8-7-36-16,11 8-3 15,-11 1-1-15,-9-2 0 16</inkml:trace>
  <inkml:trace contextRef="#ctx0" brushRef="#br0" timeOffset="56608.4515">8612 12333 28 0,'0'0'21'16,"0"0"-2"-16,0 0-6 0,0 0-1 15,0 0-3-15,0 0-4 16,0 0-1-16,0 0-2 16,0 0-1-16,-12 23 1 15,12-23 0-15,-23 33-2 16,10-14 1-16,-5 2 0 15,-1 2-1-15,0 2-1 16,-4 2 1-16,1 6-1 16,-3-3 1-16,2 3 0 15,-2 0 0-15,-2 1-1 16,-2 5 2-16,2 1-2 16,-4-2 2-16,2 6-2 15,-3 4 1-15,-1-2 0 0,0 2 0 16,-2 0 0-16,-1-4 0 15,-1 2 0-15,2 0 1 16,1-5-1-16,1-1-1 16,2-2 2-16,0 1-2 15,4 3 1-15,2-2-2 16,0 2 2-16,2 1-2 16,0 3 3-16,-2 2-1 15,-2 0 0-15,0 3 0 16,-4-1 0-16,2 6 1 15,-2-4 0-15,0-1-1 16,0 3 1-16,2-2-1 16,-2 5 0-16,2 1 1 0,-1 0 0 15,3 3 1-15,-2 0-1 16,2 3 1-16,0-7-1 16,2 5 0-16,1-9 0 15,3-5-2-15,4-6 2 16,0-7-2-16,-1-1 1 15,1-1-1-15,3-6 0 16,-1-2 1-16,5-4-1 16,-1 0-1-16,11-21 0 15,-12 31 1-15,12-31-2 16,0 0 1-16,21 19 0 16,-21-19 1-16,33 0 0 15,-6 0 0-15,4 0 1 0,8 0 0 16,7-2 1-16,12 2 0 15,3-2 1-15,11 2 0 16,3-2-1-16,8 2 1 16,6-2 0-16,1 2-1 15,5 0-1-15,-3 2 1 16,-1-2-1-16,-2 2 1 16,-8-2-1-16,-6 0 1 15,-13 2-1-15,-8 0 1 16,-16-2-1-16,-7 2 1 15,-10-2-2-15,-21 0 1 16,24 4-1-16,-24-4 0 0,0 0 0 16,0 0 0-16,0 0 0 15,0 0 0-15,0 0 1 16,-24 2-1-16,24-2 1 16,-19-8-1-16,19 8 1 15,-13-23 0-15,7 6 1 16,6-10-1-16,4-6 1 15,3-9 0-15,3-8-1 16,4-13 1-16,7-14 0 16,2-9-1-16,6-12 1 15,4-2 1-15,-3-7 0 16,7-1 0-16,-2-3 2 16,5 4 0-16,-7-5-1 0,6 13 0 15,-6-7 0-15,1 6-2 16,-1-1-1-16,0-1 0 15,0 2-1 1,-8 12 0-16,0 13 0 0,-6 4 0 16,-2 10 0-16,-5 11 0 15,0 8-2-15,-9 4-2 16,7 15-4-16,-10-10-3 16,8 14-3-16,-8-4-2 15,0 23-2-15,6-31 3 16,-6 31 3-16,0 0 5 15,5-19 5-15,-5 19 4 16,0 0 3-16,0 0 5 0,0 0 2 16,0 0 2-1,0 0-1-15,0 0 0 16,-21-4 0-16,21 4 0 16,0 0 0-16,-21-10 0 0,-6-5-1 15,6 13-3-15,-22-11-2 16,3 7-2-16,-14 2-8 15,-6 4-26-15,-17-11-3 16,3 7 0-16,-10-13-2 16</inkml:trace>
  <inkml:trace contextRef="#ctx0" brushRef="#br0" timeOffset="62107.2456">15207 13505 21 0,'0'0'30'16,"0"0"4"-16,-18 0-10 15,18 0-2-15,0 0-4 16,-27-24-3-16,27 24-4 16,0 0-1-16,0 0-4 15,0-22-1-15,21 19-1 16,5-7-1-16,14-1-1 16,10-1-1-16,12 2 0 0,3 1 0 15,5-1 0-15,-5 6-2 16,-7-3-3-16,2 14-7 15,-27-5-25-15,-2 4-1 16,-14 0 0-16,-17-6-2 16</inkml:trace>
  <inkml:trace contextRef="#ctx0" brushRef="#br0" timeOffset="62279.1505">15313 13678 57 0,'0'0'35'0,"0"0"1"16,0 0 0-16,0 0-24 0,52-2-6 16,-14-5-3-16,9-1-5 15,12 12-22-15,-7-2-11 16,-7-2-1-16,-5 3 1 16</inkml:trace>
  <inkml:trace contextRef="#ctx0" brushRef="#br0" timeOffset="73843.6549">16493 13143 71 0,'14'-19'35'16,"-3"-2"2"-16,1-4-9 15,11 23-17-15,-21-17-1 16,19 17-3-16,-21 2 0 16,23-4 0-16,-23 4-2 15,21 50 0-15,-11-4 0 16,4 23-2-16,-9 9 0 0,9 9-2 15,-5 3 1-15,7 0-2 16,-5-5 0-16,5-11 0 16,-3-14 0-16,1-10 0 15,-1-14-1-15,-1-9 0 16,-12-27 0-16,17 10-2 16,-17-10-1-16,8-33-5 15,-8 33-6-15,0-54-26 16,-4 16-1-16,-9-10 2 15,-1 2-1-15</inkml:trace>
  <inkml:trace contextRef="#ctx0" brushRef="#br0" timeOffset="74145.9013">16350 13143 59 0,'0'0'38'16,"4"-21"1"-16,-4 21-1 15,54-14-23-15,-27-7-3 16,33 14-2-16,2-16-3 16,25 7-2-16,3-9-2 15,12 8-2-15,1-6 1 16,-3 4-3-16,-6 2 1 0,-14 3-4 15,-13 14-1-15,-28-9-4 16,1 30-18-16,-40-21-13 16,-4 30-1-1,-25-7 1-15,-9 8 0 0</inkml:trace>
  <inkml:trace contextRef="#ctx0" brushRef="#br0" timeOffset="74359.0889">16559 13482 79 0,'0'0'39'15,"31"6"1"-15,13-12-1 0,0-13-31 16,31 10-1-16,-3-14-3 16,11 7-1-16,-8-3-3 15,-6 2-1-15,-7 5-4 16,-21-9-3-16,-1 19-20 15,-40 2-11-15,16-17 0 16,-16 17-1-16</inkml:trace>
  <inkml:trace contextRef="#ctx0" brushRef="#br0" timeOffset="74812.4593">16536 12706 56 0,'0'0'36'16,"-14"-21"0"-16,14 21 1 0,8-25-25 15,19 23-3-15,-6-14-2 16,27 14-3-16,4-9-1 16,16 3-1-16,7 1-1 15,2-1-1-15,0-2 0 16,-1 3 0-16,-9-3 0 15,-13-2 0-15,-13 1 0 16,-16-1 0-16,-25 12 1 16,11-30-1-16,-20 11 1 15,-9-1-1-15,-1-1-1 16,-6-2-2-16,7 10-4 16,-16-14-19-16,14 12-11 15,20 15-1-15,-28-12 0 0</inkml:trace>
  <inkml:trace contextRef="#ctx0" brushRef="#br0" timeOffset="75093.7514">17739 13346 90 0,'0'0'39'0,"8"18"2"16,-8-18-3-16,29 3-36 16,-29-3-1-1,25 8-2-15,-25-8-4 0,17 13-18 16,-17-13-15-16,0 0-2 15,0 0 1-15,0 0 0 16</inkml:trace>
  <inkml:trace contextRef="#ctx0" brushRef="#br0" timeOffset="75499.9889">18106 13227 76 0,'17'-3'41'15,"2"-3"-2"-15,1 8 3 16,-20-2-31-16,30 15-3 16,-16 2-2-16,7 16-3 15,-5 5 2-15,3 12-4 16,-4 2 1-16,-1 2-1 15,-3-5 0-15,1-1-1 16,-1-9 0-16,1-7 1 0,3-12-2 16,-15-20 2-1,35 7-2-15,-14-18 2 16,3-5-1-16,-3-10 1 16,2-9 0-16,2-5-2 0,-6-4 1 15,1-6 1-15,-5 2-2 16,-2 0-1-16,-3 11-2 15,-4 1-2-15,7 19-8 16,-15-8-28-16,2 25 1 16,-9-27-2-16,9 27 3 15</inkml:trace>
  <inkml:trace contextRef="#ctx0" brushRef="#br0" timeOffset="75984.3897">18125 12966 53 0,'0'0'36'0,"0"0"0"0,13-17-2 15,16 23-25-15,-29-6 0 16,56-4-1-16,-27-4-1 15,16 10-2-15,-9-7-2 16,10-1 0-16,-3-6-1 16,1 1 0-16,-3-4-1 15,-7-1 0-15,-7-1 0 16,-5 3 0-16,-22 14 1 16,4-21-1-16,-4 21 0 15,-29-17-1-15,7 9 1 16,-3-5-2-16,2 7-4 15,-12-15-27-15,14 8-7 16,2 5 0-16,2 2-1 0</inkml:trace>
  <inkml:trace contextRef="#ctx0" brushRef="#br0" timeOffset="86640.7332">2646 16105 39 0,'0'0'34'15,"2"-23"0"-15,-2 23-10 16,0 0-9-16,2-25-3 0,-2 25-2 16,4 21-3-16,6 8 0 15,-9-3-3-15,9 20 1 16,-6-3-1-16,9 20-1 16,-7-4-1-16,4 9 0 15,-4-1 0-15,-1-8-2 16,1 1 0-16,0-9 1 15,0-3-3-15,-2-19-1 16,3 2-2-16,-7-31-3 16,22 23-10-16,-22-23-20 15,19-39 0-15,-11 3-1 16,-1-6 2-16</inkml:trace>
  <inkml:trace contextRef="#ctx0" brushRef="#br0" timeOffset="87250.1378">2305 16005 29 0,'-29'-12'31'0,"29"12"1"16,-18-23-1-16,18-5-20 15,35 16-2 1,6-13-4-16,30 12 0 15,4-3-1-15,24 14 0 0,3 0-1 16,8 12 0-16,-6 4 0 16,0 10-1-16,-23 3 2 15,-11 12 0-15,-28-5-1 16,-23 8 0-16,-28-3 1 16,-22 9 0-16,-23-10-1 15,-14 4 0-15,-11-9-1 16,0-2-2-16,0-6 0 15,8-16-5-15,22 8-7 0,5-24-26 16,25-3-1 0,11-7 0-16,14-2-1 15</inkml:trace>
  <inkml:trace contextRef="#ctx0" brushRef="#br0" timeOffset="87769.3676">3765 16454 48 0,'0'0'34'16,"0"0"2"-16,0 0-1 15,0 0-28-15,31-18-1 16,11 13-2-16,1-11-1 15,13 3-1-15,3-1-3 0,-1-5-1 16,4 14-6-16,-24-15-15 16,1 15-13-16,-12 3 1 15,-27 2 0-15</inkml:trace>
  <inkml:trace contextRef="#ctx0" brushRef="#br0" timeOffset="87927.48">3940 16505 45 0,'-17'14'35'0,"17"-14"0"16,0 0 0-16,29 10-26 16,-4-16-4-16,19 0-2 15,3 2-3-15,3-11-6 0,13 3-26 16,-12 3-2-16,-5-3-2 16,-4 5 1-16</inkml:trace>
  <inkml:trace contextRef="#ctx0" brushRef="#br0" timeOffset="88810.7712">5233 15968 40 0,'0'0'32'0,"0"0"-6"0,4-32-5 15,-4 32-5-15,-4-17-3 16,4 17-3-16,-18-12-1 16,18 12-2-16,-42 15-1 15,13 8-1-15,-15-2-2 16,3 12 0-16,-5 4-1 16,7 7 1-16,5 0-2 15,8 0 0-15,15-6-1 16,17-5 0-16,13-8 1 0,12-12-1 15,9-5 0-15,5-14 0 16,1-7-1-16,0-12 2 16,-3-10-1-1,-7-7 0-15,-9-6 1 0,-7-4-2 16,-9-9 1-16,-7-2 1 16,-2-1-2-16,-4-7 1 15,-2 2-1-15,0-2 0 16,2 6 0-16,-1 6 2 15,3 9-1-15,0 11 0 16,-2 7 2-16,2 15-1 16,0 17 0-16,0 0 1 15,-8 28-1-15,6 11 1 16,-2 9 0-16,6 7-1 16,0 7 1-16,4 3-1 15,1 0 1-15,7-5-2 16,-1-7 2-16,5-11-2 0,-1-9 1 15,-1-8-1-15,-5-8 0 16,-11-17 0-16,18 19 1 16,-18-19-1-16,0 0-1 15,0 0-1-15,0 0-2 16,0 0-2-16,19-9-4 16,-19 9-27-16,2-17-3 15,-2 17 1-15,17-22-1 16</inkml:trace>
  <inkml:trace contextRef="#ctx0" brushRef="#br0" timeOffset="89937.9411">5730 15615 37 0,'0'0'24'0,"0"0"1"16,-4-19-2-16,4 19-2 15,0 0-5-15,0 0-3 16,0 0-2-16,0 0-3 16,0 0-2-16,0 0 0 15,0 0-1-15,0 0-1 16,10 31 0-16,-2-6 0 16,-6 6-1-16,5 5-1 0,-1 4 2 15,4 4-3-15,-4-1 1 16,3-3-2-16,-3-6 1 15,2-7-2-15,-2-4 2 16,-1-5-1-16,-5-18-1 16,8 21 0-16,-8-21-1 15,0 0-2-15,0 0-3 16,2-18-2-16,-2 18-17 16,12-26-13-16,-10-1 1 15,-8-10 0-15,4 1 0 16</inkml:trace>
  <inkml:trace contextRef="#ctx0" brushRef="#br0" timeOffset="91532.1539">5775 15913 13 0,'0'0'26'15,"0"0"-1"-15,0 0-3 0,-4-23-3 16,4 23-5-16,0 0 0 16,0 0-2-16,6-21-1 15,-6 21-2-15,0 0-1 16,0 0-1-16,0 0-1 16,0 0 0-16,0 0-1 15,0 0-1-15,0 0-1 16,23-4 0-16,-23 4 0 15,13 17-1-15,-13-17 0 16,18 33-1-16,-9-14 1 16,3 8-1-16,-1 0-1 15,1 1 1-15,1-1-1 16,3 0 0-16,1-8 0 0,3-3 0 16,-1-7 0-16,2-15 0 15,0-5 1-15,1-8-1 16,-3-4 1-16,-2-8 0 15,1-5 0-15,-3-3-1 16,-3-1 0-16,-5 5 1 16,1 3-1-16,-4 5 0 15,-2 2-1-15,0 8 1 16,-2 17-1-16,0 0 2 16,0 0 0-16,0 0-1 15,2 40 1-15,1-11-2 16,3 5 2-16,4 5-2 15,3-1 2-15,7-1-2 0,5-11 1 16,2-6 0-16,7-15 0 16,3-7 1-16,2-13-1 15,3-10 1-15,-3-8-1 16,-1-9 1-16,-7-6-1 16,2-5 1-16,-14 3-1 15,-3-4 1-15,-11 6-2 16,-5 2 2-16,-5 4-1 15,-7 0-1-15,0 5-1 16,-3 5-1-16,5 10-4 16,-9-12-9-16,19 34-24 15,-17-21-1-15,17 21-1 16,-23 9 1-16</inkml:trace>
  <inkml:trace contextRef="#ctx0" brushRef="#br0" timeOffset="91938.4231">5105 16527 32 0,'0'0'35'0,"0"0"1"0,24 5 1 16,4-1-19-16,3-15-6 15,37 9-2-15,1-17-1 16,33 5-1-16,8-11-3 15,16 8 0-15,-3-6-2 16,5 2-1-16,-13-2-1 16,-9 6-2-16,-17 5 0 15,-27 4-3-15,-10 12-2 0,-33-13-10 16,0 16-23-16,-19-7 0 16,-15 29 0-16,-16-6 0 15</inkml:trace>
  <inkml:trace contextRef="#ctx0" brushRef="#br0" timeOffset="92766.7598">5580 17020 26 0,'0'0'32'16,"0"0"2"-16,4-23-1 15,-4 23-15-15,0 0-7 16,0 0-1-16,-39 0-3 0,20 17-1 15,-14-2 0-15,6 18-2 16,-8-1 1-16,3 14-2 16,-1 0 1-16,12 4-2 15,5-6 1-15,12-1-2 16,12-9-1-16,9-13 0 16,12-9 1-16,8-14-1 15,3-15 0-15,7-12 0 16,1-11 0-16,0-10 1 15,-3-12-2-15,-7-3 1 16,-7-6-1-16,-8-4 1 16,-4-1 0-16,-7 1 0 15,-6 4-1-15,-4 7 1 0,-2 13 0 16,-2 7 0-16,0 13 1 16,2 8-1-16,0 23 0 15,-2-19 1-15,2 19-1 16,0 0 1-16,-4 19-1 15,4 0 1-15,0-19 0 16,-4 46 1-16,2-15-1 16,-2 13 0-16,2 8 0 15,1-1 1-15,-1 7-2 16,4 1 0-16,1 1 2 16,7-6-2-16,2-4 1 15,1-10-1-15,4-10 0 16,1-6-1-16,1-9 1 0,-19-15-1 15,29 17-2-15,-29-17-2 16,0 0-3-16,0 0-7 16,0 0-24-16,0 0 0 15,0 0-1-15,-21 14 3 16</inkml:trace>
  <inkml:trace contextRef="#ctx0" brushRef="#br0" timeOffset="93344.9093">6268 16573 52 0,'0'0'36'0,"6"-25"1"16,-8 7-3-16,2 18-20 15,0 0-4-15,14 20-2 16,-22-1-1-16,10 19-1 16,-12 4-2-16,8 14 0 15,-5 3-2-15,5 7 0 16,-4-1 1-16,8-4-2 16,4-7 1-16,1-6-1 15,5-8 0-15,2-5-1 16,5-10 2-16,0-8-2 15,4-4-1-15,0-5 1 16,4-6 0-16,2-4 0 16,2-4 0-16,4-3 0 0,-2-3-1 15,-2-1 0-15,1-1-1 16,-8-5-2 0,-3 10-1-16,-14-11-1 15,-7 20-4-15,-1-36-10 0,1 36-19 16,-24-27 0-16,7 16 1 15,-8-7 1-15</inkml:trace>
  <inkml:trace contextRef="#ctx0" brushRef="#br0" timeOffset="93610.5501">6081 16906 60 0,'0'0'37'16,"18"-3"2"-16,9-7-1 16,29 8-26-16,-18-17-2 0,18 9-2 15,-10-7-2-15,5 2-2 16,-11-1-1-16,-1 5-1 16,-14 1-1-16,-6 8-1 15,-19 2-1-15,0 0-1 16,0 0-4-16,0 0-11 15,-2 25-21-15,2-25-3 16,-23 23 1-16,6-15-1 16</inkml:trace>
  <inkml:trace contextRef="#ctx0" brushRef="#br0" timeOffset="100377.4831">3096 17056 24 0,'0'0'32'0,"0"0"2"16,0 0-1-16,-6-19-19 15,19 36-1-15,-13-17-2 16,2 25-2-16,-2-25-2 16,2 46-2-16,-2-23 0 15,4 8-2-15,-6-4-1 16,0-6-2-16,8 2-5 15,-6-23-5-15,23 2-26 16,-23-2 0-16,19-33-1 16,-11 4-1-16</inkml:trace>
  <inkml:trace contextRef="#ctx0" brushRef="#br0" timeOffset="100533.7972">3076 16747 11 0,'0'0'21'0,"2"-19"-8"15,-2 19-12-15,19 4-24 16,-19-4 1-16</inkml:trace>
  <inkml:trace contextRef="#ctx0" brushRef="#br0" timeOffset="101127.752">3153 17033 22 0,'0'0'30'15,"0"0"2"-15,18-21-7 16,-18 21-5-16,0 0-6 16,21-6-2-16,-21 6-5 0,0 0 1 15,17-2-2-15,-17 2-2 16,20 21 2-1,-11-3-4-15,-5 3 2 16,4 0-2-16,-6 0 1 0,2 0-3 16,-4-2 2-16,0-19-2 15,0 23 1-15,0-23-1 16,0 0 0-16,0 0-1 16,4-27-1-16,-1 6 2 15,3 0-3-15,0-6 3 16,6 0-2-16,-3 2 3 15,5-1-3-15,1 3 2 0,2 2 1 16,1 1-1-16,1 7 1 16,0 7-1-16,1 6 1 15,-3 10-1 1,-17-10 1-16,21 40-1 0,-17-11 3 16,0 5-3-16,-4 1 3 15,0-4-4-15,-2-3 1 16,-4-9-4-16,8 3 0 15,-2-22-8-15,0 0-26 16,0 0 0-16,12-23 0 16,-12 23 1-16</inkml:trace>
  <inkml:trace contextRef="#ctx0" brushRef="#br0" timeOffset="101883.3437">3699 16883 10 0,'0'0'31'15,"0"0"3"-15,0 0-1 16,0 0-13-16,-17 4-3 16,15 15-4-16,-21-17-3 15,15 17-3-15,-9-9-2 16,7 7-2-16,10-17 0 16,-11 23-2-16,11-23 0 15,0 0-1-15,28 12 0 16,-8-16 0-16,1 2-1 15,0 2 1-15,2-2 0 0,-3 4 0 16,1-2 0-16,-21 0 1 16,21 17 0-16,-21-17 0 15,2 27 1 1,-2-27-2-16,-15 27 3 0,15-27-2 16,-31 27 1-16,13-17-2 15,1-3 2-15,0 1-3 16,17-8 2-16,-29 6-4 15,29-6-1-15,-23-4-5 16,23 4-26-16,0 0-3 16,0 0 0-16,3-23 0 15</inkml:trace>
  <inkml:trace contextRef="#ctx0" brushRef="#br0" timeOffset="102184.3946">3790 16751 62 0,'0'0'37'0,"12"25"0"16,-5 9-6-16,-7-34-20 15,8 41-3-15,-6-18-2 16,13 6-1-16,-1-5-3 15,3 1 0-15,-1-5-2 0,-1-3 1 16,2-4-2-16,-17-13 0 16,24 16 0-1,-24-16-2-15,0 0-2 16,0 0-6-16,30-21-25 0,-30 21-3 16,-5-22 2-16,5 22-1 15</inkml:trace>
  <inkml:trace contextRef="#ctx0" brushRef="#br0" timeOffset="102407.5388">3744 16927 30 0,'32'10'31'16,"-10"-18"3"-16,5 1-1 15,2 5-19-15,-8-19-4 16,17 13-4-16,-16-9-1 16,8 5-4-16,-8 8-4 15,-22 4-29-15,19-7-1 0,-19 7-2 16,0 0 1-16</inkml:trace>
  <inkml:trace contextRef="#ctx0" brushRef="#br0" timeOffset="102690.0764">4170 17004 60 0,'8'19'41'0,"-8"-19"-3"15,0 0 1-15,0 0-22 16,0 0-32-16,0 0-20 16,13-21-4-16,-13 21-1 15,0 0-1-15</inkml:trace>
  <inkml:trace contextRef="#ctx0" brushRef="#br0" timeOffset="112656.9104">21153 8794 49 0,'16'-17'28'16,"-16"17"-2"-16,0 0-3 15,-4-34-3-15,4 34-5 16,0 0-4-16,0 0-3 15,-16-27-1-15,16 27-2 16,-19-8-1-16,19 8-1 16,-42 8 0-16,11 9 0 15,-8 2 0-15,-1 12-1 16,-7 5-1-16,3 7 1 16,1 1-2-16,11 2 2 15,7-6-2-15,9-4 0 16,8-9 0-16,10-9-1 0,-2-18 0 15,27-8 0-15,-5-13 0 16,1-10 0-16,0-3 0 16,2-5 0-16,-2 1 0 15,-5 1 0-15,-3 9 2 16,-3 7-1-16,-12 21 1 16,0 0 0-16,0 0 0 15,0 0 0-15,19 26 0 16,-6 9 0-16,1 7-1 15,3 14 1-15,4 9 0 16,3 6 0-16,-1 4-1 16,2-2 1-16,-6 0 0 15,-7-4 0-15,-5-10-1 0,-5-5 2 16,-8-14-1-16,-5-9 0 16,-6-6 0-16,-9-6 1 15,-2-4-1-15,-3-5-1 16,-4-4 1-16,0-3-1 15,1-3-1-15,-1-2-1 16,6 1-3-16,2-13-2 16,27 14-5-16,-33-13-29 15,33-5 1-15,2-5-2 16,8 0 2-16</inkml:trace>
  <inkml:trace contextRef="#ctx0" brushRef="#br0" timeOffset="113500.7031">21284 8942 46 0,'8'-23'36'0,"-8"23"1"16,8-27-1-16,-20 6-22 16,12 21-3-16,0 0-1 15,27 2-3-15,-27-2-1 0,14 19-1 16,-9 0-2-16,5 12 0 16,-2 0-1-1,1 3 0-15,-3-3-1 16,0 2 0-16,-2-5-1 0,0-5 1 15,-4-23-1-15,4 27 0 16,-4-27 1-16,0 0-2 16,0 0 1-16,-8-23 0 15,2 4 0-15,2-6-1 16,-2 2 0-16,1-4 1 16,1 0-1-16,2 1 0 15,4-3 1-15,4 2-1 0,3 4 0 16,5 2 1-1,5 0-1-15,4 2 0 16,4 3 1-16,-2 1-1 16,4 3 1-16,-2 3 0 15,0 1 0-15,-2 4 0 0,-4 0 1 16,-3 3-1-16,-18 1 1 16,23 3 0-16,-23-3 0 15,-4 31 1-15,-9-8-1 16,-1 12 1-16,-7-3-1 15,4 8 0-15,-3-3-1 16,7 1 1-16,3-5-1 16,8-8 0-16,2-25 0 0,14 21 0 15,3-23 0 1,4-6 0-16,2-5 0 16,2-10 0-16,2-4-1 15,0-7 1-15,0 1-1 0,-5-2 0 16,-5 5 1-16,-3 1-1 15,-7 4 0-15,-7 25 1 16,8-31 1-16,-8 31 0 16,0 0-1-16,0 0 0 15,0 0 0-15,-12 25 1 16,10-6-1-16,4 4 0 16,4 2 0-16,0 2 0 15,4 0 0-15,1-4-1 16,3-2-1-16,-14-21-1 15,29 29-3-15,-29-29-5 16,38 0-20-16,-24-17-9 16,3 1-1-16,-3-9 2 0</inkml:trace>
  <inkml:trace contextRef="#ctx0" brushRef="#br0" timeOffset="114000.7222">21981 8819 53 0,'0'0'37'0,"0"0"2"16,0 0 0-16,0 0-25 15,19 25-3-15,-21 0-2 16,15 21-2-16,-9-2-1 16,6 16-2-16,-4-1-1 15,1 7 0-15,1-11-1 16,0 3-1-16,0-12 0 16,-1-6-1-16,-1-9 0 15,0-14-1-15,-6-17 0 0,0 0-1 16,0 0-1-16,0 0-1 15,-14-40 0-15,1-2-3 16,3 3 1-16,-9-18 0 16,9 5 0-16,-5-11 1 15,9 7 2-15,-2-2 0 16,10 8 2-16,6 3 1 16,5 4 1-16,9 13 1 15,3-3 1-15,10 16 1 16,-5-4 0-16,13 11 0 15,-8 6 1-15,1 12-1 16,-13 3 1-16,0 16 0 16,-15 2-1-16,-6 9 0 0,-13 3-2 15,-7 1 1-15,-9-2-1 16,-2 0-1 0,-5-11 0-16,-1-6-1 15,6-7-1-15,-2-13-1 0,10-3-1 16,0-15-2-16,21 15-3 15,-22-44-12-15,24 19-21 16,4-8 0-16,8 7 0 16,5-7 1-16</inkml:trace>
  <inkml:trace contextRef="#ctx0" brushRef="#br0" timeOffset="114406.9886">22355 8628 68 0,'23'-20'41'16,"-23"20"-1"-16,0 0 1 16,33 21-29-16,-33-21-3 0,5 41-2 15,-5-12-2-15,8 5-1 16,-2 4-2-16,2-1-1 16,-3-3 0-16,3-3 0 15,-2-8-1-15,-2-4 0 16,-4-19 0-16,9 18 0 15,-9-18-1-15,0 0 1 16,18-31 0-16,-9 6-1 0,5-2 0 16,1-2 1-16,7 1 0 15,3 5-1 1,2 0 1-16,4 7 0 16,1 7 1-16,3 9 0 0,-2 7-1 15,0 5 1-15,-4 7 0 16,0 6 0-16,-4 6-1 15,-4 3 1-15,-4 1-1 16,-1-3-1-16,-1-1 0 16,-7-8-4-16,7 8-5 15,-15-31-32-15,2 21 0 16,-2-21-1-16,-17-2 0 16</inkml:trace>
  <inkml:trace contextRef="#ctx0" brushRef="#br0" timeOffset="115094.6883">20756 9677 25 0,'0'0'33'0,"0"0"2"15,0 0 0-15,40 9-16 16,-40-9-3-16,60-11-4 16,-23-1-3-16,32 12-1 15,4-13-1-15,35 5-2 16,18-13 1-16,28 4-1 15,18-8 0-15,17 6-1 16,8-2 0-16,11 2 0 16,-8 3-2-16,-11 7 0 15,-19 5-1-15,-21 6 0 16,-22 3 1-16,-21 3-2 16,-21 0-1-16,-25-2 0 0,-14 3-2 15,-19-5-3-15,-2 17-14 16,-25-21-23-16,0 0 1 15,-35 17-2 1,7-11 2-16</inkml:trace>
  <inkml:trace contextRef="#ctx0" brushRef="#br0" timeOffset="116031.4748">20814 10473 27 0,'0'0'33'16,"0"0"0"-16,0 0 3 16,-20-2-21-16,34 46-1 15,-18-6-2-15,21 39-3 16,-15 8-1-16,16 43-1 15,-13 12-2-15,11 37 0 16,-8 14-2-16,7 18 0 16,-3 4 0-16,3 10-1 15,2-1-1-15,10-3 1 16,0-10-1-16,4-15 0 0,-2-16 2 16,-2-13-1-16,0-19-1 15,0-14 0-15,-2-17-1 16,-4-17 0-16,1-13 0 15,-3-12 0-15,2-14-4 16,-3-19 0-16,5 1-3 16,-23-41-5-16,36 19-25 15,-36-19-3-15,8-29-1 16,-14 2 1-16</inkml:trace>
  <inkml:trace contextRef="#ctx0" brushRef="#br0" timeOffset="116860.4781">20133 13730 16 0,'0'0'28'16,"29"-2"3"-16,-8 2-9 0,4-12-10 15,27 12 0 1,-8-11 0-16,28 17-1 16,-7-14-2-16,24 16-3 15,-6-8-1-15,21 9 0 0,2-5-1 16,20 4 0-16,-3-10 2 16,26 6-1-16,3-16 1 15,22 5-1-15,3-9 0 16,22 5 0-16,7-1-1 15,20 5-1-15,3 3 0 16,7 9-1-16,1 7 0 16,6 9 0-16,-6 0-1 15,-9 6-1-15,-14-8 1 16,-17 6 0-16,-22-10-1 16,-21-3 0-16,-24-4 0 15,-30-5-1-15,-21-3 0 16,-23-3-3-16,-10 8-4 0,-46-5-32 15,20-17 0-15,-20 17-2 16,-16-21 1-16</inkml:trace>
  <inkml:trace contextRef="#ctx0" brushRef="#br0" timeOffset="120564.2992">19259 11457 54 0,'0'0'37'0,"0"0"0"16,4-19 0-16,-4 19-25 15,0 0-2-15,13 27-2 16,-15-8-2-16,10 13-1 15,-8 12-1-15,4 14 0 0,0 1-1 16,4 9-1-16,-1-1-1 16,9-6 0-16,-1-1 0 15,6-12-1 1,6-18 1-16,4-16-1 0,6-14 0 16,0-14 0-16,-1-13 0 15,-3-7 0-15,0-10 0 16,-2-2 0-16,-6-2 1 15,-6 4-1-15,-4 5 0 16,-5 9 1-16,-6 10-1 16,-4 20 1-16,0 0-1 15,0 0 1-15,-2 35 0 16,2-4-1-16,4 7 1 0,2-2-1 16,3 1 1-1,9-8 0-15,1-8-1 16,6-12 0-16,2-13 0 15,2-11 0-15,-2-14 0 0,0-7 0 16,-4-6 0-16,-4-6 0 16,-5 2 1-16,-8 0-2 15,-2 7 0-15,-8-1-2 16,2 17-3-16,-16-15-15 16,11 18-21-16,-7 3 0 15,3-2 0-15,-3 2 0 16</inkml:trace>
  <inkml:trace contextRef="#ctx0" brushRef="#br0" timeOffset="126811.2166">22750 14323 41 0,'12'-23'37'16,"-12"23"-2"-16,0 0 2 15,15-29-23-15,-15 29-4 16,0 0-1-16,21-4-2 16,-21 4 0-16,0 0-2 15,0 0-1-15,2 27 1 0,-6-10-2 16,3 12 1-16,-9 0-1 15,-2 11-1-15,-3 6 1 16,-1 2-2-16,-1 2 1 16,2 4-1-16,-1-1 0 15,7-3-1-15,1-4 1 16,4-4-1-16,6-7 0 16,6-1 1-16,3-7-1 15,7-8 0-15,1-1 0 16,4-7 0-16,6-1 0 15,4-3 0-15,3-5 0 16,3-4 0-16,0-1 0 16,1-1 0-16,1-4 0 0,-7 0-2 15,-1 1 0-15,-12-5-3 16,2 12-3-16,-23 0-6 16,22-15-26-16,-22 15-2 15,0 0 0-15,-31-8 2 16</inkml:trace>
  <inkml:trace contextRef="#ctx0" brushRef="#br0" timeOffset="127123.7236">22524 14722 67 0,'0'0'39'16,"29"-27"0"-16,-7 9 0 15,16 15-31-15,-3-15-2 16,13 15-1-16,0-5-4 15,-1-2-4-15,9 12-9 16,-22-4-26-16,-3 0-1 16,-31 2 0-16,18-2-1 0</inkml:trace>
  <inkml:trace contextRef="#ctx0" brushRef="#br0" timeOffset="131999.6402">20706 13089 18 0,'-18'-2'19'15,"18"2"-1"-15,0 0-1 0,0 0-2 16,0 0-2-16,0 0-1 15,0 0-2-15,0 0-2 16,0 0-1 0,12-17-1-16,-12 17-2 0,0 0-1 15,27-23-1-15,-27 23 0 16,29-33 0-16,-10 12 0 16,6 0 0-16,-2-8 1 15,8 5-1-15,4-7-1 94,3 2 1-94,1-4-1 0,5 1-1 0,-3-3 0 0,3 3 0 0,1 1 0 0,-1-2 0 0,-2-1 1 0,3 1-1 0,-1 3 1 0,0-3 0 16,1 0 0-16,1 1 0 0,2-3 0 15,3 5-1-15,-3-1 1 0,0 0 0 16,-4 0 1-16,1 7-2 15,-3-5-1-15,1 2 1 16,-3-2 0-16,1-2 0 16,-1-3-1-16,2 1 1 15,-1-1-1-15,3-5 1 16,-1 1 1-16,3 2 0 16,-3 1 0-16,-1-1-1 0,-3 1 1 15,1-1 0-15,-1-3-1 16,-1 3 0-1,1-3 1-15,-3 1-1 16,3-4 1-16,1 5-1 0,3-1 0 16,-3 2 1-16,-1 1-1 15,2-3 0-15,-1 5 0 16,-1 1 0-16,-1-1 1 16,1-2-1-16,-3 3 1 15,3-1-1-15,0 1 1 16,3-1 0-16,-3-2 1 15,1 5-1-15,-3-7 1 16,3 5 0-16,1-7 0 16,5 3 0-16,4-4-1 15,4 3 2-15,0-3-2 16,6 2 1-16,-4-3 0 16,4 3-1-16,-4 0 1 0,-2 5 0 15,-8 2-1-15,-7 6 0 16,-7 4-1-16,-7 2-3 15,0 11-3-15,-25 8-34 16,8-23 1-16,-8 23-2 16,0 0 0-16</inkml:trace>
  <inkml:trace contextRef="#ctx0" brushRef="#br0" timeOffset="133296.7672">22056 12109 19 0,'-18'4'23'0,"18"-4"-2"0,0 0 0 16,0 0-4-16,0 0 0 15,-19-4-5-15,19 4 0 16,0 0-4-1,0 0 0-15,0 0-1 16,0 0-1-16,0 0-2 0,0 0 0 16,0 0-1-16,19-2-1 15,-19 2-1-15,37-4 0 16,-12 0 1-16,12 1-1 16,1-1 0-16,7 2 1 15,1-2-1-15,2 4-1 16,0 0 1-16,5 4 0 15,-1-2-1-15,0 4 0 0,-2-5 1 16,2 3 0-16,-8-2-1 16,1 0 1-16,-7 0 0 15,-3 0 0 1,-6 0 1-16,-2-2-1 0,-6 2 1 16,2 0 0-16,-3-4-1 15,3 2 0-15,-23 0 0 16,32-4-1-16,-32 4 1 15,24-4 0-15,-24 4-1 16,0 0 0-16,0 0 1 16,0 0-1-16,0 0 1 15,17-2-1-15,-17 2 0 16,0 0 0-16,0 0 0 0,0 0 1 16,0 0-1-16,0 0-1 15,0 0 1 1,0 0 0-16,0 0 0 15,0 0 1-15,0 0-1 0,-10-17 0 16,10 17 0-16,-4-17 1 16,4-1-1-16,0-1-1 15,0-6 1-15,0-7 0 16,2-3 0-16,-2-3 0 16,2-6 0-16,-2 1 0 15,0-4 1-15,0 2-1 16,-2 3 0-16,2-4 0 15,0 4 0-15,-2-2 0 16,2 4 1-16,-1-1-2 16,-1 7 1-16,0 1-1 15,2 8-1-15,-8 2-3 16,8 23-12-16,0 0-23 0,0 0-1 16,-19-7 0-16,19 7-1 15</inkml:trace>
  <inkml:trace contextRef="#ctx0" brushRef="#br0" timeOffset="137120.8861">21874 10968 12 0,'0'0'33'16,"18"-16"0"-16,-18 16 2 15,31 21-16-15,-31-21-1 0,21 52-4 16,-21-19-3 0,19 23-3-16,-15-3-2 15,15 14-1-15,-11-5-2 16,7 5 1-16,-5-13-4 0,2-8 2 16,-3-8-2-16,-1-9 0 15,0-6-1-15,-8-23-2 16,8 17-3-16,-16-34-4 15,8 17-16-15,4-25-13 16,-12-4 0-16,-6-7 1 16</inkml:trace>
  <inkml:trace contextRef="#ctx0" brushRef="#br0" timeOffset="137359.0043">21734 11089 23 0,'0'0'32'0,"-12"-43"-1"15,35 24 2-15,20 2-25 0,1-12 1 16,29 18-1-16,-3-12-1 16,15 23 0-16,-12-2-3 15,2 13-1-15,-23 5 3 16,-7 10-3-16,-28-1 1 16,-17 8-1-16,-27-6-1 15,-12 4 0-15,-11-8 0 16,-6-2-3-16,6 2-8 15,-2-10-26-15,12-5-3 0,16-4 1 16,24-4-1 0</inkml:trace>
  <inkml:trace contextRef="#ctx0" brushRef="#br0" timeOffset="138953.054">21539 10335 34 0,'0'0'32'16,"-2"-19"-6"-16,2 19-5 16,0 0-3-16,0 0-7 15,-17-14-3-15,17 14-3 16,-29 15-2-16,9-3-1 0,-3-2 0 15,2 5-1-15,-2-2-1 16,4 1 0 0,19-14 0-16,0 0 0 15,0 0-1-15,25 15 1 0,13-13-1 16,10-6 1-16,6 2 0 16,6 4 0-16,2-2 0 15,-6 4 0-15,-12 2 2 16,-7 5 0-16,-20 1 1 15,-9 11 0-15,-20-4 1 16,-7 8 0-16,-19-8 0 16,3 10 0-16,-11-6-2 0,5 2 0 15,-1-8-1 1,7-5-2-16,12 3-3 16,-2-15-3-16,25 0-7 15,0 0-23-15,0 0 0 16,0 0-1-16,2-19 1 0</inkml:trace>
  <inkml:trace contextRef="#ctx0" brushRef="#br0" timeOffset="139203.081">21940 10072 62 0,'0'0'37'0,"0"0"0"16,0 0-3-16,8 25-25 16,-18-6-2-16,14 18-2 0,-8-1-2 15,6 8-2-15,0 0 0 16,-2 0-3-16,4-1-1 16,-6-15-3-16,13 14-5 15,-20-22-25-15,9-20-1 16,0 0-1-16,0 0 1 15</inkml:trace>
  <inkml:trace contextRef="#ctx0" brushRef="#br0" timeOffset="139984.4678">22110 10222 51 0,'0'0'35'0,"-4"32"2"0,-10-15 0 16,-5-3-27-16,11 20-2 15,-7-12-1-15,13 6-3 16,-4-7-1-16,12 4-1 16,-6-25-1-16,21 23-1 15,-1-19-1-15,-1-12 0 16,4-3-1-16,-4-6 0 16,3-1-1-16,-9-10 0 15,1 7 1-15,-9-6-1 16,1 4 1-16,-6 0 0 15,0 5 1-15,-2-3 0 16,2 21 0-16,-4-30 1 16,4 30 0-16,0-25 0 0,0 25 0 15,4-19 1-15,-4 19 0 16,0 0 0 0,8-22 1-16,-8 22 0 15,0 0-1-15,29 0 1 0,-29 0 0 16,29 14 0-16,-29-14 0 15,29 34 1-15,-20-9-2 16,3 8 2-16,-6-2-2 16,1 7 1-16,-5-2-1 15,4-3 0-15,-2-2 0 16,2-4 0-16,-4-6-1 16,2-4 0-16,-4-17 0 15,0 0-1-15,0 0-1 0,0 0 0 16,-8-25-2-16,-4-6-3 15,14 8-1 1,-19-23-1-16,21 17-1 16,-20-15 1-16,22 16 1 0,-16-11 1 15,14 14 2-15,-2-3 2 16,4 3 3-16,7 7 2 16,1-3 2-16,11 12 0 15,-6-9 2-15,16 16-1 16,-12-5 2-16,12 18 0 15,-14-7-1-15,8 21 1 16,-14-2-2-16,3 8 1 0,-14-1-2 16,0 7-1-1,-14-6 1-15,0 1-2 16,-7-11-1-16,-2 2 0 16,-5-11-1-16,-3-4-1 15,6-1-2-15,-8-22-5 0,29 15-14 16,-27-19-16-16,16 1 0 15,3-5-1-15,6-3 1 16</inkml:trace>
  <inkml:trace contextRef="#ctx0" brushRef="#br0" timeOffset="140687.6268">22530 10193 24 0,'0'0'33'16,"-25"19"1"-16,25-19 0 16,2 29-19-16,-2-29-2 15,0 0-4-15,0 0-1 16,17 2-3-16,-17-2 0 15,33-12-2-15,-12-1 0 16,8-1-1-16,2-7-1 0,4 0-1 16,-2-4 0-16,-4 0 0 15,-4 0-1-15,-6 4 0 16,-5 4 0-16,-9 0 0 16,-5 17 0-16,0 0 0 15,-30-4 0-15,8 15 1 16,-5 9 1-16,2 3 0 15,-4 1 0-15,6 7 0 16,4-2 1-16,13 0-1 16,4-4 1-16,12-4-1 15,7-4-1-15,4-7-2 16,10 3-3-16,-10-24-13 16,6 7-19-16,2-4 0 0,-2-5-1 15,0-3 0-15</inkml:trace>
  <inkml:trace contextRef="#ctx0" brushRef="#br0" timeOffset="140906.3847">23065 10078 54 0,'0'0'35'0,"42"-8"0"16,-13-2-1-16,-8-5-29 0,24 6-3 16,3 3-10-16,-6-4-25 15,-7-3-1-15,-4 9-1 16,-31 4-1 0</inkml:trace>
  <inkml:trace contextRef="#ctx0" brushRef="#br0" timeOffset="141047.0159">23065 10181 58 0,'0'0'35'15,"46"-2"-1"-15,-13-1-7 16,9-20-55-16,8 19-3 0,-19-10-2 16,2 12-1-16</inkml:trace>
  <inkml:trace contextRef="#ctx0" brushRef="#br0" timeOffset="148611.0473">20953 15236 6 0,'0'0'27'16,"1"-23"1"-16,-1 23-4 16,0 0-8-16,-1-29-4 15,1 29-3-15,0-19-1 16,0 19-1-16,0 0-2 15,0 0 0-15,0 0-1 16,17 5 0-16,-17-5-1 16,13 39 0-16,-7-12 0 15,10 17 0-15,-5 6 0 16,8 15 0-16,-5 4-1 16,3 15 0-16,1 5 0 15,1 14 0-15,-4-1 0 16,5 7-1-16,-9-1 1 0,5 1-1 15,-5-4 0-15,3 1 1 16,-1-8-1-16,1-4 0 16,1-6 0-16,1-6 0 15,1-3 0-15,-2-2-1 16,3-6 2-16,-1 0-1 16,-3-6 1-16,1 0-1 15,-1-7 0-15,1-5 0 16,-3-8 0-16,3-3-1 15,-5-6 1-15,1-1 0 16,-1-1-1-16,1 1 1 16,-3-1-1-16,0 1 1 15,-2-3 0-15,-1 1-1 0,1-4 0 16,0-6 0-16,-4-6 0 16,-2-17 1-16,10 17-2 15,-10-17-1-15,0 0-2 16,0 0-2-16,30 4-15 15,-30-4-17-15,14-21 0 16,-14 21-1-16,8-27 0 16</inkml:trace>
  <inkml:trace contextRef="#ctx0" brushRef="#br0" timeOffset="149486.2465">20387 17518 3 0,'0'0'28'0,"22"-5"1"16,-1 3-1-16,8 2-14 15,-8-14-1-15,25 16-1 16,-11-13-2-16,23 14-3 16,-6-14-3-16,15 13 0 15,-5-10 0-15,8 8-2 16,-9-2 1-16,5 6-1 16,-8-4 0-16,5 6 1 15,-3-4-1-15,6 2 0 16,-3-1-1-16,11-1 1 15,1-4-1-15,6 2 0 16,2-3 0-16,0 3 0 16,-4 0 0-16,-2 2-1 0,-2-1 1 15,2 3-1-15,-1-6 1 16,3-1-1-16,4-5 1 16,5-2 0-1,5-1-1-15,0 1 1 0,-3-5 0 16,-1 7 0-16,-8 0 0 15,-4 5 0-15,-4 1 0 16,-5 0 0-16,-1 0 0 16,3 2 0-16,3 0 0 15,0 0 0-15,-3-2-1 16,1 2 1-16,-5-2 0 16,-4 6-1-16,-3-4 0 15,-5-4 0-15,-5 6-2 0,-9-10-2 16,10 12-4-16,-25-13-22 15,10 7-8 1,-12-4 1-16,-23 6-1 16</inkml:trace>
  <inkml:trace contextRef="#ctx0" brushRef="#br0" timeOffset="150823.5459">19487 16074 31 0,'-6'-27'31'16,"6"27"1"-16,-4-17-11 16,-8-2-3-16,12 19-4 15,0 0-4-15,0 0-2 16,0 0-2-16,4 38 0 15,-13-2-1-15,9 22-1 16,-6 1-2-16,6 9 1 0,2 1-1 16,5-2-1-1,3-10 0-15,6-11 0 16,3-15-1-16,6-19 0 16,2-12 0-16,4-20 0 0,0-12 0 15,-1-16 0-15,-1-6 1 16,-4-9-2-16,-1 3 2 15,-7 7-1-15,-3 1 1 16,-5 13-1-16,-5 11 1 16,-4 28 0-16,0 0-1 15,0 0 1-15,6 42-1 16,3-4 0-16,5 6 1 16,5 0-1-16,6-3 0 15,6-9 0-15,4-12 0 16,7-19 0-16,-1-12 1 15,-3-20-1-15,-5-17 1 16,-4-9-1-16,-12-7 1 0,-5-3 0 16,-10 0-1-16,-8 8 1 15,-5 3-1-15,-7 10-2 16,5 21-4-16,-12-9-17 16,25 34-15-16,-25-10 0 15,25 10-1-15,-12 25-1 16</inkml:trace>
  <inkml:trace contextRef="#ctx0" brushRef="#br0" timeOffset="151891.5562">22542 17831 19 0,'2'-21'31'16,"-2"21"1"-16,0 0-3 0,0 0-9 16,0 0-5-16,0 0-4 15,0 0-3-15,0 0-1 16,4 29-1-16,-6-10 0 15,9 15-1-15,-9-1 0 16,12 13 0-16,-4-2-3 16,5 2 1-16,1-4-1 15,5-5-1-15,1-5-1 16,5-3 1-16,2-8-1 16,4-9 0-16,-2-3 0 15,0-1 0-15,2-6-1 16,-2-6-1-16,6-4-1 15,-10-7-3-15,10 7-3 0,-20-24-12 16,14 16-16-16,-11-8-2 16,1 2 3-16,-13 1-2 15</inkml:trace>
  <inkml:trace contextRef="#ctx0" brushRef="#br0" timeOffset="152204.0833">22457 18029 69 0,'0'0'35'15,"21"5"0"-15,4-26-10 16,12 19-19-16,-2-7-2 16,5 1-5-16,5 10-9 15,-9-8-24-15,-9 4 0 16,-27 2-2-16,21 6 0 0</inkml:trace>
  <inkml:trace contextRef="#ctx0" brushRef="#br0" timeOffset="158439.5172">21093 16291 2 0,'0'0'21'0,"0"0"-4"16,0 0-4-16,-17 3-1 16,17-3-2-1,0 0-1-15,0 0-1 0,15-26 0 16,-15 26 0-1,18-20 1-15,-18 20-2 16,17-24-1-16,-17 24 0 16,23-27-1-16,-23 27-2 0,29-33 0 15,-8 16 0-15,-1-8 0 16,7 6-1-16,-2-6 1 16,4 6-1-1,-4-3 1-15,2 7-1 0,-4-2 1 16,2 9-1-16,-4-3 1 15,4 9-1-15,-3-4 0 16,1 4 0-16,-4-2 0 0,8 4 0 16,-2-2 0-16,4 6 0 15,-4-2 0 1,2 2 0-16,-2-4-1 16,6 4 1-16,-2 0-1 0,0-1 1 15,0-1-1-15,2 2 0 16,-2-2 0-16,1 2 0 15,-1 0 0-15,-2 3 0 16,0-3 0-16,0 4 0 16,2-4 0-16,-2 0-1 15,2-6 0-15,0 0 1 16,2-4 0-16,2-4-1 16,-2-1 0-16,1-1 1 0,-3-3-1 15,2-2 1 1,-4-2 0-16,2-1 0 15,2-1-1-15,0 0 0 16,2 0 0-16,1 0 1 0,-1 4-1 16,0 1 1-16,0 3-2 15,-2 7 1-15,-2 1 0 16,-2-1 1-16,0 4 0 16,-4-2-1-16,2 0 0 15,4 0 1-15,4-3-1 16,-1-1 1-16,5-2-1 15,0-1 0-15,-3-1 0 16,3-1 1-16,2 1-1 16,-7-1 0-16,-1 0 0 15,-2-3 0-15,2-1 1 16,-4 2-1-16,2-3 0 16,0 1-1-16,4-4 1 0,-2 2 0 15,1 0 0-15,-1 3 0 16,-2 3 0-16,4 1 1 15,-4 5-1-15,0 3 0 16,-2 4 1-16,-4 4-1 16,0 1 1-16,0 1-1 15,-2 6 1-15,-1-3-1 16,-3 3 0-16,2 1 0 16,-1-1 0-16,3-5 0 15,0 1 1-15,2 0-1 16,0-6-1-16,3-4 2 15,-1 0-1-15,4-8 0 16,-4 1 0-16,4-5 1 0,-1 3-1 16,-1-5 0-16,0-1 0 15,2-6 0-15,0-2 0 16,2-2 0-16,-4 4 0 0,-2-5 0 16,0 3 0-1,-2-2 1-15,1 2-1 16,-7 6 0-16,0-2 0 15,-3 1 0-15,3 1 0 16,-1 2 0-16,3-4 0 0,2 4-1 16,2-1 1-16,-1 3-2 15,1 7 0-15,-6-1-3 16,8 16-4-16,-25-7-30 16,0 0-2-16,6 27 1 15,-6-27 0-15</inkml:trace>
  <inkml:trace contextRef="#ctx0" brushRef="#br0" timeOffset="176170.7192">513 10170 37 0,'-25'6'24'16,"25"-6"-2"-16,-25 7-1 15,-2-13-4-15,27 6-4 16,-39 8-1-16,39-8-3 15,-29 10-1-15,29-10-1 16,-17 2-1-16,17-2 0 16,0 0-1-16,0 0 0 15,0 0-1-15,0 0 0 16,0 0-1-16,0 0-1 16,0 0 1-16,0 0-2 15,0 0 0-15,17-6 0 16,4 2 1-16,6 6-1 15,10-8 1-15,4 2-1 16,5 1 0-16,4 1 0 0,2-2 1 16,-2 4-1-1,-2-2 0-15,-3 0-1 16,-5 4 1-16,-1-2-1 0,-4 0 1 16,-4-2-1-16,-4-2 1 15,-4 0-1-15,-4 0 0 16,-19 4 1-16,25-5-1 15,-25 5 0-15,0 0-1 16,0 0 1-16,0 0-2 16,0 0 0-16,0 0-1 15,0 0-4-15,17 38-10 16,-17-38-24-16,2 17 0 0,-2-17 0 16,0 0 1-1</inkml:trace>
  <inkml:trace contextRef="#ctx0" brushRef="#br0" timeOffset="179139.778">1024 9955 26 0,'0'0'32'0,"-19"10"1"16,19-10-9-16,0 0-4 15,-21-6-4-15,21 6-2 16,0 0-3-16,0 0-2 16,-24 6-1-16,24-6-3 15,0 0 0-15,-9 17-2 0,9-17 0 16,0 0-1-16,11 23-1 16,-11-23 0-16,33 19 0 15,-8-4 0-15,2-1 1 16,6 1-1-16,0-1 0 15,1-3-1-15,-1-3 0 16,0-1 0-16,-2-3 0 16,-6-4-1-16,-6-2 1 15,-19 2 0-15,27-2-1 16,-27 2 1-16,0 0 0 16,0 0 0-16,0 0 0 15,0 0 0-15,0 0 1 16,0 0-1-16,-6 18 1 0,6-18 0 15,-17 27 0-15,4-4 0 16,1-2 0-16,-1 4 1 16,1 0-2-1,-2-2 1-15,3 3-1 0,11-26 1 16,-25 35-1-16,25-35 0 16,-23 25 1-16,23-25-1 15,-20 21 0-15,20-21 0 16,-17 11 1-16,17-11-1 15,0 0 0-15,-19 16 0 16,19-16 0-16,0 0 0 16,0 0 0-16,-18 4 0 15,18-4 0-15,0 0 0 0,0 0 0 16,0 0 0 0,0 0 0-16,0 0 0 15,0 0 0-15,-15-18 0 16,15 18 0-16,0 0 0 0,-6-21 0 15,6 21 0-15,-6-32 0 16,3 7 0-16,1-4 0 16,2-2-1-16,0-1 1 15,-2-3 0-15,2 1 0 16,0 5 0-16,-2 0 1 16,0 2-2-16,-2 8 2 15,-2 2-2-15,6 17 1 16,-13-21 0-16,13 21 0 15,0 0 0-15,-22-14 0 16,22 14 0-16,0 0 0 16,-17-2 0-16,17 2 0 15,0 0 0-15,0 0 0 0,0 0 0 16,0 0 0-16,0 0 0 16,0 0 0-16,0 0 1 15,0 0-1-15,0 0 0 16,0 0 0-16,0 0 0 15,0 0 1-15,0 0-1 16,0 0 0-16,0 0 0 16,0 0 0-16,0 0 0 0,0 0 1 15,-6 19-1 1,6-19 0-16,-4 33 1 16,3-8-1-16,1 2 0 15,1 4 0-15,1 3 1 16,0-1-1-16,-2 3 1 0,2-3-1 15,0-8 0-15,2 0 1 16,-2-6-1-16,-2-2 0 16,0-17 0-16,2 19 0 15,-2-19 0-15,0 0 0 16,0 0 1-16,0 0-1 16,2-25 0-16,-6 8-1 15,2-6 1-15,0-6 0 16,0-5-2-16,0-3 2 15,0-3-1-15,0 6 0 16,2-3 0-16,2 4 1 16,0 5-1-16,0 5 1 0,0 3 0 15,-2 20 0-15,2-24 0 16,-2 24 0-16,0 0 1 16,-2-22-1-16,2 22 0 15,0 0 1-15,0 0-1 16,0 0 0-16,6 22 1 15,-6-22 0-15,4 34-1 16,-2-11 1-16,0 6 0 16,-2 5 0-16,2 5 0 15,-4 1-1-15,2 0 1 16,0-1-1-16,0-5 0 16,2-3 0-16,-2-4 0 15,1-4 0-15,1-2 0 0,-2-21 0 16,4 27 0-16,-4-27 0 15,0 0 0-15,8 23 0 16,-8-23 0-16,0 0 1 16,0 0-1-16,0 0 0 15,0 0 0-15,0 0 0 16,0 0 0-16,0 0 1 16,0 0-1-16,10-18-1 15,-10 18 1-15,15-26 0 16,-15 26 1-16,27-29-2 15,-10 8 1-15,3 0 0 16,1-2 1-16,-2-2-1 16,4 2-1-16,-1 0 1 0,3-2-1 15,-6 2 1-15,2 4-1 16,-4 3 1-16,1 3-1 16,-18 13 1-1,25-18 0-15,-25 18-1 0,0 0 1 16,17-11 0-16,-17 11 0 15,0 0 0-15,0 0 0 16,0 0 0-16,4-17 0 16,-4 17 0-16,0 0 1 15,-19-25-1-15,19 25 0 16,-23-23 1-16,5 9-1 16,1-3 1-16,-2 2-1 15,1-6 1-15,-3 1-1 0,6-3 0 16,-3 2 0-16,1-2-1 15,2 4 1 1,1 2 0-16,1-4 0 16,13 21-1-16,-24-23 1 0,24 23 0 15,-19-12 1-15,19 12-1 16,0 0 0-16,0 0 0 16,0 0-1-16,0 0 1 15,0 0 0-15,-17-13 0 16,17 13-1-16,0 0 1 15,0 0 0-15,0 0 1 16,0 0 0-16,0 0-1 16,0 0 0-16,15 19 0 15,-15-19 0-15,12 17 0 16,-6 1 0-16,1 1 0 16,1 4 0-16,2-2 0 15,-1 4 0-15,1-2 0 0,0 0 0 16,-1-4 0-16,-9-19 0 15,18 29 0-15,-18-29 0 16,0 0-1-16,19 19 1 16,-19-19 0-16,0 0 1 15,0 0-1-15,0 0 0 16,0 0 0-16,0 0 0 16,11 17 0-16,-11-17 0 15,0 0 0-15,0 0-1 16,0 0 1-16,-13-23 0 15,13 23-1-15,-17-27 1 16,17 27-1-16,-27-30 0 0,27 30 1 16,-29-27-1-16,29 27 1 15,-24-21-1-15,24 21 1 16,0 0 0-16,0 0 0 16,-17-14 0-16,17 14 0 15,0 0-1-15,0 0 1 16,0 0 0-16,0 0 0 15,19 8 0-15,-19-8 0 16,0 0 0-16,12 23 1 16,-12-23-1-16,2 40 0 15,0-21 1-15,-2 6-1 16,0-2 0-16,2 4 0 16,0-4 1-16,0 0-1 0,0-2 0 15,-1-1 0-15,-1-20 0 16,2 24 0-16,-2-24 0 15,0 0-1 1,0 0 1-16,0 0 0 0,0 0-1 16,6-34 1-16,-8 7-1 15,4-2 1-15,-2-7-1 16,0-3 1-16,2-1-1 16,0 6 0-16,0 11 1 15,-2 23-1-15,0-18 1 16,0 18 0-16,-8 35 0 15,4 3-2-15,-3 1-2 16,12 20-11-16,-5-24-25 0,4-3-2 16,0-9 0-16,-4-23 0 15</inkml:trace>
  <inkml:trace contextRef="#ctx0" brushRef="#br0" timeOffset="183029.5899">1186 17156 10 0,'-23'2'30'16,"23"-2"2"-16,0 0-6 15,-35-18-6 1,35 18-5-16,-17-3-2 0,17 3-4 15,0 0-1-15,0 0-2 16,0 0-1-16,0 0 0 16,0 0-1-16,19 0-1 15,0-4 0-15,10 2-1 16,10-2 0-16,7 4-1 16,4-2 0-16,2 2 0 15,0 2-1-15,-1 2 0 16,-5 3 0-16,-4-1 0 0,-7 0-1 15,-6 0-1 1,-2-2 0-16,-6-12-3 16,8 4-2-16,-17-15-3 15,19 11-20-15,-20-9-6 0,1-2-1 16,-6-2 1-16</inkml:trace>
  <inkml:trace contextRef="#ctx0" brushRef="#br0" timeOffset="183373.3623">1753 16857 20 0,'0'0'33'0,"0"0"-1"0,0 0 1 16,-29 9-17 0,35 10-5-16,-6-19-4 15,13 23-1-15,-13-23-2 16,45 21-1-16,-12-11-1 0,9 3-1 15,0-3 0-15,3 3 0 16,-9-1 1-16,-3 1-1 16,-10-3 1-16,-23-10 0 15,12 31 2-15,-24-10-2 16,-11-2 3-16,-2 4-2 16,-8-4 0-16,-1 6-1 15,-5-4 0-15,6-2 0 16,4-3-3-16,8-7 1 15,21-9-3-15,-33 12-2 16,33-12-12-16,0 0-21 16,0 0-1-16,0 0 1 0,0 0-2 15</inkml:trace>
  <inkml:trace contextRef="#ctx0" brushRef="#br0" timeOffset="184561.0799">11935 15027 47 0,'0'0'35'16,"0"0"0"-16,0 0-6 16,29-4-10-16,-29 4-7 15,0 0-3-15,0 19-2 0,12 10-1 16,-10-6-2-16,7 13-1 16,-5 4 0-16,6 10 0 15,-6 4-2-15,2 4 2 16,-6-3-2-16,1-1 0 15,-1-4 0-15,2-4 0 16,0-6-1-16,2-5 0 16,-2-10 0-16,-2-25-2 15,12 23 0-15,-12-23-2 16,0 0-1-16,11-31-4 16,-11 31-9-16,6-37-21 15,-10 7 1-15,-5-7 0 16,-3 1 1-16</inkml:trace>
  <inkml:trace contextRef="#ctx0" brushRef="#br0" timeOffset="185170.4891">11806 14873 21 0,'0'0'33'0,"0"0"-1"16,19-15 2-16,-19 15-11 16,0 0-4-16,0 0-7 15,0 0-3-15,0 0-2 16,-3 17-1-16,-7 12-1 16,-11-2-1-16,-1 9-1 15,-5 1-1-15,2 3 1 16,0-4-3-16,4-3 1 0,6-10 0 15,15-23-2-15,0 0 2 16,0 0-2-16,0 0 1 16,25-33 0-16,-6 5 1 15,4-7-1-15,0 0 0 16,2-3 0-16,-1 4 0 16,1-1 1-16,-2 6-1 15,-4 6 0-15,-5 4 1 16,-14 19 0-16,23-9 0 15,-23 9 1-15,21 23-2 16,-11 3 2-16,1-1-1 16,3 4 0-16,3 0-2 0,-2-4-2 15,9 5-3-15,-24-30-34 16,28 24 1 0,-28-24-2-16,31 0 0 15</inkml:trace>
  <inkml:trace contextRef="#ctx0" brushRef="#br0" timeOffset="186094.9316">17290 15945 53 0,'-18'2'33'16,"18"-2"2"-16,-25 2-9 15,25-2-13-15,0 0-3 16,14 33-2-16,-14-33-1 16,38 31 0-16,-16-18-2 15,16 8 0-15,-1-6-1 16,13 1-2-16,6-9 0 15,13 3-1-15,1-8 0 16,5-2-1-16,0-2 1 16,-2 0-1-16,-7-2 0 0,-8 0-1 15,-12 6 0 1,-15-6-1-16,-6 8-2 16,-25-4-1-16,21-9-2 0,-21 9-4 15,0 0-8-15,-21-23-14 16,21 23-4-16,-19-23 0 15,19 23 2-15</inkml:trace>
  <inkml:trace contextRef="#ctx0" brushRef="#br0" timeOffset="186420.5226">17965 15988 48 0,'0'0'35'0,"-18"-6"-1"0,18 6-3 16,0 0-14-16,0 0-6 15,0 0-4 1,33-6-1-16,0 16-2 15,2-5-1-15,11 11-1 16,2-5 0-16,6 3 0 0,-2-1-2 16,-3 1 1-16,-9-3 0 15,-7 1 1-15,-10-5 0 16,-23-7 0-16,17 6 0 16,-17-6 0-16,-21 4 1 15,-6-2-1-15,-8-2 0 16,-3 2-1-16,-10 0 0 15,1 0 1-15,-1 1-2 16,4-1 1-16,3 4-2 16,8-4 0-16,10 8-2 15,0-7-2-15,21 22-10 16,2-25-25-16,-6 19-1 0,6-19-1 16,0 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3:53:17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7572 5209 42 0,'20'10'36'0,"-20"-10"-1"15,17-10 2-15,6 16-23 16,-23-6-2-16,50-9-1 15,-25-3-3-15,22 12-2 16,-7-8-2-16,6 5-3 0,5 1-3 16,-11-12-7-16,20 1-28 15,-20 1-1-15,-7-1-1 16,-14 3 0-16</inkml:trace>
  <inkml:trace contextRef="#ctx0" brushRef="#br0" timeOffset="178.9232">7642 5378 66 0,'0'0'36'0,"33"4"1"16,-10-6-2-16,2-4-30 0,11-3-7 15,11 1-29-15,-7 4-3 16,-9-9-2-1,4 5-1-15</inkml:trace>
  <inkml:trace contextRef="#ctx0" brushRef="#br0" timeOffset="1866.7117">8436 4924 43 0,'0'0'34'15,"0"-23"3"-15,0 23-11 0,0 0-9 16,0-25-3-16,0 25-3 16,6-20-2-16,-6 20-1 15,8-17-2-15,-8 17-1 16,0 0 0-16,0 0-1 16,13-17-1-16,-13 17-1 15,0 0 0-15,0 0 0 16,0 0-1-16,0 0 0 15,18 23 0-15,-18-23 0 16,23 33 0-16,-10-7 1 16,3 5 0-16,1 7 0 15,1 7 0-15,-1 3-1 16,2 5 0-16,1 1 1 0,-3 0-1 16,0-6 0-16,-1-2-1 15,3-4 0 1,-2-8 1-16,-1 1-1 15,-1-10 1-15,-3-6-1 0,-12-19 0 16,23 27 1-16,-23-27-1 16,0 0 0-16,21 17 0 15,-21-17 1-15,0 0-1 16,0 0 1-16,0 0-1 16,0 0 0-16,0 0 0 15,0 0 0-15,16-17 1 16,-16 17-1-16,0 0 0 15,9-33 0-15,-9 33 0 0,12-32 0 16,-5 7 0-16,1-4 0 16,2-6 0-1,1-3 0-15,-1-6 0 16,0 6 0-16,1-3 0 0,-1 3 0 16,0 3 0-16,1 7 0 15,-1 3-1-15,1 0 1 16,1 8-1-16,-2-3 1 15,-10 20-1-15,17-25 0 16,-17 25 1-16,0 0-1 16,19-19 2-16,-19 19-1 15,0 0 0-15,0 0 1 16,0 0-1-16,21 21 1 0,-21-21 0 16,16 23 0-1,-5-5 0-15,-1 5 0 16,2 0-1-16,1 9 0 15,1-1 0-15,-1 0 0 0,3 3 0 16,-1 1 0-16,0-1 0 16,1-5 0-16,-1 0 0 15,-3-10 0-15,5 0 0 16,-17-19 0-16,23 29 0 16,-23-29 0-16,22 6 0 15,-22-6 0-15,21 0 0 16,-21 0 0-16,21-10 0 15,-21 10 0-15,21-23 0 16,-21 23 0-16,23-38 0 16,-9 3 0-16,3 3 0 15,-1-9 0-15,1 1 0 0,0-8 0 16,3 4 0-16,-3 4 0 16,2 1 0-16,-3 7 0 15,-1-1 0-15,-1 4 0 16,-3 0-1-16,-1 5 1 15,0 1-1-15,-7-4-1 16,1 7 1-16,-8-3-2 16,4 23-2-16,-21-32-6 15,21 32-32-15,-17-14-1 16,0 9 0-16,-7-3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4:01:09.6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6787 5750 32 0,'23'-7'28'16,"33"12"-1"-16,-2-12-10 15,24-14-15-15,28-4 1 16,11-12-1-16,24-3 1 15,10-8 0-15,16 2 0 16,5-4 0-16,7 6 0 16,1-4 1-16,3 14 0 15,-4-3 0-15,1 10 0 0,-12-2 0 16,-3 10 0-16,-16-8 0 16,-8 14 0-16,-24-4 1 15,-10 9-1-15,-30-3 0 16,-14 12 0-16,-32 3-1 15,-23 15-1-15,-29 8 0 16,-29 8-1-16,-28 7 0 16,-22 10 0-16,-23 5-1 15,-24 3 0-15,-17 3 0 16,-19 0 0-16,-16-3 0 16,-1 5 1-16,-3-3 0 15,8-3-1-15,12-3 0 0,23-8 0 16,25-8-1-16,29-6 0 15,33-7 0-15,30-6 0 16,43-21 0-16,4 20 1 16,36-22 0-16,26-4 0 15,23-2 0-15,32-5 1 16,22-8-1-16,31-8 1 16,17-2-1-16,21-3 0 15,19-1 1-15,1 4-1 16,-11 6 0-16,-22 4 0 15,-27 8 0-15,-35 11 0 16,-41 12 0-16,-50 13 0 16,-51 9 1-16,-47 10-1 0,-43 3 1 15,-32 4 0-15,-28 5 0 16,-20 8 0-16,-18-5 1 16,-15 1-2-16,-6-5 1 15,7 1 0-15,12-6 0 16,14 0-1-16,21-14 0 15,23-5-1-15,31-8 0 16,42-13 0-16,35-12 0 16,29 4 1-16,49-36-1 15,32 9 1-15,33 0 0 16,28 0 1-16,28-4 0 16,17 12 1-16,16 0-1 15,15 8-1-15,0 3 1 0,-12 8-1 16,-23 2 1-16,-25 4-1 15,-28 3 0-15,-34 7 1 16,-38 10-1 0,-49 15 2-16,-43 10-2 0,-43 15 1 15,-33 10 0-15,-29 9 0 16,-19 9-2-16,-14 6 1 16,-6-6 0-16,9-4-1 15,22-19 1-15,28-14-1 16,30-11 0-16,39-19 0 15,32-13 1-15,40-28-1 16,39-11 1-16,34-13 1 16,26-4 0-16,22-1 1 0,13-3 0 15,6 12 0 1,-7 7 0-16,-11 19 1 16,-24 10-2-16,-22 16 1 15,-32 14-2-15,-31 12-1 0,-32 14-3 16,-45-3-35-16,-10-12 1 15,-19-5-3-15,-18-13 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3:56:21.7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8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10-19T13:59:58.105"/>
    </inkml:context>
  </inkml:definitions>
  <inkml:trace contextRef="#ctx0" brushRef="#br0">771 5420 1 0,'0'0'16'0,"0"0"-3"15,0 0-3-15,0 0 1 16,0 0 0-16,0 0 2 16,0 0 0-16,0 0 2 15,0 0-4-15,6-21 0 16,-6 21 0-16,0 0-1 16,0 0-1-16,0 0-1 0,0 0 1 15,0 0-2-15,0 0 1 16,0 0-1-16,0 0-1 15,0 0 0-15,0 0-1 16,0 0-1-16,0 0-1 16,0 0 0-16,0 0 0 15,0 0-1-15,0 0 0 16,17 23-1-16,-11-5 1 16,-6-18 0-16,14 42 0 15,-5-12-1-15,5 7 1 16,-6 3-1-16,1 10 0 15,-3-4 1-15,0 0-2 16,0 2 1-16,-2 0 0 0,-3-6-1 16,-1-3 0-16,2-7 1 15,-2-7-1-15,0-2 1 16,-2-4-1 0,2-19-1-16,0 25 2 0,0-25-1 15,0 0 0-15,0 0 0 16,0 0 0-16,0 0 0 15,0 0 1-15,0 0 0 16,0 0-1-16,0 0 1 16,0 0-1-16,0 0 1 15,0 0 0-15,20 16-2 16,-20-16 2-16,29 7-1 16,-29-7 1-16,42 14-2 0,-17-8 1 15,10-5 0 1,0 1 1-16,-3-4 0 15,5 1-1-15,-6-1 0 16,-2 0 0-16,-2 2 0 0,-2-2 0 16,-25 2 0-16,31 2-1 15,-31-2 1-15,17 0 0 16,-17 0-2-16,0 0 0 16,0 0-1-16,0 0-2 15,0 0-2-15,-17-14-5 16,17 14-24-16,0 0-8 15,-25-6 2-15,3-11-1 16</inkml:trace>
  <inkml:trace contextRef="#ctx0" brushRef="#br0" timeOffset="656.2613">885 5466 15 0,'0'0'29'0,"0"0"2"16,-25 10-5-16,25-10-4 15,-25 2-4-15,25-2-4 16,-21 6 0-16,21-6-3 15,-18 4 0-15,18-4-2 16,-17 3-1-16,17-3-2 16,-17 6-1-16,17-6 0 15,0 0-1-15,0 0 0 16,-22 10-1-16,22-10 0 0,0 0-1 16,0 0-1-16,0 0 1 15,0 0 0-15,20-12-1 16,-20 12-1-16,33-13 1 15,-12 3 0-15,4 3 0 16,4-7-1-16,4 5 1 16,-1-5-1-16,3 4 0 15,-6 3 1-15,4-3-1 16,-6 1 0-16,-2 1-1 16,-25 8 1-16,31-10-2 15,-31 10 0-15,0 0-1 16,17-11-2-16,-17 11-3 15,0 0-3-15,6 19-9 0,-6-19-22 16,0 0-1-16,-19 25 1 16,19-25 1-16</inkml:trace>
  <inkml:trace contextRef="#ctx0" brushRef="#br0" timeOffset="1281.2978">820 5764 41 0,'0'0'38'16,"-18"2"-1"-16,18-2 2 16,-21-12-21-16,21 12-4 15,0 0-3 1,17 4-3-16,-17-4-1 0,0 0-2 16,18-10 0-16,-18 10-1 15,27-9-1-15,-6 3 0 16,0-2 0-16,8 5-1 15,0-7 0-15,2 4 0 16,0-3 0-16,0-1-1 16,-2 4 0-16,-4 2 0 15,-6 1-1-15,-19 3 1 0,25-10-1 16,-25 10 1 0,0 0-1-16,17 0 1 15,-17 0-1-15,0 0 0 16,0 0-1-16,0 0-1 0,0 0-2 15,0 0-4-15,0 0-24 16,0 0-12-16,0 0 0 16,-17 8 0-16</inkml:trace>
  <inkml:trace contextRef="#ctx0" brushRef="#br0" timeOffset="58031.7413">1587 7929 17 0,'0'0'14'16,"0"0"0"-16,0 0-1 16,0 0-3-16,12-21-2 15,-12 21-1-15,0 0-2 0,0 0 1 16,0 0-2-1,0 0 2-15,11-19-1 16,-11 19 0-16,0 0 1 16,0 0-1-16,0 0 0 0,0 33-1 15,0-33 0-15,-9 44 1 16,-3-15-1-16,8 19 0 16,-13-6 0-16,5 15 1 15,-9-1-2-15,6 11 1 16,-6-11-2-16,5 1 1 15,-3-9-1-15,7-8 0 16,-1-7-1-16,5-2 0 16,0-14-1-16,8-17 1 15,-6 17 0-15,6-17-1 16,0 0 0-16,0 0 0 16,0 0-1-16,4-28 0 15,4 1 0-15,-2-8-1 0,5-1 1 16,-1-8-1-16,6-6 0 15,-1-8 1-15,2 3 0 16,-1 1 0-16,1 2 2 16,0 0-2-16,1 0 2 15,-1 6-1-15,-1 6 1 16,-1 11-1-16,-5 2 2 16,-10 27-1-16,17-28 1 15,-17 28 0-15,0 0 0 16,0 0 0-16,0 0 1 15,19 2 0-15,-19-2-1 16,18 11 1-16,-18-11 0 0,29 33 0 16,-12-10-1-16,8 7 1 15,-2 5-1-15,-2 7 0 16,-3-2-1-16,3 1 1 16,-8-7-1-16,3 1 0 15,-6-4-1-15,-3-7 0 16,-1-6 0-16,-6-18-3 15,23 19-1-15,-23-19-6 16,27-6-28-16,-27 6-2 16,0 0 0-16,8-17-1 0</inkml:trace>
  <inkml:trace contextRef="#ctx0" brushRef="#br0" timeOffset="60828.3905">1531 8459 11 0,'0'0'10'16,"0"0"1"-16,0 0-1 0,0 0-1 16,0 0-1-16,0 0 0 15,14-19-1-15,-14 19-1 16,0 0 1-16,0 0-1 16,0 0 0-16,0 0-1 15,0 0-1-15,0 0 1 16,0 0-1-16,0 0 0 15,0 0 0-15,0 0-1 16,0 0 1-16,0 0-1 16,0 0 1-16,0 0-1 15,0 0 0-15,0 0 1 16,0 0-1-16,0 0 0 0,6 17-1 16,-6-17 1-16,0 0 0 15,5 31-1-15,-5-31 1 16,2 17-1-16,-2-17 0 15,2 17 0-15,-2-17 0 16,0 17-1-16,0-17 1 16,-2 21-2-16,2-21 1 15,0 27-1-15,0-27 1 16,-2 29-1-16,2-29 0 16,-3 33 0-16,3-33 1 15,-2 32 0-15,2-32-1 16,-4 35 1-16,2-18 0 15,2 2 0-15,-2-1 0 0,4-1 0 16,-2 4-1-16,0-2 1 16,0 2 0-16,0 2 0 15,-2-2 0 1,2 0-1-16,-2 2 0 0,0 2 1 16,-2-2 0-16,2 0-1 15,2-3 1-15,-2-1-1 16,2 0 1-16,0 2-1 15,0 0 1-15,-2-2-1 16,2 0 1-16,2 3-1 16,-2-1 0-16,2 2 0 15,0 0 0-15,2 0 0 16,-2-2 0-16,0 0 1 0,0 0-1 16,0 0 0-1,-2-2 0-15,0 2 0 16,-2 1 1-16,2-1-1 15,0-2 1-15,-2 2 0 0,2 0-1 16,0 0 1-16,-2-2 0 16,2 2-1-16,-2-1 1 15,0 3-1-15,2-4 0 16,-2 4 0-16,0-2 0 16,2 0 1-16,-2 0 0 15,2-2-1-15,0-1 1 16,-2 1 0-16,0-2 0 15,1 6 0-15,-1 0 0 0,2 2-1 16,-2-2 0 0,2 4 0-16,0-2 0 15,0 0 1-15,0 2-1 16,2-6 0-16,-2 0 0 0,0 2 0 16,0 0 0-16,-2 0 0 15,2 0-1-15,0 2 1 16,0-4 0-16,2 4 1 15,1-4-1-15,-1 0 1 16,0 0-2-16,2 0 1 16,-2 2 0-16,0-4 0 15,0 2 0-15,0-1 0 16,0 3 0-16,0 2 1 16,2-2-1-16,-2 3 0 15,-1-1 0-15,1 2 1 16,-2-4-1-16,0 0 0 15,2 4 0-15,-2-2 0 0,0-4 0 16,0 0 0-16,2-3 0 16,0-1 0-16,0 2 0 15,-2-19 0-15,6 27 0 16,-6-27 0-16,2 25 0 16,-2-25 0-16,4 17 0 15,-4-17 0-15,2 17 0 16,-2-17 0-16,0 0 0 15,0 0 1-15,0 18-1 16,0-18 0-16,0 0 0 16,0 0 0-16,0 0 0 15,0 0 1-15,0 0-2 0,0 0 1 16,0 0 0-16,0 0 0 16,0 0-1-16,0 0 1 15,0 0 0-15,0 0 0 16,19-20 0-16,-19 20 1 15,21-11-1-15,-4 3 0 16,5-1 0-16,5-3 0 16,4 1 0-16,1-1 0 15,5-1-1-15,3 3 2 16,1-1-1-16,-1 3 0 16,3 2 0-16,-5-3 0 15,-3 7 0-15,-2-2 0 16,-2 6 0-16,-6-2 0 0,-2 0 0 15,-2 0 0-15,-21 0 0 16,31 5 0-16,-31-5 0 16,23 10 0-16,-23-10 1 15,20 6-1-15,-20-6 1 16,0 0-2-16,17 9 2 16,-17-9-1-16,0 0 0 15,0 0 0-15,0 0 0 16,0 0 0-16,0 0 0 15,0 0 1-15,0 0-1 16,0 0 0-16,0 0 1 16,0 0-1-16,0 0 0 15,2-17 0-15,-2 17 0 0,-8-25 0 16,2 8-1-16,3-4 1 16,-3-6 1-16,-2-2-1 15,2-1 0-15,2-3 0 16,1-2 0-16,-1 1 0 15,0-4 1-15,2 1-2 16,-2 3 1 0,4-3 0-16,-4 3 0 15,2 1 1-15,-2-2-1 0,2 3 0 16,-3-1 1-16,3-1-1 16,-2 3 1-16,0-2-1 15,2-5 0-15,-2 0 0 16,2-1 0-16,-2 1 0 15,3 1 0-15,-3 3 0 16,2-1-1-16,0 3 1 16,0 3 0-16,2 0-1 15,-2 1 2-15,4 1-2 0,-2-2 1 16,2-2 0 0,0 2 1-16,-2 3-1 15,-2-3 0-15,0-2 0 16,-2 4 0-16,2 2 1 0,-2-2-1 15,0 3 0-15,2-7 0 16,2 4 1-16,-1-4-1 16,2 4 0-16,-1-1 0 15,0-3 0-15,2-2 1 16,-2 5-1-16,-2 1 0 16,-1-2 0-16,1 4 1 15,-4 2-1-15,-2-2 0 16,2 6 1-16,-1-2-1 0,-1-4 0 15,0 4 0 1,4 2 0-16,-1-3 0 16,3 1 0-16,-2-2 0 15,2 0-1-15,2 2 1 0,0 2 0 16,2-2 1-16,-2 0-1 16,2-2 0-16,-2 0 1 15,2 4-2-15,0-2 2 16,0-1-1-16,-1 3 1 15,1-2-2-15,2 4 2 16,0-4-1-16,2 2 0 16,2-2-3-16,-3-4-2 15,13 15-6-15,-9-13-31 16,-9 23 1-16,14-27-2 16,-14 27 1-16</inkml:trace>
  <inkml:trace contextRef="#ctx0" brushRef="#br0" timeOffset="62593.0593">1524 10026 35 0,'0'0'24'15,"0"0"-3"-15,0 0-3 16,0 0-3-16,0 0-4 16,5-17 0-16,-5 17-1 15,0 0-1-15,0 0-2 0,0 0-1 16,0 0-1-16,0 0-1 15,-19 3-1-15,19-3-1 16,-29 18-1-16,10-7 0 16,-2 3 0-16,-4-1 0 15,-2 2-1-15,0 1 0 16,0-1 1-16,1-5-1 16,1 5 2-16,4-5-1 15,4-3-1-15,17-7 0 16,-21 12 0-16,21-12 0 15,0 0 0-15,0 0 0 16,0 0-1-16,0 0 2 16,0 0 0-16,0 0 0 0,0 0 1 15,0 0 0-15,0 0-1 16,0 0 1 0,0 0 0-16,0 0 0 15,-14 27 0-15,14-27 0 0,0 30 0 16,-2-7 0-16,2 4-1 15,-4 10 0-15,2 1 1 16,-1 8-2-16,-1 6 2 16,0 0-2-16,-2 1 0 15,0 1 1-15,0 6-1 16,-1-7 1-16,1 5-1 16,0-6 1-16,2-2-2 0,2-3 2 15,-1 1-2-15,3-3 2 16,0-3-1-16,1-4 0 15,1-1 1 1,-2-5-2-16,0-5 1 16,0 0 0-16,0-6 1 0,-2 2-2 15,2-2 2-15,0-21-1 16,0 29 0-16,0-29 0 16,-3 25 0-16,3-25 0 15,-2 17 0-15,2-17 0 16,0 0 0-16,-10 19 0 15,10-19 0-15,0 0 0 16,-12 19 0-16,12-19 0 0,0 0 0 16,-3 18 0-1,3-18 0-15,0 0 0 16,0 0 0-16,0 0-1 16,0 0 1-16,0 0 0 0,-2 17 1 15,2-17-1-15,0 0-1 16,0 0 1-16,0 0 0 15,0 0 0-15,0 0 0 16,0 0 0-16,17-8 0 16,-17 8 0-16,0 0 0 15,0 0 0-15,0 0-1 16,0 0 1-16,0 0 0 16,0 0 0-16,0 0 0 15,0 0 0-15,0 0 0 16,0 0 0-16,0 0 0 15,0 0 0-15,0 0 0 16,19 16 0-16,-19-16 0 0,0 0 0 16,0 0 0-16,23 3 0 15,-23-3 1-15,16-24-1 16,-16 24 0-16,23-41 0 16,-8 16 0-16,5-7 0 15,3-3-1-15,0-1 1 16,4-6-1-16,0-3 1 15,4 1-1-15,-2-2 1 16,2 2 0-16,-6 2-1 16,-4 2 2-16,-2 9-2 15,-7 8 0-15,-12 23-2 16,11-35-5-16,7 22-32 16,-18 13-1-16,0 0 1 0,-21-17-1 15</inkml:trace>
  <inkml:trace contextRef="#ctx0" brushRef="#br0" timeOffset="64689.0151">2226 9920 14 0,'0'0'14'15,"0"0"0"-15,0 0 1 16,0 0-2-16,0 0 1 16,17 12-3-16,-17-12-1 15,0 0-1-15,0 0-3 16,0 0 1-16,-17 10 0 0,17-10-1 16,0 0-1-16,0 0 0 15,-20 5-1-15,20-5 1 16,0 0-2-1,0 0 1-15,-17 8-1 0,17-8 0 16,0 0 0-16,0 0 0 16,0 0 0-16,0 0 0 15,0 0 0-15,0 0 0 16,0 0 0-16,0 0-1 16,0 0 0-16,0 0 0 15,0 0-1-15,0 0 1 16,0 0-1-16,0 0 0 15,17 6 0-15,-17-6 0 0,0 0 1 16,18 13-1 0,-18-13 0-16,0 0 0 15,25 21 0-15,-25-21 0 16,27 16 0-16,-27-16-1 0,33 15 1 16,-16-9-1-16,0 1 0 15,3 1 0-15,-3-2 1 16,2 1-1-16,-1 3 1 15,1-2-1-15,-19-8 1 16,33 9-1-16,-33-9 0 16,32 2 0-16,-32-2 0 15,26-4 0-15,-26 4 0 16,19-11-1-16,-19 11 2 16,0 0-2-16,0 0 1 15,0 0 0-15,17-12 0 16,-17 12 1-16,0 0-2 15,0 0 2-15,0 0-1 0,0 0 0 16,0 0 1-16,0 0-1 16,0 0 0-16,0 0 1 15,0 0-1-15,0 0 0 16,4 18 1-16,-4-18-1 16,4 21 0-16,-4-2 1 15,6-2-1-15,-4 6 0 16,3 0 0-16,-5 4 1 15,2-2-1-15,-2 0 0 16,2 6 0-16,0-3 0 16,2 3 0-16,0 6 0 15,0-9 0-15,2 3 0 16,5-2-1-16,-5 1 2 0,0-1-1 16,-2-2 0-16,1 4 0 15,-1-8 0-15,0 4 0 16,-2-2 1-1,0 5-1-15,2-3 0 0,0 0 0 16,1-2 0-16,-1-4 0 16,2 4 0-16,-2-4 0 15,2 4 0-15,-2-2 0 0,-1 6 0 16,1-2 1-16,0 1-2 16,-2-1 2-1,0 0-1-15,4 0 0 16,-4-4 0-16,2-2-1 0,-1-4 2 15,1 1-2-15,0-1 1 16,0 2 0-16,0 0 0 16,0-1 1-16,2 1-1 15,-6-19 0-15,9 30 0 16,-9-30 0-16,8 23 0 16,-8-23 0-16,4 20 0 15,-4-20 0-15,0 0 0 16,6 21 0-16,-6-21 1 0,0 0-2 15,0 21 1 1,0-21 0-16,0 0 0 16,0 0 0-16,3 19 0 15,-3-19 0-15,0 0 0 0,0 0 0 16,0 0 0-16,0 0 1 16,0 0-1-16,0 0 0 15,0 0 0-15,0 0 0 16,0 0 0-16,-19 2 0 15,19-2 0-15,0 0 0 16,0 0 0-16,-21-14 0 16,21 14 0-16,0 0 0 15,-23-21 1-15,23 21-1 16,-21-23-1-16,21 23 1 16,-24-27 1-16,11 10-1 15,-1-4-1-15,-7 0 2 16,2-6-1-16,0 0 0 0,-1 0 0 15,-1-3 1-15,2-3-1 16,-1 1 0-16,3-3 1 16,2-3-1-16,-3 3 1 15,1-1-1-15,-4 3 1 16,0 0-1-16,-5 9 1 16,1-3-1-16,-2 8 1 15,2 1-1-15,2 5 1 16,0 5-2-16,6 0 1 15,17 8 1-15,-29-17-2 16,29 17 0-16,-20-13-3 16,20 13-2-16,-15-27-15 15,15 27-21-15,0 0-1 0,-6-19-1 16,6 19 1-16</inkml:trace>
  <inkml:trace contextRef="#ctx0" brushRef="#br0" timeOffset="68373.2371">1799 11016 1 0,'20'-4'22'16,"-26"-13"4"-16,6 17-8 15,21-10-1-15,-21 10-2 16,29-4-1-16,-29 4-3 0,19-4 0 15,-19 4-2-15,0 0-2 16,0 0-2-16,0 0-1 16,-21 18 0-16,2 1-2 15,-8-4 0-15,6 2-2 16,-3 1 0-16,3 1 0 16,21-19-1-16,-7 27 1 15,7-27-1-15,32 23 1 16,1-16 0-16,4 9 0 15,3-1 0-15,-3 2 1 16,-4 3 0-16,-16 8 0 16,-13 3 1-16,-12 5-1 15,-21 7 1-15,-5 3 0 0,-15-2-1 16,5 6 1-16,-2-6-1 16,9-2-1-16,10-6 0 15,14-3 0-15,16-2-1 16,15-6 0-16,7-2 0 15,8 2 1-15,3-2-1 16,1 3 1-16,-6 3 0 16,-12 6 1-16,-11 3-1 15,-10 2 1-15,-16 1 1 16,-7 1-1-16,-9-2 0 16,3-1 0-16,0-5 0 15,10-3-1-15,9-1 1 16,12-3-2-16,14 0 1 0,7-2-1 15,12 0 1-15,3 2 0 16,1 2 0-16,-4 5 0 16,-10-1 1-1,-6 3 0-15,-13 3 1 0,-2 3 1 16,-17-4-1-16,-3 2-1 16,-7-9 1-16,2-2-1 15,2-2-2-15,0-16-6 16,21-11-30-16,0 0-2 15,3 19 1-15,-3-19-1 16</inkml:trace>
  <inkml:trace contextRef="#ctx0" brushRef="#br0" timeOffset="73327.0544">3300 9264 27 0,'0'0'33'0,"0"0"-3"16,21-11-9-16,-21 11-3 15,0 0-4-15,2-21-4 16,-2 21-3-16,0 0-1 16,18-8-1-16,-18 8 0 15,0 0-1-15,0 0 0 16,0 0-1-16,1-17 0 0,-1 17 0 16,0 0 0-16,0 0-1 15,0 0-1-15,0 0 1 16,-21 9-1-16,21-9 0 15,-17 22 0-15,17-22 0 16,-17 26-1-16,17-26 1 16,-18 31-1-16,10-14 0 15,8-17 0-15,-3 27 0 16,3-27 0-16,2 21 0 16,-2-21 0-16,7 21 0 15,-7-21 0-15,12 18 1 16,-12-18-2-16,13 19 2 0,-13-19-1 15,18 8 0-15,-18-8 0 16,21 3 0-16,-21-3 0 16,25-5 0-16,-25 5 1 15,29-14-1 1,-29 14 0-16,29-11 0 0,-29 11 0 16,27-19 0-16,-27 19 1 15,27-24-1-15,-27 24 0 16,19-24 0-16,-19 24 0 15,16-25 1-15,-16 25-1 16,7-29 0-16,-7 29 0 16,4-23 1-16,-4 23-2 15,0-23 1-15,0 23 0 0,-2-21 0 16,2 21 1-16,-4-21-1 16,4 21 0-16,-11-18 1 15,11 18 0 1,0 0-1-16,-21-17 1 0,21 17-1 15,-18-10-1-15,18 10 2 16,-21-1-1-16,21 1 1 16,-25 3-1-16,25-3 0 15,-29 16 0-15,29-16 1 16,-29 30-1-16,14-12 0 16,15-18 1-16,-27 32-1 15,15-13 0-15,6-1 0 16,-1 1 0-16,5-2 0 0,2-17 0 15,7 33 0-15,-7-33 0 16,20 25 0 0,-20-25 0-16,25 9 1 15,-25-9-1-15,29-3 0 0,-29 3 0 16,27-24 0-16,-14 7 0 16,-13 17 0-16,17-32 0 15,-13 14 0-15,-2 1 1 16,-2 17-1-16,-7-27 0 15,7 27 0-15,-18-17 0 16,18 17 0-16,-25 0 0 16,25 0-1-16,-21 10-3 15,4-10-2-15,17 21-7 0,0-21-29 16,0 0 1 0,-10 21-1-16,10-21 1 15</inkml:trace>
  <inkml:trace contextRef="#ctx0" brushRef="#br0" timeOffset="74576.2957">3369 9454 16 0,'0'0'32'15,"0"0"2"-15,0 0-2 16,18-5-15-16,-18 5-4 15,0 0-2-15,0 0-2 16,0 0-2-16,0 0-1 16,0 0-1-16,0 0-1 15,0 0 0-15,0 0-2 16,0 0 0-16,0 0 0 16,0 0 0-16,0 0-1 15,0 0 1-15,-4-18 0 0,4 18-1 16,0 0 1-16,0 0 0 15,0 0-1-15,0 0 1 16,-6 18-1-16,6-18 0 16,0 0 0-16,-2 19 0 15,2-19-1-15,0 0 1 16,0 21 0-16,0-21 1 16,-2 25-1-16,2-25 0 15,-4 32 0-15,3-11 0 16,-3 1 0-16,4 1-1 15,-2 3 1-15,0 1 0 16,2 2 0-16,2 6 0 16,-2 1 0-16,0 0 0 15,0 1 0-15,0-1 0 16,0-1 0-16,4-1-1 16,-2 1 1-16,-1-6 0 15,5-2 0-15,0-1 0 0,0-1-1 16,0 2 1-16,-1-4 0 15,-1 0-1-15,0-4 1 16,-4-19-1-16,6 29 0 16,-6-29 0-16,0 0 0 15,11 21 1-15,-11-21-1 16,0 0 0-16,0 0 1 16,0 0-1-16,0 0 0 15,0 0 1-15,0 0-1 16,0 0 0-16,0 0 0 15,0 0 0-15,0 0 0 16,0 0 0-16,0 0-2 16,0 0-1-16,0 0-1 0,0 0-7 15,0 0-31-15,4-17-2 16,-4 17 0 0,-17-4 1-16</inkml:trace>
  <inkml:trace contextRef="#ctx0" brushRef="#br0" timeOffset="75515.1061">3161 10172 25 0,'0'0'36'16,"0"0"1"-16,0 0-1 16,19 0-15-16,-19 0-6 15,0 0-4-15,4-25-2 16,-4 25-3-16,22-2 0 16,-22 2-1-16,21 0-1 15,-21 0 0-15,25 4-1 16,-25-4 0-16,25 15-1 15,-25-15 0-15,25 25-1 16,-10-6 1-16,-1 4-2 0,-1 2 1 16,3-2 0-16,1-4 0 15,1 6-1-15,-3-7 0 16,2-1 1-16,1-4 0 16,-1-5-1-16,-17-8 0 15,29 11 1-15,-29-11-1 16,19 0 0-16,-19 0 0 15,0 0 0-15,23-7 0 16,-23 7 0-16,0 0 0 16,12-25 0-16,-12 25 0 15,6-23-1-15,-6 23 2 16,7-33-2-16,-1 12 1 16,0 0 0-16,0-2-1 0,2 2 0 15,-1-4-1-15,5 6-3 16,-14-12-10-16,2 31-28 15,11-31 1 1,-11 31-2-16,0-17 1 0</inkml:trace>
  <inkml:trace contextRef="#ctx0" brushRef="#br0" timeOffset="76905.9188">3121 10995 32 0,'0'0'36'0,"0"-16"0"16,0 16 0-16,0 0-19 15,3-27-7-15,-3 27 0 16,0 0-3-16,18-11-2 15,-18 11 0-15,0 0-1 0,0 0 0 16,23 6 0-16,-23-6 0 16,14 28-2-16,-7-8 2 15,3 6-3-15,-2 1 1 16,1 6-1-16,-3-2 1 16,0 1-2-16,-2-1 0 15,0-4 1-15,-3-4-1 16,-1-23 0-16,2 29 0 15,-2-29 0-15,0 0 0 16,0 0 0-16,0 0 1 16,0 0-1-16,-9-18 0 15,9 18 0-15,-6-34 0 16,2 11 0-16,6-4 0 0,0 2-1 16,4-6 0-16,1 1 0 15,3-1 1-15,4 2 0 16,1 2 0-16,2 4 0 15,-1 2 0-15,5 0 0 16,-21 21 1-16,33-17 0 16,-33 17-1-16,33 4 0 15,-33-4 1-15,29 25-1 16,-14-6 2-16,-5 8-2 16,1-4 1-16,1 9-1 15,-5-3 0-15,-1 0 0 16,-4-4 0-16,0-6 0 15,-4-2 0-15,2-17 0 0,-8 25 1 16,8-25-1-16,0 0 0 16,0 0-1-16,-19-6 1 15,19 6 0 1,-4-23-1-16,6 4 1 0,4-6-1 16,2-4 1-16,3 3 0 15,5-5 0-15,3 6 0 16,0 2 1-16,3 0-2 15,1 6 1-15,-2 7 1 16,0 4-1-16,0 10 0 16,-3 4 0-16,-1 5 1 15,-3 8-2-15,-3 4 2 0,-1 6-1 16,-2-2 1-16,-5 1-2 16,1 1 1-16,-4-4 0 15,2-2-2-15,-2-25 1 16,2 31-2-1,-2-31-4-15,8 19-5 0,-8-19-29 16,0 0 0-16,0 0-1 16,0 0 0-16</inkml:trace>
  <inkml:trace contextRef="#ctx0" brushRef="#br0" timeOffset="77562.1999">4085 11029 28 0,'15'-17'37'15,"-15"17"-1"-15,16-21 1 16,5 23-16-16,-27-25-7 16,24 19-4-16,-20-17-2 15,2 21-1-15,7-18-2 16,-7 18 0-16,0 0-1 16,0 0-1-16,-23-9 1 15,23 9-2-15,-32 23 1 16,12-4-1-16,3 4 0 0,0 8-1 15,1-4 0-15,6 1 0 16,5 1-1-16,7-8 1 16,3 2-2-16,-5-23 1 15,31 19 0-15,-10-22 0 16,3-1 0-16,-1-6 0 16,-2-1 0-16,-2-5-1 15,-1-5 1-15,-18 21 0 16,21-34 0-16,-21 34 0 15,15-29 0-15,-15 29 0 16,0 0 0-16,29 0 0 16,-29 0 2-16,27 31-2 15,-7-4 0-15,-1-1 0 0,0 13 1 16,0-1 0-16,-3 0-1 16,-5 3 1-16,-5-3-1 15,-2 4 1-15,-6-1-1 16,-8-3 1-16,1-9 0 15,-7 1-1-15,-5-7 0 16,-2-7-1-16,-4-5 0 16,-6-11-3-16,4 6-6 15,-15-21-32-15,7 3-2 16,-9-13 1-16,5-2-1 16</inkml:trace>
  <inkml:trace contextRef="#ctx0" brushRef="#br0" timeOffset="79578.2209">3391 9103 6 0,'0'0'31'16,"0"0"-1"-16,-6-17-3 16,6 17-8-16,0 0-3 15,-4-29-3-15,4 29-3 16,0 0-2-16,0 0-1 15,-2-30-1-15,2 30-2 16,-4-18 0-16,4 18-1 16,-2-21 0-16,2 21-1 15,-2-23 0-15,2 23 0 16,-2-27 0-16,2 27 0 16,2-28-1-16,-2 28 1 15,0-27-1-15,0 27 1 0,4-33 0 16,-4 33-1-16,4-33 0 15,-2 14-1-15,0 2 1 16,0 0 0-16,0-4-1 16,0 1 1-16,0 3-1 15,2-4 1-15,-4 0-1 16,3 0 1-16,-1 0-1 16,0 0 1-16,0-2 0 15,0 2 0-15,2 3 0 16,-4 18 0-16,2-34 0 15,-2 34 0-15,4-35 0 16,-2 18 0-16,-2-2-1 16,0-2 0-16,2-2 1 0,0 4-1 15,-2 19 0-15,1-35 0 16,-1 35 0-16,2-31 1 16,-2 31-1-16,2-23 1 15,-2 23-1-15,2-19 0 16,-2 19 0-16,0-19 1 15,0 19-1-15,0 0 0 16,0-21 0-16,0 21 0 16,0 0 0-16,-4-19 0 15,4 19 0-15,0 0 0 16,0 0 1-16,0 0-1 16,-7-18 0-16,7 18 0 0,0 0 0 15,0 0 0-15,0 0 0 16,0 0-1-16,0 0 1 15,0 0 0-15,0 0 0 16,0 0 1 0,0 0-1-16,0 0 1 0,0 0-1 15,0 0 0-15,0 0 0 16,0 0 0-16,0 0 0 16,0 0-1-16,0 0 2 15,-18-13-1-15,18 13 0 16,0 0 0-16,0 0 0 15,0 0 0-15,0 0 0 16,-19-2 0-16,19 2 0 0,0 0 1 16,-23 13-1-16,23-13 1 15,-23 18-1-15,23-18 1 16,-29 23-1 0,29-23 1-16,-25 25-1 0,25-25 0 15,-20 23 0-15,20-23 0 16,-15 21 1-16,15-21-1 15,-15 21 0-15,15-21 1 16,0 0-1-16,-18 19 0 16,18-19 0-16,0 0 0 15,0 0 1-15,0 0-1 16,0 0 0-16,0 0 0 16,10-21 0-16,-10 21-1 0,15-33 1 15,-5 12 0 1,0 4 0-16,1-4-1 15,5 0 2-15,-3 2-1 16,3 1 0-16,1 5 0 0,0 0 0 16,1-1 0-16,-1 3 0 15,-17 11 1-15,27-12-1 16,-27 12 0-16,21 8 1 16,-21-8 0-16,18 25 0 15,-11-8-1-15,-1 4 1 16,0 2 0-16,0-2-1 15,-4-2 0-15,-1 1 0 16,-1-20 0-16,2 24-1 0,-2-24 0 16,0 0-1-1,-2 18-3-15,2-18-5 16,0 0-32-16,0 0-1 16,0 0 0-16,0 0 0 0</inkml:trace>
  <inkml:trace contextRef="#ctx0" brushRef="#br0" timeOffset="80312.7584">3942 7837 47 0,'0'0'38'0,"0"0"2"16,0 0 0-16,0 0-23 16,4-23-5-16,-4 23-2 15,0 0-3-15,0 0-1 16,0 0-2-16,0 0-1 16,0 0 0-16,4 18-1 15,-4-18 0-15,4 34-1 16,-4-7 1-16,2 4 0 15,0-1-1-15,0 1 0 0,2 4 0 16,-3-1 0-16,-1-1-1 16,4-6 0-16,-2-3 0 15,0-6 1-15,-2-18-1 16,4 27 0-16,-4-27 0 16,0 0-1-16,0 0 0 15,0 0-1-15,0 0 0 16,0 0-1-16,0 0-1 15,2-18-2-15,-2 18 0 16,-8-28-3-16,8 28-1 16,-11-41-3-16,11 41-8 15,-14-27-14-15,6 6-5 16,-1 2 2-16,-3-2 1 0</inkml:trace>
  <inkml:trace contextRef="#ctx0" brushRef="#br0" timeOffset="80672.1257">3609 7814 29 0,'0'0'37'0,"-27"4"-1"15,27-4 1-15,0 0-16 16,-20 0-6-16,20 0-4 15,0 0-3-15,22 2-1 0,-22-2-3 16,38-8 1-16,-11 1-1 16,16 3 0-16,1-4 0 15,16 4-1 1,-4-3 0-16,5 3-1 0,-5-4 1 16,0 4-2-16,-9-3 1 15,-7 1-1-15,-11 2-1 16,-10 0 0-16,-19 4 0 15,20-4-3-15,-20 4 0 16,0 0-3-16,13 20-9 16,-13-20-27-16,0 0-2 15,0 0 2-15,0 0-1 16</inkml:trace>
  <inkml:trace contextRef="#ctx0" brushRef="#br0" timeOffset="88852.094">1819 8054 12 0,'0'0'28'16,"0"0"-3"-16,0 0-8 15,0 0-3-15,0 0 0 16,-6-25-1-16,6 25-3 16,0 0-1-16,21 2 0 15,-21-2 0-15,0 0-1 16,0 0 0-16,0 0-1 15,0 0-2-15,0 0-2 16,0 0 1-16,19-6-2 0,-19 6 0 16,0 0 0-16,0 0 0 15,0 0 0-15,0 0 0 16,20 16 0-16,-20-16 0 16,5 30 0-16,-3-9 0 15,10 1 0-15,-6 1-1 16,7 0-1-16,3-2 1 15,-1-2 0-15,1 0-1 16,3 0 1-16,-2-2-1 16,-1 5 0-16,-3-3 1 15,-1 0-1-15,-1 0 1 16,-1-2-1-16,-2 1 0 16,-1-1 1-16,-7-17-1 0,16 31 0 15,-16-31 0-15,21 30 0 16,-21-30 0-16,21 27 1 15,-21-27 0 1,21 19-1-16,-21-19 0 0,22 10-1 16,-22-10 2-16,0 0-2 15,25 13 1-15,-25-13-1 16,0 0 1-16,17 20-2 16,-17-20 3-16,0 0-1 15,14 17 1-15,-14-17-1 16,0 0 0-16,17 15 0 15,-17-15 0-15,0 0 0 16,8 17 1-16,-8-17-1 0,0 0 0 16,0 0 1-16,0 0-1 15,0 0 0 1,0 0 0-16,0 0 0 16,0 0 0-16,-16-19 0 0,16 19 0 15,-21-17 0-15,21 17 1 16,-25-19 0-16,8 7-1 15,17 12 2-15,-33-25-3 16,15 10 3-16,-1 0-3 16,2-1 2-16,-2-3-2 15,-3 0 1-15,5 0 0 16,0 0 0-16,1-1 0 0,5 1 0 16,-3-4 0-1,4 0 0-15,-1 2 0 16,3 0 0-16,-3 0 0 15,11 21-1-15,-16-31 2 16,16 31-2-16,-13-27 1 0,13 27 0 16,-14-25 0-16,14 25 0 15,-15-26 0-15,15 26 1 16,-12-29-1-16,12 29 0 16,-17-27 0-16,17 27 0 15,-14-19 0-15,14 19 0 16,-11-19 0-16,11 19 0 15,-14-18 0-15,14 18 0 16,0 0 0-16,-17-21 0 16,17 21 0-16,0 0 0 15,0 0 0-15,0 0 0 16,0 0 0-16,0 0 1 0,0 0-1 16,-18-2 0-16,18 2 0 15,0 0-1-15,0 0 1 16,0 0 0-16,0 0 0 15,0 0 0-15,0 0 0 16,0 0 0-16,0 0 0 16,0 0 0-16,0 0 0 15,-17 4 0-15,17-4 0 16,0 0 0-16,-19 6 0 16,19-6 0-16,0 0 0 15,-23 6 0-15,23-6 0 16,-18 5 0-16,18-5 0 15,-17 10 0-15,17-10 0 0,-17 10-1 16,17-10 2-16,0 0-2 16,-22 19 1-16,22-19 0 15,-15 19 0-15,15-19 0 16,-15 21 0-16,15-21 0 16,-16 23 0-16,16-23 0 15,-11 25 0-15,11-25 0 16,-8 25 1-16,8-25-1 15,-10 34 0-15,6-16-1 16,0 1 1-16,-3-2 0 16,1 2 1-16,6-19-2 15,-12 31 1-15,12-31 1 16,-11 25-1-16,5-8 0 0,2 2 0 16,0 2 0-16,0-1 0 15,1 3 0-15,-1-4 0 16,0 0 0-16,0-2 0 15,4-17-1-15,-6 21 1 16,6-21 0 0,0 0 0-16,0 0 0 15,0 0 0-15,0 0 0 16,0 0 0-16,0 0 1 0,0 0 0 16,0 0-2-16,-17 14 1 15,17-14 0-15,0 0 0 16,0 0 0-16,0 0 0 15,0 0-2-15,-17 7 2 16,17-7 0-16,0 0 1 16,0 0-2-16,0 0 1 15,0 0-1-15,0 0 1 16,0 0 1-16,0 0-1 16,-4-21 0-16,4 21 0 15,2-23 0-15,-2 23 0 16,9-28 1-16,-3 8-1 15,0-1 0-15,0 2 0 0,1-4 1 16,3 0-2-16,2-6 2 16,-3 6-1-16,1-4 0 15,1 8 0-15,3 0 0 16,-1-4 0-16,-1 0 0 16,1-4 1-16,-1 4-2 15,0 0 1-15,-3-2 0 16,1 4 0-16,-2 0 0 15,-3 2 0-15,-5 19 0 16,10-23 1-16,-10 23-1 16,0 0 0-16,0 0 0 15,8-21 0-15,-8 21 0 16,0 0 0-16,7-21 0 0,-7 21 0 16,0 0 0-16,12-23 0 15,-12 23 1-15,0 0-1 16,8-18 0-16,-8 18 0 15,0 0 0-15,0 0 0 16,0 0-1-16,0 0 1 16,0 0-1-16,0 0-1 15,-6 18 0-15,6-18-3 16,0 0-1-16,-12 34-7 16,12-34-29-16,-23 37 0 15,8-14 1-15,-1 2 0 16</inkml:trace>
  <inkml:trace contextRef="#ctx0" brushRef="#br0" timeOffset="90450.7967">1622 8071 10 0,'0'0'30'16,"17"-11"0"-16,-17 11-4 0,-4-17-9 15,4 17-2-15,0 0-1 16,0 0-4-16,0 0-1 16,0 0-1-16,0 0-2 15,4 24 0-15,-4-24-2 16,-13 18 0-16,13-18-1 16,-18 34 0-16,7-16 0 15,3 8-1-15,-3-5 1 16,1 8-1-16,-4 2-1 0,3 9 0 15,-3-3 0-15,3-3-1 16,-1 1 0-16,3-5 1 16,-1-3-1-1,2-2-1-15,1-6 1 0,7-19 1 16,-10 20 0-16,10-20-2 16,0 0 1-16,0 0 0 15,0 0 1-15,-10 17-1 16,10-17 0-16,0 0-1 15,0 0 0-15,0 0 3 16,0 0-2-16,0 0-2 16,0 0 2-16,0 0 1 15,0 0 0-15,0 0-1 16,0 0 0-16,0 0-1 16,0 0 2-16,0 0-1 15,0 0 0-15,0 0 0 16,0 0 1-16,20-12 1 0,-20 12-2 15,0 0 2-15,17-2-2 16,-17 2 1-16,25 4-1 16,-8-4-1-16,3 2 1 15,1-6 0-15,6 0 1 16,0-1-1-16,0 1 0 16,0 0 1-16,-2 2 0 15,2 0 1-15,-2 4-2 16,0 0 0-16,-2-4 1 15,-2 0-1-15,3 0 1 16,1-2-1-16,-2 1 0 16,-2-1 0-16,-4-2-1 15,3 6 1-15,-3-2 0 0,-17 2 1 16,25 4-2-16,-25-4 1 16,0 0 0-16,17 2 0 15,-17-2 0-15,0 0 0 16,0 0 0-16,0 0 0 15,0 0 0-15,0 0 0 16,0 0 0-16,0 0 0 16,0 0 0-16,0 0 0 15,0 0 0-15,0 0-1 16,0 0 1-16,0 0-2 16,0 0 1-16,-25-2-1 15,25 2-1-15,-27-8-1 16,27 8 0-16,-29-25 0 0,29 25 0 15,-34-38 1-15,18 21-1 16,-7-2 1-16,2 1 1 16,-2 3 1-1,5 0 0-15,-3 5 0 0,4-2 2 16,17 12 0-16,-23-28 1 16,23 28 0-16,-8-33 0 15,8 33 0-15,-2-21 1 16,2 21 1-16,0 0-1 15,0 0 0-15,0 0 0 16,4 23 0-16,-8-6 0 16,0 12-1-16,-2-8 0 0,-1 10-1 15,-3 0 0-15,0-3-1 16,1-7 0-16,-1-3 0 16,10-18 0-1,0 0 0-15,-17 11-1 0,17-11 1 16,7-38-1-16,-1 7 1 15,2 2-1-15,0-3 0 16,1 5 1-16,-3-2 0 16,0 12 0-16,-6 17 0 15,0 0 1-15,0 0 0 16,0 0-1-16,0 0 1 16,-29 31 0-16,14-5 0 15,-5 3-1-15,3-2 1 0,0-2-2 16,5-8 1-16,12-17 1 15,0 0-2 1,0 0 2-16,19-32-2 16,-1-3 1-16,1-1-1 0,2-1 2 15,-2 3-1-15,-3 9 0 16,-3 6 0-16,-13 19 0 16,0 0 0-16,0 0 0 15,0 0 1-15,-7 21-1 16,3 4 1-16,-2-2-1 15,2-4 0-15,4-19 1 16,-4 25-1-16,4-25 0 16,0 0 0-16,0 0 0 0,0 0-1 15,0 0-2 1,0 0-9-16,0 0-30 16,0 0 0-16,0 0 0 15,0 23 0-15</inkml:trace>
  <inkml:trace contextRef="#ctx0" brushRef="#br0" timeOffset="93404.7097">1292 10237 18 0,'12'-21'29'0,"-12"21"-1"16,0 0-5-16,0-29-6 16,0 29-4-16,9-19-2 0,-9 19-2 15,0 0-1-15,29-10-1 16,-29 10 1-16,0 0-2 15,0 0 0-15,0 0-2 16,0 0 1-16,18 16-2 16,-18-16 0-16,2 42 0 15,-4-11-1-15,4 5 0 16,-6 6 0-16,2 8 0 16,-4 0-1-16,0 6 0 15,-7-3 1-15,5 1-1 16,-4-2 1-16,5-2-1 15,-5-6 0-15,8-6 0 16,-3-5 0-16,5-5 0 0,2-6-1 16,0-3 0-16,0-19 0 15,2 23-1-15,-2-23 1 16,0 0 0 0,0 0-1-16,0 0 1 0,0 0 0 15,17-10 0-15,-6-9-1 16,-3-4 1-16,6-8 0 15,-3-5-1-15,5-10 0 16,-5-4 1-16,-1-6-1 16,-4-1 1-16,-1 3 0 15,1 8 0-15,-2 2 0 16,-4 7-1-16,2 5 2 16,-2 13-1-16,0 19 0 0,2-23 1 15,-2 23-1-15,0 0 0 16,0 0 1-1,-6 28 0-15,-2 3-1 16,1 7 1-16,-3 9-1 0,0 10 1 16,-3 3 0-16,-1 1-1 15,1-5 1-15,-2-10 0 16,1-8 0-16,8-11-1 16,6-27 0-16,-11 21-1 15,11-21 1-15,0 0-1 16,17-33 0-16,-3 3-1 15,1-5 1-15,-5-5 0 16,5 3 0-16,-5-1 0 16,-3 3 1-16,-1 9 0 15,-6 26 0-15,0 0 1 16,0 0-1-16,6 25 1 16,-8 7 0-16,-2 6-1 0,-2 10 1 15,-1 2-1-15,-9 2 1 16,5 2-1-16,-5-10 0 15,1-4 0-15,-3-9 0 16,7-12 0-16,11-19 0 16,0 0 0-16,0 0-2 15,0 0 2-15,19-34 0 16,-1 11-1-16,1 1 1 0,-2 3 0 16,2 4-1-1,-19 15 2-15,20-15-1 16,-20 15 0-16,0 0 1 15,9 30-1-15,-11-5 0 16,1 4 0-16,-3 2 0 0,-2-1 0 16,2-3 0-16,-2 0 0 15,2-10 0-15,4-17 0 16,0 0-1-16,0 0 2 16,0 0-2-16,2-21 1 15,4-8 0-15,2-3 0 16,1-3 0-16,3-1 0 15,-2-4 0-15,-1-5 0 16,-3 3 0-16,4 4 0 16,-4 0 0-16,-4 1 0 15,1 1 0-15,-3-1 1 16,0 1-1-16,-2 7 0 0,1 0 0 16,-3 8 0-16,0 2 0 15,4 19 0-15,-6-23 0 16,6 23 1-16,0 0-1 15,0 0 0-15,0 0 0 16,-6-17 1-16,6 17-1 16,0 0-1-16,-2-20 2 15,2 20-1-15,0 0 0 16,0 0 0-16,-4-17 0 16,4 17 0-16,0 0 0 15,0 0 1-15,0 0-1 16,0 0 0-16,12 19 0 15,-12-19 0-15,0 0 0 0,0 0 1 16,0 0-1-16,0 0 0 16,0 0 0-16,17-2 0 15,-17 2 0-15,2-32 0 16,-2 13 0-16,-2-2 0 16,-1 3-1-16,-1-1 1 15,4 19 1-15,-10-27-1 16,10 27-1-16,-10-21 1 15,10 21 1-15,-5-17-2 16,5 17 2-16,-6-17-1 16,6 17 0-16,0 0 0 15,-10-21 0-15,10 21 0 16,0 0 0-16,0 0 0 0,0 0 0 16,0 0 0-16,0 0 0 15,0 0 0 1,0 0 0-16,0 0 0 15,0 0 0-15,0 0 0 0,0 0 0 16,0 0 0-16,-17-14 0 16,17 14 0-16,-18 2 0 15,18-2 0-15,-27 8 0 16,10-3 1-16,-2-1 0 16,-1 4-1-16,1 3 0 15,19-11 1-15,-27 12-1 16,27-12 0-16,0 0 0 15,-17 6 0-15,17-6 0 0,0 0 0 16,0 0-1 0,0 0 2-16,0 0-1 15,17 27 0-15,-17-27 1 16,16 26-1-16,-13-6 0 0,7 8 0 16,-4 3 1-16,4 6-1 15,-3-1 0-15,1 8 0 16,-2 0-1-16,-2 2 2 15,-4-2-1-15,0 1 1 16,-2-5-1-16,0-4 0 16,-4 1 1-16,0-5-1 15,-2 1 1-15,5 1-1 16,-3-5 1-16,-4 0-1 0,4-4 0 16,-5 0 0-1,9-6 0-15,-8 0 1 16,10-19-2-16,-9 29 2 15,9-29-2-15,-2 27 1 0,2-27 0 16,-2 31 1-16,2-31-2 16,-4 28 1-16,4-28 0 15,-4 31 1-15,4-31-1 16,-6 21 0-16,6-21-1 16,-4 19 1-16,4-19 0 15,0 0 0-15,-2 23 1 16,2-23-2-16,0 21 1 15,0-21 1-15,0 0-1 0,6 20 0 16,-6-20 0 0,0 0 0-16,0 0-1 15,0 0 1-15,0 0 0 0,25-4 0 16,-25 4-1-16,18-21 1 16,-9 3 0-16,7-3-1 15,1-2 1-15,0-2 0 16,1-2-1-16,-3-1 1 15,5 1-1-15,-5-6 1 16,2 3 0-16,-5 1 0 16,-2-4 0-16,-3-1 0 15,1-5 0-15,-4-9 0 16,0 6 0-16,0-2 0 16,-2-2 0-16,-1 4 0 15,1-2 0-15,-2 7 0 16,2 5-2-16,-6 3-1 0,6 12-2 15,-17-16-12-15,15 33-25 16,-21-37 0-16,21 37-1 16,-25-34 1-16</inkml:trace>
  <inkml:trace contextRef="#ctx0" brushRef="#br0" timeOffset="96085.304">2405 10124 23 0,'0'0'15'0,"0"-23"0"15,0 23 1-15,0-19-1 16,0 19-2-16,0 0 0 16,-12-31-3-16,12 31-1 15,0 0-1-15,0 0-1 16,-11-23 0-16,11 23-1 16,0 0 0-16,0 0-1 15,0 0-1-15,0 0 0 0,0 0-2 16,0 0 0-16,0 0-1 15,0 0 1 1,-19-10-1-16,19 10 1 16,0 0-1-16,0 0 0 15,0 0 1-15,-4 27 0 0,4-27-1 16,0 35 1-16,0-14 0 16,-2 8-1-16,0 1 0 15,-2 7 0-15,-2-1 0 16,0 2-1-16,1-1 1 15,-1 1 0-15,-2-5-1 16,4-8 0-16,0-6 1 16,4-19-1-16,2 25 0 0,-2-25 0 15,0 0 0 1,18-19-1-16,-9-2 1 16,-1-4-1-16,0-2 0 15,-2-8 1-15,-1-1-1 0,-3-1 1 16,-2 7-1-16,0 5 1 15,0 4 0-15,0 21 1 16,-4-25-1-16,4 25 0 16,0 0 0-16,0 0 1 15,-9 30 0-15,7 5 0 16,-2 3 0-16,0 18 0 16,-2 5 0-16,4 10 1 15,1-2-1-15,4-1 0 16,-1-13-1-16,4-15 0 15,0-9 1-15,-6-31-1 16,19 17 0-16,-19-17-1 16,21-38 1-16,-11 2 0 0,0-7 0 15,-1-1 0-15,-1-8-1 16,-2-5 1-16,-2-1 0 16,-2 10-1-16,0 4 1 15,-2 14 1-15,-2 5-1 16,2 25 1-16,-4-18 0 15,4 18-1-15,-8 35 2 16,4-2-1-16,-4 11 0 16,1 9 0-16,-1 5 0 15,0 5 0-15,3-7-1 16,1-2 1-16,-2-12-1 16,2-12 1-16,2-10-1 15,2-20 0-15,-2 17-1 0,2-17 0 16,2-19 0-16,0-4 1 15,0-10 0-15,0-9-1 16,2-4 0-16,0-8 0 16,1 0 0-16,-1 5 0 15,0 6 1-15,-2 9 0 16,4 11 0-16,-6 23 1 16,0 0-1-16,0 0 1 15,19 42 1-15,-13-2-1 16,-2 10 0-16,2 10 1 15,-1 3-1-15,-1 4 0 16,0-2-1-16,-2-13 1 16,2-12-1-16,-2-11 0 0,2-6 0 15,-4-23 0-15,0 0 0 16,0 0 0-16,11-27-1 16,-9-1 1-1,-2-9-1-15,2-9 0 0,-2-4 1 16,-2-2-1-16,2 1 1 15,-4 5-1-15,2 9 1 16,2 10 0-16,0 10 1 16,0 17-1-16,0 0 0 15,2 27 1-15,0 4-1 16,2 5 1-16,0 14-1 16,0 4 1-16,2 3-1 15,-3 4 0-15,5-7 0 0,0-6 0 16,-2-6 0-16,1-1 0 15,-3-7 0-15,2-5 0 16,-6-6 0 0,4-6 0-16,-4 6 0 0,0-23 0 15,-4 29 0-15,4-29 0 16,0 0 0-16,0 0 0 16,0 0 0-16,-19-33 0 15,17 8-1-15,-6-5 2 16,6-3-2-16,-2-1 1 15,0-1 0-15,1 4 0 16,1 5 0-16,-2 8 0 0,4 18 0 16,-4-21 0-1,4 21 0-15,0 0 0 16,4 29 0-16,3-2-1 16,-1 5 2-16,6 7-1 0,-1-3 0 15,3 3 0-15,-1-7 0 16,-3-5-1-16,2-10 2 15,-12-17-1-15,0 0 0 16,19 4-1-16,-15-29 0 16,-2 0 2-16,-2-7-2 15,0-7 2-15,-2 1-2 16,0-6 1-16,-8 2 0 16,3 1 1-16,-5 7 0 15,-2-1 0-15,3 5-1 16,-3 3 0-16,1 0 0 15,3 6 1-15,4-2-1 16,-1 2 0-16,5 3 0 0,0-1 0 16,2 19 0-16,-2-25 1 15,2 25 0-15,0-27-1 16,0 27 0-16,-2-28-1 16,2 28 1-16,-6-31 0 15,6 31 0-15,-6-33-1 16,3 16 1-16,-1-6 0 15,-2 2-1-15,6 21 1 16,-14-33 0-16,14 33 0 16,-13-32 0-16,7 15 0 15,6 17 0-15,-15-22-1 16,15 22 2-16,0 0-1 16,-22-17 0-16,22 17-1 0,0 0 1 15,-19-17 0-15,19 17 0 16,0 0 0-16,-17-12 0 15,17 12-1 1,0 0 1-16,-10-17 1 0,10 17-2 16,0 0 1-16,0 0 0 15,-9-17 0-15,9 17 0 16,0 0 0-16,-6-19 0 16,6 19-1-16,-4-18 2 15,4 18-1-15,0 0 0 16,0-25-1-16,0 25 1 15,-4-28 0-15,4 28 0 16,-6-29 0-16,6 29 0 0,-6-25 0 16,6 25 0-1,-3-19 0-15,3 19 0 16,0 0 0-16,0 0 0 16,0 0 1-16,0 0-1 0,0 0-1 15,0 0 1-15,0 0 0 16,0 0 0-16,0 0 0 15,0 0 0-15,0 0 0 16,0 0 1-16,0 0-2 16,0 0 1-16,0 0 0 15,0 0-2-15,0 0-3 16,5 32-35-16,-5-32-1 16,-5 25-1-16,5-25 1 0</inkml:trace>
  <inkml:trace contextRef="#ctx0" brushRef="#br0" timeOffset="149314.2431">7270 6017 28 0,'7'-19'32'0,"-7"19"-3"16,0 0-3-16,4-29-5 16,-4 29-4-16,0 0-4 15,0 0-2-15,0 0-2 16,0 0-1-16,0 0-2 15,0 0-1-15,0 0-1 16,17 2 0-16,-17-2-1 16,10 40-1-16,-2-7 2 15,3 15-2-15,-1 0 1 16,11 13-2-16,-7 4 0 16,7 4 0-16,-2-1 1 15,2-11-1-15,-5-5-1 16,1-8 0-16,-5-6-1 0,-6-11 1 15,3-6-2-15,-9-21-1 16,0 0-2 0,0 0-4-16,0 0-17 15,14-17-15-15,-12-16-1 0,-8-11 1 16,2-9 1-16</inkml:trace>
  <inkml:trace contextRef="#ctx0" brushRef="#br0" timeOffset="149642.3873">7036 5981 16 0,'-29'-14'33'0,"29"14"-1"16,-15-17 3 0,15 17-13-16,42-19-9 15,-13-1-3-15,31 19-2 16,0-15-1-16,23 12-1 0,-4-3-1 15,6 11-1-15,-10 3-1 16,-4 14 0-16,-15 0 0 16,-10 12 0-16,-22 2-1 15,-17 3 0-15,-16 0-1 16,-11-1 1-16,-12-7 0 16,-13 1 0-16,-5-8-1 15,-4-6-1-15,2-1-1 16,-2-9-4-16,21 14-13 15,-2-19-22-15,10-2 0 16,25 0 0-16,-3-17-1 16</inkml:trace>
  <inkml:trace contextRef="#ctx0" brushRef="#br0" timeOffset="150423.6545">7885 6222 37 0,'0'0'33'15,"0"0"1"-15,0 0-7 16,13 17-10-16,-13-17-3 16,18-1-5-16,-18 1-2 15,32 0-2-15,-10-8 0 16,14 4-2-16,3-6-2 15,3 1-1-15,3-1-1 16,-9-5-3-16,9 17-7 16,-26-12-23-16,2 3-3 0,-21 7-1 15,0 0 2 1</inkml:trace>
  <inkml:trace contextRef="#ctx0" brushRef="#br0" timeOffset="150595.5586">7943 6335 46 0,'-8'27'36'0,"8"-27"1"16,29 8-1-16,9 5-21 15,-14-22-5-15,18 16-2 16,-9-7-5-16,2-3-9 16,5-1-29-16,-5 6-2 0,-8-8 0 15,-2 4-1-15</inkml:trace>
  <inkml:trace contextRef="#ctx0" brushRef="#br0" timeOffset="151751.7564">8676 5856 17 0,'17'-25'32'15,"-17"25"0"-15,21-15-4 16,-23-7-5-16,20 22-3 15,-24-24-4-15,23 22-3 16,-23-16-2-16,6 18-3 16,0 0-2-16,0 0-1 15,14-17 0-15,-14 17-2 16,0 0-1-16,6 19 1 16,-6 2-1-16,0 6 0 15,0 8-1-15,2 1 0 16,0 6 0-16,3 4 0 15,3-1-1-15,2-3 1 16,1-12-1-16,5-5 0 16,3-7-1-16,2-9 2 15,-1-7-2-15,-1-10 1 16,4-3 0-16,-2-10 0 16,-2-4 1-16,-1-4-2 15,-1-7 2-15,1-1-1 16,-5 5 0-16,-3 1 1 15,-3 6-1-15,-1 4 0 16,-6 21 0-16,6-25 0 0,-6 25 0 16,0 0 0-16,-6 17 1 15,4 1-1-15,2 3 0 16,2-2 1-16,2 4-1 16,2-2 0-16,2 2 0 15,5-6 0-15,-13-17 0 16,35 14 0-16,-14-20 0 15,0-2 0-15,2-9 0 16,-1-4 1-16,-3-10-1 16,0-5 0-16,-5-7 1 15,-1-4-1-15,-3-1 0 16,-3 5 0-16,-5 3-1 16,-2 6 0-16,2 5-2 0,-9-2-3 15,7 31-5-15,-18-15-30 16,18 15-1-16,-21 4-1 15,21-4 1-15</inkml:trace>
  <inkml:trace contextRef="#ctx0" brushRef="#br0" timeOffset="152281.864">8772 6341 31 0,'0'0'37'0,"0"0"-1"16,15 17 2-16,-5 1-16 16,-10-18-7-16,21 9-3 15,-21-9-3-15,41 6-2 16,-12-10-2-16,17 6-1 0,6-10-1 16,8-1 0-16,4-7-1 15,1-3-1-15,-3 4-1 16,-2-2 0-1,-8 1-2-15,-16-3-2 0,1 19-4 16,-37 0-26-16,0 0-7 16,0 0 0-16,0 0 0 15</inkml:trace>
  <inkml:trace contextRef="#ctx0" brushRef="#br0" timeOffset="153141.2805">9059 6567 40 0,'16'-19'29'0,"-16"19"-2"16,0 0-4-16,6-23-2 16,11 29-7-16,-17-6-2 15,0 0-2-15,10-23-1 0,-10 23-3 16,0 0 1-16,25-10-1 16,-25 10 0-16,0 0-1 15,0 0-1-15,9 22 0 16,-9-22-1-16,4 34-1 15,-6-11 0-15,4 8 0 16,-2 1-1-16,-2 7 0 16,-3 5 0-16,1-2-1 15,-2 4 0-15,0 0 1 16,4-2-2-16,0-3 2 16,2-5-2-16,6-7 1 15,2-4 0-15,5-4 1 16,-13-21-1-16,33 27 1 0,-12-22-1 15,6-5 1-15,4-3-1 16,4-5 0-16,0 0 1 16,-1-3-1-16,1-3 0 15,0 3-1-15,-4-1 1 16,-6-1-1-16,-2 3-1 16,-23 10 0-16,31-19-1 15,-31 19-2-15,19-17-1 16,-23-6-6-16,21 15-27 15,-17 8-3-15,-11-25 1 16,11 25 0-16</inkml:trace>
  <inkml:trace contextRef="#ctx0" brushRef="#br0" timeOffset="153469.4132">9005 6746 63 0,'0'0'38'0,"0"0"2"16,0 0 0-16,29 32-27 0,-29-32-4 15,25 2-1-15,-25-2-3 16,43-3-1 0,-18-3-1-16,8 4-1 15,0 0-1-15,3-4-1 0,3 0-1 16,-8-5-5-16,15 9-33 16,-27-9-2-16,-19 11 0 15,21-16 0-15</inkml:trace>
  <inkml:trace contextRef="#ctx0" brushRef="#br0" timeOffset="160923.6617">10099 6178 49 0,'17'6'36'0,"-17"-6"1"16,18 9 0-16,3 7-25 15,-21-16-4-15,35-4-2 16,-14-6-3-16,12 5 0 15,-2-3-4-15,1 0 0 16,3 6-4-16,-21-17-14 16,-14 19-17-16,19-4-2 15,-19 4 3-15,-27 6-1 0</inkml:trace>
  <inkml:trace contextRef="#ctx0" brushRef="#br0" timeOffset="161079.9047">10167 6251 69 0,'0'0'38'15,"13"19"-1"-15,4-13 1 16,14 4-28-16,-6-12-5 16,14 4-3-16,3 3-9 15,-7-10-29-15,-2-5-2 16,0 0 1-16,-10-1-2 16</inkml:trace>
  <inkml:trace contextRef="#ctx0" brushRef="#br0" timeOffset="162330.0912">11144 5603 20 0,'0'0'30'16,"0"0"0"-16,0 0-6 16,0 0-6-16,0 21-3 0,0-21-2 15,0 0-2-15,0 0-1 16,6 25-2-16,-6-25-1 16,-2 38-2-16,-2-15 0 15,10 10-1-15,-4-1-1 16,6 5-1-16,0-5 0 15,3-3-1-15,1-6-1 16,-1 0 1-16,-11-23-1 16,18 27-1-16,-18-27-2 0,0 0-1 15,25 15-5 1,-25-15-20-16,-4-23-9 16,4 23-1-16,-2-36 1 15</inkml:trace>
  <inkml:trace contextRef="#ctx0" brushRef="#br0" timeOffset="162595.7287">10975 5608 39 0,'0'0'35'0,"17"10"2"15,4-8-1-15,4 0-17 16,-5-18-9-16,22 16-3 16,-9-15 0-16,17 9-3 0,-6-5-1 15,7 5-3-15,-5 0 0 16,-4-3-4-16,7 13-5 16,-26-18-17-16,8 8-11 15,-10 4-1-15,-21 2 1 16</inkml:trace>
  <inkml:trace contextRef="#ctx0" brushRef="#br0" timeOffset="162814.4915">11177 5718 58 0,'-4'19'37'0,"4"-19"2"15,22 8-1-15,9 3-27 16,-31-11-2-16,44 2-2 15,-19-8-3-15,10 4-2 16,1 2-3-16,-1-9-3 16,13 14-10-16,-11-10-25 15,0-5 1-15,-5 4-1 16,-3-1 0-16</inkml:trace>
  <inkml:trace contextRef="#ctx0" brushRef="#br0" timeOffset="163127.0042">11904 5804 66 0,'18'13'40'15,"-18"-13"0"-15,0 0 0 16,29 18-28-16,-29-18-4 16,0 0-3-16,0 0-3 0,0 0-3 15,0 0-2-15,0 0-8 16,0 0-28-16,-10-19-1 15,10 19 0 1,-6-18 0-16</inkml:trace>
  <inkml:trace contextRef="#ctx0" brushRef="#br0" timeOffset="164674.0218">12479 5658 23 0,'0'0'34'16,"0"0"0"-16,0 0 1 16,-19-7-14-1,7 24-10-15,-20-15-3 16,10 15-2-16,-12-4-1 0,7 7-2 16,-8-3 1-16,12 8-1 15,-4-2-1-15,13 6 1 16,3-6-2-16,7 2 1 15,4-6-1-15,6 0 0 16,-6-19-1-16,25 25-1 16,-8-19 1-16,2-6 0 15,5-8 1-15,1-4-1 16,-4-5 0-16,0-8 0 0,0-5 0 16,-3-7-1-1,-3-5 1-15,-3-10-2 16,-7 0 2-16,1-1-2 15,-2 5 2-15,-4 5-1 0,0 5 1 16,0 9 1-16,-2 6 1 16,2 23-1-16,0 0 2 15,0 0-1-15,0 0 1 16,-6 43 0-16,4-13 0 16,4 9 0-16,-2 1 0 15,2 8-1-15,0 2 0 16,4-6 0-16,0-2-1 15,1-7 0-15,-1-5-2 16,-2-5-1-16,4 2-5 16,-8-27-33-16,-8 27 0 15,8-27-2-15,0 0 1 16</inkml:trace>
  <inkml:trace contextRef="#ctx0" brushRef="#br0" timeOffset="165388.1486">11235 6228 43 0,'0'0'35'16,"18"2"-2"-16,5 9-5 0,-23-11-6 15,58 0-6-15,-26-13-4 16,38 15-3-16,-1-17-4 16,28 5 0-1,1-7-3-15,14 3 1 0,-6-3-2 16,-2 2 0-16,-13 1-1 16,-12 3 0-16,-19 7 0 15,-22 0-4-15,-1 16-2 16,-37-12-35-16,0 0 2 15,0 17-2-15,0-17 1 16</inkml:trace>
  <inkml:trace contextRef="#ctx0" brushRef="#br0" timeOffset="166500.5138">11912 6518 35 0,'25'-12'34'15,"-25"12"1"-15,8-23-6 16,11 29-11-16,-23-23-3 15,24 20-2-15,-20-3-3 16,0 0-1-16,0 0-3 16,0 0-1-16,0 0 0 0,-2 23-1 15,-12 4 0-15,7 14-2 16,-7 3 0-16,8 6 0 16,0 1-1-16,8 1 1 15,6-2-1-15,9-8 0 16,5-7-1-16,3-10 1 15,6-6 0-15,-1-8 0 16,1-5-1-16,0-2 1 16,-4-4-1-16,-4-2 0 15,0 0-1-15,-5-6 0 16,-1 3-2-16,-17 5 0 16,23-21-3-16,-19 1-2 15,-4 20-5-15,2-17-27 0,-2 0-1 16,0 17 0-16,-21-29 1 15</inkml:trace>
  <inkml:trace contextRef="#ctx0" brushRef="#br0" timeOffset="166750.5417">11781 6683 64 0,'19'5'39'0,"10"-1"0"15,8-8 0-15,17 6-27 16,-21-21-3-16,19 15-2 16,-14-7-4-16,-1-1-5 15,0 24-20-15,-18-16-16 16,-19 4-2-16,0 0 1 15,0 0-2-15</inkml:trace>
  <inkml:trace contextRef="#ctx0" brushRef="#br0" timeOffset="171235.4232">12404 5140 8 0,'0'0'11'15,"0"0"-2"-15,0 0-2 0,0 0-2 16,0 0-2-16,0 0 0 16,0 0-1-16,0 0 5 15,0 0-1 1,0 0 2-16,-2 20-2 0,2-20 1 16,-10 32-1-16,3-11-1 15,1 4 0-15,-6-2-3 16,3 6-1-16,-9-2 0 15,7 7 1-15,-10 1-1 16,7 7 1-16,-7 0-1 16,3 12 2-16,-5 0-2 15,6 5 0-15,0-1 0 16,-3 1-1-16,3 1 0 0,-6 5 1 16,2-4 1-1,-6 6-1-15,-2 1 1 16,-2 4-1-16,-2 7 1 15,-4 2-1-15,-1 5 1 0,-3-2-1 16,-3 5-2-16,0 1 2 16,-3-2-1-16,-1 2 0 15,-2-2 0-15,2-7 1 16,1-4-1-16,7-8 2 16,3-10-1-16,10-9 1 15,4-14 0-15,10-7 0 16,13-29 0-16,-10 31 0 15,10-31-1-15,0 0 0 16,21 17 0-16,-3-5 0 16,5-5-1-16,6 7 0 15,9-3 0-15,5-1 0 16,13 1 0-16,5-5-1 0,11-2 0 16,5-6-1-16,4 0 2 15,0 0-1-15,-2 2 1 16,-4 0 0-16,-11 0 1 15,-6 6 1-15,-14-6 0 16,-3 4 1-16,-13-4-1 16,1-4 0-16,-7-4 0 15,1-1 0-15,-6-5-1 16,0-1-1-16,-1-4 0 16,-5-6 0-16,1-2 0 15,-4-6 0-15,-2-5 0 16,1-6 0-16,1-8 1 15,4-9-1-15,3-10 0 0,4-8-1 16,6-11 1-16,6-14-2 16,6-5 1-16,-2-18-2 15,9-3 1-15,-2-6 0 16,9 0 0-16,-1 1 2 16,2 5-1-16,0 15 1 15,-6 11 1-15,0 18 0 16,-13 13 1-16,-2 15-1 15,-16 9 1-15,-3 14-1 16,-12 8 0-16,-6 8 0 16,-7 0 0-16,-8 9 0 15,-8 5 0-15,-12 3-1 0,-7 5 0 16,-14 3-2-16,-1 11-6 16,-9-3-23-16,-15-12-2 15,4 5 0-15,-13-12 0 16</inkml:trace>
  <inkml:trace contextRef="#ctx0" brushRef="#br0" timeOffset="172095.0065">13615 6224 1 0,'0'0'24'0,"-25"6"7"16,25-6 0-16,0 0-10 0,0 0-2 15,0 0-2-15,18-4-3 16,12 10-4-16,-8-14-4 16,20 8-2-16,1-6-1 15,9 1-4-15,2 3-5 16,-8-16-12-16,6 5-17 16,-6 5-1-16,-15-3 0 15,-6 7 0-15</inkml:trace>
  <inkml:trace contextRef="#ctx0" brushRef="#br0" timeOffset="172266.888">13652 6376 47 0,'0'0'33'16,"23"23"1"-16,-2-31-1 15,1-4-25-15,16 9-4 16,1 3-14-16,11-4-19 15,-17-15-3-15,11 13-1 16,-11-15-1-16</inkml:trace>
  <inkml:trace contextRef="#ctx0" brushRef="#br0" timeOffset="173148.413">14692 6086 22 0,'0'0'33'15,"-2"-17"2"-15,2 17-5 16,0 0-8-16,0-33-5 16,0 33-2-16,0 0-3 15,0 0-4-15,0 0 0 16,11 19-3-16,-9-1-1 15,6 12 0-15,-4 1 1 16,7 15-2-16,-1 2 1 16,3 4-1-16,-1 3-1 0,0-3 0 15,-3-6 1-15,3-4-3 16,-3-9 0-16,-1-6 0 16,0-6-1-16,-8-21-1 15,11 23 0-15,-11-23-3 16,18 2-3-16,-20-27-6 15,23 10-26-15,-13-12 0 16,3-4 0-16,-5-7 0 16</inkml:trace>
  <inkml:trace contextRef="#ctx0" brushRef="#br0" timeOffset="173421.2119">14682 6038 49 0,'0'0'35'16,"0"0"2"-16,0 0-1 16,0 0-24-16,29-8-3 0,8 8-2 15,-3-7-2 1,16 5-1-16,-1-2-3 15,3 2 0-15,2 4-1 16,-6-6-3-16,4 12-3 16,-21-20-10-16,2 12-20 0,-10 2-1 15,-23-2 1-15,17 4-1 16</inkml:trace>
  <inkml:trace contextRef="#ctx0" brushRef="#br0" timeOffset="173639.9587">14761 6261 68 0,'0'0'36'16,"4"21"2"-16,-4-21-2 16,0 0-26-16,50 13-2 0,-19-19-2 15,17 4-4-15,2-3-3 16,-2-11-6-16,18 14-19 15,-16-9-11-15,-11-3-1 16,-10 3 0-16</inkml:trace>
  <inkml:trace contextRef="#ctx0" brushRef="#br0" timeOffset="175093.3065">15496 6274 21 0,'0'0'31'16,"0"0"-1"-16,29-10-5 16,-8 16-6-16,-21-6-1 15,29-2-6-15,-29 2-2 16,23 2-1-16,-23-2-2 16,0 0-1-16,-17 8-1 15,17-8-1-15,-33 17-1 16,12-7-1-16,-4-5 0 15,2 1-2-15,1-2 0 16,5-4 0-16,17 0 0 16,-19-10 0-16,19 10 0 15,0 0-1-15,15-24 1 16,-15 24-1-16,31-16 1 0,-8 8 0 16,-4 5 0-16,6 1 1 15,-3 2 0-15,-1 4 0 16,-21-4 1-16,27 9 0 15,-27-9 1-15,0 0-1 16,-6 23 0-16,6-23 0 16,-31 16-1-16,12-11 0 15,2 1-2-15,-5-8-2 16,22 2-4-16,-32-8-19 16,32 8-14-16,-10-17 1 15,10 17 0-15,8-25 0 16</inkml:trace>
  <inkml:trace contextRef="#ctx0" brushRef="#br0" timeOffset="175921.4677">15897 6207 46 0,'0'0'37'16,"0"0"0"-16,0 0 2 15,25-2-20-15,-25 2-6 16,0 0-1-16,0 0-4 15,0 0-1-15,0 0-2 16,0 0-1-16,21 17 0 16,-9 2-2-16,1-1 2 15,9 5-2-15,-3 4 0 0,2 1-1 16,-3 5 0 0,1 3 0-16,-2-3 0 15,2 0 0-15,-5-5-1 16,-4 1 0-16,-1-6 0 0,-1-2 1 15,-8-21 0-15,13 19-1 16,-13-19 1-16,0 0 0 16,22-23-1-16,-15 6 1 15,1-10 0-15,0-2-1 16,0-3 1-16,-1-3-1 16,3 5 0-16,1-7 0 15,3 7 0-15,-1-5-1 16,5 6-3-16,-3-1 2 15,5 3-3-15,-3-2 0 16,6 14-4-16,-15-14-4 16,23 10-29-16,-24 1-1 15,-7 18 3-15,6-25-2 0</inkml:trace>
  <inkml:trace contextRef="#ctx0" brushRef="#br0" timeOffset="176624.785">15955 5927 20 0,'0'0'28'0,"0"0"-4"0,0 0-2 15,0 0-1-15,0 0-3 16,0 0-2-16,-14-19-5 16,14 19-2-16,0 0-2 15,0 0-1-15,20-8-3 16,-3 6 0-16,-17 2 0 16,35-2-1-16,-14 0 0 15,6 6 1-15,0-8-1 16,6 8 0-16,-4-4-1 0,2 0 1 15,-6-4-1-15,0 2 1 16,-6-5 0-16,-2-1-1 16,-17 8 1-1,16-19-1-15,-16 19 0 0,-4-29 0 16,4 29-1-16,-12-33 0 16,12 33-1-16,-21-32-3 15,21 32-8-15,0 0-27 16,-17-21 1-16,17 21-2 15,0 0 1-15</inkml:trace>
  <inkml:trace contextRef="#ctx0" brushRef="#br0" timeOffset="184798.4142">7119 8188 45 0,'0'0'36'16,"10"-25"0"-16,-8 8-12 15,-2 17-8-15,3-17-4 16,-3 17-2-16,0 0-3 16,0 0-2-16,0 0-1 15,20 15 0-15,-20-15-1 16,15 37 0-16,-3-10 0 16,3 7-1-16,1 4 0 15,5 7 0-15,-4 1 0 16,4 3-2-16,-1-1 2 15,-1-5-2-15,-4-7 2 16,1-5-2-16,-6-8 1 0,-1-6 0 16,-9-17 0-16,18-15 1 15,-11-8-2-15,7-8 2 16,-3-6-3-16,9-9 2 16,-3-3-1-16,2-5 0 15,1 8 0-15,1 0-2 16,-2 2 1-16,-5 3-2 15,5 9-2-15,-11-10-3 16,11 22-7-16,-13-12-26 16,3 3 0-16,-5-2 1 15,-2 6-1-15</inkml:trace>
  <inkml:trace contextRef="#ctx0" brushRef="#br0" timeOffset="185204.6673">7123 7939 37 0,'0'0'35'15,"-25"-8"1"-15,25 8 0 0,0 0-23 16,0 0-3-16,0 0-2 16,9-21-3-16,13 19-1 15,3-5-1-15,8-1-1 16,3-2-1-16,9 3 0 16,3-3 1-16,0-1-2 15,-2 1 1-15,-5 4 0 16,-8-3 0-16,-8-3-1 15,-25 12 1-15,25-23 0 16,-25 23-1-16,-21-19 0 16,1 9 0-16,-3-3-2 15,2 7-2-15,-8-13-5 16,23 2-28-16,6 17-1 0,-17-29 0 16,17 29 0-16</inkml:trace>
  <inkml:trace contextRef="#ctx0" brushRef="#br0" timeOffset="185845.496">8029 8380 41 0,'0'0'35'15,"0"0"1"-15,18 6-6 16,-18-6-14-16,0 0-4 0,0 0-3 16,0 0-2-16,0 0-2 15,0 0-1 1,-18 4 0-16,18-4-2 15,0 0 1-15,0 0-1 0,0 0-1 16,26-14 0-16,-26 14-1 16,19-34 1-16,-10 9-1 15,-3-2 0-15,-4 0 0 16,-6 4 0-16,-5 4 0 16,-9 9 1-16,-7 8-1 15,-8 14 0-15,-3 9 1 16,-1 12-1-16,1 9 1 0,3 12-1 15,6 3 2 1,11 1-1-16,11-3 0 16,12-3-1-16,13-10 1 15,7-9-3-15,13-4 1 0,1-24-3 16,13 5-5-16,-20-27-18 16,14 7-13-16,-3-11 0 15,-5-10 1-15</inkml:trace>
  <inkml:trace contextRef="#ctx0" brushRef="#br0" timeOffset="186419.7498">8390 8301 57 0,'0'0'37'0,"-8"31"3"15,-5-6-1-15,1 27-28 16,-11-14 0-16,16 14-5 0,-11-6 1 15,12 2-4-15,3-8-1 16,3-3-2-16,7-10 1 16,-7-27-3-16,21 13 1 15,-21-13 0-15,31-23-2 16,-15-8 2-16,1-5-1 16,-1-10 1-16,1 2-1 15,-4 0 2-15,3 1-1 16,-1 7 2-16,1 5-1 15,-16 31 1-15,32-21 1 16,-12 29 0-16,-3 1 0 16,2 16 1-16,1 6-1 15,-3 6 0-15,-2 1 1 0,1 0-2 16,-6 1 1-16,-3-5-1 16,-1-7 1-16,-2-4-3 15,-4-23 3-15,0 0-3 16,0 0 0-16,0-17 1 15,2-8-2-15,6-8 1 16,3-1-2-16,5-7 2 16,5 1-1-16,4 4 1 15,2 5-1-15,2 8 1 16,2 10 2-16,-4 5-1 16,0 10 2-16,0 9-1 15,-6 7 0-15,0 12 0 16,-5 1 1-16,-5 5-2 0,1-1-1 15,-8-8-3-15,5 11-4 16,-20-21-24 0,16 3-8-16,-5-20 0 15,0 0 0-15</inkml:trace>
  <inkml:trace contextRef="#ctx0" brushRef="#br0" timeOffset="186783.5729">9383 8232 55 0,'0'0'36'16,"-32"23"1"-16,9-9 0 15,-3 15-25-15,-6-20-4 16,22 10-2-16,-7-11-2 16,17-8-1-16,15 19-2 15,8-11 0-15,8 0-1 16,10-3 0-16,3 3 1 0,6 0 0 15,0 1 1-15,-1 5 0 16,-7-5 0 0,-7 9 0-16,-10-5 1 15,-8 14 0-15,-13-6-1 0,-8 2 0 16,-13-2 1-16,-6 2-2 16,-10-4 1-16,-4-1-2 15,-1-7 0-15,-3-11-1 16,4 0-2-16,1-19-3 15,36 19-10-15,-29-38-24 16,31-1-2-16,4-13 2 16,17-5 0-16</inkml:trace>
  <inkml:trace contextRef="#ctx0" brushRef="#br0" timeOffset="186992.516">9686 8033 73 0,'22'8'40'16,"-22"-8"2"-16,30 49-1 0,-30-16-28 15,20 25-2-15,-13-8-4 16,9 11-1-16,-8-2-2 16,1 3-2-16,1-3 0 15,-2-11-2-15,-1-8 1 16,-3-11-4-16,2-2-1 16,-6-27-3-16,11 31-10 15,-11-31-26-15,-5-35 0 16,-9 3 1-16,-1-3-1 15</inkml:trace>
  <inkml:trace contextRef="#ctx0" brushRef="#br0" timeOffset="187135.9264">9642 8323 58 0,'0'0'37'16,"39"13"-1"-16,-12-9 1 15,9-2-27-15,3 4-11 16,5-3-31-16,-1 5-3 15,-11-4 0-15,5 2-1 16</inkml:trace>
  <inkml:trace contextRef="#ctx0" brushRef="#br0" timeOffset="187875.105">10599 8263 22 0,'0'0'33'16,"-24"-6"2"-16,24 6-1 15,0 0-13-15,0 0-6 16,0 0-4-16,0 0-3 16,20 8-2-16,-20-8-2 0,48-2-1 15,-15 0 1-15,15 2-2 16,4-2 0-16,6 0-2 16,4 0 0-16,-3-1-3 15,7 5-3-15,-14-16-8 16,14 8-22-16,-14-1-2 15,-6-5 1-15,-5 3 0 16</inkml:trace>
  <inkml:trace contextRef="#ctx0" brushRef="#br0" timeOffset="188328.38">11160 8067 54 0,'-21'0'34'0,"21"0"0"16,0 0-8-16,-22 12-13 15,42 3-4-15,-20-15-2 16,36 21-2-16,-10-11-1 0,16 7-1 16,2-5-1-16,10-1 0 15,-2-3-1-15,2-2 0 16,-3-2-1-16,-7-3 1 16,-9 3 0-16,-10 6 0 15,-25-10 1-15,9 25 0 16,-9-25 0-16,-36 36 0 15,7-15 0-15,0 4 1 16,-2-4-2-16,4-3 1 16,2-7-1-16,6-1-2 15,19-10-2-15,-31 6-7 16,31-6-29-16,0 0 0 16,-23-8-1-16,23 8 0 0</inkml:trace>
  <inkml:trace contextRef="#ctx0" brushRef="#br0" timeOffset="190871.4991">12896 7761 17 0,'0'0'29'16,"0"0"1"-16,21-25-10 15,-21 25-2-15,0 0-2 0,21 3-2 16,-21-3-2-16,0 0-2 16,-23-3-2-16,23 3-1 15,-29 5-2 1,10 5-1-16,-12-6-2 0,-4 5 0 15,-7-1-1-15,-4 4 0 16,-3-3-1-16,-1 3 0 16,-6 3 0-16,4-5 0 15,0 3 1-15,4-3-2 16,6 3 1-16,3-1 0 16,4-1 1-16,6-1-1 15,10-1 0-15,19-9 0 0,-27 19 0 16,27-19 1-1,0 0-2-15,4 18 1 16,-4-18 1-16,35 2-1 16,-7-4 0-16,11 0 0 0,9 2 0 15,8 2 1-15,4 0-1 16,4 5 0-16,-1 3 1 16,-3 3-1-16,-8 3 1 15,-7 9 0-15,-13-2 0 16,-14 5 1-16,-14 1-1 15,-12 6 0-15,-11-3-1 16,-8 5 1-16,-8-5 0 16,-4 1-1-16,-3-4 1 0,-1 0-1 15,5-1 0 1,1-5 1-16,2-2-1 16,5 1 0-16,6-5 0 15,7-2 0-15,17-15 0 0,-10 27-1 16,10-27 1-16,18 21 0 15,1-19 0-15,10 0 0 16,8 0 0-16,5-2 0 16,4 0 0-16,5-8 1 15,4 8-1-15,-2 2 0 16,-3-2 1-16,0 10 0 16,-10-1 0-16,-3 3 0 15,-14-5-1-15,-4 5 1 16,-19-12 1-16,18 10-1 15,-18-10 1-15,0 0-1 16,0 0 0-16,0 0 0 16,-21-29 0-16,21 29 0 0,-18-31-2 15,7 10 1-15,7 4-2 16,-6-20-3-16,20 16-3 16,-16-33-11-16,12 20-21 15,2-3-1-15,-3-1 1 16,3 2 0-16</inkml:trace>
  <inkml:trace contextRef="#ctx0" brushRef="#br0" timeOffset="191356.0149">12902 7692 41 0,'0'0'36'0,"0"0"1"0,-2-18 0 16,2 18-18-16,0 0-4 15,17 16-4-15,-17-16-2 16,-4 38-3-16,-3-15-3 16,7 13 0-16,-4-5-1 15,0 2-2-15,4-3-3 16,0-30-4-16,17 37-32 16,-17-37-1-16,27 4 0 0,-9-20 0 15</inkml:trace>
  <inkml:trace contextRef="#ctx0" brushRef="#br0" timeOffset="192059.1887">13341 7887 41 0,'4'-21'36'0,"-4"21"1"15,4-17 1-15,-4 17-21 16,0 0-4-16,0 0-2 15,0 0-1-15,0 0-4 16,-2 25-1-16,4 2-1 16,-4 3-1-16,6 11 0 15,0 5 0-15,6 3-1 16,-1 5-1-16,5-4 1 16,-1-2-2-16,1 0 2 0,-3-6-2 15,3-7 1-15,-5-7-1 16,-1-6 0-16,0-5-1 15,-8-17-1-15,0 0-1 16,17 4-3-16,-17-4-4 16,4-21-28-16,2-1-3 15,-6-4 0-15,2-9 0 16</inkml:trace>
  <inkml:trace contextRef="#ctx0" brushRef="#br0" timeOffset="192293.565">13287 7837 62 0,'0'0'38'0,"33"-4"-2"16,-6 1 2-16,23 5-29 15,-13-16 0-15,19 10-4 16,-4-3-4-16,0-5-2 15,6 14-6-15,-19-8-22 16,5-1-9-16,-7 7 1 16,-16-4-1-16</inkml:trace>
  <inkml:trace contextRef="#ctx0" brushRef="#br0" timeOffset="192481.539">13392 8058 53 0,'25'17'35'16,"0"-21"1"-16,11 4-1 15,3 4-16-15,3-8-19 16,3-11-14-16,-5 3-20 16,7 9-1-16,-7-7-1 15,2 4 1-15</inkml:trace>
  <inkml:trace contextRef="#ctx0" brushRef="#br0" timeOffset="192794.0533">14179 8037 55 0,'-2'17'37'0,"2"-17"0"0,23-8 2 16,2 18-26-16,-4-27-2 15,25 15-4 1,-7-10-2-16,11 3-2 15,0 1-3-15,-5-5-5 0,9 18-11 16,-14-14-22-16,-11 3-1 16,-12 4 1-16,-17 2 0 15</inkml:trace>
  <inkml:trace contextRef="#ctx0" brushRef="#br0" timeOffset="192981.5799">14152 8152 71 0,'11'25'38'0,"12"-19"1"16,10-3-2-1,11 5-28-15,-1-10-3 16,9 4-6-16,8 8-8 0,-10-8-29 16,-4-2 0-16,-3-2-1 15,-11-4 0-15</inkml:trace>
  <inkml:trace contextRef="#ctx0" brushRef="#br0" timeOffset="193680.6148">15083 7793 65 0,'0'0'37'0,"0"0"1"16,0 0 1-16,-40 6-26 15,28 38-2-15,-19-2-3 16,10 20-1-16,-14 5-2 15,16 11-1-15,4-1-1 16,15-4-1-16,9-10-1 16,20-13 1-16,15-11-2 15,20-18 0-15,7-17 0 16,9-18 1-16,1-15 0 16,-6-13 0-16,-8-14 0 15,-15-7-1-15,-15-8 1 16,-22 2-1-16,-16-2 1 15,-17 6-2-15,-15 11 0 0,-11 8-2 16,-2 23-5 0,-26 8-32-16,20 3-2 15,-2 5 0-15,8 7 0 16</inkml:trace>
  <inkml:trace contextRef="#ctx0" brushRef="#br0" timeOffset="197110.5127">17344 7776 21 0,'0'0'20'0,"0"0"-3"16,0 0-2-16,0 0-1 15,0 0-2-15,0 0 2 16,0 0 1-16,-18-15 0 15,18 15-1-15,0 0 1 16,18 0-4-16,-18 0 0 16,0 0-2-16,-6-23-2 15,6 23-2-15,0 0-1 16,0 0 0-16,0 0-2 16,10 19 1-16,-9 4-1 15,3 9 0-15,-2 1 0 0,4 13-1 16,-2-2 0-16,2 4 0 15,-1-2 0-15,1-4 0 16,0-5-1-16,0-7 0 16,-2-5 0-16,1-7 0 15,-5-18-1-15,6 21 0 16,-6-21-2-16,0 0-1 16,0 0-4-16,-2-18-8 15,2 18-25-15,-4-30 0 16,1 7 0-16,-7-6 1 15</inkml:trace>
  <inkml:trace contextRef="#ctx0" brushRef="#br0" timeOffset="197485.7054">16707 7655 68 0,'0'0'38'0,"18"13"1"16,3-9 0-16,-21-4-28 16,61 6 0-16,-20-8-2 15,27 10-3-15,-1-4-1 0,20 3-2 16,0-1 1-16,1 4-2 15,1-8 0-15,-4 1 0 16,-10-6-2-16,-5 1 1 16,-18-4-1-16,-12 0-1 15,-13 0 0-15,-27 6-1 16,21-3-1-16,-21 3-4 16,0 0-5-16,-23 23-28 15,23-23-2-15,-25 23 1 16,25-23 0-16</inkml:trace>
  <inkml:trace contextRef="#ctx0" brushRef="#br0" timeOffset="206129.7764">21477 4268 10 0,'-17'3'33'0,"-14"-10"3"15,12-3-2-15,19 10-14 0,-41-8-3 16,41 8-2-16,-29-1-3 15,29 1-4-15,0 0-2 16,37 7-2-16,7-14-1 16,30 3 0-16,16-2-1 15,32 4 0-15,18-4 0 16,26 1-1-16,14 1-1 16,3 4 1-16,-4-2-2 15,-13-6-1-15,-11 8-4 16,-40-8-32-16,-13 5-2 15,-36 5 1-15,-35-2 0 16</inkml:trace>
  <inkml:trace contextRef="#ctx0" brushRef="#br0" timeOffset="207129.9934">1591 5094 4 0,'0'0'29'16,"-11"25"2"-16,11-25 0 16,0 0-14-16,0 0-3 15,0 0 0-15,0 0-1 16,0 0-2-16,13 25-3 16,-13-25-2-16,31 25 0 15,-2-17-2-15,19 1-1 16,14-5 0-16,21-6-1 15,9-7 1-15,18-5-1 0,10-9 0 16,13-2-1-16,0-3-1 16,0 1 1-16,-9 2-1 15,-16 9 0-15,-12 7 0 16,-15 7-1-16,-17 6 1 16,-20 5-2-16,-9 12-1 15,-35-21-18-15,15 22-16 16,-15-22-2-16,-10 17 0 15,10-17 0-15</inkml:trace>
  <inkml:trace contextRef="#ctx0" brushRef="#br0" timeOffset="208498.7148">23815 3824 35 0,'0'0'33'0,"0"0"3"16,0 0-9-16,0 0-11 16,48-3-5-16,-9-7-4 15,30 16-4-15,6-6-1 16,20 15 1-16,5 2-1 16,12 20 1-16,-8 7 0 15,0 19 0-15,-17 10 0 16,-10 21 1-16,-23 6-2 15,-11 11 1-15,-22 8-2 16,-13 6 1-16,-24-6 0 16,-11-2 0-16,-13-12 0 0,-9-11 0 15,-6-13 1-15,-1-16-2 16,0-17 2-16,7-15-2 16,7-9 0-16,7-16-3 15,14 6-4-15,-10-20-33 16,31 6-2-16,0 0 1 15,-9-25-1-15</inkml:trace>
  <inkml:trace contextRef="#ctx0" brushRef="#br0" timeOffset="209139.3614">23365 5666 44 0,'0'0'38'0,"-5"-19"0"0,5 19-4 15,0 0-15 1,0-18-3-16,0 18-5 15,0 0-3-15,0 39-2 16,-6-16-2-16,4 11-1 0,-2 7 0 16,0 5-1-16,0 4-1 15,2-1 1-15,1-1-2 16,-3-3 1-16,4-11-1 16,-4-5-1-16,6-10-1 15,-2-19 0-15,-6 19-2 16,6-19-3-16,0 0-10 15,-21-25-24-15,5-2 1 16,-1-9-2-16,-8-10 2 16</inkml:trace>
  <inkml:trace contextRef="#ctx0" brushRef="#br0" timeOffset="209686.9588">22742 5574 70 0,'0'0'38'0,"-19"15"0"15,19-15-10-15,41 19-19 16,-10-17-2-16,24 12-1 16,-1-10-2-16,16 3-2 15,-1-7-1-15,1-4-1 16,1-3-1-16,-11-1 0 16,-10-2 0-16,-11-1 0 15,-10 3 0-15,-8 3 1 16,-21 5-1-16,27 3 2 15,-27-3 0-15,9 39 1 16,-7-12 1-16,2 11-1 0,-4 2 1 16,4 10 0-16,-4-2 0 15,4 4 0-15,-6-2 0 16,0-4 0-16,2-6-2 16,-2-2 1-16,0-5-1 15,-2-8 0-15,4-25-1 16,-5 27 1-16,5-27-2 15,0 0 1-15,-6-17-2 16,8-3 0-16,-2-5 0 16,4-7 0-16,1 1 0 15,5-5-1-15,5 5 1 16,3-2 0-16,3 10 1 16,2 4 1-16,2 10 0 0,0 7 0 15,-2 6 1-15,1 7-1 16,-5 6 0-16,-6 6 1 15,-3 2-1-15,-4 2 0 16,-4 2-2-16,-8-8-2 16,4 12-8-16,2-33-28 15,-25 26 1-15,25-26-1 16,-23 4 0-16</inkml:trace>
  <inkml:trace contextRef="#ctx0" brushRef="#br0" timeOffset="210358.8606">23711 5888 52 0,'0'0'40'0,"17"14"-1"16,-17-14 2-16,14 19-20 15,-3 4-11-15,-11-23-3 16,2 42-2-16,-4-19-1 15,4 4-2-15,-2-8 0 16,0 1-1-16,0-20-1 16,2 23 1-16,-2-23-1 15,0 0-1-15,0 0 1 16,2-18-1-16,-2 18 0 0,2-32 0 16,0 12 0-16,4-3 0 15,1 0 0-15,3 0 0 16,3 2 0-16,1 4 0 15,-14 17 1-15,31-27 0 16,-14 18 0-16,1 5 0 16,-18 4 1-16,28 7 1 15,-28-7-1-15,20 29 0 16,-16-8 0-16,3 6 0 16,-7 2 0-16,2 2 0 15,0-3 0-15,-4-1-1 16,6-4 0-16,0-2 0 15,-4-21 0-15,12 21 0 0,-12-21-1 16,27-1 0-16,-27 1-1 16,30-25-1-16,-8 5 0 15,-7-8 0 1,8-1 0-16,-5-6 0 0,-5 7 2 16,1-5-1-16,-1 8 2 15,-5 6 1-15,-8 19 0 16,11-23 1-16,-11 23 1 15,0 0-1-15,0 0 0 16,22 32 0-16,-19-12-1 16,5 5 1-16,-4 3-1 15,-2-1-1-15,0 2-1 16,-6-4-1-16,8 0-3 0,-4-25-11 16,0 0-23-1,0 0-2-15,0 0 1 16,0 0-1-16</inkml:trace>
  <inkml:trace contextRef="#ctx0" brushRef="#br0" timeOffset="210890.13">24424 5846 45 0,'24'-7'38'0,"-24"7"2"16,0 0-1-16,-6 32-13 15,-19-34-14-15,25 2-5 16,-27 19-3-16,27-19-1 15,-23 25-2-15,23-25 0 0,3 25-1 16,-3-25 0 0,39 23 0-16,-8-11-1 15,2-1 1-15,1 3 0 16,-3-3 0-16,-4 7 0 0,-8-1 1 16,-9 6 0-16,-14-4 1 15,-9 4 0-15,-12-6 0 16,-2 2-1-16,-6-3 1 15,0-3-2-15,0-5 0 16,6-8-1-16,6-6-1 16,6-11-2-16,15 17-2 15,-10-52-4-15,31 31-12 0,-13-29-18 16,11 0 0 0,4-13-1-16,8 13 11 15,-8-21 15-15,22 21 11 16,-7 6 8-16,-11-8 13 0,16 22 20 15,-7 10 2-15,-1 19 1 16,-10-3-7-16,12 40-15 16,-29-15-8-16,15 23-2 15,-14-1-3-15,3 10-2 16,-6 3 0-16,3 0-1 16,-3-5-1-16,0-5-1 15,2-9-2-15,-3-14-3 16,5 4-5-16,-10-27-32 15,0 0 1-15,-4-18-2 16,-5-7 1-16</inkml:trace>
  <inkml:trace contextRef="#ctx0" brushRef="#br0" timeOffset="211046.4136">24619 5791 81 0,'39'15'40'16,"11"-5"1"-16,8-7-1 15,27 3-34-15,-6-6-3 16,8 0-5-16,7 14-18 16,-28-11-20-16,-20 1 0 15,-17-2-1-15,-29-2 0 16</inkml:trace>
  <inkml:trace contextRef="#ctx0" brushRef="#br0" timeOffset="212296.7098">17915 7960 28 0,'21'-2'35'16,"-21"2"1"-16,0 0-3 0,17 6-8 16,-17-6-7-16,0 0-6 15,0 0-2-15,0 0-4 16,0 0-2 0,41 0-1-16,-18 0 0 0,14 0-1 15,3-6-1-15,6 0 0 16,3 1-2-16,-3-7 1 15,0 6-3-15,-11-9-2 16,1 19-8-16,-36-4-26 16,0 0 0-16,0 0 0 15,-25-2 1-15</inkml:trace>
  <inkml:trace contextRef="#ctx0" brushRef="#br0" timeOffset="212546.7377">17888 8173 76 0,'0'0'40'0,"21"21"-2"16,4-9 3-16,-25-12-30 15,54 0-3-15,-16-6-2 16,15 8-2-16,-7-8-2 16,2 4 0-16,-4-4-1 15,-7 2-1-15,-10 3 1 16,-6-1-2-16,-21 2 0 15,23-6-1-15,-23 6-1 16,4-21-10-16,-4 21-26 16,-2-27-2-16,2 27 1 15,-23-31-1-15</inkml:trace>
  <inkml:trace contextRef="#ctx0" brushRef="#br0" timeOffset="214125.2906">18698 7908 23 0,'21'-5'32'0,"-21"5"1"16,2-22-3-16,-2 22-10 15,0 0-2-15,0 0-4 16,0 0-2-16,0 0-3 15,0 0-3-15,0 0-1 0,0 0-1 16,11 27-1-16,-9-9 0 16,2 6-1-16,-2 9-1 15,4 5 1 1,-2 1-1-16,2 3 0 0,-1-4-1 16,3-5 0-16,-2-4 0 15,0-8 0-15,-6-21 1 16,9 25-1-16,-9-25 1 15,0 0-1-15,0 0 1 16,0 0-1-16,0 0 0 16,-2-25 0-16,2 25 0 15,-7-39 0-15,3 11 0 16,4-7 0-16,2-3 0 0,4 1 0 16,5-1 1-16,3 2-1 15,3 1 0 1,6 8 0-16,2 6 0 15,4 8 0-15,0 5 0 0,2 10 0 16,0 4 0-16,-4 9 1 16,0 6 0-16,-2 10 1 15,-6 3-2-15,-2 7 1 16,-5 1-1-16,-2 0 1 16,-6-4-1-16,-1-5 1 15,-5-4-1-15,-1-10 0 16,3-19 0-16,-8 23 0 15,8-23 0-15,0 0 0 16,-19-4 0-16,19 4-1 16,-6-34 1-16,4 7 0 15,2-6-1-15,8-3 1 16,-1-5 0-16,7 3-1 0,3 0 1 16,6 1 0-16,2 10 0 15,6 6-1-15,2 8 1 16,2 9 1-16,3 4-1 15,-3 10 0-15,0 5 0 16,-4 10 1-16,-6 4-1 16,-4 3 0-16,-8 7 0 15,-3-1 0-15,-6-2 0 16,-4 1 0-16,-2-6 0 16,-2-8-1-16,0-4-2 15,4-19-3-15,0 27-17 16,0-27-17-16,0 0-1 0,-17-16 0 15,17 16 0-15</inkml:trace>
  <inkml:trace contextRef="#ctx0" brushRef="#br0" timeOffset="214747.8098">19934 7891 36 0,'27'-10'37'0,"0"1"1"15,-6 1 0-15,-13-15-15 16,13 27-8-16,-21-4-4 15,0 0-3-15,-40 0-2 16,15 19-2-16,-18 6 0 16,-1 13-1-16,-8 5 0 15,6 12-1-15,-1-1 0 16,11 0-1-16,7-3 0 16,9-3 0-16,16-7-1 15,10-14 0-15,10-8 0 16,11-15-1-16,5-8 0 15,7-14-1-15,2-6 0 16,-1-11 0-16,1-7 0 16,-5-2 0-16,-3-2 1 15,-10-2 0-15,-7 9 1 0,-5 11 1 16,-3 6 0-16,-8 22 0 16,0 0 0-16,0 0 1 15,10 45-1-15,-1-3 0 16,3 6 0-16,7 5-1 15,2 7 1-15,2 3 0 16,2-3 0-16,-1 5-1 16,-9-6 1-16,-3-3 0 15,-10-8 0-15,-6-4-1 16,-8-7 2-16,-3-9-3 16,-7-3 0-16,-6-19-3 15,4 11-9-15,-10-23-28 16,-5 1-1-16,-7-5-1 0,-2 2 1 15</inkml:trace>
  <inkml:trace contextRef="#ctx1" brushRef="#br0">10383 17651 0,'0'0'16</inkml:trace>
  <inkml:trace contextRef="#ctx0" brushRef="#br0" timeOffset="217326.7859">7459 9644 25 0,'17'-9'27'16,"-17"9"1"-16,0 0-3 15,0 0-4-15,4-27-6 16,-4 27-3-16,0 0-2 15,0 0-1-15,0 0-3 0,17-8 0 16,-17 8 0 0,0 0-1-16,0 0-1 15,2 29-1-15,-2-6 1 16,6 19-2-16,-2 2 1 0,1 16-1 16,-1 3 0-16,4 4-1 15,0-2 1-15,1-5-1 16,-1-7-1-16,0-18 0 15,0-6 0-15,-8-29 0 16,11 27-2-16,-11-27 0 16,0 0-2-16,4-29-3 15,-4 29-5-15,-12-42-22 16,9 11-7-16,-5-4 1 16,-4-5 1-16</inkml:trace>
  <inkml:trace contextRef="#ctx0" brushRef="#br0" timeOffset="217873.6902">7019 9514 12 0,'0'0'34'16,"0"0"0"-16,0 0 1 15,-18-8-13-15,18 8-6 16,0 0-4-16,0 0-3 15,0 0-2-15,33 21-1 0,-12-23-2 16,16 10 1-16,2-2 0 16,17 9-1-16,1-2 0 15,11 5-1-15,-4-5 0 16,-3 4-1-16,-5-1-1 16,-6-7-2-16,-7-3 0 15,-10-14-3-15,-4 10-5 16,-29-2-31-16,15-25 0 15,-15 25-1-15,6-30 1 16</inkml:trace>
  <inkml:trace contextRef="#ctx0" brushRef="#br0" timeOffset="218483.0834">8001 9805 48 0,'-4'27'37'0,"4"-27"0"15,23-17-13-15,8 25-7 16,-31-8-3-16,44-6-5 16,-21-6-3-16,12 12-3 15,-2-11-1-15,1 5-1 16,-3 0-1-16,-4 1-2 16,2-5-3-16,-19-7-9 15,9 7-23-15,-19 10 0 16,0 0 0-16,-19-4 1 0</inkml:trace>
  <inkml:trace contextRef="#ctx0" brushRef="#br0" timeOffset="218670.5968">8022 9922 52 0,'0'0'37'16,"11"20"0"-16,11-19 0 15,20 5-24-15,-11-21-4 16,21 15-2-16,-10-10-3 15,7 8-3-15,-9-1-1 16,-9-17-12-16,-4 15-25 16,-10 5 0-16,-17 0-2 15,0 0 2-15</inkml:trace>
  <inkml:trace contextRef="#ctx0" brushRef="#br0" timeOffset="219733.4244">9009 9529 38 0,'27'-19'36'0,"-27"19"1"16,0 0-1-16,29-4-14 15,-29 4-6 1,0 0-5-16,-9 23-3 16,11 0-2-16,-8 2-2 0,8 10 1 15,-8 9-1-15,10 6-1 16,-4-2 0-16,6 7-1 16,-1-5 0-16,11 2-1 15,-3-6 1-15,8 0-1 16,3-13 0-16,3-3 0 15,-2-7 0-15,2-6-1 16,0-1 1-16,-2-10 0 16,0-3-1-16,-4-4 0 15,-2-3-1-15,-19 4-1 16,31-14 0-16,-31 14-2 16,21-25-2-16,-28 2-8 15,24 12-28-15,-17 11 0 0,-17-25 0 16,17 25 1-16</inkml:trace>
  <inkml:trace contextRef="#ctx0" brushRef="#br0" timeOffset="220045.9531">9426 9592 70 0,'23'-13'39'16,"0"3"1"-16,-2 3 0 16,14 14-27-16,-35-7-3 0,29 22-3 15,-23 1-2-15,2 17-2 16,-6 6 0-16,-4 9-2 16,-2 3 0-16,0 0 1 15,-2-3-2-15,2-7 0 16,2-6-2-16,0-17 0 15,8-6-2-15,-6-19-4 16,23 14-11-16,-23-14-23 16,22-29 1-16,-13 4 0 15,3-13 0-15</inkml:trace>
  <inkml:trace contextRef="#ctx0" brushRef="#br0" timeOffset="220986.1068">9760 9575 69 0,'21'16'39'16,"-19"7"2"-16,-6 1 0 16,10 26-28-16,-29-9-3 15,11 14-3-15,-9-5-1 16,7 8-3-16,3-7-1 16,9-5-1-16,4-5 0 15,9-14 0-15,10-14-1 16,6-9-1-16,6-12 0 15,2-13 0-15,2-6 0 16,-5-15 0-16,-1-2-1 0,-6-10 0 16,-3 2 0-16,-9 1 1 15,-3 7 0-15,-10 3 0 16,2 7-1-16,-4 13 1 16,0 3 0-16,2 18 0 15,0-17 0-15,0 17 0 16,0 0 0-16,19-8 0 15,-19 8 1-15,27-1 0 16,-8-3-1-16,3 2 2 16,-1-2-1-16,0 4 0 15,-2 2 1-15,1 0 0 16,-20-2 1-16,23 21 1 16,-23-2-1-16,-4 17 1 0,-10 9 0 15,-1 6 0-15,-6-1 0 16,5 6-2-16,-1-4 1 15,7-2-2-15,5-4 1 16,6-14 0-16,11-9-2 16,7-9 1-16,8-11 0 15,6-10 0-15,2-5 0 16,1-9-1-16,-1-6 0 16,0-7 0-16,-4-8-1 0,-6-4 1 15,-4 3-1 1,-9 1 0-16,-3 4-1 15,-5 1 1-15,0 7-2 16,-6-1 2-16,2 31-1 0,2-35 0 16,-2 35 0-16,8-26 1 15,-8 26-1-15,15-27 1 16,-15 27 1-16,29-27 0 16,-10 15 1-16,4-3 0 15,-3 4 2-15,3 1 0 16,-4 0 0-16,1 7 1 15,-20 3 1-15,23 7 0 16,-23-7-1-16,-12 42 1 16,-7-7 0-16,-2 17-1 15,-8 3 0-15,4 9-1 16,-1-3-1-16,7 4 0 16,8-9 0-16,14-8 0 0,13-14-1 15,13-16 0-15,11-13 0 16,9-12 0-16,1-11 0 15,2-10 0-15,0-15-1 16,-10-3 0-16,-3-2 1 16,-14-1 0-16,-12 1-1 15,-11 4 0-15,-5 3 0 16,-11 3 0-16,-1 11-2 16,-12 0-2-16,27 27-8 15,-43-27-28-15,18 14 0 16,0 5-1-16,6 1 1 15</inkml:trace>
  <inkml:trace contextRef="#ctx0" brushRef="#br0" timeOffset="221376.7407">11002 9450 75 0,'23'-23'39'0,"-23"23"0"15,17-7 1-15,-17 7-29 16,0 0-3-16,10 25-2 15,-2 7-1-15,-8 5-1 16,3 11-1-16,-1 0 1 16,6 11-3-16,-6 1 1 15,2-9-2-15,-2-1 1 16,0-11-1-16,2-7-1 16,-4-13-1-16,0-19-2 15,0 0-3-15,0 0-10 16,13-19-25-16,-7-19 0 15,0-6 1-15,3-6-1 0</inkml:trace>
  <inkml:trace contextRef="#ctx0" brushRef="#br0" timeOffset="221679.3714">11189 9495 66 0,'0'0'39'16,"0"0"-1"-16,4 21 2 15,-4-21-25 1,-23 34-7-16,-3-15-1 15,9 14-1-15,-6-2-2 0,4 1-1 16,1-1-1-16,7 4 0 16,5-14 0-16,6 5-1 15,4-3 1-15,9-5-1 16,-13-18 0-16,35 30 0 16,-14-18-1-16,4-6 1 15,0 5-1-15,2-7 0 16,-1 0 0-16,-3 0-1 15,-2-2-1-15,-21-2 0 16,35 3-3-16,-35-3-4 16,32-3-27-16,-32 3-4 15,18-35-2-15,-11 10 0 16</inkml:trace>
  <inkml:trace contextRef="#ctx0" brushRef="#br0" timeOffset="222108.0307">11515 9600 76 0,'0'0'41'0,"0"0"0"16,-14 33 0-16,-28-18-26 15,23 25-6-15,-8-5-3 16,7 7-2-16,3-2-1 16,11-1-2-16,8-7-1 15,10-9-1-15,9-9-1 16,6-16 0-16,6-12 0 15,-2-11-1-15,-1-3 1 0,-3-5 0 16,-3-1-1-16,-9-3 3 16,-3 5-1-16,-9 7 2 15,-1 7-1-15,-2 18 1 16,0 0 1-16,20 4-1 16,-5 13 1-16,8 12-1 15,6 10 0-15,6 5 0 16,3 7 0-16,3 7 1 15,-4 3 0-15,-7 7-1 16,-4-1 1-16,-15-2 0 16,-13-4-1-16,-15 1 1 15,-12-5-2-15,-15-7 1 16,-9-4-2-16,-10-13-2 0,1 3-8 16,-11-26-31-16,3-8 0 15,1-8-1-15,7-9 1 16</inkml:trace>
  <inkml:trace contextRef="#ctx0" brushRef="#br0" timeOffset="222732.923">12095 9297 35 0,'0'0'35'15,"12"-25"3"-15,-12 25-2 16,29-10-13-16,-33-7-6 16,25 31-5-16,-21-14-3 15,33 30-3-15,-14-7-1 16,12 12-1-16,0 5-1 16,10 12 0-16,-7 2-1 15,1 3 1-15,-8-3 0 16,-4 9 0-16,-15-3-1 0,-10-1-1 15,-12-3 0-15,-7-6 1 16,-8-8-1-16,0-2-1 16,-3-7 0-1,-3-14 0-15,10-2 0 0,0-7-2 16,25-10-1-16,-31 6-2 16,31-6-6-16,-19 1-31 15,19-1 0-15,-2-23 0 16,2 23 0-16</inkml:trace>
  <inkml:trace contextRef="#ctx0" brushRef="#br0" timeOffset="223170.4462">12653 9366 34 0,'23'-25'35'16,"-23"25"2"-16,15-19 0 15,-15 19-14-15,0 0-6 16,-11 31-4-16,-14-16-3 16,11 20-3-16,-11 1-1 15,6 14-1-15,-6 2-2 0,7 11 0 16,3-2 0-16,5 3 0 16,7-9-1-16,8-3 0 15,7-8-1-15,7-5-1 16,8-13 1-16,6-12-2 15,7-7-2-15,-1-12-4 16,13 14-12-16,-19-18-22 16,-2-3-1-16,-10-7 0 15,-4 2 0-15</inkml:trace>
  <inkml:trace contextRef="#ctx0" brushRef="#br0" timeOffset="223826.7299">12985 9475 37 0,'0'0'35'16,"17"-15"1"-16,-17 15-4 15,4-17-12-15,17 28-3 0,-21-11-5 16,0 0-3-16,0 0-2 15,17 18-2-15,-17-18-1 16,-3 38-1 0,-9-13 0-16,4 6-1 0,-5-1 0 15,1 1-1-15,-1-4 0 16,7-2 0-16,2-6-1 16,4-19 1-16,15 23-1 15,3-21 0-15,5-4 0 16,8-2 1-16,4 2-2 15,1-4 1-15,1-1 0 16,-1-1-1-16,1 0 0 16,-6 1-1-16,2 1-1 0,-12-4-2 15,6 8-3-15,-21-17-16 16,-6 19-15 0,19-19-1-16,-19 19 1 15,8-29-1-15</inkml:trace>
  <inkml:trace contextRef="#ctx0" brushRef="#br0" timeOffset="224076.7265">13440 9454 79 0,'0'0'41'16,"4"18"0"-16,-2 3 0 16,-2-21-30-16,-6 42-2 15,2-15-2-15,6 9-2 0,-4 4 0 16,2 10-2-1,0-2-1-15,0-2 0 16,-2-2-1-16,4-7-1 16,-2-6 0-16,-2-5-2 0,8-4-2 15,-6-22-4-15,21 5-31 16,-21-5-3-16,17-19-2 16,-9 2 2-16</inkml:trace>
  <inkml:trace contextRef="#ctx0" brushRef="#br0" timeOffset="224282.9902">13667 9874 93 0,'0'0'41'0,"22"27"0"16,-22-27 0-16,21 19-32 16,-21-19-3-16,0 0-3 15,0 0-2-15,0 0-1 16,17 12-4-16,-17-12-2 15,18-2-15-15,-18 2-20 16,3-33 0-16,1 7-1 0,4 1 1 16</inkml:trace>
  <inkml:trace contextRef="#ctx0" brushRef="#br0" timeOffset="224782.9748">14132 9456 72 0,'18'-11'39'16,"-18"11"1"-16,21-19-1 16,0 26-24-16,-21-7-6 15,-27-15-3-15,2 11-2 16,-4 10-1-16,-10 5-1 15,-1 8 0-15,-4 6-2 16,1 4 2-16,8 2-2 0,8 1 0 16,10-3 0-16,13 0 1 15,12-8-2-15,9-9 1 16,14-10 0-16,4-12-1 16,5-7 0-16,1-4 0 15,1-6 1-15,-3-4-1 16,-2-3 1-16,-7 3 0 15,-6 4 1-15,-5 4 0 16,-19 23 1-16,23-23-1 16,-23 23 1-16,0 0 0 15,6 29 0-15,-8 3 0 16,-8 3 0-16,2 9 0 16,-1 4-1-16,3 8 1 0,0-3 0 15,-1-5-2-15,5-4 1 16,-4-9-2-16,8 1-2 15,-10-13-3-15,12 6-8 16,-4-29-27-16,-21 10-3 16,21-10 1-16,-31-10 0 15</inkml:trace>
  <inkml:trace contextRef="#ctx0" brushRef="#br0" timeOffset="225783.0282">14464 9395 41 0,'17'-12'32'0,"-17"12"3"16,0 0-9-16,33-5-8 16,-33 5-3-1,17 11-2-15,-17-11-4 16,16 29 0-16,-16-8-3 0,10 12-1 16,-10-3-2-16,5 7 1 15,-1-7-2-15,4-1 0 16,-2-10-2-16,3-1 1 15,-9-18 0-15,20 7-1 16,-20-7 0-16,19-19 0 16,-11 2 0-16,-1 0 0 15,-1-6 1-15,-2-2-2 16,2 0 1-16,0 2 0 16,1 2 0-16,1 1 0 15,-8 20 0-15,23-23 0 16,-23 23 0-16,31-3 1 15,-12 8-1-15,-1 9 1 0,1 5 0 16,0 2 0-16,-5 4-1 16,-1 0 1-16,-9 0 0 15,-2-4-1-15,-6-2 0 16,4-19 1-16,-15 23-1 16,15-23 0-16,-20 4 1 15,20-4-1-15,-9-17-1 16,13-2 1-16,3-1 0 15,7-1-1-15,3-2 1 16,6 2 0-16,1 4 0 16,3 1 0-16,-2 9 0 15,0 9 1-15,-2 5-1 16,-4 5 0-16,-2 7 0 0,-3 2 0 16,-4 6 0-16,-5 2 0 15,1-4 0-15,-4-4-1 16,0-2-1-16,-2-19-2 15,6 25-7-15,-6-25-30 16,0 0 1-16,-2-19-1 16,2 19 1-16</inkml:trace>
  <inkml:trace contextRef="#ctx0" brushRef="#br0" timeOffset="226048.6431">15403 9387 67 0,'18'10'41'0,"-18"-10"-1"16,11 38 1-16,-11-38-17 15,-21 58-15-15,-10-22-2 16,2 24-2-16,-9-1-1 16,-1 4-1-16,-1 1-1 15,3-5-1-15,2-5 0 16,8-10-1-16,6-6-1 15,4-15-1-15,17-23-3 16,-12 18-1-16,12-18-9 16,19 0-26-16,-19 0-2 15,27-37 1-15,-5 8 1 16</inkml:trace>
  <inkml:trace contextRef="#ctx0" brushRef="#br0" timeOffset="226439.5124">15590 9637 83 0,'0'0'38'0,"-2"17"1"15,-19-11-1-15,4 11-31 16,-14-8 0-16,8 9-3 16,-4-7-2-16,27-11-1 15,-17 29 1-15,17-29-2 16,32 17 0-16,1-3 0 0,6-1-1 15,5 2 1-15,4 7 0 16,-1-1 0-16,-5 2 0 16,-5 3 1-1,-10 1-1-15,-6-4 2 16,-11-2 0-16,-9 2 0 0,-10-3-1 16,-9 1 1-16,-9-4 1 15,-3-5-2-15,-7-5 1 16,2-1-2-16,-3-4 0 15,3-6-1-15,6-6 0 16,0-7-3-16,10 2-1 16,-8-16-7-16,31 14-22 15,-18-20-7-15,12 3 1 16,0-3-1-16</inkml:trace>
  <inkml:trace contextRef="#ctx0" brushRef="#br0" timeOffset="226877.0261">15801 9466 44 0,'31'-16'36'0,"-14"5"1"16,6 1-1-16,4 14-14 0,-15-21-8 15,24 19-5 1,-15-12-2-16,10 12-2 16,-9-2-1-16,3 10-1 15,-25-10 1-15,29 27-2 0,-29-27 0 16,-10 38-1-16,-7-17 1 16,-7 2-1-16,-3 2-1 15,-3-4 1-15,-1 2-1 16,2-6 0-16,6-3 1 15,5-5-1-15,18-9 1 16,-23 14-1-16,23-14 1 16,0 0-1-16,0 0 0 15,27 8 1-15,-10-7-1 16,7 1 0-16,1 0-1 16,7 0 0-16,3-4-1 15,-4-3-2-15,8 6-2 16,-20-20-13-16,8 12-21 0,-6-7-2 15,-2 3 2-15,-5-8-1 16</inkml:trace>
  <inkml:trace contextRef="#ctx0" brushRef="#br0" timeOffset="227345.8018">16337 9190 75 0,'-8'-18'39'15,"8"18"0"-15,0 0 0 16,0 0-27-16,0 0-4 15,25 4-3-15,-25-4 0 16,29 21-2-16,-8-5 0 16,10 12 0-16,2 7-1 15,8 5 1-15,-5 6-2 16,5 6 1-16,-7 2 0 16,1 3-1-16,-10 3 1 15,-7 7-1-15,-9-2 0 0,-5 0 1 16,-10-5-1-16,0-3 0 15,-3-5 0-15,-7-2 0 16,3-8 0-16,1-9-1 16,1-10 0-1,-3-2 0-15,14-21-1 0,-21 19-1 16,21-19-2-16,-25-4-3 16,25 4-36-16,-10-32 0 15,-1 14 0-15,-5-7 0 16</inkml:trace>
  <inkml:trace contextRef="#ctx0" brushRef="#br0" timeOffset="231799.5957">17334 9500 49 0,'0'0'36'16,"0"0"-1"-16,17 16 0 16,-17-16-22-16,60-16-2 15,-25-1-2-15,21 9-4 16,-6-3-2-16,4-3-2 15,0 3-3-15,-13-8-5 16,9 19-16-16,-25-4-14 16,-25 4 1-16,0 0-2 0,-25 4 2 15</inkml:trace>
  <inkml:trace contextRef="#ctx0" brushRef="#br0" timeOffset="231940.2235">17409 9591 40 0,'-17'15'37'0,"17"-15"-2"15,-4 23 2-15,4-23-16 16,48-8-12-16,-25-3-2 16,18 5-5-16,-2 4-9 15,-11 0-27-15,1-11-1 16,0 5-2-16,-9-5 1 16</inkml:trace>
  <inkml:trace contextRef="#ctx0" brushRef="#br0" timeOffset="233190.4256">18441 9155 52 0,'0'0'36'16,"0"0"0"-16,0 0-8 16,0 0-8-16,4 23-6 0,-4-23-5 15,-12 42-3-15,1-15-1 16,11 8-2-16,-8-3 0 15,6 7 0 1,-2-7-1-16,6-1-1 0,-4-10 1 16,6-2-1-16,-4-19 0 15,6 21 0-15,-6-21 0 16,0 0-1-16,15 18 0 16,-15-18 0-16,22-4 0 15,-5 2 0-15,2-4 0 16,4 0 0-16,3-1-1 15,-1 1 0-15,2-2-1 0,-6-1-2 16,4 11-2 0,-25-2-7-16,42-18-25 0,-42 18-3 15,18-11 2 1,-18 11-1-16</inkml:trace>
  <inkml:trace contextRef="#ctx0" brushRef="#br0" timeOffset="233456.0602">18727 9188 80 0,'0'0'39'15,"0"0"1"-15,0 0-8 16,0 0-20-16,15 48-3 0,-19-22-3 16,10 17-1-1,-6-1-1-15,4 12-2 16,-4-1 1-16,2-1-2 15,0-4 1-15,0-8-2 0,2-5 0 16,-3-6 0-16,5-6-2 16,-6-23-1-16,14 19-2 15,-14-19-8-15,25-23-27 16,-19 4-2-16,3-1 1 16,-1-4-1-16</inkml:trace>
  <inkml:trace contextRef="#ctx0" brushRef="#br0" timeOffset="234049.8504">19311 9153 30 0,'25'-15'36'16,"4"-1"1"-16,-8 1 1 16,-13-2-13-16,15 21-9 15,-23-4-4-15,0 0-4 16,-36-10-2-16,9 20-2 16,-16 1-1-16,5 16 0 15,-11 2-1-15,3 7 0 16,2 1-1-16,7 3 1 15,6-4-2-15,16 3 1 0,11-5-1 16,4-7 1-16,9-10-2 16,13-9 1-16,9-8-1 15,3-15 1-15,3 3 0 16,0-7-1-16,-1-12 1 16,1 3 0-16,-2-3 0 15,-10 6 1-15,-8 2-1 16,-17 23 1-16,21-23 0 15,-21 23 1-15,0 0-1 16,0 0 2-16,10 25-1 16,-10 2 0-16,-2 5 0 15,2 11 0-15,0 3-1 16,0 3 0-16,-2 1 0 0,4-4-1 16,-2 0 0-16,0-5 0 15,2-9 0-15,2-9-2 16,-4-23 2-1,2 23-2-15,-2-23-2 0,0 0-1 16,0 0-5-16,0-21-23 16,4 2-10-16,-6-6 1 15,4-4 0-15</inkml:trace>
  <inkml:trace contextRef="#ctx0" brushRef="#br0" timeOffset="234690.7385">19679 9274 68 0,'20'-10'41'0,"-20"10"-1"15,27 0 1 1,-27 0-26-16,-10 23-5 0,-7-3-3 16,1 18-1-16,-9-2-3 15,6 9 0-15,-2-1-2 16,3-6 0-16,7-2-1 15,5-5 0-15,10-8-1 16,-4-23 0-16,37 17 1 16,-7-20-2-16,7-9 0 15,-2-11 0-15,1 0-1 0,-3-11 0 16,0 1 1-16,-6-5-1 16,-4 1 0-1,-11 1 0-15,-1 3 1 16,-3 2 0-16,4 6 1 0,-5 2 0 15,3 2 0-15,2 2 1 16,1 2 0-16,-13 17 0 16,31-29 2-16,-12 16 0 15,0-1-1-15,1 10 2 16,-20 4-1-16,29-9 1 16,-29 9-1-16,13 17 1 15,-19 4-1-15,-1 12-1 16,-11 7 1-16,-1 8 0 0,-2 6-1 15,3 3-1 1,7-1 1-16,5-4-1 16,8-4 0-16,15-14 1 15,10-11-2-15,12-13 1 0,9-8 0 16,0-14 0-16,1-5 0 16,-1-8 0-16,-8-11 1 15,-7-7-1-15,-12-1 0 16,-11-2 1-16,-10 0-1 15,-10 4 0-15,-3 2 0 16,-10 1 0-16,1 7-2 16,-5 5-1-16,27 27-6 15,-54-29-32-15,33 21-2 16,-2 5 1-16,23 3-1 16</inkml:trace>
  <inkml:trace contextRef="#ctx0" brushRef="#br0" timeOffset="235393.8708">20648 9136 93 0,'0'0'41'15,"0"0"-1"-15,0 0-9 0,0 0-23 16,9 19-2-16,-11 0-1 16,6 10-2-16,-4 6 0 15,4 11 0-15,-2 2-2 16,2 0 1-16,-2-1-1 15,4-1 0-15,-1-7-1 16,1-5 1-16,0-9-2 16,2-7 0-16,-8-18-1 15,17 9-1-15,-17-9-1 16,10-29-2-16,-4 8 0 16,-12-15-1-16,8 3-1 15,-12-20 1-15,8 3 2 16,-8-2 2-16,3 6 2 0,-1 4 2 15,-2 1 2-15,8 16 3 16,-7 0 0-16,9 25 1 16,0 0 0-16,2 18-1 15,0 3-1-15,11 13-1 16,1 3-1-16,7 3-1 16,2 2 0-16,8 1-1 15,4-7 1-15,7-2-2 16,2-9 1-16,1-5 0 15,-1-9-1-15,-1-5 0 16,-7-4 0-16,1-6 0 16,-8-4 0-16,-6-5 0 0,-23 13 1 15,27-33-1-15,-21 8 1 16,-6-3-1-16,-4-9 0 16,-4-3 0-16,-1-4-1 15,-5-6-1-15,1 4 0 16,-1-6-2-16,8 16-5 15,-11-9-35-15,5 13 1 16,-5 5 0-16,0 6-1 16</inkml:trace>
  <inkml:trace contextRef="#ctx0" brushRef="#br0" timeOffset="239924.4672">7462 12180 25 0,'0'0'32'0,"16"-38"2"15,-5 7-6-15,-11 31-13 16,10-25-1-16,7 31-1 16,-17-6-1-16,16 23-3 15,-16 4-1-15,17 26-1 16,-13 3-2-16,10 19 0 16,-7 2-2-16,5 13-1 15,-1-10 0-15,1-1-1 16,0-12-1-16,-1-11 0 15,3-14-2-15,-3-17 0 0,-11-25-3 16,18-4-7-16,3-17-26 16,-21-21-2-16,-4-10-1 15,-8-13 2-15</inkml:trace>
  <inkml:trace contextRef="#ctx0" brushRef="#br0" timeOffset="240174.4712">7142 12092 43 0,'-23'-4'32'16,"23"4"1"-16,4-25-1 16,40 10-27-16,18-3 1 15,33 20-1-15,-1-2 2 16,24 18-1-16,-12-1 2 0,2 23-2 16,-25-2 0-16,-10 22 0 15,-29-10-2-15,-19 5 0 16,-28-10-1-16,-17-1 0 15,-18-12-3-15,-9-13-1 16,3-3-3-16,-12-26-9 16,18 8-26-16,1-5 0 15,12-1-1-15,25 8 1 16</inkml:trace>
  <inkml:trace contextRef="#ctx0" brushRef="#br0" timeOffset="240502.8085">8398 12443 42 0,'0'0'36'15,"0"0"-1"-15,0 0 1 16,17 21-22-16,-17-21-7 0,50-15-3 16,-17 3-2-16,8-1-3 15,9 7-8-15,-15-8-25 16,-1-5-1-1,-1 8 0-15,-14-7-1 0</inkml:trace>
  <inkml:trace contextRef="#ctx0" brushRef="#br0" timeOffset="240690.2988">8469 12516 47 0,'0'0'37'16,"8"23"0"-16,11-16 1 0,8-20-23 15,14 17-8-15,-7-6-2 16,11 0-5-16,7 12-14 16,-2-12-22-1,-11-6 0-15,-3 0-1 0,-9-3 0 16</inkml:trace>
  <inkml:trace contextRef="#ctx0" brushRef="#br0" timeOffset="242034.2099">9860 12257 23 0,'0'0'36'16,"37"-10"-1"-16,-18 4 2 0,2-15-14 15,8 29-9-15,-29-8 0 16,23 21-4-16,-23-4-2 16,2 22-4-1,-15-3 1-15,3 10-2 0,-7-6-1 16,3 3 0-16,-3-9-2 15,3-7 2-15,1-6-1 16,13-21-1-16,-14 23 1 16,14-23 0-16,0 0-1 15,0 0 1-15,27 16-1 16,-4-18 0-16,4-2 0 16,8-2 0-16,6 2 0 15,1-2-1-15,4 3 0 16,-7-3-1-16,5 6-2 15,-11-10-2-15,8 20-6 16,-41-10-27-16,32-16-1 16,-32 16 0-16,20-28 0 0</inkml:trace>
  <inkml:trace contextRef="#ctx0" brushRef="#br0" timeOffset="242284.2119">10317 12274 66 0,'0'0'39'0,"21"8"-1"16,-21-8 3-16,25 42-29 16,-25-17-4-16,10 23-1 0,-12 4-3 15,2 19 0 1,-8-6-2-16,4 4 0 16,-3-4-1-16,-1-4 0 15,2-9-2-15,4-13 0 0,6-13-1 16,-4-26-3-16,19 18-2 15,-17-43-10-15,23 6-22 16,-11-14-2-16,3-7 1 16,-3-6 1-16</inkml:trace>
  <inkml:trace contextRef="#ctx0" brushRef="#br0" timeOffset="242824.3571">10811 12303 41 0,'29'-17'38'16,"-6"-1"-2"-16,-4 3 2 0,10 13-18 15,-33-23-6-15,4 25-2 16,4-17-3 0,-4 17-3-16,-17 6-1 15,-1 5-1-15,-14 2 0 0,-1 9-2 16,-12 4 0-16,-1 7-1 15,-4 0 1 1,6 5-2-16,1 0-1 16,14-3 2-16,10-1-2 0,13-7 1 15,14-2 0-15,11-9 0 16,8-7 0-16,6-7 0 16,8-12 0-16,-3-3 0 15,-1-10 0-15,-1-4 0 16,-5-2-1-16,-6 1 1 15,-3 3 0-15,-9 2 1 16,-1 5-1-16,-12 18 1 16,0 0 0-16,0 0 0 15,19 10-1-15,-15 15 2 16,-4 8-2-16,2 7 1 16,-2 6 0-16,-2 4 0 15,-2 7 0-15,-2-3-1 0,-2-2 1 16,3-4-1-16,-1-8 0 15,0-7 0-15,4-6-1 16,0-8-2-16,2-19-1 16,0 0-2-16,0 0-4 15,0 0-22-15,14-31-11 16,-10-5 1-16,3 1 0 16</inkml:trace>
  <inkml:trace contextRef="#ctx0" brushRef="#br0" timeOffset="243374.2184">11129 12381 72 0,'21'-9'40'15,"-3"3"1"-15,-18 6-1 16,0 0-26-16,7 38-4 16,-24-15-2-16,3 20-4 15,-7-1-1-15,2 10 0 16,0 1-2-16,1-3 0 15,7-2-1-15,1-6 1 16,10-9-2-16,10-12 1 16,7-7 0-16,4-11-1 15,6-10 0-15,4-12-1 16,4-8 1-16,-2-12-1 16,0-1 0-16,-3-10-1 0,-1 0 2 15,-6 2-1-15,-1 0 1 16,-3 10 0-16,-4 5 1 15,1 8 1-15,-5 8 0 16,-11 17 0-16,0 0 1 16,0 0 0-16,4 27 1 15,-13 9-1-15,-5 5-1 16,-1 11 1-16,3 3-2 16,2 3 1-16,7-6-1 15,8-6 0-15,11-8-1 16,9-17 1-16,12-9 0 15,5-14 1-15,0-16-1 16,-1-10 0-16,-4-7 0 0,-9-9 0 16,-8-4 1-16,-14 0-1 15,-10-2 0-15,-14 6 0 16,-5 6 0-16,-4 7 0 16,0 10-3-16,-4 6-1 15,10 15-3-15,-12-6-31 16,33 6-4-16,-21 17 0 15,21-17-1-15</inkml:trace>
  <inkml:trace contextRef="#ctx0" brushRef="#br0" timeOffset="243952.3797">11881 12351 78 0,'29'2'41'15,"-29"-2"-1"-15,23 21 1 16,-1 6-31-16,-26-6-2 16,10 13-3-16,-10 7-2 15,6 5 0-15,-6 3-2 16,0 3 0-16,-2-4-1 15,0-8 0-15,2-7-1 16,-1-10-1-16,5-23-1 0,0 0-2 16,0 0-2-16,-20-34-6 15,30 12-7 1,-29-25-12-16,21 10 2 16,-27-28 11-16,27 23 11 0,-20-4 5 15,1 3 5-15,5 20 6 16,-15-11 8-16,27 34 14 15,-15-17-1-15,30 42-10 16,-15-25-8-16,18 42-4 16,3-10-2-16,17 12 0 15,3-3-2-15,11 3 0 16,2-8-1-16,6-7-1 16,-2-10 1-16,-1-11-2 0,-1-10 1 15,-5-8 0 1,-9-11-1-16,-7-6 1 15,-16-5-1-15,-7-7 0 16,-12 1 1-16,-6-2-2 0,-6 1 1 16,-7-1-2-16,0 0-1 15,-6-8-4-15,21 17-20 16,-14-11-14-16,7 2-1 16,-3 0 0-16,1-1 1 15</inkml:trace>
  <inkml:trace contextRef="#ctx0" brushRef="#br0" timeOffset="244484.6552">9524 11885 44 0,'18'-12'37'0,"-18"12"1"16,19 14-4-16,-38-9-13 15,23 38-5-15,-30-9-6 16,13 31-4-16,-10 4-1 16,7 25-1-16,3 8-2 15,13 5 0-15,13 1-1 16,16 3-1-16,18-4-2 0,10-18-3 16,32-5-33-16,-6-24-2 15,8-12 0-15,1-18-2 16</inkml:trace>
  <inkml:trace contextRef="#ctx0" brushRef="#br0" timeOffset="245094.055">12483 11969 51 0,'-15'-33'37'16,"15"33"-1"-16,-8-17 2 16,8 17-22-16,17 2-5 15,-17-2-4-15,47 35-1 16,-13-3 0-16,18 18-3 16,0 2 1-16,8 19-2 15,-6 2 1-15,2 11-1 16,-11 1 0-16,-9 1-1 0,-13-6 0 15,-13 1 0-15,-16-8 0 16,-9-2 0-16,-8-14-1 16,-12-11 0-16,-2-9-1 15,-5-16-1-15,7-2-2 16,-7-25-6-16,42 6-29 16,-41-17-2-16,41 17 0 15,-27-31 0-15</inkml:trace>
  <inkml:trace contextRef="#ctx0" brushRef="#br0" timeOffset="245797.267">13336 11958 47 0,'0'0'35'15,"0"0"2"-15,0 0-5 16,0 0-14-16,-31 19-5 16,25 17-2-16,-19-3-2 15,11 22-3-15,-11 3-1 16,10 19-1-16,-6 1 0 0,7 9-1 15,3-3-1-15,9-2 0 16,4-7-1-16,13-4 1 16,8-11-1-16,10-7 0 15,6-14 0-15,5-8 1 16,0-12-1-16,1 0 1 16,-5-8-1-16,-3-3 0 15,-6-4 0-15,-6-2 0 16,-8-2 0-16,-17 0-1 15,23 2 0-15,-23-2-2 16,0 0-2-16,0 0-5 16,0 0-31-16,0-19-3 15,-17 19 0-15,-8-2 0 0</inkml:trace>
  <inkml:trace contextRef="#ctx0" brushRef="#br0" timeOffset="247485.0045">13694 12245 26 0,'-17'4'32'0,"17"-4"3"16,0 0-2-16,0 0-13 16,0 0-5-16,4-23-5 15,13 25-1-15,-17-2-5 16,41-15 1-16,-12 3-3 15,11 6 1-15,3 1-3 16,5 3 2-16,-2 2-1 0,-3 4-1 16,-11 7 2-16,-12 8-2 15,-18 8 2-15,-16 6-2 16,-13 3 1-16,-12 8 0 16,-5-3 0-16,-2-1 0 15,1-9-1-15,9-14 0 16,9-2 0-16,27-15 0 15,0 0 0-15,0 0 0 16,25-15 0-16,10 3 0 16,7 3 0-16,4 9 0 15,8 0 1-15,-2 5-1 16,-3 7 1-16,-5 9 0 16,-13 6 0-16,-4 5 1 0,-17 1 1 15,-10 7-1-15,-20-5 1 16,-7-2 0-16,-13-3-1 15,-5-5 1 1,-7-6-1-16,0-5 0 0,-2-5 0 16,4-7-1-16,0-4-1 15,6-3 0-15,5 1-1 16,4-6-2-16,10 2-2 16,0-5-3-16,25 13-16 15,0 0-17-15,-11-21 0 16,11 21-1-16,25-29 2 15</inkml:trace>
  <inkml:trace contextRef="#ctx0" brushRef="#br0" timeOffset="248266.4305">14371 12211 55 0,'0'0'35'0,"25"-6"2"0,-25 6 1 16,37 23-22-16,-37-23-5 15,23 33-3-15,-17-14-2 16,11 13-2-16,-7-3-1 16,4 4 0-16,-9-1-2 15,5-5 1-15,-6-8-1 16,0-1 0-16,-4-18 0 15,0 17-1-15,0-17 1 16,0 0-1-16,-10-17-1 0,6-3 1 16,4-1-1-16,0-4 0 15,6 1 0 1,0-3 0-16,5 6 1 16,1-1-1-16,5 3 1 0,1 12 0 15,1 3 1-15,2 6-1 16,0 5 1-16,1 7 1 15,-5 3-1-15,0 8 0 16,-5 0-1-16,-1 2 1 16,-5-2 0-16,-4-2-1 15,-2-4 0-15,0-19 0 16,0 0 1-16,0 0-1 0,0 0 0 16,0 0 0-1,-6-17 0-15,14-3 0 16,2-3 0-16,3 0-1 15,5-3 1-15,7 4 0 0,2-1 1 16,0 12-1-16,2 1 1 16,1 12-1-16,-3 4 0 15,0 7 1-15,-5 7 0 16,-7 1-1-16,-5 8 0 16,-3-3 0-16,-5-1 0 15,-5-2-2-15,-3-2-1 16,6-21-3-16,-8 31-11 15,8-31-23-15,-19 2-1 16,19-2 0-16,0 0 1 16</inkml:trace>
  <inkml:trace contextRef="#ctx0" brushRef="#br0" timeOffset="248563.3176">15417 12169 89 0,'17'17'42'0,"-5"10"0"15,-14 1 0-15,-6 18-34 16,-17-1-1-16,0 18-2 16,-14 4 0-16,-1 4-2 15,-4-2-3-15,-1 2 2 16,1-4-2-16,3-7 0 15,7-9 0-15,7-12 0 0,7-14-2 16,7-8 0-16,13-17-2 16,0 0-2-16,0 0-5 15,-8-36-24-15,20 11-7 16,-3-10 0-16,9 6 0 16</inkml:trace>
  <inkml:trace contextRef="#ctx0" brushRef="#br0" timeOffset="248953.9573">15596 12491 73 0,'0'0'40'0,"0"0"0"16,-4 19 0-16,-7 0-26 15,-24-13-7-15,12 9-2 16,-6-5-2-16,8-1-1 15,3 3 0-15,18-12-2 16,8 17 0-16,17-11 0 16,12 2 1-16,5-3-2 15,5 9 1-15,1 1-1 16,-2 0 1-16,-5 7 0 16,-11-1 0-16,-6 2 1 15,-13 0 0-15,-9 2 0 16,-8-4 1-16,-9 4 0 15,-8-8 0-15,-4-2-1 0,-6-7 1 16,0 0-2-16,0-6-1 16,1-8-1-16,6 0-2 15,-2-15-5 1,28 21-23-16,-20-31-9 0,11 10-2 16,1-13 2-16</inkml:trace>
  <inkml:trace contextRef="#ctx0" brushRef="#br0" timeOffset="249391.4697">15994 11963 90 0,'0'0'40'15,"19"-21"0"-15,2 42-11 16,-21-21-20-16,48 18-2 16,-21-1 0-16,10 19-2 15,-4 3 0-15,5 14-2 16,-3 5 0-16,-6 9-1 15,-8 0 0-15,-3 10 0 16,-11 0 0-16,-5-1-1 16,-11-3-1-16,-5 2 2 15,-3-12-2-15,-1-1 1 0,1-12 0 16,0-14-1-16,3-7 1 16,1-6-1-16,3-2-2 15,10-21-1-15,-21 25-2 16,21-25-11-16,-29-10-27 15,29 10 0-15,-25 2-1 16,25-2 0-16</inkml:trace>
  <inkml:trace contextRef="#ctx0" brushRef="#br0" timeOffset="251203.1201">9058 14079 62 0,'-4'17'37'0,"4"-17"0"16,0 0-7-16,0 0-17 15,44 10-3-15,-21-16-4 16,18 10-2-16,1-12 0 16,10 4-3-16,-2-1-2 15,-1-5-3-15,6 16-11 0,-18-14-23 16,-8 2 1-16,-29 6-2 16,0 0 1-1</inkml:trace>
  <inkml:trace contextRef="#ctx0" brushRef="#br0" timeOffset="251359.3727">9017 14355 73 0,'0'0'37'16,"42"23"-2"-16,-7-2-7 16,8-23-23-16,11-1-6 15,15-5-30-15,-3 2-3 16,-9-7-1-16,-1 3-1 0</inkml:trace>
  <inkml:trace contextRef="#ctx0" brushRef="#br0" timeOffset="252000.2005">10369 14039 40 0,'17'-12'35'16,"-17"12"2"-16,0 0 0 15,27 16-18-15,-27-16-5 16,8 46-2-16,-12-10-5 16,14 22 0-16,-8 1-3 15,6 12-1-15,-6 2 0 16,3-8-3-16,1-5 1 16,-4-14-2-16,2-12-1 15,-2-17-5-15,13 6-10 16,-15-23-23-16,0 0 1 0,20-40 0 15,-13 9-2-15</inkml:trace>
  <inkml:trace contextRef="#ctx0" brushRef="#br0" timeOffset="252328.3105">10820 13889 70 0,'0'0'39'16,"22"15"0"-16,-17 10 0 16,-18-7-27-16,15 22-4 0,-16-7-1 15,9 13-3-15,-9-2-1 16,4-6-1-16,1-5-1 16,5-6 0-16,0-4-1 15,4-23 1-15,8 26 0 16,-8-26 0-16,29 16-1 15,-8-9 1-15,4 3-1 16,4-6 0-16,4 0 0 16,0-2-2-16,3 0 0 15,-7-8-3-15,8 6-1 16,-22-31-16-16,12 10-18 16,-9-6-1-16,-5-5 1 15,-5-11 0-15</inkml:trace>
  <inkml:trace contextRef="#ctx0" brushRef="#br0" timeOffset="252547.0653">11160 13822 56 0,'12'33'39'0,"-9"9"1"16,-3 10 0-16,4 24-14 16,-11-14-17-16,12 18-2 15,-14-3-2-15,11 0-1 16,-10-10-3-16,8-10 0 15,0-11-2-15,-2-15-3 16,6-6-3-16,-4-25-23 16,0 0-10-16,0-31-1 0,8 6 0 15</inkml:trace>
  <inkml:trace contextRef="#ctx0" brushRef="#br0" timeOffset="252922.0867">11268 14004 71 0,'21'-6'37'15,"-21"6"1"-15,37 2-1 16,5 2-29-16,-9-10-4 16,17 6 0-16,0-3-1 15,8 3-1-15,-2-6-1 16,0 2 0-16,-4-2 0 15,-7 8 1-15,-9 0 0 16,-5 8 0-16,-12 1 0 16,-7 12 1-16,-10 8 0 0,-6 11 0 15,-10 8-1-15,1 9 1 16,-10 3-1-16,2 7-1 16,-3-4 1-16,3-2-1 15,0-7-1-15,4-10 0 16,3-4 0-16,1-17-3 15,7-4 0-15,6-21-5 16,0 23-16-16,0-23-17 16,6-25-1-16,-3-1 0 15,9-9 1-15</inkml:trace>
  <inkml:trace contextRef="#ctx0" brushRef="#br0" timeOffset="253594.1616">12120 14056 71 0,'0'31'40'15,"-3"15"0"-15,-9 4 1 16,2 21-23-16,-9-16-12 16,11 8-3-16,1-3 0 15,7-12-3-15,7-8 2 16,9-9-2-16,9-14-1 15,6-13 0-15,7-14 0 16,1-9 2-16,1-10-2 0,-3-7 1 16,-6-10-1-16,-6-8 1 15,-10 1 0-15,-9-1 0 16,-6 4 0-16,-7 4-1 16,-1 8 1-16,-2 3 0 15,4 12-1-15,1 6 0 16,5 17 0-16,0 0-1 15,25-16 0-15,-2 13 0 16,2 3 0-16,6-2 2 16,2-6-1-16,3-4 0 15,3 1 1-15,1-2 0 16,-7-3 1-16,2 5 0 16,-8-3 0-16,0 7 1 0,-27 7 0 15,23 11 0-15,-27 8 0 16,-9 20 1-16,-11 11 0 15,-3 11-1 1,-2 8 0-16,1 6-1 0,4-2 0 16,7 0-1-16,13-10 1 15,10-15-1-15,11-10 0 16,10-17-1-16,8-13 1 16,11-18 0-16,1-5-1 15,-1-14 1-15,-2-5-2 16,-3-10 2-16,-8-8-1 15,-6 0 1-15,-8 0-1 16,-13 4 0-16,-4 2 1 0,-6 2-1 16,0 6 0-16,-8 5-1 15,5 10 0 1,-7-4-3-16,14 27-2 16,-29-42-12-16,29 42-20 0,-29-34-1 15,16 14 1-15,-1 1 0 16</inkml:trace>
  <inkml:trace contextRef="#ctx0" brushRef="#br0" timeOffset="260062.3344">18345 12078 27 0,'0'0'30'16,"0"0"3"-16,0 0-6 15,0 0-10-15,-6-34-3 16,6 34 0-16,0 0-2 16,17 6-1-16,-17-6-2 15,2 40-1-15,-4-9-1 16,8 15-3-16,-2 5-1 16,6 11 0-16,-1 1-1 15,-1 2-1-15,2-1 2 16,-7-3-2-16,1-3-1 15,-4-9 2-15,-4-3-2 16,1-9 0-16,-1-6 0 0,-2-12-1 16,6-19-2-16,0 0 0 15,0 0-1-15,-12-25-2 16,16 0-3 0,-17-21-3-16,13 9-1 0,-21-22 0 15,15 17 3-15,-23-22 0 16,17 18 5-16,-13-3 3 15,6 2 5-15,7 15 3 16,-9-8 3-16,21 22 2 16,-15-12-1-16,15 30 1 15,2-23-3-15,-2 23 0 16,17 2 0-16,-4 15-2 16,-3 0 0-16,7 18-2 0,1 3 0 15,7 10-1-15,6 2 0 16,5 3-2-1,7 1-1-15,7-6 1 16,2-2-1-16,4-11 0 0,-4-5 0 16,-4-8 0-16,-5-7 0 15,-9-7 0-15,-5-12 1 16,-5-10-1-16,-5-9 1 16,0-9-1-16,-2-9 0 15,1-7 0-15,-5-7 1 16,-3 1-1-16,-2 0-1 15,-10 1 0-15,-2 9 0 16,-10 3 0-16,3 12-3 0,-7 5-2 16,18 24-2-1,-38-22-23-15,38 22-9 16,-23 16-2-16,15 1 0 16,0 2 0-16</inkml:trace>
  <inkml:trace contextRef="#ctx0" brushRef="#br0" timeOffset="260328.0076">19188 12456 81 0,'17'0'40'15,"-17"0"1"-15,25 2 0 16,-25-2-32-16,0 0-3 0,0 0-3 16,0 0-3-16,0 0-2 15,0 0-7-15,0 0-26 16,0 0-5-16,17-15-2 16,-17 15 2-16</inkml:trace>
  <inkml:trace contextRef="#ctx0" brushRef="#br0" timeOffset="261046.7306">19489 12178 59 0,'27'-15'38'0,"-27"15"1"16,17-6-1-16,-17 6-23 15,17 10-6-15,1 9-2 16,-13-2 0-16,9 14-2 16,-8 3-1-16,5 8-1 15,-5 1-1-15,0 3-1 16,-2-6 1-16,0-7-1 15,-3-7-1-15,1-6 0 0,-2-20 0 16,0 0 0-16,0 0 0 16,0 0-1-16,12-27 1 15,-8 0-1-15,4-4 0 16,-1-9 0 0,5-2 2-16,-1 1-2 0,5 3 0 15,1 2 0-15,1 5 0 16,3 8 2-16,-2 8-2 15,4 13 1-15,-3 9 0 16,3 11 1-16,-2 5 0 16,-2 11 0-16,0 1 0 15,-3 3 0-15,-1-3 1 16,-5 3-1-16,-2-11-1 0,-1-4 0 16,-7-23 1-16,4 21-1 15,-4-21 0-15,0 0 0 16,-9-17 0-16,7-4-1 15,2-8 1-15,2-2 0 16,3-5-2-16,7-3 2 16,5 7-1-16,8-1 0 15,0 8 0-15,6 8 1 16,2 13-1-16,2 16 1 16,-4 7 1-16,-4 9-1 15,-4 5 1-15,-6 7 0 16,-5 1 0-16,-6-1-2 15,-5-2 1-15,-4-13-3 0,1 6-4 16,-16-23-17-16,18-8-18 16,-13 17 0-16,13-17 1 15,0 0-1 1</inkml:trace>
  <inkml:trace contextRef="#ctx0" brushRef="#br0" timeOffset="261515.6538">21001 12165 67 0,'23'-8'38'0,"-23"8"3"16,0 0 0-16,-10 44-30 15,-23-23-2-15,3 23-3 16,-19 4-1-16,-7 18-1 16,-9 3 0-16,-5 7 0 15,-3-3-3-15,4 2 0 16,1-4 0-16,10-6 0 0,8-7 0 16,8-10-1-16,11-10-1 15,6-11-2-15,11-4 0 16,14-23-5-16,-6 19-6 15,6-19-27-15,12-31-1 16,0 1-1-16,9 3 1 16</inkml:trace>
  <inkml:trace contextRef="#ctx0" brushRef="#br0" timeOffset="261890.8695">21008 12539 80 0,'-5'28'41'0,"-22"-3"0"15,-8-13-4-15,4 21-30 16,-6-9-2-16,14 7-1 16,6-4-2-16,15 0 0 15,12-2-2-15,13-6 0 16,12 0 0-16,7 2-1 15,0 2 1-15,3 2 0 16,-7 2 1-16,-5 6 0 16,-8-6 1-16,-9 5-1 15,-16 1 1-15,-8-8 0 0,-15-2 0 16,-6-4 0-16,-8-8-1 16,-5-5 0-16,-5-4-1 15,1-4 0-15,4-2-3 16,-3-7-5-16,45 11-33 15,-48-23-1-15,25 9-1 16,2 1 0-16</inkml:trace>
  <inkml:trace contextRef="#ctx0" brushRef="#br0" timeOffset="262609.6533">21431 12431 63 0,'0'0'37'0,"13"23"0"16,-13-23-8-16,49 14-19 0,-26-18-2 15,25 10-2 1,-4-8-3-16,12-2-3 16,2 2-3-16,-8-13-6 15,12 9-28-15,-20-2 0 16,-13 2-1-16,-29 6 0 0</inkml:trace>
  <inkml:trace contextRef="#ctx0" brushRef="#br0" timeOffset="262781.5147">21587 12550 71 0,'19'14'36'15,"3"-5"-1"-15,12-5-12 0,7 2-21 16,11 2-7-1,-6-7-27-15,8-10-2 16,4 3 0-16,-8-11-3 16</inkml:trace>
  <inkml:trace contextRef="#ctx0" brushRef="#br0" timeOffset="263172.1606">22800 11929 53 0,'0'0'37'0,"0"0"1"0,2 27 0 16,-2 9-25-16,-7-13-7 15,8 15-1-15,-4 1 1 16,3 9-2-16,-2-2 0 16,4 4-2-16,0-6 1 15,-2 2-1-15,-2-6 1 16,-2-2-2-16,-6-9-1 16,-1-4 1-16,-7-6 0 15,-1-5-1-15,-10-7 1 16,0-3-1-16,-4-8 0 15,-2-3-1-15,3-5 0 16,-5-11-4-16,12 8-3 16,-19-14-30-16,20-5-4 0,-3-3 1 15,4 1 0-15</inkml:trace>
  <inkml:trace contextRef="#ctx0" brushRef="#br0" timeOffset="263375.2905">22237 12034 62 0,'0'0'38'0,"37"-13"1"15,-3 9 0-15,15 8-30 16,7-14-4-16,19 4-2 16,-2 3-2-16,4-7-5 15,12 14-4-15,-23-14-31 0,9 3 1 16,-12 1-2-16,-5 0 1 15</inkml:trace>
  <inkml:trace contextRef="#ctx0" brushRef="#br0" timeOffset="263624.2265">23269 12136 55 0,'-2'46'41'0,"-9"4"1"16,-3 7 0-16,-11-14-21 15,0 39-11-15,-20-9-2 16,1 13-3-16,-10-1-3 16,0-5 0-16,2-3-1 15,4-6 0-15,3-12-1 16,7-15-1-16,13-9-2 16,2-14-1-16,19-4-4 15,4-17-13-15,-14-17-20 0,14 17-1 16,10-32 0-16,5 5 1 15</inkml:trace>
  <inkml:trace contextRef="#ctx0" brushRef="#br0" timeOffset="263983.4123">23267 12713 67 0,'0'18'39'0,"-19"-7"1"16,-8 2 1-16,11 5-31 0,-15-13-2 16,16 17-3-16,15-22-3 15,-13 25-1-15,13-25-1 16,38 23 1 0,-1-12-2-16,5 4 1 15,6 3-1-15,-1-3 0 0,-5 2 1 16,-7 2 1-16,-8 4 0 15,-10 4 0-15,-15 0 1 16,-11-2 0-16,-13 0 0 16,-7-4 0-16,-7-4-1 15,-5-3 0-15,-3-3-1 16,-2-7-1-16,7 0-3 16,-3-15-4-16,42 11-29 0,-43-20-5 15,43 20 1-15,-27-38-1 16</inkml:trace>
  <inkml:trace contextRef="#ctx0" brushRef="#br0" timeOffset="264282.9331">23686 12420 68 0,'-18'7'39'0,"18"-7"-1"0,21-5 0 15,16 1-33-15,-8-6-2 16,10 3-3-16,5 5-2 15,-9-12-8-15,17 3-27 16,-17 7 0-16,-8-2-2 16,-6 6 1-16</inkml:trace>
  <inkml:trace contextRef="#ctx0" brushRef="#br0" timeOffset="264454.8163">23743 12543 65 0,'26'3'39'16,"12"-3"-1"-16,8 0 0 16,-13-11-30-16,27 9-3 15,-6-2-4-15,-13-5-6 16,9 14-23-16,-25-9-9 16,-25 4-2-16,17-5 0 15</inkml:trace>
  <inkml:trace contextRef="#ctx0" brushRef="#br0" timeOffset="265204.8472">24160 12337 59 0,'21'-2'40'16,"-21"2"2"-16,8 31-1 15,-8-31-26-15,8 54-6 16,-20-14-2-16,6 20-2 15,-3-3-2-15,3 1-1 0,2 1 0 16,4-5-1-16,6-10 0 16,7-10-1-16,9-12 0 15,10-17 0-15,5-10 0 16,4-9 0-16,3-11 0 16,-4-13 0-16,-1-6 0 15,-8-6 0-15,-8 0 0 16,-8 6 0-16,-7 4 1 15,-10 9-1-15,-5 10 1 16,7 21 0-16,-26-4-1 16,15 25 1-16,3 8 0 15,6 13 0-15,8-2-1 16,9 6 0-16,9-3 1 0,14-13-1 16,7-5 0-16,5-13 1 15,4-12-1-15,-4-20 0 16,-8-8 1-16,-7-16-1 15,-12-4 1-15,-13-8-1 16,-12-2 0-16,-8-1 0 16,-9 1-2-16,-10 3-1 15,8 24-8-15,0-7-33 16,-3 7 1-16,-3 4-2 16,6 10 1-16</inkml:trace>
  <inkml:trace contextRef="#ctx0" brushRef="#br0" timeOffset="266626.9827">13403 14208 33 0,'14'-22'19'0,"-14"22"0"16,7-23 2-16,-9 0-3 15,2 23-1-15,0-38-3 0,0 38 0 16,-2-36-2-16,2 36-1 16,0-29-1-16,0 29 0 15,0 0-2-15,0 0-1 16,0 0-1-16,26 34-2 15,-23-1 0-15,7 15-1 16,-2 6-1-16,5 9 0 16,-1 2-1-16,3 0 0 15,3 1 0-15,7-13-1 16,2-5 1-16,4-13-1 16,3-10 1-16,3-12-2 15,3-9 1-15,5-16 1 0,-3-9-1 16,-1-11 0-16,-3-9-1 15,-5-7 2-15,-6-7-1 16,-6 1 1-16,-7-1-1 16,-6 10 0-16,-7 3 1 15,-4 12-1-15,3 30 0 16,0 0 1-16,-25 13-1 16,19 25 0-16,4 12 1 15,8 8-1-15,7 5 1 16,12-2-2-16,12-7 2 15,17-12-1-15,11-21 0 16,5-13 0-16,3-17 1 16,-3-16-1-16,-9-14 0 0,-9-9 1 15,-13-11-1-15,-20-5 1 16,-15-1-1-16,-10-2 0 16,-9 6 0-16,-8 5-2 15,0 12-1-15,-8-2-7 16,25 21-31-16,-17 0-2 15,23 25-1-15,-29-15 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4:02:57.7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2102 4833 13 0,'0'0'17'16,"0"0"-2"-16,-17-5-1 16,17 5 2-16,0 0-2 15,0 0 1-15,0 0-2 16,0 0-2-16,0 0-1 15,0 0-3-15,-2-18-2 16,2 18-1-16,0 0-1 16,0 0 0-16,0 0 0 0,0 0 0 15,0 0 0-15,0 0 0 16,0 0 0-16,0 0 0 16,0 0-1-16,0 0 0 15,0 0 0-15,0 0-1 16,6-19 1-16,-6 19-1 15,0 0 0-15,23-7 0 16,-23 7 0-16,21-8 0 16,-21 8 0-16,25-4 0 15,-25 4 0-15,23-2 0 16,-23 2 0-16,20 0 0 16,-20 0 0-16,19 4-1 15,-19-4 1-15,23 2 0 0,-23-2 0 16,31 0 0-16,-14 0 0 15,3-2-1-15,-1 2 1 16,-2 0-1-16,2 0 1 16,-19 0-1-16,31 2 1 15,-31-2 0-15,29 4-1 16,-29-4 1-16,31 0 0 16,-10-2-1-16,1 2 1 15,3-2-1-15,0-2 0 16,2 2 0-16,-4 0 0 15,2 4 0-15,-4 0 0 16,-2 0 0-16,-1 2 0 16,-18-4 0-16,27 7 1 0,-27-7-1 15,27 14 1-15,-27-14-1 16,27 15 1-16,-10-3 0 16,-17-12 0-16,33 6-1 15,-14-3 1-15,4 1 0 16,-1 0-1-16,3-2 0 15,0 0 1-15,0 0 0 16,0 2-1-16,-2 7 1 16,0-7-1-16,-2 0 1 15,-1 2-1-15,3-3 1 16,-4 7-1-16,-2-2 0 16,5 1 0-16,1-5 0 0,-2 6 0 15,4-5 1-15,2 5-1 16,-4-6 1-16,6 0-1 15,2-4 1-15,-4 4-1 16,2-1 1 0,0-1-1-16,-4 4 1 0,0 0 0 15,2 1 0-15,-2 3 0 16,2 0 0-16,0-5-1 16,-2 3 1-16,4-2-1 15,-6 0 0-15,2-1 0 16,-3 5 1-16,-3-6-1 15,0 3 0-15,-1 1 0 16,1 2 0-16,-2 1 1 0,3-1-1 16,-1-1 0-16,2-1 0 15,-2 0 0-15,3 1 0 16,-3 3 0 0,-2-4 0-16,2 1 0 0,1-1 1 15,1 1-1-15,2-1 0 16,0-2 0-16,2 3 0 15,0-3 1-15,2 6-1 16,-2-5 0-16,1 3 0 16,-1-2 0-16,-2-1 0 15,2 5 0-15,-4-5 0 16,2 3 0-16,-3-2 0 16,-1 1 0-16,-2 1 0 0,1 1 0 15,-18-11 1 1,28 21-2-16,-28-21 2 15,26 22-2-15,-26-22 1 16,28 19 1-16,-28-19-1 0,26 19 0 16,-26-19 0-16,25 17 0 15,-25-17 0-15,25 16 0 16,-25-16 0-16,23 11 0 16,-23-11 0-16,25 15 0 15,-25-15 0-15,29 18 0 16,-29-18 0-16,27 23 0 15,-27-23 0-15,25 23 0 16,-25-23 0-16,23 17 1 16,-23-17-1-16,21 15-1 15,-21-15 2-15,18 14-1 16,-18-14 0-16,0 0 0 16,17 11 0-16,-17-11-1 0,0 0 1 15,0 0 0-15,0 0 1 16,0 0-1-16,0 0-1 15,0 0 2-15,0 0-1 16,0 0 0-16,0 0 0 16,0 0 0-16,0 0 0 15,6 18 0-15,-6-18 0 16,0 0 0-16,0 0 0 16,0 0 1-16,-20 9-1 15,20-9 0-15,0 0 0 16,-21 10 0-16,21-10 0 15,-17 5 0-15,17-5 0 16,-19 8-1-16,19-8 1 0,-22 6 0 16,22-6 1-16,-25 8-1 15,25-8 0-15,-23 5 0 16,23-5 0-16,-21 6 0 16,21-6 0-16,-23 6 0 15,23-6-1-15,-25 4 1 16,25-4 0-16,-29 11 0 15,11-9 0-15,-3 4 0 16,0-2 0-16,4-2 0 16,-1 1 0-16,-3 1-1 15,2 0 2-15,1-4-1 16,1 0 0-16,17 0 0 16,-29-2 0-16,12 2 0 0,-1-2 0 15,18 2 0-15,-32-2 0 16,14 2 0-16,1 4 0 15,-2-2-1-15,-1 2 1 16,1 0 0-16,0-2 0 16,1 0 0-16,1 0 0 15,-2-2 0-15,-1 0 0 16,3-2 0-16,-2 2 1 16,1-2-1-16,-1 0 0 15,-2 2-1-15,2 0 2 16,-4 2-1-16,3-2 0 15,-3 2 0-15,2-2 0 0,0 0 0 16,-2 2 0-16,1-2 0 16,-1 1 0-16,2 1 0 15,-2 0 0-15,5-2 0 16,-3 0 0-16,2 0 0 16,2 0 0-16,-1 2 0 15,1-2 1-15,-1-4-2 16,1-1 1-16,-2 3 0 15,-2-4 0-15,1 6 0 16,-1-6 0-16,2 4 0 16,0-2-1-16,-1 3 1 15,1 1 1-15,0-2-1 16,-1 2 0-16,-1-2-1 0,0 2 2 16,-4-4-2-16,2 0 1 15,-4 0 0-15,2 0 0 16,2-1 0-1,-1 3 0-15,7-4 0 0,0 0 0 16,17 6 1-16,-31-9-1 16,31 9-1-16,-27-6 1 15,9 4 0-15,18 2 0 16,-34-4 0-16,16 4 0 16,18 0 0-16,-31 2 0 15,31-2 0-15,-30 4 0 16,30-4-1-16,-31 2 1 15,31-2 1-15,-31 2-1 0,12 0 0 16,1 3-1-16,1-5 1 16,17 0 0-1,-33 4 0-15,33-4 0 16,-31 10 0-16,14-6-1 0,17-4 1 16,-33 7 1-16,10-3-1 15,6 4 0-15,-7-2 0 16,1-1 1-16,2-1-1 15,0 0 0-15,-2 0 1 16,3-4-1-16,3 4 0 16,-4-1 1-16,3-1-1 15,-1 2 0-15,2-4 0 16,-1 2 0-16,1-2 0 16,-2 0-1-16,1 0 1 15,1 0 0-15,-2 0 0 16,-2 0 0-16,1 0 0 15,-1-2 0-15,0 0 0 0,0 2 0 16,-2 0 0-16,1 0 0 16,3-2 0-16,2-1 0 15,-3 3 0-15,3 0 0 16,17 0 0-16,-33-2 0 16,33 2 0-16,-31-4 0 15,31 4-1-15,-30-4 1 16,30 4 0-16,-28-4 0 15,28 4 0-15,-25-6 0 16,25 6 0-16,-25-9 0 16,25 9 0-16,-27-10 0 15,27 10 0-15,-27-9 0 16,27 9 0-16,-31-14 0 0,31 14 0 16,-27-13-1-16,10 7 2 15,17 6-1-15,-21-13 0 16,21 13 0-16,-23-10 0 15,23 10-1-15,-23-10 1 16,23 10 0-16,-22-3 0 16,22 3 0-16,-21-8 0 15,21 8 0-15,-19-6 0 16,19 6 0-16,0 0 0 16,-25-19 0-16,25 19 1 15,0 0-1-15,-21-17 0 16,21 17-1-16,0 0 1 0,-22-16 0 15,22 16 0-15,0 0 0 16,0 0 0-16,-19-23 0 16,19 23 0-16,0 0 0 15,-10-17 0-15,10 17 0 16,0 0 0-16,-13-19 0 16,13 19 0-16,0 0 0 15,-17-17 0-15,17 17 0 16,0 0 0-16,-16-22 0 15,16 22 0-15,0 0 0 16,0 0-1-16,0 0 2 16,-17-21-1-16,17 21 0 15,-4-23-1-15,4 23 1 0,-8-26 0 16,8 26 0-16,-2-31 0 16,0 12 1-16,2-1-1 15,0 3-1-15,0-2 2 16,4-4-2-16,0 4 1 15,0-8 0-15,2 4 0 16,-2 2 0-16,1-4-1 16,-1 0 1-16,0 2-1 15,0 0 1-15,-2-4-1 16,0 2 0-16,2-9 0 16,-2-1 1-16,0 2-1 15,1 3 0-15,-1-1 1 16,0 2 0-16,2-1 0 0,-2 1 0 15,-2 10-1-15,2-4 1 16,0 2 0 0,0-1 0-16,-4-1 0 15,4 0 0-15,-4 0 0 0,2 2 0 16,0 0 0-16,-2 4 0 16,0-2 0-16,2-2 0 15,-2 3 0-15,0-1 0 16,0 0 0-16,2 0 0 15,-4-2 0-15,1 3 0 16,-1-3 0-16,2 0 0 16,-2 2 0-16,0-2 0 15,2 4 0-15,-2-4 0 0,0 1 0 16,1-1 0 0,-1 2 0-16,0 2 0 15,-2 0 0-15,6 17 0 16,-6-29 0-16,6 29 0 0,-6-17 0 15,6 17 0-15,0 0 0 16,0 0 0-16,0 0 0 16,-3-18 0-16,3 18 0 15,0 0 0-15,0 0 0 16,0 0 0-16,0 0 0 16,0 0-1-16,3 20 1 15,-3-20 0-15,14 19 0 16,-14-19 0-16,19 25 1 15,-5-8-1-15,-1 0-1 16,3 0 2-16,1 6-1 16,-2 0 0-16,1 4 1 15,1 0-1-15,3 4 0 0,1-4 1 16,-2 2-1-16,4-5 0 16,0 3 0-16,-1 0 0 15,5-2 0-15,-4-2 0 16,0 2 0-16,0-4 1 15,2 0-1-15,-4-3 0 16,0-3 0-16,3-4 0 16,-24-11 0-16,30 18 1 15,-30-18-1-15,26 7-1 16,-26-7 1-16,17 8 0 16,-17-8 0-16,17 4-1 15,-17-4-1-15,25 6-3 0,4 13-17 16,-9-23-19-16,7 4-1 15,-8-10-2-15,6 1 1 16</inkml:trace>
  <inkml:trace contextRef="#ctx0" brushRef="#br0" timeOffset="1876.0748">3830 4945 34 0,'0'0'28'16,"0"0"-6"-16,0 0-5 16,0 0-3-16,0 0-5 15,0 0-1-15,0 0-3 16,0 0 0-16,-17-19-1 16,17 19 2-16,0 0 0 15,0 0-1-15,-10-25 0 0,10 25-1 16,-13-23-1-16,13 23 1 15,-14-25-2-15,14 25 0 16,-15-27-1 0,15 27 1-16,-17-21-1 0,17 21 1 15,-18-18 0-15,18 18-1 16,-23-17 1-16,23 17-1 16,-25-17 0-16,25 17 0 15,-25-21 0-15,25 21 0 16,-23-21-1-16,23 21 0 15,-21-21 1-15,21 21-1 16,-24-22 1-16,24 22 0 0,-19-17-1 16,19 17 1-16,-17-21-1 15,17 21 1 1,-18-19-1-16,18 19 0 16,-17-23 1-16,17 23-1 0,-15-23 0 15,15 23 0-15,-22-21 1 16,22 21-1-16,-23-21 0 15,23 21 0-15,-25-19 0 16,25 19 0-16,-27-16 1 16,27 16-1-16,-29-15 0 15,29 15 0-15,-31-17 0 16,14 9 0-16,17 8 0 16,-33-17 0-16,16 7 0 15,-2 2 0-15,1 3 0 16,-1 1 0-16,-4-2 0 15,2 2 0-15,-2 0 0 0,-1 1 0 16,-3 1 0-16,2 0 0 16,0 0 0-16,4 2 1 15,2-2-2-15,-1 0 1 16,1-2 0-16,19 4 0 16,-29-8 0-16,29 8 0 15,-23-9 0-15,23 9 0 16,0 0 0-16,-23-17 0 15,23 17 0-15,0 0 0 16,-17-12 0-16,17 12 0 0,0 0 0 16,-26-15 0-16,26 15 0 15,-19-14 0-15,19 14 0 16,-25-13 0-16,25 13 0 16,-27-10 0-16,27 10 0 15,-25-13 0-15,25 13 0 16,-19-8 0-16,19 8 0 15,0 0 0-15,-18-8 0 16,18 8 0-16,0 0 0 16,0 0 0-16,0 0-1 15,-17 14 2-15,17-14-2 16,0 0 1-16,-10 23 0 16,10-23 0-16,-2 23 0 0,4-6 0 15,2 2 0-15,0 4 1 16,4 0-1-1,3 4 0-15,-1-2 1 16,4 0-1-16,-1 0 0 0,2-6 0 16,-1-1 1-16,-14-18-2 15,23 24 2-15,-23-24-1 16,17 16 0-16,-17-16 0 16,0 0-1-16,18 15-2 15,-18-15-6-15,19 19-30 16,-19-19 0-16,19 12-1 15,-19-12 0-15</inkml:trace>
  <inkml:trace contextRef="#ctx0" brushRef="#br0" timeOffset="3876.2753">2993 5252 16 0,'0'0'23'15,"0"-21"-5"-15,0 21 0 16,4-20-2-16,-4 20 1 16,0 0-2-16,0 0-2 15,-6-19-1-15,6 19-3 16,0 0-1-16,0 0-2 0,-17 4-2 16,17-4-1-16,-19 8 0 15,19-8-1-15,-25 11 0 16,25-11 0-16,-37 16-1 15,18-5 1-15,-6-1-1 16,2 3 0-16,-1-1 0 16,3 1 0-16,-2-3-1 15,2 3 1-15,0-3-1 16,1 1 1-16,1-1 0 16,0 3-1-16,-2-3 1 15,-1-1-1-15,3-1 1 16,0 0 0-16,-1 1-1 15,3-1 0-15,17-8 1 0,-31 9-1 16,31-9 0-16,-17 6 1 16,17-6-1-16,0 0 0 15,-21 10 0-15,21-10 0 16,0 0 1-16,-24 13-1 16,24-13 0-16,-23 14 0 15,23-14 0-15,-21 19 0 16,21-19 1-16,-17 13-1 15,17-13 0-15,0 0 0 16,-23 21 0-16,23-21-1 16,0 0 1-16,-24 25 1 15,24-25-1-15,-17 20 0 0,17-20 0 16,0 0 0-16,-21 23-1 16,21-23 1-16,-16 19 0 15,16-19 0-15,-17 13 0 16,17-13 0-16,-17 19 0 15,17-19 0-15,-16 20 0 16,16-20 1-16,-17 17-2 16,17-17 1-16,-17 21 0 15,17-21 0-15,-22 21 0 16,22-21 0-16,-21 25 0 16,21-25 0-16,-23 25 0 15,23-25 0-15,-19 23 0 16,19-23 0-16,-21 21 0 0,21-21 0 15,-18 19 0-15,18-19 0 16,-19 21 0-16,19-21 0 16,-17 23 0-16,17-23 0 15,-16 25-1-15,16-25 1 16,-10 21 0-16,10-21 0 16,-7 21-1-16,7-21 1 15,0 0 0-15,2 20 0 16,-2-20 0-16,0 0 1 15,19 11-1-15,-19-11 0 16,29 2 0-16,-12-4 1 16,3 0 0-16,3 0 0 15,0-5 0-15,4 1 1 0,-2-4-1 16,0 3 0-16,0-5 0 16,2 1 1-1,-2-3-1-15,4 5 0 16,-2-5-1-16,2 3 0 0,0-5 1 15,0 3 0-15,0-1 0 16,4 1-2-16,-3 1 1 16,1-3 0-16,-2 4 0 15,4-3 0-15,0 1 0 16,2 1 0-16,-1-1 0 16,1 1 0-16,0-3 0 15,3 2 1-15,-1-1-1 16,3-1 0-16,1-1 0 0,1 3 1 15,5-2-1 1,-1-1 1-16,2-5 0 16,2 4-1-16,0-2 1 15,-1 0-1-15,-5 3 1 0,-2-1-1 16,-1 5 0-16,-2 1 1 16,-3 3-1-16,-3 1 1 15,0 3-1-15,0 0 0 16,-1 0 1-16,-1 0-1 15,0-3 1-15,0 5-1 16,-8-2 0-16,4 2 0 16,-4-2 0-16,-2 4 1 15,-3 0-1-15,-18 0 0 16,29 0 0-16,-29 0-1 16,19-4 0-16,-19 4-1 15,0 0-1-15,0 0-4 16,27 6-15-16,-27-6-18 0,0 0-1 15,0 0 1-15,0 0-1 16</inkml:trace>
  <inkml:trace contextRef="#ctx0" brushRef="#br0" timeOffset="10936.4968">6531 4851 29 0,'0'0'22'0,"0"0"1"16,0 0-4-16,0 0-1 0,0 0-5 16,17-4-2-16,-17 4-2 15,0 0-2-15,0 0 0 16,0 0-2-16,-4-27 0 15,4 27 0-15,0 0-1 16,0 0 0-16,-13-17-1 16,13 17-1-16,0 0 1 15,0 0-1-15,-21 2 0 16,21-2-1-16,-22 23 0 16,22-23 0-16,-25 30 1 15,12-9-1-15,-3 1-1 16,5 3 1-16,1-2 1 15,6-6-1-15,4-17 1 0,-2 27-1 16,2-27 0-16,16 17 0 16,-16-17 0-1,29 2-1-15,-12-4-1 16,0-4 1-16,1 0-1 0,-1-3 1 16,0-1-1-16,-17 10 1 15,27-21-1-15,-27 21 1 16,18-25 1-16,-18 25-1 15,13-29 0-15,-13 29 0 16,0-23 1-16,0 23-1 16,-17-9 1-16,17 9 0 15,-31 7-1-15,12 1 1 16,-4 9-1-16,3-5 1 16,-1 9-1-16,21-21 1 15,-25 29-1-15,25-29 1 16,-11 27 0-16,11-27-1 15,0 0 0-15,21 13 1 0,-21-13-1 16,29-11 0-16,-29 11 0 16,32-25 0-16,-32 25-1 15,29-31 1-15,-15 8 0 16,-6 2-1-16,-6 4 1 16,-2-1 1-16,0 18-1 15,0 0 0-15,-22-17 1 16,22 17-1-16,-25 15 0 15,25-15 1-15,-25 31-1 16,14-14-1-16,11-17 0 16,-22 21-3-16,20-3-3 15,-17-14-33-15,19-4 0 16,0 0-1-16,0 0 2 0</inkml:trace>
  <inkml:trace contextRef="#ctx0" brushRef="#br0" timeOffset="12108.6134">6446 5050 35 0,'0'0'31'0,"17"-13"-2"15,-17 13-4-15,0 0-6 16,0 0-5-16,0-17-3 16,0 17-3-16,0 0-2 15,0 0 0-15,0 0-2 16,0 0 0-16,0 0 0 15,0 0-1-15,0 0-1 16,0 0 0-16,0 0 0 16,0 0 0-16,0 0-1 15,0 0 0-15,0 0 0 0,0 0-1 16,0 0 0-16,0 0 1 16,0 0-1-16,0 0 1 15,0 0-1 1,0 0 1-16,0 0 0 0,0 0 0 15,0 0 1-15,0 0-1 16,0 0 0-16,0 0-1 16,0 0 3-16,0 0-3 15,0 0 1-15,0 0-1 16,0 0 1-16,0 0 0 16,0 0-3-16,0 0 3 15,0 0-1-15,0 0 1 16,0 0-1-16,8 26 1 0,-8-26-1 15,-4 31 1 1,0-8 2-16,2 8-3 16,-2 1 1-16,1 9 0 15,-1 1-1-15,4 2 1 0,-2 4-1 16,2 4 1-16,2 0-1 16,0 1 1-16,2 1 0 15,-1-6 0-15,1 2-1 16,2 0 1-16,-2-4 0 15,0-4 0-15,-2-6-1 16,2-1 1-16,-4-6 0 16,1-3-1-16,1-6 1 15,-2-3-1-15,0-17 1 16,2 17-1-16,-2-17-1 16,0 0-2-16,0 0 0 15,-13-21-7-15,13 21-32 16,-14-29-1-16,1 10 0 0,-6-2-1 15</inkml:trace>
  <inkml:trace contextRef="#ctx0" brushRef="#br0" timeOffset="14818.7558">6301 5906 36 0,'0'0'19'0,"0"0"-2"15,0 0 0-15,0 0-4 16,0 0 0-16,-25 9-2 15,25-9 0-15,0 0-2 0,0 0-1 16,0 0-1 0,-6 18 1-16,6-18-2 15,0 0 0-15,0 0-1 16,0 0 0-16,0 0 0 0,0 0-1 16,0 0 0-16,0 0-1 15,0 0 0-15,0 0-1 16,0 0 0-16,0 0 1 15,0 0-2-15,18 23 1 16,-18-23 0-16,17 23-1 16,-17-23 0-16,23 32 0 15,-11-15 0-15,-3 3-1 16,5-1 0-16,-2 0 0 16,-3-2 0-16,3 1 0 15,-12-18 0-15,17 24 0 16,-17-24 0-16,0 0 0 15,21 20 0-15,-21-20 0 0,0 0 0 16,0 0 0-16,18 7 0 16,-18-7 0-16,0 0 0 15,0 0 0-15,0 0 1 16,21-13-1-16,-21 13 0 16,19-23 1-16,-19 23 0 15,23-27-1-15,-7 8 0 16,-3 2 1-16,-13 17-1 15,29-35-1-15,-29 35 1 16,27-31-2-16,-11 14-1 16,-3-6-3-16,10 13-6 15,-15-14-29-15,4 4 0 16,-10 1-1-16,-2 19 1 0</inkml:trace>
  <inkml:trace contextRef="#ctx0" brushRef="#br0" timeOffset="16203.5249">5831 6698 28 0,'0'0'31'0,"0"0"-2"16,17-10-8-16,-17 10-3 16,0 0-2-16,0 0-3 15,0 0-3-15,0 0 0 0,21 19-4 16,-21-19 1-16,12 35-2 16,-10-16-1-16,7 10-1 15,-3-4 0 1,0 2-1-16,-2 0-1 0,0 1 1 15,-6-7-1-15,4 3 0 16,-6-7-1-16,4-17 1 16,-6 25-1-16,6-25 1 15,0 0-1-15,0 0 0 16,-19 4 0-16,19-4-1 16,0 0 1-16,-14-33-1 15,10 16 1-15,4-8-1 16,4 2 0-16,-2-8 1 0,6 0-1 15,1-1 1-15,1-1 0 16,4 4 0 0,-1 4 0-16,3 4 1 15,-3 2-1-15,-13 19 1 0,31-25-1 16,-31 25 1-16,31-11 0 16,-31 11 1-16,29 13-1 15,-14 6 0-15,-3 2 1 16,-3 8-1-16,-1 2 1 15,0 3-1-15,-6 5-1 16,2-5 1-16,-6-3 0 16,2-2-1-16,-4-10 1 15,2 0-1-15,2-19 0 0,-6 23 1 16,6-23-2 0,0 0 1-16,0 0 0 15,0 0 0-15,-15-27-1 16,15 27 1-16,-2-38-1 0,2 17 1 15,4-6 0-15,1 0-1 16,5-4 1-16,4 3-1 16,-1 5 1-16,6-2 0 15,-1 5 0-15,3 11 1 16,0 1-1-16,-2 6 0 16,1 8 0-16,-20-6 1 15,31 35-1-15,-22-10 0 16,1 3 1-16,-4-5-1 15,-1 10 0-15,-1-4 0 16,0-1 0-16,-2-5-2 16,2-1 0-16,-4-22-3 15,8 26-6-15,-8-26-29 0,0 0 0 16,0 0-2-16,0 0 2 16</inkml:trace>
  <inkml:trace contextRef="#ctx0" brushRef="#br0" timeOffset="16828.549">6633 6692 27 0,'0'0'36'16,"21"-15"1"-16,-21 15-1 16,0 0-13-16,18-8-6 15,-18 8-4-15,0 0-4 16,-24-11-3-16,24 11-1 16,-23 15-1-16,6 0-1 15,-8 1 0-15,0 9-1 16,0 3-1-16,0 9 0 15,3-3 0-15,7 1-1 16,5-4 1-16,6-3-2 16,8-3 1-16,-4-25 0 0,22 27-1 15,-22-27 0-15,34-4 0 16,-16-5 1-16,-1-7-1 16,0-5 0-16,-1 0 0 15,-5-2 0-15,-1 2 1 16,0 0 0-16,-6 4 0 15,-4 17 0-15,7-18 0 16,-7 18 1-16,0 0-1 16,20 18 1-16,-20-18-1 15,28 34 0-15,-8-9 0 16,-1 2 1-16,0 4-1 16,3 5 1-16,-5 1 0 15,-2 3 0-15,-5 2 0 0,-4 2 0 16,-8 2 0-16,-2-2 0 15,-2-5 0-15,-5-7-1 16,-7-3 1 0,-3-8-2-16,-2-7 0 0,-6-7-2 15,2-1-4-15,-15-14-27 16,9-1-7-16,-4-7 0 16,6-7 0-16</inkml:trace>
  <inkml:trace contextRef="#ctx0" brushRef="#br0" timeOffset="19141.7862">6423 4761 1 0,'0'0'25'0,"0"0"3"15,0 0-5-15,0 0-8 16,0 0-2-16,0 0-1 16,0 0-1-16,0 0-1 0,0 0-2 15,0 0 0-15,0 0 0 16,0 0-2-16,0 0-1 15,0 0-1-15,0 0-1 16,0 0 0-16,0 0 0 16,7-22 0-16,-7 22-1 15,2-19 1-15,-2 19-1 16,2-28 0-16,-4 10 0 16,6 1 0-16,-2-4 0 15,2 2-1-15,-2-4 0 16,2 0 0-16,-2-2 0 15,2 2 0-15,-4-4 0 16,2 4 0-16,-2-2 0 0,0 6-1 16,0-4 1-16,1 5 0 15,-1-5 0-15,0 2 0 16,2-2-1 0,0-2 0-16,0 2 1 0,0 2-1 15,-2 0 0-15,0-2 0 16,0 6 1-16,2 0-2 15,-2-1 1-15,0 18 1 16,0-28-1-16,0 10 0 16,2-1 0-16,-2 2 0 15,0 0 0-15,0 17 0 16,2-29 0-16,-2 29 1 16,2-25-1-16,-2 25 0 0,0-23 0 15,0 23 0-15,0-27 0 16,0 27 0-1,2-27 0-15,-2 27 0 16,0-31 0-16,0 31 0 0,4-26 0 16,-4 26 0-16,4-23 0 15,-4 23 0-15,3-22-1 16,-3 22 1-16,4-19 0 16,-4 19 0-16,2-19 0 15,-2 19 0-15,2-17-1 16,-2 17 1-16,0 0 0 15,2-21 1-15,-2 21-1 0,0 0-1 16,4-19 1-16,-4 19 0 16,0 0 0-1,2-22 0-15,-2 22 0 16,0 0 0-16,4-21-1 16,-4 21 2-16,0 0-1 0,0 0 0 15,2-19 0-15,-2 19 0 16,0 0 0-16,0 0 0 15,0 0 0-15,0 0 1 16,0 0-2-16,2-19 1 16,-2 19 0-16,0 0 0 15,0 0 0-15,0 0 0 16,0-21 0-16,0 21-1 16,0 0 1-16,0 0 0 15,0 0 0-15,0 0 1 16,1-19-1-16,-1 19 0 15,0 0 0-15,0 0 0 0,0 0 0 16,-7-18 1-16,7 18-1 16,0 0 0-16,0 0 0 15,0 0 0-15,0 0 0 16,0 0 0-16,0 0 0 16,0 0 0-16,0 0 0 15,0 0 0-15,0 0 0 16,0 0 0-16,0 0 0 15,0 0 1-15,0 0-1 16,0 0 0-16,0 0 0 16,0 0 0-16,0 0 0 15,-18 10 0-15,18-10 0 16,0 0 0-16,0 0 0 0,-23 21 0 16,23-21 0-16,-19 25 0 15,19-25 0-15,-27 27 1 16,27-27-1-16,-27 31 0 15,27-31 0-15,-27 30 1 16,27-30 0-16,-25 25-1 16,25-25 0-16,-17 19 0 15,17-19 1-15,0 0-1 16,-24 20-1-16,24-20 2 16,0 0-2-16,0 0 1 15,0 0 0-15,-17 5 0 16,17-5-1-16,0 0 1 15,12-23 0-15,-12 23 0 0,13-28 0 16,-7 7 0-16,5 1-1 16,-1 3 1-16,0-2 0 15,-1 2 0-15,-1-3 0 16,-8 20 0-16,17-26 0 16,-17 26 0-16,16-18 0 15,-16 18 0-15,0 0 0 16,19-15 1-16,-19 15-1 15,0 0 0-15,0 0 1 16,21 27-1-16,-21-27 1 16,10 31 0-16,-6-14-1 15,0 2 1-15,-4 0-1 16,0-19 1-16,4 29-1 0,-4-29-1 16,2 19 0-16,-2-19-2 15,0 0-1-15,0 0-4 16,17 35-12-16,-17-35-21 15,0 0 0-15,17-4 0 16,-17 4 1-16</inkml:trace>
  <inkml:trace contextRef="#ctx0" brushRef="#br0" timeOffset="20048.2449">6864 3581 35 0,'0'0'34'0,"0"0"-1"16,24 6-9-16,-24-6-8 15,0 0-3-15,0 0-1 16,0 0-3-16,0 0-1 16,0 0-2-16,0 0 0 15,0 0-2-15,-4 23 0 16,4-23-1-16,0 32-1 16,2-13 0-16,0 3-1 15,-2 4 1-15,-2-3-1 16,0 4 0-16,0-2 0 0,0 0 0 15,0-2-1-15,0-2 0 16,-2-3 1-16,4-18-1 16,-2 24 0-16,2-24 0 15,0 0 0-15,6 20 0 16,-6-20 1-16,17 2-1 16,-17-2 0-16,25-4 0 15,-5 0 0-15,-3 0 0 16,6-4 0-16,-2 3-1 15,3-1 1-15,-3-4-2 16,2 5-1-16,-23 5-3 16,40-14-5-16,-40 14-27 15,14-23-2-15,-14 23 1 0,12-21-2 16</inkml:trace>
  <inkml:trace contextRef="#ctx0" brushRef="#br0" timeOffset="20360.7432">7214 3698 43 0,'0'0'38'0,"15"23"-1"16,-15-23 2-16,0 0-22 0,0 0-5 15,0 21-3-15,6 0-3 16,-6-2-1-16,4 10-2 16,-2-6 0-16,1 6-2 15,-1-2 0-15,0-2 0 16,2-6-2-16,-4-19-1 16,6 25-4-16,-6-25-24 15,0 0-10-15,-8-29 1 16,8 12-2-16</inkml:trace>
  <inkml:trace contextRef="#ctx0" brushRef="#br0" timeOffset="20501.3743">7202 3583 36 0,'21'-6'30'15,"-21"6"0"-15,18 2-2 16,-18-2-43-16,0 0-12 15,32 2-2-15,-32-2 0 16</inkml:trace>
  <inkml:trace contextRef="#ctx0" brushRef="#br0" timeOffset="20954.512">7622 3512 41 0,'22'2'36'0,"-22"-2"2"16,0 0 0-16,13 21-19 16,-36-25-6-16,23 4-5 15,-39 27-2-15,16-6-3 16,-8-2 0-16,4 8-1 15,-1-2-1-15,6 0-1 16,3 2 1-16,6-2-1 16,7-2 1-16,4-4 0 0,4 2-1 15,5 0 1-15,1 0 0 16,6 4 0 0,1-2 0-16,1 0 0 15,-3-4 0-15,2 4 0 0,-1-2-1 16,-6-1 1-16,1-1-1 15,-7-2 1-15,-2-17-1 16,-2 27 0-16,2-27-1 16,0 0-2-16,-15 23-1 15,-4-36-7-15,19 13-29 16,-18-20 0-16,1 5-1 16,-4-6 1-16</inkml:trace>
  <inkml:trace contextRef="#ctx0" brushRef="#br0" timeOffset="21157.6473">7327 3855 48 0,'24'0'37'16,"-24"0"1"-16,34 0-2 15,-13-11-22-15,10 11-5 16,-9-12-3-16,6 8-4 15,-1 2-4-15,-7-11-6 16,14 9-23-16,-14-2-7 16,-20 6 1-16,23-17-1 15</inkml:trace>
  <inkml:trace contextRef="#ctx0" brushRef="#br0" timeOffset="21517.0501">7837 3623 50 0,'0'0'38'0,"17"4"-1"15,-17-4 1-15,0 0-24 16,17 34-5-16,-17-34-1 0,14 39-4 16,-10-18 1-16,7 10-2 15,-3-5 0-15,0-3-2 16,-3-1 1-16,1-5-2 16,-6-17 1-16,6 25-1 15,-6-25-2-15,0 0-3 16,4 19-5-16,-21-19-27 15,17 0-3-15,-20-19 0 16,20 19 1-16</inkml:trace>
  <inkml:trace contextRef="#ctx0" brushRef="#br0" timeOffset="21706.7813">7719 3727 62 0,'0'0'40'15,"35"7"-2"-15,-4-1 1 16,-8-15-29-16,23 16-2 0,-13-13-2 16,7 8-4-16,-1 0-2 15,-8-9-6-15,17-3-31 16,-25 4-2 0,-4 0 0-16,-19 6-2 0</inkml:trace>
  <inkml:trace contextRef="#ctx0" brushRef="#br0" timeOffset="24639.6504">6618 4941 9 0,'0'0'26'0,"0"0"1"0,-6-17-9 15,6 17-4-15,0 0-1 16,4 19 0-16,-4-19-1 16,0 0-2-16,0 0-2 15,0 0 0-15,0 0-2 16,0 0-1-16,0 0 0 16,0 0-1-16,0 0-1 15,0 0 0-15,0 0 0 16,0 0-1-16,0 0 1 0,0 0-1 15,0 0 1 1,0 0-2-16,0 0 1 16,0 0-1-16,0 0 0 15,21-2 0-15,-21 2-1 0,29-4 1 16,-10 2-1-16,0-2 1 16,1 2 0-16,3-1 0 15,-4 3-1-15,4 0 1 16,0 0 0-16,1-2-1 15,1 2 0-15,4 0 1 16,3-2-1-16,-1 0 0 16,0 0 1-16,2-2-1 15,-2 0 1-15,0 2-1 16,-4-3 1-16,0 3-1 16,-6 0 1-16,0 2-1 15,0-2 0-15,-1 2 0 16,1 0 1-16,-2 2-1 0,0 0 0 15,1-4 0-15,-1 4 0 16,0-2 0-16,2 0 0 16,-1 0 1-16,1 0-1 15,2-4 0-15,0 2 0 16,-2 2 0-16,-1-2 0 16,-1-2 1-16,-2 2-1 15,1 0 0-15,-18 2 1 16,29-2-1-16,-29 2 0 15,30-4 0-15,-30 4 0 16,33-3 0-16,-15 1 0 16,-1-2 0-16,0-2 0 15,-17 6 0-15,31-6 0 0,-31 6 0 16,29-5 0-16,-29 5 0 16,27 2 0-16,-27-2 0 15,27-2 1-15,-27 2-1 16,25-4 0-16,-25 4 0 15,27 0 0-15,-27 0 0 16,29-8 0-16,-29 8 0 16,29 0 0-16,-29 0 0 15,25-6 1-15,-25 6-1 16,18-2 0-16,-18 2 0 16,0 0 0-16,0 0 1 15,0 0-1-15,17 6 0 0,-17-6 0 16,0 0 0-16,0 0 1 15,0 0-1-15,0 0 0 16,0 0 0-16,0 0 1 16,17 6-1-16,-17-6 0 15,0 0 0-15,0 0 0 16,0 0 0-16,0 0 0 16,0 0-1-16,0 0 0 15,0 0-1-15,0 0-1 16,0 0-6-16,0 0-25 15,0 0-8-15,0 0 2 16,-4-19-2-16</inkml:trace>
  <inkml:trace contextRef="#ctx0" brushRef="#br0" timeOffset="25467.957">7908 4701 31 0,'0'0'32'16,"0"0"-4"-16,0 0-6 15,-17-2-6-15,17 2-1 16,0 0-3-16,-2 19-1 16,2-19-2-16,0 0-1 15,-22 6-2-15,22-6-1 16,0 0-2-16,0 0-1 16,4 19 0-16,-4-19-1 15,22 8 0-15,-5-2 0 16,4-1 0-16,0 3-1 15,2 0 1-15,3-4 0 16,1 1-1-16,-2 1 0 16,-2-2 1-16,-4 4-1 0,-19-8 0 15,29 17 1-15,-29-17 0 16,6 27 0-16,-18-8 0 16,-1 4 2-16,-5 2-1 15,-1 0 1-15,-4-6-1 16,2 6 1-16,-1-8-1 15,22-17 0-15,-28 25-1 16,28-25 0-16,-24 10-1 16,24-10 0-16,-21 11-1 15,21-11 0-15,-23 18-2 16,6-15-3-16,17 20-21 16,0-23-14-16,-27 14-2 0,27-14 2 15,-18-2-1-15</inkml:trace>
  <inkml:trace contextRef="#ctx0" brushRef="#br0" timeOffset="26296.1207">8602 4780 25 0,'0'0'34'16,"0"0"1"-16,0-29-5 15,0 29-8-15,0 0-6 16,0 0-4 0,2-19-2-16,-2 19-3 0,0 0 0 15,0 0-2-15,0 0-1 16,10 19 0-16,-12-2-1 15,6 6 0-15,-4 4-1 16,4 4 0-16,0 5 1 16,1 6-1-16,1-1 0 15,2-1-1-15,-2-9 1 16,5-1-1-16,-7-5 1 16,4-7-2-16,-8-18 0 0,11 23 0 15,-11-23-1-15,0 0 0 16,0 0-1-1,0 0-2-15,4-21-2 16,-15-4-5-16,11 25-16 0,3-29-15 16,-8 8 0-16,-11-8 1 15,5-2 0-15</inkml:trace>
  <inkml:trace contextRef="#ctx0" brushRef="#br0" timeOffset="26702.4024">8251 4751 32 0,'0'0'33'16,"0"0"3"-16,0 0-5 16,20 23-15-16,-20-23-2 15,17-6-2-15,-17 6-3 16,29 0-2-16,-10-4-1 16,18 4 0-16,-1-7-1 15,18 3-1-15,0-8 0 16,12 3-1-16,0-7 0 15,-1 3-1-15,-3-2-1 0,-6 1 0 16,-8 7 0-16,-7-1-1 16,-12 6-1-16,-12 2 0 15,-17 0-3-15,0 0-3 16,29 13-32-16,-29-13-3 16,0 0 1-16,-21 0 0 15</inkml:trace>
  <inkml:trace contextRef="#ctx0" brushRef="#br0" timeOffset="28599.0838">6274 4973 44 0,'0'0'26'0,"0"0"-4"0,0 0-2 16,0 0-4-1,0 0-5-15,0 0-1 16,0 0-4-16,0 0 1 0,-6-17-3 15,6 17 1-15,0 0-2 16,-21 0 1-16,21 0-1 16,-23-2-1-16,23 2 0 15,-23 0 0-15,23 0-1 16,-21-2 0-16,21 2 0 16,-25-2 0-16,25 2 0 15,-31 2 0-15,12 0 0 16,-1 2 0-16,-1 0 1 15,0 0-1-15,0 2-1 16,-1-5 1-16,5 1 0 16,-2 0-1-16,-1 0 0 15,1 2 1-15,2-2 0 0,17-2 0 16,-33 6 1-16,33-6-1 16,-33 5-1-16,33-5 2 15,-31 4-1-15,31-4-1 16,-27-2 0-16,27 2 1 15,-29 0-2-15,29 0 1 16,-27 2 0-16,27-2 0 16,-27-2 0-16,27 2 0 15,-25 2 2-15,25-2-3 16,-21 0 1-16,21 0 0 16,-21 0 1-16,21 0-1 15,-23 2 2-15,23-2-2 16,-27 2 0-16,27-2 1 0,-31 4 0 15,14-2-1-15,-1 0 0 16,1 2 0-16,-1-2 0 16,1 0 0-16,0 1 0 15,-3-3 0-15,1 2 0 16,2 0 1-16,-1 2 0 16,18-4 0-16,-29 2-1 15,29-2 1-15,-17 0-1 16,17 0 1-16,0 0-1 15,-21 6 0-15,21-6 1 16,0 0-1-16,-21-2 0 16,21 2 0-16,0 0 1 15,-23 0-1-15,23 0 0 0,0 0 0 16,0 0 0-16,-20-4 1 16,20 4-2-16,0 0 1 15,0 0 1 1,-19 2-1-16,19-2 0 0,-17-2 0 15,17 2 1-15,-24 0-1 16,24 0 0-16,-21 0 0 16,21 0 0-16,-17-2 0 15,17 2 0-15,0 0 0 16,-23 0-1-16,23 0 1 16,0 0 1-16,-20 2-1 15,20-2 0-15,0 0 1 16,-19 4 0-16,19-4-1 0,0 0 2 15,0 0-2-15,0 0 1 16,0 0-1 0,-17 7 0-16,17-7 0 15,0 0 0-15,0 0 0 0,0 0 0 16,0 0 0-16,0 0 1 16,0 0-1-16,0 0 0 15,0 0 1-15,0 0-1 16,-21-9 0-16,21 9-1 15,0 0 2-15,0 0-1 16,-20-6-1-16,20 6 1 16,0 0 0-16,-19-4-1 0,19 4 0 15,0 0 0-15,-17-9-4 16,17 9-9-16,0 0-28 16,0 0 1-1,-12-20-3-15,10 3 2 0</inkml:trace>
  <inkml:trace contextRef="#ctx0" brushRef="#br0" timeOffset="30109.5072">5046 4795 25 0,'0'0'31'15,"0"0"-3"-15,17-4-6 16,-17 4-2-16,0 0-3 16,21 2-3-16,-21-2-3 15,0 0-3-15,0 0-2 16,0 0-1-16,-23 0-1 16,23 0-2-16,-25 23 1 0,10-6-2 15,-5 1 1-15,1 3-1 16,0 0 0-16,1 0-1 15,3 0 2-15,-1-4-1 16,3 1 0-16,13-18 0 16,-27 30 0-16,27-30 0 15,-25 27 1-15,25-27-2 16,-21 21 1-16,21-21-1 16,0 0 0-16,0 0 0 15,0 0 0-15,0 0 0 16,0 0 0-16,0 0 0 15,-8 19 1-15,8-19 0 16,0 0-1-16,19 16 1 0,-19-16 0 16,19 6 0-16,-19-6 0 15,26 7 1 1,-26-7-1-16,27 12 0 16,-27-12 0-16,30 15 0 0,-30-15 0 15,35 19 1-15,-17-11-2 16,-1-2 1-16,0-4-1 15,-17-2 1-15,29 3-1 16,-29-3 1-16,18 2-1 16,-18-2 0-16,0 0 0 15,0 0 0-15,0 0 0 16,0 0-2-16,0 0-1 16,0 0-5-16,25-5-33 0,-25 5 0 15,0 0-1 1,0 0 1-16</inkml:trace>
  <inkml:trace contextRef="#ctx0" brushRef="#br0" timeOffset="30953.6684">4521 4317 27 0,'8'-17'37'0,"-8"17"1"16,0 0-2-16,-12-25-14 15,12 25-6-15,0 0-5 16,0 0-3-16,0 0-3 15,0 0-1-15,0 0 0 16,0 0-1-16,8 31 0 16,-2-10-1-16,-3 2 0 15,5 4 0-15,2 2 0 16,-1 1-1-16,-1 5 0 16,2-6 0-16,-2-2-1 15,1-4 1-15,-3 0-1 16,-6-23 0-16,8 28 0 15,-8-28 0-15,0 0 0 0,0 0-1 16,0 0 0-16,0 0-2 16,0 0 1-16,0 0-4 15,-10-25-4 1,-7-11-6-16,21 9-24 0,-18-4 0 16,2-1-1-16,-3-7 1 15</inkml:trace>
  <inkml:trace contextRef="#ctx0" brushRef="#br0" timeOffset="31297.418">4425 4245 10 0,'48'-10'30'0,"-17"-3"-2"0,1-9-4 16,26 21-3-16,-19-17-1 15,28 32-4-15,-26-20-2 16,21 27-3-1,-24-9-2-15,8 20-1 0,-13-1-3 16,0 11 0-16,-14-2-2 16,-1 6 1-16,-14-7-1 15,-4-1-1-15,-6-5 0 16,-8-5 0-16,-9-5 0 16,-8 1-1-16,-3-7 0 15,-5-6-1-15,0 1 1 16,1-5-1-16,1 3-1 15,4-2 0-15,6-4-2 0,4-12-5 16,23 8-32 0,0 0-1-16,0 0 0 15,0 0-1-15</inkml:trace>
  <inkml:trace contextRef="#ctx0" brushRef="#br0" timeOffset="39779.9676">12298 3335 34 0,'0'0'35'16,"0"0"0"-16,0 0 1 16,-6-17-18-16,6 17-6 15,0 0-4-15,0 0-2 0,0 0-2 16,0 0-1-16,0 0 0 16,0 0 0-16,0 0-1 15,0 0 1-15,0 0 0 16,0 0-1-16,0 0 0 15,0 0 0-15,0 0-1 16,0 0-1-16,0 0 0 16,0 0 1-16,8-21-1 15,-8 21 1-15,6-31-1 16,-6 31 1-16,2-32 0 16,-2 32 0-16,-6-25 0 15,6 25 0-15,0 0 0 16,-20-18-1-16,20 18 1 0,-27 16 0 15,8-1 0-15,-6 10 0 16,-6 2 0-16,0 8-1 16,1 3 1-16,1 4-1 15,4 0 0-15,7-5 1 16,12 1-1-16,6-1-1 16,14-5 1-16,5-1 0 15,8 1-1-15,2-9 0 16,4 0-1-16,-4-5-1 15,4 3-3-15,-12-25-7 16,25 12-26-16,-19-16-2 16,2-4 2-16,-4-9-2 15</inkml:trace>
  <inkml:trace contextRef="#ctx0" brushRef="#br0" timeOffset="40514.3688">12657 3370 53 0,'0'0'39'0,"0"0"-1"15,19-6 2-15,-19 6-27 16,0 0-1-16,-27 25-2 16,12 4-3-16,-16-4-1 15,2 5-3-15,-8 5-1 16,4 0-1-16,-1-3 0 0,9-1 0 15,7-4-1-15,9-6-1 16,9-21 1-16,3 27 0 16,-3-27 1-16,29-2-2 15,-7-10 2-15,-3-5-2 16,0-2 1-16,0-4 0 16,-1-4-1-16,-5 0 1 15,-1-2 0-15,-3 2-1 16,1 4 1-16,-2-2-1 15,1 2 1-15,1 2 0 16,2 4 1-16,-12 17-1 16,29-23 0-16,-10 19 0 0,-2 6 1 15,4 10 0-15,1 1-1 16,3 8 1-16,-2 6 0 16,0 8 0-16,-6 1 1 15,1 4-1 1,-5-1 0-16,-3-3 0 0,-8-3 1 15,-4-6-2-15,0-4 0 16,2-23 1-16,-12 19-1 16,12-19-1-16,0 0 1 15,-19-21 0-15,17-4-1 16,4-4 1-16,6-4-2 16,3-3 1-16,5-1 0 15,-1-1 1-15,7 7-1 0,1 6 1 16,2 8 0-1,2 10 0-15,-2 5 1 16,2 9-1-16,-4 7 1 16,2 9-1-16,-2 0 1 0,-2 6-1 15,-5 3 1-15,-3-3-1 16,-3 0 0-16,-6-4 0 16,0-4 0-16,-4-21-2 15,-2 28 0-15,2-28-5 16,0 0-8-16,0 0-27 15,0 0 1-15,17-38-2 16,-1 11 2-16</inkml:trace>
  <inkml:trace contextRef="#ctx0" brushRef="#br0" timeOffset="40905.008">13503 3332 58 0,'0'0'39'0,"-21"11"0"15,-4 2 1-15,-17-5-25 16,9 17-6-16,-11-12-4 16,9 9-1-16,0-7-1 15,14-2-2-15,21-13-1 16,0 0 0-16,29 16 0 16,7-18-1-16,13 0 1 15,5 2 0-15,4 0 0 16,1 6 1-16,-3-1 0 15,-7 13 1-15,-13-5 0 16,-5 10 1-16,-14 0-1 16,-11 2 1-16,-19-2-1 0,-7 2 0 15,-9-6 0-15,-3-3-2 16,-5-5 1-16,-2-1 0 16,3-8-1-16,1-8-1 15,8-4 0-15,4-11-1 16,9 4-2-16,1-18-3 15,15 14-5-15,-12-29-10 16,28 14-18-16,-9-4-1 16,12 1 0-16,1 1 2 15</inkml:trace>
  <inkml:trace contextRef="#ctx0" brushRef="#br0" timeOffset="41108.3044">13638 3184 53 0,'26'-16'38'0,"-5"11"1"0,-21 5 1 16,42 32-21-16,-42-32-6 15,12 56-3-15,-8-22-4 16,7 18-1-16,-3-4-2 16,5 6 0-16,-1-12-2 15,3 0-1-15,-3-5 0 16,-2-10 0-16,1-4-2 16,-11-23-2-16,14 25-3 15,-14-25-27-15,0 0-7 16,-27-27 0-16,27 27 0 15</inkml:trace>
  <inkml:trace contextRef="#ctx0" brushRef="#br0" timeOffset="41280.1737">13592 3481 72 0,'0'0'37'0,"0"0"2"16,43-23-2-16,5 17-30 15,-4-7-2-15,14 5-1 16,-2 1-3-16,-2-3-4 15,6 22-10-15,-20-11-25 16,-3 3 0-16,-8 0-1 16,-4 0 1-16</inkml:trace>
  <inkml:trace contextRef="#ctx0" brushRef="#br0" timeOffset="41764.5819">14508 3399 68 0,'18'-8'40'0,"-18"8"0"16,0 0 0-16,0 0-27 0,0 0-4 16,19 0-3-16,-4 17 0 15,-15-17-3 1,33 37 0-16,-13-14-1 16,3 7 1-16,-2-3-2 0,0 2 1 15,-5-6-1-15,-1-6 0 16,-15-17 1-16,19 23-1 15,-19-23 0-15,0 0 0 16,0 0 1-16,0 0-2 16,20-28 1-16,-15 5-1 15,1 0 0-15,2-8 0 16,1-4 0-16,1-3 0 16,4 3-1-16,-1 1 1 15,1 5-1-15,-3 4 0 16,3 8-1-16,-3-2-3 15,-11 19-4-15,0 0-31 16,20-16-2-16,-20 16-2 0,0 0 2 16</inkml:trace>
  <inkml:trace contextRef="#ctx0" brushRef="#br0" timeOffset="42202.0997">14294 3130 66 0,'0'0'35'0,"0"0"1"15,-2-27-10-15,24 33-16 16,-22-6-2-16,38-11-2 16,-15 3-2-16,16 4-2 15,-1-6 1-15,7 5-2 16,-5-5 0-16,3 2 0 16,-7-1 0-16,-1 1 0 15,-8 0 0-15,-6 1 0 16,-21 7 0-16,18-19 1 15,-18 19-1-15,0 0 0 16,-29-18-1-16,11 11 1 0,-3-5-1 16,0 3-2-16,4 3-2 15,-9-19-10-15,26 25-24 16,-25-31-1-16,25 31 1 16,-7-25-1-16</inkml:trace>
  <inkml:trace contextRef="#ctx0" brushRef="#br0" timeOffset="42806.3995">15243 3460 47 0,'0'0'36'16,"-25"4"0"-16,25-4 1 16,0 0-23-16,0 0-3 15,0 0-3-15,0 0-2 16,25-4-2-16,0-2 0 0,16 2-1 16,5-3-1-1,16 3 0-15,3-2-1 16,5 0 0-16,-3-1 0 15,-3 3-1-15,-6-2 0 0,-10 0-2 16,-7 8-1-16,-24-15-9 16,10 9-26-16,-27 4-1 15,0 0 0-15,0 0-1 16</inkml:trace>
  <inkml:trace contextRef="#ctx0" brushRef="#br0" timeOffset="43154.3537">15664 3295 52 0,'0'0'36'15,"0"0"0"-15,0 0 1 16,13-17-26-16,20 28-2 0,-10-16-3 16,20 12 0-16,-7-9-2 15,14 6-1-15,-7-4-1 16,5 4 0-16,-7 0-1 15,-5 0 0-15,-7 0 1 16,-4 1-1-16,-25-5 1 16,25 21 0-16,-25-21 0 15,-7 29 1-15,-11-10-1 16,3 4 1-16,-8 0-1 16,-1-2-1-16,1 2 1 15,2-1-2-15,2-5 0 16,19-17-2-16,-23 23-3 15,1-31-22-15,22 8-13 0,0 0-2 16,-23-6 2-16,23 6-3 16</inkml:trace>
  <inkml:trace contextRef="#ctx0" brushRef="#br0" timeOffset="44328.8024">17052 3172 47 0,'0'0'36'16,"31"-21"1"-16,-31 21 0 16,-2-36-21-16,2 36-4 15,0 0-4-15,-17-10-2 0,-16 4-2 16,-3 10 0-16,-18-2-2 16,-4 8-1-16,-10-4 0 15,1 5 0-15,-5-3-1 16,9-3 0-16,5 3 1 15,10-4-1-15,13-2 0 16,10 0 0-16,7-4 0 16,18 2 1-16,-17-2-1 15,17 2 1-15,0 0-1 16,0 0 1-16,0 0-1 16,17-2 1-16,-17 2 0 15,27-2 0-15,-7 4-1 16,3 2 1-16,6 0 0 0,6 5 0 15,3 3 0-15,6 1-1 16,1 5 1-16,-3 1 0 16,1 0-1-16,-5 2 1 15,-3 0 0-15,-12 2 0 16,-9 0 0-16,-10 4 0 16,-14-2-1-16,-6 0 1 15,-11-2 0-15,-2-2-1 16,-5-4 1-16,-3 0-1 15,4-1 1-15,6-3-1 16,2-1 1-16,8-3-1 16,17-9 0-16,-23 21 0 15,23-21 1-15,-2 22-1 0,2-22 0 16,11 21 0-16,-11-21 1 16,27 19-1-16,-5-13 0 15,8-1 0-15,3-1 0 16,8 0 1-16,5-4-1 15,2-4 0-15,4 2 0 16,0-2 0-16,-1 3 0 16,-9 1 0-16,-1 0 0 15,-9 1 0-15,-7 1 0 16,-7 0 0-16,-18-2 0 16,21 8 0-16,-21-8 1 15,0 0-1-15,0 0 0 0,0 0 1 16,0 0-1-16,-25-8 0 15,25 8 0-15,-23-13 0 16,23 13-1-16,-21-23 0 16,21 23-2-16,-12-27-2 15,12 27-2-15,-4-42-6 16,4 42-28-16,14-41-2 16,-9 22 2-16,-3-6-1 15</inkml:trace>
  <inkml:trace contextRef="#ctx0" brushRef="#br0" timeOffset="44750.7126">17106 3063 64 0,'0'0'37'0,"-9"-17"2"15,9 17 0-15,0 0-27 16,0 0-3 0,0 0-3-16,0 0-1 0,-2 27-1 15,2-27-1-15,-10 32-2 16,6-9 1-16,2-4-3 16,4 6 0-16,-2-25-2 15,8 37-5-15,-8-37-20 16,0 0-12-16,17 2-1 15,-17-2 1-15</inkml:trace>
  <inkml:trace contextRef="#ctx0" brushRef="#br0" timeOffset="45157.0975">17444 3036 64 0,'10'-17'40'16,"-10"17"0"-16,0 0 1 15,0 0-24-15,0 0-7 16,0 0-2-16,0 0-2 15,17 32-1-15,-13-5-2 16,4 8-1-16,-3 3 0 16,5 6 0-16,0 2-1 0,-1 2 0 15,3-5 0-15,-1-1-1 16,-1-12 0-16,0-3 0 16,-3-9 0-16,-7-18-1 15,12 17 0-15,-12-17-1 16,0 0-2-16,0 0-3 15,19-14-9-15,-23-3-27 16,6 0 1-16,-5-10-1 16,-1 0 2-16</inkml:trace>
  <inkml:trace contextRef="#ctx0" brushRef="#br0" timeOffset="45407.0949">17332 3027 56 0,'0'0'38'0,"0"0"0"15,25-12 0-15,-19-5-25 16,36 19-2-16,-13-14-4 16,18 12-1-16,-5-4-3 15,10 0-2-15,2 6-1 16,-4-2-1-16,6 4-3 15,-15-11-5-15,15 22-17 16,-22-19-12-16,-12 8-2 0,-22-4 2 16,0 0-1-16</inkml:trace>
  <inkml:trace contextRef="#ctx0" brushRef="#br0" timeOffset="45610.2253">17483 3176 64 0,'0'0'37'0,"0"0"1"15,34 10 0-15,-9-1-29 16,-3-22-2-16,14 11-3 16,-3-6-3-16,-6-7-11 0,10 9-26 15,-5 0-2-15,-5 1 0 16,2-3 0-16</inkml:trace>
  <inkml:trace contextRef="#ctx0" brushRef="#br0" timeOffset="46079.008">18135 3238 65 0,'0'0'37'15,"0"0"1"-15,0 0-2 16,0 0-29-16,38 9-1 0,-17-13-2 16,10 2-2-16,-2-3-2 15,0-1-2-15,6 12-6 16,-35-6-27-16,38-10-2 16,-16 10 0-16,-22 0-1 15</inkml:trace>
  <inkml:trace contextRef="#ctx0" brushRef="#br0" timeOffset="46282.1309">18100 3303 67 0,'0'0'37'0,"27"7"-2"0,-10 5-8 15,-17-12-18-15,46-6-4 16,-20 0-2-16,2-1-6 15,7 13-10-15,-4-6-23 16,-6-8 0-16,2 4-1 16,-8-6 2-16</inkml:trace>
  <inkml:trace contextRef="#ctx0" brushRef="#br0" timeOffset="46844.6477">18889 3080 53 0,'0'0'38'16,"0"0"1"-16,7-19 0 0,-7 19-22 16,0 0-5-16,0 0-3 15,-19 8-2-15,8 13-1 16,-11 2-2-16,5 11 0 15,-4 5-1-15,3 5-1 16,1 2 0-16,7 2 0 16,8-2-1-16,6-4 0 15,10-5-1-15,9-9 1 16,6-5-1-16,11-11 1 16,3-8-1-16,3-8 0 15,0-10 0-15,1-7 0 16,-7-7 1-16,-5-1-1 15,-10-10 0-15,-12-3 1 0,-13 2 0 16,-7 0-1-16,-7-1 1 16,-11 7-1-16,-8 5 0 15,-7 0-1 1,-1 14-3-16,-9-2-5 0,12 17-33 16,-5 0-1-16,5 7-1 15,3-1 1-15</inkml:trace>
  <inkml:trace contextRef="#ctx0" brushRef="#br0" timeOffset="54996.7861">14032 4645 28 0,'0'0'33'15,"0"0"3"-15,6-21-11 16,-6 21-3-16,0 0-2 15,17-5-3-15,-17 5-4 0,0 0-3 16,0 0-3-16,0 0-1 16,0 0-1-1,0 0-2-15,0 0 0 16,0 0 0-16,4 34-2 0,0-3 2 16,0 1-2-16,5 9 1 15,-5-1-1-15,4 6 1 16,-4-2-1-16,2 0 0 15,-3-7 1-15,3-7-1 16,-2-7 0-16,-2-3-1 16,-2-20 1-16,8 23-2 15,-8-23 1-15,0 0-1 0,0 0-1 16,0 0-2 0,13-18-1-16,-17-3-4 15,4 21-7-15,0-27-26 16,2 4 0-16,-9-5-1 15,5-3 1-15</inkml:trace>
  <inkml:trace contextRef="#ctx0" brushRef="#br0" timeOffset="55449.9303">13671 4500 17 0,'0'0'34'0,"-29"-6"1"15,29 6 0-15,0 0-12 16,-32-4-5-16,32 4-3 15,0 0-5-15,0 0-2 16,-18 4-1-16,18-4-2 16,0 0 0-16,0 0-1 15,0 0 0-15,33-2-1 16,-16-2 1-16,8 4-2 16,6-4 0-16,12 4 0 15,1-3 0-15,6-1-1 16,8-4 0-16,-4 0-1 0,4 1 0 15,-8-3-1-15,-4 0-1 16,-11 1-1-16,-2 5-2 16,-33 4-7-16,42-15-30 15,-42 15 0-15,0 0-1 16,0 0 1-16</inkml:trace>
  <inkml:trace contextRef="#ctx0" brushRef="#br0" timeOffset="56059.5668">14570 4621 17 0,'0'0'35'0,"17"15"0"0,-17-15-1 16,0 0-9-16,45 0-4 16,-45 0-7-16,42-12-4 15,-21 3-4 1,16 5-1-16,-2-6-3 0,0 3-2 15,1-1 0-15,-5-4-4 16,2 14-2-16,-22-19-10 16,13 13-20-16,-24 4-3 15,0 0 0-15,-24 4 1 16</inkml:trace>
  <inkml:trace contextRef="#ctx0" brushRef="#br0" timeOffset="56340.8381">14543 4739 65 0,'0'0'37'0,"17"14"0"15,3-1-11-15,-20-13-13 16,46-5-3-16,-23-5-4 16,12 10-2-16,-8-4-1 15,4 6-1-15,-8-4-1 16,-2 0 0-16,-21 2-1 15,27-2 1-15,-27 2-1 16,0 0 0-16,0 0-1 16,0 0 0-16,17-4-1 0,-17 4-2 15,0 0-5 1,0 0-18-16,0 0-11 16,0 0-1-16,0 0 2 15</inkml:trace>
  <inkml:trace contextRef="#ctx0" brushRef="#br0" timeOffset="57814.0974">15496 4519 6 0,'0'0'32'0,"0"0"1"16,-21-2-3-16,21 2-8 15,-18-13-4-15,18 13-3 16,0 0-3-16,0 0-2 16,-19-31-2-16,19 31-2 15,0 0 0-15,0 0-1 0,0 0 0 16,0 0-1-16,0 0 0 15,0 0-1-15,12 21 0 16,1-2-1-16,1 6 0 16,5 8 0-16,0-3 0 15,4 5-1-15,0-1 0 16,-1 3 0-16,-3-5 0 16,-4-3 0-16,-1-6 0 15,-4-4-1-15,-10-19 0 16,9 22-1-16,-9-22 1 15,0 0-2-15,0 0 0 16,8-18-2-16,-8 18-3 0,2-38-3 16,-2 38-8-16,0-37-23 15,-4 9 0-15,-10-7 0 16,-3 3 2-16</inkml:trace>
  <inkml:trace contextRef="#ctx0" brushRef="#br0" timeOffset="58126.6455">15363 4421 18 0,'-37'-31'32'16,"37"31"0"-16,-27-40 2 16,23 13-15-16,33 20-3 15,-6-16-5-15,37 19-4 16,-2-6-1-16,23 22 0 16,-6-3 0-16,18 18-1 0,-14 0-1 15,0 17 1-15,-19-2-1 16,-8 14 0-1,-25-6-2-15,-12 3 1 16,-15-8-1-16,-19 3 0 0,-12-10 0 16,-7-6-1-16,-9-7 0 15,-3-5 0-15,-2-13-1 16,2 1 1-16,0-10-1 16,5-8-1-16,9 3-2 15,-1-12-5-15,37 19-20 16,-31-12-13-16,31 12 0 15,-6-19 0-15,6 19 0 16</inkml:trace>
  <inkml:trace contextRef="#ctx0" brushRef="#br0" timeOffset="58892.2741">16387 4548 51 0,'0'0'36'16,"0"0"2"-16,0 0-8 15,27 23-14-15,-27-23-5 16,29 0-3-16,-12-6-3 16,12 6-2-16,-4-6-1 15,4 0-2-15,0 4-2 16,-6-9-4-16,12 17-11 15,-14-14-21-15,-21 8 0 16,0 0-1-16,2-19 1 16</inkml:trace>
  <inkml:trace contextRef="#ctx0" brushRef="#br0" timeOffset="59064.3328">16281 4644 48 0,'17'7'37'0,"14"1"-1"0,4-4 0 16,5-12-23-16,11 14-9 16,-5 1-14-16,0-3-23 15,-17-8-1-15,-2 4-2 16,-27 0 1-16</inkml:trace>
  <inkml:trace contextRef="#ctx0" brushRef="#br0" timeOffset="60970.708">18028 4528 64 0,'0'0'39'0,"0"0"2"15,0 0 0-15,0 0-26 16,0 0-3-16,0 0-4 16,0 0-1-16,22 0-3 15,-22 0-1-15,15 22 0 16,-15-22-1-16,23 28-1 0,-9-8 1 15,1 1-1-15,1 2 0 16,3 0-1-16,-2 2 1 16,3-4-1-16,-3-2 1 15,0 0-1-15,1-7 1 16,-18-12-1-16,30 17 0 16,-30-17 0-16,24-2 0 15,-24 2 1-15,17-19-1 0,-17 19 1 16,13-37-1-1,-9 16 0-15,0-4 0 16,-2-2 0-16,0 2 1 16,0-1-2-16,-2 3 0 15,0 0 0-15,2 5-1 0,-2-1-1 16,0 19-3-16,2-29-5 16,17 14-31-16,-19 15-1 15,8-17 0-15,-8 17 0 16</inkml:trace>
  <inkml:trace contextRef="#ctx0" brushRef="#br0" timeOffset="61673.9783">18588 4214 43 0,'7'-17'36'15,"-7"17"1"-15,20-6-1 16,-22-15-16-16,31 23-8 16,-29-2-3-16,33-12-2 15,-16 6-2-15,8 6 0 16,-8-2-2-16,3 8 1 15,-20-6-2-15,23 18 0 16,-23-18 0-16,0 26-1 16,0-26 0-16,-23 37 0 15,5-16-1-15,-3 0 0 16,0-2 1-16,0 0 0 16,1-3 0-16,20-16-1 15,-27 17 1-15,27-17 0 0,0 0 0 16,0 0 0-16,0 0 1 15,0 0-1-15,0 0 0 16,0 0 0 0,18 17 0-16,-1-13 0 0,2-2 0 15,6 2 0-15,6-4 0 16,4 0 0-16,4 0 0 16,1 0-1-16,-1-4 1 15,-1 0-1-15,-3 0 1 16,-4-1-2-16,-8 1 1 15,-6 2-1-15,-17 2-2 16,0 0-1-16,22 6-3 16,-42-10-31-16,20 4-6 0,-21 0 1 15,21 0 0 1</inkml:trace>
  <inkml:trace contextRef="#ctx0" brushRef="#br0" timeOffset="66328.1424">17448 4233 14 0,'0'0'30'0,"0"0"-3"16,-21-10-5-16,21 10 0 16,0 0-2-16,0 0-1 15,0-17-4-15,0 17-2 16,0 0-2-16,0 0-3 16,0 0-2-16,25 8 0 15,-25-8-2-15,13 34 0 16,-5-9-2-16,4 10 1 15,-3 1-1-15,3 8-1 16,-5 1 1-16,3-3-1 0,-2-6 0 16,0-3 0-16,-1-4-1 15,-3-8 0-15,2-2 1 16,-6-19-1-16,4 21 0 16,-4-21 1-16,0 0-1 15,0 0 0-15,0 0 0 16,0 0 1-16,-8-19-1 15,8 19 0-15,6-33 0 16,3 12 0-16,9 2 0 16,5 0-1-16,4 5 1 15,4 5 0-15,2-1 0 16,-1 14 1-16,-1 6-1 16,-4 7 0-16,-2 6 0 0,-7 4 1 15,-3 3 0-15,-9-1-1 16,-2 0 1-16,-6-4 0 15,-8-4-1-15,-5-4 1 16,-12-3-1-16,-2-7 1 16,-8-1-2-16,-3-4 0 15,1 2-2-15,-9-12-5 16,23 4-33-16,-14 2-2 16,12 2 1-16,2-2-2 15</inkml:trace>
  <inkml:trace contextRef="#ctx0" brushRef="#br0" timeOffset="75471.1607">12919 6239 35 0,'-2'-24'36'15,"2"24"1"-15,-8-23 1 16,-7-8-19-16,15 31-4 16,0 0-4-16,0 0-1 15,0 0-3-15,0 0-1 16,12 29 0-16,1 9-2 16,-3 4 1-16,5 16-2 15,1 1 1-15,-1 10-3 0,0-2 0 16,-1 4 1-16,-1-13-2 15,-3-3 0 1,4-10 0-16,-5-13 0 16,1-5-1-16,-1-10 0 0,-9-17-2 15,0 0-1-15,26-3-2 16,-32-28-8-16,19 2-26 16,-19-7-2-16,1-7 1 15,-11-10 0-15</inkml:trace>
  <inkml:trace contextRef="#ctx0" brushRef="#br0" timeOffset="75783.6882">12558 6107 44 0,'-21'-13'33'15,"4"-6"3"-15,17 19-1 0,6-20-22 16,-6 20-3-16,65-9-2 15,-13 7-2-15,31 17-1 16,6-3-1-16,11 11-1 16,-1 4 1-16,-3 11-2 15,-11 0 2-15,-14 8-2 16,-19-3 1-16,-23 1 0 16,-27-2 0-16,-17-2-1 15,-20-7-1-15,-13-5 1 16,-12-10-2-16,-8-7 0 15,-1-3-2-15,-4-14-2 16,19 16-8-16,-6-18-27 0,21-3-1 16,8-7 0-16,31 18-1 15</inkml:trace>
  <inkml:trace contextRef="#ctx0" brushRef="#br0" timeOffset="76299.4841">13604 6458 36 0,'0'0'35'0,"-2"23"1"16,2-23 0-16,35-8-17 15,-1 18-8-15,-13-20-3 16,22 12-3-16,-5-11-2 15,7-1-2-15,-3 3-3 16,-9-11-3-16,9 16-9 16,-16-7-20-16,-26 9-2 15,17-12 1-15,-17 12-1 16</inkml:trace>
  <inkml:trace contextRef="#ctx0" brushRef="#br0" timeOffset="76471.3546">13637 6504 44 0,'0'0'36'16,"-27"25"1"-16,27-25 0 0,17 23-14 16,-17-23-11-16,42 4-3 15,-19-6-3-15,18 2-4 16,1 0-3-16,-3-15-10 16,11 3-26-16,-11-1-1 15,-8-1 0-15,-1-1-1 16</inkml:trace>
  <inkml:trace contextRef="#ctx0" brushRef="#br0" timeOffset="77502.7986">14557 6168 13 0,'-24'-17'35'16,"24"17"0"-16,0 0 2 15,-17-38-13-15,17 38-3 16,-6-21-6-16,6 21-3 16,0 0-2-16,0 0-3 15,0-23-1-15,0 23-2 16,0 0 0-16,0 0-1 0,18 27-1 16,-7-6 1-16,-1 4 1 15,3 9-2-15,-1 3 1 16,1 9-1-1,-1 2 2-15,0-2-3 0,-3 0 2 16,1 0-2-16,-2-6-1 16,-1-7 0-16,-1-7 0 15,-2-6 0-15,-4-20-1 16,8 25 0-16,-8-25-1 16,0 0 0-16,0 0-2 15,-2-20-3-15,2 20-6 16,-12-19-28-16,10-2-2 15,-9-12 1-15,1 1 0 0</inkml:trace>
  <inkml:trace contextRef="#ctx0" brushRef="#br0" timeOffset="77817.6294">14290 6075 50 0,'0'0'36'0,"-17"-4"2"16,17 4-1-16,0 0-24 15,0 0-2-15,29-8-2 16,-12 0-1-16,24 8-3 16,-1-7-2-16,14 1 0 15,10-6 0-15,7 5-2 16,5-7 1-16,-1 5-1 15,-4-3-1-15,-3 3 0 16,-9 3-2-16,-10-2-2 16,-7 12-3-16,-42-4-14 15,23-4-18-15,-23 4-1 16,-7 17 0-16,7-17 1 0</inkml:trace>
  <inkml:trace contextRef="#ctx0" brushRef="#br0" timeOffset="78037.1654">14516 6332 67 0,'42'3'37'15,"-11"-6"-1"-15,10-17-6 16,11 24-18-16,-17-17-4 0,13 11-5 15,-8 2-7-15,-9 0-30 16,-2-6-3 0,-6 4 1-16,-23 2-1 0</inkml:trace>
  <inkml:trace contextRef="#ctx0" brushRef="#br0" timeOffset="78290.5493">15322 6305 95 0,'0'0'40'16,"0"0"1"-16,20 9-2 0,-20-9-34 15,0 0-2-15,0 0-8 16,0 0-33-16,0 0-1 16,-18 10-1-16,18-10 0 15</inkml:trace>
  <inkml:trace contextRef="#ctx0" brushRef="#br0" timeOffset="79483.3279">15154 6286 22 0,'20'-16'34'16,"-20"16"0"-16,17-15 1 15,1 19-13-15,-26-22-2 16,8 18-6-16,0 0-2 16,0 0-4-16,0 0-1 0,0 0-2 15,0 0-1-15,-14 21-1 16,14-21-1-16,-13 20-1 16,13-20 0-16,-4 17 0 15,4-17-1-15,17 6 0 16,3-8 0-16,1-4 0 15,0-2 1-15,2-1-1 16,0-5-1-16,-3 3 2 16,-20 11-1-16,21-21 1 15,-21 21 1-15,0 0-1 16,0 0 1-16,-31-8-1 16,12 14 3-16,1 3-3 15,-3 5 0-15,21-14 0 0,-29 27-1 16,29-27 1-16,-9 25-1 15,9-25 0-15,0 0 0 16,25 19 0-16,-25-19 0 16,27-4 0-16,-27 4 0 15,27-15 1-15,-27 15-1 16,19-20-1-16,-19 20-1 16,6-19-2-16,-6 19-8 15,0 0-29-15,0 0-1 16,0 0 0-16,0 0 0 15</inkml:trace>
  <inkml:trace contextRef="#ctx0" brushRef="#br0" timeOffset="80123.9781">15650 6220 73 0,'0'0'37'16,"4"-23"3"-16,-4 4-8 15,17 25-16-15,-17-6-6 16,0 0 0-16,0 0-6 15,24 9 2-15,-24-9 0 16,23 35-3-16,-8-12 1 16,4 10-3-16,-3-5 3 15,1 5-3-15,-1-4 1 16,-3-4-2-16,1-2 1 16,-5-6 0-16,-9-17-1 15,16 17 1-15,-16-17 0 0,0 0 0 16,17-15-1-16,-9-2 1 15,-2-3-1-15,-1-8 0 16,5-1 0-16,-4-6 0 16,2 1 0-16,-3-5-1 15,5 3-1-15,-2 1 1 16,1 3-1-16,-1 3-1 16,2 6-2-16,-5-2-1 15,13 19-5-15,-16-11-32 16,-2 17 2-16,0 0-2 15,27-13 1-15</inkml:trace>
  <inkml:trace contextRef="#ctx0" brushRef="#br0" timeOffset="80545.8654">16339 6241 71 0,'0'0'38'0,"25"-2"0"16,-4 1 1-16,16 4-29 15,-12-14-2-15,15 9-3 16,-3-8-1-16,5 5-3 15,-3-1-1-15,-4-2-3 16,3 10-5-16,-38-2-27 0,23-8-4 16,-23 8 2-16,0 0-2 15</inkml:trace>
  <inkml:trace contextRef="#ctx0" brushRef="#br0" timeOffset="80749.0192">16316 6326 80 0,'13'17'40'16,"5"-13"-1"-16,5-4 1 15,19 9-30-15,-13-14-3 16,15 3-2-16,-3-8-2 16,3 3-1-16,-5-1-2 0,-4-2-1 15,-5 8-2-15,-30 2-6 16,39-17-30-1,-39 17 0-15,0 0-2 16,-17 2 3-16</inkml:trace>
  <inkml:trace contextRef="#ctx0" brushRef="#br0" timeOffset="82096.1857">17498 5934 36 0,'12'-23'35'0,"-12"23"-5"16,11-17-1-16,-20 0-3 16,9 17-4-16,0 0-6 15,0 0-4-15,0 0-3 0,0 0-2 16,-31 25-2-16,13 2 0 16,-11 1-2-16,-2 11-1 15,-1 7 2-15,3 6-2 16,0 1 1-16,8 1-2 15,5 2 1-15,14-3 0 16,10-1 0-16,9-2 0 16,5-6-2-16,6-5 0 15,3-5 0-15,2-3 0 16,0-8 0-16,-6-8 0 16,-2-1 0-16,-4-7 0 15,-21-7 0-15,29 14 0 16,-29-14 0-16,0 0 0 0,19 4 0 15,-19-4 0-15,0 0 0 16,0 0 0-16,0 0 0 16,0 0 0-16,0 0 0 15,0 0-2-15,0 0-3 16,0 0-3-16,0 0-15 16,0 0-20-16,24-23 0 15,-24 3 0-15,3-5 0 16</inkml:trace>
  <inkml:trace contextRef="#ctx0" brushRef="#br0" timeOffset="82689.9553">17677 6061 81 0,'0'0'40'0,"0"0"1"16,-15-17 0-16,15 17-31 16,0 0-1-16,-2 27-3 15,2-27-3-15,-4 36 0 16,2-9 0-16,2 4 0 16,0 3-1-16,0 1-1 15,4-3 1-15,0-1-1 16,0-6 1-16,4-4-2 15,-8-21 0-15,17 23 0 16,-17-23 0-16,27-6 0 16,-27 6 0-16,33-27 0 15,-12 12 0-15,-2-4 0 0,2 0 0 16,3 1 0-16,1 7 0 16,2-1 0-16,2 7 0 15,1 3 0-15,1 4-1 16,6 9 2-16,2 1-1 15,-5 7 0-15,-3 0 0 16,-6 8 1-16,-7 2-1 16,-7-1 1-16,-9 1-1 15,-8-4 1-15,-9 0 0 16,-6-4-1-16,-4-2 1 16,-2-5 0-16,-6-8-1 15,0-4 0-15,2-4 1 16,-2-6-2-16,2-4 1 0,2-5-2 15,4 4 1-15,-4-5-1 16,10 7-2-16,-2-4-2 16,21 15-2-16,-35-20-15 15,35 20-20-15,0 0 2 16,0 0-1-16,0 0 0 16</inkml:trace>
  <inkml:trace contextRef="#ctx0" brushRef="#br0" timeOffset="83252.6233">18300 6205 84 0,'18'-17'40'15,"-18"17"2"-15,0 0-2 0,27-2-27 16,-27 2-4-16,0 0-2 15,21 23-3-15,-6-2 0 16,-3 6 0-16,1 5-2 16,1 3 0-16,-1 3 0 15,-1-3-2-15,0-1 1 16,-1-7 0-16,5-2-1 16,-16-25 0-16,25 29 0 15,-25-29 0-15,31 2 0 16,-31-2 0-16,27-25 0 15,-18 6 0-15,-3-4 0 16,4-2 0-16,-8-6 0 16,-1 0 0-16,-1-1 0 0,2 1 0 15,-2 0 0-15,2 4-2 16,0 3 0-16,2 2-3 16,-2-3-1-16,-2 25-3 15,2-34-16-15,-2 34-18 16,10-19 0-16,-10 19 2 15,0 0-1-15</inkml:trace>
  <inkml:trace contextRef="#ctx0" brushRef="#br0" timeOffset="83690.1353">18731 5910 70 0,'7'-20'36'15,"-7"20"0"-15,23-9-10 16,-15-10-16-16,21 17-3 16,-12-14 0-16,14 16-1 15,-11-5-1-15,7 8-1 16,-27-3-1-16,30 16 0 15,-30-16-1-15,8 29 0 16,-16-12-1-16,-5 6 0 16,-6 0 0-16,-3 0 0 0,-3-4-1 15,4 0 1 1,0-3 0-16,4-3 0 16,17-13 0-16,-22 17 0 15,22-17 1-15,0 0-2 0,0 0 1 16,27 18 0-16,-9-18-1 15,3 0 0-15,6 1-1 16,2-2-1-16,6 2-3 16,-8-14-4-16,21 5-31 15,-23-1-2-15,2 1 3 16,-6-3-3-16</inkml:trace>
  <inkml:trace contextRef="#ctx0" brushRef="#br0" timeOffset="84080.7696">19093 5733 67 0,'-4'-17'39'0,"4"17"1"15,18-2 0-15,1 21-28 16,-2-15-3-16,22 21-1 16,-8-6-2-16,9 12-1 15,-1 1-2-15,-1 9 0 16,-5 3-1-16,-4 6 0 16,-8-1 0-16,-7 3-1 0,-8 4 1 15,-6 1-1-15,-8-1 0 16,-4 0 0-16,-3-6 0 15,-6-6-1-15,-1-6 0 16,1-7 0-16,2-8 0 16,2-6-1-16,17-17-1 15,-29 10-3-15,29-10-9 16,0 0-27-16,0 0-2 16,-10-23 1-16,12 1-1 15</inkml:trace>
  <inkml:trace contextRef="#ctx0" brushRef="#br0" timeOffset="84757.8484">19635 6048 80 0,'-2'-23'41'0,"2"23"1"15,0 0-1-15,0 0-27 16,0-20-4-16,0 20-3 16,0 0-2-16,0 0-2 15,0 0 0-15,21 18-2 16,-21-18 0-16,27 34 1 15,-13-13-2-15,7 8 2 0,-2 2-1 16,5 3 0-16,-3 3 0 16,4-3-1-1,-4-1 0-15,-5-4 0 16,5-4 0-16,-6-6 0 0,-15-19 0 16,25 29 0-16,-25-29 0 15,20 5 0-15,-20-5 0 16,17-13 0-16,-17 13 0 15,15-35 0-15,-5 14 0 16,2-9 0 0,-1-7 0-16,3-1 0 15,-1-1 0-15,-1-1 0 16,1 6 0-16,-1-1 0 16,-1 4 0-16,-5 6-2 15,-6 25-2-15,8-36-6 16,-8 36-33-16,-2-17-1 15,2 17 0-15,-25-12 0 16</inkml:trace>
  <inkml:trace contextRef="#ctx0" brushRef="#br0" timeOffset="85625.5243">16181 7833 33 0,'0'0'36'16,"-20"2"1"-16,20-2 0 15,0 0-15-15,0 0-4 16,0 0-4-16,0 0-3 16,0 0-4-16,35-3-2 15,-14-5-1-15,14 4-1 16,0-7-2-16,7-1 0 0,3-1-2 16,-5-5-1-16,1 11-1 15,-18-16-7-15,13 19-29 16,-36 4-1-16,0 0 0 15,0 0 0-15</inkml:trace>
  <inkml:trace contextRef="#ctx0" brushRef="#br0" timeOffset="85813.0229">16117 7899 71 0,'23'-2'38'0,"10"-4"1"15,0-2-1-15,-1-11-27 0,15 17-5 16,-11-4-2-16,3-1-5 16,2 11-7-16,-13-12-29 15,-1 6 0 1,-5-4-1-16,-22 6 0 0</inkml:trace>
  <inkml:trace contextRef="#ctx0" brushRef="#br0" timeOffset="86891.2188">17060 7638 59 0,'0'0'38'15,"-6"-27"1"-15,3 0-9 16,3 27-11-16,-2-21-1 16,2 21-5-16,0 0-3 15,0 0-3-15,0 0-2 16,9 36-1-16,-7-3-1 15,2 13-1-15,0 10-1 16,2 7 1-16,1 6-1 16,1-2 0-16,2-2 0 15,-1-9-1-15,3-6 1 0,-2-12-1 16,-1-11 1-16,1-8-1 16,-10-19 0-16,17 10 0 15,-17-10 0-15,18-21 0 16,-9 0 0-16,5-4-1 15,1-8 1-15,6 1-1 16,3-5 0-16,4 8 1 16,3 2-1-16,4 6 1 15,0 6 0-15,3 9 0 16,-1 6 0-16,-4 10 0 16,0 7 1-16,-6 10-1 15,-4 2 1-15,-4 9-1 16,-7 0 0-16,-9-1 1 0,-8 1 0 15,-9-3-1-15,-7-4 0 16,-6-8 0-16,-10-6 0 16,-9-6 0-16,-4-5 0 15,0 0 0-15,0-6 0 16,3-4 0-16,7-2 0 16,5 0 0-16,10 1 0 15,25 5-2-15,-19-12-4 16,13-7-10-16,6 19-28 15,19-11 0-15,0 7 1 16,5 2-1-16</inkml:trace>
  <inkml:trace contextRef="#ctx0" brushRef="#br0" timeOffset="87438.2616">17891 7947 95 0,'2'-18'43'16,"-2"18"0"-16,8-23-1 16,-8 23-31-1,0 0-3-15,0 0-3 0,19-2-1 16,-9 20-2-16,0 5 0 16,-1 4-2-16,3 7 0 15,5 6 0-15,-1 3 0 16,3 1 0-16,-2-6 0 15,3-3 0-15,-3-7 0 16,2-3 0-16,1-6 0 16,-20-19 0-16,30 18 0 15,-30-18 0-15,27-6 0 16,-27 6 0-16,27-23 0 16,-15 4 0-16,0-12 0 15,-1 2 0-15,-3-5 0 0,2-5 0 16,-5 5 0-16,1 1 0 15,-2 1 0-15,0 5 0 16,0 6 0-16,-4 0 0 16,0 21-6-16,5-29-3 15,17 21-34-15,-22 8-2 16,13-17 1-16,-13 17 0 16</inkml:trace>
  <inkml:trace contextRef="#ctx0" brushRef="#br0" timeOffset="88328.9322">18513 7507 53 0,'0'0'37'0,"0"0"3"15,-24-5-2-15,5-11-18 16,19 16-6-16,0 0-5 16,0 0-3-16,0 0-2 15,33-17-2-15,-12 7 0 16,8 9-1-16,4-7 0 15,5 8 0-15,-3 0 0 16,-2 0-1-16,-4 8 1 16,-8-1 0-16,-21-7-1 15,12 23 1-15,-12-23 0 16,-31 29-1-16,0-14 1 16,-2 3-1-16,-2-5-1 15,3-3 2-15,3-3-2 0,7-5 1 16,22-2 1-16,0 0-2 15,0 0 1-15,20-4-1 16,5 2 1 0,6 2 0-16,3 4 0 0,3-2 0 15,-2 8 0-15,0 1 1 16,-5 3 0-16,-3 5 1 16,-9-2 0-16,-7 6 0 15,-11 0 0-15,-4 4 1 16,-9-6-1-16,-6 2 0 15,-3-4-1-15,-3-3 0 16,-2-3 0-16,2-3-1 0,-4-3 0 16,2-5-1-16,0 6-2 15,-5-8-3 1,32 0-36-16,-41 19-1 16,20-13 0-16,0-6-1 0</inkml:trace>
  <inkml:trace contextRef="#ctx0" brushRef="#br0" timeOffset="104095.3963">19915 3191 25 0,'0'0'21'0,"0"0"2"16,0 0-2-16,0 0-5 15,0 0-1 1,0 0-2-16,0 0-2 0,0 0-5 15,0 0 0-15,0 0-2 16,0 0-1-16,0 0 0 16,0 0-1-16,21-15 0 15,-4 7 0-15,3-3 0 16,7 5 0-16,0-3 0 16,4 3 1-16,-3 2-1 15,1 8 0-15,-2-2 0 16,0 7-1-16,-3-1 0 0,1-2 0 15,0-2 0-15,-2-1-1 16,4-3-1 0,-2-3 0-16,2 1-1 15,-6-6-1-15,4 10-2 0,-19-19-8 16,15 13-23-16,-21 4 0 16,0 0 0-16,18-4 0 15</inkml:trace>
  <inkml:trace contextRef="#ctx0" brushRef="#br0" timeOffset="105204.9874">19961 2925 23 0,'4'-21'32'0,"-4"21"-4"15,0 0-5-15,0 0-2 16,0 0-4-16,0 0-4 16,0 0-5-16,-23 15-3 0,15 2-2 15,8-17-1-15,-29 29 1 16,10-15-2-16,-4 3 0 16,2 0 0-16,-5 6 0 15,-1-8-1-15,4 5 1 16,2 1 0-16,2-10-1 15,19-11 1-15,-21 23-1 16,21-23 1-16,0 0-1 16,0 0 1-16,0 0-1 15,-2 19 1-15,2-19-1 16,19 8 0-16,-19-8 1 16,31 4-2-16,-12-2 2 15,0-4 0-15,3 4-1 0,1 0 0 16,0 4 1-16,-4-1-1 15,0 3 1-15,-19-8 0 16,33 19-1 0,-33-19 0-16,27 19 0 0,-27-19 1 15,0 0-1-15,20 16 1 16,-20-16 0-16,0 0 0 16,0 0 0-16,0 0 0 15,0 0 1-15,0 0-1 16,0 0 0-16,-14-27 0 15,14 27 0-15,-8-27-1 16,8 27 1-16,-5-31-1 16,5 31 0-16,-2-34 0 0,0 11-2 15,2 23-3 1,2-41-12-16,1 22-21 16,3-4-1-16,0 6 1 15,0 0-1-15</inkml:trace>
  <inkml:trace contextRef="#ctx0" brushRef="#br0" timeOffset="194798.0362">3973 13575 28 0,'0'0'22'15,"0"0"1"-15,19-2-3 16,-19 2-1-16,0 0-1 15,0 0-2-15,0 0-2 16,0 0-3-16,0 0-1 16,-13-20-2-16,13 20-1 15,0 0-1-15,0 0-1 16,0 0-1-16,0 0-1 16,0 0 0-16,21 29 0 15,-15-8 0-15,2 10-1 16,-1 5-1-16,3 12 1 0,-2 0 0 15,3 8-1-15,-1 2 0 16,3 1 0-16,1-3-1 16,1-1 1-16,1-9-1 15,1-4 0-15,-3-7 0 16,-3-8 0-16,-1-6-1 16,-10-21 1-16,10 25-1 15,-10-25-1-15,0 0 0 16,0 0-1-16,0 0-2 15,0 0-2-15,0 0-3 16,-18-12-10-16,18 12-20 16,-9-28-1-16,1 10 1 15,-4-10 0-15</inkml:trace>
  <inkml:trace contextRef="#ctx0" brushRef="#br0" timeOffset="195298.0709">3628 13482 11 0,'-19'-5'31'0,"19"5"0"16,0 0-1-16,0 0-13 16,19-14-3-16,-4-7-3 15,26 15-2-15,-8-19-2 16,25 20 0-16,-4-14-2 15,19 13 0-15,-8 0 0 16,11 8-2-16,-11 4 2 16,1 15-4-16,-14 4 2 15,-8 7-1-15,-19 5 1 0,-9 9-1 16,-20-2 1 0,-12 10 0-16,-11-8-1 15,-7 0 1-15,-7-8 0 16,1 0-2-16,-1-9-1 0,5-8 1 15,5-1-3-15,2-13-2 16,9 7-4-16,-8-24-11 16,28 10-21-16,-29-4-1 15,29 4 0-15,0 0 1 16</inkml:trace>
  <inkml:trace contextRef="#ctx0" brushRef="#br0" timeOffset="195954.3238">4650 13085 15 0,'12'-17'35'0,"-12"17"2"15,7-21 1-15,-8-2-15 16,1 23-5-16,0 0-3 16,0 0-4-16,0 0-2 15,1 29-3-15,-1-29-2 16,-11 34-1-16,1-11-1 15,3 2-1-15,-7-4 0 16,1 4-1-16,-1 0 0 16,-1-4-1-16,3 0-2 15,-5-11-6-15,26 7-29 16,-9-17-3-16,0 0 0 16,-7 19 0-16</inkml:trace>
  <inkml:trace contextRef="#ctx0" brushRef="#br0" timeOffset="196820.1685">4961 13699 31 0,'0'0'35'16,"-18"16"-2"-16,18-16-8 15,0 0-5-15,-21-10-4 16,21 10-5-16,0 0-2 16,31 2-3-16,-12-10-1 15,12 6-1-15,2-7-2 16,9 5-1-16,1-4 0 15,1 2-2-15,-1 1-1 16,-11-1-1-16,5 8-3 16,-20-12-4-16,14 22-11 15,-31-12-15-15,0 0-1 16,0 0 0-16,0 0 0 16</inkml:trace>
  <inkml:trace contextRef="#ctx0" brushRef="#br0" timeOffset="197022.4298">4959 13814 28 0,'0'0'34'0,"-18"16"1"15,18-16 1-15,14 17-18 16,-14-17-4-16,44-6-4 16,-15-3-2-16,16 10-3 15,-3-6-2-15,4-1-4 16,3 6-3-16,-15-13-8 15,7 9-25-15,-10-2 0 16,-10 0-1-16,-2 2 1 0</inkml:trace>
  <inkml:trace contextRef="#ctx0" brushRef="#br0" timeOffset="201265.7878">5919 13440 35 0,'-2'-19'35'16,"2"19"1"-16,0 0-1 15,0 0-18-15,-13-27-6 16,13 27 0-16,0 0-2 15,0 0-2-15,0 0-1 0,15 41-1 16,-13-17-1-16,4 15-1 16,0-1 0-16,5 10-1 15,-1 2-1-15,4 0 0 16,-3 0 0-16,1-6-1 16,-1-8 1-16,-3-5 0 15,0-8 0-15,-4-6-1 16,-4-17 0-16,0 0 1 15,0 0-1-15,0 0 0 16,9-19 0-16,-1-2 0 16,2 2 0-16,5-2 0 15,6-4 0-15,6 2 0 16,10 4 0-16,3 1 0 0,5 9 0 16,1 3 0-16,2 8 0 15,-1 6 0-15,-5 7 0 16,-3 10 0-16,-12 4 1 15,-8 5 0-15,-8 1 0 16,-9 3 0-16,-7-7-1 16,-11-3 1-16,-11-4 0 15,-4-5 0-15,-11-6 0 16,-6-3 0-16,-4-1-1 16,-2-5 0-16,3 2 0 15,5-6-2-15,9 4-1 16,3-10-2-16,34 6-4 15,-31-10-24-15,31 10-9 0,21-15 0 16,2 4 1-16</inkml:trace>
  <inkml:trace contextRef="#ctx0" brushRef="#br0" timeOffset="202062.7852">7111 13289 26 0,'0'0'35'16,"6"-23"1"-16,-6 23 1 16,0-25-16-16,0 25-3 15,0 0-5-15,0 0-3 16,0 0-2-16,0 0-1 15,-25 2-2-15,10 15 0 16,-12 4-2-16,0 10 0 16,-6 7 1-16,4 12-3 15,0 2 1-15,4 7-1 0,8 1 2 16,7-1-3-16,10 1 1 16,10 1 0-1,7-5-1-15,6-6 2 16,8-6-2-16,0-2 1 0,0-8-1 15,-1-5 1-15,1-4 0 16,-2-10-1-16,-4-3 1 16,-3-8-1-16,-22-4 0 15,30 6 0-15,-30-6 0 16,22 3 0-16,-22-3 0 16,0 0 0-16,0 0 0 15,0 0 0-15,0 0-1 16,17 14 1-16,-17-14-1 15,0 0 0-15,0 0-1 16,10 21-1-16,-10-21-1 16,0 0-4-16,7 19-5 15,-7-19-29-15,0 0-1 0,-17-17 1 16,17 17 0-16</inkml:trace>
  <inkml:trace contextRef="#ctx0" brushRef="#br0" timeOffset="202687.7955">7495 13465 14 0,'0'0'35'16,"0"0"1"-16,0 0 1 16,0 0-12-16,-21-32-6 0,21 32-3 15,8-18-5-15,-8 18-1 16,0 0-3-16,19-5-1 16,-19 5-2-16,0 0 1 15,0 0 0-15,12 21-1 16,-11 2 0-16,7 4-3 15,-2 3 1-15,4 9-1 16,-3 3 1-16,3 6-1 16,0 0-1-16,-1 0 0 15,-1-10 0-15,-2 0 0 16,0-7 1-16,-3-6-1 16,1-4 0-16,-4-21 0 15,0 29 0-15,0-29 0 0,0 17 0 16,0-17 0-16,0 0 0 15,0 0-2-15,0 0 0 16,0 0 0-16,0 0-2 16,0 0-3-16,0 0-4 15,0 0-20-15,0 0-11 16,0 0-1-16,0 0 1 16</inkml:trace>
  <inkml:trace contextRef="#ctx0" brushRef="#br0" timeOffset="202984.6829">7835 13872 78 0,'0'0'40'16,"-4"19"1"-16,4-19-1 16,0 0-31-16,0 0-2 15,0 0-3-15,0 0-2 16,0 0-1-16,0 0-3 16,0 0-3-16,0 0-6 15,0 0-29-15,0 0 0 0,8-19-1 16,-8 19 0-1</inkml:trace>
  <inkml:trace contextRef="#ctx0" brushRef="#br0" timeOffset="203719.2571">8010 13534 27 0,'0'0'35'0,"-17"-21"-2"16,17 21-5-16,0 0-7 15,0-32-7-15,19 30-2 16,-13-18-5-16,19 15 0 16,-2-13-3-16,10 9 1 0,0-5-2 15,5 9 1-15,-3-3-1 16,2 4 0-16,-10 2 0 16,-2 8-1-16,-25-6 2 15,21 31-2-15,-25-8 0 16,-6 7-1-16,-9 5 1 15,-4 3-2-15,-6-1 1 16,0-1 0-16,-4-3-2 16,6-8 1-16,2-4 1 15,4-4-1-15,4-7 0 16,17-10 0-16,-22 17 0 16,22-17 0-16,0 0 1 0,0 0-1 15,0 0 0-15,0 0 0 16,24 2 0-16,-5-6 0 15,6 0 1-15,2 0-1 16,4 2 0-16,0 0 0 16,0-1-1-16,-4-1 0 15,0 2-2-15,-8-6-2 16,6 14-5-16,-25-6-21 16,15-17-10-16,-15 17 0 15,14-18 0-15</inkml:trace>
  <inkml:trace contextRef="#ctx0" brushRef="#br0" timeOffset="204188.9491">8475 13463 83 0,'0'0'38'0,"0"0"1"15,0 0-10-15,0 0-18 16,0 0-4-16,0 0-3 16,0 0-2-16,19 25-1 15,-19-25 1-15,25 25-2 16,-9-8 0-16,5-5-1 16,8-4 2-16,0 3 0 15,6-1-1-15,-1-3 1 16,1 3-1-16,-2 1 0 15,-2 3 1-15,-6 1 0 16,-8 4 0-16,-5 3 1 0,-5-3-1 16,-7 0 0-16,-3 0 1 15,3-19 0-15,-26 31 0 16,1-22 0-16,2 1-1 16,-10-2-1-16,1-5 1 15,-5 1-1-15,0-4 0 16,3 2-1-16,1-2-1 15,8 0 1-15,-4-4-2 16,29 4-3-16,-31-9-2 16,31 9-7-16,0 0-26 15,0-17 0-15,4-3 1 16,2-1-1-16</inkml:trace>
  <inkml:trace contextRef="#ctx0" brushRef="#br0" timeOffset="204449.6102">8433 13377 64 0,'0'0'40'0,"0"0"-1"15,0 0 1-15,27-25-24 16,13 25-6-16,-1-11-4 15,17 5-1-15,-4-6-2 16,6 1-1-16,-6 1-2 0,-2 1-1 16,-4 5-2-16,-17-8-7 15,6 12-30 1,-35 0-1-16,23 10 1 16,-23-10-2-16</inkml:trace>
  <inkml:trace contextRef="#ctx0" brushRef="#br0" timeOffset="205358.6668">9144 13598 37 0,'0'0'36'0,"0"0"2"16,0 0-1-16,-2-31-17 15,2 31-4-15,0 0-4 16,25 6-2-16,-25-6-3 16,0 0-1-16,22 7-2 15,-22-7-1-15,31 35 0 16,-12-12-2-16,2 0 1 15,2 6-1-15,-2-1 0 16,6 1 0-16,-5-4 0 16,-1-2 0-16,-2-8-1 15,-19-15 1-15,27 18-1 16,-27-18 1-16,0 0 0 0,17 0 0 16,-17 0-1-16,6-21 0 15,-6 3 1-15,4 1 0 16,0-6-1-16,4 0 0 15,-2-4 0-15,1-2 0 16,3-3 0-16,-2 7 0 16,1-2 0-16,1 2-1 15,-2 6 1-15,-3 2-2 16,-5 17 0-16,8-27-4 16,-8 27-2-16,0 0-20 15,0 0-14-15,0 0 0 16,0 0-1-16,-6-19 2 15</inkml:trace>
  <inkml:trace contextRef="#ctx0" brushRef="#br0" timeOffset="206014.9262">9910 13212 53 0,'0'0'37'0,"0"0"2"0,-13-21 0 15,30 27-22-15,-17-6-4 16,0 0-4 0,23-6-2-16,2 17-2 15,0 3-1-15,6 13 0 0,2 3-2 16,4 14 0-16,-5-3 1 16,1 9-2-16,-4 1 1 15,-6 5 0-15,-4 0-1 16,-7-3 0-16,-6-3 1 15,-8-8-2-15,-4 5 1 16,-4-9 0-16,-5-6 0 16,0-1-1-16,-5-6 1 15,1-4-1-15,0-2 1 0,-1-5-1 16,20-14 0 0,-32 17-1-16,32-17-1 15,-25 12-1-15,25-12-1 16,-22-4-2-16,22 4-7 0,-17-2-28 15,17 2-2-15,-14-27 0 16,14 27 1-16</inkml:trace>
  <inkml:trace contextRef="#ctx0" brushRef="#br0" timeOffset="207343.2799">10361 12997 17 0,'0'0'28'0,"0"0"-4"15,0 0-4-15,0 0-1 16,-27 2-3-16,27-2-2 16,0 0-3-16,0 0-2 0,0 0-3 15,0 0-1-15,0 0-2 16,0 0 0-16,25-25-1 16,-3 21 0-1,3-5 0-15,8 5 0 0,-1-8 1 16,9 7 0-16,-6-3 0 15,-1 8 1-15,-7-2-1 16,2 8 0-16,-29-6 0 16,23 25 0-16,-30-8-2 15,-7 2 1-15,-11 4-1 16,-2 2 0-16,-6-2 0 16,0 2 0-16,5-10-1 15,2-3 0-15,7-4 1 0,19-8-1 16,0 0-1-1,0 0 1-15,0 0 0 16,39-12 0-16,-8 6 0 16,3 1-1-16,5 3 1 0,0 4 1 15,-1 1-1-15,-5 5 0 16,-4 4 0-16,-8 3 0 16,-7 4 1-16,-9 0 0 15,-7 2 0-15,-5 1 0 16,-9-5 1-16,-3 0 0 15,-8-5 0-15,-2-1 0 16,-6-1 0-16,-1-3 0 16,-1-3-1-16,2 4 1 15,-1-2-1-15,3-1-1 16,8 1 0-16,0-2-3 16,25-4-3-16,-29 6-30 15,29-6-5-15,0 0-2 0,0 0 1 16</inkml:trace>
  <inkml:trace contextRef="#ctx0" brushRef="#br0" timeOffset="222765.0015">11839 13507 22 0,'0'0'31'0,"-16"18"4"16,16-18 0-16,-32-8-19 15,32 8-1 1,0 0 0-16,-4 17 0 0,-14-23-4 16,18 6-1-16,0 0-2 15,33 27-3-15,-6-23-1 16,18 4-2-16,9 0 0 16,7-7-1-16,11-10-2 15,1-6 0-15,6 1-2 16,-13-13-3-16,1 23-17 15,-30-17-16-15,-14 10-1 0,-23 11 1 16,0 0-1-16</inkml:trace>
  <inkml:trace contextRef="#ctx0" brushRef="#br0" timeOffset="222952.5124">11995 13730 87 0,'0'0'39'0,"0"0"0"16,31-6 0-16,-2-5-37 15,15-5-2-15,6-5-5 16,22 8-31-16,-18-1-1 0,-8 9-3 16,-11 3 1-16</inkml:trace>
  <inkml:trace contextRef="#ctx0" brushRef="#br0" timeOffset="227093.5619">12911 13227 60 0,'20'-17'39'0,"-20"17"1"15,0 0 0-15,0-23-22 16,17 35-6-16,-17-12-2 16,12 19-2-16,-9 2-1 15,11 19-3-15,-6-2 0 16,5 18-2-16,-3-2 0 15,3 7-1-15,-1-1 0 16,-3-5-1-16,3-5 0 16,-2-13-1-16,-1-3 0 15,1-17-2-15,5 3-3 16,-15-20-12-16,0 0-25 16,20-14 0-16,-20 14-1 0,0 0 1 15</inkml:trace>
  <inkml:trace contextRef="#ctx0" brushRef="#br0" timeOffset="227281.0744">13395 13774 91 0,'0'0'41'16,"27"8"1"-16,-27-8-1 15,18 5-33-15,-18-5-5 16,17 8-2-16,-17-8-2 15,0 0-3-15,14-17-12 16,-14 17-24-16,4-23-1 0,-1 6 0 16,-1-8-1-16</inkml:trace>
  <inkml:trace contextRef="#ctx0" brushRef="#br0" timeOffset="227687.3406">13648 13275 72 0,'17'-13'37'15,"7"1"2"-15,5-1-1 16,23 7-29-16,-16-7-1 16,18 11-1-16,-17 0-2 0,5 8-1 15,-13 7-1-15,-6 8 0 16,-15 6-1-1,-16 13-1-15,-9-3 0 16,-16 13-1-16,-3 1 1 0,-9 3-1 16,1-6 1-16,3-2-1 15,7-6-1-15,9-11 2 16,1-4 0-16,19-8-1 16,5-17 1-16,7 18 0 15,11-16 0-15,5-2 0 16,6 0-1-16,6-2 1 15,3 4-2-15,1-6 0 16,5 2-1-16,-5-10-3 16,5 10-4-16,-23-9-32 15,10-8-1-15,-12-6 0 16,-1 0 0-16</inkml:trace>
  <inkml:trace contextRef="#ctx0" brushRef="#br0" timeOffset="227999.8549">14076 13390 74 0,'29'-5'37'15,"-4"5"2"-15,6 0-1 16,19 7-26-16,-5-11-4 16,20 14-3-16,-5-4 1 15,8 11-2-15,-5 2 0 16,3 6-2-16,-10 0 1 15,-10 8-1-15,-9-1-2 16,-8 3 1-16,-8-1-1 0,-12-5 1 16,-10-2 0-16,-11-6-1 15,-9 0 1-15,-8-4 0 16,-8-9-2-16,-7-2 1 16,-6-8-2-16,-4-8-1 15,3 3-2-15,-10-20-7 16,20 6-30-16,-9-18 0 15,8 5 0-15,5-10 1 16</inkml:trace>
  <inkml:trace contextRef="#ctx0" brushRef="#br0" timeOffset="228187.3888">14059 13220 77 0,'42'-8'40'0,"16"-4"-1"15,19 7 1-15,-9-11-31 16,32 7-4-16,-7-3-3 16,-6-1-5-16,5 17-13 15,-26-12-23-15,-22 2 1 16,-21 1-3-16,-23 5 2 16</inkml:trace>
  <inkml:trace contextRef="#ctx0" brushRef="#br0" timeOffset="228687.5773">12691 12780 43 0,'-23'0'38'16,"-2"4"0"-16,-6 10 1 15,2 32-16-15,-21-14-9 16,23 35-3-16,-11-1-3 15,13 22-2-15,-2 12-2 0,13 15-1 16,12-4-2-16,16-4-2 16,20-9-1-1,11-17-7-15,36-14-30 16,-6-15-1-16,14-22-2 0,5-18 1 16</inkml:trace>
  <inkml:trace contextRef="#ctx0" brushRef="#br0" timeOffset="229218.8489">15081 12849 61 0,'-19'-1'36'0,"19"1"1"0,0 0 1 16,0 0-25-16,17 24-3 15,12-4-3-15,21 24-1 16,1 2 0-16,8 17-2 15,-3 10 0-15,-2 13-2 16,-6 6 0-16,-7 0-2 16,-12-1 1-16,-12-7-2 15,-13-5 0-15,-14-16-2 16,-1-2-5-16,-30-28-26 16,11-8-6-16,-11-14 0 15,4-9-2-15</inkml:trace>
  <inkml:trace contextRef="#ctx0" brushRef="#br0" timeOffset="230031.5508">15448 12849 48 0,'0'0'34'15,"-20"-3"-8"-15,20 3-2 0,0 0-2 16,0 0-7-16,-5-18-3 16,22 20-4-16,-17-2-2 15,44-9-3-15,-7 3-1 16,5 6 0-16,7 0-1 15,1 6-1-15,-6-4 1 16,-5 9 0-16,-14 1 0 16,-25-12 0-16,2 34 0 15,-22-11 0-15,-10-6-1 0,-7-1 1 16,-4 1 0-16,3-7-1 16,1 1 0-1,10-5 0-15,27-6 0 16,0 0 0-16,0 0-1 0,31 15 1 15,4-9 0-15,7 4 0 16,6-1-1-16,1 5 1 16,-7 3 0-16,-3 4 1 15,-10 2-1-15,-10 2 1 16,-13 2 0-16,-10 0 0 16,-14-2 1-16,-5-4 0 15,-9-4 0-15,-5-6-1 16,-6-1 0-16,1-6 0 15,1 0-1-15,3-10-3 16,13 12-12-16,-6-10-25 16,8-2 0-16,5 2 0 15,18 4 0-15</inkml:trace>
  <inkml:trace contextRef="#ctx0" brushRef="#br0" timeOffset="230828.4512">16564 13055 86 0,'-1'-29'39'16,"1"29"1"-16,-2-19-11 16,2 19-17-16,0 0-4 15,17 30-1-15,-9-5-3 16,11 16 0-16,0 7-2 15,8 5 0-15,0 9 1 16,4 1-2-16,-2 0 0 16,0-7-2-16,-8-6 2 15,0-12-1-15,-5-7 0 16,-5-14 0-16,-11-17 0 16,0 0 0-16,6-17 1 15,-6-4-1-15,0-4 1 0,2-4-2 16,6 0 1-16,1 1 0 15,13 8-1-15,5-1 1 16,7 12 0-16,7 1-1 16,5 10 1-16,2 6 0 15,1 3 1-15,-3 10-1 16,-6 0 0-16,-3 8 0 16,-16 0 0-16,-9 0 1 15,-14-3-1-15,-13-3 0 16,-14-1 0-16,-12-9 1 15,-11 0 0-15,-8-7 0 16,0-4 0-16,3-6-2 16,3 0 0-16,9-5-1 0,14 5-4 15,-1-25-19-15,32 29-17 16,0-38-1 0,21 19 0-16,4-2 1 15</inkml:trace>
  <inkml:trace contextRef="#ctx0" brushRef="#br0" timeOffset="231281.5996">17415 13277 88 0,'0'0'41'0,"0"0"1"15,17-11 0-15,10 16-32 16,-27-5-2-16,0 0-3 16,26 35 0-16,-7-8-3 15,-2 2 1-15,10 11-2 16,-2 0 0-16,2 0 0 15,0-3-1-15,-2-1 0 16,-2-7 0-16,-1-8 1 0,-3-7-2 16,-19-14 1-16,31-12 1 15,-16-9-1 1,-5-2 1-16,0-8 0 16,-3-5-1-16,-1-2 0 15,0-1 0-15,-4-3 0 0,2 9-2 16,-4 3 0-16,2 1-2 15,-2 0-1-15,0 29-4 16,3-38-34-16,-3 38 0 16,20-31 0-16,-20 31 0 15</inkml:trace>
  <inkml:trace contextRef="#ctx0" brushRef="#br0" timeOffset="232065.4259">17963 12890 60 0,'-21'-4'37'15,"21"4"0"-15,0 0 0 16,0 0-27-16,0-31-2 15,19 25-3-15,-2-5-2 16,8 5 0-16,0-5-1 0,6 11 0 16,-4-2 0-1,0 9 0-15,-5-1 0 16,-3 6 1-16,-19-12-2 16,15 28 0-16,-15-28 0 0,-19 29 0 15,0-15 0-15,-4-1-1 16,-3-3 0-16,5 1 1 15,2-7-1-15,19-4 0 16,0 0 0-16,0 0-1 16,37 15 1-16,-5-9 0 15,9 4 0-15,1-1-1 16,-3 5 2-16,-4 5 0 16,-10 4-1-16,-10 6 2 15,-15-2 0-15,-6-1 0 16,-13-3 1-16,-4 0-1 15,-8-3 0-15,0-3 0 16,-4-7-1-16,3-9-1 0,-1 3-1 16,-4-9-4-16,18 14-34 15,-18-15-3-15,6 4 1 16,-3-1-1-16</inkml:trace>
  <inkml:trace contextRef="#ctx0" brushRef="#br0" timeOffset="235891.8537">16653 13954 25 0,'0'0'17'0,"0"0"0"15,0 0-2-15,0 0-2 16,0 0-1-16,0 0-1 0,-6-21 0 15,6 21-1-15,0 0 0 16,18 2-1-16,-18-2 1 16,0 0-2-16,0 0-1 15,0 0-1-15,0 0-1 16,0 0-1-16,0 0-1 16,0 0 0-16,0 0-1 15,-14 23 0-15,14-23 0 16,0 37 0-16,2-14 0 15,0 9-1-15,-2 1 0 16,6-4 0-16,-2-3-1 16,7 1 1-16,-3-2-1 15,4-4 0-15,-5-3 1 0,-7-18-1 16,16 21 0-16,-16-21 0 16,0 0 0-16,19 17 1 15,-19-17-1 1,19 4 0-16,-19-4 0 0,25-6 1 15,-7-4-1-15,-18 10 1 16,33-21-1-16,-14 8 0 16,-2 0 0-16,3-5 0 15,-3-1 0-15,4 2 0 16,-2 0 0-16,3-1 0 16,-1 3 0-16,4-2 0 15,-2 3 0-15,0 3 0 16,0-1 0-16,-1 5 0 0,-3 1 0 15,0 4 0-15,-2 0 0 16,-17 2 1 0,29 6-1-16,-29-6 1 15,20 15-1-15,-20-15 1 0,9 37-1 16,-7-11 1-16,-6 1 0 16,4 4-1-16,-3-2 1 15,1 1 0-15,-2-3-1 16,2-6 1-16,2-21-1 15,2 23 0-15,-2-23 1 16,0 0-1-16,19-15 0 16,-19 15-1-16,23-35 2 15,-7 12-1-15,1-5-1 0,4 1 1 16,0 2 0 0,1 2-1-16,-3 6 1 15,-2 5-1-15,-17 12 1 16,29 2 0-16,-29-2 0 0,23 25 0 15,-11-8 0-15,1 6 1 16,1-4-1-16,-14-19 0 16,35 23 0-16,-8-24 0 15,0-11 1-15,5-5-1 16,-1-8 0-16,2-4 1 16,0-5-1-16,-4-3 0 15,-6-3-1-15,-8 1 0 16,-1 13-1-16,-14-9-7 15,17 8-30-15,-21 2-2 16,4 25 0-16,-13-23 0 16</inkml:trace>
  <inkml:trace contextRef="#ctx0" brushRef="#br0" timeOffset="237063.778">16944 14576 50 0,'0'0'31'16,"10"-23"-2"-16,-10 23-2 15,4-21-5 1,-4 21-6-16,6-18-4 16,-6 18-2-16,0 0-2 0,17 4-2 15,-17-4 0-15,8 29-4 16,-4-4 3-16,1 13-3 16,-3 6 0-16,2 8-1 15,-2 2 0-15,-2 0-1 16,2-6-1-16,0-4 2 15,4-8-3-15,-2-17 1 16,-4-19-1-16,17 10-2 16,-17-10 0-16,15-29-8 0,5 10-28 15,-22-17-1 1,0-5 2-16,-8-3-2 16</inkml:trace>
  <inkml:trace contextRef="#ctx0" brushRef="#br0" timeOffset="237329.4044">16767 14470 52 0,'-2'-36'35'0,"23"19"0"15,14-3 2-15,2-6-26 16,30 14-2-16,-3-5-1 16,23 21-1-16,-14-1-1 0,4 19-1 15,-13-1-1 1,-5 11-1-16,-16 3 0 15,-14 3-1-15,-23-1 1 16,-16-1-1-16,-13-5 0 0,-10 1-1 16,-9-11 0-16,-5-3-1 15,1-7-1-15,-2-7-4 16,25 2-35-16,-10-8 0 16,6 2-2-16,-2-8 1 15</inkml:trace>
  <inkml:trace contextRef="#ctx0" brushRef="#br0" timeOffset="240625.0492">18823 13367 39 0,'-21'-9'37'0,"21"9"0"15,-21-10 1 1,-4-5-22-16,25 15-3 16,0 0-3-16,0 0-1 15,23 9-4-15,13-3-1 0,5-6-2 16,17-2-1-16,3-2-1 16,5-7-1-16,5 1-2 15,-13-9-3-15,8 17-15 16,-28-11-18-16,-14 5 0 15,-24 8 0-15,0 0 1 16</inkml:trace>
  <inkml:trace contextRef="#ctx0" brushRef="#br0" timeOffset="240781.322">18862 13481 60 0,'0'0'37'0,"21"23"1"16,10-16 0-16,9-22-24 0,22 15-7 15,-6-14-4-15,9 7-5 16,13 7-24-16,-15-10-10 16,-9-1-3-16,-7-3 1 15</inkml:trace>
  <inkml:trace contextRef="#ctx0" brushRef="#br0" timeOffset="241453.3238">19753 13105 66 0,'0'0'40'15,"19"0"1"-15,-19 0-1 16,21 34-27-16,-21-34-3 16,10 46-2-1,-6-15-2-15,9 11-2 0,-3 0 2 16,3 10-4-16,-1-2 1 15,-2 0-2-15,-5-4 1 16,-1-8-2-16,0-7 0 16,0-8-2-16,2-2-2 15,-6-21-1-15,0 0-4 16,0 0-32-16,21-6-2 16,-17-13 0-16,6 2 0 15</inkml:trace>
  <inkml:trace contextRef="#ctx0" brushRef="#br0" timeOffset="241640.836">20013 13500 69 0,'16'25'39'0,"-16"-25"1"16,11 21 0-16,-3-2-26 16,-8-19-7-16,0 0-3 15,0 0-5-15,17-2-3 16,-17 2-7-16,20-8-27 15,-20 8-1-15,9-36-1 16,-5 13 1-16</inkml:trace>
  <inkml:trace contextRef="#ctx0" brushRef="#br0" timeOffset="242078.3821">20272 13114 50 0,'19'-7'38'0,"6"3"0"15,4-4 1-15,-10-9-24 16,26 17-5-16,-20-10-2 16,11 16-2-16,-13-2-2 15,1 11 0-15,-15 4-2 16,-13 10 0-16,-15 6-1 15,-10 3 0-15,-9 4 1 16,-7 2-1-16,-3-2 1 16,4-5-3-16,5-5 3 0,8-7-3 15,12-3 4-15,19-22-3 16,-14 24 0-16,14-24 1 16,22 4 0-16,-3-4 0 15,2 0-1-15,8 0 1 16,6-4-1-16,1 3 1 15,5-3-1-15,-1 0 0 16,-1 2 0-16,-2-4-1 16,-1 6-1-16,-11-9-1 15,4 11-5-15,-29-2-27 16,16-22-7-16,-16 22 0 16,6-32 0-16</inkml:trace>
  <inkml:trace contextRef="#ctx0" brushRef="#br0" timeOffset="242422.119">20605 13197 66 0,'0'0'38'16,"0"0"2"-16,31-2-1 15,-2 9-30-15,-10-10-2 16,22 10-1-16,-4-3-1 15,11 8-2-15,-4-3 0 16,6 5-1-16,-7 3-1 0,-3 6 0 16,-7 2 2-16,-6 4-3 15,-15-3 2-15,-5 3-1 16,-12 0 1-16,-7 6-2 16,-5-7 1-1,-7-7-1-15,-3-7 0 0,-1-3 0 16,1-7-1-16,-2-4 1 15,2-6-1-15,1-9-1 16,5 0-1-16,-8-16-7 16,20 10-31-16,-14-14 0 15,1 7-1-15,1-9 1 16</inkml:trace>
  <inkml:trace contextRef="#ctx0" brushRef="#br0" timeOffset="242625.2826">20681 13107 76 0,'38'-6'41'0,"8"-2"-1"15,12 0 0-15,-2-13-31 16,16 10-3-16,-9-6-3 16,-5 9-2-16,-4 4-4 15,-15-11-7-15,-1 11-30 16,-38 4-1-16,21-2 0 15,-21 2 1-15</inkml:trace>
  <inkml:trace contextRef="#ctx0" brushRef="#br0" timeOffset="243609.8419">21400 12713 12 0,'0'0'29'0,"0"0"3"15,27-17-2-15,-19 0-15 16,23 17-1-16,-20-21-1 16,28 24-2-16,-18-16-1 15,19 19-2-15,-14-14-2 16,6 14-2-16,-10-6-1 15,-1 6-1-15,-21-6-1 16,13 17 0-16,-13-17 0 16,-33 25 1-16,5-14-1 15,-3 3 0-15,-4-5 0 16,10 3 0-16,4-3-1 0,21-9 1 16,0 0 0-16,21 2-1 15,16 0-1-15,7 0 1 16,4 6 1-1,0 3-1-15,-3 1 1 0,-9 11 1 16,-14 4-1-16,-15 3 1 16,-14 1 0-16,-11 6 1 15,-15-11-1-15,-1 1 0 16,-5-4-1-16,1-11-2 16,5 1-2-16,-6-24-10 15,8 11-27-15,6-8-1 16,25 8 1-16,-29-13-1 15</inkml:trace>
  <inkml:trace contextRef="#ctx0" brushRef="#br0" timeOffset="244860.0473">22118 13062 55 0,'21'-3'38'0,"-21"3"1"16,0 0-7-16,29 13-15 15,-29-13-4-15,0 0-5 16,17 31-1-16,0 1-2 15,-5 1-1-15,7 9-1 16,-1 4 0-16,1 2-1 16,-4-2 0-16,3 2-2 15,-3-11 1-15,-7-5-2 0,5-9 0 16,-13-23-1-16,10 25-3 16,-10-25-4-1,0 0-15-15,-2-19-17 16,-10 2-1-16,-5-14 1 0,-2 4 0 15</inkml:trace>
  <inkml:trace contextRef="#ctx0" brushRef="#br0" timeOffset="245141.2927">21984 12917 33 0,'43'-18'37'15,"17"11"0"-15,11 5 1 16,4-10-20 0,18 37-4-16,-24-15-4 15,12 22-2-15,-25-7-2 0,-6 16-1 16,-30-3-2-16,-24 2-1 16,-27-3 0-16,-21-3 0 15,-16-1-1-15,-9-8-1 16,2 5-8-16,4-18-32 15,5-6 0-15,12-2-1 16,17-8 0-16</inkml:trace>
  <inkml:trace contextRef="#ctx0" brushRef="#br0" timeOffset="247140.4725">7310 16657 30 0,'0'0'34'0,"-17"27"2"16,17-27 0-16,0 0-20 15,0 0-2-15,13-19-3 16,16 23-2-16,-4-12-2 16,21 10-2-16,3-2-3 0,12-2-2 15,7 2-2-15,-3-15-3 16,15 18-10-16,-19-20-23 15,-12 2 0-15,-24 3 0 16,-25 12-1-16</inkml:trace>
  <inkml:trace contextRef="#ctx0" brushRef="#br0" timeOffset="247327.9513">7318 16949 55 0,'42'7'36'0,"4"-20"1"0,16-3-2 16,17 1-27-16,-5-8-5 15,5-8-9-15,0 12-26 16,-10 6-4-16,-17 7 0 16,-15 8-1-16</inkml:trace>
  <inkml:trace contextRef="#ctx0" brushRef="#br0" timeOffset="247906.1036">8394 16388 42 0,'17'4'36'0,"-17"-4"2"15,10 37 0-15,-10-37-19 16,10 61-9-16,-14-17-1 0,13 20-1 16,-7 1-2-1,10 6-2-15,-4-6-2 16,3 0 0-16,1-7-1 15,-3-16-2-15,7-2-4 0,-16-40-6 16,21 33-28-16,-21-33-1 16,0 0 0-16,17-4 0 15</inkml:trace>
  <inkml:trace contextRef="#ctx0" brushRef="#br0" timeOffset="248109.2327">8739 16977 73 0,'23'8'36'0,"-23"-8"1"15,0 0-2-15,24 6-30 16,-24-6-3-16,0 0-5 0,25-4-17 16,-25 4-16-16,0 0 1 15,21-27-3-15,-21 27 1 16</inkml:trace>
  <inkml:trace contextRef="#ctx0" brushRef="#br0" timeOffset="248624.9749">9339 16316 65 0,'0'0'38'0,"12"-20"1"16,-12 20-1-16,-23 8-28 15,-18 0-2-15,4 22-1 16,-15-1-2-16,4 10-1 16,-4 3-3-16,12 8 1 15,1 0-2-15,16-1 1 16,11-8-1-16,16-9 0 15,12-9 0-15,11-5 0 16,7-13 0-16,1-12 0 16,0-14 0-16,-1-14 0 15,-3 0 0-15,-6-3 0 16,-5 2 1-16,-9 1-1 0,-3 3 1 16,0 10 0-16,-8 22 0 15,0 0 1-15,0 0 0 16,15 25 0-1,-15 12 0-15,4 17 0 0,-6 5 0 16,4 8 0-16,-2 2-1 16,2-4 0-16,-2 1-1 15,2-20 0-15,0-8-1 16,0-15-1-16,-2-23-1 16,0 0-2-16,19 12-2 15,-23-41-7-15,29 4-26 16,-23-14-2-16,13 3 1 0,-3-12 0 15</inkml:trace>
  <inkml:trace contextRef="#ctx0" brushRef="#br0" timeOffset="248968.7438">9480 16596 51 0,'0'0'38'0,"19"-12"2"16,-19 12-1-16,-4 27-16 15,4-27-14-15,-17 11-3 16,17-11-2-16,-6 24-1 15,6-24 0-15,23 15-3 16,2-13 1-16,12 0-1 16,6 3 1-16,5 3-1 15,4 2 1-15,6 3-1 16,-4 6 1-16,-6 4-1 0,-8 6 1 16,-7 2 1-1,-12-1-2-15,-9 1 2 16,-14 0-1-16,-13-6 0 0,-9-6 0 15,-4-2 0-15,-7-5-1 16,-6-3 0-16,-1-3 0 16,-1-8-1-16,7 2 1 15,-1-7-1-15,4 1-2 16,3-10-2-16,10 13-3 16,-13-20-28-16,33 23-4 15,-23-41-2-15,19 16 2 16</inkml:trace>
  <inkml:trace contextRef="#ctx0" brushRef="#br0" timeOffset="249218.7634">9457 16410 72 0,'0'0'40'0,"31"-8"0"15,-4 0 0-15,31 8-31 16,-20-13-2-16,14 7-1 16,-6-2-2-16,7 1-2 15,-7 1-1-15,-6 2-3 16,-3 6-4-16,-37-2-33 16,29-11-1-16,-29 11-1 15,0 0 0-15</inkml:trace>
  <inkml:trace contextRef="#ctx0" brushRef="#br0" timeOffset="249953.3277">10327 16337 47 0,'0'0'38'0,"0"-21"-1"15,0 21 1-15,0 0-21 16,0 0-6-16,4 17-2 16,-8 6-2-1,13 13-2-15,-5 8-2 0,8 14 0 16,-3 3-1-16,5 8-1 15,-3-3 0-15,3-5 1 16,-2-9-3-16,-1-4 1 16,1-12-1-16,-8-11-1 15,-4-25-2-15,0 0-4 16,30 10-25-16,-32-31-7 16,4-8 0-16,-11-17 0 15</inkml:trace>
  <inkml:trace contextRef="#ctx0" brushRef="#br0" timeOffset="250234.5682">10082 16264 62 0,'0'0'36'16,"34"-2"1"-16,11 4-1 15,22 5-30-15,9-3-1 16,20 19 0-16,-3 0-1 15,5 14 0-15,-9 1-2 16,-12 12 0-16,-17 0-1 16,-22 0 0-16,-26-6 1 15,-22-8-1-15,-21-13 0 16,-13-5 0-16,-12-11 0 16,-6-11-3-16,6 4-6 15,-5-17-30-15,14 2 0 0,7-2-2 16,17 5 1-16</inkml:trace>
  <inkml:trace contextRef="#ctx0" brushRef="#br0" timeOffset="251140.869">11476 16657 10 0,'0'0'32'0,"0"0"-1"16,0 0-1-16,0 0-9 15,0 0-3-15,0 0-4 16,20-10-5-16,-9-16-2 16,20 6-2-16,-2-8-2 15,13-1 0-15,3-4 0 16,9 6 0-16,-6 4 0 16,0 10 0-16,-9 11 0 0,-5 8 0 15,-8 1 0-15,-5 18 0 16,-10 2-2-1,-1 4 1-15,-2-2-1 16,5 1 0-16,1-10 0 0,3-1 0 16,8-8 0-16,4-15 0 15,4-3 0-15,2-9 0 16,1-3 0-16,-1-4-1 16,-2 2 0-16,-6 0 0 15,-4 6 0-15,-6 3-2 16,-17 12-2-16,21-25-11 15,-21 25-24-15,0 0-2 16,20-9 1-16,-20 9-1 16</inkml:trace>
  <inkml:trace contextRef="#ctx0" brushRef="#br0" timeOffset="252484.8373">12821 16440 41 0,'0'0'34'15,"0"0"1"-15,0 0-1 16,21-13-19-16,-19-12-4 15,27 19-3-15,-8-19-1 0,21 14-1 16,-5-14-1-16,13 13-1 16,-7-5 0-16,1 11-1 15,-7 6 0-15,-5 10 0 16,-10 9-1-16,-9 8 0 16,-9 9-1-16,-10 5-1 15,-7 5 1-15,-10 11 0 16,-10 1 0-16,-8 3-1 15,-3 2 0-15,-4-5 0 16,1-2 1-16,7-10-1 16,7-12-1-16,10-9 1 15,23-25 0-15,-16 17 0 16,16-17 0-16,22-17 0 0,-5 4 0 16,6 1 1-1,2 1 0-15,6 3 0 16,0 0 0-16,4 8 0 15,-1-4 0-15,5 8 0 0,2-2 0 16,-3 4 0-16,-1-2-1 16,-3 3 1-16,-5-1-1 15,-5 4 0-15,-3-4 0 16,-21-6-2-16,23 5-1 16,-23-5-4-16,0 0-16 15,0 0-18-15,13-23-1 16,-16 0 0-16,3 23 1 15</inkml:trace>
  <inkml:trace contextRef="#ctx0" brushRef="#br0" timeOffset="252953.4793">13714 16283 58 0,'0'0'38'16,"0"0"1"-16,0 0 0 15,21 35-24 1,-21-35-5-16,6 49-2 0,-2-12-2 16,7 17-1-16,-3-3-1 15,7 9-1-15,-3-3-2 16,1 1 1-16,-3-8-1 15,0-8 0-15,-1-8-2 16,-5-12 1-16,-4-22-2 16,0 0-2-16,0 0-2 15,-4-18-9-15,6-1-25 16,-15-19-2-16,3-3 2 16,-7-10-1-16</inkml:trace>
  <inkml:trace contextRef="#ctx0" brushRef="#br0" timeOffset="253208.1897">13619 16279 57 0,'21'-21'36'15,"6"13"1"-15,14 8 0 16,-3-5-26-16,28 16-2 16,-10-3-2-16,10 19-1 15,-12-8-1-15,-4 15 0 16,-17-7-1-16,-12 6 0 15,-23-4-1-15,-17 3 0 16,-22-7 0-16,-11 0 0 16,-16-4-1-16,-7-4-2 15,0-1 0-15,0-9-4 0,21-1-29 16,-4-15-8-16,17 5-1 16,9-6-1-16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4:08:14.7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10-19T14:08:47.092"/>
    </inkml:context>
  </inkml:definitions>
  <inkml:trace contextRef="#ctx0" brushRef="#br0">1302 4095 19 0,'25'-6'32'0,"-25"6"2"16,8-27-9-1,-8 27-6-15,0 0-2 16,21-7-4-16,-21 7-3 0,0 0-4 16,0-23 0-16,0 23-1 15,0 0 0-15,0 0-1 16,0 0-1-16,0 0 0 16,0 0 0-16,0 0-1 15,0 0 1-15,-6 30-1 16,12-7 0-16,0 8 0 0,1 4-2 15,-3 9 2-15,2 4-1 16,0 2 1-16,-1-1-2 16,-1 3 1-16,-2-8-1 15,2-1 1-15,-2-7 0 16,4-3 0-16,-2-3-1 16,1-7 0-16,1 0 1 15,-6-23-1-15,16 29 0 16,-16-29 1-16,19 19-1 15,-19-19 0-15,23 8 0 0,-23-8 1 16,31 4-1-16,-10-4 1 16,-1-2-1-1,3-2 0-15,2 2 1 16,2-2-1-16,2 0 0 0,2 1 0 16,-1-5 0-16,1 0-2 15,0 2 0-15,-12-3-3 16,6 5-1-16,-13-15-8 15,19 9-27-15,-31 10-1 16,15-23 1-16,-15 23-1 16</inkml:trace>
  <inkml:trace contextRef="#ctx0" brushRef="#br0" timeOffset="453.1516">1273 3947 13 0,'0'0'34'0,"0"0"1"16,0 0 0-16,6 19-16 15,-6-19-3-15,0 0-2 16,17-15-4-16,12 15-4 15,-4-17-1-15,19 3-2 16,5-9-1-16,10 2-1 16,7-4 0-16,-2-2-1 15,1 6-2-15,-7-4-2 16,10 20-7-16,-36-7-25 16,9 8-1-16,-20 2-1 15,-21 2 0-15</inkml:trace>
  <inkml:trace contextRef="#ctx0" brushRef="#br0" timeOffset="734.3958">1402 4260 41 0,'0'0'37'16,"10"21"0"-16,-10-21 0 15,42 2-25-15,-28-19-2 0,18 13-3 16,-6-12-4-16,6 5-1 16,3-1-3-16,-4-5-2 15,11 19-5-15,-24-15-23 16,13 5-6-16,-6 2 0 15,-4 2 0-15</inkml:trace>
  <inkml:trace contextRef="#ctx0" brushRef="#br0" timeOffset="1656.4579">1961 4170 41 0,'12'-19'37'0,"-12"19"1"16,0 0 0-16,2-23-21 15,-2 23-6-15,0 0-3 16,21 26-2-16,-21-26-1 15,14 43-2-15,-7-15 0 16,5 11 0-16,-2 5-1 16,3 0 0-16,-1 2-1 15,-3-4 1-15,1-5-2 16,-2-9 1-16,-1-3-1 0,-7-25 0 16,12 25 1-1,-12-25-1-15,0 0 0 16,0 0-1-16,4-27 1 0,-6 6-1 15,0-5 0-15,2-7-1 16,-2-5 1-16,4-5 0 16,2 1 0-16,2-2 0 15,3 0 0-15,5 6 1 16,5-1 1-16,2 8-1 16,4 5 1-16,2 5-1 15,0 1 2-15,0 9-1 16,-2 5 0-16,0 10 0 15,-5 4 0-15,1 7 1 16,-8 6-1-16,3 10 0 16,-6 5 1-16,-1 4-1 15,1 3 0-15,-2-3 1 0,3 0-2 16,1-1 1-16,-1-5 0 16,5-5-1-16,1-6 1 15,6-4-1-15,0 0-1 16,4-9 1-16,-2-1 0 15,4-3 0-15,0-4 0 16,4-2-1-16,-2-6 1 16,2-3 0-16,-4-7 0 15,2 1 0-15,-3-10 1 16,-2-4-2-16,-5-5 1 16,0-6-1-16,-4-5 1 15,-3-1-1-15,-6 2 0 0,-5 2 0 16,-1 4 0-16,-6 7 0 15,-3 8 1-15,7 23-1 16,-25-17 1-16,5 21 0 16,1 13-1-16,-2 8 1 15,0 7 0-15,3 7 1 16,1 3-1-16,5 4 0 16,5-2 0-16,7-2 0 15,5-3 0-15,9-9 0 16,3-9 0-16,6-7-1 15,8-8-1-15,-2-12-2 16,8 2-3-16,-12-27-9 16,19 8-23-16,-19-11-2 0,2 1 1 15,-9-9 0-15</inkml:trace>
  <inkml:trace contextRef="#ctx0" brushRef="#br0" timeOffset="2484.6149">3142 4124 36 0,'6'-21'37'16,"-6"21"0"-16,7 17 2 15,3 15-17-15,-10-32-8 16,21 56-4-16,-9-25-1 16,15 13-3-16,-8-6 0 15,10 3-2-15,-8-5-1 16,2-5-1-16,-5-6 0 16,-3-6-1-16,-15-19 0 15,18 23 0-15,-18-23-1 0,0 0 0 16,0 0 1-16,-22-23-1 15,11 6 0-15,-3-3 0 16,1-1 0-16,3-6-1 16,0 2 1-16,5-1 0 15,5 1 0-15,4-2-1 16,5 2 0-16,3 2 0 16,5 6-1-16,-1-4-1 15,9 5-1-15,-6-3-1 16,8 13-2-16,-10-13-1 15,16 19-4-15,-23-23-5 16,28 27-5-16,-26-29-1 16,26 29 3-16,-22-25 6 0,19 13 8 15,-10-3 7-15,-6-11 4 16,10 22 9 0,-23-23 7-16,17 35 2 15,-23-12 0-15,0 0-5 0,-12 25-7 16,3 11-2-16,-17 1-3 15,5 9-1-15,-6 4-2 16,4 5-1-16,2-5-1 16,9 0 0-16,7-10 0 15,10-7-1-15,11-10-1 16,5-15-1-16,6-8 1 16,6-12 0-16,-4-9 0 15,-2-12-1-15,-4-5 1 0,-2 0 1 16,-5-1-1-16,-3 7 2 15,-7 5 0 1,-2 4-1-16,-2 6 2 16,-2 17-1-16,0 0 0 0,3 30 0 15,3-5 0-15,6 10 0 16,5 1 0-16,6 8-1 16,6 6 1-16,4-4-1 15,2 2 1-15,-2 2 0 16,-6-2 0-16,-4 2 1 15,-14-10-1-15,-5 8 0 16,-12-4 1-16,-9-2-1 16,-10-7 0-16,-6-6 0 15,-5-6 0-15,-7-8-1 16,7 0-1-16,-5-13 0 16,7-2-2-16,-1-7-2 15,14-1-2-15,-8-23-9 0,25 12-27 16,-5-10 0-16,9 4 0 15,0-9 1-15</inkml:trace>
  <inkml:trace contextRef="#ctx0" brushRef="#br0" timeOffset="2984.6517">4108 4168 77 0,'0'0'42'0,"0"0"-1"16,0 0 1-16,0 21-31 16,-4-4-4-16,14 16-2 15,0-2-3-15,7 3 0 16,6 1-2-16,6-5 1 15,4-7-2-15,3-9 1 16,5-12 0-16,0-14 0 16,-1-9 0-16,-1-8 0 15,-3-5 0-15,-3-1 0 16,-2-3 1-16,-6 11 0 16,-4 4 1-16,-3 13-1 0,-18 10 1 15,25 33 0-15,-20 11-1 16,-1 12 1-16,0 13-1 15,0 7 1-15,2 11-1 16,3 9 1-16,1-8-1 16,2-4 1-16,1-13 0 15,1-9-1-15,-3-12 1 16,1-12-2-16,-3-9 0 16,-5-12 0-16,-4-17 0 15,0 0-1-15,0 0-3 16,0 0-5-16,0 0-35 15,0 0 0-15,0 0-2 16,-27-17 1-16</inkml:trace>
  <inkml:trace contextRef="#ctx1" brushRef="#br0">8878 12566 0,'0'0'0</inkml:trace>
  <inkml:trace contextRef="#ctx0" brushRef="#br0" timeOffset="33203.7266">1610 5085 31 0,'0'0'32'15,"-21"7"-1"-15,21-7-8 16,0 0-8-16,0 0-2 15,39 12-2-15,-39-12-1 16,50 6-3-16,-17-8 0 0,28 9-2 16,7-8 0-16,23 1 0 15,7-10-1-15,22 4 0 16,7-7-1-16,14 1-1 16,7-5 0-16,6 0-1 15,5-6 0-15,-1 3 0 16,-10 1-1-16,-11 2 1 15,-17 4 0-15,-16 5 0 16,-23 0 0-16,-19 8 1 16,-20 4 0-16,-17 4-1 15,-25-8 0-15,18 17 0 16,-18-17-1-16,0 0-5 16,9 29-7-16,-9-29-30 0,0 0 0 15,16-33-1-15,-7 6 1 16</inkml:trace>
  <inkml:trace contextRef="#ctx0" brushRef="#br0" timeOffset="33955.4">5283 4569 32 0,'0'0'35'15,"0"0"1"-15,0 0 0 16,2-25-23-16,31 31-1 16,-14-18-2-16,23 18-3 15,-9-6-3-15,6 2-4 16,5 5-5-16,-17-7-29 16,8-2-3-16,-6-3 0 15,-10-5-1-15</inkml:trace>
  <inkml:trace contextRef="#ctx0" brushRef="#br0" timeOffset="34513.2169">6238 4340 35 0,'-18'-17'36'0,"18"17"1"15,0 0 0-15,0 0-20 16,0 0-3-16,0 0-3 16,0 0-3-16,-7 40-2 15,7-16-1-15,9 10 0 16,-5 2-2-16,8 9-1 16,-1-3-1-16,3-6 1 15,-3-5-2-15,1-6-1 16,-1-6-1-16,-11-19-1 15,22 10-4-15,-26-31-26 0,10-2-7 16,-6-14-1-16,0-11 0 16</inkml:trace>
  <inkml:trace contextRef="#ctx0" brushRef="#br0" timeOffset="34952.5293">6155 4045 61 0,'-18'-8'34'0,"18"8"1"16,0 0-3-16,29-7-30 16,0 5-1-16,6 0-3 15,3-4-2-15,15 6 0 16,-7-9-1-16,10 10 1 0,-12-6 0 16,0 7 1-16,-9-4 3 15,-12 2 2-15,-5 13 3 16,-18-13 2-16,-10 35 0 15,-19-18 1-15,10 17 0 16,-20-11-2-16,12 10-1 16,-4-8-1-16,14 4-1 15,5-8-1-15,16-4-1 0,14-3-1 16,14-1 0-16,15-3 1 16,5 3-1-16,6 0 1 15,5 1-1-15,-5 3 2 16,-4 8 0-16,-15-4 1 15,-12 10 0-15,-23 1 0 16,-16 3-1-16,-19 0 1 16,-13 3 0-16,-10-5-2 15,-4-5 0-15,4-1-3 16,-2-13-4-16,25 5-24 16,-2-17-11-16,33-2 0 15,-21-18-1-15</inkml:trace>
  <inkml:trace contextRef="#ctx0" brushRef="#br0" timeOffset="35827.5653">7449 4325 33 0,'0'0'35'16,"4"-25"1"-16,-16 6-8 15,12 19-9-15,-4-23-3 0,4 23-3 16,0 0-4-16,0 0-1 16,0 21-2-16,10 12-2 15,-8-1 0-15,9 9-1 16,1 7-1-16,7 3 0 15,1 1-1-15,7-8 0 16,0-7 0-16,3-14-1 16,7-12 1-16,0-11 0 0,1-17-1 15,-1-10 0-15,-4-17 1 16,-6-6-1 0,-4-4 1-16,-8 1-1 15,-5 3 1-15,-8 6-1 16,-6 7 0-16,-4 14 1 0,8 23-1 15,-21 0 1-15,12 27 0 16,1 8 0-16,2 13-1 16,8 3 1-16,6 5-1 15,5-2 1-15,10-4-1 16,4-10 0-16,6-13 0 16,6-12 1-16,-1-13-1 15,1-12 0-15,-6-13 0 16,-4-7 1-16,-10-9-1 15,-6-3 1-15,-7-8-1 16,-10 2 0-16,-5 2 1 16,-9 2-2-16,3 8 1 0,-3 3-1 15,3 12 0-15,0-4-3 16,15 25-1-16,-14-23-5 16,35 23-32-16,-21 0 0 15,18 2 0-15,-18-2 0 16</inkml:trace>
  <inkml:trace contextRef="#ctx0" brushRef="#br0" timeOffset="36296.3343">8242 4014 69 0,'29'-17'40'16,"-29"17"0"-16,25 15 0 15,-2 20-30-15,-17-8-1 16,9 23-2-16,-9 2-3 16,5 11 0-16,-3 0-3 15,0 0 1-15,0-3-2 16,-3-10 1-16,1-8-1 16,-2-15-1-16,0-6 1 15,-4-21-1-15,0 0 1 16,0 0-1-16,13-29 0 15,-9-2 0-15,2-5 1 16,2-4-1-16,3-4 0 16,3-1 0-16,3 3 1 0,2 8 0 15,3 3 0-15,1 12 1 16,2 9-1-16,2 18 1 16,-2 11 0-16,2 12 1 15,-8 7-2-15,2 4 1 16,-3 10 0-16,-3-2 0 15,-3-2-1-15,-3-8-1 16,-1-5-1-16,-6-16-1 16,8 2-4-16,-10-21-12 15,0 0-22-15,-4-19 0 16,8 2-1-16,-4-12 1 16</inkml:trace>
  <inkml:trace contextRef="#ctx0" brushRef="#br0" timeOffset="36921.5106">8799 4250 55 0,'17'-25'37'0,"-17"25"0"0,33-11 1 15,6 19-26-15,-18-12-2 16,21 21-2-16,-7-2-1 16,11 14-2-16,-7-2-1 15,2 9 0-15,-11-1-1 16,-3 1 0-16,-5-5-2 15,-9-2 1-15,-3-10-2 16,-4-2 1-16,-6-17-1 16,0 0 0-16,0 0 0 0,0 0-1 15,-20-7 1 1,20 7-2-16,-36-31 1 16,9 14 0-16,-2 5 0 15,-6 4 0-15,0 8 0 0,1 6 1 16,1 11 0-16,4 7 0 15,6 4 1-15,9 7-1 16,8-3 0-16,8 3 1 16,10-4-1-16,9-10 0 15,8-6-1-15,4-11 0 16,5-4-1-16,-1-14-2 16,5-1 0-16,-9-19-5 0,14 9-5 15,-32-29-18 1,16-2-8-16,-14-7 1 15,1-6 2-15,-18-15 19 16,23 20 11-16,-21-1 7 0,-4-2 9 16,15 27 20-16,-13 7 8 15,0 33 2-15,0 0 1 16,31 21-19-16,-37-4-8 16,27 39-3-16,-15 0-3 15,14 17-2-15,-9-2 0 16,6 1-2-16,-3-6-1 15,-1-7-1-15,-1-1-1 16,-2-24-1-16,1-5-1 16,-11-29-3-16,18 19-2 15,-24-38-8-15,6 19-27 16,-8-42 0-16,-5 7 0 16,-14-7 1-16</inkml:trace>
  <inkml:trace contextRef="#ctx0" brushRef="#br0" timeOffset="37077.8265">9181 4268 51 0,'-19'7'38'0,"19"-7"1"16,31 18-1-16,5 5-17 15,5-22-14-15,17 7-4 16,-1 0-4-16,-8-10-35 16,9 0-1-16,-1-4-1 15,-6-7 0-15</inkml:trace>
  <inkml:trace contextRef="#ctx0" brushRef="#br0" timeOffset="37843.5842">10190 4342 44 0,'-25'-15'37'15,"25"15"0"-15,0 0 0 16,-27-29-19-16,38 50-5 15,-11-21-4-15,10 44-2 16,0-15-2-16,13 13-1 0,2-3-1 16,8-3-1-16,7-3-1 15,6-8 0-15,6-12 0 16,2-11-1 0,2-11 1-16,0-11-1 0,-2-5 1 15,-5-7-1-15,-5-8 1 16,-11-3-1-16,-4-1 1 15,-12 4 0-15,-5 5-1 16,-5 7 1-16,-3 5 1 16,-4 23 0-16,0 0-1 15,-6 30 1-15,4 11 0 16,0 16-1-16,2 14 1 0,-1 21-1 16,1 8 1-16,5 4 0 15,5-3-1-15,3-3 1 16,3-6-1-1,1-9 0-15,3-16 0 16,1-17-1-16,-2-12 0 0,-4-11 0 16,-1-10 0-16,-14-17-1 15,21 2-1-15,-21-2-1 16,10-25-1-16,-12-4-4 16,2 29-14-16,4-46-21 15,-6 14 0-15,-10-7 0 16,6 1 1-16</inkml:trace>
  <inkml:trace contextRef="#ctx0" brushRef="#br0" timeOffset="38609.2551">11283 4268 61 0,'20'-16'38'15,"-20"16"2"-15,0 0-1 16,0 0-26-16,0 0-2 15,-14 37-3-15,-15-18-3 0,4 15-1 16,-6 3-1-16,2 5-1 16,0 2-1-16,8-2 0 15,4-1-1-15,13-7 1 16,10-7-1-16,7-8 0 16,5-7 0-16,5-10 0 15,4-8 0-15,2-11 0 16,0-4-1-16,-4-10 1 15,2-4-1-15,-2-5 0 16,-2 0 1-16,-4 3-1 16,-1 1 1-16,-3 1 0 15,-1 7 0-15,-3 6 0 16,-11 22 1-16,17-19 1 0,-17 19-1 16,0 0 0-16,14 41 1 15,-12-7 0-15,-2 6-1 16,4 4 0-16,-2-1 0 15,5-1-1-15,3-6 1 16,4-3-1-16,3-14 0 16,6-9 0-16,4-10 0 15,2-10-1-15,2-9 1 16,0-10-1-16,1-9 0 16,-3-8 0-16,0-4 0 15,-5 0 0-15,-3 2 0 16,-6 4 1-16,-1 7 0 15,-5 11 1-15,-9 26-1 0,0 0 2 16,0 0-1-16,14 21 0 16,-10 11 1-16,0 12-1 15,1 4 1-15,5 6-1 16,2 2-1-16,1-6 1 16,4-4-1-16,3-12-1 15,3-5-2-15,-2-18-5 16,20-1-34-16,-18-16-1 15,4-7 0-15,-4-12 0 16</inkml:trace>
  <inkml:trace contextRef="#ctx0" brushRef="#br0" timeOffset="39875.2266">12695 4337 35 0,'0'0'36'0,"6"-39"0"0,4 20 1 16,19 4-18-16,-18-14-6 16,28 25-3-16,-14-17-2 15,19 21-1 1,-7-2-1-16,9 17-1 0,-9 5-2 15,-1 8 1-15,-10 1-2 16,-5 10 1-16,-6 1-2 16,-9 0 1-16,-2-7-1 15,-6-6 0-15,0-8-1 16,2-19 1-16,0 0 0 16,-17 4-1-16,17-4 1 15,-18-35-1-15,5 12 0 16,-5-4-1-16,-7 0 1 15,-9 6 0-15,-3 8-1 16,-7 9 1-16,-1 8 0 16,1 11 1-16,-2 8-1 15,5 12 0-15,10 3 1 0,10 2-1 16,11 1 0-16,12-5 0 16,12-5-1-16,11-8 1 15,6-8-1-15,9-11 0 16,5-8-2-16,-1-11 1 15,6-6-2-15,-6-16 0 16,3 1 1-16,-7-12-1 16,1 2 1-16,-8-2 0 15,-1 4 2-15,-5 5 1 16,-4 3 1-16,-1 15 1 16,-22 21 1-16,32-14 0 15,-32 14-1-15,29 31 2 16,-15-4-2-16,1 9 1 0,1 5-1 15,1 3 0-15,-1 0-1 16,-1-4 1-16,-2-3-1 16,-1-12-1-16,0-6 1 15,-12-19-1-15,21 9 0 16,-21-9 0-16,17-21 0 16,-11 0 0-16,0-6 0 15,0-5-1-15,1 3 1 16,-1-2-1-16,2 4 1 15,3 1-1-15,5 4 1 16,7 3-1-16,4 4 1 16,8 3 1-16,1-1-1 15,9 0 0-15,1-5 1 0,2 3-1 16,0-2 0-16,-5-3 0 16,-7 3 0-16,-3-2 0 15,-10 4 1-15,-23 15-1 16,20-21 0-16,-20 21 1 15,-22 1-1-15,-3 13 1 16,-7 7 0-16,-5 14-1 16,0 5 1-16,5 4-1 15,5 8 1-15,11-2 0 16,12-1-1-16,20-4 0 16,11-9 0-16,15-11 0 15,10-8-2-15,6-13-2 0,11 8-6 16,-18-20-32-16,10-4 1 15,-12-7-2-15,-5-2 0 16</inkml:trace>
  <inkml:trace contextRef="#ctx0" brushRef="#br0" timeOffset="40562.7653">15249 4197 62 0,'0'0'38'0,"0"0"0"16,0 0-1 0,0 0-26-16,8 21-1 0,-8-21-1 15,-10 27-2-15,10-27-2 16,-6 34-1-16,6-34-1 16,0 25-1-16,0-25 0 15,0 0-1-15,23-19-1 16,-9 0 1-16,-4-4-1 15,-3-6 1-15,-5-4-1 16,-9 4 0-16,-9 1 1 16,-9 9-1-16,-10 5-1 0,-7 12 2 15,-8 8-1 1,-2 15 0-16,-2 10 0 16,5 15 1-16,11 7-1 15,11 7 1-15,9-1 0 0,20-1-1 16,14-4 0-16,17-8 0 15,13-8 0-15,14-17 0 16,5-9-1-16,3-12 0 16,1-8-2-16,-5-15-2 15,1-2-2-15,-22-34-11 16,9 7-23-16,-17-12-1 16,-6-6 0-16,-6-7 2 15</inkml:trace>
  <inkml:trace contextRef="#ctx0" brushRef="#br0" timeOffset="40978.0538">15629 3886 71 0,'17'-17'39'16,"-17"17"2"-16,18 46-1 0,-14-14-29 15,15 30-2-15,-15-3-2 16,13 16 0-16,-9-2-3 16,5 5-1-16,-5-9-1 15,-2-9 0-15,-2-12-1 16,-2-10-1-16,-2-13 0 15,0-25 0-15,0 0 0 16,0 0-1-16,0 0 0 16,-2-38 0-16,6 5 0 15,1-9-1-15,7 0 1 16,3 2 0-16,3-1 0 16,5 7 0-16,2 1 1 0,2 12 0 15,2 8 1-15,7 11 0 16,1 9 0-16,2 9 0 15,1 9 0-15,1 5 1 16,-5 5-1-16,-1 5 0 16,-4 2 0-16,-8-1 0 15,-9-3-2-15,-5-9 0 16,-3-2-1-16,-8-10-2 16,4 2-3-1,-2-19-6-15,0 0-28 0,0 0-1 16,-10-19 0-16,10 19 1 15</inkml:trace>
  <inkml:trace contextRef="#ctx0" brushRef="#br0" timeOffset="42372.2936">16204 4291 68 0,'4'-25'38'16,"7"5"1"-16,5 3 0 0,-7-12-28 15,28 26-2-15,-6-11-2 16,19 14-2-16,-4 0 0 15,6 14 0-15,-7-3-2 16,3 12 1-16,-10 6-2 16,1 4 0-16,-12 1-1 15,-8 4 1-15,-9-1-1 16,0-6-1-16,-5-5 0 16,-1-6 1-16,-2-3-2 15,-2-17 1-15,0 0 0 16,0 0 0-16,0 0 0 15,-15-35 0-15,7 8-1 16,-7 1 1-16,-3-5 0 16,-7 6 0-16,-6 0-1 15,-5 10 0-15,-3 9 1 16,1 6 0-16,-5 13 0 16,5 8-1-16,5 6 1 0,10 2 0 15,9 4 0-15,14-3 0 16,14-3 0-16,13-8-2 15,11-5 0-15,3-14-2 16,11-2-1-16,-8-17-2 16,14 5-2-16,-23-24-2 15,15 15 0-15,-27-21 1 16,8 7 3-16,-16-3 3 16,-1 6 3-16,-3 5 2 15,-9 0 4-15,-2 29 3 16,10-31 1-16,-10 31 0 15,0 0-1-15,29 35-1 16,-25-16 0-16,13 18-2 0,-7-7 0 16,9 10 0-16,-4-3-2 15,5-3-1-15,-7-5 0 16,3-6 0-16,-5-5-1 16,-11-18-1-16,20 9 0 15,-20-9 0-15,1-23 0 16,-2 4 0-16,-1-4-1 15,-4-4 0-15,4-6 0 16,-2 3 0-16,4-1-1 16,2 4 1-16,8 4-1 15,1 0-1-15,7 6 1 16,1 2 0-16,8 5 1 16,2 0-1-16,5 1 2 0,5-1-1 15,0-1 1-15,-1 1 1 16,-1-3 0-16,-2 3 1 15,-8-1 0-15,-6 1 0 16,-21 10 0-16,0 0 1 16,4 19 0-16,-22 8-1 15,-7 4 0-15,0 7-2 16,2 6 1-16,2 4-1 16,5 0 0-16,12-6 0 15,10-3 0-15,14-14-1 16,7-6 1-16,7-13-1 15,7-14 0-15,-1-11 0 16,3-12 0-16,-7-11-1 0,3-4 0 16,-10-6 1-16,-6 6 0 15,-8 8 2-15,-5 3-1 16,-4 18 0-16,-6 17 1 16,0 0 0-16,0 0 0 15,11 48 0-15,-1-8-1 16,6 12 1-16,5 7 0 15,6 3 0-15,2 9 0 16,2 1 0-16,-4 5-1 16,-4-6 2-16,-4-2 0 15,-6-5-1-15,-13-9 1 16,-7-7 0-16,-13-8-1 0,-7-9 0 16,-7-14 0-16,-3-9-1 15,-5-8 0-15,-3-11 0 16,5-5 0-1,3-11-2-15,4-5 1 16,8-7-1-16,6 1 0 0,7-6 0 16,10 0 1-16,4-4-2 15,14-2 0-15,5-6 1 16,12 3-1-16,5-7 0 16,11-1 1-16,-1 1 0 15,4 7 0-15,-4 5 2 16,-5 3 1-16,-3 13 1 15,-13 3 1-15,-10 12 0 0,-17 17-1 16,0 0 1-16,-17 15 0 16,2 10-1-1,-7 6-1-15,3 9 1 16,4 4-2-16,11 4 1 0,6-4-1 16,9-2 0-16,13-9-2 15,6-14 0-15,11-3-3 16,-3-20-2-16,16 15-8 15,-13-30-28-15,5 2-1 16,-3-10 1-16,5-4 1 16</inkml:trace>
  <inkml:trace contextRef="#ctx0" brushRef="#br0" timeOffset="42763.1018">18439 4235 73 0,'20'-10'41'0,"-20"10"1"16,0 0 0-16,-16-19-28 15,8 38-3-15,-24-1-3 0,-1 16-2 16,-10 3-2-16,5 5-1 16,-3 4-1-16,12-4-1 15,8-2-1-15,15-11 0 16,14-4 0-16,13-17-1 16,12-10 0-16,6-12 0 15,5-11 0-15,4-11-1 16,2-10 1-16,-3-19 0 15,-7-8 0-15,-5-6 0 0,-10-1 1 16,-4 5 0 0,-7 6 2-16,-8 13-1 15,-6 12 1-15,-4 25 0 16,4 19 1-16,0 0-1 0,-27 44-1 16,17 0 0-16,-4 8 0 15,9 5 1-15,3 5-2 16,0 3-1-16,6-4-1 15,-2-15-4-15,21 10-23 16,-6-29-15-16,12-8-1 16,-4-13 0-16,12-12 0 15</inkml:trace>
  <inkml:trace contextRef="#ctx0" brushRef="#br0" timeOffset="43325.6193">20156 3798 63 0,'-17'-35'38'0,"1"4"0"15,-5 3 1-15,-18-3-31 16,16 23 0-16,-25-3-2 16,7 17-1-16,-18 1 1 15,9 24-3-15,-6 3 1 16,11 20-2-16,3 6 1 16,13 9-1-16,10 9 0 15,9 7 0-15,12 3-1 16,13 2 1-16,-1 0-1 0,5-7 0 15,-5-7 0-15,1-1-1 16,-9-11 0-16,-6-7 1 16,-6-9-2-16,-13-12 0 15,1-11-2-15,-14-15-3 16,16 15-13-16,-19-33-23 16,6-5 1-16,-5-14-2 15,3-8 2-15</inkml:trace>
  <inkml:trace contextRef="#ctx0" brushRef="#br0" timeOffset="43933.0762">19489 4312 69 0,'36'-21'38'0,"12"1"0"0,8 5 1 16,-4-6-30-16,20 15-2 15,-14-13 0-15,11 11-1 0,-13-7-1 16,2 5-1-16,-18 1 0 15,-3 1-1-15,-14 0 0 16,-23 8-1-16,19 6 1 16,-19-6-1-16,-21 33-1 15,4-2 1-15,-2 9-1 16,-3 2-1-16,7 8 1 16,3-2-1-16,9-2-1 15,10-6 1-15,13-5 0 16,7-14 0-16,5-12-1 15,9-9 1-15,1-11-1 16,1-12 0-16,-1-10 1 16,-3-9-1-16,-5 0 0 0,-5-4 1 15,-2-2 0-15,-5 6 0 16,-3-1 0-16,0 11 1 16,-3 9-1-16,3 11 1 15,-2 8 0-15,1 8 0 16,1 14 0-16,-2 7-1 15,-1 7 1-15,-1 7 0 16,-1 3 0-16,-3-2-1 16,-3-2 0-16,-2-7 1 15,-2-6-1-15,-4-25 0 16,3 19 0-16,-3-19 0 16,6-27 1-16,2 2 0 15,5-5 0-15,7-7-1 0,9 1 0 16,5-1 1-1,11 3-1-15,9 3 0 16,4 10 0-16,-2 2-2 16,1 11-2-16,-12 2-6 0,9 10-34 15,-20 0 0-15,-8 8-1 16,-26-12 0-16</inkml:trace>
  <inkml:trace contextRef="#ctx0" brushRef="#br0" timeOffset="46183.5244">2980 5622 67 0,'-2'-17'38'0,"2"17"0"16,8 23-12-16,-8-23-10 15,2 59-6-15,-1-15-2 16,17 25-2-16,-3-2-2 16,8 10-1-16,1-2 0 15,4-2-1-15,-1-8-1 16,4-11-1-16,-6-12 0 16,-1-15 0-16,-7-12 1 15,-17-15-2-15,23 0 1 16,-23 0-1-16,-4-40-1 0,-7 7 1 15,-1-7-1-15,-7-4 1 16,1-2 0-16,-3 0 0 16,4 2 0-16,1-4 0 15,5 2 1-15,3 2 0 16,6-1 0-16,10-1 0 16,3 0 0-16,15 0 0 15,3 4 0-15,7 6 0 16,3 7 0-16,5 8 0 15,2 11 0-15,-1 12-1 16,1 12 0-16,-9 5-3 16,3 11-2-16,-21-16-16 15,7 15-16-15,-11-6-2 0,-3 0 1 16,-7-6-1-16</inkml:trace>
  <inkml:trace contextRef="#ctx0" brushRef="#br0" timeOffset="46683.5378">3809 5727 62 0,'18'-5'38'0,"-18"5"1"0,25-2 1 16,-25 2-29-16,-10 19-2 15,-9-2-2-15,3 21-1 16,-11 3-3-16,2 11 0 16,0-1-2-16,2 5 1 15,2-4-1-15,9-4 0 16,8-8-1-16,10-13 0 16,11-14-1-16,5-13 0 15,7-13 0-15,2-12-1 16,1-8 1-16,-3-7-1 15,-2-8 0-15,-4-4 1 16,-5 0 1-16,-9 6-1 16,-5 4 2-16,-4 8-1 0,-4 9 0 15,4 25 1 1,-9-18 0-16,9 18 1 16,-8 43-1-16,8-3 0 15,2 8 1-15,4 9-1 0,3 3 0 16,9-1 0-16,1-1 0 15,6-14-1-15,2-7-1 16,0-14 0-16,6-10-2 16,-2-25-4-16,5 5-5 15,-18-30-28-15,9-3 0 16,-4-17-1-16,-2-7 1 16</inkml:trace>
  <inkml:trace contextRef="#ctx0" brushRef="#br0" timeOffset="47089.8232">4293 5503 51 0,'6'-37'38'16,"-6"37"2"-16,0 0 1 16,21 23-17-16,-24 12-12 0,18 28-3 15,-17 4-3-15,16 16 0 16,-11 5-2-16,13 2-2 16,-3-5 0-16,12-10-1 15,6-16-1-15,2-17 0 16,9-17-1-16,1-17 0 15,15-18-2-15,-10-19 2 16,6-9-2-16,-12-16 0 16,-1-5 0-16,-12-8 0 15,-4 2 1-15,-10 3 0 16,-11 8 2-16,-4 14-1 16,-6 9 2-16,6 31 1 15,-19-5 0-15,9 28 0 0,1 11 0 16,7 14 0-16,4 4 0 15,4 7-1-15,7-3 0 16,10-2 0-16,8-10-1 16,8-6 0-16,1-15-1 15,1-9 0-15,3-14-2 16,-5-16-2-16,-1 9-8 16,-15-24-29-16,-9-2 1 15,-16-11-1-15,-10 0 1 16</inkml:trace>
  <inkml:trace contextRef="#ctx0" brushRef="#br0" timeOffset="47261.7077">4245 5850 69 0,'19'14'37'15,"22"-16"-1"-15,15-10-1 16,23 6-50-16,4-7-18 15,-6-10-2-15,0 8-1 16,-7-12-1-16</inkml:trace>
  <inkml:trace contextRef="#ctx0" brushRef="#br0" timeOffset="48054.7014">6332 5697 42 0,'0'0'36'0,"0"0"2"16,0-23 1-16,0 23-18 16,-23-10-8-16,23 10-3 0,-54 10-2 15,15 13-3-15,-17 2-1 16,-1 17-1-16,-9 6-1 15,-3 13 0 1,7 2-2-16,16 3 1 0,17-5 0 16,17-7-1-16,20-10 1 15,19-17-2-15,17-14 0 16,22-22-1-16,3-13 1 16,3-18 0-16,-3-10-2 15,-9-15 1-15,-8-8 0 16,-14-13 0-16,-11-6 2 15,-23-4 0-15,-8 2 0 16,-9 9 0-16,-14 9 2 0,2 16-1 16,-4 10 1-16,4 29 0 31,0 16 1-31,11 28-1 16,3 17 0-16,13 23 1 15,7 18-2-15,9 9 1 16,-1 13-2-16,6-1 1 15,4 4-1-15,2-12-1 16,2-8-1-16,-6-21-2 16,6-13-3-16,-12-39-12 15,14-1-22-15,0-24-1 16,-1-11 1-16,-1-15 0 16</inkml:trace>
  <inkml:trace contextRef="#ctx0" brushRef="#br0" timeOffset="48354.2612">6756 5720 71 0,'0'0'39'16,"0"0"1"-16,-23 38 1 0,-2-11-30 15,10 27-2-15,-10-6-3 16,9 11-1-16,1-5-3 16,15-1 1-16,11-10-2 15,15-11-1-15,12-16 0 16,10-15 0-16,8-14 1 15,2-14-1-15,-2-5 0 16,-8-14 0-16,-7-4 0 0,-16-4 1 16,-12 4-1-16,-13 0 0 15,-15 10-1-15,-10 3 0 16,-8 13-1 0,-7 1-2-16,9 21-4 15,-14-16-17-15,16 28-17 0,4 1 1 16,10 7 0-16,5 3 1 15</inkml:trace>
  <inkml:trace contextRef="#ctx0" brushRef="#br0" timeOffset="48699.9639">7121 6032 76 0,'37'-2'39'0,"3"-3"1"15,-1-13-1-15,15 5-29 16,-12-16-4-16,12 2-1 0,-11-11-1 16,3-4-1-16,-8-2-1 15,-5 0-2-15,-10 1 1 16,-9 5-1-16,-12 11 0 16,-2 27 0-16,-31-21 1 15,-2 33-1-15,-5 12 0 16,-5 19 1-16,-1 7-1 15,3 5 0-15,7 3 1 16,7-7-1-16,17-3-1 16,8-5 1-16,14-11-3 15,9-16 0-15,17-5-4 16,-1-30-9-16,19 4-25 16,0-16 0-16,6-4 1 0,-1-13-1 15</inkml:trace>
  <inkml:trace contextRef="#ctx0" brushRef="#br0" timeOffset="49551.9685">7894 5664 77 0,'-19'-6'39'0,"-8"18"1"15,-4 1 0-15,8 10-32 0,-10-9-3 16,16 7-2-16,2-4-1 16,15 2-1-16,0-19-1 15,32 25 0-15,-1-11-1 16,6 1 1-16,3 0 0 15,7 6-1-15,-3-1 1 0,-2 4 1 16,-7 5 0-16,-4 4 0 16,-14-1-1-16,-7 3 1 15,-10-4 0-15,-8-3 1 16,-11-3-1-16,-4-9 0 16,-4-9 0-16,-2-12-1 15,4-9 0-15,4-13-1 16,5-5 0-16,3-14-2 15,13-4 0-15,0-10 0 16,13 7 0-16,-3 1 0 16,11 4 1-16,2 4 0 15,2 7 2-15,4 11 0 16,0 10 2-16,4 18 1 0,-6 4 0 16,10 13 1-16,-8 8 0 15,1 11 0-15,-5 4-1 16,4 6 1-1,-7 0-2-15,-1-5 0 0,-6-5-1 16,1-7 0-16,-5-10-2 16,-11-21 0-16,25 11 0 15,-25-11-2-15,25-30 1 16,-13-3-2-16,3-4 1 16,-3-9 0-16,3 0 0 15,-3-2 1-15,2 6 1 16,-1 10 1-16,-1 5 1 15,-12 27 2-15,23 2 0 0,-10 23 0 16,1 9 0-16,3 10 1 16,2 2-1-16,10 2-1 15,6-4 0-15,7-5-1 16,7-14 0-16,5-12-1 16,4-13 0-16,-1-13-1 15,1-10 0-15,-8-16-1 16,-3-9-1-16,-13-19 1 15,-3-6 0-15,-9-9-1 16,-7-6 1-16,-7 3 1 16,-4 3 1-16,-3 15 0 15,-2 7 2-15,-1 24 0 16,-2 13 0-16,4 23 2 0,-4 27-1 16,4 15 0-16,0 11-1 15,6 20 1 1,-1 6-1-16,3 3-1 15,4 5-1-15,5-9 0 0,6-9 0 16,0-9-2-16,4-14-1 16,-5-27-2-16,5 2-6 15,-27-21-31-15,25-15-1 16,-29-16-1-16,-4-3 1 16</inkml:trace>
  <inkml:trace contextRef="#ctx0" brushRef="#br0" timeOffset="49739.479">9146 5637 79 0,'0'0'39'0,"0"0"2"15,0 0-1-15,0 0-33 16,54 19-1-16,-19-21-3 0,7 1-1 16,3-1-3-16,-7-10-3 15,11 16-21-15,-17-23-15 16,-3-4 0-16,-13-8 0 15,-5 0-1-15</inkml:trace>
  <inkml:trace contextRef="#ctx0" brushRef="#br0" timeOffset="49926.9846">8913 5161 54 0,'-12'22'38'0,"3"-1"0"0,3 4 0 16,0 15-21-16,-7-17-11 16,7 9-7-16,10-8-33 15,-12 4-2-15,0-7-2 16,8-21 1-16</inkml:trace>
  <inkml:trace contextRef="#ctx0" brushRef="#br0" timeOffset="51239.7176">10356 5714 62 0,'0'0'39'0,"0"0"-1"16,0 0 2-16,-20-10-28 15,40 33-3-15,-15-5-2 16,17 18-1-16,-7 2-2 15,4 10 0-15,-1 6-2 16,-5 0 0-16,1-4-1 16,-7-4 0-16,1-10 0 15,-8-5 0-15,2-12-1 0,-2-19 1 16,0 0-1 0,0 0-1-16,-4-31 2 15,4-3-2-15,-2-5 0 16,2-9-1-16,4-3 2 0,4 1-2 15,1 2 2 1,11 6-1-16,-3 7 0 0,8 8 1 16,6 12 0-16,4 15 1 15,0 9 0-15,1 13-1 16,1 6 2-16,-6 11 0 16,-4 3-1-16,-4 6 0 15,-10-4 0-15,-3-2 0 16,-8-5-1-16,-6-7 1 15,-6-9-1-15,10-21 0 16,-25 20 0-16,25-20 1 16,-25-16-1-16,18-5-1 0,3-8 1 15,4-7 0-15,7-6 0 16,3-2-1-16,9 0 1 16,3-1 0-16,5 3 0 15,5 6 0-15,5 9 1 16,3 6-1-16,5 13 1 15,3 8-1-15,2 14 1 16,-2 7 0-16,-3 11 0 16,-5 7 0-16,-5 7 0 15,-10 0-1-15,-4 4 0 16,-9-8 0-16,-8-6-1 16,-6-7 0-16,0-4-3 15,2-25-1-15,-14 25-5 0,-13-29-32 16,27 4 1-16,-30-25-2 15,18 6 2-15</inkml:trace>
  <inkml:trace contextRef="#ctx0" brushRef="#br0" timeOffset="51661.6241">11278 5777 56 0,'30'-25'36'0,"5"2"3"15,6 0-1-15,11 17-24 16,-14-11-2-16,24 25-3 15,-16-4 0-15,14 19-2 16,-16 0-1-16,3 15-2 16,-14 2-1-16,-4 3 1 0,-10-1-3 15,-6-2 1-15,-3-2-1 16,-6-9-1-16,-4-6 0 16,0-23 1-16,4 19-2 15,-4-19 1-15,0 0 0 16,-8-26-1-16,-2 3 0 15,-9-2 1-15,0 0-1 16,-8 2 1-16,-6 3-1 16,-8 9 1-16,-1 5-1 15,-2 8 1-15,1 10 1 16,7 5-1-16,3 10 0 16,10 0 0-16,11 1 0 15,14 1 1-15,6-4-1 0,15-2 0 16,8-8-1-16,7-5-1 15,5-10 0 1,-1-8-2-16,8 1-2 16,-15-26-9-16,15 8-26 0,-15-13-2 15,3-6 2-15,-9-12-1 16</inkml:trace>
  <inkml:trace contextRef="#ctx0" brushRef="#br0" timeOffset="51911.8434">12059 5417 86 0,'0'0'43'0,"0"0"-1"16,0 0 1-16,23 40-34 0,-23-6-2 15,11 20-1-15,-7 4-1 16,8 15-2 0,-4-3-1-16,3 7 0 15,-1-2-2-15,1-10 1 0,1-5-1 16,-2-12-2-16,1-10 0 15,-1-17-2-15,-10-21-1 16,17 4-3-16,2-6-11 16,-9-31-26-16,0-11 3 15,-8-15-1-15,5-10 1 16</inkml:trace>
  <inkml:trace contextRef="#ctx0" brushRef="#br0" timeOffset="52130.5732">12337 5324 82 0,'17'-11'42'0,"-17"11"1"16,23 27-1-16,-33 7-31 0,26 26-3 16,-12-1-1-16,3 16-2 15,-1 2-2-15,0 1 0 16,6-1-2-16,-3-8 0 16,7-7-1-16,-1-16 0 15,2-10-1-15,1-13-2 16,1-6-2-16,-19-17-4 15,37 8-32-15,-37-8-3 16,0-29 1-16,-12 6-1 16</inkml:trace>
  <inkml:trace contextRef="#ctx0" brushRef="#br0" timeOffset="52849.3565">11910 5777 74 0,'0'0'40'0,"0"0"-1"15,27 14 0-15,-2-18-31 16,22 8-2-16,-5-10-1 16,14 8-1-16,6-10-1 15,7 2-1-15,1-5 0 16,3-1 0-16,0-3 0 15,2 0-1-15,-1-3 1 16,-3-1-1-16,-5 0-1 0,-7 0 1 16,-8 0 0-16,-7 1-1 15,-11 3 0-15,-12 4 2 16,-21 11-1-16,0 0 0 16,0 0 1-16,-44 11 0 15,9 12-1-15,-2 12 0 16,2 3 1-16,3 10-1 15,5 0 0-15,9 0-1 16,13 2 0-16,10-10 0 16,11-4 0-16,11-13 0 15,6-5 0-15,9-16-1 16,4-8-1-16,4-11 1 16,3-10 0-16,-5-8 0 0,-2-9-1 15,-5-6 1-15,-9-2 1 16,-7 6 0-16,-7 4 0 15,-7 12 1-15,-3 3 1 16,-8 27-1-16,0 0 1 16,0 0-1-16,10 25 1 15,-6 5-1-15,-1 7 0 16,3 3 0-16,0 0-1 16,0 1 1-16,1-11 0 15,1-7 0-15,-8-23-1 16,18 18 1-16,-18-18 0 15,23-23-1-15,-10-6 1 16,6-4-1-16,3-9 0 0,7-2 0 16,3-2 0-16,9 2 0 15,3 0 0-15,5 5 0 16,3 10 0-16,0 8 0 16,4 12 0-16,-6-1-6 15,15 16-35-15,-28-8-4 16,-8 10 0-16,-12-3 0 15</inkml:trace>
  <inkml:trace contextRef="#ctx0" brushRef="#br0" timeOffset="58171.9929">14661 5177 38 0,'19'-17'37'0,"-19"17"-1"15,0 0-4-15,0 0-10 0,0 0-5 16,15 21-6-16,-15-21-2 16,10 36-3-16,-4-5-1 15,9 15-1-15,-3 6 0 16,3 17 0-16,-1 0-2 16,1 11 0-16,-1-3-1 15,1-6-1-15,-3-8 0 16,1-11-1-16,-1-10-1 15,-4-17-1-15,-8-25-1 16,0 0-1-16,25 4-4 16,-39-35-13-16,12 6-18 15,-7-5 0-15,-1-3 1 16,-6 0 0-16</inkml:trace>
  <inkml:trace contextRef="#ctx0" brushRef="#br0" timeOffset="58625.138">14568 5495 59 0,'0'0'37'15,"-13"23"0"-15,13-23 0 16,0 0-27-16,42 2-3 16,-15-11 0-16,17 12-1 15,-1-12-1-15,13 5-2 16,0-6-1-16,5 5 1 15,-5-9-1-15,0 5-1 0,-7-1 1 16,-5 0-1-16,-9 5 0 16,-8 7 1-16,-27-2 0 15,17 46 0 1,-25-8 0-16,-3 16 0 0,-9 3-1 16,7 7 1-16,-1 1-1 15,5-4 0-15,9-9-1 16,13-14 0-16,10-13 1 15,18-15-1-15,3-14 0 16,10-8 1-16,-2-12-1 16,2-11 1-16,-5-7-1 15,-9-4 0-15,-15-4 1 16,-17 4-1-16,-16 2 1 0,-19 9-1 16,-11 1 1-1,-13 9-2-15,-3 6 0 16,-5 3-3-16,10 24-6 15,3-8-31-15,9 8-2 0,9-3 0 16,10 9 0-16</inkml:trace>
  <inkml:trace contextRef="#ctx0" brushRef="#br0" timeOffset="60703.599">16682 5286 59 0,'14'-34'37'16,"-14"34"1"-16,3-20-10 16,-20-3-12-16,17 23-4 15,0 0-4-15,-15 35-1 16,-3-8-3-16,5 25 1 15,-5 7-2-15,5 14 0 0,1 4-1 16,10 5 0-16,12-7-1 16,11-12 1-16,16-13-2 15,11-21 1-15,10-16-1 16,4-22 0-16,0-12 1 16,-3-18 0-16,-12-11 0 15,-13-5 0-15,-14-7 0 16,-13 3 0-16,-16-2 0 15,-9 5-1-15,-13 0 1 16,-3 12-1-16,-9 8 0 16,1 9 0-16,-3 10-2 15,3 5-2-15,15 14-1 0,-4-8-8 16,31 6-29-16,-2 25 1 16,2-25-1-16,31 25 1 15</inkml:trace>
  <inkml:trace contextRef="#ctx0" brushRef="#br0" timeOffset="61188.006">17172 5275 52 0,'0'0'38'16,"0"0"-1"-16,-2-18 2 15,14 36-21-15,-12-18-6 0,9 36-3 16,-7-5-3-16,10 19-1 16,-6 1-1-16,7 11 0 15,-3 1-2-15,-1-3 0 16,1-7-1-16,2-7 0 15,-5-11-1-15,3-12 0 16,-10-23-2-16,6 19 0 16,-6-19-1-16,-4-17-3 15,4 17-3-15,-19-44-22 16,13 11-9-16,-10-11 0 16,3-4 0-16</inkml:trace>
  <inkml:trace contextRef="#ctx0" brushRef="#br0" timeOffset="61609.8855">17070 5254 59 0,'0'-23'37'0,"6"-1"0"15,9-12-3-15,22 30-20 0,-8-15-3 16,23 19-4-16,-6-5 0 16,14 18-3-16,-8-3 0 15,2 13-1-15,-10 4 0 16,-5 7-1-16,-18 3-1 15,-9 1 0-15,-16-1 0 16,-12-1 0-16,-7-3-1 16,-4-2 0-16,-2-8 1 15,2-4-1-15,0-7 0 0,10-1 1 16,17-9-1 0,-19 12 1-16,19-12 0 15,0 0 0-15,5 27 1 16,5-8 0-16,2-2 0 0,3 10-1 15,2 0 1-15,6 2-1 16,1 1 0-16,3 1 1 16,-2 0-2-16,2-4 1 15,-4-2-1-15,-2-6 0 16,-2-4 0-16,-19-15-1 16,25 19-2-16,-25-19-1 15,0 0-3-15,12-23-12 0,-12 23-23 16,4-21-1-1,-4 21 1-15,2-30 0 16</inkml:trace>
  <inkml:trace contextRef="#ctx0" brushRef="#br0" timeOffset="62151.9974">17888 5369 71 0,'7'-18'40'16,"-7"18"1"-16,16-32 1 15,-16 32-26-15,2-19-5 16,-2 19-2-16,0 0-2 16,-4 28-3-16,-4-3-1 15,-2 10-1-15,3 5-1 0,1 14 1 16,2-1-2-16,8 1 1 15,9-4-2-15,9 0 2 16,5-12-1-16,7-11 0 16,5-10 0-16,2-13 0 15,3-13 0-15,-4-7-1 16,1-12 1-16,-6-11-1 16,-5-9 0-16,-6-2 0 15,-5-3 0 1,-6-3 1-16,-5 2-1 0,-6 4 1 15,-2 8 0-15,-4 12 1 16,0 10-1-16,4 20 1 16,0 0 0-16,0 0 0 15,-11 35 0-15,15 3-1 16,-1 6 1-16,5 8 0 16,4 0 0-16,-1 0-1 15,5-2 0-15,1-8 1 0,0-4-2 16,-1-17 0-16,3-2-2 15,-19-19-2 1,33 12-3-16,-33-12-35 16,0 0 0-16,17-33 0 0,-17 33 0 15</inkml:trace>
  <inkml:trace contextRef="#ctx0" brushRef="#br0" timeOffset="62747.0734">18725 5321 90 0,'0'0'42'16,"0"0"0"-16,0 0 0 15,0 0-32-15,15 32-2 16,-13-9-3-16,6 12-1 16,-4 5-1-16,3 2-2 15,1 4 0-15,0-2 1 16,0-5-2-16,-1-5 0 16,-1-7 0-16,-6-27-1 15,14 23 0-15,-14-23-2 0,0 0-1 16,7-42-2-1,-1 19-2-15,-18-25-4 16,20 15-3-16,-29-26 1 16,19 17 4-16,-17-12 3 0,9 8 3 15,-5 4 2-15,5 3 4 16,12 15 5-16,-2-5 3 16,29 27 0-16,-6-10-2 15,27 22-1-15,-4-2-2 16,18 20 1-16,-4-1-1 15,5 13 0-15,-12 1 0 16,-3 9-1-16,-16-6 0 16,-12 8-1-16,-17-6 0 15,-16-4-1-15,-14-4 0 16,-10-3 0-16,-13-7-1 16,-6-6 0-16,-4-3-1 15,2-10 0-15,8-1 0 0,3-4 0 16,11 2-4-16,3-18-8 15,14 10-31-15,17 2-1 16,0 0-1-16,-14-25 0 16</inkml:trace>
  <inkml:trace contextRef="#ctx0" brushRef="#br0" timeOffset="92765.4782">1113 4551 29 0,'0'0'34'16,"0"0"1"-16,0 0 1 15,-12-24-20-15,12 24-5 16,0 0 0-16,0 0-3 0,-11 17-1 16,11-17 0-16,-25 21-2 15,25-21 0 1,-45 23 0-16,18-8-1 16,-9-1-1-16,-1-3 0 0,-7-3-1 15,3-4 0-15,-5-4 0 16,-1-2-1-16,1-4 1 15,4-5-1-15,-3-7 0 16,7-1-1-16,1-8 1 16,2-2 0-16,5-1-1 15,3-7 1-15,3-5-1 16,9-4 1-16,3-6-1 16,5-1 1-16,5-5-1 15,8-1 0-15,5-1 1 16,6-1-2-16,9 1 2 15,2 8-1-15,5 5 1 16,2 4-1-16,2 5 1 0,-1 3-1 16,-3 5 1-16,-2 5-1 15,-8 4 0-15,-2 0 1 16,-5 1-1-16,-16 20 1 16,19-28-2-16,-19 28 0 15,0 0-1-15,0 0-1 16,0 0-2-16,-6-20-2 15,6 20-3-15,0 0-22 16,0 0-10-16,0 0 0 16,27-24 2-16</inkml:trace>
  <inkml:trace contextRef="#ctx0" brushRef="#br0" timeOffset="93531.1458">679 3410 19 0,'-18'23'32'0,"18"-23"3"15,-17 8-2-15,19 9-12 16,-23-25-4-16,21 8-3 16,0 0-4-16,0 0-3 15,0 0-1-15,2 20-1 16,-2-20-1-16,19-2-1 15,-2-4 0-15,8 2-1 16,2-5 0-16,6 3 0 16,0-6-1-16,2 7 1 15,-3-3-1-15,-3 6 0 16,-5 0 0-16,-5 6 0 0,-2 4 1 16,-17-8-1-16,23 32 1 15,-17-9 0-15,-2 2 0 16,0 4 0-1,0 0 0-15,-2-1-1 0,0-1 0 16,0-6 0-16,-2-21 1 16,1 29-2-16,-1-29 0 15,0 17 1-15,0-17-1 16,0 0 1-16,-13 21-1 16,13-21 1-16,0 0-1 15,-19 16 0-15,19-16 0 16,-20 6 0-16,20-6 0 15,-21-2 1-15,21 2-1 0,-29-2 0 16,12 0 0-16,-2-2 0 16,-5-2 0-16,3 0 1 15,-4-1-1 1,-2-1 0-16,0-5 0 0,-2 3 0 16,4-1 0-16,4-1 0 15,0-1 0-15,-4-3 0 16,5 3 0-16,1 3 0 15,19 10-1-15,-27-19-1 16,27 19-3-16,-21-29-5 16,21 29-34-16,-2-17 0 15,2 17-1-15,-14-21 0 16</inkml:trace>
  <inkml:trace contextRef="#ctx0" brushRef="#br0" timeOffset="98717.4478">1570 7975 1 0,'0'0'28'16,"-10"-17"6"-16,10 17 0 15,0 0-17-15,-4-38 0 16,4 38 1-16,-2-17-1 0,2 17-2 16,0 0-5-1,0 0-2-15,0 0-1 16,0 0-2-16,-3 19 0 16,8 9-1-16,-3 7 0 0,6 9-1 15,0 10-1-15,3 13 0 16,1 0-1-16,1-2 1 15,1 1-2-15,1-5 0 16,-3-7 0-16,-1-6-1 16,1-8 1-16,-2-13-2 15,-1-4 1-15,-9-23-3 16,8 17-1-16,-8-17-3 16,0 0-15-16,-6-33-19 0,0-3 0 15,-11-8 0 1,-2-6 1-16</inkml:trace>
  <inkml:trace contextRef="#ctx0" brushRef="#br0" timeOffset="99014.3349">1169 7897 53 0,'-25'-31'34'0,"23"8"1"15,15-8-1-15,24 3-29 16,25 10-1-16,9-3 0 15,27 19 0-15,3-3 1 16,10 22-2-16,-8-4 1 16,-7 18 1-16,-19 0 0 15,-11 15 0-15,-28-6-1 16,-20 10 1-16,-30-8-2 0,-19 2 1 16,-23 0-1-16,-9 0-1 15,-14-9 0-15,-1-6-2 16,3-2-1-16,6-16-4 15,22 10-7-15,7-21-29 16,40 0-1-16,-14-23 0 16,34 6-1-16</inkml:trace>
  <inkml:trace contextRef="#ctx0" brushRef="#br0" timeOffset="99514.5052">2255 8106 54 0,'0'0'37'16,"0"0"-1"-16,21 4-1 16,-4-18-27-16,22 10-3 15,1-5-2-15,8 1-2 16,3 4-2-16,-9-11-6 15,10 21-9-15,-15-10-20 0,-12-2 0 16,-8 10-1-16,-17-4 1 16</inkml:trace>
  <inkml:trace contextRef="#ctx0" brushRef="#br0" timeOffset="99670.7509">2301 8250 63 0,'0'0'38'0,"-14"21"0"15,14-21-2-15,27 2-27 16,14-4-4-16,3-6-5 16,4-11-12-16,6 6-25 15,0 1-2-15,-5-3 2 16,-7 1-2-16</inkml:trace>
  <inkml:trace contextRef="#ctx0" brushRef="#br0" timeOffset="100420.9379">3198 7559 37 0,'0'0'36'0,"0"0"3"16,0 0-1-16,-21-27-19 16,21 27-4-16,0 0-5 15,15 27-2-15,-15-27-2 16,8 46-1-16,-6-11-2 16,7 9 1-16,-1 0-1 15,6 6-1-15,-1-2-1 16,4-4 0-16,5-10 0 0,5-7 0 15,3-13-1-15,3-12 0 16,4-10 0-16,-4-15 0 16,-1-10 1-16,-3-9 0 15,-2-8 0-15,-7-3 0 16,-9-3 0-16,-5 6 0 16,-8 2 0-16,-2 12 1 15,-5 7-2-15,9 29 1 16,-22-10 0-16,13 31 0 15,3 16-1-15,4 7 1 16,6 8-1-16,9 1 0 16,5 1 0-16,3-8 0 15,8-9 0-15,8-16-1 0,-5-12 1 16,7-11 0-16,-2-11 0 16,-5-10 0-16,-1-4 0 15,-2-4 1-15,-8-3-1 16,-7-4 0-16,-1-1 0 15,-9-3-1-15,-2 7 0 16,-2-1-1-16,0 11-2 16,-9-9-8-16,9 34-32 15,-4-25 1-15,4 25-2 16,-22 7 1-16</inkml:trace>
  <inkml:trace contextRef="#ctx0" brushRef="#br0" timeOffset="100780.3087">3211 8303 47 0,'0'0'39'0,"0"0"2"0,0 0-1 16,0 0-19-16,0 0-10 16,49 0-3-16,-11-11-2 15,22 7 0-15,4-6-3 16,11-1-1-16,0-1-1 15,-4-1-2-15,-1 3-2 16,-12-7-3-16,0 21-13 16,-22-12-23-16,-9 3 0 15,-27 5 0-15,0 0 0 16</inkml:trace>
  <inkml:trace contextRef="#ctx0" brushRef="#br0" timeOffset="101358.6195">3591 8520 63 0,'0'0'39'0,"14"-23"1"16,-14 23-9-16,0 0-17 15,27-11-3-15,-27 11-1 16,0 0-3-16,0 0-1 16,21 19-3-16,-17-2 1 15,2 10-2-15,-4 2-1 16,1 7 0-16,-1 3 0 16,2-1-1-16,0-2 1 15,-2 1 0-15,4-5-1 16,0-1 1-16,1-6-1 15,7-8 0-15,-14-17 0 16,31 19-1-16,-10-13 2 16,8-8-1-16,0-2 0 0,5 1 0 15,3-7-1-15,-4-1 0 16,4 1-1-16,-9-5-1 16,1 5-3-16,-13-7-1 15,3 13-3-15,-29-19-22 16,10 23-11-16,-15-17 2 15,-4 5 0-15</inkml:trace>
  <inkml:trace contextRef="#ctx0" brushRef="#br0" timeOffset="101530.5056">3537 8704 72 0,'0'0'40'0,"0"0"1"15,39-7-2-15,-39 7-34 16,48-16-2-16,-6 12-4 16,-15-5-34-16,12 3-5 15,-4-2 1-15,-2-1-2 16</inkml:trace>
  <inkml:trace contextRef="#ctx0" brushRef="#br0" timeOffset="102046.1475">4517 8046 43 0,'0'0'38'0,"27"8"1"15,0-10 0-15,10-15-19 16,17 17-12-16,-10-12-3 0,10 5-3 16,-4-1-2-16,-5-11-7 15,9 11-30-15,-23 2-1 16,-12 4 0 0,-19 2-1-16</inkml:trace>
  <inkml:trace contextRef="#ctx0" brushRef="#br0" timeOffset="102218.0286">4656 8114 64 0,'-15'23'39'15,"15"-23"0"-15,30 5 0 16,1-12-32-16,14 5-4 16,5 2-9-16,2-4-30 0,-2-6-1 15,-2 3-1-15,-7-3-1 16</inkml:trace>
  <inkml:trace contextRef="#ctx0" brushRef="#br0" timeOffset="103108.6956">5576 7498 60 0,'-4'-25'25'16,"4"25"1"-16,-4-21 0 15,4 21-2-15,-4-18-4 16,4 18-5-16,0 0-5 16,0 0-2-16,0 0-1 0,0 0-2 15,0 0-1-15,8 25-1 16,-8-25 0-16,2 37-1 15,-4-12 0-15,4 4 0 16,-4 1-2-16,4 1 1 16,-4 0 0-16,6-1 0 15,-2-1-2-15,6-4 1 16,1-2 0-16,3-2 0 16,-12-21 0-16,25 25 0 15,-8-15 0-15,-17-10 0 16,35 9 1-16,-16-5-1 15,6-6 0-15,2-4 0 0,6 5 0 16,4-7 0-16,1 6 0 16,3-2 0-16,-1 0 0 15,1-3 0-15,-2 1 0 16,-3 2 0 0,-5 0-2-16,0 0 1 0,-4-1-2 15,-6-11-3-15,2 16-4 16,-23 0-33-16,0 0-1 15,8-32 0-15,-10 12 1 16</inkml:trace>
  <inkml:trace contextRef="#ctx0" brushRef="#br0" timeOffset="103421.4089">5495 7371 60 0,'-17'-2'37'16,"17"2"0"-16,0 0 1 15,0 0-30-15,42-11 0 16,-17-1-1-16,21 10-2 15,3-5-1-15,14 3-1 0,-1-6-2 16,2 4-1-16,3 1-2 16,-7-7-4-1,9 24-11-15,-20-14-23 16,-13-2 2-16,-13 2-2 0,-23 2 1 16</inkml:trace>
  <inkml:trace contextRef="#ctx0" brushRef="#br0" timeOffset="103624.5417">5605 7463 63 0,'37'4'37'15,"7"-8"-1"-15,10-15-8 16,13 23-19-16,-9-8-9 15,-4 4-32-15,-2-8-4 0,2 6 0 16,-13-7-1-16</inkml:trace>
  <inkml:trace contextRef="#ctx0" brushRef="#br0" timeOffset="104342.1765">5410 8277 22 0,'0'0'35'0,"-21"1"2"16,21-1-1-16,0 0-16 16,0 0-3-16,0 0-4 15,0 0-3-15,37 0-3 16,-20-5-2-16,23 5 1 0,3-10-2 15,19 6-1-15,3-7 0 16,14-3-2-16,6 1 0 16,2-2 0-1,-2 1 0-15,-8-1-2 16,-6 5-1-16,-17-1-2 0,-4 11-3 16,-30-18-14-16,1 17-19 15,-21 1-1-15,0 0-1 16,0 0 1-16</inkml:trace>
  <inkml:trace contextRef="#ctx0" brushRef="#br0" timeOffset="105201.1028">5871 8570 28 0,'0'0'22'16,"16"-17"0"-16,-16 17-1 15,0 0 1-15,0-41-3 0,17 43 0 16,-29-28-3-16,30 27-1 15,-26-22-3-15,8 21-2 16,0 0-1-16,0 0-2 16,12-19-1-16,-12 19-1 15,0 0-2-15,0 0-1 16,3 29 1-16,1-10-2 16,-2 2 1-16,0 6-2 15,0 0 2-15,0 7-2 16,2-1 1-16,-2-2 0 0,2 1-1 15,-1-1 1-15,3-4-1 16,0 2 0 0,0-2 0-16,3-1 1 15,-1-3-1-15,4 2 0 0,-12-25 1 16,27 33-2-16,-27-33 1 16,31 21 0-16,-12-13 0 15,2-8 1-15,4 4-2 16,6-8 2-16,0-2-1 15,2 2 0-15,0-4 0 16,-3 3 0-16,-1-5-1 16,-2 1 1-16,-2-3-2 0,-7-1 0 15,-1 1-2-15,-9-7-2 16,-8 19-3 0,4-38-18-16,-4 38-17 15,-2-31 1-15,2 31-1 0,-20-31 1 16</inkml:trace>
  <inkml:trace contextRef="#ctx0" brushRef="#br0" timeOffset="105513.625">5779 8676 80 0,'-24'3'42'15,"24"-3"0"-15,0 0 0 16,24-2-34-16,1-5-2 16,19 3-1-16,6-6-1 15,14 3-2-15,1-5-1 16,3 3-1-16,-3 1-2 15,-11-7-7-15,4 9-33 16,-19-2 0-16,-14 0-1 16,-25 8 1-16</inkml:trace>
  <inkml:trace contextRef="#ctx0" brushRef="#br0" timeOffset="114452.0602">8444 7893 29 0,'0'0'34'16,"0"0"1"-16,0 0-2 0,21-6-18 15,-21 6-4-15,37-8-1 16,-16-5-2-16,22 15-2 16,-1-10-2-1,10 4-2-15,0-3 0 0,4-1-3 16,4 10-4-16,-14-19-8 16,12 11-21-16,-19 6-2 15,-12-2-1-15,-27 2 0 16</inkml:trace>
  <inkml:trace contextRef="#ctx0" brushRef="#br0" timeOffset="114686.4328">8448 8035 33 0,'-17'15'33'0,"17"-15"1"16,0 0 1-16,23 16-24 0,2-26-1 15,31 14-2-15,-6-16 0 16,21 10-2-16,-1-7-3 16,9 3-1-16,-4-4-1 15,0-1-4-15,4 7-5 16,-21-5-27-16,2-11-1 16,-4 7 0-16,-12-8-1 15</inkml:trace>
  <inkml:trace contextRef="#ctx0" brushRef="#br0" timeOffset="115077.0614">9100 7621 33 0,'0'0'34'0,"0"0"0"16,0 0 1-16,0 0-20 16,17-10-7-16,24 14-3 15,-1-10-1-15,16 10 0 16,-2-4-1-16,8 6-1 16,-8-1-1-16,0 7 1 15,-13-6-1-15,-3 5 2 0,-17-1-1 16,-5 9 2-16,-20 0-1 15,-8 14 1-15,-17-5 1 16,0 17 0-16,-11-1-1 16,3 2-1-16,-3-2 0 15,5-4-1-15,6-7-3 16,8-12-3-16,21 8-11 16,0-29-26-16,0 0 1 15,4-31-2-15,0 4 0 16</inkml:trace>
  <inkml:trace contextRef="#ctx0" brushRef="#br0" timeOffset="115921.0828">10685 7674 27 0,'0'0'34'15,"6"-27"1"-15,0 10-1 0,11 9-16 16,-22-20-3-16,26 20-2 15,-27-17-2-15,6 25-2 16,14-19-2-16,-14 19 0 16,0 0-1-16,13 19-1 15,-13-19-1-15,4 42-1 16,0-13-1-16,3 9 0 16,1 5 0-16,2 8-1 15,-1 1 0-15,3 2 1 16,-2-2-1-16,1-2 0 15,1-1 0-15,1-6-1 16,3-9 1-16,3-9-1 16,0-8 0-16,6-3 1 0,2-7-1 15,6-5 0-15,-4-4 0 16,4 1 1-16,0-3-1 16,-1-2 1-16,1 2-1 15,2 0 0-15,0 0-1 16,-2 1-1-16,5 1 1 15,-7-6-3-15,0 10 0 16,-8-8-2-16,4 12-4 16,-27-6-19-16,15-21-13 15,-15 21 0-15,-3-19 1 16,3 19 0-16</inkml:trace>
  <inkml:trace contextRef="#ctx0" brushRef="#br0" timeOffset="116296.1071">10730 7630 34 0,'0'0'34'15,"-25"-9"0"-15,25 9 2 16,0 0-21-16,-21-10-4 16,21 10-2-16,0 0-2 15,23-6-1-15,-23 6-2 16,44-9 0-16,-9 1 0 15,17 6-1-15,8-8-1 16,9 5 0-16,2-3-1 16,3-2-3-16,1 10-3 15,-19-13-18-15,4 11-15 16,-16 6 0-16,-17 0-2 16,-27-4 2-16</inkml:trace>
  <inkml:trace contextRef="#ctx0" brushRef="#br0" timeOffset="116514.8693">10828 7851 60 0,'-11'21'37'16,"11"-21"2"-16,21 6-1 15,0-16-29-15,18 14-2 16,-1-16 0-16,14 8-3 15,0 1-3-15,0-15-10 16,8 13-28-16,-2 3-1 0,-4-6-1 16,-4 4 0-16</inkml:trace>
  <inkml:trace contextRef="#ctx0" brushRef="#br0" timeOffset="116796.1357">11862 7866 47 0,'25'-11'32'0,"16"11"1"0,-9-20-6 16,9 7-38-16,15 11-16 15,-27-19-4-15,9 19-1 16,-20-13 0-16</inkml:trace>
  <inkml:trace contextRef="#ctx0" brushRef="#br0" timeOffset="116983.7509">11856 7987 70 0,'18'2'39'16,"11"-4"-2"-16,9-10 0 16,3-3-31-16,13 4-5 0,3 5-25 15,-10 2-12-15,-11-4-1 16,-5 8 0-16</inkml:trace>
  <inkml:trace contextRef="#ctx0" brushRef="#br0" timeOffset="117577.5415">12776 7557 56 0,'-21'-15'39'0,"21"15"1"16,-17-10-1-16,17 10-20 16,0 0-7-16,-4 23-4 15,19 10-1-15,-7-2-2 16,11 15-1-16,-1-2-2 15,7 6 0-15,0-2-1 0,-2 1 0 16,0-6-1-16,-4-13 0 16,-5-3-1-16,-14-27 0 15,19 29-2-15,-19-29 0 16,0 0-3-16,-8-23-4 16,8 23-22-16,-17-46-9 15,-6 6 0-15,-16-14 1 16</inkml:trace>
  <inkml:trace contextRef="#ctx0" brushRef="#br0" timeOffset="117827.5373">12404 7459 49 0,'-2'-28'36'16,"35"22"-1"-16,19-2 1 0,14 1-25 16,38 22-2-16,-6-6-2 15,20 18-1-15,-18-2-2 16,-4 8-1-16,-20 1 0 15,-17 1 0-15,-30-2-1 16,-32 3 0-16,-30-11 0 16,-19 0-1-16,-16-6 1 15,-7-4-2-15,-4-3-1 16,4-10-3-16,19 19-14 16,9-21-20-16,15 0-1 15,32 0 0-15,0 0 0 16</inkml:trace>
  <inkml:trace contextRef="#ctx0" brushRef="#br0" timeOffset="118670.3342">13500 7789 97 0,'0'0'43'0,"0"0"0"16,0 0-1-16,0 0-36 15,0 0-1-15,0 0-4 16,0 0-2-16,0 0-2 16,0-23-4-16,23 23-33 15,-23 0-2-15,11-19 0 16,-11 19-1-16</inkml:trace>
  <inkml:trace contextRef="#ctx0" brushRef="#br0" timeOffset="119404.5036">14057 7383 62 0,'10'-23'41'16,"-10"23"-2"-16,2-18 1 15,-18-3-23-15,16 21-6 16,0 0-2-16,14 19-3 16,-14-19-1-16,11 39-2 15,-5-10 0-15,6 11-1 16,-7 2 1-16,5 6-1 15,-4 4-1-15,0 3 1 16,-3-3-2-16,3 2 1 16,2-8 0-16,7-2-1 0,5-7 0 15,7-11 1-15,5-4-1 16,5-9 0-16,4-7 1 16,3-4-1-16,2-6 0 15,-1-6-1-15,-3 1 0 16,-5-9-2-16,1 11-1 15,-11-11-1-15,4 16-5 16,-27-28-20-16,-4 30-13 16,15-23 1-16,-15 23-1 15,-13-29 2-15</inkml:trace>
  <inkml:trace contextRef="#ctx0" brushRef="#br0" timeOffset="119654.5076">13957 7576 89 0,'0'0'42'0,"0"0"-1"15,27-1 2-15,11 6-35 16,1-10-2-16,13 5-3 15,-2-2-2-15,0-2-4 16,6 15-10-16,-17-15-28 16,-5 3-2-16,-12-7 1 0,-22 8 0 15</inkml:trace>
  <inkml:trace contextRef="#ctx0" brushRef="#br0" timeOffset="124639.7301">12483 8639 51 0,'14'-17'37'15,"-14"17"0"-15,0 0-3 16,0 0-16-16,0 0-6 16,9 36-3-16,-11-17-2 15,12 16-1-15,-6-2-2 16,7 13 1-16,-5-4-2 16,4 8 0-16,-6-4-1 15,1 0-1-15,-3-6 0 16,2-9-1-16,-2-4-2 15,-2-27-1-15,8 30-2 16,-8-30-4-16,21-21-26 16,-15-4-6-16,4-2 0 0,-5-3 1 15</inkml:trace>
  <inkml:trace contextRef="#ctx0" brushRef="#br0" timeOffset="125054.4228">12794 8672 79 0,'0'0'38'0,"-10"25"0"16,10-25-9-16,-21 21-19 16,-8-10-3-16,11 14-1 15,-12-4-2-15,5 6-1 0,-4-6 0 16,7 2-1-16,1-4 0 15,8-1 0-15,13-18 0 16,-10 23-1 0,10-23 0-16,0 0 0 0,27 21 1 15,-10-15-1-15,1-1 1 16,1 7-1-16,-2 1 1 16,1 6 0-16,-18-19-1 15,27 33 1-15,-27-33-1 16,27 35-1-16,-27-35 0 15,25 26 0-15,-25-26-1 16,27 8-2-16,-27-8-1 16,25-8-3-16,-4 12-6 15,-21-4-28-15,12-27-2 16,-10 10 1-16,0 0 1 16</inkml:trace>
  <inkml:trace contextRef="#ctx0" brushRef="#br0" timeOffset="125746.8186">12961 8704 64 0,'0'0'39'0,"0"0"-1"15,0-21 2-15,0 21-27 0,0 0-2 16,22 19-2-16,-22-19-2 15,15 41-1-15,-11-13-1 16,6 11-1-16,-7 3-2 16,7 4 0-16,-2-2 0 15,5-5-2-15,5-7 1 16,5-9-1-16,4-6 0 16,4-15 0-16,3-6 0 15,1-9 0-15,-2-10 0 16,-2-8-1-16,-4-1 1 15,-6-7 0-15,-8 1 0 16,-7 3 1-16,-6 3 0 16,-4 7-1-16,-3 6 1 0,7 19 0 15,-22-4 0-15,15 21-1 16,1 6 1-16,8 10 0 16,6 1-1-16,7 3 0 15,6-1 0-15,8-5 0 16,6-8 0-16,7-10 1 15,1-9-2-15,1-10 1 16,1-7 1-16,-5-8-1 16,-7-6 1-16,-6-6-1 15,-12-5 1-15,-9-2-1 16,-6 1 1-16,-13 5-2 16,-3 3 0-16,-5 4-1 15,2 8 0-15,-5 2-5 0,24 17-4 16,-36 0-32-16,36 0-1 15,0 0 0-15,-14 21 0 16</inkml:trace>
  <inkml:trace contextRef="#ctx0" brushRef="#br0" timeOffset="126201.5368">14076 8819 69 0,'0'0'42'0,"-19"18"0"16,19-18 0-16,0 0-16 15,0 0-22-15,0 0-3 16,0 0-9-16,0 0-32 16,0 0-2-16,17-8 1 15,-17 8 0-15</inkml:trace>
  <inkml:trace contextRef="#ctx0" brushRef="#br0" timeOffset="133044.6837">11172 9986 57 0,'0'0'37'15,"15"-18"1"-15,-15 18-1 16,-15-17-23-16,15 17-3 16,0 0-2-16,17 6-2 15,-17-6-1-15,8 27-1 0,-6-2 0 16,3 15-1-16,-5 6 0 16,6 12-1-16,-4 1-1 15,4 8 1-15,-4-2-2 16,4-1 0-16,1-9-1 15,1-9 1-15,4-9-2 16,-5-12-1-16,3-4-2 16,-10-21-2-16,23 11-7 15,-23-11-29-15,15-34 0 16,-9 5-1-16,4 0 1 16</inkml:trace>
  <inkml:trace contextRef="#ctx0" brushRef="#br0" timeOffset="133482.2024">11638 10003 79 0,'0'0'40'15,"23"-25"2"-15,-23 25-2 16,0-17-29-16,0 17-2 16,-11 25-2-16,-7 5-2 15,-10 7-1-15,1 11-2 0,-4 5 0 16,2 5 0-16,4-2-1 16,11-1 0-16,10-5-1 15,16-8 1 1,11-13-1-16,10-12 0 0,9-9 0 15,6-14-1-15,3-5 1 16,-3-8-1-16,-6-8 2 16,-5-6-1-16,-12-3 0 15,-10-5 0-15,-7 5 0 16,-12-4-1-16,-7 3 0 16,-9 1-1-16,1 5-2 15,-6 4-2-15,25 27-5 16,-50-29-30-16,50 29-1 0,-25-11 0 15,25 11 0 1</inkml:trace>
  <inkml:trace contextRef="#ctx0" brushRef="#br0" timeOffset="133857.2242">12045 10024 77 0,'0'0'40'16,"0"0"1"-16,18 6 1 16,-18-6-29-16,-14 32-3 15,-11 1-3-15,6 17-1 0,-8 2-2 16,6 11-2 0,-1-2 0-16,13 5-1 15,7-9-1-15,13-11 0 16,14-11 0-16,6-16 0 0,12-11-1 15,-1-18 0-15,2-9 0 16,-3-16 1-16,-6-7-1 16,-10-8 1-16,-4 4-1 15,-9-6 0-15,-9 8 0 16,-5 0-1-16,-3 6-1 16,-7 3-1-16,4 10-1 15,-9-2-3-15,17 27-14 16,-10-17-19-16,10 17 0 15,0 0 1-15,0 0 0 16</inkml:trace>
  <inkml:trace contextRef="#ctx0" brushRef="#br0" timeOffset="134193.8322">12418 10001 77 0,'19'-4'42'0,"-19"4"-1"15,17 21 0-15,-5 16-28 16,-33-3-2-16,5 18-4 16,-5 4-2-16,7 7-2 15,-1 0-1-15,13-1-1 16,10-14 0-16,11-10-1 16,10-19 0-16,10-11 0 15,3-16 0-15,0-11 0 0,-1-14 0 0,-8-11 0 16,-6-2 0-16,-10-11 0 15,-9 5 0-15,-12 2 1 16,-6 4-1-16,-9 9 0 16,-4 3 0-16,-6 9-2 15,4 14-1-15,-8-3-5 16,33 14-33-16,-33 10-2 16,33-10 0-16,-25 17 0 15</inkml:trace>
  <inkml:trace contextRef="#ctx0" brushRef="#br0" timeOffset="134928.2515">12807 10066 80 0,'0'0'41'16,"14"-23"0"-16,-14 23-5 16,0 0-22-16,17 2-4 15,-17-2-2-15,4 40-2 16,-8-9-2-16,2 17-1 16,-2-2 0-16,4 10-2 15,2-3 1-15,4 1-1 16,5-14-1-16,7-5 0 15,7-20 0-15,8-9 0 16,3-16-1-16,1-7 1 0,2-14 1 16,-7-7-1-16,-3-6 1 15,-4-4-1-15,-5 2 0 16,-7 0 0-16,-5 8 0 16,-6 3 1-16,-2 10-1 15,-2 8 0-15,2 17 1 16,0 0-1-16,8 21 1 15,-3 8 0-15,9 5-1 16,3 3 0-16,8-1 0 16,8 1 0-16,6-7 0 15,3-9-1-15,4-13 2 16,3-12-1-16,-1-11 0 16,-2-12 0-16,-11-2 0 0,-4-9 0 15,-16-2 0-15,-9-6 0 16,-8 5 0-16,-10 5 0 15,-5 3 0 1,-8 4 0-16,4 8 0 0,-4-2-2 16,7 10-2-16,-1-2-6 15,19 15-33-15,0 0-1 16,0 0 0-16,0 0 0 16</inkml:trace>
  <inkml:trace contextRef="#ctx0" brushRef="#br0" timeOffset="137491.281">14227 10030 73 0,'0'0'41'16,"-20"-8"1"-16,20 8 0 15,0 0-27-15,0 0-5 16,0 0-2-16,0 0-3 0,0 0-1 16,0 0-3-16,0 0-3 15,16-19-5-15,15 15-31 16,-10-15-4-16,6 0 0 15,-6-4-1-15</inkml:trace>
  <inkml:trace contextRef="#ctx0" brushRef="#br0" timeOffset="138336.5776">14796 9635 66 0,'0'0'36'16,"-21"-6"2"-16,21 6-2 16,0 0-26-16,0-17-3 15,19 7-2-15,-2-5-1 16,12 3-1-16,2-1 0 0,11 7 0 15,1-2 0-15,3 14 1 16,-3 0-2-16,-3 9 1 16,-7 4-2-16,-6 8 1 15,-10 0 0-15,-11 8-1 16,-16-7 0-16,-7 5-1 16,-12 0 1-16,-6-3-1 15,-7-3 1-15,5-4-1 16,-1-6 0-16,9-9 0 15,8 2 0-15,21-10 0 16,0 0 0-16,0 0 0 16,27-25 0-16,1 19 0 15,13 0 0-15,3 4 0 0,5 4 0 16,1 4 0-16,-6 5 0 16,-3 1 0-16,-9 11 1 15,-12 0 0 1,-16 2 0-16,-12 4 0 0,-13-1 1 15,-10 3-1-15,-8-4 0 16,-5 0 1-16,-3-8-2 16,1-2 1-16,4-5-2 15,3-8-2-15,10 0-3 16,-5-24-16-16,16 13-20 16,7-11 0-16,11 18-1 15,-4-38 1-15</inkml:trace>
  <inkml:trace contextRef="#ctx0" brushRef="#br0" timeOffset="138914.7409">15548 9623 69 0,'0'0'39'0,"10"-21"1"15,-10 21-2-15,0 0-22 16,0 0-3-16,0 0-3 15,-12 27-2-15,-9-6-1 16,7 17-3-16,-9 5-1 16,2 4-1-16,0 5 0 15,5 6-1-15,11-4-1 16,12-3 1-16,18-10-2 16,14-15 1-16,13-8 0 15,6-13 0-15,9-10-1 0,-1-11 0 16,0-9 1-16,-11-5-1 15,-8-9 1-15,-16-7-1 16,-8 2 1-16,-10 0-1 16,-11 6 1-16,-8 1 0 15,-5 7 0-15,-10 9 1 16,-4 15-1-16,-4 17 0 16,-6 12 1-16,0 10 0 15,2 7-1-15,4 2 0 16,6 4-1-16,10-3-1 15,11 1-1-15,2-19-5 16,29 9-16-16,-8-26-19 16,8-6-1-16,-2-8 1 0,6-7-1 15</inkml:trace>
  <inkml:trace contextRef="#ctx0" brushRef="#br0" timeOffset="139794.5663">16204 9560 51 0,'0'0'39'16,"9"-19"0"-16,-9 19 2 15,8-23-17-15,-8 23-10 16,0 0-3-16,-4 25-3 0,-15-8-1 15,4 14-1-15,-14 3-1 16,5 16-2-16,-1 0-1 16,4 3 0-16,6-3 0 15,11-2-2-15,10-4 0 16,9-9 0-16,10-6-1 16,4-16 1-16,0-3 0 15,2-8 0-15,2-8-1 16,-6-2 1-16,-4-9-1 15,-6-6 0-15,-1-10-1 16,-7-7 1-16,1 2-1 16,-4-5 1-16,-2 3-1 15,-1-2 1-15,1 4 0 0,0 3-1 16,0 14 2-16,0 2-1 16,-4 19 0-16,13-25 1 15,-13 25-1-15,18-15 0 16,-18 15 1-16,27-12 0 15,-27 12 0-15,34-11 0 16,-14 1 0-16,3 0 0 16,-2-1 1-16,0 3-1 15,-3 1 1-15,-18 7 0 16,25-12 0-16,-25 12 1 16,0 0-1-16,-16 25 0 15,-5 0 0-15,0 4 0 0,-4 11 0 16,0 12-1-16,9 5 1 15,7 1-1-15,11-3 0 16,11 1 0 0,16-6 1-16,6-8-2 0,7-9 1 15,6-20 0-15,-3-11-1 16,1-8 1-16,-5-11 0 16,-11-10 1-16,-8-13-2 15,-11-2 1-15,-13-4 1 16,-5-2-1-16,-11 4 0 15,-5 0 1-15,0 5-2 16,-6 1-1-16,8 17-2 16,-8-14-15-16,29 35-23 0,-25-29-1 15,25 29 0-15,-6-19-1 16</inkml:trace>
  <inkml:trace contextRef="#ctx0" brushRef="#br0" timeOffset="140249.0025">17193 9661 71 0,'0'0'43'0,"21"-15"0"16,-21 15 0-16,-3-29-14 16,3 29-21-16,-29 4-1 15,7 4-4-15,-6 3 0 16,1 1-2-16,0 3 0 16,7 2-1-16,20-17 0 15,-15 33 0-15,15-33 0 16,29 35 0-16,4-22-1 15,3 6 0-15,7-2 2 16,-1 5-2-16,-5 1 1 16,-3 2 1-16,-10 3-1 0,-7-1 1 15,-17 6 0-15,-8-3 1 16,-9-1-2-16,-6-4 0 16,-8-4 0-16,-2-2 0 15,-2-3 0-15,-1-9 0 16,5 1-2-16,-8-21-13 15,5 15-29-15,1-8 0 16,6 4-1-16,2-8 0 16</inkml:trace>
  <inkml:trace contextRef="#ctx0" brushRef="#br0" timeOffset="149623.5156">14603 8568 18 0,'0'0'31'15,"-8"-27"2"-15,8 2-1 16,0 25-14-16,2-36-2 16,-2 36 0-16,8-35-2 15,-8 35-2-15,9-21-3 16,-9 21-1-16,0 0-2 16,20 12-1-16,-20-12 0 15,15 42-3-15,-5-9 2 0,3 13-2 16,3 3 1-1,-1 13-2-15,-1-3 2 16,1 1-3-16,-3-8 1 16,-1-6-1-16,-3-8 0 0,0-11 0 15,-8-27 0-15,11 17-1 16,-11-17 1-16,6-31-1 16,-6 6 1-16,0-5 0 15,2-3 0-15,4-7-1 16,1 5 1-16,7 1 0 15,1 9 0-15,5 4 0 16,1 9 0-16,4 7 0 16,0 6 1-16,0 11-1 0,0 7 1 15,-6 6-1 1,3 4 1-16,-5 5-1 16,-2 1 0-16,-1-1 0 15,-4-3-2-15,-3-8 1 0,-1 0-3 16,-6-23-3-16,10 25-8 15,-10-25-25-15,0 0-2 16,-14-27 1-16,16 8-1 16</inkml:trace>
  <inkml:trace contextRef="#ctx0" brushRef="#br0" timeOffset="149936.0382">15251 8687 77 0,'0'0'39'0,"13"25"1"16,-9-4 0-16,-13 0-29 0,20 19-2 16,-15-5-2-16,12 9-2 15,-6-9-2-15,2-1-1 16,-2-9-1-16,0-2 1 16,-2-23-2-16,0 0 0 15,0 0 0-15,0 0 0 16,-21-32 0-16,15 5 0 15,2 0 0-15,6-6 0 16,7-1 0-16,7 1-1 16,9-1 1-16,10 1-2 15,5 6 0-15,1-4-5 16,20 16-33-16,-18-4 0 16,-5 3-2-16,-5 9 1 0</inkml:trace>
  <inkml:trace contextRef="#ctx0" brushRef="#br0" timeOffset="154374.2484">11391 11570 34 0,'2'-25'34'0,"-2"25"2"15,0 0 1-15,-2-23-22 16,18 50 0-16,-24-4-1 16,18 35-2-16,-20-7-4 15,14 24-1-15,-8-2-3 16,6 6-1-16,-2-6-1 16,4-8-2-16,2-10 1 15,-1-16-4-15,9-9-1 0,-14-30-6 16,35 14-28-16,-35-14-3 15,34-31 2-15,-12-1-1 16</inkml:trace>
  <inkml:trace contextRef="#ctx0" brushRef="#br0" timeOffset="154999.2755">11762 11628 63 0,'0'0'37'15,"-21"44"1"-15,-3 0 0 16,-16 0-27-16,21 23-2 16,-16-6-2-16,21 10-2 0,3-11-2 15,17-10-1-15,9-18-2 16,14-11 1-16,9-19-2 16,11-11 1-1,1-14 0-15,-4-10-1 0,-3-11 2 16,-11-4-3-16,-5-2 2 15,-11 0-1-15,-10 2 1 16,-12 2-1-16,-4 6 0 16,-5 4-1-16,-1 13 0 15,-1 0 0-15,17 23-1 16,-15-27 0-16,15 27 0 16,23-12 0-16,4 6 0 15,2-1 1-15,7-1 1 0,3-1 0 16,-1-3 2-16,1 4-1 15,-8-1 2 1,0 3 0-16,-12 2 1 16,0 16 1-16,-19-12-1 0,12 51 1 15,-22-10-1-15,-1 16 0 16,-11 5 0-16,3 7-1 16,0 0-1-16,1-2 0 15,9-8-1-15,7-13 0 16,8-11 0-16,11-12 1 15,4-12-2-15,6-11 1 16,2-13 1-16,0-12-1 16,0-9 0-16,-4-9 0 0,-2-3 0 15,-5 0 0 1,-5-4 0-16,-5 3-1 16,-2 2-1-16,-6 3 1 15,0 10-2-15,-4-3-1 0,8 16-3 16,-10-14-3-16,25 29-11 15,-19 4-17-15,19-25-1 16,-1 20 2-16,-1-3 0 16</inkml:trace>
  <inkml:trace contextRef="#ctx0" brushRef="#br0" timeOffset="155327.4204">12651 11503 49 0,'19'-10'38'16,"-19"10"2"-16,19-2-1 15,-20 37-21-15,-25-10-4 16,15 38-4-16,-22-1-3 16,8 16-1-16,0 5-4 0,10 1 0 15,7-7-1-15,16-8 0 16,13-21-1-16,17-23 1 16,12-18-1-16,8-22-1 15,4-16 1-15,-6-11 0 16,-6-17 1-16,-11-6-1 15,-12-8 0-15,-16 0 0 16,-16 0 1-16,-17 8-2 16,-10 9 1-16,-11 10 0 15,1 11-2-15,-7 7-4 16,15 31-8-16,3-4-27 16,8 10 0-16,23-9 0 0,-12 35-1 15</inkml:trace>
  <inkml:trace contextRef="#ctx0" brushRef="#br0" timeOffset="155780.5581">13571 11468 38 0,'0'0'35'16,"0"0"1"-16,19 2 1 16,-19-2-15-16,35 14-11 15,-35-14-2-15,27 46-1 16,-25-21-1-16,11 13-2 15,-13 0-1-15,2 7-1 16,-11-5-1-16,-3-2 0 16,-5-3-1-16,-1-5 2 15,-3-7-1-15,-2-1 0 16,-2-15 0-16,0 1 1 16,-4-14-2-16,-4 2 0 0,-2-7 0 15,-1-3-1-15,-3 1 0 16,3 1-1-1,3 3-1-15,0-1-1 16,14 6-3-16,-6-9-5 0,25 13-22 16,0 0-8-16,17-17 0 15,-5-2-1-15</inkml:trace>
  <inkml:trace contextRef="#ctx0" brushRef="#br0" timeOffset="155983.7246">13226 11436 76 0,'15'-19'39'0,"12"3"0"15,10-16-9 1,17 26-19-16,-10-11-4 16,18 11-2-16,-6-2-4 0,0 1-3 15,2 14-6-15,-22-14-14 16,3 14-17-16,-4 1 1 15,-5 0-1-15,-5 1 1 16</inkml:trace>
  <inkml:trace contextRef="#ctx0" brushRef="#br0" timeOffset="156280.6101">14161 11392 69 0,'0'0'38'0,"16"27"2"0,-24-4 0 16,-6 19-28-16,-16-10-2 15,6 32-2-15,-16-1-3 16,-1 14-1-16,-9-3-1 16,4 5-1-16,-2-4-1 15,3-6-1-15,1-6 0 16,9-13 0-16,10-11 0 15,4-13-3-15,7-1-2 16,-5-25-6-16,19 0-28 16,0 0-3-16,21-9 2 15,-11-16-2-15</inkml:trace>
  <inkml:trace contextRef="#ctx0" brushRef="#br0" timeOffset="156639.973">14233 11794 70 0,'0'0'40'15,"-4"18"0"-15,-16 1 0 16,-12-6-26-16,5 22-5 16,-12-14-4-16,10 6-1 15,4-4-1-15,15-6-3 16,10-17 1-16,22 25-2 15,8-17 1-15,13-1-1 0,1 3 1 16,6-2 0-16,1 1 0 16,-7 5 0-16,-6 5 0 15,-9 0 1-15,-11 0 1 16,-12 2-1-16,-16-2 0 16,-9 3 0-16,-12-5 1 15,-6 2 0-15,-7-7-1 16,-3-7-2-16,1 1 1 15,-2-10-5-15,21 16-21 16,-8-20-15-16,12-3-1 16,4-9 0-16,13 1 0 15</inkml:trace>
  <inkml:trace contextRef="#ctx0" brushRef="#br0" timeOffset="156999.3597">15072 11819 87 0,'0'0'41'0,"0"0"-1"16,-12 20 0-16,12-20-33 15,0 0-4-15,0 0-5 16,17-12-14-16,-17 12-23 15,27-13-2-15,-27 13 1 16,18-18 0-16</inkml:trace>
  <inkml:trace contextRef="#ctx0" brushRef="#br0" timeOffset="157749.3935">15687 11355 42 0,'0'0'34'16,"4"-19"0"-16,13 6 1 15,22 7-21-15,-16-23-2 16,31 21-3-16,-10-9-1 16,20 13-2-16,-12-5-2 15,4 14 0-15,-12 1-1 16,-5 10-1-16,-14 5-1 0,-14 7 0 15,-22 3-1-15,-14 7 1 16,-10-1-1-16,-9-3 0 16,-3-1 0-16,-1-2 0 15,4-4-1-15,9-14 0 16,14-3 0-16,21-10 0 16,0 0 1-16,21-8-1 15,8 0 0-15,13 3 1 16,7 3-1-16,1 5 2 15,0 5-1-15,-4 7 1 16,-7 5 0-16,-8 12 1 16,-10 1-1-16,-15 3 1 15,-14-3 0-15,-13 3 0 0,-12-3 0 16,-6-2-1-16,-7-8 0 16,-2-6 1-16,-2-6-2 15,2-9-1-15,7-2-2 16,6-11-2-16,18 13-8 15,-2-16-28-15,13-3 1 16,4-2 0-16,12-2 0 16</inkml:trace>
  <inkml:trace contextRef="#ctx0" brushRef="#br0" timeOffset="158186.9101">16543 11254 82 0,'0'0'41'15,"0"0"0"-15,-4 48 1 16,-32-14-31-16,11 27-4 16,-14-1-1-16,6 11-2 15,2 0-1-15,12 4-2 16,10-10-1-16,12-13 0 15,17-8-1-15,16-17 1 16,11-10-1-16,7-23 0 16,5-7 1-16,3-16-1 15,-4-9 1-15,-6-7 0 0,-8 1 1 16,-11 2-2-16,-10 2 2 16,-13 9-1-16,-16 10 1 15,-15 10-1 1,-8 16 1-16,-11 11-1 0,-3 7 1 15,-3 5 0-15,3 9-1 16,5-1 0-16,9 5-2 16,10-9-1-16,15 7-3 15,4-39-6-15,19 28-30 16,-19-28 0-16,42 4 0 16,-13-13 0-16</inkml:trace>
  <inkml:trace contextRef="#ctx0" brushRef="#br0" timeOffset="158875.1412">17106 11323 86 0,'-30'30'41'15,"6"-3"0"-15,1 8 0 16,-8-3-33-16,12 20-1 15,-4-2-3-15,11 2-2 16,9-4-1-16,10-8-1 16,13-13 0-16,9-4-1 0,7-15 0 15,7-16 0-15,1-7 0 16,-2-18-1 0,-1 0 1-16,-4-17-1 15,-7 2 1-15,-5-1 1 0,-3-1-1 16,-9 4 0-16,-3 0 0 15,-4 7 1-15,-8 7-1 16,0 7 1-16,-4 2 0 16,2 5-1-16,4 18 1 15,-8-24 0-15,8 24 0 16,0 0-1-16,18-18 1 16,-18 18-1-16,25-6 1 15,-25 6-1-15,35-11 1 0,-16 3 0 16,0-1 0-16,-1 1 0 15,-18 8 1 1,28-19 0-16,-28 19 0 16,0 0 0-16,0 0 0 0,8 36 1 15,-23-5 0-15,-3 13 1 16,-1 12-2-16,-2 1 2 16,-2 1-2-16,7 3 1 15,7-1-1-15,9-7 0 16,7-12-1-16,15-16 0 15,6-14 0-15,9-9 0 16,9-12-1-16,1-9 1 16,-1-11 0-16,-4-13 0 15,-5-1 0-15,-10-2 0 16,-10 2 0-16,-13-2 0 16,-8 2 0-16,-9 0 0 15,-6 11-1-15,-6 4-1 0,3 12-1 16,-7-2-5-16,29 19-18 15,-25 8-15-15,25-8-2 16,-17 9 1-16,17-9 1 16</inkml:trace>
  <inkml:trace contextRef="#ctx0" brushRef="#br0" timeOffset="159234.5357">18148 11255 81 0,'0'0'40'15,"0"0"2"-15,-23 8-1 16,-25-6-31-16,9 17-3 16,-7-3-2-16,7 7-2 15,4 0-1-15,16 0-1 16,19-2-1-16,21 2 0 15,14-6-1-15,13 4 1 16,10-2 1-16,-2 0-1 16,0 3 1-16,-12 8 0 15,-13 1 1-15,-15 3-1 16,-22-3 1-16,-17-2-1 16,-16 2-1-16,-9-6-2 15,0 1-5-15,-24-14-35 0,20-12-1 16,-6-6-1-16,6-3 1 15</inkml:trace>
  <inkml:trace contextRef="#ctx0" brushRef="#br0" timeOffset="159906.4368">13922 11921 61 0,'-8'-21'39'16,"8"21"2"-16,-11-23 0 15,11 23-28-15,-8-23 0 16,8 23-2-16,19-6-1 0,8 16-3 16,0-4-1-16,18 9-2 15,5 8 0 1,15 13-1-16,5 3-1 16,5 11-2-16,0-4 0 0,-5 5 0 15,-5 3 0-15,-7-2 0 16,-6-2 0-16,-15-8 0 15,-4-8 0-15,-6-12 0 16,4-1-5-16,-31-21-39 16,48 5-1-16,-21-16 0 15,2-4-1-15</inkml:trace>
  <inkml:trace contextRef="#ctx0" brushRef="#br0" timeOffset="160714.4209">17830 11374 68 0,'0'0'42'0,"0"0"2"16,0 0-1-16,-31-15-27 16,46 40-2-16,-13-8-5 15,21 18-2-15,4-1-2 16,18 10-2-16,9 1 0 15,7 2-2-15,9-4-1 0,1-7 0 16,-1-1 0-16,-7-7 0 16,-5 1 0-1,-13-10 0-15,-9 1 0 16,-11-5 0-16,-3 0 0 16,-22-15-7-16,36 8-36 0,-36-8-2 15,0 0-1-15,-11-17 0 16</inkml:trace>
  <inkml:trace contextRef="#ctx0" brushRef="#br0" timeOffset="163375.625">11081 13866 56 0,'0'0'37'16,"0"0"0"-16,0 0 0 15,50-6-25-15,-19-11-2 16,23 17-3-16,-6-11-2 16,12 5-2-16,-4 4-2 15,-4 0-3-15,2 8-5 16,-21-16-13-16,3 14-18 15,-9 0 0-15,-27-4 0 16,20 11 0-16</inkml:trace>
  <inkml:trace contextRef="#ctx0" brushRef="#br0" timeOffset="163531.9036">11247 14054 65 0,'-21'10'36'15,"21"-10"1"-15,0 0-1 16,34-20-28-16,14 13-2 15,5-9-4-15,12-1-2 16,12 8-5-16,-13-7-25 16,7 5-6-16,1 3-1 15,-13 6 1-15</inkml:trace>
  <inkml:trace contextRef="#ctx0" brushRef="#br0" timeOffset="164219.4155">12176 13759 31 0,'-5'-18'30'16,"22"11"2"-16,6-14 0 16,8-4-22-16,27 13 0 15,-8-9-1-15,19 21 0 16,-13-6-2-16,6 18-1 16,-18-1-1-16,-3 18-1 15,-20 0-1-15,-13 11-1 0,-20-1 0 16,-15 7 0-1,-15-4 0-15,-4-4 1 16,-8-5-1-16,5-4-1 16,5-8 1-16,11-10-1 0,14-5-1 15,19-6 1-15,21-10-1 16,12 8 0-16,11-1-1 16,8-1 1-16,6 6 1 15,2 9 0-15,-2 8-1 16,-8 12 2-16,-13 4-1 15,-12 9 1-15,-18 2 1 16,-12 5-1-16,-18-1 1 16,-8-4-1-16,-14-7 1 15,-1-9-1-15,-8-10-1 16,0-13-1-16,6-5-1 16,3-15-1-16,13 1-3 15,1-18-6-15,29 10-28 0,-10-6-1 16,16 3-1-16,10 1 0 15</inkml:trace>
  <inkml:trace contextRef="#ctx0" brushRef="#br0" timeOffset="164457.4109">12907 14388 90 0,'0'0'41'0,"0"0"-2"16,20 13 2-16,-20-13-36 15,0 0-2-15,0 0-3 16,0 0-6-16,0 0-17 16,0 0-17-16,0 0 0 0,11-23-1 15,-7 4 1 1</inkml:trace>
  <inkml:trace contextRef="#ctx0" brushRef="#br0" timeOffset="164910.7043">13355 13716 78 0,'0'0'41'0,"0"0"0"16,-39 29 0-16,26 15-29 15,-35-3-4-15,7 22-2 16,-7 4-3-16,15 10 0 16,8 0-2-16,17-6 0 0,18-4-1 15,17-17 1-15,17-10-1 16,16-21-1-16,6-15 1 15,5-16 0-15,-2-15-1 16,-7-11 0-16,-6-6 2 16,-13-6-2-16,-13 4 1 15,-10 6 0-15,-18 9 0 16,-16 12 1-16,-11 11 0 16,-8 22-1-16,-7 9 1 15,-5 9-1-15,1 12 0 16,2 2 1-16,7 4-2 15,8-6 0-15,11-1-2 16,9-17-2-16,20 7-6 0,-13-33-30 16,33 14 0-16,-2-26-2 15,13-5 2-15</inkml:trace>
  <inkml:trace contextRef="#ctx0" brushRef="#br0" timeOffset="165254.4696">13947 13874 81 0,'0'0'41'0,"0"0"1"16,17 19 1-16,-3 17-31 16,-22-7-4-16,8 17-1 0,-9 2-3 15,5 6-1-15,-2-4-1 16,4 0 0-16,4-8-1 15,6-6-1 1,3-5 0-16,12-14 0 0,6 0 0 16,2-9 0-16,6-4 0 15,5-4 0-15,5-6 0 16,3 0 0-16,2-1-1 16,-4-5 0-16,0 3-2 15,-5-7-1-15,-1 5-2 16,-17-12-2-16,4 17-8 15,-23-19-26-15,0-2 0 16,-18-3 0-16,-1-1 1 0</inkml:trace>
  <inkml:trace contextRef="#ctx0" brushRef="#br0" timeOffset="165473.2482">13843 13874 67 0,'40'-8'36'15,"3"2"0"-15,7-3 0 16,-6-9-28-16,30 9-5 0,-5-1-3 16,-7-5-7-16,9 13-19 15,-19-6-10 1,-15 1-1-16,-12 9 1 15</inkml:trace>
  <inkml:trace contextRef="#ctx0" brushRef="#br0" timeOffset="165645.1293">13945 14029 70 0,'0'0'37'15,"31"14"1"-15,9-22-2 16,20 2-29-16,-2-7-5 15,10-6-6-15,11 11-23 0,-10-7-9 16,-7-5-2 0,-8 5 1-16</inkml:trace>
  <inkml:trace contextRef="#ctx0" brushRef="#br0" timeOffset="166129.5191">15027 13699 81 0,'18'-7'43'0,"-18"7"-2"15,0 0 2-15,-26 26-32 0,-10-8-3 16,3 16-2-16,-9 8-1 16,3 16-2-16,6 1-2 15,8 12 0-15,12-5 0 16,17-3 0-16,17-6-2 16,15-14 1-16,16-17-2 15,10-14 2-15,6-16-1 16,1-17 0-16,1-10 0 15,-13-11-1-15,-3-4 2 16,-15 2 0-16,-14 2 0 16,-19 9 0-16,-14 8 1 15,-15 18 0-15,-12 7-1 16,-3 23 2-16,-7 9-1 0,1 12 0 16,3 2 0-16,7 4-1 15,9 2-1-15,3-6-3 16,15 8-4-16,-5-22-34 15,10 5-1-15,-2-16-1 16,6-4 1-16</inkml:trace>
  <inkml:trace contextRef="#ctx0" brushRef="#br0" timeOffset="169374.9556">15943 13858 34 0,'-9'-36'33'0,"9"19"1"15,-4-4 1-15,0-14-20 0,4 35-2 16,0-34-2-16,0 34 0 15,0 0-1 1,0 0-2-16,0 0-2 16,0 0-1-16,-13 19-2 0,13 4-2 15,1 4 1-15,5 11 0 16,2 2-1-16,4 14 0 16,-1 2 0-16,5-1 0 15,-1-3 0-15,0 2 0 16,-3-8 0-16,0-8 0 15,-5-7 0-15,-3-10 0 16,-10-4 0-16,6-17 0 16,-34 29 1-16,3-12-1 15,-12 0 0-15,-7 3 0 16,-10-3 0-16,-3 0 0 16,-5-1-1-16,5-3-1 15,5-2 0-15,8-7-1 0,9 0-2 16,4-6-2-16,37 2-6 15,-42 0-27-15,42 0-3 16,0-23 0-16,8 6 0 16</inkml:trace>
  <inkml:trace contextRef="#ctx0" brushRef="#br0" timeOffset="169656.2232">15442 13745 68 0,'-29'-17'40'15,"29"17"0"-15,0 0 1 16,0 0-28-16,35-10-3 16,7 1-2-16,29 3-3 15,12-5-1-15,22-1-1 16,3-3-1-16,2 5-2 15,-4 1-1-15,-18-3-2 16,-9 20-5-16,-34-10-32 16,-9 11-2-16,-36-9 0 15,24 21-1-15</inkml:trace>
  <inkml:trace contextRef="#ctx0" brushRef="#br0" timeOffset="170187.4879">17062 13945 60 0,'0'0'38'0,"0"0"-1"16,-2 23-7-16,2-23-17 15,60-12-4 1,-16-1-2-16,22 5-2 0,-1-3-1 16,9-1-3-16,-5 1-2 15,-3-5-3-15,1 18-7 16,-20-8-27-16,-15 5 0 16,-32 1-1-16,0 0 0 15</inkml:trace>
  <inkml:trace contextRef="#ctx0" brushRef="#br0" timeOffset="170359.3719">17164 14127 61 0,'0'0'37'0,"39"15"-1"16,7-22 1-16,8-16-29 0,12 21-5 15,3 0-10-15,1-4-26 16,-5-7-3-16,-3 1 0 15,-18-3-1-15</inkml:trace>
  <inkml:trace contextRef="#ctx0" brushRef="#br0" timeOffset="171406.3105">18497 13753 34 0,'-35'2'31'0,"35"-2"1"16,0 0 1-16,-15-23-23 15,48 17-1-15,-2-11-2 16,23 13 0-16,-2-11-1 0,19 17 0 16,-9-8-1-16,9 12 0 15,-15-3-1-15,-4 15-1 16,-19-5 0-1,-10 8 0-15,-19 0-1 0,-18 6 0 16,-16-2 0-16,-11 4 0 16,-9 0-1-16,-6-1 1 15,0-3-1-15,6-6 0 16,11-5-1-16,18-8 1 16,21-6-1-16,0 0 0 15,39-10 0-15,5 4-1 16,12 1 1-16,8 6 0 15,3 7 0-15,-5 6 0 0,-6 5 0 16,-12 6 1 0,-11 3 0-16,-12 9 1 15,-19-3-1-15,-13 1 1 16,-16-6 1-16,-10 1 0 0,-9-7-1 16,-5-1 1-16,-4-11-1 15,-1-1 0-15,0-6 0 16,7 1-1-16,7-7 0 15,9-1-2-15,8 3-2 16,25 0-2-16,0 0-5 16,0 0-32-16,0 0 0 15,39-22-1-15,-3 19 1 16</inkml:trace>
  <inkml:trace contextRef="#ctx0" brushRef="#br0" timeOffset="171609.4232">19192 14163 71 0,'0'0'41'15,"0"0"0"-15,23-2-1 16,-23 2-26-16,0 0-8 16,17 8-4-16,-17-8-3 15,27 4-6-15,-27-4-21 16,31-23-12-16,-8 8-1 0,4-6 1 15</inkml:trace>
  <inkml:trace contextRef="#ctx0" brushRef="#br0" timeOffset="172000.0686">19737 13615 84 0,'-19'23'42'15,"-4"9"0"-15,-14 7-1 16,4 20-31-16,-11-1-4 16,7 15-1-16,5-4-3 15,16 0 0-15,14-12-1 16,20-9-1-16,18-13 0 16,20-18-1-16,16-17-1 15,5-19 0-15,2-12 1 16,-6-9 0-16,-7-6 0 0,-12-6 0 15,-14 2 0-15,-19 8 2 16,-17 9 1-16,-13 12-1 16,-14 12 1-16,-10 15 0 15,-8 9 0-15,1 16-1 16,-7 3 1-16,5 10-2 16,5 2 1-16,5 4-2 15,10 0-2-15,5-10-3 16,29 16-16-16,-9-29-20 15,17-4-1-15,3-19 0 16,8-2 0-16</inkml:trace>
  <inkml:trace contextRef="#ctx0" brushRef="#br0" timeOffset="173062.9792">20538 13682 39 0,'0'0'38'0,"0"0"1"0,-8-19 1 16,8 19-20-16,-17-6-3 15,17 6-5-15,0 0-3 16,0 29-2-16,-10-12-2 16,10 12 0-16,-8 2-2 15,8 9 0-15,-5 2-2 16,3 2 1-16,2-2-1 16,0-5 0-16,2-7-1 15,1-5 0-15,-1-7 0 16,-2-18 0-16,0 0 1 0,0 0-1 15,0 0 0 1,4-20 0-16,-6-6 0 16,0-9 0-16,2-5-1 15,0-4 1-15,4-2-1 0,-2-2 1 16,0 4 0-16,2 3-1 16,-2 11 2-16,0 7-1 15,-4 5 1-15,2 18-1 16,-4-19 1-16,4 19-1 15,0 0 1-15,0 0 0 16,19 31-1-16,-7-6 1 16,3 7-1-16,7 7 1 15,3 1-1-15,4 0 0 16,3 3 0-16,3-13 0 16,4-5 0-16,3-11 0 15,4-14 0-15,1-8 0 0,1-9 0 16,-2-12-1-16,-3-6 1 15,-5-5-1-15,-7-6 1 16,-6 2 0-16,-4-2 0 16,-9 4 0-16,-6 5 1 15,-4 14 0-15,-2 2-1 16,0 21 1-16,0 0-1 16,0 0 0-16,-16 31 1 15,14-1-1-15,4 9-1 16,0 3 2-16,2 4-1 15,2 2 0-15,1-6 0 16,1 0 0-16,2-7 0 16,-1-6-1-16,1-6-1 0,-10-23-1 15,19 21-3-15,-19-21-6 16,29-14-30-16,-29 14-2 16,16-21 0-16,-16 21 0 15</inkml:trace>
  <inkml:trace contextRef="#ctx0" brushRef="#br0" timeOffset="173688.0058">21838 13521 48 0,'-18'-19'40'16,"18"19"-1"-16,-19-16 3 0,19 16-21 15,-19-11-8-15,19 11-4 16,0 0-2-16,17 13-2 16,-17-13-2-16,23 33 0 15,-11-8-2-15,5 5 1 16,-1 5-2-16,1 7 2 15,0-2-2-15,-1 3 1 16,-1-1-1-16,-3 2 2 16,-4-2-1-16,-5-2-1 15,-6-7 1-15,-5 0 0 16,-9-5 0-16,-3-6-1 16,-7-7 1-16,-2-7 0 15,-3-10-1-15,-3 2 0 0,-4-6 1 16,5-6-1-1,-1-1-1-15,2-6 0 16,4 3 0-16,2-1-1 16,6 4-1-16,2-8-3 0,19 21-3 15,-27-39-7-15,27 39-27 16,-4-32 0-16,8 14 0 16,-2-5 1-16</inkml:trace>
  <inkml:trace contextRef="#ctx0" brushRef="#br0" timeOffset="173953.6388">21327 13446 82 0,'0'0'41'16,"19"-21"0"-16,20 29-5 15,1-20-26-15,35 14 0 16,-1-10-4-16,12 6-2 16,1-5-2-16,-2 1-1 15,-6 6-2-15,-17-6-4 16,-6 25-15-16,-31-19-22 16,-25 0 0-16,0 0 0 0,-19 20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5123-A94A-4EE2-9BBD-9B7DA7F520C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CC989-0455-4570-AA50-9ABEA5DF5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0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2628811-1B6A-466A-B929-1C7B7DEB3718}" type="datetime1">
              <a:rPr lang="en-US" smtClean="0"/>
              <a:pPr/>
              <a:t>10/19/2015</a:t>
            </a:fld>
            <a:endParaRPr lang="en-US" smtClean="0"/>
          </a:p>
        </p:txBody>
      </p:sp>
      <p:sp>
        <p:nvSpPr>
          <p:cNvPr id="1146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146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68EC3-0D2F-43E2-984B-4FD2487DEA0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46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8310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6E9CB41-A577-4A67-826E-74CA54AA3E50}" type="datetime1">
              <a:rPr lang="en-US" smtClean="0"/>
              <a:pPr/>
              <a:t>10/19/2015</a:t>
            </a:fld>
            <a:endParaRPr lang="en-US" smtClean="0"/>
          </a:p>
        </p:txBody>
      </p:sp>
      <p:sp>
        <p:nvSpPr>
          <p:cNvPr id="1157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157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B42DC-0B6D-434B-BC41-B1F8978F5F6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57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570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96D63AC-7F0F-4949-85B6-B5B57BB2A79E}" type="datetime1">
              <a:rPr lang="en-US" smtClean="0"/>
              <a:pPr/>
              <a:t>10/19/2015</a:t>
            </a:fld>
            <a:endParaRPr lang="en-US" smtClean="0"/>
          </a:p>
        </p:txBody>
      </p:sp>
      <p:sp>
        <p:nvSpPr>
          <p:cNvPr id="1167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167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07EFC-2EC7-4F7E-8E52-C314DAEB186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67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362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D476C4F-2FF4-47E4-8852-4C619C442EA1}" type="datetime1">
              <a:rPr lang="en-US" smtClean="0"/>
              <a:pPr/>
              <a:t>10/19/2015</a:t>
            </a:fld>
            <a:endParaRPr lang="en-US" smtClean="0"/>
          </a:p>
        </p:txBody>
      </p:sp>
      <p:sp>
        <p:nvSpPr>
          <p:cNvPr id="1177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177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369BE-51B6-48F8-B447-DF6CD3EE3FF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77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2237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C611F25-FC70-4E8F-9F3B-2FBA337E2ED5}" type="datetime1">
              <a:rPr lang="en-US" smtClean="0"/>
              <a:pPr/>
              <a:t>10/19/2015</a:t>
            </a:fld>
            <a:endParaRPr lang="en-US" smtClean="0"/>
          </a:p>
        </p:txBody>
      </p:sp>
      <p:sp>
        <p:nvSpPr>
          <p:cNvPr id="1187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187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D4265-40AA-4C16-8609-AB01D424244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87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953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10828D3-68E5-48CE-86CB-F8BAA0F95274}" type="datetime1">
              <a:rPr lang="en-US" smtClean="0"/>
              <a:pPr/>
              <a:t>10/19/2015</a:t>
            </a:fld>
            <a:endParaRPr lang="en-US" smtClean="0"/>
          </a:p>
        </p:txBody>
      </p:sp>
      <p:sp>
        <p:nvSpPr>
          <p:cNvPr id="1208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208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5C95B-D38F-4DEC-8915-185EAD04AA8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08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355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CCF-61AE-4F71-9B8D-0003E2158E5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98D0-51F0-4F07-A845-3C8E39F7C3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CCF-61AE-4F71-9B8D-0003E2158E5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98D0-51F0-4F07-A845-3C8E39F7C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CCF-61AE-4F71-9B8D-0003E2158E5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98D0-51F0-4F07-A845-3C8E39F7C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CCF-61AE-4F71-9B8D-0003E2158E5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98D0-51F0-4F07-A845-3C8E39F7C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CCF-61AE-4F71-9B8D-0003E2158E5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98D0-51F0-4F07-A845-3C8E39F7C3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CCF-61AE-4F71-9B8D-0003E2158E5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98D0-51F0-4F07-A845-3C8E39F7C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CCF-61AE-4F71-9B8D-0003E2158E5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98D0-51F0-4F07-A845-3C8E39F7C35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CCF-61AE-4F71-9B8D-0003E2158E5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98D0-51F0-4F07-A845-3C8E39F7C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CCF-61AE-4F71-9B8D-0003E2158E5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98D0-51F0-4F07-A845-3C8E39F7C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CCF-61AE-4F71-9B8D-0003E2158E5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98D0-51F0-4F07-A845-3C8E39F7C35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CCF-61AE-4F71-9B8D-0003E2158E5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98D0-51F0-4F07-A845-3C8E39F7C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F9E2CCF-61AE-4F71-9B8D-0003E2158E5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B8798D0-51F0-4F07-A845-3C8E39F7C3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7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ANNOUNCEMENTS: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Today: Power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dirty="0" smtClean="0"/>
              <a:t>Tomorrow: </a:t>
            </a:r>
            <a:r>
              <a:rPr lang="en-US" sz="4400" dirty="0" err="1" smtClean="0"/>
              <a:t>Ch</a:t>
            </a:r>
            <a:r>
              <a:rPr lang="en-US" sz="4400" dirty="0" smtClean="0"/>
              <a:t> 7 HW Quiz and </a:t>
            </a:r>
            <a:r>
              <a:rPr lang="en-US" sz="4400" dirty="0" err="1" smtClean="0"/>
              <a:t>Ch</a:t>
            </a:r>
            <a:r>
              <a:rPr lang="en-US" sz="4400" dirty="0" smtClean="0"/>
              <a:t> 7 HW due</a:t>
            </a:r>
          </a:p>
          <a:p>
            <a:r>
              <a:rPr lang="en-US" sz="4400" dirty="0" smtClean="0"/>
              <a:t>Thursday: UTED</a:t>
            </a:r>
            <a:r>
              <a:rPr lang="en-US" sz="4400" dirty="0" smtClean="0"/>
              <a:t>!</a:t>
            </a:r>
          </a:p>
          <a:p>
            <a:pPr lvl="1"/>
            <a:r>
              <a:rPr lang="en-US" sz="4000" dirty="0" smtClean="0"/>
              <a:t>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-8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Periods</a:t>
            </a:r>
            <a:endParaRPr lang="en-US" sz="4000" dirty="0" smtClean="0"/>
          </a:p>
          <a:p>
            <a:pPr lvl="1"/>
            <a:r>
              <a:rPr lang="en-US" sz="4000" dirty="0" smtClean="0"/>
              <a:t>‘Build Time’ lunch Mon-Wed</a:t>
            </a:r>
            <a:endParaRPr lang="en-US" sz="4000" dirty="0" smtClean="0"/>
          </a:p>
          <a:p>
            <a:r>
              <a:rPr lang="en-US" sz="4400" dirty="0" smtClean="0"/>
              <a:t>Next week: ROCKETS!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020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05200"/>
            <a:ext cx="4114800" cy="31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99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Power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5208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Power is the rate of which work is done.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What are some equations we can use to calculate power? Come up with two per table.</a:t>
            </a:r>
            <a:endParaRPr lang="en-US" altLang="en-US" sz="3200" b="1" dirty="0" smtClean="0"/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6360" y="3098880"/>
              <a:ext cx="8850960" cy="3472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320" y="3085920"/>
                <a:ext cx="8874720" cy="349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59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Units of Power</a:t>
            </a:r>
          </a:p>
        </p:txBody>
      </p:sp>
      <p:sp>
        <p:nvSpPr>
          <p:cNvPr id="228357" name="Rectangle 1029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Watt = J/s</a:t>
            </a:r>
          </a:p>
          <a:p>
            <a:pPr eaLnBrk="1" hangingPunct="1"/>
            <a:r>
              <a:rPr lang="en-US" altLang="en-US" sz="3200" dirty="0" smtClean="0"/>
              <a:t>ft lb / s</a:t>
            </a:r>
          </a:p>
          <a:p>
            <a:pPr eaLnBrk="1" hangingPunct="1"/>
            <a:r>
              <a:rPr lang="en-US" altLang="en-US" sz="3200" dirty="0" smtClean="0"/>
              <a:t>horsepower</a:t>
            </a:r>
          </a:p>
          <a:p>
            <a:pPr lvl="2" eaLnBrk="1" hangingPunct="1"/>
            <a:r>
              <a:rPr lang="en-US" altLang="en-US" sz="3200" dirty="0" smtClean="0"/>
              <a:t>550 ft lb / s</a:t>
            </a:r>
          </a:p>
          <a:p>
            <a:pPr lvl="2" eaLnBrk="1" hangingPunct="1"/>
            <a:r>
              <a:rPr lang="en-US" altLang="en-US" sz="3200" dirty="0" smtClean="0"/>
              <a:t>746 Watts</a:t>
            </a:r>
          </a:p>
        </p:txBody>
      </p:sp>
      <p:sp>
        <p:nvSpPr>
          <p:cNvPr id="169985" name="Comment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65450" y="2320925"/>
            <a:ext cx="368300" cy="17463"/>
          </a:xfrm>
          <a:custGeom>
            <a:avLst/>
            <a:gdLst>
              <a:gd name="T0" fmla="+- 0 9260 8239"/>
              <a:gd name="T1" fmla="*/ T0 w 1022"/>
              <a:gd name="T2" fmla="+- 0 6493 6448"/>
              <a:gd name="T3" fmla="*/ 6493 h 46"/>
              <a:gd name="T4" fmla="+- 0 9155 8239"/>
              <a:gd name="T5" fmla="*/ T4 w 1022"/>
              <a:gd name="T6" fmla="+- 0 6451 6448"/>
              <a:gd name="T7" fmla="*/ 6451 h 46"/>
              <a:gd name="T8" fmla="+- 0 8239 8239"/>
              <a:gd name="T9" fmla="*/ T8 w 1022"/>
              <a:gd name="T10" fmla="+- 0 6448 6448"/>
              <a:gd name="T11" fmla="*/ 6448 h 46"/>
              <a:gd name="T12" fmla="+- 0 8239 8239"/>
              <a:gd name="T13" fmla="*/ T12 w 1022"/>
              <a:gd name="T14" fmla="+- 0 6448 6448"/>
              <a:gd name="T15" fmla="*/ 6448 h 46"/>
              <a:gd name="T16" fmla="+- 0 8239 8239"/>
              <a:gd name="T17" fmla="*/ T16 w 1022"/>
              <a:gd name="T18" fmla="+- 0 6448 6448"/>
              <a:gd name="T19" fmla="*/ 6448 h 46"/>
              <a:gd name="T20" fmla="+- 0 8239 8239"/>
              <a:gd name="T21" fmla="*/ T20 w 1022"/>
              <a:gd name="T22" fmla="+- 0 6448 6448"/>
              <a:gd name="T23" fmla="*/ 6448 h 46"/>
              <a:gd name="T24" fmla="+- 0 8239 8239"/>
              <a:gd name="T25" fmla="*/ T24 w 1022"/>
              <a:gd name="T26" fmla="+- 0 6448 6448"/>
              <a:gd name="T27" fmla="*/ 6448 h 46"/>
              <a:gd name="T28" fmla="+- 0 8239 8239"/>
              <a:gd name="T29" fmla="*/ T28 w 1022"/>
              <a:gd name="T30" fmla="+- 0 6448 6448"/>
              <a:gd name="T31" fmla="*/ 6448 h 46"/>
              <a:gd name="T32" fmla="+- 0 8239 8239"/>
              <a:gd name="T33" fmla="*/ T32 w 1022"/>
              <a:gd name="T34" fmla="+- 0 6448 6448"/>
              <a:gd name="T35" fmla="*/ 6448 h 46"/>
              <a:gd name="T36" fmla="+- 0 8239 8239"/>
              <a:gd name="T37" fmla="*/ T36 w 1022"/>
              <a:gd name="T38" fmla="+- 0 6448 6448"/>
              <a:gd name="T39" fmla="*/ 6448 h 46"/>
              <a:gd name="T40" fmla="+- 0 8239 8239"/>
              <a:gd name="T41" fmla="*/ T40 w 1022"/>
              <a:gd name="T42" fmla="+- 0 6448 6448"/>
              <a:gd name="T43" fmla="*/ 6448 h 46"/>
              <a:gd name="T44" fmla="+- 0 8239 8239"/>
              <a:gd name="T45" fmla="*/ T44 w 1022"/>
              <a:gd name="T46" fmla="+- 0 6448 6448"/>
              <a:gd name="T47" fmla="*/ 6448 h 46"/>
              <a:gd name="T48" fmla="+- 0 8239 8239"/>
              <a:gd name="T49" fmla="*/ T48 w 1022"/>
              <a:gd name="T50" fmla="+- 0 6448 6448"/>
              <a:gd name="T51" fmla="*/ 6448 h 46"/>
              <a:gd name="T52" fmla="+- 0 8239 8239"/>
              <a:gd name="T53" fmla="*/ T52 w 1022"/>
              <a:gd name="T54" fmla="+- 0 6448 6448"/>
              <a:gd name="T55" fmla="*/ 6448 h 46"/>
              <a:gd name="T56" fmla="+- 0 8239 8239"/>
              <a:gd name="T57" fmla="*/ T56 w 1022"/>
              <a:gd name="T58" fmla="+- 0 6448 6448"/>
              <a:gd name="T59" fmla="*/ 6448 h 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</a:cxnLst>
            <a:rect l="0" t="0" r="r" b="b"/>
            <a:pathLst>
              <a:path w="1022" h="46" extrusionOk="0">
                <a:moveTo>
                  <a:pt x="1021" y="45"/>
                </a:moveTo>
                <a:cubicBezTo>
                  <a:pt x="986" y="31"/>
                  <a:pt x="951" y="18"/>
                  <a:pt x="916" y="3"/>
                </a:cubicBezTo>
              </a:path>
              <a:path w="1022" h="46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87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63975" y="2825750"/>
            <a:ext cx="265113" cy="22225"/>
          </a:xfrm>
          <a:custGeom>
            <a:avLst/>
            <a:gdLst>
              <a:gd name="T0" fmla="+- 0 10734 10734"/>
              <a:gd name="T1" fmla="*/ T0 w 734"/>
              <a:gd name="T2" fmla="+- 0 7853 7848"/>
              <a:gd name="T3" fmla="*/ 7853 h 64"/>
              <a:gd name="T4" fmla="+- 0 10795 10734"/>
              <a:gd name="T5" fmla="*/ T4 w 734"/>
              <a:gd name="T6" fmla="+- 0 7911 7848"/>
              <a:gd name="T7" fmla="*/ 7911 h 64"/>
              <a:gd name="T8" fmla="+- 0 11467 10734"/>
              <a:gd name="T9" fmla="*/ T8 w 734"/>
              <a:gd name="T10" fmla="+- 0 7879 7848"/>
              <a:gd name="T11" fmla="*/ 7879 h 64"/>
              <a:gd name="T12" fmla="+- 0 11462 10734"/>
              <a:gd name="T13" fmla="*/ T12 w 734"/>
              <a:gd name="T14" fmla="+- 0 7858 7848"/>
              <a:gd name="T15" fmla="*/ 7858 h 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734" h="64" extrusionOk="0">
                <a:moveTo>
                  <a:pt x="0" y="5"/>
                </a:moveTo>
                <a:cubicBezTo>
                  <a:pt x="37" y="7"/>
                  <a:pt x="42" y="29"/>
                  <a:pt x="61" y="63"/>
                </a:cubicBezTo>
              </a:path>
              <a:path w="734" h="64" extrusionOk="0">
                <a:moveTo>
                  <a:pt x="733" y="31"/>
                </a:moveTo>
                <a:cubicBezTo>
                  <a:pt x="731" y="24"/>
                  <a:pt x="730" y="17"/>
                  <a:pt x="728" y="1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149600" y="2142332"/>
            <a:ext cx="1651000" cy="90566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62868"/>
            <a:ext cx="5334000" cy="43951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725920" y="1693080"/>
              <a:ext cx="722520" cy="294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1240" y="1687320"/>
                <a:ext cx="743760" cy="3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4226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8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8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8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9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16764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Problem:</a:t>
            </a:r>
            <a:r>
              <a:rPr lang="en-US" dirty="0" smtClean="0"/>
              <a:t> A 1000-kg space probe lifts straight upward off the planet Zombie, which is without an atmosphere, at a constant speed of 3.0 m/s. What is the power expended by the probe’s engines? The acceleration due to gravity of Zombie is ½ that of earth’s.</a:t>
            </a:r>
          </a:p>
        </p:txBody>
      </p:sp>
      <p:sp>
        <p:nvSpPr>
          <p:cNvPr id="504838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23100" y="15860713"/>
            <a:ext cx="0" cy="0"/>
          </a:xfrm>
          <a:custGeom>
            <a:avLst/>
            <a:gdLst>
              <a:gd name="T0" fmla="+- 0 3606 3606"/>
              <a:gd name="T1" fmla="*/ T0 w 1"/>
              <a:gd name="T2" fmla="+- 0 8144 8144"/>
              <a:gd name="T3" fmla="*/ 8144 h 1"/>
              <a:gd name="T4" fmla="+- 0 3606 3606"/>
              <a:gd name="T5" fmla="*/ T4 w 1"/>
              <a:gd name="T6" fmla="+- 0 8144 8144"/>
              <a:gd name="T7" fmla="*/ 8144 h 1"/>
              <a:gd name="T8" fmla="+- 0 3606 3606"/>
              <a:gd name="T9" fmla="*/ T8 w 1"/>
              <a:gd name="T10" fmla="+- 0 8144 8144"/>
              <a:gd name="T11" fmla="*/ 8144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23" y="1905001"/>
            <a:ext cx="2438400" cy="2438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443320" y="1857600"/>
              <a:ext cx="1081440" cy="781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6480" y="1776960"/>
                <a:ext cx="110952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66400" y="1371960"/>
              <a:ext cx="8824680" cy="4982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200" y="1360440"/>
                <a:ext cx="8847000" cy="50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25944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10600" cy="6324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b="1" dirty="0" smtClean="0"/>
              <a:t>Problem:</a:t>
            </a:r>
            <a:r>
              <a:rPr lang="en-US" sz="2000" dirty="0" smtClean="0"/>
              <a:t> Develop an expression for the power output of an airplane cruising at constant speed v in level flight. Assume that the aerodynamic drag force is given by F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= bv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.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By what factor must the power be increased to increase airspeed by 25%?</a:t>
            </a:r>
          </a:p>
        </p:txBody>
      </p:sp>
      <p:sp>
        <p:nvSpPr>
          <p:cNvPr id="502785" name="Comment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247813" y="8872538"/>
            <a:ext cx="0" cy="0"/>
          </a:xfrm>
          <a:custGeom>
            <a:avLst/>
            <a:gdLst>
              <a:gd name="T0" fmla="+- 0 7316 7316"/>
              <a:gd name="T1" fmla="*/ T0 w 1"/>
              <a:gd name="T2" fmla="+- 0 4556 4556"/>
              <a:gd name="T3" fmla="*/ 4556 h 1"/>
              <a:gd name="T4" fmla="+- 0 7316 7316"/>
              <a:gd name="T5" fmla="*/ T4 w 1"/>
              <a:gd name="T6" fmla="+- 0 4556 4556"/>
              <a:gd name="T7" fmla="*/ 4556 h 1"/>
              <a:gd name="T8" fmla="+- 0 7316 7316"/>
              <a:gd name="T9" fmla="*/ T8 w 1"/>
              <a:gd name="T10" fmla="+- 0 4556 4556"/>
              <a:gd name="T11" fmla="*/ 4556 h 1"/>
              <a:gd name="T12" fmla="+- 0 7316 7316"/>
              <a:gd name="T13" fmla="*/ T12 w 1"/>
              <a:gd name="T14" fmla="+- 0 4556 4556"/>
              <a:gd name="T15" fmla="*/ 4556 h 1"/>
              <a:gd name="T16" fmla="+- 0 7316 7316"/>
              <a:gd name="T17" fmla="*/ T16 w 1"/>
              <a:gd name="T18" fmla="+- 0 4556 4556"/>
              <a:gd name="T19" fmla="*/ 4556 h 1"/>
              <a:gd name="T20" fmla="+- 0 7316 7316"/>
              <a:gd name="T21" fmla="*/ T20 w 1"/>
              <a:gd name="T22" fmla="+- 0 4556 4556"/>
              <a:gd name="T23" fmla="*/ 4556 h 1"/>
              <a:gd name="T24" fmla="+- 0 7316 7316"/>
              <a:gd name="T25" fmla="*/ T24 w 1"/>
              <a:gd name="T26" fmla="+- 0 4556 4556"/>
              <a:gd name="T27" fmla="*/ 4556 h 1"/>
              <a:gd name="T28" fmla="+- 0 7316 7316"/>
              <a:gd name="T29" fmla="*/ T28 w 1"/>
              <a:gd name="T30" fmla="+- 0 4556 4556"/>
              <a:gd name="T31" fmla="*/ 4556 h 1"/>
              <a:gd name="T32" fmla="+- 0 7316 7316"/>
              <a:gd name="T33" fmla="*/ T32 w 1"/>
              <a:gd name="T34" fmla="+- 0 4556 4556"/>
              <a:gd name="T35" fmla="*/ 4556 h 1"/>
              <a:gd name="T36" fmla="+- 0 7316 7316"/>
              <a:gd name="T37" fmla="*/ T36 w 1"/>
              <a:gd name="T38" fmla="+- 0 4556 4556"/>
              <a:gd name="T39" fmla="*/ 4556 h 1"/>
              <a:gd name="T40" fmla="+- 0 7316 7316"/>
              <a:gd name="T41" fmla="*/ T40 w 1"/>
              <a:gd name="T42" fmla="+- 0 4556 4556"/>
              <a:gd name="T43" fmla="*/ 4556 h 1"/>
              <a:gd name="T44" fmla="+- 0 7316 7316"/>
              <a:gd name="T45" fmla="*/ T44 w 1"/>
              <a:gd name="T46" fmla="+- 0 4556 4556"/>
              <a:gd name="T47" fmla="*/ 4556 h 1"/>
              <a:gd name="T48" fmla="+- 0 7316 7316"/>
              <a:gd name="T49" fmla="*/ T48 w 1"/>
              <a:gd name="T50" fmla="+- 0 4556 4556"/>
              <a:gd name="T51" fmla="*/ 4556 h 1"/>
              <a:gd name="T52" fmla="+- 0 7316 7316"/>
              <a:gd name="T53" fmla="*/ T52 w 1"/>
              <a:gd name="T54" fmla="+- 0 4556 4556"/>
              <a:gd name="T55" fmla="*/ 4556 h 1"/>
              <a:gd name="T56" fmla="+- 0 7316 7316"/>
              <a:gd name="T57" fmla="*/ T56 w 1"/>
              <a:gd name="T58" fmla="+- 0 4556 4556"/>
              <a:gd name="T59" fmla="*/ 4556 h 1"/>
              <a:gd name="T60" fmla="+- 0 7316 7316"/>
              <a:gd name="T61" fmla="*/ T60 w 1"/>
              <a:gd name="T62" fmla="+- 0 4556 4556"/>
              <a:gd name="T63" fmla="*/ 4556 h 1"/>
              <a:gd name="T64" fmla="+- 0 7316 7316"/>
              <a:gd name="T65" fmla="*/ T64 w 1"/>
              <a:gd name="T66" fmla="+- 0 4556 4556"/>
              <a:gd name="T67" fmla="*/ 4556 h 1"/>
              <a:gd name="T68" fmla="+- 0 7316 7316"/>
              <a:gd name="T69" fmla="*/ T68 w 1"/>
              <a:gd name="T70" fmla="+- 0 4556 4556"/>
              <a:gd name="T71" fmla="*/ 4556 h 1"/>
              <a:gd name="T72" fmla="+- 0 7316 7316"/>
              <a:gd name="T73" fmla="*/ T72 w 1"/>
              <a:gd name="T74" fmla="+- 0 4556 4556"/>
              <a:gd name="T75" fmla="*/ 4556 h 1"/>
              <a:gd name="T76" fmla="+- 0 7316 7316"/>
              <a:gd name="T77" fmla="*/ T76 w 1"/>
              <a:gd name="T78" fmla="+- 0 4556 4556"/>
              <a:gd name="T79" fmla="*/ 4556 h 1"/>
              <a:gd name="T80" fmla="+- 0 7316 7316"/>
              <a:gd name="T81" fmla="*/ T80 w 1"/>
              <a:gd name="T82" fmla="+- 0 4556 4556"/>
              <a:gd name="T83" fmla="*/ 4556 h 1"/>
              <a:gd name="T84" fmla="+- 0 7316 7316"/>
              <a:gd name="T85" fmla="*/ T84 w 1"/>
              <a:gd name="T86" fmla="+- 0 4556 4556"/>
              <a:gd name="T87" fmla="*/ 4556 h 1"/>
              <a:gd name="T88" fmla="+- 0 7316 7316"/>
              <a:gd name="T89" fmla="*/ T88 w 1"/>
              <a:gd name="T90" fmla="+- 0 4556 4556"/>
              <a:gd name="T91" fmla="*/ 4556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1173422" y="5653088"/>
            <a:ext cx="518320" cy="39211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38920" y="1032840"/>
              <a:ext cx="7598160" cy="5100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800" y="1028520"/>
                <a:ext cx="7627320" cy="511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82662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Problem:</a:t>
            </a:r>
            <a:r>
              <a:rPr lang="en-US" sz="2400" dirty="0" smtClean="0"/>
              <a:t> Using what you know about units, calculate how many Joules is in a kilowatt-hour.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00400"/>
            <a:ext cx="3571875" cy="34103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37520" y="1227600"/>
              <a:ext cx="7802280" cy="3975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040" y="1214280"/>
                <a:ext cx="7829280" cy="400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7249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357</TotalTime>
  <Words>236</Words>
  <Application>Microsoft Office PowerPoint</Application>
  <PresentationFormat>On-screen Show (4:3)</PresentationFormat>
  <Paragraphs>54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Clarity</vt:lpstr>
      <vt:lpstr>ANNOUNCEMENTS:</vt:lpstr>
      <vt:lpstr>Power</vt:lpstr>
      <vt:lpstr>Power</vt:lpstr>
      <vt:lpstr>Units of Power</vt:lpstr>
      <vt:lpstr>PowerPoint Presentation</vt:lpstr>
      <vt:lpstr>PowerPoint Presentation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</dc:title>
  <dc:creator>ORS User</dc:creator>
  <cp:lastModifiedBy>BETSY HONDORF</cp:lastModifiedBy>
  <cp:revision>11</cp:revision>
  <cp:lastPrinted>2014-10-20T11:56:21Z</cp:lastPrinted>
  <dcterms:created xsi:type="dcterms:W3CDTF">2012-10-12T13:47:40Z</dcterms:created>
  <dcterms:modified xsi:type="dcterms:W3CDTF">2015-10-19T14:15:46Z</dcterms:modified>
</cp:coreProperties>
</file>