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615" r:id="rId2"/>
    <p:sldId id="444" r:id="rId3"/>
    <p:sldId id="385" r:id="rId4"/>
    <p:sldId id="374" r:id="rId5"/>
    <p:sldId id="614" r:id="rId6"/>
    <p:sldId id="584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  <a:srgbClr val="E6E6B2"/>
    <a:srgbClr val="F01276"/>
    <a:srgbClr val="C63C98"/>
    <a:srgbClr val="0B4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3" autoAdjust="0"/>
    <p:restoredTop sz="94595" autoAdjust="0"/>
  </p:normalViewPr>
  <p:slideViewPr>
    <p:cSldViewPr>
      <p:cViewPr varScale="1">
        <p:scale>
          <a:sx n="68" d="100"/>
          <a:sy n="68" d="100"/>
        </p:scale>
        <p:origin x="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68"/>
    </p:cViewPr>
  </p:sorterViewPr>
  <p:notesViewPr>
    <p:cSldViewPr>
      <p:cViewPr varScale="1">
        <p:scale>
          <a:sx n="57" d="100"/>
          <a:sy n="57" d="100"/>
        </p:scale>
        <p:origin x="-1472" y="-10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defTabSz="914090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Physics C Energy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2097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defTabSz="914090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E7E07A87-D964-4CFA-8815-80BD5766A69D}" type="datetime1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2972098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defTabSz="914090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Bertrand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830658"/>
            <a:ext cx="2972097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defTabSz="914090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DC807E62-6608-4D4B-90CD-C7A1B1507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22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9T14:06:59.7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2507 18500 1 0,'0'0'14'0,"0"0"-1"16,0 0-1-16,0 0-2 15,0 0 0-15,35 2-1 16,-10 6-1-16,18 11-1 16,3-7 1-16,25 13-2 15,14-8 0-15,31 8-1 16,15-10 0-16,35 4 0 15,13-13 1-15,37 4-2 16,21-14 0-16,28 0 0 16,11-13-1-16,22-2-1 15,11-6-1-15,11-8 0 16,12 2-1-16,4-7 0 0,-1-6 0 16,-9 0 0-16,-8-2 0 15,-20-2 2-15,-23-4-1 16,-24 4 3-16,-41-4-2 15,-38 8 2-15,-45-4 0 16,-32 2-1-16,-43-6 0 16,-35 4 0-16,-42-2-1 15,-38 1-1-15,-34-7 0 16,-40-2-1-16,-33-5 1 16,-44 0-1-16,-38 1 0 15,-43 5 0-15,-35 3 0 16,-31 6 0-16,-21 10 0 15,-27 9 0-15,-15 12 0 0,-2 9 0 16,-8 14-1-16,3 11 2 16,17 10-1-16,16 11 0 15,18 14 0-15,37 10 1 16,31 9-1-16,44 11 1 16,44 2 0-16,50 7 0 15,45-1-1-15,52 4 2 16,44-2-1-16,47 2 1 15,45-10-1-15,61-7-1 16,50-14 2-16,50-7-1 16,59-22 1-16,55-22-2 15,52-20 0-15,57-28 2 16,40-20-1-16,35-17 1 0,15-15-1 16,13-12 0-16,-16-1-1 15,-25 5 0-15,-34 13-3 16,-74 3-29-1,-50 22-5-15,-82 10-1 0,-70 14-1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9T14:08:53.7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6770 9109 32 0,'8'-23'29'15,"-8"23"-8"-15,-4-31 0 16,4 31-3-16,-2-32-1 16,2 32-4-16,2-27-2 15,-2 27-2-15,2-23 0 16,-2 23-2-16,0 0-1 15,0 0-1-15,0 0 0 0,0 0-1 16,0 0-1-16,2 32-1 16,-6-1 0-1,4 11 0-15,-4 6 0 0,2 12 0 16,2-3-1-16,10 1 0 16,-1-1 0-16,11-9-1 15,3-11 0-15,4-12 0 16,6-16 1-16,5-11-2 15,-3-13 2-15,1-10-1 16,-1-9 0-16,-6-7 1 16,-2-5-1-16,-4 4 0 15,-5 2 0-15,-5 3 1 16,-3 7-1-16,-4 7 1 0,-6 23-1 16,0 0 1-1,0 0 0-15,0 0 0 16,-2 23 0-16,2 4 0 15,2 5-1-15,5 1 1 0,7 1-1 16,1-3 0-16,6-6 0 16,6-10-1-16,2-5 2 15,0-12-1-15,0-10 0 16,-4-11 0-16,-5-3 0 16,-5-11 0-16,-3-1 1 15,-5-3-1-15,-3 3 0 16,-2 4-1-16,-4-1 2 15,-4 4-2-15,1 6 0 16,-3 0-2-16,8 25-2 16,-17-30-3-16,17 30-11 15,0 0-22-15,0 0-1 16,-20-21 0-16,20 21 2 0</inkml:trace>
  <inkml:trace contextRef="#ctx0" brushRef="#br0" timeOffset="999.9248">7640 9034 21 0,'2'-17'32'0,"-2"17"2"15,0 0-8-15,7-33-2 16,-7 33-5-16,2-17-4 16,-2 17-4-16,0 0-3 15,0 0-1-15,-13 23-2 16,9-2-1-16,-9 2 0 15,1 14-2-15,-2-1 0 16,3 6 1-16,-1 1-3 16,5-3 1-16,3-6 0 15,4-3-1-15,4-8 1 0,-4-23-1 16,15 19 1-16,-15-19-2 16,25-6 2-16,-25 6-1 15,21-32 0-15,-9 13 0 16,-4-6 0-16,-1-6 0 15,-1 4 0-15,0 0 0 16,0 0 0-16,-2 3 0 16,-1 1 0-16,1-2-1 15,-2 5 1-15,-2 20 0 16,10-34 1-16,-10 34-1 16,9-29 0-16,-9 29-1 15,10-19 2-15,-10 19-1 16,0 0 0-16,0 0 0 0,23 15 0 15,-23-15 0-15,12 33 0 16,-2-10 1-16,-1 4 0 16,3 3-1-16,-1-1 1 15,5 0-1-15,-5-2 1 16,3-2 0-16,-1-4-1 16,-13-21 1-16,18 27-1 15,-18-27 1-15,0 0-1 16,0 0 1-16,0 0-1 15,0 0 0-15,0 0 0 16,0 0 0-16,15-31-1 16,-13 8 1-16,0-2-1 15,0-2 1-15,0-3 0 0,4-3-1 16,-1 2 0-16,3-1 1 16,2 3-1-16,1 2 0 15,3 4 1-15,-1 0-1 16,-13 23 0-16,25-31 1 15,-25 31 0-15,18-21-1 16,-18 21 1-16,0 0 0 16,0 0-1-16,15-17 0 15,-15 17 1-15,0 0-1 16,0 0 0-16,0 0 0 16,0 0 1-16,0 0-1 15,0 0 1-15,0 0 0 16,0 0-1-16,0 0 0 0,0 0 0 15,0 0-2 1,0 0 0-16,0 0-2 0,0 0-5 16,0 0-15-1,4 17-14-15,-4-17 2 0,0 0-2 16,0 0 2-16</inkml:trace>
  <inkml:trace contextRef="#ctx0" brushRef="#br0" timeOffset="1771.3713">8136 8768 18 0,'9'-18'33'0,"-9"18"1"16,0 0 2-16,0 0-15 16,-15-23-3-16,15 23-4 15,0 0-4-15,0 0-2 16,0 0-2-16,6 31 0 15,-6-31-2-15,5 36 0 16,-5-11 0-16,6 8-2 16,-2 2 0-16,2 5-1 0,-2-4 1 15,1 1-1-15,-1-7 0 16,2 1-1-16,0-8 1 16,0-6-2-16,-6-17 1 15,0 0 0-15,13 18-1 16,-13-18 0-16,0 0 0 15,14-29-1-15,-14 29 0 16,17-35 1-16,-5 14-1 16,-1-4 0-16,5-2 1 15,1 3 0-15,0 0 0 16,-1 5 1-16,1 4 0 16,-17 15 0-16,23-19 1 15,-23 19 0-15,0 0 0 0,0 0 0 16,0 0 1-16,4 27-1 15,-4-27 1-15,-15 36 0 16,3-13-1-16,2 4 0 16,-1 0 1-16,3 0 0 15,0-6-1-15,5 6 0 16,-1-10 1-16,6 4-1 16,-2-21 0-16,11 31 0 15,-11-31 0-15,27 21-1 16,-7-12 1-16,3-5-1 15,4 4 1-15,2-6-1 16,0 0 0-16,-1-2-1 16,-1 4 0-16,-3-4 0 0,-5 5-2 15,-19-5-2-15,27 19-7 16,-27-19-29-16,0 0-1 16,-2 22 0-1,2-22 0-15</inkml:trace>
  <inkml:trace contextRef="#ctx0" brushRef="#br0" timeOffset="8815.9932">8921 8472 1 0,'-10'-29'10'0,"10"29"9"0,6-44 4 16,7 12-20-16,-3 9 4 15,-10-8 0-15,6 0 4 16,-16-3 5-16,2 1-2 16,-21-3-1-16,4 7-5 15,-21-4-2-15,2 8-2 16,-16-1-2-16,-2 3 1 15,-13 0-2-15,-14 5 1 16,-13 5-1-16,-10 7 0 0,-15 4 0 16,-18 14-1-1,-15 3 0-15,-12 14 1 16,-7 5 0-16,0 12 0 16,-5 4 0-16,9 15 1 0,1 10 1 15,14 15-1-15,8 6 1 16,17 27-2-16,11 9 1 15,26 14-1-15,21 2 0 16,30 2 0-16,24-12 0 16,35-6 1-16,32-5 0 15,32-20 0-15,30-19 1 16,32-9 0-16,23-20 0 16,22-3 0-16,17-12-1 15,26-11 0-15,7-24 1 16,20-11-1-16,2-15 0 15,3-17 1-15,-7-14-1 16,-4-12 0-16,-18-15 0 0,-24-7-1 16,-35-10 0-16,-35-6 1 15,-47-6-2-15,-43 1 0 16,-47 1 1-16,-45 2-1 16,-37 4 1-16,-36 12-2 15,-19 11-3-15,-25 6-5 16,16 21-30-16,-16 12 0 15,13 10-1-15,22 9 1 16</inkml:trace>
  <inkml:trace contextRef="#ctx0" brushRef="#br0" timeOffset="9748.2155">9767 9124 1 0,'0'0'24'15,"0"0"3"-15,0 0-7 16,35-15-4-16,2 19 1 16,-3-12-2-16,32 20-2 15,1-20-1-15,45 16-3 16,14-16-1-16,42 12-2 16,13-14 1-16,41 6-2 15,19-11-1-15,21 4-1 16,2-7-1-16,-3 7 0 15,-18-3-1-15,-19 7 0 0,-26-3-2 16,-34 8-1-16,-27 10-3 16,-44-10-5-16,-8 13-21 15,-35 1-4-15,-25-2-1 16,-25-10 1-16</inkml:trace>
  <inkml:trace contextRef="#ctx0" brushRef="#br0" timeOffset="11516.1164">14483 8965 2 0,'-29'-4'27'16,"29"4"1"-16,-23 12 2 0,23-12-13 15,0 0-1-15,0 0-3 16,21 9-2 0,-21-9-2-16,35-1-2 0,-14-11-2 15,16 4-1-15,-4-11-1 16,7 0-1-16,-1-12 0 16,-1 1-1-16,-3-5 0 15,-6 1-1-15,-8 1 0 16,-9 4 0-16,-12 6 0 15,-12 6 0-15,-11 7 0 16,-10 10 1-16,-11 8 1 16,-4 11 0-16,-8 6 0 15,2 13 0-15,0 3 0 0,13 9 1 16,9-2-1-16,16 3 1 16,14-3-2-1,18-4 0-15,13-9-1 16,15-12 0-16,8-10 0 0,8-15-2 15,5-1-1-15,-9-22-1 16,4 2-1-16,-12-18-1 16,2 7 0-16,-21-12-1 15,8 7 1-15,-22-5 0 16,3 10 3-16,-9 1 0 16,-1 6 3-16,-2 8 0 15,-6 19 2-15,13-17 1 0,-13 17 2 16,0 0 0-1,12 27 1-15,0 3 0 16,-12-5-1-16,7 16 1 16,-11-7-1-16,8 5-2 15,-6-7 1-15,4-1-3 0,-4-6 1 16,4-8-1-16,-2-17-1 16,0 0-1-16,0 0 1 15,27-21 0-15,-11 2-1 16,5-12 0-16,6 0 0 15,4-3 0-15,4 3 0 16,-3 2 0-16,1 8 0 16,-4 6 1-16,-4 7 1 15,-6 14 0-15,-19-6 1 16,24 31-1-16,-22-6 1 16,5 9 0-16,-5 1 0 15,8 3 0-15,-1-3-1 0,13-7 0 16,-1-3 0-16,10-7 0 15,3-9-1-15,5-11 1 16,3-5-1-16,1-11 0 16,1-5 0-16,-5-4-1 15,1-5 1-15,-9-5-1 16,0 1 1-16,-8 1-1 16,-5 5 1-16,-7 1 0 15,-5 6 0-15,-6 23 0 16,-8-25 0-16,8 25 0 15,-29 10 0-15,10 5 1 16,-2 4-1-16,3 6 1 16,-1 6-1-16,6 3 1 0,3 1-1 15,6-1 0-15,6-1 1 16,6-4-1 0,5-2 0-16,3-10 0 0,7-6 0 15,2-7-1-15,2-10 1 16,4-5-1-16,0-3-1 15,-2-9 0-15,5-1 0 16,-5-3-1-16,4 2 1 16,-10 0-1-16,4 4 1 15,-8-2 0-15,1 7 1 16,-20 16 1-16,23-21 0 16,-23 21 0-16,0 0 2 15,0 0-1-15,8 19 1 0,-10 3 0 16,0-3-1-1,2 8 1-15,0-2 0 0,6 1-1 16,-3-1 0 0,7-2-1-16,2-4 0 0,-12-19-3 15,29 33-4-15,-29-33-29 16,0 0-1-16,23 15 0 16,-23-15 0-16</inkml:trace>
  <inkml:trace contextRef="#ctx0" brushRef="#br0" timeOffset="12116.4428">16632 8794 59 0,'0'0'36'15,"0"0"-1"-15,-21-7 2 16,3 22-25-16,-28-11-3 16,13 19-2-16,-17-6-1 15,10 12-1-15,-7-4-3 16,15 4 0-16,7-2-1 15,9-6-1-15,10-4 0 16,6-17-1-16,16 17 1 16,5-21-1-16,2-5-1 0,4-8 1 15,2-5 0-15,0-4 0 16,0 1 0-16,-6-4 0 16,-2 6 0-16,-5 4 1 15,-16 19 0-15,25-23 0 16,-25 23 1-16,0 0 0 15,25 26 0-15,-14 1 0 16,-3 8 0-16,6 7 1 16,-1 8-1-16,1 6 1 15,-7 1 0-15,5 5 0 16,-10-7-1-16,-2 1 1 16,-4-10 0-16,-2-4 0 0,-9-7-1 15,1-11 0-15,-7-4 0 16,-2-11-1-16,0-3 0 15,2-8-1-15,1 0-2 16,-1-15-3-16,21 17-5 16,-23-31-27-16,25 1-1 15,4-15-1-15,9 3 1 16</inkml:trace>
  <inkml:trace contextRef="#ctx0" brushRef="#br0" timeOffset="12468.143">16819 8952 72 0,'2'21'37'16,"-4"6"0"-16,4 0 0 15,-14-6-27-15,30 15-2 16,-7-15-3-16,16 0-2 16,2-13-1-16,6-4-1 15,6-8-1-15,3-8 0 16,-2-7 0-16,1-4 0 15,-3-6 0-15,-5 3 0 16,-6 3 1-16,-4 2 0 16,-6 5 1-16,1 10 1 15,-20 6 0-15,11 20 0 16,-13 3 0-16,0 11 1 16,-4 6-2-16,-1 6 0 0,-1 2 0 15,-2 0-2-15,7-4-1 16,-1-5-2-16,8 1-5 15,-4-40-21-15,-6 35-11 16,6-35-1-16,0 0 0 16,0 0 0-16</inkml:trace>
  <inkml:trace contextRef="#ctx0" brushRef="#br0" timeOffset="13127.7125">17616 8451 51 0,'-25'-32'20'16,"-10"-9"0"-16,0 9 1 16,-15-13-2-16,0 17-6 15,-25-14-4-15,3 7-3 16,-22-5-1-16,-12 7-1 16,-24-3 0-16,-8 1-2 0,-26 3 1 15,-12 5-1-15,-19 2 0 16,-5 11-1-1,-9 9 1-15,7 16 0 16,-1 14-1-16,14 21 2 0,2 12-1 16,19 30 0-16,12 12 1 15,23 22-1-15,17 5 0 16,33 13 0-16,31 2 0 16,39 6-1-16,32-5 1 15,43-4 0-15,34-9 0 16,41-1-1-16,29-12 1 15,27-16-2-15,19-13 1 16,23-19 0-16,14-15 0 16,16-19-1-16,3-24 0 15,-2-24 1-15,-10-20-1 16,-7-17 2-16,-19-21-2 16,-20-15 1-16,-27-21 1 0,-34-8 0 15,-36-10 0-15,-37 2 0 16,-40-2 0-16,-40 5-1 15,-40 1 1-15,-37 13-1 16,-33 16-1-16,-23 6 0 16,-13 16-4-16,-26-6-15 15,14 26-22-15,-2 4 0 16,8 15 0-16,8 12-1 0</inkml:trace>
  <inkml:trace contextRef="#ctx0" brushRef="#br0" timeOffset="53619.2554">8732 8301 23 0,'0'0'26'16,"0"0"-6"-16,-24 6-3 15,24-6-1-15,0 0-3 16,0 0-1-16,0 0-2 16,0 0-1-16,-19 4-3 15,19-4 0-15,0 0-1 16,17-6-1-16,-17 6-1 0,27-9 0 15,-7-3 0-15,18 3 0 16,9-11 0-16,20 1-1 16,8-6 1-16,24-3 0 15,9-3 0-15,15 2 0 16,6-4-1-16,3 9 0 16,-11-1 0-16,-13 9 0 15,-13 5-1-15,-18 5 1 16,-14 2-2-16,-14 2 1 15,-15 2-1-15,-10 2-1 16,-1 4-3-16,-23-6-4 16,44 11-16-16,-44-11-14 15,21 6-1-15,-21-6 0 0,0 0 1 16</inkml:trace>
  <inkml:trace contextRef="#ctx0" brushRef="#br0" timeOffset="53987.274">10630 7682 60 0,'0'0'37'0,"0"0"1"0,0 0-1 15,-27-27-27 1,27 27 0-16,-2 19-3 16,5 2 0-16,-6-1-3 15,6 16 0-15,-4 0-1 0,4 10 0 16,-3 2 0-16,6 0-2 16,-2-2 1-16,2-1-1 15,0-3-1-15,1-10 0 16,1-3 0-16,-2-8-1 15,2-4-2-15,-8-17-1 16,9 18-4-16,-9-18-8 16,6-25-23-16,-12 8-2 15,2-8 1-15,-7-6 0 16</inkml:trace>
  <inkml:trace contextRef="#ctx0" brushRef="#br0" timeOffset="54498.2834">10286 7872 36 0,'-23'-4'33'0,"23"4"2"16,0 0-1-16,0 0-20 15,50 0-4-15,-11-15-3 16,21 11-1-16,-6-15-1 16,15 9-1-16,-9-7-1 15,3 5 1-15,-14-3-1 16,-3 7 1-16,-17 2 0 15,-2 12-1-15,-27-6 1 16,27 23-1-16,-25-4 0 16,2 8 0-16,-6 0-1 0,4 8 0 15,-2-3 0-15,0 1-1 16,0-4 0-16,2-2 0 16,0-6 0-16,-2-21 0 15,3 26-1-15,-3-26 0 16,0 0 0-16,0 0 0 15,14-17 0-15,-14 17 0 16,11-34 0-16,-3 13-1 16,2-1 2-16,-1 1-1 15,3-7 0-15,3 7-1 16,-15 21 1-16,31-33 0 16,-11 21 0-16,-1 3 0 15,0-1 0-15,0 6-1 0,1 4 0 16,-1-2 0-16,0 2-1 15,-19 0-2-15,31 4-1 16,-31-4-3-16,19 8-5 16,-19-8-8-16,0 0-17 15,0 0-1-15,0 0 1 16,0 0 1-16</inkml:trace>
  <inkml:trace contextRef="#ctx0" brushRef="#br0" timeOffset="55166.4314">11276 7799 30 0,'0'0'35'16,"0"0"2"-16,0 0 0 15,0 0-13-15,0 0-8 16,-10 19-4 0,-11-15-4-16,7 19-2 0,-13 0-2 15,4 10-1-15,-4-1-1 16,6 5-1-16,-2-5 0 16,5-1 0-16,3-2-1 15,7-6 0-15,6-6 0 16,2-17 0-16,0 0 0 15,20 12 0-15,-3-20 0 16,2-6 0-16,1-5 0 0,3-6 0 16,-2-2 0-16,2-5 0 15,-4-1 1 1,-1 4-2-16,-3 3 1 16,-3 6 0-16,-3 1 1 15,-9 19-1-15,14-17 1 0,-14 17 0 16,6 17 0-16,-4 0 0 15,-4 8 0-15,2 4 0 16,0 2 0-16,2 5 1 16,1-3-2-16,1-2 0 15,2-6 0-15,0-4-2 16,4-4-1-16,-10-17-3 16,21 15-8-16,-21-15-26 15,17-21 0-15,-5-2-1 16,1-2 1-16</inkml:trace>
  <inkml:trace contextRef="#ctx0" brushRef="#br0" timeOffset="55587.3295">11501 7837 53 0,'0'0'36'16,"18"25"0"-16,-18-25-2 15,19 42-19-15,-19-42-3 16,4 45-3-16,-8-24-2 15,8 9-2-15,-6-7-2 16,6 2 0-16,-6-6-2 16,2-19 0-16,0 25 1 15,0-25-2-15,0 0 0 16,0 0-1-16,0 0 1 16,4-19-1-16,1 2 0 0,3-4 0 15,2-4 0-15,-1-2-1 16,7-2 2-16,1 2-1 15,3 3 1-15,-1 4 0 16,0 7 1-16,2 9 0 16,1 6 1-16,1 8-1 15,-6 5 1-15,0 6 0 16,-5 4-1-16,0 8 1 16,-7-3-1-16,1 1-1 15,-6-4 0-15,-4-2 0 16,2-4-3-16,2-21-4 15,2 31-14-15,-2-31-19 16,0 0 0-16,10-31 0 0,2 10 0 16</inkml:trace>
  <inkml:trace contextRef="#ctx0" brushRef="#br0" timeOffset="55962.6092">12007 7766 50 0,'0'0'34'16,"-22"-5"1"-16,22 5 0 16,-17 26-24-16,-6-26-4 15,23 0-2-15,-29 20-1 16,29-20-2-16,-12 23-1 16,12-23 0-16,14 23 0 0,3-10-1 15,3 0 1 1,9 5 0-16,-1-3 1 0,7 6 0 15,-4-5 0 1,0 8 1-16,-8-4 1 0,-2 3-1 16,-11-6 1-16,-2 8 1 15,-8-25-2-15,-12 34 0 16,12-34-1-16,-31 29 0 16,8-19-1-16,0-3 0 15,-2-3-2-15,-2-4 0 16,4 0-2-16,-4-7-2 15,27 7-7-15,-39-8-27 0,39 8-1 16,-17-33 0-16,15 10 0 16</inkml:trace>
  <inkml:trace contextRef="#ctx0" brushRef="#br0" timeOffset="56931.3133">12364 7500 92 0,'0'0'39'0,"-26"15"2"16,13 12-12-16,-16-21-21 16,17 21-1-16,-7-6-3 15,8 11 0-15,-1 3-2 16,8 1-1-16,4 3-1 15,6 3 1-15,2-2-1 0,3 4 0 16,3-2 0-16,-1 1 1 16,1-1-2-16,-3 0 2 15,-1-4-2-15,-6-1 2 16,-4-5-1-16,-4-5 0 16,-4-2 0-16,-7-8 0 15,-3-1 0-15,-5-9-1 16,0-3-1-16,-6-11-3 15,6 5 0-15,-10-19-4 16,14 13-2-16,-12-25-1 16,31 33 0-16,-35-50 0 15,32 33 3-15,-11-8 3 16,14 8 4-16,0 17 3 0,4-33 3 16,-4 33 3-16,19-21-1 15,4 19 0-15,-23 2 0 16,43-17-1-16,-20 4-1 15,10 5-2-15,-2-7 1 16,5 1-1-16,1-9 1 16,3 2 0-16,-5-4 0 15,0 2-1-15,-8-4 1 16,0 8 1-16,-10 0-1 16,-17 19-1-16,19-21 1 15,-19 21 0-15,0 0 0 16,-9 19-1-16,-3 0 0 15,5 4 1-15,-7 2-2 0,4 6 1 16,1 1-2-16,5 1 1 16,2-4-1-16,4-4 1 15,4-6 0-15,-6-19-2 16,21 21 1-16,-21-21-1 16,33-8 0-16,-33 8 0 15,32-32 0-15,-16 9 0 16,1-4-1-16,-3 0 2 15,1 4-1-15,-3 2 0 16,-1 2 1-16,-11 19 0 16,25-19 0-16,-25 19 0 15,25 5 1-15,-25-5-1 16,26 29 0-16,-13-8 1 0,2 2-1 16,-3 0 0-16,2 0 0 15,-3-2 0-15,-1-3 0 16,-10-18 0-16,15 19 1 15,-15-19-1-15,0 0 0 16,21-14 0-16,-21 14 0 16,24-34 1-16,-7 11-1 15,2-2 0-15,4 2 0 16,4-2 0-16,6 6-1 16,2-4-1-16,9 15-5 15,-15-17-18-15,16 16-15 16,1-3 0-16,2 6-1 15,-4 0 0-15</inkml:trace>
  <inkml:trace contextRef="#ctx0" brushRef="#br0" timeOffset="57536.028">13530 7822 39 0,'0'0'37'16,"0"0"1"-16,0 0 0 0,0 0-17 15,-27-4-7 1,27 4-4-16,0 0-2 16,31 12-3-16,-31-12-1 15,35 25-1-15,-10-12 0 0,10 8-1 16,1 2 0-16,13-2 0 16,3 0-1-16,9 6 1 15,5-8-1 1,2 6 0-16,-3-6 0 0,-1 4 0 15,-8-3-1-15,-6-1 0 16,-8-4 0-16,-13-5 0 16,-9-1 0-16,-20-9-1 15,19 14 0-15,-19-14-3 0,0 0-1 16,0 0-11 0,-19-8-23-16,19 8-2 15,-20-13 0-15,20 13 0 16</inkml:trace>
  <inkml:trace contextRef="#ctx0" brushRef="#br0" timeOffset="57820.2726">14161 7964 78 0,'6'-17'39'16,"-6"17"-1"-16,21-8-5 15,4 21-23-15,-25-13-2 16,43 20-2-16,-20-9-1 15,6 10-1-15,-8 0-1 16,2 6-1-16,-7-2 1 16,-3 2 0-16,-5-6-1 15,-6 4 0-15,-6-4 0 0,-2-4-1 16,6-17 0-16,-23 27 0 16,23-27 0-16,-29 17-2 15,10-9 0-15,-4-10-4 16,23 2-34-16,-31 8-3 15,11-8 0-15,-1 0 0 16</inkml:trace>
  <inkml:trace contextRef="#ctx0" brushRef="#br0" timeOffset="59982.9646">10863 10080 14 0,'0'0'31'15,"0"0"2"-15,0 0-4 16,0 0-8-16,-2-29-1 16,2 29-4-16,0 0-3 15,0 0-3-15,-17-6-2 16,17 6-2-16,-33 17-1 16,14-1-2-16,-8-1 0 0,1 8-1 15,-4 4 0-15,5 4 0 16,1-1-1-1,9 5 1-15,7-6-2 16,10-3 1-16,6-3-1 0,11-7 1 16,6-8-1-16,6-8 0 15,6-8 1-15,-1-4-1 16,-1-11 0-16,-2 4-1 16,-4-8 1-16,-6-3-1 15,-4 3 1-15,-5-2 0 16,-5 4 0-16,-3 6 0 15,-4 2 0-15,-2 17 0 16,-6-18 0-16,6 18 1 16,0 0-1-16,-17 19 1 15,17-19-1-15,-8 27 1 16,4-9 0-16,6 3 0 16,2-4 0-16,4 2 0 0,0-2 0 15,-8-17-1-15,17 27 0 16,-17-27-1-16,17 12-1 15,-17-12-2-15,20-4-3 16,-20-19-7-16,21 8-23 16,-15-14-3-16,3-4-1 15,-1-5 2-15</inkml:trace>
  <inkml:trace contextRef="#ctx0" brushRef="#br0" timeOffset="60438.9527">11062 9842 58 0,'0'0'38'15,"0"0"-1"-15,0 0 3 16,-6 32-24-16,6-32-5 0,4 39-1 16,-2-18-3-16,15 17-1 15,-9-5-1-15,9 7-1 16,-2-7-2-16,1 1 0 16,-3-5-2-16,1-6 1 15,-4-4 0-15,-10-19-1 16,13 21-1-16,-13-21 1 15,0 0 0-15,0 0 0 16,10-25-1-16,-3 6 0 16,3 0-1-16,4-6 1 15,5 4-1-15,2 2 0 16,4 3 1-16,2 5 1 0,2 1-1 16,0 8 1-16,0 4 0 15,-2 8 1-15,-4 3-1 16,-4 7 2-16,-5 1-1 15,-8 4 0 1,-10 0 0-16,-6 1 1 0,-5 1-2 16,-8-4 2-16,-4-5-1 15,-2-5 0-15,0-7 0 16,2-4-1-16,2-2-1 16,1-6 0-16,7-2-1 15,0-5-2-15,17 13-5 16,-21-27-23-16,21 27-10 15,9-33 1-15,-9 33-1 0</inkml:trace>
  <inkml:trace contextRef="#ctx0" brushRef="#br0" timeOffset="60703.3593">11559 9988 76 0,'8'19'41'0,"-8"-19"-1"16,8 25 2-16,15-2-29 16,-23-23-3-16,7 30-3 15,-5-9-2-15,8 6-2 16,-2-2-1-16,-1 0-2 0,-1-2 1 16,0-2-2-16,-6-21-1 15,10 25 0 1,-10-25-4-16,0 0-9 15,17-13-26-15,-13-10 0 0,4 2-1 16,-8-12 0-16</inkml:trace>
  <inkml:trace contextRef="#ctx0" brushRef="#br0" timeOffset="60847.2345">11546 9840 43 0,'-37'-21'31'0,"37"21"2"15,-21-4-3-15,21 4-19 0,0 0-38 16,0 0-3 0,29-10 0-16,-29 10-3 15</inkml:trace>
  <inkml:trace contextRef="#ctx0" brushRef="#br0" timeOffset="61107.2368">11762 9711 71 0,'0'0'40'0,"13"33"1"16,-5-12-1-16,15 17-26 16,-23-15-5-16,21 20-2 15,-15-9 0-15,8 8-4 16,-5 1-1-16,-1-7-2 15,-4 2-1-15,0-11 0 0,1 4-4 16,-5-31-5-16,12 29-29 16,-12-29-2-16,0 0 0 15,0 0 0-15</inkml:trace>
  <inkml:trace contextRef="#ctx0" brushRef="#br0" timeOffset="61310.8921">12047 9957 90 0,'0'0'39'0,"10"27"3"16,-6 0-8-16,-4-27-23 15,4 40-2-15,-4-19-4 0,3 4-2 16,-1-6-1-16,0 4-2 16,2-2-3-16,-4-21-3 15,14 25-8-15,-14-25-26 16,5-23-1-1,1-2-1-15,0-2 1 0</inkml:trace>
  <inkml:trace contextRef="#ctx0" brushRef="#br0" timeOffset="61430.649">12109 9742 29 0,'-16'-21'25'15,"16"21"-12"-15,0 0-13 16,0 0-20-16,0 0-5 0,0 0 4 15</inkml:trace>
  <inkml:trace contextRef="#ctx0" brushRef="#br0" timeOffset="62038.9791">12227 9706 84 0,'0'30'40'0,"-2"5"0"16,0 17-7-16,-10-20-22 15,16 14-2-15,-8-5-2 0,6 3-3 16,0-4-2-16,6-11-1 16,3-6 0-1,-11-23-2-15,31 19 0 0,-12-23-1 16,3-4 1-16,3-7 0 15,-4-4 0-15,0-2 0 16,-2-2 0-16,-1 2 0 16,-18 21 1-16,25-27 1 15,-25 27-1-15,0 0 2 16,0 0 0-16,0 0 0 16,6 19-1-16,-6 2 2 15,2-2-1-15,1 2-1 16,5 0 0-16,-8-21-1 0,31 27 0 15,-12-21 0 1,4-6 0-16,1-2 0 16,-1-9-1-16,-2-7 1 15,0 1 0-15,-3 2 0 0,-7-3 0 16,-11 18 0-16,21-26 0 16,-21 26 1-16,0 0 0 15,0 0 0-15,14 30 0 16,-14-5 1-16,0 8-1 15,4 7 1-15,-2 0-1 16,1 1 0-16,1-5-1 16,2-5 0-16,0-6 0 15,-2-6-1-15,-4-19 0 0,0 0-2 16,0 0-2 0,-2-17-5-16,2 17-28 15,-6-44-4-15,-6 9 0 16,-9-13 0-16</inkml:trace>
  <inkml:trace contextRef="#ctx0" brushRef="#br0" timeOffset="62191.1377">12192 9917 74 0,'0'0'38'0,"-18"7"-1"16,38-3 0-16,28 4-30 15,-4-8-4-15,12-4-8 16,14 4-30-16,-1 2-1 15,-1-4-2-15,5 2 1 16</inkml:trace>
  <inkml:trace contextRef="#ctx0" brushRef="#br0" timeOffset="62716.2547">14288 9658 65 0,'0'0'39'15,"20"-14"-1"-15,-20 14 1 16,2-19-26 0,23 15-3-16,-25 4-3 0,27-15-1 15,-27 15-2-15,19 2-1 16,-19-2 0-16,4 17 0 16,-4-17-2-16,-16 36 1 15,-3-11 0-15,-2 8 0 16,-8 2-1-16,-4 1 0 15,-5-1 1-15,-7 3-2 16,-1-6 1-16,-4 3 0 16,-4-4-1-16,-4-4 0 0,-6-4-1 15,-3-4 2-15,-3-4-1 16,-5-5 1 0,-2 1-1-16,0-5 0 0,0-2 1 15,1-2-1-15,9-2 0 16,9-2-1-16,6 6-3 15,4-10-6-15,27 10-31 16,-6-8-1-16,27 4-1 16,-29-2 0-16</inkml:trace>
  <inkml:trace contextRef="#ctx0" brushRef="#br0" timeOffset="63491.0995">10535 10223 38 0,'0'0'35'16,"0"0"-1"-16,-25 14-8 16,21 3-5-16,-31-28-3 0,18 28-4 15,-31-23-4-15,9 18-2 16,-19-12-2-16,-1 5-1 16,-19-10-1-16,-1 5-1 15,-11-10 0-15,-11-1-2 16,-9-3 1-16,-1-3-1 15,-11-2 1-15,6 1-1 16,6-1-1-16,12 2 1 16,13 4 0-16,18 1 0 15,16 6-1-15,15-1 0 16,17 1 0-16,19 6 0 16,0 0 0-16,-18-14 0 0,18 14 0 15,0 0 0-15,0 0-1 16,18-13 0-16,-18 13 0 15,0 0-2-15,21-4-1 16,-21 4-4-16,19 8-8 16,-19-8-24-16,21-8-2 15,-21 8 2-15,31-11 0 16</inkml:trace>
  <inkml:trace contextRef="#ctx0" brushRef="#br0" timeOffset="64091.9745">8892 9943 2 0,'0'0'25'16,"0"0"1"-16,0 0-9 15,-22-23 1-15,22 23 1 16,-17-17-1-16,17 17-4 16,-15-25-2-16,15 25 0 0,0 0-2 15,0 0 0-15,-20-11-2 16,20 11-1-16,-4 19-2 15,4 12 2 1,-15-6-3-16,2 9 0 0,-5-1 0 16,5 7-1-16,-3-2-2 15,7-1 1-15,-1-10-1 16,10-4 0-16,0-23-1 16,12 19 1-16,-12-19-1 15,19-14 1-15,-19 14-1 16,15-42 0-16,-7 15 0 15,0-7 0-15,-3-3 0 16,5 3 0-16,0 1-1 0,1 6 1 16,1 6 1-1,-12 21 0-15,29-21 0 0,-12 25-1 16,1 6 1 0,3 7 0-16,2 2 0 0,6 6 0 15,0-4-1-15,6-2 1 16,-1-1-2-16,-3-13-3 15,6 18-21-15,-16-19-16 16,2-4-2-16,-23 0 1 16,0 0-2-16</inkml:trace>
  <inkml:trace contextRef="#ctx0" brushRef="#br0" timeOffset="74159.0927">17500 8463 19 0,'-23'11'33'0,"23"-11"0"16,-19 10-2-16,19-10-10 16,0 0-2-16,-28-14-6 0,28 14-2 15,0 0-3-15,24-17-1 16,-7-12-1 0,25 6-1-16,11-17 1 15,29-10-1-15,15-17-1 0,24-2 0 16,7-8-1-16,9 4-1 15,-4-2 1-15,-8 12-2 16,-13 2 1-16,-23 11-3 16,-20 15 1-16,-23 3 0 15,-13 11-1-15,-17 0-2 16,-16 21-2-16,0-27-7 16,0 27-28-16,0 0 0 15,-29 11-1-15,8 1 0 16</inkml:trace>
  <inkml:trace contextRef="#ctx0" brushRef="#br0" timeOffset="78975.5416">19147 7172 44 0,'25'-29'28'16,"-9"2"-1"-16,-1-11-4 0,18 19-2 15,-23-26-4 1,20 30-3-16,-26-18-1 0,21 22-2 15,-23-12-2 1,-2 23-1-16,0 0-2 0,10 25 0 16,-20 4-2-16,3 21 0 15,-5 5-2-15,4 14-1 16,2 0 1-16,6 6-1 16,6-6 0-16,10-6-1 15,5-11 0-15,10-17 0 16,7-12 1-16,5-18-1 15,5-14 0-15,-2-18 1 16,4-17-1-16,-5-16 0 16,-3-9 0-16,-1-13 0 15,-10-6 0-15,-2-2 0 16,-10-4 1-16,-2 7-2 16,-3 12 2-16,-5 12-1 0,-5 11 0 15,-2 8 0-15,4 14 0 16,-4 7 0-16,-2 23-2 15,0 0-2-15,17-8-5 16,-17 8-31-16,0 0-2 16,0 0-1-16,12 27 1 15</inkml:trace>
  <inkml:trace contextRef="#ctx0" brushRef="#br0" timeOffset="80506.8056">18129 9228 53 0,'0'0'36'0,"0"0"1"15,-21-21-7-15,21 21-15 16,0 0-4-1,0 0-2-15,0 0-1 0,0 0-3 16,0 0-1-16,0 0 1 16,0 0 0-16,17 21-1 15,-17-21 0-15,42 19-1 16,-7-5 0-16,13 3-1 16,6-6 0-16,10 3 0 15,1-3-1-15,5 3-1 16,-5-3 1-16,-7-5-1 15,-7 0 1-15,-11 1 0 0,-11-3-2 16,-10 2 1-16,-19-6-2 16,21-2-1-16,-21 2-5 15,0 0-28 1,0 0-6-16,20-19 0 0,-20 19 0 16</inkml:trace>
  <inkml:trace contextRef="#ctx0" brushRef="#br0" timeOffset="81567.4694">19147 9249 39 0,'-4'-33'38'0,"4"33"0"15,-4-17 0-15,-17-6-14 16,21 23-7-16,0 0-4 0,0 0-4 15,-11 17-2-15,14 5-2 16,-3 1-1-16,4 9 0 16,0 8-2-16,4 5 0 15,-2 3-1-15,3 1 1 16,-1 3-2-16,2-2 1 16,-1-6-1-16,-1-7 0 15,0-7-1-15,0-9 0 16,3-3-1-16,-11-18-2 15,33 4-1-15,-18-22-2 16,18 5-4-16,-16-27-4 16,32 17-7-16,-32-35-1 15,29 25 1-15,-28-30 5 0,22 23 5 16,-21-10 7-16,3 6 5 16,3 13 9-16,-21-9 6 15,21 32 6-15,-29-21-1 16,23 35-2-16,-19-6-4 15,0 0-3-15,-33 10-2 16,18 15-1-16,-18-4-3 16,4 9 0-16,-7-3-2 15,3 4 1-15,0-4-2 16,8-2 1-16,4-2-2 16,9-4 0-16,6 0-1 15,6-19 1-15,12 31 0 16,3-14-1-16,3 0 1 0,5 3-1 15,2-1 1-15,2 0 0 16,2 0-1 0,-2 0 0-16,2-3 1 15,-2 1-2-15,-2-2 1 0,-2-1-1 16,-2-3 1-16,-3-5-1 16,-18-6-1-16,28 8 0 15,-28-8-4-15,22-2-5 16,9 0-30-16,-31 2-3 15,19-16 1-15,-19 16-1 16</inkml:trace>
  <inkml:trace contextRef="#ctx0" brushRef="#br0" timeOffset="83099.7455">20052 7020 22 0,'0'0'30'0,"0"0"1"15,0 0-5-15,0 0-6 16,19-9-5-16,-11-13-4 0,26 13-1 16,-5-22-2-16,23 4-1 15,1-17-1-15,20 2 0 16,-2-8-2 0,12 6 0-16,-4-8-1 0,-2 8-1 15,-9 0 0-15,-4 6-1 16,-14 9-1-16,-14 4-3 15,-5 13-2-15,-19-9-6 16,15 23-19-16,-27-2-7 16,0 0-1-16,-10 33 1 15</inkml:trace>
  <inkml:trace contextRef="#ctx0" brushRef="#br0" timeOffset="85470.2889">21290 6241 26 0,'0'0'21'0,"0"0"-1"16,0 0 0-16,0 0-2 15,0 0-3-15,0 0-2 16,0 0-3-16,0 0-1 0,23 0-2 15,-23 0 0-15,18-17-1 16,-15 0-2-16,15 5 1 16,-12-9 0-16,-6 21 0 15,21-36 0-15,-21 36 0 16,17-35-1-16,-17 35-1 16,8-28 1-16,-8 28-1 15,0 0 0-15,-27 0 0 16,4 13-1-16,-2 14 0 15,-8 9 0-15,-2 8 0 16,-2 8-1-16,5 4 1 16,1 1-1-16,13-1-1 15,5-6 2-15,13-6-2 0,8-17 0 16,9-8 0-16,8-17 0 16,6-12-1-1,4-13 1-15,-1-13-1 16,-1-6 1-16,0-12 0 0,-2-2 0 15,-10-1-1-15,-4 3 1 16,-3 6 0-16,-8 8 0 16,-1 9 1-16,-3 10-2 15,-2 21 2-15,0 0 0 16,0 0 0-16,6 17 0 16,2 16 0-16,0 5 0 15,3 14 0-15,1 4 0 16,-1 9 0-16,-1 0 0 0,2 10-1 15,-9-6 1 1,-1 0-1-16,-5-4 0 16,-5-7 0-16,-4-6 1 15,-3-10-1-15,-4-4 0 0,-3-13 1 16,1-6-1-16,-2-9 1 16,0-8-1-16,0-4 0 15,-1-4 0-15,3-4-2 16,4-1 0-16,-2-6-2 15,19 17-2-15,-24-50-6 16,24 50-21-16,12-52-9 16,-4 19 0-16,1-13 1 15</inkml:trace>
  <inkml:trace contextRef="#ctx0" brushRef="#br0" timeOffset="86583.3296">21562 6159 64 0,'0'0'38'0,"15"-27"1"16,-15 27 0-16,8-25-23 15,-8 25-5-15,19 23-2 16,-5 2-3-16,-4 0 0 16,7 8-3-16,-4 1-1 15,3 8 0-15,-5-1 0 16,-1-3-1-16,-6-3-1 15,-4-5 0-15,-4-5 1 16,0-4-1-16,4-21 0 16,-17 16 0-16,17-16 0 15,-23-16 0-15,11-1 1 0,3-6-2 16,1-4 1-16,2-6 0 16,6 3 0-16,0-5 0 15,6 5-1-15,5 1 0 16,9 2 0-16,-3-2 1 15,8 4-1-15,0 2 1 16,4 4-2-16,0 0 2 16,4-2 0-16,-2 2 0 15,-4 1-1-15,2 5 1 16,-2-1 0-16,-6 3 0 16,-4 1 1-16,-17 10-1 15,23-2 0-15,-23 2 1 0,2 18 0 16,-9 5 0-16,-5 7 0 15,-2 9-1-15,-3 3 2 16,-2 10-1-16,0-4 0 16,3 4-1-16,1-3 1 15,9-6-1-15,2-7 0 16,6-11 0-16,4-8 0 16,-6-17-1-16,25 4 1 15,-8-17-1-15,2-8 0 16,-1-10 0-16,1-6 1 15,-3-3-1-15,3-4-1 16,-10 2 2-16,5 2-1 16,-4 3 1-16,-5 6 0 0,1 8 1 15,-4 4-1-15,-2 19 1 16,0 0 0-16,0 0 0 16,0 0 0-16,0 0-1 15,6 33 0-15,-2-10 0 16,-2 4 1-16,2 3-1 15,1-1 0-15,3-2 0 16,-2-4 0-16,4-4 0 16,-10-19-1-16,23 19 0 15,-23-19-2-15,29-3 0 16,-10-5 0-16,-4-11-2 16,8 1 0-16,-5-8 1 15,7 1-1-15,-14-6 2 0,7 4 0 16,-5 2 2-16,-5 0 2 15,4 8 1 1,-12 17 0-16,2-25 1 16,-2 25 1-16,0 0 0 0,0 0 0 15,-4 27-1-15,8-8 0 16,-3 6 0-16,5 6-1 16,2 1-1-16,4-3 0 15,3 0 0-15,-2-6 0 16,11-8-1-16,-3-9 1 15,4-10-2-15,-2-7 1 16,0-12 0-16,0-10-1 16,-5-5 2-16,-5-3-1 15,-3-3 0-15,-2 2-1 16,-7 2 2-16,-1 3-1 16,-1 5 0-16,-5 7 0 15,2 4 0-15,4 21-1 0,-4-25-2 16,4 25-3-16,0 0-9 15,0 0-25-15,0 0-3 16,6 28 2-16,-6-28-2 16</inkml:trace>
  <inkml:trace contextRef="#ctx0" brushRef="#br0" timeOffset="86762.2931">22727 6159 89 0,'21'29'43'16,"-21"-29"-1"-16,18 21 1 16,-18-21-33-16,0 0-4 0,17 9-3 15,-17-9-6-15,17 12-29 16,-17-12-10-16,0 0-1 16,-32 6 0-16</inkml:trace>
  <inkml:trace contextRef="#ctx0" brushRef="#br0" timeOffset="87666.7156">19830 7277 34 0,'0'0'34'0,"0"0"2"16,0 0 0-16,29 2-15 0,-29-2-5 15,29 0-5-15,-29 0-3 16,52-9-1-16,-17-1-2 15,13 10 0-15,0-4-2 16,10-2 1-16,-8 3-1 16,2-1-1-16,-6 4 0 15,-3 5 0-15,-6-5-2 16,-9 2-2-16,-1 6-2 16,-27-8-13-16,24-10-23 0,-24 10-1 15,23-7 1 1,-23 7-1-16</inkml:trace>
  <inkml:trace contextRef="#ctx0" brushRef="#br0" timeOffset="99082.122">20962 7433 19 0,'0'0'34'0,"0"0"-2"15,0 0 2-15,0 19-17 16,0-19-3-16,0 0-4 16,0 0-2-16,-4 21-1 15,4-21-3-15,23 9 2 0,-23-9-2 16,35-3 0-16,-14-9-1 15,8 1 0-15,0-7-1 16,6-3 1 0,-6-9-2-16,2-3 1 0,-4 0-2 15,-2 3 1-15,-6-5 0 16,-3 4-1-16,-9-1 1 16,-3 7-1-16,-6 6 2 15,-6 1-1-15,8 18 0 16,-25-13 0-16,4 19 1 15,2 5-1-15,-4 7 0 16,2 14 1-16,-3 1-1 16,7 9 0-16,4 0 0 0,5 0-1 15,8-3 1 1,8-5-1-16,5-3-1 16,6-16 0-16,6-3 0 15,4-10-2-15,8-4-1 0,-6-17-3 16,15 9-3-16,-23-32-13 15,24 9-14-15,-17-7-1 16,1-2-1-16,-6-2 3 16</inkml:trace>
  <inkml:trace contextRef="#ctx0" brushRef="#br0" timeOffset="99518.7456">21537 7057 43 0,'0'0'34'0,"2"-18"3"15,-2 18-8-15,0 0-5 0,0 0-6 16,-8 29-6-1,-9-12-3-15,15 18-2 16,-14-2-1-16,13 11-1 16,-3-2-2-16,6-2-1 0,4-2-1 15,3-7-1-15,7-8 1 16,9-4-2-16,6-15 1 16,4-4 0-16,7-13-1 15,-1-6 1-15,3-8 0 16,1-4 0-16,-1-2-1 15,-7-1 1-15,-4-1-1 16,-8 3 0-16,-6 5 0 16,-5 6 1-16,-6 4 0 15,-6 17 0-15,-6-20 1 16,6 20 0-16,-25 10 0 16,5 5 0-16,-1 8 0 15,0 8 1-15,-2 4-2 0,5 5 0 16,3 0 1-16,5-2-2 15,7-3 1-15,4-4-1 16,7-8 0-16,-8-23-1 16,33 25-1-16,-16-29-3 15,16 10-4-15,-16-29-19 16,16 9-10-16,-4-5-3 16,8-6 3-16,-6-4-1 15</inkml:trace>
  <inkml:trace contextRef="#ctx0" brushRef="#br0" timeOffset="99766.2207">22173 7126 64 0,'0'0'38'16,"0"0"3"-16,-25 3-3 15,18 24-19-15,-30-15-8 16,20 22-4-16,-10-3-1 16,9 9-3-16,3-3-1 15,11 3-1-15,10-5 0 16,11-7-1-16,8-3 1 15,12-15-2-15,3-4 2 16,7-10-1-16,-3-8-1 16,0-1 1-16,-1 1-3 15,-10-7-1-15,3 15-9 16,-36 4-28-16,27-23-1 16,-27 23 1-16,0 0-1 0</inkml:trace>
  <inkml:trace contextRef="#ctx0" brushRef="#br0" timeOffset="101390.775">23593 6149 30 0,'0'0'23'16,"10"-19"2"-16,-10 19-3 15,0 0-3-15,15-21-5 16,4 23-3-16,-19-2-3 15,43-15-1-15,-18 3-1 16,13 12-1-16,-1-11 1 16,15 13 0-16,-5-8-2 15,12 12 1-15,-10-5 0 16,5 13-1-16,-8-5-1 16,-2 13 0-16,-13 1 0 15,-10 11-1-15,-15 3 1 16,-10 14-1-16,-13-1 1 15,-6 12-2-15,-14-1 2 0,-5 10-1 16,-9 2-1-16,-3 7 1 16,-1-1-1-16,2 2 1 15,1-3-1-15,4 5 1 16,8-1-2-16,9-7 1 16,10-10-1-16,11-3 1 15,10-13-1-15,11-4 0 16,13-9 0-16,10-11 0 15,7-8 0-15,7-3 0 16,0-7 0-16,-3-3 0 16,-1-2 0-16,-11-2-1 15,-8 2 1-15,-25-2 0 16,0 0 1-16,4 25-1 0,-24-6 0 16,-3 4 1-16,-2 8-2 15,6 7 2 1,0 2-2-16,11 12 2 15,14 6-2-15,9 7 1 0,12 10 0 16,16 9 0-16,5 6 0 16,0 14 0-16,2 9 0 15,-5 2 0-15,-11 4 0 16,-7 6 0-16,-17-2 1 16,-22 7 0-16,-13-5 0 15,-17-4 0-15,-18-10 0 16,-9-4 0-16,-10-9 1 15,-2-6-1-15,1-11 0 0,9-16-1 16,4-9 1 0,13-16-2-16,11-6-1 15,10-14-3-15,22 8-18 16,11-28-20-16,-18-32-2 0,15-7 0 16,12-7 0-16</inkml:trace>
  <inkml:trace contextRef="#ctx0" brushRef="#br0" timeOffset="102727.2528">24139 6903 31 0,'0'0'35'16,"0"0"1"-16,0 0 1 15,2 17-15-15,-21-11-7 16,26 29-4-16,-22-14-2 15,19 17-3-15,-14-7-2 16,12 5 0-16,-8-7-2 16,4-4 0-16,0-6-1 15,2-19 0-15,2 21 0 0,-2-21-1 16,0 0 1-16,0 0-1 16,2-23 1-16,0 6-1 15,0-6 0 1,2-6-1-16,4 0 1 0,3-1 0 15,1-3 0-15,1 2-1 16,5 1 1-16,-1 3 0 16,2 6 1-16,1 7-1 15,-1 7 1-15,-19 7 0 16,33 5-1-16,-33-5 2 16,19 35-1-16,-15-6 0 15,-8 1 0-15,0 7 0 16,-4-3-1-16,1-1 1 0,-5-8-1 15,4-4 1-15,8-21-2 16,-9 21 1-16,9-21 0 16,0 0 1-1,4-17-1-15,-4 17-1 0,17-35 1 16,-7 12 0-16,3-2 0 16,1 0 0-16,1 1 0 15,-1 2-1-15,-14 22 1 16,27-19 0-16,-27 19 0 15,19 10 0-15,-11 7 1 16,-1 0-1-16,1 10 0 16,2-4 0-16,3 0 0 0,-1-4 1 15,5-3-1 1,2-9 0-16,4-3 0 16,1-9-1-16,1-7 1 15,0-7 0-15,0-2-1 16,-2-8 0-16,0-4 0 0,-6 3 0 15,-3-5 0-15,-4 4 1 16,-5 7-1-16,-1 4 1 16,-4 20 0-16,-4-19 1 15,4 19-1-15,-17 14 1 16,7 7-1-16,-1 4 1 16,3 3 0-16,-2 7 0 15,3-1-1-15,3-1 0 16,2-2 0-16,2-8-2 15,6 2-3-15,-6-25-3 16,23 32-14-16,-23-32-19 16,25 0 0-16,-25 0-1 0,37-25 2 15</inkml:trace>
  <inkml:trace contextRef="#ctx0" brushRef="#br0" timeOffset="102983.3056">24891 6865 65 0,'0'0'39'16,"-27"23"2"-16,10-8-1 15,13 18-26-15,-21-16-5 16,13 18-3-16,-5-11-1 16,11 5-2-16,-2-4-2 15,10-2-1-15,-2-23 0 0,14 25 0 16,-14-25-1-16,29 2-2 15,-6-6-3-15,-8-19-4 16,22 16-14-16,-18-24-16 16,4-4 0-16,-5-9 0 15,1-2 0-15</inkml:trace>
  <inkml:trace contextRef="#ctx0" brushRef="#br0" timeOffset="103342.7465">24995 6673 63 0,'0'0'39'0,"0"0"1"15,0 0-5-15,0 27-18 16,-15-10-5-16,19 27-3 16,-14-4-2-16,10 12-3 0,-4-4-1 15,4 2-1-15,-2-6-1 16,4-9 0-16,-2-3-1 16,2-11 0-16,-2-21-1 15,8 22 0-15,-8-22 0 16,15-20 0-16,-3 1 0 15,1-8 0-15,5-5 0 16,-1-3 0-16,4-1 0 16,-1 3 2-16,-1 2-1 15,0 10 1-15,-19 21 0 16,29-15 1-16,-29 15-1 16,17 29 1-16,-13-2-1 15,-2 5 1-15,-4 10-2 0,0-1 0 16,0 3-1-16,-3-6-3 15,7 12-7-15,-12-25-30 16,10 0-1 0,0-25 0-16,2 25 0 0</inkml:trace>
  <inkml:trace contextRef="#ctx0" brushRef="#br0" timeOffset="105062.9239">23585 5942 45 0,'10'-23'36'0,"-10"23"0"16,0 0 1-16,0 0-24 15,0 0-1 1,-42 8-2-16,26 15-2 15,-19-8-2-15,6 14-1 16,-11-2-1-16,-2 3 0 0,-3 1-1 16,7-2-2-16,-1-2 1 15,4-8-1-15,6-4 0 16,4-1 0-16,8-8-1 16,17-6 0-16,-21 3 0 15,21-3 1-15,0 0-2 16,0 0 1-16,9-21-1 15,-9 21 2-15,27-11-1 0,-7 7 1 16,7 0-1 0,7 4 0-16,5 4 0 15,11 2 0-15,2 1 1 16,4 3-1-16,-4 1 1 0,-2-1-2 16,-9 0 3-16,-5 1-2 15,-9-3 1-15,-27-8 0 16,27 9 0-16,-27-9 0 15,0 0-1-15,0 0 1 16,0 0 0-16,0 0-1 16,-5-30 0-16,-5 11 1 15,0-5-1-15,3-2 0 16,-1-5 0-16,0-4 0 16,4-1-1-16,1 0 0 15,4 9-2-15,-2-6-6 16,26 10-31-16,-25 23-3 15,19-25 2-15,-19 25-2 0</inkml:trace>
  <inkml:trace contextRef="#ctx0" brushRef="#br0" timeOffset="106558.8074">23404 9614 50 0,'17'-12'35'0,"-17"12"2"16,0 0-13-16,0 0-7 16,0 0-4-16,0 0-2 15,-19 2-2-15,9 15-3 16,-11-5-1-16,0 11-1 15,-8-4 0-15,-2 8-2 16,-7-2 0-16,1 5-1 16,2-9 1-16,1 2-2 15,5-9 1-15,4 1 0 0,5-5-1 16,20-10 0-16,-21 19 0 16,21-19 0-16,0 0 0 15,23-4-1-15,0 4 1 16,6-2 0-16,10 0 0 15,5 4-1-15,6 0 1 16,6 8 0-16,-2 5 0 16,0 0 0-16,-5 9 0 15,-3-3 0-15,-10 7 0 16,1-5 1-16,-12-2-1 16,-7-1 1-16,-5-3-1 15,-13-17 1-15,15 25-1 16,-15-25 1-16,0 0 0 0,0 0 0 15,0 0 0-15,6-19-1 16,-8-2 1-16,0-6 0 16,-3-14-1-16,-1-5 1 15,-2 0-1-15,-3-3 0 16,1 1 0-16,0 0 0 16,3 5-2-16,-5 1 0 15,12 21-5-15,-14-8-31 16,14 29-3-16,0-28-2 15,0 28 1-15</inkml:trace>
  <inkml:trace contextRef="#ctx0" brushRef="#br0" timeOffset="148406.2773">18050 8677 45 0,'-20'-7'33'0,"20"7"2"15,-17-4-12-15,17 4-6 16,0 0-3-16,0-31-4 16,27 25-1-16,-8-15-4 15,26 16 1-15,-9-16-3 16,18 5 3-16,-2-3-3 15,8 6 0-15,-8-3-1 16,6 5-1-16,-8 5 1 0,-2-7-3 16,-1 11-1-16,-7-8-3 15,5 10-2 1,-16-17-6-16,25 17-13 16,-20-10-12-16,1 1 1 0,-8-1-1 15,0-1 2-15</inkml:trace>
  <inkml:trace contextRef="#ctx0" brushRef="#br0" timeOffset="148757.726">19016 8194 47 0,'0'0'36'0,"0"0"2"16,10-19-1-16,-10 19-18 0,0 0-4 16,19 13-2-16,-19-13-5 15,8 27-1-15,-6-8-2 16,5 8-1-16,1 0-1 16,0 4-1-16,-1-1-1 15,1-1-1-15,-2-2 1 16,0 6-1-16,-2-12 0 15,5 2 0-15,-9-23-1 16,10 32-2-16,-2-14 0 16,-8-18-3-16,11 19-2 15,-11-19-13-15,0 0-19 16,-2-23 0-16,2 23 1 0,-9-19-1 16</inkml:trace>
  <inkml:trace contextRef="#ctx0" brushRef="#br0" timeOffset="149730.6873">18831 8257 41 0,'-12'-23'33'16,"12"23"1"-16,10-25 0 15,-8 8-19-15,27 21-2 16,-29-4-3-16,56-12-2 15,-25 5-1-15,11 11-1 0,-9-4-2 16,7 9 1-16,-11-1-1 16,4 11 0-16,-10 2-1 15,-4 8 0-15,-5 2-1 16,1-1 0-16,-5 5-1 16,2-3 0-16,-5-3 0 15,5 2 0-15,-4-12-1 16,-8-19 0-16,19 23 0 15,-19-23 0-15,21 10-1 16,-21-10 1-16,25-10 0 16,-25 10-1-16,33-29 1 15,-14 14-1-15,2-6 1 16,3 0-1-16,-1-2 1 0,-4 2-1 16,0 3 1-16,-5 1 0 15,-14 17 0 1,21-11 1-16,-21 11-1 0,0 0 1 15,10 23 0-15,-8-6 0 16,0 0 0-16,3 6 0 16,1 0-1-16,4-4 0 15,3 1 1-15,-13-20-1 16,35 23 0-16,-12-20 0 16,0 1 0-16,6-9-1 15,-4-3 1-15,6-6 0 16,0-3-1-16,-4-4 0 15,0-2 1-15,-2-2-1 0,-4-2 1 16,-5 2-1-16,-1-2 1 16,-7 8-1-1,-6 2 1-15,-2 17-1 16,-4-17 1-16,4 17 0 0,-27 6 0 16,27-6 0-16,-35 32 1 15,18-11-1-15,0 4 1 16,1 2-1-16,6 0 0 15,9-2 0-15,4-4 0 16,-3-21 1-16,20 29-2 16,-3-22 1-16,2-3 0 15,3-6 0-15,1-2 0 16,-4-1 0-16,4-5 0 0,-2-3-1 16,1 1 1-1,-3-3-1-15,2-2 1 16,-4 1-1-16,-1-1 2 15,-16 17-2-15,27-25 1 0,-27 25 0 16,17-13 0-16,-17 13 0 16,0 0 1-16,0 0-1 15,19 2 0-15,-19-2 0 16,6 19 1-16,-6-19-1 16,8 28 1-16,-8-28-1 15,13 33 0-15,-13-33 0 16,20 31 0-16,-20-31-1 0,29 23-2 15,-29-23-2 1,38 17-4-16,-38-17-28 16,21 0-3-16,-21 0-1 15,33-10 1-15</inkml:trace>
  <inkml:trace contextRef="#ctx0" brushRef="#br0" timeOffset="150441.641">20339 8284 70 0,'0'0'40'0,"0"0"0"15,27 29 0-15,-27-29-27 16,10 27-2-16,-10-27-4 0,11 44-2 15,-5-23-1-15,2 0-3 16,0 0 1-16,-5-2-1 16,-3-19 0-16,8 27-2 15,-8-27 1-15,0 0 0 16,0 0 0-16,0 0-1 16,0 0 0-16,21-19 1 15,-21 19-2-15,18-31 3 16,-3 14-2-16,-1-4 0 15,3 2 1-15,2 4-1 16,-1 5 1-16,1 2 1 16,-19 8 0-16,33-4-1 15,-33 4 2-15,31 16-2 0,-31-16 1 16,21 30 1-16,-12-10-1 16,-1-3 0-16,-2 0-1 15,-6-17 1-15,10 25-1 16,-10-25 1-16,5 17-1 15,-5-17 0-15,0 0 0 16,0 0 0-16,16-19 0 16,-16 19-1-16,21-29 1 15,-7 8 0-15,3 0-1 16,4-4 1-16,2 2 0 16,0 2-1-16,2 2 1 15,-1 2 0-15,-1 7 0 16,4 4 0-16,-6 4 1 0,0 10-1 15,-1 0 0-15,-20-8 0 16,28 32 0-16,-16-9 0 16,-2 2 0-16,-6-2 1 15,3 2-1-15,-5-4 0 16,0 1 1-16,-2-22-2 16,4 26 0-16,-4-26-2 15,6 18-3-15,-6-18-13 16,0 0-21-16,0 0-4 15,0 0 3-15,0 0-1 16</inkml:trace>
  <inkml:trace contextRef="#ctx0" brushRef="#br0" timeOffset="150877.9629">21398 8574 104 0,'0'0'45'0,"25"-2"-2"15,-25-17-12-15,0 19-22 16,0 0-2-16,0 0-3 15,0 0-1-15,0 0-2 16,16 19-1-16,-16-19-1 16,0 0-3-16,0 0-6 0,13 27-33 15,-13-27 0 1,0 0-2-16,0 0 2 16</inkml:trace>
  <inkml:trace contextRef="#ctx0" brushRef="#br0" timeOffset="151742.1843">19813 6307 42 0,'0'0'35'0,"0"0"0"16,7-27 2-16,15 23-19 16,-15-27-4-16,30 14-5 15,-8-21-2-15,23 11-2 0,-6-14-2 16,10 5-1-16,-4-2-1 15,0 1-1 1,-5 7 0-16,-9-1-4 16,-1 17-3-16,-30-7-28 0,-7 21-2 15,18-21-2-15,-18 21 2 16</inkml:trace>
  <inkml:trace contextRef="#ctx0" brushRef="#br0" timeOffset="152358.0133">20603 5507 58 0,'0'0'37'0,"14"-23"0"0,-14 23 1 15,17-6-23 1,-26-11-3-16,9 17-3 15,0 0-1-15,7 17-3 16,-7-17-1-16,-2 17-2 0,2-17 0 16,0 0-1-16,0 0 0 15,0 0 0-15,22 0-1 16,-22 0 0-16,23-13 0 16,-23 13 0-16,27-25 0 15,-27 25 0-15,19-21 0 16,-19 21 0-16,0 0 0 15,0 0 0-15,-37 0 0 16,12 13 1-16,-7 8-1 16,1 8 1-16,-2 6-1 15,8 1 1-15,4 2-1 16,11 1 1-16,6 1-1 16,12-7 0-16,7-8 0 0,6-4 0 15,5-10 0-15,-1-3 0 16,4-6-1-16,-4-8-2 15,4 4-1-15,-10-17-3 16,12 21-8-16,-18-21-26 16,6 3 0-16,-9-1 0 15,2 0 1-15</inkml:trace>
  <inkml:trace contextRef="#ctx0" brushRef="#br0" timeOffset="153178.4536">20945 5138 63 0,'0'-19'39'16,"0"19"0"-16,0 0 1 16,0 0-24-16,0 0-4 15,17 27-4-15,-17-27-1 16,16 46-2-16,-13-15-2 16,1 9-1-16,-2-3 0 0,-2 7 0 15,0-6-2-15,0-2 1 16,-2-3-1-16,-3-8 1 15,5-8-1 1,0-17-1-16,0 0 1 0,21 6-1 16,-21-6 1-16,17-25-1 15,-5 6 0-15,1-6 1 16,1-2-1-16,-5 0 0 16,5 2 1-16,-6 0-1 15,-3 6 1-15,1 2 0 16,-6 17 1-16,0 0-1 15,0 0 1-15,0 0-1 0,0 0 1 16,19 27-1-16,-13-8 1 16,2-2-1-1,2 4 0-15,-10-21 1 16,25 29-2-16,-6-17 2 16,2-9-1-16,2-6 0 0,4-11 0 15,4-3 0-15,0-8 0 16,2-4-1-16,0-3 1 15,-1-7 0-15,-5 1 0 16,-3 1 0-16,-7 3-1 16,-6 3 1-16,-5 6 0 15,-6 4 0-15,0 21 0 16,-15-21-1-16,15 21 2 0,-25 8-1 16,25-8 0-1,-27 38 1-15,15-13-1 16,2 6 0-16,5 1 0 15,3 1 1-15,4 0-1 0,2-5 0 16,5-5 0-16,3-3 0 16,-12-20 0-16,31 21 0 15,-12-19 0-15,2-4-1 16,0 0 0-16,-1-8-3 16,5 10-3-16,-14-21-9 15,12 17-25-15,-23 4 0 16,22-11-1-16,-22 11 1 15</inkml:trace>
  <inkml:trace contextRef="#ctx0" brushRef="#br0" timeOffset="154235.3713">21728 5071 34 0,'0'0'34'0,"0"0"2"15,4-21 0-15,-10 4-15 16,27 27-5-16,-21-10-4 16,0 0-2-16,0 0-1 15,27 9-2-15,-27-9-2 16,12 35 0-16,-8-14-1 16,5 8-2-16,-5-3 0 15,4 3 0-15,-4-4-2 16,-2-2 1-16,0-6-1 15,-2-17 0-15,1 21 0 0,-1-21 0 16,0 0-1-16,0 0 1 16,-7-19 0-16,5 2-1 15,4 0 1 1,-2-10-1-16,6 0 1 0,-1-2-1 16,7 2 0-16,-1 1 0 15,5-1 1-15,1 6 0 16,3 3 0-16,-1 11 0 15,0 3 1-15,0 4 0 16,-19 0-1-16,31 17 1 16,-31-17 0-16,23 35 0 15,-15-16 0-15,-2 2-1 0,-2 0 1 16,-2-2 0 0,0-2-1-16,-2-17 0 0,0 22 0 15,0-22-1 1,0 0 1-16,0 0 0 0,5-23 0 15,1 3-1-15,2-1 1 16,5-4 0-16,3-2-1 16,1 3 1-16,4-3-1 15,-1 6 1-15,-1-4 0 16,10 9 0-16,-8 7-1 16,4 7 1-16,-7 8 0 15,1 3 1-15,-8 8 0 16,3 3-1-16,-2 5 0 0,-11-2 0 15,3 0 0 1,-4-6-4-16,12 10-6 16,-12-27-31-16,8 21-1 15,-8-21 1-15,0 0-2 0</inkml:trace>
  <inkml:trace contextRef="#ctx0" brushRef="#br0" timeOffset="154394.2749">22484 5089 88 0,'19'9'41'16,"-19"-9"1"-16,0 0-2 15,0 0-34-15,18-19-17 16,-18 19-27-16,0 0-2 16,0 21-1-16,0-21 1 15</inkml:trace>
  <inkml:trace contextRef="#ctx0" brushRef="#br0" timeOffset="155693.2435">19363 6460 46 0,'0'0'34'16,"0"-31"2"-16,8 6-1 15,-4-19-19-15,19 14-4 16,-17-30-3-16,19 10-1 16,-19-23-1-16,11 6-3 0,-15-8-1 15,4-1-1-15,-8 1 0 16,4 10-1-16,-8 3 0 16,0 12-2-16,2 14-1 15,-4 1-4-15,8 35-10 16,0 0-22-16,0 0 0 15,18 0-1-15,-18 0 0 16</inkml:trace>
  <inkml:trace contextRef="#ctx0" brushRef="#br0" timeOffset="156369.8296">19469 5344 23 0,'0'0'32'0,"0"0"1"16,0 0 1-16,0 0-13 15,0 0-6-15,-9-18-5 16,9 18-2-16,0 0-3 16,25-11-1-16,-25 11-1 15,29-29-2-15,-12 10 1 16,6-2-2-16,0-6 1 16,0-4-1-16,-1 3 0 0,-5-3 0 15,-2 4 0-15,-5 2 1 16,-6 6-1-16,-4 19 1 15,-14-21 0-15,14 21 1 16,-40 7 0-16,15 11 1 16,-6 1-1-16,6 10 2 15,-2-1-2-15,11 9 1 16,5-6-1-16,11-1 0 16,8-3-1-16,9-6 0 15,6-5 0-15,4-7-1 16,2-7 0-16,0-4 0 15,-2-6-1-15,-2-3-2 16,6 1-1-16,-18-13-5 0,22 21-19 16,-19-15-10-16,-16 17-1 15,25-36 1 1,-20 17-1-16</inkml:trace>
  <inkml:trace contextRef="#ctx0" brushRef="#br0" timeOffset="156706.4458">19757 4795 39 0,'13'-17'33'15,"-13"17"2"-15,0 0-1 16,0 0-18-16,0 0-3 15,12 17-2-15,-12-17-3 16,-4 29-1-16,-6-12-1 0,20 12-1 16,-12-2 0-16,15 5-1 15,-9 1 0-15,6 1-3 16,3-5 2-16,-1 0-2 16,3-6-1-16,-3-2 0 15,-2-4-1-15,-10-17-2 16,15 22-1-16,-15-22-6 15,17 5-20-15,-17-5-9 16,0 0-1-16,-3-25 1 16</inkml:trace>
  <inkml:trace contextRef="#ctx0" brushRef="#br0" timeOffset="157178.5349">20021 4736 63 0,'0'0'38'16,"0"0"1"-16,0 0-2 15,-10 21-23-15,-17-14-3 16,18 22-4-16,-15-4-2 16,9 10-1-16,-2-1-1 15,5 1-2-15,4-7 1 16,6-3-1-16,2-4 0 15,0-21-2-15,14 24 2 16,-14-24-2-16,27-8 0 0,-27 8 0 16,29-31-1-16,-14 2 1 15,3 1-1-15,-5-7 1 16,3 1-1 0,-5-1 1-16,-1 2 1 0,-2 7 0 15,-3 3 1-15,-5 23 0 16,6-23 0-16,-6 23 1 15,0 0 0-15,0 23 0 16,0-23 0-16,0 40-1 16,0-13 0-16,4 1 0 15,0-3 0-15,0-2-1 16,5-1-1-16,-9-22-3 0,23 28 0 16,-23-28-5-16,37 0-8 15,-37 0-23-15,33-30 0 16,-14 3-1-16,4 0 3 15</inkml:trace>
  <inkml:trace contextRef="#ctx0" brushRef="#br0" timeOffset="157534.0502">20337 4628 31 0,'6'-17'34'16,"-6"17"2"-16,-2-27-1 16,2 27-15-16,-21-15-5 15,21 15-4-15,-21-6-3 16,21 6-3-16,0 0-2 15,-20 13-1-15,20-13 0 0,0 0-1 16,10 25-1-16,-10-25 0 16,33 21 0-16,-8-7 0 15,0-3 0 1,4 5 0-16,-4-3 1 0,2 3-1 16,-4-1 1-16,-4 4 1 15,-7 0 0-15,-4 0-1 16,-8-19 2-16,-8 37-1 15,8-37 0-15,-27 29 0 16,4-22 0-16,0-1-1 16,0-4 0-16,-1-2 0 15,3-4-2-15,-2-5-1 16,23 9-3-16,-35-29-4 0,35 29-23 16,4-35-8-16,-4 8 2 15,2-7-3 1</inkml:trace>
  <inkml:trace contextRef="#ctx0" brushRef="#br0" timeOffset="157774.4171">20466 4337 64 0,'29'-10'39'0,"-29"10"0"16,24 15 1-16,-24-15-22 15,27 45-7-15,-24-19-4 16,11 18-1-16,-8-7-2 15,3 7-2-15,-1-4-1 16,0-3 0-16,-2-7-1 16,-1-7-1-16,1-1-2 15,-6-22-2-15,10 25-4 16,-10-25-14-16,0 0-17 0,-23-20-1 16,23 20 1-16,-20-21 0 15</inkml:trace>
  <inkml:trace contextRef="#ctx0" brushRef="#br0" timeOffset="158101.4299">20480 4569 31 0,'6'-33'31'15,"11"20"1"-15,-3-10 1 16,-1-6-17-16,28 15-5 16,-18-14-2-16,17 12-3 15,-11-9-1-15,10 12-1 16,-12-10 1-16,6 15 0 15,-10-9-1-15,4 11 1 0,-27 6-1 16,36-9 1-16,-36 9 0 16,27 5-1-16,-27-5 0 15,18 25-1-15,-14-5 1 16,1 3-2-16,-3 2 0 16,2 1-1-16,0-1 0 15,0-2 0-15,2-2-1 16,-6-21-1-16,13 31-2 15,-13-31-1-15,16 19-4 16,-16-19-13-16,0 0-19 16,3-19-1-16,-3 19 1 15,-1-19-1-15</inkml:trace>
  <inkml:trace contextRef="#ctx0" brushRef="#br0" timeOffset="158578.8102">20902 4147 65 0,'2'-27'37'16,"-2"27"1"-16,0 0-1 15,6-29-26-15,-6 29-3 16,0 0-4-16,25 0-3 0,-25 0-1 15,19 10-4-15,1 5-1 16,-20-15-4-16,40 21-3 16,-40-21-2-16,47 14-1 15,-47-14 0-15,48 0 3 16,-31-8 5-16,4 0 4 16,-21 8 7-16,20-21 4 15,-20 21 4-15,0 0 2 16,0 0 1-16,0 0 0 15,-16 21-3-15,-7-13-3 16,19 17-1-16,-9-2-1 16,17 11-1-16,-3-7-1 15,19 10 0-15,3-12-1 0,15 3-1 16,7-8 0-16,9-1-1 16,2-13-1-1,2-6-1-15,-2-4-1 16,-6-12-3-16,2 18-9 0,-16-21-29 15,-10 2 0-15,-19-6-1 16,-3 6 1-16</inkml:trace>
  <inkml:trace contextRef="#ctx0" brushRef="#br0" timeOffset="180005.2792">6261 8691 4 0,'0'0'32'16,"0"0"1"-16,25-21 1 16,-25 21-16-16,8-21 0 15,-8 21-2-15,0 0-2 0,0 0-4 16,-10-25-2-16,10 25-1 16,-37-14-3-1,8 9 2-15,-15-5-4 16,-8-3 2-16,-12-1-3 0,1 6 2 15,-13-11-1-15,5 4-1 16,0-4-2-16,5-6-1 16,12 4-3-16,0-10-7 15,23 6-28-15,-4-9 0 16,12 9 0-16,-2-2-1 16</inkml:trace>
  <inkml:trace contextRef="#ctx0" brushRef="#br0" timeOffset="180637.1045">4064 7684 18 0,'0'0'35'15,"11"-25"1"-15,-11 25 0 16,4-35-14-16,-4 35-5 16,0 0-4-16,0 0-2 15,0 0-3-15,18 23-1 0,-22 2-2 16,10 21 0-16,-6 2-1 16,5 14-1-16,-3 3-1 15,6 4 0 1,-2-4 0-16,1-9-2 0,-1-6 1 15,0-12-1-15,0-9 0 16,-6-29-2-16,6 25 0 16,-6-25-2-16,0 0-3 15,-6-48-5-15,19 23-23 16,-20-15-6-16,-1-6 0 16,-8-4 1-16</inkml:trace>
  <inkml:trace contextRef="#ctx0" brushRef="#br0" timeOffset="181041.8564">3823 7688 59 0,'0'0'39'0,"0"0"-2"15,-2-27 0-15,40 23-24 16,-9-23-4-16,31 10-3 16,-4-10-1-16,21 4-3 15,0 0 0-15,4 0-1 16,0 2-1-16,-5 0-2 15,-9 9-2-15,-17-5 1 16,-2 15-4-16,-28-11-3 16,3 28-7-16,-46-15-7 0,9 25-2 15,-36-12 3-15,10 28 7 16,-28-15 6 0,6 17 8-16,1-5 5 15,-9-13 10-15,34 17 8 16,-17-28 4-16,38 14-2 0,-16-28-5 15,39 18-5-15,-8-18-4 16,19 2-2-16,2-10-3 16,16 4 0-16,4-4-2 15,9-1-1-15,4-3-2 16,-2-1-2-16,6 7-3 16,-24-19-20-16,7 16-14 15,-14-1 1-15,-10 8-2 0,-17 2 2 16</inkml:trace>
  <inkml:trace contextRef="#ctx0" brushRef="#br0" timeOffset="182009.107">5871 9040 24 0,'0'0'32'0,"0"0"-1"0,0 19-7 15,-33-21-3-15,8 23-5 16,-33-21-4-16,8 27-1 16,-31-15-3-1,0 22-1-15,-17-5-2 0,-2 15 0 16,-8-9-2-16,7 5-1 15,3-6 0-15,9-1-1 16,8-2-1-16,16-8-1 16,11-2-1-16,7-13-4 15,24 9-9-15,-2-11-24 16,6-3 0-16,19-3 0 16,-25-3 1-16</inkml:trace>
  <inkml:trace contextRef="#ctx0" brushRef="#br0" timeOffset="182829.5666">3964 9358 39 0,'30'-9'36'0,"-30"9"1"15,24-16-10-15,-5 24-10 16,-29-25-4-16,10 17-2 16,0 0-3-16,6-17-2 15,-6 17-1-15,-14-20-1 16,14 20-1-16,-27-13-1 15,8 11-1-15,-4 10 0 16,-10 5 1-16,-3 10-2 0,-5 6 1 16,-1 7 0-16,1 3 1 15,6 9-1-15,5-2-1 16,6 0 1-16,15-4-1 16,7-7 0-16,8-7-1 15,13-5 1-15,8-9 0 16,4-8 0-16,2-10 0 15,3-10-1-15,-1-9 1 16,0-7-1-16,-4-11 1 16,-8-9-1-16,-4-7 0 15,-7-12 0-15,-3-2 1 16,-5-2-1-16,-4 2 2 16,-4 6-2-16,-2 3 2 0,1 16 0 15,-1 8 0-15,0 15 0 16,6 23 0-16,0 0 1 15,-19 17 0-15,15 18 0 16,2 9 0-16,2 13 0 16,0 5-1-16,4 7 1 15,4 0-1-15,3-4 0 16,3-5-1-16,1-14 0 16,-1-4 0-16,1-15-1 15,-2-4-2-15,-13-23-1 16,24 17-4-16,-30-34-9 15,6 17-25-15,2-29 0 16,-8 6 0-16,-8-10 0 0</inkml:trace>
  <inkml:trace contextRef="#ctx0" brushRef="#br0" timeOffset="183229.8167">3485 8929 46 0,'0'0'37'0,"-9"-25"1"16,9 25-1-16,25-4-25 15,-14-13-4 1,22 13-1-16,-4-11-2 0,17 11-2 15,-1-6-1 1,7 4-1-16,0-1 1 0,0-1-1 16,-4 0 1-16,-2 3 0 15,-11-1-1-15,-6-2 0 16,-12-1 0-16,-17 9 1 16,18-22-1-16,-18 22 0 15,-14-24 0-15,-3 12 0 16,-4-3-1-16,-4 1 1 15,-6 3-2-15,-4-7-3 0,16 22-15 16,-12-17-21 0,2 3-1-16,2-1 1 15,6-1-1-15</inkml:trace>
  <inkml:trace contextRef="#ctx0" brushRef="#br0" timeOffset="192285.392">2970 7638 1 0,'0'0'5'0,"0"0"14"15,0 0-7-15,19-10-1 0,-19 10 0 16,0 0 1-16,8-17 0 16,-8 17-1-16,0 0-1 15,0 0 0-15,-6-17-2 16,6 17-2-16,-23-8 0 15,23 8-2-15,-46-2 0 16,17 6-2-16,-11 0 0 16,-3 3 0-16,-5 7-1 15,-2 5 1-15,-6 2-1 16,2 2 0-16,0 4-1 16,2 4 2-16,-2-1-1 15,4 3 0-15,1 2 0 16,7-1 0-16,5 1-1 0,4-3 0 15,6 1 0-15,10-4 0 16,7-3 0-16,10 3 0 16,10-6 0-16,6 2 0 15,7-2 0-15,6 0 1 16,3-2-1-16,9 2 0 16,-3-2-1-16,3 2 1 15,-1 0 0-15,-7 6 1 16,-6 4-2-16,-7 5 2 15,-13 4 1-15,-11 4-3 16,-11 0 2-16,-10 1-1 16,-12-3 1-16,-5-4-1 15,-8-9 2-15,0-3-2 0,-1-8 1 16,7-7 0-16,2-5 1 16,11-5-1-16,6-3 0 15,25 0-1-15,0 0 0 16,13-15 0-16,16 7 0 15,12 1 0-15,7 1 0 16,6 4 0-16,2 6 1 16,-4 9 0-16,-14 8 1 15,-9 16 0-15,-19 7 1 16,-16 17 0-16,-25 10-1 16,-11 16 1-16,-22-3 0 15,1 6 0-15,-5-7-2 16,12-5 1-16,6-7-1 0,17-13 1 15,16-12-2-15,21-12 2 16,15-7-2-16,16-7 0 16,7-7 1-1,4-2-1-15,-1 1-1 0,-7-1 0 16,-1 5-3-16,-20-16-10 16,-17 0-25-16,14 31 1 15,-28-10-1-15,-9-2 1 16</inkml:trace>
  <inkml:trace contextRef="#ctx0" brushRef="#br0" timeOffset="193329.5881">2118 8766 1 0,'0'0'7'0,"5"-18"21"16,-5 18-4-16,20-1-10 15,-20 1 1-15,0 0-1 16,0 0-1-16,0 0-3 16,0 0-3-16,0 0-1 15,-21-8-1-15,21 8-2 0,-26 11 1 16,26-11-1-16,-38 25 0 15,15-2 0-15,-10-4 1 16,6 12-2-16,-12 2 1 16,3 13 0-16,-9 4-1 15,5 7 1-15,-6 5-1 16,3 9 0-16,1 5-1 16,-1 5 1-16,1 5-1 15,3 12 1-15,1 4-1 16,5 13 1-16,-2 6-1 15,8 11 1-15,2 12 0 16,4 11-1-16,3 8 1 16,5 6-1-16,-4 4 0 0,3 5 0 15,1 4-1-15,1 2 0 16,-1-3 0-16,1 1 1 16,-3-4-1-16,1 1 1 15,1-1-1-15,-3 1 0 16,1-3 0-16,-1-3 0 15,-1-6 1-15,3-4-1 16,3-4 0-16,5-10 0 16,6-5 0-16,8-11-1 15,5-11 2-15,5-7-2 16,7-9 1-16,7-14 0 16,5-8-1-16,6-13 1 15,3-11-1-15,6-12 2 0,2-10-2 16,4-9 1-16,4-10 0 15,-3-5 1-15,-3-3-1 16,-2-5 1 0,-7-4-1-16,-5-2 1 0,-11 0-1 15,-6-4 0-15,-25 4 0 16,23-10 0-16,-23 10 0 16,0 0-1-16,-2-21 0 15,2 21-2-15,-11-17-1 16,11 17-3-16,0 0-9 15,0 0-23-15,0 0 1 16,0 0 0-16,0 0 0 0</inkml:trace>
  <inkml:trace contextRef="#ctx0" brushRef="#br0" timeOffset="194246.4376">2199 13991 19 0,'0'0'34'16,"0"0"0"-16,0 0-2 0,0 0-16 15,-18 6-4-15,18-6-2 16,0 0-3-16,0 0-1 15,23 7-3-15,1 1-1 16,-1-6 0-16,13 4 0 16,9-1 0-16,9 5-1 15,4-1-1-15,1 5 1 16,-1 3-1-16,-6-1 0 16,-3 5 1-16,-11 4-1 15,-11 1 1-15,-8 3 0 16,-9 0 0-16,-6 2 0 15,-8-6 0-15,-4 3 0 16,-5-1 0-16,-1 0 0 0,-5 0 1 16,-2-2-1-16,0 0 0 15,-4-2 1-15,-2-2 0 16,3 0-1-16,-1-4 1 16,2 2-1-16,0-5 0 15,4-3 1-15,-2-3-1 16,21-8 0-16,-31 15 0 15,31-15 0-15,-35 10-1 16,35-10 1-16,-29 0 0 16,29 0 0-16,-29-13 0 15,29 13 0-15,-23-39 0 16,15 9-1-16,2-9 1 16,1-5 0-16,-1-6 0 0,0 2-1 15,0-4 0-15,2 6 1 16,-1 0-1-16,-1 6 0 15,0 6 1-15,-2 5-2 16,5 12-2-16,-3-3-3 16,6 20-13-16,0 0-23 15,0 0 2-15,6 27-2 16,-6-27-1-16</inkml:trace>
  <inkml:trace contextRef="#ctx0" brushRef="#br0" timeOffset="203768.8354">7632 12986 40 0,'2'-21'35'0,"-2"21"1"15,6-35 1-15,-6 8-23 16,0 27-4-16,-8 27-1 16,12 21 0-16,-14 0-2 15,8 21-2-15,-5 2 1 16,5 21-3-16,-2-6 1 15,10-1-2-15,3-12 0 16,9-14 0-16,9-19 0 16,9-15-1-16,9-15-1 0,7-27 0 15,4-10 1-15,2-15 0 16,-4-8-1-16,2-10 1 16,-12-7-1-16,-11 2 1 15,-10 7-1-15,-8 14 1 16,-11 10 0-16,-10 15 0 15,6 19 0-15,-27 13 0 16,10 20 0-16,9 11 0 16,8 6 1-16,12 5-2 15,13-9 1-15,12 0-1 16,17-19 1-16,5-13-1 16,9-16 1-16,-3-16-1 15,1-12-1-15,-8-18 2 0,-14-6-1 16,-5-17 0-16,-16 0 1 15,-10-8-1-15,-9 7 0 16,-9 4-1 0,-7 7 0-16,-7 13-2 0,5 17-1 15,-7 5-3-15,21 26-7 16,-17 5-28-16,17-5-1 16,7 25 2-16,-7-25-1 15</inkml:trace>
  <inkml:trace contextRef="#ctx0" brushRef="#br0" timeOffset="204017.5631">8886 12851 66 0,'21'-5'39'0,"-21"5"0"15,31-12-1-15,-2 12-27 16,2-13-5-16,15 5-3 16,8-5-1-16,8-7-3 15,5 9-4-15,-15-18-10 16,4 16-22-16,-17 1-2 16,-18 8 1-16,-21 4-1 0</inkml:trace>
  <inkml:trace contextRef="#ctx0" brushRef="#br0" timeOffset="204177.9625">8951 13093 58 0,'0'0'35'0,"26"19"0"16,2-19 0-16,3-7-27 16,16 5-4-16,3 7-11 15,0-5-26-15,-8-1-2 16,1 6 0-16,-10-3 0 15</inkml:trace>
  <inkml:trace contextRef="#ctx0" brushRef="#br0" timeOffset="204709.1522">10454 12665 32 0,'2'-27'35'16,"-4"4"1"-16,0-3 0 16,2 26-14-16,-6-35-6 15,6 35-4-15,2-19-2 16,-2 19-2-16,0 0-2 15,10 31-1-15,-10 1-1 16,0 16-1-16,0 6 0 16,2 13-1-16,-2 8 0 15,4 0-1-15,-4-1 0 16,5-5 0-16,3-9-2 16,2-12 2-16,-3-8-2 0,-1-17-1 15,6-4-2-15,-12-19-1 16,0 0-3-16,8-28-7 15,3-1-25-15,-22-11-2 16,-1-12 2-16,-7-12 0 16</inkml:trace>
  <inkml:trace contextRef="#ctx0" brushRef="#br0" timeOffset="204929.534">10118 12535 60 0,'-25'-10'37'0,"8"-5"-1"15,17 15 1-15,21-25-27 16,4 8-2-16,31 15-2 0,6-10-1 16,25 1-1-16,7-3-1 15,12 5-1-15,-2-1-2 16,-3 4 0 0,-9 1-2-16,-16-5-2 0,-1 16-7 15,-37-8-26-15,-9 6-3 16,-29-4 2-16,0 0 0 15</inkml:trace>
  <inkml:trace contextRef="#ctx0" brushRef="#br0" timeOffset="205109.6485">10377 12775 60 0,'0'0'36'16,"11"19"0"-16,20-15-1 0,23 1-28 15,-4-8-2 1,16 1-5-16,5 6-8 0,-5-4-25 16,0-4-2-16,-3 8-1 15,-9-6 1-15</inkml:trace>
  <inkml:trace contextRef="#ctx0" brushRef="#br0" timeOffset="205625.5019">11453 12857 70 0,'21'-13'39'16,"-21"13"1"-16,20-27 0 15,-20 27-28-15,-22 2-3 16,-1 21-2-16,-15 2-3 15,-1 15 0-15,-9 0-2 16,5 10 0-16,-1 2-2 16,9 2 1-16,10-6-1 15,16-10 0-15,9-11 0 16,11-10 0-16,16-11 0 0,4-16 0 16,10-9 0-1,1-17 0-15,0-10-1 16,3-16 0-16,-3-9 1 15,-3-11-1-15,-3-6 1 0,-7-1-1 16,-4 3 0-16,-7 11 1 16,-9 10 1-16,-5 15-1 15,-6 12 1-15,-3 19 0 16,5 19 1-16,-27 5-1 16,13 22 1-16,1 15-1 15,1 10 0-15,6 13 0 16,2 8 0-16,8 8 0 15,8-1-1-15,9-5 1 16,10-6-1-16,7-13 0 16,7-12-3-16,1-19-3 15,18-8-34-15,-26-9-2 16,-5-6 0-16,-10-10-1 0</inkml:trace>
  <inkml:trace contextRef="#ctx0" brushRef="#br0" timeOffset="247373.2555">17944 12917 15 0,'19'-6'31'0,"-11"-13"1"0,13 1-1 16,4 15-16-16,-19-22-1 16,21 23-1-16,-16-17-3 15,16 17-2-15,-27 2-1 16,27-6 0-16,-27 6-2 16,18 27 1-16,-18 0-2 15,5 13 0-15,-5 2-1 16,8 14 0-16,-4 1-1 15,4 8 1-15,-3-3 0 16,7-1-3-16,-4-11 3 0,5-2-2 16,-3-6 1-1,1 0-2-15,1-3 1 0,0-7-1 16,-1-5-1-16,1-2 2 16,-3-6-2-16,1 1 2 15,-10-20-2-15,17 21 1 16,-17-21 0-16,18 7 0 15,-18-7 0-15,25 0 0 16,-8 0 0-16,8 2 0 16,4-4 0-16,14 4 1 15,3-4-1-15,12 2 0 16,5 0 0-16,11 2 0 16,3-2-1-16,8-2 1 15,2 0 0-15,-3 2-1 16,1-2 1-16,-8 1-1 0,-5 2-1 15,-12-2-1-15,-6 4-1 16,-18-5-1-16,1 10-4 16,-37-8-14-16,21-11-16 15,-21 11 0-15,0 0 0 16,6-18 1-16</inkml:trace>
  <inkml:trace contextRef="#ctx0" brushRef="#br0" timeOffset="248201.4906">18032 12669 1 0,'0'0'26'15,"0"0"3"-15,2-21-1 16,0 4-12-16,-2 17-1 0,19-17-1 15,8 15-3-15,-15-16-2 16,21 13-2-16,-8-11-2 16,17 10 0-1,-3-5-2-15,11 3 1 0,0-1-2 16,14 1 0-16,-1-2 0 16,9 1-1-16,1-5 0 15,4 5-1-15,2-6 1 16,0 3-1-16,-1-1 1 15,-5 1-1-15,-4 1 1 16,-5 3 0-16,-10 2 1 16,-6 6-1-16,-9-4 1 15,-3 4-1-15,-7 0 1 0,2 4-1 16,-6 2 1 0,2 7-1-16,-4 1 1 0,4 11-1 15,-5 3 1 1,1 17 0-16,-2 3-1 0,0 13 1 15,-3 4-1-15,3 6 1 16,-2 2-1-16,4 0 0 16,-2-6 0-16,3-2-1 15,-5-5 1-15,6-9-1 16,-8-8 0-16,1-7 1 16,-3-3-1-16,1-5 0 15,-5-3 0-15,-1-7 0 0,-10-18 0 16,13 23 0-16,-13-23 0 15,0 0 0 1,8 19 1-16,-8-19-1 16,0 0 2-16,-31 8-2 15,31-8 2-15,-36 9-2 0,10-7 1 16,-4 2 0-16,-3 0 0 16,-4-2-1-16,2 0-2 15,-7 0-1-15,3 9-2 16,-15-11-7-16,14 19-28 15,-12 0 1-15,4 2-2 16,-1 2 1-16</inkml:trace>
  <inkml:trace contextRef="#ctx0" brushRef="#br0" timeOffset="249384.307">16237 13567 1 0,'9'-21'25'0,"16"27"1"15,-25-6-8-15,23-12-3 16,6 14 0-16,-7-10-1 16,16 10-1-16,-9-10-3 15,19 10-2-15,-7-11-1 16,17 9-2-16,-4-12-1 15,17 10 0-15,-5-9-1 16,15 7 0-16,-8-6 0 16,12 9-1-16,-4-7 0 15,9 8 0-15,-7 0-1 16,4 2 0-16,0 0-1 16,4 2 1-16,1-3 0 0,7 1-1 15,1 6 1-15,0-6-1 16,6 6 1-1,-2-8-1-15,4 0 0 0,-1 0 0 16,-3 0 0 0,-2 2 0-16,-2-6 0 0,6 4 0 15,-2-6 0-15,8 6 0 16,-2 0 0-16,6 0 0 16,2 0 0-16,3 2 0 15,-1-4 0-15,-1 2 0 16,3-2 0-16,-1 2 0 15,3-2 0-15,3 0 1 16,2 2-1-16,1-2 0 0,1 0 0 16,4 2 1-16,0 0-1 15,2 2 0-15,-2 4 1 16,4-2-1 0,-2-2 1-16,1 2-1 0,-3 3 1 15,-1-3-1-15,-9 4 1 16,-2-1 0-16,-11-1-1 15,-10 2 2-15,-7-2-2 16,-10 3 1-16,-8-3-3 16,-11 2 2-16,-11-1-4 15,-18-14-5-15,2 5-28 16,-39 2 0-16,0 0-1 16,-20 9 1-16</inkml:trace>
  <inkml:trace contextRef="#ctx0" brushRef="#br0" timeOffset="250504.8389">18887 12823 7 0,'0'0'20'0,"0"0"-3"16,0 0-2-16,23-20-2 0,-23 20 0 16,27-19-2-16,-27 19-1 15,35-23 0-15,-22 2-2 16,18 10 0-16,-10-12-2 16,16 7-2-16,-4-7 0 15,11 4-1-15,2-8-1 16,8 4 0-16,0-6 0 15,4 6-1-15,-2-5 0 0,2 3 0 16,-2-4 1-16,0 6-1 16,-2-2 0-1,2 2 0-15,-2 0 0 16,0-2 0-16,0 4 0 0,0-2 0 16,2-2-2-16,-2-2 2 15,0 0-1-15,-2-2 0 16,-2 1 0-16,4 1 1 15,4-4-2-15,4 2 1 16,1-1 1-16,5-1-1 16,-3 0 1-16,5-1-1 15,-3 1 1-15,-1 2-1 16,-4 0 1-16,-3 3-1 16,-8-1 1-16,-3 0-1 15,-2 2 0-15,-7-2 0 16,1 4 0-16,-1 2 0 15,-7 0 0-15,-3 2 0 0,0 3-1 16,-6 3-2-16,3 5 0 16,-26 8-6-16,36-9-11 15,-36 9-15-15,19-14-1 16,-19 14 1-16,0 0 6 16</inkml:trace>
  <inkml:trace contextRef="#ctx0" brushRef="#br0" timeOffset="251100.9861">21250 11376 28 0,'34'-13'29'16,"-11"9"-10"-16,1-7-2 16,10 11-2-16,-11-14-2 15,18 16-3-15,-16-13-2 16,14 12-1-16,-16-10-1 16,4 11-1-16,-27-2 0 15,34-8 0-15,-34 8 0 16,18-4-1-16,-18 4 1 15,0 0-1-15,0 0 0 16,-8 19 0-16,8-19 0 16,-17 39-1-16,1-14 1 15,5 9-1-15,-7-3-1 16,1 3 0-16,0-5 0 0,3 0 0 16,-1-2-1-16,1-6-1 15,14-21 0-15,-19 29 0 16,19-29 0-16,-14 17-2 15,14-17-3-15,0 0-7 16,-17 23-28-16,17-23 0 16,-27 8-1-16,10-4 0 15</inkml:trace>
  <inkml:trace contextRef="#ctx0" brushRef="#br0" timeOffset="251858.0045">21838 10973 34 0,'17'-26'33'15,"-17"26"1"-15,23-23-11 0,-27-2-4 16,24 21-4-16,-26-19-2 16,6 23-3-16,12-21-3 15,-12 21 0-15,0 0-2 16,0 0 0-16,0 0-2 15,13 17 1-15,-15 2-2 16,2 4 0-16,-4 4 0 16,2 11-1-16,-2-1 0 15,1-1 0-15,-1-1-1 16,2-4 0-16,-2-7 0 16,2-2 0-16,0-3-1 15,2-19 1-15,-2 19-1 16,2-19 0-16,0 0-1 0,0 0-3 15,0 0-1-15,0 0-5 16,19 10-12-16,-19-10-17 16,10-27-1-16,-10 6 2 15,2-4 0-15</inkml:trace>
  <inkml:trace contextRef="#ctx0" brushRef="#br0" timeOffset="252104.4519">21813 10839 45 0,'-20'-11'35'15,"20"11"0"-15,0 0-4 0,0 0-19 16,26-8-3-16,-7 0-3 16,16 10-2-16,-1-7-2 15,11 6 0-15,-5-2-1 16,4 2-1-16,-5 1-1 15,-2-2-1-15,3 6-4 16,-20-12-6-16,12 8-19 16,-32-2-6-16,20 8 1 15,-20-8 0-15</inkml:trace>
  <inkml:trace contextRef="#ctx0" brushRef="#br0" timeOffset="252284.8142">21942 10933 39 0,'-35'16'37'16,"35"-16"-2"-16,0 0 2 16,0 0-22-16,0 0-5 15,25 1-4-15,8 3-1 16,-4-4-3-16,4-4-6 16,15 4-27-16,-13 4-6 15,-10 0 0-15,-4 2-1 16</inkml:trace>
  <inkml:trace contextRef="#ctx0" brushRef="#br0" timeOffset="253106.0964">18844 13448 33 0,'0'0'35'16,"0"0"-2"-16,18-19 2 16,-1 25-19-16,-17-6-3 0,0 0-2 15,0 19-2-15,8 13-2 16,-10-1-3-16,8 13 1 16,-6-4-3-16,5 10 1 15,-1-2-3-15,2 0 1 16,-2-11-2-16,0-5 1 15,3-3-2-15,-3-10-2 16,10 10-5-16,-14-29-28 16,2 25-2-16,-2-25 1 15,19 2-1-15</inkml:trace>
  <inkml:trace contextRef="#ctx0" brushRef="#br0" timeOffset="254004.9036">22885 13413 19 0,'0'0'12'0,"0"0"1"0,-8-26 1 15,8 26-1-15,-1-25 1 16,-9 5-1-16,10 20 1 15,-12-26-2-15,12 26 0 16,-7-25-2-16,7 25 0 16,0 0-2-16,0 0-1 15,0 0-2-15,0 0 0 16,0 0 0-16,0 0 0 16,3 26-1-16,9-1 0 0,-4 0 2 15,5 14-3 1,-3-3 1-16,3 4-1 15,-1-1-1-15,1-3-1 16,-1-3 1-16,-2-2-3 0,1-1-1 16,-11-30-2-16,20 41-7 15,-20-41-29-15,-2 23 0 16,2-23-1-16,-24 13 1 16</inkml:trace>
  <inkml:trace contextRef="#ctx0" brushRef="#br0" timeOffset="255045.1068">20860 14112 24 0,'17'-18'30'16,"-17"18"1"-16,23-17-8 16,-24-6-4-16,1 23-4 15,3-25-3-15,-3 25-2 16,-5-17-2-16,5 17-1 15,-29 0-1-15,9 15-1 0,-12 4-1 16,3 16 0-16,-6 1-1 16,8 8-1-1,2 1 0-15,9-3-1 0,9 2 0 16,11-11-1-16,9-10 0 16,6-10-1-16,6-7 1 15,4-12-1-15,0-7 0 16,0-10 0-16,-2-8 0 15,-2-11-1-15,-2-4 0 16,-5-10 0-16,1-5 0 16,-5-5 1-16,-1 3 0 15,-5 6 0-15,0 9 1 16,-5 11 0-16,-1 5 1 0,0 12 1 16,-2 20 0-1,0 0-1-15,0 0 1 16,-19 23 0-16,13-2 1 15,2 10-1-15,-1 6-1 0,5 3 1 16,-2 6 0-16,4 4-1 16,1-4-1-16,3 0 1 15,2-8-1-15,3 1-1 16,5-7-2-16,-6-7-2 16,15 12-9-16,-25-37-26 15,30 23 1-15,-30-23 0 16,33-2 0-16</inkml:trace>
  <inkml:trace contextRef="#ctx0" brushRef="#br0" timeOffset="256268.4358">12385 12842 46 0,'0'0'34'0,"31"-16"0"16,-31 16-7-16,0 0-8 15,32-7-6-15,-32 7-2 16,0 0-3-16,0 0-2 16,20-12-1-16,-20 12-1 15,0 0 0-15,0 0-1 16,0 0-1-16,0 0 0 0,0 0-1 15,0 0 1 1,7-17-2-16,-7 17 1 16,14-25-1-16,-8 8 0 15,-6 17 1-15,4-31-1 0,-4 31 0 16,-29-9 1-16,2 20-1 16,-12 12 0-16,-1 13 1 15,-5 11-1-15,1 4 1 16,5 11-1-16,10 3 0 15,12-4 0-15,13-3 0 16,14-10-1-16,7-12-1 16,10-5-1-16,2-12-1 15,13-2-4-15,-9-24-4 16,21 7-17-16,-15-16-12 16,-1-7 3-16,-3-4-1 15</inkml:trace>
  <inkml:trace contextRef="#ctx0" brushRef="#br0" timeOffset="256589.2728">12674 12989 44 0,'0'0'37'0,"21"-21"0"16,-21 21 2-16,0 0-18 15,-4 31-6-15,-21-12-5 16,14 22-2-16,-12-5-3 16,9 12-1-16,3 0-2 15,9-2 0-15,11-12-2 0,14-9 0 16,12-9 0-1,8-11 0-15,5-10 0 16,-4-13-1-16,0-10 2 16,-11-9-1-16,-10-7 0 0,-11-2 1 15,-14-2-1-15,-11 2 0 16,-12 2 1-16,-6 6-2 16,-6 3 2-16,4 10-2 15,0 8 0-15,1 9-1 16,10 10-1-16,1 4-3 15,19 21-5-15,-15-8-27 16,21 8-2-16,0 0 0 16,7 0 1-16</inkml:trace>
  <inkml:trace contextRef="#ctx0" brushRef="#br0" timeOffset="256996.9131">13168 12869 70 0,'0'0'38'0,"0"0"-1"16,-27-2 1-16,-10-4-28 15,18 21-4-15,-8-5-3 16,10 5 0-16,17-15-2 16,-4 25-1-16,21-11 1 15,16-5-2-15,11 7 1 16,8 1 0-16,4-2 0 15,2 2 0-15,-2 3 1 16,-10-1 0-16,-9 0 0 16,-10 8 1-16,-17-2 1 0,-10 2 1 15,-16-6 0-15,-7 6-1 16,-14-8 0-16,-1 0 0 16,-7-4-2-16,3-5 1 15,-2-6-1-15,5-4-1 16,6-2 0-16,8-6-2 15,25 8-1-15,-29-23 0 16,29 23-4-16,-4-36-4 16,28 30-16-16,-13-19-14 15,10 2 0-15,4-6 1 16,6-2 2-16</inkml:trace>
  <inkml:trace contextRef="#ctx0" brushRef="#br0" timeOffset="257372.9415">13826 12669 75 0,'25'-6'40'0,"-25"6"1"15,9 22 0-15,-32-7-27 16,10 35-5-16,-16-4-2 16,9 17-2-16,-1 2-2 15,13 4 0-15,14-2-3 16,14-7 1-16,16-8-1 15,16-20 1-15,10-11-2 16,7-17 1-16,3-19 0 16,-1-14 0-16,-7-19 0 15,-8-11 0-15,-12-10 0 16,-17-4 0-16,-13-2 1 16,-16-2 0-16,-12 6-1 15,-11 6 0-15,-4 11 1 0,-9 12-1 16,-1 10 1-16,-3 9-2 15,3 9 0-15,0 8-2 16,9 18-1-16,-7-3-3 16,16 30-8-16,-8-9-26 15,4 11-2-15,-2-1 2 16,4 12-1-16</inkml:trace>
  <inkml:trace contextRef="#ctx0" brushRef="#br0" timeOffset="257620.895">13648 13043 78 0,'0'0'39'16,"0"0"2"-16,19-32 0 15,18 35-27-15,2-20-7 16,22 13-2-16,3-5-2 15,7 1 0-15,-7 4-1 16,-4 0-3-16,-8 8-1 0,-15-6-4 16,3 18-33-1,-40-16-2-15,0 0 0 16,0 0-1-16</inkml:trace>
  <inkml:trace contextRef="#ctx0" brushRef="#br0" timeOffset="258873.1386">9248 14869 7 0,'0'0'29'15,"0"0"-1"-15,0 0-5 16,0 0-3-16,0 0-2 16,0 0-2-16,0 0-4 15,0 0-2-15,31-5-3 16,-31 5-2-16,45-16-2 15,-16 9-1-15,7 3-2 0,7 0 0 16,-3-4-3-16,7 10-5 16,-17-10-14-16,1 10-14 15,-6 8 2-15,-25-10-2 16,20 23 1-16</inkml:trace>
  <inkml:trace contextRef="#ctx0" brushRef="#br0" timeOffset="259052.9658">9239 15088 35 0,'0'0'33'0,"0"0"1"16,23-12 0-16,8-5-17 0,9 10-11 16,-5-7-2-16,7 5-5 15,7 3-22-15,-5 4-9 16,-13-4-2-16,-2 6 0 15</inkml:trace>
  <inkml:trace contextRef="#ctx0" brushRef="#br0" timeOffset="259540.2733">10292 14597 32 0,'13'-19'36'15,"-13"19"0"-15,16-18 1 0,-16 18-15 16,0 0-9-16,23 10-3 16,-23-10 0-16,10 54-5 15,-6-16 0 1,7 16-2-16,-3 0 2 0,3 9-4 15,1-2 1-15,-2 3 0 16,3-11-2-16,-3-7 1 16,-1-9-1-16,1-10 0 15,-2-4-1-15,-8-23 0 16,9 21-2-16,-9-21-2 16,0 0-6-16,0 0-28 15,8-31 0-15,-14 8 0 16,8-8-1-16</inkml:trace>
  <inkml:trace contextRef="#ctx0" brushRef="#br0" timeOffset="259828.8051">10176 14430 67 0,'0'0'37'0,"21"-2"-2"16,12 8-8-16,-2-18-17 15,25 14-2-15,-2-13-2 16,19 5-2-16,1-5-1 16,7 5-2-16,-2-2 0 15,-4 0-1-15,-8 6-2 16,-9-3-2-16,-2 18-8 0,-21-9-25 15,-12 6 0-15,-23-10-1 16,10 25 1-16</inkml:trace>
  <inkml:trace contextRef="#ctx0" brushRef="#br0" timeOffset="260037.3505">10371 14894 40 0,'0'0'30'0,"39"0"0"16,-12-7-1-16,5-1-29 16,13 6-25-16,-3-11-4 15,16 9 0-15,-15-10-1 16</inkml:trace>
  <inkml:trace contextRef="#ctx0" brushRef="#br0" timeOffset="260641.0806">11274 14766 35 0,'0'0'34'16,"19"-23"0"-1,-17 4-8-15,-2 19-7 16,0 0-3-16,0 0-4 0,-35 17-4 15,18 6-2-15,-12-4-2 16,8 8-1-16,-2-2-2 16,11 2 0-16,6-8-1 15,6-19 1-15,12 27-1 16,9-24 0-16,4-4 0 16,4-3 1-16,0-8-1 15,-6-3 0-15,-2-4 1 0,-3 0 0 16,-11-6 1-16,-7 25-1 15,0-37 2-15,-7 20-1 16,7 17-1 0,-29-17 1-16,9 17-2 0,3 2-1 15,4 19-6-15,-5-10-31 16,11 10-2-16,-1 0 0 16,8-1-1-16</inkml:trace>
  <inkml:trace contextRef="#ctx0" brushRef="#br0" timeOffset="261615.8689">12043 14835 34 0,'18'0'34'0,"-18"0"1"16,0 0-3-16,29 13-15 16,-29-13-5-16,0 0-1 15,0 0-3-15,17 6-1 16,-17-6-4-16,0 0 0 16,19 2 0-16,-19-2-1 15,18-6 0-15,-18 6-1 0,0 0 0 16,21-19-1-16,-21 19 2 15,4-17-1-15,-4 17 0 16,-16-21 1-16,-1 17-1 16,-4 6 0-16,-10 0 0 15,-4 11 1-15,-7 2-1 16,-1 8 0-16,1 8 0 16,3 4 0-16,8-3 0 15,8 1 0-15,10-1 0 16,13-1-1-16,11-6 0 15,11-6 0-15,8-5 0 16,3-11 0-16,8-3 0 16,-3-11 0-16,1-6 0 0,-3-10-1 15,-3-4 1-15,-6-5 0 16,-6-12 0-16,-3-2 0 16,-9-6-1-16,-1-1 1 15,-6-1 0-15,-4 1 0 16,-2 3 0-16,-1 2 0 15,-3 14 0-15,0 7 2 16,2 6-2-16,6 25 0 16,-13-21 1-16,13 21 0 15,-14 23 0-15,9 8-1 16,1 7 1-16,4 12-1 16,4 4 2-16,5 5-2 0,9-3 0 15,7-4 0-15,5-10 0 16,9-10 1-16,0-11-2 15,1-15 1 1,1-6-3-16,-10-11-2 0,7 13-17 16,-19-22-18-16,-19 20-2 15,25-36 1-15,-15 17-2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9T14:14:21.7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10290 625 34 0,'0'0'33'0,"-17"-17"-1"0,1-12-9 16,16 29-6-16,-17-23-3 15,17 23-3 1,-17-19-2-16,17 19-3 15,-20-8 0-15,20 8-1 0,-19 2-1 16,19-2-1-16,-17 4 0 16,17-4-1-16,0 0 1 15,0 0-1-15,0 0 0 16,13 21 0-16,14-19 0 16,14 2 0-16,5 1-1 15,23-1 1-15,12-4 0 16,14 2 0-16,5-2-1 15,4-2 0-15,-5 0 0 16,-9 0 0-16,-11-1-1 16,-19-1 1-16,-15 8-2 15,-22-4-2-15,-23 0-2 16,0 0-11-16,-2 21-25 0,-18-16-1 16,1 11 0-16,-8-9-1 15</inkml:trace>
  <inkml:trace contextRef="#ctx0" brushRef="#br0" timeOffset="1634.4856">21313 4200 25 0,'0'0'34'0,"2"-19"2"16,-2 19 1-1,0 0-18-15,-11-23-4 16,11 23-3-16,0 0-2 0,0 0-2 16,0 0-2-16,21 39-1 15,-15-16-1-15,7 15 0 16,-5 0 0-16,5 8-1 15,-3-3-1-15,1 1 0 16,-5-4-2-16,0-7 1 16,-2-10 0-16,-4-23-1 15,6 23 0-15,-6-23 0 16,0 0 0-16,-4-25 0 0,4 0 0 16,0-4-1-16,2-4 1 15,4-7-1 1,1 2 0-16,7-3 1 0,3 7 0 15,2 7 0-15,3 0 0 16,3 8 0-16,2 8 0 16,-2 11 1-16,0 9-1 15,-4 10 1-15,-4 10-1 16,-1 4 1-16,-3 9-1 16,-5 2 1-16,-2 0-1 15,0-4 1-15,-4-5-1 16,-2-8 0-16,0-10 0 15,0-17 0-15,0 0 0 16,0 0 0-16,2-17 0 16,-1-4-1-16,5-8 1 15,4-2 0-15,0-5 0 16,3-1 0-16,4 1 0 0,1 1-1 16,1 7 1-16,0 6 0 15,3 7 1-15,-3 7-1 16,2 8 0-16,-2 10 0 15,1 7 0-15,-1 4 0 16,-2 4 0-16,-1 2 0 16,-3 2 0-16,-3-2-1 15,-2 4-1-15,-5-12-2 16,5 6-2-16,-8-25-14 16,0 0-21-16,-17 15-1 15,17-15 1-15,0 0-1 16</inkml:trace>
  <inkml:trace contextRef="#ctx0" brushRef="#br0" timeOffset="1842.9826">22048 4289 66 0,'23'-8'37'16,"-23"8"1"-16,43-13-1 15,-7 15-30-15,-3-8-3 16,8 6-3-16,-1 2-3 16,-9-8-8-16,13 8-25 15,-17 6-3-15,-27-8 1 0,18 7-1 16</inkml:trace>
  <inkml:trace contextRef="#ctx0" brushRef="#br0" timeOffset="2011.413">22112 4404 38 0,'0'0'34'0,"-8"21"2"16,8-21-2-16,27 17-21 15,-10-26-4-15,18 9-4 16,-4-4-4-16,-4-6-9 16,12 1-25-16,-11 9-2 15,-8-10 0-15,3 6-1 16</inkml:trace>
  <inkml:trace contextRef="#ctx0" brushRef="#br0" timeOffset="2287.1783">22509 4204 62 0,'0'0'40'0,"0"0"0"15,17 6 1-15,-17-6-29 16,12 19-2-16,-16-2-3 16,12 12-1-16,-10-8-3 15,6 10-1-15,-4-2-1 0,0-2-1 16,-2 3-1 0,-2-10-2-16,6 3-2 15,-2-23-5-15,8 25-18 16,-8-25-13-16,0 0 0 0,0 0 0 15,15-27 1-15</inkml:trace>
  <inkml:trace contextRef="#ctx0" brushRef="#br0" timeOffset="2618.505">22744 4204 68 0,'0'0'41'0,"0"0"-1"16,-5 35 1-16,3 1-29 15,-23-7-3-15,19 13-2 16,-8 2-3-16,12 6-1 16,6-6-2-16,8-5 0 15,7-9-1-15,8-10 0 0,4-15 0 16,4-7 0-16,-3-11 0 16,1-10 0-16,-4-12 1 15,-2-5-1-15,-8-6 0 16,-5-4 0-16,-8 6 0 15,-4 2 0-15,-10 4 0 16,-6 5 0-16,-3 8 0 16,-8 4-2-16,4 9-1 15,-4 1-4-15,25 11-7 0,-37 6-27 16,37-6-1 0,-33 3 0-16,33-3 1 15</inkml:trace>
  <inkml:trace contextRef="#ctx0" brushRef="#br0" timeOffset="2963.1996">23126 4059 70 0,'20'-4'41'0,"-20"4"-1"0,0 0 0 15,25 32-29-15,-25-32-3 16,5 50-2-16,-7-17-2 16,6 9-1-16,-4 2-2 15,0 2 0-15,0 0-1 16,0-6 0-16,2-1-2 15,-4-14-1-15,8 0-2 16,-6-25-5-16,14 19-17 16,-14-19-14-16,21-19 0 15,-10-2 0-15,7-8 1 16</inkml:trace>
  <inkml:trace contextRef="#ctx0" brushRef="#br0" timeOffset="3774.0155">23549 4183 52 0,'0'0'37'16,"25"2"2"-16,-25-2 0 16,-37 6-26-16,26 17-2 15,-26-14-2-15,10 14-2 16,-14-5-2-16,9 1-1 16,-5-4-1-16,8 1-1 15,8-5 0-15,3-1-1 16,18-10 0-16,-25 15 1 15,25-15-1-15,0 0-1 16,0 0 2-16,-11 19-1 16,11-19-1-16,11 18 1 0,-11-18 0 15,22 19 0-15,-22-19-1 16,32 19 0-16,-14-8 0 16,1 1 0-1,0-3 0-15,4-3-1 0,-3 0-1 16,3-8-2-16,6 4-1 15,-6-15-3-15,12 11-2 16,-16-25-4-16,25 21-7 16,-32-28 0-16,32 20 3 15,-32-20 6-15,17 12 7 16,-14-2 4-16,-5-5 5 16,-10 29 6-16,6-37 8 15,-6 37 3-15,0 0-3 0,0 0-4 16,-41 8-4-16,31 13-1 15,-7-2-4-15,11 8-1 16,1-6-1 0,10 4-2-16,5-6 0 0,11 1 0 15,4-9-1-15,4-5 0 16,2-10 1-16,-2-8-2 16,0-5 1-16,-4-6 0 15,-6-2 1-15,-3-2-1 16,-5 2 1-16,-3 0-1 15,-2 6 1-15,-6 19 0 16,8-17-1-16,-8 17 1 16,5 17-1-16,5 6 1 15,0 6-1-15,5 11 1 16,2 6-1-16,1 6 0 0,1 8 0 16,4-3 1-1,0 5-1-15,0-1 0 0,1 4 0 16,-3-2 1-16,-4-3 0 15,1 1 0-15,-5-7 0 16,-7 2 0-16,-8-10 0 16,-6-6 1-16,-3-5-2 15,-13-7 1-15,-1-5-1 16,-5-7 0-16,-1-1-1 16,-8-13-3-16,12 11-6 0,-19-16-33 15,13 1-1 1,0-8 0-16,0 4-1 15</inkml:trace>
  <inkml:trace contextRef="#ctx0" brushRef="#br0" timeOffset="6934.5">21344 5449 29 0,'0'0'33'15,"0"0"2"-15,0 0-5 16,0 0-11-16,-8-19-3 15,8 19-2-15,0 0-3 16,0 0-2-16,0 0-1 0,0 0-1 16,0 0-2-16,22 29 0 15,-19-4-1-15,7 7-2 16,0 5 1-16,7 9-1 16,-2-6-1-16,5 4 0 15,1-4 0-15,0-5 0 16,0-6-1-16,1-8 1 15,-5-8-1-15,-17-13 1 16,31 4 0-16,-31-4 0 16,25-23 0-16,-10-2-1 15,-1-7 1-15,1-7 0 16,1-3-1-16,-1-6 0 16,-3 6 0-16,-3 2-1 0,3 5 0 15,-8 8-1 1,-4 27-3-16,2-32-3 0,-2 32-6 15,0 0-27-15,0 0-1 16,0 0 0-16,4 26 1 16</inkml:trace>
  <inkml:trace contextRef="#ctx0" brushRef="#br0" timeOffset="7215.1686">21894 5710 82 0,'31'25'41'0,"-31"-25"-1"16,19 36 1-16,-19-36-32 0,17 48-2 15,-15-23-2-15,6 6-1 16,-8-6-2-16,2-2-2 15,2-6 0-15,-4-17-3 16,4 27-3-16,-4-27-10 16,-10-17-24-16,10 17-2 15,-6-29 1-15,2 4 0 16</inkml:trace>
  <inkml:trace contextRef="#ctx0" brushRef="#br0" timeOffset="7362.4808">21957 5560 67 0,'0'0'34'0,"0"0"-3"15,-11-25-15-15,11 25-47 16,0 0-2-16,0 0-1 16,0 0 1-16</inkml:trace>
  <inkml:trace contextRef="#ctx0" brushRef="#br0" timeOffset="7875.0108">22742 5447 50 0,'18'-5'38'16,"-18"5"-1"-16,23-6 2 16,-35-12-24-16,12 18-3 15,-23 0-4-15,4 8-1 16,-18-10-2-16,5 8-2 15,-3-2-1-15,4 5-1 0,6 3 0 16,25-12-1-16,-21 21 0 16,21-21 0-16,23 31 0 15,4-16-1-15,4 0 1 16,3 3 0-16,3-1-1 16,-6 4 2-16,-2-4-1 15,-8 1 1-15,-6 1 0 16,-7 2 0-16,-12-2-1 15,-7 2 1-15,-9-6 0 16,-3 1 0-16,-6-3 0 16,0-5-1-16,-1 2-2 15,-5-10-1-15,12 5-4 16,-10-24-10-16,33 19-22 0,-27-15-2 16,27 15 1-16,-16-31-1 15</inkml:trace>
  <inkml:trace contextRef="#ctx0" brushRef="#br0" timeOffset="8348.038">22766 5461 54 0,'17'-8'38'15,"6"4"1"-15,6 2 1 16,-4-15-24-16,21 29-4 15,-13-12-3-15,12 15-2 0,-11 0-2 16,7 10-2-16,-12-4 0 16,-4 10-1-1,-10 2 0-15,-5-1-1 16,-4-3-1-16,-4-4 1 0,-1-4-1 16,-1-21 0-16,-1 27 0 15,1-27 0-15,0 0-1 16,0 0 1-16,0 0-1 15,-16-23 0-15,16 23 1 16,-27-25-1-16,10 13 1 16,-6 1-1-16,-2 3 1 15,-4 2 0-15,-4 8 1 0,4 4-1 16,2 4 1 0,6 5 0-16,1 2 0 15,13 4-1-15,3 0 1 16,10-1 0-16,7-1-1 15,6 0 0-15,6-6-1 0,4-7 0 16,4-2-2-16,-4-12-3 16,14 14-9-16,-15-21-26 15,5-6-1-15,-8-10 0 16,2 2 0-16</inkml:trace>
  <inkml:trace contextRef="#ctx0" brushRef="#br0" timeOffset="9227.5703">23265 5470 65 0,'14'25'39'15,"-12"-8"1"-15,1 8 1 0,-3-25-27 16,16 46-4-16,-14-15-3 16,7 8-1-16,-5-9-2 15,2 3-1-15,-2-8-1 16,2-2-2-16,-4-6 1 15,-2-17-1-15,0 17 0 16,0-17-1-16,0 0 0 16,2-28 0-16,1 6-1 15,1-3 0-15,2-3 1 16,0-3 0-16,4-2 0 16,1 5 0-16,3-1 1 15,1 12 0-15,-1-1 1 16,5 11 0-16,-19 7 0 0,35 3 0 15,-35-3 0-15,28 39 1 16,-18-10-1-16,2 1 0 16,-7 5 0-16,1-4 0 15,-6-3 0-15,2-7 0 16,-4-3-1-16,2-18-1 16,0 0 1-16,0 0 0 15,0 0-1-15,16-18 1 16,-16 18-1-16,21-36 0 15,-11 15 0-15,1 0 1 16,3 4 0-16,-14 17 0 16,25-27 0-16,-25 27 1 15,27-2 0-15,-27 2 0 0,32 21 0 16,-10-6 1-16,-1 4-1 16,4-1 0-16,2-1 0 15,4-2 0-15,0-7 0 16,3-4 0-16,-3-6-2 15,-2-6 1-15,0-7 1 16,-6-4-2-16,-1-2 1 16,-13-6-2-16,-1 0 2 15,-8-2-1-15,-6 2 0 16,-2 4 0-16,-3 6 0 16,11 17 1-16,-29-17-1 15,29 17 2-15,-23 13-1 16,19 4 0-16,8 6 1 0,9 6-1 15,8 2 1-15,14 0-1 16,17 1 0-16,8-5 1 16,9-6 0-1,7-8 0-15,5-3-1 0,4-6 1 16,-2-6 0-16,-6-4 0 16,-12-1 0-16,-5 1 0 15,-14 0-1-15,-7 2 1 16,-14 0-1-16,-6 4 1 15,-19 0-1-15,0 0 0 16,0 0-1-16,0 0-1 16,0 0-1-16,0 0-6 15,18-9-33-15,-18 9-2 0,-18-6 0 16,18 6 1-16</inkml:trace>
  <inkml:trace contextRef="#ctx0" brushRef="#br0" timeOffset="15984.146">4502 1446 7 0,'0'0'20'16,"0"0"-3"-16,-18-12 0 0,18 12-3 16,0 0 0-16,0 0-4 15,-7-17-1-15,7 17-1 16,0 0-1-16,21-15 0 16,-21 15 0-16,17-14-2 15,-17 14 0-15,33-13 0 16,-16 1-2-16,12 11 0 15,-2-7 0-15,10 6-1 16,-2-2 0-16,3 4-1 16,1 0 1-16,1 2-1 15,-1-2 0-15,-1 6 0 16,1 0 1-16,3-5-2 0,-1 5 1 16,1-2 0-16,5-2 0 15,1 2-1-15,4 0 1 16,2-2 0-1,0 1-1-15,0 1 1 0,0 2-1 16,4-2 1-16,2 0-1 16,1 0 0-16,-1 1 1 15,4-3-1-15,-2 2 0 16,1 0 1-16,1-2-1 16,-2 2 0-16,-5-1 0 15,1 1 1-15,-4 0-1 16,2 0 1-16,-4 2-1 15,2-4 1-15,2 0-1 0,0-1 1 16,2 1-1-16,6-2 1 16,-1 0-1-16,9-2 1 15,3 1 0 1,2 1 0-16,2-4 0 0,0 4-1 16,0-2 1-16,-3 0 0 15,-1 0 0-15,-4 2 0 16,-1 0-1-16,-3-2 1 15,-3 0 0-15,1 0-1 16,-1 0 1-16,2 0 0 16,-1 0-1-16,-3 1 1 15,2-3-1-15,1 2 0 16,3 0 1-16,-3 2-1 0,3 0 0 16,-3-2 1-1,1 0-1-15,-1 2 0 16,-1 2 0-16,-4 0 1 15,2-2-1-15,-1 0 0 0,3-2 1 16,-2 2-1-16,3 0 0 16,1-4 0-16,1 2 1 15,1 0 0-15,-3 2-1 16,-1-2 0-16,0 2 0 16,-3 2 0-16,-3 0 0 15,-4 2 1-15,-2-4-1 16,-7 0 0-16,-7 0 0 15,-1 0 1-15,-8 0-1 16,-6 0 0-16,-6 0-1 16,-17 0 1-16,27 6-2 15,-27-6-4-15,18 25-23 16,-18-25-9-16,-14 25-1 0,-3-14-1 16</inkml:trace>
  <inkml:trace contextRef="#ctx0" brushRef="#br0" timeOffset="257366.206">3265 17578 60 0,'10'-19'39'0,"-6"1"1"16,-4 18 0-1,0 0-30-15,0 0-2 0,13 44-1 16,-3 8-1-16,-8 4-2 16,6 11-1-16,-3 8-1 15,3 11 0-15,0-3-1 16,1-11-1-16,-1-6 1 15,2-13-2-15,-1-8 1 16,-1-9-2-16,0-9 0 16,-8-27-2-16,10 25-1 15,-10-25-5-15,0 0-21 0,-6-31-9 16,-4 6-1-16,-7-13 0 16</inkml:trace>
  <inkml:trace contextRef="#ctx0" brushRef="#br0" timeOffset="257830.1617">3065 17699 26 0,'-6'-39'33'0,"8"-3"0"15,11 6 1-15,22 9-21 16,-2-14-3-16,27 22-2 16,-10-13 0-16,19 20-1 15,-9 4-1-15,0 22 0 16,-10-1-1-16,-8 24 0 0,-18-1 0 15,-9 14-1-15,-21 2-1 16,-5 7-1 0,-14-7 0-16,-1-6 0 15,-4-7-2-15,6-15 1 0,3-2-1 16,21-22-1-16,0 0 1 16,0 0-1-16,21-23 1 15,10 1 0-15,10 1 0 16,1 4 0-16,5 4 0 15,3 13 1-15,-2 9-1 16,-6 9 0-16,-5 12 1 16,-6 10 0-16,-14 10 1 15,-5 2-1-15,-16 2 1 16,-10-6 1-16,-13-2-1 16,-5-6 1-16,-11-7-2 15,-3-10 0-15,-8-6 0 16,-2-7 0-16,2-8-1 0,2-8-2 15,4-2-1-15,-1-9-4 16,26 11-28-16,-11-9-7 16,16 5-1-16,18 10-1 15</inkml:trace>
  <inkml:trace contextRef="#ctx0" brushRef="#br0" timeOffset="263790.9071">5987 17679 1 0,'0'0'24'0,"-8"-23"6"16,8 23 2-16,0 0-15 15,0 0 0-15,0 0-1 16,0 0-1-16,4 25-3 16,-23-15-3-16,11 26-1 0,-19 1-2 15,8 17-1 1,-14 7-2-16,2 8 1 15,-6 8-3-15,7-1 1 16,-3-7 0-16,8-13-1 0,2-14 0 16,7-9-1-16,3-12 1 15,13-21-2-15,0 0 2 16,0 0 0-16,-10-23-1 16,16-12 0-16,1-7 1 15,5-8-1-15,2-15 0 16,3-8 1-16,2-3-1 15,4 1 0-15,0 4 0 16,4-2 0-16,4 6 1 16,0 5-1-16,2 12 1 15,-2 16 0-15,2 5-1 16,-3 12 1-16,-1 7 0 16,-3 16 0-16,-5 9-1 0,-2 16 1 15,-4 13 1-15,-1 12-1 16,-2 9-1-16,-3 10 1 15,-1 0 0-15,3 1-1 16,-1 1 1-16,0-10-1 16,-1-9-1-16,3-12 0 15,0-12 0-15,-1-13 0 16,-3-3-2-16,-8-18-1 16,0 0-1-16,0 0-2 15,0 0-4-15,-4-25-27 16,-4 4-1-16,-9-12-2 15,0-1 3-15</inkml:trace>
  <inkml:trace contextRef="#ctx0" brushRef="#br0" timeOffset="263979.1744">5877 17944 51 0,'-23'8'36'0,"23"-8"1"0,-18 11 0 15,18-11-26-15,27 8-4 16,8 0-1-16,0-10-2 15,11-2-1-15,0-2-1 16,5-5-2-16,-3 3-1 16,-12-11-7-16,1 11-28 15,-18 2-2-15,-19 6 0 16,0 0-1-16</inkml:trace>
  <inkml:trace contextRef="#ctx0" brushRef="#br0" timeOffset="269443.3946">8840 17651 11 0,'7'-18'30'0,"-7"18"1"0,16-19 2 15,-16 19-13-15,0 0-6 16,11-21-3-16,-11 21 0 16,0 0-2-16,20 0-1 15,-20 0-1-15,0 0-1 16,-4 27-2-16,4-27 0 15,2 25-1-15,2-8-1 16,-4-17-1-16,5 25 0 0,-5-25 0 16,0 0 0-16,22-6 0 15,-22 6 0 1,19-34-1-16,-13 5 1 16,-3-4-1-16,-4-3 0 15,-7-2 1-15,-10 1-1 0,-12 8 0 16,-13 12 0-16,-13 15 0 15,-11 19 1-15,-9 14-1 16,1 17 1-16,0 15-1 16,13 12 1-16,16 8 0 15,25-1-1-15,23-1 1 16,27-10 0-16,23-12-1 16,21-13 1-16,10-13-1 15,6-16 0-15,-3-7 0 16,-8-8-1-16,-11-4-1 15,-22-14-8-15,-3 9-29 16,-42 7-1-16,8-20 0 0,-26 13-2 16</inkml:trace>
  <inkml:trace contextRef="#ctx0" brushRef="#br0" timeOffset="276706.5673">10525 17789 17 0,'8'-27'34'16,"-8"27"1"-16,6-21 1 15,-8-2-14-15,2 23-5 16,0 0-4-16,0 0-2 15,0 0-2-15,23 19-3 16,-19 0-1-16,7 18-1 16,-5-3 0-16,6 12-1 0,-6 6-1 15,1 4 0 1,-1 1-1-16,-2-5 0 0,0-4-1 16,0-10 0-16,0-3 0 15,-1-8-1-15,1-6-1 16,-4-21-1-16,8 21-2 15,-8-21-3-15,0 0-6 16,2-29-25-16,0 4-1 16,-10-13 1-16,2-6 1 15</inkml:trace>
  <inkml:trace contextRef="#ctx0" brushRef="#br0" timeOffset="277042.3828">10358 17697 31 0,'-29'-18'30'15,"-4"-3"2"-15,33 21-1 0,-21-23-18 16,23 6-5-16,30 13-2 16,5-5-1-16,21 7-1 15,5-6 0-15,15 18-1 16,-3-1 2-16,6 16-2 16,-12 4 1-16,-1 19 0 15,-16 2 0-15,-6 11-1 16,-17 2 0-16,-10 8 1 15,-17 0-2-15,-7 0 1 16,-15-11 1-16,-1-1-2 16,-14-13 1-16,3 2 0 15,-7-13-1-15,2-8-1 0,-1-8 0 16,1-8-1-16,4-3-1 16,-5-14-3-16,13 10-2 15,-16-29-11-15,14 14-23 16,-2-7 1-16,8 5-2 15,4-4 3-15</inkml:trace>
  <inkml:trace contextRef="#ctx0" brushRef="#br0" timeOffset="277675.0661">11069 17940 36 0,'0'0'31'16,"21"-13"2"-16,1 13-2 15,7 2-23-15,-10-16-1 0,14 14-1 16,-6-9-1-16,6 5-2 16,-6-4-2-16,0 1-3 15,-2 5-4-15,-25 2-12 16,25-21-13-16,-25 21-2 15,0 0 0-15,0 0 0 16</inkml:trace>
  <inkml:trace contextRef="#ctx0" brushRef="#br0" timeOffset="277862.5892">11135 18103 35 0,'0'0'32'0,"13"21"0"15,-13-21 1-15,25-15-22 16,4 15-4-16,-11-8-3 16,9-1-5-16,2 7-8 15,-4-2-23-15,-8-9 0 16,2 9-1-16,-19 4 1 16</inkml:trace>
  <inkml:trace contextRef="#ctx0" brushRef="#br0" timeOffset="278239.377">11553 17856 55 0,'18'-17'38'16,"-18"17"0"-16,0 0 0 16,0 0-22-16,25 26-7 15,-25-6-2-15,9 16-1 16,-5 1-2-16,8 9 0 16,-6 0-1-16,1 2-1 15,-1-6-1-15,0 0 0 0,0-2 0 16,-4-7-1-16,0-4 0 15,0-3 0-15,-2-4-1 16,0-22-1-16,0 25-1 16,0-25-4-16,0 0-7 15,0 0-26-15,1-18 1 16,-8-11-2-16,9 1 1 16</inkml:trace>
  <inkml:trace contextRef="#ctx0" brushRef="#br0" timeOffset="278498.8867">11540 17796 54 0,'13'-19'36'16,"7"12"0"-1,7-1 1-15,5-13-28 0,19 17-1 16,-9-9-2-16,16 7-2 15,-8-8 0-15,4 11-3 16,-8-1 0-16,-3-2-1 16,-8 8 0-16,-12-2-3 15,2 8-3-15,-25-8-13 16,0 0-17-16,0 0-1 16,-2 23 0-16,-12-6 0 15</inkml:trace>
  <inkml:trace contextRef="#ctx0" brushRef="#br0" timeOffset="278745.1406">11598 18025 58 0,'-6'17'37'0,"6"-17"-1"15,25 8 1-15,-25-8-26 16,41-2-2-16,-16-6-3 15,15 4-1-15,-5-5-2 16,5 3-1-16,-5-2-2 16,-2-3 0-16,-2 3-3 0,-16-15-11 15,-15 23-23 1,18-15-2-16,-18 15 1 16,0 0-2-16</inkml:trace>
  <inkml:trace contextRef="#ctx0" brushRef="#br0" timeOffset="287753.7833">15986 17750 18 0,'13'-17'32'16,"-13"17"3"-16,0 0-5 16,25-11-10-16,-32-9-2 15,7 20-3-15,0 0-2 16,21-1-2-16,-21 1-4 15,0 0 0-15,0 0-3 16,17-10 1-16,-17 10-2 16,10 21 1-16,-8 4-1 15,2 9-1-15,-2 11 0 16,0 4-1-16,-2 7 1 16,1 9-1-16,-1-3 0 0,4-7 0 15,0-1 0-15,6-10-1 16,-4-5 1-16,7-1-1 15,-3-11 1 1,5-2-1-16,1-8 1 0,3-4-1 16,0-7 0-16,0-2 1 15,8-6 0-15,-1-6-1 16,6 3-1-16,-1-3 2 16,2 0-2-16,4 1 1 15,-3 5-1-15,1-2 2 16,-2 4-2-16,-2 0 0 15,-2 4 1-15,-4 1 0 16,0-1 0-16,-6 6-1 0,0-4 1 16,-19-6-3-16,22 17 0 15,-22-17-5-15,13 23-5 16,-13-23-28 0,0 0-1-16,0 0 0 0,-15-25 0 15</inkml:trace>
  <inkml:trace contextRef="#ctx0" brushRef="#br0" timeOffset="288285.9836">16007 17637 28 0,'0'0'31'15,"0"0"0"-15,0 0-4 16,0 0-13-16,0 0-1 0,0 0-1 16,0 0-2-16,0 0-1 15,33-9-1-15,-33 9-2 16,33-6-1-16,-12-2-1 15,10 8-2-15,0-6 0 16,7 1-1-16,5-1 0 16,3 0 0-16,0 2-1 15,-3-1 0-15,-3 1 0 16,-5 2-1-16,-6 4-1 16,-8-2-1-16,-2 9-4 15,-19-9-11-15,0 0-19 16,0 0-2-16,-17 16 2 15,-4-3-1-15</inkml:trace>
  <inkml:trace contextRef="#ctx0" brushRef="#br0" timeOffset="288618.0979">16019 18017 79 0,'32'-6'38'0,"-10"-1"-1"16,5 14-11-16,-10-22-18 15,14 13-2-15,-6-11 0 16,8 7-2-16,-4-2-2 15,3 2 0-15,-5-1-1 16,4-1 0-16,-4 0-1 16,0 3-2-16,-2 3 0 15,-25 2-7-15,39-8-28 16,-39 8-2-16,0 0 0 16,-15 21 0-16</inkml:trace>
  <inkml:trace contextRef="#ctx0" brushRef="#br0" timeOffset="310388.3405">17604 6780 42 0,'-23'4'26'0,"23"-4"-1"16,-23-7-2-16,23 7-3 0,-27 1-2 16,25 19-4-16,-17-26-3 15,19 6-4-15,-18 11-2 16,18-11 0-16,0 0-2 15,-4 18 1-15,4-18-1 16,0 0 0-16,27 2 0 16,-2 5 0-16,2-3 0 15,20 4-1-15,5-4 0 16,19 3 0-16,14-1-1 16,17 2 1-16,8-4 0 15,16-1-1-15,-1-1 0 16,0 6 0-16,-7-4 0 15,-18 5 1-15,-13-3-2 0,-17 2 0 16,-16 1 0-16,-18-1 0 16,-11 2 0-16,-25-10-1 15,18 7 0-15,-18-7-1 16,0 0 0-16,0 0-1 16,0 0-1-16,0 0-2 15,0 0-3-15,0 0-4 16,0 0-3-16,0 0-3 15,0 0-2-15,-8-30 1 16,8 30 3-16,-6-25 4 16,6 25 6-16,-8-29 7 15,-3 8 7-15,11 21 6 0,-21-37 3 16,21 37 2-16,-29-30-1 16,29 30 0-16,-29-18-4 15,29 18-2-15,-21-3-3 16,21 3-2-1,0 0-2-15,0 0 0 0,15 21-2 16,14-10 0-16,4-1-1 16,9 7 1-16,6-5 0 15,4-1-1-15,0 3 0 16,-1-3 0-16,-9 1 0 16,-7-1 0-16,-8-1 1 15,-27-10-1-15,19 23 0 16,-25-6 1-16,6-17-1 0,-38 33 1 15,5-18-1-15,0 2 1 16,-4-3 0-16,-1-1-1 16,3-1 1-1,4-1-1-15,4-3-1 0,8-4 0 16,19-4-2-16,-31 5-3 16,31-5-35-16,0 0-2 15,0 0 0-15,0 0-1 16</inkml:trace>
  <inkml:trace contextRef="#ctx0" brushRef="#br0" timeOffset="313779.653">10113 14557 46 0,'0'0'36'16,"0"-18"0"-16,0 18 1 16,0 0-24-16,0 0-3 0,27 31 1 15,7 11-2-15,-7 4-1 16,23 25-3-16,-3 8 0 15,13 21-2-15,-1 5-1 16,5 14 0-16,-4-6-1 16,0-5 0-16,-8-11-1 15,-8-10-1-15,-2-14-1 16,-13-22-2-16,0-12-2 16,-29-39-7-16,43-12-27 15,-30-20 0-15,-1-18 0 16,-4-19-1-16</inkml:trace>
  <inkml:trace contextRef="#ctx0" brushRef="#br0" timeOffset="313998.4061">11085 14384 61 0,'-66'82'40'0,"-17"26"0"16,-21 13 0-16,-12 44-13 16,-15-14-21-16,13 10-3 15,5-7-3-15,10-16-2 16,30 8-26-16,10-31-12 0,22-12-1 16,16-22-1-16</inkml:trace>
  <inkml:trace contextRef="#ctx0" brushRef="#br0" timeOffset="319436.6672">1626 14229 44 0,'0'0'23'0,"13"-20"0"16,-13 20 1-16,0 0-5 15,31 23-1-15,-31-23-4 16,33 43-2-16,-14-15-3 16,28 26-1-16,-3-2-2 15,16 25-1-15,-2 1-1 16,5 7-2-16,-5-3 0 16,-4 1-1-16,-4-9 0 15,-11-6-1-15,-4-13-1 16,-14-18-1-16,0-7-3 15,-21-30-5-15,37-3-22 16,-26-28-8-16,5-15 0 16,-7-25-1-16</inkml:trace>
  <inkml:trace contextRef="#ctx0" brushRef="#br0" timeOffset="319624.328">2419 14044 77 0,'-39'48'41'15,"-19"16"0"-15,-11 22-1 16,-37 14-33-16,17 17-2 16,-8 0-1-16,3-2-3 15,1-8-2-15,1-11-6 16,28 6-32-16,-1-20-2 16,16-11 0-16,13-15-2 15</inkml:trace>
  <inkml:trace contextRef="#ctx0" brushRef="#br0" timeOffset="320530.7927">15916 14254 67 0,'0'0'38'0,"0"-18"-1"15,0 18 0 1,39 6-27-16,13 17-3 15,2 0-1-15,21 14-1 16,2 5-1-16,12 8-2 0,-4-1 0 16,-4 5-1-16,-17 6 1 15,-12-1-2-15,-12-1 0 16,-13-10-2-16,-9-4 0 16,-15-12-2-16,1 3-5 15,-19-18-24-15,15-17-7 16,0 0 1-16,-4-17-1 15</inkml:trace>
  <inkml:trace contextRef="#ctx0" brushRef="#br0" timeOffset="320718.2657">16842 13991 85 0,'-79'46'40'16,"-17"15"1"-16,-14 24-1 15,-16 5-33-15,15 27-4 16,4 2-1-16,19-10-9 16,28-2-30-16,12-16-3 15,17-13-1-15,17-18-1 16</inkml:trace>
  <inkml:trace contextRef="#ctx0" brushRef="#br0" timeOffset="326532.1676">12082 9136 19 0,'48'6'23'15,"-19"-18"-5"-15,6-1-4 16,-4 7-1-16,-8-11-1 15,6 13 0-15,-14-15-1 16,10 13 1-16,-23-21-2 16,-2 27 0-16,-6-42-2 15,-3 23-1-15,-26-16-2 16,-2 6-1-16,-24-9 0 16,-13 7-1-16,-20-1 0 15,-18 7-1-15,-21 0 1 16,-20 11-2-16,-22 7 0 15,-22 11 1-15,-21 9-1 0,-13 14 0 16,-14 15 0-16,-2 16 1 16,0 15-1-16,19 15 0 15,16 13 0-15,33 11 1 16,36 3-2-16,45 17 1 16,42 0 0-16,50 8 0 15,47-3-1-15,49 1 1 16,45-4 0-16,45-5 0 15,36-14 0-15,36-18 1 16,26-20-1-16,27-19 2 16,15-26-2-16,16-22 1 15,-3-25 0-15,7-26 0 16,-12-20-1-16,-12-18 0 0,-23-13 1 16,-36-15-2-16,-43-16 0 15,-50-7 0-15,-54-12 1 16,-70-6-1-16,-61-7 1 15,-70-1 0-15,-59 1 1 16,-55 7-1-16,-45 12 0 16,-45 15 1-16,-27 10-2 15,-16 23 0-15,-9 36-2 16,5 25-1-16,22 31-3 16,17 11-11-16,55 45-23 15,43 22-3-15,64 37 2 16,58 25-1-16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9T14:20:15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1198 5860 18 0,'-6'-18'15'0,"6"18"0"0,0 0 0 15,0 0-2-15,0 0 2 16,0 0-5-16,0 0-1 16,0 0-2-16,0 0 0 15,-21-17-2-15,21 17-1 16,0 0 1-16,0 0-1 16,0 0 1-16,0 0 0 15,0 0 0-15,34 15 0 16,-11-16 0-16,16 6-1 15,0-9 0-15,13 4-1 16,-4-5-1-16,8 1 0 16,-6-4-1-16,0 4-1 15,-9 2 0-15,-9 2-1 0,-5 6-2 16,-27-6-5-16,41 8-24 16,-41-8-3-16,10 17-1 15,-10-17-1-15</inkml:trace>
  <inkml:trace contextRef="#ctx0" brushRef="#br0" timeOffset="3688.1565">1227 14913 22 0,'-22'-2'22'0,"22"2"-1"15,-27-3-3-15,27 3-2 16,-25-4-1-16,25 4-2 16,-23-6-1-16,23 6-3 15,0 0-1-15,0 0-3 16,-17-8 1-16,17 8-2 15,0 0 0-15,34-7-2 0,-5-1 0 16,12 4 0-16,5-2-1 16,12 3 0-16,4-1 0 15,3 4 1-15,-5 0-2 16,-4 4 1-16,-12-2 0 16,-7 1 0-16,-10 1 0 15,-8-2 0-15,-19-2-1 16,0 0-1-16,0 0-1 15,-23 6-6-15,23-6-27 16,-38 13-1-16,7-13-1 16,2-2-1-16</inkml:trace>
  <inkml:trace contextRef="#ctx0" brushRef="#br0" timeOffset="7251.3304">924 8319 14 0,'0'0'22'16,"-20"-4"-5"-16,20 4-3 15,0 0 0-15,0 0-3 16,0 0 0-16,0 0-2 16,0 0-1-16,-17-8-2 15,17 8 1-15,0 0-1 16,29 8 0-16,-29-8 0 0,48 2-1 16,-17-6 0-16,23 6 0 15,4-6-1 1,13 4-1-16,-1-4-1 15,7 4 0-15,-10 0-1 0,1 2 1 16,-14 0-2-16,-8 4 0 16,-13 0 0-16,-12 1-1 15,-21-7-2-15,0 0-4 16,29 27-13-16,-29-27-16 16,0 0 1-16,0 0-2 15,0 0 1-15</inkml:trace>
  <inkml:trace contextRef="#ctx0" brushRef="#br0" timeOffset="8063.8369">5902 8372 3 0,'0'0'21'16,"0"0"-2"-16,0 0-2 15,0 0-3-15,-17-9-2 16,17 9-1-16,0 0-2 0,0 0 0 15,0 0-3-15,23 4 0 16,-23-4 0-16,38 2 0 16,-11-4-1-16,24 6 0 15,-1-8 0-15,25 6 0 16,2-8 0-16,21 6-1 16,7-6-1-16,12 0-1 15,-1-1 0-15,0 1-1 16,-8 0 0-16,-14 4-2 15,-13-2 1-15,-21 1-4 16,-10 10-7-16,-23-5-24 16,-27-2 1-16,0 0-2 15,-17 0 0-15</inkml:trace>
  <inkml:trace contextRef="#ctx0" brushRef="#br0" timeOffset="10080.1155">9812 3897 10 0,'0'0'28'16,"-4"-21"-1"-16,4 21 1 15,-6 19-19-15,-11-11-1 16,13 23-1-16,-8 1-2 16,12 22 1-16,-7 4-1 15,12 20 1-15,-7 7-2 16,10 22 1-16,-6 8-2 15,10 20 1-15,-9 6-1 16,9 19 0-16,-4 7-1 16,1 11 0-16,-1 2-1 15,-4 4 0-15,-2 1 1 16,-2 6-1-16,-2 9-1 0,-2 5 1 16,0 4 0-16,0 8-1 15,2 9 1-15,2 10-1 16,0 2-1-16,-1 2 0 15,-3-4 2-15,-4 0-1 16,-2-2 0-16,-3-2 0 16,-5-6 1-16,-1 4-1 15,-2 1 1-15,0 4-1 16,0 5-1-16,1 0 0 16,3 6 1-16,1 1-1 15,3 8 1-15,3 2 0 16,5 4 0-16,3-4 0 15,2 2-1-15,7 4 2 0,1-2-2 16,0 3 1-16,1-3 0 16,1 4 0-16,-2 2-1 15,1-1 1-15,-1-1 2 16,0-4-2-16,-2-4 1 16,-1-4-1-16,-1-11 1 15,0-18-1-15,-4-19 0 16,2-17 0-16,-4-17-1 15,2-18 0-15,2-13-2 16,-4-28-4-16,18-3-12 16,-1-28-15-16,-3-30-1 15,7-12 0-15,-19-39 0 16</inkml:trace>
  <inkml:trace contextRef="#ctx0" brushRef="#br0" timeOffset="11331.4115">449 8771 1 0,'6'20'7'15,"-25"-24"15"-15,30 23 2 16,-11-19-16-16,0 0-3 15,27 6 0-15,-27-6 1 16,43 9 1-16,-16-7-1 16,11 6 0-16,3-4 0 15,19 9-1-15,-1-3-1 16,19 5 0-16,8-3-2 16,17 5 0-16,3-2-1 15,19 2 0-15,2 3 0 16,14-5-1-16,12 0-1 0,9 1 2 15,5-3-2-15,13 1 2 16,9-3-1-16,15-1 0 16,12-5-1-16,4 1 1 15,8 4 0-15,7-3-1 16,10-1 2-16,4-2-1 16,2-2 0-16,-5 2 1 15,3 0-1-15,8-6 0 16,-5 2 1-16,3-2-1 15,-2-2 1-15,5 0-1 16,5-4 1-16,3-1 0 16,2 1-1-16,4 0 1 15,4-3 0-15,5-2-1 0,5-1 1 16,-1 3-1-16,8 1 1 16,4 2 0-16,4 1 0 15,6 5-1-15,0 0 1 16,3 4 0-16,3 0 0 15,3 2 0-15,-2-3-1 16,7 1 1-16,1 0-1 16,9 0 1-16,7-2 0 0,13 4 1 15,17 0-1 1,14 5 0-16,16-3 1 16,20 8 1-16,12-5-1 15,10 10 0-15,6-5 1 16,5 3-1-16,0-3 0 0,6-1-1 15,-5-2-1-15,-7-3 0 16,-11 4-2-16,-21-10-4 16,-12 13-18-16,-34 4-10 15,-53-9 1-15,-40 20-1 16</inkml:trace>
  <inkml:trace contextRef="#ctx0" brushRef="#br0" timeOffset="19078.1242">4828 1674 23 0,'15'-17'27'15,"-15"17"-3"-15,0-21-1 0,0 21-4 16,0 0 0-16,19-10-7 16,-23-9-1-1,4 19-3-15,0 0-1 16,0 0-1-16,0 0-1 0,0 0-1 16,2 19 0-16,-11 6-1 15,-11 6 0-15,1 11-1 16,-6 2 0-16,2 10 0 15,-4-2-1-15,6-4 0 16,0-4-1-16,5-8 0 16,6-9 0-16,10-27-1 15,0 0 0-15,0 0-1 16,4-25-1-16,6-11-1 0,7-5 0 16,-5-12 0-1,7 1 0-15,-5-11 0 16,5 9 1-16,-6-4 0 15,-1 14 2-15,0 2 1 0,-5 2 2 16,3 13 0-16,-4 0 1 16,-6 27 0-16,13-33 1 15,-13 33 0-15,0 0 0 16,27 14 0-16,-19 5 0 16,7 12-1-16,-1 7 0 15,11 8-1-15,2 4 0 16,6 4-1-16,0-2 0 15,1-6-1-15,-1-4 0 16,-2-8 0-16,-2-5 0 16,-14 0 0-16,-3-12 0 15,-10 2 0-15,-2-19 1 16,-18 23-1-16,-5-11 0 0,-4-5 0 16,-4-1 0-16,-1-2 0 15,-7-2 0-15,1-4 0 16,-3 0 0-16,1 4-1 15,5-4 0-15,0-2-1 16,6 8-3-16,-4-19-8 16,16 17-27-16,17-2-1 15,-19-14 0-15,19 14-1 16</inkml:trace>
  <inkml:trace contextRef="#ctx0" brushRef="#br0" timeOffset="19671.8952">5250 1569 8 0,'0'0'34'16,"15"-25"1"-16,-15 25-2 16,2-31-10-16,16 37-6 15,-28-25-1-15,10 19-4 16,0 0-2-16,16 19-3 0,-16-19-1 15,3 38-1-15,-3-11-2 16,6 10 1-16,-2 5-2 16,2-2-1-16,0 6 0 15,-1-6 0-15,3 3 0 16,-2-7-2-16,0-3 1 16,-2-7-1-16,1-3-1 15,-5-23-1-15,10 27-3 16,-10-27-8-16,17-25-26 15,-11 2-1-15,4-2 0 16,-1-13 0-16</inkml:trace>
  <inkml:trace contextRef="#ctx0" brushRef="#br0" timeOffset="20037.7678">5601 1490 67 0,'0'0'38'0,"0"0"1"15,0 0-13-15,8 23-14 16,-33-13-3-16,7 18-3 16,-14-6-1-16,3 4-2 15,-6-1 0-15,4 0-1 16,-2-2 0-16,8-2-1 16,6-3 0-16,19-18 0 15,-23 30 0-15,23-30 1 16,0 29-2-16,0-29 2 0,27 29-1 15,-4-12 1-15,6-1 0 16,6 1-1 0,5 0 1-16,8 4-1 15,1-2 1-15,1 2-1 0,-2-1 0 0,-6-1-1 16,-7-2 1-16,-4 2 0 16,-6-2-2-16,-25-17-1 15,29 29-3 1,-29-29-13-16,0 0-25 0,0 0-1 15,0 0-1-15,0 0 0 16</inkml:trace>
  <inkml:trace contextRef="#ctx0" brushRef="#br0" timeOffset="26726.4664">20862 6086 17 0,'0'0'32'16,"-31"4"2"-16,31-4-5 15,-17 9-8-15,-1-22-3 0,18 13-3 16,0 0-4-16,0 0-3 16,0 0-1-1,54-2-2-15,-5-6 0 16,30 8-1-16,15-7 0 0,37 3-1 16,18-4-1-16,19 6 0 15,9-2-1-15,2 3 1 16,-7 1-2-16,-10 0 0 15,-17 1 0-15,-22 1-2 16,-23 2 0-16,-18-8-3 16,-7 8-3-16,-33-21-11 15,10 7-19-15,-21-1-3 16,-8-3 2-16,-9-3 0 16</inkml:trace>
  <inkml:trace contextRef="#ctx0" brushRef="#br0" timeOffset="27054.6107">22741 5831 46 0,'-37'-12'37'0,"37"12"0"15,-25-9 1-15,25 9-23 16,0 0-2-16,23-6-5 16,12 18-3-16,-1-5-1 15,17 7-2-15,3-1-1 16,5 4 0-16,-1-3-1 15,-4 3 2-15,-11-2-2 16,-7 5 2-16,-13-5-1 16,-13 4 1-16,-18 0 1 15,-9 0-1-15,-16-1 1 16,-2 1-1-16,-9-4 0 0,0-3 0 16,5-3-2-16,1-3 0 15,7-2-2-15,8-6-3 16,23 2-5-16,0 0-30 15,0 0 0-15,0 0-2 16,23-6 1-16</inkml:trace>
  <inkml:trace contextRef="#ctx0" brushRef="#br0" timeOffset="27398.5581">23423 5986 50 0,'0'0'38'0,"0"0"0"16,18-15 2-16,-26-2-24 15,29 22-4-15,-21-5-3 16,33-13-3-16,-8 7-1 16,10 4-3-16,5-2 0 15,7 3-1-15,1-1-1 0,0-2 1 16,-2 0-3-16,-3-2-1 16,-1 6-3-16,-17-19-9 15,10 11-25 1,-18-3-1-16,-17 11 1 0,16-27-1 15</inkml:trace>
  <inkml:trace contextRef="#ctx0" brushRef="#br0" timeOffset="27632.9442">23803 5750 68 0,'-27'0'41'15,"27"0"0"-15,-21 16 1 16,-4-11-29-16,27 28-2 0,-16-4-3 15,11 11-3-15,-5 2-1 16,4 8-1-16,2-2-1 16,2 0-1-16,0-4-1 15,4-9-1-15,2-5-1 16,-4-10-4-16,9 12-8 16,-11-32-28-16,0 0-1 15,0 0 0-15,-31-2 0 16</inkml:trace>
  <inkml:trace contextRef="#ctx0" brushRef="#br0" timeOffset="28492.3548">20773 5770 16 0,'17'-10'35'15,"-17"10"0"-15,0 0 3 16,18-23-16-16,-18 23-3 16,0 0-4-16,13 25-4 15,-13-25-3-15,-23 36-2 16,0-11-1-16,0 14-1 16,-12-3 0-16,-1 8-2 15,-7-4 0-15,1 3 0 16,-1-11-1-16,9 1 0 15,3-6-1-15,6-4 0 16,5-8 0-16,20-15 1 16,-23 25 0-16,23-25-1 0,0 0 2 15,0 0-2-15,0 0 1 16,-9 17 0-16,9-17 0 16,17-2 0-16,-17 2-1 15,35 4 1-15,-10 2 0 16,6 0 0-16,3 1 0 15,5 1 0-15,-1 2 0 16,1 1-1-16,-2-1 1 16,-5-1-2-16,1-1 0 15,-10-4-3-15,2 9-4 16,-25-13-33-16,0 0-2 16,0 0 0-16,0 0 0 15</inkml:trace>
  <inkml:trace contextRef="#ctx0" brushRef="#br0" timeOffset="29289.439">19292 5737 45 0,'0'0'37'16,"0"0"0"-16,0 0-11 0,-25-6-5 15,25 6-5 1,0 0-4-16,23 4-2 16,-23-4-3-16,31-10-1 15,-10 5-1-15,16 7 0 0,-1-8-1 16,7 8-1-16,-3-6 0 15,3 6-1-15,-5-4 0 16,-3 4-1-16,-6-4 0 16,-6 4 0-16,-23-2-1 15,29-2 0-15,-29 2 0 16,0 0 0-16,17 2-1 16,-17-2-1-16,0 0 1 15,0 0-2-15,0 0-2 16,0 0-6-16,-6 19-31 15,6-19-1-15,-9 21 1 16,9-21 0-16</inkml:trace>
  <inkml:trace contextRef="#ctx0" brushRef="#br0" timeOffset="31992.8876">20411 4557 45 0,'0'0'26'0,"-18"10"-2"16,18-10-2-16,-17 0-3 15,17 0-3-15,0 0-2 16,0 0-4-1,-27 9-1-15,27-9-3 0,0 0-1 16,0 0-1-16,-19 8-1 16,19-8 0-16,0 0 0 15,32 0-1-15,-9-4 0 16,10 4 0-16,2-4 0 16,11 4 0-16,2-7 0 15,1 5-1-15,-5-4 0 16,-3 2 0-16,-9 2 0 15,-5 0 0-15,-7 0-1 0,-20 2 0 16,19-1 0-16,-19 1-2 16,0 0 0-1,0 0-1-15,-14 19-5 16,-3-29-10-16,17 10-22 0,0 0-1 16,0 0 1-16,-17 10 0 15</inkml:trace>
  <inkml:trace contextRef="#ctx0" brushRef="#br0" timeOffset="32743.322">20956 4340 36 0,'10'-23'27'0,"-10"23"-3"15,8-24-1-15,-8 24-2 16,4-25-2-16,-4 25-2 15,3-25-4-15,-3 25-3 16,6-18-2-16,-6 18-2 16,0 0-1-16,0 0-1 15,0 0-1-15,-6 20 0 16,-1-1 0-16,-5 6 0 16,1 3-1-16,-1 5 0 15,-1 2-1-15,3-5 0 16,0-5 0-16,3-2 1 15,7-23-1-15,-6 25-1 0,6-25 1 16,0 0 0-16,0 0-1 16,0 0 1-16,17-11-1 15,-17 11 0-15,21-21 1 16,-1 13-1-16,1 0 0 16,6 4 0-16,2 1 0 15,2 1-1-15,3 4 1 16,1 1 0-16,0 3-1 15,-2-2 1-15,-3 0-1 16,-3-4 0-16,-2 2-1 16,-7-4-2-16,1 2 0 15,-19 0-4-15,25-12-6 0,-34-13-18 16,9 25-10-16,-4-36 1 16,0 11 1-16</inkml:trace>
  <inkml:trace contextRef="#ctx0" brushRef="#br0" timeOffset="33024.5831">21302 4154 59 0,'0'0'39'0,"7"-26"1"15,-7 26 0-15,20-4-23 16,-20 4-4-16,0 0-4 16,0 0-1-16,7 38-3 15,-11-13 0-15,6 15-2 16,-5 4 0-16,-1 4-1 0,-2 8 0 15,0-4-1-15,0 0 0 16,2-6 0-16,3-4-1 16,1-10 0-16,1-3 0 15,1-10-1-15,-2-19-1 16,6 21-1-16,-6-21 0 16,0 0-4-16,27 6-6 15,-27-6-31-15,0 0 2 16,12-32-2-16,-3 14 2 15</inkml:trace>
  <inkml:trace contextRef="#ctx0" brushRef="#br0" timeOffset="33821.4918">22089 4181 26 0,'0'0'36'0,"0"0"2"16,21-7 0-16,-21 7-14 15,0 0-6-15,0 0-5 0,0 0-3 16,-18 19-3 0,7-2-2-16,-12-4-1 15,-2 12 0-15,-10-2-1 16,-2 2 0-16,-3-2-2 0,5 4 1 15,0-4-1-15,6-7 0 16,6-1 0-16,23-15-1 16,-25 17 1-16,25-17-1 15,0 0 1-15,0 0-1 16,0 0 1-16,18 2 0 16,-18-2-1-16,25-2 1 15,-8 2 0-15,2 2-1 16,4 0 1-16,2 4 0 15,4 1 0-15,0 1-1 16,0 0 0-16,2-1 1 16,0-1-1-16,-2 0 0 15,-4-4 1-15,-2 2 0 0,-5-2-2 16,-18-2 2-16,27 2-1 16,-27-2 0-16,0 0-1 15,0 0 0-15,0 0-1 16,0 0-2-16,0 0-1 15,0 0-9-15,0 0-30 16,0 0 1-16,0 0-1 16,0 0 1-16</inkml:trace>
  <inkml:trace contextRef="#ctx0" brushRef="#br0" timeOffset="35915.6169">22496 4427 32 0,'0'0'35'15,"0"0"0"-15,-24 0-7 16,24 0-5-16,0 0-6 15,0 0-3-15,0 0-5 0,0 0-2 16,0 0-3 0,25-4-1-16,-3 2 0 15,10-2-2-15,3 0 1 16,8 4-1-16,-3-2-1 16,1 1 0-16,-5-1-2 0,-5 0 0 15,0 6-4-15,-31-4-9 16,25-12-25-16,-25 12 0 15,0 0 0-15,0 0 0 16</inkml:trace>
  <inkml:trace contextRef="#ctx0" brushRef="#br0" timeOffset="36509.7898">23065 4229 22 0,'0'0'35'0,"0"0"2"15,0 0 0-15,0-32-17 16,17 35-4-16,-19-22-4 16,23 19-4-16,-21 0-1 15,35-21-3-15,-12 8-1 16,10 7 1-16,0-2-1 0,3 8 0 16,-5-2 0-16,2 10 0 15,-12 4 0-15,-3 5-1 16,-13 4 0-16,-9 10-1 15,-11 1 0-15,-8 7 1 16,-8 1-1-16,-6-2 0 16,-1 1 0-16,-1-1 0 15,4-3 0-15,7-9 0 16,2-1 0-16,11-6 0 16,15-19 0-16,-10 29 0 15,10-29 0-15,27 18 1 16,-5-13-2-16,8-1 2 15,7-2-1-15,4-2-1 0,3 0 1 16,4-2-1-16,-1 0 0 16,-1-2 0-16,-4-1-1 15,-3-1-1-15,-6 8-2 16,-10-10-5-16,13 4-34 16,-36 4-1-16,0 0 0 15,0 0 0-15</inkml:trace>
  <inkml:trace contextRef="#ctx0" brushRef="#br0" timeOffset="274386.662">6203 1680 1 0,'0'0'20'16,"0"0"-2"-16,0 0-3 15,0 0-2-15,-17-6 2 16,17 6-1-16,0 0 0 15,0 0 0-15,-18-2-2 16,18 2-2-16,0 0-2 16,0 0-1-16,0 0-1 15,0 0-1-15,-17 8-1 16,17-8-1-16,0 0 0 0,17-4 0 16,-17 4 0-16,35-8-1 15,-12 3 0-15,6 1 0 16,0-4-1-16,4 1 0 15,-1-1 0-15,-1 4-1 16,-8-2 0-16,1 4-1 16,-3-1 1-16,-21 3-1 15,33-6-1-15,-33 6-2 16,23-4-2-16,-23-13-7 16,23 21-18-16,-23-4-6 15,0 0-1-15,0 0 1 16</inkml:trace>
  <inkml:trace contextRef="#ctx0" brushRef="#br0" timeOffset="274871.0272">6114 1849 7 0,'0'0'32'0,"0"0"1"16,0 0 0-16,0 0-13 16,0 0-5-16,0 0-3 15,18-23-2-15,1 21-2 16,-19 2-3-16,38-15 0 0,-18 7-2 15,9 10 0-15,-6-4 0 16,2 2-2-16,-2-4 1 16,-2 6-2-1,-2-6 0-15,-19 4-3 0,29-2-5 16,-29 2-29-16,0 0 0 16,12-19-1-16,-12 19-1 15</inkml:trace>
  <inkml:trace contextRef="#ctx0" brushRef="#br0" timeOffset="289905.5309">7063 1398 8 0,'0'0'23'0,"12"-21"-1"16,-12 21-1-16,0 0-5 0,-2-25 1 15,2 25-3-15,0-17 0 16,0 17-2-16,0 0-2 16,0 0-2-16,6-25-2 15,-6 25 0-15,0 0-1 16,0 0-1-16,0 0 0 16,0 0-1-16,0 19 0 15,0 4 0-15,-2-4-2 16,2 6 2-16,-2 0-2 0,4 4 0 15,-2-4 0 1,0 0 0-16,2-4-1 16,-2-2 0-16,0-2 0 15,0-17-1-15,0 29-1 0,0-29-1 16,3 17-2-16,-3-17-6 16,12 18-13-16,-12-18-15 15,0 0 0-15,17-14 1 16,-17 14-1-16</inkml:trace>
  <inkml:trace contextRef="#ctx0" brushRef="#br0" timeOffset="290202.4189">7399 1352 35 0,'19'-12'36'0,"-19"12"0"0,0 0 2 15,8 31-24-15,-31-21-2 16,19 26-2-16,-21-11-3 16,11 19-2-16,-15-3-1 15,6 6-1-15,-2 0-1 16,0-3 0-16,2-4-2 16,2-2 1-16,1-3-2 15,5-8 0-15,5 0 0 16,10-27-3-16,-13 36-1 15,13-36-5-15,6 29-15 16,-6-29-13-16,0 0-1 16,0 0 0-16,21-12 2 0</inkml:trace>
  <inkml:trace contextRef="#ctx0" brushRef="#br0" timeOffset="290733.6892">7275 1693 14 0,'8'-19'32'0,"-8"19"2"16,23-25 0-16,-4 29-18 16,-1-33-3-16,22 26-1 15,-13-22-2-15,20 15-3 0,-13-7-2 16,9 13-1-16,-10-4 0 15,1 8-1-15,-11 0 0 16,-3 10 0-16,-20-10-2 16,13 31 1-16,-17-10-1 15,-7 7 0-15,-7-3 0 16,-3 2 0-16,-10-2-1 16,-1-4 0-16,-1 2 0 15,0 0 0-15,4-5 0 16,2-7 0-16,6-3 0 15,21-8 0-15,-25 17 0 16,25-17 1-16,0 0-1 16,0 0 0-16,0 0 1 0,0 0-1 15,0 0 1-15,0 0 0 16,0 0-1 0,9 17 1-16,-9-17 0 15,31 0-1-15,-10 0 1 0,5-6-1 16,-1 5 0-16,2-5 0 15,2 2-1-15,-4-4-1 16,4 8-1-16,-10-7-2 16,10 18-5-16,-29-11-17 15,25-9-12-15,-25 9 0 16,27-4 0-16</inkml:trace>
  <inkml:trace contextRef="#ctx0" brushRef="#br0" timeOffset="291546.3867">7864 1580 63 0,'0'0'38'16,"0"0"-1"-16,17-30-8 15,-17 30-17-15,0 0-3 16,21 34-2-16,-23-15-2 16,4 10 0-16,-6 2-3 15,4 1 0-15,-4-1 0 16,1 5-1-16,-3-3 0 16,2-4-1-16,0-2 0 15,0-6 1-15,4-21-1 0,-4 25 1 16,4-25-2-16,0 0 1 15,0 0 0-15,0 0 0 16,-7-21-1-16,3 3 1 16,2 1-1-16,0-6 1 15,4-2-1-15,2-6 1 16,5 7-1-16,1-7 1 16,4 6 0-16,3 2 0 15,2 2 0-15,2 4 0 16,-1 7 0-16,1 8 0 15,0 2 1-15,-2 12 0 16,1 3 0-16,-3 4 0 0,-3 8-1 16,-1 2 1-16,-3 3 0 15,-3 1-1-15,-3-2 0 16,0-5 0-16,-6-3 1 16,-2 0-1-16,4-23 0 15,-5 23 0-15,5-23 0 16,0 0 0-16,0 0 0 15,-20-24 0-15,20 24-1 16,-2-33 1-16,4 10 0 16,2-8-1-16,6 1 1 15,1-5 0-15,7 2 0 16,-1 5 0-16,6-5 0 16,0 4 0-16,4 6 0 0,0 6 0 15,-2 7 1-15,-1 8-1 16,-1 8 0-16,-2 8 1 15,-4 3 0-15,-3 14 0 16,-3 1-1-16,-3-5 0 16,-2 6 0-16,0 1 1 15,-2-5-2-15,-3 0 0 16,3-6-1-16,-4-23-1 16,6 34-1-16,-6-34-4 15,16 42-13-15,-16-42-19 16,0 0-1-16,19 6 1 15,-19-6 1-15</inkml:trace>
  <inkml:trace contextRef="#ctx0" brushRef="#br0" timeOffset="291983.9044">8614 1644 52 0,'11'-18'38'0,"-11"18"1"15,0 0 0-15,4-21-25 16,10 40-4-16,-14-19-2 16,8 31-2-16,-8-8-1 0,7 6-2 15,-5 2 0-15,8 7-1 16,-4 0-1-16,5-1 1 15,1-1-1 1,-3-3-1-16,7-10 1 0,-1 2 0 16,3-10-1-16,-1-9 1 15,0-10-1-15,-17 4 1 16,33-33-1-16,-17 5 0 16,-3-1 0-16,-1-4 1 15,-1-5-1-15,1-2-1 16,-4 1 1-16,-1-5-2 15,-1 10 1-15,-4-1-1 16,4 2-1-16,-2 1-1 0,3 11-3 16,-11-10-7-1,26 16-26-15,-22 15 1 16,0 0-1-16,15-20 1 16</inkml:trace>
  <inkml:trace contextRef="#ctx0" brushRef="#br0" timeOffset="292421.4476">9358 1596 57 0,'0'0'38'0,"22"-2"1"15,-22 2-1-15,0 0-25 16,0 0-3-16,-29 9-4 0,19 9-1 16,-7-3-2-16,-1 4 0 15,-1 4-1-15,2 4 0 16,1-2-1-16,5 2 0 16,3 5 0-16,4 3-1 15,2 3 1-15,6 2-1 16,2 1 1-16,0 1 0 15,-3 4-1-15,5-2 0 16,0 0 1-16,0-5-1 16,-6-1 0-16,1-5 0 15,-5-3 1-15,-1-3-1 16,-1-4 0-16,4-23 0 0,-18 29-2 16,18-29-1-16,-23 13-1 15,0-22-8-15,23 9-28 16,-19-18-1-16,19 18 0 15,-37-40 1-15</inkml:trace>
  <inkml:trace contextRef="#ctx0" brushRef="#br0" timeOffset="292593.2962">9106 2050 52 0,'19'-13'37'15,"4"1"0"-15,2-1-1 16,14 13-24-16,-18-19-6 15,14 13-2-15,-6-2-4 0,-8-13-8 16,19 13-25-16,-16-5-4 16,-3-4 1-16,-2-4-1 15</inkml:trace>
  <inkml:trace contextRef="#ctx0" brushRef="#br0" timeOffset="293218.5442">9615 1350 23 0,'0'0'34'0,"-19"-11"0"16,19 11 1-16,0 0-20 16,7-18-1-16,11 20-5 15,-18-2-2 1,23-13-1-16,-23 13-2 0,38-14-1 16,-16 7 0-16,3 5 0 15,-2-2-1-15,2 8 0 16,-8-4-1-16,1 7 1 15,-18-7-1-15,13 20 1 16,-13-20-1-16,-8 32 0 16,8-32 0-16,-23 33 0 15,23-33 0-15,-27 31 0 0,27-31 0 16,-19 21 1-16,19-21-1 16,0 0 1-16,0 0-1 15,6 19 0 1,-6-19-1-16,23 2 1 15,-6-2-2-15,1-4 0 0,7 6 0 16,-4-6-4-16,12 19-8 16,-10-17-26-16,2 6 0 15,-8-2-1-15,3 4 0 16</inkml:trace>
  <inkml:trace contextRef="#ctx0" brushRef="#br0" timeOffset="294296.6892">10288 1661 25 0,'0'0'34'0,"0"0"1"16,0 0-3-16,0 0-12 16,0 0-5-16,43 6-4 15,-26-16-3-15,23 14-3 16,-1-10-2-16,9 6 0 16,-2-2-2-16,1 0-2 15,-3 8-2-15,-17-18-12 0,4 16-21 16,-10 0-2-16,-21-4 1 15,0 0-1 1</inkml:trace>
  <inkml:trace contextRef="#ctx0" brushRef="#br0" timeOffset="294906.2779">11019 1285 42 0,'2'-21'35'0,"-2"21"1"16,0 0-10-16,-17-35-8 16,17 35-5-16,0 0-3 15,0 0-2-15,0 0-3 16,0 0 0-16,-4 23-2 15,8-2 0-15,-6 4 0 16,4 8-1-16,-2-1 0 16,2 7-1-16,0-5-1 15,1-1 1-15,1-6-2 16,0 0 1-16,2-4-2 16,-6-23-2-16,15 32-3 15,-15-32-19-15,0 0-13 0,20-15 0 16,-20 15-1-16,29-31 2 15</inkml:trace>
  <inkml:trace contextRef="#ctx0" brushRef="#br0" timeOffset="295187.5483">11430 1237 63 0,'10'19'38'15,"-8"6"1"-15,-2 11 0 16,-14-5-30-16,8 19-1 16,-15-4-1-16,6 12-2 0,-14-5-1 15,11-3-2-15,-3-2-1 16,4-6 0-16,3-5-2 16,1-3 0-16,5-3-2 15,8-31-1-15,-8 35-2 16,8-35-10-16,0 0-22 15,0 0-1-15,0 0 0 16,0 0 1-16</inkml:trace>
  <inkml:trace contextRef="#ctx0" brushRef="#br0" timeOffset="295656.3105">11384 1617 37 0,'17'-14'34'15,"8"3"2"-15,0 1 0 16,-7-13-21-16,28 25-3 16,-19-17-2-16,17 19-2 15,-13-12-2-15,2 10-2 16,-10 0 0-16,0 7-2 15,-23-9 1-15,17 25-2 16,-17-25 1-16,-15 35-1 0,-2-14-1 16,-3 8 1-16,-5-6 0 15,2-2 0-15,-2-2-1 16,0 0 1-16,4-5 0 16,3-5 0-16,18-9 0 15,-23 19 0-15,23-19-1 16,-7 18 1-16,7-18 0 15,0 0 0-15,21 19 0 16,-4-13-1-16,4-5 1 16,8-1-1-16,2 2-1 15,2-5 1-15,2 4-1 16,-3-8-2-16,5 9 0 16,-10-12-4-16,18 25-15 0,-22-22-18 15,0 3 0-15,-6-4-1 16,1 1 1-1</inkml:trace>
  <inkml:trace contextRef="#ctx0" brushRef="#br0" timeOffset="296593.8465">12146 1557 42 0,'0'0'36'16,"0"0"-1"-16,11-23-9 15,-11 23-6-15,0 0-4 16,17 12-4-16,-17-12-4 15,2 17-2-15,-2-17-1 16,4 40-1-16,-4-17-1 0,4 6 0 16,-2 0-1-16,0 2 0 15,-2-8-1-15,0-2 0 16,0-4 0-16,0-17-1 16,-2 21 1-16,2-21-1 15,0 0 0-15,0 0 0 16,0 0 0-16,-21-12-1 15,21 12 1-15,-4-30-1 16,6 7 1-16,2-6 0 16,3 0-1-16,3-1 1 15,4 1 0-15,1 2 0 16,2 4 0-16,3 2 1 16,-1 4-1-16,4 9 2 0,-5 4-1 15,5 8 0-15,-2 4 1 16,0 9-1-16,-4 2 1 15,1 6 0-15,-5 6-1 16,-5 1 0-16,0 3 0 16,-4-5 0-16,-6-5-1 15,0-2 1-15,-2-5 0 16,4-18-1-16,-12 19 0 16,12-19 0-16,0 0-1 15,-17-4 2-15,17 4-2 16,-6-17 0-16,8-2 2 15,4-3-2-15,5-2 1 0,3-7 0 16,5-4 0-16,2 5 0 16,5 1 0-16,1 2 0 15,0 10 0-15,0 5 0 16,0 6 0-16,-2 14 0 16,-2 2 1-16,-2 11-1 15,-6 4 0-15,-5 4 1 16,-2 7-1-16,-8-2 0 15,-2 7 0-15,-4-9-2 16,0 3-2-16,-5-8-1 16,13 13-9-16,-14-19-28 15,12-21 1-15,-10 19-1 16,10-19 0-16</inkml:trace>
  <inkml:trace contextRef="#ctx0" brushRef="#br0" timeOffset="297390.9768">12840 1500 43 0,'0'0'34'0,"19"4"-7"0,-25-22-2 16,6 18-4-16,0 0-3 15,26 2-4-15,-26-2-3 16,0 0-4-16,0 0 0 16,0 0-2-16,17 8 0 15,-6 11-2-15,-3 2 1 16,0 12-2-16,2 5 0 15,-1 2 0-15,1 1-1 16,3 3 0-16,-3-6 0 16,2-3 0-16,-1-12-1 15,5-6 1-15,-16-17-1 16,30 2 1-16,-30-2 0 16,33-19-1-16,-17-4 1 0,-1-6 0 15,0-2-1-15,1-5 0 16,-1 5 0-16,-3-7 0 15,-2-3 0-15,1 5 0 16,-1 1 0-16,-1 5 0 16,1 3-1-16,-2 4 1 15,-1 4-2-15,-7 19 0 16,16-21-1-16,-16 21-2 16,0 0-2-16,10-20-12 15,-10 20-23-15,0 18 1 16,0-1 0-16,-4 0 1 15</inkml:trace>
  <inkml:trace contextRef="#ctx0" brushRef="#br0" timeOffset="297765.9836">13409 1690 66 0,'19'28'38'16,"-19"-28"0"-16,0 29-1 0,4 6-27 16,-17-14-2-16,9 17-2 15,-10-7-1-15,8 9-1 16,-3-7-1-16,5 3-1 15,2-5 0-15,6-6-1 16,4-6 1-16,-8-19-1 16,34 21 0-16,-11-23-1 15,3-4 0-15,1-5 0 16,1-4 0-16,1-3-1 16,0-3-2-16,-7-6-1 15,5 16-8-15,-14-18-27 16,1 4-1-16,-7-6-1 15,1 6 1-15</inkml:trace>
  <inkml:trace contextRef="#ctx0" brushRef="#br0" timeOffset="298062.875">13542 1440 69 0,'0'0'40'0,"0"0"-1"16,0 0 1-16,0 0-21 15,0 0-17 1,0 0-2-16,0 0-4 15,6-21-12-15,-6 21-23 0,0 0 0 16,0 0 0-16,-19-8 0 16</inkml:trace>
  <inkml:trace contextRef="#ctx0" brushRef="#br0" timeOffset="298898.2385">12865 1195 37 0,'0'0'31'0,"0"0"2"16,0 0-12-16,21 0-4 16,-21 0-5-16,0 0-3 15,23-12-2-15,4 18-2 16,-5-8-1-16,12 10-1 16,-3-8 0-16,6 4-1 15,-4-4-2-15,1 0 1 16,-5-2-1-16,-6 0 0 0,-5-4-1 15,-18 6 2-15,21-15-2 16,-21 15 2-16,2-23-1 16,-2 23 0-1,-14-20 0-15,14 20-1 0,-19-17 0 16,19 17-1-16,-19-8-4 16,1-7-13-16,18 15-16 15,0 0-1-15,0 0 1 16,18-19-1-16</inkml:trace>
  <inkml:trace contextRef="#ctx0" brushRef="#br0" timeOffset="299398.2609">13513 1028 26 0,'0'0'34'0,"0"0"0"16,0 0 1-1,14-19-19-15,18 24-2 16,-16-22-3-16,20 25-2 16,-10-20-1-16,10 14-4 0,-11-4 0 15,4 8-1-15,-11-4-1 16,-18-2 0-16,21 21-1 16,-21-21 0-16,-12 29 0 15,-3-10 0-15,-8-2-1 16,3 1 1-16,-3-1 0 15,6 0 0-15,17-17 0 16,-21 25 1-16,21-25 0 16,0 0-1-16,34 15 0 15,-7-11 0-15,8-4 0 16,0 0-1-16,9 0 0 16,-3-4-3-16,5 14-5 15,-21-8-32-15,10-2 1 0,-14-4-1 16,-4 4 1-16</inkml:trace>
  <inkml:trace contextRef="#ctx0" brushRef="#br0" timeOffset="300226.5598">8793 1319 21 0,'0'0'31'0,"25"-5"2"16,-25 5-4-16,0 0-14 16,39-2-3-16,-39 2-1 15,44 0-3-15,-17-4-2 16,14 10-3-16,1-12 0 16,8 6 0-16,1-8-1 0,4 1-1 15,-6-9 1-15,-5 1 0 16,-7-6-1-1,-10 2 1-15,-18-4-2 16,-9 3 2-16,-11 3-3 0,-14 0 0 16,-2 13-6-16,-18-8-28 15,13 7-1-15,1-1-1 16,6-2 0-16</inkml:trace>
  <inkml:trace contextRef="#ctx0" brushRef="#br0" timeOffset="301367.2305">14977 1596 26 0,'0'0'33'0,"-17"9"1"16,17-9 1-16,0 0-18 0,0 0-1 16,31-11-5-16,-18-9-2 15,24 15-4-15,-3-13 0 16,18 13-2-16,1-9 0 15,6 9-1-15,1 1-1 16,-2 2-1-16,-2 4-1 16,-8 0-2-16,2 11-5 15,-27-24-12-15,4 16-17 16,-9 1 0-16,-18-6 0 16,0 0 0-16</inkml:trace>
  <inkml:trace contextRef="#ctx0" brushRef="#br0" timeOffset="301601.6138">14975 1751 55 0,'39'17'35'0,"-5"-19"1"16,17-2 0-16,14 8-27 15,-5-17 0-15,17 13-3 16,-6-8-3-16,1 2-2 16,-3 3-3-16,-15-13-7 15,6 20-15-15,-21-8-12 0,-12-3 0 16,-10 3 0-16</inkml:trace>
  <inkml:trace contextRef="#ctx0" brushRef="#br0" timeOffset="302601.8131">15706 1152 26 0,'23'-5'36'16,"-23"5"1"-16,0 0-1 15,2 30-15-15,-35-22-1 16,22 40-4-16,-39-12-4 16,13 34-4-16,-23 1-2 15,0 21-1-15,-13 4 0 16,4 11-2-16,1-7-1 15,7-3 0-15,6-8-2 16,7-11 1-16,10-10-2 16,7-21-1-16,13-4-3 0,-1-34-7 15,17 10-29-15,2-19-1 16,0 0 1-16,0 0-1 16</inkml:trace>
  <inkml:trace contextRef="#ctx0" brushRef="#br0" timeOffset="304758.3687">16618 1235 29 0,'0'0'33'16,"0"0"1"-16,10-19-1 15,-10 19-15-15,0 0-4 16,0 0-2-16,0 0-4 16,16 25-1-16,-7 2-2 15,-7-4-1-15,6 13 1 16,-6-5-2-16,5 15 1 15,-8-6-3-15,4 2 1 16,-5-7-1-16,2-3-1 16,0-3 0-16,0-8-1 15,0-2 0-15,0-19-2 16,6 23-5-16,-6-23-17 16,0 0-14-16,-4-19 1 0,4 19-2 15,16-30 2-15</inkml:trace>
  <inkml:trace contextRef="#ctx0" brushRef="#br0" timeOffset="305117.7619">17097 1241 53 0,'0'0'36'0,"29"-10"3"0,-29 10-1 16,0 0-22-16,19 15-3 15,-19-15-5-15,-8 50-1 16,-7-19-2-16,1 19 0 16,-7 0-3-16,0 7 1 15,-6-1-1-15,2 0-1 16,-2-7 0-16,4-4-1 15,3-7 0-15,1-7 0 16,6-5-1-16,13-26-1 16,-16 33-1-16,16-33-2 15,-6 19-4-15,6-19-10 16,0 0-21-16,-7-21 0 0,7 21 0 16,9-21 1-16</inkml:trace>
  <inkml:trace contextRef="#ctx0" brushRef="#br0" timeOffset="305586.5287">17049 1553 30 0,'19'-23'34'0,"10"8"2"16,0 2 0-16,-4-16-16 16,25 31-3-16,-23-20-4 15,19 24-2-15,-19-12-4 16,10 20 0-16,-16-8-2 15,2 13-1-15,-13-2-1 0,-6 10 0 16,-12 0-1-16,-4 5-1 16,-9-1 0-16,-6 2 0 15,-4-1-1 1,-1-3 0-16,-1-2 0 0,0-8-1 16,4-4 1-16,4-1 0 15,8-6 0-15,17-8 0 16,-20 7 0-16,20-7 0 15,0 0 0-15,0 0 0 16,0 0 0-16,0 0 0 16,18 6 0-16,-18-6 1 15,31-4-1-15,-6 2 1 16,-2-3-1-16,6 1 1 0,-2 4-1 16,2-6 1-16,-2 2-1 15,-2 4 1 1,-4-2-2-16,-21 2 1 15,29 8-1-15,-29-8-1 0,17 8-1 16,-17-8-3-16,16 28-9 16,-16-28-26-16,0 0-1 15,0 0 1-15,0 0 1 16</inkml:trace>
  <inkml:trace contextRef="#ctx0" brushRef="#br0" timeOffset="306492.966">17583 1519 51 0,'-23'-19'34'16,"23"19"-5"-16,0 0-4 15,-16-27-4-15,16 27-5 16,0 0-3-16,0 0-4 15,0 0-2-15,0 0-1 0,4 17-2 16,4 2 0-16,-8-1 0 16,8 10-1-16,-3 5 0 15,3 3-1-15,-4 3-1 16,4-5 1-16,-3-3 0 16,-1-4-2-16,-2-2 1 15,-2-25-1-15,2 23 0 16,-2-23 0-16,0 0 1 0,0 0-1 15,0 0-1 1,-8-21 1-16,5 1-1 16,1 1 1-16,2-4-1 15,2-6 1-15,1-1-1 0,5 5 1 16,4-2-1-16,3 4 1 16,4 6 0-16,5 1 1 15,1 7-1-15,4 7 0 16,-2 6 0-16,-2 3 1 15,-2 9 0-15,-4 5-1 16,-3 6 1-16,-5 1 0 16,-3 5 0-16,-6 2-1 15,-6-7 1-15,0 1-1 16,-2-8 0-16,0-3 1 16,6-18-1-16,0 0 0 15,-23 13 1-15,23-13-1 16,-4-17 0-16,8-1 0 0,0-5 0 15,0-2-1-15,4 1 1 16,3-9 0-16,3 4 0 16,5 0-1-16,2 4 2 15,2 8-1-15,3 6 0 16,1 3 1-16,0 10-1 16,0 11 0-16,-2 5 1 15,-6 7-1-15,-2 1 0 16,-3 1 0-16,-5 2 0 15,-3 2 0-15,-2-6 0 16,-4-2-1-16,-2-6-1 16,2-17-1-16,-4 23-2 15,4-23-6-15,0 0-30 0,0 0-2 16,0 0 1-16,-11-21 1 16</inkml:trace>
  <inkml:trace contextRef="#ctx0" brushRef="#br0" timeOffset="307071.1166">18578 1306 51 0,'17'-21'37'0,"-17"21"1"16,0 0-11-16,-19 2-5 15,25 23-6-15,-29-25-5 16,9 23-4-16,-9-6-1 16,4 18-1-16,-2-5-2 15,5 9 1-15,-1 1-2 0,7 4 1 16,8 0-1-16,4 4 0 16,4-2 0-1,6-2 0-15,-3-4-1 16,7-3 1-16,-1-3-1 0,4-3 0 15,-1-8 1-15,1 0-1 16,-2-11 0-16,-17-12 0 16,33 17 0-16,-33-17 0 15,23 6-1-15,-23-6 0 16,0 0 1-16,22-6-2 16,-22 6 1-16,0 0 0 15,0 0 0-15,0 0-1 0,0 0 0 16,15-17-2-1,-15 17-2-15,6-23-6 16,-6 23-32-16,15-23-1 16,-15 23 1-16,-2-35 0 15</inkml:trace>
  <inkml:trace contextRef="#ctx0" brushRef="#br0" timeOffset="307571.1349">18817 1505 2 0,'0'0'17'0,"0"0"-2"16,0 0-13-16,0 0-3 15,0 0-2-15,0 0-3 16,0 0-1-16,0 0-4 16,0 0 4-16</inkml:trace>
  <inkml:trace contextRef="#ctx0" brushRef="#br0" timeOffset="308086.8991">18806 1488 35 0,'0'0'34'15,"0"0"2"-15,0 0-8 16,-4-31-5-16,4 31-5 16,0 0-4-16,0 0-3 15,0 0-3-15,0 0-2 16,6-21 0-16,-6 21-2 15,0 0 0-15,0 0-1 16,0 0-1-16,21 27 0 16,-21-27 0-16,15 37 0 0,-7-14-2 15,2 0 1-15,-1 4 0 16,1-1-1 0,0-3 1-16,-1-1-1 15,-9-22 0-15,18 30 1 0,-18-30-1 16,0 0 1-16,21 10 0 15,-21-10-1-15,0 0 1 16,19-25-1-16,-19 25 0 16,14-33 1-16,-7 14-1 15,-1-4 0-15,2 2 0 16,1 0 0-16,-1-4 1 16,4 0-1-16,-3 2 0 15,-1 0-1-15,2 4 1 16,-6 2-1-16,7-1 0 15,-11 18-2-15,10-21-1 16,-10 21-3-16,0 0-9 16,0 0-26-16,0 0-1 0,0 0 1 15,0 0 0-15</inkml:trace>
  <inkml:trace contextRef="#ctx0" brushRef="#br0" timeOffset="309805.7143">19334 1659 50 0,'18'-31'36'0,"-15"14"1"16,-3 17-4-16,-11-38-17 16,11 38-2-16,-10-23-4 15,10 23-3-15,-25-16-2 16,25 16-1-16,-36-4-1 0,14 10-1 16,-3 4 0-16,6 5 0 15,-2 6-1-15,7 10 1 16,3 3-1-16,3 5 0 15,6 1-1-15,2 8 1 16,4-4 0-16,2 10-1 16,-1-6 1-16,1-6-1 15,-2 0 1-15,-2 0 0 16,-2-5-1-16,-4-5 1 16,-2-3-1-16,-1-10 0 15,-5-1 0-15,12-18-2 16,-21 23-1-16,21-23-2 15,-21 9-9-15,21-9-27 0,-27-17 1 16,13-2-2-16,4-6 2 16</inkml:trace>
  <inkml:trace contextRef="#ctx0" brushRef="#br0" timeOffset="309993.412">19039 1862 61 0,'39'-4'37'16,"-18"-1"0"-16,6 7-1 16,-4 5-24-16,-2-18-7 15,6 7-5-15,2 10-9 16,-29-6-26-16,35-14 0 0,-16 1-2 16,-3-4 0-16</inkml:trace>
  <inkml:trace contextRef="#ctx0" brushRef="#br0" timeOffset="311087.195">19795 1596 47 0,'0'0'37'0,"0"0"0"15,20-20 0-15,-20 1-22 16,32 23-6-16,-32-4-2 15,39-11-4-15,-18 7-2 16,0 2-3-16,4 11-8 16,-25-9-25-16,18 0-3 15,-18 0 1-15,19-3 0 16</inkml:trace>
  <inkml:trace contextRef="#ctx0" brushRef="#br0" timeOffset="311540.3345">20117 1421 76 0,'23'-4'40'0,"-23"4"1"15,18 2 0-15,3 12-29 16,-21-14-3-16,10 19-3 15,-6 4-2-15,5 6 0 16,-5 1-2-16,6 7 0 16,-3-3 0-16,5 1-1 0,-2 1 0 15,1-5 0-15,3-10-1 16,-3-2 0-16,-11-19 1 16,25 17 0-16,-25-17-1 15,25-3 0-15,-25 3 0 16,27-31 0-16,-13 8 0 15,3-6 0-15,-3-5 0 16,1-5 0-16,5 1 0 16,-5-2-1-16,4-1 1 15,-1 5-1-15,-1 5 0 16,-4 2-1-16,3 10 0 16,-8 0-3-16,-8 19-1 15,15-23-6-15,8 29-29 0,-23-6-1 16,0 0 1-16,0 0 1 15</inkml:trace>
  <inkml:trace contextRef="#ctx0" brushRef="#br0" timeOffset="311805.976">20652 1778 85 0,'7'25'42'0,"5"7"-1"0,-8-9 1 15,9 16-32 1,-15-12-3-16,6 3-3 16,-6-5-2-16,2-2 0 15,0-2-2-15,0-21-1 0,-2 21-1 16,2-21-3-16,0 0-7 15,0 0-29-15,0 0 0 16,0 0-1-16,-4-38 1 16</inkml:trace>
  <inkml:trace contextRef="#ctx0" brushRef="#br0" timeOffset="311978.7896">20746 1538 84 0,'0'-21'38'16,"0"21"-1"-16,-2-35-8 16,2 35-25-16,0 0-6 0,0 0-28 15,0 0-7-15,0 0 1 16,0 0-2-16</inkml:trace>
  <inkml:trace contextRef="#ctx0" brushRef="#br0" timeOffset="313056.9453">21489 1028 52 0,'0'0'40'16,"0"0"-2"-16,27-16 2 0,-27 16-24 15,17 4-4-15,-17-4-3 16,17 35-3-16,-11-8 0 15,12 15-2-15,-11 6 1 16,7 7-3-16,-8 5 2 16,3 9-2-16,-7-2 1 15,-4 8-2-15,-5-4 0 16,-7 0 0-16,-3-2-1 16,-6-2 1-16,-4-6-2 15,-8-5 1-15,0 2-3 16,-4-16-2-16,11 15-10 15,-11-20-28-15,8-3 1 16,-6-11-2-16,9 0 1 0</inkml:trace>
  <inkml:trace contextRef="#ctx0" brushRef="#br0" timeOffset="317426.1371">21882 1227 32 0,'-23'4'32'15,"23"-4"1"-15,0 0-10 16,-33-15-5-16,33 15-3 0,-17-17-4 16,17 17 0-16,0 0-4 15,-10-20 0-15,3 3-2 16,7 17 0-16,9-19-2 15,9 11 0-15,5-3 0 16,13 1-1-16,9 1-1 16,13 3 0-16,1 0 0 15,5 4 0-15,-4 2 0 16,-8 6-1-16,-10 3 1 16,-11 9 0-16,-17 5 2 15,-20 7-2-15,-17 5 1 16,-8 3-1-16,-10 1 2 15,1 1-2-15,-6-6 1 0,3-1-1 16,6-10-1-16,9-6 1 16,8-5 0-16,20-12 0 15,0 0 0-15,0 0 0 16,27 4-1-16,8-6 1 16,9-4-1-16,8 2 0 15,6 0 0-15,2 2-1 16,4 4-2-16,-10-7-3 15,17 1-37-15,-34 0 1 16,-10 4-1-16,-27 0-1 16</inkml:trace>
  <inkml:trace contextRef="#ctx0" brushRef="#br0" timeOffset="321020.5202">16289 1691 65 0,'0'0'38'15,"0"0"0"-15,-2-17-11 16,2 17-12-16,0 0-2 16,0 0-3-16,0 0-1 15,0 0-3-15,5-23-1 16,-5 23 0-16,16-21-1 16,5 8-2-16,6-5 1 15,18-1-2-15,14 0 1 16,26 4 0-16,21-1-1 15,31 5 1-15,27 1-1 0,35 8 1 16,26 2 0-16,32 6 0 16,30 0-2-16,34-2 0 15,24 0 0-15,25 3 0 16,14-1 0-16,2-2 0 16,-10-2 0-16,-12 2 0 15,-22-1 0-15,-43 1 0 16,-41 4 0-16,-49 0 0 15,-47-3 0-15,-41 5 0 16,-30-4 0-16,-35-2 0 16,-24-6 0-16,-32 2 0 15,0 0 0-15,10-29 0 16,-10 29 0-16,-35-37 0 0,12 28-7 16,-31 1-37-16,21 2-2 15,-7 1 0-15,-1 10-1 16</inkml:trace>
  <inkml:trace contextRef="#ctx0" brushRef="#br0" timeOffset="380838.7455">22881 1344 36 0,'-9'-48'32'0,"7"21"1"0,-29-15-1 16,2 0-28-16,-15 19 0 16,-20-6-1-16,-11 8 1 15,-29-15 0-15,-22 11 0 16,-30-15-1-16,-18 5 2 16,-28-7-1-16,-16 5 0 15,-27-7-1-15,-15 6 0 16,-16 0-1-16,-16 5-1 15,-16 6 1-15,-10 10-1 0,-14 5 0 16,-4 10 0-16,-11 6 0 16,2 13-1-16,0 6 1 15,7 12 0-15,16 5-2 16,15 8 2-16,20 6 1 16,24 9-1-16,32 8 1 15,34 6-2-15,35 5 1 16,45 5-1-16,36 5 2 15,46 8-2-15,39 3-1 16,42 5 2-16,37-1-1 16,38 6 1-16,32-5 0 15,34 1 1-15,23-11 0 0,39 1 0 16,21-10 1-16,35-5-1 16,25-15 0-16,28-9 0 15,22-16-1-15,20-14 1 16,14-16-1-16,3-20 0 15,5-19-1-15,-3-21 2 16,-14-17-2-16,-15-16 1 16,-24-21 0-16,-26-15-1 15,-36-17 1-15,-38-10-1 16,-50-13 0-16,-54-5 0 16,-59-4 0-16,-65-5 0 15,-70-8 0-15,-67 12 1 16,-61 14-1-16,-62 7 0 0,-50 13 0 15,-44 18-1-15,-27 19 0 16,-26 16-4 0,16 55-12-16,0-2-24 15,20 23 0-15,20 15-1 0,33 27 1 16</inkml:trace>
  <inkml:trace contextRef="#ctx0" brushRef="#br0" timeOffset="398522.4164">3022 4922 1 0,'-2'-25'24'16,"16"6"-6"-16,-14 19-1 16,8-35-3-16,-8 35 0 0,-2-25-2 15,2 25-1-15,-35-4-2 16,16 12-3-16,-12 2-2 15,6 1-1-15,3 2-1 16,22-13-1-16,-15 23 1 16,32-15-1-16,16-6 0 15,19 4 1-15,12 0 0 16,11 9 0-16,-3-4 2 16,3 12-1-16,-15-1 1 15,-6 12 0-15,-27-5 0 16,-8 9-1-16,-25-7 2 15,-7-2-2-15,-18-4-1 16,-2-6 1-16,-10-10-1 0,7-7 0 16,1-11 0-16,8-9-1 15,10-6 1-15,13-7-2 16,6-11-1-16,15-4 1 16,10-2-1-16,4 0 0 15,8 4-1-15,-5-1 1 16,3 5-2-16,-8 4 2 15,0 11-2-15,-12 2-1 16,1 9-1-16,-13-3-1 16,13 13-5-16,-18 4-2 15,19-15-1-15,-17-2-1 16,19 17 3-16,-21 0 3 16,29-21 4-16,-29 21 5 0,27-22 5 15,-8 24 5-15,-19-2 3 16,22 2 0-16,-22-2 1 15,1 25-2-15,-1-25-2 16,-17 50-2-16,-6-19-3 16,9 15 0-16,-9-6-2 15,6 6 0-15,2-8 0 16,9 1-2-16,6-12 1 16,11-8-1-16,12-17 0 15,8-16 0-15,6-9-1 16,5-5 1-16,-3-13-2 15,-2-3 2-15,-6-6-1 0,-6-1 0 16,-14 6 0-16,-11 3 1 16,-9 6-1-16,-9 5 0 15,-3 8-1-15,-2 6-1 16,4 9-1-16,-3 8-2 16,22 0-2-16,-19 17-5 15,36 6-17-15,-17-23-8 16,24 33 1-16,-5-18 1 15</inkml:trace>
  <inkml:trace contextRef="#ctx0" brushRef="#br0" timeOffset="399022.4339">3962 4569 22 0,'23'-14'32'16,"-6"-3"1"-16,2 0 0 15,10 9-16-15,-19-13-5 16,21 19-3-16,-31 2-2 15,42-8-2-15,-21 12-1 16,6 12-1-16,-1-1 0 16,2 10 0-16,-2 2-1 15,1 3 0-15,-4 3-1 16,-2 0 1-16,-4-3-1 16,-3 5 0-16,-10-6-1 15,-4-3 1-15,-8-4 0 16,-4 3 1-16,-11-12-1 15,-2-3 0-15,-4-5 0 0,-2-3-1 16,0-4-1-16,1-5 0 16,3 1-1-16,-4-17-3 15,31 23-3 1,-48-40-8-16,38 20-14 0,-15-12-6 16,6 5 5-16,-18-17 9 15,21 19 10-15,-18-13 7 16,5 1 7-16,11 12 10 15,-10-11 16-15,26 9 7 16,5-12-4-16,36 18-8 16,-6-23-7-16,40 23-8 15,8-11-2-15,25 12-2 16,2 3-2-16,6 8-1 0,-2 12-4 16,-16-1-6-1,-7 19-28-15,-25 0-1 16,-22 6-1-16,-21-2 0 15</inkml:trace>
  <inkml:trace contextRef="#ctx0" brushRef="#br0" timeOffset="399866.3714">8147 5286 35 0,'29'-29'31'16,"-17"8"-3"-16,-12 21-4 16,-47 16-3-16,1 47-3 15,-52 8-4-15,-12 50-4 16,-46 19-3-16,-22 44 0 0,-30 29-3 15,-16 19 1-15,-4 4-2 16,9-10-1-16,2-17 0 16,23-15-1-16,24-27-2 15,33-35-1-15,44-28-4 16,36-41-34-16,24-26 0 16,33-37 0-16,0 0-2 15</inkml:trace>
  <inkml:trace contextRef="#ctx0" brushRef="#br0" timeOffset="403022.9492">18418 5631 48 0,'12'-17'35'0,"-12"17"1"15,-22 44-11-15,-53-3-6 16,-6 62-2-16,-56 10-6 15,-15 60-3-15,-45 25-2 16,-27 37-1-16,-28 13-1 16,3 17-1-16,4-6-1 15,19-16-1-15,26-28-1 0,36-44-1 16,40-37-2-16,43-57-6 16,62-35-30-16,19-42 0 15,46-46-1-15,12-27-1 16</inkml:trace>
  <inkml:trace contextRef="#ctx0" brushRef="#br0" timeOffset="409493.1094">12227 4603 24 0,'0'0'35'0,"0"0"1"16,17-25 0-1,-13 8-15-15,-4 17-8 0,0 0-4 16,-6 35-1-16,-13-18-2 15,7 10-3-15,-9 1 0 16,5 5 0-16,-1 0-1 16,4-1 0-16,3-9-1 15,10-5 1-15,0-18-1 16,17 15 0-16,1-15 1 16,5-4-1-16,2-4 1 15,6-1-1-15,-4 1 0 16,9-1 0-16,1-1-1 0,0 2 1 15,-3 4-2 1,1-1 0-16,0 1-1 16,-6-4-2-16,4 10-2 0,-33-2-3 15,44 4-15-15,-44-4-15 16,19-12 1-16,-19 12-1 16,2-21 2-16</inkml:trace>
  <inkml:trace contextRef="#ctx0" brushRef="#br0" timeOffset="409696.2421">12595 4605 63 0,'0'0'37'16,"0"0"2"-16,0 0-1 15,0 0-26 1,0 0-4-16,4 37-2 16,-10-16-2-16,2 6-1 15,-5 7-1-15,1 4-1 0,-2 3-1 16,1-5-2-16,3 3 0 15,-4-11-3-15,14 11-7 16,-16-18-27-16,12-21 1 16,0 0-2-16,0 0 2 15</inkml:trace>
  <inkml:trace contextRef="#ctx0" brushRef="#br0" timeOffset="410008.7528">12715 4672 59 0,'0'0'37'16,"0"0"2"-16,-2 18-2 0,11 8-23 16,-26-4-6-16,15 10-3 15,-4-1-1-15,8 3-2 16,2-1-1-16,11-4-1 16,7-6 1-16,7-10-1 15,5-13 0-15,5-13 1 16,-2-12 0-16,-1-4-1 15,-5-7 1-15,-2-5 0 16,-10-3 0-16,-5 2 0 16,-12 0 0-16,-6 11-1 15,-4 8 0-15,-3 6-2 16,11 17 0-16,-31-17-5 16,31 17-18-16,-22 23-14 0,22-23 0 15,-17 30-1-15,9-12 1 16</inkml:trace>
  <inkml:trace contextRef="#ctx0" brushRef="#br0" timeOffset="410415.0095">13428 4490 76 0,'0'0'38'16,"21"-6"1"-16,-21 6-1 0,0 0-31 16,8 20-2-16,-6 3-2 15,-4 1 0-15,4 9-1 16,-2 4-1-16,6 1 0 16,-2 8 0-16,3 0-1 15,-1-2 0-15,2-2 2 16,-2-3-2-16,-2-3 1 15,-2-5 0-15,-2-4 0 16,-6-10 0-16,6-17 0 16,-20 25 1-16,20-25-1 15,-34 13 1-15,12-13-2 16,-3-2-1-16,-4-3 0 16,2-5-2-16,-7-9-3 0,13 13-11 15,-14-28-24-15,4-5 1 16,-6-7-2-16,1-4 3 15</inkml:trace>
  <inkml:trace contextRef="#ctx0" brushRef="#br0" timeOffset="410602.5397">12857 4530 76 0,'0'0'40'16,"41"-19"1"-16,5 4 0 15,33 3-31-15,0-9-3 16,23 4-2-16,5-8 0 15,-3 8-3-15,-6 1-1 16,-13 5-2-16,-10 5-1 0,-23 0-5 16,-2 18-29-1,-32-1-5-15,-16 11-1 16,-16-1 0-16</inkml:trace>
  <inkml:trace contextRef="#ctx0" brushRef="#br0" timeOffset="423669.3583">3215 11835 23 0,'23'0'33'16,"-23"0"0"-16,-4-21-10 15,4 21-4-15,0 0-4 16,0 0-2-16,0 0-4 15,0 0-2-15,0 0-1 16,8 23-1-16,-8-23-1 16,-15 44 0-16,3-19 0 15,3 5-1-15,-1 1-2 16,2 0 1-16,2-6-2 16,3-6 1-16,3-19 0 15,7 23 0-15,-7-23 0 16,21-4 0-16,-21 4 0 15,37-21 0-15,-14 6-1 0,6-6 1 16,2 1-1-16,0 3 0 16,2-2 0-16,-2 7 0 15,-3-1-1-15,-2 3 1 16,-1 5-2-16,-8-1-1 16,4 6-1-16,-21 0-3 15,33-4-8-15,-33 4-24 16,0 0 0-16,15-19-1 15,-15 19 2-15</inkml:trace>
  <inkml:trace contextRef="#ctx0" brushRef="#br0" timeOffset="423966.2291">3591 11635 53 0,'0'0'38'15,"6"-21"0"-15,-6 21 1 0,0 0-26 16,0 0-4-16,2 27-1 16,8 9-2-16,-10-3-2 15,7 13 0-15,-3 2-1 16,2 2 0-16,-4-2-1 16,2-2-1-16,-2-8-1 15,0-9 0-15,1-2-1 16,-3-10-1-16,0-17-2 15,4 21-1-15,-4-21-4 0,0 0-10 16,2-17-21-16,-2 17 0 16,-2-31 0-1,0 12 1-15</inkml:trace>
  <inkml:trace contextRef="#ctx0" brushRef="#br0" timeOffset="424325.926">3854 11685 75 0,'7'29'38'0,"-9"-2"0"0,-5-2-10 16,3 19-18 0,-15-6-3-16,17 12-2 15,-6-6-1-15,6 2-2 16,4-7-1-16,8-5 0 15,7-11 0-15,6-9-1 0,4-13 2 16,-2-6-2-16,0-11 1 16,0-9 0-16,-4-7 0 15,-3-8 0-15,-7-8 0 16,-5-2 0-16,-8-2 0 16,-4 4 0-16,-7 4 0 15,-4 2-1-15,-3 7 0 16,-1 4-1-16,0 8 0 0,0 2-2 15,21 21-3 1,-33-25-5-16,33 25-28 16,0 0-1-16,0 0 0 15,0 0-1-15</inkml:trace>
  <inkml:trace contextRef="#ctx0" brushRef="#br0" timeOffset="424872.8288">4563 11489 46 0,'14'-17'37'0,"-14"17"2"15,0 0-2-15,-8-19-20 16,8 19-7-16,0 0-3 16,6 29-2-16,-6-29 0 15,0 36-3-15,2-9 0 16,6 8 1-16,-1 1-2 15,7 6 1-15,-3-1-1 16,5-3 0-16,-3 2-1 16,1 0 1-16,-1-1-1 15,-3-7 1-15,-6-3 0 0,-2-2 0 16,-10-6 1-16,-2 0-1 16,10-21 1-16,-34 27-1 15,11-19 0-15,-1-1 0 16,-5-5-1-16,2-4 0 15,-3-1 0-15,1-5 0 16,2-2-2-16,-2-7-1 16,9 0-1-16,-3-12-1 15,14 12-5-15,-22-18-30 16,25-1-1-16,-7-6-1 16,5 3 2-16</inkml:trace>
  <inkml:trace contextRef="#ctx0" brushRef="#br0" timeOffset="425107.1982">4102 11507 74 0,'-15'-23'41'16,"15"23"0"-16,40-44 0 16,14 21-32-16,6-16-2 15,25 7-1-15,2-11-1 16,11 7-1-16,-3-2-2 15,-6 5-1-15,-16 6 0 16,-17 6-3-16,-10 6-2 16,-25-3-9-16,-21 18-29 15,0 0 0-15,-9 18-2 0,-11-5 1 16</inkml:trace>
  <inkml:trace contextRef="#ctx0" brushRef="#br0" timeOffset="429185.8811">10655 7667 49 0,'0'0'25'0,"0"0"-2"15,0 0-2-15,-6 21-5 16,-27 4-3-16,10 30-3 15,-27 9-4-15,0 31 1 16,-28 17-2-16,-1 28 0 16,-21 9-1-16,-2 28-1 15,-14 7-1-15,-5 10 0 16,-7-8 0-16,3 4-1 16,0-18 2-16,5-11-3 15,6-19 2-15,8-21 0 16,4-21-1-16,11-18 0 15,8-13 0-15,14-19 0 16,7-13 0-16,14-8 0 0,5-12-1 16,13-4 1-16,4-9-1 15,26-4 0-15,-28 0 0 16,28 0 0-16,-18-6 0 16,18 6-1-16,0 0-1 15,-13-21-1-15,13 21-1 16,2-23-5-16,15 27-11 15,-17-4-19-15,17-25 1 16,-17 25 0-16,20-23 0 16</inkml:trace>
  <inkml:trace contextRef="#ctx0" brushRef="#br0" timeOffset="429592.1522">8625 9976 38 0,'-9'-29'35'0,"3"12"1"0,-4-2 1 16,1-4-18-16,9 23-7 15,0 0-3-15,-20 19-2 16,3-2-1-16,6 27-2 16,-11 0 0-16,5 16-1 15,-8-4-1-15,0 11 1 16,-4-4-2-16,2 0 1 15,0-1 0-15,6-5-1 16,1-9 0-16,5-2 0 0,3-9 0 16,7-12-1-16,3-6 1 15,2-19-1-15,0 0 1 16,32 4-1 0,-10-22 1-16,3-1-1 0,2-6 1 15,6-4 0-15,5 3-1 16,1-5 0-16,-1 4-1 15,5-2 0-15,-1 8-1 16,-3-6-2-16,1 14-3 16,-11-18-8-16,14 12-25 15,-15-4-1-15,1 2 0 16,-5-6 1-16</inkml:trace>
  <inkml:trace contextRef="#ctx0" brushRef="#br0" timeOffset="430686.1727">10352 7895 25 0,'0'0'28'15,"-20"23"-2"-15,20-23-6 16,0 0-3-16,-21 9-2 16,21-9-1-16,0 0-3 15,-2 23-3-15,2-23-1 16,0 0-1-16,0 0-2 16,0 0 1-16,0 0-2 15,0 0 0-15,0 0 0 16,0 0-1-16,25-5 0 15,0-13-1-15,2-8 1 0,8-3-1 16,4-8 0-16,5-1 0 16,2-2-1-16,-3-1 1 15,-1 5-1-15,-1 3 1 16,-3 3-1-16,-1 5 0 16,-2 2 1-16,-6 7 0 15,-2-1 0-15,-4 9-1 16,-4 3 2-16,-2 10 0 15,-17-5 0-15,18 35 0 16,-16-6 0-16,-4 11 0 16,-2 6 0-16,2 8 0 15,-4 0 0-15,0 3-1 16,3-5 0-16,-1-2 0 0,2-8 0 16,0-6 0-16,2-7-1 15,0-8 0-15,0-4-1 16,0-17-1-1,13 22-4-15,-13-22-34 0,0 0-1 16,18 5-1-16,-18-5-1 16</inkml:trace>
  <inkml:trace contextRef="#ctx0" brushRef="#br0" timeOffset="444916.1217">13623 12533 7 0,'-8'-23'21'0,"26"25"0"16,-26-21-1-16,8 19-21 15,0 0-1-15,10-19 0 16,-10 19-1-16,0 0 0 16,0 0 0-16,0 0-2 15,0 0 1-15,0 0 0 16,0 0 1-16,0 0-1 15,0 0 2-15,13-18 1 16,-13 18 3-16,0 0 1 0,0 0 2 16,21-11 1-16,-21 11 0 15,20-6 2-15,-3 2 1 16,-17 4 1-16,37-8 1 16,-37 8 0-16,40-13 2 15,-28-4-1-15,17 13 1 16,-22-19-1-16,15 19 0 15,-22-19-1-15,0 23-1 16,0 0-2-16,0 0-1 16,0 0-1-16,-33 33 1 15,-4 3-3-15,2 16 0 16,-3 4-1-16,5 7-1 16,4 0 0-16,16-1-1 0,11-11 0 15,17-14 0-15,16-12-1 16,17-20 1-16,8-14 0 15,14-16 0-15,1-15 0 16,-2-10 1-16,-5-12-1 16,-6-1 0-16,-12-6 0 15,-17 4 0-15,-19 5 0 16,-22 7-1-16,-21 9 0 16,-19 9-2-16,-9 14-3 15,-28-4-15-15,8 21-22 16,-4 8-1-16,6 4-1 15,4 7 0-15</inkml:trace>
  <inkml:trace contextRef="#ctx0" brushRef="#br0" timeOffset="491774.8346">18048 14029 5 0,'27'-17'33'0,"-27"17"1"15,11-21-8-15,-11 21-4 0,0 0-1 16,22 17-2-16,-22-17-4 15,-10 33-5-15,-4-14-3 16,12 21-2-16,-13 0-1 16,9 12-1-16,-3-2 0 15,7 6 0-15,6-3-2 16,9-3 1-16,10-8-1 16,12-11 0-16,11-10-1 15,8-11 1-15,6-8 0 0,4-14-1 16,1-11 1-1,-3-7-1-15,-10-11 1 16,-6-9 0-16,-13-5 0 16,-10-5 0-16,-17-5 0 0,-12 4 0 15,-17 1 0-15,-14 5 0 16,-7 7-1-16,-12 7 0 16,-2 16-3-16,-9 1-3 15,20 24-27-15,-14 0-8 16,5 5-1-16,6 9 0 15</inkml:trace>
  <inkml:trace contextRef="#ctx0" brushRef="#br0" timeOffset="495103.591">19026 14208 43 0,'0'0'32'16,"3"-23"-1"-16,-3 23-3 16,8-31-28-16,0 8-3 15,0-6 0-15,3 0 1 16,-7-11 2-16,-4-14 1 16,-8 1 3-16,-13-18 2 15,-2-4 1-15,-21-17 1 16,5 2 0-16,-17-24-1 15,4 1-1-15,-21-15-2 16,3-7 0-16,-18-10-1 16,-11-3-1-16,-20-6 0 15,-16 3 0-15,-22-10-1 16,-18 4 1-16,-18-5-1 0,-23 13 1 16,-19 3 0-16,-12 12-1 15,-16 5 1-15,-12 10-1 16,-21 16 2-16,-8 20-2 15,-13 14 0-15,-5 21-1 16,-2 16 2-16,-4 14-2 16,6 22 1-16,10 21-1 15,13 13 0-15,19 18 1 16,18 19-1-16,27 15 0 16,22 17 0-16,34 22 1 15,25 5 0-15,38 20 0 16,29 13 0-16,37 13 1 15,31 6-1-15,34 12 2 0,35 1 0 16,29 6-2-16,27 6 0 16,39 6 0-16,27 2 0 15,28-4 1 1,26-8-1-16,32-8-1 0,20-9-1 16,21-10 1-16,16-15 0 15,12-19 1-15,5-19-1 16,4-12 0-16,1-21-1 15,-3-23 2-15,-10-25-2 16,-9-29 2-16,-15-28-1 16,-12-32-1-16,-14-24 2 15,-18-34-1-15,-22-24 0 0,-32-25 1 16,-26-22 0-16,-34-22-1 16,-41-11 1-16,-45-12 0 15,-49-7 0 1,-53-9 0-16,-48 1 0 0,-53 4 0 15,-40 9 0-15,-37 16-2 16,-23 19-2-16,-31 4-2 16,5 38-10-16,-17 4-26 15,11 17-1-15,5 13-2 16,15 12 1-16</inkml:trace>
  <inkml:trace contextRef="#ctx0" brushRef="#br0" timeOffset="539968.4744">3724 14020 45 0,'0'0'34'0,"12"-33"1"16,7 10-1-16,10 4-27 0,-2-14 0 15,18 14 0-15,-9-12-1 16,14 18-1-16,-13-4-1 15,3 11-1 1,-11 4 1-16,-4 11-2 0,-25-9 1 16,14 43-1-16,-26-11 1 15,-7 12-2-15,-10 4 2 16,-4 4-1-16,-9 0 0 16,0-2 0-16,1-2-1 15,4-12 0-15,5-5 1 16,8-8 0-16,5-10-1 15,19-13 0-15,-21 18 1 0,21-18-1 16,0 0 0-16,0 0 0 16,21-6 0-16,-2 0-1 15,5 0 0 1,6 1 0-16,7-7 0 16,4 3-1-16,5 1-1 0,-4-8-2 15,8 9-1-15,-9-18-4 16,15 19-5-16,-23-36-11 15,21 11-14-15,-12-9-1 16,1 0 2-16,-3-10 5 16,10 13 19-16,-23-9 14 15,6 0 0-15,0 21 12 16,-16 0 22-16,-17 25 2 0,25-13 1 16,-23 36-3-16,-23-4-13 15,19 35-7 1,-29-8-4-16,20 19-3 15,-9-5-2-15,15 7 0 0,3-12-2 16,19-7-1-16,12-21 0 16,15-11-1-16,8-22 0 15,0-15 0-15,4-14 0 16,-6-15 0-16,-9-11 0 16,-10-6 1-16,-14-4-1 15,-11 2-1-15,-14 2 1 16,-9 9-1-16,-12 6 0 15,-6 10-1-15,-5 9 0 16,-3 10-2-16,7 16-3 16,-5-7-4-16,41 14-22 15,-23 23-10-15,23-23 0 16,14 31 0-16</inkml:trace>
  <inkml:trace contextRef="#ctx0" brushRef="#br0" timeOffset="540359.1118">5350 13588 70 0,'0'0'38'16,"29"-8"1"-16,-29 8 0 15,25 14-34-15,-3 11 1 0,-5-2-2 16,10 15 1-16,-4 2-2 16,4 8-1-16,-4 2 0 15,4 4 0-15,-6-6 0 16,-1 0 0-16,-9-4 0 16,-3-4 0-16,-12-7 0 15,-2-1 0-15,-7-9 0 16,-4-2 0-16,-10-7 0 15,-6-6-1-15,-2-5-1 16,-4-4-1-16,5-3-1 16,-7-17-3-16,10 9-5 15,-17-21-31-15,19-5-1 16,-4-12 0-16,6 0-1 0</inkml:trace>
  <inkml:trace contextRef="#ctx0" brushRef="#br0" timeOffset="540530.9896">5038 13613 78 0,'17'-31'41'16,"12"-5"1"-16,25 5 1 16,0-7-34-16,35 9-1 15,3-6-3-15,11 10-1 16,-5 4-3-16,-5 6-2 16,-1 15-9-16,-13-4-32 15,-13 4 0-15,-20 2-1 16,-13 4 0-16</inkml:trace>
  <inkml:trace contextRef="#ctx0" brushRef="#br0" timeOffset="543187.6058">14466 4502 38 0,'-52'-37'30'16,"7"20"0"-16,-32-14 0 15,-6 12-28-15,-5 8 0 16,-24 1 1-16,-4 12 0 16,-23 0 0-16,-9 15 1 15,-24 0 0-15,-2 20 0 16,-17-1 0-16,-7 27 0 15,-14 5 0-15,-6 18 0 0,-14 8-2 16,3 19 0-16,-7 12-1 16,-3 11-1-1,-8 6 0-15,-3 2 1 16,-5 9-1-16,-5 8 1 16,-10 6 0-16,-6 10 0 0,-8 1 0 15,4 6 1-15,-5 4 0 16,3 8-1-16,5-4-1 15,9 5 2-15,17-9-2 16,8-4 1-16,2-7-2 16,2-1 1-16,1-3 1 15,-3 2-1-15,-8-3 0 16,-5 5 1-16,-9-1-1 16,-1 4 0-16,4 6 2 15,5-5-2-15,1 3 1 16,12 4 0-16,7 0-1 15,13 4 1-15,6-6 0 0,6 7 0 16,2-5 0-16,11 6 0 16,10 0 0-16,9-8 0 15,13-8-1-15,12-11 1 16,14-8 0-16,22-11 0 16,14-15-1-16,24-15 1 15,16-14-1-15,22-14 1 16,24-13 0-16,23-10-1 15,17-17 0-15,27-14 0 16,21-9 0-16,22-10 1 16,19-15-1-16,25-9 1 15,19-11-1-15,21-14 1 16,16-12 0-16,19-14 0 0,24-11-1 16,18-11 1-16,22-16 0 15,21-14 0-15,18-14-1 16,14-13 1-16,15-6-1 15,16-13 0-15,7-9 1 16,3-9 0-16,6-18-1 16,4-10 1-16,0-5 0 15,10-13 0-15,7-9-1 16,5-12 1-16,6-7 0 16,3-7-1-16,-6 0 0 15,-2 2 1-15,-5-8-1 16,-16-2 1-16,-18 2-1 15,-7 1 1-15,-19-5-1 0,-18 2 1 16,-17 2 1-16,-26 2-2 16,-28 12 0-16,-27 9 0 15,-39 12 1-15,-48 16-1 16,-46 22 1-16,-50 24-1 16,-49 18-1-16,-48 25 2 15,-46 19 0-15,-43 24-2 16,-34 24-1-16,-37 14-7 15,8 22-31-15,-27 18-1 16,3 12-2-16,10 19 1 16</inkml:trace>
  <inkml:trace contextRef="#ctx0" brushRef="#br0" timeOffset="546172.4799">2962 17572 35 0,'0'0'32'15,"-17"23"1"-15,4 13-11 0,-11-13-10 16,21 31-1 0,-19-10-3-16,15 25 0 15,-13-7-3-15,9 11-1 16,-8-2 0-16,5-2-2 16,-3-10 0-16,1-7-1 0,-3-12 1 15,5-7-2-15,-1-12 3 16,15-21-2-16,-17 9 0 15,17-9-1-15,-2-46 1 16,8 0 0-16,5-13-1 16,6-18 0-16,3-7 0 15,5-10 0-15,2 4 1 16,4 3-1-16,0 9 1 16,3 11-1-16,-3 11 2 15,4 20-1-15,-6 9 1 16,2 21 0-16,-6 10 1 15,6 23 1-15,-6 13-2 0,4 21 1 16,-6 12 0-16,4 12-1 16,-4 1-1-16,4 6 1 15,-2-4-2-15,0-13 0 16,-2-10 0-16,-5-19 0 16,-1-9-2-16,-6-14 0 15,1-6-3-15,-12-17-2 16,17 8-13-16,-17-8-21 15,-11-27 1-15,-5 6-1 16,3 0 2-16</inkml:trace>
  <inkml:trace contextRef="#ctx0" brushRef="#br0" timeOffset="546484.9894">2849 18161 51 0,'0'0'38'0,"0"0"-2"16,38 8 2-16,-15-26-30 16,47 7-1-16,5-14 0 15,22 6-1-15,-3-8 0 16,8 6-2-16,-9-2 0 16,-12 9-1-16,-14 1 1 15,-17 13-1-15,-23 2-1 16,-27-2 0-16,12 19-1 15,-12-19 0-15,-23 27-1 0,23-27 1 16,-29 21-1-16,29-21 0 16,-25 13-2-16,25-13-3 15,0 0-14-15,0 0-22 16,0 0 0-16,-17-4-2 16,17 4 1-16</inkml:trace>
  <inkml:trace contextRef="#ctx0" brushRef="#br0" timeOffset="550310.8959">5267 17731 12 0,'10'-27'32'0,"-10"27"1"0,15-17 1 16,-15 17-15-16,31 8-6 15,-31-8-1-15,22 61-2 16,-21-19-1-16,13 24-2 16,-10-5-2-16,7 16 0 15,-7-4-3-15,4-2 0 16,-2-8-1-16,0-13-1 16,-1-8 1-16,1-8-2 15,0-7 1-15,-4-9-3 16,-2-18-1-16,0 0-4 15,0 0-18-15,9-25-11 16,-10-8 0-16,-13-9 0 16</inkml:trace>
  <inkml:trace contextRef="#ctx0" brushRef="#br0" timeOffset="550779.6676">5115 17816 37 0,'-12'-33'31'0,"22"6"0"15,4-4-1-15,9-5-25 16,25 15 0-16,4-10-1 16,16 16 1-16,-1-2-1 15,10 19 0-15,-7 1-1 16,-3 15 1-16,-19 5 0 16,-9 15 0-16,-26 2 0 15,-13 12-1-15,-21-6 0 0,-8 6 1 16,-15-10-2-1,0 2 0-15,-1-7-1 16,11-12 0-16,8-10-1 16,26-15 1-16,0 0-1 0,29-8-1 15,16-5 1-15,11-1 0 16,7 1 0-16,3 3 0 16,-1 8 0-16,-7 8 0 15,-9 10 1-15,-15 5 0 16,-20 6 0-16,-12 3 0 15,-20 1 0-15,-7 0 1 16,-15-3-1-16,-7-1 1 16,-3-6-1-16,-2-1-1 15,0-5 1-15,2-2-1 16,4-1-1-16,3-6-1 16,12 3-3-16,-5-15-9 0,18 12-23 15,1-6-1-15,17 0 0 16,0 0-2-16</inkml:trace>
  <inkml:trace contextRef="#ctx0" brushRef="#br0" timeOffset="551123.4233">6186 17752 54 0,'0'0'35'15,"-18"-2"1"-15,18 2-1 16,0 0-28-16,0 0-1 15,33-11-1-15,-2 9-2 16,5-6-1-16,7 1-2 16,1-1 0-16,-1-4-2 15,3 9-4-15,-23-17-13 16,6 20-17-16,-29 0 0 16,17 6 1-16,-17-6-1 0</inkml:trace>
  <inkml:trace contextRef="#ctx0" brushRef="#br0" timeOffset="551435.9385">6139 18138 47 0,'0'0'34'16,"21"19"1"-16,3-23-1 16,14 6-24-16,-7-21-2 15,17 13-1-15,-11-9-1 16,5 5-1-16,-9-5-1 15,-4 7-1-15,-10-1 1 16,-1 5-1-16,-18 4-1 0,0 0 0 16,0 0 0-16,0 0 0 15,0 0-1-15,0 0-1 16,0 0 0-16,0 0 0 16,0 0-1-16,-20 17 1 15,20-17-3-15,0 0 0 16,-13 21-5-16,-4-21-28 15,17 0-2-15,0 0-2 16,-18 12 1-16</inkml:trace>
  <inkml:trace contextRef="#ctx0" brushRef="#br0" timeOffset="552858.4795">6668 17564 53 0,'0'-25'37'0,"0"8"0"0,-2 0 0 16,21 21-26-16,-19-4-1 16,8 21-3-16,-2 4-1 15,7 21-1-15,-1 6-1 16,1 15-1-16,-1 4-1 16,-5 3 1-16,1-1-2 15,-2 0 0-15,-2-8 0 16,0-13 0-16,0-10-1 15,1-11-1-15,3-8-1 16,-8-23-1-16,27 10-2 16,-27-10-3-16,33-18-7 15,-25-12-25-15,7-1 1 0,-11-17-1 16,0-6 2-16</inkml:trace>
  <inkml:trace contextRef="#ctx0" brushRef="#br0" timeOffset="553155.3689">6762 17482 56 0,'0'0'34'0,"35"-8"1"15,0 16-1-15,15 23-28 16,2-1-2-16,15 22 0 16,-7 7-1-16,2 14 0 15,-18 4-1-15,-11 6 1 16,-21-5 0-16,-12 1 0 0,-23-12 1 15,-14-6 0-15,-17-13 0 16,0-9 0 0,-6-12-1-16,6-6-1 15,2-10 0-15,10-7 0 0,3-6-2 16,10-2 1-16,12 0-4 16,-5-7-2-16,22 11-24 15,0 0-10-15,-23-15-1 16,23 15-2-16</inkml:trace>
  <inkml:trace contextRef="#ctx0" brushRef="#br0" timeOffset="555833.3126">10115 17733 63 0,'11'-17'36'16,"-11"17"1"-16,19-12 0 15,-1 18-29-15,-18-6-1 16,29 10-1-16,-29-10 0 16,34 21-2-16,-34-21-1 0,31 25-1 15,-31-25 0 1,21 15 0-16,-21-15 0 16,0 0-1-16,20-19 0 15,-16 2-1-15,-6-6 1 0,-4 0 0 31,-6 0-1-31,-11 3 1 16,-13 11 0-16,-15 7-1 16,-10 11 1-16,-7 24 1 0,-3 15-1 15,-1 15 1-15,9 14-1 16,15 6 1-16,19 5-1 16,27-4-1-16,29-7 1 15,25-14-1-15,21-15 1 16,20-11 0-16,9-24-1 15,6-13-1-15,-4-8-2 16,-9-15-3-16,1-2-33 16,-38-13-2-16,-14 7-1 0,-23-9-1 15</inkml:trace>
  <inkml:trace contextRef="#ctx0" brushRef="#br0" timeOffset="558067.9261">12541 17664 34 0,'0'-21'33'15,"0"21"1"-15,2-31 0 16,-16 6-19-16,14 25-2 16,0 0-3-16,18 16-1 15,-18-16-1-15,2 44-2 16,-8-8-1-16,6 14-1 15,-4 0 1-15,2 8-2 16,0-3-1-16,8 1 0 16,2-3 0-16,7-5-1 15,4-9 0-15,12-8 0 16,4-7-1-16,5-6 1 0,7-11-1 16,-1-1 1-1,0-8-1-15,-1-7-1 16,-1-1-1-16,-9-9-2 15,1 7-2-15,-18-18-8 0,9 14-25 16,-19-11-1-16,-1 6 1 16,-13-4-1-16</inkml:trace>
  <inkml:trace contextRef="#ctx0" brushRef="#br0" timeOffset="558302.3329">12427 17618 62 0,'14'-25'34'16,"15"0"1"-16,15-2-1 0,25 10-29 16,1-10 0-16,19 10-2 15,-5-6-1-15,3 2-3 16,-2 9-4-16,-23-11-14 15,-6 12-15-15,-18 5-1 16,-18 6 0-16,-20 0 1 16</inkml:trace>
  <inkml:trace contextRef="#ctx0" brushRef="#br0" timeOffset="558458.5622">12539 17842 66 0,'-6'22'32'0,"6"-22"1"0,27-4-11 16,10 2-18-16,7-4-5 16,-1-7-22-16,13-10-7 15,7 5-2-15,-3-7 0 16</inkml:trace>
  <inkml:trace contextRef="#ctx0" brushRef="#br0" timeOffset="558693.1457">13116 17737 48 0,'0'0'32'0,"0"0"-1"15,33-12 1-15,1 5-27 16,5-7-2-16,13-3-4 15,2 7-7-15,-6-3-21 16,-7-2-2-16,-1 5 0 16,-17 4 0-16</inkml:trace>
  <inkml:trace contextRef="#ctx0" brushRef="#br0" timeOffset="558849.4264">13195 18057 31 0,'0'0'26'0,"29"6"-1"16,-12-17-11-16,8-14-34 15,21 11-2-15,-20-20-2 16,18 13-2-16</inkml:trace>
  <inkml:trace contextRef="#ctx0" brushRef="#br0" timeOffset="559146.2865">13785 17574 77 0,'0'0'39'0,"17"15"-1"15,-17-15 1-15,8 60-30 16,-12-16-2-16,10 17-1 15,-6 3-1-15,4 6-2 16,-2 0-1-16,2-1 0 16,-2-4-1-16,1-11-1 15,3-10 0-15,-2-8-2 16,2-9-1-16,-6-27 0 16,10 25-4-16,-10-25-5 15,19-21-26-15,-19-4-2 16,4-8 0-16,-6-19 1 0</inkml:trace>
  <inkml:trace contextRef="#ctx0" brushRef="#br0" timeOffset="559349.4155">13719 17514 66 0,'0'0'35'0,"33"-30"2"15,4 18-1-15,7-3-29 16,20 11-2-16,1-6-1 15,13 5-2-15,-3-3 0 16,0 0-2-16,-4 6-3 16,-17-7-4-16,6 17-18 15,-27-12-11-15,-14 6 0 0,-19-2-1 16</inkml:trace>
  <inkml:trace contextRef="#ctx0" brushRef="#br0" timeOffset="559505.6682">13854 17779 75 0,'45'8'37'15,"7"-27"-1"-15,21-8 0 16,-3-10-33-16,16-5-34 16,9 6-4-16,-8 7-1 15,-20 0-1-15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9T14:30:19.4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21309 14996 1 0,'-42'0'24'0,"13"9"7"15,-8-7 1 1,-5-15-15-16,21 19-1 15,-20-20 1-15,41 14-1 0,-48-13-1 16,48 13-4-16,-33-10-3 16,33 10-1-16,0 0-1 15,0 0-1-15,0 0-1 16,35-7 0-16,-4 1-1 16,19 2-1-16,8-2 1 15,21 1-1-15,17 1 0 16,22-2 0-16,19-4 0 15,25 3-1-15,27-1 0 0,29-4 0 16,21 7 0 0,20-5 0-16,9 1 0 15,9 3 0-15,1 2 0 16,-14 4-1-16,-13 4 1 0,-29 0 0 16,-23-2 0-16,-28 1-1 15,-24-3 1-15,-31-2-2 16,-24 1 0-16,-20-7 0 15,-22 0-3-15,-18-7-1 16,-14 9-1-16,-30-17-6 16,12 23-30-16,-54-17 1 15,-9 15-2-15,-20 0 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9T14:30:20.0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20985 15138 25 0,'-40'21'33'0,"3"4"0"15,6 7-8-15,-13-20-3 0,25 21-4 16,-20-26-3-16,26 24-3 16,-14-23-3-16,19 11-2 15,8-19 0-15,-6 25-2 16,6-25 0-16,37 25 0 15,7-20-2-15,27-3 1 16,28-7-2-16,38-1 0 16,34-9 0-16,40-3 0 15,30-3 0-15,35 0-2 16,17 0 2-16,17 4-1 16,5 3 0-16,-3 3 0 15,-13-1-1-15,-17-1 1 16,-26-1 0-16,-38-1 0 0,-31 0 0 15,-36-3-1-15,-32 3 1 16,-38 4-1 0,-23-1 1-16,-21 4-1 15,-18 5 0-15,-19 3 0 0,18-2 0 16,-18 2-2-16,17 3 0 16,-17-3-4-16,23 12-3 15,-23-12-34-15,0 23 0 16,0-23-2-16,-27 25 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9T14:30:30.5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12797 3297 34 0,'0'0'30'15,"0"0"-2"-15,0 0-3 16,20-6-2-16,-18-11-6 15,34 17-5-15,-1-21-2 16,42 11-1-16,12-17-2 16,44 6 0-16,27-9-2 0,47 12 0 15,26-1-2 1,31 8 1-16,18 1-2 16,13 8-1-16,4 4 0 15,-10 6 0-15,-15 1-1 0,-29-1 0 16,-25 0-1-16,-37-10-5 15,-19 19-13-15,-50-19-21 16,-29-2-1-16,-29-7 0 16,-25-6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29T14:29:47.0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9079 957 34 0,'-29'-10'35'0,"-2"4"0"15,4 8 0-15,-14-9-16 16,34 28-6-16,-11-17-3 16,36 11-3-16,11-13 0 15,34 6-3-15,18-12 0 0,25 4-1 16,14-4-1-16,19 6-1 15,6 0 0-15,1 5-3 16,6 16-3-16,-18-3-34 16,22 6 1-16,0-4-2 15,14-1 1-15</inkml:trace>
  <inkml:trace contextRef="#ctx0" brushRef="#br0" timeOffset="937.5319">20150 6667 51 0,'29'-29'37'16,"-8"-1"1"-16,-3-1 0 15,9 14-20-15,-31-23-4 16,4 40-5-16,7-41-2 16,-7 41-2-16,-28-21-1 15,-1 23 0-15,-16 8 0 16,-7 18-1-16,-15 9 0 16,-5 18-1-16,-3 9 0 15,6 7 0-15,7 2-1 16,16-6-1-16,17-2 1 15,23-15-1-15,23-18-1 16,20-20 1-16,17-24-1 0,12-22 0 16,7-22 0-16,4-22 0 15,0-16 1-15,-9-19-1 16,-9-4 0-16,-7-2 1 16,-11 7 0-16,-16 13 0 15,-13 10 2-15,-8 24-1 16,-12 15 1-16,-4 25 0 15,-9 21 0-15,-2 24 1 16,-4 20-1-16,8 23 0 16,-1 14-1-16,9 17 0 15,3 8 0-15,8 3-1 16,6-1 0-16,5-16-2 16,9-6-2-16,-3-32-4 0,20 8-16 15,-12-49-19-15,8-14-1 16,-5-24 0-16,7-11 0 15</inkml:trace>
  <inkml:trace contextRef="#ctx0" brushRef="#br0" timeOffset="1140.6629">20586 6262 81 0,'19'-19'38'0,"4"12"1"15,8-1-1-15,6-17-33 16,9 25-1-16,1-4-3 0,-5 4-2 16,4 10-5-16,-24-10-22 15,1 11-11-15,-23-11 1 16,9 31-1-16</inkml:trace>
  <inkml:trace contextRef="#ctx0" brushRef="#br0" timeOffset="1312.9883">20638 6520 81 0,'-6'24'40'16,"6"-24"0"-16,45-3-1 15,-11-15-31-15,18 11-3 16,1-7-4-16,-1-5-5 16,13 11-26-16,-18-11-9 0,-7 2-1 15,-7-4 0 1</inkml:trace>
  <inkml:trace contextRef="#ctx0" brushRef="#br0" timeOffset="1536.0625">21280 6145 93 0,'20'16'44'15,"-22"1"-1"-15,0 16 1 16,-6-1-36-16,12 22-1 15,-12 0-2-15,6 9-1 16,-3 2-3-16,1 4 0 0,0-3-2 16,0-9-2-16,4-3-1 15,-6-24-3-15,16 11-6 16,-10-41-29-16,0 0-1 16,27-25 0-16,-2-12 1 15</inkml:trace>
  <inkml:trace contextRef="#ctx0" brushRef="#br0" timeOffset="1824.5105">21579 6274 83 0,'0'0'41'0,"0"0"2"15,-23 6-1-15,-23 15-29 16,21 27-3-16,-14 2-4 16,14 9-1-16,-2 4-2 0,16 1-1 15,9-9-1-15,19-5 0 16,10-17-1-1,10-14 0-15,7-17 0 16,2-14 0-16,1-14 0 0,-5-17 0 16,-3-8 0-16,-10-11-1 15,-10 1 1-15,-9 3-1 16,-7 5 0-16,-8 5-2 16,-3 15-2-16,-11 0-3 15,19 33-13-15,-20-7-21 16,20 7-1-16,-25 0 1 15,25 0-1-15</inkml:trace>
  <inkml:trace contextRef="#ctx0" brushRef="#br0" timeOffset="2393.1596">21797 6508 94 0,'4'31'44'15,"4"1"-1"-15,-8-1 0 16,8 7-34-16,-12-7-2 16,11 9-3-16,-5-11-1 15,4-8-1-15,-2-2-2 16,-4-19 1-16,15 20-1 0,-15-20-1 16,18-27 1-16,-5 0-1 15,3-4 1-15,5-5-1 16,2-3 1-1,2 1 0-15,2 3 0 16,-2 11 0-16,-2 4 0 0,-1 17 0 16,-5 10 0-16,-5 16 1 15,-3 8 0-15,-3 9 0 16,-4 2-1-16,2 1 1 16,-4 1 0-16,0-10-1 15,2-5 0-15,-2-8 1 16,0-21-1-16,0 0 0 15,19-2 0-15,-5-19 0 0,3-6 0 16,8-7-1 0,6-10 1-16,2-4-1 15,3 2 1-15,1 1 0 16,-2 9 0-16,-1 13 0 0,-5 4 0 16,-8 17 1-16,-3 13 0 15,-5 18-1-15,-3 6 1 16,-4 9-1-16,-4 6 1 15,-2 0-1-15,2-2 0 16,-2-8 0-16,0-6-1 16,-2-9-2-16,7 2-4 15,-5-27-33-15,0 0-4 16,0 0-1-16,0 0 1 16</inkml:trace>
  <inkml:trace contextRef="#ctx0" brushRef="#br0" timeOffset="15600.7172">9956 3493 6 0,'-27'5'24'16,"27"-5"-10"-16,0 0 1 16,0 0-1-16,0 0 1 15,0 0-1-15,33 12-3 16,-12-20-1-16,26 14-1 16,-1-14-1-16,29 10-2 15,4-8 0-15,31 5-2 16,8-9 1-16,23 6-2 15,15-4 1-15,17 5-1 0,13-3 0 16,14 2-1-16,5 0 1 16,9 4-1-1,-2 0 0-15,10 4 0 16,-2 0 0-16,7 4-1 0,3-1 1 16,-6 3-1-16,-1-1 0 15,-5 3 0-15,2-2-1 16,-8-1 1-16,-1-5-1 15,-13 0 1-15,-11-2 0 16,-9-2-1-16,-10 0 0 16,-14 0 1-16,-19 2-1 15,-16 0 1-15,-20 1 0 16,-16 3-1-16,-16-2 1 0,-15 2-1 16,-13-1 0-1,-12-1 1-15,-10 0-2 16,-17-4-1-16,0 0-1 15,0 0-8-15,0 0-24 0,-21 14-2 16,0-16 0-16,-4 0-1 16</inkml:trace>
  <inkml:trace contextRef="#ctx0" brushRef="#br0" timeOffset="82211.3307">17322 8549 32 0,'0'0'35'15,"12"-35"1"-15,-12 35-2 16,0 0-14-16,4-26-6 16,-4 26-1-16,0 0-4 15,15 32-2-15,-22-11-1 16,10 21-1-16,-12 4 0 15,1 16-2-15,-5 5 1 16,3 10-2-16,-2-2 0 0,7-3 0 16,8-4-2-16,5-11 1 15,10-15-1-15,9-17 1 16,3-17 0-16,5-16 0 16,4-17 0-16,1-11-1 15,-3-12 1-15,-2-4 1 16,-3-7-1-16,-1 5 0 15,-8 4 0-15,-3 8 0 16,-7 9 0-16,-5 12 0 16,-8 21-1-16,0 0 1 15,-29 37-1-15,10 5 1 16,3 10-1-16,3 9 1 0,3 0 0 16,10 1-1-16,8-10 0 15,13-12 0-15,6-11 0 16,8-16 0-1,1-17 0-15,1-17 0 0,0-10 0 16,-1-11 1-16,1-8-1 16,2-7 1-16,-5-5-1 15,1-3 0-15,-2 2 0 16,-2 5-1-16,-6 1-1 16,-6 3 1-16,-2 10-2 15,-9 4 0-15,2 17-4 16,-16-8-5-16,6 31-29 15,15-29-2-15,-15 29 2 0,0 0-1 16</inkml:trace>
  <inkml:trace contextRef="#ctx0" brushRef="#br0" timeOffset="82452.4948">18244 8750 86 0,'0'0'41'0,"0"0"-2"15,22-5 1-15,-3 5-35 16,2-10 0-16,12 6-3 16,4-5-2-16,-5-5-5 15,11 14-4-15,-24-19-15 16,2 13-16-16,-21 6 1 15,0 0-1-15,0 0 1 0</inkml:trace>
  <inkml:trace contextRef="#ctx0" brushRef="#br0" timeOffset="82640.6274">18229 8934 73 0,'0'0'38'0,"0"0"0"16,21 27-3-16,-21-27-24 15,50-15-3-15,-23 2-3 0,8 3-2 16,-2 0-4 0,-8-5-5-16,10 21-11 15,-12-16-21-15,-23 10-1 16,23-13 1-16,-23 13-1 0</inkml:trace>
  <inkml:trace contextRef="#ctx0" brushRef="#br0" timeOffset="84068.7081">19309 8582 40 0,'0'0'36'0,"4"-25"2"0,-4 25 0 16,0 0-23-16,0 0 0 16,-2 23-4-16,-17-14-2 15,13 24-3-15,-19-4-1 16,10 13-2-16,-14-2 0 15,5 8 1-15,1-4-3 16,0 0 0-16,8-3 0 16,-3-11-1-16,11-9-1 15,7-21 0-15,0 0-1 16,19-11-1-16,4-18 0 16,4-13-1-16,6-6 1 15,0-15 0-15,5-3 1 16,-3 1 1-16,-6 4 1 0,-10 9 1 15,-9 8 1-15,-4 13 3 16,-10 12-3-16,4 19 2 16,-21 33-1-16,11 11 0 15,2 6-1-15,12 17-1 16,8 6 1-16,9 5-3 16,12 3 2-16,1-12-2 15,7-4 0-15,-3-11 1 16,-7-12 0-16,-6-9 0 15,-13-14 1-15,-12-19-1 16,0 0 0-16,-35 7 1 16,4-10 0-16,-7-3 0 15,-9 0-1-15,-1 0 1 0,-2 4-1 16,2-3-1-16,4 5-1 16,1-2-4-16,24 15-8 15,1-15-28 1,18 2 0-16,-19-5 0 0,19 5 1 15</inkml:trace>
  <inkml:trace contextRef="#ctx0" brushRef="#br0" timeOffset="84444.3379">19894 8545 82 0,'0'0'41'16,"3"-29"1"-16,-3 29-2 16,-17-4-31-16,25 26-3 15,-12-3 0-15,8 13-3 16,-4 5 0-16,4 9-2 15,0 2 1-15,1-4-1 16,-1 4-1-16,2-2 1 16,0-4-1-16,-2-4 0 0,-1-5-1 15,1-8 0-15,0-2-1 16,-4-23 0-16,6 23-3 16,-6-23-5-1,17-4-7-15,-13-17-24 0,10-4-1 16,1-15 0-16,6-4 2 15</inkml:trace>
  <inkml:trace contextRef="#ctx0" brushRef="#br0" timeOffset="84803.5334">20293 8589 65 0,'19'-7'39'0,"-19"7"2"16,18 9-1-16,-44-5-26 15,21 29-4-15,-32-12-2 0,4 15-3 16,-13-7-1-16,5 5-1 15,-7-5-1 1,6 0 0-16,5-4-1 16,8 0 0-16,8-10 0 0,21-15-1 15,-17 23 0-15,17-23 1 16,0 0-1-16,27 16 0 16,-8-13 0-16,2-1 1 15,2 4-1-15,4 4 2 16,2-3-2-16,-2 5 1 15,-2-3 0-15,0 5 0 16,-3-5 0-16,-1 1-1 16,-21-10 1-16,29 13-1 0,-29-13 0 15,19 6-1 1,-19-6-2-16,0 0-1 16,23-2-3-16,-23 2-35 15,0-19-2-15,6 2 1 0,-6 17 0 16</inkml:trace>
  <inkml:trace contextRef="#ctx0" brushRef="#br0" timeOffset="85224.4307">20717 8756 57 0,'0'0'37'0,"0"0"-1"16,21-11 0-16,12 9-29 0,-2-12-2 15,13 7-2-15,-1-3-4 16,-3-5-3-16,9 15-7 15,-24-8-23-15,-2-2-3 16,-23 10 1-16,0 0-1 16</inkml:trace>
  <inkml:trace contextRef="#ctx0" brushRef="#br0" timeOffset="85376.4324">20667 8821 58 0,'-12'18'39'16,"12"-18"0"-16,22 17-1 15,24-9-26-15,-15-20-4 16,21 8-4-16,-4 2-8 0,-13 0-32 16,3-9-2-16,-5 1-1 15,-12 1 0-15</inkml:trace>
  <inkml:trace contextRef="#ctx0" brushRef="#br0" timeOffset="85888.1346">21807 8622 54 0,'0'0'39'0,"6"-21"1"16,-6 21 1-16,21 9-26 15,-21-9-3-15,-8 41-2 16,-3-13-4 0,9 15-1-16,-6 5-1 0,4 7-2 15,0-1-1-15,0 1 1 16,1-5-2-16,3-9 1 15,0-9-2-15,2-9 0 16,1-5-1-16,-3-18-4 16,0 0-5-16,0 0-30 15,14-35-1-15,-20 0 0 16,0-7 0-16</inkml:trace>
  <inkml:trace contextRef="#ctx0" brushRef="#br0" timeOffset="86072.7952">21523 8526 79 0,'0'-31'41'0,"22"10"1"0,10-6-1 16,28 18-33-16,-2-9-2 15,17 9-2-15,2-3-1 16,3 7-3-16,-3-1-1 16,-8 2-1-16,-3 8-4 15,-20-10-7-15,4 14-26 16,-21 1-3-16,-10 9 1 15,-17 5 0-15</inkml:trace>
  <inkml:trace contextRef="#ctx0" brushRef="#br0" timeOffset="86276.6367">21759 8846 76 0,'0'0'39'16,"0"0"1"-16,21 0-1 15,-21 0-33-15,64-13-2 16,-12 5-3-16,9-3-2 16,9 7-3-16,-8-12-5 15,15 20-8-15,-19-13-21 16,-1 1-2-16,-3-2 1 16,-5 1 1-16</inkml:trace>
  <inkml:trace contextRef="#ctx0" brushRef="#br0" timeOffset="86683.9014">22706 8718 60 0,'-25'30'40'0,"-4"-14"1"16,-8 7-1-16,-21-4-26 16,18 21-3-16,-20-5-4 15,16 5-2-15,1-5-2 16,14 1-1-16,14-7-1 15,19-8 0-15,13-12-2 16,20-16 0-16,13-12 0 16,4-16-1-16,6-7 1 15,-3-16 0-15,-1-13 0 16,-3-5 2-16,-9-3-1 0,-6 4 2 16,-11 4 0-16,-5 10 1 15,-11 9-1-15,-1 18 1 16,-10 34-1-16,0 0 1 15,-19 5 0-15,3 38-2 16,-3 10 1-16,0 16-1 16,-5 4 1-16,7 8-2 15,4-6 1-15,9 1-2 16,6-1-1-16,5-17-1 16,11-1-5-16,-9-18-36 15,15-13 0-15,-5-10 0 16,-2-3 0-16</inkml:trace>
  <inkml:trace contextRef="#ctx0" brushRef="#br0" timeOffset="93052.7394">12751 15723 41 0,'0'0'33'16,"0"0"4"-16,18-4-1 15,-20 42-26-15,-16-11 1 0,16 37-1 16,-21-3-2-16,8 31-1 16,-16-2-2-1,4 14-1-15,-10-6-3 16,3-3 2-16,-1-10-2 0,2-18 0 16,0-17 0-16,6-18 0 15,4-16 0-15,23-16-1 16,-13-37 1-16,15-12-1 15,7-21 1-15,10-22-2 16,10-11 2-16,6-10 0 16,6-2-1-16,1 3 1 15,0 13-1-15,1 14 1 16,1 14 0-16,-1 31 2 0,-3 19-3 16,1 25 2-16,-3 21 0 15,-1 19-1 1,-6 15 2-16,-2 18-3 15,-6 7 1-15,-6 10 0 0,-9-2-1 16,-4-1 0-16,-8-11-1 16,-4-15 0-16,-3-5-1 15,-1-22 0-15,1-5-3 16,-9-20-2-16,20-13-8 16,-34 2-25-16,8-19 0 15,-14-8 0-15,-4-10 0 16</inkml:trace>
  <inkml:trace contextRef="#ctx0" brushRef="#br0" timeOffset="93200.8882">12310 16201 67 0,'0'0'37'16,"36"-14"-1"-16,14 4 0 0,29-11-32 16,6-5-3-16,16-7-3 15,14 8-12-15,-5-11-20 16,-13-7-1-16,-9 1-1 15,-14-4 0-15</inkml:trace>
  <inkml:trace contextRef="#ctx0" brushRef="#br0" timeOffset="93388.3933">13413 15738 54 0,'40'14'32'0,"-7"-20"2"0,11-2-2 16,3 2-25-16,3-18-7 16,2-13-11-16,-4 4-19 15,-2 9-3-15,-15-1 1 16,-31 25-3-16</inkml:trace>
  <inkml:trace contextRef="#ctx0" brushRef="#br0" timeOffset="93556.7556">13513 16016 45 0,'0'0'31'0,"44"-13"0"0,-17-8 0 16,6-12-27-16,10 1-4 16,5-5-22-16,0 6-7 15,-13-9-2-15,7 11 0 16</inkml:trace>
  <inkml:trace contextRef="#ctx0" brushRef="#br0" timeOffset="93826.4969">14344 15389 78 0,'22'6'40'0,"-22"-6"-1"15,32 50 0-15,-30-21-30 16,16 28-3-16,-16 3-1 16,1 10-2-16,-8 7 0 15,-3 8-3-15,-4-7 0 16,1-5-1-16,3-10-1 16,-2-17-1-16,7-5-3 15,3-41-4-15,3 30-20 16,-4-51-10-16,1-9 0 15,-6-16 1-15</inkml:trace>
  <inkml:trace contextRef="#ctx0" brushRef="#br0" timeOffset="94012.6069">14173 15404 70 0,'-8'-26'37'0,"14"6"1"15,11 5 0-15,31 5-29 16,-7-9-3-16,21 10-3 15,7-3-1-15,10 1-2 16,4-1-1-16,-4-9-4 16,2 17-4-16,-35-15-19 15,7 9-9-15,-26 9 0 16,-27 1-1-16</inkml:trace>
  <inkml:trace contextRef="#ctx0" brushRef="#br0" timeOffset="94176.1828">14360 15740 49 0,'29'-25'28'0,"25"8"-1"16,-6-14-10-16,6-5-18 16,6 1-22-16,-8-13-4 15,13 14-1-15,-18-10 0 16</inkml:trace>
  <inkml:trace contextRef="#ctx0" brushRef="#br0" timeOffset="94396.8177">15079 15579 42 0,'31'8'34'0,"-2"-16"2"15,14-5-2-15,5 1-13 16,8-15-18-16,13 0-2 16,-1 8-4-16,-14-12-13 15,-2 10-17-15,-12 14-2 16,-22 5 0-16,-18 2 0 16</inkml:trace>
  <inkml:trace contextRef="#ctx0" brushRef="#br0" timeOffset="94612.0202">15133 15890 81 0,'21'-10'37'0,"10"-3"0"15,10 7-7-15,3-21-26 16,18 0-1-16,0 0-3 15,-3-1-2-15,5 8-7 16,-23-1-26-16,-1 2-1 16,-5 2-2-16,-12 3 2 15</inkml:trace>
  <inkml:trace contextRef="#ctx0" brushRef="#br0" timeOffset="94927.7818">16144 15241 72 0,'27'10'41'15,"-23"11"-1"-15,0 21 1 16,-24 6-30-16,18 23-4 15,-11 8 0-15,1 11-4 16,-3 4 1-16,3 2-3 16,-1-8 0-16,3-7-1 0,6-14-1 15,4-15 0-15,6-14-3 16,-6-38-4 0,37 33-11-16,-18-53-21 0,8-8-1 15,0-24 0-15,8-13 1 16</inkml:trace>
  <inkml:trace contextRef="#ctx0" brushRef="#br0" timeOffset="95143.0701">16705 15136 80 0,'16'19'40'0,"-16"19"1"16,-6 32 0-16,-15-3-30 15,9 23-5-15,-9 6-1 0,5 5-3 16,3-1 0-16,9-6-2 15,-2-11-1-15,2-24-1 16,6-9-2 0,-5-21-3-16,12-1-7 0,-9-28-26 15,0 0-1-15,-33-38 0 16,18 2 1-16</inkml:trace>
  <inkml:trace contextRef="#ctx0" brushRef="#br0" timeOffset="95364.2738">16076 15677 74 0,'4'19'40'0,"25"-23"-1"15,21 0 1-15,6-13-33 16,27 0-1 0,8-6-1-16,7 6-1 15,-11-8-1-15,-4 5-1 0,-14 5-1 16,-15 2 0-16,-15 5-2 15,-39 8-3-15,25 6-10 16,-42-4-26-16,-3 7 0 16,-10-3-1-16,-1 4 0 15</inkml:trace>
  <inkml:trace contextRef="#ctx0" brushRef="#br0" timeOffset="96508.0158">13868 17378 37 0,'2'-25'35'0,"-2"25"2"15,10-19 0-15,-10 19-17 16,0 0-8-16,0 0-2 0,13 33 0 16,-23-14-2-1,12 12-3-15,-7-5-1 0,3-1-1 16,-4-2-1 0,6-23-1-16,-6 18 0 0,6-18 0 15,2-25-1-15,2-2 1 16,-4-6-1-16,-2-3 0 15,-6-1 1-15,-5 9-1 16,-10 5 0-16,-14 17 1 16,-11 17-1-16,-8 18 0 15,0 19 1-15,2 13 0 16,6 14-1-16,11 8 1 16,18 3 0-16,19-7-1 15,23-3 0-15,17-8 0 16,12-19 0-16,10-10-1 15,4-22 0-15,-1-21-1 16,3-9-1-16,-7-24-2 0,1-1-5 16,-29-23-28-16,9 1-2 15,-9-7-1-15,-4 6 1 16</inkml:trace>
  <inkml:trace contextRef="#ctx0" brushRef="#br0" timeOffset="96700.0246">14294 17443 51 0,'31'8'37'15,"-10"-10"-1"-15,4-5 1 16,8 3-17-16,-2-19-15 0,19 5-2 16,-2-1-3-16,3-10-5 15,1 20-7-15,-16-12-23 16,-5 5-1-16,-31 16 0 15,18-9-1-15</inkml:trace>
  <inkml:trace contextRef="#ctx0" brushRef="#br0" timeOffset="96844.7085">14414 17587 39 0,'2'25'31'0,"-2"-25"0"15,36 8 0-15,11-16-22 16,-11-19-6-16,9-3-9 15,-3-11-22-15,4 9-2 0,-9-8-2 16,0 9 1-16</inkml:trace>
  <inkml:trace contextRef="#ctx0" brushRef="#br0" timeOffset="97256.048">15178 17117 79 0,'19'0'39'0,"-19"0"2"0,2 25-2 16,-2-25-29-16,-21 46-3 15,5-13-2-15,3 17 0 16,-5 2-2-16,3 9 0 15,-1 0-2-15,9 1 1 16,1-5-1-16,10-11 0 16,2-5-1-16,9-9 1 15,4-7-1-15,6-9 1 16,6-7-1-16,4-9 1 16,7-8-1-16,5-1 1 15,1-5-1-15,6-7-1 16,0 2 1-16,-2-8-2 15,-2 2 1-15,-7-3-2 0,-3 5 0 16,-11-8-3-16,4 12-4 16,-29-14-30-1,9 8-1-15,-13-6 0 16,-2 3-1-16</inkml:trace>
  <inkml:trace contextRef="#ctx0" brushRef="#br0" timeOffset="97475.7764">14994 17200 78 0,'0'0'38'0,"0"0"-1"16,37 2 0-16,13-10-35 15,14-7-2 1,15-4-3-16,12 7-4 15,-16-19-9-15,4 8-20 0,-14 2 0 16,-14 2-2-16,-24 6 2 16</inkml:trace>
  <inkml:trace contextRef="#ctx0" brushRef="#br0" timeOffset="97680.3502">15168 17501 85 0,'17'8'38'0,"16"-4"1"16,2-31-7-16,15 17-26 15,-2-7-2-15,10 0-1 16,-4-1-2-16,-4-7-5 0,4 20-8 16,-21-16-26-16,0 5-1 15,-10 1 0-15,-4 9 0 16</inkml:trace>
  <inkml:trace contextRef="#ctx0" brushRef="#br0" timeOffset="98915.516">17095 18036 75 0,'0'0'38'16,"-17"8"0"-16,18 30-3 15,-8-11-28-15,16 27-2 0,-9 5 1 16,4 12-3-16,-4 4 1 15,2 4-3-15,-2-8 1 16,-2-4-2-16,0-14 1 16,-2-16-2-16,-1-10-2 15,5-27-1-15,0 0-4 16,-25-19-5-16,28-1-17 16,-18-31-7-16,2-3-2 15,-7-15 1-15</inkml:trace>
  <inkml:trace contextRef="#ctx0" brushRef="#br0" timeOffset="99307.3121">16861 17975 47 0,'-3'-48'32'0,"18"17"0"0,12 8 2 15,2-4-24-15,33 22-2 16,-6-7-3-16,15 22 1 16,-9-5 1-16,3 28 0 15,-24-4-1-15,-6 17-1 16,-26 6-1-16,-9 7 1 15,-21-3-2-15,-10 1-1 16,-13-3 1-16,-3-10-3 16,1-9 2-16,10-5-2 15,5-11 1-15,13-3-2 16,18-16 1-16,16 19-1 16,15-11 0-16,5-3 0 15,11 7 0-15,1 1 1 0,0 5-1 16,-6 3 2-16,-9 2 0 15,-12 2 0-15,-17 2 1 16,-10 3 0-16,-13-3-1 16,-12 0 1-16,-7-2-1 15,-7-2 0-15,1-8-1 16,0-5-2-16,11-1-3 16,-2-24-8-16,35 15-26 15,-25-38-1-15,29 5 0 16,4-13 0-16</inkml:trace>
  <inkml:trace contextRef="#ctx0" brushRef="#br0" timeOffset="99487.6687">17579 18186 92 0,'27'-2'38'15,"8"4"2"-15,-4-19-12 0,9 15-23 16,1-6-2-16,7 0-3 15,2 1-3-15,-11-13-7 16,16 13-26-16,-28-7-3 16,-5 9 1-16,-22 5-2 15</inkml:trace>
  <inkml:trace contextRef="#ctx0" brushRef="#br0" timeOffset="99812.1864">17614 18360 64 0,'0'0'38'15,"38"-11"-1"-15,-11 5 0 16,8 12-28-16,-4-21-5 16,6 5-3-16,3 4-6 15,-17-11-22-15,2 7-8 0,-7-1-2 16,-18 11 0-16</inkml:trace>
  <inkml:trace contextRef="#ctx0" brushRef="#br0" timeOffset="100464.851">18460 17981 68 0,'0'0'37'15,"0"0"2"-15,0 0 0 16,-7 28-27-16,-7-3-4 16,12 19-2-16,-7 8-2 15,5 11-1-15,-2 3 0 16,2 1-1-16,2-2-1 16,2-7 0-16,0-12-1 0,0-10 0 15,4-13-2-15,-4-23 0 16,0 0-3-16,0 0-1 15,12-29-2-15,-16-17 0 16,12 4-2-16,-14-25 1 16,15 6 0-16,-9-18 2 15,12 8 1-15,-6-4 3 16,7 10 1-16,3 4 3 16,7 11 1-16,10 19 2 15,-4 8 1-15,15 27 0 16,-5 3 1-16,9 28 1 15,-14-2-1-15,9 28 1 16,-20-7 0-16,-4 19-1 0,-17-10 0 16,-8 10-1-16,-17-10 0 15,-4-3-2-15,-13-11 0 16,-5-6-1 0,-1-9 0-16,0-13-2 0,3-5-2 15,5-18-1-15,11 0-4 16,-2-27-7-16,29 29-27 15,-12-48 1-15,20 13-1 16,2-5 0-16</inkml:trace>
  <inkml:trace contextRef="#ctx0" brushRef="#br0" timeOffset="100653.6057">18854 18142 75 0,'31'4'38'0,"9"-1"1"15,1-5-1-15,26 4-30 16,-17-9-4-16,8 1-3 16,2-2-3-16,-14-7-4 15,10 15-10-15,-21-14-22 16,-14 5 0-16,-21 9-1 16,0 0 2-16</inkml:trace>
  <inkml:trace contextRef="#ctx0" brushRef="#br0" timeOffset="100812.0347">19087 18226 55 0,'0'0'35'0,"8"25"0"15,11-19-1 1,3-10-26-16,18 2-6 16,3-2-3-16,-3-15-12 0,8 2-19 15,2-2-3-15,-3-6 1 16,-1-4-1-16</inkml:trace>
  <inkml:trace contextRef="#ctx0" brushRef="#br0" timeOffset="101404.131">20081 17658 74 0,'0'0'39'0,"-6"31"1"15,-13 2-1-15,-18-3-30 0,4 28-1 16,-19 1-2-16,4 12-2 16,-4 6 0-16,7 7-2 15,7 1 1-15,11-5-2 16,11-9 0-16,18-11 0 16,18-14 0-16,12-15-2 15,11-14 2-15,7-17-2 16,2-19 2-16,6-12-1 15,-4-9-2-15,-2-12 2 16,-8 2-1-16,-3 0 1 16,-10 6-1-16,-8 8 2 15,-8 14-1-15,-15 22 1 16,0 0 0-16,4 20 1 0,-15 12-1 16,-1 16 1-16,0 2 0 15,1 6-1-15,3-3 1 16,6-3-2-16,2-2 1 15,4-11-1-15,4-9-1 16,0-10-1-16,-8-18 0 16,19-4-2-16,-19 4-1 15,9-38-1-15,-5 5 0 16,-9-15 0-16,-1 0 0 16,-10-10 2-16,-1 7 0 15,-6 5 4-15,0 0 0 16,5 11 4-16,1 8-1 15,17 27 2-15,13-29-1 0,28 22-1 16,19-1 0-16,27 2-1 16,24-3-1-16,26-1-2 15,23 4-6-15,2-9-32 16,12 4-1-16,-14-3-1 16,-9-5-1-16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defTabSz="914090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r>
              <a:rPr lang="en-US"/>
              <a:t>Physics C Energy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2097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defTabSz="914090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6B68BA79-CDE0-4A89-8B41-2026E42B8EB4}" type="datetime1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416098"/>
            <a:ext cx="503039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2972098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defTabSz="914090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r>
              <a:rPr lang="en-US"/>
              <a:t>Bertrand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830658"/>
            <a:ext cx="2972097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defTabSz="914090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07F0B954-2DDC-4A3D-BA21-899D47CD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289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0F87BAE-4BE8-464A-934D-8B774C3F5B34}" type="datetime1">
              <a:rPr lang="en-US" smtClean="0"/>
              <a:pPr/>
              <a:t>9/29/2015</a:t>
            </a:fld>
            <a:endParaRPr lang="en-US" smtClean="0"/>
          </a:p>
        </p:txBody>
      </p:sp>
      <p:sp>
        <p:nvSpPr>
          <p:cNvPr id="952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52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60FD7-9D0E-42F3-A22F-E539EF0927A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52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3390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BFE010A-2EE0-458F-BB74-E9400C3E1F9D}" type="datetime1">
              <a:rPr lang="en-US" smtClean="0"/>
              <a:pPr/>
              <a:t>9/29/2015</a:t>
            </a:fld>
            <a:endParaRPr lang="en-US" smtClean="0"/>
          </a:p>
        </p:txBody>
      </p:sp>
      <p:sp>
        <p:nvSpPr>
          <p:cNvPr id="96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6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4A8D1-2B60-4F66-BC46-270CF56DD9C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156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D4A39E9-6DEF-4E16-9DB2-3CD571F86F9A}" type="datetime1">
              <a:rPr lang="en-US" smtClean="0"/>
              <a:pPr/>
              <a:t>9/29/2015</a:t>
            </a:fld>
            <a:endParaRPr lang="en-US" smtClean="0"/>
          </a:p>
        </p:txBody>
      </p:sp>
      <p:sp>
        <p:nvSpPr>
          <p:cNvPr id="972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72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77479-3012-4994-A07A-7E67075C72C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7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274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641A73C-9DE6-466B-AFDD-F6E30DA28DA6}" type="datetime1">
              <a:rPr lang="en-US" smtClean="0"/>
              <a:pPr/>
              <a:t>9/29/2015</a:t>
            </a:fld>
            <a:endParaRPr lang="en-US" smtClean="0"/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97DFE-5B59-4C41-8AF7-CD269CC5CB0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720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181A-2D44-48F9-8295-76E8C8E42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8840-6189-4FE3-87F1-C547A5B61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7CDD-92A2-4528-942B-F52D7E690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19178-7A81-48AC-A042-65694DC06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E598-2C97-4743-91DD-8E2FB1BBB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61D0C-E759-40E6-A73E-6671FC5A9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DAD7-BF0A-422D-8173-F23FF081C4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2B0B1-836B-4A2E-81B6-09DCEF06D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56FFD-B397-4CB9-B56C-2791A273B4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1A19D-5F28-442E-BF20-EC1BF7A2D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43C33-55D0-4FA3-A352-770A5E63A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5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5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415F6D99-661A-4691-8643-E02A9A2AB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655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55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image" Target="../media/image8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customXml" Target="../ink/ink8.xml"/><Relationship Id="rId4" Type="http://schemas.openxmlformats.org/officeDocument/2006/relationships/customXml" Target="../ink/ink5.xml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ANNOUNCEMENTS: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/>
          <a:lstStyle/>
          <a:p>
            <a:r>
              <a:rPr lang="en-US" sz="3600" dirty="0" smtClean="0"/>
              <a:t>Review Dynamics Exam today</a:t>
            </a:r>
          </a:p>
          <a:p>
            <a:r>
              <a:rPr lang="en-US" sz="3600" dirty="0" smtClean="0"/>
              <a:t>Exam repair Thursday </a:t>
            </a:r>
            <a:r>
              <a:rPr lang="en-US" sz="3600" dirty="0" smtClean="0">
                <a:solidFill>
                  <a:srgbClr val="FF0000"/>
                </a:solidFill>
              </a:rPr>
              <a:t>7:20 AM ONLY</a:t>
            </a:r>
          </a:p>
          <a:p>
            <a:r>
              <a:rPr lang="en-US" sz="3600" dirty="0" smtClean="0"/>
              <a:t>Friday field trip.</a:t>
            </a:r>
          </a:p>
          <a:p>
            <a:pPr lvl="1"/>
            <a:r>
              <a:rPr lang="en-US" sz="3200" dirty="0" smtClean="0"/>
              <a:t>Make arrangements to miss</a:t>
            </a:r>
          </a:p>
          <a:p>
            <a:pPr lvl="1"/>
            <a:r>
              <a:rPr lang="en-US" sz="3200" dirty="0" smtClean="0"/>
              <a:t>Pack a lunch</a:t>
            </a:r>
          </a:p>
          <a:p>
            <a:pPr lvl="1"/>
            <a:r>
              <a:rPr lang="en-US" sz="3200" dirty="0" smtClean="0"/>
              <a:t>Bring an umbrella</a:t>
            </a:r>
            <a:endParaRPr lang="en-US" sz="3200" dirty="0" smtClean="0"/>
          </a:p>
          <a:p>
            <a:r>
              <a:rPr lang="en-US" sz="3600" dirty="0" smtClean="0"/>
              <a:t>UTED “next” Thursday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63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555" y="228600"/>
            <a:ext cx="7623175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Work and Energy</a:t>
            </a:r>
          </a:p>
        </p:txBody>
      </p:sp>
      <p:sp>
        <p:nvSpPr>
          <p:cNvPr id="16387" name="Subtitle 3"/>
          <p:cNvSpPr>
            <a:spLocks noGrp="1"/>
          </p:cNvSpPr>
          <p:nvPr>
            <p:ph type="subTitle" idx="1"/>
          </p:nvPr>
        </p:nvSpPr>
        <p:spPr>
          <a:xfrm>
            <a:off x="533400" y="5867400"/>
            <a:ext cx="8686800" cy="1752600"/>
          </a:xfrm>
        </p:spPr>
        <p:txBody>
          <a:bodyPr/>
          <a:lstStyle/>
          <a:p>
            <a:r>
              <a:rPr lang="en-US" dirty="0" smtClean="0"/>
              <a:t>Objective: To calculate work done by a specified constant force.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43188"/>
            <a:ext cx="6324600" cy="459279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456120" y="6214680"/>
              <a:ext cx="2593080" cy="502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520" y="6202440"/>
                <a:ext cx="2617560" cy="52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work?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Discuss with your lab table why you think the concept of physical work is important.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What exactly is work physically?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What does work do mathematically?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Objective: To calculate work done by a specified constant force.</a:t>
            </a:r>
          </a:p>
        </p:txBody>
      </p:sp>
      <p:sp>
        <p:nvSpPr>
          <p:cNvPr id="56321" name="Comment 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92798900" y="31918275"/>
            <a:ext cx="0" cy="0"/>
          </a:xfrm>
          <a:custGeom>
            <a:avLst/>
            <a:gdLst>
              <a:gd name="T0" fmla="+- 0 18116 18116"/>
              <a:gd name="T1" fmla="*/ T0 w 1"/>
              <a:gd name="T2" fmla="+- 0 6231 6231"/>
              <a:gd name="T3" fmla="*/ 6231 h 1"/>
              <a:gd name="T4" fmla="+- 0 18116 18116"/>
              <a:gd name="T5" fmla="*/ T4 w 1"/>
              <a:gd name="T6" fmla="+- 0 6231 6231"/>
              <a:gd name="T7" fmla="*/ 6231 h 1"/>
              <a:gd name="T8" fmla="+- 0 18116 18116"/>
              <a:gd name="T9" fmla="*/ T8 w 1"/>
              <a:gd name="T10" fmla="+- 0 6231 6231"/>
              <a:gd name="T11" fmla="*/ 6231 h 1"/>
              <a:gd name="T12" fmla="+- 0 18116 18116"/>
              <a:gd name="T13" fmla="*/ T12 w 1"/>
              <a:gd name="T14" fmla="+- 0 6231 6231"/>
              <a:gd name="T15" fmla="*/ 6231 h 1"/>
              <a:gd name="T16" fmla="+- 0 18116 18116"/>
              <a:gd name="T17" fmla="*/ T16 w 1"/>
              <a:gd name="T18" fmla="+- 0 6231 6231"/>
              <a:gd name="T19" fmla="*/ 6231 h 1"/>
              <a:gd name="T20" fmla="+- 0 18116 18116"/>
              <a:gd name="T21" fmla="*/ T20 w 1"/>
              <a:gd name="T22" fmla="+- 0 6231 6231"/>
              <a:gd name="T23" fmla="*/ 6231 h 1"/>
              <a:gd name="T24" fmla="+- 0 18116 18116"/>
              <a:gd name="T25" fmla="*/ T24 w 1"/>
              <a:gd name="T26" fmla="+- 0 6231 6231"/>
              <a:gd name="T27" fmla="*/ 6231 h 1"/>
              <a:gd name="T28" fmla="+- 0 18116 18116"/>
              <a:gd name="T29" fmla="*/ T28 w 1"/>
              <a:gd name="T30" fmla="+- 0 6231 6231"/>
              <a:gd name="T31" fmla="*/ 6231 h 1"/>
              <a:gd name="T32" fmla="+- 0 18116 18116"/>
              <a:gd name="T33" fmla="*/ T32 w 1"/>
              <a:gd name="T34" fmla="+- 0 6231 6231"/>
              <a:gd name="T35" fmla="*/ 6231 h 1"/>
              <a:gd name="T36" fmla="+- 0 18116 18116"/>
              <a:gd name="T37" fmla="*/ T36 w 1"/>
              <a:gd name="T38" fmla="+- 0 6231 6231"/>
              <a:gd name="T39" fmla="*/ 6231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4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268413" y="2898775"/>
            <a:ext cx="5473700" cy="442913"/>
          </a:xfrm>
          <a:custGeom>
            <a:avLst/>
            <a:gdLst>
              <a:gd name="T0" fmla="+- 0 3522 3522"/>
              <a:gd name="T1" fmla="*/ T0 w 15206"/>
              <a:gd name="T2" fmla="+- 0 8054 8054"/>
              <a:gd name="T3" fmla="*/ 8054 h 1229"/>
              <a:gd name="T4" fmla="+- 0 3522 3522"/>
              <a:gd name="T5" fmla="*/ T4 w 15206"/>
              <a:gd name="T6" fmla="+- 0 8054 8054"/>
              <a:gd name="T7" fmla="*/ 8054 h 1229"/>
              <a:gd name="T8" fmla="+- 0 3522 3522"/>
              <a:gd name="T9" fmla="*/ T8 w 15206"/>
              <a:gd name="T10" fmla="+- 0 8054 8054"/>
              <a:gd name="T11" fmla="*/ 8054 h 1229"/>
              <a:gd name="T12" fmla="+- 0 3522 3522"/>
              <a:gd name="T13" fmla="*/ T12 w 15206"/>
              <a:gd name="T14" fmla="+- 0 8054 8054"/>
              <a:gd name="T15" fmla="*/ 8054 h 1229"/>
              <a:gd name="T16" fmla="+- 0 3522 3522"/>
              <a:gd name="T17" fmla="*/ T16 w 15206"/>
              <a:gd name="T18" fmla="+- 0 8054 8054"/>
              <a:gd name="T19" fmla="*/ 8054 h 1229"/>
              <a:gd name="T20" fmla="+- 0 3522 3522"/>
              <a:gd name="T21" fmla="*/ T20 w 15206"/>
              <a:gd name="T22" fmla="+- 0 8054 8054"/>
              <a:gd name="T23" fmla="*/ 8054 h 1229"/>
              <a:gd name="T24" fmla="+- 0 3522 3522"/>
              <a:gd name="T25" fmla="*/ T24 w 15206"/>
              <a:gd name="T26" fmla="+- 0 8054 8054"/>
              <a:gd name="T27" fmla="*/ 8054 h 1229"/>
              <a:gd name="T28" fmla="+- 0 3522 3522"/>
              <a:gd name="T29" fmla="*/ T28 w 15206"/>
              <a:gd name="T30" fmla="+- 0 8054 8054"/>
              <a:gd name="T31" fmla="*/ 8054 h 1229"/>
              <a:gd name="T32" fmla="+- 0 3522 3522"/>
              <a:gd name="T33" fmla="*/ T32 w 15206"/>
              <a:gd name="T34" fmla="+- 0 8054 8054"/>
              <a:gd name="T35" fmla="*/ 8054 h 1229"/>
              <a:gd name="T36" fmla="+- 0 3522 3522"/>
              <a:gd name="T37" fmla="*/ T36 w 15206"/>
              <a:gd name="T38" fmla="+- 0 8054 8054"/>
              <a:gd name="T39" fmla="*/ 8054 h 1229"/>
              <a:gd name="T40" fmla="+- 0 3522 3522"/>
              <a:gd name="T41" fmla="*/ T40 w 15206"/>
              <a:gd name="T42" fmla="+- 0 8054 8054"/>
              <a:gd name="T43" fmla="*/ 8054 h 1229"/>
              <a:gd name="T44" fmla="+- 0 3522 3522"/>
              <a:gd name="T45" fmla="*/ T44 w 15206"/>
              <a:gd name="T46" fmla="+- 0 8054 8054"/>
              <a:gd name="T47" fmla="*/ 8054 h 1229"/>
              <a:gd name="T48" fmla="+- 0 3522 3522"/>
              <a:gd name="T49" fmla="*/ T48 w 15206"/>
              <a:gd name="T50" fmla="+- 0 8054 8054"/>
              <a:gd name="T51" fmla="*/ 8054 h 1229"/>
              <a:gd name="T52" fmla="+- 0 3522 3522"/>
              <a:gd name="T53" fmla="*/ T52 w 15206"/>
              <a:gd name="T54" fmla="+- 0 8054 8054"/>
              <a:gd name="T55" fmla="*/ 8054 h 1229"/>
              <a:gd name="T56" fmla="+- 0 3522 3522"/>
              <a:gd name="T57" fmla="*/ T56 w 15206"/>
              <a:gd name="T58" fmla="+- 0 8054 8054"/>
              <a:gd name="T59" fmla="*/ 8054 h 1229"/>
              <a:gd name="T60" fmla="+- 0 3522 3522"/>
              <a:gd name="T61" fmla="*/ T60 w 15206"/>
              <a:gd name="T62" fmla="+- 0 8054 8054"/>
              <a:gd name="T63" fmla="*/ 8054 h 1229"/>
              <a:gd name="T64" fmla="+- 0 3522 3522"/>
              <a:gd name="T65" fmla="*/ T64 w 15206"/>
              <a:gd name="T66" fmla="+- 0 8054 8054"/>
              <a:gd name="T67" fmla="*/ 8054 h 1229"/>
              <a:gd name="T68" fmla="+- 0 18709 3522"/>
              <a:gd name="T69" fmla="*/ T68 w 15206"/>
              <a:gd name="T70" fmla="+- 0 9266 8054"/>
              <a:gd name="T71" fmla="*/ 9266 h 1229"/>
              <a:gd name="T72" fmla="+- 0 18727 3522"/>
              <a:gd name="T73" fmla="*/ T72 w 15206"/>
              <a:gd name="T74" fmla="+- 0 9282 8054"/>
              <a:gd name="T75" fmla="*/ 9282 h 122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</a:cxnLst>
            <a:rect l="0" t="0" r="r" b="b"/>
            <a:pathLst>
              <a:path w="15206" h="1229" extrusionOk="0">
                <a:moveTo>
                  <a:pt x="0" y="0"/>
                </a:moveTo>
                <a:lnTo>
                  <a:pt x="0" y="0"/>
                </a:lnTo>
              </a:path>
              <a:path w="15206" h="1229" extrusionOk="0">
                <a:moveTo>
                  <a:pt x="15187" y="1212"/>
                </a:moveTo>
                <a:cubicBezTo>
                  <a:pt x="15193" y="1217"/>
                  <a:pt x="15199" y="1223"/>
                  <a:pt x="15205" y="1228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5641394" y="2025649"/>
            <a:ext cx="2201437" cy="10445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07520" y="1472760"/>
              <a:ext cx="8659800" cy="3987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3840" y="1459080"/>
                <a:ext cx="8688960" cy="401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152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6629400" y="3886200"/>
            <a:ext cx="2286000" cy="1828800"/>
          </a:xfrm>
        </p:spPr>
        <p:txBody>
          <a:bodyPr/>
          <a:lstStyle/>
          <a:p>
            <a:pPr algn="r" eaLnBrk="1" hangingPunct="1"/>
            <a:r>
              <a:rPr lang="en-US" altLang="en-US" sz="3200" dirty="0" smtClean="0"/>
              <a:t>Calculating Work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162800" y="5181600"/>
            <a:ext cx="1981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/>
              <a:t>Objective: To calculate work done by a specified constant force.</a:t>
            </a:r>
          </a:p>
        </p:txBody>
      </p:sp>
      <p:sp>
        <p:nvSpPr>
          <p:cNvPr id="54273" name="Comment 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756275" y="6378575"/>
            <a:ext cx="130175" cy="282575"/>
          </a:xfrm>
          <a:custGeom>
            <a:avLst/>
            <a:gdLst>
              <a:gd name="T0" fmla="+- 0 15999 15991"/>
              <a:gd name="T1" fmla="*/ T0 w 361"/>
              <a:gd name="T2" fmla="+- 0 17748 17717"/>
              <a:gd name="T3" fmla="*/ 17748 h 786"/>
              <a:gd name="T4" fmla="+- 0 15994 15991"/>
              <a:gd name="T5" fmla="*/ T4 w 361"/>
              <a:gd name="T6" fmla="+- 0 17878 17717"/>
              <a:gd name="T7" fmla="*/ 17878 h 786"/>
              <a:gd name="T8" fmla="+- 0 16002 15991"/>
              <a:gd name="T9" fmla="*/ T8 w 361"/>
              <a:gd name="T10" fmla="+- 0 18098 17717"/>
              <a:gd name="T11" fmla="*/ 18098 h 786"/>
              <a:gd name="T12" fmla="+- 0 16021 15991"/>
              <a:gd name="T13" fmla="*/ T12 w 361"/>
              <a:gd name="T14" fmla="+- 0 18317 17717"/>
              <a:gd name="T15" fmla="*/ 18317 h 786"/>
              <a:gd name="T16" fmla="+- 0 16042 15991"/>
              <a:gd name="T17" fmla="*/ T16 w 361"/>
              <a:gd name="T18" fmla="+- 0 18457 17717"/>
              <a:gd name="T19" fmla="*/ 18457 h 786"/>
              <a:gd name="T20" fmla="+- 0 16126 15991"/>
              <a:gd name="T21" fmla="*/ T20 w 361"/>
              <a:gd name="T22" fmla="+- 0 18489 17717"/>
              <a:gd name="T23" fmla="*/ 18489 h 786"/>
              <a:gd name="T24" fmla="+- 0 16203 15991"/>
              <a:gd name="T25" fmla="*/ T24 w 361"/>
              <a:gd name="T26" fmla="+- 0 18502 17717"/>
              <a:gd name="T27" fmla="*/ 18502 h 786"/>
              <a:gd name="T28" fmla="+- 0 16290 15991"/>
              <a:gd name="T29" fmla="*/ T28 w 361"/>
              <a:gd name="T30" fmla="+- 0 18492 17717"/>
              <a:gd name="T31" fmla="*/ 18492 h 786"/>
              <a:gd name="T32" fmla="+- 0 16325 15991"/>
              <a:gd name="T33" fmla="*/ T32 w 361"/>
              <a:gd name="T34" fmla="+- 0 18473 17717"/>
              <a:gd name="T35" fmla="*/ 18473 h 786"/>
              <a:gd name="T36" fmla="+- 0 16140 15991"/>
              <a:gd name="T37" fmla="*/ T36 w 361"/>
              <a:gd name="T38" fmla="+- 0 18238 17717"/>
              <a:gd name="T39" fmla="*/ 18238 h 786"/>
              <a:gd name="T40" fmla="+- 0 16118 15991"/>
              <a:gd name="T41" fmla="*/ T40 w 361"/>
              <a:gd name="T42" fmla="+- 0 18222 17717"/>
              <a:gd name="T43" fmla="*/ 18222 h 786"/>
              <a:gd name="T44" fmla="+- 0 16193 15991"/>
              <a:gd name="T45" fmla="*/ T44 w 361"/>
              <a:gd name="T46" fmla="+- 0 18156 17717"/>
              <a:gd name="T47" fmla="*/ 18156 h 786"/>
              <a:gd name="T48" fmla="+- 0 16275 15991"/>
              <a:gd name="T49" fmla="*/ T48 w 361"/>
              <a:gd name="T50" fmla="+- 0 18113 17717"/>
              <a:gd name="T51" fmla="*/ 18113 h 786"/>
              <a:gd name="T52" fmla="+- 0 16296 15991"/>
              <a:gd name="T53" fmla="*/ T52 w 361"/>
              <a:gd name="T54" fmla="+- 0 18108 17717"/>
              <a:gd name="T55" fmla="*/ 18108 h 786"/>
              <a:gd name="T56" fmla="+- 0 16026 15991"/>
              <a:gd name="T57" fmla="*/ T56 w 361"/>
              <a:gd name="T58" fmla="+- 0 17724 17717"/>
              <a:gd name="T59" fmla="*/ 17724 h 786"/>
              <a:gd name="T60" fmla="+- 0 16132 15991"/>
              <a:gd name="T61" fmla="*/ T60 w 361"/>
              <a:gd name="T62" fmla="+- 0 17722 17717"/>
              <a:gd name="T63" fmla="*/ 17722 h 786"/>
              <a:gd name="T64" fmla="+- 0 16222 15991"/>
              <a:gd name="T65" fmla="*/ T64 w 361"/>
              <a:gd name="T66" fmla="+- 0 17719 17717"/>
              <a:gd name="T67" fmla="*/ 17719 h 786"/>
              <a:gd name="T68" fmla="+- 0 16314 15991"/>
              <a:gd name="T69" fmla="*/ T68 w 361"/>
              <a:gd name="T70" fmla="+- 0 17724 17717"/>
              <a:gd name="T71" fmla="*/ 17724 h 786"/>
              <a:gd name="T72" fmla="+- 0 16351 15991"/>
              <a:gd name="T73" fmla="*/ T72 w 361"/>
              <a:gd name="T74" fmla="+- 0 17719 17717"/>
              <a:gd name="T75" fmla="*/ 17719 h 78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</a:cxnLst>
            <a:rect l="0" t="0" r="r" b="b"/>
            <a:pathLst>
              <a:path w="361" h="786" extrusionOk="0">
                <a:moveTo>
                  <a:pt x="8" y="31"/>
                </a:moveTo>
                <a:cubicBezTo>
                  <a:pt x="1" y="74"/>
                  <a:pt x="1" y="117"/>
                  <a:pt x="3" y="161"/>
                </a:cubicBezTo>
                <a:cubicBezTo>
                  <a:pt x="7" y="234"/>
                  <a:pt x="7" y="308"/>
                  <a:pt x="11" y="381"/>
                </a:cubicBezTo>
                <a:cubicBezTo>
                  <a:pt x="15" y="455"/>
                  <a:pt x="23" y="527"/>
                  <a:pt x="30" y="600"/>
                </a:cubicBezTo>
                <a:cubicBezTo>
                  <a:pt x="33" y="638"/>
                  <a:pt x="28" y="707"/>
                  <a:pt x="51" y="740"/>
                </a:cubicBezTo>
                <a:cubicBezTo>
                  <a:pt x="70" y="768"/>
                  <a:pt x="106" y="765"/>
                  <a:pt x="135" y="772"/>
                </a:cubicBezTo>
                <a:cubicBezTo>
                  <a:pt x="159" y="777"/>
                  <a:pt x="188" y="787"/>
                  <a:pt x="212" y="785"/>
                </a:cubicBezTo>
                <a:cubicBezTo>
                  <a:pt x="241" y="782"/>
                  <a:pt x="271" y="784"/>
                  <a:pt x="299" y="775"/>
                </a:cubicBezTo>
                <a:cubicBezTo>
                  <a:pt x="318" y="767"/>
                  <a:pt x="324" y="765"/>
                  <a:pt x="334" y="756"/>
                </a:cubicBezTo>
              </a:path>
              <a:path w="361" h="786" extrusionOk="0">
                <a:moveTo>
                  <a:pt x="149" y="521"/>
                </a:moveTo>
                <a:cubicBezTo>
                  <a:pt x="142" y="516"/>
                  <a:pt x="134" y="510"/>
                  <a:pt x="127" y="505"/>
                </a:cubicBezTo>
                <a:cubicBezTo>
                  <a:pt x="152" y="483"/>
                  <a:pt x="176" y="460"/>
                  <a:pt x="202" y="439"/>
                </a:cubicBezTo>
                <a:cubicBezTo>
                  <a:pt x="228" y="418"/>
                  <a:pt x="253" y="404"/>
                  <a:pt x="284" y="396"/>
                </a:cubicBezTo>
                <a:cubicBezTo>
                  <a:pt x="291" y="394"/>
                  <a:pt x="298" y="393"/>
                  <a:pt x="305" y="391"/>
                </a:cubicBezTo>
              </a:path>
              <a:path w="361" h="786" extrusionOk="0">
                <a:moveTo>
                  <a:pt x="35" y="7"/>
                </a:moveTo>
                <a:cubicBezTo>
                  <a:pt x="73" y="12"/>
                  <a:pt x="103" y="10"/>
                  <a:pt x="141" y="5"/>
                </a:cubicBezTo>
                <a:cubicBezTo>
                  <a:pt x="172" y="1"/>
                  <a:pt x="200" y="1"/>
                  <a:pt x="231" y="2"/>
                </a:cubicBezTo>
                <a:cubicBezTo>
                  <a:pt x="262" y="3"/>
                  <a:pt x="292" y="8"/>
                  <a:pt x="323" y="7"/>
                </a:cubicBezTo>
                <a:cubicBezTo>
                  <a:pt x="342" y="5"/>
                  <a:pt x="348" y="4"/>
                  <a:pt x="360" y="2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4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68838" y="6370638"/>
            <a:ext cx="466725" cy="382587"/>
          </a:xfrm>
          <a:custGeom>
            <a:avLst/>
            <a:gdLst>
              <a:gd name="T0" fmla="+- 0 13012 12970"/>
              <a:gd name="T1" fmla="*/ T0 w 1297"/>
              <a:gd name="T2" fmla="+- 0 17867 17695"/>
              <a:gd name="T3" fmla="*/ 17867 h 1065"/>
              <a:gd name="T4" fmla="+- 0 13025 12970"/>
              <a:gd name="T5" fmla="*/ T4 w 1297"/>
              <a:gd name="T6" fmla="+- 0 18021 17695"/>
              <a:gd name="T7" fmla="*/ 18021 h 1065"/>
              <a:gd name="T8" fmla="+- 0 13039 12970"/>
              <a:gd name="T9" fmla="*/ T8 w 1297"/>
              <a:gd name="T10" fmla="+- 0 18307 17695"/>
              <a:gd name="T11" fmla="*/ 18307 h 1065"/>
              <a:gd name="T12" fmla="+- 0 13055 12970"/>
              <a:gd name="T13" fmla="*/ T12 w 1297"/>
              <a:gd name="T14" fmla="+- 0 18611 17695"/>
              <a:gd name="T15" fmla="*/ 18611 h 1065"/>
              <a:gd name="T16" fmla="+- 0 13073 12970"/>
              <a:gd name="T17" fmla="*/ T16 w 1297"/>
              <a:gd name="T18" fmla="+- 0 18701 17695"/>
              <a:gd name="T19" fmla="*/ 18701 h 1065"/>
              <a:gd name="T20" fmla="+- 0 12970 12970"/>
              <a:gd name="T21" fmla="*/ T20 w 1297"/>
              <a:gd name="T22" fmla="+- 0 17849 17695"/>
              <a:gd name="T23" fmla="*/ 17849 h 1065"/>
              <a:gd name="T24" fmla="+- 0 13049 12970"/>
              <a:gd name="T25" fmla="*/ T24 w 1297"/>
              <a:gd name="T26" fmla="+- 0 17862 17695"/>
              <a:gd name="T27" fmla="*/ 17862 h 1065"/>
              <a:gd name="T28" fmla="+- 0 13147 12970"/>
              <a:gd name="T29" fmla="*/ T28 w 1297"/>
              <a:gd name="T30" fmla="+- 0 17873 17695"/>
              <a:gd name="T31" fmla="*/ 17873 h 1065"/>
              <a:gd name="T32" fmla="+- 0 13240 12970"/>
              <a:gd name="T33" fmla="*/ T32 w 1297"/>
              <a:gd name="T34" fmla="+- 0 17878 17695"/>
              <a:gd name="T35" fmla="*/ 17878 h 1065"/>
              <a:gd name="T36" fmla="+- 0 13303 12970"/>
              <a:gd name="T37" fmla="*/ T36 w 1297"/>
              <a:gd name="T38" fmla="+- 0 17955 17695"/>
              <a:gd name="T39" fmla="*/ 17955 h 1065"/>
              <a:gd name="T40" fmla="+- 0 13332 12970"/>
              <a:gd name="T41" fmla="*/ T40 w 1297"/>
              <a:gd name="T42" fmla="+- 0 18087 17695"/>
              <a:gd name="T43" fmla="*/ 18087 h 1065"/>
              <a:gd name="T44" fmla="+- 0 13340 12970"/>
              <a:gd name="T45" fmla="*/ T44 w 1297"/>
              <a:gd name="T46" fmla="+- 0 18219 17695"/>
              <a:gd name="T47" fmla="*/ 18219 h 1065"/>
              <a:gd name="T48" fmla="+- 0 13322 12970"/>
              <a:gd name="T49" fmla="*/ T48 w 1297"/>
              <a:gd name="T50" fmla="+- 0 18412 17695"/>
              <a:gd name="T51" fmla="*/ 18412 h 1065"/>
              <a:gd name="T52" fmla="+- 0 13253 12970"/>
              <a:gd name="T53" fmla="*/ T52 w 1297"/>
              <a:gd name="T54" fmla="+- 0 18563 17695"/>
              <a:gd name="T55" fmla="*/ 18563 h 1065"/>
              <a:gd name="T56" fmla="+- 0 13158 12970"/>
              <a:gd name="T57" fmla="*/ T56 w 1297"/>
              <a:gd name="T58" fmla="+- 0 18661 17695"/>
              <a:gd name="T59" fmla="*/ 18661 h 1065"/>
              <a:gd name="T60" fmla="+- 0 13089 12970"/>
              <a:gd name="T61" fmla="*/ T60 w 1297"/>
              <a:gd name="T62" fmla="+- 0 18648 17695"/>
              <a:gd name="T63" fmla="*/ 18648 h 1065"/>
              <a:gd name="T64" fmla="+- 0 13510 12970"/>
              <a:gd name="T65" fmla="*/ T64 w 1297"/>
              <a:gd name="T66" fmla="+- 0 18195 17695"/>
              <a:gd name="T67" fmla="*/ 18195 h 1065"/>
              <a:gd name="T68" fmla="+- 0 13592 12970"/>
              <a:gd name="T69" fmla="*/ T68 w 1297"/>
              <a:gd name="T70" fmla="+- 0 18177 17695"/>
              <a:gd name="T71" fmla="*/ 18177 h 1065"/>
              <a:gd name="T72" fmla="+- 0 13666 12970"/>
              <a:gd name="T73" fmla="*/ T72 w 1297"/>
              <a:gd name="T74" fmla="+- 0 18161 17695"/>
              <a:gd name="T75" fmla="*/ 18161 h 1065"/>
              <a:gd name="T76" fmla="+- 0 13539 12970"/>
              <a:gd name="T77" fmla="*/ T76 w 1297"/>
              <a:gd name="T78" fmla="+- 0 18410 17695"/>
              <a:gd name="T79" fmla="*/ 18410 h 1065"/>
              <a:gd name="T80" fmla="+- 0 13618 12970"/>
              <a:gd name="T81" fmla="*/ T80 w 1297"/>
              <a:gd name="T82" fmla="+- 0 18375 17695"/>
              <a:gd name="T83" fmla="*/ 18375 h 1065"/>
              <a:gd name="T84" fmla="+- 0 13690 12970"/>
              <a:gd name="T85" fmla="*/ T84 w 1297"/>
              <a:gd name="T86" fmla="+- 0 18365 17695"/>
              <a:gd name="T87" fmla="*/ 18365 h 1065"/>
              <a:gd name="T88" fmla="+- 0 13708 12970"/>
              <a:gd name="T89" fmla="*/ T88 w 1297"/>
              <a:gd name="T90" fmla="+- 0 18359 17695"/>
              <a:gd name="T91" fmla="*/ 18359 h 1065"/>
              <a:gd name="T92" fmla="+- 0 13827 12970"/>
              <a:gd name="T93" fmla="*/ T92 w 1297"/>
              <a:gd name="T94" fmla="+- 0 17862 17695"/>
              <a:gd name="T95" fmla="*/ 17862 h 1065"/>
              <a:gd name="T96" fmla="+- 0 13830 12970"/>
              <a:gd name="T97" fmla="*/ T96 w 1297"/>
              <a:gd name="T98" fmla="+- 0 18008 17695"/>
              <a:gd name="T99" fmla="*/ 18008 h 1065"/>
              <a:gd name="T100" fmla="+- 0 13859 12970"/>
              <a:gd name="T101" fmla="*/ T100 w 1297"/>
              <a:gd name="T102" fmla="+- 0 18193 17695"/>
              <a:gd name="T103" fmla="*/ 18193 h 1065"/>
              <a:gd name="T104" fmla="+- 0 13896 12970"/>
              <a:gd name="T105" fmla="*/ T104 w 1297"/>
              <a:gd name="T106" fmla="+- 0 18465 17695"/>
              <a:gd name="T107" fmla="*/ 18465 h 1065"/>
              <a:gd name="T108" fmla="+- 0 13925 12970"/>
              <a:gd name="T109" fmla="*/ T108 w 1297"/>
              <a:gd name="T110" fmla="+- 0 18674 17695"/>
              <a:gd name="T111" fmla="*/ 18674 h 1065"/>
              <a:gd name="T112" fmla="+- 0 13933 12970"/>
              <a:gd name="T113" fmla="*/ T112 w 1297"/>
              <a:gd name="T114" fmla="+- 0 18759 17695"/>
              <a:gd name="T115" fmla="*/ 18759 h 1065"/>
              <a:gd name="T116" fmla="+- 0 13851 12970"/>
              <a:gd name="T117" fmla="*/ T116 w 1297"/>
              <a:gd name="T118" fmla="+- 0 17751 17695"/>
              <a:gd name="T119" fmla="*/ 17751 h 1065"/>
              <a:gd name="T120" fmla="+- 0 13951 12970"/>
              <a:gd name="T121" fmla="*/ T120 w 1297"/>
              <a:gd name="T122" fmla="+- 0 17756 17695"/>
              <a:gd name="T123" fmla="*/ 17756 h 1065"/>
              <a:gd name="T124" fmla="+- 0 14076 12970"/>
              <a:gd name="T125" fmla="*/ T124 w 1297"/>
              <a:gd name="T126" fmla="+- 0 17730 17695"/>
              <a:gd name="T127" fmla="*/ 17730 h 1065"/>
              <a:gd name="T128" fmla="+- 0 14195 12970"/>
              <a:gd name="T129" fmla="*/ T128 w 1297"/>
              <a:gd name="T130" fmla="+- 0 17711 17695"/>
              <a:gd name="T131" fmla="*/ 17711 h 1065"/>
              <a:gd name="T132" fmla="+- 0 14266 12970"/>
              <a:gd name="T133" fmla="*/ T132 w 1297"/>
              <a:gd name="T134" fmla="+- 0 17695 17695"/>
              <a:gd name="T135" fmla="*/ 17695 h 1065"/>
              <a:gd name="T136" fmla="+- 0 13893 12970"/>
              <a:gd name="T137" fmla="*/ T136 w 1297"/>
              <a:gd name="T138" fmla="+- 0 18264 17695"/>
              <a:gd name="T139" fmla="*/ 18264 h 1065"/>
              <a:gd name="T140" fmla="+- 0 13983 12970"/>
              <a:gd name="T141" fmla="*/ T140 w 1297"/>
              <a:gd name="T142" fmla="+- 0 18219 17695"/>
              <a:gd name="T143" fmla="*/ 18219 h 1065"/>
              <a:gd name="T144" fmla="+- 0 14076 12970"/>
              <a:gd name="T145" fmla="*/ T144 w 1297"/>
              <a:gd name="T146" fmla="+- 0 18169 17695"/>
              <a:gd name="T147" fmla="*/ 18169 h 1065"/>
              <a:gd name="T148" fmla="+- 0 14153 12970"/>
              <a:gd name="T149" fmla="*/ T148 w 1297"/>
              <a:gd name="T150" fmla="+- 0 18135 17695"/>
              <a:gd name="T151" fmla="*/ 18135 h 1065"/>
              <a:gd name="T152" fmla="+- 0 14190 12970"/>
              <a:gd name="T153" fmla="*/ T152 w 1297"/>
              <a:gd name="T154" fmla="+- 0 18095 17695"/>
              <a:gd name="T155" fmla="*/ 18095 h 106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</a:cxnLst>
            <a:rect l="0" t="0" r="r" b="b"/>
            <a:pathLst>
              <a:path w="1297" h="1065" extrusionOk="0">
                <a:moveTo>
                  <a:pt x="42" y="172"/>
                </a:moveTo>
                <a:cubicBezTo>
                  <a:pt x="44" y="224"/>
                  <a:pt x="51" y="274"/>
                  <a:pt x="55" y="326"/>
                </a:cubicBezTo>
                <a:cubicBezTo>
                  <a:pt x="62" y="421"/>
                  <a:pt x="66" y="517"/>
                  <a:pt x="69" y="612"/>
                </a:cubicBezTo>
                <a:cubicBezTo>
                  <a:pt x="73" y="713"/>
                  <a:pt x="73" y="815"/>
                  <a:pt x="85" y="916"/>
                </a:cubicBezTo>
                <a:cubicBezTo>
                  <a:pt x="89" y="947"/>
                  <a:pt x="95" y="976"/>
                  <a:pt x="103" y="1006"/>
                </a:cubicBezTo>
              </a:path>
              <a:path w="1297" h="1065" extrusionOk="0">
                <a:moveTo>
                  <a:pt x="0" y="154"/>
                </a:moveTo>
                <a:cubicBezTo>
                  <a:pt x="31" y="154"/>
                  <a:pt x="50" y="161"/>
                  <a:pt x="79" y="167"/>
                </a:cubicBezTo>
                <a:cubicBezTo>
                  <a:pt x="104" y="173"/>
                  <a:pt x="153" y="180"/>
                  <a:pt x="177" y="178"/>
                </a:cubicBezTo>
                <a:cubicBezTo>
                  <a:pt x="210" y="175"/>
                  <a:pt x="237" y="165"/>
                  <a:pt x="270" y="183"/>
                </a:cubicBezTo>
                <a:cubicBezTo>
                  <a:pt x="305" y="202"/>
                  <a:pt x="321" y="222"/>
                  <a:pt x="333" y="260"/>
                </a:cubicBezTo>
                <a:cubicBezTo>
                  <a:pt x="347" y="302"/>
                  <a:pt x="355" y="348"/>
                  <a:pt x="362" y="392"/>
                </a:cubicBezTo>
                <a:cubicBezTo>
                  <a:pt x="369" y="437"/>
                  <a:pt x="375" y="479"/>
                  <a:pt x="370" y="524"/>
                </a:cubicBezTo>
                <a:cubicBezTo>
                  <a:pt x="364" y="587"/>
                  <a:pt x="369" y="656"/>
                  <a:pt x="352" y="717"/>
                </a:cubicBezTo>
                <a:cubicBezTo>
                  <a:pt x="338" y="769"/>
                  <a:pt x="312" y="822"/>
                  <a:pt x="283" y="868"/>
                </a:cubicBezTo>
                <a:cubicBezTo>
                  <a:pt x="258" y="908"/>
                  <a:pt x="223" y="936"/>
                  <a:pt x="188" y="966"/>
                </a:cubicBezTo>
                <a:cubicBezTo>
                  <a:pt x="158" y="991"/>
                  <a:pt x="143" y="976"/>
                  <a:pt x="119" y="953"/>
                </a:cubicBezTo>
              </a:path>
              <a:path w="1297" h="1065" extrusionOk="0">
                <a:moveTo>
                  <a:pt x="540" y="500"/>
                </a:moveTo>
                <a:cubicBezTo>
                  <a:pt x="569" y="490"/>
                  <a:pt x="592" y="487"/>
                  <a:pt x="622" y="482"/>
                </a:cubicBezTo>
                <a:cubicBezTo>
                  <a:pt x="648" y="478"/>
                  <a:pt x="671" y="475"/>
                  <a:pt x="696" y="466"/>
                </a:cubicBezTo>
              </a:path>
              <a:path w="1297" h="1065" extrusionOk="0">
                <a:moveTo>
                  <a:pt x="569" y="715"/>
                </a:moveTo>
                <a:cubicBezTo>
                  <a:pt x="593" y="703"/>
                  <a:pt x="621" y="685"/>
                  <a:pt x="648" y="680"/>
                </a:cubicBezTo>
                <a:cubicBezTo>
                  <a:pt x="671" y="676"/>
                  <a:pt x="697" y="675"/>
                  <a:pt x="720" y="670"/>
                </a:cubicBezTo>
                <a:cubicBezTo>
                  <a:pt x="726" y="668"/>
                  <a:pt x="732" y="666"/>
                  <a:pt x="738" y="664"/>
                </a:cubicBezTo>
              </a:path>
              <a:path w="1297" h="1065" extrusionOk="0">
                <a:moveTo>
                  <a:pt x="857" y="167"/>
                </a:moveTo>
                <a:cubicBezTo>
                  <a:pt x="853" y="217"/>
                  <a:pt x="855" y="263"/>
                  <a:pt x="860" y="313"/>
                </a:cubicBezTo>
                <a:cubicBezTo>
                  <a:pt x="866" y="375"/>
                  <a:pt x="878" y="437"/>
                  <a:pt x="889" y="498"/>
                </a:cubicBezTo>
                <a:cubicBezTo>
                  <a:pt x="905" y="588"/>
                  <a:pt x="910" y="680"/>
                  <a:pt x="926" y="770"/>
                </a:cubicBezTo>
                <a:cubicBezTo>
                  <a:pt x="939" y="840"/>
                  <a:pt x="945" y="909"/>
                  <a:pt x="955" y="979"/>
                </a:cubicBezTo>
                <a:cubicBezTo>
                  <a:pt x="959" y="1008"/>
                  <a:pt x="962" y="1035"/>
                  <a:pt x="963" y="1064"/>
                </a:cubicBezTo>
              </a:path>
              <a:path w="1297" h="1065" extrusionOk="0">
                <a:moveTo>
                  <a:pt x="881" y="56"/>
                </a:moveTo>
                <a:cubicBezTo>
                  <a:pt x="914" y="64"/>
                  <a:pt x="947" y="68"/>
                  <a:pt x="981" y="61"/>
                </a:cubicBezTo>
                <a:cubicBezTo>
                  <a:pt x="1027" y="52"/>
                  <a:pt x="1060" y="37"/>
                  <a:pt x="1106" y="35"/>
                </a:cubicBezTo>
                <a:cubicBezTo>
                  <a:pt x="1146" y="33"/>
                  <a:pt x="1186" y="23"/>
                  <a:pt x="1225" y="16"/>
                </a:cubicBezTo>
                <a:cubicBezTo>
                  <a:pt x="1250" y="11"/>
                  <a:pt x="1271" y="3"/>
                  <a:pt x="1296" y="0"/>
                </a:cubicBezTo>
              </a:path>
              <a:path w="1297" h="1065" extrusionOk="0">
                <a:moveTo>
                  <a:pt x="923" y="569"/>
                </a:moveTo>
                <a:cubicBezTo>
                  <a:pt x="958" y="559"/>
                  <a:pt x="981" y="540"/>
                  <a:pt x="1013" y="524"/>
                </a:cubicBezTo>
                <a:cubicBezTo>
                  <a:pt x="1045" y="508"/>
                  <a:pt x="1073" y="487"/>
                  <a:pt x="1106" y="474"/>
                </a:cubicBezTo>
                <a:cubicBezTo>
                  <a:pt x="1129" y="465"/>
                  <a:pt x="1165" y="457"/>
                  <a:pt x="1183" y="440"/>
                </a:cubicBezTo>
                <a:cubicBezTo>
                  <a:pt x="1200" y="417"/>
                  <a:pt x="1205" y="410"/>
                  <a:pt x="1220" y="400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5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854450" y="6313488"/>
            <a:ext cx="246063" cy="349250"/>
          </a:xfrm>
          <a:custGeom>
            <a:avLst/>
            <a:gdLst>
              <a:gd name="T0" fmla="+- 0 11060 10708"/>
              <a:gd name="T1" fmla="*/ T0 w 681"/>
              <a:gd name="T2" fmla="+- 0 17820 17537"/>
              <a:gd name="T3" fmla="*/ 17820 h 972"/>
              <a:gd name="T4" fmla="+- 0 11094 10708"/>
              <a:gd name="T5" fmla="*/ T4 w 681"/>
              <a:gd name="T6" fmla="+- 0 17741 17537"/>
              <a:gd name="T7" fmla="*/ 17741 h 972"/>
              <a:gd name="T8" fmla="+- 0 11094 10708"/>
              <a:gd name="T9" fmla="*/ T8 w 681"/>
              <a:gd name="T10" fmla="+- 0 17692 17537"/>
              <a:gd name="T11" fmla="*/ 17692 h 972"/>
              <a:gd name="T12" fmla="+- 0 11057 10708"/>
              <a:gd name="T13" fmla="*/ T12 w 681"/>
              <a:gd name="T14" fmla="+- 0 17611 17537"/>
              <a:gd name="T15" fmla="*/ 17611 h 972"/>
              <a:gd name="T16" fmla="+- 0 11036 10708"/>
              <a:gd name="T17" fmla="*/ T16 w 681"/>
              <a:gd name="T18" fmla="+- 0 17566 17537"/>
              <a:gd name="T19" fmla="*/ 17566 h 972"/>
              <a:gd name="T20" fmla="+- 0 11013 10708"/>
              <a:gd name="T21" fmla="*/ T20 w 681"/>
              <a:gd name="T22" fmla="+- 0 17535 17537"/>
              <a:gd name="T23" fmla="*/ 17535 h 972"/>
              <a:gd name="T24" fmla="+- 0 10959 10708"/>
              <a:gd name="T25" fmla="*/ T24 w 681"/>
              <a:gd name="T26" fmla="+- 0 17537 17537"/>
              <a:gd name="T27" fmla="*/ 17537 h 972"/>
              <a:gd name="T28" fmla="+- 0 10918 10708"/>
              <a:gd name="T29" fmla="*/ T28 w 681"/>
              <a:gd name="T30" fmla="+- 0 17539 17537"/>
              <a:gd name="T31" fmla="*/ 17539 h 972"/>
              <a:gd name="T32" fmla="+- 0 10882 10708"/>
              <a:gd name="T33" fmla="*/ T32 w 681"/>
              <a:gd name="T34" fmla="+- 0 17555 17537"/>
              <a:gd name="T35" fmla="*/ 17555 h 972"/>
              <a:gd name="T36" fmla="+- 0 10853 10708"/>
              <a:gd name="T37" fmla="*/ T36 w 681"/>
              <a:gd name="T38" fmla="+- 0 17582 17537"/>
              <a:gd name="T39" fmla="*/ 17582 h 972"/>
              <a:gd name="T40" fmla="+- 0 10817 10708"/>
              <a:gd name="T41" fmla="*/ T40 w 681"/>
              <a:gd name="T42" fmla="+- 0 17616 17537"/>
              <a:gd name="T43" fmla="*/ 17616 h 972"/>
              <a:gd name="T44" fmla="+- 0 10775 10708"/>
              <a:gd name="T45" fmla="*/ T44 w 681"/>
              <a:gd name="T46" fmla="+- 0 17676 17537"/>
              <a:gd name="T47" fmla="*/ 17676 h 972"/>
              <a:gd name="T48" fmla="+- 0 10758 10708"/>
              <a:gd name="T49" fmla="*/ T48 w 681"/>
              <a:gd name="T50" fmla="+- 0 17722 17537"/>
              <a:gd name="T51" fmla="*/ 17722 h 972"/>
              <a:gd name="T52" fmla="+- 0 10727 10708"/>
              <a:gd name="T53" fmla="*/ T52 w 681"/>
              <a:gd name="T54" fmla="+- 0 17808 17537"/>
              <a:gd name="T55" fmla="*/ 17808 h 972"/>
              <a:gd name="T56" fmla="+- 0 10708 10708"/>
              <a:gd name="T57" fmla="*/ T56 w 681"/>
              <a:gd name="T58" fmla="+- 0 17897 17537"/>
              <a:gd name="T59" fmla="*/ 17897 h 972"/>
              <a:gd name="T60" fmla="+- 0 10708 10708"/>
              <a:gd name="T61" fmla="*/ T60 w 681"/>
              <a:gd name="T62" fmla="+- 0 17989 17537"/>
              <a:gd name="T63" fmla="*/ 17989 h 972"/>
              <a:gd name="T64" fmla="+- 0 10708 10708"/>
              <a:gd name="T65" fmla="*/ T64 w 681"/>
              <a:gd name="T66" fmla="+- 0 18106 17537"/>
              <a:gd name="T67" fmla="*/ 18106 h 972"/>
              <a:gd name="T68" fmla="+- 0 10728 10708"/>
              <a:gd name="T69" fmla="*/ T68 w 681"/>
              <a:gd name="T70" fmla="+- 0 18215 17537"/>
              <a:gd name="T71" fmla="*/ 18215 h 972"/>
              <a:gd name="T72" fmla="+- 0 10755 10708"/>
              <a:gd name="T73" fmla="*/ T72 w 681"/>
              <a:gd name="T74" fmla="+- 0 18328 17537"/>
              <a:gd name="T75" fmla="*/ 18328 h 972"/>
              <a:gd name="T76" fmla="+- 0 10771 10708"/>
              <a:gd name="T77" fmla="*/ T76 w 681"/>
              <a:gd name="T78" fmla="+- 0 18395 17537"/>
              <a:gd name="T79" fmla="*/ 18395 h 972"/>
              <a:gd name="T80" fmla="+- 0 10791 10708"/>
              <a:gd name="T81" fmla="*/ T80 w 681"/>
              <a:gd name="T82" fmla="+- 0 18462 17537"/>
              <a:gd name="T83" fmla="*/ 18462 h 972"/>
              <a:gd name="T84" fmla="+- 0 10856 10708"/>
              <a:gd name="T85" fmla="*/ T84 w 681"/>
              <a:gd name="T86" fmla="+- 0 18494 17537"/>
              <a:gd name="T87" fmla="*/ 18494 h 972"/>
              <a:gd name="T88" fmla="+- 0 10917 10708"/>
              <a:gd name="T89" fmla="*/ T88 w 681"/>
              <a:gd name="T90" fmla="+- 0 18524 17537"/>
              <a:gd name="T91" fmla="*/ 18524 h 972"/>
              <a:gd name="T92" fmla="+- 0 10998 10708"/>
              <a:gd name="T93" fmla="*/ T92 w 681"/>
              <a:gd name="T94" fmla="+- 0 18496 17537"/>
              <a:gd name="T95" fmla="*/ 18496 h 972"/>
              <a:gd name="T96" fmla="+- 0 11052 10708"/>
              <a:gd name="T97" fmla="*/ T96 w 681"/>
              <a:gd name="T98" fmla="+- 0 18463 17537"/>
              <a:gd name="T99" fmla="*/ 18463 h 972"/>
              <a:gd name="T100" fmla="+- 0 11119 10708"/>
              <a:gd name="T101" fmla="*/ T100 w 681"/>
              <a:gd name="T102" fmla="+- 0 18422 17537"/>
              <a:gd name="T103" fmla="*/ 18422 h 972"/>
              <a:gd name="T104" fmla="+- 0 11167 10708"/>
              <a:gd name="T105" fmla="*/ T104 w 681"/>
              <a:gd name="T106" fmla="+- 0 18363 17537"/>
              <a:gd name="T107" fmla="*/ 18363 h 972"/>
              <a:gd name="T108" fmla="+- 0 11229 10708"/>
              <a:gd name="T109" fmla="*/ T108 w 681"/>
              <a:gd name="T110" fmla="+- 0 18317 17537"/>
              <a:gd name="T111" fmla="*/ 18317 h 972"/>
              <a:gd name="T112" fmla="+- 0 11274 10708"/>
              <a:gd name="T113" fmla="*/ T112 w 681"/>
              <a:gd name="T114" fmla="+- 0 18284 17537"/>
              <a:gd name="T115" fmla="*/ 18284 h 972"/>
              <a:gd name="T116" fmla="+- 0 11324 10708"/>
              <a:gd name="T117" fmla="*/ T116 w 681"/>
              <a:gd name="T118" fmla="+- 0 18257 17537"/>
              <a:gd name="T119" fmla="*/ 18257 h 972"/>
              <a:gd name="T120" fmla="+- 0 11364 10708"/>
              <a:gd name="T121" fmla="*/ T120 w 681"/>
              <a:gd name="T122" fmla="+- 0 18219 17537"/>
              <a:gd name="T123" fmla="*/ 18219 h 972"/>
              <a:gd name="T124" fmla="+- 0 11372 10708"/>
              <a:gd name="T125" fmla="*/ T124 w 681"/>
              <a:gd name="T126" fmla="+- 0 18210 17537"/>
              <a:gd name="T127" fmla="*/ 18210 h 972"/>
              <a:gd name="T128" fmla="+- 0 11380 10708"/>
              <a:gd name="T129" fmla="*/ T128 w 681"/>
              <a:gd name="T130" fmla="+- 0 18202 17537"/>
              <a:gd name="T131" fmla="*/ 18202 h 972"/>
              <a:gd name="T132" fmla="+- 0 11388 10708"/>
              <a:gd name="T133" fmla="*/ T132 w 681"/>
              <a:gd name="T134" fmla="+- 0 18193 17537"/>
              <a:gd name="T135" fmla="*/ 18193 h 9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681" h="972" extrusionOk="0">
                <a:moveTo>
                  <a:pt x="352" y="283"/>
                </a:moveTo>
                <a:cubicBezTo>
                  <a:pt x="386" y="204"/>
                  <a:pt x="386" y="155"/>
                  <a:pt x="349" y="74"/>
                </a:cubicBezTo>
                <a:cubicBezTo>
                  <a:pt x="328" y="29"/>
                  <a:pt x="305" y="-2"/>
                  <a:pt x="251" y="0"/>
                </a:cubicBezTo>
                <a:cubicBezTo>
                  <a:pt x="210" y="2"/>
                  <a:pt x="174" y="18"/>
                  <a:pt x="145" y="45"/>
                </a:cubicBezTo>
                <a:cubicBezTo>
                  <a:pt x="109" y="79"/>
                  <a:pt x="67" y="139"/>
                  <a:pt x="50" y="185"/>
                </a:cubicBezTo>
                <a:cubicBezTo>
                  <a:pt x="19" y="271"/>
                  <a:pt x="0" y="360"/>
                  <a:pt x="0" y="452"/>
                </a:cubicBezTo>
                <a:cubicBezTo>
                  <a:pt x="0" y="569"/>
                  <a:pt x="20" y="678"/>
                  <a:pt x="47" y="791"/>
                </a:cubicBezTo>
                <a:cubicBezTo>
                  <a:pt x="63" y="858"/>
                  <a:pt x="83" y="925"/>
                  <a:pt x="148" y="957"/>
                </a:cubicBezTo>
                <a:cubicBezTo>
                  <a:pt x="209" y="987"/>
                  <a:pt x="290" y="959"/>
                  <a:pt x="344" y="926"/>
                </a:cubicBezTo>
                <a:cubicBezTo>
                  <a:pt x="411" y="885"/>
                  <a:pt x="459" y="826"/>
                  <a:pt x="521" y="780"/>
                </a:cubicBezTo>
                <a:cubicBezTo>
                  <a:pt x="566" y="747"/>
                  <a:pt x="616" y="720"/>
                  <a:pt x="656" y="682"/>
                </a:cubicBezTo>
                <a:cubicBezTo>
                  <a:pt x="664" y="673"/>
                  <a:pt x="672" y="665"/>
                  <a:pt x="680" y="656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6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008313" y="6313488"/>
            <a:ext cx="134937" cy="442912"/>
          </a:xfrm>
          <a:custGeom>
            <a:avLst/>
            <a:gdLst>
              <a:gd name="T0" fmla="+- 0 8591 8358"/>
              <a:gd name="T1" fmla="*/ T0 w 374"/>
              <a:gd name="T2" fmla="+- 0 17537 17537"/>
              <a:gd name="T3" fmla="*/ 17537 h 1231"/>
              <a:gd name="T4" fmla="+- 0 8649 8358"/>
              <a:gd name="T5" fmla="*/ T4 w 374"/>
              <a:gd name="T6" fmla="+- 0 17695 17537"/>
              <a:gd name="T7" fmla="*/ 17695 h 1231"/>
              <a:gd name="T8" fmla="+- 0 8660 8358"/>
              <a:gd name="T9" fmla="*/ T8 w 374"/>
              <a:gd name="T10" fmla="+- 0 17902 17537"/>
              <a:gd name="T11" fmla="*/ 17902 h 1231"/>
              <a:gd name="T12" fmla="+- 0 8686 8358"/>
              <a:gd name="T13" fmla="*/ T12 w 374"/>
              <a:gd name="T14" fmla="+- 0 18209 17537"/>
              <a:gd name="T15" fmla="*/ 18209 h 1231"/>
              <a:gd name="T16" fmla="+- 0 8718 8358"/>
              <a:gd name="T17" fmla="*/ T16 w 374"/>
              <a:gd name="T18" fmla="+- 0 18489 17537"/>
              <a:gd name="T19" fmla="*/ 18489 h 1231"/>
              <a:gd name="T20" fmla="+- 0 8731 8358"/>
              <a:gd name="T21" fmla="*/ T20 w 374"/>
              <a:gd name="T22" fmla="+- 0 18627 17537"/>
              <a:gd name="T23" fmla="*/ 18627 h 1231"/>
              <a:gd name="T24" fmla="+- 0 8710 8358"/>
              <a:gd name="T25" fmla="*/ T24 w 374"/>
              <a:gd name="T26" fmla="+- 0 18420 17537"/>
              <a:gd name="T27" fmla="*/ 18420 h 1231"/>
              <a:gd name="T28" fmla="+- 0 8657 8358"/>
              <a:gd name="T29" fmla="*/ T28 w 374"/>
              <a:gd name="T30" fmla="+- 0 18053 17537"/>
              <a:gd name="T31" fmla="*/ 18053 h 1231"/>
              <a:gd name="T32" fmla="+- 0 8610 8358"/>
              <a:gd name="T33" fmla="*/ T32 w 374"/>
              <a:gd name="T34" fmla="+- 0 17809 17537"/>
              <a:gd name="T35" fmla="*/ 17809 h 1231"/>
              <a:gd name="T36" fmla="+- 0 8567 8358"/>
              <a:gd name="T37" fmla="*/ T36 w 374"/>
              <a:gd name="T38" fmla="+- 0 17658 17537"/>
              <a:gd name="T39" fmla="*/ 17658 h 1231"/>
              <a:gd name="T40" fmla="+- 0 8549 8358"/>
              <a:gd name="T41" fmla="*/ T40 w 374"/>
              <a:gd name="T42" fmla="+- 0 17621 17537"/>
              <a:gd name="T43" fmla="*/ 17621 h 1231"/>
              <a:gd name="T44" fmla="+- 0 8472 8358"/>
              <a:gd name="T45" fmla="*/ T44 w 374"/>
              <a:gd name="T46" fmla="+- 0 17682 17537"/>
              <a:gd name="T47" fmla="*/ 17682 h 1231"/>
              <a:gd name="T48" fmla="+- 0 8374 8358"/>
              <a:gd name="T49" fmla="*/ T48 w 374"/>
              <a:gd name="T50" fmla="+- 0 17833 17537"/>
              <a:gd name="T51" fmla="*/ 17833 h 1231"/>
              <a:gd name="T52" fmla="+- 0 8358 8358"/>
              <a:gd name="T53" fmla="*/ T52 w 374"/>
              <a:gd name="T54" fmla="+- 0 18105 17537"/>
              <a:gd name="T55" fmla="*/ 18105 h 1231"/>
              <a:gd name="T56" fmla="+- 0 8374 8358"/>
              <a:gd name="T57" fmla="*/ T56 w 374"/>
              <a:gd name="T58" fmla="+- 0 18455 17537"/>
              <a:gd name="T59" fmla="*/ 18455 h 1231"/>
              <a:gd name="T60" fmla="+- 0 8398 8358"/>
              <a:gd name="T61" fmla="*/ T60 w 374"/>
              <a:gd name="T62" fmla="+- 0 18738 17537"/>
              <a:gd name="T63" fmla="*/ 18738 h 1231"/>
              <a:gd name="T64" fmla="+- 0 8427 8358"/>
              <a:gd name="T65" fmla="*/ T64 w 374"/>
              <a:gd name="T66" fmla="+- 0 18730 17537"/>
              <a:gd name="T67" fmla="*/ 18730 h 1231"/>
              <a:gd name="T68" fmla="+- 0 8387 8358"/>
              <a:gd name="T69" fmla="*/ T68 w 374"/>
              <a:gd name="T70" fmla="+- 0 18193 17537"/>
              <a:gd name="T71" fmla="*/ 18193 h 1231"/>
              <a:gd name="T72" fmla="+- 0 8506 8358"/>
              <a:gd name="T73" fmla="*/ T72 w 374"/>
              <a:gd name="T74" fmla="+- 0 18166 17537"/>
              <a:gd name="T75" fmla="*/ 18166 h 1231"/>
              <a:gd name="T76" fmla="+- 0 8620 8358"/>
              <a:gd name="T77" fmla="*/ T76 w 374"/>
              <a:gd name="T78" fmla="+- 0 18127 17537"/>
              <a:gd name="T79" fmla="*/ 18127 h 1231"/>
              <a:gd name="T80" fmla="+- 0 8662 8358"/>
              <a:gd name="T81" fmla="*/ T80 w 374"/>
              <a:gd name="T82" fmla="+- 0 18132 17537"/>
              <a:gd name="T83" fmla="*/ 18132 h 123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74" h="1231" extrusionOk="0">
                <a:moveTo>
                  <a:pt x="233" y="0"/>
                </a:moveTo>
                <a:cubicBezTo>
                  <a:pt x="252" y="52"/>
                  <a:pt x="280" y="104"/>
                  <a:pt x="291" y="158"/>
                </a:cubicBezTo>
                <a:cubicBezTo>
                  <a:pt x="305" y="227"/>
                  <a:pt x="299" y="295"/>
                  <a:pt x="302" y="365"/>
                </a:cubicBezTo>
                <a:cubicBezTo>
                  <a:pt x="306" y="466"/>
                  <a:pt x="316" y="572"/>
                  <a:pt x="328" y="672"/>
                </a:cubicBezTo>
                <a:cubicBezTo>
                  <a:pt x="340" y="765"/>
                  <a:pt x="350" y="858"/>
                  <a:pt x="360" y="952"/>
                </a:cubicBezTo>
                <a:cubicBezTo>
                  <a:pt x="365" y="998"/>
                  <a:pt x="371" y="1044"/>
                  <a:pt x="373" y="1090"/>
                </a:cubicBezTo>
                <a:cubicBezTo>
                  <a:pt x="363" y="1021"/>
                  <a:pt x="359" y="952"/>
                  <a:pt x="352" y="883"/>
                </a:cubicBezTo>
                <a:cubicBezTo>
                  <a:pt x="340" y="760"/>
                  <a:pt x="324" y="638"/>
                  <a:pt x="299" y="516"/>
                </a:cubicBezTo>
                <a:cubicBezTo>
                  <a:pt x="283" y="435"/>
                  <a:pt x="269" y="353"/>
                  <a:pt x="252" y="272"/>
                </a:cubicBezTo>
                <a:cubicBezTo>
                  <a:pt x="242" y="224"/>
                  <a:pt x="227" y="167"/>
                  <a:pt x="209" y="121"/>
                </a:cubicBezTo>
                <a:cubicBezTo>
                  <a:pt x="200" y="103"/>
                  <a:pt x="197" y="96"/>
                  <a:pt x="191" y="84"/>
                </a:cubicBezTo>
                <a:cubicBezTo>
                  <a:pt x="181" y="92"/>
                  <a:pt x="140" y="128"/>
                  <a:pt x="114" y="145"/>
                </a:cubicBezTo>
                <a:cubicBezTo>
                  <a:pt x="59" y="181"/>
                  <a:pt x="34" y="235"/>
                  <a:pt x="16" y="296"/>
                </a:cubicBezTo>
                <a:cubicBezTo>
                  <a:pt x="-10" y="384"/>
                  <a:pt x="0" y="478"/>
                  <a:pt x="0" y="568"/>
                </a:cubicBezTo>
                <a:cubicBezTo>
                  <a:pt x="0" y="685"/>
                  <a:pt x="8" y="801"/>
                  <a:pt x="16" y="918"/>
                </a:cubicBezTo>
                <a:cubicBezTo>
                  <a:pt x="22" y="1009"/>
                  <a:pt x="16" y="1112"/>
                  <a:pt x="40" y="1201"/>
                </a:cubicBezTo>
                <a:cubicBezTo>
                  <a:pt x="51" y="1233"/>
                  <a:pt x="56" y="1240"/>
                  <a:pt x="69" y="1193"/>
                </a:cubicBezTo>
              </a:path>
              <a:path w="374" h="1231" extrusionOk="0">
                <a:moveTo>
                  <a:pt x="29" y="656"/>
                </a:moveTo>
                <a:cubicBezTo>
                  <a:pt x="69" y="648"/>
                  <a:pt x="109" y="636"/>
                  <a:pt x="148" y="629"/>
                </a:cubicBezTo>
                <a:cubicBezTo>
                  <a:pt x="190" y="622"/>
                  <a:pt x="223" y="598"/>
                  <a:pt x="262" y="590"/>
                </a:cubicBezTo>
                <a:cubicBezTo>
                  <a:pt x="283" y="592"/>
                  <a:pt x="290" y="593"/>
                  <a:pt x="304" y="595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7" name="Comment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024063" y="6327775"/>
            <a:ext cx="201612" cy="441325"/>
          </a:xfrm>
          <a:custGeom>
            <a:avLst/>
            <a:gdLst>
              <a:gd name="T0" fmla="+- 0 5739 5622"/>
              <a:gd name="T1" fmla="*/ T0 w 560"/>
              <a:gd name="T2" fmla="+- 0 17971 17579"/>
              <a:gd name="T3" fmla="*/ 17971 h 1223"/>
              <a:gd name="T4" fmla="+- 0 5747 5622"/>
              <a:gd name="T5" fmla="*/ T4 w 560"/>
              <a:gd name="T6" fmla="+- 0 17923 17579"/>
              <a:gd name="T7" fmla="*/ 17923 h 1223"/>
              <a:gd name="T8" fmla="+- 0 5813 5622"/>
              <a:gd name="T9" fmla="*/ T8 w 560"/>
              <a:gd name="T10" fmla="+- 0 18177 17579"/>
              <a:gd name="T11" fmla="*/ 18177 h 1223"/>
              <a:gd name="T12" fmla="+- 0 5866 5622"/>
              <a:gd name="T13" fmla="*/ T12 w 560"/>
              <a:gd name="T14" fmla="+- 0 18502 17579"/>
              <a:gd name="T15" fmla="*/ 18502 h 1223"/>
              <a:gd name="T16" fmla="+- 0 5911 5622"/>
              <a:gd name="T17" fmla="*/ T16 w 560"/>
              <a:gd name="T18" fmla="+- 0 18751 17579"/>
              <a:gd name="T19" fmla="*/ 18751 h 1223"/>
              <a:gd name="T20" fmla="+- 0 5927 5622"/>
              <a:gd name="T21" fmla="*/ T20 w 560"/>
              <a:gd name="T22" fmla="+- 0 18801 17579"/>
              <a:gd name="T23" fmla="*/ 18801 h 1223"/>
              <a:gd name="T24" fmla="+- 0 5625 5622"/>
              <a:gd name="T25" fmla="*/ T24 w 560"/>
              <a:gd name="T26" fmla="+- 0 17859 17579"/>
              <a:gd name="T27" fmla="*/ 17859 h 1223"/>
              <a:gd name="T28" fmla="+- 0 5670 5622"/>
              <a:gd name="T29" fmla="*/ T28 w 560"/>
              <a:gd name="T30" fmla="+- 0 17769 17579"/>
              <a:gd name="T31" fmla="*/ 17769 h 1223"/>
              <a:gd name="T32" fmla="+- 0 5781 5622"/>
              <a:gd name="T33" fmla="*/ T32 w 560"/>
              <a:gd name="T34" fmla="+- 0 17682 17579"/>
              <a:gd name="T35" fmla="*/ 17682 h 1223"/>
              <a:gd name="T36" fmla="+- 0 5935 5622"/>
              <a:gd name="T37" fmla="*/ T36 w 560"/>
              <a:gd name="T38" fmla="+- 0 17590 17579"/>
              <a:gd name="T39" fmla="*/ 17590 h 1223"/>
              <a:gd name="T40" fmla="+- 0 6025 5622"/>
              <a:gd name="T41" fmla="*/ T40 w 560"/>
              <a:gd name="T42" fmla="+- 0 17600 17579"/>
              <a:gd name="T43" fmla="*/ 17600 h 1223"/>
              <a:gd name="T44" fmla="+- 0 5998 5622"/>
              <a:gd name="T45" fmla="*/ T44 w 560"/>
              <a:gd name="T46" fmla="+- 0 17777 17579"/>
              <a:gd name="T47" fmla="*/ 17777 h 1223"/>
              <a:gd name="T48" fmla="+- 0 5876 5622"/>
              <a:gd name="T49" fmla="*/ T48 w 560"/>
              <a:gd name="T50" fmla="+- 0 18063 17579"/>
              <a:gd name="T51" fmla="*/ 18063 h 1223"/>
              <a:gd name="T52" fmla="+- 0 5842 5622"/>
              <a:gd name="T53" fmla="*/ T52 w 560"/>
              <a:gd name="T54" fmla="+- 0 18166 17579"/>
              <a:gd name="T55" fmla="*/ 18166 h 1223"/>
              <a:gd name="T56" fmla="+- 0 5956 5622"/>
              <a:gd name="T57" fmla="*/ T56 w 560"/>
              <a:gd name="T58" fmla="+- 0 18060 17579"/>
              <a:gd name="T59" fmla="*/ 18060 h 1223"/>
              <a:gd name="T60" fmla="+- 0 6083 5622"/>
              <a:gd name="T61" fmla="*/ T60 w 560"/>
              <a:gd name="T62" fmla="+- 0 18066 17579"/>
              <a:gd name="T63" fmla="*/ 18066 h 1223"/>
              <a:gd name="T64" fmla="+- 0 6181 5622"/>
              <a:gd name="T65" fmla="*/ T64 w 560"/>
              <a:gd name="T66" fmla="+- 0 18275 17579"/>
              <a:gd name="T67" fmla="*/ 18275 h 1223"/>
              <a:gd name="T68" fmla="+- 0 6120 5622"/>
              <a:gd name="T69" fmla="*/ T68 w 560"/>
              <a:gd name="T70" fmla="+- 0 18516 17579"/>
              <a:gd name="T71" fmla="*/ 18516 h 1223"/>
              <a:gd name="T72" fmla="+- 0 5980 5622"/>
              <a:gd name="T73" fmla="*/ T72 w 560"/>
              <a:gd name="T74" fmla="+- 0 18743 17579"/>
              <a:gd name="T75" fmla="*/ 18743 h 1223"/>
              <a:gd name="T76" fmla="+- 0 5868 5622"/>
              <a:gd name="T77" fmla="*/ T76 w 560"/>
              <a:gd name="T78" fmla="+- 0 18799 17579"/>
              <a:gd name="T79" fmla="*/ 18799 h 122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</a:cxnLst>
            <a:rect l="0" t="0" r="r" b="b"/>
            <a:pathLst>
              <a:path w="560" h="1223" extrusionOk="0">
                <a:moveTo>
                  <a:pt x="117" y="392"/>
                </a:moveTo>
                <a:cubicBezTo>
                  <a:pt x="122" y="367"/>
                  <a:pt x="123" y="360"/>
                  <a:pt x="125" y="344"/>
                </a:cubicBezTo>
                <a:cubicBezTo>
                  <a:pt x="156" y="425"/>
                  <a:pt x="174" y="513"/>
                  <a:pt x="191" y="598"/>
                </a:cubicBezTo>
                <a:cubicBezTo>
                  <a:pt x="213" y="705"/>
                  <a:pt x="227" y="815"/>
                  <a:pt x="244" y="923"/>
                </a:cubicBezTo>
                <a:cubicBezTo>
                  <a:pt x="257" y="1006"/>
                  <a:pt x="271" y="1090"/>
                  <a:pt x="289" y="1172"/>
                </a:cubicBezTo>
                <a:cubicBezTo>
                  <a:pt x="295" y="1196"/>
                  <a:pt x="298" y="1206"/>
                  <a:pt x="305" y="1222"/>
                </a:cubicBezTo>
              </a:path>
              <a:path w="560" h="1223" extrusionOk="0">
                <a:moveTo>
                  <a:pt x="3" y="280"/>
                </a:moveTo>
                <a:cubicBezTo>
                  <a:pt x="10" y="229"/>
                  <a:pt x="11" y="232"/>
                  <a:pt x="48" y="190"/>
                </a:cubicBezTo>
                <a:cubicBezTo>
                  <a:pt x="79" y="155"/>
                  <a:pt x="122" y="133"/>
                  <a:pt x="159" y="103"/>
                </a:cubicBezTo>
                <a:cubicBezTo>
                  <a:pt x="206" y="65"/>
                  <a:pt x="255" y="30"/>
                  <a:pt x="313" y="11"/>
                </a:cubicBezTo>
                <a:cubicBezTo>
                  <a:pt x="346" y="0"/>
                  <a:pt x="379" y="-13"/>
                  <a:pt x="403" y="21"/>
                </a:cubicBezTo>
                <a:cubicBezTo>
                  <a:pt x="427" y="55"/>
                  <a:pt x="390" y="165"/>
                  <a:pt x="376" y="198"/>
                </a:cubicBezTo>
                <a:cubicBezTo>
                  <a:pt x="336" y="294"/>
                  <a:pt x="287" y="385"/>
                  <a:pt x="254" y="484"/>
                </a:cubicBezTo>
                <a:cubicBezTo>
                  <a:pt x="242" y="519"/>
                  <a:pt x="233" y="552"/>
                  <a:pt x="220" y="587"/>
                </a:cubicBezTo>
                <a:cubicBezTo>
                  <a:pt x="249" y="544"/>
                  <a:pt x="282" y="498"/>
                  <a:pt x="334" y="481"/>
                </a:cubicBezTo>
                <a:cubicBezTo>
                  <a:pt x="373" y="468"/>
                  <a:pt x="423" y="463"/>
                  <a:pt x="461" y="487"/>
                </a:cubicBezTo>
                <a:cubicBezTo>
                  <a:pt x="526" y="528"/>
                  <a:pt x="560" y="623"/>
                  <a:pt x="559" y="696"/>
                </a:cubicBezTo>
                <a:cubicBezTo>
                  <a:pt x="558" y="781"/>
                  <a:pt x="529" y="859"/>
                  <a:pt x="498" y="937"/>
                </a:cubicBezTo>
                <a:cubicBezTo>
                  <a:pt x="467" y="1014"/>
                  <a:pt x="420" y="1107"/>
                  <a:pt x="358" y="1164"/>
                </a:cubicBezTo>
                <a:cubicBezTo>
                  <a:pt x="329" y="1191"/>
                  <a:pt x="281" y="1204"/>
                  <a:pt x="246" y="1220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843880" y="6313488"/>
            <a:ext cx="518320" cy="3921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34480" y="6248400"/>
            <a:ext cx="51832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33800" y="6248400"/>
            <a:ext cx="518320" cy="4683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53986" y="6321637"/>
            <a:ext cx="518320" cy="3921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715000" y="6313488"/>
            <a:ext cx="518320" cy="3921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528480" y="190440"/>
              <a:ext cx="8427960" cy="6439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3800" y="177480"/>
                <a:ext cx="8445600" cy="646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40134"/>
            <a:ext cx="7620000" cy="683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858000" y="3276600"/>
            <a:ext cx="2286000" cy="20574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Calculating changes in Kinetic Energy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2800" y="5903893"/>
            <a:ext cx="1981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/>
              <a:t>Objective: To calculate work done by a specified constant force.</a:t>
            </a:r>
          </a:p>
        </p:txBody>
      </p:sp>
      <p:sp>
        <p:nvSpPr>
          <p:cNvPr id="52225" name="Comment 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19011700" y="17400588"/>
            <a:ext cx="0" cy="0"/>
          </a:xfrm>
          <a:custGeom>
            <a:avLst/>
            <a:gdLst>
              <a:gd name="T0" fmla="+- 0 23233 23233"/>
              <a:gd name="T1" fmla="*/ T0 w 1"/>
              <a:gd name="T2" fmla="+- 0 3397 3397"/>
              <a:gd name="T3" fmla="*/ 3397 h 1"/>
              <a:gd name="T4" fmla="+- 0 23233 23233"/>
              <a:gd name="T5" fmla="*/ T4 w 1"/>
              <a:gd name="T6" fmla="+- 0 3397 3397"/>
              <a:gd name="T7" fmla="*/ 3397 h 1"/>
              <a:gd name="T8" fmla="+- 0 23233 23233"/>
              <a:gd name="T9" fmla="*/ T8 w 1"/>
              <a:gd name="T10" fmla="+- 0 3397 3397"/>
              <a:gd name="T11" fmla="*/ 3397 h 1"/>
              <a:gd name="T12" fmla="+- 0 23233 23233"/>
              <a:gd name="T13" fmla="*/ T12 w 1"/>
              <a:gd name="T14" fmla="+- 0 3397 3397"/>
              <a:gd name="T15" fmla="*/ 3397 h 1"/>
              <a:gd name="T16" fmla="+- 0 23233 23233"/>
              <a:gd name="T17" fmla="*/ T16 w 1"/>
              <a:gd name="T18" fmla="+- 0 3397 3397"/>
              <a:gd name="T19" fmla="*/ 3397 h 1"/>
              <a:gd name="T20" fmla="+- 0 23233 23233"/>
              <a:gd name="T21" fmla="*/ T20 w 1"/>
              <a:gd name="T22" fmla="+- 0 3397 3397"/>
              <a:gd name="T23" fmla="*/ 3397 h 1"/>
              <a:gd name="T24" fmla="+- 0 23233 23233"/>
              <a:gd name="T25" fmla="*/ T24 w 1"/>
              <a:gd name="T26" fmla="+- 0 3397 3397"/>
              <a:gd name="T27" fmla="*/ 3397 h 1"/>
              <a:gd name="T28" fmla="+- 0 23233 23233"/>
              <a:gd name="T29" fmla="*/ T28 w 1"/>
              <a:gd name="T30" fmla="+- 0 3397 3397"/>
              <a:gd name="T31" fmla="*/ 3397 h 1"/>
              <a:gd name="T32" fmla="+- 0 23233 23233"/>
              <a:gd name="T33" fmla="*/ T32 w 1"/>
              <a:gd name="T34" fmla="+- 0 3397 3397"/>
              <a:gd name="T35" fmla="*/ 3397 h 1"/>
              <a:gd name="T36" fmla="+- 0 23233 23233"/>
              <a:gd name="T37" fmla="*/ T36 w 1"/>
              <a:gd name="T38" fmla="+- 0 3397 3397"/>
              <a:gd name="T39" fmla="*/ 3397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6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799263" y="1150938"/>
            <a:ext cx="568325" cy="247650"/>
          </a:xfrm>
          <a:custGeom>
            <a:avLst/>
            <a:gdLst>
              <a:gd name="T0" fmla="+- 0 19124 18889"/>
              <a:gd name="T1" fmla="*/ T0 w 1575"/>
              <a:gd name="T2" fmla="+- 0 3207 3199"/>
              <a:gd name="T3" fmla="*/ 3207 h 686"/>
              <a:gd name="T4" fmla="+- 0 19045 18889"/>
              <a:gd name="T5" fmla="*/ T4 w 1575"/>
              <a:gd name="T6" fmla="+- 0 3416 3199"/>
              <a:gd name="T7" fmla="*/ 3416 h 686"/>
              <a:gd name="T8" fmla="+- 0 18936 18889"/>
              <a:gd name="T9" fmla="*/ T8 w 1575"/>
              <a:gd name="T10" fmla="+- 0 3723 3199"/>
              <a:gd name="T11" fmla="*/ 3723 h 686"/>
              <a:gd name="T12" fmla="+- 0 18918 18889"/>
              <a:gd name="T13" fmla="*/ T12 w 1575"/>
              <a:gd name="T14" fmla="+- 0 3813 3199"/>
              <a:gd name="T15" fmla="*/ 3813 h 686"/>
              <a:gd name="T16" fmla="+- 0 18960 18889"/>
              <a:gd name="T17" fmla="*/ T16 w 1575"/>
              <a:gd name="T18" fmla="+- 0 3678 3199"/>
              <a:gd name="T19" fmla="*/ 3678 h 686"/>
              <a:gd name="T20" fmla="+- 0 19045 18889"/>
              <a:gd name="T21" fmla="*/ T20 w 1575"/>
              <a:gd name="T22" fmla="+- 0 3463 3199"/>
              <a:gd name="T23" fmla="*/ 3463 h 686"/>
              <a:gd name="T24" fmla="+- 0 19098 18889"/>
              <a:gd name="T25" fmla="*/ T24 w 1575"/>
              <a:gd name="T26" fmla="+- 0 3289 3199"/>
              <a:gd name="T27" fmla="*/ 3289 h 686"/>
              <a:gd name="T28" fmla="+- 0 19119 18889"/>
              <a:gd name="T29" fmla="*/ T28 w 1575"/>
              <a:gd name="T30" fmla="+- 0 3204 3199"/>
              <a:gd name="T31" fmla="*/ 3204 h 686"/>
              <a:gd name="T32" fmla="+- 0 19206 18889"/>
              <a:gd name="T33" fmla="*/ T32 w 1575"/>
              <a:gd name="T34" fmla="+- 0 3392 3199"/>
              <a:gd name="T35" fmla="*/ 3392 h 686"/>
              <a:gd name="T36" fmla="+- 0 19299 18889"/>
              <a:gd name="T37" fmla="*/ T36 w 1575"/>
              <a:gd name="T38" fmla="+- 0 3567 3199"/>
              <a:gd name="T39" fmla="*/ 3567 h 686"/>
              <a:gd name="T40" fmla="+- 0 19383 18889"/>
              <a:gd name="T41" fmla="*/ T40 w 1575"/>
              <a:gd name="T42" fmla="+- 0 3715 3199"/>
              <a:gd name="T43" fmla="*/ 3715 h 686"/>
              <a:gd name="T44" fmla="+- 0 19418 18889"/>
              <a:gd name="T45" fmla="*/ T44 w 1575"/>
              <a:gd name="T46" fmla="+- 0 3807 3199"/>
              <a:gd name="T47" fmla="*/ 3807 h 686"/>
              <a:gd name="T48" fmla="+- 0 19304 18889"/>
              <a:gd name="T49" fmla="*/ T48 w 1575"/>
              <a:gd name="T50" fmla="+- 0 3823 3199"/>
              <a:gd name="T51" fmla="*/ 3823 h 686"/>
              <a:gd name="T52" fmla="+- 0 19092 18889"/>
              <a:gd name="T53" fmla="*/ T52 w 1575"/>
              <a:gd name="T54" fmla="+- 0 3823 3199"/>
              <a:gd name="T55" fmla="*/ 3823 h 686"/>
              <a:gd name="T56" fmla="+- 0 18936 18889"/>
              <a:gd name="T57" fmla="*/ T56 w 1575"/>
              <a:gd name="T58" fmla="+- 0 3834 3199"/>
              <a:gd name="T59" fmla="*/ 3834 h 686"/>
              <a:gd name="T60" fmla="+- 0 18889 18889"/>
              <a:gd name="T61" fmla="*/ T60 w 1575"/>
              <a:gd name="T62" fmla="+- 0 3839 3199"/>
              <a:gd name="T63" fmla="*/ 3839 h 686"/>
              <a:gd name="T64" fmla="+- 0 19497 18889"/>
              <a:gd name="T65" fmla="*/ T64 w 1575"/>
              <a:gd name="T66" fmla="+- 0 3199 3199"/>
              <a:gd name="T67" fmla="*/ 3199 h 686"/>
              <a:gd name="T68" fmla="+- 0 19529 18889"/>
              <a:gd name="T69" fmla="*/ T68 w 1575"/>
              <a:gd name="T70" fmla="+- 0 3387 3199"/>
              <a:gd name="T71" fmla="*/ 3387 h 686"/>
              <a:gd name="T72" fmla="+- 0 19542 18889"/>
              <a:gd name="T73" fmla="*/ T72 w 1575"/>
              <a:gd name="T74" fmla="+- 0 3622 3199"/>
              <a:gd name="T75" fmla="*/ 3622 h 686"/>
              <a:gd name="T76" fmla="+- 0 19553 18889"/>
              <a:gd name="T77" fmla="*/ T76 w 1575"/>
              <a:gd name="T78" fmla="+- 0 3807 3199"/>
              <a:gd name="T79" fmla="*/ 3807 h 686"/>
              <a:gd name="T80" fmla="+- 0 19550 18889"/>
              <a:gd name="T81" fmla="*/ T80 w 1575"/>
              <a:gd name="T82" fmla="+- 0 3884 3199"/>
              <a:gd name="T83" fmla="*/ 3884 h 686"/>
              <a:gd name="T84" fmla="+- 0 19828 18889"/>
              <a:gd name="T85" fmla="*/ T84 w 1575"/>
              <a:gd name="T86" fmla="+- 0 3220 3199"/>
              <a:gd name="T87" fmla="*/ 3220 h 686"/>
              <a:gd name="T88" fmla="+- 0 19751 18889"/>
              <a:gd name="T89" fmla="*/ T88 w 1575"/>
              <a:gd name="T90" fmla="+- 0 3355 3199"/>
              <a:gd name="T91" fmla="*/ 3355 h 686"/>
              <a:gd name="T92" fmla="+- 0 19587 18889"/>
              <a:gd name="T93" fmla="*/ T92 w 1575"/>
              <a:gd name="T94" fmla="+- 0 3545 3199"/>
              <a:gd name="T95" fmla="*/ 3545 h 686"/>
              <a:gd name="T96" fmla="+- 0 19526 18889"/>
              <a:gd name="T97" fmla="*/ T96 w 1575"/>
              <a:gd name="T98" fmla="+- 0 3598 3199"/>
              <a:gd name="T99" fmla="*/ 3598 h 686"/>
              <a:gd name="T100" fmla="+- 0 19606 18889"/>
              <a:gd name="T101" fmla="*/ T100 w 1575"/>
              <a:gd name="T102" fmla="+- 0 3649 3199"/>
              <a:gd name="T103" fmla="*/ 3649 h 686"/>
              <a:gd name="T104" fmla="+- 0 19711 18889"/>
              <a:gd name="T105" fmla="*/ T104 w 1575"/>
              <a:gd name="T106" fmla="+- 0 3765 3199"/>
              <a:gd name="T107" fmla="*/ 3765 h 686"/>
              <a:gd name="T108" fmla="+- 0 19820 18889"/>
              <a:gd name="T109" fmla="*/ T108 w 1575"/>
              <a:gd name="T110" fmla="+- 0 3863 3199"/>
              <a:gd name="T111" fmla="*/ 3863 h 686"/>
              <a:gd name="T112" fmla="+- 0 19844 18889"/>
              <a:gd name="T113" fmla="*/ T112 w 1575"/>
              <a:gd name="T114" fmla="+- 0 3881 3199"/>
              <a:gd name="T115" fmla="*/ 3881 h 686"/>
              <a:gd name="T116" fmla="+- 0 20055 18889"/>
              <a:gd name="T117" fmla="*/ T116 w 1575"/>
              <a:gd name="T118" fmla="+- 0 3511 3199"/>
              <a:gd name="T119" fmla="*/ 3511 h 686"/>
              <a:gd name="T120" fmla="+- 0 20209 18889"/>
              <a:gd name="T121" fmla="*/ T120 w 1575"/>
              <a:gd name="T122" fmla="+- 0 3514 3199"/>
              <a:gd name="T123" fmla="*/ 3514 h 686"/>
              <a:gd name="T124" fmla="+- 0 20360 18889"/>
              <a:gd name="T125" fmla="*/ T124 w 1575"/>
              <a:gd name="T126" fmla="+- 0 3503 3199"/>
              <a:gd name="T127" fmla="*/ 3503 h 686"/>
              <a:gd name="T128" fmla="+- 0 20463 18889"/>
              <a:gd name="T129" fmla="*/ T128 w 1575"/>
              <a:gd name="T130" fmla="+- 0 3487 3199"/>
              <a:gd name="T131" fmla="*/ 3487 h 686"/>
              <a:gd name="T132" fmla="+- 0 20100 18889"/>
              <a:gd name="T133" fmla="*/ T132 w 1575"/>
              <a:gd name="T134" fmla="+- 0 3702 3199"/>
              <a:gd name="T135" fmla="*/ 3702 h 686"/>
              <a:gd name="T136" fmla="+- 0 20198 18889"/>
              <a:gd name="T137" fmla="*/ T136 w 1575"/>
              <a:gd name="T138" fmla="+- 0 3717 3199"/>
              <a:gd name="T139" fmla="*/ 3717 h 686"/>
              <a:gd name="T140" fmla="+- 0 20325 18889"/>
              <a:gd name="T141" fmla="*/ T140 w 1575"/>
              <a:gd name="T142" fmla="+- 0 3717 3199"/>
              <a:gd name="T143" fmla="*/ 3717 h 686"/>
              <a:gd name="T144" fmla="+- 0 20370 18889"/>
              <a:gd name="T145" fmla="*/ T144 w 1575"/>
              <a:gd name="T146" fmla="+- 0 3709 3199"/>
              <a:gd name="T147" fmla="*/ 3709 h 68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</a:cxnLst>
            <a:rect l="0" t="0" r="r" b="b"/>
            <a:pathLst>
              <a:path w="1575" h="686" extrusionOk="0">
                <a:moveTo>
                  <a:pt x="235" y="8"/>
                </a:moveTo>
                <a:cubicBezTo>
                  <a:pt x="207" y="77"/>
                  <a:pt x="184" y="148"/>
                  <a:pt x="156" y="217"/>
                </a:cubicBezTo>
                <a:cubicBezTo>
                  <a:pt x="116" y="316"/>
                  <a:pt x="72" y="420"/>
                  <a:pt x="47" y="524"/>
                </a:cubicBezTo>
                <a:cubicBezTo>
                  <a:pt x="40" y="553"/>
                  <a:pt x="36" y="584"/>
                  <a:pt x="29" y="614"/>
                </a:cubicBezTo>
                <a:cubicBezTo>
                  <a:pt x="34" y="561"/>
                  <a:pt x="49" y="528"/>
                  <a:pt x="71" y="479"/>
                </a:cubicBezTo>
                <a:cubicBezTo>
                  <a:pt x="103" y="409"/>
                  <a:pt x="134" y="338"/>
                  <a:pt x="156" y="264"/>
                </a:cubicBezTo>
                <a:cubicBezTo>
                  <a:pt x="173" y="206"/>
                  <a:pt x="192" y="148"/>
                  <a:pt x="209" y="90"/>
                </a:cubicBezTo>
                <a:cubicBezTo>
                  <a:pt x="217" y="62"/>
                  <a:pt x="223" y="33"/>
                  <a:pt x="230" y="5"/>
                </a:cubicBezTo>
                <a:cubicBezTo>
                  <a:pt x="266" y="65"/>
                  <a:pt x="283" y="133"/>
                  <a:pt x="317" y="193"/>
                </a:cubicBezTo>
                <a:cubicBezTo>
                  <a:pt x="350" y="252"/>
                  <a:pt x="384" y="305"/>
                  <a:pt x="410" y="368"/>
                </a:cubicBezTo>
                <a:cubicBezTo>
                  <a:pt x="432" y="421"/>
                  <a:pt x="466" y="466"/>
                  <a:pt x="494" y="516"/>
                </a:cubicBezTo>
                <a:cubicBezTo>
                  <a:pt x="511" y="547"/>
                  <a:pt x="528" y="573"/>
                  <a:pt x="529" y="608"/>
                </a:cubicBezTo>
                <a:cubicBezTo>
                  <a:pt x="488" y="630"/>
                  <a:pt x="462" y="627"/>
                  <a:pt x="415" y="624"/>
                </a:cubicBezTo>
                <a:cubicBezTo>
                  <a:pt x="345" y="620"/>
                  <a:pt x="273" y="621"/>
                  <a:pt x="203" y="624"/>
                </a:cubicBezTo>
                <a:cubicBezTo>
                  <a:pt x="151" y="627"/>
                  <a:pt x="99" y="633"/>
                  <a:pt x="47" y="635"/>
                </a:cubicBezTo>
                <a:cubicBezTo>
                  <a:pt x="22" y="635"/>
                  <a:pt x="15" y="635"/>
                  <a:pt x="0" y="640"/>
                </a:cubicBezTo>
              </a:path>
              <a:path w="1575" h="686" extrusionOk="0">
                <a:moveTo>
                  <a:pt x="608" y="0"/>
                </a:moveTo>
                <a:cubicBezTo>
                  <a:pt x="628" y="62"/>
                  <a:pt x="634" y="123"/>
                  <a:pt x="640" y="188"/>
                </a:cubicBezTo>
                <a:cubicBezTo>
                  <a:pt x="647" y="267"/>
                  <a:pt x="649" y="344"/>
                  <a:pt x="653" y="423"/>
                </a:cubicBezTo>
                <a:cubicBezTo>
                  <a:pt x="656" y="484"/>
                  <a:pt x="666" y="547"/>
                  <a:pt x="664" y="608"/>
                </a:cubicBezTo>
                <a:cubicBezTo>
                  <a:pt x="663" y="634"/>
                  <a:pt x="661" y="659"/>
                  <a:pt x="661" y="685"/>
                </a:cubicBezTo>
              </a:path>
              <a:path w="1575" h="686" extrusionOk="0">
                <a:moveTo>
                  <a:pt x="939" y="21"/>
                </a:moveTo>
                <a:cubicBezTo>
                  <a:pt x="916" y="68"/>
                  <a:pt x="894" y="115"/>
                  <a:pt x="862" y="156"/>
                </a:cubicBezTo>
                <a:cubicBezTo>
                  <a:pt x="811" y="221"/>
                  <a:pt x="753" y="284"/>
                  <a:pt x="698" y="346"/>
                </a:cubicBezTo>
                <a:cubicBezTo>
                  <a:pt x="680" y="367"/>
                  <a:pt x="659" y="382"/>
                  <a:pt x="637" y="399"/>
                </a:cubicBezTo>
                <a:cubicBezTo>
                  <a:pt x="677" y="405"/>
                  <a:pt x="687" y="424"/>
                  <a:pt x="717" y="450"/>
                </a:cubicBezTo>
                <a:cubicBezTo>
                  <a:pt x="757" y="485"/>
                  <a:pt x="786" y="526"/>
                  <a:pt x="822" y="566"/>
                </a:cubicBezTo>
                <a:cubicBezTo>
                  <a:pt x="855" y="603"/>
                  <a:pt x="893" y="633"/>
                  <a:pt x="931" y="664"/>
                </a:cubicBezTo>
                <a:cubicBezTo>
                  <a:pt x="939" y="670"/>
                  <a:pt x="947" y="676"/>
                  <a:pt x="955" y="682"/>
                </a:cubicBezTo>
              </a:path>
              <a:path w="1575" h="686" extrusionOk="0">
                <a:moveTo>
                  <a:pt x="1166" y="312"/>
                </a:moveTo>
                <a:cubicBezTo>
                  <a:pt x="1219" y="322"/>
                  <a:pt x="1266" y="316"/>
                  <a:pt x="1320" y="315"/>
                </a:cubicBezTo>
                <a:cubicBezTo>
                  <a:pt x="1371" y="314"/>
                  <a:pt x="1420" y="312"/>
                  <a:pt x="1471" y="304"/>
                </a:cubicBezTo>
                <a:cubicBezTo>
                  <a:pt x="1505" y="299"/>
                  <a:pt x="1540" y="293"/>
                  <a:pt x="1574" y="288"/>
                </a:cubicBezTo>
              </a:path>
              <a:path w="1575" h="686" extrusionOk="0">
                <a:moveTo>
                  <a:pt x="1211" y="503"/>
                </a:moveTo>
                <a:cubicBezTo>
                  <a:pt x="1240" y="510"/>
                  <a:pt x="1279" y="519"/>
                  <a:pt x="1309" y="518"/>
                </a:cubicBezTo>
                <a:cubicBezTo>
                  <a:pt x="1350" y="517"/>
                  <a:pt x="1395" y="520"/>
                  <a:pt x="1436" y="518"/>
                </a:cubicBezTo>
                <a:cubicBezTo>
                  <a:pt x="1459" y="513"/>
                  <a:pt x="1466" y="512"/>
                  <a:pt x="1481" y="510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7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504113" y="1147763"/>
            <a:ext cx="377825" cy="412750"/>
          </a:xfrm>
          <a:custGeom>
            <a:avLst/>
            <a:gdLst>
              <a:gd name="T0" fmla="+- 0 20847 20844"/>
              <a:gd name="T1" fmla="*/ T0 w 1049"/>
              <a:gd name="T2" fmla="+- 0 3188 3188"/>
              <a:gd name="T3" fmla="*/ 3188 h 1147"/>
              <a:gd name="T4" fmla="+- 0 20844 20844"/>
              <a:gd name="T5" fmla="*/ T4 w 1049"/>
              <a:gd name="T6" fmla="+- 0 3379 3188"/>
              <a:gd name="T7" fmla="*/ 3379 h 1147"/>
              <a:gd name="T8" fmla="+- 0 20849 20844"/>
              <a:gd name="T9" fmla="*/ T8 w 1049"/>
              <a:gd name="T10" fmla="+- 0 3633 3188"/>
              <a:gd name="T11" fmla="*/ 3633 h 1147"/>
              <a:gd name="T12" fmla="+- 0 20852 20844"/>
              <a:gd name="T13" fmla="*/ T12 w 1049"/>
              <a:gd name="T14" fmla="+- 0 3900 3188"/>
              <a:gd name="T15" fmla="*/ 3900 h 1147"/>
              <a:gd name="T16" fmla="+- 0 21177 20844"/>
              <a:gd name="T17" fmla="*/ T16 w 1049"/>
              <a:gd name="T18" fmla="+- 0 3326 3188"/>
              <a:gd name="T19" fmla="*/ 3326 h 1147"/>
              <a:gd name="T20" fmla="+- 0 21103 20844"/>
              <a:gd name="T21" fmla="*/ T20 w 1049"/>
              <a:gd name="T22" fmla="+- 0 3405 3188"/>
              <a:gd name="T23" fmla="*/ 3405 h 1147"/>
              <a:gd name="T24" fmla="+- 0 20997 20844"/>
              <a:gd name="T25" fmla="*/ T24 w 1049"/>
              <a:gd name="T26" fmla="+- 0 3474 3188"/>
              <a:gd name="T27" fmla="*/ 3474 h 1147"/>
              <a:gd name="T28" fmla="+- 0 20926 20844"/>
              <a:gd name="T29" fmla="*/ T28 w 1049"/>
              <a:gd name="T30" fmla="+- 0 3503 3188"/>
              <a:gd name="T31" fmla="*/ 3503 h 1147"/>
              <a:gd name="T32" fmla="+- 0 20974 20844"/>
              <a:gd name="T33" fmla="*/ T32 w 1049"/>
              <a:gd name="T34" fmla="+- 0 3604 3188"/>
              <a:gd name="T35" fmla="*/ 3604 h 1147"/>
              <a:gd name="T36" fmla="+- 0 21082 20844"/>
              <a:gd name="T37" fmla="*/ T36 w 1049"/>
              <a:gd name="T38" fmla="+- 0 3720 3188"/>
              <a:gd name="T39" fmla="*/ 3720 h 1147"/>
              <a:gd name="T40" fmla="+- 0 21169 20844"/>
              <a:gd name="T41" fmla="*/ T40 w 1049"/>
              <a:gd name="T42" fmla="+- 0 3852 3188"/>
              <a:gd name="T43" fmla="*/ 3852 h 1147"/>
              <a:gd name="T44" fmla="+- 0 21188 20844"/>
              <a:gd name="T45" fmla="*/ T44 w 1049"/>
              <a:gd name="T46" fmla="+- 0 3879 3188"/>
              <a:gd name="T47" fmla="*/ 3879 h 1147"/>
              <a:gd name="T48" fmla="+- 0 21426 20844"/>
              <a:gd name="T49" fmla="*/ T48 w 1049"/>
              <a:gd name="T50" fmla="+- 0 3881 3188"/>
              <a:gd name="T51" fmla="*/ 3881 h 1147"/>
              <a:gd name="T52" fmla="+- 0 21439 20844"/>
              <a:gd name="T53" fmla="*/ T52 w 1049"/>
              <a:gd name="T54" fmla="+- 0 3799 3188"/>
              <a:gd name="T55" fmla="*/ 3799 h 1147"/>
              <a:gd name="T56" fmla="+- 0 21410 20844"/>
              <a:gd name="T57" fmla="*/ T56 w 1049"/>
              <a:gd name="T58" fmla="+- 0 3728 3188"/>
              <a:gd name="T59" fmla="*/ 3728 h 1147"/>
              <a:gd name="T60" fmla="+- 0 21312 20844"/>
              <a:gd name="T61" fmla="*/ T60 w 1049"/>
              <a:gd name="T62" fmla="+- 0 3725 3188"/>
              <a:gd name="T63" fmla="*/ 3725 h 1147"/>
              <a:gd name="T64" fmla="+- 0 21251 20844"/>
              <a:gd name="T65" fmla="*/ T64 w 1049"/>
              <a:gd name="T66" fmla="+- 0 3823 3188"/>
              <a:gd name="T67" fmla="*/ 3823 h 1147"/>
              <a:gd name="T68" fmla="+- 0 21249 20844"/>
              <a:gd name="T69" fmla="*/ T68 w 1049"/>
              <a:gd name="T70" fmla="+- 0 4053 3188"/>
              <a:gd name="T71" fmla="*/ 4053 h 1147"/>
              <a:gd name="T72" fmla="+- 0 21275 20844"/>
              <a:gd name="T73" fmla="*/ T72 w 1049"/>
              <a:gd name="T74" fmla="+- 0 4220 3188"/>
              <a:gd name="T75" fmla="*/ 4220 h 1147"/>
              <a:gd name="T76" fmla="+- 0 21286 20844"/>
              <a:gd name="T77" fmla="*/ T76 w 1049"/>
              <a:gd name="T78" fmla="+- 0 4334 3188"/>
              <a:gd name="T79" fmla="*/ 4334 h 1147"/>
              <a:gd name="T80" fmla="+- 0 21140 20844"/>
              <a:gd name="T81" fmla="*/ T80 w 1049"/>
              <a:gd name="T82" fmla="+- 0 4093 3188"/>
              <a:gd name="T83" fmla="*/ 4093 h 1147"/>
              <a:gd name="T84" fmla="+- 0 21225 20844"/>
              <a:gd name="T85" fmla="*/ T84 w 1049"/>
              <a:gd name="T86" fmla="+- 0 4088 3188"/>
              <a:gd name="T87" fmla="*/ 4088 h 1147"/>
              <a:gd name="T88" fmla="+- 0 21357 20844"/>
              <a:gd name="T89" fmla="*/ T88 w 1049"/>
              <a:gd name="T90" fmla="+- 0 4077 3188"/>
              <a:gd name="T91" fmla="*/ 4077 h 1147"/>
              <a:gd name="T92" fmla="+- 0 21635 20844"/>
              <a:gd name="T93" fmla="*/ T92 w 1049"/>
              <a:gd name="T94" fmla="+- 0 3633 3188"/>
              <a:gd name="T95" fmla="*/ 3633 h 1147"/>
              <a:gd name="T96" fmla="+- 0 21743 20844"/>
              <a:gd name="T97" fmla="*/ T96 w 1049"/>
              <a:gd name="T98" fmla="+- 0 3627 3188"/>
              <a:gd name="T99" fmla="*/ 3627 h 1147"/>
              <a:gd name="T100" fmla="+- 0 21892 20844"/>
              <a:gd name="T101" fmla="*/ T100 w 1049"/>
              <a:gd name="T102" fmla="+- 0 3633 3188"/>
              <a:gd name="T103" fmla="*/ 3633 h 114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</a:cxnLst>
            <a:rect l="0" t="0" r="r" b="b"/>
            <a:pathLst>
              <a:path w="1049" h="1147" extrusionOk="0">
                <a:moveTo>
                  <a:pt x="3" y="0"/>
                </a:moveTo>
                <a:cubicBezTo>
                  <a:pt x="2" y="64"/>
                  <a:pt x="0" y="127"/>
                  <a:pt x="0" y="191"/>
                </a:cubicBezTo>
                <a:cubicBezTo>
                  <a:pt x="0" y="276"/>
                  <a:pt x="1" y="360"/>
                  <a:pt x="5" y="445"/>
                </a:cubicBezTo>
                <a:cubicBezTo>
                  <a:pt x="9" y="534"/>
                  <a:pt x="9" y="623"/>
                  <a:pt x="8" y="712"/>
                </a:cubicBezTo>
              </a:path>
              <a:path w="1049" h="1147" extrusionOk="0">
                <a:moveTo>
                  <a:pt x="333" y="138"/>
                </a:moveTo>
                <a:cubicBezTo>
                  <a:pt x="309" y="167"/>
                  <a:pt x="288" y="193"/>
                  <a:pt x="259" y="217"/>
                </a:cubicBezTo>
                <a:cubicBezTo>
                  <a:pt x="227" y="244"/>
                  <a:pt x="190" y="267"/>
                  <a:pt x="153" y="286"/>
                </a:cubicBezTo>
                <a:cubicBezTo>
                  <a:pt x="129" y="298"/>
                  <a:pt x="107" y="307"/>
                  <a:pt x="82" y="315"/>
                </a:cubicBezTo>
                <a:cubicBezTo>
                  <a:pt x="90" y="352"/>
                  <a:pt x="109" y="384"/>
                  <a:pt x="130" y="416"/>
                </a:cubicBezTo>
                <a:cubicBezTo>
                  <a:pt x="160" y="460"/>
                  <a:pt x="204" y="491"/>
                  <a:pt x="238" y="532"/>
                </a:cubicBezTo>
                <a:cubicBezTo>
                  <a:pt x="271" y="572"/>
                  <a:pt x="296" y="621"/>
                  <a:pt x="325" y="664"/>
                </a:cubicBezTo>
                <a:cubicBezTo>
                  <a:pt x="331" y="673"/>
                  <a:pt x="338" y="682"/>
                  <a:pt x="344" y="691"/>
                </a:cubicBezTo>
              </a:path>
              <a:path w="1049" h="1147" extrusionOk="0">
                <a:moveTo>
                  <a:pt x="582" y="693"/>
                </a:moveTo>
                <a:cubicBezTo>
                  <a:pt x="583" y="664"/>
                  <a:pt x="591" y="639"/>
                  <a:pt x="595" y="611"/>
                </a:cubicBezTo>
                <a:cubicBezTo>
                  <a:pt x="600" y="580"/>
                  <a:pt x="594" y="557"/>
                  <a:pt x="566" y="540"/>
                </a:cubicBezTo>
                <a:cubicBezTo>
                  <a:pt x="532" y="519"/>
                  <a:pt x="503" y="524"/>
                  <a:pt x="468" y="537"/>
                </a:cubicBezTo>
                <a:cubicBezTo>
                  <a:pt x="427" y="553"/>
                  <a:pt x="417" y="596"/>
                  <a:pt x="407" y="635"/>
                </a:cubicBezTo>
                <a:cubicBezTo>
                  <a:pt x="389" y="708"/>
                  <a:pt x="397" y="791"/>
                  <a:pt x="405" y="865"/>
                </a:cubicBezTo>
                <a:cubicBezTo>
                  <a:pt x="411" y="921"/>
                  <a:pt x="424" y="976"/>
                  <a:pt x="431" y="1032"/>
                </a:cubicBezTo>
                <a:cubicBezTo>
                  <a:pt x="436" y="1070"/>
                  <a:pt x="436" y="1108"/>
                  <a:pt x="442" y="1146"/>
                </a:cubicBezTo>
              </a:path>
              <a:path w="1049" h="1147" extrusionOk="0">
                <a:moveTo>
                  <a:pt x="296" y="905"/>
                </a:moveTo>
                <a:cubicBezTo>
                  <a:pt x="325" y="905"/>
                  <a:pt x="352" y="903"/>
                  <a:pt x="381" y="900"/>
                </a:cubicBezTo>
                <a:cubicBezTo>
                  <a:pt x="425" y="896"/>
                  <a:pt x="469" y="893"/>
                  <a:pt x="513" y="889"/>
                </a:cubicBezTo>
              </a:path>
              <a:path w="1049" h="1147" extrusionOk="0">
                <a:moveTo>
                  <a:pt x="791" y="445"/>
                </a:moveTo>
                <a:cubicBezTo>
                  <a:pt x="827" y="444"/>
                  <a:pt x="863" y="439"/>
                  <a:pt x="899" y="439"/>
                </a:cubicBezTo>
                <a:cubicBezTo>
                  <a:pt x="949" y="439"/>
                  <a:pt x="998" y="442"/>
                  <a:pt x="1048" y="445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8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085138" y="1106488"/>
            <a:ext cx="277812" cy="323850"/>
          </a:xfrm>
          <a:custGeom>
            <a:avLst/>
            <a:gdLst>
              <a:gd name="T0" fmla="+- 0 22458 22458"/>
              <a:gd name="T1" fmla="*/ T0 w 773"/>
              <a:gd name="T2" fmla="+- 0 3072 3072"/>
              <a:gd name="T3" fmla="*/ 3072 h 900"/>
              <a:gd name="T4" fmla="+- 0 22463 22458"/>
              <a:gd name="T5" fmla="*/ T4 w 773"/>
              <a:gd name="T6" fmla="+- 0 3217 3072"/>
              <a:gd name="T7" fmla="*/ 3217 h 900"/>
              <a:gd name="T8" fmla="+- 0 22466 22458"/>
              <a:gd name="T9" fmla="*/ T8 w 773"/>
              <a:gd name="T10" fmla="+- 0 3493 3072"/>
              <a:gd name="T11" fmla="*/ 3493 h 900"/>
              <a:gd name="T12" fmla="+- 0 22471 22458"/>
              <a:gd name="T13" fmla="*/ T12 w 773"/>
              <a:gd name="T14" fmla="+- 0 3723 3072"/>
              <a:gd name="T15" fmla="*/ 3723 h 900"/>
              <a:gd name="T16" fmla="+- 0 22471 22458"/>
              <a:gd name="T17" fmla="*/ T16 w 773"/>
              <a:gd name="T18" fmla="+- 0 3831 3072"/>
              <a:gd name="T19" fmla="*/ 3831 h 900"/>
              <a:gd name="T20" fmla="+- 0 22828 22458"/>
              <a:gd name="T21" fmla="*/ T20 w 773"/>
              <a:gd name="T22" fmla="+- 0 3164 3072"/>
              <a:gd name="T23" fmla="*/ 3164 h 900"/>
              <a:gd name="T24" fmla="+- 0 22728 22458"/>
              <a:gd name="T25" fmla="*/ T24 w 773"/>
              <a:gd name="T26" fmla="+- 0 3328 3072"/>
              <a:gd name="T27" fmla="*/ 3328 h 900"/>
              <a:gd name="T28" fmla="+- 0 22593 22458"/>
              <a:gd name="T29" fmla="*/ T28 w 773"/>
              <a:gd name="T30" fmla="+- 0 3448 3072"/>
              <a:gd name="T31" fmla="*/ 3448 h 900"/>
              <a:gd name="T32" fmla="+- 0 22524 22458"/>
              <a:gd name="T33" fmla="*/ T32 w 773"/>
              <a:gd name="T34" fmla="+- 0 3485 3072"/>
              <a:gd name="T35" fmla="*/ 3485 h 900"/>
              <a:gd name="T36" fmla="+- 0 22614 22458"/>
              <a:gd name="T37" fmla="*/ T36 w 773"/>
              <a:gd name="T38" fmla="+- 0 3569 3072"/>
              <a:gd name="T39" fmla="*/ 3569 h 900"/>
              <a:gd name="T40" fmla="+- 0 22730 22458"/>
              <a:gd name="T41" fmla="*/ T40 w 773"/>
              <a:gd name="T42" fmla="+- 0 3707 3072"/>
              <a:gd name="T43" fmla="*/ 3707 h 900"/>
              <a:gd name="T44" fmla="+- 0 22841 22458"/>
              <a:gd name="T45" fmla="*/ T44 w 773"/>
              <a:gd name="T46" fmla="+- 0 3858 3072"/>
              <a:gd name="T47" fmla="*/ 3858 h 900"/>
              <a:gd name="T48" fmla="+- 0 22868 22458"/>
              <a:gd name="T49" fmla="*/ T48 w 773"/>
              <a:gd name="T50" fmla="+- 0 3889 3072"/>
              <a:gd name="T51" fmla="*/ 3889 h 900"/>
              <a:gd name="T52" fmla="+- 0 22937 22458"/>
              <a:gd name="T53" fmla="*/ T52 w 773"/>
              <a:gd name="T54" fmla="+- 0 3971 3072"/>
              <a:gd name="T55" fmla="*/ 3971 h 900"/>
              <a:gd name="T56" fmla="+- 0 23035 22458"/>
              <a:gd name="T57" fmla="*/ T56 w 773"/>
              <a:gd name="T58" fmla="+- 0 3905 3072"/>
              <a:gd name="T59" fmla="*/ 3905 h 900"/>
              <a:gd name="T60" fmla="+- 0 23127 22458"/>
              <a:gd name="T61" fmla="*/ T60 w 773"/>
              <a:gd name="T62" fmla="+- 0 3752 3072"/>
              <a:gd name="T63" fmla="*/ 3752 h 900"/>
              <a:gd name="T64" fmla="+- 0 23204 22458"/>
              <a:gd name="T65" fmla="*/ T64 w 773"/>
              <a:gd name="T66" fmla="+- 0 3596 3072"/>
              <a:gd name="T67" fmla="*/ 3596 h 900"/>
              <a:gd name="T68" fmla="+- 0 23159 22458"/>
              <a:gd name="T69" fmla="*/ T68 w 773"/>
              <a:gd name="T70" fmla="+- 0 3720 3072"/>
              <a:gd name="T71" fmla="*/ 3720 h 900"/>
              <a:gd name="T72" fmla="+- 0 23180 22458"/>
              <a:gd name="T73" fmla="*/ T72 w 773"/>
              <a:gd name="T74" fmla="+- 0 3858 3072"/>
              <a:gd name="T75" fmla="*/ 3858 h 900"/>
              <a:gd name="T76" fmla="+- 0 23230 22458"/>
              <a:gd name="T77" fmla="*/ T76 w 773"/>
              <a:gd name="T78" fmla="+- 0 3903 3072"/>
              <a:gd name="T79" fmla="*/ 3903 h 9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</a:cxnLst>
            <a:rect l="0" t="0" r="r" b="b"/>
            <a:pathLst>
              <a:path w="773" h="900" extrusionOk="0">
                <a:moveTo>
                  <a:pt x="0" y="0"/>
                </a:moveTo>
                <a:cubicBezTo>
                  <a:pt x="0" y="49"/>
                  <a:pt x="4" y="96"/>
                  <a:pt x="5" y="145"/>
                </a:cubicBezTo>
                <a:cubicBezTo>
                  <a:pt x="7" y="237"/>
                  <a:pt x="8" y="329"/>
                  <a:pt x="8" y="421"/>
                </a:cubicBezTo>
                <a:cubicBezTo>
                  <a:pt x="8" y="498"/>
                  <a:pt x="9" y="574"/>
                  <a:pt x="13" y="651"/>
                </a:cubicBezTo>
                <a:cubicBezTo>
                  <a:pt x="15" y="688"/>
                  <a:pt x="16" y="722"/>
                  <a:pt x="13" y="759"/>
                </a:cubicBezTo>
              </a:path>
              <a:path w="773" h="900" extrusionOk="0">
                <a:moveTo>
                  <a:pt x="370" y="92"/>
                </a:moveTo>
                <a:cubicBezTo>
                  <a:pt x="337" y="148"/>
                  <a:pt x="311" y="205"/>
                  <a:pt x="270" y="256"/>
                </a:cubicBezTo>
                <a:cubicBezTo>
                  <a:pt x="233" y="301"/>
                  <a:pt x="184" y="344"/>
                  <a:pt x="135" y="376"/>
                </a:cubicBezTo>
                <a:cubicBezTo>
                  <a:pt x="113" y="390"/>
                  <a:pt x="89" y="402"/>
                  <a:pt x="66" y="413"/>
                </a:cubicBezTo>
                <a:cubicBezTo>
                  <a:pt x="102" y="437"/>
                  <a:pt x="129" y="462"/>
                  <a:pt x="156" y="497"/>
                </a:cubicBezTo>
                <a:cubicBezTo>
                  <a:pt x="193" y="545"/>
                  <a:pt x="235" y="587"/>
                  <a:pt x="272" y="635"/>
                </a:cubicBezTo>
                <a:cubicBezTo>
                  <a:pt x="310" y="685"/>
                  <a:pt x="344" y="737"/>
                  <a:pt x="383" y="786"/>
                </a:cubicBezTo>
                <a:cubicBezTo>
                  <a:pt x="392" y="796"/>
                  <a:pt x="401" y="807"/>
                  <a:pt x="410" y="817"/>
                </a:cubicBezTo>
              </a:path>
              <a:path w="773" h="900" extrusionOk="0">
                <a:moveTo>
                  <a:pt x="479" y="899"/>
                </a:moveTo>
                <a:cubicBezTo>
                  <a:pt x="516" y="883"/>
                  <a:pt x="552" y="867"/>
                  <a:pt x="577" y="833"/>
                </a:cubicBezTo>
                <a:cubicBezTo>
                  <a:pt x="612" y="785"/>
                  <a:pt x="637" y="730"/>
                  <a:pt x="669" y="680"/>
                </a:cubicBezTo>
                <a:cubicBezTo>
                  <a:pt x="700" y="631"/>
                  <a:pt x="726" y="579"/>
                  <a:pt x="746" y="524"/>
                </a:cubicBezTo>
                <a:cubicBezTo>
                  <a:pt x="726" y="565"/>
                  <a:pt x="705" y="602"/>
                  <a:pt x="701" y="648"/>
                </a:cubicBezTo>
                <a:cubicBezTo>
                  <a:pt x="697" y="695"/>
                  <a:pt x="705" y="742"/>
                  <a:pt x="722" y="786"/>
                </a:cubicBezTo>
                <a:cubicBezTo>
                  <a:pt x="733" y="815"/>
                  <a:pt x="746" y="819"/>
                  <a:pt x="772" y="831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9" name="Comment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678863" y="1625600"/>
            <a:ext cx="104775" cy="136525"/>
          </a:xfrm>
          <a:custGeom>
            <a:avLst/>
            <a:gdLst>
              <a:gd name="T0" fmla="+- 0 24109 24109"/>
              <a:gd name="T1" fmla="*/ T0 w 292"/>
              <a:gd name="T2" fmla="+- 0 4553 4514"/>
              <a:gd name="T3" fmla="*/ 4553 h 382"/>
              <a:gd name="T4" fmla="+- 0 24143 24109"/>
              <a:gd name="T5" fmla="*/ T4 w 292"/>
              <a:gd name="T6" fmla="+- 0 4528 4514"/>
              <a:gd name="T7" fmla="*/ 4528 h 382"/>
              <a:gd name="T8" fmla="+- 0 24169 24109"/>
              <a:gd name="T9" fmla="*/ T8 w 292"/>
              <a:gd name="T10" fmla="+- 0 4515 4514"/>
              <a:gd name="T11" fmla="*/ 4515 h 382"/>
              <a:gd name="T12" fmla="+- 0 24212 24109"/>
              <a:gd name="T13" fmla="*/ T12 w 292"/>
              <a:gd name="T14" fmla="+- 0 4514 4514"/>
              <a:gd name="T15" fmla="*/ 4514 h 382"/>
              <a:gd name="T16" fmla="+- 0 24247 24109"/>
              <a:gd name="T17" fmla="*/ T16 w 292"/>
              <a:gd name="T18" fmla="+- 0 4514 4514"/>
              <a:gd name="T19" fmla="*/ 4514 h 382"/>
              <a:gd name="T20" fmla="+- 0 24279 24109"/>
              <a:gd name="T21" fmla="*/ T20 w 292"/>
              <a:gd name="T22" fmla="+- 0 4536 4514"/>
              <a:gd name="T23" fmla="*/ 4536 h 382"/>
              <a:gd name="T24" fmla="+- 0 24294 24109"/>
              <a:gd name="T25" fmla="*/ T24 w 292"/>
              <a:gd name="T26" fmla="+- 0 4569 4514"/>
              <a:gd name="T27" fmla="*/ 4569 h 382"/>
              <a:gd name="T28" fmla="+- 0 24302 24109"/>
              <a:gd name="T29" fmla="*/ T28 w 292"/>
              <a:gd name="T30" fmla="+- 0 4586 4514"/>
              <a:gd name="T31" fmla="*/ 4586 h 382"/>
              <a:gd name="T32" fmla="+- 0 24312 24109"/>
              <a:gd name="T33" fmla="*/ T32 w 292"/>
              <a:gd name="T34" fmla="+- 0 4642 4514"/>
              <a:gd name="T35" fmla="*/ 4642 h 382"/>
              <a:gd name="T36" fmla="+- 0 24305 24109"/>
              <a:gd name="T37" fmla="*/ T36 w 292"/>
              <a:gd name="T38" fmla="+- 0 4659 4514"/>
              <a:gd name="T39" fmla="*/ 4659 h 382"/>
              <a:gd name="T40" fmla="+- 0 24283 24109"/>
              <a:gd name="T41" fmla="*/ T40 w 292"/>
              <a:gd name="T42" fmla="+- 0 4713 4514"/>
              <a:gd name="T43" fmla="*/ 4713 h 382"/>
              <a:gd name="T44" fmla="+- 0 24214 24109"/>
              <a:gd name="T45" fmla="*/ T44 w 292"/>
              <a:gd name="T46" fmla="+- 0 4745 4514"/>
              <a:gd name="T47" fmla="*/ 4745 h 382"/>
              <a:gd name="T48" fmla="+- 0 24196 24109"/>
              <a:gd name="T49" fmla="*/ T48 w 292"/>
              <a:gd name="T50" fmla="+- 0 4800 4514"/>
              <a:gd name="T51" fmla="*/ 4800 h 382"/>
              <a:gd name="T52" fmla="+- 0 24186 24109"/>
              <a:gd name="T53" fmla="*/ T52 w 292"/>
              <a:gd name="T54" fmla="+- 0 4830 4514"/>
              <a:gd name="T55" fmla="*/ 4830 h 382"/>
              <a:gd name="T56" fmla="+- 0 24239 24109"/>
              <a:gd name="T57" fmla="*/ T56 w 292"/>
              <a:gd name="T58" fmla="+- 0 4854 4514"/>
              <a:gd name="T59" fmla="*/ 4854 h 382"/>
              <a:gd name="T60" fmla="+- 0 24260 24109"/>
              <a:gd name="T61" fmla="*/ T60 w 292"/>
              <a:gd name="T62" fmla="+- 0 4863 4514"/>
              <a:gd name="T63" fmla="*/ 4863 h 382"/>
              <a:gd name="T64" fmla="+- 0 24303 24109"/>
              <a:gd name="T65" fmla="*/ T64 w 292"/>
              <a:gd name="T66" fmla="+- 0 4880 4514"/>
              <a:gd name="T67" fmla="*/ 4880 h 382"/>
              <a:gd name="T68" fmla="+- 0 24355 24109"/>
              <a:gd name="T69" fmla="*/ T68 w 292"/>
              <a:gd name="T70" fmla="+- 0 4884 4514"/>
              <a:gd name="T71" fmla="*/ 4884 h 382"/>
              <a:gd name="T72" fmla="+- 0 24400 24109"/>
              <a:gd name="T73" fmla="*/ T72 w 292"/>
              <a:gd name="T74" fmla="+- 0 4895 4514"/>
              <a:gd name="T75" fmla="*/ 4895 h 38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</a:cxnLst>
            <a:rect l="0" t="0" r="r" b="b"/>
            <a:pathLst>
              <a:path w="292" h="382" extrusionOk="0">
                <a:moveTo>
                  <a:pt x="0" y="39"/>
                </a:moveTo>
                <a:cubicBezTo>
                  <a:pt x="34" y="14"/>
                  <a:pt x="60" y="1"/>
                  <a:pt x="103" y="0"/>
                </a:cubicBezTo>
                <a:cubicBezTo>
                  <a:pt x="138" y="0"/>
                  <a:pt x="170" y="22"/>
                  <a:pt x="185" y="55"/>
                </a:cubicBezTo>
                <a:cubicBezTo>
                  <a:pt x="193" y="72"/>
                  <a:pt x="203" y="128"/>
                  <a:pt x="196" y="145"/>
                </a:cubicBezTo>
                <a:cubicBezTo>
                  <a:pt x="174" y="199"/>
                  <a:pt x="105" y="231"/>
                  <a:pt x="87" y="286"/>
                </a:cubicBezTo>
                <a:cubicBezTo>
                  <a:pt x="77" y="316"/>
                  <a:pt x="130" y="340"/>
                  <a:pt x="151" y="349"/>
                </a:cubicBezTo>
                <a:cubicBezTo>
                  <a:pt x="194" y="366"/>
                  <a:pt x="246" y="370"/>
                  <a:pt x="291" y="381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0" name="Comment 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23334463" y="27959050"/>
            <a:ext cx="0" cy="0"/>
          </a:xfrm>
          <a:custGeom>
            <a:avLst/>
            <a:gdLst>
              <a:gd name="T0" fmla="+- 0 24077 24077"/>
              <a:gd name="T1" fmla="*/ T0 w 1"/>
              <a:gd name="T2" fmla="+- 0 5458 5458"/>
              <a:gd name="T3" fmla="*/ 5458 h 1"/>
              <a:gd name="T4" fmla="+- 0 24077 24077"/>
              <a:gd name="T5" fmla="*/ T4 w 1"/>
              <a:gd name="T6" fmla="+- 0 5458 5458"/>
              <a:gd name="T7" fmla="*/ 5458 h 1"/>
              <a:gd name="T8" fmla="+- 0 24077 24077"/>
              <a:gd name="T9" fmla="*/ T8 w 1"/>
              <a:gd name="T10" fmla="+- 0 5458 5458"/>
              <a:gd name="T11" fmla="*/ 5458 h 1"/>
              <a:gd name="T12" fmla="+- 0 24077 24077"/>
              <a:gd name="T13" fmla="*/ T12 w 1"/>
              <a:gd name="T14" fmla="+- 0 5458 5458"/>
              <a:gd name="T15" fmla="*/ 5458 h 1"/>
              <a:gd name="T16" fmla="+- 0 24077 24077"/>
              <a:gd name="T17" fmla="*/ T16 w 1"/>
              <a:gd name="T18" fmla="+- 0 5458 5458"/>
              <a:gd name="T19" fmla="*/ 5458 h 1"/>
              <a:gd name="T20" fmla="+- 0 24077 24077"/>
              <a:gd name="T21" fmla="*/ T20 w 1"/>
              <a:gd name="T22" fmla="+- 0 5458 5458"/>
              <a:gd name="T23" fmla="*/ 5458 h 1"/>
              <a:gd name="T24" fmla="+- 0 24077 24077"/>
              <a:gd name="T25" fmla="*/ T24 w 1"/>
              <a:gd name="T26" fmla="+- 0 5458 5458"/>
              <a:gd name="T27" fmla="*/ 5458 h 1"/>
              <a:gd name="T28" fmla="+- 0 24077 24077"/>
              <a:gd name="T29" fmla="*/ T28 w 1"/>
              <a:gd name="T30" fmla="+- 0 5458 5458"/>
              <a:gd name="T31" fmla="*/ 5458 h 1"/>
              <a:gd name="T32" fmla="+- 0 24077 24077"/>
              <a:gd name="T33" fmla="*/ T32 w 1"/>
              <a:gd name="T34" fmla="+- 0 5458 5458"/>
              <a:gd name="T35" fmla="*/ 5458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1" name="Comment 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907338" y="1665288"/>
            <a:ext cx="755650" cy="485775"/>
          </a:xfrm>
          <a:custGeom>
            <a:avLst/>
            <a:gdLst>
              <a:gd name="T0" fmla="+- 0 21966 21966"/>
              <a:gd name="T1" fmla="*/ T0 w 2099"/>
              <a:gd name="T2" fmla="+- 0 4818 4628"/>
              <a:gd name="T3" fmla="*/ 4818 h 1345"/>
              <a:gd name="T4" fmla="+- 0 22019 21966"/>
              <a:gd name="T5" fmla="*/ T4 w 2099"/>
              <a:gd name="T6" fmla="+- 0 4763 4628"/>
              <a:gd name="T7" fmla="*/ 4763 h 1345"/>
              <a:gd name="T8" fmla="+- 0 22111 21966"/>
              <a:gd name="T9" fmla="*/ T8 w 2099"/>
              <a:gd name="T10" fmla="+- 0 4776 4628"/>
              <a:gd name="T11" fmla="*/ 4776 h 1345"/>
              <a:gd name="T12" fmla="+- 0 22193 21966"/>
              <a:gd name="T13" fmla="*/ T12 w 2099"/>
              <a:gd name="T14" fmla="+- 0 4839 4628"/>
              <a:gd name="T15" fmla="*/ 4839 h 1345"/>
              <a:gd name="T16" fmla="+- 0 22151 21966"/>
              <a:gd name="T17" fmla="*/ T16 w 2099"/>
              <a:gd name="T18" fmla="+- 0 4921 4628"/>
              <a:gd name="T19" fmla="*/ 4921 h 1345"/>
              <a:gd name="T20" fmla="+- 0 22072 21966"/>
              <a:gd name="T21" fmla="*/ T20 w 2099"/>
              <a:gd name="T22" fmla="+- 0 4993 4628"/>
              <a:gd name="T23" fmla="*/ 4993 h 1345"/>
              <a:gd name="T24" fmla="+- 0 22069 21966"/>
              <a:gd name="T25" fmla="*/ T24 w 2099"/>
              <a:gd name="T26" fmla="+- 0 5011 4628"/>
              <a:gd name="T27" fmla="*/ 5011 h 1345"/>
              <a:gd name="T28" fmla="+- 0 22193 21966"/>
              <a:gd name="T29" fmla="*/ T28 w 2099"/>
              <a:gd name="T30" fmla="+- 0 5040 4628"/>
              <a:gd name="T31" fmla="*/ 5040 h 1345"/>
              <a:gd name="T32" fmla="+- 0 22291 21966"/>
              <a:gd name="T33" fmla="*/ T32 w 2099"/>
              <a:gd name="T34" fmla="+- 0 5046 4628"/>
              <a:gd name="T35" fmla="*/ 5046 h 1345"/>
              <a:gd name="T36" fmla="+- 0 22429 21966"/>
              <a:gd name="T37" fmla="*/ T36 w 2099"/>
              <a:gd name="T38" fmla="+- 0 5310 4628"/>
              <a:gd name="T39" fmla="*/ 5310 h 1345"/>
              <a:gd name="T40" fmla="+- 0 22537 21966"/>
              <a:gd name="T41" fmla="*/ T40 w 2099"/>
              <a:gd name="T42" fmla="+- 0 5286 4628"/>
              <a:gd name="T43" fmla="*/ 5286 h 1345"/>
              <a:gd name="T44" fmla="+- 0 22643 21966"/>
              <a:gd name="T45" fmla="*/ T44 w 2099"/>
              <a:gd name="T46" fmla="+- 0 5281 4628"/>
              <a:gd name="T47" fmla="*/ 5281 h 1345"/>
              <a:gd name="T48" fmla="+- 0 22685 21966"/>
              <a:gd name="T49" fmla="*/ T48 w 2099"/>
              <a:gd name="T50" fmla="+- 0 5292 4628"/>
              <a:gd name="T51" fmla="*/ 5292 h 1345"/>
              <a:gd name="T52" fmla="+- 0 22955 21966"/>
              <a:gd name="T53" fmla="*/ T52 w 2099"/>
              <a:gd name="T54" fmla="+- 0 4628 4628"/>
              <a:gd name="T55" fmla="*/ 4628 h 1345"/>
              <a:gd name="T56" fmla="+- 0 22942 21966"/>
              <a:gd name="T57" fmla="*/ T56 w 2099"/>
              <a:gd name="T58" fmla="+- 0 4786 4628"/>
              <a:gd name="T59" fmla="*/ 4786 h 1345"/>
              <a:gd name="T60" fmla="+- 0 22939 21966"/>
              <a:gd name="T61" fmla="*/ T60 w 2099"/>
              <a:gd name="T62" fmla="+- 0 4953 4628"/>
              <a:gd name="T63" fmla="*/ 4953 h 1345"/>
              <a:gd name="T64" fmla="+- 0 22939 21966"/>
              <a:gd name="T65" fmla="*/ T64 w 2099"/>
              <a:gd name="T66" fmla="+- 0 5077 4628"/>
              <a:gd name="T67" fmla="*/ 5077 h 1345"/>
              <a:gd name="T68" fmla="+- 0 22942 21966"/>
              <a:gd name="T69" fmla="*/ T68 w 2099"/>
              <a:gd name="T70" fmla="+- 0 5099 4628"/>
              <a:gd name="T71" fmla="*/ 5099 h 1345"/>
              <a:gd name="T72" fmla="+- 0 22849 21966"/>
              <a:gd name="T73" fmla="*/ T72 w 2099"/>
              <a:gd name="T74" fmla="+- 0 5154 4628"/>
              <a:gd name="T75" fmla="*/ 5154 h 1345"/>
              <a:gd name="T76" fmla="+- 0 22958 21966"/>
              <a:gd name="T77" fmla="*/ T76 w 2099"/>
              <a:gd name="T78" fmla="+- 0 5128 4628"/>
              <a:gd name="T79" fmla="*/ 5128 h 1345"/>
              <a:gd name="T80" fmla="+- 0 23088 21966"/>
              <a:gd name="T81" fmla="*/ T80 w 2099"/>
              <a:gd name="T82" fmla="+- 0 5109 4628"/>
              <a:gd name="T83" fmla="*/ 5109 h 1345"/>
              <a:gd name="T84" fmla="+- 0 23167 21966"/>
              <a:gd name="T85" fmla="*/ T84 w 2099"/>
              <a:gd name="T86" fmla="+- 0 5109 4628"/>
              <a:gd name="T87" fmla="*/ 5109 h 1345"/>
              <a:gd name="T88" fmla="+- 0 22876 21966"/>
              <a:gd name="T89" fmla="*/ T88 w 2099"/>
              <a:gd name="T90" fmla="+- 0 5284 4628"/>
              <a:gd name="T91" fmla="*/ 5284 h 1345"/>
              <a:gd name="T92" fmla="+- 0 22979 21966"/>
              <a:gd name="T93" fmla="*/ T92 w 2099"/>
              <a:gd name="T94" fmla="+- 0 5236 4628"/>
              <a:gd name="T95" fmla="*/ 5236 h 1345"/>
              <a:gd name="T96" fmla="+- 0 23051 21966"/>
              <a:gd name="T97" fmla="*/ T96 w 2099"/>
              <a:gd name="T98" fmla="+- 0 5278 4628"/>
              <a:gd name="T99" fmla="*/ 5278 h 1345"/>
              <a:gd name="T100" fmla="+- 0 23032 21966"/>
              <a:gd name="T101" fmla="*/ T100 w 2099"/>
              <a:gd name="T102" fmla="+- 0 5376 4628"/>
              <a:gd name="T103" fmla="*/ 5376 h 1345"/>
              <a:gd name="T104" fmla="+- 0 22916 21966"/>
              <a:gd name="T105" fmla="*/ T104 w 2099"/>
              <a:gd name="T106" fmla="+- 0 5482 4628"/>
              <a:gd name="T107" fmla="*/ 5482 h 1345"/>
              <a:gd name="T108" fmla="+- 0 22836 21966"/>
              <a:gd name="T109" fmla="*/ T108 w 2099"/>
              <a:gd name="T110" fmla="+- 0 5564 4628"/>
              <a:gd name="T111" fmla="*/ 5564 h 1345"/>
              <a:gd name="T112" fmla="+- 0 22828 21966"/>
              <a:gd name="T113" fmla="*/ T112 w 2099"/>
              <a:gd name="T114" fmla="+- 0 5583 4628"/>
              <a:gd name="T115" fmla="*/ 5583 h 1345"/>
              <a:gd name="T116" fmla="+- 0 22934 21966"/>
              <a:gd name="T117" fmla="*/ T116 w 2099"/>
              <a:gd name="T118" fmla="+- 0 5607 4628"/>
              <a:gd name="T119" fmla="*/ 5607 h 1345"/>
              <a:gd name="T120" fmla="+- 0 23069 21966"/>
              <a:gd name="T121" fmla="*/ T120 w 2099"/>
              <a:gd name="T122" fmla="+- 0 5577 4628"/>
              <a:gd name="T123" fmla="*/ 5577 h 1345"/>
              <a:gd name="T124" fmla="+- 0 23106 21966"/>
              <a:gd name="T125" fmla="*/ T124 w 2099"/>
              <a:gd name="T126" fmla="+- 0 5567 4628"/>
              <a:gd name="T127" fmla="*/ 5567 h 1345"/>
              <a:gd name="T128" fmla="+- 0 23289 21966"/>
              <a:gd name="T129" fmla="*/ T128 w 2099"/>
              <a:gd name="T130" fmla="+- 0 5077 4628"/>
              <a:gd name="T131" fmla="*/ 5077 h 1345"/>
              <a:gd name="T132" fmla="+- 0 23286 21966"/>
              <a:gd name="T133" fmla="*/ T132 w 2099"/>
              <a:gd name="T134" fmla="+- 0 5215 4628"/>
              <a:gd name="T135" fmla="*/ 5215 h 1345"/>
              <a:gd name="T136" fmla="+- 0 23294 21966"/>
              <a:gd name="T137" fmla="*/ T136 w 2099"/>
              <a:gd name="T138" fmla="+- 0 5400 4628"/>
              <a:gd name="T139" fmla="*/ 5400 h 1345"/>
              <a:gd name="T140" fmla="+- 0 23294 21966"/>
              <a:gd name="T141" fmla="*/ T140 w 2099"/>
              <a:gd name="T142" fmla="+- 0 5495 4628"/>
              <a:gd name="T143" fmla="*/ 5495 h 1345"/>
              <a:gd name="T144" fmla="+- 0 23297 21966"/>
              <a:gd name="T145" fmla="*/ T144 w 2099"/>
              <a:gd name="T146" fmla="+- 0 5413 4628"/>
              <a:gd name="T147" fmla="*/ 5413 h 1345"/>
              <a:gd name="T148" fmla="+- 0 23344 21966"/>
              <a:gd name="T149" fmla="*/ T148 w 2099"/>
              <a:gd name="T150" fmla="+- 0 5231 4628"/>
              <a:gd name="T151" fmla="*/ 5231 h 1345"/>
              <a:gd name="T152" fmla="+- 0 23394 21966"/>
              <a:gd name="T153" fmla="*/ T152 w 2099"/>
              <a:gd name="T154" fmla="+- 0 5154 4628"/>
              <a:gd name="T155" fmla="*/ 5154 h 1345"/>
              <a:gd name="T156" fmla="+- 0 23418 21966"/>
              <a:gd name="T157" fmla="*/ T156 w 2099"/>
              <a:gd name="T158" fmla="+- 0 5257 4628"/>
              <a:gd name="T159" fmla="*/ 5257 h 1345"/>
              <a:gd name="T160" fmla="+- 0 23416 21966"/>
              <a:gd name="T161" fmla="*/ T160 w 2099"/>
              <a:gd name="T162" fmla="+- 0 5403 4628"/>
              <a:gd name="T163" fmla="*/ 5403 h 1345"/>
              <a:gd name="T164" fmla="+- 0 23416 21966"/>
              <a:gd name="T165" fmla="*/ T164 w 2099"/>
              <a:gd name="T166" fmla="+- 0 5445 4628"/>
              <a:gd name="T167" fmla="*/ 5445 h 1345"/>
              <a:gd name="T168" fmla="+- 0 23474 21966"/>
              <a:gd name="T169" fmla="*/ T168 w 2099"/>
              <a:gd name="T170" fmla="+- 0 5305 4628"/>
              <a:gd name="T171" fmla="*/ 5305 h 1345"/>
              <a:gd name="T172" fmla="+- 0 23532 21966"/>
              <a:gd name="T173" fmla="*/ T172 w 2099"/>
              <a:gd name="T174" fmla="+- 0 5170 4628"/>
              <a:gd name="T175" fmla="*/ 5170 h 1345"/>
              <a:gd name="T176" fmla="+- 0 23524 21966"/>
              <a:gd name="T177" fmla="*/ T176 w 2099"/>
              <a:gd name="T178" fmla="+- 0 5321 4628"/>
              <a:gd name="T179" fmla="*/ 5321 h 1345"/>
              <a:gd name="T180" fmla="+- 0 23564 21966"/>
              <a:gd name="T181" fmla="*/ T180 w 2099"/>
              <a:gd name="T182" fmla="+- 0 5424 4628"/>
              <a:gd name="T183" fmla="*/ 5424 h 1345"/>
              <a:gd name="T184" fmla="+- 0 23603 21966"/>
              <a:gd name="T185" fmla="*/ T184 w 2099"/>
              <a:gd name="T186" fmla="+- 0 5482 4628"/>
              <a:gd name="T187" fmla="*/ 5482 h 1345"/>
              <a:gd name="T188" fmla="+- 0 23754 21966"/>
              <a:gd name="T189" fmla="*/ T188 w 2099"/>
              <a:gd name="T190" fmla="+- 0 5032 4628"/>
              <a:gd name="T191" fmla="*/ 5032 h 1345"/>
              <a:gd name="T192" fmla="+- 0 23746 21966"/>
              <a:gd name="T193" fmla="*/ T192 w 2099"/>
              <a:gd name="T194" fmla="+- 0 5117 4628"/>
              <a:gd name="T195" fmla="*/ 5117 h 1345"/>
              <a:gd name="T196" fmla="+- 0 23775 21966"/>
              <a:gd name="T197" fmla="*/ T196 w 2099"/>
              <a:gd name="T198" fmla="+- 0 5265 4628"/>
              <a:gd name="T199" fmla="*/ 5265 h 1345"/>
              <a:gd name="T200" fmla="+- 0 23807 21966"/>
              <a:gd name="T201" fmla="*/ T200 w 2099"/>
              <a:gd name="T202" fmla="+- 0 5435 4628"/>
              <a:gd name="T203" fmla="*/ 5435 h 1345"/>
              <a:gd name="T204" fmla="+- 0 23847 21966"/>
              <a:gd name="T205" fmla="*/ T204 w 2099"/>
              <a:gd name="T206" fmla="+- 0 5562 4628"/>
              <a:gd name="T207" fmla="*/ 5562 h 1345"/>
              <a:gd name="T208" fmla="+- 0 23852 21966"/>
              <a:gd name="T209" fmla="*/ T208 w 2099"/>
              <a:gd name="T210" fmla="+- 0 5580 4628"/>
              <a:gd name="T211" fmla="*/ 5580 h 1345"/>
              <a:gd name="T212" fmla="+- 0 23900 21966"/>
              <a:gd name="T213" fmla="*/ T212 w 2099"/>
              <a:gd name="T214" fmla="+- 0 5453 4628"/>
              <a:gd name="T215" fmla="*/ 5453 h 1345"/>
              <a:gd name="T216" fmla="+- 0 23966 21966"/>
              <a:gd name="T217" fmla="*/ T216 w 2099"/>
              <a:gd name="T218" fmla="+- 0 5241 4628"/>
              <a:gd name="T219" fmla="*/ 5241 h 1345"/>
              <a:gd name="T220" fmla="+- 0 24011 21966"/>
              <a:gd name="T221" fmla="*/ T220 w 2099"/>
              <a:gd name="T222" fmla="+- 0 5162 4628"/>
              <a:gd name="T223" fmla="*/ 5162 h 1345"/>
              <a:gd name="T224" fmla="+- 0 23902 21966"/>
              <a:gd name="T225" fmla="*/ T224 w 2099"/>
              <a:gd name="T226" fmla="+- 0 5972 4628"/>
              <a:gd name="T227" fmla="*/ 5972 h 1345"/>
              <a:gd name="T228" fmla="+- 0 23974 21966"/>
              <a:gd name="T229" fmla="*/ T228 w 2099"/>
              <a:gd name="T230" fmla="+- 0 5868 4628"/>
              <a:gd name="T231" fmla="*/ 5868 h 1345"/>
              <a:gd name="T232" fmla="+- 0 24032 21966"/>
              <a:gd name="T233" fmla="*/ T232 w 2099"/>
              <a:gd name="T234" fmla="+- 0 5763 4628"/>
              <a:gd name="T235" fmla="*/ 5763 h 1345"/>
              <a:gd name="T236" fmla="+- 0 24051 21966"/>
              <a:gd name="T237" fmla="*/ T236 w 2099"/>
              <a:gd name="T238" fmla="+- 0 5723 4628"/>
              <a:gd name="T239" fmla="*/ 5723 h 1345"/>
              <a:gd name="T240" fmla="+- 0 24011 21966"/>
              <a:gd name="T241" fmla="*/ T240 w 2099"/>
              <a:gd name="T242" fmla="+- 0 5831 4628"/>
              <a:gd name="T243" fmla="*/ 5831 h 1345"/>
              <a:gd name="T244" fmla="+- 0 24043 21966"/>
              <a:gd name="T245" fmla="*/ T244 w 2099"/>
              <a:gd name="T246" fmla="+- 0 5908 4628"/>
              <a:gd name="T247" fmla="*/ 5908 h 1345"/>
              <a:gd name="T248" fmla="+- 0 24064 21966"/>
              <a:gd name="T249" fmla="*/ T248 w 2099"/>
              <a:gd name="T250" fmla="+- 0 5911 4628"/>
              <a:gd name="T251" fmla="*/ 5911 h 134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</a:cxnLst>
            <a:rect l="0" t="0" r="r" b="b"/>
            <a:pathLst>
              <a:path w="2099" h="1345" extrusionOk="0">
                <a:moveTo>
                  <a:pt x="0" y="190"/>
                </a:moveTo>
                <a:cubicBezTo>
                  <a:pt x="9" y="156"/>
                  <a:pt x="15" y="141"/>
                  <a:pt x="53" y="135"/>
                </a:cubicBezTo>
                <a:cubicBezTo>
                  <a:pt x="84" y="130"/>
                  <a:pt x="116" y="139"/>
                  <a:pt x="145" y="148"/>
                </a:cubicBezTo>
                <a:cubicBezTo>
                  <a:pt x="181" y="159"/>
                  <a:pt x="216" y="173"/>
                  <a:pt x="227" y="211"/>
                </a:cubicBezTo>
                <a:cubicBezTo>
                  <a:pt x="238" y="249"/>
                  <a:pt x="211" y="271"/>
                  <a:pt x="185" y="293"/>
                </a:cubicBezTo>
                <a:cubicBezTo>
                  <a:pt x="161" y="313"/>
                  <a:pt x="120" y="335"/>
                  <a:pt x="106" y="365"/>
                </a:cubicBezTo>
                <a:cubicBezTo>
                  <a:pt x="105" y="371"/>
                  <a:pt x="104" y="377"/>
                  <a:pt x="103" y="383"/>
                </a:cubicBezTo>
                <a:cubicBezTo>
                  <a:pt x="144" y="397"/>
                  <a:pt x="184" y="407"/>
                  <a:pt x="227" y="412"/>
                </a:cubicBezTo>
                <a:cubicBezTo>
                  <a:pt x="260" y="416"/>
                  <a:pt x="292" y="417"/>
                  <a:pt x="325" y="418"/>
                </a:cubicBezTo>
              </a:path>
              <a:path w="2099" h="1345" extrusionOk="0">
                <a:moveTo>
                  <a:pt x="463" y="682"/>
                </a:moveTo>
                <a:cubicBezTo>
                  <a:pt x="499" y="673"/>
                  <a:pt x="535" y="664"/>
                  <a:pt x="571" y="658"/>
                </a:cubicBezTo>
                <a:cubicBezTo>
                  <a:pt x="608" y="652"/>
                  <a:pt x="641" y="648"/>
                  <a:pt x="677" y="653"/>
                </a:cubicBezTo>
                <a:cubicBezTo>
                  <a:pt x="700" y="656"/>
                  <a:pt x="706" y="656"/>
                  <a:pt x="719" y="664"/>
                </a:cubicBezTo>
              </a:path>
              <a:path w="2099" h="1345" extrusionOk="0">
                <a:moveTo>
                  <a:pt x="989" y="0"/>
                </a:moveTo>
                <a:cubicBezTo>
                  <a:pt x="981" y="52"/>
                  <a:pt x="977" y="105"/>
                  <a:pt x="976" y="158"/>
                </a:cubicBezTo>
                <a:cubicBezTo>
                  <a:pt x="975" y="214"/>
                  <a:pt x="974" y="269"/>
                  <a:pt x="973" y="325"/>
                </a:cubicBezTo>
                <a:cubicBezTo>
                  <a:pt x="973" y="366"/>
                  <a:pt x="969" y="408"/>
                  <a:pt x="973" y="449"/>
                </a:cubicBezTo>
                <a:cubicBezTo>
                  <a:pt x="974" y="456"/>
                  <a:pt x="975" y="464"/>
                  <a:pt x="976" y="471"/>
                </a:cubicBezTo>
              </a:path>
              <a:path w="2099" h="1345" extrusionOk="0">
                <a:moveTo>
                  <a:pt x="883" y="526"/>
                </a:moveTo>
                <a:cubicBezTo>
                  <a:pt x="920" y="513"/>
                  <a:pt x="954" y="507"/>
                  <a:pt x="992" y="500"/>
                </a:cubicBezTo>
                <a:cubicBezTo>
                  <a:pt x="1035" y="492"/>
                  <a:pt x="1078" y="486"/>
                  <a:pt x="1122" y="481"/>
                </a:cubicBezTo>
                <a:cubicBezTo>
                  <a:pt x="1150" y="478"/>
                  <a:pt x="1174" y="478"/>
                  <a:pt x="1201" y="481"/>
                </a:cubicBezTo>
              </a:path>
              <a:path w="2099" h="1345" extrusionOk="0">
                <a:moveTo>
                  <a:pt x="910" y="656"/>
                </a:moveTo>
                <a:cubicBezTo>
                  <a:pt x="944" y="625"/>
                  <a:pt x="966" y="612"/>
                  <a:pt x="1013" y="608"/>
                </a:cubicBezTo>
                <a:cubicBezTo>
                  <a:pt x="1049" y="605"/>
                  <a:pt x="1072" y="615"/>
                  <a:pt x="1085" y="650"/>
                </a:cubicBezTo>
                <a:cubicBezTo>
                  <a:pt x="1098" y="684"/>
                  <a:pt x="1090" y="721"/>
                  <a:pt x="1066" y="748"/>
                </a:cubicBezTo>
                <a:cubicBezTo>
                  <a:pt x="1033" y="786"/>
                  <a:pt x="988" y="820"/>
                  <a:pt x="950" y="854"/>
                </a:cubicBezTo>
                <a:cubicBezTo>
                  <a:pt x="924" y="878"/>
                  <a:pt x="888" y="905"/>
                  <a:pt x="870" y="936"/>
                </a:cubicBezTo>
                <a:cubicBezTo>
                  <a:pt x="867" y="942"/>
                  <a:pt x="865" y="949"/>
                  <a:pt x="862" y="955"/>
                </a:cubicBezTo>
                <a:cubicBezTo>
                  <a:pt x="895" y="971"/>
                  <a:pt x="930" y="982"/>
                  <a:pt x="968" y="979"/>
                </a:cubicBezTo>
                <a:cubicBezTo>
                  <a:pt x="1013" y="975"/>
                  <a:pt x="1060" y="961"/>
                  <a:pt x="1103" y="949"/>
                </a:cubicBezTo>
                <a:cubicBezTo>
                  <a:pt x="1115" y="946"/>
                  <a:pt x="1128" y="942"/>
                  <a:pt x="1140" y="939"/>
                </a:cubicBezTo>
              </a:path>
              <a:path w="2099" h="1345" extrusionOk="0">
                <a:moveTo>
                  <a:pt x="1323" y="449"/>
                </a:moveTo>
                <a:cubicBezTo>
                  <a:pt x="1322" y="495"/>
                  <a:pt x="1318" y="541"/>
                  <a:pt x="1320" y="587"/>
                </a:cubicBezTo>
                <a:cubicBezTo>
                  <a:pt x="1322" y="649"/>
                  <a:pt x="1326" y="710"/>
                  <a:pt x="1328" y="772"/>
                </a:cubicBezTo>
                <a:cubicBezTo>
                  <a:pt x="1329" y="804"/>
                  <a:pt x="1328" y="835"/>
                  <a:pt x="1328" y="867"/>
                </a:cubicBezTo>
                <a:cubicBezTo>
                  <a:pt x="1328" y="910"/>
                  <a:pt x="1330" y="795"/>
                  <a:pt x="1331" y="785"/>
                </a:cubicBezTo>
                <a:cubicBezTo>
                  <a:pt x="1340" y="723"/>
                  <a:pt x="1353" y="660"/>
                  <a:pt x="1378" y="603"/>
                </a:cubicBezTo>
                <a:cubicBezTo>
                  <a:pt x="1391" y="573"/>
                  <a:pt x="1407" y="551"/>
                  <a:pt x="1428" y="526"/>
                </a:cubicBezTo>
                <a:cubicBezTo>
                  <a:pt x="1467" y="553"/>
                  <a:pt x="1453" y="582"/>
                  <a:pt x="1452" y="629"/>
                </a:cubicBezTo>
                <a:cubicBezTo>
                  <a:pt x="1451" y="678"/>
                  <a:pt x="1450" y="726"/>
                  <a:pt x="1450" y="775"/>
                </a:cubicBezTo>
                <a:cubicBezTo>
                  <a:pt x="1450" y="797"/>
                  <a:pt x="1450" y="803"/>
                  <a:pt x="1450" y="817"/>
                </a:cubicBezTo>
                <a:cubicBezTo>
                  <a:pt x="1478" y="770"/>
                  <a:pt x="1491" y="729"/>
                  <a:pt x="1508" y="677"/>
                </a:cubicBezTo>
                <a:cubicBezTo>
                  <a:pt x="1523" y="630"/>
                  <a:pt x="1545" y="586"/>
                  <a:pt x="1566" y="542"/>
                </a:cubicBezTo>
                <a:cubicBezTo>
                  <a:pt x="1551" y="591"/>
                  <a:pt x="1548" y="642"/>
                  <a:pt x="1558" y="693"/>
                </a:cubicBezTo>
                <a:cubicBezTo>
                  <a:pt x="1566" y="731"/>
                  <a:pt x="1582" y="762"/>
                  <a:pt x="1598" y="796"/>
                </a:cubicBezTo>
                <a:cubicBezTo>
                  <a:pt x="1609" y="818"/>
                  <a:pt x="1622" y="834"/>
                  <a:pt x="1637" y="854"/>
                </a:cubicBezTo>
              </a:path>
              <a:path w="2099" h="1345" extrusionOk="0">
                <a:moveTo>
                  <a:pt x="1788" y="404"/>
                </a:moveTo>
                <a:cubicBezTo>
                  <a:pt x="1781" y="431"/>
                  <a:pt x="1775" y="461"/>
                  <a:pt x="1780" y="489"/>
                </a:cubicBezTo>
                <a:cubicBezTo>
                  <a:pt x="1788" y="538"/>
                  <a:pt x="1800" y="588"/>
                  <a:pt x="1809" y="637"/>
                </a:cubicBezTo>
                <a:cubicBezTo>
                  <a:pt x="1819" y="694"/>
                  <a:pt x="1827" y="751"/>
                  <a:pt x="1841" y="807"/>
                </a:cubicBezTo>
                <a:cubicBezTo>
                  <a:pt x="1852" y="851"/>
                  <a:pt x="1867" y="892"/>
                  <a:pt x="1881" y="934"/>
                </a:cubicBezTo>
                <a:cubicBezTo>
                  <a:pt x="1883" y="940"/>
                  <a:pt x="1884" y="946"/>
                  <a:pt x="1886" y="952"/>
                </a:cubicBezTo>
                <a:cubicBezTo>
                  <a:pt x="1912" y="911"/>
                  <a:pt x="1919" y="871"/>
                  <a:pt x="1934" y="825"/>
                </a:cubicBezTo>
                <a:cubicBezTo>
                  <a:pt x="1957" y="756"/>
                  <a:pt x="1971" y="680"/>
                  <a:pt x="2000" y="613"/>
                </a:cubicBezTo>
                <a:cubicBezTo>
                  <a:pt x="2012" y="586"/>
                  <a:pt x="2030" y="559"/>
                  <a:pt x="2045" y="534"/>
                </a:cubicBezTo>
              </a:path>
              <a:path w="2099" h="1345" extrusionOk="0">
                <a:moveTo>
                  <a:pt x="1936" y="1344"/>
                </a:moveTo>
                <a:cubicBezTo>
                  <a:pt x="1960" y="1309"/>
                  <a:pt x="1986" y="1276"/>
                  <a:pt x="2008" y="1240"/>
                </a:cubicBezTo>
                <a:cubicBezTo>
                  <a:pt x="2029" y="1206"/>
                  <a:pt x="2047" y="1170"/>
                  <a:pt x="2066" y="1135"/>
                </a:cubicBezTo>
                <a:cubicBezTo>
                  <a:pt x="2077" y="1116"/>
                  <a:pt x="2081" y="1109"/>
                  <a:pt x="2085" y="1095"/>
                </a:cubicBezTo>
                <a:cubicBezTo>
                  <a:pt x="2064" y="1128"/>
                  <a:pt x="2045" y="1162"/>
                  <a:pt x="2045" y="1203"/>
                </a:cubicBezTo>
                <a:cubicBezTo>
                  <a:pt x="2045" y="1230"/>
                  <a:pt x="2051" y="1266"/>
                  <a:pt x="2077" y="1280"/>
                </a:cubicBezTo>
                <a:cubicBezTo>
                  <a:pt x="2084" y="1281"/>
                  <a:pt x="2091" y="1282"/>
                  <a:pt x="2098" y="1283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2" name="Comment 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175500" y="1670050"/>
            <a:ext cx="1531938" cy="627063"/>
          </a:xfrm>
          <a:custGeom>
            <a:avLst/>
            <a:gdLst>
              <a:gd name="T0" fmla="+- 0 20040 19934"/>
              <a:gd name="T1" fmla="*/ T0 w 4255"/>
              <a:gd name="T2" fmla="+- 0 4855 4641"/>
              <a:gd name="T3" fmla="*/ 4855 h 1739"/>
              <a:gd name="T4" fmla="+- 0 20294 19934"/>
              <a:gd name="T5" fmla="*/ T4 w 4255"/>
              <a:gd name="T6" fmla="+- 0 4842 4641"/>
              <a:gd name="T7" fmla="*/ 4842 h 1739"/>
              <a:gd name="T8" fmla="+- 0 20090 19934"/>
              <a:gd name="T9" fmla="*/ T8 w 4255"/>
              <a:gd name="T10" fmla="+- 0 5091 4641"/>
              <a:gd name="T11" fmla="*/ 5091 h 1739"/>
              <a:gd name="T12" fmla="+- 0 20386 19934"/>
              <a:gd name="T13" fmla="*/ T12 w 4255"/>
              <a:gd name="T14" fmla="+- 0 5069 4641"/>
              <a:gd name="T15" fmla="*/ 5069 h 1739"/>
              <a:gd name="T16" fmla="+- 0 20778 19934"/>
              <a:gd name="T17" fmla="*/ T16 w 4255"/>
              <a:gd name="T18" fmla="+- 0 4760 4641"/>
              <a:gd name="T19" fmla="*/ 4760 h 1739"/>
              <a:gd name="T20" fmla="+- 0 20775 19934"/>
              <a:gd name="T21" fmla="*/ T20 w 4255"/>
              <a:gd name="T22" fmla="+- 0 5009 4641"/>
              <a:gd name="T23" fmla="*/ 5009 h 1739"/>
              <a:gd name="T24" fmla="+- 0 20923 19934"/>
              <a:gd name="T25" fmla="*/ T24 w 4255"/>
              <a:gd name="T26" fmla="+- 0 5080 4641"/>
              <a:gd name="T27" fmla="*/ 5080 h 1739"/>
              <a:gd name="T28" fmla="+- 0 20558 19934"/>
              <a:gd name="T29" fmla="*/ T28 w 4255"/>
              <a:gd name="T30" fmla="+- 0 5387 4641"/>
              <a:gd name="T31" fmla="*/ 5387 h 1739"/>
              <a:gd name="T32" fmla="+- 0 20765 19934"/>
              <a:gd name="T33" fmla="*/ T32 w 4255"/>
              <a:gd name="T34" fmla="+- 0 5297 4641"/>
              <a:gd name="T35" fmla="*/ 5297 h 1739"/>
              <a:gd name="T36" fmla="+- 0 20701 19934"/>
              <a:gd name="T37" fmla="*/ T36 w 4255"/>
              <a:gd name="T38" fmla="+- 0 5548 4641"/>
              <a:gd name="T39" fmla="*/ 5548 h 1739"/>
              <a:gd name="T40" fmla="+- 0 20537 19934"/>
              <a:gd name="T41" fmla="*/ T40 w 4255"/>
              <a:gd name="T42" fmla="+- 0 5654 4641"/>
              <a:gd name="T43" fmla="*/ 5654 h 1739"/>
              <a:gd name="T44" fmla="+- 0 20765 19934"/>
              <a:gd name="T45" fmla="*/ T44 w 4255"/>
              <a:gd name="T46" fmla="+- 0 5601 4641"/>
              <a:gd name="T47" fmla="*/ 5601 h 1739"/>
              <a:gd name="T48" fmla="+- 0 20942 19934"/>
              <a:gd name="T49" fmla="*/ T48 w 4255"/>
              <a:gd name="T50" fmla="+- 0 5659 4641"/>
              <a:gd name="T51" fmla="*/ 5659 h 1739"/>
              <a:gd name="T52" fmla="+- 0 21198 19934"/>
              <a:gd name="T53" fmla="*/ T52 w 4255"/>
              <a:gd name="T54" fmla="+- 0 5009 4641"/>
              <a:gd name="T55" fmla="*/ 5009 h 1739"/>
              <a:gd name="T56" fmla="+- 0 21164 19934"/>
              <a:gd name="T57" fmla="*/ T56 w 4255"/>
              <a:gd name="T58" fmla="+- 0 5366 4641"/>
              <a:gd name="T59" fmla="*/ 5366 h 1739"/>
              <a:gd name="T60" fmla="+- 0 21143 19934"/>
              <a:gd name="T61" fmla="*/ T60 w 4255"/>
              <a:gd name="T62" fmla="+- 0 5617 4641"/>
              <a:gd name="T63" fmla="*/ 5617 h 1739"/>
              <a:gd name="T64" fmla="+- 0 21238 19934"/>
              <a:gd name="T65" fmla="*/ T64 w 4255"/>
              <a:gd name="T66" fmla="+- 0 5228 4641"/>
              <a:gd name="T67" fmla="*/ 5228 h 1739"/>
              <a:gd name="T68" fmla="+- 0 21249 19934"/>
              <a:gd name="T69" fmla="*/ T68 w 4255"/>
              <a:gd name="T70" fmla="+- 0 5353 4641"/>
              <a:gd name="T71" fmla="*/ 5353 h 1739"/>
              <a:gd name="T72" fmla="+- 0 21251 19934"/>
              <a:gd name="T73" fmla="*/ T72 w 4255"/>
              <a:gd name="T74" fmla="+- 0 5591 4641"/>
              <a:gd name="T75" fmla="*/ 5591 h 1739"/>
              <a:gd name="T76" fmla="+- 0 21397 19934"/>
              <a:gd name="T77" fmla="*/ T76 w 4255"/>
              <a:gd name="T78" fmla="+- 0 5220 4641"/>
              <a:gd name="T79" fmla="*/ 5220 h 1739"/>
              <a:gd name="T80" fmla="+- 0 21418 19934"/>
              <a:gd name="T81" fmla="*/ T80 w 4255"/>
              <a:gd name="T82" fmla="+- 0 5331 4641"/>
              <a:gd name="T83" fmla="*/ 5331 h 1739"/>
              <a:gd name="T84" fmla="+- 0 21487 19934"/>
              <a:gd name="T85" fmla="*/ T84 w 4255"/>
              <a:gd name="T86" fmla="+- 0 5612 4641"/>
              <a:gd name="T87" fmla="*/ 5612 h 1739"/>
              <a:gd name="T88" fmla="+- 0 21646 19934"/>
              <a:gd name="T89" fmla="*/ T88 w 4255"/>
              <a:gd name="T90" fmla="+- 0 5196 4641"/>
              <a:gd name="T91" fmla="*/ 5196 h 1739"/>
              <a:gd name="T92" fmla="+- 0 21656 19934"/>
              <a:gd name="T93" fmla="*/ T92 w 4255"/>
              <a:gd name="T94" fmla="+- 0 5543 4641"/>
              <a:gd name="T95" fmla="*/ 5543 h 1739"/>
              <a:gd name="T96" fmla="+- 0 21786 19934"/>
              <a:gd name="T97" fmla="*/ T96 w 4255"/>
              <a:gd name="T98" fmla="+- 0 5572 4641"/>
              <a:gd name="T99" fmla="*/ 5572 h 1739"/>
              <a:gd name="T100" fmla="+- 0 21852 19934"/>
              <a:gd name="T101" fmla="*/ T100 w 4255"/>
              <a:gd name="T102" fmla="+- 0 5167 4641"/>
              <a:gd name="T103" fmla="*/ 5167 h 1739"/>
              <a:gd name="T104" fmla="+- 0 22042 19934"/>
              <a:gd name="T105" fmla="*/ T104 w 4255"/>
              <a:gd name="T106" fmla="+- 0 5525 4641"/>
              <a:gd name="T107" fmla="*/ 5525 h 1739"/>
              <a:gd name="T108" fmla="+- 0 21955 19934"/>
              <a:gd name="T109" fmla="*/ T108 w 4255"/>
              <a:gd name="T110" fmla="+- 0 5707 4641"/>
              <a:gd name="T111" fmla="*/ 5707 h 1739"/>
              <a:gd name="T112" fmla="+- 0 22000 19934"/>
              <a:gd name="T113" fmla="*/ T112 w 4255"/>
              <a:gd name="T114" fmla="+- 0 6136 4641"/>
              <a:gd name="T115" fmla="*/ 6136 h 1739"/>
              <a:gd name="T116" fmla="+- 0 21831 19934"/>
              <a:gd name="T117" fmla="*/ T116 w 4255"/>
              <a:gd name="T118" fmla="+- 0 5895 4641"/>
              <a:gd name="T119" fmla="*/ 5895 h 1739"/>
              <a:gd name="T120" fmla="+- 0 22109 19934"/>
              <a:gd name="T121" fmla="*/ T120 w 4255"/>
              <a:gd name="T122" fmla="+- 0 5903 4641"/>
              <a:gd name="T123" fmla="*/ 5903 h 1739"/>
              <a:gd name="T124" fmla="+- 0 20481 19934"/>
              <a:gd name="T125" fmla="*/ T124 w 4255"/>
              <a:gd name="T126" fmla="+- 0 6080 4641"/>
              <a:gd name="T127" fmla="*/ 6080 h 1739"/>
              <a:gd name="T128" fmla="+- 0 20675 19934"/>
              <a:gd name="T129" fmla="*/ T128 w 4255"/>
              <a:gd name="T130" fmla="+- 0 6279 4641"/>
              <a:gd name="T131" fmla="*/ 6279 h 1739"/>
              <a:gd name="T132" fmla="+- 0 20852 19934"/>
              <a:gd name="T133" fmla="*/ T132 w 4255"/>
              <a:gd name="T134" fmla="+- 0 6294 4641"/>
              <a:gd name="T135" fmla="*/ 6294 h 1739"/>
              <a:gd name="T136" fmla="+- 0 21061 19934"/>
              <a:gd name="T137" fmla="*/ T136 w 4255"/>
              <a:gd name="T138" fmla="+- 0 6136 4641"/>
              <a:gd name="T139" fmla="*/ 6136 h 1739"/>
              <a:gd name="T140" fmla="+- 0 21235 19934"/>
              <a:gd name="T141" fmla="*/ T140 w 4255"/>
              <a:gd name="T142" fmla="+- 0 6260 4641"/>
              <a:gd name="T143" fmla="*/ 6260 h 1739"/>
              <a:gd name="T144" fmla="+- 0 21352 19934"/>
              <a:gd name="T145" fmla="*/ T144 w 4255"/>
              <a:gd name="T146" fmla="+- 0 6260 4641"/>
              <a:gd name="T147" fmla="*/ 6260 h 1739"/>
              <a:gd name="T148" fmla="+- 0 21503 19934"/>
              <a:gd name="T149" fmla="*/ T148 w 4255"/>
              <a:gd name="T150" fmla="+- 0 6178 4641"/>
              <a:gd name="T151" fmla="*/ 6178 h 1739"/>
              <a:gd name="T152" fmla="+- 0 21632 19934"/>
              <a:gd name="T153" fmla="*/ T152 w 4255"/>
              <a:gd name="T154" fmla="+- 0 6371 4641"/>
              <a:gd name="T155" fmla="*/ 6371 h 1739"/>
              <a:gd name="T156" fmla="+- 0 21873 19934"/>
              <a:gd name="T157" fmla="*/ T156 w 4255"/>
              <a:gd name="T158" fmla="+- 0 6294 4641"/>
              <a:gd name="T159" fmla="*/ 6294 h 1739"/>
              <a:gd name="T160" fmla="+- 0 21974 19934"/>
              <a:gd name="T161" fmla="*/ T160 w 4255"/>
              <a:gd name="T162" fmla="+- 0 6152 4641"/>
              <a:gd name="T163" fmla="*/ 6152 h 1739"/>
              <a:gd name="T164" fmla="+- 0 22863 19934"/>
              <a:gd name="T165" fmla="*/ T164 w 4255"/>
              <a:gd name="T166" fmla="+- 0 6125 4641"/>
              <a:gd name="T167" fmla="*/ 6125 h 1739"/>
              <a:gd name="T168" fmla="+- 0 23061 19934"/>
              <a:gd name="T169" fmla="*/ T168 w 4255"/>
              <a:gd name="T170" fmla="+- 0 6242 4641"/>
              <a:gd name="T171" fmla="*/ 6242 h 1739"/>
              <a:gd name="T172" fmla="+- 0 23373 19934"/>
              <a:gd name="T173" fmla="*/ T172 w 4255"/>
              <a:gd name="T174" fmla="+- 0 6152 4641"/>
              <a:gd name="T175" fmla="*/ 6152 h 1739"/>
              <a:gd name="T176" fmla="+- 0 23516 19934"/>
              <a:gd name="T177" fmla="*/ T176 w 4255"/>
              <a:gd name="T178" fmla="+- 0 6210 4641"/>
              <a:gd name="T179" fmla="*/ 6210 h 1739"/>
              <a:gd name="T180" fmla="+- 0 23545 19934"/>
              <a:gd name="T181" fmla="*/ T180 w 4255"/>
              <a:gd name="T182" fmla="+- 0 6321 4641"/>
              <a:gd name="T183" fmla="*/ 6321 h 1739"/>
              <a:gd name="T184" fmla="+- 0 23699 19934"/>
              <a:gd name="T185" fmla="*/ T184 w 4255"/>
              <a:gd name="T186" fmla="+- 0 6247 4641"/>
              <a:gd name="T187" fmla="*/ 6247 h 1739"/>
              <a:gd name="T188" fmla="+- 0 23876 19934"/>
              <a:gd name="T189" fmla="*/ T188 w 4255"/>
              <a:gd name="T190" fmla="+- 0 6353 4641"/>
              <a:gd name="T191" fmla="*/ 6353 h 1739"/>
              <a:gd name="T192" fmla="+- 0 24133 19934"/>
              <a:gd name="T193" fmla="*/ T192 w 4255"/>
              <a:gd name="T194" fmla="+- 0 6212 4641"/>
              <a:gd name="T195" fmla="*/ 6212 h 173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</a:cxnLst>
            <a:rect l="0" t="0" r="r" b="b"/>
            <a:pathLst>
              <a:path w="4255" h="1739" extrusionOk="0">
                <a:moveTo>
                  <a:pt x="0" y="243"/>
                </a:moveTo>
                <a:cubicBezTo>
                  <a:pt x="35" y="227"/>
                  <a:pt x="67" y="220"/>
                  <a:pt x="106" y="214"/>
                </a:cubicBezTo>
                <a:cubicBezTo>
                  <a:pt x="152" y="207"/>
                  <a:pt x="194" y="204"/>
                  <a:pt x="240" y="204"/>
                </a:cubicBezTo>
                <a:cubicBezTo>
                  <a:pt x="280" y="204"/>
                  <a:pt x="320" y="202"/>
                  <a:pt x="360" y="201"/>
                </a:cubicBezTo>
              </a:path>
              <a:path w="4255" h="1739" extrusionOk="0">
                <a:moveTo>
                  <a:pt x="18" y="444"/>
                </a:moveTo>
                <a:cubicBezTo>
                  <a:pt x="64" y="444"/>
                  <a:pt x="110" y="447"/>
                  <a:pt x="156" y="450"/>
                </a:cubicBezTo>
                <a:cubicBezTo>
                  <a:pt x="219" y="454"/>
                  <a:pt x="281" y="458"/>
                  <a:pt x="344" y="452"/>
                </a:cubicBezTo>
                <a:cubicBezTo>
                  <a:pt x="382" y="449"/>
                  <a:pt x="416" y="439"/>
                  <a:pt x="452" y="428"/>
                </a:cubicBezTo>
              </a:path>
              <a:path w="4255" h="1739" extrusionOk="0">
                <a:moveTo>
                  <a:pt x="862" y="0"/>
                </a:moveTo>
                <a:cubicBezTo>
                  <a:pt x="846" y="40"/>
                  <a:pt x="845" y="75"/>
                  <a:pt x="844" y="119"/>
                </a:cubicBezTo>
                <a:cubicBezTo>
                  <a:pt x="843" y="171"/>
                  <a:pt x="847" y="223"/>
                  <a:pt x="846" y="275"/>
                </a:cubicBezTo>
                <a:cubicBezTo>
                  <a:pt x="845" y="306"/>
                  <a:pt x="843" y="337"/>
                  <a:pt x="841" y="368"/>
                </a:cubicBezTo>
              </a:path>
              <a:path w="4255" h="1739" extrusionOk="0">
                <a:moveTo>
                  <a:pt x="786" y="476"/>
                </a:moveTo>
                <a:cubicBezTo>
                  <a:pt x="855" y="457"/>
                  <a:pt x="918" y="445"/>
                  <a:pt x="989" y="439"/>
                </a:cubicBezTo>
                <a:cubicBezTo>
                  <a:pt x="1022" y="436"/>
                  <a:pt x="1032" y="435"/>
                  <a:pt x="1053" y="434"/>
                </a:cubicBezTo>
              </a:path>
              <a:path w="4255" h="1739" extrusionOk="0">
                <a:moveTo>
                  <a:pt x="624" y="746"/>
                </a:moveTo>
                <a:cubicBezTo>
                  <a:pt x="662" y="707"/>
                  <a:pt x="698" y="676"/>
                  <a:pt x="748" y="651"/>
                </a:cubicBezTo>
                <a:cubicBezTo>
                  <a:pt x="779" y="636"/>
                  <a:pt x="809" y="620"/>
                  <a:pt x="831" y="656"/>
                </a:cubicBezTo>
                <a:cubicBezTo>
                  <a:pt x="851" y="689"/>
                  <a:pt x="850" y="739"/>
                  <a:pt x="844" y="775"/>
                </a:cubicBezTo>
                <a:cubicBezTo>
                  <a:pt x="835" y="831"/>
                  <a:pt x="806" y="868"/>
                  <a:pt x="767" y="907"/>
                </a:cubicBezTo>
                <a:cubicBezTo>
                  <a:pt x="735" y="939"/>
                  <a:pt x="688" y="974"/>
                  <a:pt x="648" y="995"/>
                </a:cubicBezTo>
                <a:cubicBezTo>
                  <a:pt x="624" y="1004"/>
                  <a:pt x="618" y="1006"/>
                  <a:pt x="603" y="1013"/>
                </a:cubicBezTo>
                <a:cubicBezTo>
                  <a:pt x="625" y="984"/>
                  <a:pt x="646" y="958"/>
                  <a:pt x="680" y="942"/>
                </a:cubicBezTo>
                <a:cubicBezTo>
                  <a:pt x="737" y="915"/>
                  <a:pt x="780" y="933"/>
                  <a:pt x="831" y="960"/>
                </a:cubicBezTo>
                <a:cubicBezTo>
                  <a:pt x="858" y="975"/>
                  <a:pt x="886" y="983"/>
                  <a:pt x="915" y="995"/>
                </a:cubicBezTo>
                <a:cubicBezTo>
                  <a:pt x="945" y="1007"/>
                  <a:pt x="976" y="1016"/>
                  <a:pt x="1008" y="1018"/>
                </a:cubicBezTo>
                <a:cubicBezTo>
                  <a:pt x="1014" y="1018"/>
                  <a:pt x="1020" y="1018"/>
                  <a:pt x="1026" y="1018"/>
                </a:cubicBezTo>
              </a:path>
              <a:path w="4255" h="1739" extrusionOk="0">
                <a:moveTo>
                  <a:pt x="1264" y="368"/>
                </a:moveTo>
                <a:cubicBezTo>
                  <a:pt x="1251" y="404"/>
                  <a:pt x="1238" y="442"/>
                  <a:pt x="1235" y="481"/>
                </a:cubicBezTo>
                <a:cubicBezTo>
                  <a:pt x="1228" y="562"/>
                  <a:pt x="1232" y="644"/>
                  <a:pt x="1230" y="725"/>
                </a:cubicBezTo>
                <a:cubicBezTo>
                  <a:pt x="1228" y="801"/>
                  <a:pt x="1227" y="880"/>
                  <a:pt x="1214" y="955"/>
                </a:cubicBezTo>
                <a:cubicBezTo>
                  <a:pt x="1212" y="962"/>
                  <a:pt x="1211" y="969"/>
                  <a:pt x="1209" y="976"/>
                </a:cubicBezTo>
                <a:cubicBezTo>
                  <a:pt x="1221" y="924"/>
                  <a:pt x="1234" y="872"/>
                  <a:pt x="1246" y="820"/>
                </a:cubicBezTo>
                <a:cubicBezTo>
                  <a:pt x="1264" y="741"/>
                  <a:pt x="1279" y="664"/>
                  <a:pt x="1304" y="587"/>
                </a:cubicBezTo>
                <a:cubicBezTo>
                  <a:pt x="1313" y="558"/>
                  <a:pt x="1326" y="533"/>
                  <a:pt x="1336" y="505"/>
                </a:cubicBezTo>
                <a:cubicBezTo>
                  <a:pt x="1329" y="574"/>
                  <a:pt x="1322" y="643"/>
                  <a:pt x="1315" y="712"/>
                </a:cubicBezTo>
                <a:cubicBezTo>
                  <a:pt x="1309" y="774"/>
                  <a:pt x="1303" y="840"/>
                  <a:pt x="1309" y="902"/>
                </a:cubicBezTo>
                <a:cubicBezTo>
                  <a:pt x="1314" y="928"/>
                  <a:pt x="1316" y="934"/>
                  <a:pt x="1317" y="950"/>
                </a:cubicBezTo>
                <a:cubicBezTo>
                  <a:pt x="1351" y="896"/>
                  <a:pt x="1378" y="841"/>
                  <a:pt x="1399" y="780"/>
                </a:cubicBezTo>
                <a:cubicBezTo>
                  <a:pt x="1422" y="713"/>
                  <a:pt x="1439" y="646"/>
                  <a:pt x="1463" y="579"/>
                </a:cubicBezTo>
                <a:cubicBezTo>
                  <a:pt x="1470" y="557"/>
                  <a:pt x="1472" y="551"/>
                  <a:pt x="1476" y="537"/>
                </a:cubicBezTo>
                <a:cubicBezTo>
                  <a:pt x="1478" y="588"/>
                  <a:pt x="1479" y="639"/>
                  <a:pt x="1484" y="690"/>
                </a:cubicBezTo>
                <a:cubicBezTo>
                  <a:pt x="1489" y="746"/>
                  <a:pt x="1497" y="805"/>
                  <a:pt x="1508" y="860"/>
                </a:cubicBezTo>
                <a:cubicBezTo>
                  <a:pt x="1514" y="892"/>
                  <a:pt x="1526" y="948"/>
                  <a:pt x="1553" y="971"/>
                </a:cubicBezTo>
                <a:cubicBezTo>
                  <a:pt x="1559" y="974"/>
                  <a:pt x="1565" y="976"/>
                  <a:pt x="1571" y="979"/>
                </a:cubicBezTo>
              </a:path>
              <a:path w="4255" h="1739" extrusionOk="0">
                <a:moveTo>
                  <a:pt x="1712" y="555"/>
                </a:moveTo>
                <a:cubicBezTo>
                  <a:pt x="1707" y="610"/>
                  <a:pt x="1704" y="664"/>
                  <a:pt x="1706" y="719"/>
                </a:cubicBezTo>
                <a:cubicBezTo>
                  <a:pt x="1708" y="779"/>
                  <a:pt x="1711" y="842"/>
                  <a:pt x="1722" y="902"/>
                </a:cubicBezTo>
                <a:cubicBezTo>
                  <a:pt x="1729" y="938"/>
                  <a:pt x="1736" y="973"/>
                  <a:pt x="1770" y="989"/>
                </a:cubicBezTo>
                <a:cubicBezTo>
                  <a:pt x="1810" y="1008"/>
                  <a:pt x="1838" y="959"/>
                  <a:pt x="1852" y="931"/>
                </a:cubicBezTo>
                <a:cubicBezTo>
                  <a:pt x="1897" y="837"/>
                  <a:pt x="1913" y="742"/>
                  <a:pt x="1923" y="640"/>
                </a:cubicBezTo>
                <a:cubicBezTo>
                  <a:pt x="1927" y="596"/>
                  <a:pt x="1929" y="568"/>
                  <a:pt x="1918" y="526"/>
                </a:cubicBezTo>
              </a:path>
              <a:path w="4255" h="1739" extrusionOk="0">
                <a:moveTo>
                  <a:pt x="2085" y="939"/>
                </a:moveTo>
                <a:cubicBezTo>
                  <a:pt x="2097" y="919"/>
                  <a:pt x="2102" y="906"/>
                  <a:pt x="2108" y="884"/>
                </a:cubicBezTo>
                <a:cubicBezTo>
                  <a:pt x="2074" y="886"/>
                  <a:pt x="2056" y="895"/>
                  <a:pt x="2037" y="926"/>
                </a:cubicBezTo>
                <a:cubicBezTo>
                  <a:pt x="2012" y="967"/>
                  <a:pt x="2018" y="1021"/>
                  <a:pt x="2021" y="1066"/>
                </a:cubicBezTo>
                <a:cubicBezTo>
                  <a:pt x="2026" y="1149"/>
                  <a:pt x="2033" y="1233"/>
                  <a:pt x="2042" y="1315"/>
                </a:cubicBezTo>
                <a:cubicBezTo>
                  <a:pt x="2049" y="1375"/>
                  <a:pt x="2057" y="1435"/>
                  <a:pt x="2066" y="1495"/>
                </a:cubicBezTo>
                <a:cubicBezTo>
                  <a:pt x="2069" y="1521"/>
                  <a:pt x="2069" y="1529"/>
                  <a:pt x="2074" y="1545"/>
                </a:cubicBezTo>
              </a:path>
              <a:path w="4255" h="1739" extrusionOk="0">
                <a:moveTo>
                  <a:pt x="1897" y="1254"/>
                </a:moveTo>
                <a:cubicBezTo>
                  <a:pt x="1939" y="1260"/>
                  <a:pt x="1982" y="1266"/>
                  <a:pt x="2024" y="1270"/>
                </a:cubicBezTo>
                <a:cubicBezTo>
                  <a:pt x="2075" y="1275"/>
                  <a:pt x="2125" y="1269"/>
                  <a:pt x="2175" y="1262"/>
                </a:cubicBezTo>
                <a:cubicBezTo>
                  <a:pt x="2211" y="1257"/>
                  <a:pt x="2244" y="1247"/>
                  <a:pt x="2278" y="1235"/>
                </a:cubicBezTo>
              </a:path>
              <a:path w="4255" h="1739" extrusionOk="0">
                <a:moveTo>
                  <a:pt x="547" y="1439"/>
                </a:moveTo>
                <a:cubicBezTo>
                  <a:pt x="573" y="1460"/>
                  <a:pt x="599" y="1477"/>
                  <a:pt x="621" y="1503"/>
                </a:cubicBezTo>
                <a:cubicBezTo>
                  <a:pt x="662" y="1551"/>
                  <a:pt x="688" y="1600"/>
                  <a:pt x="741" y="1638"/>
                </a:cubicBezTo>
                <a:cubicBezTo>
                  <a:pt x="767" y="1657"/>
                  <a:pt x="797" y="1682"/>
                  <a:pt x="831" y="1685"/>
                </a:cubicBezTo>
                <a:cubicBezTo>
                  <a:pt x="866" y="1688"/>
                  <a:pt x="889" y="1670"/>
                  <a:pt x="918" y="1653"/>
                </a:cubicBezTo>
                <a:cubicBezTo>
                  <a:pt x="960" y="1628"/>
                  <a:pt x="989" y="1594"/>
                  <a:pt x="1026" y="1563"/>
                </a:cubicBezTo>
                <a:cubicBezTo>
                  <a:pt x="1054" y="1539"/>
                  <a:pt x="1093" y="1509"/>
                  <a:pt x="1127" y="1495"/>
                </a:cubicBezTo>
                <a:cubicBezTo>
                  <a:pt x="1146" y="1487"/>
                  <a:pt x="1184" y="1473"/>
                  <a:pt x="1204" y="1481"/>
                </a:cubicBezTo>
                <a:cubicBezTo>
                  <a:pt x="1253" y="1500"/>
                  <a:pt x="1279" y="1576"/>
                  <a:pt x="1301" y="1619"/>
                </a:cubicBezTo>
                <a:cubicBezTo>
                  <a:pt x="1312" y="1639"/>
                  <a:pt x="1322" y="1660"/>
                  <a:pt x="1333" y="1680"/>
                </a:cubicBezTo>
                <a:cubicBezTo>
                  <a:pt x="1361" y="1660"/>
                  <a:pt x="1393" y="1643"/>
                  <a:pt x="1418" y="1619"/>
                </a:cubicBezTo>
                <a:cubicBezTo>
                  <a:pt x="1442" y="1596"/>
                  <a:pt x="1458" y="1572"/>
                  <a:pt x="1489" y="1556"/>
                </a:cubicBezTo>
                <a:cubicBezTo>
                  <a:pt x="1506" y="1547"/>
                  <a:pt x="1549" y="1533"/>
                  <a:pt x="1569" y="1537"/>
                </a:cubicBezTo>
                <a:cubicBezTo>
                  <a:pt x="1606" y="1545"/>
                  <a:pt x="1614" y="1571"/>
                  <a:pt x="1630" y="1606"/>
                </a:cubicBezTo>
                <a:cubicBezTo>
                  <a:pt x="1648" y="1646"/>
                  <a:pt x="1655" y="1708"/>
                  <a:pt x="1698" y="1730"/>
                </a:cubicBezTo>
                <a:cubicBezTo>
                  <a:pt x="1728" y="1745"/>
                  <a:pt x="1787" y="1739"/>
                  <a:pt x="1817" y="1730"/>
                </a:cubicBezTo>
                <a:cubicBezTo>
                  <a:pt x="1862" y="1716"/>
                  <a:pt x="1905" y="1685"/>
                  <a:pt x="1939" y="1653"/>
                </a:cubicBezTo>
                <a:cubicBezTo>
                  <a:pt x="1976" y="1617"/>
                  <a:pt x="2003" y="1573"/>
                  <a:pt x="2029" y="1529"/>
                </a:cubicBezTo>
                <a:cubicBezTo>
                  <a:pt x="2033" y="1523"/>
                  <a:pt x="2036" y="1517"/>
                  <a:pt x="2040" y="1511"/>
                </a:cubicBezTo>
              </a:path>
              <a:path w="4255" h="1739" extrusionOk="0">
                <a:moveTo>
                  <a:pt x="2884" y="1397"/>
                </a:moveTo>
                <a:cubicBezTo>
                  <a:pt x="2898" y="1428"/>
                  <a:pt x="2913" y="1455"/>
                  <a:pt x="2929" y="1484"/>
                </a:cubicBezTo>
                <a:cubicBezTo>
                  <a:pt x="2946" y="1515"/>
                  <a:pt x="2967" y="1545"/>
                  <a:pt x="2997" y="1566"/>
                </a:cubicBezTo>
                <a:cubicBezTo>
                  <a:pt x="3036" y="1593"/>
                  <a:pt x="3081" y="1600"/>
                  <a:pt x="3127" y="1601"/>
                </a:cubicBezTo>
                <a:cubicBezTo>
                  <a:pt x="3179" y="1602"/>
                  <a:pt x="3231" y="1602"/>
                  <a:pt x="3281" y="1585"/>
                </a:cubicBezTo>
                <a:cubicBezTo>
                  <a:pt x="3334" y="1566"/>
                  <a:pt x="3389" y="1537"/>
                  <a:pt x="3439" y="1511"/>
                </a:cubicBezTo>
                <a:cubicBezTo>
                  <a:pt x="3470" y="1495"/>
                  <a:pt x="3496" y="1479"/>
                  <a:pt x="3532" y="1489"/>
                </a:cubicBezTo>
                <a:cubicBezTo>
                  <a:pt x="3557" y="1496"/>
                  <a:pt x="3574" y="1549"/>
                  <a:pt x="3582" y="1569"/>
                </a:cubicBezTo>
                <a:cubicBezTo>
                  <a:pt x="3593" y="1598"/>
                  <a:pt x="3594" y="1632"/>
                  <a:pt x="3603" y="1661"/>
                </a:cubicBezTo>
                <a:cubicBezTo>
                  <a:pt x="3606" y="1667"/>
                  <a:pt x="3608" y="1674"/>
                  <a:pt x="3611" y="1680"/>
                </a:cubicBezTo>
                <a:cubicBezTo>
                  <a:pt x="3633" y="1660"/>
                  <a:pt x="3658" y="1626"/>
                  <a:pt x="3685" y="1614"/>
                </a:cubicBezTo>
                <a:cubicBezTo>
                  <a:pt x="3706" y="1605"/>
                  <a:pt x="3743" y="1599"/>
                  <a:pt x="3765" y="1606"/>
                </a:cubicBezTo>
                <a:cubicBezTo>
                  <a:pt x="3797" y="1616"/>
                  <a:pt x="3822" y="1643"/>
                  <a:pt x="3849" y="1661"/>
                </a:cubicBezTo>
                <a:cubicBezTo>
                  <a:pt x="3876" y="1679"/>
                  <a:pt x="3911" y="1701"/>
                  <a:pt x="3942" y="1712"/>
                </a:cubicBezTo>
                <a:cubicBezTo>
                  <a:pt x="3994" y="1730"/>
                  <a:pt x="4054" y="1720"/>
                  <a:pt x="4098" y="1688"/>
                </a:cubicBezTo>
                <a:cubicBezTo>
                  <a:pt x="4141" y="1657"/>
                  <a:pt x="4167" y="1612"/>
                  <a:pt x="4199" y="1571"/>
                </a:cubicBezTo>
                <a:cubicBezTo>
                  <a:pt x="4217" y="1547"/>
                  <a:pt x="4236" y="1524"/>
                  <a:pt x="4254" y="1500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Comment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986213" y="3090863"/>
            <a:ext cx="322262" cy="223837"/>
          </a:xfrm>
          <a:custGeom>
            <a:avLst/>
            <a:gdLst>
              <a:gd name="T0" fmla="+- 0 11147 11073"/>
              <a:gd name="T1" fmla="*/ T0 w 895"/>
              <a:gd name="T2" fmla="+- 0 8633 8586"/>
              <a:gd name="T3" fmla="*/ 8633 h 620"/>
              <a:gd name="T4" fmla="+- 0 11152 11073"/>
              <a:gd name="T5" fmla="*/ T4 w 895"/>
              <a:gd name="T6" fmla="+- 0 8586 8586"/>
              <a:gd name="T7" fmla="*/ 8586 h 620"/>
              <a:gd name="T8" fmla="+- 0 11131 11073"/>
              <a:gd name="T9" fmla="*/ T8 w 895"/>
              <a:gd name="T10" fmla="+- 0 8710 8586"/>
              <a:gd name="T11" fmla="*/ 8710 h 620"/>
              <a:gd name="T12" fmla="+- 0 11123 11073"/>
              <a:gd name="T13" fmla="*/ T12 w 895"/>
              <a:gd name="T14" fmla="+- 0 8895 8586"/>
              <a:gd name="T15" fmla="*/ 8895 h 620"/>
              <a:gd name="T16" fmla="+- 0 11123 11073"/>
              <a:gd name="T17" fmla="*/ T16 w 895"/>
              <a:gd name="T18" fmla="+- 0 9073 8586"/>
              <a:gd name="T19" fmla="*/ 9073 h 620"/>
              <a:gd name="T20" fmla="+- 0 11139 11073"/>
              <a:gd name="T21" fmla="*/ T20 w 895"/>
              <a:gd name="T22" fmla="+- 0 9192 8586"/>
              <a:gd name="T23" fmla="*/ 9192 h 620"/>
              <a:gd name="T24" fmla="+- 0 11155 11073"/>
              <a:gd name="T25" fmla="*/ T24 w 895"/>
              <a:gd name="T26" fmla="+- 0 9173 8586"/>
              <a:gd name="T27" fmla="*/ 9173 h 620"/>
              <a:gd name="T28" fmla="+- 0 11483 11073"/>
              <a:gd name="T29" fmla="*/ T28 w 895"/>
              <a:gd name="T30" fmla="+- 0 8591 8586"/>
              <a:gd name="T31" fmla="*/ 8591 h 620"/>
              <a:gd name="T32" fmla="+- 0 11393 11073"/>
              <a:gd name="T33" fmla="*/ T32 w 895"/>
              <a:gd name="T34" fmla="+- 0 8705 8586"/>
              <a:gd name="T35" fmla="*/ 8705 h 620"/>
              <a:gd name="T36" fmla="+- 0 11269 11073"/>
              <a:gd name="T37" fmla="*/ T36 w 895"/>
              <a:gd name="T38" fmla="+- 0 8850 8586"/>
              <a:gd name="T39" fmla="*/ 8850 h 620"/>
              <a:gd name="T40" fmla="+- 0 11113 11073"/>
              <a:gd name="T41" fmla="*/ T40 w 895"/>
              <a:gd name="T42" fmla="+- 0 8977 8586"/>
              <a:gd name="T43" fmla="*/ 8977 h 620"/>
              <a:gd name="T44" fmla="+- 0 11073 11073"/>
              <a:gd name="T45" fmla="*/ T44 w 895"/>
              <a:gd name="T46" fmla="+- 0 9014 8586"/>
              <a:gd name="T47" fmla="*/ 9014 h 620"/>
              <a:gd name="T48" fmla="+- 0 11147 11073"/>
              <a:gd name="T49" fmla="*/ T48 w 895"/>
              <a:gd name="T50" fmla="+- 0 8948 8586"/>
              <a:gd name="T51" fmla="*/ 8948 h 620"/>
              <a:gd name="T52" fmla="+- 0 11216 11073"/>
              <a:gd name="T53" fmla="*/ T52 w 895"/>
              <a:gd name="T54" fmla="+- 0 8977 8586"/>
              <a:gd name="T55" fmla="*/ 8977 h 620"/>
              <a:gd name="T56" fmla="+- 0 11284 11073"/>
              <a:gd name="T57" fmla="*/ T56 w 895"/>
              <a:gd name="T58" fmla="+- 0 9099 8586"/>
              <a:gd name="T59" fmla="*/ 9099 h 620"/>
              <a:gd name="T60" fmla="+- 0 11345 11073"/>
              <a:gd name="T61" fmla="*/ T60 w 895"/>
              <a:gd name="T62" fmla="+- 0 9178 8586"/>
              <a:gd name="T63" fmla="*/ 9178 h 620"/>
              <a:gd name="T64" fmla="+- 0 11385 11073"/>
              <a:gd name="T65" fmla="*/ T64 w 895"/>
              <a:gd name="T66" fmla="+- 0 9205 8586"/>
              <a:gd name="T67" fmla="*/ 9205 h 620"/>
              <a:gd name="T68" fmla="+- 0 11631 11073"/>
              <a:gd name="T69" fmla="*/ T68 w 895"/>
              <a:gd name="T70" fmla="+- 0 8930 8586"/>
              <a:gd name="T71" fmla="*/ 8930 h 620"/>
              <a:gd name="T72" fmla="+- 0 11713 11073"/>
              <a:gd name="T73" fmla="*/ T72 w 895"/>
              <a:gd name="T74" fmla="+- 0 8871 8586"/>
              <a:gd name="T75" fmla="*/ 8871 h 620"/>
              <a:gd name="T76" fmla="+- 0 11814 11073"/>
              <a:gd name="T77" fmla="*/ T76 w 895"/>
              <a:gd name="T78" fmla="+- 0 8848 8586"/>
              <a:gd name="T79" fmla="*/ 8848 h 620"/>
              <a:gd name="T80" fmla="+- 0 11930 11073"/>
              <a:gd name="T81" fmla="*/ T80 w 895"/>
              <a:gd name="T82" fmla="+- 0 8832 8586"/>
              <a:gd name="T83" fmla="*/ 8832 h 620"/>
              <a:gd name="T84" fmla="+- 0 11655 11073"/>
              <a:gd name="T85" fmla="*/ T84 w 895"/>
              <a:gd name="T86" fmla="+- 0 9041 8586"/>
              <a:gd name="T87" fmla="*/ 9041 h 620"/>
              <a:gd name="T88" fmla="+- 0 11782 11073"/>
              <a:gd name="T89" fmla="*/ T88 w 895"/>
              <a:gd name="T90" fmla="+- 0 9025 8586"/>
              <a:gd name="T91" fmla="*/ 9025 h 620"/>
              <a:gd name="T92" fmla="+- 0 11882 11073"/>
              <a:gd name="T93" fmla="*/ T92 w 895"/>
              <a:gd name="T94" fmla="+- 0 9014 8586"/>
              <a:gd name="T95" fmla="*/ 9014 h 620"/>
              <a:gd name="T96" fmla="+- 0 11967 11073"/>
              <a:gd name="T97" fmla="*/ T96 w 895"/>
              <a:gd name="T98" fmla="+- 0 9030 8586"/>
              <a:gd name="T99" fmla="*/ 9030 h 62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</a:cxnLst>
            <a:rect l="0" t="0" r="r" b="b"/>
            <a:pathLst>
              <a:path w="895" h="620" extrusionOk="0">
                <a:moveTo>
                  <a:pt x="74" y="47"/>
                </a:moveTo>
                <a:cubicBezTo>
                  <a:pt x="74" y="21"/>
                  <a:pt x="73" y="15"/>
                  <a:pt x="79" y="0"/>
                </a:cubicBezTo>
                <a:cubicBezTo>
                  <a:pt x="66" y="40"/>
                  <a:pt x="60" y="81"/>
                  <a:pt x="58" y="124"/>
                </a:cubicBezTo>
                <a:cubicBezTo>
                  <a:pt x="56" y="186"/>
                  <a:pt x="52" y="247"/>
                  <a:pt x="50" y="309"/>
                </a:cubicBezTo>
                <a:cubicBezTo>
                  <a:pt x="48" y="369"/>
                  <a:pt x="46" y="427"/>
                  <a:pt x="50" y="487"/>
                </a:cubicBezTo>
                <a:cubicBezTo>
                  <a:pt x="50" y="494"/>
                  <a:pt x="56" y="606"/>
                  <a:pt x="66" y="606"/>
                </a:cubicBezTo>
                <a:cubicBezTo>
                  <a:pt x="71" y="600"/>
                  <a:pt x="77" y="593"/>
                  <a:pt x="82" y="587"/>
                </a:cubicBezTo>
              </a:path>
              <a:path w="895" h="620" extrusionOk="0">
                <a:moveTo>
                  <a:pt x="410" y="5"/>
                </a:moveTo>
                <a:cubicBezTo>
                  <a:pt x="383" y="45"/>
                  <a:pt x="352" y="83"/>
                  <a:pt x="320" y="119"/>
                </a:cubicBezTo>
                <a:cubicBezTo>
                  <a:pt x="278" y="166"/>
                  <a:pt x="239" y="217"/>
                  <a:pt x="196" y="264"/>
                </a:cubicBezTo>
                <a:cubicBezTo>
                  <a:pt x="149" y="315"/>
                  <a:pt x="94" y="349"/>
                  <a:pt x="40" y="391"/>
                </a:cubicBezTo>
                <a:cubicBezTo>
                  <a:pt x="20" y="411"/>
                  <a:pt x="14" y="416"/>
                  <a:pt x="0" y="428"/>
                </a:cubicBezTo>
                <a:cubicBezTo>
                  <a:pt x="18" y="394"/>
                  <a:pt x="37" y="377"/>
                  <a:pt x="74" y="362"/>
                </a:cubicBezTo>
                <a:cubicBezTo>
                  <a:pt x="107" y="349"/>
                  <a:pt x="124" y="363"/>
                  <a:pt x="143" y="391"/>
                </a:cubicBezTo>
                <a:cubicBezTo>
                  <a:pt x="169" y="430"/>
                  <a:pt x="186" y="474"/>
                  <a:pt x="211" y="513"/>
                </a:cubicBezTo>
                <a:cubicBezTo>
                  <a:pt x="229" y="541"/>
                  <a:pt x="247" y="570"/>
                  <a:pt x="272" y="592"/>
                </a:cubicBezTo>
                <a:cubicBezTo>
                  <a:pt x="292" y="607"/>
                  <a:pt x="298" y="611"/>
                  <a:pt x="312" y="619"/>
                </a:cubicBezTo>
              </a:path>
              <a:path w="895" h="620" extrusionOk="0">
                <a:moveTo>
                  <a:pt x="558" y="344"/>
                </a:moveTo>
                <a:cubicBezTo>
                  <a:pt x="581" y="321"/>
                  <a:pt x="608" y="297"/>
                  <a:pt x="640" y="285"/>
                </a:cubicBezTo>
                <a:cubicBezTo>
                  <a:pt x="673" y="273"/>
                  <a:pt x="708" y="270"/>
                  <a:pt x="741" y="262"/>
                </a:cubicBezTo>
                <a:cubicBezTo>
                  <a:pt x="780" y="253"/>
                  <a:pt x="817" y="247"/>
                  <a:pt x="857" y="246"/>
                </a:cubicBezTo>
              </a:path>
              <a:path w="895" h="620" extrusionOk="0">
                <a:moveTo>
                  <a:pt x="582" y="455"/>
                </a:moveTo>
                <a:cubicBezTo>
                  <a:pt x="625" y="453"/>
                  <a:pt x="667" y="446"/>
                  <a:pt x="709" y="439"/>
                </a:cubicBezTo>
                <a:cubicBezTo>
                  <a:pt x="743" y="433"/>
                  <a:pt x="774" y="423"/>
                  <a:pt x="809" y="428"/>
                </a:cubicBezTo>
                <a:cubicBezTo>
                  <a:pt x="837" y="432"/>
                  <a:pt x="866" y="437"/>
                  <a:pt x="894" y="444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Comment 1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470400" y="3067050"/>
            <a:ext cx="411163" cy="265113"/>
          </a:xfrm>
          <a:custGeom>
            <a:avLst/>
            <a:gdLst>
              <a:gd name="T0" fmla="+- 0 12438 12417"/>
              <a:gd name="T1" fmla="*/ T0 w 1144"/>
              <a:gd name="T2" fmla="+- 0 8612 8520"/>
              <a:gd name="T3" fmla="*/ 8612 h 736"/>
              <a:gd name="T4" fmla="+- 0 12457 12417"/>
              <a:gd name="T5" fmla="*/ T4 w 1144"/>
              <a:gd name="T6" fmla="+- 0 8729 8520"/>
              <a:gd name="T7" fmla="*/ 8729 h 736"/>
              <a:gd name="T8" fmla="+- 0 12446 12417"/>
              <a:gd name="T9" fmla="*/ T8 w 1144"/>
              <a:gd name="T10" fmla="+- 0 8924 8520"/>
              <a:gd name="T11" fmla="*/ 8924 h 736"/>
              <a:gd name="T12" fmla="+- 0 12425 12417"/>
              <a:gd name="T13" fmla="*/ T12 w 1144"/>
              <a:gd name="T14" fmla="+- 0 9099 8520"/>
              <a:gd name="T15" fmla="*/ 9099 h 736"/>
              <a:gd name="T16" fmla="+- 0 12417 12417"/>
              <a:gd name="T17" fmla="*/ T16 w 1144"/>
              <a:gd name="T18" fmla="+- 0 9215 8520"/>
              <a:gd name="T19" fmla="*/ 9215 h 736"/>
              <a:gd name="T20" fmla="+- 0 12420 12417"/>
              <a:gd name="T21" fmla="*/ T20 w 1144"/>
              <a:gd name="T22" fmla="+- 0 9234 8520"/>
              <a:gd name="T23" fmla="*/ 9234 h 736"/>
              <a:gd name="T24" fmla="+- 0 12716 12417"/>
              <a:gd name="T25" fmla="*/ T24 w 1144"/>
              <a:gd name="T26" fmla="+- 0 8625 8520"/>
              <a:gd name="T27" fmla="*/ 8625 h 736"/>
              <a:gd name="T28" fmla="+- 0 12689 12417"/>
              <a:gd name="T29" fmla="*/ T28 w 1144"/>
              <a:gd name="T30" fmla="+- 0 8718 8520"/>
              <a:gd name="T31" fmla="*/ 8718 h 736"/>
              <a:gd name="T32" fmla="+- 0 12644 12417"/>
              <a:gd name="T33" fmla="*/ T32 w 1144"/>
              <a:gd name="T34" fmla="+- 0 8866 8520"/>
              <a:gd name="T35" fmla="*/ 8866 h 736"/>
              <a:gd name="T36" fmla="+- 0 12629 12417"/>
              <a:gd name="T37" fmla="*/ T36 w 1144"/>
              <a:gd name="T38" fmla="+- 0 9043 8520"/>
              <a:gd name="T39" fmla="*/ 9043 h 736"/>
              <a:gd name="T40" fmla="+- 0 12679 12417"/>
              <a:gd name="T41" fmla="*/ T40 w 1144"/>
              <a:gd name="T42" fmla="+- 0 9200 8520"/>
              <a:gd name="T43" fmla="*/ 9200 h 736"/>
              <a:gd name="T44" fmla="+- 0 12793 12417"/>
              <a:gd name="T45" fmla="*/ T44 w 1144"/>
              <a:gd name="T46" fmla="+- 0 9255 8520"/>
              <a:gd name="T47" fmla="*/ 9255 h 736"/>
              <a:gd name="T48" fmla="+- 0 12883 12417"/>
              <a:gd name="T49" fmla="*/ T48 w 1144"/>
              <a:gd name="T50" fmla="+- 0 9184 8520"/>
              <a:gd name="T51" fmla="*/ 9184 h 736"/>
              <a:gd name="T52" fmla="+- 0 12949 12417"/>
              <a:gd name="T53" fmla="*/ T52 w 1144"/>
              <a:gd name="T54" fmla="+- 0 8972 8520"/>
              <a:gd name="T55" fmla="*/ 8972 h 736"/>
              <a:gd name="T56" fmla="+- 0 12898 12417"/>
              <a:gd name="T57" fmla="*/ T56 w 1144"/>
              <a:gd name="T58" fmla="+- 0 8776 8520"/>
              <a:gd name="T59" fmla="*/ 8776 h 736"/>
              <a:gd name="T60" fmla="+- 0 12764 12417"/>
              <a:gd name="T61" fmla="*/ T60 w 1144"/>
              <a:gd name="T62" fmla="+- 0 8705 8520"/>
              <a:gd name="T63" fmla="*/ 8705 h 736"/>
              <a:gd name="T64" fmla="+- 0 12734 12417"/>
              <a:gd name="T65" fmla="*/ T64 w 1144"/>
              <a:gd name="T66" fmla="+- 0 8702 8520"/>
              <a:gd name="T67" fmla="*/ 8702 h 736"/>
              <a:gd name="T68" fmla="+- 0 13102 12417"/>
              <a:gd name="T69" fmla="*/ T68 w 1144"/>
              <a:gd name="T70" fmla="+- 0 8562 8520"/>
              <a:gd name="T71" fmla="*/ 8562 h 736"/>
              <a:gd name="T72" fmla="+- 0 13219 12417"/>
              <a:gd name="T73" fmla="*/ T72 w 1144"/>
              <a:gd name="T74" fmla="+- 0 8554 8520"/>
              <a:gd name="T75" fmla="*/ 8554 h 736"/>
              <a:gd name="T76" fmla="+- 0 13343 12417"/>
              <a:gd name="T77" fmla="*/ T76 w 1144"/>
              <a:gd name="T78" fmla="+- 0 8549 8520"/>
              <a:gd name="T79" fmla="*/ 8549 h 736"/>
              <a:gd name="T80" fmla="+- 0 13486 12417"/>
              <a:gd name="T81" fmla="*/ T80 w 1144"/>
              <a:gd name="T82" fmla="+- 0 8530 8520"/>
              <a:gd name="T83" fmla="*/ 8530 h 736"/>
              <a:gd name="T84" fmla="+- 0 13560 12417"/>
              <a:gd name="T85" fmla="*/ T84 w 1144"/>
              <a:gd name="T86" fmla="+- 0 8520 8520"/>
              <a:gd name="T87" fmla="*/ 8520 h 736"/>
              <a:gd name="T88" fmla="+- 0 13338 12417"/>
              <a:gd name="T89" fmla="*/ T88 w 1144"/>
              <a:gd name="T90" fmla="+- 0 8575 8520"/>
              <a:gd name="T91" fmla="*/ 8575 h 736"/>
              <a:gd name="T92" fmla="+- 0 13369 12417"/>
              <a:gd name="T93" fmla="*/ T92 w 1144"/>
              <a:gd name="T94" fmla="+- 0 8694 8520"/>
              <a:gd name="T95" fmla="*/ 8694 h 736"/>
              <a:gd name="T96" fmla="+- 0 13409 12417"/>
              <a:gd name="T97" fmla="*/ T96 w 1144"/>
              <a:gd name="T98" fmla="+- 0 8895 8520"/>
              <a:gd name="T99" fmla="*/ 8895 h 736"/>
              <a:gd name="T100" fmla="+- 0 13388 12417"/>
              <a:gd name="T101" fmla="*/ T100 w 1144"/>
              <a:gd name="T102" fmla="+- 0 9033 8520"/>
              <a:gd name="T103" fmla="*/ 9033 h 736"/>
              <a:gd name="T104" fmla="+- 0 13335 12417"/>
              <a:gd name="T105" fmla="*/ T104 w 1144"/>
              <a:gd name="T106" fmla="+- 0 9128 8520"/>
              <a:gd name="T107" fmla="*/ 9128 h 736"/>
              <a:gd name="T108" fmla="+- 0 13316 12417"/>
              <a:gd name="T109" fmla="*/ T108 w 1144"/>
              <a:gd name="T110" fmla="+- 0 9141 8520"/>
              <a:gd name="T111" fmla="*/ 9141 h 736"/>
              <a:gd name="T112" fmla="+- 0 13261 12417"/>
              <a:gd name="T113" fmla="*/ T112 w 1144"/>
              <a:gd name="T114" fmla="+- 0 9057 8520"/>
              <a:gd name="T115" fmla="*/ 9057 h 736"/>
              <a:gd name="T116" fmla="+- 0 13248 12417"/>
              <a:gd name="T117" fmla="*/ T116 w 1144"/>
              <a:gd name="T118" fmla="+- 0 9009 8520"/>
              <a:gd name="T119" fmla="*/ 9009 h 73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</a:cxnLst>
            <a:rect l="0" t="0" r="r" b="b"/>
            <a:pathLst>
              <a:path w="1144" h="736" extrusionOk="0">
                <a:moveTo>
                  <a:pt x="21" y="92"/>
                </a:moveTo>
                <a:cubicBezTo>
                  <a:pt x="34" y="130"/>
                  <a:pt x="39" y="168"/>
                  <a:pt x="40" y="209"/>
                </a:cubicBezTo>
                <a:cubicBezTo>
                  <a:pt x="42" y="274"/>
                  <a:pt x="36" y="340"/>
                  <a:pt x="29" y="404"/>
                </a:cubicBezTo>
                <a:cubicBezTo>
                  <a:pt x="23" y="463"/>
                  <a:pt x="13" y="520"/>
                  <a:pt x="8" y="579"/>
                </a:cubicBezTo>
                <a:cubicBezTo>
                  <a:pt x="5" y="617"/>
                  <a:pt x="-2" y="657"/>
                  <a:pt x="0" y="695"/>
                </a:cubicBezTo>
                <a:cubicBezTo>
                  <a:pt x="1" y="701"/>
                  <a:pt x="2" y="708"/>
                  <a:pt x="3" y="714"/>
                </a:cubicBezTo>
              </a:path>
              <a:path w="1144" h="736" extrusionOk="0">
                <a:moveTo>
                  <a:pt x="299" y="105"/>
                </a:moveTo>
                <a:cubicBezTo>
                  <a:pt x="285" y="134"/>
                  <a:pt x="281" y="165"/>
                  <a:pt x="272" y="198"/>
                </a:cubicBezTo>
                <a:cubicBezTo>
                  <a:pt x="259" y="247"/>
                  <a:pt x="238" y="296"/>
                  <a:pt x="227" y="346"/>
                </a:cubicBezTo>
                <a:cubicBezTo>
                  <a:pt x="215" y="403"/>
                  <a:pt x="204" y="465"/>
                  <a:pt x="212" y="523"/>
                </a:cubicBezTo>
                <a:cubicBezTo>
                  <a:pt x="219" y="570"/>
                  <a:pt x="232" y="642"/>
                  <a:pt x="262" y="680"/>
                </a:cubicBezTo>
                <a:cubicBezTo>
                  <a:pt x="290" y="716"/>
                  <a:pt x="331" y="735"/>
                  <a:pt x="376" y="735"/>
                </a:cubicBezTo>
                <a:cubicBezTo>
                  <a:pt x="421" y="735"/>
                  <a:pt x="447" y="701"/>
                  <a:pt x="466" y="664"/>
                </a:cubicBezTo>
                <a:cubicBezTo>
                  <a:pt x="499" y="599"/>
                  <a:pt x="530" y="526"/>
                  <a:pt x="532" y="452"/>
                </a:cubicBezTo>
                <a:cubicBezTo>
                  <a:pt x="534" y="386"/>
                  <a:pt x="519" y="311"/>
                  <a:pt x="481" y="256"/>
                </a:cubicBezTo>
                <a:cubicBezTo>
                  <a:pt x="451" y="213"/>
                  <a:pt x="396" y="194"/>
                  <a:pt x="347" y="185"/>
                </a:cubicBezTo>
                <a:cubicBezTo>
                  <a:pt x="337" y="184"/>
                  <a:pt x="327" y="183"/>
                  <a:pt x="317" y="182"/>
                </a:cubicBezTo>
              </a:path>
              <a:path w="1144" h="736" extrusionOk="0">
                <a:moveTo>
                  <a:pt x="685" y="42"/>
                </a:moveTo>
                <a:cubicBezTo>
                  <a:pt x="724" y="38"/>
                  <a:pt x="763" y="38"/>
                  <a:pt x="802" y="34"/>
                </a:cubicBezTo>
                <a:cubicBezTo>
                  <a:pt x="843" y="30"/>
                  <a:pt x="885" y="33"/>
                  <a:pt x="926" y="29"/>
                </a:cubicBezTo>
                <a:cubicBezTo>
                  <a:pt x="974" y="24"/>
                  <a:pt x="1021" y="16"/>
                  <a:pt x="1069" y="10"/>
                </a:cubicBezTo>
                <a:cubicBezTo>
                  <a:pt x="1094" y="7"/>
                  <a:pt x="1118" y="3"/>
                  <a:pt x="1143" y="0"/>
                </a:cubicBezTo>
              </a:path>
              <a:path w="1144" h="736" extrusionOk="0">
                <a:moveTo>
                  <a:pt x="921" y="55"/>
                </a:moveTo>
                <a:cubicBezTo>
                  <a:pt x="934" y="94"/>
                  <a:pt x="944" y="133"/>
                  <a:pt x="952" y="174"/>
                </a:cubicBezTo>
                <a:cubicBezTo>
                  <a:pt x="966" y="241"/>
                  <a:pt x="991" y="306"/>
                  <a:pt x="992" y="375"/>
                </a:cubicBezTo>
                <a:cubicBezTo>
                  <a:pt x="993" y="423"/>
                  <a:pt x="983" y="467"/>
                  <a:pt x="971" y="513"/>
                </a:cubicBezTo>
                <a:cubicBezTo>
                  <a:pt x="960" y="553"/>
                  <a:pt x="951" y="582"/>
                  <a:pt x="918" y="608"/>
                </a:cubicBezTo>
                <a:cubicBezTo>
                  <a:pt x="912" y="612"/>
                  <a:pt x="905" y="617"/>
                  <a:pt x="899" y="621"/>
                </a:cubicBezTo>
                <a:cubicBezTo>
                  <a:pt x="870" y="596"/>
                  <a:pt x="858" y="573"/>
                  <a:pt x="844" y="537"/>
                </a:cubicBezTo>
                <a:cubicBezTo>
                  <a:pt x="836" y="513"/>
                  <a:pt x="833" y="506"/>
                  <a:pt x="831" y="489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Comment 1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667375" y="3070225"/>
            <a:ext cx="228600" cy="228600"/>
          </a:xfrm>
          <a:custGeom>
            <a:avLst/>
            <a:gdLst>
              <a:gd name="T0" fmla="+- 0 15743 15743"/>
              <a:gd name="T1" fmla="*/ T0 w 633"/>
              <a:gd name="T2" fmla="+- 0 8541 8528"/>
              <a:gd name="T3" fmla="*/ 8541 h 636"/>
              <a:gd name="T4" fmla="+- 0 15753 15743"/>
              <a:gd name="T5" fmla="*/ T4 w 633"/>
              <a:gd name="T6" fmla="+- 0 8692 8528"/>
              <a:gd name="T7" fmla="*/ 8692 h 636"/>
              <a:gd name="T8" fmla="+- 0 15759 15743"/>
              <a:gd name="T9" fmla="*/ T8 w 633"/>
              <a:gd name="T10" fmla="+- 0 8866 8528"/>
              <a:gd name="T11" fmla="*/ 8866 h 636"/>
              <a:gd name="T12" fmla="+- 0 15767 15743"/>
              <a:gd name="T13" fmla="*/ T12 w 633"/>
              <a:gd name="T14" fmla="+- 0 9012 8528"/>
              <a:gd name="T15" fmla="*/ 9012 h 636"/>
              <a:gd name="T16" fmla="+- 0 15777 15743"/>
              <a:gd name="T17" fmla="*/ T16 w 633"/>
              <a:gd name="T18" fmla="+- 0 9107 8528"/>
              <a:gd name="T19" fmla="*/ 9107 h 636"/>
              <a:gd name="T20" fmla="+- 0 16108 15743"/>
              <a:gd name="T21" fmla="*/ T20 w 633"/>
              <a:gd name="T22" fmla="+- 0 8528 8528"/>
              <a:gd name="T23" fmla="*/ 8528 h 636"/>
              <a:gd name="T24" fmla="+- 0 16036 15743"/>
              <a:gd name="T25" fmla="*/ T24 w 633"/>
              <a:gd name="T26" fmla="+- 0 8747 8528"/>
              <a:gd name="T27" fmla="*/ 8747 h 636"/>
              <a:gd name="T28" fmla="+- 0 16018 15743"/>
              <a:gd name="T29" fmla="*/ T28 w 633"/>
              <a:gd name="T30" fmla="+- 0 8969 8528"/>
              <a:gd name="T31" fmla="*/ 8969 h 636"/>
              <a:gd name="T32" fmla="+- 0 16076 15743"/>
              <a:gd name="T33" fmla="*/ T32 w 633"/>
              <a:gd name="T34" fmla="+- 0 9120 8528"/>
              <a:gd name="T35" fmla="*/ 9120 h 636"/>
              <a:gd name="T36" fmla="+- 0 16182 15743"/>
              <a:gd name="T37" fmla="*/ T36 w 633"/>
              <a:gd name="T38" fmla="+- 0 9160 8528"/>
              <a:gd name="T39" fmla="*/ 9160 h 636"/>
              <a:gd name="T40" fmla="+- 0 16298 15743"/>
              <a:gd name="T41" fmla="*/ T40 w 633"/>
              <a:gd name="T42" fmla="+- 0 9075 8528"/>
              <a:gd name="T43" fmla="*/ 9075 h 636"/>
              <a:gd name="T44" fmla="+- 0 16370 15743"/>
              <a:gd name="T45" fmla="*/ T44 w 633"/>
              <a:gd name="T46" fmla="+- 0 8946 8528"/>
              <a:gd name="T47" fmla="*/ 8946 h 636"/>
              <a:gd name="T48" fmla="+- 0 16346 15743"/>
              <a:gd name="T49" fmla="*/ T48 w 633"/>
              <a:gd name="T50" fmla="+- 0 8795 8528"/>
              <a:gd name="T51" fmla="*/ 8795 h 636"/>
              <a:gd name="T52" fmla="+- 0 16267 15743"/>
              <a:gd name="T53" fmla="*/ T52 w 633"/>
              <a:gd name="T54" fmla="+- 0 8665 8528"/>
              <a:gd name="T55" fmla="*/ 8665 h 636"/>
              <a:gd name="T56" fmla="+- 0 16211 15743"/>
              <a:gd name="T57" fmla="*/ T56 w 633"/>
              <a:gd name="T58" fmla="+- 0 8578 8528"/>
              <a:gd name="T59" fmla="*/ 8578 h 63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</a:cxnLst>
            <a:rect l="0" t="0" r="r" b="b"/>
            <a:pathLst>
              <a:path w="633" h="636" extrusionOk="0">
                <a:moveTo>
                  <a:pt x="0" y="13"/>
                </a:moveTo>
                <a:cubicBezTo>
                  <a:pt x="3" y="64"/>
                  <a:pt x="6" y="114"/>
                  <a:pt x="10" y="164"/>
                </a:cubicBezTo>
                <a:cubicBezTo>
                  <a:pt x="15" y="222"/>
                  <a:pt x="15" y="280"/>
                  <a:pt x="16" y="338"/>
                </a:cubicBezTo>
                <a:cubicBezTo>
                  <a:pt x="17" y="387"/>
                  <a:pt x="22" y="435"/>
                  <a:pt x="24" y="484"/>
                </a:cubicBezTo>
                <a:cubicBezTo>
                  <a:pt x="25" y="517"/>
                  <a:pt x="28" y="547"/>
                  <a:pt x="34" y="579"/>
                </a:cubicBezTo>
              </a:path>
              <a:path w="633" h="636" extrusionOk="0">
                <a:moveTo>
                  <a:pt x="365" y="0"/>
                </a:moveTo>
                <a:cubicBezTo>
                  <a:pt x="325" y="68"/>
                  <a:pt x="307" y="141"/>
                  <a:pt x="293" y="219"/>
                </a:cubicBezTo>
                <a:cubicBezTo>
                  <a:pt x="280" y="290"/>
                  <a:pt x="268" y="369"/>
                  <a:pt x="275" y="441"/>
                </a:cubicBezTo>
                <a:cubicBezTo>
                  <a:pt x="280" y="489"/>
                  <a:pt x="302" y="555"/>
                  <a:pt x="333" y="592"/>
                </a:cubicBezTo>
                <a:cubicBezTo>
                  <a:pt x="355" y="619"/>
                  <a:pt x="403" y="645"/>
                  <a:pt x="439" y="632"/>
                </a:cubicBezTo>
                <a:cubicBezTo>
                  <a:pt x="480" y="617"/>
                  <a:pt x="523" y="575"/>
                  <a:pt x="555" y="547"/>
                </a:cubicBezTo>
                <a:cubicBezTo>
                  <a:pt x="599" y="509"/>
                  <a:pt x="617" y="475"/>
                  <a:pt x="627" y="418"/>
                </a:cubicBezTo>
                <a:cubicBezTo>
                  <a:pt x="637" y="365"/>
                  <a:pt x="625" y="315"/>
                  <a:pt x="603" y="267"/>
                </a:cubicBezTo>
                <a:cubicBezTo>
                  <a:pt x="582" y="221"/>
                  <a:pt x="552" y="179"/>
                  <a:pt x="524" y="137"/>
                </a:cubicBezTo>
                <a:cubicBezTo>
                  <a:pt x="505" y="107"/>
                  <a:pt x="486" y="81"/>
                  <a:pt x="468" y="50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6" name="Comment 1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003925" y="3076575"/>
            <a:ext cx="127000" cy="222250"/>
          </a:xfrm>
          <a:custGeom>
            <a:avLst/>
            <a:gdLst>
              <a:gd name="T0" fmla="+- 0 16677 16677"/>
              <a:gd name="T1" fmla="*/ T0 w 355"/>
              <a:gd name="T2" fmla="+- 0 8586 8546"/>
              <a:gd name="T3" fmla="*/ 8586 h 618"/>
              <a:gd name="T4" fmla="+- 0 16780 16677"/>
              <a:gd name="T5" fmla="*/ T4 w 355"/>
              <a:gd name="T6" fmla="+- 0 8573 8546"/>
              <a:gd name="T7" fmla="*/ 8573 h 618"/>
              <a:gd name="T8" fmla="+- 0 16902 16677"/>
              <a:gd name="T9" fmla="*/ T8 w 355"/>
              <a:gd name="T10" fmla="+- 0 8562 8546"/>
              <a:gd name="T11" fmla="*/ 8562 h 618"/>
              <a:gd name="T12" fmla="+- 0 16994 16677"/>
              <a:gd name="T13" fmla="*/ T12 w 355"/>
              <a:gd name="T14" fmla="+- 0 8546 8546"/>
              <a:gd name="T15" fmla="*/ 8546 h 618"/>
              <a:gd name="T16" fmla="+- 0 16849 16677"/>
              <a:gd name="T17" fmla="*/ T16 w 355"/>
              <a:gd name="T18" fmla="+- 0 8623 8546"/>
              <a:gd name="T19" fmla="*/ 8623 h 618"/>
              <a:gd name="T20" fmla="+- 0 16912 16677"/>
              <a:gd name="T21" fmla="*/ T20 w 355"/>
              <a:gd name="T22" fmla="+- 0 8707 8546"/>
              <a:gd name="T23" fmla="*/ 8707 h 618"/>
              <a:gd name="T24" fmla="+- 0 16962 16677"/>
              <a:gd name="T25" fmla="*/ T24 w 355"/>
              <a:gd name="T26" fmla="+- 0 8840 8546"/>
              <a:gd name="T27" fmla="*/ 8840 h 618"/>
              <a:gd name="T28" fmla="+- 0 17018 16677"/>
              <a:gd name="T29" fmla="*/ T28 w 355"/>
              <a:gd name="T30" fmla="+- 0 8983 8546"/>
              <a:gd name="T31" fmla="*/ 8983 h 618"/>
              <a:gd name="T32" fmla="+- 0 17029 16677"/>
              <a:gd name="T33" fmla="*/ T32 w 355"/>
              <a:gd name="T34" fmla="+- 0 9070 8546"/>
              <a:gd name="T35" fmla="*/ 9070 h 618"/>
              <a:gd name="T36" fmla="+- 0 16944 16677"/>
              <a:gd name="T37" fmla="*/ T36 w 355"/>
              <a:gd name="T38" fmla="+- 0 9147 8546"/>
              <a:gd name="T39" fmla="*/ 9147 h 618"/>
              <a:gd name="T40" fmla="+- 0 16830 16677"/>
              <a:gd name="T41" fmla="*/ T40 w 355"/>
              <a:gd name="T42" fmla="+- 0 9157 8546"/>
              <a:gd name="T43" fmla="*/ 9157 h 618"/>
              <a:gd name="T44" fmla="+- 0 16798 16677"/>
              <a:gd name="T45" fmla="*/ T44 w 355"/>
              <a:gd name="T46" fmla="+- 0 9070 8546"/>
              <a:gd name="T47" fmla="*/ 9070 h 61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0" t="0" r="r" b="b"/>
            <a:pathLst>
              <a:path w="355" h="618" extrusionOk="0">
                <a:moveTo>
                  <a:pt x="0" y="40"/>
                </a:moveTo>
                <a:cubicBezTo>
                  <a:pt x="36" y="19"/>
                  <a:pt x="61" y="36"/>
                  <a:pt x="103" y="27"/>
                </a:cubicBezTo>
                <a:cubicBezTo>
                  <a:pt x="144" y="18"/>
                  <a:pt x="182" y="20"/>
                  <a:pt x="225" y="16"/>
                </a:cubicBezTo>
                <a:cubicBezTo>
                  <a:pt x="256" y="13"/>
                  <a:pt x="286" y="4"/>
                  <a:pt x="317" y="0"/>
                </a:cubicBezTo>
              </a:path>
              <a:path w="355" h="618" extrusionOk="0">
                <a:moveTo>
                  <a:pt x="172" y="77"/>
                </a:moveTo>
                <a:cubicBezTo>
                  <a:pt x="204" y="103"/>
                  <a:pt x="218" y="123"/>
                  <a:pt x="235" y="161"/>
                </a:cubicBezTo>
                <a:cubicBezTo>
                  <a:pt x="254" y="204"/>
                  <a:pt x="265" y="252"/>
                  <a:pt x="285" y="294"/>
                </a:cubicBezTo>
                <a:cubicBezTo>
                  <a:pt x="308" y="342"/>
                  <a:pt x="322" y="388"/>
                  <a:pt x="341" y="437"/>
                </a:cubicBezTo>
                <a:cubicBezTo>
                  <a:pt x="351" y="465"/>
                  <a:pt x="357" y="494"/>
                  <a:pt x="352" y="524"/>
                </a:cubicBezTo>
                <a:cubicBezTo>
                  <a:pt x="344" y="574"/>
                  <a:pt x="312" y="586"/>
                  <a:pt x="267" y="601"/>
                </a:cubicBezTo>
                <a:cubicBezTo>
                  <a:pt x="232" y="613"/>
                  <a:pt x="189" y="626"/>
                  <a:pt x="153" y="611"/>
                </a:cubicBezTo>
                <a:cubicBezTo>
                  <a:pt x="112" y="594"/>
                  <a:pt x="115" y="559"/>
                  <a:pt x="121" y="524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Comment 1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450013" y="3084513"/>
            <a:ext cx="579437" cy="207962"/>
          </a:xfrm>
          <a:custGeom>
            <a:avLst/>
            <a:gdLst>
              <a:gd name="T0" fmla="+- 0 18095 17915"/>
              <a:gd name="T1" fmla="*/ T0 w 1612"/>
              <a:gd name="T2" fmla="+- 0 8570 8570"/>
              <a:gd name="T3" fmla="*/ 8570 h 575"/>
              <a:gd name="T4" fmla="+- 0 18015 17915"/>
              <a:gd name="T5" fmla="*/ T4 w 1612"/>
              <a:gd name="T6" fmla="+- 0 8718 8570"/>
              <a:gd name="T7" fmla="*/ 8718 h 575"/>
              <a:gd name="T8" fmla="+- 0 17947 17915"/>
              <a:gd name="T9" fmla="*/ T8 w 1612"/>
              <a:gd name="T10" fmla="+- 0 8938 8570"/>
              <a:gd name="T11" fmla="*/ 8938 h 575"/>
              <a:gd name="T12" fmla="+- 0 17915 17915"/>
              <a:gd name="T13" fmla="*/ T12 w 1612"/>
              <a:gd name="T14" fmla="+- 0 9041 8570"/>
              <a:gd name="T15" fmla="*/ 9041 h 575"/>
              <a:gd name="T16" fmla="+- 0 18021 17915"/>
              <a:gd name="T17" fmla="*/ T16 w 1612"/>
              <a:gd name="T18" fmla="+- 0 8882 8570"/>
              <a:gd name="T19" fmla="*/ 8882 h 575"/>
              <a:gd name="T20" fmla="+- 0 18087 17915"/>
              <a:gd name="T21" fmla="*/ T20 w 1612"/>
              <a:gd name="T22" fmla="+- 0 8670 8570"/>
              <a:gd name="T23" fmla="*/ 8670 h 575"/>
              <a:gd name="T24" fmla="+- 0 18105 17915"/>
              <a:gd name="T25" fmla="*/ T24 w 1612"/>
              <a:gd name="T26" fmla="+- 0 8580 8570"/>
              <a:gd name="T27" fmla="*/ 8580 h 575"/>
              <a:gd name="T28" fmla="+- 0 18153 17915"/>
              <a:gd name="T29" fmla="*/ T28 w 1612"/>
              <a:gd name="T30" fmla="+- 0 8726 8570"/>
              <a:gd name="T31" fmla="*/ 8726 h 575"/>
              <a:gd name="T32" fmla="+- 0 18232 17915"/>
              <a:gd name="T33" fmla="*/ T32 w 1612"/>
              <a:gd name="T34" fmla="+- 0 8887 8570"/>
              <a:gd name="T35" fmla="*/ 8887 h 575"/>
              <a:gd name="T36" fmla="+- 0 18293 17915"/>
              <a:gd name="T37" fmla="*/ T36 w 1612"/>
              <a:gd name="T38" fmla="+- 0 9001 8570"/>
              <a:gd name="T39" fmla="*/ 9001 h 575"/>
              <a:gd name="T40" fmla="+- 0 18307 17915"/>
              <a:gd name="T41" fmla="*/ T40 w 1612"/>
              <a:gd name="T42" fmla="+- 0 9020 8570"/>
              <a:gd name="T43" fmla="*/ 9020 h 575"/>
              <a:gd name="T44" fmla="+- 0 18137 17915"/>
              <a:gd name="T45" fmla="*/ T44 w 1612"/>
              <a:gd name="T46" fmla="+- 0 9054 8570"/>
              <a:gd name="T47" fmla="*/ 9054 h 575"/>
              <a:gd name="T48" fmla="+- 0 18013 17915"/>
              <a:gd name="T49" fmla="*/ T48 w 1612"/>
              <a:gd name="T50" fmla="+- 0 9067 8570"/>
              <a:gd name="T51" fmla="*/ 9067 h 575"/>
              <a:gd name="T52" fmla="+- 0 18426 17915"/>
              <a:gd name="T53" fmla="*/ T52 w 1612"/>
              <a:gd name="T54" fmla="+- 0 8633 8570"/>
              <a:gd name="T55" fmla="*/ 8633 h 575"/>
              <a:gd name="T56" fmla="+- 0 18396 17915"/>
              <a:gd name="T57" fmla="*/ T56 w 1612"/>
              <a:gd name="T58" fmla="+- 0 8768 8570"/>
              <a:gd name="T59" fmla="*/ 8768 h 575"/>
              <a:gd name="T60" fmla="+- 0 18407 17915"/>
              <a:gd name="T61" fmla="*/ T60 w 1612"/>
              <a:gd name="T62" fmla="+- 0 8946 8570"/>
              <a:gd name="T63" fmla="*/ 8946 h 575"/>
              <a:gd name="T64" fmla="+- 0 18426 17915"/>
              <a:gd name="T65" fmla="*/ T64 w 1612"/>
              <a:gd name="T66" fmla="+- 0 9091 8570"/>
              <a:gd name="T67" fmla="*/ 9091 h 575"/>
              <a:gd name="T68" fmla="+- 0 18436 17915"/>
              <a:gd name="T69" fmla="*/ T68 w 1612"/>
              <a:gd name="T70" fmla="+- 0 9144 8570"/>
              <a:gd name="T71" fmla="*/ 9144 h 575"/>
              <a:gd name="T72" fmla="+- 0 18669 17915"/>
              <a:gd name="T73" fmla="*/ T72 w 1612"/>
              <a:gd name="T74" fmla="+- 0 8707 8570"/>
              <a:gd name="T75" fmla="*/ 8707 h 575"/>
              <a:gd name="T76" fmla="+- 0 18590 17915"/>
              <a:gd name="T77" fmla="*/ T76 w 1612"/>
              <a:gd name="T78" fmla="+- 0 8800 8570"/>
              <a:gd name="T79" fmla="*/ 8800 h 575"/>
              <a:gd name="T80" fmla="+- 0 18505 17915"/>
              <a:gd name="T81" fmla="*/ T80 w 1612"/>
              <a:gd name="T82" fmla="+- 0 8895 8570"/>
              <a:gd name="T83" fmla="*/ 8895 h 575"/>
              <a:gd name="T84" fmla="+- 0 18439 17915"/>
              <a:gd name="T85" fmla="*/ T84 w 1612"/>
              <a:gd name="T86" fmla="+- 0 8951 8570"/>
              <a:gd name="T87" fmla="*/ 8951 h 575"/>
              <a:gd name="T88" fmla="+- 0 18547 17915"/>
              <a:gd name="T89" fmla="*/ T88 w 1612"/>
              <a:gd name="T90" fmla="+- 0 9004 8570"/>
              <a:gd name="T91" fmla="*/ 9004 h 575"/>
              <a:gd name="T92" fmla="+- 0 18643 17915"/>
              <a:gd name="T93" fmla="*/ T92 w 1612"/>
              <a:gd name="T94" fmla="+- 0 9049 8570"/>
              <a:gd name="T95" fmla="*/ 9049 h 575"/>
              <a:gd name="T96" fmla="+- 0 18680 17915"/>
              <a:gd name="T97" fmla="*/ T96 w 1612"/>
              <a:gd name="T98" fmla="+- 0 9086 8570"/>
              <a:gd name="T99" fmla="*/ 9086 h 575"/>
              <a:gd name="T100" fmla="+- 0 18801 17915"/>
              <a:gd name="T101" fmla="*/ T100 w 1612"/>
              <a:gd name="T102" fmla="+- 0 8842 8570"/>
              <a:gd name="T103" fmla="*/ 8842 h 575"/>
              <a:gd name="T104" fmla="+- 0 18881 17915"/>
              <a:gd name="T105" fmla="*/ T104 w 1612"/>
              <a:gd name="T106" fmla="+- 0 8832 8570"/>
              <a:gd name="T107" fmla="*/ 8832 h 575"/>
              <a:gd name="T108" fmla="+- 0 18963 17915"/>
              <a:gd name="T109" fmla="*/ T108 w 1612"/>
              <a:gd name="T110" fmla="+- 0 8840 8570"/>
              <a:gd name="T111" fmla="*/ 8840 h 575"/>
              <a:gd name="T112" fmla="+- 0 19024 17915"/>
              <a:gd name="T113" fmla="*/ T112 w 1612"/>
              <a:gd name="T114" fmla="+- 0 8848 8570"/>
              <a:gd name="T115" fmla="*/ 8848 h 575"/>
              <a:gd name="T116" fmla="+- 0 18799 17915"/>
              <a:gd name="T117" fmla="*/ T116 w 1612"/>
              <a:gd name="T118" fmla="+- 0 9020 8570"/>
              <a:gd name="T119" fmla="*/ 9020 h 575"/>
              <a:gd name="T120" fmla="+- 0 18875 17915"/>
              <a:gd name="T121" fmla="*/ T120 w 1612"/>
              <a:gd name="T122" fmla="+- 0 9025 8570"/>
              <a:gd name="T123" fmla="*/ 9025 h 575"/>
              <a:gd name="T124" fmla="+- 0 18973 17915"/>
              <a:gd name="T125" fmla="*/ T124 w 1612"/>
              <a:gd name="T126" fmla="+- 0 9022 8570"/>
              <a:gd name="T127" fmla="*/ 9022 h 575"/>
              <a:gd name="T128" fmla="+- 0 19066 17915"/>
              <a:gd name="T129" fmla="*/ T128 w 1612"/>
              <a:gd name="T130" fmla="+- 0 9025 8570"/>
              <a:gd name="T131" fmla="*/ 9025 h 575"/>
              <a:gd name="T132" fmla="+- 0 19084 17915"/>
              <a:gd name="T133" fmla="*/ T132 w 1612"/>
              <a:gd name="T134" fmla="+- 0 9022 8570"/>
              <a:gd name="T135" fmla="*/ 9022 h 575"/>
              <a:gd name="T136" fmla="+- 0 19320 17915"/>
              <a:gd name="T137" fmla="*/ T136 w 1612"/>
              <a:gd name="T138" fmla="+- 0 8763 8570"/>
              <a:gd name="T139" fmla="*/ 8763 h 575"/>
              <a:gd name="T140" fmla="+- 0 19259 17915"/>
              <a:gd name="T141" fmla="*/ T140 w 1612"/>
              <a:gd name="T142" fmla="+- 0 8879 8570"/>
              <a:gd name="T143" fmla="*/ 8879 h 575"/>
              <a:gd name="T144" fmla="+- 0 19296 17915"/>
              <a:gd name="T145" fmla="*/ T144 w 1612"/>
              <a:gd name="T146" fmla="+- 0 9001 8570"/>
              <a:gd name="T147" fmla="*/ 9001 h 575"/>
              <a:gd name="T148" fmla="+- 0 19468 17915"/>
              <a:gd name="T149" fmla="*/ T148 w 1612"/>
              <a:gd name="T150" fmla="+- 0 9028 8570"/>
              <a:gd name="T151" fmla="*/ 9028 h 575"/>
              <a:gd name="T152" fmla="+- 0 19524 17915"/>
              <a:gd name="T153" fmla="*/ T152 w 1612"/>
              <a:gd name="T154" fmla="+- 0 8943 8570"/>
              <a:gd name="T155" fmla="*/ 8943 h 575"/>
              <a:gd name="T156" fmla="+- 0 19489 17915"/>
              <a:gd name="T157" fmla="*/ T156 w 1612"/>
              <a:gd name="T158" fmla="+- 0 8856 8570"/>
              <a:gd name="T159" fmla="*/ 8856 h 575"/>
              <a:gd name="T160" fmla="+- 0 19373 17915"/>
              <a:gd name="T161" fmla="*/ T160 w 1612"/>
              <a:gd name="T162" fmla="+- 0 8834 8570"/>
              <a:gd name="T163" fmla="*/ 8834 h 57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</a:cxnLst>
            <a:rect l="0" t="0" r="r" b="b"/>
            <a:pathLst>
              <a:path w="1612" h="575" extrusionOk="0">
                <a:moveTo>
                  <a:pt x="180" y="0"/>
                </a:moveTo>
                <a:cubicBezTo>
                  <a:pt x="143" y="44"/>
                  <a:pt x="121" y="93"/>
                  <a:pt x="100" y="148"/>
                </a:cubicBezTo>
                <a:cubicBezTo>
                  <a:pt x="73" y="220"/>
                  <a:pt x="55" y="295"/>
                  <a:pt x="32" y="368"/>
                </a:cubicBezTo>
                <a:cubicBezTo>
                  <a:pt x="21" y="403"/>
                  <a:pt x="9" y="436"/>
                  <a:pt x="0" y="471"/>
                </a:cubicBezTo>
                <a:cubicBezTo>
                  <a:pt x="41" y="421"/>
                  <a:pt x="78" y="371"/>
                  <a:pt x="106" y="312"/>
                </a:cubicBezTo>
                <a:cubicBezTo>
                  <a:pt x="138" y="245"/>
                  <a:pt x="153" y="172"/>
                  <a:pt x="172" y="100"/>
                </a:cubicBezTo>
                <a:cubicBezTo>
                  <a:pt x="180" y="69"/>
                  <a:pt x="186" y="41"/>
                  <a:pt x="190" y="10"/>
                </a:cubicBezTo>
                <a:cubicBezTo>
                  <a:pt x="202" y="63"/>
                  <a:pt x="216" y="107"/>
                  <a:pt x="238" y="156"/>
                </a:cubicBezTo>
                <a:cubicBezTo>
                  <a:pt x="262" y="211"/>
                  <a:pt x="294" y="261"/>
                  <a:pt x="317" y="317"/>
                </a:cubicBezTo>
                <a:cubicBezTo>
                  <a:pt x="334" y="359"/>
                  <a:pt x="350" y="395"/>
                  <a:pt x="378" y="431"/>
                </a:cubicBezTo>
                <a:cubicBezTo>
                  <a:pt x="383" y="437"/>
                  <a:pt x="387" y="444"/>
                  <a:pt x="392" y="450"/>
                </a:cubicBezTo>
                <a:cubicBezTo>
                  <a:pt x="334" y="469"/>
                  <a:pt x="283" y="479"/>
                  <a:pt x="222" y="484"/>
                </a:cubicBezTo>
                <a:cubicBezTo>
                  <a:pt x="180" y="487"/>
                  <a:pt x="139" y="489"/>
                  <a:pt x="98" y="497"/>
                </a:cubicBezTo>
              </a:path>
              <a:path w="1612" h="575" extrusionOk="0">
                <a:moveTo>
                  <a:pt x="511" y="63"/>
                </a:moveTo>
                <a:cubicBezTo>
                  <a:pt x="490" y="110"/>
                  <a:pt x="482" y="146"/>
                  <a:pt x="481" y="198"/>
                </a:cubicBezTo>
                <a:cubicBezTo>
                  <a:pt x="480" y="257"/>
                  <a:pt x="485" y="317"/>
                  <a:pt x="492" y="376"/>
                </a:cubicBezTo>
                <a:cubicBezTo>
                  <a:pt x="498" y="424"/>
                  <a:pt x="503" y="473"/>
                  <a:pt x="511" y="521"/>
                </a:cubicBezTo>
                <a:cubicBezTo>
                  <a:pt x="516" y="548"/>
                  <a:pt x="517" y="556"/>
                  <a:pt x="521" y="574"/>
                </a:cubicBezTo>
              </a:path>
              <a:path w="1612" h="575" extrusionOk="0">
                <a:moveTo>
                  <a:pt x="754" y="137"/>
                </a:moveTo>
                <a:cubicBezTo>
                  <a:pt x="726" y="167"/>
                  <a:pt x="702" y="200"/>
                  <a:pt x="675" y="230"/>
                </a:cubicBezTo>
                <a:cubicBezTo>
                  <a:pt x="646" y="262"/>
                  <a:pt x="619" y="294"/>
                  <a:pt x="590" y="325"/>
                </a:cubicBezTo>
                <a:cubicBezTo>
                  <a:pt x="570" y="346"/>
                  <a:pt x="546" y="362"/>
                  <a:pt x="524" y="381"/>
                </a:cubicBezTo>
                <a:cubicBezTo>
                  <a:pt x="561" y="411"/>
                  <a:pt x="587" y="423"/>
                  <a:pt x="632" y="434"/>
                </a:cubicBezTo>
                <a:cubicBezTo>
                  <a:pt x="670" y="443"/>
                  <a:pt x="699" y="453"/>
                  <a:pt x="728" y="479"/>
                </a:cubicBezTo>
                <a:cubicBezTo>
                  <a:pt x="746" y="497"/>
                  <a:pt x="753" y="504"/>
                  <a:pt x="765" y="516"/>
                </a:cubicBezTo>
              </a:path>
              <a:path w="1612" h="575" extrusionOk="0">
                <a:moveTo>
                  <a:pt x="886" y="272"/>
                </a:moveTo>
                <a:cubicBezTo>
                  <a:pt x="914" y="265"/>
                  <a:pt x="937" y="262"/>
                  <a:pt x="966" y="262"/>
                </a:cubicBezTo>
                <a:cubicBezTo>
                  <a:pt x="994" y="262"/>
                  <a:pt x="1020" y="267"/>
                  <a:pt x="1048" y="270"/>
                </a:cubicBezTo>
                <a:cubicBezTo>
                  <a:pt x="1068" y="272"/>
                  <a:pt x="1089" y="275"/>
                  <a:pt x="1109" y="278"/>
                </a:cubicBezTo>
              </a:path>
              <a:path w="1612" h="575" extrusionOk="0">
                <a:moveTo>
                  <a:pt x="884" y="450"/>
                </a:moveTo>
                <a:cubicBezTo>
                  <a:pt x="909" y="451"/>
                  <a:pt x="935" y="456"/>
                  <a:pt x="960" y="455"/>
                </a:cubicBezTo>
                <a:cubicBezTo>
                  <a:pt x="993" y="454"/>
                  <a:pt x="1025" y="450"/>
                  <a:pt x="1058" y="452"/>
                </a:cubicBezTo>
                <a:cubicBezTo>
                  <a:pt x="1089" y="454"/>
                  <a:pt x="1120" y="458"/>
                  <a:pt x="1151" y="455"/>
                </a:cubicBezTo>
                <a:cubicBezTo>
                  <a:pt x="1157" y="454"/>
                  <a:pt x="1163" y="453"/>
                  <a:pt x="1169" y="452"/>
                </a:cubicBezTo>
              </a:path>
              <a:path w="1612" h="575" extrusionOk="0">
                <a:moveTo>
                  <a:pt x="1405" y="193"/>
                </a:moveTo>
                <a:cubicBezTo>
                  <a:pt x="1375" y="230"/>
                  <a:pt x="1354" y="262"/>
                  <a:pt x="1344" y="309"/>
                </a:cubicBezTo>
                <a:cubicBezTo>
                  <a:pt x="1334" y="359"/>
                  <a:pt x="1332" y="405"/>
                  <a:pt x="1381" y="431"/>
                </a:cubicBezTo>
                <a:cubicBezTo>
                  <a:pt x="1426" y="455"/>
                  <a:pt x="1503" y="461"/>
                  <a:pt x="1553" y="458"/>
                </a:cubicBezTo>
                <a:cubicBezTo>
                  <a:pt x="1594" y="455"/>
                  <a:pt x="1604" y="405"/>
                  <a:pt x="1609" y="373"/>
                </a:cubicBezTo>
                <a:cubicBezTo>
                  <a:pt x="1615" y="335"/>
                  <a:pt x="1607" y="305"/>
                  <a:pt x="1574" y="286"/>
                </a:cubicBezTo>
                <a:cubicBezTo>
                  <a:pt x="1538" y="265"/>
                  <a:pt x="1498" y="265"/>
                  <a:pt x="1458" y="264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8" name="Comment 1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155700" y="1187450"/>
            <a:ext cx="282575" cy="185738"/>
          </a:xfrm>
          <a:custGeom>
            <a:avLst/>
            <a:gdLst>
              <a:gd name="T0" fmla="+- 0 3321 3212"/>
              <a:gd name="T1" fmla="*/ T0 w 782"/>
              <a:gd name="T2" fmla="+- 0 3347 3297"/>
              <a:gd name="T3" fmla="*/ 3347 h 519"/>
              <a:gd name="T4" fmla="+- 0 3297 3212"/>
              <a:gd name="T5" fmla="*/ T4 w 782"/>
              <a:gd name="T6" fmla="+- 0 3463 3297"/>
              <a:gd name="T7" fmla="*/ 3463 h 519"/>
              <a:gd name="T8" fmla="+- 0 3239 3212"/>
              <a:gd name="T9" fmla="*/ T8 w 782"/>
              <a:gd name="T10" fmla="+- 0 3638 3297"/>
              <a:gd name="T11" fmla="*/ 3638 h 519"/>
              <a:gd name="T12" fmla="+- 0 3212 3212"/>
              <a:gd name="T13" fmla="*/ T12 w 782"/>
              <a:gd name="T14" fmla="+- 0 3744 3297"/>
              <a:gd name="T15" fmla="*/ 3744 h 519"/>
              <a:gd name="T16" fmla="+- 0 3273 3212"/>
              <a:gd name="T17" fmla="*/ T16 w 782"/>
              <a:gd name="T18" fmla="+- 0 3582 3297"/>
              <a:gd name="T19" fmla="*/ 3582 h 519"/>
              <a:gd name="T20" fmla="+- 0 3334 3212"/>
              <a:gd name="T21" fmla="*/ T20 w 782"/>
              <a:gd name="T22" fmla="+- 0 3400 3297"/>
              <a:gd name="T23" fmla="*/ 3400 h 519"/>
              <a:gd name="T24" fmla="+- 0 3350 3212"/>
              <a:gd name="T25" fmla="*/ T24 w 782"/>
              <a:gd name="T26" fmla="+- 0 3326 3297"/>
              <a:gd name="T27" fmla="*/ 3326 h 519"/>
              <a:gd name="T28" fmla="+- 0 3395 3212"/>
              <a:gd name="T29" fmla="*/ T28 w 782"/>
              <a:gd name="T30" fmla="+- 0 3448 3297"/>
              <a:gd name="T31" fmla="*/ 3448 h 519"/>
              <a:gd name="T32" fmla="+- 0 3471 3212"/>
              <a:gd name="T33" fmla="*/ T32 w 782"/>
              <a:gd name="T34" fmla="+- 0 3601 3297"/>
              <a:gd name="T35" fmla="*/ 3601 h 519"/>
              <a:gd name="T36" fmla="+- 0 3514 3212"/>
              <a:gd name="T37" fmla="*/ T36 w 782"/>
              <a:gd name="T38" fmla="+- 0 3686 3297"/>
              <a:gd name="T39" fmla="*/ 3686 h 519"/>
              <a:gd name="T40" fmla="+- 0 3424 3212"/>
              <a:gd name="T41" fmla="*/ T40 w 782"/>
              <a:gd name="T42" fmla="+- 0 3715 3297"/>
              <a:gd name="T43" fmla="*/ 3715 h 519"/>
              <a:gd name="T44" fmla="+- 0 3350 3212"/>
              <a:gd name="T45" fmla="*/ T44 w 782"/>
              <a:gd name="T46" fmla="+- 0 3720 3297"/>
              <a:gd name="T47" fmla="*/ 3720 h 519"/>
              <a:gd name="T48" fmla="+- 0 3741 3212"/>
              <a:gd name="T49" fmla="*/ T48 w 782"/>
              <a:gd name="T50" fmla="+- 0 3297 3297"/>
              <a:gd name="T51" fmla="*/ 3297 h 519"/>
              <a:gd name="T52" fmla="+- 0 3747 3212"/>
              <a:gd name="T53" fmla="*/ T52 w 782"/>
              <a:gd name="T54" fmla="+- 0 3432 3297"/>
              <a:gd name="T55" fmla="*/ 3432 h 519"/>
              <a:gd name="T56" fmla="+- 0 3760 3212"/>
              <a:gd name="T57" fmla="*/ T56 w 782"/>
              <a:gd name="T58" fmla="+- 0 3617 3297"/>
              <a:gd name="T59" fmla="*/ 3617 h 519"/>
              <a:gd name="T60" fmla="+- 0 3765 3212"/>
              <a:gd name="T61" fmla="*/ T60 w 782"/>
              <a:gd name="T62" fmla="+- 0 3747 3297"/>
              <a:gd name="T63" fmla="*/ 3747 h 519"/>
              <a:gd name="T64" fmla="+- 0 3765 3212"/>
              <a:gd name="T65" fmla="*/ T64 w 782"/>
              <a:gd name="T66" fmla="+- 0 3797 3297"/>
              <a:gd name="T67" fmla="*/ 3797 h 519"/>
              <a:gd name="T68" fmla="+- 0 3916 3212"/>
              <a:gd name="T69" fmla="*/ T68 w 782"/>
              <a:gd name="T70" fmla="+- 0 3360 3297"/>
              <a:gd name="T71" fmla="*/ 3360 h 519"/>
              <a:gd name="T72" fmla="+- 0 3855 3212"/>
              <a:gd name="T73" fmla="*/ T72 w 782"/>
              <a:gd name="T74" fmla="+- 0 3482 3297"/>
              <a:gd name="T75" fmla="*/ 3482 h 519"/>
              <a:gd name="T76" fmla="+- 0 3799 3212"/>
              <a:gd name="T77" fmla="*/ T76 w 782"/>
              <a:gd name="T78" fmla="+- 0 3596 3297"/>
              <a:gd name="T79" fmla="*/ 3596 h 519"/>
              <a:gd name="T80" fmla="+- 0 3778 3212"/>
              <a:gd name="T81" fmla="*/ T80 w 782"/>
              <a:gd name="T82" fmla="+- 0 3670 3297"/>
              <a:gd name="T83" fmla="*/ 3670 h 519"/>
              <a:gd name="T84" fmla="+- 0 3858 3212"/>
              <a:gd name="T85" fmla="*/ T84 w 782"/>
              <a:gd name="T86" fmla="+- 0 3749 3297"/>
              <a:gd name="T87" fmla="*/ 3749 h 519"/>
              <a:gd name="T88" fmla="+- 0 3971 3212"/>
              <a:gd name="T89" fmla="*/ T88 w 782"/>
              <a:gd name="T90" fmla="+- 0 3805 3297"/>
              <a:gd name="T91" fmla="*/ 3805 h 519"/>
              <a:gd name="T92" fmla="+- 0 3993 3212"/>
              <a:gd name="T93" fmla="*/ T92 w 782"/>
              <a:gd name="T94" fmla="+- 0 3815 3297"/>
              <a:gd name="T95" fmla="*/ 3815 h 51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</a:cxnLst>
            <a:rect l="0" t="0" r="r" b="b"/>
            <a:pathLst>
              <a:path w="782" h="519" extrusionOk="0">
                <a:moveTo>
                  <a:pt x="109" y="50"/>
                </a:moveTo>
                <a:cubicBezTo>
                  <a:pt x="106" y="89"/>
                  <a:pt x="95" y="127"/>
                  <a:pt x="85" y="166"/>
                </a:cubicBezTo>
                <a:cubicBezTo>
                  <a:pt x="69" y="226"/>
                  <a:pt x="48" y="282"/>
                  <a:pt x="27" y="341"/>
                </a:cubicBezTo>
                <a:cubicBezTo>
                  <a:pt x="15" y="376"/>
                  <a:pt x="6" y="410"/>
                  <a:pt x="0" y="447"/>
                </a:cubicBezTo>
                <a:cubicBezTo>
                  <a:pt x="26" y="394"/>
                  <a:pt x="41" y="340"/>
                  <a:pt x="61" y="285"/>
                </a:cubicBezTo>
                <a:cubicBezTo>
                  <a:pt x="82" y="225"/>
                  <a:pt x="104" y="165"/>
                  <a:pt x="122" y="103"/>
                </a:cubicBezTo>
                <a:cubicBezTo>
                  <a:pt x="129" y="79"/>
                  <a:pt x="134" y="54"/>
                  <a:pt x="138" y="29"/>
                </a:cubicBezTo>
                <a:cubicBezTo>
                  <a:pt x="158" y="69"/>
                  <a:pt x="170" y="109"/>
                  <a:pt x="183" y="151"/>
                </a:cubicBezTo>
                <a:cubicBezTo>
                  <a:pt x="200" y="204"/>
                  <a:pt x="225" y="260"/>
                  <a:pt x="259" y="304"/>
                </a:cubicBezTo>
                <a:cubicBezTo>
                  <a:pt x="285" y="337"/>
                  <a:pt x="309" y="352"/>
                  <a:pt x="302" y="389"/>
                </a:cubicBezTo>
                <a:cubicBezTo>
                  <a:pt x="272" y="400"/>
                  <a:pt x="243" y="410"/>
                  <a:pt x="212" y="418"/>
                </a:cubicBezTo>
                <a:cubicBezTo>
                  <a:pt x="187" y="425"/>
                  <a:pt x="163" y="423"/>
                  <a:pt x="138" y="423"/>
                </a:cubicBezTo>
              </a:path>
              <a:path w="782" h="519" extrusionOk="0">
                <a:moveTo>
                  <a:pt x="529" y="0"/>
                </a:moveTo>
                <a:cubicBezTo>
                  <a:pt x="529" y="45"/>
                  <a:pt x="532" y="90"/>
                  <a:pt x="535" y="135"/>
                </a:cubicBezTo>
                <a:cubicBezTo>
                  <a:pt x="539" y="197"/>
                  <a:pt x="544" y="258"/>
                  <a:pt x="548" y="320"/>
                </a:cubicBezTo>
                <a:cubicBezTo>
                  <a:pt x="551" y="363"/>
                  <a:pt x="553" y="407"/>
                  <a:pt x="553" y="450"/>
                </a:cubicBezTo>
                <a:cubicBezTo>
                  <a:pt x="553" y="475"/>
                  <a:pt x="553" y="483"/>
                  <a:pt x="553" y="500"/>
                </a:cubicBezTo>
              </a:path>
              <a:path w="782" h="519" extrusionOk="0">
                <a:moveTo>
                  <a:pt x="704" y="63"/>
                </a:moveTo>
                <a:cubicBezTo>
                  <a:pt x="683" y="103"/>
                  <a:pt x="663" y="144"/>
                  <a:pt x="643" y="185"/>
                </a:cubicBezTo>
                <a:cubicBezTo>
                  <a:pt x="624" y="223"/>
                  <a:pt x="606" y="261"/>
                  <a:pt x="587" y="299"/>
                </a:cubicBezTo>
                <a:cubicBezTo>
                  <a:pt x="570" y="334"/>
                  <a:pt x="551" y="327"/>
                  <a:pt x="566" y="373"/>
                </a:cubicBezTo>
                <a:cubicBezTo>
                  <a:pt x="574" y="397"/>
                  <a:pt x="624" y="436"/>
                  <a:pt x="646" y="452"/>
                </a:cubicBezTo>
                <a:cubicBezTo>
                  <a:pt x="680" y="476"/>
                  <a:pt x="721" y="492"/>
                  <a:pt x="759" y="508"/>
                </a:cubicBezTo>
                <a:cubicBezTo>
                  <a:pt x="766" y="511"/>
                  <a:pt x="774" y="515"/>
                  <a:pt x="781" y="518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9" name="Comment 1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593850" y="1273175"/>
            <a:ext cx="103188" cy="80963"/>
          </a:xfrm>
          <a:custGeom>
            <a:avLst/>
            <a:gdLst>
              <a:gd name="T0" fmla="+- 0 4434 4426"/>
              <a:gd name="T1" fmla="*/ T0 w 287"/>
              <a:gd name="T2" fmla="+- 0 3551 3537"/>
              <a:gd name="T3" fmla="*/ 3551 h 226"/>
              <a:gd name="T4" fmla="+- 0 4561 4426"/>
              <a:gd name="T5" fmla="*/ T4 w 287"/>
              <a:gd name="T6" fmla="+- 0 3556 3537"/>
              <a:gd name="T7" fmla="*/ 3556 h 226"/>
              <a:gd name="T8" fmla="+- 0 4657 4426"/>
              <a:gd name="T9" fmla="*/ T8 w 287"/>
              <a:gd name="T10" fmla="+- 0 3548 3537"/>
              <a:gd name="T11" fmla="*/ 3548 h 226"/>
              <a:gd name="T12" fmla="+- 0 4699 4426"/>
              <a:gd name="T13" fmla="*/ T12 w 287"/>
              <a:gd name="T14" fmla="+- 0 3537 3537"/>
              <a:gd name="T15" fmla="*/ 3537 h 226"/>
              <a:gd name="T16" fmla="+- 0 4426 4426"/>
              <a:gd name="T17" fmla="*/ T16 w 287"/>
              <a:gd name="T18" fmla="+- 0 3762 3537"/>
              <a:gd name="T19" fmla="*/ 3762 h 226"/>
              <a:gd name="T20" fmla="+- 0 4532 4426"/>
              <a:gd name="T21" fmla="*/ T20 w 287"/>
              <a:gd name="T22" fmla="+- 0 3733 3537"/>
              <a:gd name="T23" fmla="*/ 3733 h 226"/>
              <a:gd name="T24" fmla="+- 0 4633 4426"/>
              <a:gd name="T25" fmla="*/ T24 w 287"/>
              <a:gd name="T26" fmla="+- 0 3723 3537"/>
              <a:gd name="T27" fmla="*/ 3723 h 226"/>
              <a:gd name="T28" fmla="+- 0 4712 4426"/>
              <a:gd name="T29" fmla="*/ T28 w 287"/>
              <a:gd name="T30" fmla="+- 0 3723 3537"/>
              <a:gd name="T31" fmla="*/ 3723 h 22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287" h="226" extrusionOk="0">
                <a:moveTo>
                  <a:pt x="8" y="14"/>
                </a:moveTo>
                <a:cubicBezTo>
                  <a:pt x="51" y="19"/>
                  <a:pt x="92" y="16"/>
                  <a:pt x="135" y="19"/>
                </a:cubicBezTo>
                <a:cubicBezTo>
                  <a:pt x="170" y="21"/>
                  <a:pt x="198" y="19"/>
                  <a:pt x="231" y="11"/>
                </a:cubicBezTo>
                <a:cubicBezTo>
                  <a:pt x="253" y="6"/>
                  <a:pt x="259" y="5"/>
                  <a:pt x="273" y="0"/>
                </a:cubicBezTo>
              </a:path>
              <a:path w="287" h="226" extrusionOk="0">
                <a:moveTo>
                  <a:pt x="0" y="225"/>
                </a:moveTo>
                <a:cubicBezTo>
                  <a:pt x="35" y="203"/>
                  <a:pt x="64" y="202"/>
                  <a:pt x="106" y="196"/>
                </a:cubicBezTo>
                <a:cubicBezTo>
                  <a:pt x="139" y="191"/>
                  <a:pt x="174" y="188"/>
                  <a:pt x="207" y="186"/>
                </a:cubicBezTo>
                <a:cubicBezTo>
                  <a:pt x="233" y="184"/>
                  <a:pt x="260" y="186"/>
                  <a:pt x="286" y="186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0" name="Comment 1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831975" y="1225550"/>
            <a:ext cx="409575" cy="171450"/>
          </a:xfrm>
          <a:custGeom>
            <a:avLst/>
            <a:gdLst>
              <a:gd name="T0" fmla="+- 0 5088 5088"/>
              <a:gd name="T1" fmla="*/ T0 w 1139"/>
              <a:gd name="T2" fmla="+- 0 3646 3403"/>
              <a:gd name="T3" fmla="*/ 3646 h 479"/>
              <a:gd name="T4" fmla="+- 0 5228 5088"/>
              <a:gd name="T5" fmla="*/ T4 w 1139"/>
              <a:gd name="T6" fmla="+- 0 3641 3403"/>
              <a:gd name="T7" fmla="*/ 3641 h 479"/>
              <a:gd name="T8" fmla="+- 0 5419 5088"/>
              <a:gd name="T9" fmla="*/ T8 w 1139"/>
              <a:gd name="T10" fmla="+- 0 3638 3403"/>
              <a:gd name="T11" fmla="*/ 3638 h 479"/>
              <a:gd name="T12" fmla="+- 0 5437 5088"/>
              <a:gd name="T13" fmla="*/ T12 w 1139"/>
              <a:gd name="T14" fmla="+- 0 3641 3403"/>
              <a:gd name="T15" fmla="*/ 3641 h 479"/>
              <a:gd name="T16" fmla="+- 0 5585 5088"/>
              <a:gd name="T17" fmla="*/ T16 w 1139"/>
              <a:gd name="T18" fmla="+- 0 3458 3403"/>
              <a:gd name="T19" fmla="*/ 3458 h 479"/>
              <a:gd name="T20" fmla="+- 0 5532 5088"/>
              <a:gd name="T21" fmla="*/ T20 w 1139"/>
              <a:gd name="T22" fmla="+- 0 3580 3403"/>
              <a:gd name="T23" fmla="*/ 3580 h 479"/>
              <a:gd name="T24" fmla="+- 0 5503 5088"/>
              <a:gd name="T25" fmla="*/ T24 w 1139"/>
              <a:gd name="T26" fmla="+- 0 3699 3403"/>
              <a:gd name="T27" fmla="*/ 3699 h 479"/>
              <a:gd name="T28" fmla="+- 0 5614 5088"/>
              <a:gd name="T29" fmla="*/ T28 w 1139"/>
              <a:gd name="T30" fmla="+- 0 3704 3403"/>
              <a:gd name="T31" fmla="*/ 3704 h 479"/>
              <a:gd name="T32" fmla="+- 0 5744 5088"/>
              <a:gd name="T33" fmla="*/ T32 w 1139"/>
              <a:gd name="T34" fmla="+- 0 3691 3403"/>
              <a:gd name="T35" fmla="*/ 3691 h 479"/>
              <a:gd name="T36" fmla="+- 0 5831 5088"/>
              <a:gd name="T37" fmla="*/ T36 w 1139"/>
              <a:gd name="T38" fmla="+- 0 3702 3403"/>
              <a:gd name="T39" fmla="*/ 3702 h 479"/>
              <a:gd name="T40" fmla="+- 0 5890 5088"/>
              <a:gd name="T41" fmla="*/ T40 w 1139"/>
              <a:gd name="T42" fmla="+- 0 3495 3403"/>
              <a:gd name="T43" fmla="*/ 3495 h 479"/>
              <a:gd name="T44" fmla="+- 0 5858 5088"/>
              <a:gd name="T45" fmla="*/ T44 w 1139"/>
              <a:gd name="T46" fmla="+- 0 3403 3403"/>
              <a:gd name="T47" fmla="*/ 3403 h 479"/>
              <a:gd name="T48" fmla="+- 0 5847 5088"/>
              <a:gd name="T49" fmla="*/ T48 w 1139"/>
              <a:gd name="T50" fmla="+- 0 3516 3403"/>
              <a:gd name="T51" fmla="*/ 3516 h 479"/>
              <a:gd name="T52" fmla="+- 0 5834 5088"/>
              <a:gd name="T53" fmla="*/ T52 w 1139"/>
              <a:gd name="T54" fmla="+- 0 3704 3403"/>
              <a:gd name="T55" fmla="*/ 3704 h 479"/>
              <a:gd name="T56" fmla="+- 0 5826 5088"/>
              <a:gd name="T57" fmla="*/ T56 w 1139"/>
              <a:gd name="T58" fmla="+- 0 3839 3403"/>
              <a:gd name="T59" fmla="*/ 3839 h 479"/>
              <a:gd name="T60" fmla="+- 0 5821 5088"/>
              <a:gd name="T61" fmla="*/ T60 w 1139"/>
              <a:gd name="T62" fmla="+- 0 3881 3403"/>
              <a:gd name="T63" fmla="*/ 3881 h 479"/>
              <a:gd name="T64" fmla="+- 0 6130 5088"/>
              <a:gd name="T65" fmla="*/ T64 w 1139"/>
              <a:gd name="T66" fmla="+- 0 3442 3403"/>
              <a:gd name="T67" fmla="*/ 3442 h 479"/>
              <a:gd name="T68" fmla="+- 0 6043 5088"/>
              <a:gd name="T69" fmla="*/ T68 w 1139"/>
              <a:gd name="T70" fmla="+- 0 3482 3403"/>
              <a:gd name="T71" fmla="*/ 3482 h 479"/>
              <a:gd name="T72" fmla="+- 0 5977 5088"/>
              <a:gd name="T73" fmla="*/ T72 w 1139"/>
              <a:gd name="T74" fmla="+- 0 3627 3403"/>
              <a:gd name="T75" fmla="*/ 3627 h 479"/>
              <a:gd name="T76" fmla="+- 0 5977 5088"/>
              <a:gd name="T77" fmla="*/ T76 w 1139"/>
              <a:gd name="T78" fmla="+- 0 3776 3403"/>
              <a:gd name="T79" fmla="*/ 3776 h 479"/>
              <a:gd name="T80" fmla="+- 0 6038 5088"/>
              <a:gd name="T81" fmla="*/ T80 w 1139"/>
              <a:gd name="T82" fmla="+- 0 3866 3403"/>
              <a:gd name="T83" fmla="*/ 3866 h 479"/>
              <a:gd name="T84" fmla="+- 0 6136 5088"/>
              <a:gd name="T85" fmla="*/ T84 w 1139"/>
              <a:gd name="T86" fmla="+- 0 3791 3403"/>
              <a:gd name="T87" fmla="*/ 3791 h 479"/>
              <a:gd name="T88" fmla="+- 0 6218 5088"/>
              <a:gd name="T89" fmla="*/ T88 w 1139"/>
              <a:gd name="T90" fmla="+- 0 3564 3403"/>
              <a:gd name="T91" fmla="*/ 3564 h 479"/>
              <a:gd name="T92" fmla="+- 0 6215 5088"/>
              <a:gd name="T93" fmla="*/ T92 w 1139"/>
              <a:gd name="T94" fmla="+- 0 3450 3403"/>
              <a:gd name="T95" fmla="*/ 3450 h 479"/>
              <a:gd name="T96" fmla="+- 0 6117 5088"/>
              <a:gd name="T97" fmla="*/ T96 w 1139"/>
              <a:gd name="T98" fmla="+- 0 3450 3403"/>
              <a:gd name="T99" fmla="*/ 3450 h 4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</a:cxnLst>
            <a:rect l="0" t="0" r="r" b="b"/>
            <a:pathLst>
              <a:path w="1139" h="479" extrusionOk="0">
                <a:moveTo>
                  <a:pt x="0" y="243"/>
                </a:moveTo>
                <a:cubicBezTo>
                  <a:pt x="47" y="243"/>
                  <a:pt x="93" y="241"/>
                  <a:pt x="140" y="238"/>
                </a:cubicBezTo>
                <a:cubicBezTo>
                  <a:pt x="202" y="235"/>
                  <a:pt x="269" y="233"/>
                  <a:pt x="331" y="235"/>
                </a:cubicBezTo>
                <a:cubicBezTo>
                  <a:pt x="337" y="236"/>
                  <a:pt x="343" y="237"/>
                  <a:pt x="349" y="238"/>
                </a:cubicBezTo>
              </a:path>
              <a:path w="1139" h="479" extrusionOk="0">
                <a:moveTo>
                  <a:pt x="497" y="55"/>
                </a:moveTo>
                <a:cubicBezTo>
                  <a:pt x="474" y="94"/>
                  <a:pt x="458" y="134"/>
                  <a:pt x="444" y="177"/>
                </a:cubicBezTo>
                <a:cubicBezTo>
                  <a:pt x="439" y="193"/>
                  <a:pt x="404" y="280"/>
                  <a:pt x="415" y="296"/>
                </a:cubicBezTo>
                <a:cubicBezTo>
                  <a:pt x="431" y="319"/>
                  <a:pt x="504" y="303"/>
                  <a:pt x="526" y="301"/>
                </a:cubicBezTo>
                <a:cubicBezTo>
                  <a:pt x="569" y="298"/>
                  <a:pt x="613" y="287"/>
                  <a:pt x="656" y="288"/>
                </a:cubicBezTo>
                <a:cubicBezTo>
                  <a:pt x="685" y="288"/>
                  <a:pt x="715" y="294"/>
                  <a:pt x="743" y="299"/>
                </a:cubicBezTo>
              </a:path>
              <a:path w="1139" h="479" extrusionOk="0">
                <a:moveTo>
                  <a:pt x="802" y="92"/>
                </a:moveTo>
                <a:cubicBezTo>
                  <a:pt x="791" y="61"/>
                  <a:pt x="779" y="31"/>
                  <a:pt x="770" y="0"/>
                </a:cubicBezTo>
                <a:cubicBezTo>
                  <a:pt x="765" y="37"/>
                  <a:pt x="761" y="75"/>
                  <a:pt x="759" y="113"/>
                </a:cubicBezTo>
                <a:cubicBezTo>
                  <a:pt x="755" y="176"/>
                  <a:pt x="751" y="238"/>
                  <a:pt x="746" y="301"/>
                </a:cubicBezTo>
                <a:cubicBezTo>
                  <a:pt x="742" y="346"/>
                  <a:pt x="744" y="391"/>
                  <a:pt x="738" y="436"/>
                </a:cubicBezTo>
                <a:cubicBezTo>
                  <a:pt x="735" y="457"/>
                  <a:pt x="734" y="464"/>
                  <a:pt x="733" y="478"/>
                </a:cubicBezTo>
              </a:path>
              <a:path w="1139" h="479" extrusionOk="0">
                <a:moveTo>
                  <a:pt x="1042" y="39"/>
                </a:moveTo>
                <a:cubicBezTo>
                  <a:pt x="1008" y="42"/>
                  <a:pt x="979" y="53"/>
                  <a:pt x="955" y="79"/>
                </a:cubicBezTo>
                <a:cubicBezTo>
                  <a:pt x="919" y="118"/>
                  <a:pt x="901" y="173"/>
                  <a:pt x="889" y="224"/>
                </a:cubicBezTo>
                <a:cubicBezTo>
                  <a:pt x="878" y="271"/>
                  <a:pt x="878" y="325"/>
                  <a:pt x="889" y="373"/>
                </a:cubicBezTo>
                <a:cubicBezTo>
                  <a:pt x="897" y="406"/>
                  <a:pt x="915" y="450"/>
                  <a:pt x="950" y="463"/>
                </a:cubicBezTo>
                <a:cubicBezTo>
                  <a:pt x="989" y="478"/>
                  <a:pt x="1030" y="413"/>
                  <a:pt x="1048" y="388"/>
                </a:cubicBezTo>
                <a:cubicBezTo>
                  <a:pt x="1096" y="321"/>
                  <a:pt x="1115" y="241"/>
                  <a:pt x="1130" y="161"/>
                </a:cubicBezTo>
                <a:cubicBezTo>
                  <a:pt x="1135" y="136"/>
                  <a:pt x="1152" y="68"/>
                  <a:pt x="1127" y="47"/>
                </a:cubicBezTo>
                <a:cubicBezTo>
                  <a:pt x="1095" y="20"/>
                  <a:pt x="1059" y="30"/>
                  <a:pt x="1029" y="47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1" name="Comment 1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347913" y="1201738"/>
            <a:ext cx="125412" cy="185737"/>
          </a:xfrm>
          <a:custGeom>
            <a:avLst/>
            <a:gdLst>
              <a:gd name="T0" fmla="+- 0 6522 6522"/>
              <a:gd name="T1" fmla="*/ T0 w 350"/>
              <a:gd name="T2" fmla="+- 0 3363 3339"/>
              <a:gd name="T3" fmla="*/ 3363 h 517"/>
              <a:gd name="T4" fmla="+- 0 6615 6522"/>
              <a:gd name="T5" fmla="*/ T4 w 350"/>
              <a:gd name="T6" fmla="+- 0 3376 3339"/>
              <a:gd name="T7" fmla="*/ 3376 h 517"/>
              <a:gd name="T8" fmla="+- 0 6707 6522"/>
              <a:gd name="T9" fmla="*/ T8 w 350"/>
              <a:gd name="T10" fmla="+- 0 3368 3339"/>
              <a:gd name="T11" fmla="*/ 3368 h 517"/>
              <a:gd name="T12" fmla="+- 0 6821 6522"/>
              <a:gd name="T13" fmla="*/ T12 w 350"/>
              <a:gd name="T14" fmla="+- 0 3355 3339"/>
              <a:gd name="T15" fmla="*/ 3355 h 517"/>
              <a:gd name="T16" fmla="+- 0 6871 6522"/>
              <a:gd name="T17" fmla="*/ T16 w 350"/>
              <a:gd name="T18" fmla="+- 0 3339 3339"/>
              <a:gd name="T19" fmla="*/ 3339 h 517"/>
              <a:gd name="T20" fmla="+- 0 6720 6522"/>
              <a:gd name="T21" fmla="*/ T20 w 350"/>
              <a:gd name="T22" fmla="+- 0 3426 3339"/>
              <a:gd name="T23" fmla="*/ 3426 h 517"/>
              <a:gd name="T24" fmla="+- 0 6760 6522"/>
              <a:gd name="T25" fmla="*/ T24 w 350"/>
              <a:gd name="T26" fmla="+- 0 3612 3339"/>
              <a:gd name="T27" fmla="*/ 3612 h 517"/>
              <a:gd name="T28" fmla="+- 0 6792 6522"/>
              <a:gd name="T29" fmla="*/ T28 w 350"/>
              <a:gd name="T30" fmla="+- 0 3709 3339"/>
              <a:gd name="T31" fmla="*/ 3709 h 517"/>
              <a:gd name="T32" fmla="+- 0 6757 6522"/>
              <a:gd name="T33" fmla="*/ T32 w 350"/>
              <a:gd name="T34" fmla="+- 0 3810 3339"/>
              <a:gd name="T35" fmla="*/ 3810 h 517"/>
              <a:gd name="T36" fmla="+- 0 6686 6522"/>
              <a:gd name="T37" fmla="*/ T36 w 350"/>
              <a:gd name="T38" fmla="+- 0 3842 3339"/>
              <a:gd name="T39" fmla="*/ 3842 h 517"/>
              <a:gd name="T40" fmla="+- 0 6649 6522"/>
              <a:gd name="T41" fmla="*/ T40 w 350"/>
              <a:gd name="T42" fmla="+- 0 3754 3339"/>
              <a:gd name="T43" fmla="*/ 3754 h 51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</a:cxnLst>
            <a:rect l="0" t="0" r="r" b="b"/>
            <a:pathLst>
              <a:path w="350" h="517" extrusionOk="0">
                <a:moveTo>
                  <a:pt x="0" y="24"/>
                </a:moveTo>
                <a:cubicBezTo>
                  <a:pt x="31" y="36"/>
                  <a:pt x="59" y="38"/>
                  <a:pt x="93" y="37"/>
                </a:cubicBezTo>
                <a:cubicBezTo>
                  <a:pt x="124" y="36"/>
                  <a:pt x="154" y="31"/>
                  <a:pt x="185" y="29"/>
                </a:cubicBezTo>
                <a:cubicBezTo>
                  <a:pt x="223" y="26"/>
                  <a:pt x="262" y="23"/>
                  <a:pt x="299" y="16"/>
                </a:cubicBezTo>
                <a:cubicBezTo>
                  <a:pt x="327" y="9"/>
                  <a:pt x="333" y="8"/>
                  <a:pt x="349" y="0"/>
                </a:cubicBezTo>
              </a:path>
              <a:path w="350" h="517" extrusionOk="0">
                <a:moveTo>
                  <a:pt x="198" y="87"/>
                </a:moveTo>
                <a:cubicBezTo>
                  <a:pt x="201" y="153"/>
                  <a:pt x="218" y="210"/>
                  <a:pt x="238" y="273"/>
                </a:cubicBezTo>
                <a:cubicBezTo>
                  <a:pt x="248" y="306"/>
                  <a:pt x="266" y="335"/>
                  <a:pt x="270" y="370"/>
                </a:cubicBezTo>
                <a:cubicBezTo>
                  <a:pt x="274" y="411"/>
                  <a:pt x="259" y="440"/>
                  <a:pt x="235" y="471"/>
                </a:cubicBezTo>
                <a:cubicBezTo>
                  <a:pt x="216" y="496"/>
                  <a:pt x="197" y="531"/>
                  <a:pt x="164" y="503"/>
                </a:cubicBezTo>
                <a:cubicBezTo>
                  <a:pt x="140" y="483"/>
                  <a:pt x="134" y="443"/>
                  <a:pt x="127" y="415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2" name="Comment 1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20700" y="1595438"/>
            <a:ext cx="890588" cy="265112"/>
          </a:xfrm>
          <a:custGeom>
            <a:avLst/>
            <a:gdLst>
              <a:gd name="T0" fmla="+- 0 1447 1447"/>
              <a:gd name="T1" fmla="*/ T0 w 2472"/>
              <a:gd name="T2" fmla="+- 0 4432 4432"/>
              <a:gd name="T3" fmla="*/ 4432 h 736"/>
              <a:gd name="T4" fmla="+- 0 1471 1447"/>
              <a:gd name="T5" fmla="*/ T4 w 2472"/>
              <a:gd name="T6" fmla="+- 0 4588 4432"/>
              <a:gd name="T7" fmla="*/ 4588 h 736"/>
              <a:gd name="T8" fmla="+- 0 1484 1447"/>
              <a:gd name="T9" fmla="*/ T8 w 2472"/>
              <a:gd name="T10" fmla="+- 0 4845 4432"/>
              <a:gd name="T11" fmla="*/ 4845 h 736"/>
              <a:gd name="T12" fmla="+- 0 1508 1447"/>
              <a:gd name="T13" fmla="*/ T12 w 2472"/>
              <a:gd name="T14" fmla="+- 0 5141 4432"/>
              <a:gd name="T15" fmla="*/ 5141 h 736"/>
              <a:gd name="T16" fmla="+- 0 1773 1447"/>
              <a:gd name="T17" fmla="*/ T16 w 2472"/>
              <a:gd name="T18" fmla="+- 0 4524 4432"/>
              <a:gd name="T19" fmla="*/ 4524 h 736"/>
              <a:gd name="T20" fmla="+- 0 1749 1447"/>
              <a:gd name="T21" fmla="*/ T20 w 2472"/>
              <a:gd name="T22" fmla="+- 0 4612 4432"/>
              <a:gd name="T23" fmla="*/ 4612 h 736"/>
              <a:gd name="T24" fmla="+- 0 1670 1447"/>
              <a:gd name="T25" fmla="*/ T24 w 2472"/>
              <a:gd name="T26" fmla="+- 0 4686 4432"/>
              <a:gd name="T27" fmla="*/ 4686 h 736"/>
              <a:gd name="T28" fmla="+- 0 1548 1447"/>
              <a:gd name="T29" fmla="*/ T28 w 2472"/>
              <a:gd name="T30" fmla="+- 0 4778 4432"/>
              <a:gd name="T31" fmla="*/ 4778 h 736"/>
              <a:gd name="T32" fmla="+- 0 1461 1447"/>
              <a:gd name="T33" fmla="*/ T32 w 2472"/>
              <a:gd name="T34" fmla="+- 0 4826 4432"/>
              <a:gd name="T35" fmla="*/ 4826 h 736"/>
              <a:gd name="T36" fmla="+- 0 1511 1447"/>
              <a:gd name="T37" fmla="*/ T36 w 2472"/>
              <a:gd name="T38" fmla="+- 0 4821 4432"/>
              <a:gd name="T39" fmla="*/ 4821 h 736"/>
              <a:gd name="T40" fmla="+- 0 1598 1447"/>
              <a:gd name="T41" fmla="*/ T40 w 2472"/>
              <a:gd name="T42" fmla="+- 0 4942 4432"/>
              <a:gd name="T43" fmla="*/ 4942 h 736"/>
              <a:gd name="T44" fmla="+- 0 1685 1447"/>
              <a:gd name="T45" fmla="*/ T44 w 2472"/>
              <a:gd name="T46" fmla="+- 0 5064 4432"/>
              <a:gd name="T47" fmla="*/ 5064 h 736"/>
              <a:gd name="T48" fmla="+- 0 1736 1447"/>
              <a:gd name="T49" fmla="*/ T48 w 2472"/>
              <a:gd name="T50" fmla="+- 0 5154 4432"/>
              <a:gd name="T51" fmla="*/ 5154 h 736"/>
              <a:gd name="T52" fmla="+- 0 2008 1447"/>
              <a:gd name="T53" fmla="*/ T52 w 2472"/>
              <a:gd name="T54" fmla="+- 0 4879 4432"/>
              <a:gd name="T55" fmla="*/ 4879 h 736"/>
              <a:gd name="T56" fmla="+- 0 2088 1447"/>
              <a:gd name="T57" fmla="*/ T56 w 2472"/>
              <a:gd name="T58" fmla="+- 0 4847 4432"/>
              <a:gd name="T59" fmla="*/ 4847 h 736"/>
              <a:gd name="T60" fmla="+- 0 2164 1447"/>
              <a:gd name="T61" fmla="*/ T60 w 2472"/>
              <a:gd name="T62" fmla="+- 0 4831 4432"/>
              <a:gd name="T63" fmla="*/ 4831 h 736"/>
              <a:gd name="T64" fmla="+- 0 2201 1447"/>
              <a:gd name="T65" fmla="*/ T64 w 2472"/>
              <a:gd name="T66" fmla="+- 0 4834 4432"/>
              <a:gd name="T67" fmla="*/ 4834 h 736"/>
              <a:gd name="T68" fmla="+- 0 2043 1447"/>
              <a:gd name="T69" fmla="*/ T68 w 2472"/>
              <a:gd name="T70" fmla="+- 0 5046 4432"/>
              <a:gd name="T71" fmla="*/ 5046 h 736"/>
              <a:gd name="T72" fmla="+- 0 2119 1447"/>
              <a:gd name="T73" fmla="*/ T72 w 2472"/>
              <a:gd name="T74" fmla="+- 0 5046 4432"/>
              <a:gd name="T75" fmla="*/ 5046 h 736"/>
              <a:gd name="T76" fmla="+- 0 2228 1447"/>
              <a:gd name="T77" fmla="*/ T76 w 2472"/>
              <a:gd name="T78" fmla="+- 0 5048 4432"/>
              <a:gd name="T79" fmla="*/ 5048 h 736"/>
              <a:gd name="T80" fmla="+- 0 2246 1447"/>
              <a:gd name="T81" fmla="*/ T80 w 2472"/>
              <a:gd name="T82" fmla="+- 0 5054 4432"/>
              <a:gd name="T83" fmla="*/ 5054 h 736"/>
              <a:gd name="T84" fmla="+- 0 3117 1447"/>
              <a:gd name="T85" fmla="*/ T84 w 2472"/>
              <a:gd name="T86" fmla="+- 0 4606 4432"/>
              <a:gd name="T87" fmla="*/ 4606 h 736"/>
              <a:gd name="T88" fmla="+- 0 3056 1447"/>
              <a:gd name="T89" fmla="*/ T88 w 2472"/>
              <a:gd name="T90" fmla="+- 0 4733 4432"/>
              <a:gd name="T91" fmla="*/ 4733 h 736"/>
              <a:gd name="T92" fmla="+- 0 3043 1447"/>
              <a:gd name="T93" fmla="*/ T92 w 2472"/>
              <a:gd name="T94" fmla="+- 0 4919 4432"/>
              <a:gd name="T95" fmla="*/ 4919 h 736"/>
              <a:gd name="T96" fmla="+- 0 3106 1447"/>
              <a:gd name="T97" fmla="*/ T96 w 2472"/>
              <a:gd name="T98" fmla="+- 0 5072 4432"/>
              <a:gd name="T99" fmla="*/ 5072 h 736"/>
              <a:gd name="T100" fmla="+- 0 3199 1447"/>
              <a:gd name="T101" fmla="*/ T100 w 2472"/>
              <a:gd name="T102" fmla="+- 0 5080 4432"/>
              <a:gd name="T103" fmla="*/ 5080 h 736"/>
              <a:gd name="T104" fmla="+- 0 3318 1447"/>
              <a:gd name="T105" fmla="*/ T104 w 2472"/>
              <a:gd name="T106" fmla="+- 0 4897 4432"/>
              <a:gd name="T107" fmla="*/ 4897 h 736"/>
              <a:gd name="T108" fmla="+- 0 3310 1447"/>
              <a:gd name="T109" fmla="*/ T108 w 2472"/>
              <a:gd name="T110" fmla="+- 0 4704 4432"/>
              <a:gd name="T111" fmla="*/ 4704 h 736"/>
              <a:gd name="T112" fmla="+- 0 3268 1447"/>
              <a:gd name="T113" fmla="*/ T112 w 2472"/>
              <a:gd name="T114" fmla="+- 0 4551 4432"/>
              <a:gd name="T115" fmla="*/ 4551 h 736"/>
              <a:gd name="T116" fmla="+- 0 3186 1447"/>
              <a:gd name="T117" fmla="*/ T116 w 2472"/>
              <a:gd name="T118" fmla="+- 0 4516 4432"/>
              <a:gd name="T119" fmla="*/ 4516 h 736"/>
              <a:gd name="T120" fmla="+- 0 3101 1447"/>
              <a:gd name="T121" fmla="*/ T120 w 2472"/>
              <a:gd name="T122" fmla="+- 0 4569 4432"/>
              <a:gd name="T123" fmla="*/ 4569 h 736"/>
              <a:gd name="T124" fmla="+- 0 3482 1447"/>
              <a:gd name="T125" fmla="*/ T124 w 2472"/>
              <a:gd name="T126" fmla="+- 0 4503 4432"/>
              <a:gd name="T127" fmla="*/ 4503 h 736"/>
              <a:gd name="T128" fmla="+- 0 3582 1447"/>
              <a:gd name="T129" fmla="*/ T128 w 2472"/>
              <a:gd name="T130" fmla="+- 0 4456 4432"/>
              <a:gd name="T131" fmla="*/ 4456 h 736"/>
              <a:gd name="T132" fmla="+- 0 3747 1447"/>
              <a:gd name="T133" fmla="*/ T132 w 2472"/>
              <a:gd name="T134" fmla="+- 0 4450 4432"/>
              <a:gd name="T135" fmla="*/ 4450 h 736"/>
              <a:gd name="T136" fmla="+- 0 3847 1447"/>
              <a:gd name="T137" fmla="*/ T136 w 2472"/>
              <a:gd name="T138" fmla="+- 0 4445 4432"/>
              <a:gd name="T139" fmla="*/ 4445 h 736"/>
              <a:gd name="T140" fmla="+- 0 3918 1447"/>
              <a:gd name="T141" fmla="*/ T140 w 2472"/>
              <a:gd name="T142" fmla="+- 0 4437 4432"/>
              <a:gd name="T143" fmla="*/ 4437 h 736"/>
              <a:gd name="T144" fmla="+- 0 3784 1447"/>
              <a:gd name="T145" fmla="*/ T144 w 2472"/>
              <a:gd name="T146" fmla="+- 0 4453 4432"/>
              <a:gd name="T147" fmla="*/ 4453 h 736"/>
              <a:gd name="T148" fmla="+- 0 3818 1447"/>
              <a:gd name="T149" fmla="*/ T148 w 2472"/>
              <a:gd name="T150" fmla="+- 0 4601 4432"/>
              <a:gd name="T151" fmla="*/ 4601 h 736"/>
              <a:gd name="T152" fmla="+- 0 3863 1447"/>
              <a:gd name="T153" fmla="*/ T152 w 2472"/>
              <a:gd name="T154" fmla="+- 0 4752 4432"/>
              <a:gd name="T155" fmla="*/ 4752 h 736"/>
              <a:gd name="T156" fmla="+- 0 3874 1447"/>
              <a:gd name="T157" fmla="*/ T156 w 2472"/>
              <a:gd name="T158" fmla="+- 0 4892 4432"/>
              <a:gd name="T159" fmla="*/ 4892 h 736"/>
              <a:gd name="T160" fmla="+- 0 3823 1447"/>
              <a:gd name="T161" fmla="*/ T160 w 2472"/>
              <a:gd name="T162" fmla="+- 0 4958 4432"/>
              <a:gd name="T163" fmla="*/ 4958 h 736"/>
              <a:gd name="T164" fmla="+- 0 3747 1447"/>
              <a:gd name="T165" fmla="*/ T164 w 2472"/>
              <a:gd name="T166" fmla="+- 0 4913 4432"/>
              <a:gd name="T167" fmla="*/ 4913 h 736"/>
              <a:gd name="T168" fmla="+- 0 3723 1447"/>
              <a:gd name="T169" fmla="*/ T168 w 2472"/>
              <a:gd name="T170" fmla="+- 0 4895 4432"/>
              <a:gd name="T171" fmla="*/ 4895 h 736"/>
              <a:gd name="T172" fmla="+- 0 2619 1447"/>
              <a:gd name="T173" fmla="*/ T172 w 2472"/>
              <a:gd name="T174" fmla="+- 0 4667 4432"/>
              <a:gd name="T175" fmla="*/ 4667 h 736"/>
              <a:gd name="T176" fmla="+- 0 2566 1447"/>
              <a:gd name="T177" fmla="*/ T176 w 2472"/>
              <a:gd name="T178" fmla="+- 0 4776 4432"/>
              <a:gd name="T179" fmla="*/ 4776 h 736"/>
              <a:gd name="T180" fmla="+- 0 2553 1447"/>
              <a:gd name="T181" fmla="*/ T180 w 2472"/>
              <a:gd name="T182" fmla="+- 0 4866 4432"/>
              <a:gd name="T183" fmla="*/ 4866 h 736"/>
              <a:gd name="T184" fmla="+- 0 2625 1447"/>
              <a:gd name="T185" fmla="*/ T184 w 2472"/>
              <a:gd name="T186" fmla="+- 0 4934 4432"/>
              <a:gd name="T187" fmla="*/ 4934 h 736"/>
              <a:gd name="T188" fmla="+- 0 2704 1447"/>
              <a:gd name="T189" fmla="*/ T188 w 2472"/>
              <a:gd name="T190" fmla="+- 0 4977 4432"/>
              <a:gd name="T191" fmla="*/ 4977 h 736"/>
              <a:gd name="T192" fmla="+- 0 2728 1447"/>
              <a:gd name="T193" fmla="*/ T192 w 2472"/>
              <a:gd name="T194" fmla="+- 0 5061 4432"/>
              <a:gd name="T195" fmla="*/ 5061 h 736"/>
              <a:gd name="T196" fmla="+- 0 2675 1447"/>
              <a:gd name="T197" fmla="*/ T196 w 2472"/>
              <a:gd name="T198" fmla="+- 0 5151 4432"/>
              <a:gd name="T199" fmla="*/ 5151 h 736"/>
              <a:gd name="T200" fmla="+- 0 2596 1447"/>
              <a:gd name="T201" fmla="*/ T200 w 2472"/>
              <a:gd name="T202" fmla="+- 0 5146 4432"/>
              <a:gd name="T203" fmla="*/ 5146 h 736"/>
              <a:gd name="T204" fmla="+- 0 2569 1447"/>
              <a:gd name="T205" fmla="*/ T204 w 2472"/>
              <a:gd name="T206" fmla="+- 0 5059 4432"/>
              <a:gd name="T207" fmla="*/ 5059 h 736"/>
              <a:gd name="T208" fmla="+- 0 2604 1447"/>
              <a:gd name="T209" fmla="*/ T208 w 2472"/>
              <a:gd name="T210" fmla="+- 0 4932 4432"/>
              <a:gd name="T211" fmla="*/ 4932 h 736"/>
              <a:gd name="T212" fmla="+- 0 2733 1447"/>
              <a:gd name="T213" fmla="*/ T212 w 2472"/>
              <a:gd name="T214" fmla="+- 0 4733 4432"/>
              <a:gd name="T215" fmla="*/ 4733 h 736"/>
              <a:gd name="T216" fmla="+- 0 2760 1447"/>
              <a:gd name="T217" fmla="*/ T216 w 2472"/>
              <a:gd name="T218" fmla="+- 0 4633 4432"/>
              <a:gd name="T219" fmla="*/ 4633 h 736"/>
              <a:gd name="T220" fmla="+- 0 2678 1447"/>
              <a:gd name="T221" fmla="*/ T220 w 2472"/>
              <a:gd name="T222" fmla="+- 0 4585 4432"/>
              <a:gd name="T223" fmla="*/ 4585 h 736"/>
              <a:gd name="T224" fmla="+- 0 2588 1447"/>
              <a:gd name="T225" fmla="*/ T224 w 2472"/>
              <a:gd name="T226" fmla="+- 0 4651 4432"/>
              <a:gd name="T227" fmla="*/ 4651 h 73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</a:cxnLst>
            <a:rect l="0" t="0" r="r" b="b"/>
            <a:pathLst>
              <a:path w="2472" h="736" extrusionOk="0">
                <a:moveTo>
                  <a:pt x="0" y="0"/>
                </a:moveTo>
                <a:cubicBezTo>
                  <a:pt x="10" y="52"/>
                  <a:pt x="18" y="104"/>
                  <a:pt x="24" y="156"/>
                </a:cubicBezTo>
                <a:cubicBezTo>
                  <a:pt x="33" y="241"/>
                  <a:pt x="35" y="328"/>
                  <a:pt x="37" y="413"/>
                </a:cubicBezTo>
                <a:cubicBezTo>
                  <a:pt x="39" y="512"/>
                  <a:pt x="41" y="611"/>
                  <a:pt x="61" y="709"/>
                </a:cubicBezTo>
              </a:path>
              <a:path w="2472" h="736" extrusionOk="0">
                <a:moveTo>
                  <a:pt x="326" y="92"/>
                </a:moveTo>
                <a:cubicBezTo>
                  <a:pt x="319" y="122"/>
                  <a:pt x="316" y="152"/>
                  <a:pt x="302" y="180"/>
                </a:cubicBezTo>
                <a:cubicBezTo>
                  <a:pt x="285" y="215"/>
                  <a:pt x="253" y="231"/>
                  <a:pt x="223" y="254"/>
                </a:cubicBezTo>
                <a:cubicBezTo>
                  <a:pt x="182" y="285"/>
                  <a:pt x="142" y="315"/>
                  <a:pt x="101" y="346"/>
                </a:cubicBezTo>
                <a:cubicBezTo>
                  <a:pt x="72" y="368"/>
                  <a:pt x="48" y="385"/>
                  <a:pt x="14" y="394"/>
                </a:cubicBezTo>
                <a:cubicBezTo>
                  <a:pt x="20" y="350"/>
                  <a:pt x="38" y="359"/>
                  <a:pt x="64" y="389"/>
                </a:cubicBezTo>
                <a:cubicBezTo>
                  <a:pt x="96" y="427"/>
                  <a:pt x="121" y="470"/>
                  <a:pt x="151" y="510"/>
                </a:cubicBezTo>
                <a:cubicBezTo>
                  <a:pt x="181" y="550"/>
                  <a:pt x="212" y="589"/>
                  <a:pt x="238" y="632"/>
                </a:cubicBezTo>
                <a:cubicBezTo>
                  <a:pt x="256" y="662"/>
                  <a:pt x="270" y="693"/>
                  <a:pt x="289" y="722"/>
                </a:cubicBezTo>
              </a:path>
              <a:path w="2472" h="736" extrusionOk="0">
                <a:moveTo>
                  <a:pt x="561" y="447"/>
                </a:moveTo>
                <a:cubicBezTo>
                  <a:pt x="587" y="434"/>
                  <a:pt x="613" y="423"/>
                  <a:pt x="641" y="415"/>
                </a:cubicBezTo>
                <a:cubicBezTo>
                  <a:pt x="665" y="408"/>
                  <a:pt x="692" y="401"/>
                  <a:pt x="717" y="399"/>
                </a:cubicBezTo>
                <a:cubicBezTo>
                  <a:pt x="736" y="399"/>
                  <a:pt x="742" y="399"/>
                  <a:pt x="754" y="402"/>
                </a:cubicBezTo>
              </a:path>
              <a:path w="2472" h="736" extrusionOk="0">
                <a:moveTo>
                  <a:pt x="596" y="614"/>
                </a:moveTo>
                <a:cubicBezTo>
                  <a:pt x="621" y="610"/>
                  <a:pt x="645" y="614"/>
                  <a:pt x="672" y="614"/>
                </a:cubicBezTo>
                <a:cubicBezTo>
                  <a:pt x="707" y="614"/>
                  <a:pt x="747" y="609"/>
                  <a:pt x="781" y="616"/>
                </a:cubicBezTo>
                <a:cubicBezTo>
                  <a:pt x="787" y="618"/>
                  <a:pt x="793" y="620"/>
                  <a:pt x="799" y="622"/>
                </a:cubicBezTo>
              </a:path>
              <a:path w="2472" h="736" extrusionOk="0">
                <a:moveTo>
                  <a:pt x="1670" y="174"/>
                </a:moveTo>
                <a:cubicBezTo>
                  <a:pt x="1632" y="215"/>
                  <a:pt x="1620" y="245"/>
                  <a:pt x="1609" y="301"/>
                </a:cubicBezTo>
                <a:cubicBezTo>
                  <a:pt x="1597" y="362"/>
                  <a:pt x="1591" y="426"/>
                  <a:pt x="1596" y="487"/>
                </a:cubicBezTo>
                <a:cubicBezTo>
                  <a:pt x="1600" y="542"/>
                  <a:pt x="1619" y="600"/>
                  <a:pt x="1659" y="640"/>
                </a:cubicBezTo>
                <a:cubicBezTo>
                  <a:pt x="1691" y="672"/>
                  <a:pt x="1713" y="669"/>
                  <a:pt x="1752" y="648"/>
                </a:cubicBezTo>
                <a:cubicBezTo>
                  <a:pt x="1821" y="611"/>
                  <a:pt x="1860" y="541"/>
                  <a:pt x="1871" y="465"/>
                </a:cubicBezTo>
                <a:cubicBezTo>
                  <a:pt x="1880" y="401"/>
                  <a:pt x="1873" y="335"/>
                  <a:pt x="1863" y="272"/>
                </a:cubicBezTo>
                <a:cubicBezTo>
                  <a:pt x="1856" y="225"/>
                  <a:pt x="1851" y="159"/>
                  <a:pt x="1821" y="119"/>
                </a:cubicBezTo>
                <a:cubicBezTo>
                  <a:pt x="1799" y="89"/>
                  <a:pt x="1773" y="77"/>
                  <a:pt x="1739" y="84"/>
                </a:cubicBezTo>
                <a:cubicBezTo>
                  <a:pt x="1702" y="91"/>
                  <a:pt x="1680" y="111"/>
                  <a:pt x="1654" y="137"/>
                </a:cubicBezTo>
              </a:path>
              <a:path w="2472" h="736" extrusionOk="0">
                <a:moveTo>
                  <a:pt x="2035" y="71"/>
                </a:moveTo>
                <a:cubicBezTo>
                  <a:pt x="2066" y="50"/>
                  <a:pt x="2097" y="30"/>
                  <a:pt x="2135" y="24"/>
                </a:cubicBezTo>
                <a:cubicBezTo>
                  <a:pt x="2188" y="15"/>
                  <a:pt x="2247" y="19"/>
                  <a:pt x="2300" y="18"/>
                </a:cubicBezTo>
                <a:cubicBezTo>
                  <a:pt x="2335" y="18"/>
                  <a:pt x="2366" y="16"/>
                  <a:pt x="2400" y="13"/>
                </a:cubicBezTo>
                <a:cubicBezTo>
                  <a:pt x="2424" y="11"/>
                  <a:pt x="2447" y="9"/>
                  <a:pt x="2471" y="5"/>
                </a:cubicBezTo>
              </a:path>
              <a:path w="2472" h="736" extrusionOk="0">
                <a:moveTo>
                  <a:pt x="2337" y="21"/>
                </a:moveTo>
                <a:cubicBezTo>
                  <a:pt x="2343" y="71"/>
                  <a:pt x="2355" y="122"/>
                  <a:pt x="2371" y="169"/>
                </a:cubicBezTo>
                <a:cubicBezTo>
                  <a:pt x="2388" y="218"/>
                  <a:pt x="2407" y="268"/>
                  <a:pt x="2416" y="320"/>
                </a:cubicBezTo>
                <a:cubicBezTo>
                  <a:pt x="2424" y="364"/>
                  <a:pt x="2433" y="415"/>
                  <a:pt x="2427" y="460"/>
                </a:cubicBezTo>
                <a:cubicBezTo>
                  <a:pt x="2423" y="487"/>
                  <a:pt x="2403" y="518"/>
                  <a:pt x="2376" y="526"/>
                </a:cubicBezTo>
                <a:cubicBezTo>
                  <a:pt x="2343" y="536"/>
                  <a:pt x="2320" y="498"/>
                  <a:pt x="2300" y="481"/>
                </a:cubicBezTo>
                <a:cubicBezTo>
                  <a:pt x="2292" y="475"/>
                  <a:pt x="2284" y="469"/>
                  <a:pt x="2276" y="463"/>
                </a:cubicBezTo>
              </a:path>
              <a:path w="2472" h="736" extrusionOk="0">
                <a:moveTo>
                  <a:pt x="1172" y="235"/>
                </a:moveTo>
                <a:cubicBezTo>
                  <a:pt x="1148" y="270"/>
                  <a:pt x="1130" y="303"/>
                  <a:pt x="1119" y="344"/>
                </a:cubicBezTo>
                <a:cubicBezTo>
                  <a:pt x="1112" y="369"/>
                  <a:pt x="1101" y="408"/>
                  <a:pt x="1106" y="434"/>
                </a:cubicBezTo>
                <a:cubicBezTo>
                  <a:pt x="1111" y="465"/>
                  <a:pt x="1154" y="487"/>
                  <a:pt x="1178" y="502"/>
                </a:cubicBezTo>
                <a:cubicBezTo>
                  <a:pt x="1202" y="516"/>
                  <a:pt x="1237" y="524"/>
                  <a:pt x="1257" y="545"/>
                </a:cubicBezTo>
                <a:cubicBezTo>
                  <a:pt x="1278" y="567"/>
                  <a:pt x="1289" y="599"/>
                  <a:pt x="1281" y="629"/>
                </a:cubicBezTo>
                <a:cubicBezTo>
                  <a:pt x="1274" y="655"/>
                  <a:pt x="1252" y="704"/>
                  <a:pt x="1228" y="719"/>
                </a:cubicBezTo>
                <a:cubicBezTo>
                  <a:pt x="1198" y="738"/>
                  <a:pt x="1169" y="741"/>
                  <a:pt x="1149" y="714"/>
                </a:cubicBezTo>
                <a:cubicBezTo>
                  <a:pt x="1130" y="689"/>
                  <a:pt x="1121" y="658"/>
                  <a:pt x="1122" y="627"/>
                </a:cubicBezTo>
                <a:cubicBezTo>
                  <a:pt x="1123" y="581"/>
                  <a:pt x="1133" y="539"/>
                  <a:pt x="1157" y="500"/>
                </a:cubicBezTo>
                <a:cubicBezTo>
                  <a:pt x="1199" y="431"/>
                  <a:pt x="1250" y="374"/>
                  <a:pt x="1286" y="301"/>
                </a:cubicBezTo>
                <a:cubicBezTo>
                  <a:pt x="1301" y="271"/>
                  <a:pt x="1315" y="235"/>
                  <a:pt x="1313" y="201"/>
                </a:cubicBezTo>
                <a:cubicBezTo>
                  <a:pt x="1311" y="164"/>
                  <a:pt x="1261" y="153"/>
                  <a:pt x="1231" y="153"/>
                </a:cubicBezTo>
                <a:cubicBezTo>
                  <a:pt x="1185" y="153"/>
                  <a:pt x="1164" y="185"/>
                  <a:pt x="1141" y="219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3" name="Comment 1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987550" y="1217613"/>
            <a:ext cx="330200" cy="608012"/>
          </a:xfrm>
          <a:custGeom>
            <a:avLst/>
            <a:gdLst>
              <a:gd name="T0" fmla="+- 0 6070 5522"/>
              <a:gd name="T1" fmla="*/ T0 w 916"/>
              <a:gd name="T2" fmla="+- 0 4559 3384"/>
              <a:gd name="T3" fmla="*/ 4559 h 1686"/>
              <a:gd name="T4" fmla="+- 0 5995 5522"/>
              <a:gd name="T5" fmla="*/ T4 w 916"/>
              <a:gd name="T6" fmla="+- 0 4633 3384"/>
              <a:gd name="T7" fmla="*/ 4633 h 1686"/>
              <a:gd name="T8" fmla="+- 0 5953 5522"/>
              <a:gd name="T9" fmla="*/ T8 w 916"/>
              <a:gd name="T10" fmla="+- 0 4818 3384"/>
              <a:gd name="T11" fmla="*/ 4818 h 1686"/>
              <a:gd name="T12" fmla="+- 0 6059 5522"/>
              <a:gd name="T13" fmla="*/ T12 w 916"/>
              <a:gd name="T14" fmla="+- 0 5035 3384"/>
              <a:gd name="T15" fmla="*/ 5035 h 1686"/>
              <a:gd name="T16" fmla="+- 0 6210 5522"/>
              <a:gd name="T17" fmla="*/ T16 w 916"/>
              <a:gd name="T18" fmla="+- 0 5069 3384"/>
              <a:gd name="T19" fmla="*/ 5069 h 1686"/>
              <a:gd name="T20" fmla="+- 0 6342 5522"/>
              <a:gd name="T21" fmla="*/ T20 w 916"/>
              <a:gd name="T22" fmla="+- 0 4987 3384"/>
              <a:gd name="T23" fmla="*/ 4987 h 1686"/>
              <a:gd name="T24" fmla="+- 0 6429 5522"/>
              <a:gd name="T25" fmla="*/ T24 w 916"/>
              <a:gd name="T26" fmla="+- 0 4794 3384"/>
              <a:gd name="T27" fmla="*/ 4794 h 1686"/>
              <a:gd name="T28" fmla="+- 0 6411 5522"/>
              <a:gd name="T29" fmla="*/ T28 w 916"/>
              <a:gd name="T30" fmla="+- 0 4612 3384"/>
              <a:gd name="T31" fmla="*/ 4612 h 1686"/>
              <a:gd name="T32" fmla="+- 0 6234 5522"/>
              <a:gd name="T33" fmla="*/ T32 w 916"/>
              <a:gd name="T34" fmla="+- 0 4506 3384"/>
              <a:gd name="T35" fmla="*/ 4506 h 1686"/>
              <a:gd name="T36" fmla="+- 0 6088 5522"/>
              <a:gd name="T37" fmla="*/ T36 w 916"/>
              <a:gd name="T38" fmla="+- 0 4548 3384"/>
              <a:gd name="T39" fmla="*/ 4548 h 1686"/>
              <a:gd name="T40" fmla="+- 0 5569 5522"/>
              <a:gd name="T41" fmla="*/ T40 w 916"/>
              <a:gd name="T42" fmla="+- 0 3506 3384"/>
              <a:gd name="T43" fmla="*/ 3506 h 1686"/>
              <a:gd name="T44" fmla="+- 0 5678 5522"/>
              <a:gd name="T45" fmla="*/ T44 w 916"/>
              <a:gd name="T46" fmla="+- 0 3421 3384"/>
              <a:gd name="T47" fmla="*/ 3421 h 1686"/>
              <a:gd name="T48" fmla="+- 0 5760 5522"/>
              <a:gd name="T49" fmla="*/ T48 w 916"/>
              <a:gd name="T50" fmla="+- 0 3384 3384"/>
              <a:gd name="T51" fmla="*/ 3384 h 1686"/>
              <a:gd name="T52" fmla="+- 0 5834 5522"/>
              <a:gd name="T53" fmla="*/ T52 w 916"/>
              <a:gd name="T54" fmla="+- 0 3426 3384"/>
              <a:gd name="T55" fmla="*/ 3426 h 1686"/>
              <a:gd name="T56" fmla="+- 0 5866 5522"/>
              <a:gd name="T57" fmla="*/ T56 w 916"/>
              <a:gd name="T58" fmla="+- 0 3503 3384"/>
              <a:gd name="T59" fmla="*/ 3503 h 1686"/>
              <a:gd name="T60" fmla="+- 0 5847 5522"/>
              <a:gd name="T61" fmla="*/ T60 w 916"/>
              <a:gd name="T62" fmla="+- 0 3606 3384"/>
              <a:gd name="T63" fmla="*/ 3606 h 1686"/>
              <a:gd name="T64" fmla="+- 0 5784 5522"/>
              <a:gd name="T65" fmla="*/ T64 w 916"/>
              <a:gd name="T66" fmla="+- 0 3728 3384"/>
              <a:gd name="T67" fmla="*/ 3728 h 1686"/>
              <a:gd name="T68" fmla="+- 0 5718 5522"/>
              <a:gd name="T69" fmla="*/ T68 w 916"/>
              <a:gd name="T70" fmla="+- 0 3802 3384"/>
              <a:gd name="T71" fmla="*/ 3802 h 1686"/>
              <a:gd name="T72" fmla="+- 0 5649 5522"/>
              <a:gd name="T73" fmla="*/ T72 w 916"/>
              <a:gd name="T74" fmla="+- 0 3874 3384"/>
              <a:gd name="T75" fmla="*/ 3874 h 1686"/>
              <a:gd name="T76" fmla="+- 0 5575 5522"/>
              <a:gd name="T77" fmla="*/ T76 w 916"/>
              <a:gd name="T78" fmla="+- 0 3956 3384"/>
              <a:gd name="T79" fmla="*/ 3956 h 1686"/>
              <a:gd name="T80" fmla="+- 0 5535 5522"/>
              <a:gd name="T81" fmla="*/ T80 w 916"/>
              <a:gd name="T82" fmla="+- 0 4035 3384"/>
              <a:gd name="T83" fmla="*/ 4035 h 1686"/>
              <a:gd name="T84" fmla="+- 0 5522 5522"/>
              <a:gd name="T85" fmla="*/ T84 w 916"/>
              <a:gd name="T86" fmla="+- 0 4149 3384"/>
              <a:gd name="T87" fmla="*/ 4149 h 1686"/>
              <a:gd name="T88" fmla="+- 0 5583 5522"/>
              <a:gd name="T89" fmla="*/ T88 w 916"/>
              <a:gd name="T90" fmla="+- 0 4194 3384"/>
              <a:gd name="T91" fmla="*/ 4194 h 1686"/>
              <a:gd name="T92" fmla="+- 0 5670 5522"/>
              <a:gd name="T93" fmla="*/ T92 w 916"/>
              <a:gd name="T94" fmla="+- 0 4202 3384"/>
              <a:gd name="T95" fmla="*/ 4202 h 1686"/>
              <a:gd name="T96" fmla="+- 0 5765 5522"/>
              <a:gd name="T97" fmla="*/ T96 w 916"/>
              <a:gd name="T98" fmla="+- 0 4143 3384"/>
              <a:gd name="T99" fmla="*/ 4143 h 1686"/>
              <a:gd name="T100" fmla="+- 0 5839 5522"/>
              <a:gd name="T101" fmla="*/ T100 w 916"/>
              <a:gd name="T102" fmla="+- 0 4048 3384"/>
              <a:gd name="T103" fmla="*/ 4048 h 1686"/>
              <a:gd name="T104" fmla="+- 0 5868 5522"/>
              <a:gd name="T105" fmla="*/ T104 w 916"/>
              <a:gd name="T106" fmla="+- 0 3950 3384"/>
              <a:gd name="T107" fmla="*/ 3950 h 1686"/>
              <a:gd name="T108" fmla="+- 0 5858 5522"/>
              <a:gd name="T109" fmla="*/ T108 w 916"/>
              <a:gd name="T110" fmla="+- 0 3839 3384"/>
              <a:gd name="T111" fmla="*/ 3839 h 1686"/>
              <a:gd name="T112" fmla="+- 0 5805 5522"/>
              <a:gd name="T113" fmla="*/ T112 w 916"/>
              <a:gd name="T114" fmla="+- 0 3747 3384"/>
              <a:gd name="T115" fmla="*/ 3747 h 1686"/>
              <a:gd name="T116" fmla="+- 0 5771 5522"/>
              <a:gd name="T117" fmla="*/ T116 w 916"/>
              <a:gd name="T118" fmla="+- 0 3723 3384"/>
              <a:gd name="T119" fmla="*/ 3723 h 168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</a:cxnLst>
            <a:rect l="0" t="0" r="r" b="b"/>
            <a:pathLst>
              <a:path w="916" h="1686" extrusionOk="0">
                <a:moveTo>
                  <a:pt x="548" y="1175"/>
                </a:moveTo>
                <a:cubicBezTo>
                  <a:pt x="515" y="1184"/>
                  <a:pt x="491" y="1215"/>
                  <a:pt x="473" y="1249"/>
                </a:cubicBezTo>
                <a:cubicBezTo>
                  <a:pt x="444" y="1305"/>
                  <a:pt x="434" y="1372"/>
                  <a:pt x="431" y="1434"/>
                </a:cubicBezTo>
                <a:cubicBezTo>
                  <a:pt x="426" y="1525"/>
                  <a:pt x="465" y="1596"/>
                  <a:pt x="537" y="1651"/>
                </a:cubicBezTo>
                <a:cubicBezTo>
                  <a:pt x="575" y="1681"/>
                  <a:pt x="639" y="1692"/>
                  <a:pt x="688" y="1685"/>
                </a:cubicBezTo>
                <a:cubicBezTo>
                  <a:pt x="740" y="1677"/>
                  <a:pt x="786" y="1641"/>
                  <a:pt x="820" y="1603"/>
                </a:cubicBezTo>
                <a:cubicBezTo>
                  <a:pt x="869" y="1550"/>
                  <a:pt x="892" y="1479"/>
                  <a:pt x="907" y="1410"/>
                </a:cubicBezTo>
                <a:cubicBezTo>
                  <a:pt x="920" y="1349"/>
                  <a:pt x="922" y="1283"/>
                  <a:pt x="889" y="1228"/>
                </a:cubicBezTo>
                <a:cubicBezTo>
                  <a:pt x="853" y="1167"/>
                  <a:pt x="779" y="1130"/>
                  <a:pt x="712" y="1122"/>
                </a:cubicBezTo>
                <a:cubicBezTo>
                  <a:pt x="648" y="1114"/>
                  <a:pt x="616" y="1128"/>
                  <a:pt x="566" y="1164"/>
                </a:cubicBezTo>
              </a:path>
              <a:path w="916" h="1686" extrusionOk="0">
                <a:moveTo>
                  <a:pt x="47" y="122"/>
                </a:moveTo>
                <a:cubicBezTo>
                  <a:pt x="82" y="89"/>
                  <a:pt x="114" y="61"/>
                  <a:pt x="156" y="37"/>
                </a:cubicBezTo>
                <a:cubicBezTo>
                  <a:pt x="181" y="23"/>
                  <a:pt x="208" y="4"/>
                  <a:pt x="238" y="0"/>
                </a:cubicBezTo>
                <a:cubicBezTo>
                  <a:pt x="263" y="-3"/>
                  <a:pt x="297" y="23"/>
                  <a:pt x="312" y="42"/>
                </a:cubicBezTo>
                <a:cubicBezTo>
                  <a:pt x="329" y="64"/>
                  <a:pt x="342" y="91"/>
                  <a:pt x="344" y="119"/>
                </a:cubicBezTo>
                <a:cubicBezTo>
                  <a:pt x="347" y="154"/>
                  <a:pt x="334" y="189"/>
                  <a:pt x="325" y="222"/>
                </a:cubicBezTo>
                <a:cubicBezTo>
                  <a:pt x="311" y="272"/>
                  <a:pt x="293" y="302"/>
                  <a:pt x="262" y="344"/>
                </a:cubicBezTo>
                <a:cubicBezTo>
                  <a:pt x="242" y="370"/>
                  <a:pt x="222" y="398"/>
                  <a:pt x="196" y="418"/>
                </a:cubicBezTo>
                <a:cubicBezTo>
                  <a:pt x="168" y="440"/>
                  <a:pt x="151" y="464"/>
                  <a:pt x="127" y="490"/>
                </a:cubicBezTo>
                <a:cubicBezTo>
                  <a:pt x="102" y="517"/>
                  <a:pt x="75" y="542"/>
                  <a:pt x="53" y="572"/>
                </a:cubicBezTo>
                <a:cubicBezTo>
                  <a:pt x="35" y="595"/>
                  <a:pt x="21" y="623"/>
                  <a:pt x="13" y="651"/>
                </a:cubicBezTo>
                <a:cubicBezTo>
                  <a:pt x="2" y="689"/>
                  <a:pt x="0" y="726"/>
                  <a:pt x="0" y="765"/>
                </a:cubicBezTo>
                <a:cubicBezTo>
                  <a:pt x="0" y="801"/>
                  <a:pt x="28" y="807"/>
                  <a:pt x="61" y="810"/>
                </a:cubicBezTo>
                <a:cubicBezTo>
                  <a:pt x="86" y="812"/>
                  <a:pt x="124" y="821"/>
                  <a:pt x="148" y="818"/>
                </a:cubicBezTo>
                <a:cubicBezTo>
                  <a:pt x="186" y="814"/>
                  <a:pt x="217" y="783"/>
                  <a:pt x="243" y="759"/>
                </a:cubicBezTo>
                <a:cubicBezTo>
                  <a:pt x="275" y="730"/>
                  <a:pt x="296" y="700"/>
                  <a:pt x="317" y="664"/>
                </a:cubicBezTo>
                <a:cubicBezTo>
                  <a:pt x="336" y="632"/>
                  <a:pt x="342" y="602"/>
                  <a:pt x="346" y="566"/>
                </a:cubicBezTo>
                <a:cubicBezTo>
                  <a:pt x="350" y="531"/>
                  <a:pt x="347" y="489"/>
                  <a:pt x="336" y="455"/>
                </a:cubicBezTo>
                <a:cubicBezTo>
                  <a:pt x="324" y="418"/>
                  <a:pt x="308" y="392"/>
                  <a:pt x="283" y="363"/>
                </a:cubicBezTo>
                <a:cubicBezTo>
                  <a:pt x="268" y="346"/>
                  <a:pt x="265" y="340"/>
                  <a:pt x="249" y="339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6799263" y="989052"/>
            <a:ext cx="2196074" cy="13080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75061" y="3055900"/>
            <a:ext cx="3251199" cy="2762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2182" y="1577899"/>
            <a:ext cx="1081668" cy="3079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063625" y="1186153"/>
            <a:ext cx="1603375" cy="2504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036761" y="1620780"/>
            <a:ext cx="280989" cy="2082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828800" y="1371600"/>
            <a:ext cx="280989" cy="2082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56960" y="91800"/>
              <a:ext cx="8466840" cy="6525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3000" y="81000"/>
                <a:ext cx="8475120" cy="654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31809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7010400" y="3886200"/>
            <a:ext cx="2133600" cy="1295400"/>
          </a:xfrm>
        </p:spPr>
        <p:txBody>
          <a:bodyPr/>
          <a:lstStyle/>
          <a:p>
            <a:pPr algn="r" eaLnBrk="1" hangingPunct="1"/>
            <a:r>
              <a:rPr lang="en-US" sz="2400" dirty="0" smtClean="0"/>
              <a:t>The Work-Energy Theorem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34200" y="5257800"/>
            <a:ext cx="2209800" cy="533400"/>
          </a:xfrm>
        </p:spPr>
        <p:txBody>
          <a:bodyPr/>
          <a:lstStyle/>
          <a:p>
            <a:pPr algn="r" eaLnBrk="1" hangingPunct="1">
              <a:buNone/>
            </a:pPr>
            <a:r>
              <a:rPr lang="en-US" sz="2400" dirty="0" err="1" smtClean="0"/>
              <a:t>W</a:t>
            </a:r>
            <a:r>
              <a:rPr lang="en-US" sz="2400" baseline="-25000" dirty="0" err="1" smtClean="0"/>
              <a:t>net</a:t>
            </a:r>
            <a:r>
              <a:rPr lang="en-US" sz="2400" dirty="0" smtClean="0"/>
              <a:t> = </a:t>
            </a:r>
            <a:r>
              <a:rPr lang="el-GR" sz="2400" dirty="0" smtClean="0">
                <a:cs typeface="Arial" pitchFamily="34" charset="0"/>
              </a:rPr>
              <a:t>Δ</a:t>
            </a:r>
            <a:r>
              <a:rPr lang="en-US" sz="2400" dirty="0" smtClean="0"/>
              <a:t>K</a:t>
            </a:r>
          </a:p>
        </p:txBody>
      </p:sp>
      <p:sp>
        <p:nvSpPr>
          <p:cNvPr id="6" name="Rectangle 5"/>
          <p:cNvSpPr/>
          <p:nvPr/>
        </p:nvSpPr>
        <p:spPr>
          <a:xfrm>
            <a:off x="7010400" y="5934670"/>
            <a:ext cx="2133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/>
              <a:t>Objective: To calculate work done by a specified constant force.</a:t>
            </a:r>
          </a:p>
        </p:txBody>
      </p:sp>
      <p:sp>
        <p:nvSpPr>
          <p:cNvPr id="51201" name="Comment 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63004100" y="72672575"/>
            <a:ext cx="0" cy="0"/>
          </a:xfrm>
          <a:custGeom>
            <a:avLst/>
            <a:gdLst>
              <a:gd name="T0" fmla="+- 0 17288 17288"/>
              <a:gd name="T1" fmla="*/ T0 w 1"/>
              <a:gd name="T2" fmla="+- 0 3461 3461"/>
              <a:gd name="T3" fmla="*/ 3461 h 1"/>
              <a:gd name="T4" fmla="+- 0 17288 17288"/>
              <a:gd name="T5" fmla="*/ T4 w 1"/>
              <a:gd name="T6" fmla="+- 0 3461 3461"/>
              <a:gd name="T7" fmla="*/ 3461 h 1"/>
              <a:gd name="T8" fmla="+- 0 17288 17288"/>
              <a:gd name="T9" fmla="*/ T8 w 1"/>
              <a:gd name="T10" fmla="+- 0 3461 3461"/>
              <a:gd name="T11" fmla="*/ 3461 h 1"/>
              <a:gd name="T12" fmla="+- 0 17288 17288"/>
              <a:gd name="T13" fmla="*/ T12 w 1"/>
              <a:gd name="T14" fmla="+- 0 3461 3461"/>
              <a:gd name="T15" fmla="*/ 3461 h 1"/>
              <a:gd name="T16" fmla="+- 0 17288 17288"/>
              <a:gd name="T17" fmla="*/ T16 w 1"/>
              <a:gd name="T18" fmla="+- 0 3461 3461"/>
              <a:gd name="T19" fmla="*/ 3461 h 1"/>
              <a:gd name="T20" fmla="+- 0 17288 17288"/>
              <a:gd name="T21" fmla="*/ T20 w 1"/>
              <a:gd name="T22" fmla="+- 0 3461 3461"/>
              <a:gd name="T23" fmla="*/ 3461 h 1"/>
              <a:gd name="T24" fmla="+- 0 17288 17288"/>
              <a:gd name="T25" fmla="*/ T24 w 1"/>
              <a:gd name="T26" fmla="+- 0 3461 3461"/>
              <a:gd name="T27" fmla="*/ 3461 h 1"/>
              <a:gd name="T28" fmla="+- 0 17288 17288"/>
              <a:gd name="T29" fmla="*/ T28 w 1"/>
              <a:gd name="T30" fmla="+- 0 3461 3461"/>
              <a:gd name="T31" fmla="*/ 3461 h 1"/>
              <a:gd name="T32" fmla="+- 0 17288 17288"/>
              <a:gd name="T33" fmla="*/ T32 w 1"/>
              <a:gd name="T34" fmla="+- 0 3461 3461"/>
              <a:gd name="T35" fmla="*/ 3461 h 1"/>
              <a:gd name="T36" fmla="+- 0 17288 17288"/>
              <a:gd name="T37" fmla="*/ T36 w 1"/>
              <a:gd name="T38" fmla="+- 0 3461 3461"/>
              <a:gd name="T39" fmla="*/ 3461 h 1"/>
              <a:gd name="T40" fmla="+- 0 17288 17288"/>
              <a:gd name="T41" fmla="*/ T40 w 1"/>
              <a:gd name="T42" fmla="+- 0 3461 3461"/>
              <a:gd name="T43" fmla="*/ 3461 h 1"/>
              <a:gd name="T44" fmla="+- 0 17288 17288"/>
              <a:gd name="T45" fmla="*/ T44 w 1"/>
              <a:gd name="T46" fmla="+- 0 3461 3461"/>
              <a:gd name="T47" fmla="*/ 3461 h 1"/>
              <a:gd name="T48" fmla="+- 0 17288 17288"/>
              <a:gd name="T49" fmla="*/ T48 w 1"/>
              <a:gd name="T50" fmla="+- 0 3461 3461"/>
              <a:gd name="T51" fmla="*/ 3461 h 1"/>
              <a:gd name="T52" fmla="+- 0 17288 17288"/>
              <a:gd name="T53" fmla="*/ T52 w 1"/>
              <a:gd name="T54" fmla="+- 0 3461 3461"/>
              <a:gd name="T55" fmla="*/ 3461 h 1"/>
              <a:gd name="T56" fmla="+- 0 17288 17288"/>
              <a:gd name="T57" fmla="*/ T56 w 1"/>
              <a:gd name="T58" fmla="+- 0 3461 3461"/>
              <a:gd name="T59" fmla="*/ 3461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710363" y="1665288"/>
            <a:ext cx="1833562" cy="500062"/>
          </a:xfrm>
          <a:custGeom>
            <a:avLst/>
            <a:gdLst>
              <a:gd name="T0" fmla="+- 0 18693 18640"/>
              <a:gd name="T1" fmla="*/ T0 w 5091"/>
              <a:gd name="T2" fmla="+- 0 4834 4625"/>
              <a:gd name="T3" fmla="*/ 4834 h 1390"/>
              <a:gd name="T4" fmla="+- 0 18865 18640"/>
              <a:gd name="T5" fmla="*/ T4 w 5091"/>
              <a:gd name="T6" fmla="+- 0 5376 4625"/>
              <a:gd name="T7" fmla="*/ 5376 h 1390"/>
              <a:gd name="T8" fmla="+- 0 19026 18640"/>
              <a:gd name="T9" fmla="*/ T8 w 5091"/>
              <a:gd name="T10" fmla="+- 0 5665 4625"/>
              <a:gd name="T11" fmla="*/ 5665 h 1390"/>
              <a:gd name="T12" fmla="+- 0 19069 18640"/>
              <a:gd name="T13" fmla="*/ T12 w 5091"/>
              <a:gd name="T14" fmla="+- 0 5202 4625"/>
              <a:gd name="T15" fmla="*/ 5202 h 1390"/>
              <a:gd name="T16" fmla="+- 0 19084 18640"/>
              <a:gd name="T17" fmla="*/ T16 w 5091"/>
              <a:gd name="T18" fmla="+- 0 4747 4625"/>
              <a:gd name="T19" fmla="*/ 4747 h 1390"/>
              <a:gd name="T20" fmla="+- 0 19114 18640"/>
              <a:gd name="T21" fmla="*/ T20 w 5091"/>
              <a:gd name="T22" fmla="+- 0 5083 4625"/>
              <a:gd name="T23" fmla="*/ 5083 h 1390"/>
              <a:gd name="T24" fmla="+- 0 19222 18640"/>
              <a:gd name="T25" fmla="*/ T24 w 5091"/>
              <a:gd name="T26" fmla="+- 0 5591 4625"/>
              <a:gd name="T27" fmla="*/ 5591 h 1390"/>
              <a:gd name="T28" fmla="+- 0 19423 18640"/>
              <a:gd name="T29" fmla="*/ T28 w 5091"/>
              <a:gd name="T30" fmla="+- 0 5665 4625"/>
              <a:gd name="T31" fmla="*/ 5665 h 1390"/>
              <a:gd name="T32" fmla="+- 0 19505 18640"/>
              <a:gd name="T33" fmla="*/ T32 w 5091"/>
              <a:gd name="T34" fmla="+- 0 4834 4625"/>
              <a:gd name="T35" fmla="*/ 4834 h 1390"/>
              <a:gd name="T36" fmla="+- 0 19513 18640"/>
              <a:gd name="T37" fmla="*/ T36 w 5091"/>
              <a:gd name="T38" fmla="+- 0 4625 4625"/>
              <a:gd name="T39" fmla="*/ 4625 h 1390"/>
              <a:gd name="T40" fmla="+- 0 19680 18640"/>
              <a:gd name="T41" fmla="*/ T40 w 5091"/>
              <a:gd name="T42" fmla="+- 0 5667 4625"/>
              <a:gd name="T43" fmla="*/ 5667 h 1390"/>
              <a:gd name="T44" fmla="+- 0 19666 18640"/>
              <a:gd name="T45" fmla="*/ T44 w 5091"/>
              <a:gd name="T46" fmla="+- 0 5998 4625"/>
              <a:gd name="T47" fmla="*/ 5998 h 1390"/>
              <a:gd name="T48" fmla="+- 0 19677 18640"/>
              <a:gd name="T49" fmla="*/ T48 w 5091"/>
              <a:gd name="T50" fmla="+- 0 5593 4625"/>
              <a:gd name="T51" fmla="*/ 5593 h 1390"/>
              <a:gd name="T52" fmla="+- 0 19709 18640"/>
              <a:gd name="T53" fmla="*/ T52 w 5091"/>
              <a:gd name="T54" fmla="+- 0 5707 4625"/>
              <a:gd name="T55" fmla="*/ 5707 h 1390"/>
              <a:gd name="T56" fmla="+- 0 19854 18640"/>
              <a:gd name="T57" fmla="*/ T56 w 5091"/>
              <a:gd name="T58" fmla="+- 0 5988 4625"/>
              <a:gd name="T59" fmla="*/ 5988 h 1390"/>
              <a:gd name="T60" fmla="+- 0 19934 18640"/>
              <a:gd name="T61" fmla="*/ T60 w 5091"/>
              <a:gd name="T62" fmla="+- 0 5739 4625"/>
              <a:gd name="T63" fmla="*/ 5739 h 1390"/>
              <a:gd name="T64" fmla="+- 0 19918 18640"/>
              <a:gd name="T65" fmla="*/ T64 w 5091"/>
              <a:gd name="T66" fmla="+- 0 5607 4625"/>
              <a:gd name="T67" fmla="*/ 5607 h 1390"/>
              <a:gd name="T68" fmla="+- 0 20050 18640"/>
              <a:gd name="T69" fmla="*/ T68 w 5091"/>
              <a:gd name="T70" fmla="+- 0 5644 4625"/>
              <a:gd name="T71" fmla="*/ 5644 h 1390"/>
              <a:gd name="T72" fmla="+- 0 20071 18640"/>
              <a:gd name="T73" fmla="*/ T72 w 5091"/>
              <a:gd name="T74" fmla="+- 0 5866 4625"/>
              <a:gd name="T75" fmla="*/ 5866 h 1390"/>
              <a:gd name="T76" fmla="+- 0 20222 18640"/>
              <a:gd name="T77" fmla="*/ T76 w 5091"/>
              <a:gd name="T78" fmla="+- 0 5924 4625"/>
              <a:gd name="T79" fmla="*/ 5924 h 1390"/>
              <a:gd name="T80" fmla="+- 0 20071 18640"/>
              <a:gd name="T81" fmla="*/ T80 w 5091"/>
              <a:gd name="T82" fmla="+- 0 5747 4625"/>
              <a:gd name="T83" fmla="*/ 5747 h 1390"/>
              <a:gd name="T84" fmla="+- 0 20264 18640"/>
              <a:gd name="T85" fmla="*/ T84 w 5091"/>
              <a:gd name="T86" fmla="+- 0 5731 4625"/>
              <a:gd name="T87" fmla="*/ 5731 h 1390"/>
              <a:gd name="T88" fmla="+- 0 20008 18640"/>
              <a:gd name="T89" fmla="*/ T88 w 5091"/>
              <a:gd name="T90" fmla="+- 0 5596 4625"/>
              <a:gd name="T91" fmla="*/ 5596 h 1390"/>
              <a:gd name="T92" fmla="+- 0 20185 18640"/>
              <a:gd name="T93" fmla="*/ T92 w 5091"/>
              <a:gd name="T94" fmla="+- 0 5551 4625"/>
              <a:gd name="T95" fmla="*/ 5551 h 1390"/>
              <a:gd name="T96" fmla="+- 0 20532 18640"/>
              <a:gd name="T97" fmla="*/ T96 w 5091"/>
              <a:gd name="T98" fmla="+- 0 5445 4625"/>
              <a:gd name="T99" fmla="*/ 5445 h 1390"/>
              <a:gd name="T100" fmla="+- 0 20471 18640"/>
              <a:gd name="T101" fmla="*/ T100 w 5091"/>
              <a:gd name="T102" fmla="+- 0 5702 4625"/>
              <a:gd name="T103" fmla="*/ 5702 h 1390"/>
              <a:gd name="T104" fmla="+- 0 20479 18640"/>
              <a:gd name="T105" fmla="*/ T104 w 5091"/>
              <a:gd name="T106" fmla="+- 0 5895 4625"/>
              <a:gd name="T107" fmla="*/ 5895 h 1390"/>
              <a:gd name="T108" fmla="+- 0 20511 18640"/>
              <a:gd name="T109" fmla="*/ T108 w 5091"/>
              <a:gd name="T110" fmla="+- 0 5405 4625"/>
              <a:gd name="T111" fmla="*/ 5405 h 1390"/>
              <a:gd name="T112" fmla="+- 0 20733 18640"/>
              <a:gd name="T113" fmla="*/ T112 w 5091"/>
              <a:gd name="T114" fmla="+- 0 5416 4625"/>
              <a:gd name="T115" fmla="*/ 5416 h 1390"/>
              <a:gd name="T116" fmla="+- 0 21280 18640"/>
              <a:gd name="T117" fmla="*/ T116 w 5091"/>
              <a:gd name="T118" fmla="+- 0 5165 4625"/>
              <a:gd name="T119" fmla="*/ 5165 h 1390"/>
              <a:gd name="T120" fmla="+- 0 21675 18640"/>
              <a:gd name="T121" fmla="*/ T120 w 5091"/>
              <a:gd name="T122" fmla="+- 0 5122 4625"/>
              <a:gd name="T123" fmla="*/ 5122 h 1390"/>
              <a:gd name="T124" fmla="+- 0 21429 18640"/>
              <a:gd name="T125" fmla="*/ T124 w 5091"/>
              <a:gd name="T126" fmla="+- 0 5337 4625"/>
              <a:gd name="T127" fmla="*/ 5337 h 1390"/>
              <a:gd name="T128" fmla="+- 0 21714 18640"/>
              <a:gd name="T129" fmla="*/ T128 w 5091"/>
              <a:gd name="T130" fmla="+- 0 5300 4625"/>
              <a:gd name="T131" fmla="*/ 5300 h 1390"/>
              <a:gd name="T132" fmla="+- 0 22045 18640"/>
              <a:gd name="T133" fmla="*/ T132 w 5091"/>
              <a:gd name="T134" fmla="+- 0 5257 4625"/>
              <a:gd name="T135" fmla="*/ 5257 h 1390"/>
              <a:gd name="T136" fmla="+- 0 22701 18640"/>
              <a:gd name="T137" fmla="*/ T136 w 5091"/>
              <a:gd name="T138" fmla="+- 0 4908 4625"/>
              <a:gd name="T139" fmla="*/ 4908 h 1390"/>
              <a:gd name="T140" fmla="+- 0 22476 18640"/>
              <a:gd name="T141" fmla="*/ T140 w 5091"/>
              <a:gd name="T142" fmla="+- 0 5429 4625"/>
              <a:gd name="T143" fmla="*/ 5429 h 1390"/>
              <a:gd name="T144" fmla="+- 0 22757 18640"/>
              <a:gd name="T145" fmla="*/ T144 w 5091"/>
              <a:gd name="T146" fmla="+- 0 4784 4625"/>
              <a:gd name="T147" fmla="*/ 4784 h 1390"/>
              <a:gd name="T148" fmla="+- 0 22902 18640"/>
              <a:gd name="T149" fmla="*/ T148 w 5091"/>
              <a:gd name="T150" fmla="+- 0 5154 4625"/>
              <a:gd name="T151" fmla="*/ 5154 h 1390"/>
              <a:gd name="T152" fmla="+- 0 23222 18640"/>
              <a:gd name="T153" fmla="*/ T152 w 5091"/>
              <a:gd name="T154" fmla="+- 0 5408 4625"/>
              <a:gd name="T155" fmla="*/ 5408 h 1390"/>
              <a:gd name="T156" fmla="+- 0 23154 18640"/>
              <a:gd name="T157" fmla="*/ T156 w 5091"/>
              <a:gd name="T158" fmla="+- 0 5540 4625"/>
              <a:gd name="T159" fmla="*/ 5540 h 1390"/>
              <a:gd name="T160" fmla="+- 0 22804 18640"/>
              <a:gd name="T161" fmla="*/ T160 w 5091"/>
              <a:gd name="T162" fmla="+- 0 5551 4625"/>
              <a:gd name="T163" fmla="*/ 5551 h 1390"/>
              <a:gd name="T164" fmla="+- 0 22511 18640"/>
              <a:gd name="T165" fmla="*/ T164 w 5091"/>
              <a:gd name="T166" fmla="+- 0 5530 4625"/>
              <a:gd name="T167" fmla="*/ 5530 h 1390"/>
              <a:gd name="T168" fmla="+- 0 23339 18640"/>
              <a:gd name="T169" fmla="*/ T168 w 5091"/>
              <a:gd name="T170" fmla="+- 0 4834 4625"/>
              <a:gd name="T171" fmla="*/ 4834 h 1390"/>
              <a:gd name="T172" fmla="+- 0 23434 18640"/>
              <a:gd name="T173" fmla="*/ T172 w 5091"/>
              <a:gd name="T174" fmla="+- 0 5297 4625"/>
              <a:gd name="T175" fmla="*/ 5297 h 1390"/>
              <a:gd name="T176" fmla="+- 0 23445 18640"/>
              <a:gd name="T177" fmla="*/ T176 w 5091"/>
              <a:gd name="T178" fmla="+- 0 5477 4625"/>
              <a:gd name="T179" fmla="*/ 5477 h 1390"/>
              <a:gd name="T180" fmla="+- 0 23651 18640"/>
              <a:gd name="T181" fmla="*/ T180 w 5091"/>
              <a:gd name="T182" fmla="+- 0 4823 4625"/>
              <a:gd name="T183" fmla="*/ 4823 h 1390"/>
              <a:gd name="T184" fmla="+- 0 23381 18640"/>
              <a:gd name="T185" fmla="*/ T184 w 5091"/>
              <a:gd name="T186" fmla="+- 0 5101 4625"/>
              <a:gd name="T187" fmla="*/ 5101 h 1390"/>
              <a:gd name="T188" fmla="+- 0 23659 18640"/>
              <a:gd name="T189" fmla="*/ T188 w 5091"/>
              <a:gd name="T190" fmla="+- 0 5345 4625"/>
              <a:gd name="T191" fmla="*/ 5345 h 139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</a:cxnLst>
            <a:rect l="0" t="0" r="r" b="b"/>
            <a:pathLst>
              <a:path w="5091" h="1390" extrusionOk="0">
                <a:moveTo>
                  <a:pt x="0" y="13"/>
                </a:moveTo>
                <a:cubicBezTo>
                  <a:pt x="28" y="77"/>
                  <a:pt x="42" y="138"/>
                  <a:pt x="53" y="209"/>
                </a:cubicBezTo>
                <a:cubicBezTo>
                  <a:pt x="69" y="313"/>
                  <a:pt x="81" y="421"/>
                  <a:pt x="116" y="521"/>
                </a:cubicBezTo>
                <a:cubicBezTo>
                  <a:pt x="144" y="602"/>
                  <a:pt x="187" y="675"/>
                  <a:pt x="225" y="751"/>
                </a:cubicBezTo>
                <a:cubicBezTo>
                  <a:pt x="269" y="839"/>
                  <a:pt x="322" y="918"/>
                  <a:pt x="368" y="1003"/>
                </a:cubicBezTo>
                <a:cubicBezTo>
                  <a:pt x="378" y="1021"/>
                  <a:pt x="381" y="1027"/>
                  <a:pt x="386" y="1040"/>
                </a:cubicBezTo>
                <a:cubicBezTo>
                  <a:pt x="396" y="987"/>
                  <a:pt x="409" y="932"/>
                  <a:pt x="413" y="878"/>
                </a:cubicBezTo>
                <a:cubicBezTo>
                  <a:pt x="420" y="778"/>
                  <a:pt x="425" y="677"/>
                  <a:pt x="429" y="577"/>
                </a:cubicBezTo>
                <a:cubicBezTo>
                  <a:pt x="432" y="498"/>
                  <a:pt x="433" y="418"/>
                  <a:pt x="436" y="339"/>
                </a:cubicBezTo>
                <a:cubicBezTo>
                  <a:pt x="439" y="267"/>
                  <a:pt x="438" y="194"/>
                  <a:pt x="444" y="122"/>
                </a:cubicBezTo>
                <a:cubicBezTo>
                  <a:pt x="446" y="98"/>
                  <a:pt x="448" y="74"/>
                  <a:pt x="450" y="50"/>
                </a:cubicBezTo>
                <a:cubicBezTo>
                  <a:pt x="456" y="186"/>
                  <a:pt x="462" y="322"/>
                  <a:pt x="474" y="458"/>
                </a:cubicBezTo>
                <a:cubicBezTo>
                  <a:pt x="482" y="556"/>
                  <a:pt x="488" y="658"/>
                  <a:pt x="508" y="754"/>
                </a:cubicBezTo>
                <a:cubicBezTo>
                  <a:pt x="523" y="826"/>
                  <a:pt x="543" y="903"/>
                  <a:pt x="582" y="966"/>
                </a:cubicBezTo>
                <a:cubicBezTo>
                  <a:pt x="603" y="999"/>
                  <a:pt x="637" y="1051"/>
                  <a:pt x="669" y="1074"/>
                </a:cubicBezTo>
                <a:cubicBezTo>
                  <a:pt x="719" y="1110"/>
                  <a:pt x="751" y="1079"/>
                  <a:pt x="783" y="1040"/>
                </a:cubicBezTo>
                <a:cubicBezTo>
                  <a:pt x="816" y="1000"/>
                  <a:pt x="825" y="925"/>
                  <a:pt x="831" y="876"/>
                </a:cubicBezTo>
                <a:cubicBezTo>
                  <a:pt x="859" y="656"/>
                  <a:pt x="864" y="431"/>
                  <a:pt x="865" y="209"/>
                </a:cubicBezTo>
                <a:cubicBezTo>
                  <a:pt x="865" y="154"/>
                  <a:pt x="871" y="100"/>
                  <a:pt x="873" y="45"/>
                </a:cubicBezTo>
                <a:cubicBezTo>
                  <a:pt x="873" y="22"/>
                  <a:pt x="873" y="15"/>
                  <a:pt x="873" y="0"/>
                </a:cubicBezTo>
              </a:path>
              <a:path w="5091" h="1390" extrusionOk="0">
                <a:moveTo>
                  <a:pt x="1048" y="913"/>
                </a:moveTo>
                <a:cubicBezTo>
                  <a:pt x="1046" y="956"/>
                  <a:pt x="1042" y="998"/>
                  <a:pt x="1040" y="1042"/>
                </a:cubicBezTo>
                <a:cubicBezTo>
                  <a:pt x="1037" y="1114"/>
                  <a:pt x="1034" y="1185"/>
                  <a:pt x="1032" y="1257"/>
                </a:cubicBezTo>
                <a:cubicBezTo>
                  <a:pt x="1031" y="1296"/>
                  <a:pt x="1029" y="1334"/>
                  <a:pt x="1026" y="1373"/>
                </a:cubicBezTo>
                <a:cubicBezTo>
                  <a:pt x="1024" y="1395"/>
                  <a:pt x="1030" y="1361"/>
                  <a:pt x="1034" y="1339"/>
                </a:cubicBezTo>
              </a:path>
              <a:path w="5091" h="1390" extrusionOk="0">
                <a:moveTo>
                  <a:pt x="1037" y="968"/>
                </a:moveTo>
                <a:cubicBezTo>
                  <a:pt x="1036" y="960"/>
                  <a:pt x="1035" y="952"/>
                  <a:pt x="1034" y="944"/>
                </a:cubicBezTo>
                <a:cubicBezTo>
                  <a:pt x="1048" y="990"/>
                  <a:pt x="1057" y="1036"/>
                  <a:pt x="1069" y="1082"/>
                </a:cubicBezTo>
                <a:cubicBezTo>
                  <a:pt x="1086" y="1150"/>
                  <a:pt x="1103" y="1214"/>
                  <a:pt x="1138" y="1275"/>
                </a:cubicBezTo>
                <a:cubicBezTo>
                  <a:pt x="1157" y="1308"/>
                  <a:pt x="1180" y="1344"/>
                  <a:pt x="1214" y="1363"/>
                </a:cubicBezTo>
                <a:cubicBezTo>
                  <a:pt x="1261" y="1389"/>
                  <a:pt x="1268" y="1338"/>
                  <a:pt x="1278" y="1304"/>
                </a:cubicBezTo>
                <a:cubicBezTo>
                  <a:pt x="1295" y="1244"/>
                  <a:pt x="1295" y="1176"/>
                  <a:pt x="1294" y="1114"/>
                </a:cubicBezTo>
                <a:cubicBezTo>
                  <a:pt x="1293" y="1077"/>
                  <a:pt x="1291" y="1033"/>
                  <a:pt x="1283" y="997"/>
                </a:cubicBezTo>
                <a:cubicBezTo>
                  <a:pt x="1281" y="992"/>
                  <a:pt x="1280" y="987"/>
                  <a:pt x="1278" y="982"/>
                </a:cubicBezTo>
              </a:path>
              <a:path w="5091" h="1390" extrusionOk="0">
                <a:moveTo>
                  <a:pt x="1370" y="937"/>
                </a:moveTo>
                <a:cubicBezTo>
                  <a:pt x="1390" y="962"/>
                  <a:pt x="1404" y="987"/>
                  <a:pt x="1410" y="1019"/>
                </a:cubicBezTo>
                <a:cubicBezTo>
                  <a:pt x="1418" y="1061"/>
                  <a:pt x="1413" y="1106"/>
                  <a:pt x="1418" y="1148"/>
                </a:cubicBezTo>
                <a:cubicBezTo>
                  <a:pt x="1422" y="1180"/>
                  <a:pt x="1422" y="1210"/>
                  <a:pt x="1431" y="1241"/>
                </a:cubicBezTo>
                <a:cubicBezTo>
                  <a:pt x="1441" y="1276"/>
                  <a:pt x="1453" y="1294"/>
                  <a:pt x="1490" y="1302"/>
                </a:cubicBezTo>
                <a:cubicBezTo>
                  <a:pt x="1519" y="1309"/>
                  <a:pt x="1553" y="1302"/>
                  <a:pt x="1582" y="1299"/>
                </a:cubicBezTo>
                <a:cubicBezTo>
                  <a:pt x="1607" y="1297"/>
                  <a:pt x="1625" y="1291"/>
                  <a:pt x="1648" y="1281"/>
                </a:cubicBezTo>
              </a:path>
              <a:path w="5091" h="1390" extrusionOk="0">
                <a:moveTo>
                  <a:pt x="1431" y="1122"/>
                </a:moveTo>
                <a:cubicBezTo>
                  <a:pt x="1463" y="1118"/>
                  <a:pt x="1495" y="1112"/>
                  <a:pt x="1527" y="1111"/>
                </a:cubicBezTo>
                <a:cubicBezTo>
                  <a:pt x="1559" y="1109"/>
                  <a:pt x="1592" y="1108"/>
                  <a:pt x="1624" y="1106"/>
                </a:cubicBezTo>
                <a:cubicBezTo>
                  <a:pt x="1630" y="1106"/>
                  <a:pt x="1637" y="1106"/>
                  <a:pt x="1643" y="1106"/>
                </a:cubicBezTo>
              </a:path>
              <a:path w="5091" h="1390" extrusionOk="0">
                <a:moveTo>
                  <a:pt x="1368" y="971"/>
                </a:moveTo>
                <a:cubicBezTo>
                  <a:pt x="1396" y="956"/>
                  <a:pt x="1421" y="949"/>
                  <a:pt x="1452" y="942"/>
                </a:cubicBezTo>
                <a:cubicBezTo>
                  <a:pt x="1482" y="936"/>
                  <a:pt x="1514" y="925"/>
                  <a:pt x="1545" y="926"/>
                </a:cubicBezTo>
                <a:cubicBezTo>
                  <a:pt x="1565" y="929"/>
                  <a:pt x="1572" y="930"/>
                  <a:pt x="1585" y="931"/>
                </a:cubicBezTo>
              </a:path>
              <a:path w="5091" h="1390" extrusionOk="0">
                <a:moveTo>
                  <a:pt x="1892" y="820"/>
                </a:moveTo>
                <a:cubicBezTo>
                  <a:pt x="1873" y="855"/>
                  <a:pt x="1862" y="892"/>
                  <a:pt x="1852" y="931"/>
                </a:cubicBezTo>
                <a:cubicBezTo>
                  <a:pt x="1839" y="979"/>
                  <a:pt x="1835" y="1028"/>
                  <a:pt x="1831" y="1077"/>
                </a:cubicBezTo>
                <a:cubicBezTo>
                  <a:pt x="1828" y="1120"/>
                  <a:pt x="1825" y="1165"/>
                  <a:pt x="1828" y="1209"/>
                </a:cubicBezTo>
                <a:cubicBezTo>
                  <a:pt x="1829" y="1230"/>
                  <a:pt x="1834" y="1249"/>
                  <a:pt x="1839" y="1270"/>
                </a:cubicBezTo>
              </a:path>
              <a:path w="5091" h="1390" extrusionOk="0">
                <a:moveTo>
                  <a:pt x="1741" y="767"/>
                </a:moveTo>
                <a:cubicBezTo>
                  <a:pt x="1784" y="775"/>
                  <a:pt x="1827" y="777"/>
                  <a:pt x="1871" y="780"/>
                </a:cubicBezTo>
                <a:cubicBezTo>
                  <a:pt x="1918" y="783"/>
                  <a:pt x="1966" y="781"/>
                  <a:pt x="2013" y="783"/>
                </a:cubicBezTo>
                <a:cubicBezTo>
                  <a:pt x="2040" y="784"/>
                  <a:pt x="2066" y="790"/>
                  <a:pt x="2093" y="791"/>
                </a:cubicBezTo>
              </a:path>
              <a:path w="5091" h="1390" extrusionOk="0">
                <a:moveTo>
                  <a:pt x="2540" y="566"/>
                </a:moveTo>
                <a:cubicBezTo>
                  <a:pt x="2573" y="553"/>
                  <a:pt x="2605" y="544"/>
                  <a:pt x="2640" y="540"/>
                </a:cubicBezTo>
                <a:cubicBezTo>
                  <a:pt x="2705" y="533"/>
                  <a:pt x="2769" y="527"/>
                  <a:pt x="2834" y="521"/>
                </a:cubicBezTo>
                <a:cubicBezTo>
                  <a:pt x="2901" y="515"/>
                  <a:pt x="2968" y="504"/>
                  <a:pt x="3035" y="497"/>
                </a:cubicBezTo>
                <a:cubicBezTo>
                  <a:pt x="3111" y="489"/>
                  <a:pt x="3186" y="486"/>
                  <a:pt x="3262" y="489"/>
                </a:cubicBezTo>
              </a:path>
              <a:path w="5091" h="1390" extrusionOk="0">
                <a:moveTo>
                  <a:pt x="2789" y="712"/>
                </a:moveTo>
                <a:cubicBezTo>
                  <a:pt x="2825" y="708"/>
                  <a:pt x="2861" y="708"/>
                  <a:pt x="2897" y="701"/>
                </a:cubicBezTo>
                <a:cubicBezTo>
                  <a:pt x="2956" y="690"/>
                  <a:pt x="3015" y="683"/>
                  <a:pt x="3074" y="675"/>
                </a:cubicBezTo>
                <a:cubicBezTo>
                  <a:pt x="3146" y="665"/>
                  <a:pt x="3219" y="653"/>
                  <a:pt x="3291" y="643"/>
                </a:cubicBezTo>
                <a:cubicBezTo>
                  <a:pt x="3330" y="637"/>
                  <a:pt x="3366" y="634"/>
                  <a:pt x="3405" y="632"/>
                </a:cubicBezTo>
              </a:path>
              <a:path w="5091" h="1390" extrusionOk="0">
                <a:moveTo>
                  <a:pt x="4164" y="167"/>
                </a:moveTo>
                <a:cubicBezTo>
                  <a:pt x="4117" y="194"/>
                  <a:pt x="4087" y="235"/>
                  <a:pt x="4061" y="283"/>
                </a:cubicBezTo>
                <a:cubicBezTo>
                  <a:pt x="4013" y="371"/>
                  <a:pt x="3962" y="451"/>
                  <a:pt x="3924" y="545"/>
                </a:cubicBezTo>
                <a:cubicBezTo>
                  <a:pt x="3889" y="630"/>
                  <a:pt x="3860" y="715"/>
                  <a:pt x="3836" y="804"/>
                </a:cubicBezTo>
                <a:cubicBezTo>
                  <a:pt x="3823" y="853"/>
                  <a:pt x="3813" y="902"/>
                  <a:pt x="3797" y="950"/>
                </a:cubicBezTo>
              </a:path>
              <a:path w="5091" h="1390" extrusionOk="0">
                <a:moveTo>
                  <a:pt x="4117" y="159"/>
                </a:moveTo>
                <a:cubicBezTo>
                  <a:pt x="4145" y="191"/>
                  <a:pt x="4141" y="202"/>
                  <a:pt x="4151" y="243"/>
                </a:cubicBezTo>
                <a:cubicBezTo>
                  <a:pt x="4176" y="347"/>
                  <a:pt x="4192" y="443"/>
                  <a:pt x="4262" y="529"/>
                </a:cubicBezTo>
                <a:cubicBezTo>
                  <a:pt x="4316" y="596"/>
                  <a:pt x="4382" y="639"/>
                  <a:pt x="4453" y="685"/>
                </a:cubicBezTo>
                <a:cubicBezTo>
                  <a:pt x="4498" y="714"/>
                  <a:pt x="4545" y="744"/>
                  <a:pt x="4582" y="783"/>
                </a:cubicBezTo>
                <a:cubicBezTo>
                  <a:pt x="4598" y="800"/>
                  <a:pt x="4621" y="834"/>
                  <a:pt x="4612" y="860"/>
                </a:cubicBezTo>
                <a:cubicBezTo>
                  <a:pt x="4599" y="899"/>
                  <a:pt x="4550" y="904"/>
                  <a:pt x="4514" y="915"/>
                </a:cubicBezTo>
                <a:cubicBezTo>
                  <a:pt x="4453" y="934"/>
                  <a:pt x="4382" y="938"/>
                  <a:pt x="4318" y="939"/>
                </a:cubicBezTo>
                <a:cubicBezTo>
                  <a:pt x="4265" y="940"/>
                  <a:pt x="4217" y="935"/>
                  <a:pt x="4164" y="926"/>
                </a:cubicBezTo>
                <a:cubicBezTo>
                  <a:pt x="4104" y="916"/>
                  <a:pt x="4043" y="907"/>
                  <a:pt x="3982" y="902"/>
                </a:cubicBezTo>
                <a:cubicBezTo>
                  <a:pt x="3944" y="899"/>
                  <a:pt x="3908" y="902"/>
                  <a:pt x="3871" y="905"/>
                </a:cubicBezTo>
              </a:path>
              <a:path w="5091" h="1390" extrusionOk="0">
                <a:moveTo>
                  <a:pt x="4667" y="40"/>
                </a:moveTo>
                <a:cubicBezTo>
                  <a:pt x="4689" y="94"/>
                  <a:pt x="4692" y="150"/>
                  <a:pt x="4699" y="209"/>
                </a:cubicBezTo>
                <a:cubicBezTo>
                  <a:pt x="4709" y="290"/>
                  <a:pt x="4726" y="368"/>
                  <a:pt x="4744" y="447"/>
                </a:cubicBezTo>
                <a:cubicBezTo>
                  <a:pt x="4761" y="522"/>
                  <a:pt x="4779" y="596"/>
                  <a:pt x="4794" y="672"/>
                </a:cubicBezTo>
                <a:cubicBezTo>
                  <a:pt x="4803" y="719"/>
                  <a:pt x="4809" y="764"/>
                  <a:pt x="4810" y="812"/>
                </a:cubicBezTo>
                <a:cubicBezTo>
                  <a:pt x="4810" y="833"/>
                  <a:pt x="4810" y="839"/>
                  <a:pt x="4805" y="852"/>
                </a:cubicBezTo>
              </a:path>
              <a:path w="5091" h="1390" extrusionOk="0">
                <a:moveTo>
                  <a:pt x="5069" y="40"/>
                </a:moveTo>
                <a:cubicBezTo>
                  <a:pt x="5051" y="92"/>
                  <a:pt x="5038" y="150"/>
                  <a:pt x="5011" y="198"/>
                </a:cubicBezTo>
                <a:cubicBezTo>
                  <a:pt x="4980" y="252"/>
                  <a:pt x="4929" y="290"/>
                  <a:pt x="4884" y="331"/>
                </a:cubicBezTo>
                <a:cubicBezTo>
                  <a:pt x="4834" y="376"/>
                  <a:pt x="4774" y="417"/>
                  <a:pt x="4741" y="476"/>
                </a:cubicBezTo>
                <a:cubicBezTo>
                  <a:pt x="4766" y="509"/>
                  <a:pt x="4818" y="531"/>
                  <a:pt x="4855" y="561"/>
                </a:cubicBezTo>
                <a:cubicBezTo>
                  <a:pt x="4917" y="611"/>
                  <a:pt x="4964" y="664"/>
                  <a:pt x="5019" y="720"/>
                </a:cubicBezTo>
                <a:cubicBezTo>
                  <a:pt x="5056" y="754"/>
                  <a:pt x="5068" y="765"/>
                  <a:pt x="5090" y="791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569868" y="1516646"/>
            <a:ext cx="2345532" cy="6487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7565760" y="5321880"/>
              <a:ext cx="1486440" cy="81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42360" y="5234400"/>
                <a:ext cx="153468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7459560" y="5434560"/>
              <a:ext cx="1541880" cy="103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35440" y="5325480"/>
                <a:ext cx="1591560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4606920" y="1117800"/>
              <a:ext cx="1365840" cy="69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92160" y="1019160"/>
                <a:ext cx="138780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" name="Ink 4"/>
              <p14:cNvContentPartPr/>
              <p14:nvPr/>
            </p14:nvContentPartPr>
            <p14:xfrm>
              <a:off x="3213360" y="336960"/>
              <a:ext cx="5018760" cy="6399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00760" y="325800"/>
                <a:ext cx="5046840" cy="642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8218</TotalTime>
  <Words>163</Words>
  <Application>Microsoft Office PowerPoint</Application>
  <PresentationFormat>On-screen Show (4:3)</PresentationFormat>
  <Paragraphs>43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Garamond</vt:lpstr>
      <vt:lpstr>Times</vt:lpstr>
      <vt:lpstr>Wingdings</vt:lpstr>
      <vt:lpstr>Edge</vt:lpstr>
      <vt:lpstr>ANNOUNCEMENTS:</vt:lpstr>
      <vt:lpstr>Work and Energy</vt:lpstr>
      <vt:lpstr>Why work?</vt:lpstr>
      <vt:lpstr>Calculating Work</vt:lpstr>
      <vt:lpstr>PowerPoint Presentation</vt:lpstr>
      <vt:lpstr>The Work-Energy Theorem</vt:lpstr>
    </vt:vector>
  </TitlesOfParts>
  <Company>Synergistic Applications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Peggy Bertrand</dc:creator>
  <cp:lastModifiedBy>BETSY HONDORF</cp:lastModifiedBy>
  <cp:revision>371</cp:revision>
  <cp:lastPrinted>2011-11-14T01:47:44Z</cp:lastPrinted>
  <dcterms:created xsi:type="dcterms:W3CDTF">1998-10-02T03:33:55Z</dcterms:created>
  <dcterms:modified xsi:type="dcterms:W3CDTF">2015-09-29T14:37:41Z</dcterms:modified>
</cp:coreProperties>
</file>