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19T13:32:23.3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621 7640 29 0,'0'0'27'0,"0"0"1"16,21-2-1-16,14-15-22 15,17 3-1 1,10-11 1-16,19 6-1 0,7-12 1 16,22 8-1-16,0-11 1 15,27 13 1-15,0-12-1 16,23 8 0-16,6-7-2 16,17 5 0-16,6-8 0 15,18 6 0-15,17-7-1 16,11 1-1-16,6-9 1 15,14 2-2-15,9-4 1 16,8-4 0-16,0 2 0 0,-8 4 0 16,-13 4 0-1,-8 5-1-15,-14 10 1 16,-15 8-1-16,-25 6 0 16,-15 5 1-16,-18 6-1 0,-11-2 1 15,-16 2-1-15,-17 2 0 16,-16 2 0-16,-18 3 0 15,-13-1 1-15,-19 2-1 16,-19 3 0-16,-27-11 0 16,2 33 0-16,-31-10 1 15,-19-2 0-15,-15 4 0 16,-18 0-1-16,-10 6 0 16,-15-7 0-16,-16 5 1 15,-9-2-1-15,-12 0 0 16,-1 4 0-16,-16 1 1 15,-12 1-1-15,-15 5 0 0,-8 1 0 16,-7 3 0-16,-7 2 0 16,-3 4 0-16,-8-2 0 15,-5-2-1-15,1 6 1 16,8-2-1-16,0 0 2 16,5 4 0-16,1-8-1 15,2 2 0-15,5-2 0 16,11 6 1-16,8-6-2 15,7 2 2-15,13-4-2 16,12-2 1-16,15 6-1 16,17 0 1-16,18-3-2 15,17-5 2-15,17-3-1 16,22-3 1-16,17 3-1 0,18-5 1 16,20-3 0-16,20-6 0 15,17 0 0-15,26 1 0 16,13-7 1-16,23 0-1 15,15-11 0-15,26-2 0 16,17-4 1-16,15-8-1 16,19-5 0-16,15-4 0 15,18-4-1-15,14-4 1 16,17-2 0-16,8-5 0 16,10-3-1-16,11 1 1 15,4-2 0-15,2-3 0 16,-6 5 0-16,-6-3 0 15,-15 5 0-15,-15-3 0 0,-24 9 0 16,-21 1 0-16,-23 6 1 16,-23 2-1-16,-31 3 0 15,-29 5 0-15,-25 5 1 16,-25 8 0-16,-29 7-1 16,-30 11 0-16,-30 1 0 15,-31 7 1-15,-25 7-1 16,-23 1 0-16,-26 1 0 15,-30 5 0-15,-19-5 0 16,-18-1 0-16,-13 0 0 16,-15-1 0-16,-14-1 0 15,-10 9 1-15,-3-1-1 16,-4 0-1-16,-6 0 2 0,2 2-2 16,2 1 1-16,15-1 0 15,8 2 1-15,7-8-2 16,13 4 2-1,16-1-1-15,22-1 0 0,21-4 0 16,21-3 1-16,26-2-2 16,24-5 1-16,32-3-1 15,28-3 1-15,33-20-1 16,31 21 1-16,30-17 0 16,38-6-1-16,28-4 2 15,33-6-2-15,35-5 1 16,36 0-3-16,22-20-10 15,34 11-23-15,22-7 0 0,9-2-2 16,10-1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19T13:32:25.2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19433 8029 29 0,'44'-2'29'0,"-9"-15"2"16,19 11-1-16,15 2-20 15,-9-13 0-15,33 11-2 16,1-21-1-16,35 3-1 15,10-21-1-15,25 3-1 16,14-19 0-16,26 3-1 16,18-11 0-16,17 0-1 0,14-9-1 15,9 5 1 1,8-4-1-16,17 2 0 16,3 0-1-16,3-1 0 15,-4 1 0-15,2 4 0 0,-13 7 0 16,-12 7 0-16,-25 7 0 15,-24 10-1-15,-30 9 1 16,-29 12 0-16,-33 5 0 16,-38 5 1-16,-25 7-1 15,-24 4 1-15,-38-2 0 16,10 21 0-16,-37-4 0 16,-16 6-1-16,-16 4 1 15,-15 10 0-15,-14 3-2 16,-24 6 2-16,-14 0-1 15,-18 0 1-15,-11 0-1 16,-16 0 1-16,-12 4-1 16,-16 0 1-16,-15-2-1 0,-6 4 0 15,-8 3 0-15,-5 3 0 16,-10 7 0-16,-8 8-1 16,-2 0 2-16,-3 7-1 15,5 3 0-15,-3-1 1 16,5 1-1-16,2-3 0 15,19-3 0-15,18-10 1 16,19-2-1-16,23-13 1 16,26-2-1-16,32-10 1 15,29-3-2-15,27-1 2 16,15-5-1-16,24 0-2 16,11-6 2-16,17-2-1 15,10-6 2-15,18 0-3 0,11-5 3 16,15-12-2-16,26-16 1 15,27-5 1-15,24-10-1 16,30-7 1-16,25-8-1 16,30-8 1-16,28-7-1 15,16-6 1-15,15 0-1 16,19-2 0-16,9-6 1 16,8-2-1-16,4-2 0 15,0 3 0-15,-14 5 0 16,-15 6 0-16,-15 7 1 15,-32 12-1-15,-28 9 0 16,-33 11 0-16,-35 8 1 0,-40 5-1 16,-33 9 0-16,-31 8 1 15,-33 6-1-15,-28 7 1 16,-30 4-1-16,-28 8 1 16,-24 5-1-1,-25 12 0-15,-27 6 0 0,-21 7 1 16,-17 7-2-16,-21-1 2 15,-14 4-2-15,-16 4 1 16,-13 2 0-16,-9 1 1 16,-1-3-1-16,2 4-1 15,3 4 1-15,8 3 0 16,19 4 1-16,24 4-2 16,29-5 1-16,39-5-1 0,31-5 1 15,42-16 0-15,50-13-3 16,45-29-4-16,61 4-18 15,28-30-13-15,38-9-1 16,30-9 1-16,32-1-1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19T13:33:14.5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9742 11612 40 0,'0'0'31'0,"0"0"2"16,0 0-2-16,18 2-20 16,-1-19-4-16,29 3 0 15,6-12-2-15,29 3 0 16,16-16 0-16,34 5 0 16,16-8-1-16,18 1-1 15,1-3 0-15,4 6-1 16,-6-1 0-16,-10 9-1 15,-23 5-1-15,-26 7-1 16,-32 9 2-16,-31 13-1 16,-42-4-1-16,-9 36 1 15,-43-1 0-15,-33 7 0 0,-31 8 0 16,-31 7 0-16,-22 7 0 16,-15-3 0-16,-1-3 0 15,14-7 0-15,20-7-1 16,32-13 1-1,43-14-1-15,53-15 0 0,52-13 1 16,48-14 0-16,45-6-1 16,24-1 1-16,20-1 0 15,2 6 0-15,-14 10 1 16,-21 15-1-16,-30 19 0 16,-45 23 1-16,-45 16-1 15,-42 15 2-15,-40 12 0 16,-34 7-1-16,-26 0 1 0,-12 4-1 15,-1-19 0 1,16-12 0-16,22-15-1 16,35-15 0-16,36-18-2 15,33-15 2-15,71-23-2 0,24-10 1 16,30-1 0-16,14-3 0 16,4 7 0-16,-12 7 2 15,-23 15 0-15,-35 23 0 16,-44 18 0-16,-46 24 0 15,-47 16 1-15,-44 14 0 16,-33 1 1-16,-15 6-1 16,-8-8-2-16,18-5 1 15,18-16-1-15,32-17 0 16,40-19-2-16,56-29 1 16,35 0-1-16,53-31 1 15,32-5-1-15,21-9 2 16,9 1-1-16,-7 2 1 0,-14 11 1 15,-34 20 0-15,-43 17 0 16,-52 24 1-16,-56 14-1 16,-39 12 0-16,-34 5 0 15,-14 5 1-15,1-5-3 16,14-21-6-16,34-5-30 16,34-16-1-16,60-19-1 15,19-6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19T13:25:23.3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26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08-19T13:30:48.790"/>
    </inkml:context>
  </inkml:definitions>
  <inkml:trace contextRef="#ctx0" brushRef="#br0">12834 11864 28 0,'2'-39'30'0,"-4"22"1"16,-4-2 1-16,-5-4-10 16,11 23-7-16,-10-27-4 15,10 27-3-15,-4-25 0 16,4 25-2-16,0 0-1 15,6-17 0-15,-6 17-1 16,0 0 0-16,0 0-2 16,0 0 1-16,0 0 0 15,0 0-2-15,0 0 1 16,25 38-1-16,-13-9 0 16,3 9 1-16,3 4-1 15,1 6 0-15,4 2 0 16,0 2 0-16,-2-2 1 0,2 0-1 15,-3-2-1-15,-1-2 1 16,-2-4-1-16,1-6 0 16,-1-3 0-16,-3-4 0 15,-1-8-1-15,-13-21 2 16,29 21-1-16,-29-21 1 16,23 2-1-16,-23-2 1 15,19-4-1-15,-19 4 0 16,0 0 0-16,22-17 0 15,-22 17 0-15,0 0 0 16,25-25 0-16,-25 25 0 16,21-17 0-16,-21 17 0 15,25-20 0-15,-25 20 0 0,25-13 0 16,-25 13 1 0,25-8-1-16,-25 8 0 15,21 0 0-15,-21 0 0 16,18-2-1-16,-18 2-1 0,0 0-5 15,0 0-32-15,0 0-2 16,0 0 1-16,0 0-1 16</inkml:trace>
  <inkml:trace contextRef="#ctx0" brushRef="#br0" timeOffset="7798.1041">7293 15633 5 0,'0'0'15'0,"-8"-18"-1"16,8 18-1-16,0 0-4 15,0 0 0-15,0-17 1 16,0 17-4-16,0 0-1 16,0 0-1-16,0 0-1 15,0 0 0-15,0 0-1 16,0 0 0-16,0 0 0 15,0 0-1-15,0 0 0 16,23-17 0-16,-23 17 1 16,19 0-1-16,-19 0 0 15,29 6-1-15,-11-1 1 16,1-1-1-16,2 2 1 16,2 0 0-16,2 0-1 0,4-3 1 15,0-3 0-15,4 2 0 16,-2-2 0-16,4 4 0 15,-5-4 0-15,5 4-1 16,-2-2 1-16,-2 2 0 16,2 0-1-16,-2-1 0 15,-1 1 1-15,3 0-1 16,2-4 1-16,2 0 0 16,5-2 0-16,4-4 0 15,1-1-1-15,5-1 1 16,4-2-1-16,-2 1 1 15,-2-1 0-15,2 1 0 0,-4-1-1 16,2 2 1-16,-2 1-1 16,4-1 1-16,0-2 0 15,2 3-1 1,-2-1 0-16,2-1 0 0,-2 3 1 16,-2-2-1-16,0 4 0 15,-4 0 0-15,2 3 1 16,3-3-1-16,2 2 0 15,-1 2 0-15,4-2 0 16,2 4 0-16,-2-4 0 16,2 2 0-16,0-2 0 15,-4 2 0-15,-2 0 0 16,1-2 0-16,1-4 0 0,-2 1 0 16,4 3 0-1,0-6 0-15,2 4 0 16,-2 0 0-16,4 2-1 15,-1 0 1-15,1 2 0 0,4-2 0 16,-1 2 0-16,3 0 0 16,5 0 0-16,0-1 0 15,2-1 0-15,3-4 0 16,-3 4 0-16,-2 0 0 16,0 0 0-16,-1 4 0 15,-3 0 1-15,1 0-1 16,-3 0 0-16,3 0 0 15,3-2 0-15,0 0 0 16,2-4 0-16,1-2 0 16,3 2 0-16,0 0 0 15,-2 3-1-15,-4 1 1 16,-1 0 0-16,-5-2 0 0,-5 4 0 16,-2-1 0-16,-6 1 0 15,0-2 0-15,0 0 0 16,0-2 1-16,0-1-1 15,-2 5 0-15,4-4 0 16,-2 4 0-16,5-2 0 16,3 3 0-16,2 1 0 15,1 0 0-15,7 0 0 16,3 2 0-16,4-4 0 16,6 1 0-16,0 1 0 15,4-2 1-15,-1 0-1 16,5 2 0-16,-8 2 0 15,0-1 1-15,-1 1-1 0,-1 2 0 16,-2-2 0-16,0-1 0 16,2-1-1-16,0 0 1 15,2-4 1-15,2 0-2 16,-6-2 2-16,-2 0-1 16,-4-2 0-16,-3 2 0 15,-7 1 0-15,-1-3 0 16,-6 2-1-16,-4-4 1 15,2 2 0-15,0-2 0 16,1 1 0-16,3-1 0 16,2-2 0-16,0 4 0 15,5-1 0-15,1 1 0 16,3 2 0-16,2 0 0 0,3 2 0 16,1 0-1-16,0 0 2 15,4-2-1-15,4 0-1 16,2 0 1-16,1-2 1 15,5 1-1-15,1-3 0 16,5 2 0-16,5 2 0 16,0 0 0-16,0 2 0 15,2-2 0-15,-2 0 0 16,3 0 1-16,-3 2-1 16,2 0 1-16,-4-2-1 15,4 1 1-15,-2-3 0 16,2 0 1-16,4 0 0 0,2 0-1 15,-8-3 1-15,-5 5-1 16,-9-4 1-16,-7 2-1 16,-15-2 0-16,-8 4 0 15,-18-3 0 1,-5 5 0-16,-10-2 0 0,-4 0 0 16,-23 2 0-16,31-8-1 15,-31 8 1-15,23 0-1 16,-23 0 1-16,0 0-1 15,17-4 1-15,-17 4-1 16,0 0 0-16,0 0-1 16,4 21-14-16,-4-21-16 15,-23 16 0-15,4-9-1 0,-8-3 0 16</inkml:trace>
  <inkml:trace contextRef="#ctx0" brushRef="#br0" timeOffset="10376.672">12446 15702 14 0,'0'-17'26'0,"0"17"3"16,0 0-3-16,0 0-9 15,-17-24-5 1,17 24-2-16,0 0-1 15,0 0-2-15,0 0-1 0,0 0 0 16,-19 14 1-16,11 15-2 16,-13 1 1-16,11 16-2 15,-13 2-1-15,8 12-1 16,-7-3 1-16,9-1-3 16,3-8 1-16,4-4-1 15,5-11 0-15,-1-12-1 16,2-21-1-16,0 0-2 15,0 0-6-15,17-16-25 16,-3-14 1-16,-1-14-1 16,8-6 1-16</inkml:trace>
  <inkml:trace contextRef="#ctx0" brushRef="#br0" timeOffset="10704.8244">12445 15644 46 0,'0'0'31'16,"0"0"2"-16,0 0 0 15,-4 19-22-15,4-19-1 16,19 41-3-16,-13-18 0 16,17 15-2-16,-8-5-1 15,12 11-2-15,-7-6 0 16,5 8 0-16,-2-4-1 16,0 1 0-16,-4-1-1 15,-1-4 1-15,-7 1-1 16,-5-5 1-16,-8-3-1 15,-4-6 1-15,-9-8-1 0,-8-6 1 16,-10-9-1-16,-10-7 0 16,-5-3 1-16,-2-4-1 15,-2-1-1-15,2-2 0 16,6 3-2-16,3-5-2 16,22 17-9-16,19 0-21 15,0 0-1-15,-12-19 1 16,29 17-1-16</inkml:trace>
  <inkml:trace contextRef="#ctx0" brushRef="#br0" timeOffset="11032.9921">12809 15913 56 0,'0'0'34'16,"19"-21"0"-16,-19 21 0 15,37 9-24-15,-37-9-2 16,52 27-2-16,-25-10-1 15,16 12-1-15,-3 2-3 0,2-4-1 16,1 1-2-16,-6-12-4 16,11 9-17-16,-15-23-11 15,1-8-2 1,-7-11 1-16,-4-10 0 0</inkml:trace>
  <inkml:trace contextRef="#ctx0" brushRef="#br0" timeOffset="11173.6">13260 15869 61 0,'-46'44'31'16,"-2"13"0"-16,-8 3-1 15,12 11-38-15,9-8-21 0,0-9-2 16,12-6 0-16,6-20-1 16</inkml:trace>
  <inkml:trace contextRef="#ctx0" brushRef="#br0" timeOffset="12251.951">7626 15343 10 0,'6'-33'28'0,"-12"-5"2"16,6 13 0-16,0 25-13 0,-11-34-2 15,11 34 0-15,0 21-3 16,11 27 0-16,-15 5-4 16,16 30 0-16,-10-1-1 15,11 22-3-15,-7-2 0 16,2-3-1-16,-2-12-1 16,0-13-2-16,-5-16 1 15,3-20-1-15,-2-15 0 16,-2-23 0-16,0 0 0 15,14-46 0-15,-7-3 0 16,7-21 1-16,0-12-2 16,1-16 1-16,-2 0 0 15,-1 4 1-15,0 12-2 0,-5 13 2 16,-5 21 0-16,-8 29-1 16,6 19 1-1,-19 46 0-15,6 9-1 16,-3 18 0-16,-1 10 0 0,-1 1-1 15,7 0 0-15,-1-18-8 16,24-1-27-16,-16-19-1 16,10-8-1-16,0-17 0 15</inkml:trace>
  <inkml:trace contextRef="#ctx0" brushRef="#br0" timeOffset="13205.2401">7179 16239 26 0,'-6'-33'22'0,"6"33"-1"16,-2-40-2-16,2 40 0 16,-4-38-3-16,4 38-2 15,0-18-3-15,0 18-1 16,0 0-3-16,-13 37-1 15,-5-12 0-15,7 27-1 16,-7-3-2-16,7 20 1 16,-6 1 0-16,7 6-2 0,0-7 0 15,10-2-1-15,2-9-2 16,4-16 1-16,4-5-3 16,-10-37-2-16,25 28-5 15,-25-28-21-15,15-19-4 16,-7-4-1-16,1 2 1 15</inkml:trace>
  <inkml:trace contextRef="#ctx0" brushRef="#br0" timeOffset="13595.8886">7414 16304 53 0,'0'0'34'0,"18"-6"1"15,-18 6 0-15,-8 44-25 16,-13-13-1-16,11 23-2 16,-11-4-1-16,13 13-2 15,0-5-1-15,8-3-2 16,6-11 0-16,13-19 0 15,5-13-1-15,8-24 1 16,1-11-1-16,2-15 0 0,-6-10 0 16,-2-6 1-16,-8-3 0 15,-9-1-1-15,-8 6 1 16,-8 8-2 0,-6 4 2-16,-7 9-1 0,0 10-2 15,-4 2-2-15,23 19-4 16,-45-4-27-16,45 4-1 15,-25 21-1-15,17 2 0 16</inkml:trace>
  <inkml:trace contextRef="#ctx0" brushRef="#br0" timeOffset="13877.1583">7729 16504 70 0,'13'30'35'0,"-7"3"1"16,-10-2-1-16,6 17-29 16,-12-1-1-16,6 5-1 15,-7 0-2-15,7-2-2 16,0-10-1-16,0-15-3 15,10 2-5-15,-6-27-25 16,0 0-1-16,0 0-1 0,31-23 0 16</inkml:trace>
  <inkml:trace contextRef="#ctx0" brushRef="#br0" timeOffset="14189.6871">8006 16321 74 0,'0'0'36'15,"-13"50"0"-15,-8-21-7 16,5 34-19-16,-9-7-3 16,10 9-2-16,3-5-2 15,12-9-2-15,8-14 0 16,7-14-1-16,10-17 0 15,6-24 0-15,0-12-1 16,-2-5 1-16,-8-13 0 0,-5 0-1 16,-11-5 1-16,-8 5 0 15,-5 3-1-15,-11 9-2 16,5 15-2-16,-15-17-8 16,29 38-23-16,-27-33 0 15,27 33-1-15,0 0 0 16</inkml:trace>
  <inkml:trace contextRef="#ctx0" brushRef="#br0" timeOffset="14455.4968">8218 16074 72 0,'0'0'37'0,"29"29"2"16,-2 1-2-16,-5-1-28 16,18 23-2-16,-11 0-2 15,4 13-1-15,-6 4-1 16,-8 8-2-16,-7 1-3 16,-16-11-8-16,-4 10-27 15,-15-12-2-15,-2-3 1 16,-12-12-2-16</inkml:trace>
  <inkml:trace contextRef="#ctx0" brushRef="#br0" timeOffset="17112.0943">18459 11008 1 0,'0'0'21'0,"-2"27"2"0,2-27-2 16,0 0-8-16,-6 31-2 16,6-31-2-16,6 40-1 15,-6-19-3-15,5 13-1 16,-5-1 0-16,4 11 0 16,-6 2 0-16,6 12-1 15,-6-3-1-15,6 7 0 16,-4 3-1-16,4 2 0 15,0 2 0-15,2 6 1 0,-4-4-1 16,3 2 1-16,-5-6 2 16,2 4-1-1,-2-8 1-15,4 2-1 16,-6-7 0-16,8-2-2 0,-4-6 2 16,4-1-2-16,-2-1-2 15,-1 0 2-15,1-4-2 16,0-1 2-16,-2-1-1 15,0 0 0-15,0-2 1 16,2-1-1-16,-4-3 1 16,4 1 0-16,-2-5-1 15,-1 3 1-15,1-3 0 16,0 1 0-16,-2 1-1 0,4-3 1 16,-4 4 0-1,4-3 0-15,-2-3-1 16,2 4 1-16,2-6 0 15,-3-1 0-15,1-1-1 0,0 4 2 16,-4-4-2-16,2 2 1 16,-2 0-1-16,-2 0 0 15,-2-1 2-15,6 1-2 16,-2 0 2-16,2-2-3 16,4 2 2-16,-2 2-1 15,0-1 0-15,0-3 0 16,-1 4-2-16,-1 0 3 15,-2-2-2-15,2 0 1 16,-4-6-1-16,2-2 1 16,0-19 0-16,2 33 0 15,-2-33 0-15,2 30-1 16,-6-12 1-16,0 3 0 0,1 2 0 16,1 0 0-16,-4 4 0 15,4-6 0-15,-2 2 0 16,2-2 0-16,4 0 0 15,0 2 0-15,-2-23 0 16,6 34 1-16,0-14-2 16,-4-1 1-16,1 2 0 15,-1-4 0-15,4 0 0 16,-6-17 0-16,4 33 1 16,0-10-2-16,-2 0 2 15,4 2-1-15,-6-4 0 16,5 2 1-16,-5-2 0 0,6-2-1 15,-4-1 1-15,-2-18 0 16,4 25-1-16,-4-25 1 16,4 24 0-16,-4-24 0 15,0 27-1-15,0-27 1 16,0 33 0-16,0-33 0 16,-2 27 0-16,2-27-1 15,0 0 0-15,-8 19-2 16,8-19-4-16,0 0-28 15,0 0 0-15,-21-10-3 16,21 10 2-16</inkml:trace>
  <inkml:trace contextRef="#ctx0" brushRef="#br0" timeOffset="19987.5184">19257 9633 25 0,'0'0'27'16,"0"0"0"-16,8-23-8 16,-8 23-1-16,0 0-3 0,0 0-3 15,-14 19-2-15,7 12-2 16,-20 1 0-16,9 22-2 15,-13-6 0-15,10 13-2 16,-2-3 0-16,11-1-2 16,9-7-1-16,14-6 1 15,10-11-2-15,8-14 0 16,8 0 0 62,2-7-1-78,-1-3-2 0,-7-7-1 0,4 14-4 0,-35-16-18 0,23 2-9 0,-23-2 0 0,0 0-1 0</inkml:trace>
  <inkml:trace contextRef="#ctx0" brushRef="#br0" timeOffset="20425.2009">19504 9846 18 0,'0'0'32'0,"2"-23"0"16,-2 23 3-16,0 0-15 15,8-35-3-15,17 50-3 16,-25-15-2-16,27 20-3 16,-27-20-3-16,34 34-1 15,-20-9-1-15,7 8-1 16,-5-5-2-16,-1-1 1 15,-2-6-2-15,-1-1 0 16,0-1-1-16,-12-19 0 0,17 25-3 16,-17-25-4-16,23 7-14 15,-23-7-16 1,10-19 1-16,-8 2 0 16,0-6-1-16</inkml:trace>
  <inkml:trace contextRef="#ctx0" brushRef="#br0" timeOffset="20628.3362">19782 9658 59 0,'-16'21'36'0,"-1"11"2"16,-8 7-2-16,13 16-23 15,-21-12-3-15,18 14-4 16,-12-13-1-1,14 0-4-15,1-5-4 16,12-39-12-16,-15 30-22 0,15-30 0 16,0 0 0-16,0 0 0 15</inkml:trace>
  <inkml:trace contextRef="#ctx0" brushRef="#br0" timeOffset="21362.937">19905 10001 31 0,'0'0'31'16,"0"0"2"-16,4-17-2 15,-4 17-13-15,0 0-4 16,8 23-2-16,-8-23-4 16,-4 30 0-16,4-30-2 15,-4 45-1-15,0-22-2 16,4 2-1-16,-2-4 0 15,2-2-1-15,0-19 0 0,0 21-1 16,0-21 0-16,0 0-1 16,0 0 0-16,16-33 0 15,-7 16 0-15,-1-10 0 16,2 0 0-16,1 0 1 16,1 4-1-16,-3 4 1 15,1 2 0-15,-10 17 1 16,19-19-1-16,-19 19 1 15,18 2 0-15,-18-2 1 16,0 0-1-16,19 30 1 16,-19-30-1-16,2 29 1 15,-2-29-1-15,-2 29 1 16,2-29-2-16,-6 23 1 0,6-23-1 16,0 0-1-16,0 0 0 15,0 0 0-15,0 0 0 16,8-25-1-16,-8 25-1 15,15-29 1-15,-15 29 0 16,24-29 0-16,-24 29 0 16,25-17 1-16,-25 17 0 15,25 2 2-15,-25-2-1 16,23 21 1-16,-23-21 0 16,15 33 0-16,-11-14 0 15,0 0 0-15,-4 0-1 16,0-19-2-16,0 29-3 15,0-29-24-15,0 0-8 0,-19 17 0 16,19-17 0-16</inkml:trace>
  <inkml:trace contextRef="#ctx0" brushRef="#br0" timeOffset="21628.6041">20368 10036 65 0,'19'1'38'0,"-19"-1"0"16,10 18 1-16,7 3-29 0,-17-21-1 16,-13 46-3-16,-1-25-2 15,7 6-2-15,-3 0-3 16,10-27-1-16,-10 36-4 15,10-36-9-15,0 0-23 16,0 0 0-16,0 0 0 16,-9-31 0-16</inkml:trace>
  <inkml:trace contextRef="#ctx0" brushRef="#br0" timeOffset="22144.2637">20530 9671 65 0,'0'0'36'0,"0"0"3"15,0 0-1-15,23 38-26 16,-23-38-2-16,10 50-3 15,-10-21-1-15,8 9-2 16,-5-5-1-16,5 5-2 16,-6-1 0-16,2-5 0 15,-2-7 0-15,2-4-1 0,-4-21 0 16,4 22 0 0,-4-22 0-16,0 0-1 15,0 0 0-15,9-25-1 16,-3 7 1-16,2-7-1 0,3-5 0 15,5-1 1-15,1 2 0 16,4 4 1-16,1 4 0 16,1 4 0-16,-4 7 1 15,0 12 0-15,-19-2 1 16,29 33-1-16,-21-10 1 16,2 10-1-16,-5 1 1 15,-1 1-1-15,0-1 0 16,0-9 0-16,0 2-1 15,0-10-1-15,-4-17-1 16,2 21-3-16,-2-21-7 16,0 0-27-16,0 0-1 15,0 0 0-15,7-28 0 0</inkml:trace>
  <inkml:trace contextRef="#ctx0" brushRef="#br0" timeOffset="22441.2638">20960 9554 59 0,'20'10'38'16,"-1"1"0"-16,4 14 0 0,-2-11-24 15,12 35-4-15,-16-4-2 16,10 12-2-16,-15 3 0 16,1 7-4-16,-7-2 0 15,-4 2-1-15,-8 0-2 16,-9-13-6-16,13 3-32 16,-19-12 0-16,-2-5-1 15,-6-13 0-15</inkml:trace>
  <inkml:trace contextRef="#ctx0" brushRef="#br0" timeOffset="24175.739">18557 14156 12 0,'0'0'24'0,"0"0"-5"16,0 0-2-16,0 0 0 16,0 0-1-16,10 23-3 15,-10-23-2-15,0 0-1 16,0 0-2-16,0 0 0 16,-18 11-1-16,18-11 0 15,0 0-1-15,0 27-1 16,0-27 0-16,-2 25-2 15,2-25 1-15,2 35-1 16,-2-14 0-16,4 11 0 16,-4-3-1-16,4 6 0 0,-2-1 1 15,0 3-2-15,-2-1 1 16,2-1-1-16,-4-1 1 16,4 6-1-16,2-1 0 15,1 3 0-15,-1-2-2 16,4 2 2-16,-2-1-1 15,1 1 0-15,-1-8 0 16,4-7 0-16,-4 0 0 16,-2-6 1-16,1-4-1 15,-3 3 0-15,2-3 1 16,-2 2-1-16,4 0 0 16,-6-1 1-16,0 1-1 15,0-19 1-15,2 32-1 0,-2-32 0 16,2 27 0-16,-2-27 0 15,2 17 0-15,-2-17 0 16,5 22 1-16,-5-22-1 16,2 26 0-16,-2-26 1 15,4 20-1-15,-4-20 0 16,0 17 0-16,0-17 0 16,0 0 1-16,0 0-1 15,0 0-1-15,0 0 1 16,0 0 0-16,-6 19 0 15,6-19 0-15,0 0 0 16,0 0 0-16,0 0 0 0,0 0 0 16,0 0 0-16,0 0 0 15,0 0 0-15,0 0 0 16,0 0 0-16,0 0 0 16,0 0 0-16,0 0 0 15,-17-11 0-15,17 11 0 16,0 0 0-16,0 0 0 15,0 0 0-15,0 0-1 16,0 0 1-16,0 0 0 16,0 0 0-16,0 0 0 15,0 0 0-15,0 0 0 16,0 0 0-16,0 0-1 16,0 0 1-16,0 0 0 0,0 0 0 15,0 0 0-15,0 0-1 16,0 0 1-1,0 0-1-15,0 0 1 16,0 0-1-16,0 0 0 0,0 0 0 16,0 0-1-16,0 0-2 15,0 0-2-15,-8-18-9 16,8 18-22-16,0 0-2 16,-19-7 1-16,19 7 0 15</inkml:trace>
  <inkml:trace contextRef="#ctx0" brushRef="#br0" timeOffset="27066.9671">18136 15880 31 0,'-17'-2'33'0,"17"2"0"15,-31 29 0-15,27 11-17 16,-19-9-4-16,25 23-2 16,-15-8-2-16,20 13-2 15,-3-1-2-15,12 7 1 0,-1-2-2 16,8-3 0-1,-2-12-1-15,6 3 0 16,0-12-1-16,0-12-1 16,-1-10 0-16,-1-7 0 0,0-9-2 15,-25-1-2-15,36-5-2 16,-30-16-6-16,17 13-22 16,-23 8-3-16,0 0 1 15,14-21-1-15</inkml:trace>
  <inkml:trace contextRef="#ctx0" brushRef="#br0" timeOffset="27489.0404">18356 16064 41 0,'0'0'33'0,"2"-19"0"15,-2 19 1-15,25 6-22 16,-25-6-2-16,31 25-1 16,-15-8-1-16,14 18-2 0,-8-3-1 15,12 12-2-15,-7-5 0 16,4 1-2-16,-8-5 1 16,1-5-2-16,-5-7 0 15,-6-6-2-15,-13-17-2 16,0 0-4-16,25 20-13 15,-25-20-16-15,-3-33 0 16,-7 6 0-16,4-3 0 16</inkml:trace>
  <inkml:trace contextRef="#ctx0" brushRef="#br0" timeOffset="27707.7992">18667 15943 37 0,'0'0'36'0,"-6"35"-1"16,-11-6 2-16,1 19-14 16,-13-12-15-16,12 18-1 15,-12-6-3-15,8 4 0 16,0-8-4-16,1-10-4 16,15 10-8-16,-9-21-23 15,10 0-1-15,4-23 0 16,-6 25 0-16</inkml:trace>
  <inkml:trace contextRef="#ctx0" brushRef="#br0" timeOffset="28442.2328">18709 16402 27 0,'0'0'31'0,"0"0"0"15,20-2-9-15,-20 2-2 16,0 0-3-16,0 21-4 0,11 8-3 16,-11-29-3-16,4 50-1 15,-6-25-2-15,6 3-1 16,-4-3-1-16,2-5-1 16,-2-20-1-16,0 21 0 15,0-21-2-15,6-18-1 16,-6 18-1-16,11-46-1 15,3 16 0-15,-7-11 0 16,7 11 1-16,-6-9 0 16,1 18 2-16,-1-2 1 15,-2 4 2-15,-6 19 1 16,0 0 1-16,23-10 1 16,-23 10 0-16,15 25 0 0,-9-5 0 15,6 8 1-15,-8-1-1 16,3 10 0-16,-7-7-1 15,2 3-1-15,-4-8-1 16,2-4 0-16,0-21 0 16,0 0-1-16,0 0 0 15,0 0-1-15,6-25-1 16,2-6 1-16,3-3-1 16,3-3 1-16,7-1-1 15,-2 3 1-15,5 11 0 16,1-1 1-16,-2 5 0 15,-4 19 0-15,-2 2 1 16,-17-1 0-16,20 37 0 0,-15-8-1 16,-5 1 1-16,-3 9 0 15,-3-3-2-15,0-5-1 16,4 7-5-16,2-38-20 16,-13 33-9-16,13-33-1 15,0 0 1-15</inkml:trace>
  <inkml:trace contextRef="#ctx0" brushRef="#br0" timeOffset="28973.5094">19396 16532 43 0,'0'0'33'15,"0"0"1"-15,0 0 0 16,0 0-24-16,8 33-2 0,-18-14-2 16,10 8-2-16,-6 2-3 15,0-8-3-15,8 13-11 16,-7-14-21-1,5-20 0-15,-4 19 0 16,4-19-1-16</inkml:trace>
  <inkml:trace contextRef="#ctx0" brushRef="#br0" timeOffset="29489.3519">19627 16030 41 0,'0'0'36'0,"0"0"0"15,10 27 1-15,-8 13-16 16,-14-15-10-16,18 27-3 0,-12-8-2 16,8 9-2-1,-2-3-2-15,8-2 0 16,4-11 0-16,3-12-1 15,6-12-1-15,8-11 0 0,2-13 0 16,0-12 0-16,0-10 1 16,-2-4-1-16,-8-5 1 15,-4-2-1-15,-9 0 1 16,-12-2-1-16,-11 6 2 16,-8 5-2-16,-4 3 1 15,-4 5-1-15,0 11-2 16,-4-3-5-16,16 29-11 15,-4-10-20-15,23 0-1 16,-27 19 0-16,27-19 0 16</inkml:trace>
  <inkml:trace contextRef="#ctx0" brushRef="#br0" timeOffset="29911.255">19950 15654 73 0,'-2'-23'37'0,"0"6"0"16,2 17-7-16,0 0-20 16,40-2-2-16,-21-2 0 15,22 17-2-15,-2-1 0 16,11 13-4-16,-2 9 2 16,6 14-3-16,-8 12 1 15,-3 12-1-15,-14 9 0 16,-12 11-1-16,-13 6 0 15,-10 2 1-15,-9-4-2 16,-9-8 1-16,-1-15-2 16,-6-18-1-16,12 3-11 15,-8-33-25-15,10-6-1 16,-6-19-1-16,23 0 0 0</inkml:trace>
  <inkml:trace contextRef="#ctx0" brushRef="#br0" timeOffset="34177.5833">8139 14816 14 0,'0'0'13'16,"27"-22"-1"-16,-9 11-2 0,3-6-3 16,8 1-1-16,-2-5 0 15,6 4-4-15,0-6-4 16,7 4-8 0,-9-12-8-16,19 16-1 15,-17-16-1-15</inkml:trace>
  <inkml:trace contextRef="#ctx0" brushRef="#br0" timeOffset="34427.5466">9185 14225 24 0,'21'-27'26'0,"6"6"1"0,-6 0-8 16,0-10-3-1,12 12-5-15,-8-8-3 16,14 14-3-16,-4-5-3 0,5 5-2 16,5 3-2-16,1-5-4 15,4 11-10-15,-4-2-11 16,-7-7 0-16,-1 1-1 16,-11-3 1-16</inkml:trace>
  <inkml:trace contextRef="#ctx0" brushRef="#br0" timeOffset="34599.4161">9978 13912 1 0,'17'-17'14'16,"16"11"5"-16,-6-21 1 16,15 4-11-16,1 0-3 0,5-2-2 15,4 4-5-15,6 4-8 16,5 7-9-16,-9-13-1 15,16 14 0-15</inkml:trace>
  <inkml:trace contextRef="#ctx0" brushRef="#br0" timeOffset="34708.8031">11021 13527 1 0,'23'-16'0'0,"12"14"1"16,-12-2-2-16,2-11 1 15</inkml:trace>
  <inkml:trace contextRef="#ctx0" brushRef="#br0" timeOffset="34865.0614">12038 13122 1 0,'63'-19'0'0,"-7"-8"0"16,-6 2 0-16,2 8 0 16</inkml:trace>
  <inkml:trace contextRef="#ctx0" brushRef="#br0" timeOffset="35099.455">12580 12919 37 0,'46'-10'23'15,"-25"-7"-1"-15,21 11-2 16,-3-4-20-16,11-1-1 16,-2 3 0-16,8 2 0 15,-5 1-2-15,4 3-8 16,5 4-11-16,-15-14 2 15,12 16-2-15,-18-16 2 16</inkml:trace>
  <inkml:trace contextRef="#ctx0" brushRef="#br0" timeOffset="35271.3422">13502 12817 44 0,'19'-2'26'15,"14"8"-1"-15,-12-14 0 16,12-2-22-16,5 5-1 15,7-1-2-15,-1-4-1 16,6 3-1-16,-6-7-8 16,3 1-14-16,14 7-1 15,-14-9 1-15,9 11-2 16</inkml:trace>
  <inkml:trace contextRef="#ctx0" brushRef="#br0" timeOffset="35459.0556">14483 12786 2 0,'21'2'17'0,"20"13"3"16,-14-15 0-16,8-1-10 15,13 2 0-15,-4-8-1 16,6 5-1-16,-1-8-2 16,7 1-3-16,0-3-11 15,5 10-13-15,-11-15-2 16,10 13-1-16,-15-9 0 15</inkml:trace>
  <inkml:trace contextRef="#ctx0" brushRef="#br0" timeOffset="35693.4167">15315 12729 23 0,'0'0'20'0,"32"19"1"16,-12-10-8-16,7 1-4 0,7 3-1 16,5-9-1-16,13 6 0 15,-4-12 1-15,16 12 1 16,-14-14 0-16,16 13-1 15,-14-13-2-15,13 8-2 16,-7-6-2-16,4 2-1 16,-6 0-1-16,-2-2-1 15,-6 2 1-15,-6 0-1 16,-3 4-1-16,-10-6-6 0,0 10-17 16,-8 2-4-1,-21-10 0-15,27 25 1 16</inkml:trace>
  <inkml:trace contextRef="#ctx0" brushRef="#br0" timeOffset="35912.187">16393 12984 27 0,'29'21'24'15,"-12"-21"1"-15,18 6-2 16,3-1-9-16,5-10-6 16,17 10-2-16,-1-7-3 15,15 10 1-15,-3-6-1 16,8 4-1-16,0-4-3 15,-4-2-2-15,1 5-7 16,-20-6-3-16,-2 8 2 16,-22-5-1-16,3 12 0 15,-35-14-8-15,12 26-4 16,-8 3 2-16,-4-29 12 0</inkml:trace>
  <inkml:trace contextRef="#ctx0" brushRef="#br0" timeOffset="36287.2115">17305 13245 36 0,'23'25'28'15,"-2"-18"-2"-15,3 1-2 16,-3-8-7-16,17 9-7 16,-5-5-4-16,17 8-3 15,1-3-1-15,10 1-1 16,3 0 0-16,0-1 0 16,1 1-1-16,-3-3 0 15,-2-1 2-15,-6 0-2 16,-4-2 0-16,-6 3 0 15,-1 1 1-15,-3 4-2 0,1 9 3 16,-5-6-3-16,-1 6 0 16,-8-4 0-16,0 6 2 15,-8 0-2-15,-1-1 0 16,-7-3 1-16,-11-19-2 16,16 25 2-16,-16-25 0 15,19 19 0-15,-19-19-1 16,25 13 2-16,-25-13-1 15,27 14 1-15,-27-14-1 16,27 17-2-16,-27-17-1 16,0 0-9-16,21 19-18 15,-21-19 0-15,0 0-1 0,21-6 1 16</inkml:trace>
  <inkml:trace contextRef="#ctx0" brushRef="#br0" timeOffset="38547.1143">18478 13638 1 0,'0'0'0'0,"0"0"9"15,0 0-3-15,0 0-2 16,0 0 1-16,17 0 2 16,-17 0 2-1,0 0 3-15,0 0-1 0,0 0 1 16,0 0 0-16,0 0-2 15,0 0 0-15,0 0-2 16,0 0-1-16,0 0-1 16,0 0-2-16,0 0 1 15,0 0 0-15,0 0-1 16,0 0 0-16,0 0 0 16,0 0 0-16,0 0 1 15,0 0 0-15,0 0-1 0,0 0 1 16,0 0 0-16,0 0 0 15,-23 15-1 1,23-15 0-16,-27 27-1 16,27-27 0-16,-21 35-1 0,13-16-1 15,6 0 0-15,2-19 0 16,12 27-1-16,-12-27 0 16,27 9 0-16,-10-11 0 15,2-7 0-15,-1-3 1 16,-1-1-1-16,-1-8 0 15,3 0 1-15,-8-2-1 16,-3 2 1-16,-4 1 0 0,-4 20 0 16,0-26 0-16,0 26 0 15,-17-8 0 1,-1 17 0-16,1 7 0 16,-2 3 1-16,-3 6-2 15,3 8 2-15,4-1-2 0,3-3 1 16,8 0-1-16,6-8 1 15,-2-21-1-15,31 19 0 16,-6-27 0-16,10-13-1 16,-2-4 1-16,1-7 0 15,-3-5 0-15,-4-1 0 16,-9-4 0-16,-11 1 0 16,-9 7 2-16,-11 5-1 15,-6 10 1-15,-6 11-2 16,-4 6 1-16,-2 14 1 15,0 7-1-15,2 12 0 16,8 3-1-16,5 3 0 0,5-3-1 16,9-5 2-16,6-4-1 15,7-8 0-15,10-9 0 16,6-6 0-16,6-10 0 16,2-9-1-16,0-4 1 15,-1-8 0-15,-1-9 0 16,-4-3-1-16,-6 3 3 15,-9 3-2-15,-10 5 1 16,-10 9 0-16,-13 5 0 16,-10 18-1-16,-6 15 1 15,-6 10-1-15,3 4 0 16,-1 7 0-16,6-1 0 16,8-3 0-16,14 1-1 0,5-10 2 15,14-8-1-15,-8-17 1 16,40 8-1-16,-7-18-1 15,2-7 0-15,1-12 1 16,1-2 1-16,0-3-2 16,-8-3 2-16,-6 3-1 15,-16 5 1-15,-8 6-1 16,1 23 2-16,-35-8-1 16,4 20-2-16,-6 5 2 15,1 8-2-15,-1 4 2 16,4 5-2-16,6 1 1 15,8 0 0-15,7-11 0 16,8-2 0-16,4-22-1 0,14 30 0 16,-14-30-4-16,37 27-18 15,-37-27-18-15,25 0 0 16,-25 0 0-16,0 0-1 16</inkml:trace>
  <inkml:trace contextRef="#ctx0" brushRef="#br0" timeOffset="42969.707">18775 13596 17 0,'0'0'14'15,"0"0"1"-15,0 0 1 16,0 0 0-16,0 0-1 15,0 0 0-15,0 0-4 16,0 0-1-16,0 0-3 16,11 19 0-16,-11-19-3 15,0 0 1-15,0 0-1 16,0 0-1-16,0 0 1 16,0 0-1-16,0 0 0 15,0 0-1-15,0 0 0 16,0 0 1-16,0 0-2 15,0 0 2-15,0 0-2 16,0 0 1-16,0 0-1 0,0 0 1 16,0 0 0-16,0 0-1 15,20-8 1 1,-3 4 0-16,2-1-1 16,6 1 0-16,2 0 0 0,2 2 0 15,-2 2 0-15,2 2 0 16,-4 0-1-16,2 2 1 15,-5 1-1-15,3 3 1 16,0-2-1-16,2-2 0 16,-2 1 0-16,2-1 0 15,-2 6 0-15,-4 1 1 16,2-3-1-16,-3 4 0 0,-20-12 1 16,25 30-1-1,-16-13 0-15,-3 1 0 16,-6-18 0-16,10 32 0 15,-10-12 0-15,-6 3 1 0,-6 3-1 16,-3 9 1-16,-8-4 0 16,-4 7 1-16,-2-2-1 15,-2 5 1-15,-2-3-1 16,4 0 1-16,0-3-1 16,6-4 0-16,0 1 0 15,8 3 0-15,-3-3 0 16,9 3 0-16,1-1-1 15,8-3 1-15,8-2-1 16,5-6 0-16,6-4 0 16,5-7 0-16,1-7 0 15,5-1-1-15,-3-6 1 16,0-2 0-16,-3 1 0 0,-7-3 0 16,-17 6 0-16,19 11 0 15,-19-11 0-15,0 27 0 16,-4-10 0-16,1 5-1 15,-3-1 3-15,4 4-3 16,4-4 2-16,6-2-2 16,-8-19 2-16,30 29-2 15,-5-14 2-15,4-2 0 16,2 3-1-16,2 5 0 16,-2-2-1-16,-4 6 2 15,-8-2-1-15,-9 6 0 16,-14 5 0-16,-13 7 1 15,-18 1-1-15,-11 2 2 0,-10 0-1 16,-4-2 0-16,-4-1 0 16,1-3 0-16,5-9-1 15,8-8 0-15,11-6-2 16,8-13-1-16,12 2-3 16,-6-21-12-16,25 17-21 15,-21-21-1-15,21 21 0 16,-8-31 0-16</inkml:trace>
  <inkml:trace contextRef="#ctx0" brushRef="#br0" timeOffset="43829.141">19593 14144 54 0,'0'0'34'16,"0"0"1"-16,5-29-7 15,-5 29-12-15,0 0-4 0,0 35-2 16,0-35-3-16,-9 44 0 16,3-19-3-16,6 6-1 15,0-2-1 1,6 1 0-16,2-5-1 15,1-2 0-15,3-4-1 0,3-1 1 16,-15-18-1-16,33 15 0 16,-16-15 0-16,8-8 1 15,0-3-1-15,1-12 0 16,1 0 0-16,-2-8 0 16,-6 4 0-16,0 4 0 15,-5 2 1-15,-14 21 0 16,11-19 0-16,-11 19 0 15,-2 19 0-15,0 4 1 16,1 8-1-16,2 9 1 16,-1 8-1-16,4 6-1 15,-2 1 3-15,4 7-3 0,0 1 1 16,-2-2 0-16,0-5 0 16,-1-4-1-16,-1-6 2 15,0-6-1-15,2-7-1 16,-2-8 1-16,0-6 0 15,-2-19-1-15,4 21 1 16,-4-21 0-16,0 0-1 16,0 0 0-16,0 0 0 15,0 0-1-15,0 0-1 0,0-17-2 16,0 17-5 0,-12-25-32-16,12 25 0 15,-23-33-1-15,6 20 0 16</inkml:trace>
  <inkml:trace contextRef="#ctx0" brushRef="#br0" timeOffset="46345.1313">19984 13239 35 0,'23'-12'31'0,"-23"12"-1"16,0 0-7-16,0 0-3 0,6-23-3 16,-6 23-5-16,0 0-3 15,0 0-1-15,-15 23-3 16,7-2 0-16,-11-3 0 16,5 16-2-16,-5 3 2 15,5 9-2-15,-1 2 0 16,7 2-2-16,4-6 2 15,8 2-2-15,4-4 0 16,6-4 0-16,3-7-1 0,4-6 1 16,0-10 0-1,2-1 0-15,-3-5-1 16,-1-5 1-16,-19-4 0 16,27 6 0-16,-27-6 0 0,21-6 0 15,-21 6-1-15,0 0 0 16,20-2 1-16,-20 2-1 15,0 0 0-15,0 0 0 16,17 8 0-16,-17-8 0 16,0 0 0-16,0 0 0 15,4 21-1-15,-4-21-1 16,0 0-2-16,0 0-3 16,11 25-9-16,-11-25-23 15,0 0 0-15,14-23-1 16,-14 23 1-16</inkml:trace>
  <inkml:trace contextRef="#ctx0" brushRef="#br0" timeOffset="46814.1218">20225 13406 18 0,'0'0'30'0,"-2"-21"2"16,2 21-5-16,0 0-5 16,0 0-5-16,0 0-1 15,0 0-3-15,0 0-4 16,0 0-1-16,16 28-2 16,-16-28-1-16,35 39-1 15,-12-22 0-15,10 12-2 16,-3-4 0-16,5 4-1 15,-2-3-1-15,-6 1 0 0,-4 0 0 16,-4-10 0-16,-7 3-1 16,-12-20 0-16,10 21-3 15,-10-21-3-15,0 0-7 16,-18-4-24-16,18 4 0 16,-25-27 0-16,25 27 0 15</inkml:trace>
  <inkml:trace contextRef="#ctx0" brushRef="#br0" timeOffset="47126.6363">20534 13291 56 0,'0'0'35'15,"0"0"0"-15,-10 26 1 16,-9-18-20-16,4 23-8 16,-20-4 0-16,8 15-2 15,-12 0-1-15,7 6-2 16,-5 0 1-16,8-2-3 16,2-6-1-16,10-9 0 15,5-4-3-15,12-27-2 16,-12 32-11-16,12-32-21 15,0 0-1-15,-9-17 0 0,9 17 0 16</inkml:trace>
  <inkml:trace contextRef="#ctx0" brushRef="#br0" timeOffset="48361.1034">20675 13546 26 0,'0'0'33'15,"9"-25"-1"-15,-9 25 3 16,0 0-16-16,0 0-4 0,0 0-4 15,0 0-3-15,8 34-1 16,-8-34-3-16,-4 43 1 16,-2-19-2-16,8 11 1 15,-2-10-3-15,2 6 1 16,-2-6 0-16,4 0-1 16,-2-6 0-16,-2-19-1 15,6 23 0-15,-6-23-1 16,0 0 0-16,0 0-1 15,0 0-1-15,0 0-2 16,8-21-1-16,-16-2-3 16,8 23-2-16,-4-46-1 15,14 28-1-15,-22-22 1 0,20 17 4 16,-14-10 2-16,6 10 5 16,0-2 2-16,-4-1 5 15,4 26 2-15,0-33 4 16,0 33-1-16,2-17-1 15,-2 17-1-15,0 0 0 16,14 19-1-16,-14-19-2 16,9 34 0-16,-3-12-2 15,8 8 0-15,-3-3-2 16,5 6 1-16,-5-6-3 16,5-6 1-16,-3-2 0 15,-13-19-1-15,21 23-1 16,-21-23 1-16,20 6-1 0,-20-6-1 15,17-18 0-15,-11-1-1 16,1 2-1-16,-3-12 0 16,4 0 1-16,-8-7-1 15,2 5 2-15,-4-1-1 16,4 3 3-16,-2 4-2 16,0 4 4-16,0 21-1 15,0-25 1-15,0 25 1 16,0 0-1-16,0 0 2 15,0 0-1-15,19 29 1 16,-17-4-1-16,4 9 0 16,-4 3-1-16,4 5 0 15,-4-2-1-15,1 2 0 0,-1-5-1 16,2-9 0-16,2-5-1 16,-6-23-2-1,15 25-4-15,-15-25-13 16,0 0-19-16,18-26 1 0,-18 26-2 15,15-29 1-15</inkml:trace>
  <inkml:trace contextRef="#ctx0" brushRef="#br0" timeOffset="49330.1065">21286 13573 65 0,'0'0'37'16,"0"0"-1"-16,12 17-7 16,-8 12-16-16,-18-12-7 0,10 16-1 15,-3-3-3-15,-1-1-4 16,6 6-5-16,-14-18-23 16,15 0-6-16,1-17 0 15,0 0-1-15</inkml:trace>
  <inkml:trace contextRef="#ctx0" brushRef="#br0" timeOffset="50299.2118">21429 13321 9 0,'0'0'29'0,"0"0"3"0,0 0-1 15,19-5-9-15,-19 5-4 16,0 0-2-1,0 0-4-15,-11 28-3 16,11-28 0-16,-12 39-4 0,4-16 1 16,10 9-3-16,-2-3-1 15,8 0-1-15,4-6 0 16,3-2-2-16,6-11 0 16,2-3 1-16,6-12-2 15,2-11 1-15,2-3 1 16,-2-6-2-16,0-4 0 15,-4-1 1-15,-2 5-1 16,-4-6 1-16,-8 10 0 16,-3 2 2-16,-10 19-2 15,4-23 2-15,-4 23 1 16,0 0 0-16,-17 3 0 16,17-3 0-16,-16 35 2 0,12-6-2 15,-1 5 2-15,5 12-2 16,0 0 0-16,5 8 0 15,1 2 0-15,6 1-1 16,1 7-1-16,1-1 1 16,1-2-1-16,-1 1 1 15,1-5-1-15,-3-3 1 16,-1-6-1-16,-1-6 1 16,-2-13-1-16,-3-6 0 15,-5-23-1-15,4 19 1 16,-4-19-1-16,0 0-2 15,-21-2 1-15,0-9-2 16,0 3 0-16,-14-13-3 0,10 15-4 16,-22-11-26-16,17 3-1 15,-3-5 0-15,10 4 1 16</inkml:trace>
  <inkml:trace contextRef="#ctx0" brushRef="#br0" timeOffset="51033.6376">22033 12963 59 0,'0'0'35'0,"9"-20"2"16,-3 3-8-16,13 21-15 16,-19-4-3-16,18 0-2 15,-18 0-2-15,23 36-1 16,-12-7-2-16,9 15 0 16,-5 6-1-16,3 12 0 15,-7 9 0-15,-3 3-1 16,-4 3 0-16,-4-2-2 15,-4-2 0-15,-6-10-2 0,4 4-6 16,-13-25-32 0,8-3-1-16,-9-18 1 15,-1-2-1-15</inkml:trace>
  <inkml:trace contextRef="#ctx0" brushRef="#br0" timeOffset="55097.2157">8724 14607 44 0,'0'0'34'0,"0"0"0"15,4-18 1-15,-8-5-17 16,4 23-6-16,0 0-4 16,33 4-1-16,-33-4-2 15,29 4 0-15,-12 4-1 16,14 11 0-16,-2 11 1 16,7 13-3-16,1 3 1 15,4 11-2-15,1 3 0 16,-2 9 0-16,-3 4-1 15,-6 7 2-15,-8-11-3 16,-7 6 2-16,-11-8-1 16,-5-2 1-16,-5-5 0 0,-7-10-1 15,0-10 0-15,-1-13 0 16,3-6 1 0,10-21-1-16,-17 17-2 15,17-17 0-15,0 0-5 0,-17-25-23 16,17 25-9-16,-10-21-1 15,10 21 0-15</inkml:trace>
  <inkml:trace contextRef="#ctx0" brushRef="#br0" timeOffset="55737.9529">9621 14626 39 0,'19'-29'35'0,"-19"29"1"15,0 0 1-15,17-10-11 16,-36 10-12-16,17 31-5 16,-19 0-1-16,11 15-3 15,-7 6 0-15,5 9-2 16,5 4-1-16,5 6-1 16,9-4 0-16,9-7 0 15,7-12-1-15,10-16 0 16,5-13 0-16,5-20 0 15,3-13 0-15,2-17 0 16,-3-11 0-16,-7-13 0 16,-7-13 1-16,-10 1-2 0,-11 2 1 15,-8 4 0-15,-12 7 0 16,-9 2 1-16,-2 6-1 16,-4 8 0-16,-2 15-2 15,0 6 0-15,9 11-4 16,-11-8-7-16,29 14-25 15,-34 18-1-15,20 3 0 16,-5-2 0-16</inkml:trace>
  <inkml:trace contextRef="#ctx0" brushRef="#br0" timeOffset="55987.9655">9524 14927 78 0,'0'0'38'16,"2"17"0"-16,-2-17 0 16,23-6-29-16,6 1-4 15,0-9-1-15,12-3-1 16,1-4-3-16,1-6-5 15,13 14-32-15,-24-5-1 16,-1 11 0-16,-31 7-1 0</inkml:trace>
  <inkml:trace contextRef="#ctx0" brushRef="#br0" timeOffset="73678.9745">7607 14940 27 0,'0'0'25'0,"-21"14"-5"16,21-14 1-16,0 0-10 15,0 0-1-15,0 0-3 16,0 0-1-16,0 0 0 0,0 0 0 16,0 0 0-16,0 0-2 15,31-16 0-15,-31 16-1 16,38-15 0-16,-15 3 0 16,10 1-2-16,4-2 1 15,9-9-2-15,4-2 2 16,8-3-2-16,6-6 2 15,5 0-1-15,3 1 0 16,-1 1 0-16,-4 0 0 16,1 10 1-16,-4 0-1 15,-3 6 1-15,-9 0-2 16,-1 3 0-16,-5 1 1 16,-4 3-1-16,-7 0 0 0,-6 2 0 15,-6 1 0-15,-6 1 1 16,-17 4 0-1,0 0-1-15,0 0 0 16,0 0 1-16,0 0-1 0,-32 17 0 16,7-5 1-16,-6 1-1 15,-8 4 2-15,-3 3-2 16,-5-1 1-16,-5 0-1 16,-4 2 2-16,-3 0-2 15,-7-2 1-15,0 8-1 16,-3-4-1-16,-2 4 2 15,-3 0-1-15,5 2 2 16,0 1-2-16,9-1 2 0,6-2-2 16,11-6 1-16,5-4 0 15,13-1-1 1,3-5 1-16,22-11-1 16,-25 14 0-16,25-14 0 0,-19 5 1 15,19-5-1-15,-21 0 1 16,21 0-1-16,-19 0 0 15,19 0 1-15,0 0-1 16,0 0 1-16,0 0-1 16,0 0 1-16,34-27-1 15,-1 10 0-15,13-6 0 16,14-13 1-16,21-6 0 0,19-8 0 16,14-4-1-1,15-7 1-15,10-3 0 16,4-1 0-16,-2 0 0 15,-6 9 0-15,-19 6-1 16,-20 6 1-16,-15 2 0 0,-15 11 0 16,-22 6-1-16,-11 4 0 15,-14 10 0-15,-19 11 0 16,0 0-1-16,0 0 1 16,0 0 1-16,-21 11-1 15,4 3-1-15,-3 3 1 16,3-4 0-16,-2 3-1 15,-1-7 1-15,20-9-1 16,-31 20 1-16,14-13-1 16,-2 3 2-16,0 1-1 15,-3-1 0-15,-3 5 0 16,-2 3 0-16,-9 1 0 0,-7 6 0 16,-3 0 0-16,-10 3-1 15,-8 1 1-15,-9 4 1 16,-12 1-2-16,-7 5 2 15,-7 3-1-15,-1 0 0 16,0 0-1-16,1 0 1 16,9-3 0-16,12-3 0 15,15-5 0-15,14-8-1 16,17-6 1-16,12-5 0 16,20-12 1-16,0 0-1 15,0 0 0-15,25-16 0 16,2 1 0-16,12-10 1 15,11-6-1-15,16-7 0 0,17-6 0 16,15-4 0-16,6-4 0 16,8 4-1-16,-8 0-3 15,4 21-6-15,-29-1-27 16,-5 12 2-16,-24 1-3 16,-12 7 1-16</inkml:trace>
  <inkml:trace contextRef="#ctx0" brushRef="#br0" timeOffset="74663.5477">8942 13993 29 0,'0'0'31'15,"-23"0"2"-15,23 0 0 16,-22 7-12-16,5-14-8 0,17 7-3 16,0 0-3-16,0 0-1 15,0 0-1-15,0 0-2 16,25 13 0-16,0-11-1 15,4-2 0-15,12-2 0 16,5-4 0-16,4 3-1 16,-2-3-1-16,1 2 1 15,-11 4 0-15,-3 4 0 0,-12 7 1 16,-10 14-1-16,-13 4 0 16,-9 9 0-1,-5 1 1-15,-3 1-1 16,-6 4 0-16,0-2 0 15,0-3 0-15,-1-7 0 0,-1-7 0 16,8 0 0-16,-4-2 0 16,3-4 0-16,3-1-1 15,15-18 0-15,-23 19 1 16,23-19-1-16,0 0 0 16,0 0 0-16,0 0 1 15,0 0-2-15,0 0 2 16,0 0-1-16,0 0 0 0,13-23 0 15,-13 23 0-15,18-25 0 16,-9 4 0 0,5-4 1-16,1-8-2 15,3-1 2-15,3-3-1 0,0-3 0 16,2 2 0-16,-2-1 0 16,-1 9 0-16,-1 5-1 15,-4 0 1-15,3 4 0 16,-1-1 0-16,2 3-1 15,1-4 2-15,-1 2-1 16,0 0 0-16,-1 2 0 16,-18 19 0-16,27-27 0 15,-27 27 0-15,0 0 0 16,7-17 0-16,-7 17-1 16,-21 0 1-16,21 0 1 15,-38 6-2-15,9 1 2 16,-8 3-1-16,-7 1 0 0,-3 5 0 15,-5 1 1-15,-2-2-1 16,0-1-1-16,6-3 0 16,-2-13-6-16,25 12-31 15,-10-20 0-15,12 8-1 16,0-7-1-16</inkml:trace>
  <inkml:trace contextRef="#ctx0" brushRef="#br0" timeOffset="75569.8698">7522 14119 57 0,'0'0'34'16,"-15"-34"0"-16,15 34-8 16,-12-35-10-16,12 35-4 15,16-32-3-15,1 22-2 0,-17 10-1 16,31-11-2-16,-14 11 0 15,4 15-1-15,1 4-1 16,3 10 0 0,0 3-1-16,4 7 0 0,-2-5 0 15,6-1-1-15,-5-6 0 16,1-6 0-16,-5-6 1 16,1-7-1-16,-8-6 1 15,-17-2-1-15,25-14 0 16,-25 14 1-16,8-32-1 15,-8 7 1-15,-2-2-1 16,2-4 0-16,-2-3 0 16,2 3 0-16,0 2-1 15,0 4-1-15,0 25-2 16,2-36-4-16,-2 36-17 16,0 0-14-16,27 6 0 15,-27-6-1-15,23 15 1 0</inkml:trace>
  <inkml:trace contextRef="#ctx0" brushRef="#br0" timeOffset="75788.6393">8161 14056 75 0,'0'0'37'16,"21"23"-2"-16,-8 4 0 15,-13-8-28-15,14 12-1 16,-14-1-2-16,2 3-2 16,-2 0-4-16,0-33-6 0,4 38-26 15,-4-38-3-15,0 0 1 16,0 0-1-16</inkml:trace>
  <inkml:trace contextRef="#ctx0" brushRef="#br0" timeOffset="78195.3249">7680 17181 16 0,'-21'0'10'15,"21"0"1"-15,-23 5-2 16,23-5 0-16,-23 6-1 16,23-6-1-16,-29 8-1 15,12-6 1-15,17-2-1 16,-35 11 1-16,17-1 0 16,-9-8 1-16,10 9 0 15,-12-11-1-15,29 0 0 0,-40 4-1 16,40-4 1-16,-27-2-1 15,27 2 0-15,0 0 0 16,0 0-1-16,13-17 0 16,14 13-1-16,4-4 0 15,15 3 0-15,10-3-1 16,19 2 0-16,14-5-1 16,19 1 0-16,10-1-1 15,11-1 1-15,4-1-2 16,6 1 2-16,-10 1-2 15,-13 1 1-15,-18 1-1 16,-19 3 1-16,-17 0-1 16,-15 2 0-16,-15 2-1 0,-32 2-1 15,31-5-1-15,-31 5-4 16,0 0-2-16,2-29-12 16,-2 29-13-16,0 0-2 15,-8-18 2-15,8 18 0 16</inkml:trace>
  <inkml:trace contextRef="#ctx0" brushRef="#br0" timeOffset="78539.4136">8849 16868 54 0,'-25'-13'32'15,"25"13"2"-15,0 0 0 16,0 0-21-16,-6-18-2 15,24 26-3-15,-18-8-2 16,42 12-2-16,-9-3-1 16,15 8-1-16,6-1 0 15,4 3-1-15,0-2 0 16,0 2 0-16,-8-1-1 16,-12 1 0-16,-12 0 1 15,-21-2 0-15,-16 2 0 16,-12 4 0-16,-12-3 2 15,-4 1-2-15,-3-4 1 16,3-2-1-16,7-5 1 0,6-4-4 16,9-1-2-16,-2-16-21 15,19 11-12-15,0 0-1 16,-18-14 0-16,18 14-1 16</inkml:trace>
  <inkml:trace contextRef="#ctx0" brushRef="#br0" timeOffset="79351.9645">7848 17574 32 0,'0'0'28'16,"0"-23"2"-16,0 23 1 15,25-27-16-15,14 31-3 16,-14-12-1-16,21 20-1 16,-13-8-2-16,13 20 0 0,-11-4-2 15,5 8-1 1,-9-3-1-16,6 6-1 15,-6-2-1-15,-2-2 0 16,-2-4-1-16,-2-6 0 0,-2-7 0 16,-4 1 0-16,-1-1 0 15,-18-10-1-15,21 7 1 16,-21-7-1-16,0 0 1 16,0 0 0-16,0 0-1 15,0 0 0-15,17-21 0 16,-17 21 1-16,4-32-1 15,-2 5 0-15,-2 0 0 16,2-4 0-16,0-1 1 16,0-5-1-16,2-1 0 15,0-1 0-15,3 1 0 16,5 4 0-16,1 1 0 16,3 4 0-16,1 4-1 0,-3 2-1 15,-14 23-3-15,19-32-6 16,-2 30-26-16,-17 2 1 15,0 0-2-15,0 0 0 16</inkml:trace>
  <inkml:trace contextRef="#ctx0" brushRef="#br0" timeOffset="79805.121">8606 17683 40 0,'0'0'31'0,"25"-17"0"0,-25 17 2 16,23-6-18-16,6 22-2 15,-29-16-4-15,39 38 0 16,-22-19-2-16,6 14-2 15,-7-6-1-15,3 5-1 16,-7-9-2-16,-1 0 0 16,-1-4-1-16,-10-19-3 15,0 0-2-15,0 0-12 16,23-7-16-16,-25-18-3 16,10 6 1-16,-6-12-1 15</inkml:trace>
  <inkml:trace contextRef="#ctx0" brushRef="#br0" timeOffset="79945.7486">8801 17658 55 0,'-27'14'31'0,"0"11"0"16,-4-2-1-16,6 13-23 0,-4 2-20 16,8-5-15-16,0-2-1 15,13-8-3-15,8-23-1 16</inkml:trace>
  <inkml:trace contextRef="#ctx0" brushRef="#br0" timeOffset="81633.521">9526 16709 19 0,'-15'21'28'16,"15"-21"-3"-16,-14 23-2 15,-5-25-1-15,19 25-3 16,-23-27-2-16,23 23-4 16,-21-21-3-16,21 2-2 15,-22 8-2-15,22-8 0 16,-21-2-1-16,21 2 0 15,-19-27-2-15,11 4 0 16,0-9-1-16,8-9 1 16,-1-12-2-16,8-9 0 15,3-9 0-15,1-7 0 0,5-1 0 16,-3 0-1-16,3 5 2 16,-7 5-1-16,1 3 0 15,-4 13 0 1,-4 5 0-16,0 7-1 0,-4 9 1 15,0 5 0-15,0 4-1 16,0 4 1-16,2 19-1 16,-6-27 1-16,6 27-1 15,0 0 1-15,0 0-2 16,0 0 1-16,0 0 0 16,0 0 0-16,0 0 0 15,0 0-1-15,0 0 1 16,-11-17 0-16,11 17 1 0,0 0-1 15,0 0 0-15,0 0 0 16,-12-18 1 0,12 18-1-16,0 0 0 15,0 0 0-15,-17-3-1 0,17 3 2 16,0 0-1-16,0 0 0 16,0 0 1-16,-20 5-1 15,20-5 1-15,-21 16 0 16,21-16 0-16,-34 30-2 15,14-9 2-15,-3 4-1 16,-2 2 0-16,-2 0 0 16,2 0 0-16,0-2 0 15,6-4 0-15,1-2 0 16,18-19 0-16,-23 16 1 16,23-16-1-16,10-18-1 15,7-3 0-15,6-10 2 0,4-5-1 16,6-8 0-16,-2-4 0 15,2 4 0-15,-6-2 0 16,-4 7 1-16,-8 5-1 16,-1 7 0-16,-5 4 0 15,-9 23 0-15,10-23 0 16,-10 23 0-16,0 0 0 16,-2 29 0-16,0-8 0 15,2 6 0-15,4 5-1 16,2-1 0-16,7 5-2 15,1-13-3-15,19 12-8 16,-8-22-27-16,11 5 1 16,-9-13-1-16,4 3 1 0</inkml:trace>
  <inkml:trace contextRef="#ctx0" brushRef="#br0" timeOffset="82274.1768">9694 15995 24 0,'0'0'31'16,"10"-27"0"-16,-10 27 2 15,0 0-16-15,11-38-2 16,-11 38-2-16,12-17-1 16,-12 17-3-16,0 0-1 0,21-12-1 15,-21 12-1-15,0 0-1 16,0 0-1-16,0 0-2 16,0 0 0-16,19 29 0 15,-19-29-1-15,6 38 1 16,-4-11-2-16,0 2 1 15,2 2-1-15,0-3 1 16,0 1-1-16,1-4 0 16,3-6 0-16,-8-19-1 15,21 18 2-15,-21-18-2 16,23 2 2-16,-23-2-1 16,24-10 0-16,-24 10 1 15,21-10-1-15,-21 10 0 0,0 0 0 16,21-11 0-16,-21 11-2 15,0 0-2 1,0 0-2-16,4-33-5 16,15 31-27-16,-19 2-1 0,2-19 0 15,-2 19 0-15</inkml:trace>
  <inkml:trace contextRef="#ctx0" brushRef="#br0" timeOffset="82745.2011">9812 16195 37 0,'0'0'31'0,"0"0"0"16,0 21-5-16,0-21-6 15,0 0-5-15,-2-35-4 16,2 35-2-16,17-40-2 16,0 15-1-16,-5-9 0 15,9 1-2-15,0-3 0 16,3 5-1-16,-3-2 0 16,0 6-2-16,-4 2 0 15,-3 4-1-15,-1 4-2 16,-7 0 0-16,-6 17-4 15,2-17-4-15,-2 17-27 16,0 0 0-16,0 0 0 0,-2 19-1 16</inkml:trace>
  <inkml:trace contextRef="#ctx0" brushRef="#br0" timeOffset="83151.4736">9735 15681 53 0,'0'0'32'15,"-18"-2"-1"-15,18 2 1 16,0 0-24-16,21-10-2 15,6 8 0-15,-2-9 0 16,16 5-2-16,-6-4 0 16,7 5-1-16,-7-5 0 15,3 2 1-15,-9-3-2 16,0 3-1-16,-11-5 1 16,-18 13-1-16,15-31 0 15,-17 12 0-15,-6-4 0 16,-5-2-1-16,-4 0 1 15,-5-4-2-15,1 6 0 16,0-4-3-16,21 27-4 0,-35-26-28 16,35 26 1-16,-6-24-2 15,6 24 0-15</inkml:trace>
  <inkml:trace contextRef="#ctx0" brushRef="#br0" timeOffset="83901.5247">10076 16041 33 0,'-14'-21'31'0,"14"21"2"16,0 0-1-16,-11-21-14 0,11 21-5 16,0 0-2-16,0 0-3 15,13 23-1-15,-5-6-1 16,-8-17-2-16,8 33 0 15,-8-33-2-15,13 29 0 16,-13-29-1-16,27 11 0 16,-7-13-2-16,-1-7 2 15,2-5-1-15,0-3-1 16,1-4 2-16,-3-4-2 16,-2 0 1-16,-1-2 0 15,-5 2 0-15,-1 6 0 16,-2 2 1-16,-8 17-1 15,9-23 1-15,-9 23 1 0,0 0 0 16,6 38 0-16,-8-7 1 16,4 13 0-16,-4 4-1 15,4 13 1-15,-4-1-1 16,0 5 1-16,-2-6-3 16,4-5 2-16,-2-10-2 15,0-9 1-15,0-6-2 16,1-10 1-16,1-19-1 15,0 0-1-15,0 0 0 16,0 0-4-16,19-16-3 16,-29-5-24-16,10 21-6 15,10-38-1-15,-10 38 1 16</inkml:trace>
  <inkml:trace contextRef="#ctx0" brushRef="#br0" timeOffset="84151.5423">10570 16110 83 0,'0'0'39'0,"0"0"-1"16,9 25 2-16,-5 6-31 15,-10-6-2-15,10 11-3 16,-6-5-1-16,6 2-2 15,2-5-2-15,-2-8-3 0,9 1-6 16,-13-21-27-16,0 0-2 16,24-29 0-16,-7 4 0 15</inkml:trace>
  <inkml:trace contextRef="#ctx0" brushRef="#br0" timeOffset="84276.5735">10655 15796 82 0,'-18'-12'36'0,"-5"7"-2"16,2 5-4-16,21 0-60 16,0 0-3-16,-14 24-2 15,14-24-1-15</inkml:trace>
  <inkml:trace contextRef="#ctx0" brushRef="#br0" timeOffset="99895.781">1038 2856 33 0,'0'0'32'15,"0"0"-1"-15,5-37-5 16,-5 37-5-16,4-25-5 15,-4 25-5-15,6-21-2 16,-6 21-2-16,0 0-1 16,0 0 0-16,6 25-1 15,-8 14-1-15,-6 7 0 16,4 17-1-16,-3 4-1 16,1 6-1-16,-2-2 0 15,4-8 0-15,2-7-1 16,0-10 1-16,2-12-1 0,0-9 0 15,0-25 0-15,0 23-1 16,0-23 0-16,0 0-1 16,4-21-1-16,-2-4-2 15,6 2-2-15,-12-21-3 16,14 14-2-16,-18-30 0 16,18 24-1-16,-22-18 3 15,20 16 2-15,-18-7 2 16,8 13 4-16,-4 5 4 15,-1-4 3-15,7 31 4 16,-6-36 0-16,6 36 0 16,0-27 1-16,0 27-2 0,4-17 0 15,-4 17-1-15,0 0 0 16,0 0-1-16,11 23-2 16,-3-6 0-16,-4 2-2 15,7 8 1-15,-1 4-2 16,5-6 1-16,1 2-1 15,1-3-1-15,4-10 1 16,1 1-1-16,1-7 0 16,0-10 0-16,-2-10 1 15,-2-11-2-15,-1-1 1 16,-3-11-1-16,-3-1 1 16,-3-9 0-16,-1 5 0 15,-4 6 0-15,0-3 0 0,0 10 0 16,-2 4 0-16,-2 23 0 15,2-23 1-15,-2 23-1 16,0 0 0-16,5 29 0 16,-3 0 1-16,4 7-1 15,0 3 1-15,4 9-1 16,-1 3-1-16,3 1 1 16,-1-4-1-16,1-4 2 15,1-5-2-15,-3-5 0 16,4-5-1-16,-14-29-1 15,23 31-2-15,-23-31-5 16,31-2-14-16,-24-23-16 16,5 7 1-16,-8-12-1 0,5 5 1 15</inkml:trace>
  <inkml:trace contextRef="#ctx0" brushRef="#br0" timeOffset="100552.06">1566 2984 70 0,'0'0'37'0,"0"0"2"16,-6 35-1-16,-15-20-27 15,17 20-3-15,-9-5-2 16,7 9-2-16,-6 1-1 16,8 2-1-16,3-7-2 15,4-5 1-15,5-8-1 0,-8-22 0 16,29 17 0-1,-12-21 0-15,3-9 0 16,-3-10 0-16,-3-4 0 16,-1-4 0-16,-3-5 0 0,-6-1-1 15,-4 1 1-15,-2 5 0 16,-2 2 0-16,2 8 1 16,0-2-1-16,2 4 0 15,0 19 0-15,8-19 0 16,-8 19 1-16,23-12-1 15,-23 12 1-15,36 4-1 16,-14 8 0-16,3 7 1 16,-2 0 0-16,-4 8 0 15,4 3-1-15,-7 1 1 16,-1 2 0-16,-7-6-1 16,0-2 1-16,-5-4 0 15,-3-21-1-15,2 21 1 0,-2-21-1 16,0 0 0-16,0 0 0 15,-5-31 0-15,5 8 0 16,1-10-1-16,1 1 1 16,10-8 0-16,1 5 0 15,9 4-1-15,-1 4 1 16,4 8 0-16,0 6 0 16,2 9 0-16,-2 4 0 15,0 17 0-15,-5 2 1 16,-3 8-1-16,0 2 0 15,-3 0 0-15,-3 2 0 16,-3-3 0-16,0 1 0 0,-4-12-1 16,-4-17 0-16,2 18-2 15,-2-18-4-15,0-20-18 16,0 20-15-16,7-38 0 16,1 13-1-16,-6-7 0 15</inkml:trace>
  <inkml:trace contextRef="#ctx0" brushRef="#br0" timeOffset="100880.2116">2297 2745 66 0,'0'0'39'15,"0"0"0"-15,15-20 1 16,-15 20-27-16,10 18-3 15,-2 7-2-15,-10-2-2 16,6 7-2-16,-2 7-2 16,3 7 0-16,1 8-1 15,-2-2 0-15,2 1-1 16,0-1 1-16,-1-2-1 16,3-4 0-16,-4-5-1 15,0-14 0-15,2-4-1 16,-6-21-2-16,0 0-3 15,17-14-6-15,4-1-22 16,-15-27-6-16,4 3 1 0,-5-14 0 16</inkml:trace>
  <inkml:trace contextRef="#ctx0" brushRef="#br0" timeOffset="101270.8712">2528 2756 50 0,'8'-19'37'0,"-8"19"1"16,0 0 0-16,29 23-18 15,-46-13-6-15,13 26-4 16,-17-9-3-16,7 17-2 16,-5-6-2-16,2 4 0 15,-3-5-2-15,3-8-1 16,3-8 1-16,9-2 0 16,5-19-1-16,-10 17 0 0,10-17 0 15,0 0 0-15,0 0 0 16,0 0 1-1,0 0-2-15,0 0 2 16,21-15-1-16,-21 15 0 0,0 0 1 16,27 15-1-16,-27-15 1 15,27 23-1-15,-27-23 1 16,33 33-2-16,-18-16 2 16,5 2-1-16,-3 0-1 15,0-3 1-15,-17-16-1 16,33 17 0-16,-33-17-2 15,29 0-1-15,-10 4-4 16,-17-39-17-16,-2 35-15 16,16-42-1-16,-8 23 0 15,-10-8 1-15</inkml:trace>
  <inkml:trace contextRef="#ctx0" brushRef="#br0" timeOffset="101771.0387">2689 2979 58 0,'0'0'38'16,"-18"-8"1"-16,18 8 0 16,0 0-20-16,0 0-9 15,-7 17-4-15,7-17-1 16,11 21-1-16,-11-21-1 0,19 18-1 16,-19-18-1-1,24 13 0-15,-24-13 0 16,23 8-1-16,-23-8 1 15,25-2-1-15,-25 2 0 16,27-16 0-16,-12-1 0 0,3 4 0 16,-1-7 0-16,0-4 0 15,1-3 0-15,-5-2 0 16,-3 2 0-16,-4 2 0 16,-5 0 0-16,-4 2 0 15,3 23 1-15,-18-25-2 16,18 25 1-16,-31 8 1 15,10 9-1-15,2 10 0 16,-2 8 0-16,3 3 1 16,3 6-1-16,3-2 0 15,7 0 1-15,6 1 0 16,7-9-1-16,4-5 1 0,7-2-1 16,0-8 0-16,3-2 1 15,-1-5-1-15,4-6 0 16,-4-6 0-16,0-2-1 15,2-6-2-15,-5-6-2 16,7 9-5-16,-25-14-30 16,15 1-1-16,-11-14 0 15,6 11-1-15</inkml:trace>
  <inkml:trace contextRef="#ctx0" brushRef="#br0" timeOffset="102177.3203">3047 2879 92 0,'0'0'40'0,"0"0"1"16,12 25-13-16,-12-25-19 16,0 0-2-16,19 23-3 15,-3-4-1-15,-1 0-1 16,6 0-2-16,4-5 1 15,10-7-1-15,-4-7 0 16,4-5 0-16,5-7 0 16,-5-5-1-16,2-8 1 15,-9-4-1-15,-4 2 1 16,-9 0 0-16,-3 4 1 0,-12 23 0 16,9-23 0-1,-9 23 0-15,-7 22 1 16,3 10 0-16,-2 12 0 15,2 12-1-15,0 1 0 0,4 3 0 16,0-3 0-16,4-5-1 16,2-6-1-16,0-17-1 15,3-2-4-15,-9-27-8 16,0 0-27-16,0 0-2 16,0 0 0-16,-40-2 1 15</inkml:trace>
  <inkml:trace contextRef="#ctx0" brushRef="#br0" timeOffset="102677.3464">1014 3813 77 0,'22'0'40'0,"7"2"0"16,11-14 0-16,28 9-30 15,11-19-2-15,34 9-2 16,26-8 0-16,25 0-2 16,19-6 0-16,18 2-1 15,4-4 0-15,9 4-2 16,-12 2 0-16,-13 0 0 0,-25 8-2 15,-29 3 2 1,-27 1-3-16,-29 3 1 16,-27 8-1-16,-34-4-1 15,-18 4-3-15,-18 0-6 0,18 0-30 16,-56-1-1-16,22 2 1 16,-13-8-1-16</inkml:trace>
  <inkml:trace contextRef="#ctx0" brushRef="#br0" timeOffset="106710.0701">966 4116 24 0,'0'0'32'0,"0"0"0"16,6-21-7-16,-6 21-4 0,0 0-4 15,0 0-4-15,0 0-4 16,0 0-2-16,-6 23-1 16,8 2-1-16,-8 0-1 15,6 11 0-15,-2 3-1 16,6 5 0-16,2-2 0 16,8-2-2-16,-1-5 1 15,8-8-1-15,4-16 0 16,4-5 0-16,4-16-1 0,2-9 1 15,-2-12-1-15,1 1 1 16,-7-9 0 0,-2 3 0-16,-5 7 0 15,1 0 0-15,-12 8 0 0,-9 21 0 16,0 0 0-16,0 0 1 16,18 18-1-16,-12 16 1 15,-4 10-1-15,-1 12 0 16,5 11 0-16,-2 4 1 15,-2 11-1-15,8-7-1 16,-6-4 1-16,-1-6 0 16,1-11-1-16,0-10 1 15,0-7-1-15,-2-12 0 16,-2-25-1-16,0 0 0 16,8 19-4-16,-8-19-2 15,0 0-4-15,3-33-31 16,11 8 0-16,-8-11 0 0,7 1 1 15</inkml:trace>
  <inkml:trace contextRef="#ctx0" brushRef="#br0" timeOffset="107053.8618">1757 4241 66 0,'0'0'36'0,"21"25"1"16,-21-25-7-16,19 15-19 15,-19-15-4-15,29 0-2 16,-9-6-2-16,11 1-3 16,5-3-2-16,-7-11-5 15,15 19-10-15,-24-18-19 16,-1 13 0-16,-19 5-1 16,0 0 1-16</inkml:trace>
  <inkml:trace contextRef="#ctx0" brushRef="#br0" timeOffset="107210.1032">1863 4329 61 0,'-19'29'36'0,"-1"-12"-1"16,17 10-1-16,3-27-20 16,0 0-7-16,19 2-2 15,8-6-4-15,4-2-3 16,-2-15-6-16,19 11-26 16,-21-9-3-16,0 6 1 15,-4-10-1-15</inkml:trace>
  <inkml:trace contextRef="#ctx0" brushRef="#br0" timeOffset="107678.8882">2204 4124 64 0,'14'-18'38'0,"-14"18"-1"15,0 0 2-15,19 6-26 16,-19-6-3-16,0 0-3 15,16 23-2-15,-7 8-1 16,-1 3-1-16,2 5-1 16,1 1-1-16,3-2 0 15,1-5-1-15,1-10 0 16,3-9-1-16,4-16 1 16,4-6-1-16,0-19 0 15,0-7 0-15,0-12-1 0,4-1 1 16,-6-4 0-16,-2 7 1 15,-5 7 0 1,-5 1 1-16,-1 16-1 16,-12 20 2-16,0 0 0 0,0 0 0 15,-2 47 1-15,-4-3-1 16,6 6 0-16,-4 11 1 16,4 2-1-16,6 8-2 15,-4-2 2-15,4-5-1 16,-1-11-1-16,1-9 0 15,0-7 1-15,0-10-2 16,-2-8 0-16,-4-19 0 16,0 0-2-16,0 0-2 15,0 0-4-15,21-2-32 16,-25-15-1-16,4 17 0 16,0-41 0-16</inkml:trace>
  <inkml:trace contextRef="#ctx0" brushRef="#br0" timeOffset="108007.0324">2854 4375 79 0,'0'0'41'0,"20"-4"-1"16,-20 4 1-16,4 33-31 0,-4-33-3 15,-14 46-2 1,3-15-2-16,5-1-1 15,0 3-1-15,6-6 0 16,8-8-1-16,-8-19 0 16,36 4 0-16,-5-16 0 0,2-5 0 15,-4-4 0-15,2-10 1 16,-8 2-1-16,-4-3 0 16,-9 1 0-16,-8 2 0 15,-8 2-1-15,-6 4 1 16,-1-2-2-16,-1 8-1 15,1-6-4-15,13 23-3 16,-35-21-30-16,35 21 0 16,-17-13-1-16,17 13 1 15</inkml:trace>
  <inkml:trace contextRef="#ctx0" brushRef="#br0" timeOffset="108819.9326">3306 4254 57 0,'31'0'37'0,"-12"-8"0"15,6 7-1-15,-11-17-25 16,24 13-3-16,-5-18-2 16,7 17-3-16,-3-10-1 15,0 3-1-15,-5 3-3 16,-6-5-3-16,2 23-11 16,-28-8-21-16,20-19 1 0,-20 19-1 15,-14-22 0-15</inkml:trace>
  <inkml:trace contextRef="#ctx0" brushRef="#br0" timeOffset="108991.8259">3549 4009 91 0,'-8'17'40'0,"8"16"-1"16,-4-7-11-16,10 24-18 15,-6-11-5-15,6 10-2 16,2 3-7-16,-10-21-22 15,11 7-12-15,-5-15-2 0,2-5 1 16</inkml:trace>
  <inkml:trace contextRef="#ctx0" brushRef="#br0" timeOffset="109632.4941">4081 3955 45 0,'16'-23'34'15,"-16"23"3"-15,13-21 0 16,-26-2-19-16,13 23-6 16,0 0-2-16,29 7-2 15,-29-7-2-15,15 41 0 16,-9-5-2-16,7 12-1 0,-5 8-1 16,4 5 0-16,-5 2-1 15,3-1-1-15,0-3 1 16,1-13-1-1,1-9 0-15,1-12 1 0,-13-25-1 16,29 11 0-16,-29-11 0 16,31-30 1-16,-17-3-1 15,-3-4 0-15,1-12 1 16,-3-3-1-16,-1-4 1 16,2-1-2-16,-3 3 1 15,-1 0-2-15,2 14 0 16,-2 2-1-16,3 16-2 15,-9 1-4-15,18 33-12 0,-18-12-19 16,0 0-1-16,-10 33 1 16,8-3 0-16</inkml:trace>
  <inkml:trace contextRef="#ctx0" brushRef="#br0" timeOffset="110007.6053">4504 4388 67 0,'19'18'39'0,"-19"-18"-1"16,10 17 0-16,-10-17-27 0,3 17-3 16,1 2-3-16,-13 1-1 15,3 5-2-15,0-1-1 16,4 5-1-16,4-2 1 15,2-2-1-15,6-6 0 16,-10-19 0-16,36 10 1 16,-9-22-1-16,2-7 0 15,-4-10 1-15,-2-5-1 16,-3-5 0-16,-7-3 0 16,-3 2 0-16,-10 2 1 15,-6 5-2-15,-4 4 1 16,1 4-2-16,9 25-1 0,-22-40-5 15,22 40-15-15,0 0-16 16,0 0 0-16,-15-27-1 16,15 27 1-1</inkml:trace>
  <inkml:trace contextRef="#ctx0" brushRef="#br0" timeOffset="110351.3793">4914 3880 75 0,'0'0'39'15,"26"-9"1"-15,-26 9-3 0,7 21-26 16,-1 7-4-16,-12 1-1 16,0 19-2-1,-1 10-2-15,1 5-1 16,0 2 0-16,2-2 0 0,4-1 0 15,6-7-1-15,6-3 1 16,7-10-1-16,4-9 0 16,6-12 1-16,2-9-1 15,6-12 0-15,1-10 0 16,-1-1-1-16,-3-7-2 16,-8-12-2-16,1 5-3 15,-26-27-13-15,7 19-19 16,-19-7 0-16,-3 13 0 15,-15-7 0-15</inkml:trace>
  <inkml:trace contextRef="#ctx0" brushRef="#br0" timeOffset="110507.6404">4909 4266 65 0,'-14'17'39'16,"14"-17"-1"-16,31-8 0 15,-12-13-25-15,18 10-6 16,-2-12-3-16,3 0-3 15,1 3-3-15,-10-8-5 16,13 18-23-16,-26-15-7 16,-3 4-1-16,-15-6 0 15</inkml:trace>
  <inkml:trace contextRef="#ctx0" brushRef="#br0" timeOffset="110929.7412">4210 3727 63 0,'27'-2'37'0,"-27"2"-1"15,33-6 0-15,-33 6-27 0,41-6-2 16,-18 0-1-16,12 14-2 16,-5-8-1-16,9 4-2 15,-2-2 0-15,3-2 0 16,-3-6-1-16,-8-2 0 15,-6-1 0-15,-23 9-1 16,17-31 0-16,-17 31 0 16,-21-32-1-16,-2 10-3 15,23 22-10-15,-35-21-22 16,18 12 1-16,17 9-1 16,-19-25 0-16</inkml:trace>
  <inkml:trace contextRef="#ctx0" brushRef="#br0" timeOffset="111476.6566">5474 4105 52 0,'0'0'34'0,"0"0"1"16,0 0-7 0,0 0-12-16,0 0-5 0,0 0-3 15,36-10-2-15,-16 6-3 16,11 4 0-16,1-8-2 16,7 3-1-16,3-3-2 15,-7-13-4-15,15 23-12 16,-17-21-19-16,-4 1 1 15,-12-7 0-15,-3 6 0 16</inkml:trace>
  <inkml:trace contextRef="#ctx0" brushRef="#br0" timeOffset="111711.0855">5694 3846 87 0,'0'0'37'16,"-12"17"2"-16,16 6-10 15,-4-23-18-15,0 32-5 16,2-10 0-16,6 8-3 16,-1-3-1-16,5 0-1 15,1-2-1-15,1-6-2 16,5-2-2-16,-19-17-3 16,43 14-10-16,-26-30-23 15,4 5 1-15,-7-14 0 16,7 0 0-16</inkml:trace>
  <inkml:trace contextRef="#ctx0" brushRef="#br0" timeOffset="111961.0632">6060 3594 76 0,'0'0'39'0,"0"0"-1"15,12 19 1-15,-12-19-28 16,2 20-4-16,-2-20-3 16,5 40 0-16,-3-13-2 15,2 0-1-15,2-2 0 16,-2-2-1-16,2-2-2 16,-6-21-2-16,17 32-6 15,-17-32-29-15,0 0 0 0,0 0-1 16,27-21 1-16</inkml:trace>
  <inkml:trace contextRef="#ctx0" brushRef="#br0" timeOffset="112195.4757">6386 3610 74 0,'4'27'41'15,"-12"-3"-1"-15,1 19 1 16,-17-11-28-16,11 20-5 15,-14 0-1-15,2 15-3 16,0-6-1-16,4 1-3 0,3-9 1 16,7-7-1-16,7-7-2 15,2-16-1-15,11-2-3 16,-9-21-10-16,16-17-24 16,-14-6-1-16,11 3 1 15,-5-12-1-15</inkml:trace>
  <inkml:trace contextRef="#ctx0" brushRef="#br0" timeOffset="112617.3648">6363 3938 53 0,'23'-16'35'16,"6"7"2"-16,0-10 1 0,17 19-22 15,-23-27-5-15,20 19-2 16,-20-5-1-16,8 16-1 15,-14 1-3-15,1 10 0 16,-13 3-2-16,-3 8-1 16,-9 6 0-16,-9 1 0 15,-3 5-1-15,-6 1 1 16,-2-2-1-16,0 1 0 16,2-5 0-16,3-5 0 15,7-6 0-15,5-3 1 16,10-18-1-16,-3 17 0 15,3-17 1-15,0 0-1 16,21 6 1-16,-21-6-1 0,25 2 1 16,-8-4-1-16,1 0 0 15,5 2 1-15,0-2-1 16,4 0 0 0,-2-2 1-16,0-2-1 0,-2 3-1 15,-23 3-1-15,35-6-2 16,-35 6-2-16,19 0-6 15,-19 0-29-15,0 0 0 16,-9-19 0-16,9 19 1 16</inkml:trace>
  <inkml:trace contextRef="#ctx0" brushRef="#br0" timeOffset="113492.6217">7206 3905 51 0,'23'-19'37'0,"-23"19"2"16,15-21 0-16,3 25-19 15,-32-24-8-15,14 20-2 16,-25-3-3-16,4 14-2 16,-10-1-1-16,4 9-1 15,-4 6-2-15,2 9 1 16,0 3-1-16,8 7-1 15,6-2 1-15,7 2-1 16,6-4 0-16,2 1 0 16,10-12 0-16,3-8 0 15,7-6 0-15,3-13 0 16,4-12 0-16,0-7 0 0,-2-8 0 16,-2-6-1-16,-2-3 1 15,-5-1 0-15,-5-1 0 16,-3 7 0-16,-6 4 0 15,-2 4 0-15,0 21 0 16,0 0 1-16,0 0-1 16,-18 25 1-16,13 8-1 15,3 3 1-15,0 4-1 16,4 5 1-16,2-5-2 16,7-6 1-16,8-9-1 15,7-13-1-15,4-6-1 16,-3-16-3-16,16 4-3 15,-22-25-30-15,16 1-1 0,-10-12 0 16,0-1 0-16</inkml:trace>
  <inkml:trace contextRef="#ctx0" brushRef="#br0" timeOffset="113773.8931">7615 3660 82 0,'15'-20'40'0,"-15"20"1"16,0 0-1-16,18 48-29 16,-20-25-3-16,5 20-3 15,-6 6 0-15,1 9-2 16,-2 3-1-16,2 1-1 0,0-3 0 16,2-3-1-16,2-4-1 15,4-8 1-15,5-6-1 16,9-19 0-1,3-9 0-15,6-12-2 0,7-6-1 16,-5-17-2-16,14 6-5 16,-28-19-28-16,16 1-2 15,-18-7 1-15,1 10-1 16</inkml:trace>
  <inkml:trace contextRef="#ctx0" brushRef="#br0" timeOffset="113961.4244">7497 3984 82 0,'0'0'39'0,"25"-10"0"16,6 1-1-16,-14-14-30 0,26 5-5 16,-1-1-4-16,-9-10-8 15,13 14-29-15,-17-6-1 16,2 4 0-16,-8-3 0 15</inkml:trace>
  <inkml:trace contextRef="#ctx0" brushRef="#br0" timeOffset="114477.0667">8058 3525 59 0,'0'0'37'15,"25"-11"1"-15,-7-5-1 16,18 13-24-16,-12-20-3 16,18 11-1-16,-11-5-3 15,9 9-2-15,-7 0 0 0,0 7-2 16,-14 6 1-16,-19-5-1 16,12 33-1-16,-22-10 0 15,-9 6 0-15,-4 5-1 16,0 1 0-16,-1-1 1 15,3-5-1-15,8-4 0 16,3-6 1-16,12 0-1 16,-2-19 1-16,23 18-1 15,-5-16 1-15,3-2-1 16,4-4 0-16,2-4 0 16,2 2 0-16,2-3-1 15,1-3-2-15,-5-5-3 16,8 21-8-16,-17-22-27 0,-18 18 0 15,13-21 1-15,-13 21-1 16</inkml:trace>
  <inkml:trace contextRef="#ctx0" brushRef="#br0" timeOffset="115023.9715">7133 3637 38 0,'0'0'35'16,"29"1"-1"-16,-8 1 2 0,-14-23-17 15,30 25-5-15,-18-19-3 16,18 15-2-16,-12-14-1 16,12 9-2-1,-10-5-2-15,9 0-1 0,-5 1-1 16,2-3 0-16,-8-1-1 16,-2 1-1-16,-23 12 1 15,8-27-2-15,-18 10 1 16,-13 2 0-16,-8 1 0 15,-5-5-2-15,5 2-2 16,-8-14-7-16,12 10-28 16,6-6-1-16,11 1-1 15,5-3 0-15</inkml:trace>
  <inkml:trace contextRef="#ctx0" brushRef="#br0" timeOffset="121603.3164">3813 4674 35 0,'0'0'30'15,"-17"14"-3"-15,17-14-2 16,0 0-5-16,-25 4-6 16,25-4-4-16,0 0-3 15,0 0-1-15,0 0-2 16,29-20-1-16,0-5 0 16,21-1-1-16,17-15 1 15,30-7-1-15,22-11 1 16,26-4-1-16,11-8 1 15,18-4 0-15,3-4 0 16,10 0-1-16,-5 3 0 16,-13 3-1-16,-18 6 1 0,-20 9-1 15,-25 8 0-15,-21 12 0 16,-23 11-1-16,-30 14 1 16,-32 13-1-16,0 0 0 15,-23 19-2-15,-12-10-9 16,14 14-28-16,-17-5 2 15,9-1-3-15,-2-9 1 16</inkml:trace>
  <inkml:trace contextRef="#ctx0" brushRef="#br0" timeOffset="125010.082">974 5470 18 0,'0'0'32'16,"19"-34"2"-16,-11 13-1 15,9 15-10-15,-21-23-4 16,24 27-4-16,-28-21-3 16,8 23-4-16,0 0-1 15,17-15-1-15,-17 15-1 16,0 0-2-16,0 0 0 15,0 0-1-15,-7 21 0 16,5 0-1-16,-4 8 0 16,2 5 0-16,0 5 0 15,4 3-1-15,2 4 1 16,4-10-1-16,5-1 0 0,9-10 1 16,3-12-1-16,6-11 0 15,2-8 0-15,1-3 0 16,-1-10 0-16,0-2 0 15,-6-4 0-15,-7-4 0 16,-5 6 1-16,-5-2-1 16,-8 4 0-16,2 0 0 15,-6 3 1-15,-2 1 0 16,6 17-1-16,0 0 1 16,0 0 0-16,0 0 0 15,-2 31 0-15,8 5 0 16,-4 3 0-16,6 11-1 15,-6 5 1-15,-1 3 0 0,-1 3 0 16,4-3-1-16,-6-3 1 16,2-1 0-16,6-10-2 15,-8-6 2-15,8-9-2 16,-2-8 1-16,-4-21 0 16,0 0 0-16,0 0-2 15,0 0 2-15,0 0 0 16,17-36-4-16,-17 36-1 15,-2-46-6-15,2 46-29 16,14-35-2-16,-14 35 2 16,0-34-3-16</inkml:trace>
  <inkml:trace contextRef="#ctx0" brushRef="#br0" timeOffset="126822.9086">21468 14048 50 0,'0'0'37'0,"-18"10"-1"16,18-10-1-16,0 0-18 16,19 0-4-16,-19 0-4 15,58-8-3-15,-11 2-1 16,22 5-1-16,8-9-2 15,12 2 0-15,0-3-1 0,1 5 1 16,-11-5-2-16,-11 3 1 16,-18-2 0-16,-23 5-2 15,-27 5 2-15,-19 7-1 16,-26 3 0-16,-22 3 0 16,-14 1 0-16,-14 3 0 15,-1 2 0-15,1 0 0 16,12-1 0-16,14-3 1 15,21-6-1-15,25-1 0 16,23-8 0-16,34 8 0 16,18-14 0-16,18-4 0 15,7 1 0-15,10-3-1 16,2 7 1-16,-10-5-1 0,-10 6 1 16,-21 4 1-16,-23 6 0 15,-25-6-1-15,-23 31 1 16,-29-10 0-16,-21 0 0 15,-10 2 0-15,-10-2 0 16,3-4-1-16,7 0 0 16,19-3 1-16,26-6-1 15,38-8 0-15,21-6 0 16,31-4 0-16,23 4 0 16,12-1 0-16,5 1-1 15,1 0 1-15,-10 2 0 16,-17 4 1-16,-24 6-1 15,-42-6 0-15,0 0 1 0,-33 19 0 16,-27-15 0-16,-19 2-1 16,-8 0 1-16,5-1-1 15,6-1 1-15,13 0-3 16,26 0-2-16,22-29-17 16,38 17-19-16,19-7-2 15,16 2 1-15,0-3-2 16</inkml:trace>
  <inkml:trace contextRef="#ctx0" brushRef="#br0" timeOffset="132073.7493">1873 5413 59 0,'-8'21'34'15,"8"-21"1"-15,0 0-7 16,35 9-17-16,-18-20-3 15,24 11-1 1,-5-14-2-16,16 5-1 0,0-5-2 16,4 3-1-16,-7 1-1 15,-9-1-2-15,-7 7-2 16,-33 4-5-16,31-4-17 16,-31 4-10-16,-25 12 1 15,0-7 0-15</inkml:trace>
  <inkml:trace contextRef="#ctx0" brushRef="#br0" timeOffset="132198.755">2017 5489 49 0,'-5'29'33'0,"5"-29"0"15,36 6 0 1,5 0-23-16,-14-16-5 16,6-3-15-16,-6-5-20 0,3 9-2 15,-8-3-2-15,-3 9 1 16</inkml:trace>
  <inkml:trace contextRef="#ctx0" brushRef="#br0" timeOffset="133026.9401">2548 5209 68 0,'0'0'35'16,"0"0"1"-16,0 0-7 16,0 0-16-16,0 0-4 15,-8 29-2-15,20 4-2 16,-9-6 0-16,9 15-1 15,-4 4-1-15,5 6 0 0,-3-1-1 16,3-1 0-16,-3-6 0 16,-2-5-1-16,0-7-1 15,-3-10 1-15,-5-22-1 16,0 0 1-16,0 0-1 16,18-2 0-16,-14-19 0 15,-1-6 0-15,3-2 0 16,0-4 0-16,2 4 1 15,3-5-1-15,3-2 0 16,7 3 0-16,0 6 0 16,6 2 0-16,0 8 1 15,0 11 0-15,0 0 0 16,-4 20 0-16,-3 7 0 0,-3 13 1 16,-5 7-1-16,-5 9 1 15,1-2-1-15,2-2 0 16,-3-4 0-16,3-10-1 15,0-3 0-15,-10-29-2 16,23 29-2-16,-23-29-6 16,23-6-32-16,-23 6 0 15,0 0 0-15,-4-29 0 16</inkml:trace>
  <inkml:trace contextRef="#ctx0" brushRef="#br0" timeOffset="135214.6695">3468 5386 27 0,'-21'17'33'15,"21"-17"1"-15,0 0 0 16,-22-15-15-16,22 15-4 15,0 0-3-15,29 2-3 16,-29-2-1-16,27 0-3 16,-9-4-1-16,7 6-2 15,0-2 0-15,2-2-2 16,2 2 0-16,-6-6-5 16,14 10-7-16,-18-14-24 15,0 5 0-15,-19 5-1 16,23-20 0-16</inkml:trace>
  <inkml:trace contextRef="#ctx0" brushRef="#br0" timeOffset="135636.5776">3892 5125 42 0,'21'-23'35'16,"-21"23"2"-16,0 0-1 15,6-27-14-15,-6 27-9 16,0 0-4-16,0 0-2 16,0 0-3-16,23 12-1 15,-23-12-1-15,18 25 0 16,-18-25 1-16,15 40-2 16,-9-17 0-16,-2 6 0 15,-2-4-1-15,-2 0 1 16,0 1-2-16,-2-8-1 15,4 5-3-15,-2-23-8 0,0 0-26 16,0 0 1-16,0 0-1 16,0 0 0-16</inkml:trace>
  <inkml:trace contextRef="#ctx0" brushRef="#br0" timeOffset="135902.2147">4253 5083 70 0,'0'0'39'16,"9"19"-1"-16,-9-19 2 15,0 48-28-15,-17-21-3 0,7 21-3 16,-11-4-1-16,8 10-1 16,-7-1-2-16,9 7-1 15,-3-7 0-15,7-3 0 16,-3-6-2-1,4-9 0-15,0 1-2 0,-1-16-3 16,16 6-6-16,-9-26-28 16,0 0 1-16,0-19-2 15,8 2 2-15</inkml:trace>
  <inkml:trace contextRef="#ctx0" brushRef="#br0" timeOffset="136277.2733">4251 5392 74 0,'39'-31'36'16,"-14"12"1"-16,7 11-7 15,-8-15-19-15,22 19-2 0,-13-5-3 16,7 14-1-16,-5-1-1 16,0 15 0-16,-12-1-2 15,-8 9 0-15,-11 3 0 16,-10 5-1-16,-15 1-1 15,-6 3 1-15,-6-1-1 16,-3-4 0-16,1 1 0 16,2-8 0-16,8-4 0 15,4-6 0-15,21-17 1 16,-16 21-1-16,16-21-1 16,20 2 1-16,-3-6 0 15,6 0 1-15,0 3-2 16,6-5 1-16,6 2 0 0,-4 0-1 15,-2 4-1-15,-2-8-3 16,9 22-11-16,-13-22-23 16,1 6 0-16,-24 2-1 15,32-9 0-15</inkml:trace>
  <inkml:trace contextRef="#ctx0" brushRef="#br0" timeOffset="136965.9017">5167 5388 76 0,'25'-10'39'0,"-25"10"0"16,33-17 0-16,-33 17-26 15,0 0-5-15,15-17-2 16,-15 17-1-16,0 0-2 15,0 0-1-15,0 0-1 16,0 0 0-16,0 0 0 16,0 0 0-16,0 0-1 15,16-23 1-15,-16 23-1 16,0 0 1-16,-14-23-1 16,14 23 0-16,-32-10 0 15,8 10 1-15,-8 6-1 16,-1 5 0-16,-6 8 0 0,3 3 0 15,1 4 0-15,6 7 0 16,8 2 0-16,7-5 0 16,8 1 0-16,14-4 0 15,8-8 0-15,7-4 0 16,4-9 0-16,2-10 0 16,3-5 0-16,-1-11 0 15,-2-4 0-15,-6-7 0 0,-5-2 0 16,-7 4 0-1,-3 3 0-15,-4 6 0 16,-4 3 1-16,0 17-1 16,0 0 1-16,0 0-1 15,-2 23 0-15,8 4 0 0,3 8 0 16,5 11 1-16,5 3-1 16,2 7 0-16,4 6 0 15,-1 1 0-15,-5 0 0 16,2-5 1-16,-9-3-1 15,-5-9 1-15,-10-5 0 16,-9-9 0-16,-7-3 0 16,-10-12-1-16,-2-7 1 15,-10-8-1-15,1-6 0 16,1-8-1-16,5-1 0 16,3-8-2-16,10-2-3 15,-6-14-5-15,21 14-30 0,-10-7-1 16,12 3 0-16,-3-8 0 15</inkml:trace>
  <inkml:trace contextRef="#ctx0" brushRef="#br0" timeOffset="137434.6826">4812 5115 57 0,'0'0'37'15,"0"0"-1"-15,0 0 1 16,29 10-21-16,-29-10-7 16,31-6-2-16,-8 2-2 15,12 6 0-15,0-5-3 16,7 1 1-16,-3-2-1 16,1 2 0-16,-7 0 0 15,-2 2-1-15,-12-4 0 0,-19 4 0 16,23-10-1-16,-23 10 1 15,-4-17-1-15,4 17-1 16,-19-25 0-16,19 25 0 16,-27-28-1-16,10 8-5 15,17 20-19-15,-16-19-14 16,16 19 1-16,-7-25-2 16,7 25 2-16</inkml:trace>
  <inkml:trace contextRef="#ctx0" brushRef="#br0" timeOffset="138215.9883">5827 4910 23 0,'0'0'32'16,"19"-15"-1"-16,-19 15-5 0,10-19-4 15,9 24-5-15,-25-26-3 16,6 21-4-16,0 0 0 15,0 0-3-15,0 0 0 16,0 0-2-16,0 0 0 16,14 25-1-16,-16-4 0 15,2 6-1-15,-4 12-1 16,4 1 0-16,-4 10 1 16,4 2-1-16,0 1 0 15,2 1-1-15,4-4 1 16,5-2-1-16,3-8-1 15,3-4 0-15,6-7 0 16,2-4 1-16,4-11-1 0,4-9 0 16,2-3 0-16,0-7-1 15,3-5 0-15,-5-7-1 16,0 5-3-16,-14-17-3 16,8 24-14-16,-23-20-18 15,-8 6-1-15,-19-10 0 16,-2 6 0-16</inkml:trace>
  <inkml:trace contextRef="#ctx0" brushRef="#br0" timeOffset="138419.126">5698 5123 84 0,'36'2'36'0,"-7"-6"2"15,10 4-2-15,-3-11-32 16,3 3-3-16,3 2-3 16,-13-9-13-16,4 13-21 15,-8-6 0-15,0 3-1 16,-5-5 1-16</inkml:trace>
  <inkml:trace contextRef="#ctx0" brushRef="#br0" timeOffset="138841.1138">6282 4828 70 0,'19'-4'36'15,"4"2"-1"-15,10 8-11 16,-14-25-13-16,16 20-4 16,-10-10-1-16,-2 20-2 15,-23-11-1-15,29 31 0 16,-29-14 0-16,-5 10 0 16,-11 0-1-16,-1 0 1 0,-6-2 0 15,5-4-2-15,-1-4 2 16,19-17-1-1,-23 29 1-15,23-29-2 16,-2 19 2-16,2-19-1 0,0 0-1 16,29 15 1-16,-10-15-1 15,8 2 0-15,4-4-1 16,6 2 1-16,1-1-2 16,1-1 0-16,3 4-1 15,-7-10-5-15,13 10-34 16,-25-8 1-16,-1 6-1 15,-22 0 0-15</inkml:trace>
  <inkml:trace contextRef="#ctx0" brushRef="#br0" timeOffset="150999.4193">10766 2664 57 0,'0'0'34'0,"8"-25"2"0,-8 25-8 16,-4-19-15-16,4 19-3 15,0 0-1-15,22 27-1 16,-19-10-3-16,13 18 0 15,-8-3 0-15,9 12-1 16,-2-5-1-16,3 9-1 16,-3-6-1-16,2-2 0 15,-1-9 0-15,-3-8 0 16,-13-23-1-16,20 27 0 0,-20-27-1 16,0 0-1-16,0 0-2 15,5-18-1 1,-5 18-4-16,-21-36-19 15,21 36-11-15,-23-38 0 0,8 18 0 16,-7-5 2-16</inkml:trace>
  <inkml:trace contextRef="#ctx0" brushRef="#br0" timeOffset="151827.7347">10639 2618 21 0,'0'0'29'0,"0"0"1"16,0 0-1-16,12-25-15 15,22 19-5-15,-5-11-3 16,20 7 0-16,-5-11-1 15,16 8-2-15,-8-4 0 16,6 13 0-16,-8 0 0 16,0 14 0-16,-13-1 0 15,-3 8-1-15,-14 5 0 16,-11 4-1-16,-13 3 0 0,-5 2 0 16,-14-4-1-16,-6-2 1 15,-2-2 0-15,-2-4-1 16,2-6 0-16,8-3 1 15,23-10 0-15,-23 0-1 16,23 0 0-16,15-21 0 16,12 9 1-16,6-1-1 15,6 1 1-15,7 5 0 16,0 1 0-16,1 8 1 16,-9 7 0-16,-5 12 1 15,-16 4-1-15,-7 12 1 16,-16-5 0-16,-5 7 1 0,-20-1-2 15,-2 1 1-15,-9-7-2 16,-3-3 1-16,-1-12-1 16,0-5-1-16,3-7 0 15,5-1-2 1,11-6-1-16,0-9-3 0,27 11-12 16,-18-19-19-16,18 1 0 15,4-10-1-15,8 5 1 16</inkml:trace>
  <inkml:trace contextRef="#ctx0" brushRef="#br0" timeOffset="152327.7744">11256 2779 55 0,'0'0'35'0,"33"-11"-1"16,-6-3 2-16,21 6-27 16,-15-18-1-16,25 18-1 15,-10-9-1-15,8 15-1 16,-8-2-2-16,1 14 0 16,-11 1 0-16,-3 16-1 15,-14 0 0-15,-5 3 0 16,-11-3-1-16,1 0 1 0,-8-8-1 15,-2-1 0-15,4-18 0 16,-19 15 0 0,19-15-1-16,-37-4 0 15,14-5 0-15,-8 1 0 0,1-2-1 16,-3 1 1-16,-4 3 0 16,0 0-1-16,5 6 1 15,1 4 1-15,2 6-1 16,8 3 0-16,5 6 0 15,9-2 1-15,5 3-1 16,2-20 1-16,25 32-1 16,0-24 0-16,8 0 0 15,3-8-2-15,7-2 0 16,-5-14-3-16,12 9-3 16,-27-24-23-16,14 12-8 15,-18-10 1-15,3 0 0 16</inkml:trace>
  <inkml:trace contextRef="#ctx0" brushRef="#br0" timeOffset="152577.7923">11874 2545 70 0,'0'0'39'0,"29"0"-1"15,-29 0-1-15,28 23-26 16,-28-23-2-16,10 46-1 15,-14-15-2-15,8 9-1 16,-4 0-3-16,2 1 0 16,0-3-1-16,2-3 0 15,0-9-2-15,-4-26-1 0,17 33-2 16,-17-33-6-16,33 4-19 16,-25-21-10-16,-8 17-1 15,19-45 0-15,-10 17 0 16</inkml:trace>
  <inkml:trace contextRef="#ctx0" brushRef="#br0" timeOffset="152796.58">12097 2489 74 0,'23'-15'39'16,"-23"15"2"-16,20 29-1 16,-1 5-29-16,-21-11-2 15,14 20-2-15,-10-1-2 0,5 10-1 16,-1-3-2-16,0-1 0 15,2-7-2-15,-1-9 0 16,1-1-3-16,-8-31-2 16,21 36-8-16,-21-36-27 15,0 0 0-15,0 0-2 16,-2-19 1-16</inkml:trace>
  <inkml:trace contextRef="#ctx0" brushRef="#br0" timeOffset="153359.0951">11048 3098 56 0,'0'0'36'0,"0"0"1"16,0 0 0-16,35 15-24 16,-35-15-2-16,58-12-1 15,-22 3-3-15,22 9-1 16,6-10-2-16,19 1 0 15,9-9-1-15,11 7-1 16,-3 1 0-16,-2 4 0 16,-7-1-1-16,-12 5 0 0,-12 0 0 15,-16 8 0-15,-17 3-1 16,-14-3 0 0,-20-6-2-16,19 6 0 15,-19-6-3-15,0 0-9 0,0 0-26 16,-8-27-1-16,8 27-1 15,0 0 1-15</inkml:trace>
  <inkml:trace contextRef="#ctx0" brushRef="#br0" timeOffset="154077.8887">12703 2796 39 0,'0'0'35'16,"0"0"0"-16,0 0-2 0,0 0-11 16,4-44-6-16,-4 44-3 15,13-19-3-15,-13 19-2 16,25-10-1-16,-5 22-1 16,-20-12-2-16,44 40-1 15,-17-13-1-15,10 4 0 16,1 1-1-16,3 3 0 15,-3-1-1-15,-1-1 1 16,-4-6-1-16,-6-6 0 16,-4-4-1-16,-23-17-1 15,29 23-2-15,-29-23-4 16,25 4-20-16,-21-23-13 16,-4 19 0-16,4-44 0 0,0 17-1 15</inkml:trace>
  <inkml:trace contextRef="#ctx0" brushRef="#br0" timeOffset="154281.0268">13174 2614 77 0,'0'0'40'16,"-35"38"1"-16,0-9 1 15,0 31-27-15,-17-20-7 16,8 10-3-16,-6 0-2 15,4 0-1-15,9-2-3 16,4-23-5-16,27 5-33 0,6-30-2 16,0 0 0-16,-17-7 0 15</inkml:trace>
  <inkml:trace contextRef="#ctx0" brushRef="#br0" timeOffset="158363.7121">10637 3790 43 0,'14'-19'33'0,"-14"19"2"0,11-25-11 16,-11 25-6-16,0 0-3 15,22 13-3-15,-22-13-3 16,5 25-3-16,-1-6 0 15,12 14-2-15,-5-4 1 16,12 11-2-16,2-2 1 16,4 1-1-16,2 1-1 15,4 0-1-15,-2-5-1 16,-1-4 1-16,-1-5-1 0,-6-6-1 16,-1 1-2-16,-24-21-3 15,30 25-8 1,-30-25-25-16,14-20-1 15,-20-4 1-15,6-5 0 0</inkml:trace>
  <inkml:trace contextRef="#ctx0" brushRef="#br0" timeOffset="158613.7247">11094 3673 55 0,'0'0'35'0,"-5"17"2"16,-13 4 0-16,5 27-20 15,-30-15-6-15,12 23-4 16,-11-12-2-16,5 4-1 0,-3-2-2 16,9-6-1-16,6-7-2 15,6-10-1-15,9 1-5 16,-7-22-26-16,17-2-5 15,0 0 1-15,0 0-2 16</inkml:trace>
  <inkml:trace contextRef="#ctx0" brushRef="#br0" timeOffset="167115.3728">11299 3993 36 0,'0'0'23'0,"0"0"-2"15,6-23-1-15,-6 23-4 16,-2-17-1-16,2 17-4 16,0 0-2-16,0 0-1 15,2-25-1-15,-2 25 0 16,0 0-2-16,0 0 1 15,0 0-1-15,21 2 0 16,-21-2 0-16,0 0-2 16,23 27 1-16,-10-6-1 15,-5 0 0-15,2 10-1 16,-2-1-1-16,-1-1 0 16,-3 2 0-16,0-4 0 0,-2-6-1 15,-2-4 1 1,0-17-1-16,0 17 1 15,0-17-1-15,0 0 0 0,0 0 0 16,0 0 0-16,-8-30 0 16,8 9 0-16,4-2 0 15,0-6 0-15,4 0-1 16,-1 2 1-16,3-2 0 16,3 3 0-16,1 4 1 15,3 9-1-15,-17 13 0 16,35-13 1-16,-16 11-1 15,1 9 1-15,-3 7-1 0,-4 7 1 16,-5 4-1-16,0 7 1 16,-6 3 0-1,-4-2 0-15,-2-1-1 16,0-3 1-16,-4-6-1 0,8-23 0 16,-5 25 0-16,5-25 1 15,0 0-1-15,0 0 1 16,17-31-1-16,-3 10 0 15,1 0 0-15,2-2 0 16,3 0 0-16,-1 8 0 16,2 3 0-16,-2 10-1 15,-1 16 1-15,-3 9 1 16,3 3-1-16,-1 9 0 16,-2 3 0-16,5-3-1 15,1 3-2-15,-8-20-6 16,14 1-31-16,-27-19 0 15,25 17-1-15,-25-17 0 0</inkml:trace>
  <inkml:trace contextRef="#ctx0" brushRef="#br0" timeOffset="171053.2322">12225 3796 47 0,'0'0'32'0,"0"0"-1"15,0 0-7-15,0 0-8 16,0 0-4-16,0 0-6 16,0 0 0-16,17-4-2 15,-17 4-2-15,29-8 0 16,-6-1 0-16,8 5 0 15,-2-2-1-15,4 4 1 16,-2 2-2-16,-1-4-2 0,3 16-6 16,-10-10-27-16,-3 2 1 15,-20-4-2-15,17 3 0 16</inkml:trace>
  <inkml:trace contextRef="#ctx0" brushRef="#br0" timeOffset="171256.3676">12246 3907 64 0,'0'0'37'16,"29"4"0"-16,-2-6 0 16,11 8-27-16,-13-12-3 0,12 15-2 15,-10-9-3-15,-2-1-4 16,8 18-18-16,-14-17-15 15,-19 0-2 1,23-8 0-16,-23 8-1 0</inkml:trace>
  <inkml:trace contextRef="#ctx0" brushRef="#br0" timeOffset="174022.4394">18378 16793 29 0,'0'0'32'16,"0"0"-1"-16,15 21 0 16,-15-21-11-16,0 0-7 0,0 0-4 15,31 18-3-15,-10-17-1 16,18 9-1-16,5-10 0 15,14 2-1-15,4-6-1 16,3 2-1-16,-7-2 0 16,-4 4-1-16,-12 0 1 15,-15 4 0-15,-27-4-1 16,0 19 0-16,-25-1 0 16,-13-3 0-16,-14 0 0 15,-8 1 1-15,-9-1-1 16,-3 0 0-16,1-3 0 15,9-2 1-15,8-3-1 16,14 3 0-16,16-6 0 0,24-4 0 16,0 0 0-16,49-4 0 15,10-8-1-15,24-1 1 16,16-6 0-16,11-4 0 16,0 5 0-16,-4 3 0 15,-20 5 0-15,-28 7 0 16,-29 5 1-16,-29-2-1 15,-61 32 0-15,-24-5 0 16,-19-4 0-16,-10-10-7 16,17 7-28-16,9-13-1 15,28-3 1-15,31-12-3 16</inkml:trace>
  <inkml:trace contextRef="#ctx0" brushRef="#br0" timeOffset="180241.9028">12823 3817 12 0,'11'-23'30'0,"-11"23"2"15,17-25-4-15,-24 6-6 0,7 19-2 16,0 0-3-1,0 0-4-15,0 0-4 16,0 0-2-16,0 0-1 16,19 0-2-16,-19 0 0 0,16 17-1 15,-16-17 0-15,25 36 0 16,-16-7 0-16,9 8-1 16,-5-3 0-16,3 6-1 15,-1-5 1-15,0 1-1 16,-1-15 0-16,3-3 1 15,4-18-1-15,1-8 0 16,1-9 0-16,-6-14 0 16,1-3 0-16,-5-11-1 15,-3 3 1-15,-3-4 0 16,-3-2-1-16,0 4 1 16,-2 6-2-16,4 5 0 15,0 8 0-15,-1 6-1 0,-5 19-3 16,20-21-6-16,3 31-30 15,-23-10 0-15,17 26 0 16,-11-6 0-16</inkml:trace>
  <inkml:trace contextRef="#ctx0" brushRef="#br0" timeOffset="180929.425">13282 3999 31 0,'0'0'35'0,"0"0"-1"16,0 0 1-16,21-2-15 15,-29-17-5-15,27 25-4 16,-19-6-3-16,0 0-2 16,22 19-1-16,-5 2-1 15,-5 0-1-15,7 10 0 16,-4-6-1-16,5 5 0 15,-5-3-1-15,4-6 0 16,-3-1-1-16,-16-20-1 16,27 26 0-16,-27-26-1 15,19 16-3-15,-19-16-3 16,21-8-28-16,-21 8-2 16,4-19 0-16,-2 0 1 0</inkml:trace>
  <inkml:trace contextRef="#ctx0" brushRef="#br0" timeOffset="181148.1845">13608 3972 66 0,'0'0'37'0,"-20"23"2"16,-3 12 0-16,-21-12-25 15,15 25-5-15,-17-10-4 16,11 14-1-16,-2-10-2 15,6-7-2-15,10-5-3 16,0-18-6-16,23 5-29 16,-2-17-1-16,0 0 1 15,-18 2-2-15</inkml:trace>
  <inkml:trace contextRef="#ctx0" brushRef="#br0" timeOffset="182992.2031">13930 3452 46 0,'0'0'35'0,"11"-19"0"16,-11 19-6-16,-2-17-10 0,2 17-6 15,0 0-4-15,25 17-2 16,-25-17-2-16,18 25 0 16,-12-4-1-16,5 16 0 15,-11 3 0-15,-2 12-1 16,-7 3 0-16,-5 7-1 16,-3-1 0-16,-3 2-1 15,1-3 1-15,2-8-2 16,7-2 0-16,6-12 1 15,8-5-1-15,10-7 1 16,3-12-1-16,14-8 1 16,4-5-1-16,3-8 0 15,7-5 0-15,3-3 0 0,-2-2 0 16,0-2 0-16,-5 5 0 16,-6 1-1-16,-3 5-2 15,-9-5-2-15,3 14-3 16,-26-24-14-16,0 23-19 15,0 0 1-15,0-17-1 16,0 17 2-16</inkml:trace>
  <inkml:trace contextRef="#ctx0" brushRef="#br0" timeOffset="183273.4459">13694 3824 66 0,'18'-9'36'16,"-1"7"3"-16,12 0-2 15,2-13-24-15,15 15-7 16,0-10-1-16,14 4-1 15,-6-3-3-15,-2 1-1 16,2 6-4-16,-19-11-6 16,13 9-26-16,-26-2-1 15,-22 6 0-15,0 0-1 0</inkml:trace>
  <inkml:trace contextRef="#ctx0" brushRef="#br0" timeOffset="185383.149">12865 3495 36 0,'0'0'31'16,"0"0"0"-16,0 0-9 15,10-22-7-15,9 30-3 16,-19-8-3-16,21-9-3 15,-21 9-1-15,46-8-2 16,-19 2 0-16,10 8 0 0,-4-4 0 16,7 4-1-16,-3-4 0 15,-2 8 0-15,-8-2 0 16,-6 5-1-16,-21-9-1 16,21 6 1-16,-21-6 0 15,0 0-1-15,-33 2 0 16,8-6 0-16,-2-4 0 15,-5-7-2-15,6 7-3 16,-14-3-31-16,13-2 2 16,4-3-2-16,4 3 1 15</inkml:trace>
  <inkml:trace contextRef="#ctx0" brushRef="#br0" timeOffset="188930.7145">11596 5359 53 0,'0'0'36'0,"0"0"0"16,0 0 0-16,-23 2-22 15,40 8-3-15,-17-10-2 16,37-10-2-16,-10 0-2 0,15 8-1 15,-1-7 0 1,11 5-2-16,-6-4-1 16,0 1-1-16,-3 3-2 15,-12-8-4-15,3 22-17 0,-34-10-15 16,0 0-1-16,-21-6 0 16,-16 14 0-16</inkml:trace>
  <inkml:trace contextRef="#ctx0" brushRef="#br0" timeOffset="189071.3411">11505 5514 54 0,'0'0'38'0,"31"20"-1"15,-2-22 0-15,11 4-12 16,-1-14-20-16,7-1-9 16,3 7-29-16,-7 0-3 15,-5 4 0-15,-6-2-2 16</inkml:trace>
  <inkml:trace contextRef="#ctx0" brushRef="#br0" timeOffset="191430.8224">7918 18130 29 0,'0'0'31'16,"0"0"-1"-16,0 0-4 15,0 0-8-15,0 0-4 16,0 0-3-16,32 10-3 16,-32-10-1-16,47 15-2 0,-9-15-1 15,22 2 0-15,6-8-2 16,13 1 0-16,6-7 0 16,5-1 0-1,-1-3 0-15,-10 3-1 0,-15 1 1 16,-12 7-2-16,-16 3 2 15,-16 5-2-15,-20-3 1 16,-20 23-1-16,-12-5 0 16,-13 3 1-16,-9 0-1 15,-11 6 0-15,-9-4 0 16,-1-2 0-16,0-2 1 16,13-4-1-16,8-3 1 0,18-2-1 15,18-5 1-15,18-5-1 16,37 0 0-16,15-2 1 15,19-7 0-15,12 1 0 16,10-1-1-16,1-5 0 16,-5 5-1-16,-14-1-2 15,-9 18-19-15,-31-10-16 16,-16 13 0-16,-19-11-1 16,-27 17-1-16</inkml:trace>
  <inkml:trace contextRef="#ctx0" brushRef="#br0" timeOffset="194103.074">12223 5252 19 0,'19'-6'32'0,"-19"6"1"15,4-19-1-15,-4 19-11 16,4-21-3-16,-4 21-3 15,5-20-3-15,-5 20-2 16,8-17-2-16,-8 17-2 16,0 0 0-16,0 0-3 15,10-19 1-15,-10 19-2 16,0 0 0-16,0 0-1 16,0 0-1-16,0 0 1 15,0 0 0-15,0 0 0 16,8 25 0-16,-8-25 0 0,7 31 0 15,-1-6 0-15,0-1 0 16,2 5 0 0,1 4-1-16,5-2 1 15,-3 1-1-15,5 1 1 0,-3-6-1 16,3-1 1-16,-1-4-1 16,-1-1 0-16,-14-21 1 15,21 13-1-15,-21-13 1 16,21-6-1-16,-21 6 0 15,15-27 1-15,-5 4-1 16,0-5 1-16,-1-7-1 16,1 3 1-16,-2-7 0 15,-1 1-1-15,1-1 1 0,-2 7-2 16,-2 3 1 0,2 4 0-16,-1 6-1 15,1 2-2-15,-6 17-2 16,12-27-6-16,13 17-29 0,-25 10-1 15,0 0 0-15,13-27-1 16</inkml:trace>
  <inkml:trace contextRef="#ctx0" brushRef="#br0" timeOffset="196337.7706">12755 5499 23 0,'0'0'34'0,"12"-17"0"16,-12 17-1-16,19-12-9 15,-27-11-7-15,8 23-3 16,8-17-4-16,-8 17-2 16,0 0-2-16,0 0 0 15,-21 4-2-15,21-4 0 16,-37 32-2-16,18-5 0 16,-1 2-1-16,3 4 0 0,6-3 0 15,7-3-1 1,8-6 0-16,-4-21 1 15,32 20-1-15,-9-24 0 16,6-12 0-16,-2-3 0 0,0-2 0 16,-3-6 0-16,-9-2 1 15,-5 1-1-15,-7 3 0 16,-6 0-1-16,3 25 0 16,-25-35-3-16,25 35-6 15,-35-21-29-15,35 21 0 16,-25-8-1-16,25 8 0 15</inkml:trace>
  <inkml:trace contextRef="#ctx0" brushRef="#br0" timeOffset="197619.0747">13166 5156 25 0,'19'-12'34'0,"-19"12"0"15,0 0 1-15,19-4-12 16,-30-13-5-16,11 17-5 16,0 0-2-16,0 0-2 15,0 17-3-15,2 1 0 16,-2-18-2-16,-4 25-1 15,4-25 0-15,2 32-2 0,-2-32 0 16,4 21 0-16,-4-21 0 16,0 0-1-16,17-2 1 15,-17 2-1 1,10-17 1-16,-10 17 0 0,6-31-1 16,-5 14 0-16,-2 0 1 15,1 17-1-15,-12-31 0 16,12 31 0-16,-27-21 0 15,8 21 0-15,-4 8 0 16,-3 9 0-16,1 6 0 16,2 10 0-16,2 3 1 15,8 4-1-15,7 1 0 0,8 5 0 16,9-8 0 0,9 0 0-16,5-7-1 15,2-10-1-15,7-2-2 16,-5-19-3-16,14 20-16 0,-16-32-18 15,4 1 1-15,-10-11-1 16,4-1 1-16</inkml:trace>
  <inkml:trace contextRef="#ctx0" brushRef="#br0" timeOffset="197931.7382">13457 5204 82 0,'18'-8'39'16,"-18"8"2"-16,-2 29-1 0,-18-12-28 15,20 19-4 1,-11-3-2-16,7 11-2 16,0-7-1-16,10 5-1 15,3-6-2-15,7-7 1 0,5-12-1 16,10-7 0-16,4-12-1 16,1-11 2-16,1-7-1 15,-6-8 0-15,-6-9 1 16,-6-1-1-16,-9-2 0 15,-10-5 0-15,-12 9 0 16,-7 3 0-16,-2 3 0 16,-6 3-1-16,4 10-1 15,-4-1-2-15,27 18-5 16,-45-5-24-16,45 5-8 16,-19 15 0-16,19-15-2 15</inkml:trace>
  <inkml:trace contextRef="#ctx0" brushRef="#br0" timeOffset="198306.7523">13907 5165 94 0,'0'0'41'16,"0"0"0"-16,5 33-3 15,-32-20-30-15,4 12-3 16,-8-9-2-16,6 3-1 15,6 0-2-15,19-19 0 16,-8 21 0-16,28-19-1 16,12-2 1-16,13-2-1 15,7 8 0-15,0-2 1 0,0 1 0 16,-2 5 0-16,-6 3 0 16,-9 7 1-16,-14-1 0 15,-11 6 0-15,-14-2 0 16,-7 2 0-16,-14 0 1 15,-8-2-1-15,-8-6 0 16,-1-4 0-16,-3-5-1 16,5-6 0-16,3-4-2 15,4-13-2-15,16 7-7 16,-14-17-28-16,24 2-3 16,-1-10 1-16,14 5-1 15</inkml:trace>
  <inkml:trace contextRef="#ctx0" brushRef="#br0" timeOffset="198681.7685">14503 4947 81 0,'0'0'41'0,"0"0"1"16,0 0 0-16,-18 38-25 15,-18-7-8-15,7 20-4 16,-8 7-1-16,10 11-1 16,6 4-1-16,17 2-2 0,15-8 0 15,18-8 1-15,18-13-2 16,9-19 1-16,11-13 0 16,-1-14 0-1,-3-18 0-15,-5-12 0 16,-11-14 0-16,-13-10 0 0,-14-7 2 15,-13-3-2-15,-11 1 0 16,-7 3 0-16,-10 7-1 16,-6 3 0-16,0 10 0 15,-4 5-2-15,8 14-3 16,-10-4-4-16,33 25-29 16,-41-13-5-16,18 16 3 15,-6 3-1-15</inkml:trace>
  <inkml:trace contextRef="#ctx0" brushRef="#br0" timeOffset="198916.1778">14321 5278 96 0,'0'0'41'0,"33"14"0"16,-8-22 1-16,18-5-35 15,-1-12-3-15,14 6-1 16,-4-4-1-16,-4 0-3 16,-1 7-1-16,-15-7-7 15,13 14-32-15,-45 9 1 16,17 4-2-16,-17-4 1 16</inkml:trace>
  <inkml:trace contextRef="#ctx0" brushRef="#br0" timeOffset="199494.3035">15120 4924 67 0,'0'0'39'15,"25"-35"0"-15,-25 35 2 16,17-36-25-16,3 38-6 16,-20-2-2-16,21 15-2 15,-14 6-1-15,3 14-2 0,-6 11 0 16,4 7-1-16,-4 5 0 15,1 7 0-15,1-6 0 16,4-1-2-16,1-8 0 16,7-6 1-16,1-11-1 15,4-8 0-15,2-12 0 16,4-11 0-16,2-2-1 16,-2-12 0-16,4-1-1 15,-8-14-3-15,6 4-2 16,-20-25-11-16,10 16-24 15,-21-7 1-15,-3 3-1 16,-19-1 1-16</inkml:trace>
  <inkml:trace contextRef="#ctx0" brushRef="#br0" timeOffset="199650.5623">15153 5200 89 0,'0'0'40'0,"13"19"1"16,8-19 0-16,28 4-31 15,-11-18-3-15,20 3-3 16,0-3-4-16,-4-9-9 16,9 12-31-16,-24-1 0 15,-8 7-2-15,-31 5 1 16</inkml:trace>
  <inkml:trace contextRef="#ctx0" brushRef="#br0" timeOffset="206344.083">8882 14580 51 0,'8'-23'32'16,"-8"23"-1"-16,-4-18-8 15,4 18-6-15,0 0-4 16,0 0-4-16,10-21-1 15,-10 21-2-15,0 0 0 16,27 16-2-16,-27-16 1 0,38 28-2 16,-11-8 1-1,8 14-2-15,0 4 0 16,3 7-1-16,-5 1 0 16,-2 5 1-16,-8 3-2 0,-6 4 1 15,-13 1-2-15,-4-3 3 16,-10 3-2-16,-5-3 0 15,-4-6 1-15,-1-2-1 16,-5-8 1-16,0 0-1 16,4-15 0-16,0-2 0 15,4-9 1-15,17-14-1 16,-26 17 0-16,26-17 0 16,0 0 0-16,0 0 0 15,0 0 1-15,-13 19-2 16,13-19 1-16,0 0 0 15,0 0 0-15,0 0 1 16,13-19-1-16,-13 19 0 0,12-29 0 16,-4 6 0-16,-1-2 0 15,1 0 0-15,-2-7 1 16,2-9-1-16,-1-1 0 16,-1-6 0-16,0 0 0 15,-4-4 0-15,-4 1 0 16,-4 3 1-16,-3-6-1 15,-5 4 0-15,-3 4 1 16,-5 6-1-16,3 1 0 16,-2 9 1-16,4-1-1 15,1 6 0-15,16 25 0 16,-23-25 1-16,23 25-2 0,0 0 2 16,-17-17-1-16,17 17 1 15,0 0-1-15,0 0 0 16,11-17 0-16,-11 17 1 15,20 0-1-15,-20 0 0 16,25 11 0-16,-8 1 0 16,2 3 0-16,4 12 0 15,2 4 0-15,6 3 0 16,-4 4 0-16,4 8 1 16,-6 2-1-16,-2 4 1 15,-7 2-2-15,-5 0 2 16,-7-1 0-16,-6 1-1 15,-3-2 0-15,-7-4 1 0,0-2-1 16,-1 0 0-16,-1-10 1 16,-1-1-1-16,1-12 0 15,5-4 0-15,9-19 0 16,-18 21 0-16,18-21-2 16,0 0-5-16,-3-31-33 15,-9 10-1-15,2 2-2 16,-7 0 0-16</inkml:trace>
  <inkml:trace contextRef="#ctx0" brushRef="#br0" timeOffset="221661.2786">10226 6420 14 0,'24'-17'32'16,"-11"-7"1"-16,1-2 0 16,3 22-14-16,-25-17 0 15,8 21-3-15,0 0-2 0,0 0-4 16,-17 23-3-16,15 2-3 15,-12-2 0-15,9 17-1 16,-7 0-1-16,4 10 1 16,-1 2-2-16,5 7 2 15,2 1-2-15,4-5 2 16,7 1-2-16,9-10 1 16,5-8-1-16,10-7 0 15,5-15 0-15,5-9-1 16,3-9 0-16,0-7-1 15,-1-3-1-15,-11-9-3 16,3 10-3-16,-33-20-31 16,8 12 0-16,-22-4-1 0,-6 3 0 15</inkml:trace>
  <inkml:trace contextRef="#ctx0" brushRef="#br0" timeOffset="221864.3943">10126 6631 75 0,'0'21'36'0,"0"-21"1"16,37 2-3-16,-10-18-28 16,17 15-2-16,0-5-5 15,-1-19-15-15,3 6-19 0,2 1-1 16,-7 3-1-1,-3 2 1-15</inkml:trace>
  <inkml:trace contextRef="#ctx0" brushRef="#br0" timeOffset="222255.0711">10965 6452 67 0,'0'0'36'0,"0"0"1"16,35-11-2-16,-12-10-25 16,21 11-4-16,-3-11-1 0,11 6-2 15,-8-1-2 1,-3 1-4-16,3 19-18 15,-19-8-14-15,-25 4-2 16,0 0 1-16,-11 31-1 0</inkml:trace>
  <inkml:trace contextRef="#ctx0" brushRef="#br0" timeOffset="222458.1753">11033 6614 85 0,'29'1'39'15,"-1"-8"-1"-15,9 11-8 16,-12-24-20-16,14 15-4 16,-12-9-2-16,2 7-2 15,-10-5-2-15,-19 12-1 16,27-13-1-16,-27 13-4 16,0 0-9-16,0 0-22 0,0 0-1 15,0 0 1-15,-19-2-1 16</inkml:trace>
  <inkml:trace contextRef="#ctx0" brushRef="#br0" timeOffset="223411.5666">11864 6232 30 0,'0'0'34'0,"0"0"-1"0,-17-12 2 16,17 12-15-16,0 0-3 16,32 4-3-16,-32-4-3 15,31 10-2-15,-31-10-3 16,47 34 1-16,-24-7-3 16,9 11 0-16,-1 3-1 15,2 3-1-15,-2-4-1 16,0 0-1-16,0-5 0 15,-4-8 0-15,-2-6-2 16,-4-13-2-16,6-3-3 16,-17-30-8-16,17 10-23 15,-22-16-1-15,5-1-1 16,-8-14 1-16</inkml:trace>
  <inkml:trace contextRef="#ctx0" brushRef="#br0" timeOffset="223599.0537">12300 6182 75 0,'0'0'39'0,"-23"23"2"16,3 8 0-16,13 17-29 16,-28-12-4-16,12 20-1 15,-10-6-2-15,2 3-1 16,2-1-3-16,2-6-3 16,8 0-2-16,-4-21-8 15,19 4-27-15,4-29-2 16,-4 27 1-16,4-27-1 15</inkml:trace>
  <inkml:trace contextRef="#ctx0" brushRef="#br0" timeOffset="224302.3249">12470 6462 77 0,'0'0'37'0,"19"-13"1"0,-19 13 0 16,0 0-27-16,19 3-1 15,-19-3-3-15,4 35-2 16,-8-12-1-16,4 13 0 15,-4-9-2-15,4 8-1 16,-4-1 0-16,1-9-1 16,1-8 0-16,2 1 0 15,0-18 0-15,0 0-1 16,0 0 1-16,23-27-1 16,-12-2 0-16,3-5 0 15,1-1 1-15,5-7-1 16,1 5 1-16,0 3-1 0,0 5 1 15,2 10 1-15,-1 11-1 16,1 10 1-16,-4 6 0 16,0 11 0-16,-3 6 0 15,-3 2 0 1,-7 2 0-16,0 5 1 0,-6-7-1 16,-2 2 0-16,-2-10 0 15,4-19 0-15,-10 19-1 16,10-19 0-16,0 0 1 15,0 0-1-15,0-31 0 16,6 5 0-16,4-3 0 16,3 0-1-16,1-2 1 15,5 8 0-15,0-4 0 0,3 10 0 16,-3 6 0-16,2 11 1 16,0 7-1-16,-1 9 1 15,1 1-1 1,-4 4 0-16,-1 4 1 0,-1-4 0 15,-1 4-1-15,-7-4 0 16,-3-4-2-16,-4-17-1 16,2 31-5-16,-25-17-33 15,23-14 0-15,-39 15-1 16,9-7-1-16</inkml:trace>
  <inkml:trace contextRef="#ctx0" brushRef="#br0" timeOffset="224614.8372">11382 6934 77 0,'38'-10'39'15,"30"3"2"-15,15-7-1 16,40 3-27-16,-9-18-2 16,33 12-3-16,5-14-2 15,18-6-2-15,1 1-1 16,5-2-2-16,-14 1-1 16,-15 7 0-16,-18 7-4 15,-31-4-5-15,-13 30-21 16,-48-4-11-16,-37 1-1 0,-18 26 1 15,-28-3-1-15</inkml:trace>
  <inkml:trace contextRef="#ctx0" brushRef="#br0" timeOffset="225333.6215">11470 7670 65 0,'-13'-28'38'0,"13"28"1"0,-6-27 0 16,-5-6-24-16,11 33-5 16,15-38-2-16,2 28 0 15,-17 10-4-15,29-9 0 16,-29 9-1-16,25 28 0 15,-17 3-1-15,-2 17 0 16,-2 4-2-16,2 7 1 16,-3-1-1-16,1-1 1 0,4-3-1 15,4-8 0-15,-1-9 0 16,6-11 1-16,1-12 0 16,3-8 0-16,-2-16-1 15,8-15 1-15,0-9-1 16,2-12 1-16,2-10-1 15,-2-4 0-15,0-5 0 16,0 0 0-16,-4 4-1 16,-2 7 1-16,-2 10-2 15,-7 4-1-15,1 17-2 16,-9-1-2-16,11 30-5 16,-17-6-29-16,-11 33 0 15,-1-6 0-15,5 7 1 0</inkml:trace>
  <inkml:trace contextRef="#ctx0" brushRef="#br0" timeOffset="225677.3838">11999 7818 75 0,'0'0'39'15,"21"-8"2"-15,-21 8-1 16,0 0-26-16,0 0-4 15,-9 23-4-15,-3 6-1 16,-7 4-2-16,5 3-1 16,-3 1-1-16,9 1 0 0,6-9-1 15,10-6 1-15,9-12-1 16,12-13 1 0,4-13-1-16,4-4 0 15,-3-14 1-15,-1-1-1 0,-6-5 0 16,-8-1 1-16,-9-2-1 15,-10 7 0-15,-4 9-1 16,-7-3-1-16,11 29-3 16,-27-40-4-16,27 40-15 15,0 0-17-15,-20 1 0 16,20-1 0-16,0 0 0 16</inkml:trace>
  <inkml:trace contextRef="#ctx0" brushRef="#br0" timeOffset="226116.4696">12531 7377 105 0,'23'-13'41'16,"-23"13"0"-16,26-2-9 15,-26 2-23-15,0 0-3 16,0 0-1-16,0 0-1 15,0 0-2-15,0 0-2 16,0 0 1-16,7 21-1 16,-7-21 1-16,0 0-1 15,0 0 0-15,0 0 1 16,23 0-1-16,-23 0 0 16,10-18 0-16,-10 18 0 15,4-23 0-15,-4 23 0 0,0 0 0 31,-31-7 0-31,8 14 0 16,-2 11 0-16,-8 7 1 16,-4 9-2-16,5 10 1 15,3 4 0-15,6 4 0 16,5 0-1-16,10 1 1 16,10-6-1-16,12-7 1 15,5-11-1-15,6-6-1 0,2-18-3 16,10 5-4-16,-16-37-21 15,14 8-12 1,-6-18 1-16,4 1-1 16,-5-14 2-16</inkml:trace>
  <inkml:trace contextRef="#ctx0" brushRef="#br0" timeOffset="226413.3562">12801 7387 85 0,'0'0'41'0,"6"21"0"16,-21 0 0-16,3 21-28 15,-15-9-3-15,12 18-4 16,-5-5-1-16,13 6-2 16,5-6-1-16,13-7-1 0,9-13-1 15,10-14 0-15,11-14 0 16,3-13 0 0,3-10 0-16,-7-12 1 15,-7-7-1-15,-8-4 0 0,-13 2-1 16,-14 2 2-16,-10 2-2 15,-11 7 0-15,-4 8 0 16,-4 3-1-16,8 12-2 16,-6-3-3-16,29 15-4 15,-29-8-26-15,29 8-3 16,0 0-1-16,17-10 1 16</inkml:trace>
  <inkml:trace contextRef="#ctx0" brushRef="#br0" timeOffset="226710.2399">13110 7189 87 0,'23'-10'39'0,"-23"10"0"16,-2 18 1-16,-31-11-27 0,22 22-5 15,-8-8-4-15,9 8 0 16,6-4-3-16,14 2 1 16,15-10-2-16,13 0 0 15,14 1 0-15,2 1 0 16,2 2 1-16,-4 6-1 15,-7 0 2-15,-12-1-2 16,-14 1 2-16,-13 4-1 16,-16-2 1-16,-11-4-1 15,-14-2 0-15,-9-10 0 16,-6-3-1-16,-1-5 0 16,-1-7-2-16,4-11-3 15,17 5-4-15,-15-18-31 0,29-5-3 16,3-11 1-16,18-1 0 15</inkml:trace>
  <inkml:trace contextRef="#ctx0" brushRef="#br0" timeOffset="227022.8339">13604 6846 103 0,'0'0'41'16,"19"46"1"-16,-31-2 0 15,5 25-34-15,-26 6-3 16,6 11-1-16,-4 8-2 16,10 0 0-16,11-6-2 0,14-7 1 15,12-18-1-15,16-23-1 16,15-21 2-16,10-17-1 16,5-19 0-16,-2-17 0 15,-4-16 0-15,-6-21 0 16,-8-10-1-16,-18-5-1 15,-9 7-2-15,-23-5-1 16,-3 19-3-16,-26-6-6 16,12 21-26-16,-35 17-1 15,-3 25 0-15,-11 8 1 16</inkml:trace>
  <inkml:trace contextRef="#ctx0" brushRef="#br0" timeOffset="227194.7175">13258 7195 105 0,'0'0'41'15,"51"32"1"-15,-11-49-5 16,31 17-26-16,-7-11-3 16,17-9-4-16,-2-1-1 15,-2-6-2-15,-3 10-4 16,-18-17-7-16,3 20-31 16,-30 1-2-16,-11 5 1 15,-18 8-2-15</inkml:trace>
  <inkml:trace contextRef="#ctx0" brushRef="#br0" timeOffset="228132.2559">10261 9205 67 0,'0'0'38'0,"19"8"1"0,6-14-1 16,-15-13-25-16,36 9-5 15,-3-13-3-15,11 8-1 16,-4 1-3-16,-2 1-2 15,0 9-6-15,-30 2-26 16,1 2-5-16,-19 0 0 16,0 0 0-16</inkml:trace>
  <inkml:trace contextRef="#ctx0" brushRef="#br0" timeOffset="228272.887">10259 9347 58 0,'19'11'36'15,"14"-20"-1"-15,10-8 1 0,9-10-16 16,2 4-19-16,11-6-33 16,-13 8-1-16,-5 0-2 15,-7 7 0-15</inkml:trace>
  <inkml:trace contextRef="#ctx0" brushRef="#br0" timeOffset="228866.6626">11293 8835 60 0,'0'0'35'0,"0"0"2"15,0 0 0-15,-21-31-22 16,38 39-4-16,-17-8-3 16,37 7-1-16,-12 7-1 15,12 13-2-15,-1 3-1 16,7 9-2-16,-1-1 1 0,0 2-1 16,-1-3-1-1,-8-6-1-15,0-7-1 16,-10-16-3-16,9 11-9 15,-32-19-24-15,29-15-1 0,-23-8-1 16,2-4 1-16</inkml:trace>
  <inkml:trace contextRef="#ctx0" brushRef="#br0" timeOffset="229085.4249">11737 8647 80 0,'0'0'38'15,"-31"29"2"-15,10 1-1 16,-12-5-28-16,2 27-2 16,-12-6-3-16,3 10-1 15,-4 1-3-15,5 3-1 16,8-3-1-16,6-13-4 0,17-3-2 16,8-41-9-16,6 17-25 15,-6-17 1-15,43-10-1 16,-16-9 1-16</inkml:trace>
  <inkml:trace contextRef="#ctx0" brushRef="#br0" timeOffset="229804.2031">11957 8796 67 0,'0'0'38'0,"23"-17"0"15,-23 17 1-15,23 6-24 16,-23-6-5-16,-2 29-1 16,-6-4-3-16,6 15-1 15,-4-2-2-15,5 3-1 0,-3-1-1 16,6-4 0-16,1-7 0 16,3-12-1-16,-6-17 0 15,29-2 0-15,-10-11 0 16,-1-10-1-16,3-6 1 15,-2-5 0-15,3-7-1 16,-1-3 1-16,0 6-1 16,-4 3 1-16,3 8 0 15,-1 8 0-15,0 6 0 16,2 17 1-16,-3 7-1 16,-1 16 2-16,-5 8-1 15,-1 11 0-15,-5 2 0 16,-2 1 1-16,-4-3-2 0,-2-9 1 15,0-8 0-15,-2-8-1 16,4-21 1-16,0 0-1 16,6-19 0-1,0-10-1-15,5-8 1 0,9-9 0 16,3-7 0-16,8-5 0 16,1 4-1-16,5 6 1 15,0 8 1-15,3 11-1 16,-3 14 1-16,-4 17-1 15,-4 19 0-15,-8 14 1 16,-8 9 0-16,-3 9-1 16,-4 3 1-16,-4 2-1 15,2-7-3-15,-4-12-4 0,21-1-34 16,-21-38 0-16,23 19-2 16,-6-26 1-1</inkml:trace>
  <inkml:trace contextRef="#ctx0" brushRef="#br0" timeOffset="230476.2345">10641 9740 51 0,'-29'6'38'0,"8"-2"-1"15,21-4 3-15,0 0-12 16,48 0-18-16,2-19-3 15,47 13 0-15,13-10-2 16,40 7 0-16,28-10-2 16,28-2 0-16,25-6 0 0,24-2 0 15,11-4-1-15,0 1 0 16,-11-3-1-16,-24 1-1 16,-30 3-2-16,-37 2-1 15,-39 18-7-15,-61-10-32 16,-31 13 0-16,-33 8 1 15,-39-15 0-15</inkml:trace>
  <inkml:trace contextRef="#ctx0" brushRef="#br0" timeOffset="231554.406">10674 10289 53 0,'0'-23'36'16,"6"4"1"-16,-6 19-6 16,-2-43-11-16,23 51-6 15,-21-8-3-15,0 0-3 16,19 33-1-16,-3 9-2 15,-7 6 0-15,7 15-1 16,-3 6-1-16,5 0 0 0,-3 0 0 16,6-5-1-16,2-5-1 15,4-13 0-15,2-15 1 16,2-12-1-16,2-15 0 16,2-14 0-16,-3-13 0 15,3-13 0-15,-2-12 0 16,-4-10-1-16,-2-11 0 15,-2-8 0-15,-6-1 0 16,-7 1-1-16,1 4-1 16,-7 6-1-16,4 15-2 15,-8-2-4-15,11 35-7 16,-11-4-26-16,-2 23 1 16,0 0 0-16,0 23 0 0</inkml:trace>
  <inkml:trace contextRef="#ctx0" brushRef="#br0" timeOffset="232038.8015">11355 10630 65 0,'19'-15'39'0,"-19"15"-2"16,0 0 3-16,0 0-25 15,0 0-3-15,-33 23-2 16,20 6-4-16,-8-1-2 16,5 5-1-16,3-6-1 15,7-2-1-15,8-2 0 16,-2-23 0-16,34 15-1 16,-5-26 0-16,2-10 1 0,-2-6-1 15,-4 0 1 1,-7-2-1-16,-9-2 2 15,-9 4-2-15,-9 1 1 16,-3 6-1-16,-3-1 0 0,-3 2-3 16,18 19-2-16,-29-40-9 15,29 40-27-15,-4-33 0 16,4 33-1-16,14-19 1 16</inkml:trace>
  <inkml:trace contextRef="#ctx0" brushRef="#br0" timeOffset="232554.4536">12255 9715 77 0,'0'0'41'16,"0"0"-1"-16,0 0 2 16,-21 2-27-16,12 33-5 15,-20-1-2-15,2 16-3 16,-4 9-2-16,6 16 0 16,0 4-1-16,7 7-1 15,9 2-1-15,9-3 1 16,9-8 0-16,9-4-1 15,7-18 0-15,4-13 1 16,2-7-2-16,-4-14 1 16,0-4-2-16,-10-17 0 15,2 0-5-15,-15-27-6 16,-4 27-28-16,14-34-1 0,-13 13 0 16,-1-12-1-16</inkml:trace>
  <inkml:trace contextRef="#ctx0" brushRef="#br0" timeOffset="233038.9531">12591 9696 57 0,'0'0'35'0,"0"0"4"16,0 0-1-16,23 10-18 0,-23-10-9 16,0 0-2-16,23 23 0 15,-1 3-4-15,-5 1-1 16,6 4-1-16,-2 4-1 15,2 3 0-15,-1-2-1 16,-5-1-2-16,-2-8-1 16,-15-27-3-16,24 34-3 15,-24-34-31-15,0 0-1 16,0 0 0-16,-12-17-1 16</inkml:trace>
  <inkml:trace contextRef="#ctx0" brushRef="#br0" timeOffset="233242.0856">12850 9723 69 0,'0'0'41'0,"0"0"-1"16,-20 34 1-16,-5-16-21 0,6 18-11 16,-14-3-2-16,8 7-3 15,-4 0-2-15,6-3-3 16,9 3-6-16,-7-30-18 15,17 9-14-15,4-19-2 16,0 0 1-16,18 2 0 16</inkml:trace>
  <inkml:trace contextRef="#ctx0" brushRef="#br0" timeOffset="233835.8613">13031 9888 103 0,'0'0'39'0,"0"0"2"16,23 31-11-16,-23-31-22 15,0 0-2-15,-10 23-2 16,10-23-2-16,-2 24-1 0,2-24 0 15,2 25-2 1,-2-25 2-16,10 18-2 16,-10-18 0-16,19-6 0 15,-19 6 0-15,25-19-1 0,-25 19 0 16,31-27 1-16,-15 10 0 16,-16 17 0-16,31-29 1 15,-31 29 0-15,30-19 0 16,-12 13 1-16,-1 4 0 15,-17 2 1-15,33 6-1 16,-33-6 0-16,25 19 1 16,-25-19-1-16,12 25 0 15,-12-25-1-15,1 23 1 16,-1-23-1-16,0 0 0 16,2 17 0-16,-2-17-1 15,18-9 1-15,-18 9 0 16,31-27-1-16,-10 9 1 0,0 5-1 15,4-2 2-15,-2 1-1 16,0 7 1-16,-1 3 0 16,-1 9-1-16,-21-5 1 15,29 25 0-15,-18-7-1 16,-5-1-1-16,-2 4-1 16,-4-21-5-16,-2 44-13 15,2-44-21-15,-33 19 1 16,6-11 0-16,0 0-1 15</inkml:trace>
  <inkml:trace contextRef="#ctx0" brushRef="#br0" timeOffset="234132.7429">12545 10068 91 0,'-21'6'40'0,"21"-6"0"16,0 0 1-16,27 19-33 15,-10-21-1-15,25 4-2 16,12-10-1-16,22-1-2 16,12-8-1-16,15-3 0 15,5-3 0-15,0-4-1 16,-6 4 0-16,-12 0-1 0,-12 10-3 15,-28-2-5-15,-6 9-32 16,-44 6 1-16,0 0-1 16,-33 21-1-16</inkml:trace>
  <inkml:trace contextRef="#ctx0" brushRef="#br0" timeOffset="235089.39">12736 10511 82 0,'25'-17'39'16,"-25"17"1"-16,21 0-8 15,-21 0-17-15,0 0-4 16,0 0-2-16,14 23-3 15,-18-2-1-15,4 8-2 16,-4 2-1-16,4 5 0 16,-2-3-1-16,4-1 0 0,0 1-1 15,2-1 1-15,-1-3-1 16,3-4 1-16,-4 2-1 16,2-6 0-16,-4-4 0 15,0-17 0-15,6 20 1 16,-6-20-1-16,19 3 0 15,-19-3 0-15,33-26 0 16,-10 12 0-16,2 4 0 16,2 1 0-16,0-1 0 0,0 1 0 15,-2 3 0-15,-2 8-1 16,1 2-2-16,-5-10-2 16,10 16-7-16,-29-10-30 15,27-14 0-15,-27 14-1 16,25-25 1-16</inkml:trace>
  <inkml:trace contextRef="#ctx0" brushRef="#br0" timeOffset="235542.507">13716 9663 71 0,'2'-21'39'0,"7"2"2"15,5-4-1-15,11 17-19 16,-4-5-12-16,19 19-2 16,-1 7 0-16,15 27-2 15,-6 14-1-15,4 20-1 16,-3 22 0-16,-5 19-1 15,-9 16-1-15,-12 10 0 16,-10 7 0-16,-17-2-2 16,-3-8 0-16,-16-12-3 15,-2 7-17-15,-20-47-21 16,-3-19-2-16,-4-25 1 16,4-21-2-16</inkml:trace>
  <inkml:trace contextRef="#ctx0" brushRef="#br0" timeOffset="252166.7672">11226 9239 36 0,'0'0'31'0,"-33"16"-1"15,33-16-8-15,0 0-5 0,0 0-3 16,17 6-2-16,6-28-3 16,39 3-3-16,7-23 0 15,45-2 0-15,13-19-1 16,37-6 0-16,16-12-2 15,22 4 0-15,3 3-3 16,-8 3 1-16,-18 21-4 16,-34 2-1-16,-18 29-20 15,-50 5-13-15,-35 8 0 16,-42 6-1-16,-21 8 2 16</inkml:trace>
  <inkml:trace contextRef="#ctx0" brushRef="#br0" timeOffset="253073.051">12325 10034 43 0,'0'0'32'0,"-17"-8"-5"15,17 8-4-15,-18 2-2 16,18-2-4-16,0 0-3 16,0 0-4-16,0 0-3 15,20-2-2-15,5-12 0 16,17-1-2-16,10-17 1 15,27-5-1-15,16-7-1 16,24-6-1-16,12-4 1 16,12-5 0-16,-4 3-2 0,-4 5 2 15,-15 10-2-15,-20 7 1 16,-21 9-4-16,-33 0-5 16,-7 17-30-16,-39 8-1 15,0 0 0-15,0 0-2 16</inkml:trace>
  <inkml:trace contextRef="#ctx0" brushRef="#br0" timeOffset="255979.652">9846 11779 45 0,'0'0'34'15,"0"0"0"-15,0 0-3 16,-19-6-16-16,19 6-4 16,0 0-3-16,2 27-1 15,-2-27-1-15,-12 50-2 16,-1-13-1-16,-1 16 0 16,-5 9 1-16,2 11-2 15,-4-1 0-15,1-1-1 16,3-5 1-16,5-5-1 15,7-9 0-15,7-10 0 16,5-11-2-16,9-10 2 16,3-4-1-16,8-5 1 15,2-5-1-15,6-11 1 0,3-3-1 16,1-9 0-16,-1 1-1 16,-3-8 0-16,2 0-2 15,-12-10-3 1,6 16-4-16,-33-14-28 0,8 8-1 15,-14 0 1-15,-2 0 0 16</inkml:trace>
  <inkml:trace contextRef="#ctx0" brushRef="#br0" timeOffset="256214.0437">9632 12182 69 0,'20'-17'35'0,"5"5"-1"0,2-5-1 16,4-6-31-16,9 2-2 16,8 5-5-16,-13-8-19 15,5 8-9-15,1 7-1 16,-8-1 1-16</inkml:trace>
  <inkml:trace contextRef="#ctx0" brushRef="#br0" timeOffset="256620.3087">10213 11988 68 0,'21'16'34'16,"4"-15"-1"-16,0-12-1 15,10-4-32-15,2-5-1 16,7 11-9-16,-11-6-22 15,-14 1 1-15,-2 10-3 16,-17 4 2-16</inkml:trace>
  <inkml:trace contextRef="#ctx0" brushRef="#br0" timeOffset="256760.9345">10157 12203 69 0,'0'0'36'16,"40"19"0"-16,-7-19-1 15,8 0-28-15,-1-15-10 16,-7 0-29-16,2-10-2 16,-2 5-1-16,-8-3-1 15</inkml:trace>
  <inkml:trace contextRef="#ctx0" brushRef="#br0" timeOffset="257745.4353">10955 11528 34 0,'14'-27'34'0,"-14"27"0"16,15-31 2-16,-15 31-13 16,4-27-9-16,-4 27-3 0,12-19-2 15,-12 19-1-15,0 0-3 16,2 18 0-1,-8-1-1-15,2 10-1 16,-6 0 0-16,5 11-1 0,-3 8-1 16,-2 6 0-16,3-1 0 15,1-3 0-15,-2-2 0 16,2 2-1-16,2-5 1 16,3-11-1-16,1-9 1 15,5-4-1-15,-5-19 1 16,22 2-1-16,-22-2 0 15,27-19 1-15,-27 19-1 16,32-31 0-16,-32 31 0 16,25-24 0-16,-25 24 0 15,22-14 0-15,-22 14 0 16,27-8 0-16,-8 7 0 16,4-5 0-16,2 0 0 0,4-4-1 15,2 3-1-15,-2-7-1 16,4 9-3-16,-18-24-13 15,8 15-21-15,-23 14-1 16,20-25 1-16,-20 25-1 16</inkml:trace>
  <inkml:trace contextRef="#ctx0" brushRef="#br0" timeOffset="258651.7018">10765 12276 52 0,'-26'17'33'16,"26"-17"1"-16,-1 17-10 15,1-17-7-15,0 0-4 16,0 0-4-16,32 6-1 16,-12-13-2-16,18 5 0 15,1-18-3-15,22-1 1 16,1-6-2-16,6 3 0 15,1-3-2-15,-5-2 0 0,-2 4-3 16,-18-6-4 0,4 24-23-16,-31-3-9 15,-17 10 2-15,0 0-2 16</inkml:trace>
  <inkml:trace contextRef="#ctx0" brushRef="#br0" timeOffset="259448.7727">10757 12537 65 0,'0'0'39'16,"0"0"0"-16,0 0-1 15,33 15-25-15,-33-15-4 0,9 29-1 16,-7-8-3-16,8 12-1 16,-6-3-2-16,1 3 0 15,1 0 0 1,0-7-1-16,-2-3 0 0,4-5 0 16,-8-18-1-16,0 0 1 15,23 19 0-15,-23-19 0 16,19-12-1-16,-19 12 1 15,27-25-1-15,-12 2 1 16,3-5-1-16,1-5 0 16,4-3-1-16,-3-5-1 15,5 5-1-15,-6-6-3 0,6 19-3 16,-19-16-16-16,3 22-16 16,-9 17 0-16,0 0 0 15,0 0 1 1</inkml:trace>
  <inkml:trace contextRef="#ctx0" brushRef="#br0" timeOffset="259980.286">11148 12721 49 0,'0'0'38'16,"0"0"0"-16,6 17 0 16,0 14-20-1,-29-16-5-15,21 27-4 16,-14-9-3-16,14 7-1 0,-1-3-3 15,8-1 0-15,11-7-1 16,5-10 0-16,4-15 0 16,6-10-1-16,-2-7 1 15,-2-6-1-15,-2-10 0 16,-8-4 0-16,-1 3-1 16,-8-3-3-16,-5 8-1 15,-16-21-16-15,5 21-18 16,-9-2 0-16,-2 10-1 0,-3 5 1 15</inkml:trace>
  <inkml:trace contextRef="#ctx0" brushRef="#br0" timeOffset="276341.8011">11511 11154 8 0,'0'-23'28'0,"0"23"4"16,13-25-2-16,-18 4-14 15,5 21 0-15,0 0 0 16,0 0-2-16,-12-23-3 15,12 23-4-15,0 0-2 16,0 0-1-16,-27-8-2 16,27 8 0-16,-33-4 0 15,14 8-1-15,-12 4 1 16,-2 1-1-16,-7 7-1 16,-6-1 1-16,-8 0 0 15,2 8 0-15,-6-2-1 0,-2 4 0 16,-2-3-1-16,0-1 2 15,-3-8-2-15,3 2 1 16,-3-3 0 0,3-4 0-16,-2-1 0 0,2-3 0 15,3-4-1-15,1-2 1 16,4-2 0-16,6-1 0 16,1 1 0-16,1-2 0 15,0 0 0-15,-1 2 0 16,-1 1 0-16,-4 3 0 15,0 0 0-15,-2 1 0 16,0 1 0-16,0 0 0 16,6-2 0-16,1 0 0 0,9 0 1 15,7 0-1-15,4 0 0 16,6 2 1-16,2-2-1 16,19 0 0-1,-29 8 0-15,29-8 1 0,-18 2-1 16,18-2 0-16,0 0 1 15,0 0 0-15,-17 4 1 16,17-4-1-16,0 0 1 16,0 0-1-16,0 0 1 15,-10 23 0-15,10-23-1 16,-17 27 0-16,7-10 1 16,3 8-1-16,-1 2 0 15,4 5 1-15,0-1-2 0,2 3 1 16,2-1 1-16,4 9-1 15,-2 2 0 1,0 6 0-16,0 0-1 16,2 6 2-16,1-1-1 0,5 3 0 15,0 1-1-15,-1-7 1 16,3 2 0-16,-2-2-1 16,-1-3 0-16,-3-1 0 15,-4 4 0-15,-2-6 0 16,-2-2 0-16,0 2 0 15,-2-3 0-15,4-7 0 16,-2 1 0-16,0 1 1 0,2-4-1 16,-2 7-1-1,1-1 2-15,-1 0-1 16,2-1 0-16,-2 1 0 16,4 0 0-16,-2-1 0 0,3-9 0 15,3 7 1-15,0-9-1 16,2 7 0-16,-2-2 0 15,-1-3 1-15,3 7-1 16,-4-10 0-16,2 3 0 16,-1-9 0-16,1 2-1 15,2-3 2-15,0-3-1 16,1 2 0-16,-9-19 0 16,20 27 0-16,-20-27 0 15,19 29 0-15,-19-29 1 16,21 25-1-16,-21-25-1 15,23 17 1-15,-23-17 0 16,27 8 1-16,-9-7-1 0,1-1-1 16,0 2 1-16,6 0 0 15,0-4 0-15,6 2 1 16,2-2-1-16,4 1 0 16,-1-3-1-16,7 0 2 15,-3-6-1-15,5 3 0 16,-1-1 0-16,2 0 0 15,2 1 0-15,1 1 0 16,-3 0 1-16,4 0-2 16,-2 2 2-16,2 3-2 15,-5-3 1-15,-1 2 0 16,4 2-1-16,-3-4 2 16,3 0-1-16,-4-2 0 0,1 3 0 15,-5-1 0-15,5-2 0 16,-7 0 1-16,3-3-1 15,-1 1-1-15,-3-2 1 16,-1 3-1-16,-3-3 2 16,2 4-1-16,0-1 0 15,-2-1 0-15,-1 2 0 16,-1-1 0-16,-2 1 0 16,0 2 0-16,-2-4 0 15,2-1 0-15,-4-3 0 16,-2 3 0-16,-2 1 0 15,-3-2 0-15,-1 3 0 16,-17 7-1-16,29-18 2 0,-29 18-1 16,27-11 0-16,-27 11-1 15,27-12 2-15,-27 12-1 16,29-3 0-16,-29 3 0 16,25-8-1-16,-25 8 1 15,19-6 0-15,-19 6 0 16,0 0 0-16,0 0 1 15,22-11-1-15,-22 11 0 16,0 0 0-16,17-23 0 16,-17 23 0-16,21-25 0 15,-9 4 0-15,3 1 0 16,-3-1 0-16,-1 0 0 16,-3 4 0-16,0-2 0 0,-8 19 0 15,4-33 0-15,-4 33 0 16,-2-36 0-16,0 18 0 15,0-3 0 1,0-6 0-16,2 3 0 0,0-9 0 16,2 0 0-16,-2 3 0 15,-2-3 0-15,0-2 0 16,-2 1 1-16,-2-3-2 16,-1-1 1-16,-3-2 0 15,2 0 0-15,1-6 0 16,-1 3 1-16,2 3-1 15,-6-2 0-15,1 2 0 0,-3-1 1 16,-3 5 0-16,0 3-1 16,-1-5 0-16,1 0 1 15,1-3-1 1,5 1 0-16,3 2 0 16,6 1 0-16,0 1 1 0,4 1-1 15,-2 6 0-15,0 3 0 16,0 4 1-16,-2-1-1 15,0 2 0-15,-1-2 0 16,1 0 0-16,0-2 0 16,0-2 0-16,4 8 0 15,0-8 0-15,0 4 0 16,1-2 0-16,1 6 1 0,0 2-2 16,0-2 1-16,-2 2 0 15,2-4 0 1,0 1 1-16,-1 1-1 15,1 2 0-15,-4 0 0 0,0-1 1 16,0 18-1-16,-2-21 0 16,2 21 0-16,-7-17 0 15,7 17-1-15,-8-19 1 16,8 19 0-16,0 0 0 16,-4-21 0-16,4 21 0 15,0 0 0-15,0 0 0 16,0 0-1-16,0 0 1 15,0 0 0-15,0 0-1 0,0 0 1 16,0 0 0 0,-11-18 0-16,11 18 0 15,0 0 0-15,-14-26-1 16,14 26 0-16,0 0 0 0,-23-27-3 16,23 27-2-16,-19-23-7 15,19 23-27-15,0-19-1 16,0 19 1-16,0 0 0 15</inkml:trace>
  <inkml:trace contextRef="#ctx0" brushRef="#br0" timeOffset="295654.8194">20731 1993 1 0,'5'-21'32'0,"-5"21"1"15,4-25 2-15,-9 0-12 16,5 25-1-16,0 0-3 15,0 0-4-15,0 0-4 16,0 0-4-16,0 0-1 16,19 23-1-16,-19-6-1 15,8 16-1-15,-5-5 0 16,5 11 0-16,-4-1-2 0,2 4 1 16,-4-3-1-16,2-5 0 15,-3-7-1 1,1-8 0-16,-2-19 0 15,0 17-2-15,0-17-1 0,4-28-2 16,8 10-4-16,-20-30-10 16,16 14-20-16,-14-4 0 15,2-1 0-15,-7-1 0 16</inkml:trace>
  <inkml:trace contextRef="#ctx0" brushRef="#br0" timeOffset="296092.3262">20665 1891 24 0,'0'0'32'0,"-29"-31"2"15,29 31 1-15,0 0-15 0,-19-38-4 16,44 30-4-16,-10-21-3 16,26 16-3-1,-4-10-1-15,15 15-1 16,0-9-1-16,4 15-1 0,-8 2 1 16,-8 16-2-16,-18 10 1 15,-13 17 0-15,-15 3 0 16,-13 5-1-16,-17 5 1 15,-7-2-1-15,-1-2-1 16,1-10 1-16,9-13-2 16,5-10 1-16,29-19-1 15,0 0 1-15,0 0-1 16,30-33 0-16,11 8 1 16,5 4-1-16,6 4 1 15,0 0-1-15,-1 11 1 16,-9 8-1-16,-9 5 2 15,-8 9 0-15,-15 3 0 0,-10 6 1 16,-16 4 0-16,-7 3 0 16,-12-3 0-16,-1 2 0 15,-7-3-1-15,1-5 0 16,1-3-1-16,3-5-1 16,14-2-4-16,-6-22-12 15,10 11-21-15,20-2-3 16,0 0 2-16,-15-27-2 15</inkml:trace>
  <inkml:trace contextRef="#ctx0" brushRef="#br0" timeOffset="296576.7312">20993 2167 70 0,'29'-30'36'16,"-8"12"1"-16,2-5 0 16,18 12-29-16,-14-14 0 15,21 15-3-15,-9-5-1 16,7 11-1-16,-4 4-1 16,-1 10 0-16,-6 1 0 15,-7 6 0-15,-6 4-1 16,-7 1 0-16,-9-3 0 0,-4 4 0 15,-6-6-1-15,4-17 1 16,-19 19-1-16,19-19 1 16,-33 6-2-16,12-8 1 15,-1-2 0-15,1 0 0 16,0-5 0-16,0 3 0 16,-2 6-1-16,1-2 1 15,1 10 0-15,4 3 0 16,1 7 0-16,5 1 0 15,3 2 1-15,6 2-1 16,8-2 0-16,6 0 0 16,7-9 0-16,4-7-1 15,6-3 0-15,0-8-1 0,6-1-3 16,-12-20-7-16,10 4-27 16,-12-8-1-16,-2-1 1 15,-7-5 0 1</inkml:trace>
  <inkml:trace contextRef="#ctx0" brushRef="#br0" timeOffset="296826.7501">21527 1768 80 0,'0'0'40'15,"0"0"0"-15,8 29 1 16,2 7-32-16,-14-3-2 0,8 15-1 15,-6 6-2-15,4 1-2 16,0 1 0 0,0 0-1-16,-1-10-1 15,3-8 0-15,0-7-3 0,-2-12 0 16,-2-19-4-16,0 0-9 16,0 0-24-16,16-37-1 15,-9 7 0-15,-5-14 0 16</inkml:trace>
  <inkml:trace contextRef="#ctx0" brushRef="#br0" timeOffset="297029.8868">21684 1780 74 0,'0'0'39'0,"30"-12"2"0,-30 12-1 16,33 33-28-16,-33-10-3 16,10 27-2-1,-10-6-2-15,6 10-1 16,-6-1-2-16,3-3-1 0,-1-2-1 15,2-10-2-15,8-5-3 16,-12-33-10-16,0 0-26 16,21 4-1-16,-2-12 1 15,-5-13-1-15</inkml:trace>
  <inkml:trace contextRef="#ctx0" brushRef="#br0" timeOffset="297748.7547">22129 1920 64 0,'-2'-18'38'16,"2"18"0"-16,0 0 0 15,19 4-24-15,-19-4-5 16,0 0-2-16,16 27-1 15,-1 4-2-15,-9 1 0 16,10 9-1-16,-3 1-2 16,4 0 1-16,3-3-2 0,1-9 0 15,2-9 0-15,2-13 0 16,8-14-1-16,-2-11 1 16,-2-10 0-16,0-9-1 15,-4-8 1-15,-4-2 0 16,-6-2 1-16,-1 3-1 15,-8 9 1-15,-1 11 0 16,-5 8 1-16,0 17 0 16,0 0-1-16,-7 44 1 15,3-6 0-15,2 10-1 16,0 6 1-16,4 2-1 16,0-1 0-16,4-3-1 15,1-8 0-15,5-11-1 0,1-3-2 16,-13-30-4-16,37 29-29 15,-37-29-8-15,0 0 1 16,0 0-1 0</inkml:trace>
  <inkml:trace contextRef="#ctx0" brushRef="#br0" timeOffset="298623.804">20671 2633 74 0,'0'0'39'0,"0"0"0"15,0 0-6-15,27 6-20 16,4-19-3-16,42 5-3 0,16-13-1 16,44 2-1-16,25-18 0 15,43-1-2-15,17-8-1 16,21-4 0-16,4-2-1 16,-8 4 1-16,-19 4-2 15,-35 4-1-15,-34 15-2 16,-45 0-6-16,-23 19-33 15,-56 4 0-15,-23 2 0 16,-42 19-2-16</inkml:trace>
  <inkml:trace contextRef="#ctx0" brushRef="#br0" timeOffset="302249.4352">18640 3347 34 0,'0'0'33'0,"0"0"-1"16,4-33-7-16,-4 33-3 0,0 0-4 15,0 0-4-15,0 0-3 16,0 21-4-16,-6-3-3 16,10 12 0-16,-4-3-1 15,8 10 0-15,-1-5-1 16,7 5-1-16,-1-9 0 15,7 1 1-15,1-12-1 16,6-9-1-16,6-10 1 16,3-7-1-16,5-9 1 15,3-8-1-15,0-5 0 16,-5-6 0-16,-2 1 0 16,-10 1 0-16,-4 7 0 15,-14 3 1-15,-9 25 1 0,0 0-1 16,0 0 2-16,0 0-1 15,-21 44 0-15,15 4 1 16,-3 9-1 0,5 14 0-16,-4 2 0 0,6 4-1 15,2-2 1-15,4 1-2 16,2-5 1-16,0-7-1 16,3-11 0-16,-1-16-1 15,4-1-1-15,-7-15-1 16,11-3-3-16,-16-18-7 15,23-25-29-15,-11-6 0 16,1-3 0-16,-3-5 1 0</inkml:trace>
  <inkml:trace contextRef="#ctx0" brushRef="#br0" timeOffset="302827.5995">19419 3332 57 0,'0'0'36'15,"0"0"2"-15,0 0-7 16,16 17-12-16,-16-17-6 15,21-16-4-15,-21 16-3 16,36-19-2-16,-14 8-1 16,5 1-2-16,-2-1 0 15,-2-3-1-15,-2 8-2 16,-21 6-3-16,35-9-6 16,-35 9-28-16,0 0 1 15,0 0-1-15,-20-4 1 16</inkml:trace>
  <inkml:trace contextRef="#ctx0" brushRef="#br0" timeOffset="302999.4709">19440 3422 66 0,'0'0'37'0,"18"23"2"16,-1-23-2-16,10 9-25 16,-27-9-4-16,48-19-3 15,-23 6-5-15,-3-14-16 16,-1 11-20-16,-2-3-2 15,-2 4 1-15,-17 15-2 16</inkml:trace>
  <inkml:trace contextRef="#ctx0" brushRef="#br0" timeOffset="303484.0172">19824 3218 63 0,'21'-9'38'0,"-21"9"0"15,6 19 1-15,-6-19-19 16,8 40-11-16,-14-15-3 16,12 14-1-16,-6 1-2 15,8 2-2-15,1-2 1 16,7-3-1-16,3-8-1 15,6-10 0-15,2-12 0 0,4-9-1 16,4-11 0-16,-3-10 1 16,3-10-1-16,-4-7 0 15,-2-6 0-15,-4 0 1 16,-6 4-1-16,-1 3 2 16,-9 7-1-16,-1 11 2 15,-8 21 0-15,0 0 0 16,0 0 0-16,-4 48 1 15,-2-8 0-15,2 12 0 16,1 3-1-16,3 11 0 16,-2-1 1-16,6 2-2 15,-1-9 1-15,5-7-2 16,2-5 1-16,1-7-2 0,-1-9 1 16,0-10-3-16,-10-20-1 15,0 0-3-15,34 28-14 16,-34-28-21-1,2-25-1-15,-8 0-1 0,12 6 3 16</inkml:trace>
  <inkml:trace contextRef="#ctx0" brushRef="#br0" timeOffset="303843.421">20611 3445 62 0,'0'0'40'16,"0"0"-1"-16,23 2 2 15,-23-2-13 1,-2 21-19-16,-9-2-3 0,5 15-2 16,-8 3-1-16,7 5-2 15,-1-2 1-15,8-3-2 16,4-5 0-16,9-9-1 15,7-9 1-15,3-16 1 16,2-13-1-16,-4-8 0 16,-2-6 0-16,-7-4 1 15,-8 1-1-15,-10 1 0 16,-6 2-1-16,-5 4 0 16,17 25-2-16,-38-36-5 15,38 36-30-15,-22-19-3 16,22 19 0-16,-23-20 0 15</inkml:trace>
  <inkml:trace contextRef="#ctx0" brushRef="#br0" timeOffset="304218.4214">20881 3170 79 0,'0'0'37'0,"0"0"1"16,0 0 1-16,23 16-30 16,-5-28-4-16,16 10-1 15,-1-7-2-15,6 5-1 16,-5-4 0-16,3 4-1 16,-4-1-2-16,-12-11-4 15,10 16-25-15,-31 0-7 16,10-21-1-16,-10 21 0 15</inkml:trace>
  <inkml:trace contextRef="#ctx0" brushRef="#br0" timeOffset="304405.9314">21049 2969 84 0,'0'0'41'16,"0"0"-1"-16,-14 29 1 15,26 9-30-15,-24-9-4 16,14 15-2-16,-4 2-1 15,2 0-3-15,4 2-3 16,0-8-2-16,10 4-5 16,-22-19-31-16,21-4-1 15,-13-21 0-15,0 0 0 0</inkml:trace>
  <inkml:trace contextRef="#ctx0" brushRef="#br0" timeOffset="304734.0772">21253 2996 90 0,'0'0'40'15,"14"21"1"-15,-3 8 0 16,-7-4-33-16,14 17-1 16,-5 0-3-16,5 12 0 15,-1-1-2-15,4-6-1 16,0-5 0-16,-1-12-1 0,-3-7 1 15,0-11-2-15,-17-12 2 16,25-6-1-16,-15-13 0 16,-2-8 0-1,0-11 0-15,-1-4 0 0,3-8-1 16,-4-6 0-16,5 6-1 16,-3-4-2-16,5 8-2 15,-9-5-6-15,12 20-30 16,-12 2 1-16,-4 29 1 15,0 0-1-15</inkml:trace>
  <inkml:trace contextRef="#ctx0" brushRef="#br0" timeOffset="305109.1796">21657 3441 89 0,'1'21'40'0,"9"2"0"16,-10-23 0-16,17 31-32 16,-17-31-3-16,24 17-1 15,-24-17-1-15,27 19-2 16,-27-19 0-16,32 10-1 16,-12-10 0-16,-1-4 0 15,2-4 1-15,-21 8-1 16,31-23-1-16,-19 6 1 0,-5 0-1 15,-5-4 1 1,-6 3-1-16,4 18 1 16,-23-30-1-16,23 30 1 15,-34-25 0-15,14 17 1 0,1-2-2 16,19 10 1-16,-29-11 0 16,29 11-1-16,-19-10-3 15,3-9-13-15,16 19-22 16,0 0-2-16,-11-17 1 15,11 17 0-15</inkml:trace>
  <inkml:trace contextRef="#ctx0" brushRef="#br0" timeOffset="305593.5977">22108 2873 66 0,'0'0'38'0,"15"-33"2"16,-15 33-1-16,-2-23-22 16,2 23-6-16,2 25-5 15,-2 2 0-15,-7 4-2 16,5 19-1-16,-4 0-1 15,6 7 0-15,-2 3-1 16,4-1 1-16,2-1-2 16,2-5 1-16,5-5-1 15,1-11 0-15,5-8 0 16,8-14-1-16,4-7 0 16,2-14-1-16,4-10-2 15,-5-14-3-15,11 1-26 0,-18-17-8 16,-6 0 0-16,-18-6 0 15</inkml:trace>
  <inkml:trace contextRef="#ctx0" brushRef="#br0" timeOffset="305749.8478">21984 3147 84 0,'0'0'38'15,"0"0"0"-15,41 4-1 16,-10-21-34-16,7-4-10 15,3 2-29-15,-1 1-1 16,1 3 0-16,-8 0-2 16</inkml:trace>
  <inkml:trace contextRef="#ctx0" brushRef="#br0" timeOffset="305999.8617">22582 3042 76 0,'23'11'38'0,"-3"-13"0"16,9-1-1-16,-4-13-32 16,17 9-1-16,-3-7-2 15,-3 5-3-15,3 5-7 0,-18-12-29 16,0 3 0-16,-13-4-1 15,-4-4 0 1</inkml:trace>
  <inkml:trace contextRef="#ctx0" brushRef="#br0" timeOffset="306171.7414">22741 2733 82 0,'-8'23'40'0,"8"14"0"16,-4-3 0-16,16 16-32 15,-14-10-2-15,13 14-3 16,-3-10-2-16,0-8-3 16,11-1-4-16,-19-35-33 0,23 13-1 15,-23-13 0 1,37-23 0-16</inkml:trace>
  <inkml:trace contextRef="#ctx0" brushRef="#br0" timeOffset="306421.7554">23207 2428 77 0,'25'10'39'16,"-11"7"2"-16,-8 2-1 0,3 12-27 15,-9-2-6 1,10 13-3-16,-12 0 0 15,-2 8-2-15,0-4-1 16,0 0-2-16,1-2-2 0,-5-15-3 16,18 13-14-16,-10-42-21 15,7 17 0-15,-7-17 1 16,18-27-1-16</inkml:trace>
  <inkml:trace contextRef="#ctx0" brushRef="#br0" timeOffset="306734.2782">23601 2553 76 0,'-8'30'39'15,"4"13"3"-15,-13 1-3 16,11 17-29-16,-23-5-3 16,6 17 0-16,-12-2-3 15,4 7-1-15,1-3-2 16,1-6-1-16,7-7-1 16,1-15-2-16,15-2-3 15,6-45-8-15,-11 23-26 16,11-23-1-16,0 0 1 15,11-37 0-15</inkml:trace>
  <inkml:trace contextRef="#ctx0" brushRef="#br0" timeOffset="307078.0626">23533 3000 74 0,'18'-8'39'15,"-1"-7"0"-15,12 9 0 16,-16-13-28-16,24 13-4 16,-14-7-1-16,8 11-2 15,-6-2-1-15,2 6 0 16,-6 5-2-16,-5 14 1 16,-8 2 0-16,-10 12-1 0,-10 5-1 15,-11 6 1-15,-8 8-1 16,-2 2 0-1,-3-1 0-15,3-5 0 16,4-6 0-16,8-9 0 0,5-6 0 16,10-8 0-16,6-21-1 15,0 0 0-15,27 9-2 16,-9-26-2-16,11 7-3 16,-18-20-29-16,22-3-3 15,-4-9-2-15,10 4 1 16</inkml:trace>
  <inkml:trace contextRef="#ctx0" brushRef="#br0" timeOffset="307531.1965">24104 2827 77 0,'2'-19'41'0,"-2"19"0"16,0 0 0-16,2 34-28 15,-21-14-6-15,3 16-1 16,-11 8-3-16,2 12-1 16,-4 1 0-16,4 5-1 15,8-7 0-15,7-5-1 16,4-10 0-16,12-9-1 0,10-12 1 16,7-17-1-16,6-9-1 15,2-18 0 1,3-8 1-16,-5-15-1 15,2 0 1-15,-10-6 0 16,-5 5 1-16,-7 1 0 0,-3 3 1 16,-4 15 0-16,-10 13 0 15,8 17 1-15,-21 5-1 16,12 24 1-16,-1 4-1 16,4 9 0-16,2 10 0 15,4-2-1-15,6-3 0 16,4-2-1-16,7-7 0 15,0-15-2-15,10-4-1 16,-9-23-5-16,24-5-32 16,-23-16-1-16,8-6 0 15,-9-15-1-15</inkml:trace>
  <inkml:trace contextRef="#ctx0" brushRef="#br0" timeOffset="307781.2047">24502 2574 77 0,'0'0'41'0,"0"0"0"16,1 29 1-16,11 9-32 15,-16-2-4-15,10 20 0 16,-6 2-2-16,8 3-1 16,-1 0-1-16,7 5-1 15,1-7 0-15,5-5-1 16,3-4 1-16,8-14-2 15,3-5 0-15,5-8-1 0,-1-2-1 16,-3-19-1-16,2 4-3 16,-20-22-30-16,6 5-5 15,-23-12 0-15,-4 0 1 16</inkml:trace>
  <inkml:trace contextRef="#ctx0" brushRef="#br0" timeOffset="307953.0897">24336 2973 70 0,'32'-14'38'15,"11"-1"-1"-15,3-2 0 16,6 7-33-16,0-5-8 0,-3-10-32 16,-9 0 0-16,-11 4-1 15,-4 2 0 1</inkml:trace>
  <inkml:trace contextRef="#ctx0" brushRef="#br0" timeOffset="308343.905">24802 2405 72 0,'24'-15'38'16,"6"3"2"-16,-1-5-2 16,14 11-27-16,-18-9-3 15,10 11-2 1,-12-4-2-16,-2 12-1 0,-21-4-1 16,15 29 0-16,-22-4-1 15,-7 6-1-15,-5 3 1 16,-4 4-1-16,-2 1 0 15,2-1 0-15,3-3 0 16,9-8 0-16,9-4 0 16,8-6 0-16,-6-17 0 15,36 15 1-15,-5-17-1 16,4-2 0-16,5-3-1 0,-3-3-2 16,3 4-2-1,-16-17-10-15,-1 20-27 16,-23 3 1-16,0 0-2 15,0 0 2-15</inkml:trace>
  <inkml:trace contextRef="#ctx0" brushRef="#br0" timeOffset="309093.9396">23508 3548 27 0,'0'0'34'16,"0"0"3"-16,0 0-2 15,10 18-14-15,-10-18-6 16,0 0-3-16,0 0-4 15,29-12-2-15,-29 12-1 16,31-10-1-16,-31 10 0 16,42-7-1-16,-17 1 0 15,6 4-1-15,-2-4 0 16,0 1-2-16,-4 1 0 16,-4 0-2-16,-2 4-3 15,-19 0-23-15,0 0-11 16,0 0-2-16,0 0 1 0</inkml:trace>
  <inkml:trace contextRef="#ctx0" brushRef="#br0" timeOffset="314735.4613">19842 3815 42 0,'0'0'35'0,"0"0"0"0,-20-8-6 16,20 8-10-16,-19 4-1 15,19-4-5-15,-31 13-1 16,31-13-3-16,-39 16-2 16,39-16-1-16,-30 13-1 15,30-13-1-15,0 0-1 16,0 0-1-16,25-21-1 16,8 0 1-16,7-13-1 15,16-12 0-15,11-10 0 16,16-9 1-16,12-8-1 15,3 2 0-15,1-6 0 16,-3 6 0-16,-5 12 0 16,-12 13 0-16,-16 9-1 0,-14 12 1 15,-17 8-1-15,-12 4 1 16,-20 13-1-16,0 0 0 16,0 0-1-1,0 0-2-15,0 0-1 0,0 0-11 16,0 0-28-16,0 0-1 15,-16 21 0-15,16-21 0 16</inkml:trace>
  <inkml:trace contextRef="#ctx0" brushRef="#br0" timeOffset="316016.9514">19815 3201 42 0,'0'0'35'0,"0"0"1"0,-12-27-5 15,12 27-9-15,2-30-3 16,17 31-6-16,-19-1-2 15,25-5-2 1,-2 10-3-16,18 17 0 16,1 2-1-16,12 19 0 0,-2 5-2 15,8 11 0-15,-2 1-1 16,2 1 0-16,-2-5 0 16,0-1-2-16,-1-7 1 15,5-11-1-15,6-11 1 16,3-16-1-16,2-8-2 15,-9-12-1-15,0 3-5 16,-26-20-33-16,3 13-2 0,-24-1-1 16,-17 15 0-1</inkml:trace>
  <inkml:trace contextRef="#ctx0" brushRef="#br0" timeOffset="319361.3888">18185 5133 41 0,'0'0'35'15,"0"0"1"-15,0 0 0 16,0 0-19-16,0 0-3 15,0 0-2-15,17 0-4 16,6 0-1-16,-5-10-3 16,10 4 0-16,5-9-1 15,8 3-1-15,5-3-1 16,2 2 0-16,0-3-2 0,-3-3-2 16,1 8-2-16,-17-10-4 15,12 22-18-15,-41-1-12 16,0 0 0-16,0 0 2 15,-29 8-1-15</inkml:trace>
  <inkml:trace contextRef="#ctx0" brushRef="#br0" timeOffset="319642.6697">18187 5259 70 0,'2'18'37'0,"-2"-18"0"16,30-8 1-16,11 8-26 15,-22-17-3-15,16 11-4 0,-10-8 0 16,6 5-2-16,-8-1-1 16,-2 8 0-16,-3-3-1 15,-18 5 1-15,19-4-1 16,-19 4 0-16,0 0 0 16,0 0-1-16,0 0 1 15,0 0-1-15,0 0 0 16,0 0-1-16,0 0-2 15,-23 5-3-15,23-5-22 16,0 0-11-16,0 0-1 16,0 0 1-16,0 0-1 15</inkml:trace>
  <inkml:trace contextRef="#ctx0" brushRef="#br0" timeOffset="320799.2136">18819 5073 60 0,'18'-23'36'16,"-18"23"1"-16,0 0-6 15,3-36-14-15,-3 36-4 16,0 0-2-16,20 0-4 16,-20 0 0-16,0 0-3 15,13 21 0-15,-1 0-1 16,-4 6 0-16,3 7-1 15,-1 3 0-15,1 7-1 16,-3-4 0-16,2 0 0 16,-5-3-1-16,3-6 1 15,0-12 0-15,-8-19 0 0,23 6-1 16,-23-6 1-16,31-39 0 16,-14 8 0-16,-1-7-1 15,3-6 1-15,0-2-1 16,-1-4 0-16,-3 4 0 15,2 0-1-15,-3 4-1 16,1 7 0-16,1 5-2 16,-7 5-1-16,11 19-7 15,-20 6-30-15,0 0 1 16,0 0-1-16,-6 21 1 16</inkml:trace>
  <inkml:trace contextRef="#ctx0" brushRef="#br0" timeOffset="321439.86">19255 5261 30 0,'0'0'36'15,"23"-19"0"-15,-23 19 2 0,31-21-12 16,-39-4-7-16,28 25-6 15,-20 0-4-15,0 0-2 16,-35 21-2 0,20 10-1-16,-7-1-1 0,5 11 0 15,4-1-2-15,7 2 0 16,4-3-1-16,11-13 1 16,11-8 0-16,5-14-1 15,6-1 0-15,0-10 0 16,-1-11 0-16,-6-3 1 15,-3-6-1-15,-8-3-1 16,-5 5 1-16,-8 0 0 16,-4-2-2-16,-7 2 0 0,11 25-4 15,-29-44-12 1,29 44-23-16,-24-19 2 16,24 19-2-16,0 0 1 15</inkml:trace>
  <inkml:trace contextRef="#ctx0" brushRef="#br0" timeOffset="321893.0149">19695 4864 57 0,'0'0'37'15,"0"0"2"-15,-14-21-1 16,3 42-12-16,-24-21-16 16,16 19-4-16,-8-9-1 0,6 13-2 15,-1-2-1-15,9-4-1 16,5 6 1-16,12-5-2 16,13-9 1-16,8 1-1 15,16-4-1-15,3-5 1 16,6 3-1-16,1 0 1 15,-3-2 0-15,-4 4 0 16,-9 1 1-16,-10 7 0 16,-25-14 0-16,10 38 2 15,-22-17-2-15,-7 2 1 16,-12-3-1-16,-2 1 1 16,-3-6-1-16,1-4 0 0,2-3 0 15,4-8-1-15,8-2-1 16,3-7-2-16,18 9 0 15,-5-31-6-15,24 31-15 16,-11-21-16-16,5 4-1 16,1-3 0-16,7-1 0 15</inkml:trace>
  <inkml:trace contextRef="#ctx0" brushRef="#br0" timeOffset="322143.2183">19980 4918 87 0,'0'0'42'16,"0"0"-1"-16,31 31 2 15,-31-31-32-15,6 28-4 16,2-7-1-16,5 6-3 16,-3 2 0-16,1-2-2 15,-1-2 0-15,-4-8-3 16,-6-17-1-16,0 0-3 15,27 23-7-15,-31-42-27 16,4 0-2-16,-10-14-1 16,5-5 1-16</inkml:trace>
  <inkml:trace contextRef="#ctx0" brushRef="#br0" timeOffset="322268.2047">19946 4730 85 0,'0'0'37'0,"0"0"1"0,0 0-2 15,0 0-34-15,0 0-12 16,23 9-26-16,-23-9 0 16,21 20-2-16,-21-20 1 15</inkml:trace>
  <inkml:trace contextRef="#ctx0" brushRef="#br0" timeOffset="322705.7341">20123 4870 86 0,'12'17'41'16,"-12"-17"-1"-1,27 31 1-15,-27-31-32 0,27 29-2 16,-27-29 0 0,25 38-3-16,-19-13 0 0,1 0-2 15,-5-2 0-15,0-2-2 16,-4-4 1-16,2-17-1 15,-4 21 0-15,4-21-1 16,0 0 1-16,4-28-1 16,2 3 0-16,4-6 0 15,-1-6 0-15,7-7 0 16,3 2 0-16,4 2 1 16,6 3-1-16,4 5 2 0,2 3-1 15,5 6 1-15,-1 8-1 16,-1 9 1-1,-1 8-1-15,-8 4 1 16,-8 11-1-16,-7 10 1 0,-7 5-1 16,-9 3 0-16,-3 5 1 15,-3-5-2-15,-4-1-1 16,1-5-2-16,9-2-3 16,-18-25-33-16,20-2-2 15,0 0 1-15,0 0-1 16</inkml:trace>
  <inkml:trace contextRef="#ctx0" brushRef="#br0" timeOffset="323096.3813">20947 4479 96 0,'0'0'41'0,"0"0"2"15,2 34-1-15,3-1-34 16,-18-1-3-16,7 18-1 16,-3 8-2-16,5 3 0 15,4-1 0-15,13-3-2 16,8-5 0-16,6-12 0 16,8-9 1-16,2-14-1 15,5-15 0-15,3-10-1 16,-5-15 1-16,-5-11 0 15,-8-8 0-15,-6-10 0 0,-8-4-1 16,-9-5 1-16,-9 1 0 16,-7 3 0-16,-2 9 0 15,-5 6-1-15,0 9-1 16,-2 8-1-16,7 8-1 16,-7 3-4-16,21 14-33 15,-19 8-1-15,3 9 0 16,-7-1-1-16</inkml:trace>
  <inkml:trace contextRef="#ctx0" brushRef="#br0" timeOffset="323299.5251">20837 4795 82 0,'34'0'40'0,"-1"-2"0"15,2-7 0-15,9-1-28 16,-7-7-7-16,7 1-4 16,-3 9-5-16,-14-3-36 15,-2 4 1-15,-25 6-2 16,0 0 1-16</inkml:trace>
  <inkml:trace contextRef="#ctx1" brushRef="#br0">24231 11530 0,'0'0'16</inkml:trace>
  <inkml:trace contextRef="#ctx0" brushRef="#br0" timeOffset="326550.0831">21489 4317 21 0,'23'-17'34'16,"-23"17"0"-16,13-34-2 15,7 32-10-15,-28-27-4 16,27 29-3-16,-25-19-3 16,6 19-4-16,0 0-1 15,24 4-2-15,-24-4 0 16,15 19-1-16,-5 0-1 15,1 16 0-15,-3 3-1 0,2 10 1 16,-5 7-2-16,1 5 1 16,-4-1-1-16,2 1 0 15,0-6 0-15,4-5-1 16,-5-12 0-16,13-1 1 16,-8-15-1-16,9 2 0 15,-17-23 0-15,35 25-1 16,-35-25 2-16,30-5-1 15,-4 5-1-15,-26 0 0 16,42-20 0-16,-25 3-1 16,10 4-2-16,-13-10-2 15,15 13-3-15,-27-13-31 16,13 4 0-16,-11-4 0 0,-4 4 0 16</inkml:trace>
  <inkml:trace contextRef="#ctx0" brushRef="#br0" timeOffset="326737.5928">21570 4632 82 0,'0'0'39'0,"23"-6"-1"16,2-1 0-16,4-7-34 15,11-1-7-15,18 1-31 16,-11-3-3-16,-1 2 0 15,-4 3-1-15</inkml:trace>
  <inkml:trace contextRef="#ctx0" brushRef="#br0" timeOffset="327737.8024">22677 4124 72 0,'19'-12'39'16,"-19"12"0"-16,0 0 0 16,16 21-29-16,-3 4-3 15,-11-6-1-15,6 18-1 16,-4-5-3-16,3 5 0 16,1-1-2-16,-2-9 0 15,2 0-2-15,-8-27-5 16,27 31-32-16,-27-31-1 0,0 0 0 15,23-29 0-15</inkml:trace>
  <inkml:trace contextRef="#ctx0" brushRef="#br0" timeOffset="327956.5597">23066 4007 88 0,'12'27'42'16,"-12"7"0"-16,-15 3 0 15,5 16-33-15,-13 7-2 16,4 9-2-16,-7 2-1 16,5 2-2-16,-2-2-1 15,2-8-1-15,4-4-1 0,-3-11-1 16,9-7-3-16,-7-22-4 16,28 4-32-16,-10-23-2 15,0 0 1-15,-25-8 0 16</inkml:trace>
  <inkml:trace contextRef="#ctx0" brushRef="#br0" timeOffset="328362.8394">22912 4527 82 0,'25'-20'40'0,"12"1"0"16,-4-6-1-16,13 10-30 0,-19-4-3 15,12 11 0-15,-14 4-2 16,0 12-1 0,-8 5-1-16,-7 8-1 15,-6 4 0-15,-8 10-1 0,-8 1 1 16,-5 5-1-16,-6-1 0 16,-4-2 0-16,-2 3 0 15,0-9 1-15,2-1-1 16,6-2 1-16,1-12-1 15,20-17 1-15,-17 21-1 16,17-21 1-16,0 0-1 16,29 0 0-16,-12-6 1 15,4-5-1-15,6 5 0 0,-2-2 0 16,6 3 0 0,-4 1-1-16,2 2 0 15,-4-6-2-15,6 10-4 16,-15-19-13-16,3 15-21 0,-19 2-2 15,27-14 2-15,-27 14-2 16</inkml:trace>
  <inkml:trace contextRef="#ctx0" brushRef="#br0" timeOffset="328972.2566">23655 4411 65 0,'13'-17'40'15,"-13"17"0"-15,0 0 1 16,23 0-25-16,-23 0-5 16,0 0-4-16,-21-13 0 15,21 13-3-15,-38 21 0 16,7 2-2-16,-4 11 1 15,0 9-2-15,-1 5 0 16,1 3 0-16,10 1-1 16,9 4 0-16,15-14 0 15,12-6 0-15,14-16-1 16,8-13 0-16,9-11 0 16,1-13 0-16,1-8-1 15,-3-15 1-15,-3-4 0 0,-13-10-1 16,-9 4 2-16,-9 2 0 15,-7 4 0-15,-5 12 1 16,-3 5-1-16,0 8 1 16,8 19 0-16,0 0 1 15,0 0-2-15,2 28 1 16,16 5 0-16,3 5 0 16,6 6 0-16,2 8-1 15,0 13 1-15,2-1 0 16,-8 5 0-16,-8-2 0 15,-11 2 0-15,-12-2 1 16,-9-4-1-16,-12 1 0 16,-6-14 0-16,-5-8 0 0,-3-12-1 15,5-10 1-15,-1-13-1 16,4-11-1-16,6-7 0 16,2-14-4-1,12 2-2-15,-14-15-35 0,21 7-2 16,-5-4 0-16,9 7 0 15</inkml:trace>
  <inkml:trace contextRef="#ctx0" brushRef="#br0" timeOffset="329677.0573">24066 4066 74 0,'0'0'40'0,"0"0"1"0,17 0-1 15,-17 0-29-15,0 0-3 16,0 21-2-16,6 10-2 15,-4 5-1-15,3 14-1 16,-3 8 0-16,4 7 0 16,2 2-1-16,3 2 0 15,1-7-1-15,7-3 1 16,3-11-1-16,3-10 1 16,5-13-1-16,3-5 1 15,0-9-1-15,0-7 0 16,0-8 0-16,-2-7-1 15,-3-3 0-15,-4-9-2 16,1 4-1-16,-12-14-4 0,10 22-10 16,-21-20-25-16,0 6 2 15,-11-2-1-15,1 2 0 16</inkml:trace>
  <inkml:trace contextRef="#ctx0" brushRef="#br0" timeOffset="329864.5608">24037 4450 89 0,'0'0'40'16,"34"-14"0"-16,-5-7-1 16,12 2-35-16,1-2-3 0,3-6-4 15,7 14-6-15,-20-14-30 16,5 8 0-16,-10 0-1 15,0-1 0 1</inkml:trace>
  <inkml:trace contextRef="#ctx0" brushRef="#br0" timeOffset="330317.7707">24523 3924 53 0,'0'0'38'0,"21"-25"-1"16,-8 8 1-16,14 17-23 0,-23-19-3 15,21 19-4-15,-25 0-2 16,33-6-1-16,-15 6-2 15,3 6 0-15,-21-6-1 16,29 23 0-16,-29-23 0 16,13 31-1-16,-15-10 0 15,-7 2 0-15,-1 2 0 16,-4 1 0-16,1-1 0 16,1-3 0-16,12-22 0 15,-11 30 0-15,11-30 0 16,11 17 0-16,-11-17 0 15,35-5 0-15,-12-7 0 16,8 5 0-16,2-3-1 0,4-2 0 16,1 1 0-16,-3-3 0 15,2 7-3-15,-7-12-7 16,15 9-33-16,-26-1 1 16,4 5-2-16,-23 6 1 15</inkml:trace>
  <inkml:trace contextRef="#ctx0" brushRef="#br0" timeOffset="341059.0675">17193 6604 34 0,'0'0'33'0,"-21"17"0"15,21-17-2-15,0 0-11 16,0 0-4-16,0 0-4 15,19-11-4-15,-1-3-3 16,13 3-2-16,1-7 0 16,9-1-1-16,-1 0-2 15,1-4-3-15,7 13-8 16,-23-7-21-16,2 8-3 16,-27 9 0-16,21-4 0 15</inkml:trace>
  <inkml:trace contextRef="#ctx0" brushRef="#br0" timeOffset="341246.6096">17340 6686 44 0,'0'0'33'0,"0"0"0"0,33 4 0 16,-18-29-17 0,26 20-4-16,-11-11-12 78,5 7-28-78,-8-11-3 0,4 11-2 0,-10-5 0 0</inkml:trace>
  <inkml:trace contextRef="#ctx0" brushRef="#br0" timeOffset="341809.1316">18028 6297 71 0,'2'-17'36'16,"-2"17"-1"-16,0-33-6 16,0 33-14-16,0 0-3 0,22-9-4 15,-22 9-2-15,0 0-1 16,23 28-2-16,-6 1 0 15,-3 4 0-15,3 11-1 16,-4 2 0-16,3 6 0 16,-3-6-1-16,1 0 0 15,-4-8 0-15,-1-5-1 16,-1-14 1-16,-8-19 1 16,0 0-1-16,21-2 0 15,-11-17 1-15,1-8-1 16,3-10 1-16,1-9-1 15,5-3 0-15,-1-5-1 0,2-6-1 16,-4 7 0-16,1 5-1 16,-5 2-1-16,-1 15-3 15,-10 0-4-15,17 18-29 16,-19 13-2-16,0 0 1 16,0 0 0-16</inkml:trace>
  <inkml:trace contextRef="#ctx0" brushRef="#br0" timeOffset="342434.4369">18493 6567 46 0,'0'0'35'0,"0"0"1"16,6-17-1-16,-6 17-12 16,0 0-11-16,-33 17-4 15,24 8-3-15,-11-2-2 16,5 8-1-16,-4 0-1 0,5-1 1 16,6-3-1-16,10-7 0 15,-2-20 0-15,27 11 0 16,-2-22 0-1,6-7 0-15,0-5 0 0,-2 0 0 16,-12-4 0-16,-7 1-1 16,-8-1 0-16,-8 0-3 15,6 27-17-15,-21-25-17 16,2 8-1-16,-4-3 0 16,1 5-1-16</inkml:trace>
  <inkml:trace contextRef="#ctx0" brushRef="#br0" timeOffset="345967.0994">19037 6076 6 0,'0'0'21'0,"0"0"2"16,18-11-6-16,-18 11-2 16,0 0-1-16,0 0 1 15,1-29-2-15,-1 29 0 16,0 0-1-16,0 0-1 16,6-21-2-16,-6 21 0 15,0 0-3-15,0 0-1 16,0 0-1-16,0 0-1 15,0 0 0-15,0 0 0 16,0 0 1-16,0 0-2 16,2 21 1-16,-6 6 0 15,-5 2 1-15,1 11-2 0,-4 4 2 16,3 14-2 62,-3 3 1-78,6 6-2 0,-1 0 2 0,3 2-2 0,4 0 0 0,4-3 0 0,1-3 0 0,5-7 0 0,2-7 0 0,-1-2 0 0,5-9 0 16,1-6 0-16,-2-5 0 15,5-2 0-15,-3-4 0 16,2-1 0-16,-1-3-1 16,3-4 1-16,-4-1 1 15,-17-12-2-15,33 19 1 16,-33-19-1-16,27 11 1 0,-27-11-1 15,18 6 1-15,-18-6-1 16,0 0 0-16,0 0 0 16,0 0 0-1,0 0 1-15,0 0-1 0,0 0 0 16,0 0-1-16,0 0-1 16,0 0-3-16,0 0-5 15,0 0-32-15,3-23 0 16,-3 23 0-16,-19-19-2 15</inkml:trace>
  <inkml:trace contextRef="#ctx0" brushRef="#br0" timeOffset="349108.2525">19458 5890 10 0,'0'0'23'0,"0"0"1"16,0 0-6-16,0 0 0 16,-12-23-4-16,12 23 0 15,0 0-2-15,10-17-2 16,-10 17-2-16,9-21 0 15,-7 4-2-15,-2 17 0 0,18-23-1 16,-18 23 0-16,17-18 1 16,-17 18-1-1,0 0 0-15,25 29 0 16,-23-10-1-16,6 10-1 0,-6 4 1 16,5 3-2-16,-3 1 0 15,0-1 0-15,-2-7-1 16,0-4 0-16,-2-8 0 15,0-17 0-15,2 21-1 16,-2-21 0-16,0 0 0 16,4-19 0-16,2 0 0 15,1-4 0-15,5-6 0 16,1-2 0-16,3 1 0 16,-1-1-1-16,3 0 1 15,-1 6 0-15,-2 6 0 16,-15 19 0-16,25-17 0 15,-25 17 1-15,18 23 0 0,-12 2 0 16,-3 6 0-16,3 5 0 16,-4 2 0-16,8 3 1 15,-6-5-2-15,9-5 0 16,-1-8-1-16,-12-23-1 16,34 25-2-16,-34-25-1 15,37 15-6-15,-37-15-27 16,0 0-1-16,2-17-2 15,-2 17 3-15</inkml:trace>
  <inkml:trace contextRef="#ctx0" brushRef="#br0" timeOffset="349530.1959">19311 6412 66 0,'0'0'36'0,"27"0"0"16,-2-25-7-16,25 23-14 15,-19-25-4-15,27 14-4 16,-10-10-2-16,14 8-3 15,-6-5-1-15,0-1-1 16,0 10-4-16,-16-14-6 16,16 13-22-16,-23 5-4 15,-8 1-2-15,-25 6 2 0</inkml:trace>
  <inkml:trace contextRef="#ctx0" brushRef="#br0" timeOffset="350233.3528">19570 6562 23 0,'9'-19'32'15,"-9"19"0"-15,0 0-2 0,6-27-7 16,-6 27-4 0,0 0-3-16,21-10-5 15,-21 10-2-15,0 0-1 16,10-21-3-16,-10 21 0 0,0 0 0 15,25 10-1-15,-25-10 0 16,11 36-1-16,-9-11-1 16,0 9 1-16,-6 1-1 15,3 5-1-15,-1-1 1 16,0-5-2-16,0-7 1 16,4-4 0-16,0-4-1 15,-2-19 0-15,0 0 1 0,17 14-1 16,-17-14 0-1,23-8 1-15,-23 8-1 16,37-17 0-16,-14 7 1 16,2 1-1-16,-2-1 0 15,2 2 0-15,-2-1 0 0,1-3 0 16,-1 5-1-16,-6-7-1 16,4 4-1-16,-21 10-4 15,37 0-14-15,-37 0-20 16,0 0-1-16,0 0 1 15,0 0 0-15</inkml:trace>
  <inkml:trace contextRef="#ctx0" brushRef="#br0" timeOffset="351624.1377">20088 5896 35 0,'0'0'32'15,"2"-21"2"-15,-2 21-5 16,0 0-10-16,0-21-5 16,0 21-3-16,0 0-3 0,22-8-2 15,-22 8 0-15,17 2-1 16,-17-2 0-16,25 23-1 15,-10-4-1-15,12 8 0 16,-2 8-1-16,12 7 0 16,-2 2 0-16,3 8 0 15,-1 2 0-15,-2 1 0 16,-8 3 0-16,-8 1 1 16,-11-5-1-16,-10 2 0 15,-8-9 0-15,-5 0 0 16,-1-9-1-16,-3-2 0 15,2-9 1-15,-1-4-1 16,18-23 0-16,-21 27 0 0,21-27-1 16,0 0 1-16,0 0 0 15,-19 21 0-15,19-21-1 16,0 0 0-16,0 0 0 16,0 0 0-16,0 0-1 15,0 0-2-15,0 0-1 16,0 0-8-16,0 0-30 15,0 0 0-15,0 0 0 16,-23-19-1-16</inkml:trace>
  <inkml:trace contextRef="#ctx0" brushRef="#br0" timeOffset="356093.1826">11823 11817 1 0,'24'2'16'16,"-17"-27"4"-16,26 6-4 15,0-15-6-15,5-8-1 16,18-8 1-16,-4-14 0 16,22 3-2-16,-1-18 0 15,18 10 0-15,-3-9 1 16,17 12 0-16,-5-10-2 16,10 16-1-16,-4 3-2 15,2 13 0-15,-14 9-1 0,-1 18 1 16,-12 0-2-16,-4 18 1 15,-13 5-1-15,1 11 0 16,-9-3 1-16,2 5-1 16,-6-7 1-16,0 3-2 15,-3-9 0-15,3-10 0 16,2-10-1-16,7-12 1 16,5-15-1-16,15-14 1 15,12-9-2-15,11-16 1 16,6-3 0-16,3-7 0 15,7-6 1-15,-4 4-2 16,-6 6 2-16,-12 11-1 0,-9 6 0 16,-8 17 0-16,-6 4 0 15,-6 18 0-15,-9 16 1 16,-8 14 1-16,-13 12 0 16,0 11 0-16,-11 5 0 15,1 5 0-15,-2 0 0 16,6-6 0-16,4-14 0 15,13-11-2-15,12-17 1 16,13-14-1-16,10-13 0 16,7-16 0-16,5-3 0 15,-1-7 1-15,1 1-2 16,-5 4 1-16,-5 6 0 16,-8 5 0-16,-9 6 0 0,-11 15 0 15,-5 4 0-15,-7 12 0 16,-9 3 0-16,-9 8 0 15,-6 8 1-15,-5 2-1 16,1 4 0-16,-2-1 1 16,5-7-1-16,5-4 1 15,7-9 0-15,9-8-1 16,11-14 1-16,6-11-1 16,9-14 0-16,8-11 0 15,0-6 0-15,4-11 0 16,-4-6 0-16,-3-4-1 15,-5-9 0-15,-1 5 1 16,-9 0 0-16,-6 6 0 0,-5 10-1 16,-6 11 1-16,-5 13-1 15,-6 14 2 1,-4 18-1-16,-10 12 0 16,-17 16 0-16,25 12 1 0,-15 7-1 15,1 6 0-15,1 0 0 16,3 2 0-16,7-6 0 15,7-6 1-15,1-11-1 16,9-14 1-16,7-7-1 16,6-10 0-16,4-7 0 15,8-9 0-15,-2-3 1 16,3-3-2-16,1-7 2 16,-1 0-2-16,-3-3 2 0,2-1-1 15,-3 3 0 1,-1-1 0-16,-4 5 1 15,-2 5-1-15,-2 5 0 16,-7 9 0-16,-7 7-1 0,-7 6 1 16,-10 6 0-16,-21 15 0 15,21-16-1-15,-21 16 0 16,0 0-2-16,0-21-2 16,0 21-8-16,0 0-24 15,0 0 0-15,-13-21 0 16,13 21 1-16</inkml:trace>
  <inkml:trace contextRef="#ctx0" brushRef="#br0" timeOffset="356780.848">18968 7479 45 0,'0'0'33'0,"0"0"0"16,0 0-3-16,25-8-16 15,-23-9-3-15,27 11-1 16,-16-13-4-16,18 9 1 15,-10-9-4-15,10 9 2 16,-8-3-2-16,2 9 1 16,-7-2-2-16,-1 14 0 15,-17-8 0-15,23 23-1 16,-21 2 2-16,-2 8-2 0,-8 5 2 16,1 10-2-16,-9-4 1 15,3 10 1-15,-1-8-2 16,5-2 1-16,-3-8-2 15,8-7 1-15,0-10 0 16,4-19 0-16,2 19 0 16,-2-19 0-16,0 0-1 15,0 0 1-15,-23-24-1 16,23 24 1-16,-33-20 0 16,10 3-1-16,-2 4 0 15,0-5 0-15,-2 3 0 16,2-4 0-16,4 2 1 15,-2-5-2-15,5 7 1 0,-1-2-1 16,19 17-2-16,-33-29-3 16,33 29-27-16,-23-13-7 15,23 13 0-15,-29-18 0 16</inkml:trace>
  <inkml:trace contextRef="#ctx0" brushRef="#br0" timeOffset="359700.6179">20642 5718 23 0,'12'-18'33'16,"-12"18"1"-16,23-24 1 16,-21 2-14-16,15 28-4 0,-25-23-2 15,8 17-4-15,0 0-3 16,0 40-2-16,-11-9-1 15,3 17-1-15,-6 6-1 16,5 15 0-16,-3 5 1 16,8 9-1-16,4-1-1 15,10-1 1 63,5-12-2-78,11-8 1 0,4-9-1 0,7-12 1 0,4-9-1 0,-3-2-1 0,-1-14 1 0,-1 1 0 0,-9-7 0 0,0-1 0 0,-9-2 0 16,-1-4-1-16,-17-2 0 0,18 1 0 16,-18-1 0-16,0 0 0 15,0 0-2-15,0 0-2 16,0 0-2-16,0 0-6 16,3-23-28-16,-10 6 0 15,7 17-2-15,-6-36 2 16</inkml:trace>
  <inkml:trace contextRef="#ctx0" brushRef="#br0" timeOffset="360419.4508">20887 5649 45 0,'21'-29'34'15,"-13"12"0"-15,-8 17-6 16,6-35-10-16,11 33-3 0,-23-23-3 16,6 25-3-16,0 0-3 15,0 0-1 1,0 0 0-16,18 2-2 15,-18-2 1-15,2 42-1 0,-6-11 0 16,6 7 0-16,-4 1-1 16,4 1 0-16,-2-3-1 15,0-9 0-15,3-7 0 16,-3-21 0-16,20 23-1 16,-20-23 1-16,33 0-1 15,-14-7 1-15,4-5-1 16,0 1 0-16,6-5 0 15,-4 1 0-15,10 0-1 0,-6-1 0 16,4 1-1 0,-5 3-2-16,7 9-2 15,-16-17-16-15,8 20-19 16,-27 0 1-16,29 6-1 0,-29-6 1 16</inkml:trace>
  <inkml:trace contextRef="#ctx0" brushRef="#br0" timeOffset="360747.5909">20929 6090 70 0,'22'-10'35'15,"-3"3"2"-15,2-13-5 16,14 18-21-16,-18-19-4 16,24 10-2-16,-1-8-3 15,10 1-1-15,2 3-1 16,-3-4-3-16,8 13-7 15,-20-3-27-15,4-1 2 16,-12 2-2-16,-8 1 1 16</inkml:trace>
  <inkml:trace contextRef="#ctx0" brushRef="#br0" timeOffset="361372.6262">21109 6245 37 0,'19'-7'35'15,"-19"7"1"-15,0 0 0 16,17-12-15-16,-26-5-6 15,9 17-4-15,0 0-4 16,17-10-1-16,-17 10-1 16,0 0-2-16,16 23 0 15,-3-2 0-15,-3 0-1 0,5 6 0 16,-1 0 0-16,1 0 0 16,-1-2-1-16,-1-4-1 15,-5-4 1 1,-8-17 0-16,13 21 0 0,-13-21 0 15,0 0-1-15,0 0 1 16,0 0-1-16,6-25 1 16,-4 0-1-16,4-1 0 15,0-7-1-15,1-1 1 16,7-1-1-16,-7 4 0 16,7 3 0-16,-2 1-2 15,-12 27 0-15,25-31-3 16,-6 37-4-16,-19-6-30 0,0 0 1 15,0 0 0-15,19 27-1 16</inkml:trace>
  <inkml:trace contextRef="#ctx0" brushRef="#br0" timeOffset="361732.0262">21464 6408 61 0,'0'0'36'15,"0"0"0"-15,0 0 2 0,19 21-23 16,-36-17-6 0,15 23-3-16,-10-4-2 15,8 10 0-15,-4-3-2 16,8 7 0-16,0-5-1 0,8-3 0 15,2-10 0-15,-10-19-1 16,35 8 1-16,-16-12 0 16,0-9-1-16,-1-4 1 15,-7-8 0-15,-3 2 0 16,-2-4 0-16,-6 6-1 16,-4-2 0-16,-4-2-1 15,8 25-2-15,-15-41-5 16,15 41-30-16,5-25-1 15,-5 25 0-15,-7-19 0 16</inkml:trace>
  <inkml:trace contextRef="#ctx0" brushRef="#br0" timeOffset="362388.3557">21711 5643 43 0,'0'0'35'0,"11"-27"1"15,-11 27 1-15,29-2-18 16,-29 2-5-16,27-4-5 15,-27 4-1-15,41 25-3 16,-22-2 0-16,10 16-2 16,-4 3 0-16,0 8 0 0,-4 5-1 15,-5 12 1-15,-5 1-1 16,-1 3 0-16,-8-4-1 16,-2-2 0-16,-2 0 0 15,-4-5 0-15,0-7 0 16,2-5-1-16,-5-7 0 15,3-7 1-15,-2-5 0 16,2-8 0-16,6-21 0 16,-9 29 0-16,9-29 1 15,-8 21-1-15,8-21 1 16,0 0 0-16,0 0-1 16,0 0-1-16,0 0 1 15,0 0-1-15,0 0 0 0,0 0-1 16,0 0 0-16,0 0-3 15,0 0-4-15,-21 9-33 16,21-9-1 0,0 0-1-16,0 0 1 0</inkml:trace>
  <inkml:trace contextRef="#ctx0" brushRef="#br0" timeOffset="369491.5148">22156 4523 35 0,'-8'21'35'15,"8"-21"2"-15,0 0-1 16,0 0-13-16,0 0-10 15,0 0-3-15,20-25-1 16,1 27-2-16,-21-2-1 16,37 0 0-16,-37 0-2 15,40 15-1-15,-17-5 0 16,6-6-2-16,2-6 0 16,-4-6-1-16,4-9-2 15,-8-10-2-15,6 8-5 16,-18-14-32-16,-3 10 0 15,-14 2 0-15,6 21-1 0</inkml:trace>
  <inkml:trace contextRef="#ctx0" brushRef="#br0" timeOffset="370147.7941">22135 6145 48 0,'-10'20'37'0,"10"-20"0"0,0 0-1 16,-6 28-17-16,6-28-7 16,18 0-3-16,-18 0-3 15,42-3-2-15,-13-5-2 16,8 4 0-16,-1-2-1 15,5-5-2-15,-6 11-5 16,-16-14-32-16,-2 11 0 16,-17 3-2-16,0 0 1 15</inkml:trace>
  <inkml:trace contextRef="#ctx0" brushRef="#br0" timeOffset="371808.382">22611 5681 61 0,'0'0'36'15,"4"-25"1"-15,-4 25-6 16,0 0-15-16,2-21-6 16,-2 21-2-16,0 0-3 15,12 33 0-15,-12-14-1 16,4 8-1-16,-3 2 0 0,5 5-1 15,-2 1-1-15,2-3 0 16,-2-3-1-16,2-6-1 16,-1-2-2-16,-5-21-3 15,16 33-10-15,-16-33-25 16,0 0 2-16,0 0-1 16,17-16 1-16</inkml:trace>
  <inkml:trace contextRef="#ctx0" brushRef="#br0" timeOffset="372074.019">22918 5702 72 0,'15'29'38'16,"-13"0"1"-16,-9 4 0 15,16 16-29-15,-28-4-2 16,5 16-2-16,-5-5-1 15,6 9-1-15,-5-4-2 16,7-3 0-16,-1-7 0 16,3-4-2-16,1-11 0 15,4-9-2-15,4 0-1 16,0-27-3-16,-2 30-7 16,2-30-26-16,0 0-2 15,-17-13 2-15,17 13-1 0</inkml:trace>
  <inkml:trace contextRef="#ctx0" brushRef="#br0" timeOffset="372496.0536">22895 6096 49 0,'19'-14'36'15,"2"7"0"-15,8-3 1 16,-2-13-23-16,12 23-2 15,-16-12-4-15,10 18-2 16,-10-6-1-16,4 12-2 16,-27-12 0-16,25 28 0 0,-23-8-1 15,-6 8-1-15,-9 1 1 16,-7 4-2-16,-5-6 1 16,-4 3-1-1,-2-3 1-15,4 0-1 0,-2-2 0 16,6-8 0-16,6-3 1 15,17-14-1-15,-21 23 0 16,21-23 1-16,0 0-1 16,0 0 1-16,0 0 0 15,31 7 1-15,-12-9-2 16,4-3 1-16,6 3-1 16,0-4 1-16,4 0-2 15,-2-3 0-15,1 1-3 0,-7-9-2 16,8 21-11-1,-13-18-23-15,-3 5 0 16,-17 9 0-16,23-29-1 16</inkml:trace>
  <inkml:trace contextRef="#ctx0" brushRef="#br0" timeOffset="373105.4626">23580 5971 56 0,'19'-29'36'0,"-19"29"3"16,13-25-2-16,-13 25-22 15,0 0-4-15,0 0-4 0,-21-6-2 16,6 24 0-16,-12 1-2 15,0 14 0-15,-4 1-1 16,0 8 1-16,0 4-1 16,10 0-1-16,7-2 0 15,9-1 0-15,8-9-1 16,15-9-1-16,5-8 1 16,8-15-1-16,5-7 0 15,-1-13 0-15,-2-3-2 16,-4-10 2-16,-8-3-1 15,-9-1 1-15,-8-1 0 16,-4 5 1-16,-6 6-1 0,-2 6 1 16,8 19 1-16,-19-23-1 15,19 23 0-15,0 0 1 16,0 17 0-16,9 5-1 16,5 2 1-16,9 9 0 15,0 0 0-15,6 9 1 16,-2 0 0-16,2 6-1 15,-6-2 1-15,-2 6 0 16,-7-6 0-16,-6-2 0 16,-10-4 0-16,-10 1-1 15,-7-7 0-15,-8-5 0 16,-2-2-1-16,-4-16 0 16,-2-1-1-16,-1-8-2 0,1-2-3 15,-2-19-4-15,20 7-31 16,-14-11-1-16,6 4 0 15,2-6 1-15</inkml:trace>
  <inkml:trace contextRef="#ctx0" brushRef="#br0" timeOffset="373542.99">23911 5723 82 0,'25'-15'38'16,"-25"15"1"-16,0 0-11 15,2 21-17-15,6 10-4 16,-16 0-2-16,12 13 0 16,-8 4-3-16,6 7 2 15,0-1-2-15,6 4 0 16,2-7 0-16,-1-1-1 16,7-11 1-16,3-3-2 0,2-13 1 15,8-10-1-15,2-7 1 16,4-12-1-1,-1-5-1-15,-1-8 1 16,0 3-2-16,-6-7 0 0,-2 6-4 16,-15-12-2-16,11 18-31 15,-31-8-2-15,10 19 0 16,-36-31 0-16</inkml:trace>
  <inkml:trace contextRef="#ctx0" brushRef="#br0" timeOffset="373761.7497">23776 5996 75 0,'0'0'40'0,"33"15"-2"0,-8-13 2 15,2-8-27-15,8-1-10 16,0-5-2-16,1-7-3 15,7 6-4-15,-24-14-20 16,12 13-12-16,-10-3-2 16,-4 4 2-16,-7-5-2 15</inkml:trace>
  <inkml:trace contextRef="#ctx0" brushRef="#br0" timeOffset="374402.5852">24340 5390 22 0,'0'0'34'0,"0"0"1"15,0 0 1-15,0 0-14 16,-4-25-6-16,25 29-4 16,-21-4-2-16,23-16-3 15,-23 16-1-15,35-17-2 16,-35 17 0-16,40-6-1 16,-20 2-1-16,1 6 0 15,-21-2 0-15,29 16 0 16,-29-16-1-16,7 36 0 15,-16-11 0-15,-7 6 0 0,-5 3-1 16,0-3 1-16,2 2-1 16,-1-5 0-16,5-3 1 15,7-4 0-15,8-21-1 16,0 0 2-16,31 10-1 16,-8-16 0-16,2-1 0 15,2-3 0-15,2-3 0 16,-2 1 0-16,-2 1-1 15,-5 3 0-15,-1 2-2 16,-19 6-1-16,29-8-3 16,-27-15-16-16,-2 23-20 15,0 0 0-15,0 0 0 16,0 0 0-16</inkml:trace>
  <inkml:trace contextRef="#ctx0" brushRef="#br0" timeOffset="381356.7694">20775 5959 13 0,'6'-21'31'0,"11"4"1"16,1-12 2-16,-3-11-12 15,25 11-6-15,-3-23-2 16,25 12-3-16,-10-12-3 16,15 14-3-16,-5-2-3 0,0 5-3 15,7 16-12-15,-11-6-22 16,-17 2-1-16,-12 10 0 15,-16-5 0 1</inkml:trace>
  <inkml:trace contextRef="#ctx0" brushRef="#br0" timeOffset="381950.553">19456 6930 23 0,'-23'0'32'16,"23"0"1"-16,-20-8 0 15,11-17-13-15,26 18-2 16,-15-32-4-16,33 13-4 16,-8-22-2-16,25 2-3 15,8-12-2-15,13 0-2 16,2 1-1-16,-4-5-9 0,7 13-27 16,-15 10 0-16,-15 5-2 15,-15 9 1-15</inkml:trace>
  <inkml:trace contextRef="#ctx0" brushRef="#br0" timeOffset="383685.2353">17749 6744 47 0,'34'-33'32'15,"5"-15"1"-15,19-9-4 16,17 13-14-16,-5-25-5 16,28 13-3-16,2-7-5 15,2 1-2-15,3 11-8 16,-17 1-24-16,-5 0-1 15,-7 15-1-15,-22 3 0 0</inkml:trace>
  <inkml:trace contextRef="#ctx0" brushRef="#br0" timeOffset="384341.7012">20906 6675 43 0,'0'0'33'16,"0"0"1"-16,18-38 0 15,24 13-18-15,-1-29-5 16,30 4-5-16,10-13-2 16,19 1-2-16,0 7-3 15,-5 1-33-15,-4 4 0 16,-14 12-2-16,-25 1 1 15</inkml:trace>
  <inkml:trace contextRef="#ctx0" brushRef="#br0" timeOffset="388123.3696">19986 8238 32 0,'0'0'31'0,"0"0"1"0,2-21-12 16,-2 21-3-16,0 0-4 15,27-13-2-15,-27 13-3 16,33-16-2-16,-12 5-2 16,14 3-1-16,0-5-1 15,5 1-1-15,2-3-1 16,-5-6-6-16,9 19-11 15,-20-8-17-15,-26 10-1 16,19-9 0-16,-19 9 0 16</inkml:trace>
  <inkml:trace contextRef="#ctx0" brushRef="#br0" timeOffset="388311.056">20034 8282 71 0,'0'0'36'0,"39"6"1"15,-12-17-1 1,13 9-28-16,-9-14-2 0,10 7-3 16,-5-5-2-16,-7-5-7 15,14 17-15-15,-22-9-16 16,-21 11 0-16,19-16 0 16,-19 16 0-16</inkml:trace>
  <inkml:trace contextRef="#ctx0" brushRef="#br0" timeOffset="391670.8682">20623 7762 14 0,'0'0'31'16,"5"-34"1"-16,3 11-2 16,-8 23-8-16,8-42-6 15,11 32-3-15,-21-17-2 16,2 27-3-16,16-23-1 16,-16 23-1-16,13 18-1 15,-3 16 1-15,-10 4-2 0,9 24 1 16,-5 3-2-16,10 14 0 15,-5 1 0-15,5 5-1 16,1-11-1-16,1-10 0 16,1-11 0-16,-5-14 0 15,-1-10-1-15,-3-10 1 16,-8-19-1-16,0 0 0 16,14-17 1-16,-13-10-1 15,3-8 0-15,0-5 0 16,0-6 0-16,2-6 0 15,0-4 0-15,1 5-1 16,5-1 1-16,3 2-1 16,3 10 2-16,7 9-2 0,0 4 2 15,4 18-2-15,-4 10 1 16,0 21 1-16,-6 14-1 16,-3 16 1-1,-7 5-1-15,-5 5 1 0,-4 3 0 16,-2-6 0-16,-2-3-1 15,1-12 1-15,1-9-1 16,0-12-1-16,6-4-1 16,-4-19-3-16,21 9-2 15,-17-26-23-15,15 4-11 16,-4-6 0-16,7-4 0 16</inkml:trace>
  <inkml:trace contextRef="#ctx0" brushRef="#br0" timeOffset="391920.8756">21429 8050 69 0,'0'0'39'15,"33"-7"1"-15,-8 1-1 16,-25 6-29-16,48-17-2 15,-17 7-3-15,7 4-2 16,-7 0-1-16,2 3-3 0,-2 1-3 16,-14-12-7-16,14 12-28 15,-31 2 0-15,19-9-1 16,-19 9 1 0</inkml:trace>
  <inkml:trace contextRef="#ctx0" brushRef="#br0" timeOffset="392358.5106">21932 7527 55 0,'10'-31'39'0,"-10"31"-2"15,0 0 2-15,0 0-22 16,0 0-6-16,19 6-4 16,-19-6-3-16,18 36 0 15,-7-9-2-15,5 7 1 16,-3 5-2-16,3 3 0 16,-3-2-1-16,-1-3-1 0,-1-5-2 15,-5-12-4-15,17 3-31 16,-23-23-1-16,18 5-2 15,-18-5 1-15</inkml:trace>
  <inkml:trace contextRef="#ctx0" brushRef="#br0" timeOffset="392592.9143">22339 7490 81 0,'0'31'39'0,"-4"5"1"16,1 14 0-16,-21 8-34 0,13 18 1 16,-10-1-4-16,1 6-1 15,-1-5-1-15,2-1-1 16,2-4-2-16,1-15-2 16,14 3-9-16,-9-28-26 15,11-8-1-15,0-23 0 16,0 0 0-16</inkml:trace>
  <inkml:trace contextRef="#ctx0" brushRef="#br0" timeOffset="392967.9217">22314 7966 56 0,'20'-16'38'0,"3"-3"0"16,9 6 1-16,-1-26-22 15,12 34-8-15,-14-14-3 16,7 20 1-16,-14 3-2 16,-1 12-2-16,-14 9-1 15,-10 9 0-15,-15 10-1 16,-7 4 1-16,-4 4-2 16,-4-2 0-16,3-2 0 15,1-8 0-15,6-5 0 16,7-7 0-16,8-8 0 15,8-20 1-15,4 21 0 0,-4-21 0 16,23 2 0-16,-23-2 0 16,35-6 1-16,-14 0-1 15,-1-2-1 1,3 3 0-16,-4-1-1 0,0-2-2 16,1 6-2-16,-13-17-13 15,-7 19-23-15,0 0 0 16,20-19 0-16,-20 19-1 15</inkml:trace>
  <inkml:trace contextRef="#ctx0" brushRef="#br0" timeOffset="394280.6734">23001 7901 16 0,'11'-20'35'16,"-11"20"1"-16,27-32 0 15,-17-1-12-15,13 27-6 16,-27-24-5-16,22 18-4 0,-20-11-2 15,2 23-2-15,4-32-1 16,-4 32-1-16,-10-23 1 16,10 23-1-16,-35-4 0 15,6 19 0-15,-7 8 0 16,-1 12-1-16,-3 11 0 16,5 7 0-16,2 1-2 15,8 2 1-15,13-6 0 16,16-8-1-16,12-10 0 15,11-7 1-15,6-15-2 16,1-12 1-16,7-11 0 16,-7-7-1-16,3-6 1 15,-10-5-1-15,-8-6 1 0,-7 1-1 16,-6 0 1-16,-2 3-1 16,-6 10 1-16,0 4 0 15,2 19 0 1,0 0 0-16,0 0 1 0,17 25-1 15,0 5 0-15,3 9 1 16,1 5-1-16,4 10 1 16,-2 1-1-16,-3 1 1 15,-5-1 0-15,-5 1 0 16,-10-2 0-16,-6 3-1 16,-10-5 1-16,-3-2-1 15,-8-8 1-15,-6-7-1 16,-1-5 0-16,-1-5 0 0,-2-6 0 15,4-13-2-15,4 2-3 16,-5-31-16 0,11 19-21-16,-1-15 0 15,9 2 0-15,0-10 0 0</inkml:trace>
  <inkml:trace contextRef="#ctx0" brushRef="#br0" timeOffset="395327.6069">23414 7283 51 0,'0'0'37'0,"17"15"0"16,-21 4 1-16,-17-11-22 15,19 32-7-15,-15-3-1 16,5 22-1-16,-5-5-1 16,9 13-3-16,2 4 1 15,10 0-1-15,4-4-2 16,9-2 2-16,4-13-1 16,14-2 0-16,-2-13-1 15,4-7 1-15,-7-3-2 0,1-8 2 16,-8-5-1-16,-3-7 0 15,-20-7 0-15,25 10-1 16,-25-10 1 0,0 0-1-16,0 0 0 0,0 0 0 15,0 0-3-15,0 0-1 16,0 0-6-16,0 0-31 16,0 0-1-16,-21-15-1 15,21 15 1-15</inkml:trace>
  <inkml:trace contextRef="#ctx0" brushRef="#br0" timeOffset="396155.8008">23672 7049 35 0,'0'0'35'0,"10"-21"0"16,-10 21-2-16,-10-25-12 15,10 25-7-15,0 0-3 16,0 0-2-16,0 0-3 16,0 0-1-16,0 0 0 15,14 44-1-15,-18-13 0 16,2 11-1-16,-2 0 0 15,2 4-1-15,0-2-1 16,0-3 0-16,2-5 0 0,2-5-1 16,0-10 0-16,-2-21 0 15,14 23 0-15,-14-23 0 16,28 0 1-16,-8-6 0 16,3-5-1-16,6-3 1 15,2-1 0-15,5-1-1 16,3-3 0-16,-4 6 0 15,-3 1-1-15,-1 3-3 16,4 7-2-16,-21-19-15 16,3 26-19-16,-17-5-2 15,0 0 1-15,0 0-1 16</inkml:trace>
  <inkml:trace contextRef="#ctx0" brushRef="#br0" timeOffset="396674.1705">23676 7692 51 0,'0'0'37'15,"25"-14"0"-15,-8 3-1 16,16 9-21-16,-17-23-6 15,20 13-3-15,-3-7-3 16,8 4-1-16,-1 1-3 16,-5-5-5-16,17 15-25 15,-25 0-6-15,-6 2-1 16,-21 2 0-16</inkml:trace>
  <inkml:trace contextRef="#ctx0" brushRef="#br0" timeOffset="397352.6083">23734 7922 54 0,'0'0'37'15,"11"-18"2"-15,-11 18-1 16,31-9-23-16,-35-8-5 15,4 17-2-15,0 0-2 0,27 28-1 16,-23 1-1-16,6 6-1 16,-2 3-1-16,3 4 1 15,-1 0-2-15,0-5-1 16,-1-5 1-16,3-9 0 16,-12-23 0-16,19 22-1 15,-19-22 1-15,17 0 0 16,-17 0 0-16,20-23-1 15,-20 23 1-15,27-37 0 16,-14 10-1-16,3-2 0 16,1-7 0-16,0 2 0 15,1-3 0-15,-5-1-1 16,-1 1 0-16,-5 5-2 0,5 9-1 16,-10-6-5-16,17 21-27 15,-19 8-6-15,-6-19 1 16,6 19-1-16</inkml:trace>
  <inkml:trace contextRef="#ctx0" brushRef="#br0" timeOffset="399212.0958">24066 8307 23 0,'0'0'32'0,"13"-21"1"16,-13 21-9-16,0 0-3 15,2-29-3-15,-2 29-3 16,0 0-3-16,0 0-3 16,0 0-2-16,0 0-1 15,0 0-1-15,-15 31-2 16,1-12 0-16,6 6-1 16,-3-2-1-16,5 2 0 15,2-2 0-15,2-4-1 0,2-19 0 16,8 20 1-16,-8-20-1 15,35-8 0-15,-14-4 0 16,0-5 1-16,-2-2-1 16,3-2 0-16,-1 2-1 15,-10-2-2-15,-11 21-1 16,4-43-10-16,-4 43-25 16,-9-30-1-16,9 30 0 15,-18-33 0-15</inkml:trace>
  <inkml:trace contextRef="#ctx0" brushRef="#br0" timeOffset="399884.169">24374 7039 16 0,'0'0'33'16,"8"-17"2"-16,-8 17 0 15,23 0-14-15,-23 0-4 16,0 0-2-16,0 0-4 0,23 23-3 16,-23-23-4-16,21 44 1 15,-7-17-1-15,9 15 0 16,0 2-2 0,6 10 1-16,-4 2-1 0,2 9 0 15,-6 0 1-15,-1 6-1 16,-9 0 0-16,-5 2 0 15,-8-2 0-15,-4-2-1 16,-5-6 0-16,-5-5 0 16,1-8 0-16,0-6 0 15,-1-10-1-15,3-9 0 16,3-4 0-16,10-21 0 16,-15 18 1-16,15-18-2 15,0 0 0-15,0 0-1 16,0 0-2-16,-18 0-3 15,18 0-13-15,0 0-21 16,2-23-1-16,-8-8 0 0,8-4 0 16</inkml:trace>
  <inkml:trace contextRef="#ctx0" brushRef="#br0" timeOffset="400572.7266">24579 7001 17 0,'15'-17'32'0,"-15"17"2"15,23-25 0-15,-2 23-14 16,-13-21-6-16,21 17-2 0,-19-19-2 16,17 17-4-16,-27 8-1 15,36-19 0-15,-36 19-1 16,33-4 1-16,-33 4-1 16,12 25 0-16,-16-4-1 15,2 12 0-15,-12-2-1 16,5 1 1-16,-7 3-2 31,1-6 1-31,1-2-1 0,5-6 0 16,9-21 0-1,-14 27 0-15,14-27 0 16,0 0 0-16,0 0 0 16,22 7 0-16,-22-7 0 15,27-7 0-15,-27 7 1 0,36-12-1 16,-13 4 0-16,0 3-1 15,-1-5 1-15,1 4 0 16,0 0-1-16,-2-1 0 16,-1 3 0-16,-20 4-1 15,28-2-1-15,-28 2-1 16,20 6-2-16,-20-6-6 16,0 0-30-16,0 0-2 15,0 19 2-15,0-19-2 16</inkml:trace>
  <inkml:trace contextRef="#ctx0" brushRef="#br0" timeOffset="404651.5788">9100 11687 1 0,'0'0'24'0,"-10"-38"0"16,10 38 0-16,-17-43-15 16,0 9-2-16,5-1-2 15,-11-9 0-15,6 6 1 16,-12-10 0-16,4 4 0 15,-14-8 0-15,-2 0-1 16,-16-9 0-16,-1 0-2 16,-12-9 0-16,-5-2-3 15,-6-9 0-15,-10-11 1 16,1-8-2-16,-1-9 1 16,6-4 0-16,-2-8-1 15,3 0 1-15,3-11 0 0,1-5 0 16,9 5 0-16,2-2 0 15,3-6-1-15,0-4 2 16,11-4-1-16,1-1 0 16,7-1 0-16,3-2-1 15,0 1 1-15,-1 1 0 16,3 3 0-16,1 1 0 16,-5 2 1-16,2 0-1 15,-5 6 1-15,7 4 0 16,-1-4-1-16,11 7 1 15,1 3-2-15,8 9 1 16,3 2 0-16,5 7 1 16,3 13-2-16,1 8 2 0,3 13-1 15,-5 9 1-15,1 11 0 16,-1 6 0-16,3 12-1 16,-4 3 1-16,3 8-1 15,-1 2 1-15,12 25 0 16,-23-27 0-16,23 27-1 15,-19-13 1-15,19 13 0 16,0 0 0-16,-21-8-1 16,21 8 1-16,0 0-1 15,0 0 1-15,0 0-1 16,0 0 0-16,-10-17 0 16,10 17 1-16,-2-19 0 0,0 2-1 15,2 17 1-15,-6-35-2 16,6 35 3-16,-15-32 0 15,15 32 1-15,-17-22 0 16,17 22 1-16,-26 0 0 16,26 0-1-16,-30 29 2 15,16 0-1-15,-7-6-2 16,5 8 1-16,-3-6-1 16,8 3-1-16,-3-8 1 15,6-3 0-15,8-17-1 16,0 0 1-16,0 0-1 15,12-21 0-15,-4-2-1 16,-3-4 1-16,3-11-1 0,2-3 0 16,-4-5-1-16,-1-4 1 15,1 2-1-15,0 8 2 16,0 4-1-16,-2 9 1 16,-1 10 1-16,-3 17 0 15,10 21 0-15,2 11 0 16,-5 9 0-16,5 3 0 15,1 0 0-15,5 0-2 16,9-6-2-16,-4-28-26 16,23-10-11-16,-1-23-1 15,3-12 0-15</inkml:trace>
  <inkml:trace contextRef="#ctx0" brushRef="#br0" timeOffset="406183.0229">617 7601 23 0,'0'0'31'0,"-2"-17"0"16,0 0-8-16,2 17-5 16,0 0-3-16,0 0 0 15,0 0-3-15,4 36-2 16,-12-11-3-16,18 23 0 15,-10-4-2-15,12 18-1 0,-7-3-1 16,15 3-1-16,1-13-1 16,6-8 0-16,4-13 0 15,0-12-1-15,9-12 0 16,-1-14 1-16,1-13-1 16,-5-13 0-16,0-12 1 15,-5-4-1-15,-3-4 0 16,-3 6 0-16,-11 2 2 15,-3 12-1-15,-8-1 2 16,0 20-1-16,-2 17 1 16,0 0-1-16,-16 17 1 15,14 22 0-15,-2 15-1 16,4 17 0-16,2 19 0 0,4 13-1 16,-2 10 0-16,6 3-1 15,-3-7 1 1,1-7-1-16,0-18 1 15,-1-13-1-15,-1-15 0 0,-2-18-1 16,0-13 1-16,-2-8-1 16,-2-17-2-16,0 0-1 15,0 0-4-15,4-25-18 16,7 6-17-16,-3-16 2 16,6 5-2-16,-5-18 2 15</inkml:trace>
  <inkml:trace contextRef="#ctx0" brushRef="#br0" timeOffset="406417.494">1350 7966 65 0,'0'0'35'0,"0"0"0"15,0 0 0-15,0 0-31 16,39-2-1-16,-14-10-2 16,6-3-4-16,7 13-9 15,-17-13-21-15,4 1-1 0,-5 3-1 16,-20 11 1-16</inkml:trace>
  <inkml:trace contextRef="#ctx0" brushRef="#br0" timeOffset="406589.3786">1435 8090 50 0,'-16'27'36'16,"5"-4"1"-16,9-5-1 16,2-18-20-16,0 0-7 15,0 0-3-15,35 11-3 16,-35-11-3-16,31-19-7 16,-1 9-25-16,-12-1-5 15,-1-6 0-15,-3-5 0 16</inkml:trace>
  <inkml:trace contextRef="#ctx0" brushRef="#br0" timeOffset="407089.4155">1736 7578 38 0,'4'-19'36'15,"-4"19"1"-15,-2-25 0 16,2 25-17-16,0 0-4 16,0 0-6-16,-4 19-3 15,13 10-2-15,-1 2-1 16,6 15-1-16,-3 11 0 16,5 14 0-16,-5 2-2 15,3 2 1-15,-7 2-1 16,-1-6 1-16,-2-8-2 0,-2-9 1 15,-2-14-1-15,0-13 0 16,2-10 0-16,-2-17-1 16,0 0 0-16,0 0 0 15,4-36 1-15,0 1-1 16,1-9 1-16,-1-4-1 16,4-2 0-16,2-3 1 15,3 3 0-15,6 4-1 16,1 13 2-16,3 6-2 15,0 18 2-15,6 16 0 16,-2 9-1-16,-4 14 1 16,-5 7 1-16,-5 11-1 15,-3 2 0-15,-6 3 0 0,-4-5-1 16,-2-6-1-16,-2-3-2 16,0-12-2-16,14 7-8 15,-10-34-27-15,9 27-1 16,-9-27 0-16,18-2 1 15</inkml:trace>
  <inkml:trace contextRef="#ctx0" brushRef="#br0" timeOffset="407323.7963">2355 8035 88 0,'-6'21'40'16,"6"-21"-1"-16,14 25-4 16,-14-25-29-1,36-14-2-15,-13 3-2 0,4-2-3 16,8 5-4-16,-16-13-25 16,10 11-10-16,-6-3 1 15,-5 1-1-15</inkml:trace>
  <inkml:trace contextRef="#ctx0" brushRef="#br0" timeOffset="407886.3289">2974 7427 34 0,'-27'-23'36'16,"27"23"0"-16,-17-8 0 16,17 8-16-16,0 0-5 15,2 23-6-15,15 2-3 16,-7-4-2-16,9 18-1 16,-6 3 0-16,1 8-1 15,-3-2 0-15,3 3-1 0,-4-3-2 16,-1-2 0-16,1-2-4 15,-8-26-6-15,27-1-25 16,-29-17-3-16,33 8 1 16,-16-24 0-16</inkml:trace>
  <inkml:trace contextRef="#ctx0" brushRef="#br0" timeOffset="408136.3474">3393 7459 78 0,'9'39'40'16,"-11"7"-1"-16,-15 4 1 0,5 26-31 15,-20-1-3-15,7 15-1 16,-8-3-2-16,4 1 1 16,0-9-4-16,10-14 0 15,3-10-1-15,8-14 0 16,7-5-3-16,1-36-2 15,13 46-16-15,-13-46-19 16,17-4 1-16,-17 4 0 16,20-27 0-16</inkml:trace>
  <inkml:trace contextRef="#ctx0" brushRef="#br0" timeOffset="408480.1166">3406 8021 62 0,'19'-13'37'0,"1"-2"1"16,3 3 0-16,-8-11-26 16,18 19-4-16,-8-5-3 15,6 14 0-15,-8-3-2 16,0 14-1-16,-7 1 0 16,-7 10 0-16,-11 11-1 15,-7 4 0-15,-9 3 0 16,-5-1 1-16,-2 2-1 15,0-6-1-15,0-4 1 16,4-7-1-16,7-8 0 0,14-21 0 16,-13 23 0-16,13-23-1 15,0 0 2-15,17-2-1 16,-17 2-1-16,33-11 1 16,-12 3-2-1,4-3 0-15,6 3-3 0,-10-15-8 16,18 11-26-16,-14-3-1 15,10-2 1-15,-6-2-1 16</inkml:trace>
  <inkml:trace contextRef="#ctx0" brushRef="#br0" timeOffset="408948.8945">4068 7864 64 0,'0'0'39'0,"-12"-25"1"15,12 25-1 1,-54 14-24-16,35 18-6 0,-18-1-2 16,10 15-3-16,-6 4 0 15,12 0-3-15,6 0 0 16,9-10-1-16,10-9 0 16,9-12 0-16,14-12-2 15,-2-14 1-15,10-11-1 16,-6-8 1-16,0-5-1 15,-6-13 0-15,-4 2 1 16,-5-1 0-16,-4 7 1 0,-5 7 0 16,-3 10 0-1,-2 19 1-15,0 0-1 16,0 21 0-16,6 12 1 16,4 7-1-16,3 10 0 0,6 9 2 15,1 3-1-15,3 9 1 16,-2-6 1-16,-2 4-1 15,-9-6 1-15,-6 1-1 16,-10-7 0-16,-11 1-1 16,-12-8 0-16,-4-14-1 15,-7-1 0-15,-5-14-5 16,5 7-3-16,-5-20-33 16,13-4-1-16,-3-12 0 15,10-3-1-15</inkml:trace>
  <inkml:trace contextRef="#ctx0" brushRef="#br0" timeOffset="409495.9578">4621 7099 83 0,'0'0'38'15,"-6"42"-2"-15,-1 21-6 16,-18-9-20-16,17 36-2 0,-17 8-3 16,9 19 0-16,-7 2-2 15,10 0-1-15,5-8 1 16,14-9-1-16,7-10-1 16,11-19 1-16,10-14-2 15,7-11 0-15,9-6-2 16,-6-21-7-16,10 8-30 15,-4-15-2-15,6-7 0 16,0-7-2-16</inkml:trace>
  <inkml:trace contextRef="#ctx0" brushRef="#br0" timeOffset="411433.5628">5019 7057 60 0,'9'-33'36'0,"-9"33"0"15,10-21-4-15,-18-2-19 0,8 23-5 16,0 0-1-16,23-4-2 15,-23 4-1-15,-2 50 0 16,-7-12-1-16,-3 18 0 16,-3 0-1-16,1 5 1 15,-1-4-2-15,3-3 0 16,1-12 0-16,3-13-1 16,6-6 1-16,2-23-1 15,10 19 0-15,-10-19 1 16,27-2-1-16,-8-5 1 15,4-3-1-15,6-3 1 16,2-1 0-16,4-1-1 16,1 2 0-16,-3-1-1 0,0 6-2 15,-8-5-3-15,13 23-14 16,-20-12-20-16,1 7 0 16,-19-5 0-16,0 0 0 15</inkml:trace>
  <inkml:trace contextRef="#ctx0" brushRef="#br0" timeOffset="411761.7033">4940 7776 63 0,'0'0'37'0,"0"0"-1"16,21-14-1-16,6 14-25 16,-4-24-3-16,17 6-3 15,1-9-2-15,9 1-1 16,2 1-2-16,0-6-4 15,8 25-12-15,-12-11-19 16,-5 4-2-16,-9 7 2 0,-7 2-2 16</inkml:trace>
  <inkml:trace contextRef="#ctx0" brushRef="#br0" timeOffset="412339.8762">5069 8071 53 0,'0'0'36'0,"2"-17"2"16,-2 17-1-16,0 0-22 15,-10-19-4-15,10 19-5 16,0 0 0-16,0 0-2 16,0 0-1-16,15 32-2 15,-11-9 1-15,6 6 0 16,-2 4-1-16,7-1 0 16,-1 1 0-16,1-4 0 0,0-4-1 15,3-10 0-15,1-11 1 16,0-14-1-16,5-9 0 15,-3-10 1-15,0-9-1 16,0-6 0-16,-2-6 1 16,1 0-1-16,-7 4 0 15,-1 2-1-15,-4 8 0 16,-5 1-1-16,3 14-3 16,-10-4-2-16,4 25-7 15,0 0-25-15,0 0-1 16,0 0 1-16,14 29-1 15</inkml:trace>
  <inkml:trace contextRef="#ctx0" brushRef="#br0" timeOffset="412793.3508">5491 8278 60 0,'0'0'36'15,"0"0"1"-15,-21-5-7 16,21 22-15-16,-25-9-5 16,13 17-3-16,-9-6-2 15,9 10-2-15,-1-5-1 16,9 9 0-16,2-12-1 16,8-2 0-16,-6-19-1 15,29 16 1-15,-6-20-1 16,-2-8 1-16,2-3-1 15,-5-10 1-15,-3 4-2 0,-1-2 1 16,-8 4 0-16,-6 0-1 16,0 19-2-16,-18-33-5 15,18 33-30-15,-8-19-1 16,8 19 0-16,-19-6-1 16</inkml:trace>
  <inkml:trace contextRef="#ctx0" brushRef="#br0" timeOffset="413480.9767">5742 7103 51 0,'0'0'35'16,"-19"-4"0"-16,19 4 1 15,0 0-21-15,29 6-5 16,-29-6-2-16,48 32-2 16,-21-7-2-16,13 19 0 15,-7 6-1-15,4 15 0 16,-8 6 0-16,-2 10-1 0,-6 5-1 16,-6 8 1-1,-7-4-1-15,-2 0 1 16,-8-7-1-16,-4-4 0 15,-5-10 1-15,-3-12-1 0,-5-9 0 16,3-9 0-16,-3-13 0 16,4-1-1-16,-1-7 1 15,16-18-1-15,-17 19-1 16,17-19 0-16,0 0 0 16,0 0-2-16,0 0-1 15,0 0-2-15,0 0-10 16,0 0-24-16,15-25-1 15,-9 6 1-15,2-8 0 16</inkml:trace>
  <inkml:trace contextRef="#ctx0" brushRef="#br0" timeOffset="414059.1307">6162 7268 30 0,'14'-18'34'0,"3"3"0"16,1 0 2-16,-3-14-16 15,14 33-5-15,-29-4-4 16,27-8-2-16,-27 8-2 16,0 0-3-16,15 33 0 15,-13-5 0-15,-7 3-2 16,-3 6-1-16,-6-3 1 15,5-1-2-15,-7 1 1 16,7-7-1-16,-5 0 0 16,4-4-1-16,1-6 2 15,9-17 0-15,-6 27 0 0,6-27 0 16,0 0 1-16,14 21 1 16,-14-21-1-16,30 2 0 15,-10-4-1-15,1 0 1 16,6-4-1-16,-2 3 0 15,0-3-1-15,0 0 1 16,-4 0-1-16,-1 1 0 16,-20 5-1-16,27-8-1 15,-27 8-3-15,0 0-7 16,23 2-29-16,-23-2 0 16,0 0-1-16,0 0 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19T13:35:01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7761 7469 9 0,'-36'2'25'0,"36"-2"2"16,-25 10-9-16,25-10-1 15,0 0-2-15,-29 5-3 16,29-5-1-16,25 16-1 16,25-5-1-16,17-15-2 15,49 8 0-15,31-12 0 16,51 7-2-16,36-13 0 15,53 5 0-15,33-5-1 0,35 6-1 16,18 3-1-16,14 7 1 16,-3-2 0-16,-6 2-1 15,-19-4-1-15,-33 0 0 16,-43-4-1-16,-49-2 2 16,-55-1-2-16,-53-5 1 15,-49 1-1-15,-48 3 1 16,-29 10-3-16,-51-9 0 15,-1 12-1-15,-17-8-18 16,11 16-15-16,-4-1-2 16,12 3 0-16,12-1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19T13:39:08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5603 2453 11 0,'25'-12'10'0,"-25"12"1"16,33-9-2-16,-16 5 0 16,1-2-2-16,-1 4-2 15,-17 2 0-15,31-2-1 0,-31 2 0 16,27 2-1-16,-27-2 0 16,36 4 0-1,-14-4-1-15,7 4 1 16,0-4-1-16,5 4 0 0,-1-4 0 15,2 4 0-15,-4-4 1 16,3 5 0-16,-5-5-1 16,6 4 0-16,0-4 1 15,5 2-1-15,-1-4 0 16,5 2 0-16,1-2 1 16,1 0-2-16,2 1 1 15,0-3 0-15,-1 2 0 16,-1 2 0-16,-2 0-1 15,4 0 0-15,3-2 0 16,-1 4 0-16,4-2 0 16,4 0 0-16,3-2 0 15,5 0 0-15,3-4 0 0,5 6 0 16,1-6 1-16,4 1-1 16,-6-3 1-16,1 4-1 15,-5-2 1-15,2 5-1 16,-3-5-1-16,-1 0 1 15,-3 2 0-15,4-3-1 16,3-1 0-16,2-2 0 16,2 1 1-16,1-1-1 15,-7 4 0-15,-3 1 0 16,-8 3 0-16,-8 0-1 16,-12 4-1-16,-11-2-1 15,-4 9-4-15,-23-9-19 16,0 0-4-16,0 0-1 0,-23 2 1 15</inkml:trace>
  <inkml:trace contextRef="#ctx0" brushRef="#br0" timeOffset="1469.0004">6004 2624 1 0,'0'0'13'0,"0"0"-4"0,0 0-1 16,0 0-1-1,0 0 0-15,0 0-1 16,0 0 0-16,20-6 0 16,-20 6-1-16,0 0 1 0,25-10-1 15,-25 10 0-15,29-5-1 16,-10 5 0-16,-2-4-1 16,4 4 0-16,1-2-1 15,1 2 0-15,2-2-1 16,2 2 1-16,2-4 0 15,2 2 0-15,-4 0 0 16,5 0-1-16,-5 0 0 16,0 2 0-16,-3 0 0 15,-1-1-1-15,-4 2 1 16,0 1-1-16,2 0 1 16,1 0-1-16,3-2 1 15,4 0-1-15,5 0 1 0,5 2 0 16,5-2-1-16,5 2 1 15,5-4-1-15,2 2 1 16,1 0 0-16,1 2 0 16,-4-2 0-16,0 0 0 15,-6 0-1-15,-1 0 1 16,-7 0-1-16,1 0 0 16,-1 0 1-16,-3-2 0 15,2 2-1-15,1 0 1 16,-1 0 0-16,-3 0 0 15,-1 0-1-15,-4 4 1 16,-2-2-1-16,4 0 0 16,-3-2 0-16,5 2 1 0,4-4-1 15,3 2 0-15,3-4 1 16,7 2-1-16,4-4 1 16,5 2 0-16,3-1 1 15,1 3-1-15,-3-2 0 16,2 4 0-16,-2-4 0 15,-1 2 0-15,-9 0 0 16,-1 2 0-16,-9-4 0 16,-3 3 0-16,-5-5 1 15,-1 4-1-15,-4-2 1 16,-2 2 0-16,-6-2 0 16,2 2 0-16,-5-2 0 0,1 3-1 15,-19 1 0-15,29-2-1 16,-29 2 1-16,21 2-1 15,-21-2 1-15,21-2-1 16,-21 2 0-16,22-2 0 16,-22 2 0-16,17-4 0 15,-17 4 0-15,0 0-2 16,17 2-1-16,-17-2-21 16,0 0-9-16,-21-2 0 15,21 2-1-15</inkml:trace>
  <inkml:trace contextRef="#ctx0" brushRef="#br0" timeOffset="174647.7941">12082 4881 61 0,'8'-17'37'0,"-8"17"0"15,0 0 1-15,-18-6-30 16,22 27 0-16,-4-21-1 16,4 37 1-16,-4-37-2 15,4 36 0-15,-4-36-3 16,0 33 0-16,0-33 0 15,0 0-2-15,0 0 0 0,17-10 0 16,-5-16-1 0,-1-11 0-16,1 1 0 15,-4-5 0-15,-3 1 0 16,-7 2 0-16,-11 9 0 0,-10 12 0 16,-12 15 0-16,-7 21 1 15,-7 12-1-15,1 20 1 16,-2 9 0-16,6 17 0 15,7 3 0-15,14 5 0 16,15-3 0-16,14-7 0 16,9-16 0-16,9-11-1 15,6-15 0-15,5-20 0 16,2-15 1-16,-2-19-1 16,-3-15 0-16,-5-18 0 15,-4-11 0-15,-1-8-1 16,-1-2 0-16,-8 10 1 15,-1 2-1-15,-6 17 0 0,-2 15 0 16,-4 31 1-16,0 0 1 16,11 42-1-16,-9 10 1 15,8 7 0-15,1 9-1 16,9 1 1-16,3-4-1 16,2-8 0-16,6-9-1 15,3-15-1-15,9-10-3 16,-3-33-4-16,18 12-17 15,-21-36-14-15,3-10 0 16,-11-20-2-16,-4-7 2 16</inkml:trace>
  <inkml:trace contextRef="#ctx0" brushRef="#br0" timeOffset="175007.1818">11796 4567 70 0,'-17'7'36'0,"17"-7"1"16,0 0 0-16,25 8-30 16,2-21-1-16,25 7-1 15,4-11-1-15,16 7-1 16,5-3-2-16,6 3 1 15,-4 4-1-15,-8 4-1 0,-13 1 1 16,-10 1 0-16,-13-4-1 16,-16 0 1-16,-19 4 0 15,-17-19-1-15,-14 3 1 16,-8-3-1-16,-5-4 0 16,-2-2-1-16,3 6-2 15,3-10-5-15,40 29-29 16,-20-32-1-16,20 32 0 15,41-25-1-15</inkml:trace>
  <inkml:trace contextRef="#ctx0" brushRef="#br0" timeOffset="175319.6858">13010 4693 59 0,'-23'8'36'16,"23"-8"-1"-16,0 0 0 0,5-21-26 15,24 21-4-15,2-6-1 16,13-1-4 0,12 5-6-16,-9-14-16 15,5 9-12-15,-6 1-2 0,-13 4 1 16,-33 2-1-16</inkml:trace>
  <inkml:trace contextRef="#ctx0" brushRef="#br0" timeOffset="175460.4076">12933 4887 33 0,'-33'17'32'0,"33"-17"-1"16,0 0 1-16,17 10-15 15,10-20-34-15,4-1-9 0,19 7-4 16,-13-11 0 0</inkml:trace>
  <inkml:trace contextRef="#ctx0" brushRef="#br0" timeOffset="176647.9498">14260 4147 52 0,'7'-19'36'0,"-3"-3"1"15,-4 5-1-15,-25-8-24 0,25 25-2 16,-40 10-2-16,9 21-3 16,-16 1-2-16,1 18 0 15,-6 6-1-15,8 9 0 16,3-2-1-16,12-1 0 15,14-11 0-15,17-10-1 16,13-18 1-16,18-20-1 16,11-16 0-16,8-21 0 15,2-16 1-15,2-17 0 0,-6-16 0 16,-3-9-1 0,-11-6 0-16,-9 4 1 15,-11 6-1-15,-7 13 1 0,-7 6 0 16,-2 19 1-16,-3 16-1 15,3 34 1-15,0 0 0 16,-2 23 0-16,5 15-1 16,5 14 0-16,0 17 0 15,0 2 0-15,-1 7-1 16,1-1 0-16,0-6 0 16,-2-8-1-16,3-5-1 15,-3-20-2-15,11 1-3 0,-17-39-21 16,23 21-11-1,-5-31-2-15,7-1 1 16,-6-18 0-16</inkml:trace>
  <inkml:trace contextRef="#ctx0" brushRef="#br0" timeOffset="176929.3905">14622 4143 79 0,'10'-17'39'0,"-10"17"0"15,0 0 0-15,29 42-30 16,-22-21-1-16,13 17-2 15,-9-3-1-15,9 9-1 16,-5-8-1-16,2 3-1 16,-3-9-1-16,-1-7 1 15,3-5-2-15,1-11 1 16,2-10 0-16,5-9 0 16,-1-15 0-16,2-7-1 15,-2-12 1-15,0-8-1 0,-2-7 1 16,-7-3-2-16,-3 3 1 15,-7-2-2-15,-2 15 0 16,-6-2-4-16,8 25-3 16,-25-8-31-16,21 33-2 15,-12-17 1-15,12 17-1 16</inkml:trace>
  <inkml:trace contextRef="#ctx0" brushRef="#br0" timeOffset="177288.7626">14670 3828 79 0,'-19'-13'39'16,"0"-2"0"-16,15-3-1 15,2-9-30-15,23 14-1 16,8-10-4-16,17 4 0 15,8 0-1-15,12 3-1 16,3 3-1-16,3 5 0 16,-7 2 0-16,-7 5 0 15,-10-1 0-15,-15 0 1 16,-13-2-2-16,-20 4 1 16,-14-23-1-16,-11 4 2 0,-6-2-2 15,-4-4 0-15,3 4-2 16,-5-6-3-16,37 27-16 15,-35-21-16-15,35 21 0 16,0 0-2 0,0 0 1-16</inkml:trace>
  <inkml:trace contextRef="#ctx0" brushRef="#br0" timeOffset="177616.9">14059 4686 57 0,'-19'-4'37'16,"19"4"-1"-16,36-25 0 16,9-6-27-16,28 12-2 15,6-14 0-15,25 7-3 16,2-9-1-16,6 12-3 16,-4 2-1-16,-17 0-8 0,-1 15-26 15,-34 10-2-15,-19 7 0 16,-25 11 0-1</inkml:trace>
  <inkml:trace contextRef="#ctx0" brushRef="#br0" timeOffset="178601.4474">14358 5027 61 0,'0'0'36'0,"19"-21"2"0,-19 21-2 15,2-33-25-15,-2 33-1 16,0 0-4-16,0 0 0 15,-40-5-1-15,11 26-2 16,-16 11 0-16,-5 16 0 16,-8 12-1-16,0 11-1 15,1 2 1-15,6 3-1 16,13-3-1-16,9-9 0 16,13-11 0-16,16-18 0 15,14-16 0-15,11-19 0 16,12-13 0-16,3-20 1 15,5-11-2-15,1-16 1 0,2-12 0 16,-2-9 0-16,-5-3-1 16,-10-3 1-16,-8 1-1 15,-6 3 1-15,-7 11 0 16,-4 12 0-16,-6 12 0 16,-2 16 1-16,2 32 0 15,0 0 0-15,-23 17 0 16,15 27 1-16,0 15 0 15,2 16-1-15,3 8 1 16,-1 7-1-16,4-2 1 16,5-7-2-16,5-10 0 15,0-12-1-15,3-13-2 16,1-25-2-16,11 0-6 0,-25-21-27 16,35-28-3-16,-14-15 1 15,10-5-1-15</inkml:trace>
  <inkml:trace contextRef="#ctx0" brushRef="#br0" timeOffset="178835.8331">14667 4889 79 0,'15'-23'38'15,"-15"23"2"-15,0 0 2 16,0 0-30-16,-2 42-3 16,-15 0-2-16,5 20-2 15,-5 9 0-15,7 4-2 16,2-2-1-16,10 1 0 15,10-12-1-15,13-12-1 0,10-14 1 16,13-15-1-16,6-11 0 16,4-16 0-1,2-7-1-15,-6-14-2 16,0-2-4-16,-24-23-25 0,3 14-10 16,-29-10 0-16,-10 11 0 15</inkml:trace>
  <inkml:trace contextRef="#ctx0" brushRef="#br0" timeOffset="178992.1044">14643 5196 91 0,'0'0'41'15,"14"17"-1"-15,26-28 0 16,20 7-33-16,-4-10-4 0,0-5-9 16,0 12-32-1,-16-1-1-15,-14 6-1 16,-26 2-1-16</inkml:trace>
  <inkml:trace contextRef="#ctx0" brushRef="#br0" timeOffset="183399.0424">8674 8380 27 0,'17'-19'30'16,"-17"19"3"-1,17-25-2-15,-17 25-17 0,8-29-2 16,-8 29-1-16,2-29-2 16,-2 29-1-16,-6-26-2 15,6 26-1-15,-27-2 0 16,10 17-1-16,-20 6-2 16,6 8 0-16,-7 7 0 15,1 14-1-15,2 4 0 16,8 0-1-16,10-3 2 0,9-5-3 15,14-9 2-15,10-8-1 16,9-12 1-16,4-21-2 16,7-19 1-1,9-13 0-15,-1-20-1 0,-2-21 1 16,1-11-1-16,-7-19 0 16,-5-8 0-16,-6-2 1 15,-7 11 0-15,-9 8 0 16,-9 14 1-16,-2 19 0 15,-5 19 1-15,7 46 0 16,-21-2 0-16,13 40 0 16,0 18 1-16,6 18-1 15,0 11 0-15,6 13 0 0,2-2 0 16,7-4 0 0,3-10-1-16,3-15-1 15,0-13 0-15,-1-18-2 16,1-11-2-16,-19-25-4 0,39 12-11 15,-30-31-21-15,5-8 0 16,-10-10 0-16,5-5 1 16</inkml:trace>
  <inkml:trace contextRef="#ctx0" brushRef="#br0" timeOffset="183774.2525">9164 8018 71 0,'21'-16'38'16,"-21"16"0"-16,0 0 1 16,9 27-29-16,5 6-2 15,-8-3-1-15,9 15-2 16,-3-1-1-16,9 6-1 15,0-6-1-15,0-4 0 16,3-7-1-16,3-10 0 16,0-14 0-16,3-11 0 15,-1-11 0-15,0-14-1 16,-2-8 1-16,-5-9-1 16,-3-7 0-16,-6-13 0 15,-3 1-1-15,-10-2-2 16,2 9-1-16,-10 0-3 0,12 28-7 15,-14-9-26-15,10 37 0 16,-11-19-1-16,11 19 1 16</inkml:trace>
  <inkml:trace contextRef="#ctx0" brushRef="#br0" timeOffset="184071.1162">9754 8181 71 0,'29'-21'38'0,"-29"21"1"0,7 17 0 16,-7-17-29-16,-3 52-1 16,-5-20-2-16,8 12-2 15,-6 0-1-15,6-1-2 16,-2-5-1-16,2-2 0 15,2-11-2-15,-2-25 0 16,6 27-3-16,-6-27-4 16,0 0-12-16,0 0-19 15,19-34-1-15,-21-5 0 16,2 3 1-16</inkml:trace>
  <inkml:trace contextRef="#ctx0" brushRef="#br0" timeOffset="184430.508">9729 8142 54 0,'6'-21'34'15,"5"0"1"-15,12 4-1 16,18 11-24-16,-8-11-1 16,21 19-1-1,-12-10-2-15,8 16-1 0,-13-1-1 16,-2 13 0-16,-18-3-1 16,-11 6-1-16,-22 2 0 15,-7-2 0-15,-6 0-2 16,-2-6 0-16,0-2 0 15,6-7-1-15,25-8 0 16,0 0 0-16,0 0 0 16,29-11 1-16,6 1 0 0,4 4 0 15,1 4 1-15,1 4 1 16,-7 8 0 0,-11 9 1-16,-13 4 0 15,-10 8 0-15,-17-1-1 0,-6 5 1 16,-12-4-1-16,-2-3-1 15,-1-3-1-15,1-11-2 16,10-1-4-16,-10-22-21 16,37 9-12-16,-31-4-3 15,31 4 1-15,-25-6 0 16</inkml:trace>
  <inkml:trace contextRef="#ctx0" brushRef="#br0" timeOffset="184758.6442">8517 9186 78 0,'20'-14'39'0,"13"-7"1"16,22-4 0-16,11-15-32 0,40 7 0 15,20-16-2 1,26 8-1-16,0-1-2 16,4 8-2-16,-11 9-3 15,-19 5-3-15,-13 30-7 0,-43-4-27 16,-36 15-1-16,-34 2-1 15,-17 15 0-15</inkml:trace>
  <inkml:trace contextRef="#ctx0" brushRef="#br0" timeOffset="185727.6166">9011 9769 47 0,'6'-27'37'16,"-4"0"0"-16,-2 0 1 15,0 27-21-15,-8-28-3 16,8 28-4-16,-17 9-1 16,1 22-4-16,-11 5-1 15,0 20-1-15,-5 7-1 16,3 8 0-16,0 0-1 16,6 0-1-16,11-6 1 15,12-15-1-15,12-13 0 0,13-24-1 16,11-17 0-1,9-17 0-15,3-13 0 16,2-20 0-16,-4-17-1 0,-5-13 0 16,-8-7 1-16,-10-5 0 15,-12 4 1-15,-9 4 0 16,-6 6 0-16,-5 11 1 16,-1 19 1-16,1 12-1 15,-3 15 1-15,12 25 0 16,0 0 0-16,-6 44 1 15,10 0-2-15,2 15 2 16,-2 7-2-16,1 8 0 0,1 3 0 16,0-2 0-16,4-12-1 15,-5-9-2 1,7-10-1-16,0-21-3 16,13 0-5-16,-25-23-28 0,32-25-3 15,-10-13 1-15,7-8 1 16</inkml:trace>
  <inkml:trace contextRef="#ctx0" brushRef="#br0" timeOffset="185962.0043">9524 9358 74 0,'8'-19'38'16,"-8"19"2"-16,4 17-1 16,-4 31-26-16,-17-13-4 0,15 30-3 15,-10-5 1 1,10 14-3-16,0 3-1 15,8-4-2-15,4-10 1 16,5-7-1-16,10-16-2 0,2-21 0 16,10-1-1-16,-6-20-3 15,9-2-4-15,-23-29-29 16,14 3-2-16,-13-14-2 16,-9 5 2-16</inkml:trace>
  <inkml:trace contextRef="#ctx0" brushRef="#br0" timeOffset="186087.031">9513 9729 61 0,'0'0'34'0,"0"0"2"15,36-18-1-15,11 15-28 16,9-19-7-16,3 5-30 16,9-6-3-16,1 0-1 0,-9-4-1 15</inkml:trace>
  <inkml:trace contextRef="#ctx0" brushRef="#br0" timeOffset="186337.0135">10579 8864 82 0,'37'-12'38'0,"9"-3"-2"15,6 3-1-15,4-7-38 16,6 9-24-16,-10 3-7 16,-17 1-2-16,-14 8 0 15</inkml:trace>
  <inkml:trace contextRef="#ctx0" brushRef="#br0" timeOffset="186477.6403">10514 9105 63 0,'21'12'32'0,"4"-26"-4"0,29 10-18 16,-2-7-39-16,-7-14-1 15,10 8-2-15</inkml:trace>
  <inkml:trace contextRef="#ctx0" brushRef="#br0" timeOffset="187087.045">12159 8213 62 0,'14'-21'35'0,"-11"0"1"15,-6 0 0-15,3 21-22 16,-35-29-3-16,10 33-4 16,-23-2 0-16,-3 23-2 15,-12 4-1-15,3 17 0 16,-2 11-1-16,10 10-1 0,6 1 0 16,17-5-1-16,15-8 1 15,24-9-2 1,15-15 1-16,18-16-1 15,7-24-1-15,8-14 2 0,1-15-2 16,-3-16 1-16,-2-15-1 16,-9-16 1-16,-13-14-1 15,-10-5 1-15,-9 2 1 16,-11 6-1-16,-6 10 1 16,-2 11-1-16,-3 22 1 15,1 26 0-15,8 27 0 16,-13 30 1-16,13 20-1 15,2 16 0-15,1 10-1 0,5 11 1 16,0 3-1 0,0-6 0-16,3-5-2 15,-1-16-1-15,7 2-4 16,-17-30-33-16,19-6 0 0,-19-29-2 16,35 17 2-16</inkml:trace>
  <inkml:trace contextRef="#ctx0" brushRef="#br0" timeOffset="187415.2001">12448 8121 92 0,'0'0'41'0,"20"-15"-1"16,-20 15 1 0,19 25-33-16,-2 5-1 15,-7 3-2-15,5 9-2 16,-1 0 0-16,-1 1-2 0,-3-1 0 15,2 2 0-15,-5-17 0 16,-7-27-1-16,29 17 1 16,-11-28-1-16,1-9 1 15,2-12-1-15,2-12 0 16,0-20 0-16,4-1 0 16,-2-6-1-16,-1-2 0 15,-3 2 0-15,-2 8-2 16,-3 0-2-16,5 21-2 15,-19-10-12-15,13 34-22 16,-15 18-1-16,0 0 1 16,0 0 0-16</inkml:trace>
  <inkml:trace contextRef="#ctx0" brushRef="#br0" timeOffset="188040.1999">12979 8330 72 0,'0'0'39'0,"0"0"1"15,17 0 0-15,-17 0-26 16,-13 23-4-16,13-23-3 16,-22 41-2-16,9-18-2 15,5 9-2-15,-1-3 0 0,1-6-1 16,0-2 0-16,8-21 0 16,0 0-1-16,0 0 1 15,19-4 0 1,-3-23 0-16,3-5 0 0,4-5 0 15,4-3 0-15,-2 4-1 16,0 3 2-16,-1 6-1 16,-5 6 0-16,-2 8 1 15,-17 13 0-15,29 3-1 16,-15 15 1-16,-1 3 0 16,1 10 0-16,1 7 0 15,-1-6 0-15,-1 11-2 16,-3-3 1-16,-4-6-2 0,1-1-4 15,-7-33-33 1,-17 35-3-16,17-35 1 16,-31 13 0-16</inkml:trace>
  <inkml:trace contextRef="#ctx0" brushRef="#br0" timeOffset="188196.4536">12917 8488 87 0,'17'-14'38'15,"20"10"2"-15,6-1-3 16,28 3-30-16,-21-12-4 16,4 7-6-16,10 5-33 0,-30 2-2 15,-14 3 0-15,-20-3-3 16</inkml:trace>
  <inkml:trace contextRef="#ctx0" brushRef="#br0" timeOffset="188446.7763">12016 9011 90 0,'49'-19'39'16,"-1"-2"0"-16,23-4 0 15,-3-10-33-15,42 7-2 16,7-7 0-16,9 10-2 16,-5 6-3-16,-7-2-4 0,0 25-23 15,-35-6-10-15,-23 10-3 16,-37 5 2-16,-19-13-1 16</inkml:trace>
  <inkml:trace contextRef="#ctx0" brushRef="#br0" timeOffset="189009.5783">12342 9543 55 0,'22'-16'35'0,"-22"16"3"15,0 0-1-15,0 0-23 16,-33 8-1-16,15 23-3 16,-24-3-1-16,9 22-4 15,-9-2 0-15,9 12-2 16,0-5 0-16,14-1-2 15,11-10 0-15,14-13 0 16,15-18-2-16,10-17 1 16,9-17-1-16,7-15 1 0,1-12-1 15,-4-10 0-15,-3-11 0 16,-8-6 0-16,-8-1 1 16,-6-1 0-16,-7 8 0 15,-7 13 1-15,-5 5 1 16,0 14-1-16,-2 10 1 15,2 27 1-15,0 0-1 16,2 23 0-16,-2 14-1 16,2 5 0-16,0 10 1 15,2 3-1-15,2 3 0 16,0-8-1-16,-1-2-2 16,1-12 0-16,6-3-3 15,-12-33-10-15,17 9-25 0,-17-9-2 16,29-27 0-16,-12-5 0 15</inkml:trace>
  <inkml:trace contextRef="#ctx0" brushRef="#br0" timeOffset="189228.3433">12788 9261 88 0,'0'0'41'15,"2"36"-1"-15,-4 8 1 16,-16-5-32-16,18 20-1 15,-3-3-2-15,6 7-1 16,3-6-2-16,10 3-1 16,1-16 0-16,6-8-2 0,6-13 0 15,2-11-2-15,8-4-1 16,-16-22-11 0,2 3-27-16,-12-18-2 15,-1 10 1-15,-18-12 0 0</inkml:trace>
  <inkml:trace contextRef="#ctx0" brushRef="#br0" timeOffset="189353.3388">12701 9646 79 0,'21'-19'36'16,"20"-2"0"-16,19 4-4 16,-4-6-62-16,7-6-1 0,7 4-4 15,-11-2 0-15</inkml:trace>
  <inkml:trace contextRef="#ctx0" brushRef="#br0" timeOffset="189744.0085">13837 8639 61 0,'0'0'36'0,"29"4"1"16,-2-6-2-16,15-6-17 16,-5-9-37-16,11 6-15 15,8 3 1-15,-4-6-4 16,-1 7 2-16</inkml:trace>
  <inkml:trace contextRef="#ctx0" brushRef="#br0" timeOffset="190587.8708">15666 8029 61 0,'0'0'30'0,"11"-17"-1"0,7 17-5 16,-17-17-5-16,25 15-6 15,-21-19-5-15,17 13-1 16,-15-13-2-16,-7 21 0 16,18-23-1-16,-18 23 1 15,-2-25-1-15,2 25 0 16,-41 0 0-16,5 13-2 15,-13 14 2-15,-9 11-2 16,-5 14-1-16,-1 10 0 16,-1 5 1-16,13 0-1 15,7 0-1-15,20-4 1 16,15-17-1-16,22-11 0 0,15-22 0 16,17-11 0-16,14-17 0 15,6-14 0-15,1-15 0 16,1-21 0-1,-6-12 1-15,-8-15-2 0,-10-15 2 16,-15-8-2-16,-7-2 1 16,-13 3 1-16,-5 13-1 15,-4 11 1-15,-1 20-1 16,-1 28 1-16,4 42 1 16,0 0 0-16,-12 48-1 15,12 23 0-15,0 17 0 16,2 18 0-16,0 7 0 15,4-2-1-15,1-3 0 0,5-10 0 16,2-16-1-16,-3-24-1 16,8-18-1-1,-1-19-3-15,11-6-4 16,-29-15-31-16,40-17-1 0,-17-14 1 16,6 1-1-16</inkml:trace>
  <inkml:trace contextRef="#ctx0" brushRef="#br0" timeOffset="190900.3637">16167 7972 88 0,'21'-16'41'0,"-21"16"1"15,0 0 0-15,27 17-27 16,-27-17-6-16,16 48-2 0,-9-15-2 16,5 5-2-16,-2 3-1 15,1-1-1 1,3-2-1-16,1-9 0 15,1-8 0-15,5-11 0 0,4-10 0 16,4-12 0-16,-2-13 0 16,2-9 0-16,-2-16 0 15,-4-6 0-15,-4-11 0 16,-5 0 0-16,-7-2 0 16,-8 8 0-16,-1 9 0 15,-6 6 0-15,4 17-3 16,-9 8-4-16,13 21-8 15,-6 25-27-15,4 2-1 16,-6 9 0-16,8 10 1 16</inkml:trace>
  <inkml:trace contextRef="#ctx0" brushRef="#br0" timeOffset="191228.5048">16595 8211 93 0,'0'0'40'16,"22"8"0"-16,-22-8 1 15,0 0-31-15,30 33-3 16,-30-33-1-16,10 36-2 16,-6-17-2-16,6 0 0 15,-10-19-1-15,9 23-1 16,-9-23 1-16,0 0-1 15,0 0 0-15,18-13 0 0,-18 13 1 16,5-36-2-16,1 16 1 16,-2-1-2-16,2 2 0 15,1-2-2-15,-7 21-1 16,22-36-4-16,9 39-17 16,-31-3-15-16,40-19 1 15,-21 10-1-15,6 5 2 16</inkml:trace>
  <inkml:trace contextRef="#ctx0" brushRef="#br0" timeOffset="191759.7853">16931 8290 90 0,'17'17'39'16,"-17"-17"0"-16,37-7 0 15,-20-11-32-15,16 5-1 16,-6-8-2-16,4 0-2 16,-4-2 0-16,-4 2-2 15,-7-1 1-15,-9 5-1 16,-7 17 0-16,-9-19 1 16,9 19-2-16,-37 12 2 15,12 5-1-15,0 4 1 16,2 4-1-16,5 4 0 0,9-1 0 15,11-1 1-15,9-6-1 16,12-5 0-16,10-11 0 16,11-8-1-1,5-5 1-15,5-11 0 0,0-10 0 16,-4-11 0-16,-4-14 0 16,-9-5-1-16,-8-7 1 15,-12-1 0-15,-9 0 0 16,-8 4 0-16,-8 9 1 15,-3 14-1-15,-5 19 2 16,16 21-1-16,-29 19 1 16,21 23-1-16,5 6 1 15,6 11 0-15,7 7-1 0,7 3 0 16,9-4 0 0,6-8-1-16,9-14 0 15,-1-11-1-15,5-5-3 16,-14-21-8-16,1 2-28 0,-32-8-2 15,25-8 0-15,-25 8-1 16</inkml:trace>
  <inkml:trace contextRef="#ctx0" brushRef="#br0" timeOffset="192041.0292">15621 8865 87 0,'64'-13'43'0,"40"-6"-1"0,27-14 1 16,45-5-24-16,13-6-13 16,25 3-1-16,-4-8-2 15,-7 6 0-15,-24 5-4 16,-29 7 1-16,-28 12-5 15,-55-8-10-15,-30 29-27 16,-37-2 0-16,-35 25 0 16,-19-2-1-16</inkml:trace>
  <inkml:trace contextRef="#ctx0" brushRef="#br0" timeOffset="192681.8206">16433 9403 70 0,'0'0'39'16,"8"-25"1"-16,-8 25 0 15,0 0-26-15,-56 0-2 16,27 23-4-16,-23-4-1 15,8 17-3-15,-6-1-2 16,13 1 0-16,6-3-1 16,19-6 0-16,16-8-1 15,18-13 0-15,14-10 0 16,14-13-1-16,8-10 1 16,4-16-1-16,0-6 1 15,-8-17-2-15,-4-8 2 0,-14-9-1 16,-7 1 2-16,-11 1-1 15,-9 10 0-15,-7 10 0 16,-7 15 1-16,-3 21 1 16,-10 19 0-16,5 27-1 15,-2 14 1-15,-1 20 0 16,1 10 0-16,7 10 0 16,2 0-1-16,12 0 0 15,7-6 0-15,9-15-1 16,5-8 0-16,5-20-2 15,11-10 0-15,-5-20-3 16,9 0-3-16,-26-28-34 16,18 3 0-16,-12-21-1 0,3 4 1 15</inkml:trace>
  <inkml:trace contextRef="#ctx0" brushRef="#br0" timeOffset="192884.9514">16995 9004 91 0,'5'-20'42'16,"-5"20"1"-16,0 0 0 15,4 41-28-15,-13-15-7 16,14 22-4-16,-3 0 0 16,8 10-1-16,3 3-2 15,9-1 0-15,3-6-1 16,8-10 0-16,1-14 0 16,5-9 0-16,-1-11-2 15,-3-14-3-15,4 4-8 0,-18-25-30 16,-10 6 0-16,-18-14 0 15,-9 10 0-15</inkml:trace>
  <inkml:trace contextRef="#ctx0" brushRef="#br0" timeOffset="193025.5815">16885 9282 96 0,'0'0'41'16,"17"-23"1"-16,29 5 0 15,8-12-34-15,22 7-3 16,6 2-7-16,-12 1-36 15,3 3-3-15,-17-6 0 16,-15 15 0-16</inkml:trace>
  <inkml:trace contextRef="#ctx0" brushRef="#br0" timeOffset="195619.6434">8913 11887 52 0,'0'0'36'16,"0"0"0"-16,-4-18-4 15,-11-1-16-15,15 19-4 16,0 0-2-16,0 0-2 15,0 0-2-15,-12 44 0 16,2-11-2-16,5 13 0 16,-5 2-2-16,6 4 0 15,-2-6-2-15,2-4 1 0,2-13-1 16,6-4 0 0,-4-25 0-16,0 0 0 0,0 0 0 15,25-43 1 1,-15 9 0-16,0-12 0 0,-3-6-2 15,1-6 2-15,-6 3 1 16,-6 7-2-16,-5 4 0 16,-11 17-1-16,-11 15 2 15,-7 20-1-15,-3 19 1 16,-3 15-1-16,2 21 0 16,3 10 0-16,6 8 1 15,10 3 0-15,15-1-1 0,8-8 0 16,10-16 0-16,11-11 1 15,6-17-1 1,8-24 0-16,3-14 0 16,5-16 0-16,-5-21-1 0,3-12 2 15,-2-11-1-15,-7-10 0 16,-3-5 0-16,-9 7 1 16,-9 2-1-16,-5 11 1 15,-6 20 0-15,-8 23 0 16,8 19-1-16,-23 33 0 15,15 17 1-15,5 15-1 16,4 10 0-16,11 7 0 16,7-1 0-16,10-8 0 0,4-12 1 15,4-11-2-15,-3-16 0 16,1-16-2 0,0-3-2-16,-14-27-8 15,10 7-28-15,-21-16-1 0,5 3-1 16,-13-9 2-16</inkml:trace>
  <inkml:trace contextRef="#ctx0" brushRef="#br0" timeOffset="195963.4072">9463 12255 73 0,'0'0'38'16,"21"-19"4"-16,-21 19-4 16,0 0-25-16,15 40-3 15,-15-9-5-15,12 15 0 16,-3 2-2-16,5 7-1 15,-1 1-2-15,3 1 1 16,-1-9 0-16,-3-7-1 16,-1-11-1-16,-3-9-1 15,-8-21-2-15,0 0-4 16,18 18-11-16,-22-45-22 16,0 2 0-16,-12-15 1 15,5 1 0-15</inkml:trace>
  <inkml:trace contextRef="#ctx0" brushRef="#br0" timeOffset="196354.0629">9478 12351 46 0,'25'-12'33'0,"12"3"2"16,3 5-7-16,-7-13-12 16,23 24-3-16,-23-13-2 15,11 22-1-15,-21-9-3 16,-2 15 0-16,-15 1-3 15,-8 2-1-15,-13-6 0 16,-6 0-2-16,-6-4 0 16,2-3-1-16,0-5-1 0,7-3 1 15,18-4 0-15,0 0-1 16,0 0 0-16,29-5 0 16,0 6 1-16,6 5 0 15,1 2 0-15,1 9 1 16,-10 0-1-16,0 8 2 15,-17 4 0-15,-8 6 1 16,-18-1-1-16,-9 3 1 16,-13-3 1-16,-11-5-3 15,-1 0 1-15,-8-10-1 16,4-2-2-16,0-15-5 16,23 4-32-16,-7-16-3 0,13-7-1 15,9-8 0-15</inkml:trace>
  <inkml:trace contextRef="#ctx0" brushRef="#br0" timeOffset="196775.9952">10537 11885 72 0,'0'0'38'0,"0"0"-1"16,33-18 0-16,17 9-29 0,-2-12-3 15,22 1-2-15,3 3-3 16,-2-6-6-1,10 25-17-15,-21-10-13 16,-10 5-1-16,-23 6 0 0,-27-3 0 16</inkml:trace>
  <inkml:trace contextRef="#ctx0" brushRef="#br0" timeOffset="196916.5789">10658 12019 78 0,'-25'19'35'16,"25"-19"1"-16,0 0-1 15,45 19-32-15,-1-17-6 16,0-2-30-16,12-9-1 16,0 1-2-16,-6-6 1 15</inkml:trace>
  <inkml:trace contextRef="#ctx0" brushRef="#br0" timeOffset="197776.0696">11843 11812 60 0,'11'-33'39'0,"-5"14"-1"15,-6 19 2-15,8-33-23 16,-8 33-5-16,0 0-2 16,0 0-2-16,13 20-2 15,-9-1-2-15,-2 2 0 16,2 4-2-16,2 0 0 0,1-2-1 16,1-4-1-16,-8-19 1 15,19 19 0-15,-19-19-1 16,26-6 0-16,-26 6 0 15,15-32 0-15,-15 11 1 16,-2-4-1-16,-6-2-1 16,-5 2 2-16,-8 8-2 15,-10 3 1-15,-4 16 0 16,-7 13 1-16,-1 14-1 16,1 15 0-16,-1 12 0 15,7 7 0-15,11 8 0 16,9 0 0-16,16-6 1 15,14-11-1-15,18-12 0 0,13-13 0 16,11-15 0-16,4-20 0 16,-1-13 0-16,1-10 1 15,-6-13-2-15,-6-8 2 16,-15-8-1-16,-8-7 0 16,-11 2 0-16,-7 1 1 15,-7 5-1-15,-3 9 0 16,-1 13 0-16,-6 12 1 15,10 23-1-15,-17 12 1 16,13 22 0-16,0 16-1 16,6 8 1-16,4 9-1 15,7 6 1-15,6 0 0 16,8-8-1-16,12-6 0 0,5-16 0 16,7-13 0-16,3-13-1 15,-2-9-1-15,-2-17 0 16,-4-5-3-1,-13-15-4-15,7 12-30 0,-30-8-4 16,-10 25 1-16,-2-32 0 16</inkml:trace>
  <inkml:trace contextRef="#ctx0" brushRef="#br0" timeOffset="199244.8659">12819 12234 52 0,'5'-19'36'15,"-5"19"2"-15,0 0 1 16,-3-27-23-16,3 27-3 16,0 0-2-16,13 25-3 15,-21-4-2-15,10 13-2 16,-9 1 0-16,5 13-2 16,-2 0 0-16,0 5 0 15,-2-8-3-15,0-7 2 16,4-9-2-16,1-6 1 15,1-23 0-15,0 0 0 16,0 0 0-16,15-23-1 16,-3-12 1-16,5-7-1 15,2-12 0-15,4-5 1 0,1-1 0 16,3 5-1-16,1 3 1 16,-2 10 0-16,-3 11 0 15,-2 16 2 1,-2 17-1-16,4 17 0 0,-3 11 1 15,1 13-1-15,2 3 1 16,2 7-1-16,2 3 1 16,0 0-1-16,0-8 0 15,-2-8-1-15,-4-8-1 16,-7-10-1-16,1-3-1 16,-15-19-3-16,12 17-10 15,-12-17-25-15,0 0-1 16,-37-29 2-16,14 20-1 0</inkml:trace>
  <inkml:trace contextRef="#ctx0" brushRef="#br0" timeOffset="199385.4994">12900 12508 86 0,'0'0'38'0,"33"-17"0"16,11 0 1-16,16 7-33 15,-2-7-2-15,7 1-6 16,5 12-27-16,-20-5-8 15,-10 5-1-15,-19 0-1 16</inkml:trace>
  <inkml:trace contextRef="#ctx0" brushRef="#br0" timeOffset="202714.3247">11613 11371 45 0,'0'0'31'16,"41"-14"2"-16,-18 12-10 15,-2-11-11-15,23 20-1 0,-13-18-1 16,23 17-2-16,-11-14-1 16,11 8-3-16,-8-8 0 15,2 6 0-15,-11-7-1 16,-2 1 0-16,-16-5 1 15,-19 13-2-15,8-29 1 16,-8 29-1-16,-41-29 1 16,8 14-2-16,-5 0-1 15,-3-5-5-15,14 20-11 16,0-19-21-16,10 0-1 16,17 19 0-16,-14-25-1 15</inkml:trace>
  <inkml:trace contextRef="#ctx0" brushRef="#br0" timeOffset="203433.2822">8683 11415 40 0,'-29'-6'32'16,"29"6"0"-16,-19 0 1 15,19 0-23-15,0 0-3 16,0 0-1-16,27-4 0 16,-4 2-1-16,18 6-1 15,1-8 0-15,18 8 0 16,2-8-2-16,11 2 0 16,-5-5 0-16,-3-3 0 15,-9-5-1-15,-12 3 0 16,-15-5 1-16,-29 17-1 0,-4-33 0 15,-28 18 0-15,-13-2-1 16,-11-4-4-16,12 17-12 16,-4-14-21-16,5-3 0 15,16 4 0-15,18 0-1 16</inkml:trace>
  <inkml:trace contextRef="#ctx0" brushRef="#br0" timeOffset="204449.1136">13762 11580 36 0,'0'0'28'15,"0"0"-4"-15,0 0-3 16,0 0-2-16,0 0-4 16,0 0-4-16,0 0-1 15,0 0-2-15,0 0-1 16,0 0-2-16,0 0 0 15,0 0-1-15,0 0-1 16,0 0 1-16,0 0-2 16,0 0-1-16,0 0 1 15,27 9 1-15,-8-13-2 16,10 1 1-16,4-5 0 16,9 2-1-16,5-5 1 15,-1 7 0-15,-2-6-1 0,1 4-1 16,-9 1 1-16,-3 5-1 15,-10 2 1-15,-23-2-1 16,23 5-1-16,-23-5-1 16,0 0-3-16,0 0-29 15,4 18-5-15,-4-18 0 16,0 0-1-16</inkml:trace>
  <inkml:trace contextRef="#ctx0" brushRef="#br0" timeOffset="206371.2488">17816 7093 30 0,'-9'-61'28'16,"9"3"1"-16,-18-3-4 15,-7-16-10-15,10 14-2 16,-30-14-1-16,7 19-2 16,-26-7-2-16,-5 27-1 15,-28 1-2-15,-7 28-1 16,-27 13-1-16,-14 38 0 15,-24 21 0-15,-17 50 1 16,-20 31-1-16,-6 58 1 16,-16 34-1-16,10 38 1 15,14 23-1-15,36 25-1 16,35 6 0-16,56-5-1 0,48-15-1 16,64-35 1-16,49-33 0 15,48-31-1-15,32-39 0 16,30-51 0-16,22-42 1 15,14-44 0-15,13-41 1 16,4-38 0-16,6-38-1 16,13-39 2-16,-4-36-1 15,-9-27 0-15,-22-22 0 16,-23-12 0-16,-34-7-1 16,-37-3 1-16,-39 0-1 15,-49 8 0-15,-47 16 0 16,-37 18 1-16,-39 10-1 15,-32 23 0-15,-27 18 0 0,-21 26 0 16,-12 25 1-16,-6 24-2 16,3 28 0-16,5 26 0 15,8 29 0 1,17 20 0-16,19 10-1 0,24 7-2 16,20 9-2-16,17-9-8 15,28 5-29-15,13-17-1 16,16-4 0-16,2-11 0 15</inkml:trace>
  <inkml:trace contextRef="#ctx0" brushRef="#br0" timeOffset="212215.8285">15207 10026 69 0,'0'0'36'15,"0"0"1"-15,30-17-2 16,17-35-27 0,47-10 0-16,18-33 1 0,52-19-2 15,27-33-1-15,50-18-3 16,27-27 0-16,37-9 0 16,17-20-1-16,12-7-1 15,1-1 0-15,-11 18 0 16,-27 14-1-16,-36 24 1 15,-41 24-2-15,-51 26 0 16,-41 35-1-16,-47 22-1 16,-29 32-2-16,-39 1-4 15,-13 33-7-15,0 0-23 16,0 0 1-16,-34-11 0 16,12 13 1-16</inkml:trace>
  <inkml:trace contextRef="#ctx0" brushRef="#br0" timeOffset="212497.2642">18898 7212 44 0,'-36'-4'36'16,"7"-2"1"-16,8-5 1 16,21 11-12-16,3-37-12 15,53 18-3-15,10-21-4 16,34-2-3-16,14-18-1 16,21 1-1-16,2-6 0 15,-6 7 0-15,-15 2 0 16,-18 10 0-16,-26 12 0 15,-22 24 0-15,-27 22 1 16,-31 28-1-16,-21 14 0 16,-13 7 0-16,-8 12-1 0,-1 4 1 15,-1-2-2-15,2-3 0 16,10-10-3-16,9-20-2 16,23 6-6-16,6-23-30 15,10 0-1-15,-8-25 0 16,15 23 0-16</inkml:trace>
  <inkml:trace contextRef="#ctx0" brushRef="#br0" timeOffset="212856.6581">20679 6427 88 0,'30'-15'40'0,"-30"15"0"16,-23 31 0-16,-31 19-34 16,-11 32 0-16,-14 6-1 15,9 12 0-15,3 0-2 16,20-8-1-16,20-19 0 15,39-25-1-15,27-29-1 16,22-27 1-16,9-22 0 16,1-20-1-16,-5-15 1 0,-14-5-1 15,-14-2 0-15,-24 10-2 16,-26 14-1-16,-30-4-18 16,-4 33-19-16,-10 12-2 15,-4 14 0-15,-6 9-1 16</inkml:trace>
  <inkml:trace contextRef="#ctx0" brushRef="#br0" timeOffset="217435.4942">15529 11461 25 0,'0'0'32'15,"0"0"1"-15,-35 19 1 16,10 35-15-16,-27-1-1 15,25 43-5-15,-25-4-3 16,27 27-1-16,-10-9-2 16,21 5-3-16,16-18 0 15,29-22-2-15,19-27 0 0,22-29 0 16,13-26 0-16,11-26 0 16,0-24-1-16,-3-20 1 15,-14-17 0-15,-19-10-1 16,-27 3-1-16,-31 5 1 15,-29 11 0-15,-27 11-2 16,-18 22-1-16,-13 13-3 16,14 30-28-16,-12 13-6 15,18 17 0-15,5 15-1 16</inkml:trace>
  <inkml:trace contextRef="#ctx0" brushRef="#br0" timeOffset="218716.7948">10188 14808 33 0,'6'-19'34'0,"-6"0"-1"16,0 19 1-16,0 0-18 16,-4-25-3-16,4 25-4 15,0 0-2-15,2 30-2 16,-10-12-1-16,8 8 0 15,-8 1-1-15,2 4 1 16,-3-10-3-16,3 2 2 16,6-23-1-16,-13 27-1 0,13-27 0 15,0 0 0-15,0-44 0 16,5 5-1-16,3-7 0 16,-4-11 1-16,0-8-1 15,-4-2 1-15,-4 3-1 16,-8 12 1-16,-5 14 0 15,-8 19 1-15,-10 17 0 16,-3 27-2-16,-1 29 2 16,2 20-1-16,5 18 1 15,6 18-2-15,7 7 1 16,11 4-1-16,18-10 1 16,7-6-1-16,9-24 0 15,4-18 1-15,7-24-1 0,4-34 0 16,-1-22 1-16,3-25-1 15,-9-18 1-15,-5-20-1 16,-6-8 1-16,-5-4-1 16,-11 0 1-16,-5 7-1 15,-6 16 0-15,-3 13 0 16,-3 22 1-16,10 34-1 16,-19 4 0-16,13 25 1 15,4 22-1-15,8 15 1 16,4 3-2-16,9 9 2 15,6-5-1-15,8-13-1 16,5-9 1-16,-1-16-2 16,7-10-3-16,-9-17-2 0,15 9-11 15,-25-29-22-15,0 1 0 16,-21-12-1-16,0 0 1 16</inkml:trace>
  <inkml:trace contextRef="#ctx0" brushRef="#br0" timeOffset="219107.4488">9916 14198 28 0,'0'0'31'0,"0"0"2"15,25-15-1-15,-25 15-14 16,25-2-5-16,12 6-4 16,-8-16-2-16,19 8-1 15,-2-13-3-15,10 2-1 16,-6-7 0-16,-5 1-1 15,-11-5 1-15,-11 1 0 16,-15-6 0-16,-12 4 0 16,-15-4-1-16,-10 3 0 0,-10 1 0 15,-3 4-1 1,3 5-2-16,-3-3-7 16,23 14-26-16,-1 3 0 15,20 4-1-15,0 0-1 0</inkml:trace>
  <inkml:trace contextRef="#ctx0" brushRef="#br0" timeOffset="219904.4393">10803 15140 27 0,'16'-18'33'0,"-16"18"1"15,0 0 1-15,7 37-14 16,-7-37-7-16,6 54-6 16,-6-18-1-16,12 16-2 15,-3-2-3-15,3 2 0 16,-1-5-2-16,3-4 0 16,-3-7 0-16,-3-9 0 0,0-8-4 15,-8-19-1-15,0 0-4 16,0 0-13-16,-16-32-12 15,3 3-1-15,-4-2 1 16,-7-5 0-16</inkml:trace>
  <inkml:trace contextRef="#ctx0" brushRef="#br0" timeOffset="220295.0786">10660 15257 24 0,'-5'-17'28'16,"3"-10"1"-16,19 7 0 15,22 3-17-15,-7-15-2 16,26 18-3-16,-10-7 0 15,14 19 0-15,-17-2-1 16,1 23-1-16,-21 1 0 0,-4 18 0 16,-21 2 0-16,-8 12-1 15,-19-2 0 1,0 4-1-16,-9-10-1 16,5-8-1-16,2-7 0 0,10-12-1 15,19-17 0-15,0 0 0 16,19-4 0-16,12-9-1 15,9-2 1-15,7 1 0 16,5 8 0-16,-2 6-1 16,-4 10 1-16,-7 5 1 15,-10 7-1-15,-8 8 1 16,-13 5 1-16,-10-1-1 0,-20 1 1 16,-5-1 0-16,-9-7-1 15,-7-4 1-15,-3-4-1 16,0-5-1-1,1-5-2-15,1-11-4 16,23 4-26-16,-6-11-5 0,27 9 0 16,-21-39-2-16</inkml:trace>
  <inkml:trace contextRef="#ctx0" brushRef="#br0" timeOffset="220717.0619">11785 14710 46 0,'21'4'33'0,"0"-10"-2"0,16 0 1 16,3-5-19-16,7-8-11 16,11 5-1-16,-1-1-4 15,-6 0-12-15,-9 7-16 16,-3 10 0-16,-39-2 0 16,23 19-2-16</inkml:trace>
  <inkml:trace contextRef="#ctx0" brushRef="#br0" timeOffset="220873.2966">11808 14979 49 0,'-25'13'33'0,"25"-13"1"15,0 0-1-15,27-2-18 16,10-4-10-16,-3-5-2 0,7-4-9 16,1 1-26-16,-1 5-1 15,-7-1-1-15,-1 2-1 16</inkml:trace>
  <inkml:trace contextRef="#ctx0" brushRef="#br0" timeOffset="221779.9623">13343 14574 62 0,'6'-21'36'0,"-6"21"1"16,0 0-1-16,0 0-23 16,0 0-3-16,-11 21-2 15,-5 4-1-15,10 13-3 16,-5-1 0-16,7 3-2 16,-2-2 0-16,6-3-1 15,2-10 0-15,4-6 0 16,-6-19-1-16,21-2 0 0,-11-19 1 15,-3-6-1-15,-3-7 0 16,-2-9 1-16,-4-1-1 16,-5 0 1-1,-11 0-2-15,-7 2 2 0,-13 13 0 32,-9 14 0-32,-7 7 0 15,-4 19-2-15,-1 14 2 16,-1 21-1-16,2 16 1 15,8 13-1-15,11 9 1 16,12 6-2-16,14 2 2 16,13 0 0-16,11-13-1 15,16-14 1-15,12-21-1 16,11-21 1-16,8-15-1 0,6-25 0 16,-1-16 1-16,-3-19-1 15,-6-11 1 1,-10-23-1-16,-9 5 0 15,-14-1 0-15,-7 5 0 0,-8 10 2 16,-6 9-2-16,-4 20 0 16,-4 21 1-16,8 17-1 15,-17 48 1-15,13 0-2 16,4 11 1-16,7 4 0 16,7 6 0-16,9 2 0 15,8-11 0-15,6-12-1 16,1-10 0-16,3-11-1 15,1-6-3-15,-11-15-4 16,17 3-31-16,-27-16-2 16,5 7 0-16,-26 0 1 15</inkml:trace>
  <inkml:trace contextRef="#ctx0" brushRef="#br0" timeOffset="222279.9864">13899 15086 81 0,'0'0'39'16,"25"-13"1"-16,-25 13 0 15,27 23-32-15,-33 0-1 16,8 23-2-16,-10 7-1 15,4 9-2-15,-1 3 0 0,1 2-1 16,0-5 0-16,0-16-1 16,2-6 0-16,6-23-1 15,-4-17 1-15,17-11 0 16,-5-22-1-16,1-13 1 16,1-6-1-16,-1-7 1 15,5-3-1-15,-3 1 1 16,-3 7 0-16,-2 8 0 15,-3 12 0-15,3 9-1 16,-10 25 2-16,25-12-1 16,-25 12 1-16,37 35 0 15,-12-3-1-15,4 12 1 16,3 8 0-16,3 10 0 0,0-1-1 16,-4 0 1-16,-4-5-1 15,-4-10 0-15,-4-8-2 16,-9-9 0-16,-1-6-4 15,-9-23-5-15,0 0-27 16,0 0-3-16,-27-17 1 16,-3-2 0-16</inkml:trace>
  <inkml:trace contextRef="#ctx0" brushRef="#br0" timeOffset="222420.6169">14076 15508 67 0,'0'0'36'0,"0"0"-1"16,18-19 1-16,14-6-25 0,19 13-7 15,-1-5-2-15,0-8-7 16,10 8-29-16,-22-4-2 16,-9 4 0-16,-15-6 0 15</inkml:trace>
  <inkml:trace contextRef="#ctx0" brushRef="#br0" timeOffset="222889.4416">12850 14050 53 0,'27'0'34'0,"15"2"0"0,18 6-7 15,-10-24-9-15,33 22-6 16,-12-17-3 0,14 7-3-16,-12-13-2 15,-1 9 0-15,-18-7-1 0,-8-3-1 16,-21-3 0-16,-13-2-1 16,-22 0 1-16,-13 4-1 15,-10-2 0-15,-7-2-3 16,-1 11-5-16,-9-5-30 15,11 4-1-15,5-1-1 16,11 3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19T13:43:20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20453 5090 46 0,'25'-1'38'15,"-25"1"1"-15,23-16-1 16,-15-14-12-16,30 10-11 0,-9-31-6 16,33-5-1-16,11-21-3 15,26-7-1-15,7-10-2 16,10 4 0-16,-10 1 0 16,-8 20-2-16,-15 10 0 15,-17 11-2-15,-20 27-2 94,-29 0-9-94,1 27-28 0,-18-6 0 0,0 23-1 0,0-23 0 0</inkml:trace>
  <inkml:trace contextRef="#ctx0" brushRef="#br0" timeOffset="609.5416">21892 3801 51 0,'0'0'38'16,"0"-23"1"-16,0 23 1 16,0 0-20-16,-14-34-9 15,14 34-2-15,0 0-2 16,0 0-2-16,12 31 0 16,-4 3-2-16,-3 6 0 0,5 12-1 15,2 0 0-15,5 4 0 16,0-8 0-1,5-4-1-15,3-16 0 16,0-16 0-16,4-18 0 0,0-17 0 16,-4-19 0-16,-2-10 0 15,-2-15 0-15,0-13-1 16,-3-1 1-16,1-2-1 16,-6 5 0-16,1 5 0 15,-1 10-2-15,-3 7 0 16,2 21-1-16,-7 9-1 15,-5 26-2-15,0 0-9 16,20 9-27-16,-22 22-1 0,2 17 2 16,-8 13-1-1</inkml:trace>
  <inkml:trace contextRef="#ctx0" brushRef="#br0" timeOffset="1047.0571">22274 4016 67 0,'9'-19'39'0,"-5"0"1"16,-4 19-1-16,0-31-25 15,18 41-4-15,-18-10-2 16,15 31-2-16,-9-3-3 0,3 9 0 16,-3-1 0-16,2 8-1 15,-4-3-1-15,-2-7 0 16,-4-5-1-16,2-29 1 16,-4 23-1-16,4-23 1 15,0 0-1-15,-19-40 0 16,13 5 1-16,2-5-1 15,4-6 0-15,2 0 0 16,6-4 0-16,7 2 0 16,4 0-1-16,8 8 0 15,4 7-1-15,0 4-2 16,8 12-1-16,-12-4-9 0,13 19-29 16,-17 2 2-16,-1 17-1 15,-13 4 1-15</inkml:trace>
  <inkml:trace contextRef="#ctx0" brushRef="#br0" timeOffset="1609.5802">22497 4212 73 0,'20'2'38'0,"-20"-2"1"16,40-19-3-16,-22-10-28 15,20 10-1-15,-7-18-2 0,6 9-2 16,-4-7-1-16,-5 2 0 16,-4 5 0-16,-9 7-1 15,-15 21 0-15,0-20 0 16,-17 24 0-16,-6 13 0 16,-8 8-1-16,-2 8 1 15,2 7-1-15,2 2 1 16,8 1 0-16,9-5-1 15,10-5 0-15,12-12 1 16,11-12-1-16,8-9 0 16,8-11-1-16,5-12-1 15,10-10-1-15,-3-21-3 16,10 3-1-16,-16-24-1 0,9 12-1 16,-19-18 3-16,1 10 0 15,-16 2 4-15,-9 11 1 16,-5 16 6-16,-13 4 0 15,9 38 2-15,-20-23 1 16,16 42 0-16,-9 0-1 16,11 18-2-16,-6 3 0 15,6 14-2-15,-2-3 1 16,6 9-2-16,-2-4 1 16,4-7-3-16,2-1 1 15,0-4 0-15,3-9-1 16,1-10-2-16,6-2-1 15,-16-23-7-15,28 2-31 0,-28-2-1 16,22-23 0-16,-15-6-1 16</inkml:trace>
  <inkml:trace contextRef="#ctx0" brushRef="#br0" timeOffset="2141.0444">23377 3439 59 0,'-21'17'38'0,"21"-17"1"16,0 0-3-16,21 2-22 15,-21-2-4-15,21-19-5 16,-1 9-2-16,7 1-1 15,3-5-3-15,5-3-1 16,8 0-1-16,-9-6-5 16,13 21-7-16,-17-13-23 15,-6 7 1-15,-24 8-2 0,0 0 2 16</inkml:trace>
  <inkml:trace contextRef="#ctx0" brushRef="#br0" timeOffset="2312.9088">23369 3608 75 0,'0'0'38'0,"0"0"0"16,33-2 0-16,-6-29-31 15,16 14-5-15,-1-2-4 16,-5-22-19-16,3 20-16 16,-3 0-2-16,-8 8 1 15,-8-1-1-15</inkml:trace>
  <inkml:trace contextRef="#ctx0" brushRef="#br0" timeOffset="2766.0512">24110 3167 65 0,'17'-14'39'15,"-17"14"0"-15,27-21-1 16,-32-4-26-16,26 16-5 16,-14-13-1-16,-7 22-2 15,27-32-1-15,-27 32-1 16,24-29-1-16,-24 29 1 0,13-25 1 15,-13 25-1-15,2-17-1 16,-2 17 1-16,-31 4-1 16,0 13 0-16,-3 6 1 15,-5 11-1-15,-5 13-1 16,-3 0 0-16,3 9 1 16,9 0-1-16,10-1 0 15,14-7 1-15,7-6-2 16,13-11 1-16,13-8-1 15,7-11 0-15,11-8-2 16,1-14-1-16,7 0-2 16,-13-20-7-16,15 7-28 15,-19-14 0-15,7-3 0 0,-9-12 0 16</inkml:trace>
  <inkml:trace contextRef="#ctx0" brushRef="#br0" timeOffset="3375.5303">24507 2900 71 0,'0'0'41'0,"0"0"-1"16,-19 4 1-16,9 19-29 15,-22-6-3-15,7 18-3 16,-12 3-2-16,6 6-2 16,0 2 0-16,2-2-2 15,6-4 1-15,8 1-1 0,7-9-1 16,6-9 1-16,2-23-1 15,23 18 1 1,-2-22-1-16,2-12-1 16,6-3 1-16,-2-15-2 15,2-5 1-15,-2-3 0 0,-2-2 1 16,-5-2-1-16,-3 4 1 16,-3 7 1-16,-1 3 0 15,-3 7 1-15,-10 25 0 16,17-25 1-16,-17 25-1 15,21 8 1-15,-21-8-1 16,20 40 1-16,-13-15 0 16,3 11 1-16,-4 3-2 0,-2-1 1 15,-4 2-1 1,0-3 0-16,-2-9 0 16,0-1 0-16,2-27-1 15,-4 21 0-15,4-21 0 0,-2-25 0 16,6-3-1-16,0-11 0 15,1-7 1-15,5-7-1 16,2-1 0-16,7 2 0 16,0 2 1-16,6 12-1 15,-5 7 1-15,5 8 0 16,-4 17 0-16,0 10 0 16,-21-4 0-16,25 40 0 15,-19-7 0-15,-6 4 1 16,0 9-2-16,-4-2 0 15,-2 0-1-15,-5-6-1 16,7-1-4-16,-13-35-13 16,15 19-22-16,2-21 1 0,3-18-1 15,5-8 1-15</inkml:trace>
  <inkml:trace contextRef="#ctx0" brushRef="#br0" timeOffset="3875.701">24957 2697 56 0,'-18'-25'40'16,"18"25"-1"-16,-23-8 1 16,23 8-20-16,-19 0-14 15,19 0-2-15,0 0-1 16,2 19-2-16,-2-19-1 16,35 17 1-16,-6-7-1 15,3 3 0-15,7 3 1 0,1 1-1 16,-1-2 1-16,-2 8 0 15,-12 0 1-15,-10 8 0 16,-13-2 0-16,-8 4 0 16,-11 1 0-16,-8-7-1 15,-2-6 0-15,-2-8 0 16,2-3-1-16,-2-14-1 16,10-5 0-16,-1-16-2 15,15-2-4-15,-9-31-9 16,18 12-24-16,-4-21-1 15,10-2 1-15,3-12-1 16,22 18 29-16,-20-4 8 16,-1 4 6-16,7 22 12 0,-11-3 25 15,9 25 1-15,-19 19 0 16,21 0 2 0,-21 0-28-16,6 37-7 15,4-3-2-15,7 20-2 0,-2 5 0 16,1 8-2-16,1 2-1 15,-3 4-1-15,3 4-2 16,-11-10-4-16,13 16-16 16,-21-37-19-16,2-8-1 15,0-38 2-15,-17 17-1 16</inkml:trace>
  <inkml:trace contextRef="#ctx0" brushRef="#br0" timeOffset="4016.3423">25173 2666 80 0,'9'-27'40'16,"11"12"-1"-16,1 1 0 16,16 5-38-16,13 14-24 0,-2-12-14 15,-2 3-2-15,0 0 0 16,1 0-2-16</inkml:trace>
  <inkml:trace contextRef="#ctx0" brushRef="#br0" timeOffset="8425.1027">17400 8758 32 0,'-25'-17'29'0,"25"17"4"15,-10-23-2-15,-4 2-15 16,34 23-1-16,-20-2-3 0,58-14 1 16,-4-3-2-16,56 9-3 15,21-19-3 1,52 6 0-16,31-4-2 16,41 2 1-16,11 0-2 0,8 8 0 15,-14 1-1-15,-17 7 0 16,-29 9 0-16,-25 2 0 15,-33-3-1-15,-24-2 0 16,-21-5 0-16,-18-4 0 16,-16-1-1-16,-21-5-1 15,-13 5-2-15,-43 11-1 16,32-10-18-16,-49 10-16 0,0 4 1 16,-3 0-2-1,20-4 1-15</inkml:trace>
  <inkml:trace contextRef="#ctx0" brushRef="#br0" timeOffset="47531.9142">16738 13989 29 0,'19'-21'32'15,"-19"21"1"-15,0 0-4 16,0 0-12-16,-4-19-4 16,4 19-3-16,0 0-4 15,-21-6-1-15,-6-2-2 16,-7 10 0-16,-20-2-1 16,-18 10 0-16,-24 3-1 15,-20 10 1-15,-23 0-1 16,-13 8 0-16,-8-6 0 0,5-2 0 15,3-8-1-15,11-5 1 16,18-8-1-16,24-10 1 16,22-2 0-1,21-3-1-15,16 1 0 0,13 1 1 16,27 11-1-16,0 0 0 16,0 0 1-16,0 0-1 15,29-14 1-15,-6 26 1 16,-4 7 0-16,6 20 1 15,-9 5 0-15,-3 15 0 16,-7 12-1-16,-2 12 0 16,-8 11 1-16,2 1-2 15,0-4 0-15,2-9-1 0,4-7 0 16,6-6 0-16,-1-8 0 16,7-5 0-1,-3-10 0-15,3-4 0 16,1-3 0-16,2-5 0 0,4-3 0 15,6-8 0-15,8-10 0 16,17-11 1-16,12-11-1 16,13-9-1-16,7-3 1 15,11-6 1-15,9-1-2 16,6 1 2-16,4 2-2 16,-3 6 1-16,-1 7 0 15,-6 10 0-15,-3 4-1 16,-7 8 1-16,-13 5 0 15,-12 6-1-15,-9 4 1 16,-16 2 0-16,-11-2-1 16,-10-2 1-16,-6-6 0 15,-19-17 0-15,20 21 0 0,-20-21 1 16,0 0-1-16,0 0 0 16,17-34 1-16,-13 3-1 15,4-9 1-15,-1-16-1 16,5-21-1-16,1-17 2 15,1-15 0-15,-3-16-1 16,1-1 0-16,-10-1 0 16,-4 10 0-16,-13 12-2 15,-7 32-4-15,-26 8-31 16,10 28-1-16,-5 12-1 16,12 14 0-16</inkml:trace>
  <inkml:trace contextRef="#ctx0" brushRef="#br0" timeOffset="48735.2283">15552 13419 10 0,'0'0'28'0,"0"0"0"16,-10-19 1-16,10 19-13 15,0 0 0-15,0 0-3 16,19 21-1-16,-19-21-1 15,4 48-5-15,-6-21-2 16,10 13 0-16,-8-1-2 16,4 3-1-16,-4-4-1 0,2 0 2 15,-2-13-1-15,0 0 0 16,0-25 1 0,-2 25 0-16,2-25-1 15,0 0 0-15,-19-9-1 0,13-9 1 16,-2-5 0-16,0-3-1 15,3-11 0-15,7 1 0 16,3-5 0-16,7 1 1 16,5 2-1-16,8 3 0 15,6 5 0-15,2 3 1 16,6 9-1-16,-1 7 0 16,3 3 0-16,1 2-1 15,1 3 1-15,-5 3 0 0,-1 0-1 16,-4 0 0-1,-4 0 1-15,-4-4-1 16,-4-2 0-16,-21 6 1 16,23-15-1-16,-23 15 1 0,-2-21 0 15,2 21 0-15,-19-20 0 16,19 20 1-16,-37-7 0 16,12 12-1-16,0 3 0 15,-2 9 1-15,0 3 1 16,2 5-2-16,2 1 2 15,7 13-2-15,5-3 0 16,9 3 0-16,6-5 1 0,9-5-1 16,6-6-1-1,7-8 2-15,4-5-2 16,3-14 1-16,2-9 0 16,0-10 0-16,-1-4-1 15,-5-6 2-15,0-3-3 0,-6-10 1 16,-1-2-2-16,-9-14-1 15,6 5 0-15,-11-14 0 16,6 6 1-16,-9-3 1 16,1 11 1-16,-2 11 2 15,-6 9 1-15,2 37 2 16,0 0 1-16,-25 33 0 16,4 11 0-16,13 21-1 15,-5 1 0-15,13 6-2 16,3-1 1-16,15-3-3 15,13-11 0-15,5-24-9 16,26-5-26-16,-6-20-3 0,6-14 2 16,-6-20-1-16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19T13:49:26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2629 11148 1 0,'0'0'13'0,"-19"4"2"16,19-4-3-16,0 0-1 16,0 0 0-16,0 0 1 15,0 0 0-15,19-4-4 16,-19 4-2-16,21-2-3 15,-21 2 1-15,31-4-2 16,-14 4 0-16,4 0-1 0,5-4 1 16,2 3-2-16,3-3 2 15,4-2-1-15,0 2 0 16,1 2 0-16,1 0 0 16,0 4 0-16,1 0-1 15,-3 2 0-15,4 0 0 16,-1 2 0-16,7-5 0 15,1 1 0-15,6-4 1 16,2 2 0-16,-2-1-1 16,8 1 1-16,-8 0 0 15,2 1-1-15,2 3 1 16,-6 0-1-16,4 2-1 16,0-2 1-16,-2 1 0 0,2-1 0 15,0 0 0-15,0 0 1 16,0-2-1-16,2-2-1 15,0 2 1-15,-2-2-1 16,11 2-1-16,3-6 1 16,7 2-1-16,8-4 1 15,6 2 0-15,7 2 1 16,10 1 0-16,6 2 1 16,-2-1 0-16,10 6 1 15,1 0-1-15,7 4 0 16,1-5 1-16,8 3 0 15,0-6 0-15,9 4 0 16,-5-6 0-16,10 2 1 0,-9-2-1 16,9 5 1-16,-7-5-1 15,3 6 0-15,-8 2-1 16,-2-2 0-16,-4-1-1 16,-2-1 1-16,-7-2-1 15,-7-2 0-15,-5-2 1 16,-2 0 0-16,2-2 0 15,0 4 0-15,2-2 0 16,1 4 1-16,9 0-1 16,7 2 1-16,8 0-1 15,7-4 0-15,11-2 1 16,8 2 0-16,3-6 0 16,12 6 1-16,-9-4-1 0,7 4 1 15,-12-3-1-15,-10 6 0 16,-21 1-2-1,-25-4-4-15,-10 14-19 16,-34-12-11-16,-26-12-1 0,-17-3 0 16</inkml:trace>
  <inkml:trace contextRef="#ctx0" brushRef="#br0" timeOffset="8626.4377">9127 13872 48 0,'-4'-35'22'16,"-2"7"-2"-16,-15-7-2 15,2 12-6-15,-20-10-5 0,-11 10-5 16,-19-2-2-16,-16-3-1 15,-21 1-1-15,-27-6 2 16,-22-5-2-16,-18-1 3 16,-22-3 0-16,-19 0 2 15,-20 0-2-15,-16 9 1 16,-17 1-2-16,-18 9 1 16,-22 7 0-16,-13 7 0 15,-10 7 1-15,2 8 0 16,2 1 0-16,18 12 0 15,7 6 2-15,27 10-3 16,16 7 2-16,17 8-2 16,9 7 0-16,22 9 0 0,3 5 0 15,15 11 0-15,8 6 0 16,18 12 0-16,18 0 0 16,30 9 0-16,26 4 1 15,30 10-2-15,31-2 1 16,35 0-1-16,40-8 1 15,43-4-1-15,38-5 1 16,55-6 0-16,42-6-2 16,48-14 2-16,48-7-1 15,43-11 1-15,36-10 0 16,41-14 1-16,19-13 0 16,25-11 1-16,6-22-1 15,12-9 1-15,-12-19 0 0,-10-8 0 16,-25-18-1-16,-26-7-1 15,-36-11 0-15,-51-14 0 16,-49-6 0-16,-58-9 0 16,-53-8-1-16,-53-11 1 15,-56-7 1-15,-59 1-1 16,-57 4-1-16,-61 13 0 16,-58 12 1-16,-61 16-2 15,-57 20 1-15,-55 29-1 16,-47 23-1-16,-39 23-1 15,-11 36-6-15,-21 12-27 16,8 25 0-16,15 13-2 0,27 8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19T13:52:44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2361 15652 11 0,'0'0'13'0,"5"25"-4"0,-5-25-3 16,22 25-1-16,-22-25-2 15,34 17 0-15,-10-7 0 16,3-7 0-16,1 3 0 16,11-4 1-16,7 4 0 15,10 0 1-15,20 1-2 16,12-1 3-16,32 4-1 15,15-6 1-15,40 7 1 16,20-7-2-16,39 5 0 16,24-3 0-16,31 2 0 15,22-4-2-15,28 1-1 16,26-3-1-16,25-4 0 0,15 1 1 16,19-1 0-16,8-4 0 15,12 8 2-15,-1-4-1 16,7 6 0-16,-14 1 2 15,-6 9-3-15,-21-3 1 16,-14 7-2-16,-23-3 0 16,-17 0-1-16,-23-1 0 15,-20-3-2-15,-20-1 1 16,-24-2 0-16,-25-1 0 16,-29-5 1-16,-29 4-1 15,-38-4 0-15,-43 0 0 16,-50 2 1-16,-54-4 0 15,-41 0 0-15,-53-6 0 0,-45 0 1 16,-42-5-1-16,-39-3 2 16,-33-3-2-16,-32 3 3 15,-30-3-3 1,-22 4 2-16,-30 3-1 0,-24 4 1 16,-24 4-1-16,-29 4-1 15,-24 4 2-15,-30 4-3 16,-25-1 3-16,-28 7-2 15,-26-1 3-15,-9 6-2 16,-14 4 1-16,2 6-1 16,4-1-1-16,21 1 1 15,42 2-4-15,65-3-29 16,88-7-3-16,86-11 0 0,69-27-3 16</inkml:trace>
  <inkml:trace contextRef="#ctx0" brushRef="#br0" timeOffset="1296.9167">2843 6188 1 0,'25'-27'13'0,"21"10"-8"15,14 3-2-15,17 1 0 16,10 1-3-16,11-1 1 16,8 3 0-16,14 1 0 15,5 1 1-15,10-2 1 16,12 6 3-16,15 1 0 16,19 3 2-16,24 0-1 15,26 3 1-15,22-3-2 16,32 4 1-16,20-2-2 15,29 2-2-15,13-2-1 16,18 4 0-16,11 0-1 16,6 1-2-16,7 5 1 15,-5-5-2-15,13 3 2 0,-5-4-1 16,5-4 1-16,-9-4 0 16,0-6 1-16,-6-3 2 15,-18-14 0 1,-5 3 2-16,-37-8 0 0,-17 9 0 15,-49-8-1-15,-20 8 0 16,-47 0 0-16,-39 7-1 16,-40 1-1-16,-41 3-1 15,-42 5-1-15,-27 5 0 16,-57-10 0-16,-34 6 0 16,-34 2-1-16,-41 0 1 15,-41 0 0-15,-42 2 0 16,-38 0 0-16,-52 0 0 0,-45-3 1 15,-41 1 2 1,-41-4 0-16,-38 6 0 16,-36-6 1-16,-25 8 0 15,-33-6 0-15,-9 6 0 0,-20 0-2 16,-4 6 0-16,-9-1-1 16,11 1 0-16,8 2-1 15,23 1-3-15,33 12-6 16,30 0-24-16,32-8 1 15,57-3-1-15,51-16 0 16</inkml:trace>
  <inkml:trace contextRef="#ctx0" brushRef="#br0" timeOffset="8126.7305">10724 7651 39 0,'19'-36'31'16,"10"15"1"-16,-17 0 1 15,-1-8-24-15,-11 29-1 16,-13 38-1-16,-10 29 0 15,-27 18-1-15,-2 45 1 16,-22 20-1-16,11 28-1 16,-3 4-1-16,25 3-2 15,26-21 0-15,38-25-2 16,35-32 1-16,35-44-1 16,34-44 1-16,29-38 1 15,16-34 1-15,9-36 0 16,-13-30 0-16,-18-21 1 0,-30-26 0 15,-25-7 0-15,-47-7-1 16,-37 11 0-16,-45 8-2 16,-34 24 0-1,-36 20-1-15,-25 22-3 0,-10 43-10 16,-23 10-27-16,4 19 0 16,7 11-2-16,22 14 1 15</inkml:trace>
  <inkml:trace contextRef="#ctx0" brushRef="#br0" timeOffset="15221.819">16642 9053 58 0,'3'64'36'16,"-8"5"-1"-16,1 4 1 15,-4 7-21-15,-7-3-9 16,17 13 0-16,-10-9 0 16,16 3 1-16,-6-19-1 15,9-3-2-15,-5-16 0 16,11-14-1-16,3-22-1 15,5-20 0-15,2-26 0 16,-4-24-2-16,-6-18 2 16,2-28-1-16,-7-22 0 15,-2-22 0-15,-10-11-1 16,0-12 0-16,-6 3 0 16,-2 7 1-16,-3 11-1 0,-5 24 1 15,3 22-1-15,-1 25 1 16,4 30-1-16,9 24 1 15,1 27-1-15,30-8 0 16,15 18 0-16,22 5 0 16,36 4 0-16,28-3 0 15,35-3 0-15,36-7 1 16,33-10-1-16,33-6 1 16,22-9-1-16,15-2 0 0,1-8 1 15,-5 4-1 1,-21-1 0-16,-24 4-1 15,-34 9-1-15,-46 3-2 16,-39 22-4-16,-68-12-14 0,-30 33-19 16,-53-1-1-16,-32 12 1 15,-49 6-1-15</inkml:trace>
  <inkml:trace contextRef="#ctx0" brushRef="#br0" timeOffset="15800.0322">17502 8900 74 0,'-6'-23'37'16,"0"4"0"-16,6 19 1 16,0 0-29-16,0 0-1 15,-5 57-2-15,8-1 0 16,7 28-1-16,-6 1-1 16,7 9-1-16,-3 0-1 15,6-10 0-15,-1-7-2 16,3-25 1-16,1-22 0 15,8-26 1-15,2-25-2 16,4-19 1-16,-2-22-1 16,2-10 1-16,-4-15 0 15,-2-1-1-15,-4-2 1 16,-4 7-3-16,-5 14 1 0,-4 12-3 16,-1 20-1-16,-9 5-5 15,2 32-6-15,0 0-24 16,0 0 0-16,6 34 0 15,-10 5 1-15</inkml:trace>
  <inkml:trace contextRef="#ctx0" brushRef="#br0" timeOffset="16471.928">17926 9502 48 0,'0'0'34'0,"23"-13"3"15,-23 13-2-15,18 36-16 16,-32-15-7-16,24 27-3 15,-18 2-1-15,12 17-3 16,-6-1-1-16,6 3-2 16,-2-4-1-16,4-6 0 15,-1-9-1-15,1-11 0 16,2-18 0-16,-8-21-2 16,0 0-1-16,15-25-2 15,-7-4-1-15,-16-29-2 16,12 3-1-16,-19-18 1 0,15 8 0 15,-20-10 1-15,15 13 2 16,-7 1 4-16,10 9 1 16,10 20 2-1,2 3 2-15,18 15 1 16,-1 5 1-16,22 18-1 0,-11-1 0 16,14 19 1-16,-17-4-1 15,4 13 0-15,-20-1-1 16,-6 7-1-16,-18-7 0 15,-9 1-1-15,-13-9 0 16,-8-12-5-16,5 3-6 16,-15-22-28-16,14-13 0 15,6-14 0-15,14-11-2 16</inkml:trace>
  <inkml:trace contextRef="#ctx0" brushRef="#br0" timeOffset="16831.3199">18293 8750 59 0,'25'-17'33'16,"13"2"2"-16,7 1-2 15,-3-1-25-15,18 13-1 16,-18-6-1-16,7 18 0 15,-20-4-1-15,-8 15-1 16,-21 2-1-16,-14 9 0 16,-19 3-1-16,-3 7 1 15,-12-3-1-15,3-3 0 0,3-3 0 16,7-3-1-16,16-11 0 16,19-19 0-16,4 18-1 15,19-20 0-15,13-2-1 16,7-2 0-16,11 6-5 15,-8-19-7-15,14 15-26 16,-12-2 2-16,-2 5-2 16,-7 2 1-16</inkml:trace>
  <inkml:trace contextRef="#ctx0" brushRef="#br0" timeOffset="16987.5744">18850 9205 46 0,'23'-4'30'16,"20"4"-2"-16,-11-23-5 15,26-15-47-15,-2 22-2 16,-17-18-3-16,7 13-1 16</inkml:trace>
  <inkml:trace contextRef="#ctx0" brushRef="#br0" timeOffset="17206.3295">19016 8860 75 0,'-8'30'39'0,"-3"5"0"16,7 11 1-16,-8-2-30 16,14 21-1-16,-11-3-5 15,5 3-2-15,0 2-4 16,-4-21-7-16,25 4-28 15,-7-21-3-15,7-10 1 16,1-21-1-16</inkml:trace>
  <inkml:trace contextRef="#ctx0" brushRef="#br0" timeOffset="17503.2137">19325 8958 80 0,'21'24'39'15,"-19"-1"1"-15,5 18 0 16,-7 1-31-16,14 21-1 16,-8-3-3-1,5 5 0-15,-3-4-3 0,6-5 0 16,1-8-1-16,4-14 0 16,6-18 0-16,0-18-1 15,4-21 1-15,2-17-2 16,2-14 1-16,-2-15 0 15,0-8 0-15,0-9-1 16,-8 1 1-16,-6 7-1 16,-3 11-1-16,-7 9 0 0,1 18-4 15,-14 1-5-15,6 39-29 16,0 0 0-16,0 0-1 16,-23 21 1-1</inkml:trace>
  <inkml:trace contextRef="#ctx0" brushRef="#br0" timeOffset="18050.2373">19863 9389 72 0,'0'0'38'0,"0"0"1"16,0 31 0-16,-12-10-30 0,10 23-1 15,-9-4-4-15,5 10 0 16,-2-2-1-16,6-2-2 16,2-7 0-16,8-13-1 15,-8-26 0-15,33 14 0 16,-10-28 1-16,6-9-1 15,2-9 0-15,1-9 0 16,-1-3 0-16,-2 2 0 16,-6 6 1-16,-7 9-1 0,-16 27 0 15,8-19 0 1,-8 19 1-16,-16 32 1 16,6-3-2-16,3 7 1 15,3 3 0-15,8-3 0 0,7-5-1 16,12-8 1-16,10-11-1 15,6-11 0-15,3-10 1 16,5-10-1-16,-5-8 0 16,-1-10 0-16,-13-3 0 15,-8-4 0-15,-13 0 0 16,-8 4-1-16,-5 1 1 16,-12-1-3-16,1 11-1 15,-14-5-6-15,23 14-29 16,-17 11-1-16,8 9 0 15,-4-2-1-15</inkml:trace>
  <inkml:trace contextRef="#ctx0" brushRef="#br0" timeOffset="18550.2544">20492 8639 62 0,'-12'-25'37'0,"24"8"1"15,11 2 0-15,-8-12-27 16,33 13-1-16,-15-9-4 16,13 12 2-16,-13-7-4 15,4 17-1-15,-14 2 0 16,-6 13-2-16,-15 3 1 16,-11 8-1-16,-13 4 0 15,-5 7-1-15,-5 1 1 16,-3 3-1-16,0-4 1 15,4-7 0-15,8-6-1 16,8-5 1-16,15-18 0 0,6 19 0 16,11-19 0-16,12-2 1 15,4-6-1-15,5 0 0 16,5 1-1 0,1-3 1-16,0 1-2 0,-3 3 1 15,-5 0-2-15,-7-3-5 16,10 12-29-16,-39-3-5 15,29-2-1-15,-29 2 0 16</inkml:trace>
  <inkml:trace contextRef="#ctx0" brushRef="#br0" timeOffset="20747.5569">11289 15828 18 0,'-23'-9'18'0,"23"9"1"0,-21-4-3 16,21 4-5-16,-21 2-4 16,21-2-3-16,-18 0 0 15,18 0-2 1,0 0 0-16,0 0-1 0,0 0 1 16,0 0 1-16,0 0 0 15,0 0 2-15,23-6 0 16,-23 6 2-16,0 0-2 15,0 0 2-15,0 0-1 16,0 0 2-16,18 10-2 16,-18-10 0-16,0 0 0 15,0 0-2-15,9 21 1 16,-9-21-1-16,20 13-1 0,-20-13 0 16,42 14-1-1,-11-12 0-15,11-1 0 16,5-1-1-16,11 0 0 15,7-1 1-15,12 1-1 0,4-4 0 16,6 0 0-16,4-6 0 16,1 1-1-16,-3-7 1 15,2 1 0-15,-10-6-2 16,-16 0 3-16,-13-2-3 16,-17 2 2-16,-35 21-1 15,2-25 1-15,-33 19 0 16,-27 4-1-16,-25 2 1 15,-19 6-1-15,-19 2 0 16,-14-1 0-16,-6 1 1 16,-12 1-1-16,1-3 0 15,2 0-1-15,11-2 2 16,11 2-1-16,18-1 1 0,20 1-1 16,18 0 1-16,28 0-1 15,27 1 1-15,17-7 0 16,48 21-1-16,19-9 1 15,24-1-1-15,21 3 0 16,19 1 0-16,20 2 1 16,5 1-1-16,4-1 0 15,-4-2 1-15,-11-3-1 16,-16-3 1-16,-15-1-1 16,-29-2 1-16,-33-4-1 15,-29-6 1-15,-23 4-1 16,-62-12 0-16,-23 1 0 0,-30-1 0 15,-30 3 1-15,-17-3-2 16,-14 7 1-16,-7-1 0 16,2 0-2-16,15 4-3 15,16-13-4-15,49 9-28 16,13-17-2-16,41 0 0 16,32-17-1-16</inkml:trace>
  <inkml:trace contextRef="#ctx0" brushRef="#br0" timeOffset="21888.2767">11409 6107 3 0,'-58'-25'14'15,"15"4"0"-15,1 0 0 0,-2-2-3 16,11 8 1-16,-8-5-1 16,12 15 1-16,-9-1 0 15,17 12-1-15,-4-6-5 16,25 0-1-16,3 17-1 15,30-9-1-15,10-8 0 16,26 0-1-16,14-10 1 16,27-3 0-16,13-5 0 0,14 3-2 15,-4 0 1 1,-3 5 0-16,-11 0 0 16,-15 9-1-16,-23 1 1 15,-25 9 0-15,-36 1 0 16,-30 9 1-16,-36-2-1 0,-31 8 1 15,-37 2-1-15,-21 6 1 16,-23 1 0-16,-8 1-2 16,-4-3 1-16,8-1-1 15,15-6 1-15,28-4-2 16,28-8 2-16,43-7-3 16,48-6 2-16,23-21-2 15,48-2 0-15,41-8 0 16,33-5-1-16,23-6 2 15,13-1-2-15,-2 3 2 16,-15 6-1-16,-23 9 2 16,-39 9 0-16,-42 16 0 0,-60 0 0 15,-36 31 1-15,-53-2-2 16,-38 3 0-16,-18 9-3 16,-31-12-24-16,7 3-6 15,-1-13-3-15,17-13 2 16</inkml:trace>
  <inkml:trace contextRef="#ctx0" brushRef="#br0" timeOffset="23622.967">11104 7797 1 0,'-10'-27'16'0,"10"27"12"16,-2-17 1-16,-7-6-13 15,9 23 0-15,-6-31 0 16,6 31-1-16,-10-34 0 16,10 34-2-16,-21-21-4 15,21 21-3-15,-54 7 0 16,14 20-2-16,-18 10-1 16,-2 26 0-16,-13 12-1 0,5 19 1 15,-1 7-2-15,9 18 1 16,12 6 0-1,17 2-1-15,19-5 1 16,26-3-1-16,20-9 0 0,22-13-1 16,18-14 2-16,20-26-2 15,10-24 0-15,12-27 1 16,2-25-1-16,-4-24 0 16,-8-22-1-16,-10-27 2 15,-9-13-1-15,-16-22 0 16,-9-17 0-16,-14-11 1 15,-11-6-1-15,-14-1 2 16,-15 7-1-16,-16 19 0 16,-21 19 0-16,-21 31 0 15,-21 34 1-15,-26 46-2 16,-17 33 1-16,-15 48 0 16,-19 30-1-16,-3 28 1 0,3 24 0 15,16 12-1-15,17 5 1 16,32-5 0-16,29-10 0 15,38-21-1-15,43-21 1 16,35-27-2-16,29-32 1 16,21-31-1-16,17-21-1 15,2-35-3-15,6-11-4 16,-29-47-31-16,-8-18 1 16,-32-26-1-16,-24-11 0 15</inkml:trace>
  <inkml:trace contextRef="#ctx0" brushRef="#br0" timeOffset="43282.9513">10807 9030 18 0,'0'0'29'0,"-37"23"2"16,20-13 2-16,-4 11-14 15,-8-19-3-15,25 15-5 16,4-17-2-16,0 0-1 15,0 0-2-15,50-17-2 16,-6 4 0-16,22-1-1 16,5-1-1-16,10-1-1 15,-2 5 0-15,-5 3-1 16,-12 6 0-16,-14 8 1 16,-21 8-2-16,-27 7 1 15,-25 7 0-15,-22 7 0 16,-20 3 1-16,-14 8-1 15,-14-3 1-15,-1 3 1 0,3-12 0 16,20-1 0-16,15-10 1 16,31-10-1-16,27-13 0 15,25-4 0-15,27-13 0 16,27-6-1-16,18-11 0 16,7-5-4-16,19 3-33 15,-20-6-1-15,-9 1-2 16,-19-1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301B6-480F-490F-9D3D-729F4A41EE47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B3AFA-4E91-4A37-AC55-EA4FB55D5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5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Physics C</a:t>
            </a:r>
          </a:p>
        </p:txBody>
      </p:sp>
      <p:sp>
        <p:nvSpPr>
          <p:cNvPr id="870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Bertrand</a:t>
            </a:r>
          </a:p>
        </p:txBody>
      </p:sp>
      <p:sp>
        <p:nvSpPr>
          <p:cNvPr id="870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FF2FAD2-2582-441F-A9F4-1BD83F598750}" type="slidenum">
              <a:rPr lang="en-US" sz="1200" smtClean="0">
                <a:latin typeface="Arial" pitchFamily="34" charset="0"/>
              </a:rPr>
              <a:pPr eaLnBrk="1" hangingPunct="1"/>
              <a:t>2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870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7149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Physics C</a:t>
            </a:r>
          </a:p>
        </p:txBody>
      </p:sp>
      <p:sp>
        <p:nvSpPr>
          <p:cNvPr id="952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Bertrand</a:t>
            </a:r>
          </a:p>
        </p:txBody>
      </p:sp>
      <p:sp>
        <p:nvSpPr>
          <p:cNvPr id="952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CA47F42-DC57-43AF-B463-F3EDEE8A7D7C}" type="slidenum">
              <a:rPr lang="en-US" sz="1200" smtClean="0">
                <a:latin typeface="Arial" pitchFamily="34" charset="0"/>
              </a:rPr>
              <a:pPr eaLnBrk="1" hangingPunct="1"/>
              <a:t>12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952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5235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Physics C</a:t>
            </a:r>
          </a:p>
        </p:txBody>
      </p:sp>
      <p:sp>
        <p:nvSpPr>
          <p:cNvPr id="962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Bertrand</a:t>
            </a:r>
          </a:p>
        </p:txBody>
      </p:sp>
      <p:sp>
        <p:nvSpPr>
          <p:cNvPr id="962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B817E8A-05F4-415E-952F-A76AEF28FFD0}" type="slidenum">
              <a:rPr lang="en-US" sz="1200" smtClean="0">
                <a:latin typeface="Arial" pitchFamily="34" charset="0"/>
              </a:rPr>
              <a:pPr eaLnBrk="1" hangingPunct="1"/>
              <a:t>13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962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8303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Physics C</a:t>
            </a:r>
          </a:p>
        </p:txBody>
      </p:sp>
      <p:sp>
        <p:nvSpPr>
          <p:cNvPr id="972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Bertrand</a:t>
            </a:r>
          </a:p>
        </p:txBody>
      </p:sp>
      <p:sp>
        <p:nvSpPr>
          <p:cNvPr id="972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6BB4E42-6C3B-4D02-80AA-297B044FB074}" type="slidenum">
              <a:rPr lang="en-US" sz="1200" smtClean="0">
                <a:latin typeface="Arial" pitchFamily="34" charset="0"/>
              </a:rPr>
              <a:pPr eaLnBrk="1" hangingPunct="1"/>
              <a:t>14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972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38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26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29057" indent="-280406" defTabSz="922226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21626" indent="-224325" defTabSz="922226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570276" indent="-224325" defTabSz="922226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18927" indent="-224325" defTabSz="922226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467577" indent="-224325" defTabSz="9222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16227" indent="-224325" defTabSz="9222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364878" indent="-224325" defTabSz="9222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13528" indent="-224325" defTabSz="9222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latin typeface="Arial" pitchFamily="34" charset="0"/>
              </a:rPr>
              <a:t>Physics C</a:t>
            </a:r>
          </a:p>
        </p:txBody>
      </p:sp>
      <p:sp>
        <p:nvSpPr>
          <p:cNvPr id="880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26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29057" indent="-280406" defTabSz="922226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21626" indent="-224325" defTabSz="922226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570276" indent="-224325" defTabSz="922226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18927" indent="-224325" defTabSz="922226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467577" indent="-224325" defTabSz="9222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16227" indent="-224325" defTabSz="9222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364878" indent="-224325" defTabSz="9222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13528" indent="-224325" defTabSz="9222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latin typeface="Arial" pitchFamily="34" charset="0"/>
              </a:rPr>
              <a:t>Bertrand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26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29057" indent="-280406" defTabSz="922226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21626" indent="-224325" defTabSz="922226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570276" indent="-224325" defTabSz="922226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18927" indent="-224325" defTabSz="922226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467577" indent="-224325" defTabSz="9222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16227" indent="-224325" defTabSz="9222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364878" indent="-224325" defTabSz="9222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13528" indent="-224325" defTabSz="9222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C9F2B01-871A-4FEB-AA15-A996C6682EE5}" type="slidenum">
              <a:rPr lang="en-US" sz="1200">
                <a:latin typeface="Arial" pitchFamily="34" charset="0"/>
              </a:rPr>
              <a:pPr eaLnBrk="1" hangingPunct="1"/>
              <a:t>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573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Physics C</a:t>
            </a:r>
          </a:p>
        </p:txBody>
      </p:sp>
      <p:sp>
        <p:nvSpPr>
          <p:cNvPr id="880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Bertrand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5BB70F3-48B0-45C1-A1DC-24ECD9B04385}" type="slidenum">
              <a:rPr lang="en-US" sz="1200" smtClean="0">
                <a:latin typeface="Arial" pitchFamily="34" charset="0"/>
              </a:rPr>
              <a:pPr eaLnBrk="1" hangingPunct="1"/>
              <a:t>5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289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Physics C</a:t>
            </a:r>
          </a:p>
        </p:txBody>
      </p:sp>
      <p:sp>
        <p:nvSpPr>
          <p:cNvPr id="890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Bertrand</a:t>
            </a:r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18AF29F-A7DF-44C6-9A67-15187A8295C4}" type="slidenum">
              <a:rPr lang="en-US" sz="1200" smtClean="0">
                <a:latin typeface="Arial" pitchFamily="34" charset="0"/>
              </a:rPr>
              <a:pPr eaLnBrk="1" hangingPunct="1"/>
              <a:t>6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077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Physics C</a:t>
            </a:r>
          </a:p>
        </p:txBody>
      </p:sp>
      <p:sp>
        <p:nvSpPr>
          <p:cNvPr id="901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Bertrand</a:t>
            </a:r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104DDC9-0C1A-4E55-A473-7FACF6A1D035}" type="slidenum">
              <a:rPr lang="en-US" sz="1200" smtClean="0">
                <a:latin typeface="Arial" pitchFamily="34" charset="0"/>
              </a:rPr>
              <a:pPr eaLnBrk="1" hangingPunct="1"/>
              <a:t>7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90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712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Physics C</a:t>
            </a:r>
          </a:p>
        </p:txBody>
      </p:sp>
      <p:sp>
        <p:nvSpPr>
          <p:cNvPr id="911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Bertrand</a:t>
            </a:r>
          </a:p>
        </p:txBody>
      </p:sp>
      <p:sp>
        <p:nvSpPr>
          <p:cNvPr id="911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6295BC6-3049-4AEF-AD4C-C2B85EEA6CDA}" type="slidenum">
              <a:rPr lang="en-US" sz="1200" smtClean="0">
                <a:latin typeface="Arial" pitchFamily="34" charset="0"/>
              </a:rPr>
              <a:pPr eaLnBrk="1" hangingPunct="1"/>
              <a:t>8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6743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Physics C</a:t>
            </a:r>
          </a:p>
        </p:txBody>
      </p:sp>
      <p:sp>
        <p:nvSpPr>
          <p:cNvPr id="921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Bertrand</a:t>
            </a:r>
          </a:p>
        </p:txBody>
      </p:sp>
      <p:sp>
        <p:nvSpPr>
          <p:cNvPr id="921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FA077DB-F519-4C94-9C54-FF7F1787732E}" type="slidenum">
              <a:rPr lang="en-US" sz="1200" smtClean="0">
                <a:latin typeface="Arial" pitchFamily="34" charset="0"/>
              </a:rPr>
              <a:pPr eaLnBrk="1" hangingPunct="1"/>
              <a:t>9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188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Physics C</a:t>
            </a:r>
          </a:p>
        </p:txBody>
      </p:sp>
      <p:sp>
        <p:nvSpPr>
          <p:cNvPr id="931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Bertrand</a:t>
            </a:r>
          </a:p>
        </p:txBody>
      </p:sp>
      <p:sp>
        <p:nvSpPr>
          <p:cNvPr id="931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509FCC1-C03A-48D0-969D-E8402A02F438}" type="slidenum">
              <a:rPr lang="en-US" sz="1200" smtClean="0">
                <a:latin typeface="Arial" pitchFamily="34" charset="0"/>
              </a:rPr>
              <a:pPr eaLnBrk="1" hangingPunct="1"/>
              <a:t>10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9289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Physics C</a:t>
            </a:r>
          </a:p>
        </p:txBody>
      </p:sp>
      <p:sp>
        <p:nvSpPr>
          <p:cNvPr id="942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smtClean="0">
                <a:latin typeface="Arial" pitchFamily="34" charset="0"/>
              </a:rPr>
              <a:t>Bertrand</a:t>
            </a:r>
          </a:p>
        </p:txBody>
      </p:sp>
      <p:sp>
        <p:nvSpPr>
          <p:cNvPr id="942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E9297B5-31CB-44A5-9C30-32AC152DB98A}" type="slidenum">
              <a:rPr lang="en-US" sz="1200" smtClean="0">
                <a:latin typeface="Arial" pitchFamily="34" charset="0"/>
              </a:rPr>
              <a:pPr eaLnBrk="1" hangingPunct="1"/>
              <a:t>11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94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95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1972-6BFC-427C-9727-FAA66A7C4B5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8B70-8B19-4814-8256-A8256FA1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1972-6BFC-427C-9727-FAA66A7C4B5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8B70-8B19-4814-8256-A8256FA1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2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1972-6BFC-427C-9727-FAA66A7C4B5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8B70-8B19-4814-8256-A8256FA1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6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1972-6BFC-427C-9727-FAA66A7C4B5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8B70-8B19-4814-8256-A8256FA1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0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1972-6BFC-427C-9727-FAA66A7C4B5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8B70-8B19-4814-8256-A8256FA1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5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1972-6BFC-427C-9727-FAA66A7C4B5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8B70-8B19-4814-8256-A8256FA1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1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1972-6BFC-427C-9727-FAA66A7C4B5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8B70-8B19-4814-8256-A8256FA1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4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1972-6BFC-427C-9727-FAA66A7C4B5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8B70-8B19-4814-8256-A8256FA1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5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1972-6BFC-427C-9727-FAA66A7C4B5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8B70-8B19-4814-8256-A8256FA1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5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1972-6BFC-427C-9727-FAA66A7C4B5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8B70-8B19-4814-8256-A8256FA1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6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1972-6BFC-427C-9727-FAA66A7C4B5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8B70-8B19-4814-8256-A8256FA1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9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51972-6BFC-427C-9727-FAA66A7C4B5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8B70-8B19-4814-8256-A8256FA1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http://www.nationalstemcentre.org.uk/elibrary/resource/2084/monkey-and-hunter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5.emf"/><Relationship Id="rId4" Type="http://schemas.openxmlformats.org/officeDocument/2006/relationships/image" Target="../media/image2.jpe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Punt</a:t>
            </a:r>
            <a:r>
              <a:rPr lang="en-US" sz="4000" dirty="0" smtClean="0"/>
              <a:t>, Pass and Kick Lab tomorrow- outside! Dress appropriately</a:t>
            </a:r>
          </a:p>
          <a:p>
            <a:r>
              <a:rPr lang="en-US" sz="4000" dirty="0" err="1" smtClean="0"/>
              <a:t>Ch</a:t>
            </a:r>
            <a:r>
              <a:rPr lang="en-US" sz="4000" dirty="0" smtClean="0"/>
              <a:t> 3-4 HW Quiz Friday, HW due</a:t>
            </a:r>
          </a:p>
          <a:p>
            <a:r>
              <a:rPr lang="en-US" sz="4000" dirty="0" smtClean="0"/>
              <a:t>Engineering Day?  Thursday, 10/23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022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15400" cy="1905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400" b="1" dirty="0" smtClean="0">
                <a:solidFill>
                  <a:schemeClr val="tx1"/>
                </a:solidFill>
              </a:rPr>
              <a:t>Sample problem:</a:t>
            </a:r>
            <a:r>
              <a:rPr lang="en-US" altLang="en-US" sz="2400" dirty="0" smtClean="0">
                <a:solidFill>
                  <a:schemeClr val="tx1"/>
                </a:solidFill>
              </a:rPr>
              <a:t> Now show that although velocity of the observers is 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different</a:t>
            </a:r>
            <a:r>
              <a:rPr lang="en-US" altLang="en-US" sz="2400" dirty="0" smtClean="0">
                <a:solidFill>
                  <a:schemeClr val="tx1"/>
                </a:solidFill>
              </a:rPr>
              <a:t>, the acceleration they measure for a third particle is 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the same</a:t>
            </a:r>
            <a:r>
              <a:rPr lang="en-US" altLang="en-US" sz="2400" dirty="0" smtClean="0">
                <a:solidFill>
                  <a:schemeClr val="tx1"/>
                </a:solidFill>
              </a:rPr>
              <a:t> provided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v</a:t>
            </a:r>
            <a:r>
              <a:rPr lang="en-US" altLang="en-US" sz="2400" baseline="-25000" dirty="0" err="1" smtClean="0">
                <a:solidFill>
                  <a:schemeClr val="tx1"/>
                </a:solidFill>
              </a:rPr>
              <a:t>rel</a:t>
            </a:r>
            <a:r>
              <a:rPr lang="en-US" altLang="en-US" sz="2400" dirty="0" smtClean="0">
                <a:solidFill>
                  <a:schemeClr val="tx1"/>
                </a:solidFill>
              </a:rPr>
              <a:t> is constant. Begin with: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sz="3200" b="1" dirty="0" err="1" smtClean="0">
                <a:solidFill>
                  <a:schemeClr val="tx1"/>
                </a:solidFill>
              </a:rPr>
              <a:t>v</a:t>
            </a:r>
            <a:r>
              <a:rPr lang="en-US" sz="32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3200" dirty="0" smtClean="0">
                <a:solidFill>
                  <a:schemeClr val="tx1"/>
                </a:solidFill>
              </a:rPr>
              <a:t> = </a:t>
            </a:r>
            <a:r>
              <a:rPr lang="en-US" sz="3200" b="1" dirty="0" err="1" smtClean="0">
                <a:solidFill>
                  <a:schemeClr val="tx1"/>
                </a:solidFill>
              </a:rPr>
              <a:t>v</a:t>
            </a:r>
            <a:r>
              <a:rPr lang="en-US" sz="3200" baseline="-25000" dirty="0" err="1" smtClean="0">
                <a:solidFill>
                  <a:schemeClr val="tx1"/>
                </a:solidFill>
              </a:rPr>
              <a:t>A</a:t>
            </a:r>
            <a:r>
              <a:rPr lang="en-US" sz="3200" dirty="0" smtClean="0">
                <a:solidFill>
                  <a:schemeClr val="tx1"/>
                </a:solidFill>
              </a:rPr>
              <a:t> - </a:t>
            </a:r>
            <a:r>
              <a:rPr lang="en-US" sz="3200" b="1" dirty="0" err="1" smtClean="0">
                <a:solidFill>
                  <a:schemeClr val="tx1"/>
                </a:solidFill>
              </a:rPr>
              <a:t>v</a:t>
            </a:r>
            <a:r>
              <a:rPr lang="en-US" sz="3200" baseline="-25000" dirty="0" err="1" smtClean="0">
                <a:solidFill>
                  <a:schemeClr val="tx1"/>
                </a:solidFill>
              </a:rPr>
              <a:t>rel</a:t>
            </a:r>
            <a:r>
              <a:rPr lang="en-US" sz="2400" baseline="-25000" dirty="0" smtClean="0"/>
              <a:t/>
            </a:r>
            <a:br>
              <a:rPr lang="en-US" sz="2400" baseline="-25000" dirty="0" smtClean="0"/>
            </a:br>
            <a:endParaRPr lang="en-US" altLang="en-US" sz="2400" baseline="-2500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17080" y="834840"/>
              <a:ext cx="5438520" cy="4838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4200" y="824040"/>
                <a:ext cx="5454000" cy="486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3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Galileo’s Law of Transformation of Velocities</a:t>
            </a:r>
          </a:p>
        </p:txBody>
      </p:sp>
      <p:sp>
        <p:nvSpPr>
          <p:cNvPr id="47107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observers are moving but not accelerating relative to each other, they agree on a third object’s acceleration, but not its velocity!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24200"/>
            <a:ext cx="7162800" cy="3581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404320" y="839520"/>
              <a:ext cx="3774960" cy="4641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1000" y="825480"/>
                <a:ext cx="3791880" cy="46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31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Inertial Reference Frames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Frames of reference which may move relative to each other but in which observers find the same value for the acceleration of a third moving particle.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Inertial reference frames are moving at constant velocity relative to each other. It is impossible to identify which one may be at rest.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Newton’s Laws hold only in inertial reference frames, and do not hold in reference frames which are accelerating.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87320" y="4002840"/>
              <a:ext cx="3031200" cy="1557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800" y="3993840"/>
                <a:ext cx="3047760" cy="157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8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447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800" b="1" dirty="0" smtClean="0">
                <a:solidFill>
                  <a:schemeClr val="tx1"/>
                </a:solidFill>
              </a:rPr>
              <a:t>Sample problem:</a:t>
            </a:r>
            <a:r>
              <a:rPr lang="en-US" altLang="en-US" sz="2800" dirty="0" smtClean="0">
                <a:solidFill>
                  <a:schemeClr val="tx1"/>
                </a:solidFill>
              </a:rPr>
              <a:t> How long does it take an automobile traveling in the left lane at 60.0km/h to pull alongside a car traveling in the right lane at 40.0 km/h if the cars’ front bumpers are initially 100 m apart? </a:t>
            </a:r>
            <a:endParaRPr lang="en-US" altLang="en-US" sz="2800" baseline="-250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2133600"/>
            <a:ext cx="7282543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1447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400" b="1" dirty="0" smtClean="0">
                <a:solidFill>
                  <a:schemeClr val="tx1"/>
                </a:solidFill>
              </a:rPr>
              <a:t>Sample problem:</a:t>
            </a:r>
            <a:r>
              <a:rPr lang="en-US" altLang="en-US" sz="2400" dirty="0" smtClean="0">
                <a:solidFill>
                  <a:schemeClr val="tx1"/>
                </a:solidFill>
              </a:rPr>
              <a:t> A pilot of an airplane notes that the compass indicates a heading due </a:t>
            </a:r>
            <a:r>
              <a:rPr lang="en-US" altLang="en-US" sz="2400" dirty="0" smtClean="0"/>
              <a:t>north</a:t>
            </a:r>
            <a:r>
              <a:rPr lang="en-US" altLang="en-US" sz="2400" dirty="0" smtClean="0">
                <a:solidFill>
                  <a:schemeClr val="tx1"/>
                </a:solidFill>
              </a:rPr>
              <a:t>. The airplane’s speed relative to the air is 150 km/h. If there is a wind of 30.0 km/h toward the </a:t>
            </a:r>
            <a:r>
              <a:rPr lang="en-US" altLang="en-US" sz="2400" dirty="0" smtClean="0"/>
              <a:t>east</a:t>
            </a:r>
            <a:r>
              <a:rPr lang="en-US" altLang="en-US" sz="2400" dirty="0" smtClean="0">
                <a:solidFill>
                  <a:schemeClr val="tx1"/>
                </a:solidFill>
              </a:rPr>
              <a:t>, find the velocity of the airplane relative to the ground.</a:t>
            </a:r>
            <a:endParaRPr lang="en-US" altLang="en-US" sz="2400" baseline="-250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846489"/>
            <a:ext cx="5429250" cy="47829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59640" y="2105280"/>
              <a:ext cx="7189200" cy="3706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400" y="2094480"/>
                <a:ext cx="7200720" cy="37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6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Relative Motion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867400"/>
            <a:ext cx="8229600" cy="1752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Understanding Relative Motion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5257800" cy="4508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1447800"/>
            <a:ext cx="3200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65820" y="2743200"/>
            <a:ext cx="3048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" y="3457575"/>
            <a:ext cx="6400800" cy="2638425"/>
            <a:chOff x="838200" y="3076575"/>
            <a:chExt cx="6400800" cy="2638425"/>
          </a:xfrm>
        </p:grpSpPr>
        <p:sp>
          <p:nvSpPr>
            <p:cNvPr id="38917" name="Rectangle 4"/>
            <p:cNvSpPr>
              <a:spLocks noChangeArrowheads="1"/>
            </p:cNvSpPr>
            <p:nvPr/>
          </p:nvSpPr>
          <p:spPr bwMode="auto">
            <a:xfrm rot="-1445310">
              <a:off x="838200" y="5562600"/>
              <a:ext cx="24384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8" name="Oval 5"/>
            <p:cNvSpPr>
              <a:spLocks noChangeArrowheads="1"/>
            </p:cNvSpPr>
            <p:nvPr/>
          </p:nvSpPr>
          <p:spPr bwMode="auto">
            <a:xfrm flipH="1">
              <a:off x="3276600" y="4962525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Line 6"/>
            <p:cNvSpPr>
              <a:spLocks noChangeShapeType="1"/>
            </p:cNvSpPr>
            <p:nvPr/>
          </p:nvSpPr>
          <p:spPr bwMode="auto">
            <a:xfrm flipV="1">
              <a:off x="3048000" y="3352800"/>
              <a:ext cx="39624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0" name="Oval 7"/>
            <p:cNvSpPr>
              <a:spLocks noChangeArrowheads="1"/>
            </p:cNvSpPr>
            <p:nvPr/>
          </p:nvSpPr>
          <p:spPr bwMode="auto">
            <a:xfrm>
              <a:off x="7086600" y="3076575"/>
              <a:ext cx="1524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5" name="Rectangle 1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915400" cy="8382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</a:pPr>
            <a:r>
              <a:rPr lang="en-US" sz="2400" smtClean="0"/>
              <a:t>Will the projectile always hit the target presuming it has enough range? The target will begin to fall as soon as the projectile leaves the gun.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651000"/>
            <a:ext cx="5080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23560" y="2445120"/>
              <a:ext cx="2199960" cy="796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680" y="2360520"/>
                <a:ext cx="2233440" cy="9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6995880" y="2410560"/>
              <a:ext cx="2042280" cy="857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89040" y="2325240"/>
                <a:ext cx="2072160" cy="10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3507120" y="4023000"/>
              <a:ext cx="633600" cy="682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90560" y="3934080"/>
                <a:ext cx="672480" cy="8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219240" y="619920"/>
              <a:ext cx="8844120" cy="5965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6640" y="605880"/>
                <a:ext cx="8868240" cy="59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2376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Consider this intersection…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8972"/>
            <a:ext cx="7543800" cy="54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Relative Motion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When observers are moving at </a:t>
            </a:r>
            <a:r>
              <a:rPr lang="en-US" sz="4000" i="1" dirty="0" smtClean="0"/>
              <a:t>constant velocity</a:t>
            </a:r>
            <a:r>
              <a:rPr lang="en-US" sz="4000" dirty="0" smtClean="0"/>
              <a:t> relative to each other, we have a case of </a:t>
            </a:r>
            <a:r>
              <a:rPr lang="en-US" sz="4000" i="1" dirty="0" smtClean="0"/>
              <a:t>relative motion</a:t>
            </a:r>
            <a:r>
              <a:rPr lang="en-US" sz="4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The moving observers can agree about </a:t>
            </a:r>
            <a:r>
              <a:rPr lang="en-US" sz="4000" i="1" dirty="0" smtClean="0"/>
              <a:t>some</a:t>
            </a:r>
            <a:r>
              <a:rPr lang="en-US" sz="4000" dirty="0" smtClean="0"/>
              <a:t> things, but not about </a:t>
            </a:r>
            <a:r>
              <a:rPr lang="en-US" sz="4000" i="1" dirty="0" smtClean="0"/>
              <a:t>everything,</a:t>
            </a:r>
            <a:r>
              <a:rPr lang="en-US" sz="4000" dirty="0" smtClean="0"/>
              <a:t> regarding an object they are both observing.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761560" y="2657880"/>
              <a:ext cx="1776600" cy="47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1840" y="2644560"/>
                <a:ext cx="1800720" cy="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405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029575" cy="1455738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Consider two observers and a particle. Suppose observer B is moving relative to observer A.</a:t>
            </a:r>
            <a:endParaRPr lang="en-US" sz="3200" smtClean="0"/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3286125" y="2133600"/>
            <a:ext cx="1285875" cy="1295400"/>
            <a:chOff x="2070" y="1344"/>
            <a:chExt cx="810" cy="816"/>
          </a:xfrm>
        </p:grpSpPr>
        <p:sp>
          <p:nvSpPr>
            <p:cNvPr id="41997" name="Oval 4"/>
            <p:cNvSpPr>
              <a:spLocks noChangeArrowheads="1"/>
            </p:cNvSpPr>
            <p:nvPr/>
          </p:nvSpPr>
          <p:spPr bwMode="auto">
            <a:xfrm>
              <a:off x="2352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Text Box 5"/>
            <p:cNvSpPr txBox="1">
              <a:spLocks noChangeArrowheads="1"/>
            </p:cNvSpPr>
            <p:nvPr/>
          </p:nvSpPr>
          <p:spPr bwMode="auto">
            <a:xfrm>
              <a:off x="2304" y="1344"/>
              <a:ext cx="28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4000"/>
                <a:t>P</a:t>
              </a:r>
            </a:p>
          </p:txBody>
        </p:sp>
        <p:sp>
          <p:nvSpPr>
            <p:cNvPr id="41999" name="Text Box 6"/>
            <p:cNvSpPr txBox="1">
              <a:spLocks noChangeArrowheads="1"/>
            </p:cNvSpPr>
            <p:nvPr/>
          </p:nvSpPr>
          <p:spPr bwMode="auto">
            <a:xfrm>
              <a:off x="2070" y="1872"/>
              <a:ext cx="8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/>
                <a:t>particle</a:t>
              </a:r>
            </a:p>
          </p:txBody>
        </p:sp>
      </p:grpSp>
      <p:grpSp>
        <p:nvGrpSpPr>
          <p:cNvPr id="41988" name="Group 7"/>
          <p:cNvGrpSpPr>
            <a:grpSpLocks/>
          </p:cNvGrpSpPr>
          <p:nvPr/>
        </p:nvGrpSpPr>
        <p:grpSpPr bwMode="auto">
          <a:xfrm>
            <a:off x="1068388" y="4953000"/>
            <a:ext cx="1446212" cy="990600"/>
            <a:chOff x="673" y="3120"/>
            <a:chExt cx="911" cy="624"/>
          </a:xfrm>
        </p:grpSpPr>
        <p:sp>
          <p:nvSpPr>
            <p:cNvPr id="41995" name="Text Box 8"/>
            <p:cNvSpPr txBox="1">
              <a:spLocks noChangeArrowheads="1"/>
            </p:cNvSpPr>
            <p:nvPr/>
          </p:nvSpPr>
          <p:spPr bwMode="auto">
            <a:xfrm>
              <a:off x="961" y="3120"/>
              <a:ext cx="35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4000"/>
                <a:t>A</a:t>
              </a:r>
            </a:p>
          </p:txBody>
        </p:sp>
        <p:sp>
          <p:nvSpPr>
            <p:cNvPr id="41996" name="Text Box 9"/>
            <p:cNvSpPr txBox="1">
              <a:spLocks noChangeArrowheads="1"/>
            </p:cNvSpPr>
            <p:nvPr/>
          </p:nvSpPr>
          <p:spPr bwMode="auto">
            <a:xfrm>
              <a:off x="673" y="3456"/>
              <a:ext cx="9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/>
                <a:t>observer</a:t>
              </a:r>
            </a:p>
          </p:txBody>
        </p:sp>
      </p:grpSp>
      <p:grpSp>
        <p:nvGrpSpPr>
          <p:cNvPr id="41989" name="Group 10"/>
          <p:cNvGrpSpPr>
            <a:grpSpLocks/>
          </p:cNvGrpSpPr>
          <p:nvPr/>
        </p:nvGrpSpPr>
        <p:grpSpPr bwMode="auto">
          <a:xfrm>
            <a:off x="5564188" y="4953000"/>
            <a:ext cx="1446212" cy="990600"/>
            <a:chOff x="3505" y="3120"/>
            <a:chExt cx="911" cy="624"/>
          </a:xfrm>
        </p:grpSpPr>
        <p:sp>
          <p:nvSpPr>
            <p:cNvPr id="41993" name="Text Box 11"/>
            <p:cNvSpPr txBox="1">
              <a:spLocks noChangeArrowheads="1"/>
            </p:cNvSpPr>
            <p:nvPr/>
          </p:nvSpPr>
          <p:spPr bwMode="auto">
            <a:xfrm>
              <a:off x="3793" y="3120"/>
              <a:ext cx="3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4000"/>
                <a:t>B</a:t>
              </a:r>
            </a:p>
          </p:txBody>
        </p:sp>
        <p:sp>
          <p:nvSpPr>
            <p:cNvPr id="41994" name="Text Box 12"/>
            <p:cNvSpPr txBox="1">
              <a:spLocks noChangeArrowheads="1"/>
            </p:cNvSpPr>
            <p:nvPr/>
          </p:nvSpPr>
          <p:spPr bwMode="auto">
            <a:xfrm>
              <a:off x="3505" y="3456"/>
              <a:ext cx="9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/>
                <a:t>observer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705600" y="4572000"/>
            <a:ext cx="1066800" cy="685800"/>
            <a:chOff x="4224" y="2880"/>
            <a:chExt cx="672" cy="432"/>
          </a:xfrm>
        </p:grpSpPr>
        <p:sp>
          <p:nvSpPr>
            <p:cNvPr id="41991" name="Line 13"/>
            <p:cNvSpPr>
              <a:spLocks noChangeShapeType="1"/>
            </p:cNvSpPr>
            <p:nvPr/>
          </p:nvSpPr>
          <p:spPr bwMode="auto">
            <a:xfrm>
              <a:off x="4224" y="3312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992" name="Text Box 14"/>
            <p:cNvSpPr txBox="1">
              <a:spLocks noChangeArrowheads="1"/>
            </p:cNvSpPr>
            <p:nvPr/>
          </p:nvSpPr>
          <p:spPr bwMode="auto">
            <a:xfrm>
              <a:off x="4320" y="2880"/>
              <a:ext cx="50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3600" b="1"/>
                <a:t>v</a:t>
              </a:r>
              <a:r>
                <a:rPr lang="en-US" sz="3600" baseline="-25000"/>
                <a:t>rel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8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Also suppose particle P is also moving relative to observer A.</a:t>
            </a:r>
            <a:endParaRPr lang="en-US" sz="3600" smtClean="0"/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3286125" y="2133600"/>
            <a:ext cx="1285875" cy="1295400"/>
            <a:chOff x="2070" y="1344"/>
            <a:chExt cx="810" cy="816"/>
          </a:xfrm>
        </p:grpSpPr>
        <p:sp>
          <p:nvSpPr>
            <p:cNvPr id="43025" name="Oval 4"/>
            <p:cNvSpPr>
              <a:spLocks noChangeArrowheads="1"/>
            </p:cNvSpPr>
            <p:nvPr/>
          </p:nvSpPr>
          <p:spPr bwMode="auto">
            <a:xfrm>
              <a:off x="2352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Text Box 5"/>
            <p:cNvSpPr txBox="1">
              <a:spLocks noChangeArrowheads="1"/>
            </p:cNvSpPr>
            <p:nvPr/>
          </p:nvSpPr>
          <p:spPr bwMode="auto">
            <a:xfrm>
              <a:off x="2304" y="1344"/>
              <a:ext cx="28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4000"/>
                <a:t>P</a:t>
              </a:r>
            </a:p>
          </p:txBody>
        </p:sp>
        <p:sp>
          <p:nvSpPr>
            <p:cNvPr id="43027" name="Text Box 6"/>
            <p:cNvSpPr txBox="1">
              <a:spLocks noChangeArrowheads="1"/>
            </p:cNvSpPr>
            <p:nvPr/>
          </p:nvSpPr>
          <p:spPr bwMode="auto">
            <a:xfrm>
              <a:off x="2070" y="1872"/>
              <a:ext cx="8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/>
                <a:t>particle</a:t>
              </a:r>
            </a:p>
          </p:txBody>
        </p:sp>
      </p:grpSp>
      <p:grpSp>
        <p:nvGrpSpPr>
          <p:cNvPr id="43012" name="Group 7"/>
          <p:cNvGrpSpPr>
            <a:grpSpLocks/>
          </p:cNvGrpSpPr>
          <p:nvPr/>
        </p:nvGrpSpPr>
        <p:grpSpPr bwMode="auto">
          <a:xfrm>
            <a:off x="1068388" y="4953000"/>
            <a:ext cx="1446212" cy="990600"/>
            <a:chOff x="673" y="3120"/>
            <a:chExt cx="911" cy="624"/>
          </a:xfrm>
        </p:grpSpPr>
        <p:sp>
          <p:nvSpPr>
            <p:cNvPr id="43023" name="Text Box 8"/>
            <p:cNvSpPr txBox="1">
              <a:spLocks noChangeArrowheads="1"/>
            </p:cNvSpPr>
            <p:nvPr/>
          </p:nvSpPr>
          <p:spPr bwMode="auto">
            <a:xfrm>
              <a:off x="961" y="3120"/>
              <a:ext cx="35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4000"/>
                <a:t>A</a:t>
              </a:r>
            </a:p>
          </p:txBody>
        </p:sp>
        <p:sp>
          <p:nvSpPr>
            <p:cNvPr id="43024" name="Text Box 9"/>
            <p:cNvSpPr txBox="1">
              <a:spLocks noChangeArrowheads="1"/>
            </p:cNvSpPr>
            <p:nvPr/>
          </p:nvSpPr>
          <p:spPr bwMode="auto">
            <a:xfrm>
              <a:off x="673" y="3456"/>
              <a:ext cx="9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/>
                <a:t>observer</a:t>
              </a:r>
            </a:p>
          </p:txBody>
        </p:sp>
      </p:grpSp>
      <p:grpSp>
        <p:nvGrpSpPr>
          <p:cNvPr id="43013" name="Group 10"/>
          <p:cNvGrpSpPr>
            <a:grpSpLocks/>
          </p:cNvGrpSpPr>
          <p:nvPr/>
        </p:nvGrpSpPr>
        <p:grpSpPr bwMode="auto">
          <a:xfrm>
            <a:off x="5564188" y="4953000"/>
            <a:ext cx="1446212" cy="990600"/>
            <a:chOff x="3505" y="3120"/>
            <a:chExt cx="911" cy="624"/>
          </a:xfrm>
        </p:grpSpPr>
        <p:sp>
          <p:nvSpPr>
            <p:cNvPr id="43021" name="Text Box 11"/>
            <p:cNvSpPr txBox="1">
              <a:spLocks noChangeArrowheads="1"/>
            </p:cNvSpPr>
            <p:nvPr/>
          </p:nvSpPr>
          <p:spPr bwMode="auto">
            <a:xfrm>
              <a:off x="3793" y="3120"/>
              <a:ext cx="3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4000"/>
                <a:t>B</a:t>
              </a:r>
            </a:p>
          </p:txBody>
        </p:sp>
        <p:sp>
          <p:nvSpPr>
            <p:cNvPr id="43022" name="Text Box 12"/>
            <p:cNvSpPr txBox="1">
              <a:spLocks noChangeArrowheads="1"/>
            </p:cNvSpPr>
            <p:nvPr/>
          </p:nvSpPr>
          <p:spPr bwMode="auto">
            <a:xfrm>
              <a:off x="3505" y="3456"/>
              <a:ext cx="9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/>
                <a:t>observer</a:t>
              </a:r>
            </a:p>
          </p:txBody>
        </p:sp>
      </p:grpSp>
      <p:grpSp>
        <p:nvGrpSpPr>
          <p:cNvPr id="43014" name="Group 13"/>
          <p:cNvGrpSpPr>
            <a:grpSpLocks/>
          </p:cNvGrpSpPr>
          <p:nvPr/>
        </p:nvGrpSpPr>
        <p:grpSpPr bwMode="auto">
          <a:xfrm>
            <a:off x="6705600" y="4572000"/>
            <a:ext cx="1066800" cy="685800"/>
            <a:chOff x="4224" y="2880"/>
            <a:chExt cx="672" cy="432"/>
          </a:xfrm>
        </p:grpSpPr>
        <p:sp>
          <p:nvSpPr>
            <p:cNvPr id="43019" name="Line 14"/>
            <p:cNvSpPr>
              <a:spLocks noChangeShapeType="1"/>
            </p:cNvSpPr>
            <p:nvPr/>
          </p:nvSpPr>
          <p:spPr bwMode="auto">
            <a:xfrm>
              <a:off x="4224" y="3312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20" name="Text Box 15"/>
            <p:cNvSpPr txBox="1">
              <a:spLocks noChangeArrowheads="1"/>
            </p:cNvSpPr>
            <p:nvPr/>
          </p:nvSpPr>
          <p:spPr bwMode="auto">
            <a:xfrm>
              <a:off x="4320" y="2880"/>
              <a:ext cx="50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3600" b="1"/>
                <a:t>v</a:t>
              </a:r>
              <a:r>
                <a:rPr lang="en-US" sz="3600" baseline="-25000"/>
                <a:t>rel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267200" y="1854200"/>
            <a:ext cx="2057400" cy="660400"/>
            <a:chOff x="2688" y="1168"/>
            <a:chExt cx="1296" cy="416"/>
          </a:xfrm>
        </p:grpSpPr>
        <p:sp>
          <p:nvSpPr>
            <p:cNvPr id="43017" name="Line 16"/>
            <p:cNvSpPr>
              <a:spLocks noChangeShapeType="1"/>
            </p:cNvSpPr>
            <p:nvPr/>
          </p:nvSpPr>
          <p:spPr bwMode="auto">
            <a:xfrm>
              <a:off x="2688" y="1584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18" name="Text Box 17"/>
            <p:cNvSpPr txBox="1">
              <a:spLocks noChangeArrowheads="1"/>
            </p:cNvSpPr>
            <p:nvPr/>
          </p:nvSpPr>
          <p:spPr bwMode="auto">
            <a:xfrm>
              <a:off x="3062" y="1168"/>
              <a:ext cx="3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3200" b="1"/>
                <a:t>v</a:t>
              </a:r>
              <a:r>
                <a:rPr lang="en-US" sz="3200" baseline="-25000"/>
                <a:t>A</a:t>
              </a:r>
            </a:p>
          </p:txBody>
        </p:sp>
      </p:grpSp>
      <p:sp>
        <p:nvSpPr>
          <p:cNvPr id="225299" name="Text Box 19"/>
          <p:cNvSpPr txBox="1">
            <a:spLocks noChangeArrowheads="1"/>
          </p:cNvSpPr>
          <p:nvPr/>
        </p:nvSpPr>
        <p:spPr bwMode="auto">
          <a:xfrm>
            <a:off x="0" y="342900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folHlink"/>
                </a:solidFill>
              </a:rPr>
              <a:t>In this case, it looks to A like P is moving to the right at twice the speed that B is moving in the same direction.</a:t>
            </a:r>
          </a:p>
        </p:txBody>
      </p:sp>
    </p:spTree>
    <p:extLst>
      <p:ext uri="{BB962C8B-B14F-4D97-AF65-F5344CB8AC3E}">
        <p14:creationId xmlns:p14="http://schemas.microsoft.com/office/powerpoint/2010/main" val="384160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21"/>
          <p:cNvSpPr>
            <a:spLocks noChangeShapeType="1"/>
          </p:cNvSpPr>
          <p:nvPr/>
        </p:nvSpPr>
        <p:spPr bwMode="auto">
          <a:xfrm>
            <a:off x="4267200" y="2514600"/>
            <a:ext cx="2057400" cy="0"/>
          </a:xfrm>
          <a:prstGeom prst="line">
            <a:avLst/>
          </a:prstGeom>
          <a:noFill/>
          <a:ln w="38100">
            <a:solidFill>
              <a:srgbClr val="DDDDD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However, from the perspective of observer B…</a:t>
            </a:r>
            <a:endParaRPr lang="en-US" sz="4000" smtClean="0"/>
          </a:p>
        </p:txBody>
      </p:sp>
      <p:grpSp>
        <p:nvGrpSpPr>
          <p:cNvPr id="44036" name="Group 3"/>
          <p:cNvGrpSpPr>
            <a:grpSpLocks/>
          </p:cNvGrpSpPr>
          <p:nvPr/>
        </p:nvGrpSpPr>
        <p:grpSpPr bwMode="auto">
          <a:xfrm>
            <a:off x="3286125" y="2133600"/>
            <a:ext cx="1285875" cy="1295400"/>
            <a:chOff x="2070" y="1344"/>
            <a:chExt cx="810" cy="816"/>
          </a:xfrm>
        </p:grpSpPr>
        <p:sp>
          <p:nvSpPr>
            <p:cNvPr id="44052" name="Oval 4"/>
            <p:cNvSpPr>
              <a:spLocks noChangeArrowheads="1"/>
            </p:cNvSpPr>
            <p:nvPr/>
          </p:nvSpPr>
          <p:spPr bwMode="auto">
            <a:xfrm>
              <a:off x="2352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3" name="Text Box 5"/>
            <p:cNvSpPr txBox="1">
              <a:spLocks noChangeArrowheads="1"/>
            </p:cNvSpPr>
            <p:nvPr/>
          </p:nvSpPr>
          <p:spPr bwMode="auto">
            <a:xfrm>
              <a:off x="2304" y="1344"/>
              <a:ext cx="28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4000"/>
                <a:t>P</a:t>
              </a:r>
            </a:p>
          </p:txBody>
        </p:sp>
        <p:sp>
          <p:nvSpPr>
            <p:cNvPr id="44054" name="Text Box 6"/>
            <p:cNvSpPr txBox="1">
              <a:spLocks noChangeArrowheads="1"/>
            </p:cNvSpPr>
            <p:nvPr/>
          </p:nvSpPr>
          <p:spPr bwMode="auto">
            <a:xfrm>
              <a:off x="2070" y="1872"/>
              <a:ext cx="8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/>
                <a:t>particle</a:t>
              </a:r>
            </a:p>
          </p:txBody>
        </p:sp>
      </p:grpSp>
      <p:grpSp>
        <p:nvGrpSpPr>
          <p:cNvPr id="44037" name="Group 7"/>
          <p:cNvGrpSpPr>
            <a:grpSpLocks/>
          </p:cNvGrpSpPr>
          <p:nvPr/>
        </p:nvGrpSpPr>
        <p:grpSpPr bwMode="auto">
          <a:xfrm>
            <a:off x="1068388" y="4953000"/>
            <a:ext cx="1446212" cy="990600"/>
            <a:chOff x="673" y="3120"/>
            <a:chExt cx="911" cy="624"/>
          </a:xfrm>
        </p:grpSpPr>
        <p:sp>
          <p:nvSpPr>
            <p:cNvPr id="44050" name="Text Box 8"/>
            <p:cNvSpPr txBox="1">
              <a:spLocks noChangeArrowheads="1"/>
            </p:cNvSpPr>
            <p:nvPr/>
          </p:nvSpPr>
          <p:spPr bwMode="auto">
            <a:xfrm>
              <a:off x="961" y="3120"/>
              <a:ext cx="35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4000"/>
                <a:t>A</a:t>
              </a:r>
            </a:p>
          </p:txBody>
        </p:sp>
        <p:sp>
          <p:nvSpPr>
            <p:cNvPr id="44051" name="Text Box 9"/>
            <p:cNvSpPr txBox="1">
              <a:spLocks noChangeArrowheads="1"/>
            </p:cNvSpPr>
            <p:nvPr/>
          </p:nvSpPr>
          <p:spPr bwMode="auto">
            <a:xfrm>
              <a:off x="673" y="3456"/>
              <a:ext cx="9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/>
                <a:t>observer</a:t>
              </a:r>
            </a:p>
          </p:txBody>
        </p:sp>
      </p:grpSp>
      <p:grpSp>
        <p:nvGrpSpPr>
          <p:cNvPr id="44038" name="Group 10"/>
          <p:cNvGrpSpPr>
            <a:grpSpLocks/>
          </p:cNvGrpSpPr>
          <p:nvPr/>
        </p:nvGrpSpPr>
        <p:grpSpPr bwMode="auto">
          <a:xfrm>
            <a:off x="5564188" y="4953000"/>
            <a:ext cx="1446212" cy="990600"/>
            <a:chOff x="3505" y="3120"/>
            <a:chExt cx="911" cy="624"/>
          </a:xfrm>
        </p:grpSpPr>
        <p:sp>
          <p:nvSpPr>
            <p:cNvPr id="44048" name="Text Box 11"/>
            <p:cNvSpPr txBox="1">
              <a:spLocks noChangeArrowheads="1"/>
            </p:cNvSpPr>
            <p:nvPr/>
          </p:nvSpPr>
          <p:spPr bwMode="auto">
            <a:xfrm>
              <a:off x="3793" y="3120"/>
              <a:ext cx="3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4000"/>
                <a:t>B</a:t>
              </a:r>
            </a:p>
          </p:txBody>
        </p:sp>
        <p:sp>
          <p:nvSpPr>
            <p:cNvPr id="44049" name="Text Box 12"/>
            <p:cNvSpPr txBox="1">
              <a:spLocks noChangeArrowheads="1"/>
            </p:cNvSpPr>
            <p:nvPr/>
          </p:nvSpPr>
          <p:spPr bwMode="auto">
            <a:xfrm>
              <a:off x="3505" y="3456"/>
              <a:ext cx="9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/>
                <a:t>observer</a:t>
              </a:r>
            </a:p>
          </p:txBody>
        </p:sp>
      </p:grpSp>
      <p:grpSp>
        <p:nvGrpSpPr>
          <p:cNvPr id="44039" name="Group 13"/>
          <p:cNvGrpSpPr>
            <a:grpSpLocks/>
          </p:cNvGrpSpPr>
          <p:nvPr/>
        </p:nvGrpSpPr>
        <p:grpSpPr bwMode="auto">
          <a:xfrm>
            <a:off x="457200" y="4648200"/>
            <a:ext cx="1235075" cy="685800"/>
            <a:chOff x="4224" y="2880"/>
            <a:chExt cx="778" cy="432"/>
          </a:xfrm>
        </p:grpSpPr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>
              <a:off x="4224" y="3312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47" name="Text Box 15"/>
            <p:cNvSpPr txBox="1">
              <a:spLocks noChangeArrowheads="1"/>
            </p:cNvSpPr>
            <p:nvPr/>
          </p:nvSpPr>
          <p:spPr bwMode="auto">
            <a:xfrm>
              <a:off x="4320" y="2880"/>
              <a:ext cx="68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3600" b="1"/>
                <a:t>-v</a:t>
              </a:r>
              <a:r>
                <a:rPr lang="en-US" sz="3600" baseline="-25000"/>
                <a:t>rel</a:t>
              </a:r>
            </a:p>
          </p:txBody>
        </p:sp>
      </p:grpSp>
      <p:sp>
        <p:nvSpPr>
          <p:cNvPr id="44040" name="Line 17"/>
          <p:cNvSpPr>
            <a:spLocks noChangeShapeType="1"/>
          </p:cNvSpPr>
          <p:nvPr/>
        </p:nvSpPr>
        <p:spPr bwMode="auto">
          <a:xfrm>
            <a:off x="4267200" y="251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1" name="Text Box 18"/>
          <p:cNvSpPr txBox="1">
            <a:spLocks noChangeArrowheads="1"/>
          </p:cNvSpPr>
          <p:nvPr/>
        </p:nvSpPr>
        <p:spPr bwMode="auto">
          <a:xfrm>
            <a:off x="4283075" y="1924050"/>
            <a:ext cx="550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200" b="1"/>
              <a:t>v</a:t>
            </a:r>
            <a:r>
              <a:rPr lang="en-US" sz="3200" baseline="-25000"/>
              <a:t>B</a:t>
            </a:r>
          </a:p>
        </p:txBody>
      </p:sp>
      <p:sp>
        <p:nvSpPr>
          <p:cNvPr id="226323" name="Text Box 19"/>
          <p:cNvSpPr txBox="1">
            <a:spLocks noChangeArrowheads="1"/>
          </p:cNvSpPr>
          <p:nvPr/>
        </p:nvSpPr>
        <p:spPr bwMode="auto">
          <a:xfrm>
            <a:off x="0" y="342900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folHlink"/>
                </a:solidFill>
              </a:rPr>
              <a:t>it looks like P is moving to the right at the same speed that A is moving in the opposite direction, and this speed is half of what A reports for P.</a:t>
            </a:r>
          </a:p>
        </p:txBody>
      </p:sp>
      <p:sp>
        <p:nvSpPr>
          <p:cNvPr id="44043" name="Text Box 22"/>
          <p:cNvSpPr txBox="1">
            <a:spLocks noChangeArrowheads="1"/>
          </p:cNvSpPr>
          <p:nvPr/>
        </p:nvSpPr>
        <p:spPr bwMode="auto">
          <a:xfrm>
            <a:off x="4860925" y="1854200"/>
            <a:ext cx="577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DDDDDD"/>
                </a:solidFill>
              </a:rPr>
              <a:t>v</a:t>
            </a:r>
            <a:r>
              <a:rPr lang="en-US" sz="3200" baseline="-25000">
                <a:solidFill>
                  <a:srgbClr val="DDDDDD"/>
                </a:solidFill>
              </a:rPr>
              <a:t>A</a:t>
            </a:r>
          </a:p>
        </p:txBody>
      </p:sp>
      <p:sp>
        <p:nvSpPr>
          <p:cNvPr id="44044" name="Line 24"/>
          <p:cNvSpPr>
            <a:spLocks noChangeShapeType="1"/>
          </p:cNvSpPr>
          <p:nvPr/>
        </p:nvSpPr>
        <p:spPr bwMode="auto">
          <a:xfrm>
            <a:off x="6705600" y="5257800"/>
            <a:ext cx="1066800" cy="0"/>
          </a:xfrm>
          <a:prstGeom prst="line">
            <a:avLst/>
          </a:prstGeom>
          <a:noFill/>
          <a:ln w="38100">
            <a:solidFill>
              <a:srgbClr val="DDDDD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5" name="Text Box 25"/>
          <p:cNvSpPr txBox="1">
            <a:spLocks noChangeArrowheads="1"/>
          </p:cNvSpPr>
          <p:nvPr/>
        </p:nvSpPr>
        <p:spPr bwMode="auto">
          <a:xfrm>
            <a:off x="6858000" y="4572000"/>
            <a:ext cx="803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DDDDDD"/>
                </a:solidFill>
              </a:rPr>
              <a:t>v</a:t>
            </a:r>
            <a:r>
              <a:rPr lang="en-US" sz="3600" baseline="-25000">
                <a:solidFill>
                  <a:srgbClr val="DDDDDD"/>
                </a:solidFill>
              </a:rPr>
              <a:t>rel</a:t>
            </a:r>
          </a:p>
        </p:txBody>
      </p:sp>
    </p:spTree>
    <p:extLst>
      <p:ext uri="{BB962C8B-B14F-4D97-AF65-F5344CB8AC3E}">
        <p14:creationId xmlns:p14="http://schemas.microsoft.com/office/powerpoint/2010/main" val="876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/>
          <p:cNvSpPr>
            <a:spLocks noChangeShapeType="1"/>
          </p:cNvSpPr>
          <p:nvPr/>
        </p:nvSpPr>
        <p:spPr bwMode="auto">
          <a:xfrm>
            <a:off x="4267200" y="2514600"/>
            <a:ext cx="2057400" cy="0"/>
          </a:xfrm>
          <a:prstGeom prst="line">
            <a:avLst/>
          </a:prstGeom>
          <a:noFill/>
          <a:ln w="38100">
            <a:solidFill>
              <a:srgbClr val="DDDDD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200" smtClean="0"/>
              <a:t>The velocity measured by two observers depends upon the observers’ velocity relative to each other.</a:t>
            </a:r>
            <a:endParaRPr lang="en-US" sz="5400" smtClean="0"/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3286125" y="2133600"/>
            <a:ext cx="1285875" cy="1295400"/>
            <a:chOff x="2070" y="1344"/>
            <a:chExt cx="810" cy="816"/>
          </a:xfrm>
        </p:grpSpPr>
        <p:sp>
          <p:nvSpPr>
            <p:cNvPr id="45076" name="Oval 5"/>
            <p:cNvSpPr>
              <a:spLocks noChangeArrowheads="1"/>
            </p:cNvSpPr>
            <p:nvPr/>
          </p:nvSpPr>
          <p:spPr bwMode="auto">
            <a:xfrm>
              <a:off x="2352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7" name="Text Box 6"/>
            <p:cNvSpPr txBox="1">
              <a:spLocks noChangeArrowheads="1"/>
            </p:cNvSpPr>
            <p:nvPr/>
          </p:nvSpPr>
          <p:spPr bwMode="auto">
            <a:xfrm>
              <a:off x="2304" y="1344"/>
              <a:ext cx="28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4000"/>
                <a:t>P</a:t>
              </a:r>
            </a:p>
          </p:txBody>
        </p:sp>
        <p:sp>
          <p:nvSpPr>
            <p:cNvPr id="45078" name="Text Box 7"/>
            <p:cNvSpPr txBox="1">
              <a:spLocks noChangeArrowheads="1"/>
            </p:cNvSpPr>
            <p:nvPr/>
          </p:nvSpPr>
          <p:spPr bwMode="auto">
            <a:xfrm>
              <a:off x="2070" y="1872"/>
              <a:ext cx="8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/>
                <a:t>particle</a:t>
              </a:r>
            </a:p>
          </p:txBody>
        </p:sp>
      </p:grpSp>
      <p:grpSp>
        <p:nvGrpSpPr>
          <p:cNvPr id="45061" name="Group 8"/>
          <p:cNvGrpSpPr>
            <a:grpSpLocks/>
          </p:cNvGrpSpPr>
          <p:nvPr/>
        </p:nvGrpSpPr>
        <p:grpSpPr bwMode="auto">
          <a:xfrm>
            <a:off x="1068388" y="4953000"/>
            <a:ext cx="1446212" cy="990600"/>
            <a:chOff x="673" y="3120"/>
            <a:chExt cx="911" cy="624"/>
          </a:xfrm>
        </p:grpSpPr>
        <p:sp>
          <p:nvSpPr>
            <p:cNvPr id="45074" name="Text Box 9"/>
            <p:cNvSpPr txBox="1">
              <a:spLocks noChangeArrowheads="1"/>
            </p:cNvSpPr>
            <p:nvPr/>
          </p:nvSpPr>
          <p:spPr bwMode="auto">
            <a:xfrm>
              <a:off x="961" y="3120"/>
              <a:ext cx="35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4000"/>
                <a:t>A</a:t>
              </a:r>
            </a:p>
          </p:txBody>
        </p:sp>
        <p:sp>
          <p:nvSpPr>
            <p:cNvPr id="45075" name="Text Box 10"/>
            <p:cNvSpPr txBox="1">
              <a:spLocks noChangeArrowheads="1"/>
            </p:cNvSpPr>
            <p:nvPr/>
          </p:nvSpPr>
          <p:spPr bwMode="auto">
            <a:xfrm>
              <a:off x="673" y="3456"/>
              <a:ext cx="9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/>
                <a:t>observer</a:t>
              </a:r>
            </a:p>
          </p:txBody>
        </p:sp>
      </p:grpSp>
      <p:grpSp>
        <p:nvGrpSpPr>
          <p:cNvPr id="45062" name="Group 11"/>
          <p:cNvGrpSpPr>
            <a:grpSpLocks/>
          </p:cNvGrpSpPr>
          <p:nvPr/>
        </p:nvGrpSpPr>
        <p:grpSpPr bwMode="auto">
          <a:xfrm>
            <a:off x="5564188" y="4953000"/>
            <a:ext cx="1446212" cy="990600"/>
            <a:chOff x="3505" y="3120"/>
            <a:chExt cx="911" cy="624"/>
          </a:xfrm>
        </p:grpSpPr>
        <p:sp>
          <p:nvSpPr>
            <p:cNvPr id="45072" name="Text Box 12"/>
            <p:cNvSpPr txBox="1">
              <a:spLocks noChangeArrowheads="1"/>
            </p:cNvSpPr>
            <p:nvPr/>
          </p:nvSpPr>
          <p:spPr bwMode="auto">
            <a:xfrm>
              <a:off x="3793" y="3120"/>
              <a:ext cx="3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4000"/>
                <a:t>B</a:t>
              </a:r>
            </a:p>
          </p:txBody>
        </p:sp>
        <p:sp>
          <p:nvSpPr>
            <p:cNvPr id="45073" name="Text Box 13"/>
            <p:cNvSpPr txBox="1">
              <a:spLocks noChangeArrowheads="1"/>
            </p:cNvSpPr>
            <p:nvPr/>
          </p:nvSpPr>
          <p:spPr bwMode="auto">
            <a:xfrm>
              <a:off x="3505" y="3456"/>
              <a:ext cx="9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/>
                <a:t>observer</a:t>
              </a:r>
            </a:p>
          </p:txBody>
        </p:sp>
      </p:grpSp>
      <p:grpSp>
        <p:nvGrpSpPr>
          <p:cNvPr id="45063" name="Group 14"/>
          <p:cNvGrpSpPr>
            <a:grpSpLocks/>
          </p:cNvGrpSpPr>
          <p:nvPr/>
        </p:nvGrpSpPr>
        <p:grpSpPr bwMode="auto">
          <a:xfrm>
            <a:off x="457200" y="4648200"/>
            <a:ext cx="1235075" cy="685800"/>
            <a:chOff x="4224" y="2880"/>
            <a:chExt cx="778" cy="432"/>
          </a:xfrm>
        </p:grpSpPr>
        <p:sp>
          <p:nvSpPr>
            <p:cNvPr id="45070" name="Line 15"/>
            <p:cNvSpPr>
              <a:spLocks noChangeShapeType="1"/>
            </p:cNvSpPr>
            <p:nvPr/>
          </p:nvSpPr>
          <p:spPr bwMode="auto">
            <a:xfrm>
              <a:off x="4224" y="3312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71" name="Text Box 16"/>
            <p:cNvSpPr txBox="1">
              <a:spLocks noChangeArrowheads="1"/>
            </p:cNvSpPr>
            <p:nvPr/>
          </p:nvSpPr>
          <p:spPr bwMode="auto">
            <a:xfrm>
              <a:off x="4320" y="2880"/>
              <a:ext cx="68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3600" b="1"/>
                <a:t>-v</a:t>
              </a:r>
              <a:r>
                <a:rPr lang="en-US" sz="3600" baseline="-25000"/>
                <a:t>rel</a:t>
              </a:r>
            </a:p>
          </p:txBody>
        </p:sp>
      </p:grpSp>
      <p:sp>
        <p:nvSpPr>
          <p:cNvPr id="45064" name="Line 17"/>
          <p:cNvSpPr>
            <a:spLocks noChangeShapeType="1"/>
          </p:cNvSpPr>
          <p:nvPr/>
        </p:nvSpPr>
        <p:spPr bwMode="auto">
          <a:xfrm>
            <a:off x="4267200" y="251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5" name="Text Box 18"/>
          <p:cNvSpPr txBox="1">
            <a:spLocks noChangeArrowheads="1"/>
          </p:cNvSpPr>
          <p:nvPr/>
        </p:nvSpPr>
        <p:spPr bwMode="auto">
          <a:xfrm>
            <a:off x="4283075" y="1924050"/>
            <a:ext cx="550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200" b="1"/>
              <a:t>v</a:t>
            </a:r>
            <a:r>
              <a:rPr lang="en-US" sz="3200" baseline="-25000"/>
              <a:t>B</a:t>
            </a:r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2057400" y="3429000"/>
            <a:ext cx="3886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4800" b="1">
                <a:solidFill>
                  <a:schemeClr val="folHlink"/>
                </a:solidFill>
              </a:rPr>
              <a:t>v</a:t>
            </a:r>
            <a:r>
              <a:rPr lang="en-US" sz="4800" baseline="-25000">
                <a:solidFill>
                  <a:schemeClr val="folHlink"/>
                </a:solidFill>
              </a:rPr>
              <a:t>B</a:t>
            </a:r>
            <a:r>
              <a:rPr lang="en-US" sz="4800">
                <a:solidFill>
                  <a:schemeClr val="folHlink"/>
                </a:solidFill>
              </a:rPr>
              <a:t> = </a:t>
            </a:r>
            <a:r>
              <a:rPr lang="en-US" sz="4800" b="1">
                <a:solidFill>
                  <a:schemeClr val="folHlink"/>
                </a:solidFill>
              </a:rPr>
              <a:t>v</a:t>
            </a:r>
            <a:r>
              <a:rPr lang="en-US" sz="4800" baseline="-25000">
                <a:solidFill>
                  <a:schemeClr val="folHlink"/>
                </a:solidFill>
              </a:rPr>
              <a:t>A</a:t>
            </a:r>
            <a:r>
              <a:rPr lang="en-US" sz="4800">
                <a:solidFill>
                  <a:schemeClr val="folHlink"/>
                </a:solidFill>
              </a:rPr>
              <a:t> – </a:t>
            </a:r>
            <a:r>
              <a:rPr lang="en-US" sz="4800" b="1">
                <a:solidFill>
                  <a:schemeClr val="folHlink"/>
                </a:solidFill>
              </a:rPr>
              <a:t>v</a:t>
            </a:r>
            <a:r>
              <a:rPr lang="en-US" sz="4800" baseline="-25000">
                <a:solidFill>
                  <a:schemeClr val="folHlink"/>
                </a:solidFill>
              </a:rPr>
              <a:t>rel</a:t>
            </a:r>
          </a:p>
          <a:p>
            <a:pPr eaLnBrk="1" hangingPunct="1"/>
            <a:r>
              <a:rPr lang="en-US" sz="4800" b="1">
                <a:solidFill>
                  <a:schemeClr val="folHlink"/>
                </a:solidFill>
              </a:rPr>
              <a:t>v</a:t>
            </a:r>
            <a:r>
              <a:rPr lang="en-US" sz="4800" baseline="-25000">
                <a:solidFill>
                  <a:schemeClr val="folHlink"/>
                </a:solidFill>
              </a:rPr>
              <a:t>A</a:t>
            </a:r>
            <a:r>
              <a:rPr lang="en-US" sz="4800">
                <a:solidFill>
                  <a:schemeClr val="folHlink"/>
                </a:solidFill>
              </a:rPr>
              <a:t> = </a:t>
            </a:r>
            <a:r>
              <a:rPr lang="en-US" sz="4800" b="1">
                <a:solidFill>
                  <a:schemeClr val="folHlink"/>
                </a:solidFill>
              </a:rPr>
              <a:t>v</a:t>
            </a:r>
            <a:r>
              <a:rPr lang="en-US" sz="4800" baseline="-25000">
                <a:solidFill>
                  <a:schemeClr val="folHlink"/>
                </a:solidFill>
              </a:rPr>
              <a:t>B</a:t>
            </a:r>
            <a:r>
              <a:rPr lang="en-US" sz="4800">
                <a:solidFill>
                  <a:schemeClr val="folHlink"/>
                </a:solidFill>
              </a:rPr>
              <a:t> + </a:t>
            </a:r>
            <a:r>
              <a:rPr lang="en-US" sz="4800" b="1">
                <a:solidFill>
                  <a:schemeClr val="folHlink"/>
                </a:solidFill>
              </a:rPr>
              <a:t>v</a:t>
            </a:r>
            <a:r>
              <a:rPr lang="en-US" sz="4800" baseline="-25000">
                <a:solidFill>
                  <a:schemeClr val="folHlink"/>
                </a:solidFill>
              </a:rPr>
              <a:t>rel</a:t>
            </a:r>
          </a:p>
        </p:txBody>
      </p:sp>
      <p:sp>
        <p:nvSpPr>
          <p:cNvPr id="45067" name="Text Box 20"/>
          <p:cNvSpPr txBox="1">
            <a:spLocks noChangeArrowheads="1"/>
          </p:cNvSpPr>
          <p:nvPr/>
        </p:nvSpPr>
        <p:spPr bwMode="auto">
          <a:xfrm>
            <a:off x="4860925" y="1854200"/>
            <a:ext cx="577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DDDDDD"/>
                </a:solidFill>
              </a:rPr>
              <a:t>v</a:t>
            </a:r>
            <a:r>
              <a:rPr lang="en-US" sz="3200" baseline="-25000">
                <a:solidFill>
                  <a:srgbClr val="DDDDDD"/>
                </a:solidFill>
              </a:rPr>
              <a:t>A</a:t>
            </a:r>
          </a:p>
        </p:txBody>
      </p:sp>
      <p:sp>
        <p:nvSpPr>
          <p:cNvPr id="45068" name="Line 21"/>
          <p:cNvSpPr>
            <a:spLocks noChangeShapeType="1"/>
          </p:cNvSpPr>
          <p:nvPr/>
        </p:nvSpPr>
        <p:spPr bwMode="auto">
          <a:xfrm>
            <a:off x="6705600" y="5257800"/>
            <a:ext cx="1066800" cy="0"/>
          </a:xfrm>
          <a:prstGeom prst="line">
            <a:avLst/>
          </a:prstGeom>
          <a:noFill/>
          <a:ln w="38100">
            <a:solidFill>
              <a:srgbClr val="DDDDD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9" name="Text Box 22"/>
          <p:cNvSpPr txBox="1">
            <a:spLocks noChangeArrowheads="1"/>
          </p:cNvSpPr>
          <p:nvPr/>
        </p:nvSpPr>
        <p:spPr bwMode="auto">
          <a:xfrm>
            <a:off x="6858000" y="4572000"/>
            <a:ext cx="803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DDDDDD"/>
                </a:solidFill>
              </a:rPr>
              <a:t>v</a:t>
            </a:r>
            <a:r>
              <a:rPr lang="en-US" sz="3600" baseline="-25000">
                <a:solidFill>
                  <a:srgbClr val="DDDDDD"/>
                </a:solidFill>
              </a:rPr>
              <a:t>rel</a:t>
            </a:r>
          </a:p>
        </p:txBody>
      </p:sp>
    </p:spTree>
    <p:extLst>
      <p:ext uri="{BB962C8B-B14F-4D97-AF65-F5344CB8AC3E}">
        <p14:creationId xmlns:p14="http://schemas.microsoft.com/office/powerpoint/2010/main" val="25273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552</Words>
  <Application>Microsoft Office PowerPoint</Application>
  <PresentationFormat>On-screen Show (4:3)</PresentationFormat>
  <Paragraphs>99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 Theme</vt:lpstr>
      <vt:lpstr>Announcements</vt:lpstr>
      <vt:lpstr>Relative Motion</vt:lpstr>
      <vt:lpstr>PowerPoint Presentation</vt:lpstr>
      <vt:lpstr>PowerPoint Presentation</vt:lpstr>
      <vt:lpstr>Relative Motion</vt:lpstr>
      <vt:lpstr>Consider two observers and a particle. Suppose observer B is moving relative to observer A.</vt:lpstr>
      <vt:lpstr>Also suppose particle P is also moving relative to observer A.</vt:lpstr>
      <vt:lpstr>However, from the perspective of observer B…</vt:lpstr>
      <vt:lpstr>The velocity measured by two observers depends upon the observers’ velocity relative to each other.</vt:lpstr>
      <vt:lpstr>Sample problem: Now show that although velocity of the observers is different, the acceleration they measure for a third particle is the same provided vrel is constant. Begin with:   vB = vA - vrel </vt:lpstr>
      <vt:lpstr>Galileo’s Law of Transformation of Velocities</vt:lpstr>
      <vt:lpstr>Inertial Reference Frames</vt:lpstr>
      <vt:lpstr>Sample problem: How long does it take an automobile traveling in the left lane at 60.0km/h to pull alongside a car traveling in the right lane at 40.0 km/h if the cars’ front bumpers are initially 100 m apart? </vt:lpstr>
      <vt:lpstr>Sample problem: A pilot of an airplane notes that the compass indicates a heading due north. The airplane’s speed relative to the air is 150 km/h. If there is a wind of 30.0 km/h toward the east, find the velocity of the airplane relative to the ground.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Motion</dc:title>
  <dc:creator>ORS User</dc:creator>
  <cp:lastModifiedBy>BETSY HONDORF</cp:lastModifiedBy>
  <cp:revision>15</cp:revision>
  <dcterms:created xsi:type="dcterms:W3CDTF">2012-08-28T18:16:39Z</dcterms:created>
  <dcterms:modified xsi:type="dcterms:W3CDTF">2015-08-19T14:00:28Z</dcterms:modified>
</cp:coreProperties>
</file>