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notesSlides/notesSlide6.xml" ContentType="application/vnd.openxmlformats-officedocument.presentationml.notesSlide+xml"/>
  <Override PartName="/ppt/ink/ink6.xml" ContentType="application/inkml+xml"/>
  <Override PartName="/ppt/notesSlides/notesSlide7.xml" ContentType="application/vnd.openxmlformats-officedocument.presentationml.notesSlide+xml"/>
  <Override PartName="/ppt/ink/ink7.xml" ContentType="application/inkml+xml"/>
  <Override PartName="/ppt/notesSlides/notesSlide8.xml" ContentType="application/vnd.openxmlformats-officedocument.presentationml.notesSlide+xml"/>
  <Override PartName="/ppt/ink/ink8.xml" ContentType="application/inkml+xml"/>
  <Override PartName="/ppt/notesSlides/notesSlide9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82" r:id="rId1"/>
  </p:sldMasterIdLst>
  <p:notesMasterIdLst>
    <p:notesMasterId r:id="rId12"/>
  </p:notesMasterIdLst>
  <p:handoutMasterIdLst>
    <p:handoutMasterId r:id="rId13"/>
  </p:handoutMasterIdLst>
  <p:sldIdLst>
    <p:sldId id="513" r:id="rId2"/>
    <p:sldId id="495" r:id="rId3"/>
    <p:sldId id="496" r:id="rId4"/>
    <p:sldId id="501" r:id="rId5"/>
    <p:sldId id="511" r:id="rId6"/>
    <p:sldId id="512" r:id="rId7"/>
    <p:sldId id="502" r:id="rId8"/>
    <p:sldId id="503" r:id="rId9"/>
    <p:sldId id="506" r:id="rId10"/>
    <p:sldId id="507" r:id="rId11"/>
  </p:sldIdLst>
  <p:sldSz cx="9144000" cy="6858000" type="screen4x3"/>
  <p:notesSz cx="7010400" cy="92964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6" autoAdjust="0"/>
    <p:restoredTop sz="94316" autoAdjust="0"/>
  </p:normalViewPr>
  <p:slideViewPr>
    <p:cSldViewPr>
      <p:cViewPr varScale="1">
        <p:scale>
          <a:sx n="70" d="100"/>
          <a:sy n="70" d="100"/>
        </p:scale>
        <p:origin x="14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4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E78DBA1-4837-40A1-AEA6-8104C791DBE8}" type="datetime1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26" tIns="44064" rIns="88126" bIns="440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99405980-03C7-44B5-AD32-BA0B981B9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03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26:29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9673 12974 33 0,'0'0'33'16,"0"0"0"-16,0 0-6 15,0 0-10-15,0 0-4 0,33 39-3 16,-31-20-2 0,9 25-1-16,-13 0-2 0,4 17-1 15,-12-1 2-15,7 9-3 16,-5-4 1-16,4-2-2 16,-2-11 0-16,8-10-1 15,2-9 1-15,8-12-1 16,-12-21-1-16,27 19 1 15,-27-19 0-15,32-4 0 16,-32 4 0-16,35-5-1 0,-18 1 1 16,3 0-2-16,1 0 1 15,0 2-3 1,8 2-1-16,-6-15-3 16,18 21-12-16,-10-24-18 0,3 1-1 15,-1-4-1-15,-2-4 1 16</inkml:trace>
  <inkml:trace contextRef="#ctx0" brushRef="#br0" timeOffset="237.3373">10311 13091 68 0,'0'0'38'15,"4"29"-1"-15,-2 4 2 16,-8-3-29-16,16 22-3 15,-10-6 0-15,8 14-3 16,-5-3 0-16,7-3-3 16,-2-4 0-16,-2-12-3 15,3-5-1-15,-11-16-3 16,20 6-15-16,-18-23-17 16,9-33-1-16,-13 3 0 15,-1-15 0-15</inkml:trace>
  <inkml:trace contextRef="#ctx0" brushRef="#br0" timeOffset="581.095">10267 12890 24 0,'37'-21'32'0,"3"-2"1"0,12 7 1 15,-4 18-17-15,-7-8-4 16,13 26-3-16,-29-1-2 15,-4 23-2-15,-25 2-2 16,-5 6-1-16,-22 0 0 16,-6 2-1-16,-5-8 1 93,-3 2-1-93,1-12 0 0,11-3 1 0,8-8-1 0,15-2 1 0,12-4-1 0,18 3 1 0,11-9-1 0,17 3 1 0,8-3 2 0,9 2-3 0,-1-1 2 16,3-1-2-16,-11-3 0 0,-5 2-2 16,-9-1-2-16,-19-14-10 15,-4 10-29-15,-19-5 0 16,18-2-1-16,-18 2 1 16</inkml:trace>
  <inkml:trace contextRef="#ctx0" brushRef="#br0" timeOffset="4894.6891">9679 15564 23 0,'0'0'29'0,"0"0"2"16,-16-21-8-16,16 21-3 15,0 0-4-15,0 0-3 16,0 0-3-16,0 0-2 15,-4 40-2-15,10 12-1 16,-10 3 0-16,4 22-2 16,-2 4 1-16,2 7-3 0,0-4 1 15,0-1-1-15,0-18-2 16,4-15 1-16,-2-16-2 16,-2-34 0-1,0 0-4-15,0-17-3 16,8-4-12-16,-16-29-15 0,0-2-1 15,-3-11 0-15,-1-2 2 16</inkml:trace>
  <inkml:trace contextRef="#ctx0" brushRef="#br0" timeOffset="5254.6564">9544 15558 41 0,'7'-44'33'0,"20"7"-1"15,6 5-9-15,0-10-9 0,23 24-4 16,-12-3-3-16,6 27-1 15,-11 4-2-15,-4 22 0 16,-20 8-1 0,-7 20 0-16,-20-1 0 0,-3 10-1 15,-12-7 1-15,2-5-3 16,-4-11 1-16,8-11-1 16,3-8 1-16,18-27-1 15,-8 19 0-15,8-19 1 16,26 6 0-16,-5-2 1 15,-2 1 0-15,6 11 0 16,-4 3 1-16,4 13 0 16,-5 9-1-16,1-1 0 0,-6 4-1 15,3 2 0 1,-7-6-2-16,-1-3 0 16,1-3-3-16,-11-34-3 15,18 44-10-15,-18-44-21 0,0 0-1 16,0 0 0-16,19-26 0 15</inkml:trace>
  <inkml:trace contextRef="#ctx0" brushRef="#br0" timeOffset="5660.9295">10251 15809 73 0,'29'-29'39'0,"-29"29"-2"16,22-23-6-1,-5 31-21-15,-17-8-3 16,19 6-2-16,-19-6 0 16,27 6-2-16,-27-6-1 0,37 2 0 15,-18-10-1-15,2-6 1 16,-3-5-2-16,-3-4 1 16,-5 0-1-16,-8-2 1 15,-8 6-1-15,-8 2 0 16,-7 7 0-16,-8 16 0 15,-3 7 1-15,-7 20-1 16,2 13 0-16,3 17 0 16,1 8 1-16,15 6-1 15,11 2 1-15,16-3 0 16,16-7-1-16,20-13 1 16,15-21 0-16,13-16 0 15,8-21-1-15,-2-19-1 0,2-10-1 16,-12-23-5-16,11 1-33 15,-30-5 0-15,-8 8-2 16,-17 2 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26:42.3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9420 5770 15 0,'0'0'26'0,"0"0"2"15,0 0-11-15,0 0-2 16,0 0-2-16,19-6 0 15,-19 6-4-15,0 0-1 16,0 0-2-16,10 29-1 16,-10-29-1-16,21 26 0 0,-1-18-1 15,18 4 0-15,5-7-1 16,18 1 0-16,13-4 0 16,16 2 0-16,11-2-1 15,14 2 1-15,16-4-1 16,20 0 0-16,21-2 0 15,17-2 1-15,15-6-1 16,26 1 0-16,9-5 0 16,19 3 1-16,1-3-1 15,3 3 0-15,-4-1 0 16,-3 5 0-16,-10-1 0 16,-14 4 0 62,-16 0-1-78,-19 4 1 0,-20 0-1 0,-28 2 0 0,-28 4 0 0,-29-2-1 0,-30 9-4 0,-38-13-11 0,-23 0-20 0,0 0 0 15,-48 14-1-15,2-12 0 0</inkml:trace>
  <inkml:trace contextRef="#ctx0" brushRef="#br0" timeOffset="1186.6719">17909 5773 30 0,'0'0'24'15,"0"0"-4"-15,0 0-2 16,-2-19-3-16,19 21-1 16,-17-2-3-16,54-6-2 0,-7-1-3 15,34 9 0-15,17-12-1 16,39 8 0-16,23-6-1 15,43 10 0 1,22-2 0-16,34 10-1 0,18-2-1 16,24 9 1-16,6 0-1 15,7 2 0-15,-9-3-1 16,-14-1-1-16,-26-4 1 16,-28-5 0-16,-42-8 0 15,-31-2 1-15,-41-7-1 16,-28-1 1-16,-34-3 0 15,-18 2 0-15,-22-6-1 0,-21 19 1 16,15-29-1-16,-15 29-1 16,0 0 0-1,-19-19 0-15,19 19-1 16,-27 3-1-16,27-3-1 16,-21 14-5-16,21-14-27 0,-8 23-2 15,8-23 0-15,-27 13-1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28:15.4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22127 1431 29 0,'0'0'27'0,"0"0"-2"16,0 0-4-16,0 0-3 16,0 0-5-16,0 0-2 15,0 0-3-15,0 0-1 16,0 0-3-16,0 0 1 15,0 0-1-15,0 0 0 0,0 0 0 16,0 0-1-16,0 0 0 16,0 0 0-16,0 0-1 15,0 0 0 1,-13-18-1-16,13 18 0 0,0 0 1 16,0 0-1-16,-18-23 0 15,18 23 1-15,-13-17-1 16,13 17 0 62,-10-17 1-78,10 17-2 0,-8-21 1 0,8 21 0 0,0-29-1 0,0 29 1 0,6-27-1 0,-6 27 0 0,10-33 0 0,-10 33 2 0,13-26-2 0,-13 26 0 16,14-23 1-1,-14 23-1-15,17-21 0 16,-17 21 0-16,27-14 1 15,-27 14-2-15,33-11 1 0,-16 5 1 16,3 6-1-16,-3 0 0 16,2 0 1-16,1 2 1 15,-3 0-2-15,-17-2 0 16,33 11 1-16,-16-5 1 16,2 0-2-16,3-8 2 15,1 4-2-15,2-2-1 16,4-6 2-16,0 0-1 0,2 0 1 15,-1-1-3 1,1-1 3-16,-4-2-2 16,-2 3 2-16,-5-5-1 15,-3 10 0-15,-17 2 0 16,23-15 0-16,-23 15 0 0,0 0 0 16,19-23 0-16,-19 23-1 15,0 0 0-15,0 0-2 16,18-15 0-16,-18 15-4 15,0 0-4-15,-21 9-29 16,21-9 0-16,-27 16-1 16,5-9 2-16</inkml:trace>
  <inkml:trace contextRef="#ctx0" brushRef="#br0" timeOffset="680.1119">22492 1208 42 0,'-22'2'33'16,"22"-2"-1"-16,0 0-8 15,-17-11-5-15,17 11-7 16,0 0-1-16,0 0-5 16,0 0-1-16,0 0-2 15,0 0 0-15,6 23 0 16,-6-23-1-16,15 24 0 16,-15-24-1-16,23 37 1 15,-9-16 0-15,3 6 0 16,-1-4-2-16,-1 8 1 0,1-3 0 15,-3 3 0-15,-5 0 0 16,0 1 1-16,-10-1-1 16,-2 2 1-1,-6-5 0-15,-1 1 0 0,-7-6 0 16,-1 0 0-16,-2-4 0 16,-2-3-1-16,-1-7 0 15,-1-1 0-15,0-6-1 16,4-4 1-16,0 2 0 15,0-4 0-15,3-2-1 16,18 6 0-16,-27-3-1 16,27 3 0-16,-17-6-2 31,17 6-2-31,0 0-3 0,-23-14-24 0,23 14-10 0,0 0 1 16,0 0-1-16</inkml:trace>
  <inkml:trace contextRef="#ctx0" brushRef="#br0" timeOffset="1922.8477">22823 1605 1 0,'0'0'16'16,"0"0"-1"-16,0 0 0 15,0 0 0-15,0 0-1 16,0 0 0-16,0 0 1 16,0 0 1-16,0 0-3 15,2-17 0-15,-2 17-3 16,0 0-1-16,0 0-4 16,0 0 0-16,0 0-2 15,0 0 0-15,0 0 0 16,0 0 0-16,0 0-1 15,0 0 1-15,24 0-1 16,-24 0 0-16,0 0 0 16,19-12-1-16,-19 12 0 0,19-21 0 15,-19 21 0-15,17-17 0 16,-17 17 0-16,10-19 1 16,-10 19-1-16,0 0 1 15,-25-4-1-15,6 14 1 16,-4 3 0-16,-4 4-1 15,-2 12 0-15,2 0 1 16,2 3-1-16,5 3 0 16,9 1 0-16,3-5 0 15,10 0 0-15,10-6 0 16,7-12 0-16,8-5 0 16,8-4 0-16,1-4 0 15,7-4 0-15,1-2 0 0,-4-3-1 16,-3-3 1-16,-4 0-1 15,-4 5 0-15,-8 3 0 16,-4-4 0-16,-17 8-1 16,20-7-1-16,-20 7-2 15,0 0-5-15,0 0-33 16,-10 17 0-16,10-17-1 16,0 0 0-16</inkml:trace>
  <inkml:trace contextRef="#ctx0" brushRef="#br0" timeOffset="66972.8565">19246 8284 27 0,'0'0'33'0,"-20"2"2"15,20-2 1-15,0 0-19 16,0 0-1-16,48-6-3 15,-26-7-1-15,36 13-4 16,-4-12-1-16,30 11-2 16,5-7 0-16,23 4-2 15,8-2-1-15,11 1-2 16,4-1 0-16,-10-2-1 16,-9 6-1-16,-22-5-1 15,-11 8-4-15,-36-10-7 0,-7 7-24 16,-40 2-2-1,-17 8 1-15,-20-1-1 16</inkml:trace>
  <inkml:trace contextRef="#ctx0" brushRef="#br0" timeOffset="67222.8784">19508 8294 71 0,'-21'7'42'0,"21"-7"-2"15,0 0 3-15,34 14-27 16,22-4-7-16,8-9-3 0,21 7-2 16,5-4 0-1,17 0-3-15,1-6 0 16,3 0 0-16,-6-2-1 16,-11 0-1-16,-11-1 0 0,-23-3-3 15,-12 16-6-15,-48-8-32 16,0 0 0-16,0 0-1 15,-33 9 1-15</inkml:trace>
  <inkml:trace contextRef="#ctx0" brushRef="#br0" timeOffset="72918.4852">20877 12151 18 0,'0'0'33'16,"0"0"1"-16,0 0 0 0,0 0-15 15,0 0-8-15,49-7-1 16,-11-11-4-16,28 13 1 16,1-9-3-16,24 10-1 15,11 0 0-15,12 4-1 16,2-1 0-16,1-3-2 15,-3 2-1-15,-10-4 0 16,-7 2-1-16,-20-7-2 16,-6 9-4-16,-36-17-14 15,-12 11-14-15,-23 8-1 16,0 0 1-16,0 0-1 16</inkml:trace>
  <inkml:trace contextRef="#ctx0" brushRef="#br0" timeOffset="73222.7419">21020 12186 37 0,'-27'0'35'16,"27"0"-1"-16,0 0 3 15,0 0-28-15,33 2 1 16,-2-6-3-16,34 13 1 16,3-10-2-16,36 4-2 15,10-5-1-15,13 4-1 16,0-4-1-16,-1 2 0 16,-13-1 1-16,-16 1-3 15,-14 13-7-15,-35-2-29 16,-21-3-1-16,-27-8 0 15,0 0 1-15</inkml:trace>
  <inkml:trace contextRef="#ctx0" brushRef="#br0" timeOffset="96597.5413">19207 14488 40 0,'0'0'33'15,"-33"5"2"-15,33-5-8 16,0 0-11-16,-33 14-3 15,35 3-4-15,-2-17 1 0,-13 25-4 16,13-25 1-16,2 33-4 16,-2-33 1-1,34 13-3-15,1-17 1 16,10-4 1-16,3-9-2 0,10-4 2 16,1-10-3-16,5-3 2 15,-4-10-2-15,-4-2 2 16,-8-12-3-16,-4-1 2 15,-5-1-1-15,-8 3 0 16,-12 5 1-16,-9 4-1 16,-16 13 1-16,-13 9-1 15,-18 16 2-15,-15 16-1 16,-14 11 0-16,-9 19 1 16,-8 16 0-16,2 12-1 15,2 12 2-15,12 11-2 16,11-1 2-16,19 6-2 15,16-6 1-15,23-9-2 0,25-17 1 16,23-13-1-16,15-16 0 16,18-14 1-16,10-7-2 15,9-16 1-15,-2-9 1 16,-5-4-1-16,-16 1 0 16,-13 9 0-16,-14-6-2 15,-16 3-2-15,-3 10-3 16,-29-15-31-16,13 9-5 15,-9-11 1-15,6-8-2 16</inkml:trace>
  <inkml:trace contextRef="#ctx0" brushRef="#br0" timeOffset="97503.7073">20123 13741 36 0,'0'0'32'16,"-19"-3"0"-1,19 3-9-15,0 0-6 0,0 0-5 16,0 0-3-16,19-16-3 16,8 14-1-16,-2-7-2 15,20 5 0-15,1-8 0 16,14 3 0-16,-2-3-1 15,3 3 0-15,-9-1-1 16,-5 1 1-16,-13 1-1 16,-16 6 0-16,-18 2 0 15,-39 6 1-15,-11 3-1 0,-14 5 1 16,-11-1-1 0,0 2 0-16,0 1 1 15,13-3-2-15,16-5 1 16,19-8-1-16,27 0 0 0,0 0-2 15,30 0-3-15,-30 0-31 16,47-8-2-16,-18 6-1 16,-4-3 0-16</inkml:trace>
  <inkml:trace contextRef="#ctx0" brushRef="#br0" timeOffset="100395.2335">21165 13250 23 0,'0'0'33'0,"-12"-21"2"16,12 21 0-16,-35 10-16 15,-13-8-4-15,17 32-3 0,-28-1 0 16,12 24-4-16,-13 1-2 94,18 15-1-94,1-4-1 0,24 6-2 0,15-6 1 0,21-6-2 0,24-19-2 0,21-9 2 0,15-20-1 0,13-13 0 0,10-17 0 0,5-14 0 0,-7-13 1 15,-6-14-1-15,-20-5 3 16,-15-6-2-16,-24-1 0 16,-21 1 1-16,-24 2 0 78,-21 9 0-78,-19 5-1 0,-14 16 0 0,-11 16-1 0,-14 17 1 0,-1 19 2 0,-1 27-2 0,8 18-1 0,20 15 1 0,12 11-1 15,24 2-1-15,25-4-2 0,28-22-3 16,33-9-8-16,11-43-27 16,15-30-2-16,-2-31 1 15,-2-24 1-15</inkml:trace>
  <inkml:trace contextRef="#ctx0" brushRef="#br0" timeOffset="107912.3905">21321 13302 1 0,'2'19'0'16,"-23"-21"16"-16,21 2 0 0,2 18-9 15,-2-18 2-15,0 0 2 16,0 0 0-16,0 0 3 16,5-20-1-16,-5 20 2 15,14-24-3 1,3 16 0-16,-15-15-2 0,-2 23-1 16,14-38-1-16,-14 38 0 15,0-41 0-15,0 41-1 16,-25-36 0-16,3 28-2 15,-18-1 1-15,-5 14-2 79,-12 5 0-79,-1 15-1 0,-4 9-1 0,0 16-1 0,4 13 2 0,12 8-2 0,11 6 0 0,20-2 0 0,17 2-1 0,25-10 0 15,17-12 1-15,22-8-1 16,13-23-1-16,14-10 2 0,7-16-1 15,4-13 0-15,-6-10 0 16,-9-14 0-16,-8-12 1 16,-15-13-1-16,-14-3 0 15,-16-8 1-15,-14-1-1 16,-19 3 1-16,-22 2 0 16,-16 15 0-16,-26 16-1 15,-22 23 1-15,-23 18 0 16,-12 22 0-16,-2 20 1 0,9 18-2 15,18 8 1 1,16 6-1-16,29 0-1 16,26-12-2-16,42 4-3 15,9-25-36-15,27-9-1 0,1-25 0 16,3-12-1-16</inkml:trace>
  <inkml:trace contextRef="#ctx0" brushRef="#br0" timeOffset="120995.8154">11019 15957 24 0,'-21'11'32'0,"21"-11"1"16,0 0 0-16,-19-5-17 15,19 5-5-15,5-25-3 0,-5 25-1 16,18-46-1-16,-3 17 0 15,-5-9-2-15,9 3 1 16,-5-9-1-16,13-2 0 16,-4-8-1-16,10-1 0 15,1-11-1-15,11-5 0 16,7-3-1-16,9-3 1 16,11-4 0-16,9 6-1 15,9-1 1-15,9 5-1 16,7 0 0-16,8 7 1 15,7-1-1-15,8 2 1 16,3 0-1-16,7 3 2 16,-6 3-2-16,0 7 2 0,-10 9-2 15,-7 13 1 1,-18 5 0-16,-13 9-2 16,-15 10 1-16,-15 4-2 15,-6 6 1-15,-7-6-2 0,-1 2-2 16,-9-13-5-16,20 9-30 15,-24-6-3-15,-1 0 1 16,-27 8-1-16</inkml:trace>
  <inkml:trace contextRef="#ctx0" brushRef="#br0" timeOffset="122099.6743">14624 14309 38 0,'0'0'28'16,"0"0"-5"-16,0 0-2 15,0 0-4-15,0 0-2 16,21 0-4 0,-21 0-1-16,0 0-1 0,0 0-2 15,0 0 0-15,0 0-1 16,10 25-1-16,-10-25-1 15,12 19 0-15,-9-1-1 16,9 7 1-16,-4 3-1 16,1 9-1-16,1 3 2 15,0 10-3-15,1 2 1 16,1 5 0-16,-1-3-1 16,3 2 0-16,1-1 1 0,6 3-1 15,1-3 0 1,3 3 0-16,0-4 1 15,6 3-1-15,1-3 1 16,7 0-1-16,2-1-1 0,7 3 1 16,4 0 0-16,8-3 0 15,5 1-1-15,10-2 1 16,6 0 0-16,6-3-2 16,4-1 2-16,0-5-1 15,1-3 1-15,8-8-3 16,1-1 3-16,1-6-2 15,0-8 2-15,0-3-1 16,-1-7 0-16,-5-3 0 16,-7-4 0-16,-12 0 0 15,-11 0 1-15,-12-2-2 16,-12 4 1-16,-9-2-1 16,-8 4 0-16,-8-8-1 0,1 8-2 15,-18-4-7-15,17-8-32 16,-17 8-1-16,-29 8 0 15,6-2 0-15</inkml:trace>
  <inkml:trace contextRef="#ctx0" brushRef="#br0" timeOffset="124272.1351">12084 14313 31 0,'9'-23'34'16,"-9"23"1"-16,24 25 2 15,-26 11-18-15,17 53-6 16,-19-1-4-16,18 38-2 15,-14 9-2-15,11 24-2 16,-5 6-3-16,4-15-4 16,9 1-13-16,-2-34-19 0,-5-15-1 15,1-20-1-15,-1-30 0 16</inkml:trace>
  <inkml:trace contextRef="#ctx0" brushRef="#br0" timeOffset="124835.0011">15309 14756 56 0,'0'0'37'16,"11"58"-1"-16,-11 3-3 16,10 46-21-16,-20 10-5 15,18 41-2-15,-16 14-2 16,10 18-3-16,0 8-4 16,-8-22-15-16,5-5-17 0,2-29-2 15,1-33 0-15,4-22 1 16</inkml:trace>
  <inkml:trace contextRef="#ctx0" brushRef="#br0" timeOffset="126473.7427">21101 13795 18 0,'-48'12'30'16,"30"-5"2"62,-1-5-9-78,-10-13-5 0,29 11-4 0,-25-4-2 0,25 4-3 0,0 0-1 0,0 0-3 0,41 4-1 0,7-4-3 0,19-8 0 0,16-5 0 0,18-1-1 16,3-3 0-16,-4 0 1 15,-15-1-1-15,-27 3 2 16,-35 13-1-16,-42 4 1 16,-35 11 0-16,-39 5 1 15,-17 7 0-15,-13-6-1 16,11 4 0-16,12-6 0 16,30-7-1-16,35-8-2 0,35-2-5 15,56-35-30 1,6 16-2-16,15 0 0 15,4 7-1-15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31:08.13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3233 4254 1 0,'-24'-15'22'15,"-26"-20"7"-15,0 10-10 16,-6 16-3-16,-15 1-2 16,-3 18-3-16,-20 1-2 15,-2 29-3-15,-22 7-1 16,-4 35 1-16,-20 16 0 15,7 42 2-15,-6 21 0 16,25 46-1-16,10 10 1 16,42 21-2-16,30-4-1 15,53-4-3-15,45-21-1 16,34-34-2-16,39-37 0 0,23-54-1 16,27-38 2-16,19-42-1 15,10-35 1-15,4-34 0 16,-9-33 1-16,-7-17 0 15,-17-31 1-15,-11-19-1 16,-28-13 0-16,-26-16 0 16,-30-7-1-16,-32-10 0 15,-33 4 1-15,-29 11-1 16,-38 20 0-16,-38 22 0 16,-28 28-3-16,-40 22-10 15,-20 43-24-15,-8 38-1 16,-7 17-1-16,2 27 0 15</inkml:trace>
  <inkml:trace contextRef="#ctx0" brushRef="#br0" timeOffset="4270.9226">17978 1879 40 0,'20'-26'35'0,"-20"26"1"16,17 3-10-16,-17-3-5 16,0 0-5-16,-27 25-4 15,25 16-3-15,-19-5-2 16,7 20-3-16,-3 1 0 15,9 5-1-15,0-5 0 16,18 1-1-16,7-6-1 16,14-12 0-16,10-11 0 15,13-12 0-15,4-15-1 16,3-14-1-16,-1-7 0 16,-8-12-1-16,-2-1-2 0,-19-14-3 15,10 19-13-15,-28-25-20 16,-11 0 0-1,-8-5 1-15,-9-7 0 16</inkml:trace>
  <inkml:trace contextRef="#ctx0" brushRef="#br0" timeOffset="4475.4083">17996 1480 84 0,'-25'-9'40'15,"1"-1"1"-15,7 6 0 16,-2-1-33-16,19 5-3 16,0 0-2-16,0 0-3 15,-6 17-3-15,6-17-8 16,0 0-29-16,6 27 0 16,-6-27-1-16,2 31 0 0</inkml:trace>
  <inkml:trace contextRef="#ctx0" brushRef="#br0" timeOffset="41923.3657">2152 8819 22 0,'0'0'26'15,"0"0"-5"-15,0 0-2 16,0 0 0-16,0 0-5 16,0 0-3-16,0 0-2 15,0 0-2-15,0 0-1 16,16-26-2-16,-16 26-1 15,19-22 0-15,-19 22 0 16,23-30 0-16,-23 30 0 0,23-35 0 16,-23 35 0-16,16-32 1 15,-16 32-1-15,-2-29 0 16,2 29 0-16,-39-6 0 16,5 18-1-16,-18 5 0 15,-1 14 0-15,-6 5 0 16,-1 8-1-16,4 0-1 15,8 2 1-15,9 0 0 16,18-3-1-16,15-13 1 16,8-3-1-16,-2-27 0 15,35 29 1-15,-8-25-1 16,6-2 0-16,1-8 0 16,-5-4 0-16,-6 1 0 0,-23 9 0 93,25-6 1-93,-25 6-1 0,-27 17 0 0,0 6 1 0,-5 6-1 0,1 5 0 0,-2 7 1 0,8-1 0 0,8 2 0 0,17-3 0 0,9-3 0 0,16-9 0 16,12-6 0-16,11-13 0 16,4-4-1-16,4-8-1 15,2-6-1 63,-8-13-3-78,2 12-3 0,-25-16-32 0,2 2-1 0,-10 4 0 0,-5-2 0 0</inkml:trace>
  <inkml:trace contextRef="#ctx0" brushRef="#br0" timeOffset="42188.9951">2550 9109 54 0,'17'0'38'16,"-17"0"1"-16,0 0 0 0,29-2-28 15,-29 2-2-15,27-21-4 16,-10 10-1-16,5 1-3 15,5 2-2-15,-4-5-2 16,8 13-5-16,-31 0-20 16,27-19-11-16,-27 19-1 15,29-10 1-15</inkml:trace>
  <inkml:trace contextRef="#ctx0" brushRef="#br0" timeOffset="42751.0899">3290 8829 17 0,'18'-15'34'0,"9"5"1"15,-8-7 0-15,-9-8-18 16,24 19-2-16,-26-19-3 16,19 17-2-16,-27-7-1 15,0 15-3-15,0 0 0 16,-19-11-2-16,-14 13 0 16,-6 11-1-16,-7-2-2 15,-2 11 1-15,-4-1-2 16,8 2 1-16,3 2-1 15,14-2 1-15,12-4-2 0,15-19 2 16,5 27-1-16,17-22-1 16,8-3 1-16,5-4 0 15,4-3 0-15,-1-1 0 16,-7 0 0-16,-4 2 0 16,-27 4 0-16,12 18 0 15,-33 1 1-15,-8 15-1 16,-8-1 1-16,-2 7-1 15,5 4 0-15,3 0 1 16,11-3-1-16,13-9 0 16,14-7 1-16,15-7-1 15,7-7 1-15,5-7-1 16,1-2 0-16,-2-4 0 0,2-2-2 16,-8-6-2-16,3 18-3 15,-30-8-24-15,26-13-10 16,-26 13-1-16,30-8 1 15</inkml:trace>
  <inkml:trace contextRef="#ctx0" brushRef="#br0" timeOffset="43157.3631">3668 9111 63 0,'0'0'41'0,"0"0"0"0,0 0 0 94,-2-21-27-94,2 21-5 0,0 0-4 0,8 25-1 0,-8-25-1 0,-6 34-1 0,-1-13-1 0,3 1 1 0,-2-1-2 0,2 2 1 0,2 0 0 0,2-2-1 16,6-2 1-16,-6-19-1 15,17 27 0-15,-17-27 1 16,27 19 0-16,-5-9 0 16,-5-3 0-16,8 3-1 15,0-8 1-15,6 0 0 16,0 0-1-16,4 0 0 0,-3-2 0 16,1-2 0-16,2-2 0 15,-8 0-1-15,-4 4-2 16,-23 0-4-1,44-15-35-15,-44 15-1 0,0 0 0 16,-13-20-2-16</inkml:trace>
  <inkml:trace contextRef="#ctx0" brushRef="#br0" timeOffset="44478.7783">4471 8923 26 0,'0'0'35'0,"0"0"2"16,-12 19-8-16,12-19-8 15,0 0-7-15,0 0-3 16,41-8-4-16,-16-1-2 15,17 7-1-15,-3-8-1 16,7 5-1-16,-3-5-1 16,-3 0-1-16,-5 9-1 15,-14-7-3-15,4 19-8 16,-25-11-26-16,0 0-1 16,0 0 1-16,0 0-1 15</inkml:trace>
  <inkml:trace contextRef="#ctx0" brushRef="#br0" timeOffset="45626.9817">5233 8712 23 0,'17'-8'33'0,"-17"8"0"78,-6-21-9-78,6 21-4 0,0 0-4 0,0 0-4 0,0 0-3 0,0 0-2 0,0 0 0 0,-9 23-2 0,-7-6-1 0,7 14-1 0,-9 2 0 16,3 3-1-16,-3-1-1 15,3 5 0-15,3-7-1 16,5-5 0 93,1-6-1-109,6-22-1 0,0 28-5 0,0-28-15 0,0-19-17 0,10 2-1 0,1-8 1 0,3-4-1 0</inkml:trace>
  <inkml:trace contextRef="#ctx0" brushRef="#br0" timeOffset="45970.7181">5265 8656 53 0,'0'0'39'0,"0"0"0"15,0 0 2-15,18 23-30 16,-18-23-2-16,4 33-3 16,0-12-1-16,11 12-1 15,0 1-2-15,7 5 0 16,5-1 0-16,3-2-1 15,1-3-1-15,0-2 1 16,-2-1 0-16,-4-5-1 0,-5-4 0 16,-3-5 0-16,-17-16 0 15,8 21 0-15,-8-21 1 16,-24 17-1 0,1-19 0-16,-8 2 1 0,-5 0 0 15,-7-2-1-15,-1-2 1 16,2 1 0-16,3-3-1 94,6 4 0-94,8 0-2 0,4-8 0 0,21 10-1 0,-19-9-5 0,19 9-13 0,19 9-20 0,-19-9 0 0,19-7-1 0,-19 7 1 0</inkml:trace>
  <inkml:trace contextRef="#ctx0" brushRef="#br0" timeOffset="46514.9993">5742 8839 13 0,'8'-20'33'15,"-8"20"3"-15,0 0 0 16,2-26-13-16,15 29-6 16,-17-3-3-16,0 0-3 0,-2-19-2 15,2 19-2-15,0 0 0 16,15 19-3-16,-15-19 1 15,6 37-3-15,0-12 0 16,2 9 0-16,-1 1-1 16,3 3 1-16,0 4-2 15,3-5 2-15,3-1-3 16,1-9 2-16,2-4 0 16,2-11 0-16,1-10-1 15,-1-4 0-15,0-16 1 16,-2-5-1-16,-3-7 0 15,-3-9 0-15,-3 1 0 16,-2-4 0-16,-2 1 0 16,-3-3 0-16,3 6 0 15,-2 3-1-15,2 5 1 16,-2 7-2-16,3 5 0 16,-7 18-2-16,18-19-3 0,-18 19-15 15,0 0-21-15,0 0 1 16,0 0 0-16,17 19 1 15</inkml:trace>
  <inkml:trace contextRef="#ctx0" brushRef="#br0" timeOffset="46878.1688">6295 9051 44 0,'0'0'39'0,"0"0"0"0,0 0 0 16,0 0-20-1,22 8-6-15,-22-8-5 16,0 19-2-16,0-19-3 15,5 43 0-15,-1-15-1 0,0 5-1 16,0 0-1-16,2-1 1 16,-2-1-1-16,1-8 0 15,-1 2-1-15,-4-25-2 16,12 25-1-16,-12-25-6 16,0 0-14-16,17-19-17 15,-17-3 1-15,-2-8-1 16,0-3 1-16</inkml:trace>
  <inkml:trace contextRef="#ctx0" brushRef="#br0" timeOffset="47237.5609">6317 9046 41 0,'7'-33'38'16,"-7"33"1"-16,29-31 0 0,-9 3-21 16,16 28-5-16,-18-14-4 15,16 20-2-15,-11-2-3 16,4 11 0-16,-7 4-2 15,-5 10 0-15,-5 0-1 16,-10 5-1-16,-4 3 0 16,-8-5 0-16,1-1 0 15,-5-6-1-15,1-2 1 16,15-23-1-16,-25 27 1 16,25-27 0-16,0 0 2 15,-4 17-1-15,4-17 1 16,23 4 1-16,-23-4-1 15,35 4 0-15,-14-2 0 0,4 2 0 16,0 3-1-16,0 7 0 16,0-3 0-16,2 1-1 15,-1-5 0-15,-5 5-1 16,8 1-3-16,-29-13-9 16,42-2-29-16,-23-5-1 15,-19 7-1-15,27-16 1 16</inkml:trace>
  <inkml:trace contextRef="#ctx0" brushRef="#br0" timeOffset="47596.9802">7086 8959 55 0,'-6'-23'38'0,"6"23"1"15,0 0 0-15,14-23-26 16,3 23-6-16,-17 0 0 0,37-7-2 15,-16-1 0 79,12 4-3-94,2-2-1 0,5 1-2 0,5 1-1 0,-5-4-3 0,10 16-6 0,-25-8-28 0,4-2-1 0,-11 0 0 0,-18 2 0 0</inkml:trace>
  <inkml:trace contextRef="#ctx0" brushRef="#br0" timeOffset="47784.4631">7152 9048 78 0,'0'0'41'0,"31"15"0"16,-10-13-2-1,-2-14-30-15,16 7-5 16,-2 1-5-16,1-10-5 0,20 3-33 15,-13 1-1-15,-2-1-1 16,-1-1 1-16</inkml:trace>
  <inkml:trace contextRef="#ctx0" brushRef="#br0" timeOffset="48096.987">7744 8812 90 0,'-15'17'42'0,"-3"8"1"16,3 13-1-16,-5-5-34 15,19 11-3-15,-1-4-1 0,13 2-2 16,10-5-1-16,16-8 0 16,7-12 0-16,10-11-1 15,2-10 1-15,6-11-1 16,-8-7 0-16,0-10 0 15,-11-7 1-15,-15-5-1 16,-14-2 1-16,-16 2-1 16,-11 2 1-16,-14 0-1 15,-6 3-1-15,-10 1-4 16,12 13-29-16,-17-2-9 16,0 12-2-16,0 3 1 15</inkml:trace>
  <inkml:trace contextRef="#ctx0" brushRef="#br0" timeOffset="52690.8075">2114 10298 1 0,'0'0'8'16,"0"0"-1"-16,0 0-3 0,0 0 2 15,17-2 1-15,-17 2 3 16,0 0 3-16,0 0 1 16,0 0 0-16,0 0 0 15,0 0 0-15,0 0-4 16,0 0-1-16,18 2-3 15,-18-2-2-15,0 0 0 16,13-19 1-16,-13 19 1 16,17-23 0-16,-17 23 0 0,18-25 1 15,-18 25-1-15,17-27 0 16,-17 27-1 0,12-34 0-16,-12 34-2 15,0-25 0 63,0 25 0-78,-31-14-1 0,2 20 1 0,-15 4-2 0,-5 13 1 0,-3 6-1 0,0 5 0 0,-2 3-1 0,10 1 0 0,7-2 1 0,18-1-1 0,15-6 0 16,14-6 0-16,9-12 0 16,12-7 0-16,5-6 0 15,-1-4 0-15,0 2 0 16,-8 1 0-16,-27 3 0 15,19 7 0-15,-30 11 1 16,-15 12-1-16,-10 7 0 0,-3 3 1 16,-1 6-1-16,3 2 1 15,6 0-1-15,12-2 1 16,9-6-1-16,14-3 0 16,8-3 2-16,7-3-1 15,6-6-1-15,4-8 0 16,2-5 0-16,0-9-1 15,2-3-1-15,-6-13-3 16,13 9-9-16,-13-17-27 16,-2-6 0-16,-6 0-1 15,1-1 1-15</inkml:trace>
  <inkml:trace contextRef="#ctx0" brushRef="#br0" timeOffset="53203.9942">2640 10459 41 0,'0'0'37'0,"0"0"1"16,0 0 0-16,14 29-22 16,-14-29-3-16,0 0-5 0,25-11-2 15,-2 11-2-15,-6-6-1 16,9-2-1-1,-3 3-1-15,0-1 0 16,-4 0-1-16,-19 6-3 0,29 0-2 16,-31-17-8-16,19 11-26 15,-17 6-1-15,0 0 0 16,12-21 0-16</inkml:trace>
  <inkml:trace contextRef="#ctx0" brushRef="#br0" timeOffset="54471.3433">3312 10181 38 0,'0'0'37'16,"19"-9"0"-16,-19 9-10 16,0 0-6-16,17 4-6 15,-17-4-3-15,0 0-4 16,0 0-1-16,12 32-2 16,-14-13-1-16,4 12-1 15,-6 7 0-15,2 12-1 16,-4-2 0-16,2 4-1 15,1 0 0-15,1-4 0 0,2-2-1 16,-2-6 1-16,4-5-1 16,-2-10 1-16,2-4 0 15,-1-2 0 1,-1-19-1-16,6 27 1 0,-6-27-1 16,0 0 0-16,29 9 1 15,-10-11-1-15,5-3 0 16,3-3 0-16,5-2 0 15,-1 5 0-15,4-5 0 16,-4 4 1-16,-4 2-2 16,-2-3-1-16,-2 9-3 15,-11-23-16-15,5 17-21 16,-17 4-1-16,27-14 0 16,-27 14 0-16</inkml:trace>
  <inkml:trace contextRef="#ctx0" brushRef="#br0" timeOffset="55392.6934">4210 10139 13 0,'0'0'33'16,"22"-15"2"-16,-22 15-1 15,11-31-11-15,7 31-8 16,-30-21-2-16,12 21-3 15,0 0-2-15,0 0-2 16,-33-19-1-16,33 19-1 16,-40 19 0-16,17 0-2 15,-6 0 0-15,4 8-1 0,1 2 0 16,9 5-1-16,3-1 0 16,7-4 1-16,5-4-1 15,0-25 0-15,21 30 0 16,-4-28 1-16,4-5-1 15,3-11 0-15,-1-11 0 16,0-4-2-16,-2-1 1 16,-6-7-1-16,3-1 0 15,-9 0 0-15,-1 1 0 16,-6 3 0-16,0 5 1 16,-4-4 1-16,0 10-1 15,2 6 2-15,0 17 0 16,-2-17 0-16,2 17 1 0,0 0 0 15,-7 17 1-15,8 12 0 16,-6-4-1-16,3 9 1 16,-2-1-1-16,4 5 0 15,-2-1-1-15,6-3 0 16,2-5-2-16,-3-4 1 16,7-4-2-16,-10-21-3 15,17 21-3-15,-17-21-20 16,14-21-13-16,-14 21 0 15,17-33-1-15</inkml:trace>
  <inkml:trace contextRef="#ctx0" brushRef="#br0" timeOffset="55611.4323">4438 10053 52 0,'0'0'40'0,"0"0"1"0,12 19 0 16,-3 10-24-16,-9-29-5 15,-7 34-4-15,5-9-3 16,9 6-2-16,3-6-1 16,3 0-1-16,9-10 0 15,1-5-1-15,4-5-1 16,-2-14-2-16,8 1-5 16,-24-21-28-16,9 1-5 15,-7-11-1-15,-3 3 0 0</inkml:trace>
  <inkml:trace contextRef="#ctx0" brushRef="#br0" timeOffset="55752.0626">4569 9874 42 0,'0'0'37'0,"-19"-5"0"16,19 5-1-16,-2 17-19 16,2-17-15-16,0 0-30 15,-8 17-7-15,8-17-1 16,8 21-1-16</inkml:trace>
  <inkml:trace contextRef="#ctx0" brushRef="#br0" timeOffset="56095.8356">4911 10007 76 0,'17'0'42'16,"-17"0"0"-16,-4 17-1 15,-2 8-31-15,-17-2-4 16,0 19-1-16,-16 6-2 16,-1 17 0-16,-6 4-1 15,-3 8 0-15,1-2-1 0,4 0 0 16,1-4-1-16,9-10 0 15,1-9 0 1,10-14 0-16,7-5-1 16,16-33-1-16,-17 27-1 0,17-27-2 15,0 0-7-15,0 0-30 16,0 0 0-16,12-35-1 16,3 18 1-16</inkml:trace>
  <inkml:trace contextRef="#ctx0" brushRef="#br0" timeOffset="56618.6315">4853 10505 72 0,'19'-11'41'0,"-19"11"1"0,0 0 0 16,-4 27-31-16,-17-21-3 15,4 19-2-15,-10-2-3 16,3 11 0-16,3 1-2 16,4-1 0-16,1 1 0 15,13-1 0-15,1-5-1 16,11-4 0-16,-9-25-1 16,35 15 0-16,-10-17 0 15,-2-9-1-15,6-6-1 16,-6-16-2-16,4-5 0 15,-9-20-2-15,7 4 1 16,-16-13-1-16,9 6 2 16,-12-8 2-16,3 7 2 0,-3 9 2 15,-4 5 2-15,4 19 2 16,-12 0 2 0,6 29 0-16,0 0-1 15,0 0 0-15,-6 31-2 0,6 7 0 16,-6 2-1-16,6 12 0 15,-2 8-2-15,2 1 1 16,2-3-1-16,0-3 0 16,0-7 0-16,4-9-2 15,0-7 0-15,-2-13-2 16,-4-19-2-16,0 0-6 16,29 4-30-16,-29-4-3 15,7-25 1-15,-3-2-1 16</inkml:trace>
  <inkml:trace contextRef="#ctx0" brushRef="#br0" timeOffset="56908.2964">5179 10298 75 0,'0'0'42'15,"25"-4"0"-15,-25 4-5 16,21 16-23-16,-31 3-5 15,8 23-3-15,-7 4-1 16,3 10-2-16,-2 1 0 0,4 5-1 16,1-5-1-16,6-7 0 15,5-4-1-15,6-13 0 16,5-6 0-16,2-12 0 16,4-11-1-16,2-8 0 15,0-4-1-15,-4-3-1 16,4-4-3-16,-11-18-5 15,15 8-31-15,-22-13-1 16,-3 1 0-16,-10-5-1 16</inkml:trace>
  <inkml:trace contextRef="#ctx0" brushRef="#br0" timeOffset="57095.8031">5132 10482 59 0,'-17'6'39'16,"17"-6"1"-1,0 0 0-15,10 23-25 16,-10-23-6-16,19-9-4 0,-2-1-2 16,6 2-3-16,4 6-4 15,-9-21-13-15,5 16-22 16,-4-1-2-16,-19 8 1 16,25-15-1-16</inkml:trace>
  <inkml:trace contextRef="#ctx0" brushRef="#br0" timeOffset="59125.4236">5815 10317 48 0,'0'0'34'15,"0"0"2"-15,0 0-12 16,0 0-11-16,45 14-2 16,-28-26-1-16,21 16-4 15,-11-11-1-15,8 8-1 0,-4-2-3 16,-4-5-2-16,-2 6-3 16,-15-17-9-16,7 5-23 15,-17 12-2 1,0 0 0-16,0 0 1 0</inkml:trace>
  <inkml:trace contextRef="#ctx0" brushRef="#br0" timeOffset="59656.7">6380 10239 37 0,'20'-12'36'0,"-20"12"0"16,0 0-8-16,17 0-8 16,-17 0-6-16,0 0-4 15,0 0-2-15,12 21-2 0,-12-21-2 16,3 37 0-16,-6-8-1 15,3 9-1-15,-4 2 0 16,0 4 0-16,0-1-1 16,0-1 0-16,4-2-1 15,4-5 1-15,4-7-1 16,3-7 1-16,-11-21-1 16,37 25 0-16,-14-23 1 15,2-7-2-15,4-3 0 16,-4-9-2-16,6 3-2 15,-17-24-6-15,20 7-27 16,-20-7-2-16,-8 3-1 16,-5-5 1-16</inkml:trace>
  <inkml:trace contextRef="#ctx0" brushRef="#br0" timeOffset="59859.8345">6440 10043 53 0,'0'0'36'0,"0"0"0"15,0 0 0-15,0 0-26 16,0 0-8-16,0 0-11 16,0 0-25-16,0 0-2 15,0 0 0-15,19 33 0 0</inkml:trace>
  <inkml:trace contextRef="#ctx0" brushRef="#br0" timeOffset="60219.3931">6826 10170 63 0,'0'0'40'0,"17"4"0"0,-17-4 0 15,0 17-27-15,8 14-4 16,-12-8-3-16,6 21-2 16,-6 4-1-16,2 9-1 15,0-3 0-15,0 2-1 16,0-12 0-16,4-6-1 15,0-5 0-15,2-14 0 16,-4-19-2-16,0 0 0 16,23-4-3-16,-25-27-2 15,2 31-6-15,4-65-17 16,-8 21-10-16,-1-4-1 16,-3 0 1-16</inkml:trace>
  <inkml:trace contextRef="#ctx0" brushRef="#br0" timeOffset="60611.1229">6822 10156 44 0,'17'-17'35'16,"-1"-2"0"0,-3-6-9-16,24 21-8 0,-20-15-4 15,28 25-3-15,-20-12-2 16,17 19-1-16,-15-7-2 16,8 15-1-16,-12 4-2 15,-6 8 0-15,-9-1-2 16,-12 7 1-16,-9-1-2 15,-5 0 1-15,-7-5-1 16,-4 2 1-16,0-9-1 16,1-1 0-16,2-5 0 0,7-3 0 15,2-4 0 1,17-13 1-16,-16 21-1 16,16-21 1-16,12 18 0 0,5-15 0 15,3 3 0-15,9 0 0 16,3 2 0-16,1 1 0 15,0 1 0-15,-4-2-1 16,-2 7 0-16,-4-2 0 16,-2 3 0-16,-21-16-2 15,23 25 0-15,-23-25-5 16,27 21-10-16,-27-21-25 16,20-8 0-16,-20 8-1 15,19-29 1-15</inkml:trace>
  <inkml:trace contextRef="#ctx0" brushRef="#br0" timeOffset="60906.9415">7540 10258 53 0,'0'0'39'0,"0"0"1"16,0 0 0-16,19-10-21 15,-19 10-10-15,23-3-2 16,-2-1-3-16,0-4-2 16,6 2 0-16,4 4-1 0,0-1-2 15,4 3 0-15,-4-4-3 16,3 9-2-16,-16-16-11 15,1 15-23-15,-19-4 0 16,0 0 0-16,-2 19 1 16</inkml:trace>
  <inkml:trace contextRef="#ctx0" brushRef="#br0" timeOffset="61094.4351">7592 10410 59 0,'0'0'39'15,"-6"21"0"-15,6-21 0 16,9-21-25-16,22 21-5 0,-6-12-4 16,8 6-2-16,2-3-3 15,0-1-5-15,13 16-13 16,-10-14-22-16,-1-3 1 16,-4-5 0-16,2-1-1 15</inkml:trace>
  <inkml:trace contextRef="#ctx0" brushRef="#br0" timeOffset="61438.2031">8242 10126 94 0,'0'23'41'0,"-14"0"1"0,3 27-13 15,-9-16-20-15,24 22-2 16,-6 1-2-16,16 7-2 15,9-9 0-15,10-7-2 16,11-9 0-16,8-16 0 16,6-14-1-16,-2-22 1 15,-2-12-1-15,-2-16 1 16,-13-8 0-16,-7-5-1 16,-12-4 1-16,-13 5-1 15,-11-3 0-15,-9 10 0 16,-10 2 0-16,-8 4-1 15,0 11 0-15,-7 0-2 0,5 16-3 16,-19 1-36-16,17 4-1 16,-2 3 0-16,5 3-2 15</inkml:trace>
  <inkml:trace contextRef="#ctx0" brushRef="#br0" timeOffset="64203.2097">1792 11747 23 0,'0'0'24'0,"0"0"-1"16,11-23-4-16,-11 23-6 0,23-24-3 15,-17 7-2-15,13 11-1 16,-13-15 2-16,12 19-1 16,-16-17 1-16,-2 19-1 15,5-21 0-15,-5 21-1 16,0 0-1-16,0 0-1 15,-27-17-3-15,6 23 1 16,-14 7-2-16,-5 16 1 16,-8 3-1-16,-2 9 0 15,-3 3 0-15,7 2 0 16,8-6-1-16,13 0 0 16,13-7 0-16,18-10 0 15,11-11 0-15,12-7-1 0,6-3 1 16,-2-6-1-16,-3 1 1 15,-5-1-1-15,-25 4 2 16,0 0-1-16,-5 25 0 16,-22 0 1-16,-8 5 0 15,-6 9 1-15,3 3 0 16,9 8-2-16,4-4 1 16,17-6 0-16,12-7 0 15,13-6-1-15,10-10 1 16,12-4-1-16,1-7 0 15,1-10 0-15,1-4-1 16,-7-9-1-16,4 11-3 16,-26-18-11-16,8 12-23 0,-21 12-1 15,16-21 0-15,-16 21 1 16</inkml:trace>
  <inkml:trace contextRef="#ctx0" brushRef="#br0" timeOffset="64861.8255">2345 12092 28 0,'0'0'33'16,"0"0"4"-16,-2-25-5 15,2 25-12-15,-29-2-5 16,29 2-4-16,-54 23-3 16,27 4-1-16,-15 2-1 0,9 11-3 15,-2-2 1-15,16 4-3 16,2-3 1-16,15-5-2 16,10-9 1-16,9-9-1 15,8-14 0-15,8-8 0 16,2-17-1-16,-1-12 1 15,1-5-1-15,-4-12 0 16,-4-2 0-16,-6-9 0 16,-4 0-1-16,-5-2 1 15,-6 7 1-15,-2 8 0 16,-6 8 1-16,0 9 0 16,-2 7 0-16,4 26 1 0,0 0-1 15,0 0 1-15,-6 40 0 16,6 2 0-16,0 6 0 15,2 13 0-15,-2 1-1 16,4-3 0-16,0-1 1 16,0-5-3-16,1-8 1 15,-1-22-3-15,6 2-1 16,-10-25-9-16,19-6-27 16,-19 6-1-16,16-31 0 15,-7 0 0-15</inkml:trace>
  <inkml:trace contextRef="#ctx0" brushRef="#br0" timeOffset="65127.4639">2638 11810 46 0,'22'-17'38'0,"-22"17"1"16,7 21 0-16,11 17-23 15,-32-17-5-15,18 31-2 16,-14-6-4-16,12 13 0 15,-2-5-1-15,6 4-3 16,2-10 1-16,5-6-1 16,1-11 0-16,3-8-1 15,3-8 1-15,-3-13-3 16,2-6 0-16,-5-15-3 16,7 9-4-16,-19-19-26 0,9 4-5 15,-3-7-1-15,-4-3 0 16</inkml:trace>
  <inkml:trace contextRef="#ctx0" brushRef="#br0" timeOffset="65283.7248">2637 12034 56 0,'0'0'36'15,"0"0"1"-15,27 14-1 16,5-10-28-16,-12-10-4 15,5-4-9-15,17 1-25 16,-11 5-7-16,-6-4 1 0,4 4-1 16</inkml:trace>
  <inkml:trace contextRef="#ctx0" brushRef="#br0" timeOffset="65611.8671">3182 12023 40 0,'-13'23'39'0,"13"-23"-2"16,0 0 2-16,31 2-18 16,-2 3-11-16,-29-5-3 15,48-7-3-15,-21 5-1 16,2-4-5-16,4 14-8 16,-12-10-29-16,-21 2 1 15,21 2-2-15,-21-2 1 16</inkml:trace>
  <inkml:trace contextRef="#ctx0" brushRef="#br0" timeOffset="66563.688">3775 11741 36 0,'0'0'36'0,"0"0"1"16,13-25-10-16,-13 25-5 15,0 0-5-15,17 21-5 0,-17-21-3 16,10 19-2-16,-10-19-3 16,4 46 0-16,-4-13 0 15,10 9-2-15,-7 0 0 16,1 4 0-16,2-2-1 16,-2-5-1-16,6-3 1 15,-5-7 0-15,3-4-1 16,-6-8 1-16,-2-17-1 15,-2 23 0-15,2-23 0 16,0 0 1-16,-4 17-1 16,4-17-1-16,0 0 1 15,19-5 0-15,-19 5 1 16,31-12-2-16,-11 4 1 16,7-1 0-16,0 1 0 15,2 2 0-15,-1 3 0 16,1 1-1-16,0 2-1 15,-6 0-1-15,6 7-3 0,-29-7-6 16,45-9-28-16,-45 9-2 16,0 0 1-16,21 11-1 15</inkml:trace>
  <inkml:trace contextRef="#ctx0" brushRef="#br0" timeOffset="67143.3218">4567 12036 18 0,'23'-13'34'15,"-23"13"2"-15,0 0-1 16,24-6-13-16,-44-6-5 15,20 12-4-15,-23 12-3 16,23-12-2-16,-38 27-2 16,14-6-2-16,-1 2-1 15,2 6-1-15,2 1 1 0,7 5-3 16,3-1 1-16,9-3-1 16,6-2 1-16,11-8-1 15,5-11 1 1,7-12-1-16,7-8-2 0,-1-9 2 15,2-10-1-15,-1-7 0 16,-3-6-1-16,-8-12 1 16,-1 4-1-16,-9-8 0 15,-5 3 1-15,-4-1-1 16,-2 6 2-16,-4 6 0 16,0 6 0-16,0 9 1 15,0 8 0-15,2 21 1 16,0 0 0-16,0 0 0 15,-8 31 0-15,10-5 0 16,-4 9 1-16,4 7-1 16,-2 4-1-16,4 2 1 15,0 0-2-15,2-4 1 0,1-3-1 16,-1-7 0-16,4-5-1 16,-2-10-2-16,9-4-3 15,-17-15-13-15,17-15-22 16,-17 15 0-16,31-29-1 15,-15 4 1-15</inkml:trace>
  <inkml:trace contextRef="#ctx0" brushRef="#br0" timeOffset="67346.4683">4961 11979 62 0,'0'0'40'0,"9"25"1"15,-7-4 0-15,-2-21-29 16,-4 44-3-16,4-19-3 0,12 7-2 15,-2-1-1-15,5-4-1 16,4-6-2-16,5-10 0 16,4-7-2-16,-1-13-3 15,12 3-6-15,-14-19-30 16,-2-8 0-16,-7-7-2 16,-5-10 3-16</inkml:trace>
  <inkml:trace contextRef="#ctx0" brushRef="#br0" timeOffset="67487.0776">5042 11710 46 0,'0'0'36'0,"-21"8"0"0,21-8-2 16,-4 21-24-16,4-21-40 16,0 0-5-16,0 0 0 15,17 15-1-15</inkml:trace>
  <inkml:trace contextRef="#ctx0" brushRef="#br0" timeOffset="68049.6129">5464 11990 26 0,'0'0'36'16,"0"0"0"-16,0 0 1 15,2 21-14-15,-2-21-8 16,0 0-5-16,0 0-3 16,21 23-2-16,-1-25-2 15,12 4 0-15,3-6-1 0,2 2-1 16,-3-1-1-16,-5-3-1 15,-2 4-3-15,-27 2-5 16,29-19-28 0,-29 19-3-16,-23 2 1 0,23-2-1 15</inkml:trace>
  <inkml:trace contextRef="#ctx0" brushRef="#br0" timeOffset="69923.699">6184 11839 6 0,'0'0'32'16,"0"0"0"-16,17-12 1 15,-17 12-11-15,0 0-4 0,0 0-4 16,-6 44-4-16,-7-25-2 16,13 20-1-16,-12-5-2 15,14 7-2-15,-2-5-1 16,10 2 0 0,3-7-1-16,8-8 1 0,4-10-2 15,4-7 1-15,0-8-1 16,0-3-1-16,2-5-2 15,-14-13-4-15,16 17-13 16,-17-15-19-16,-11-8 2 16,-1 1-2-16,-6-9 1 15</inkml:trace>
  <inkml:trace contextRef="#ctx0" brushRef="#br0" timeOffset="70095.5767">6209 11582 37 0,'0'0'31'0,"-12"-20"-1"15,12 20 0-15,0 0-34 16,19 10-24-16,3 3-2 16,-22-13-1-16,23 23 0 15</inkml:trace>
  <inkml:trace contextRef="#ctx0" brushRef="#br0" timeOffset="70451.7072">6587 11676 70 0,'0'0'39'0,"15"21"0"16,-11 9-1-16,-14-12-28 15,18 22-4-15,-10 4-1 16,2 12-1-16,-2 1-1 0,6 1-1 16,-2-6-2-1,6-8 1-15,-2-8 0 16,-1-7-1-16,5-10-1 15,-10-19 0-15,17 4-2 0,-17-4-1 16,18-27-5-16,-26-9-8 16,10 7-22-16,-8-6-2 15,-4-3 2 1,-1 0-1-16</inkml:trace>
  <inkml:trace contextRef="#ctx0" brushRef="#br0" timeOffset="70876.4753">6558 11626 23 0,'0'0'35'0,"31"-33"3"16,-8 18-2-16,10 13-12 15,-18-21-8-15,26 25-5 16,-14-8-3-16,15 16-2 0,-5-9-1 16,5 15-1-16,-7 1-2 15,-1 8 0 1,-8 4-1-16,-5 7 1 15,-12 1-2-15,-9-3 1 0,-13 3-1 16,-8-3 1-16,-6-1-1 16,-2-6 1-16,2-6-1 15,2-10 0-15,5-1 0 16,20-10 0-16,-23 8 1 16,23-8-1-16,0 0 0 15,0 0 0-15,0 0 1 16,0 0-1-16,0 0 1 15,25 21 0-15,-25-21 0 0,37 30 0 16,-14-11 0-16,6-3 0 16,0-3 0-16,2 1-1 15,-2-5 0 1,0-1-2-16,-2-4 0 0,-8-10-3 16,8 16-9-16,-27-10-28 15,31-20 1-15,-31 20-1 16,23-25 1-16</inkml:trace>
  <inkml:trace contextRef="#ctx0" brushRef="#br0" timeOffset="71376.5022">7424 11865 51 0,'0'0'39'0,"0"0"0"15,0 0 1-15,-31 12-22 16,21 15-6-16,-22-14-5 16,8 14-2-16,-3 0-2 15,6 6-1-15,4-3-1 16,7 1 0-16,10-6-1 16,8-8 0-16,11-5 0 15,8-14-2-15,10-6 1 16,1-13-1-16,3-6 0 0,-4-15-2 15,1-2 0-15,-11-18-1 16,2 1 0 0,-15-2 1-16,-1 5 1 15,-9-1 1-15,-4 5 2 0,-2 8 0 16,-4 4 3-16,4 21 1 16,2 21 0-16,0 0 1 15,-21-16 0-15,21 16-1 16,-10 35 0-16,10-1-1 15,-5 7 0-15,5 9 0 16,-4 3-1-16,4 3 0 16,2-1-1-16,2 1 0 15,-3-4-1-15,3-6 0 16,0-6-1-16,0-15-1 16,4-6-2-16,-8-19-3 15,27 14-9-15,-27-14-26 16,21-23 1-16,-9 0-1 0,3-8 2 15</inkml:trace>
  <inkml:trace contextRef="#ctx0" brushRef="#br0" timeOffset="71689.6257">7821 11509 62 0,'0'0'39'16,"0"0"1"-16,12 25 1 15,5 11-28-15,-28-13-3 16,14 23-3-16,-10-2-2 16,9 8-1-16,-4 0-2 15,4 2 0-15,0-3-1 0,3-5 1 16,3-5-2-16,4-7 1 16,-1-5 0-16,7-6-1 15,1-4-1-15,4-11 1 16,2-1-2-16,0-8 0 15,6-1-2-15,-10-18-4 16,16 19-15-16,-22-22-18 16,-3-6-1-16,-8-8 1 15,-2-3 1-15</inkml:trace>
  <inkml:trace contextRef="#ctx0" brushRef="#br0" timeOffset="71845.9055">7808 11777 53 0,'0'0'35'0,"38"-2"-1"15,-17-11-1-15,8 9-35 16,2 6-28-16,-4-17-3 16,10 15 0-16,-8-12-2 15</inkml:trace>
  <inkml:trace contextRef="#ctx0" brushRef="#br0" timeOffset="72158.4023">8344 11683 64 0,'0'0'39'0,"2"21"1"16,-2-21-1-16,52 10-29 15,-35-18-2-15,18 10-3 16,-6-8-1-16,4 8-2 16,-4-6-1-16,0 1-2 15,-4 3-1-15,-25 0-5 0,40 9-13 16,-40-9-20-16,0 0 0 15,0 0-1-15,-29 21 2 16</inkml:trace>
  <inkml:trace contextRef="#ctx0" brushRef="#br0" timeOffset="72314.6632">8325 11881 52 0,'-2'29'36'15,"2"-29"2"-15,36 7-1 16,-1 1-24-16,-12-20-5 15,16 9-4-15,-3-3-5 16,-3-15-7-16,15 0-28 16,-11 9-1-16,-8-3-1 0,2 1 0 15</inkml:trace>
  <inkml:trace contextRef="#ctx0" brushRef="#br0" timeOffset="72665.7677">9019 11583 82 0,'0'0'42'16,"4"27"0"-16,-16 8-1 16,-13 3-32-16,10 24-3 15,-6-1-2-15,9 6 0 16,6 2-2-16,14-6 0 15,7-9-1-15,16-12 0 16,10-19 0-16,15-19-1 16,3-13 1-16,5-18-1 0,-2-13 0 15,-2-12 1-15,-12-10-1 16,-15-5 1-16,-20 0-1 16,-17 2 1-1,-17 3-2-15,-16 5 1 0,-11 7-2 16,-19 0-3-16,3 31-12 15,-11-8-26-15,3 16-1 16,1 5 0-16,5 6 1 16</inkml:trace>
  <inkml:trace contextRef="#ctx0" brushRef="#br0" timeOffset="75861.9915">1429 13202 49 0,'0'0'30'0,"0"0"-4"15,-6-17-4-15,6 17-5 16,0 0-4-16,0 0-1 0,0 0-3 16,0 0-1-16,-33 17-1 15,20 3-1-15,-14-5-1 16,6 12-1-16,-6 0-1 15,4 7-1-15,-2 1 2 16,5 9-3-16,7 0 0 16,3 2-1-16,4 0 1 15,4 0-1-15,6 0 2 16,4-6-2-16,4 1 0 16,7-9 0-16,6-9 0 15,4-2 1-15,2-5-1 16,-2-7 0-16,-2-5 0 15,-2 2 0-15,-8-8 0 0,-17 2 1 16,0 0-1-16,0 0 0 16,0 0 0-16,0 0-1 15,0 0-3-15,-10-19-3 16,10 19-8-16,0 0-27 16,0 0 0-16,-3-21 0 15,3 21 0-15</inkml:trace>
  <inkml:trace contextRef="#ctx0" brushRef="#br0" timeOffset="76719.2935">1848 13337 32 0,'23'-16'30'16,"-4"16"-5"-16,-19 0-3 15,37-13-2 1,-37-8-1-16,21 21-4 0,-25-21-3 15,4 21-2-15,0 0-2 16,0 0-2-16,-39-4-2 16,12 13-1-16,-9 1-2 15,-1 9 0-15,-1 0 0 16,5 3 0-16,2 1-1 16,8 0 0-16,7 0 1 15,11-4-1-15,5-19 1 16,15 27-1-16,2-20-1 15,5-1 0-15,-1-4 1 16,-2 0 1-16,-19-2-1 16,16 19-1-16,-26 0 1 15,-11 4 0-15,-8 8 2 0,-8 5-1 16,2 3 0 0,5 1-1-16,6-2 0 0,15-1 1 15,11-8 0 1,17-4-1-16,8-8 1 0,12-6 0 15,1-1-1-15,-1-4 1 16,-1-6-1-16,-7 0 0 16,-4 0-2-16,-27 0-2 15,37 2-8-15,-37-2-29 16,0 0 0-16,19-25-1 16,-19 25 1-16</inkml:trace>
  <inkml:trace contextRef="#ctx0" brushRef="#br0" timeOffset="77000.5811">2231 13651 43 0,'0'0'39'16,"33"-4"-1"-16,-12-1 1 15,5 5-20-15,-9-16-10 0,18 9-3 16,-10-3-3 0,0 0-5-16,8 18-16 15,-33-8-20-15,23-2-1 16,-23 2 0-16,0 0-1 0</inkml:trace>
  <inkml:trace contextRef="#ctx0" brushRef="#br0" timeOffset="77641.209">2716 13388 48 0,'0'0'38'16,"29"-13"-2"-16,-29 13-6 15,0 0-15-15,19 23-5 16,-19-23 0-16,-6 48-4 15,-2-17 0-15,10 9-4 16,-6 0 1-16,8 2-3 16,2-7 1-16,8 1 0 0,5-13-1 15,6-7 1-15,8-7-1 16,1-9 0-16,3-5-1 16,-4-15-2-1,3 5-2-15,-20-29-12 0,5 6-22 16,-11-5-1-16,-8-3 1 15,-6-3-1-15</inkml:trace>
  <inkml:trace contextRef="#ctx0" brushRef="#br0" timeOffset="77781.845">2768 13162 40 0,'0'0'32'16,"13"23"-3"-16,-13-23-10 15,0 0-46-15,23 4-3 16,-23-4 0-16,31 27-1 16</inkml:trace>
  <inkml:trace contextRef="#ctx0" brushRef="#br0" timeOffset="78104.4861">3231 13350 68 0,'0'0'40'16,"9"23"0"-16,-7-2 0 15,-4-2-29-15,4 16-5 0,-2-1-1 16,0 14-3-16,-4-2 1 15,6-1-2-15,-2-1 1 16,4-8-2-16,-2-9-2 16,2-8 0-16,-4-19-2 15,0 0-5-15,0 0-12 16,0 0-19-16,8-32-2 16,-24-1 2-16,3-7 0 15</inkml:trace>
  <inkml:trace contextRef="#ctx0" brushRef="#br0" timeOffset="78451.1323">3124 13310 31 0,'29'-19'34'0,"0"-6"2"15,14 6 0-15,15 11-21 16,-24-17-3-16,22 25 0 16,-23-10-3-16,10 22-1 15,-20-1-2-15,-4 14-1 16,-15 0-2-16,-8 8-2 15,-11-1 0-15,-7 1-1 16,-1 3 2-16,0 1-3 16,0-4 2-16,4-5-1 15,3-7 2-15,8 4-1 16,7-2 1-16,4 0-1 16,-3-23 0-16,18 29 1 0,-18-29-1 15,38 16 0-15,-15-9 0 16,4-5-1-16,0 2 0 15,0-4-1-15,-1 2-1 16,-7-6-3-16,6 14-5 16,-25-10-29-16,0 0-4 15,0 0 2-15,19-25-1 16</inkml:trace>
  <inkml:trace contextRef="#ctx0" brushRef="#br0" timeOffset="78812.6975">3836 12932 62 0,'4'-19'39'15,"-4"19"0"-15,0 0 0 16,0 0-29-16,41 29-3 15,-22-12-1-15,12 21-1 16,-4 1-1-16,6 8-1 16,-6 5-1-16,-2 8 0 15,-10-3 1-15,-1 8-2 16,-9-3 1-16,-3-5-1 16,-8-1 0-16,1-2-1 0,-5-10 1 15,0-6 0-15,-1-9-1 16,1-12 0-16,10-17 0 15,-21 18 0 1,21-18-1-16,-19-10-2 0,19 10-6 16,-22-12-33-16,22 12 0 15,-27-23 0-15,27 23-1 16</inkml:trace>
  <inkml:trace contextRef="#ctx0" brushRef="#br0" timeOffset="81096.9155">4621 13379 22 0,'0'0'20'15,"0"0"-1"-15,0 0-2 16,0 0-3-16,0 0-1 16,0 0-6-16,0 0 1 15,0 0-2-15,25-6 2 16,-25 6-1-16,0 0 1 15,2-17 1-15,-2 17-1 16,0 0-1-16,0 0-1 16,0-17 0-16,0 17-1 15,0 0-1-15,0 0-1 0,-33-4-1 16,14 11 1-16,-8 7 0 16,2 11-1-16,-6 4 0 15,2 3-2-15,2 1 2 16,10 3-2-16,5-5 1 15,12 0-2-15,10-10 1 16,-10-21 0-16,42 9-1 16,-13-14 1-16,0-11 0 15,2-11 0-15,0-3-1 0,-2-7 1 16,-4-3-2-16,-6-8 1 16,-3-2-1-16,-5-9 2 15,-1 5-2-15,-4-2 1 16,0 1-1-16,-5 1 2 15,1 2 0-15,-2 12 0 16,2 3 1-16,0 13 0 16,-2 24 0-16,2-20 0 15,-2 20 1-15,2 21 0 16,-2 8 0-16,0 8 0 16,0 9 0-16,0 9-1 15,0 5 0-15,2 1 1 16,-2-3-2-16,4-3 0 0,-2-5 2 15,4-4-3-15,-3-7 2 16,1-11-2-16,4-8-1 16,-8-20-4-1,17 15-2-15,-19-32-15 0,2 17-18 16,18-41 0-16,-5 11 0 16,5-9 1-16</inkml:trace>
  <inkml:trace contextRef="#ctx0" brushRef="#br0" timeOffset="81362.5457">5086 12986 38 0,'0'0'38'15,"19"-18"0"-15,-19 18 1 16,0 0-21-16,10 43-5 16,-25-17-3-1,13 24-2-15,-10-2-4 16,6 10 0-16,1-4-1 0,5 1-2 15,0-5 2-15,5-2-2 16,1-13 0-16,4-5-2 16,-10-30 0-16,23 23-2 15,-23-23 1-15,21-7-4 16,0 1-6-16,-25-25-19 16,14 10-9-16,-8-12 0 15,-2 3 1-15</inkml:trace>
  <inkml:trace contextRef="#ctx0" brushRef="#br0" timeOffset="81550.0631">5005 13231 46 0,'-23'21'38'0,"23"-21"0"16,17 14 1-16,-17-14-24 16,45 0-4-16,-20-6-2 15,17 6-4-15,-5-6-1 16,3 0-3-16,-5 8-4 15,-10-13-5-15,12 5-30 16,-37 6-2-16,21 2 1 16,-21-2-1-16</inkml:trace>
  <inkml:trace contextRef="#ctx0" brushRef="#br0" timeOffset="83188.0582">5900 13254 34 0,'0'0'35'0,"0"0"0"0,0 0-2 0,0 0-15 0,0 0-6 0,0 0-3 0,33 12-3 0,-33-12-2 15,42-2-1-15,-17 0-1 16,8 0-2-16,-2 0-1 15,0-2-1-15,2 6-4 16,-16-13-5-16,18 9-19 16,-35 2-8-16,23-14 1 15,-23 14 0-15</inkml:trace>
  <inkml:trace contextRef="#ctx0" brushRef="#br0" timeOffset="83359.9342">5885 13302 38 0,'17'12'33'0,"-17"-12"1"16,48 3-2-16,-5 1-21 15,-9-8-7-15,9-1-13 16,-10-5-21-16,13 10-3 16,-17-11 0-16,6 9-2 15</inkml:trace>
  <inkml:trace contextRef="#ctx0" brushRef="#br0" timeOffset="85222.4217">6760 13095 52 0,'0'0'32'0,"10"-19"-3"16,-10 19-5 0,0 0-6-16,19-10-6 15,-19 10-1-15,0 0-3 0,0 0-1 16,0 0-3-16,6 31 1 16,-6-2-2-16,0 3 0 15,-2 10 0-15,0 3-2 16,8 1 0-16,-10-2 1 15,8 2-1-15,-6-14 0 16,8 3 0-16,-4-8-1 16,5-4 1-16,-7-23-1 15,8 29 1-15,-8-29-1 0,0 0 0 16,23 1 0 0,-23-1 0-16,22-13 2 15,-22 13-2-15,30-17 1 16,-8 7 0-16,5 8 0 0,2-5-1 15,3 5 1-15,3 0-1 16,2 0-1-16,-5 6 1 16,3-4-3-16,-8 0-1 15,4 4-3-15,-31-4-14 16,35-14-21-16,-35 14 1 16,27-11 0-16,-27 11 0 15</inkml:trace>
  <inkml:trace contextRef="#ctx0" brushRef="#br0" timeOffset="85941.2126">7906 13285 27 0,'0'0'35'16,"21"-14"-1"-16,-21 14-2 15,0-21-12-15,0 21-5 16,0 0-3-16,0 0-2 16,-34 0-3-16,16 12-1 15,-15-3-2-15,4 11-1 16,-9 3 0-16,3 5-2 16,0 11 2-16,5 1-3 15,4 0 1-15,11 3 0 16,7-7 0-16,12-1-2 15,8-11 2-15,11-6-1 16,6-13-2-16,4-6 2 16,1-15 0-16,1-7-1 0,2-7 0 15,-8-7 1-15,-2-5-2 16,-8-6 1-16,-2-6-1 16,-5-7 1-16,-4 3-1 15,-6-1 2-15,-2 1-1 16,-6 6 1-16,0 6 1 15,0 10-1-15,-2 7 1 16,8 29 0-16,-21-21 0 16,21 21 1-16,-15 31-1 15,11-2 1-15,-2 5-1 16,6 8 2-16,-2 8-2 16,6 2 2-16,0 2 0 15,6-6-2-15,-3-2 1 0,5-6-2 16,-1-6 2-16,3-7-3 15,-2-4 1-15,-12-23-3 16,25 27-3 0,-25-27-6-16,23-9-28 0,-23 9-1 15,11-18-1-15,-1 1 2 16</inkml:trace>
  <inkml:trace contextRef="#ctx0" brushRef="#br0" timeOffset="86253.7295">8213 13187 49 0,'0'0'38'0,"0"0"1"15,0 0 1-15,0 0-22 16,0 0-6 0,-6 17-4-16,4 12-1 15,-6 0-3-15,10 7-2 0,-2-1 2 16,10 1-3-16,1-3 1 15,9 0-1-15,3-10 0 16,2 0-1-16,8-14 1 16,-6-5-2-16,2-2-1 15,-4-6 2-15,0-4-4 16,-6-9 1-16,-2 8-4 16,-15-22-5-16,6 12-29 15,-10-6 0-15,0-4 1 16,-2-8-2-16</inkml:trace>
  <inkml:trace contextRef="#ctx0" brushRef="#br0" timeOffset="86446.0388">8261 12863 76 0,'0'0'39'0,"-29"-15"1"16,29 15-1-16,0 0-33 15,-19-6-2-15,19 6-5 16,-2 19-11-16,2-19-26 16,-4 21-1-16,4-21-1 15,-10 27 1-15</inkml:trace>
  <inkml:trace contextRef="#ctx0" brushRef="#br0" timeOffset="95751.8916">3086 14587 9 0,'0'0'13'0,"0"0"3"16,0 0-1 62,0 0-1-78,17-9 1 0,-17 9-1 0,0 0 0 0,0 0-3 0,-17-2-1 0,-2-2-4 0,19 4 0 0,-33 10-1 0,15 1 0 0,-12 1-1 15,3 14-1-15,-10 3 1 0,6 13-2 16,-4 1 1-16,8 8-1 16,4-1 0-16,12 0 0 15,5-2-2 1,12-10 1-16,7-9-1 0,12-13 0 16,2-11 1-16,4-8-2 15,2-13 1-15,-2-5 0 16,-2-10 0-16,-2-5 0 15,-6-10 1-15,0-6-1 16,-9-2-1-16,1-1 0 16,-5-1 1-16,0 1-1 15,-5-3 0-15,-1 4 1 16,0 8-1-16,-4 8 1 0,0 5 1 16,1 8 0-16,-3 4 0 15,4 21 1 1,0 0 0-16,0 0 1 15,-18 37 0-15,18 1 0 0,-2 2 0 16,6 10-1-16,-2 6 1 16,4-1-1-16,4-5 0 15,-1-6-3-15,1-7 1 16,1-14-2-16,7-2-3 16,-18-21-3-16,25 8-13 15,-25-8-17-15,13-35 0 16,-7 12-1-16,-2-6 1 0</inkml:trace>
  <inkml:trace contextRef="#ctx0" brushRef="#br0" timeOffset="96048.7861">3308 14365 34 0,'17'-19'34'0,"-17"19"1"16,0 0 1-16,21 23-20 15,-21-23-5-15,-4 44-3 16,-5-15-1-16,13 13-2 16,-6-4 0-16,9 14-3 15,-3-6 0-15,10 0 0 0,1-8-1 16,6-7-1-16,5-10 1 16,4-6 0-16,-1-5-2 15,-2-20 0-15,4-3-1 16,-6-10-2-16,4 4-3 15,-15-20-7-15,9 11-23 16,-14-3-2-16,-5-2 1 16,-8 10 0-16</inkml:trace>
  <inkml:trace contextRef="#ctx0" brushRef="#br0" timeOffset="96220.6847">3371 14536 43 0,'0'17'35'15,"24"-10"-1"-15,3-3-7 16,0-15-19 0,23 9-1-16,-8-8-5 15,4-1-5-15,6 11-9 0,-13-4-21 16,-16-4 0-16,-2 12-2 16,-21-4 2-16</inkml:trace>
  <inkml:trace contextRef="#ctx0" brushRef="#br0" timeOffset="96623.1674">2779 15161 22 0,'0'0'36'15,"20"13"0"-15,1-11 0 16,21 10-16-16,-11-30-6 15,35 17-3-15,-5-17-3 16,26 9-2-16,-8-12-3 16,8 5 0-16,-12-1-2 15,-3 7-1-15,-15 3 0 0,-14-1-3 16,-8 14-6-16,-35-6-14 16,0 0-16-1,0 0 2-15,0 0-2 0,0 0 1 16</inkml:trace>
  <inkml:trace contextRef="#ctx0" brushRef="#br0" timeOffset="98503.9711">3192 15238 38 0,'0'0'32'0,"0"0"-3"15,0 0-8-15,0 0-5 16,0 0-4-16,19 2-1 16,-19-2-3-16,0 0 0 15,0 0-2-15,-2 26-1 16,2-26 0-16,-19 44-2 15,6-17 0-15,3 8-2 16,-5-3 1-16,3 5-1 0,4 1 0 16,-1-3 0-16,1-6 0 15,4-4-1-15,0-4 1 16,2-2 0 0,2-19 0-16,0 23-1 0,0-23 1 15,0 0-1-15,0 0 1 16,27 6-1-16,-27-6 0 15,33-2 1-15,-14-2-1 16,4 6 0-16,1 0 0 16,1 0 0-16,0-2-1 15,-2-2 0-15,4 0-1 16,-8-8-2-16,10 12-5 16,-17-25-12-16,5 13-18 15,-17 10-1-15,31-24 1 16,-31 24-1-16</inkml:trace>
  <inkml:trace contextRef="#ctx0" brushRef="#br0" timeOffset="100047.4555">4588 14913 15 0,'0'0'8'15,"0"0"-6"-15,0 0-6 16,0 0-11-16,0 0 10 16,0 0 5-16</inkml:trace>
  <inkml:trace contextRef="#ctx0" brushRef="#br0" timeOffset="100538.5524">4552 14938 13 0,'0'0'29'0,"0"0"-2"15,0 0-6-15,-23-5-1 16,23 5-4-16,0 0-4 15,0 0-2-15,0 0-1 16,0 0-2-16,0 0-1 16,21-4 0-16,-21 4-1 15,29-6-2-15,-8 2 0 0,12 0-1 16,0-1 0 0,3 1-1-16,1-4-1 15,-2 2 0-15,-3 2-2 16,-8-5-3-16,1 11-4 0,-25-2-16 15,0 0-13-15,0 0 0 16,-29-14 0-16</inkml:trace>
  <inkml:trace contextRef="#ctx0" brushRef="#br0" timeOffset="100728.6718">4567 14973 35 0,'-23'21'36'16,"23"-21"2"-16,0 0-1 0,0 0-18 15,33 4-7 1,-33-4-4-16,48-14-1 16,-17 5-4-16,4-1-2 15,-1 4-2-15,-7-7-5 0,12 7-29 16,-22 2-3-16,-17 4-1 16,18-5 0-16</inkml:trace>
  <inkml:trace contextRef="#ctx0" brushRef="#br0" timeOffset="102206.5543">6286 14484 24 0,'0'0'31'16,"21"-19"-7"-16,-21 19-4 16,0 0-4-16,0 0-2 0,2-18-3 15,-2 18-1-15,-31 16-2 16,12 3-1-16,-16-6-1 16,4 12-3-16,-9 2 2 15,9 8-3-15,-4 3 1 16,10 4-3-16,8-4 2 15,9-1-2-15,10-6 1 16,11-6 0-16,9-8-2 16,9-8 2-16,5-14-2 15,3-11 1-15,-1-5 0 16,-3-8-2-16,-4 1 1 16,-8-9-1-16,0 3-1 0,-13-12-1 15,1 3-1-15,-11-6 0 16,4 8-1-16,-10-9 2 15,6 10 1-15,-5 0 0 16,1 5 3-16,2 10 1 16,-6 6 3-16,8 19 1 15,0 0 1-15,0 0 1 16,-11 33-1-16,14 5 1 16,-8-5-2-16,9 13 1 15,-8-2-2-15,9 6-1 16,-3-4 0-16,8-6-2 15,0-5 1-15,3-8-2 16,3-6 0-16,-16-21-3 0,34 21-3 16,-34-21-5-16,37-14-27 15,-37 14-1-15,17-23 0 16,-11 4-1-16</inkml:trace>
  <inkml:trace contextRef="#ctx0" brushRef="#br0" timeOffset="102498.204">6594 14465 62 0,'18'-6'36'16,"-18"6"3"-16,0 0-9 0,25 27-18 15,-25-27-2-15,-2 34-4 16,-2-11 0-16,12 6-3 15,-4-2 0-15,5 2-2 16,5-4 0-16,3-6-1 16,6-6 1-16,4-9-1 15,8-8-2-15,-2-7 0 16,7-1-7-16,-22-22-11 16,3 9-19-16,-6-8 0 15,-7-5-1-15,-8-6 0 16</inkml:trace>
  <inkml:trace contextRef="#ctx0" brushRef="#br0" timeOffset="102642.99">6778 14265 59 0,'-29'8'37'16,"29"-8"-1"-16,-21 17 1 16,3-19-28-16,18 2-7 0,4 29-11 15,-4-29-26 1,-2 21-1-16,2-4-1 15,-6 0 0-15</inkml:trace>
  <inkml:trace contextRef="#ctx0" brushRef="#br0" timeOffset="103128.1847">5966 14992 29 0,'0'0'35'0,"0"0"2"16,7 17-1-16,-7-17-18 15,54 2-6-15,-15-11-1 16,32 9-2-16,-1-12-1 16,28 4-3-16,0-7-1 15,16 2-1-15,-2-3-1 16,-2 1 0-16,-10 3-1 16,-13 1-1-16,-14 3-2 15,-22-3-4-15,-1 15-27 16,-50-4-7-16,0 0 0 15,0 0-1-15</inkml:trace>
  <inkml:trace contextRef="#ctx0" brushRef="#br0" timeOffset="103737.5907">6162 15119 32 0,'0'0'35'0,"0"0"1"15,0-29-3 1,0 29-17-16,-34 8-3 0,16 16-4 16,-18-6-1-16,7 24-2 15,-8 2-2-15,8 14-1 16,2-1 0-16,10 5-1 15,11-5 0-15,14-1-1 16,9-10 0-16,14-6 0 16,4-11-1-16,3-12 0 15,3-5-2-15,-7-9-1 16,3 7-5-16,-37-10-17 0,29-19-13 16,-29 19-2-1,12-21 2-15,-12 21-2 16</inkml:trace>
  <inkml:trace contextRef="#ctx0" brushRef="#br0" timeOffset="104284.8048">6604 15195 22 0,'23'-19'34'15,"-23"19"1"-15,0 0 1 16,18-9-15-16,-18 9-9 0,0 0-2 16,-41-8-3-16,24 25-1 15,-18-5-2-15,2 9 0 16,-7 2-2-16,5 8 0 15,0-3-1-15,12 1 0 16,6-4-1-16,15-8 1 16,2-17-2-16,23 23 1 15,2-21-1-15,2-8 1 0,4-1 0 16,-4-3-1 0,-4 3 1-16,-23 7 0 15,23-2 1-15,-23 2 0 16,-15 28-1-16,-3-5 0 0,-7 6 1 15,-2 4-1-15,2 1 1 16,4 5 0-16,4-7-1 16,11-1 1-16,6-8 0 15,8 0 0-15,5-4-1 16,6-3 1-16,3-7-1 16,1-3 0-16,-2-2 0 15,0-8-2-15,4 2-2 16,-11-17-4-16,19 13-20 15,-18-11-12-15,0-2 1 16,-1-4 0-16</inkml:trace>
  <inkml:trace contextRef="#ctx0" brushRef="#br0" timeOffset="104474.5416">6774 15452 56 0,'0'0'36'0,"29"-3"1"16,-10-5-3-16,8 6-28 15,0-6-8-15,-27 8-30 16,35-11-2-16,-14 7-1 16,-21 4-1-16</inkml:trace>
  <inkml:trace contextRef="#ctx0" brushRef="#br0" timeOffset="104953.9035">7216 15266 41 0,'0'0'36'0,"0"0"1"16,17 0 1-1,2 18-21-15,-19-18-6 0,-6 23-3 16,6-23-2-16,-9 48-1 16,3-16-2-16,6 7-1 15,2-1 0-15,8-2-1 16,3-1 0-16,8-10-1 15,6-8 1-15,8-11-2 16,2-10 1-16,3-11-2 16,1-3-2-16,-12-24-8 15,15 0-25-15,-21-4-3 0,-8-4 1 16,-9-6 0 0</inkml:trace>
  <inkml:trace contextRef="#ctx0" brushRef="#br0" timeOffset="105110.1603">7300 15075 46 0,'0'0'33'15,"-5"17"0"-15,5-17-1 16,29 13-27-16,-29-13-14 16,27 8-22-16,-27-8-1 15,23-8-1-15,-23 8 0 0</inkml:trace>
  <inkml:trace contextRef="#ctx0" brushRef="#br0" timeOffset="105469.5603">7655 15050 37 0,'12'-18'37'0,"-12"18"2"15,0 0 0-15,0 0-15 16,0 0-11-16,0 0-5 16,0 0-1-16,6 27-3 15,-6-2-1-15,3 10-1 0,-1 1 0 16,4 4-1-16,-2 3-1 15,4-5 1-15,-2-4-2 16,-1-5 0-16,-5-29 0 16,6 21-2-16,-6-21-3 15,0 0-4-15,8-19-7 16,-20-6-22-16,10-4 0 16,-5-9-1-16,1 5 1 15</inkml:trace>
  <inkml:trace contextRef="#ctx0" brushRef="#br0" timeOffset="105829.1374">7700 15030 45 0,'19'-13'35'16,"0"-2"0"-16,1-3-8 15,18 18-11-15,-19-19-4 0,20 21-2 16,-16-10-2-16,8 16-1 16,-14-2-3-16,1 11 0 15,-14 0 0-15,-4 3-2 16,-12 3-1-16,-5 0 0 15,-7 2-1-15,-3-1 0 16,0-2 0-16,4-1 0 16,2-6 1-16,6 2-1 15,15-17 1-15,-18 29 0 16,18-29 0-16,4 25 1 16,-4-25 0-16,23 15-1 15,-5-7 0-15,1-2-1 0,6 0 0 16,0-3 1-16,2 3-2 15,-4-2 0-15,2-2 0 16,-7 0-3 0,3 11-4-16,-21-13-10 0,0 0-22 15,0 0-2-15,17-17 2 16,-17 17-1-16</inkml:trace>
  <inkml:trace contextRef="#ctx0" brushRef="#br0" timeOffset="106157.294">8174 14821 53 0,'0'0'38'15,"0"0"0"-15,17-21 2 0,3 35-26 16,-20-14-5-16,29 7-2 15,-29-7-2-15,40 33 0 16,-19-4-2-16,8 11 1 16,-5 6-2-16,3 8 0 15,-8 3 0-15,-2 7 0 16,-9-3 0-16,-6 6 0 16,-8-6-1-16,-4-3 0 15,-7-6-1-15,-6-12-1 0,2-3-1 16,-6-18-3-16,13 11-8 15,-9-24-30 1,0-4 2-16,-2-4-2 16,4-4 1-16</inkml:trace>
  <inkml:trace contextRef="#ctx0" brushRef="#br0" timeOffset="109456.3344">2187 16463 36 0,'0'0'30'0,"23"-19"-6"15,-23 19-4-15,6-19-5 16,-6 19-3-16,10-23-2 16,-10 23-1-16,9-25-1 15,-9 25-1-15,2-21-1 16,-2 21-1-16,-6-23 0 15,6 23-1-15,-15-17-1 16,15 17 0-16,-27-14 0 0,27 14-1 16,-35-6 0-1,14 8-2-15,-8 6 2 16,-6 5-1-16,1 1 0 16,-5 9 0-16,1 2 0 0,-1 6 0 15,0-5 0-15,7 9 0 16,7-6 0-16,9 9-1 15,5-2 0-15,9 5 0 16,4-1 1-16,3 4-1 16,5 6 0-16,2-4 1 15,-1 6-1-15,-1-6 1 16,3 6 0-16,-3-6 0 16,-2 4 0-16,-5-1-1 15,1 1 2-15,-4 2-2 16,-2-2 2-16,0 4-2 15,-7-1 0-15,-3 3 0 16,-1 0 0-16,-1-5 0 0,-3-1 0 16,-2 0 1-16,-3-2-1 15,-1-2 0-15,-2-9 0 16,0-5 0-16,-2-9 1 16,0 0-1-16,-4-7 0 15,-2-5 0-15,3-11 0 16,-5-6 0-16,4-9 0 15,-2-6-2-15,6 4 1 16,0-10-1-16,6 6-2 16,-2-10-2-16,23 31-5 15,-35-25-29-15,35 25-2 16,0 0 1-16,0 0 0 16</inkml:trace>
  <inkml:trace contextRef="#ctx0" brushRef="#br0" timeOffset="109862.5837">1904 17708 54 0,'21'0'38'0,"-21"0"1"15,0 0 0-15,17 23-29 16,-38-7-2-16,9 16-2 0,-13-1-2 16,8 11-1-16,0-2-2 15,9 4 0-15,8 1 0 16,11-5-1-16,11-11-1 16,12-14 2-16,11-5-1 15,5-16 0-15,2-6 0 16,-6-7 1-16,-3-12 0 15,-11-3-1-15,-8-4 1 16,-19 1 0-16,-12-1-1 16,-13 3 0-16,-7 4 0 15,-5 3-2-15,3 9-2 16,-14-16-8-16,20 18-28 0,-2-4 0 16,8 5-1-16,11-3 0 15</inkml:trace>
  <inkml:trace contextRef="#ctx0" brushRef="#br0" timeOffset="110523.0606">2613 16110 20 0,'0'0'34'0,"27"-21"2"15,-27 21-1-15,12-36-14 0,11 38-8 16,-27-21-2-16,4 19-2 16,0 0-1-16,0 0-3 15,-2 26-1-15,-3 5 1 16,-15 4-4-16,3 13 2 16,-2 5-2-16,-1 11 1 15,1-7-2-15,4 8 2 16,5 1-1-16,8-9 0 15,6-7 0-15,9-6-1 16,3-9 0-16,3-10 0 16,4-8 0-16,0-8 0 15,2-9-1-15,-5-3 0 16,3-9 0-16,-23 12-1 0,29-29 0 16,-20 8-2-16,-9 21-3 15,12-40-6-15,2 23-26 16,-20-4-2-1,6 21 2-15,-18-31-1 0</inkml:trace>
  <inkml:trace contextRef="#ctx0" brushRef="#br0" timeOffset="110710.1761">2534 16408 52 0,'0'0'37'15,"0"0"1"-15,0 0-1 16,37 15-25-16,-18-30-6 16,14 3-4-16,0 4-5 15,-10-9-22-15,8 6-13 16,-8 3 1-16,-6 4-1 0</inkml:trace>
  <inkml:trace contextRef="#ctx0" brushRef="#br0" timeOffset="111657.6957">3516 16463 51 0,'0'0'30'15,"14"-19"-2"-15,-14 19-6 16,0 0-6-16,0 0-5 0,-6-17-2 15,6 17-1-15,-33 23-3 16,12 4-1-16,-12 3-1 16,2 15 0-16,-6 1-1 15,7 9 0-15,3-1-1 16,11-6-1-16,8-2 1 16,18-12 0-16,9-11-1 15,10-15-1-15,12-12 1 16,-1-11-1-16,5-12 1 15,-7-11-2-15,-3-6 0 16,-10-8-1-16,-2-2 0 16,-11-9 0-16,-1 1 0 15,-7-3 0-15,2 6 2 0,-6 5 0 16,2 6 1-16,0 6 1 16,-4 5 1-16,4 16 1 15,-2 2 0 1,0 19 1-16,0 0-1 0,0 0 0 15,6 27 1-15,-4 8-1 16,-4 5 0-16,2 14 0 16,-4 3-1-16,2 10 0 15,-2-4-1-15,2 8 0 94,-2-11-2-94,4-10 1 0,0-10-2 0,0-17-2 0,10 0-3 0,-10-23-7 0,0 0-25 0,21-38-2 0,-11 11 1 0,-1-11 0 16</inkml:trace>
  <inkml:trace contextRef="#ctx0" brushRef="#br0" timeOffset="111923.3505">3827 16312 42 0,'29'-25'37'15,"-29"25"2"-15,0 0-1 16,27 13-26-16,-27-13-2 15,-10 48-2-15,-4-13-1 94,11 15-2-94,-9 3-1 0,12 7-2 0,-2-1 0 0,8-1-1 0,2-6 0 0,3-8-1 0,8-8 0 0,1-9-1 0,5-12 1 0,0-11-1 0,4-6-1 16,-2-11-1-16,6 1-2 0,-12-20-4 15,17 18-15-15,-20-24-16 16,-3 1 0-16,-9 3 1 16,-4-1 1-16</inkml:trace>
  <inkml:trace contextRef="#ctx0" brushRef="#br0" timeOffset="112110.8404">3927 16544 40 0,'0'17'35'16,"17"-15"1"-16,4-4 0 16,5-15-25-16,14 9-6 15,-1-1-1-15,3-3-5 0,2 4-3 16,-20-1-21-16,-3 7-10 16,-21 2 0-16,0 0-1 15</inkml:trace>
  <inkml:trace contextRef="#ctx0" brushRef="#br0" timeOffset="112360.86">3456 17209 39 0,'0'0'37'16,"37"2"1"-16,-4-2 0 16,1-11-20-16,22 7-9 15,-9-13-2-15,9 9-3 16,-6-7-3-16,-2-4-4 16,6 13-26-16,-19-8-9 15,-10 5-1-15,-25 9 1 16</inkml:trace>
  <inkml:trace contextRef="#ctx0" brushRef="#br0" timeOffset="113346.1502">3622 17466 30 0,'0'0'36'0,"8"-19"2"16,-8 19-7-16,0-17-11 0,0 17-6 15,0 0-2-15,19 10-3 16,-19-10-2-16,0 0-1 16,10 25-2-16,-4 3 0 15,-6 1-2-15,1 13 0 16,-2 1 1-16,-1 10-2 15,-4 1 1-15,0 0-1 16,0-4 0-16,0-4 0 0,3-8-1 16,1-7 1-1,0-5-1-15,2-26 1 16,2 27-1-16,-2-27 0 16,0 0 0-16,0 0 1 0,21 10-1 15,-21-10 1-15,25-8-1 16,-8 4 0-16,5-1 1 15,3-3-1-15,4 4 0 16,-4-2-1-16,0 6 0 16,-2 0 0-16,-6 4-2 15,-17-4-3-15,33 17-7 16,-33-17-29-16,0 0 0 16,21 6-1-16,-21-6 0 15</inkml:trace>
  <inkml:trace contextRef="#ctx0" brushRef="#br0" timeOffset="114002.4381">4835 17089 26 0,'0'0'33'16,"0"0"2"-16,0 0 0 15,0 0-16-15,0 0-8 16,31-14-5-16,4 16-1 16,-2-11-2-16,11 7 1 15,-1-4-1-15,1 4-2 16,-4 2-3-16,-5-2 0 16,-2 8-1-16,-33-6-7 0,35 2-19 15,-35-2-7-15,0 0-1 16,-37 28 1-16</inkml:trace>
  <inkml:trace contextRef="#ctx0" brushRef="#br0" timeOffset="114158.7097">4897 17248 34 0,'-4'19'34'0,"4"-19"2"16,33 8-1-16,-33-8-21 15,50-6-5-15,-25 0-5 16,10-2-5-16,5 12-16 15,-5-11-17-15,-8-7-2 0,2 8 1 16,-8-5-2-16</inkml:trace>
  <inkml:trace contextRef="#ctx0" brushRef="#br0" timeOffset="115189.4919">6596 16550 2 0,'0'-29'31'0,"10"10"2"16,-10-1-1 0,-12-14-10-16,12 34-4 15,-15-38-3-15,15 38-4 16,-25-29-1-16,25 29-3 0,-37-12 0 16,18 16-3-16,-6 4 0 15,0 11-1-15,-2 4 0 16,6 15 0-16,-3 8-1 15,7 10 0-15,2 7-1 16,9 8 1-16,2 0-1 16,12 4 0-16,-1 0 1 15,9-4-2-15,-1 2 1 16,3 0 0-16,-1 0 0 0,-3-2 0 16,-5 1 0-16,-1 1-1 15,-6-2 0-15,-4 0 0 16,-2-6 0-1,-6-1 1-15,-3-7-1 0,-1-5 0 16,-5-8 0-16,-2-4 1 16,-4-5-1-16,-4-6 0 15,2-2 0-15,-2-6 0 16,2-6 0-16,-4-7 0 16,6-6 0-16,0-8 0 15,4-8 0-15,1-5-1 16,1-6 1-16,2-3-1 0,5-1-1 15,-1-4-2-15,7 12-2 16,-8-11-7 0,26 5-27-16,-12 6-1 15,0 21 0-15,19-29 0 16</inkml:trace>
  <inkml:trace contextRef="#ctx0" brushRef="#br0" timeOffset="115564.4955">6604 17689 46 0,'0'0'37'0,"23"0"0"15,-23 0 1-15,0 0-24 16,0 0-5-16,-19 21-4 0,11 0 0 15,-7 2-2-15,7 8 0 16,0-2-2-16,8 5 0 16,4-7 0-16,12-4 0 15,7-9-1-15,10-9 0 16,3-10 0-16,5-7 0 16,-1-7 1-16,-3-4-1 15,-6-8 1-15,-12 2-1 16,-11 4 1-16,-12 4 0 15,-8-2 0-15,-9 2-1 16,-4 4-2-16,-6-10-5 16,31 27-20-16,-42-17-13 15,24-2 1-15,1-4-1 0</inkml:trace>
  <inkml:trace contextRef="#ctx0" brushRef="#br0" timeOffset="116158.978">7021 16206 20 0,'0'0'34'0,"0"0"3"15,0 0-2-15,0 0-14 16,9 42-5-16,-26-32-5 15,17 26-2-15,-15-11-3 16,11 16-1-16,-6-7-2 16,6 7-1-16,4-5 0 15,8-2-1-15,3-3 0 16,9-8-1-16,3-6 1 16,0-5-1-16,2-6 0 15,0-8-1-15,0-4-1 16,-7-9-3-16,3 3-4 0,-21-15-23 15,8 6-6-15,-8-6-1 16,-2-3 0-16</inkml:trace>
  <inkml:trace contextRef="#ctx0" brushRef="#br0" timeOffset="116283.9767">7080 16130 51 0,'-19'-8'31'15,"19"8"-5"-15,0 0-26 16,0 0-29-16,0 0-3 16,0 0-1-16</inkml:trace>
  <inkml:trace contextRef="#ctx0" brushRef="#br0" timeOffset="117877.8297">8060 16375 25 0,'0'0'32'0,"0"0"-1"16,0-19-5-16,0 19-7 15,-21-10-5-15,21 10-4 16,-29-2-1-16,16 20-1 16,-16-5-3-16,6 20 0 0,-10 1-1 15,6 20-1-15,-4-2-1 16,10 9 0-16,3-3-1 15,9-3-1 1,7-11 1-16,8-9-1 0,7-10 0 16,8-18 0-16,2-8 0 15,4-17 0-15,0-5-2 16,-1-21 0-16,1 4-1 16,-8-18-2-16,4 3 0 15,-11-14 0-15,7 3 0 16,-13-5 0-16,3 10 2 15,-5 4 0-15,2 5 3 16,-2 10 1-16,-2 7 1 0,2 14 2 94,-8 2 0-94,4 19 1 0,0 0-1 0,0 0 1 0,-8 30-1 0,6 1 0 0,-8 4-1 0,8 15-1 0,-7 3 0 0,5 5 0 15,-2-3-2-15,4 5 1 0,2-6-2 0,-2-8-1 16,10-6-2-16,-8-40-6 16,25 29-23-16,-25-29-6 93,25-12 1-93,-7-9-1 0</inkml:trace>
  <inkml:trace contextRef="#ctx0" brushRef="#br0" timeOffset="118049.7136">8303 16339 54 0,'0'0'37'0,"18"13"2"0,-24 8-1 16,6 18-26-16,-21-5-3 15,13 22-3-15,-7-3-1 16,11 5 0-16,0-6-3 16,10-6-1-16,7-10 0 15,10-15-2-15,10-11-1 16,0-22 0-16,5-3-3 15,-7-21-5-15,14 9-15 16,-20-27-14-16,-2 0 1 16,-10-7-1-16,-7 0 0 15</inkml:trace>
  <inkml:trace contextRef="#ctx0" brushRef="#br0" timeOffset="118190.3615">8473 16179 32 0,'-21'-17'35'16,"21"17"0"-16,0 0 0 15,-10-17-14-15,10 17-16 16,0 0-7-16,0 0-24 16,10 21-8-16,-10-21 0 15,2 25-1-15</inkml:trace>
  <inkml:trace contextRef="#ctx0" brushRef="#br0" timeOffset="118562.7765">7665 17146 55 0,'0'0'36'0,"31"-2"1"0,-2 4-1 16,-6-17-24-16,33 13-3 15,2-12-4-15,17 9 0 16,0-7-3-16,4 3 0 15,-2-1-4-15,-11-5-3 16,5 11-32-16,-28-2-1 16,-16 6 0-16,-27 0-1 15</inkml:trace>
  <inkml:trace contextRef="#ctx0" brushRef="#br0" timeOffset="119642.4542">7775 17524 14 0,'27'-10'31'0,"-27"10"1"16,0 0 2-16,25-3-15 16,-25 3-4-16,0 0-3 15,-8-25-3-15,8 25 0 16,-17 4-2-16,17-4-1 16,-43 21-3-16,18 2 0 15,-7-2-1-15,3 9 0 16,-2-5-1-16,8 6 1 15,5-2-1-15,11 0-1 16,5-8 0-16,2-21 0 16,19 27 0-16,-2-20-1 15,3-3 0-15,-3-2 0 0,0-6 1 16,-17 4 0-16,18-8-1 16,-18 8 1-1,0 0 0-15,-27 6 1 16,3 10-1-16,3 3 0 0,-2 2 0 15,4 6 1-15,7 1-1 16,6 5 0-16,8-4 0 16,10-4 1-16,5-2-1 15,5 0 0-15,1-4 0 16,4-6 0-16,-4-3 0 16,-4-4 0-16,0-4-2 15,-19-2-1-15,33-2-5 16,-33-19-22-16,0 21-7 0,16-39-2 15,-7 20 1 1</inkml:trace>
  <inkml:trace contextRef="#ctx0" brushRef="#br0" timeOffset="119861.2358">7952 17802 50 0,'25'2'36'0,"0"-2"1"16,4-4-1-16,14 8-24 15,-7-25-5-15,11 9-4 0,-5-1-4 16,-9-10-12 0,-4 12-22-16,-29 11-1 15,21-20-1-15,-21 20-1 16</inkml:trace>
  <inkml:trace contextRef="#ctx0" brushRef="#br0" timeOffset="120423.7502">8552 17635 40 0,'0'0'35'16,"0"0"1"-16,21-2 0 15,-21 2-21-15,0 0-4 16,4 18-2-16,6 7-2 0,-14-2-1 15,6 17-2-15,-8 0-1 16,4 10 0-16,-2-6-2 16,4 2 0-16,0-2 0 15,8-9 0-15,4-10-1 16,11-14 1-16,2-3-1 16,6-12 0-16,2-5 1 15,-3-7-1-15,-1-1-1 16,-4-4-1-16,0 4-3 15,-15-14-5-15,15 10-27 16,-23-8-3-16,2 2 1 16,-10-4-1-16</inkml:trace>
  <inkml:trace contextRef="#ctx0" brushRef="#br0" timeOffset="120599.7055">8668 17484 50 0,'0'0'35'0,"0"0"0"16,0 0 1-16,0 0-23 16,0 0-10-16,0 0-5 15,29 6-10-15,-29-6-21 16,19 5-2-16,-19-5 1 16,17 14-2-16</inkml:trace>
  <inkml:trace contextRef="#ctx0" brushRef="#br0" timeOffset="120882.7322">8950 17503 86 0,'0'0'39'16,"15"40"1"-16,-11-19-13 15,7 16-19-15,-7-3-3 16,4 16-1-16,-2-6-1 16,1 2-1-16,-1-5-2 0,0-13 0 15,-2-1-1 1,0-10-2-16,-4-17-2 16,0 0-3-16,17 2-19 15,-23-28-12-15,2 1 0 0,-5-12-1 16,1-7 2-16</inkml:trace>
  <inkml:trace contextRef="#ctx0" brushRef="#br0" timeOffset="121238.5969">8953 17390 35 0,'22'-21'34'16,"10"5"2"-16,11 1-1 15,-8-12-18-15,24 27-5 0,-14-11-2 16,14 22-2-16,-16-9-2 15,3 15-1-15,-17 2-2 16,-10 12-1-16,-17 2-1 16,-13 5 0-16,-10 2-1 15,-10 3 0-15,0 1 0 16,0-6 1-16,4-3 0 16,8-1 0-16,13-7 1 15,14 0 0-15,7-8 1 16,12 0 0-16,4-2 0 15,9 1 0 64,3-1 0-79,3-4-2 0,0 3 1 0,1-1-1 0,-5-3-1 0,-1-1-1 0,-7-3-2 0,-9-4-3 0,4 15-20 0,-29-19-15 0,0 0-1 0,0 0-1 15,0 0 0-15</inkml:trace>
  <inkml:trace contextRef="#ctx0" brushRef="#br0" timeOffset="123159.956">10089 17094 15 0,'-30'-38'29'16,"10"17"-9"-16,-5 4-2 15,-6-4-3-15,12 17 1 16,-8-10-4-16,27 14-2 16,-27-9-4-16,27 9 0 15,12-18-1-15,13 13 1 16,-2-9-2-16,21 7 0 16,4-5 0-16,22 4-1 15,11-7-1-15,17-2 0 0,14-14-1 16,12-11 0-1,9-12 0-15,7-11 0 16,7-8 0-16,0-11-1 16,-3-6 2-16,1-6-2 0,-4 0 1 15,-8 0 0-15,-12-6 0 16,-5-7 0-16,-14-14-1 16,-11-7 0-16,-12-10 1 15,-17-6-1-15,-12-10 0 16,-13-5 0-16,-7-9 1 15,-12-9-1-15,-5-1 1 16,-7-4-1-16,-6-4 1 16,-6-8 0-16,-7-5-1 15,3-10 0-15,-7-4 1 16,3-2-1-16,-1-5 0 16,7-3 1-16,4-7 0 15,10 0-1-15,10 0 2 0,9 2 0 16,7 3-1-16,11 1 0 15,9 4 1-15,12 1-1 16,9 10 0 0,14 2-1-16,9 7 0 0,16 13 0 15,9 2 0-15,14 11 0 16,10 7 0-16,11 10 0 16,8 2 1-16,12 13-1 15,5-2 0-15,10 4 0 16,4 6 1-16,9 4 0 15,5-3-1-15,-3 3 2 16,-3-4-2-16,-16 3 1 16,-8 3-1-16,-19 3 1 15,-15-5-1-15,-22-2 1 16,-19 3 0-16,-15-1-1 16,-19 0 1-16,-14-3 0 15,-18 1 0-15,-17-2-1 0,-15 0-1 16,-17 3 0-16,-18 3 0 15,-16 1 0-15,-15 3 0 16,-7 1 1-16,-10 2-1 16,-2 2 1-16,-2 4 2 15,5 4-2-15,5 2-1 16,9 6 1-16,12 3-1 16,10 4 1-16,13 8-1 0,13 6 1 15,14 5-1-15,14 6 1 16,13 6 1-16,15 4-1 15,12 7 0 1,16 4 1-16,7 4 0 16,11 8 0-16,11 3 0 0,9 9 0 15,6 3 0-15,7 9 0 16,-1 7-1-16,-6 9 1 16,-6 4 0-16,-10 7-1 15,-11 4 1-15,-12 7 0 16,-9 1-1-16,-9-2 1 15,-8 0 0-15,-5-2 0 16,-5 0-1-16,-5-2 0 0,-5-3 0 16,-4-3 1-16,-7-5 0 15,-18-6-1 1,0 0 0-16,9 21 1 16,-9-21-1-16,0 0 1 0,-27 2-1 15,10-2-1-15,0-2-2 16,-7-11-3-16,24 13-4 15,-44-19-23-15,27 11-9 16,17 8 1-16,-25-17 0 16</inkml:trace>
  <inkml:trace contextRef="#ctx0" brushRef="#br0" timeOffset="123534.9744">17353 4233 56 0,'0'0'37'0,"-9"-23"1"15,3-6-8-15,6 29-17 16,-12-21-2-16,12 21 0 16,0 0-2-16,0 0-3 15,-19 19-2-15,19-19-1 16,25 29-2-16,0-12 0 15,12-3 0-15,3 5 0 16,5-2-1-16,-3 2 1 16,-5 4 0-16,-10 4 0 15,-14 4 0-15,-11 4 0 16,-15-3 2-16,-14 5-1 16,-16-3 0-16,-5 10 1 0,-8-3-2 15,2-3 1-15,2 2-3 16,4-11-1-16,19 13-16 15,6-27-25-15,23-15-1 16,0 0 0-16,21-9 0 16</inkml:trace>
  <inkml:trace contextRef="#ctx0" brushRef="#br0" timeOffset="126758.6848">18129 3942 36 0,'0'0'32'0,"19"-14"-5"15,-19-5-2-15,17 21-2 16,-24-21-3-16,7 19-5 16,0 0-4-16,0 0-1 0,0 0-4 15,0 0 0-15,0 0-2 16,19 28-1-1,-19-10-2-15,2 12 1 16,-4 5 0-16,2 7 0 0,-4 2 0 16,2 8-1-16,0-2 0 15,2 0 0-15,2-4-1 16,2-6 1-16,2-4-1 16,2-5 0-16,-1-10 0 15,-7-21 1-15,12 27-1 16,-12-27 0-16,6 17 0 15,-6-17 0-15,0 0 0 16,17 6 0-16,-17-6-1 16,27-2 0-16,-8 0 0 15,4-2 0-15,2-3 0 16,1-1-1-16,2 0-2 16,-6-7-2-16,9 15-5 0,-31 0-29 15,17-21-1-15,-17 21 1 16,2-27-1-16</inkml:trace>
  <inkml:trace contextRef="#ctx0" brushRef="#br0" timeOffset="127016.6252">18017 4241 63 0,'2'17'39'0,"-2"-17"0"16,25 10 0-16,-25-10-26 15,48-6-4-15,-17-4-4 16,15 8-1 0,-1-3-3-16,1-3-2 0,0 10-4 15,-17-16-18-15,0 12-16 16,-8 6 0-16,-21-4-1 15,0 0 0-15</inkml:trace>
  <inkml:trace contextRef="#ctx0" brushRef="#br0" timeOffset="127516.6406">17857 4887 50 0,'0'0'38'16,"0"0"1"-16,9 17-1 16,16-1-16-16,-3-30-12 15,32 11-4-15,-2-15-1 16,15 7-2-16,1-5-1 0,1 1-2 16,-5 4-3-1,-18-9-5-15,12 9-27 16,-31 3-6-16,-27 8 2 15,19 0-1-15</inkml:trace>
  <inkml:trace contextRef="#ctx0" brushRef="#br0" timeOffset="128172.9251">18050 5142 54 0,'0'0'38'16,"0"0"2"-16,0 0-1 16,-25-9-20-16,25 9-7 15,0 0-3-15,-2 27-2 16,2-27-3-16,-8 23-1 16,8-23 0-16,-8 34-1 15,2-13 0-15,4 8 0 16,-1-6-1-16,1 4 0 15,0-2-1-15,6-2 1 16,1-6-1-16,-5-17 0 16,25 23 1-16,-5-21-1 15,5 2 0-15,4-6 1 16,6 0-1-16,5 0 0 16,2-2 1-16,5 4-1 0,-5-6-1 15,1 3 0 1,-5-3 0-16,-3 0-2 15,0 2-3-15,-24-23-13 0,-11 27-23 16,23-19 0-16,-23 19-1 16,2-21 2-16</inkml:trace>
  <inkml:trace contextRef="#ctx0" brushRef="#br0" timeOffset="129235.5646">18916 4087 24 0,'0'0'36'16,"7"-27"1"-16,-7 10-1 16,0 17-12-16,0-19-5 15,0 19-5-15,0 0-3 16,10 38-3-16,-16-13-2 15,12 21-1-15,-6 8-2 16,6 17 0-16,-4 6-1 16,4 11 1-16,-1 8-2 15,3 7 1-15,-4-1 0 0,0 0-1 16,0-4 1-16,-2 1 0 16,1-8 0-16,3-7-1 15,-2-17 1-15,6-4-1 16,-1-11-1-16,1-10 1 15,3-11-1-15,-1-10 0 16,-12-21 0-16,23 23-1 16,-23-23 0-16,0 0-1 15,19 0-1-15,-19 0-2 16,0 0-8-16,12-25-29 16,-12 25-1-16,-4-32-1 15,4 32 2-15</inkml:trace>
  <inkml:trace contextRef="#ctx0" brushRef="#br0" timeOffset="129626.1894">19373 5346 72 0,'0'0'39'0,"21"-4"2"15,-21 4 0-15,-27 7-28 0,21 15-4 16,-21-5-3-16,8 15-2 16,-6 3-1-1,6 3-1-15,7 1-2 16,10-5 0-16,10-3 0 0,9-10 0 15,12-10 0-15,6-11-1 16,1-9 1-16,-1-6 0 16,-6-10 1-16,-8-2-1 15,-7 0 1-15,-10-4-2 16,-12 2 2-16,-4 3-1 16,-5 4-3-16,-8-8-5 15,19 1-33-15,-17 6 0 0,4-2-1 16,-2 4 1-1</inkml:trace>
  <inkml:trace contextRef="#ctx0" brushRef="#br0" timeOffset="130329.3689">19381 3746 50 0,'0'0'37'0,"0"0"1"16,0 0-2-16,0 0-20 15,17 17-6-15,-17-17-1 16,8 27-4-16,-6-8 0 16,5 16-2-16,-5-1 0 15,4 16 1-15,-8-2-2 16,4 6 1-16,-4-4-1 16,4 1-1-16,0-1 0 15,2-8-1-15,2-11 0 0,3-10 0 16,-9-21 0-16,25 16 0 15,-25-16 0-15,31-4-1 16,-14-8 0-16,-17 12-3 16,37-27-1-16,-25-1-7 15,20 18-22-15,-18-11-7 16,-6 2 0-16,-3-6 1 16</inkml:trace>
  <inkml:trace contextRef="#ctx0" brushRef="#br0" timeOffset="130516.8559">19323 3980 67 0,'0'0'40'0,"0"0"-1"0,0 0 1 16,34 25-29-1,-34-25-5-15,47-8-3 0,-15 10-5 16,-10-2-35-16,9-4-2 15,-1 8 0-15,-6-6-1 16</inkml:trace>
  <inkml:trace contextRef="#ctx0" brushRef="#br0" timeOffset="131081.1443">19911 4494 77 0,'0'0'37'16,"29"10"0"-16,-8-18-11 16,8 10-20-16,-6-12-1 0,10 6-4 15,-2 1-3-15,-8-17-9 16,14 7-24-16,-14 11-2 15,-23 2 0 64,19-6 0-79</inkml:trace>
  <inkml:trace contextRef="#ctx0" brushRef="#br0" timeOffset="131206.1315">19921 4628 71 0,'0'0'38'16,"34"14"-1"-16,-7-14-7 15,-2-4-24-15,4-6-19 16,-2 1-20-16,2 7-4 0,-11-10 0 16,-18 12-1-16</inkml:trace>
  <inkml:trace contextRef="#ctx0" brushRef="#br0" timeOffset="132378.0691">20524 4440 30 0,'0'0'36'16,"6"17"1"-16,-6-17 0 15,0 0-12-15,0 0-8 16,0 0-6-16,25 20-3 15,-25-20-2-15,41 0-1 16,-12-4-2-16,9 2-1 16,-1-6 0-16,1 1-2 15,-1 1 0-15,-4-2 0 16,-6 6-3-16,-27 2-3 0,35 2-6 16,-35-2-28-16,0 0-1 15,0 0 1-15,0 0 0 16</inkml:trace>
  <inkml:trace contextRef="#ctx0" brushRef="#br0" timeOffset="132698.7706">21095 3951 65 0,'18'-15'39'0,"-18"15"2"16,0 0-1-16,0 0-27 0,0 0-3 16,3 21-2-16,3 0-3 15,-8 6-2-15,4 7-1 16,-2 3-1-16,4 3 0 15,0 2-2-15,-2-3-1 16,6 5-4-16,-10-23-7 16,17 11-28-16,-13-7 0 15,0 4-1-15,-8-4 1 16</inkml:trace>
  <inkml:trace contextRef="#ctx0" brushRef="#br0" timeOffset="132924.5114">20873 4713 57 0,'0'0'39'0,"0"0"0"16,18 19 2-16,5-25-23 15,17 10-9-15,-5-14-3 16,15 6-3-16,-5-1-1 15,3-3-3-15,2 4-2 16,-15-9-7-16,11 7-28 16,-25 4-2-16,-21 2 0 15,0 0 0-15</inkml:trace>
  <inkml:trace contextRef="#ctx0" brushRef="#br0" timeOffset="133315.1539">21037 4801 65 0,'0'0'38'15,"0"0"3"-15,8 21-1 16,6 4-26-16,-14-25-4 16,0 40-4-16,2-11-1 15,3 13-1-15,-1-2-1 16,0 1-2-16,0 1 1 16,0 2-1-16,-2-8-1 15,-2-5 1-15,2-4-1 16,-2-10-1-16,0-17-2 15,-4 21-2-15,4-21-4 16,0 0-14-16,-25-19-18 16,17 0 0-16,-2-4 0 15,-5-8 0-15</inkml:trace>
  <inkml:trace contextRef="#ctx0" brushRef="#br0" timeOffset="133690.1928">20983 4924 31 0,'16'-18'35'16,"15"11"0"-16,-6-7 3 16,6-11-18-16,15 29-6 15,-27-23-2-15,27 27-2 16,-28-14-2-16,11 17-2 16,-29-11-2-16,25 23-1 15,-25-1 0-15,-8 6-2 16,-5 3 0-16,-9 0-1 0,-1-1 1 15,0 1-1 1,2-4 2-16,0-2-2 16,5-8 0-16,16-17 1 15,-17 25 0-15,17-25 0 0,0 0 1 16,13 23-1-16,-13-23 1 16,29 10-1-16,-9-5 0 15,3 3 1-15,2-2-2 16,2 3 1-16,-4-3-1 15,-2 0-1-15,-2 2 0 16,-19-8-3-16,27 13-4 16,-27-13-33-16,0 0-2 0,0 0 1 15,0 0-1 1</inkml:trace>
  <inkml:trace contextRef="#ctx0" brushRef="#br0" timeOffset="136454.1359">21687 4335 21 0,'0'0'35'0,"0"0"1"16,18-6-2-16,-18 6-11 15,0 0-6-15,0 0-4 16,0 0-3 0,0 0-2-16,0 0-2 0,-10 19-1 15,12 4-1-15,-10 4-1 16,8 9 0-16,-5 7 0 15,5 5-1-15,-2 3-1 16,5-1 1-16,3-4-2 16,2-7 1-16,4-5-1 15,1-7 1-15,2-10-1 16,-15-17-1-16,33 8 0 0,-15-18 0 16,-1-3 0-16,0-6 0 15,-1-4 0-15,-3-4 0 16,1-2 0-1,-3 2 0-15,-1 6 0 0,-4 2 1 16,-6 19 0-16,9-23 1 16,-9 23 0-16,0 0-1 15,8 23 2-15,-6-2-1 16,2 2 0-16,0 4 0 16,0 0 0-16,1-4 0 15,1-6-1-15,-6-17 1 16,14 21-1-16,-14-21 0 15,19-4 0-15,-19 4 0 0,25-30-1 16,-11 5 1-16,1-2-1 16,0-2 1-1,3 0 0-15,-5 3-1 16,-1 2 1-16,-1 7 0 0,-11 17 2 16,0 0-1-16,22-6 0 15,-22 6 0-15,11 39 0 16,-3-12 0-16,-2 5 0 15,0-1 0-15,1 0-1 16,-1-6-2-16,2-4 0 16,-8-21-7-16,19 13-31 15,-19-13-3-15,0 0 0 16,0-21 0-16</inkml:trace>
  <inkml:trace contextRef="#ctx0" brushRef="#br0" timeOffset="138628.1985">22995 4452 12 0,'0'0'29'0,"0"0"-1"16,14-23-4-16,-14 23-2 15,0 0-2-15,25 0-2 0,-37-18-4 16,12 18-1-16,0 0-3 15,0 0-2-15,-17-7-2 16,17 7-1-16,-43 9-1 16,14 5-2-16,-3 1 0 15,-3 8 0-15,2 0-1 16,6 2 0-16,6 0 0 16,11-4-1-16,8-2 0 15,2-19 0-15,29 23-1 0,4-23 0 16,4-3 1-1,1-7 0-15,3-2 0 16,-5-3 0-16,-3 4 0 16,-4-3 0 62,-12 5 0-78,-17 9 1 0,0 0-1 0,-34 13 0 0,-1 4 0 0,-4 8 1 0,-5 2-1 0,2 4 0 0,1 1 1 0,12-1-1 15,10 0 1-15,15-3-1 0,6-8 1 0,17-5 0 16,6-5-1-16,10-7 0 16,2-3 0-16,1-7-1 15,1-1 0 63,-6-9-3-78,9 9-2 0,-25-17-10 0,9 8-25 0,-26 17-1 0,21-33 2 0,-21 33-2 0</inkml:trace>
  <inkml:trace contextRef="#ctx0" brushRef="#br0" timeOffset="138985.3071">23225 4670 46 0,'0'0'39'16,"0"0"-1"-16,31 4 1 16,-14-29-14-16,8 25-19 15,-6-5-3-15,2-5-6 16,5 14-5-16,-26-4-27 16,19-14-3-16,-19 14-1 15,0 0 0-15</inkml:trace>
  <inkml:trace contextRef="#ctx0" brushRef="#br0" timeOffset="139297.826">23535 4448 60 0,'23'8'39'15,"-23"-8"1"-15,2 21 1 16,12 7-28-16,-32-10-3 16,18 16-3-16,-15-3-3 15,11 9 0-15,0-1-2 16,8-3-1-16,2-1 0 16,5-1 1-16,11-13-2 0,3-5 1 15,8-9-1-15,-3-7-1 16,3-4 0-16,-4-9-3 15,6 3-4-15,-24-22-33 16,11-1 0-16,-11-5-2 16,-5-6 2-16</inkml:trace>
  <inkml:trace contextRef="#ctx0" brushRef="#br0" timeOffset="139454.0759">23643 4316 71 0,'-8'17'38'0,"8"-17"-1"0,0 0-3 16,26 2-41-16,-26-2-28 15,19 4-1-15,-19-4-2 16,0 0 1-16</inkml:trace>
  <inkml:trace contextRef="#ctx0" brushRef="#br0" timeOffset="139750.9736">23886 4279 77 0,'18'19'43'0,"-11"0"-1"15,-3 4 1-15,25 14-32 16,-31-10-4-1,10 11-4-15,-8 4 0 16,0 2-1-16,0 1-1 0,2-7 0 16,-2-5-2-16,0-12 1 15,4-4-2-15,-4-17-2 16,0 0-3-16,0 0-7 16,9-37-27-16,-14 9-2 15,-1-7 1-15,-4-7 0 16</inkml:trace>
  <inkml:trace contextRef="#ctx0" brushRef="#br0" timeOffset="140032.2369">23915 4306 51 0,'16'-19'39'15,"3"7"0"-15,4 5 1 16,-11-15-24-16,28 32-5 16,-15-18-3-16,12 20-3 0,-12-2-1 15,0 9-1-15,-8-4 0 16,-3 4-2-16,-10 2 1 15,-14 2-2-15,-3 0 1 16,-9 2 0-16,-7 0-1 16,2 2 1-16,2-4-1 15,6-2 0-15,9-4 1 16,7 3-1-16,3-20 0 16,15 19 0-16,6-15 0 15,4-2 0-15,4-1 0 16,-2-2-2-16,4 2-1 15,-8-14-5-15,20 23-22 16,-43-10-13-16,30-10 1 0,-30 10 0 16</inkml:trace>
  <inkml:trace contextRef="#ctx0" brushRef="#br0" timeOffset="142486.176">24700 3704 30 0,'0'0'33'15,"10"-25"-4"-15,-10 25-2 0,0 0-4 16,23-6-8-16,-23 6-3 16,0 0-2-16,0 0 0 15,0 0-4-15,6 29 1 16,-6 5-3-16,-14 8 1 15,7 26 0-15,-7 4-2 16,2 22 0-16,-1 8-1 16,1 7 0-16,7 3 0 0,-3-1-1 15,4-7 0-15,0-7 0 16,4-5 0 0,0-13 0-16,0-12 0 15,8-15-1-15,-6-8 1 0,0-9-1 16,2-10 1-16,3-8-1 15,-7-17 0-15,0 0 0 16,0 0 0-16,0 0-1 16,22 8-1-16,-22-8 0 15,17-20-2-15,-17 20-3 16,15-17-6-16,-15 17-29 16,-11-21 0-16,11 21 0 15,-10-21 0-15</inkml:trace>
  <inkml:trace contextRef="#ctx0" brushRef="#br0" timeOffset="142870.1235">24916 4872 61 0,'0'0'41'0,"0"0"-2"16,10 29-2-16,-29-29-23 15,22 23-4-15,-3-23-3 16,-21 42-2-16,8-15-2 16,3 3-1-16,2-3 0 15,6 0-2-15,4-4 0 0,-2-23 1 16,25 23-1-16,1-25 0 15,2-7 0-15,1-5 0 16,-4-3 0 0,1-6 1-16,-7 2-1 0,-6 0 1 15,-7 1-1-15,-10 1-2 16,4 19 0-16,-17-40-5 16,17 40-21-16,-17-21-15 15,3 4 2-15,-5-3-2 16</inkml:trace>
  <inkml:trace contextRef="#ctx0" brushRef="#br0" timeOffset="144434.1476">24982 3876 37 0,'0'0'29'0,"0"0"-2"16,6-19-4-16,-6 19-7 16,0 0-2-16,0 0-4 15,0 0-1-15,0 0-1 16,0 0-1-16,0 0-1 0,0 0-1 16,15 17-1-16,-15-17 0 15,-4 20-1-15,4-20-1 16,-8 36 0-16,5-15 0 15,3 4 0-15,-2 4-1 16,4-2 0-16,1 1 0 16,5-3 1-16,2-7-2 15,-10-18 1-15,33 21 0 16,-16-16-1-16,0-5 1 16,5 2-1-16,-3-7 0 15,2-1 0-15,-2 0-1 16,1-3-1-16,-1 7 0 15,-9-16-5-15,11 20-7 0,-17-21-27 16,-4 19-1-16,-6-33 1 16,-4 14-1-16</inkml:trace>
  <inkml:trace contextRef="#ctx0" brushRef="#br0" timeOffset="144847.3832">25044 3673 64 0,'0'0'42'15,"0"0"0"-15,0 17 2 16,0-17-31-16,0 0-3 15,-18 6-3-15,18-6-3 16,0 0-2-16,0 0-2 16,-17 19-2-16,17-19-3 15,0 0-19-15,0 0-19 16,0 0 1-16,0 0-2 16,-10-17 1-16</inkml:trace>
  <inkml:trace contextRef="#ctx0" brushRef="#br0" timeOffset="150160.4015">22650 4114 7 0,'13'-21'20'15,"-13"21"0"-15,22-23-2 16,-22 2 2-16,0 21 1 16,7-25-2-16,-7 25-2 15,0 0-2-15,0 0-4 16,0 0-1-16,0 0-1 15,4 21-2-15,0 17-1 0,-12 8-1 16,8 22-1-16,-7 8 1 16,9 16-1-16,-4 6-2 93,9 6 1-93,-5-10-1 0,6-2 0 0,-2-12-1 0,0-10-1 0,-1-15 1 0,-1-13-1 0,-2-9-1 0,-2-33-3 0,2 34-4 0,-2-34-32 0,0 0-2 16,12-34-1-16,-9 11 1 16</inkml:trace>
  <inkml:trace contextRef="#ctx0" brushRef="#br0" timeOffset="154019.491">17313 6504 42 0,'17'-4'26'0,"-17"4"0"16,0 0-2-1,31-4-3-15,-39-13-3 0,8 17-3 16,0 0-3-16,20 4-3 16,-20-4-3-16,0 0 0 15,0 0-2-15,5 38-1 16,-5-15 0-16,2 14 0 16,-6 1-1-16,4 12 0 15,-3 0 0-15,1 4-1 16,-2-4 0-16,6-2 0 15,0-2-1-15,5-2 0 16,1-6 0-16,2-9 0 16,1-6 0-16,5-4 0 15,1-6 0-15,4-11 0 16,4-2-1-16,-1-13-1 0,5 0-1 16,-6-12-2-16,4 7-1 15,-14-22-6-15,16 21-18 16,-21-10-9-16,-8-4 0 15,-2-1 2-15</inkml:trace>
  <inkml:trace contextRef="#ctx0" brushRef="#br0" timeOffset="154238.271">17309 6715 58 0,'-25'12'36'0,"25"-12"1"0,0 0 0 16,19 0-18-16,14 7-9 16,-10-18-4-16,18 7-2 15,-1-2-4-15,-1-5-5 16,7 13-18-16,-11-8-15 16,-10-4 0-16,-8 8 0 15,-17 2 0-15</inkml:trace>
  <inkml:trace contextRef="#ctx0" brushRef="#br0" timeOffset="154707.0201">16970 7511 44 0,'0'0'36'0,"0"0"-1"16,36 19 2-16,-9-9-16 15,4-23-11-15,31 13-2 16,-8-14-1-16,11 8-3 15,-5-3-2-15,0 3-1 16,-8 4-2-16,-11-6-4 16,5 24-12-16,-17-16-20 15,-12-2-1-15,-17 2 1 0,21-6-1 16</inkml:trace>
  <inkml:trace contextRef="#ctx0" brushRef="#br0" timeOffset="155440.2323">17168 7674 28 0,'0'0'32'0,"0"0"4"16,10-17-1-16,-10 0-14 16,0 17-5-16,0 0-3 15,19 7-1-15,-19-7-4 16,2 20-2-16,-2-20 0 16,0 42-2-16,-4-15 0 15,6 11-2-15,-4-3 0 16,0 5-1-16,-2 0 0 15,2-2 0-15,-3-3-1 16,1-2 1-16,0-5 0 16,0-3-1-16,0-2 1 15,4-5 0-15,0-18-1 0,6 23 0 16,-6-23 1-16,17 7-1 16,-17-7 0-1,29 2 0-15,-9-8 1 16,-1 5-1-16,4-3-1 0,0 0 0 15,0 4-1-15,0-10-2 16,8 14-6-16,-31-4-29 16,47-19-2-16,-22 5 0 15,0-7 0-15</inkml:trace>
  <inkml:trace contextRef="#ctx0" brushRef="#br0" timeOffset="155815.2539">18063 7354 58 0,'-17'19'37'0,"17"-19"0"15,-6 19 0-15,6-19-22 0,0 0-5 16,19 8-3-16,6 0-2 15,-3-8-3-15,3-2-3 16,6 7-4-16,-31-5-15 16,34-19-18-16,-34 19 0 15,18-2-1-15,-18 2 0 16</inkml:trace>
  <inkml:trace contextRef="#ctx0" brushRef="#br0" timeOffset="155987.1341">17936 7565 58 0,'0'21'38'0,"19"-21"-1"16,14-4 0-16,19 6-25 0,-19-15-5 15,11-3-8-15,6 1-31 16,-11 7-3-16,-16-3-2 16,-2 5 1-16</inkml:trace>
  <inkml:trace contextRef="#ctx0" brushRef="#br0" timeOffset="157159.1227">18692 7128 38 0,'0'0'34'0,"0"0"2"15,-6 17 0-15,6-17-16 16,0 0-4-16,18 21-4 16,-18-21-3-16,30-4-2 15,-6-4-2-15,12 3-2 16,-3-3 0-16,2 2-1 16,-3 0-1-16,-1 5-1 0,-6-1-1 15,-25 2-2-15,29 3-3 16,-29-3-15-16,0 0-18 15,0 0 0-15,0 0-1 16,-17-23 0-16</inkml:trace>
  <inkml:trace contextRef="#ctx0" brushRef="#br0" timeOffset="158081.33">19450 6719 39 0,'0'0'35'16,"0"0"0"-16,0 0 1 15,-4 21-17-15,4-21-3 16,0 0-5-16,0 0-2 16,4 23-1-16,-4-23-2 15,12 35-1-15,-9-14-2 16,9 11 0-16,-4-3-1 15,3 2 0-15,-3 0-2 0,2-7 0 16,-3 1-2-16,-1-7 0 16,4 3-4-1,-10-21-7-15,0 0-26 16,0 0-2-16,-4 21 1 0,4-21 0 16</inkml:trace>
  <inkml:trace contextRef="#ctx0" brushRef="#br0" timeOffset="158300.0895">19195 7202 54 0,'0'0'35'0,"0"18"2"16,0-18-1-16,47 13-22 0,-30-28-4 16,27 17-2-1,-11-14-2-15,15 10-2 16,-5-9-2-16,-1 7-2 15,-3 2 0-15,-8-6-5 0,5 20-5 16,-36-12-27-16,25 0 0 16,-25 0-2-16,0 0 2 15</inkml:trace>
  <inkml:trace contextRef="#ctx0" brushRef="#br0" timeOffset="158721.9855">19327 7404 31 0,'0'0'35'0,"0"0"0"16,0 0 3-16,11 17-17 15,-11-17-3-15,0 0-6 16,-6 19-3-16,16 4-3 16,-12 2-2-16,10 10 0 15,-6-1-1-15,3 5-2 16,-1-1 0-16,2-2-1 15,-2-5 0-15,0-4 0 0,0-10 0 16,-4-17-2-16,7 21 0 16,-7-21-3-16,0 0-2 15,4-30-5-15,-4 30-19 16,16-37-8-16,-18 5-1 16,-2-1 2-16</inkml:trace>
  <inkml:trace contextRef="#ctx0" brushRef="#br0" timeOffset="159078.2118">19330 7371 27 0,'24'-11'33'15,"-5"-5"3"-15,12 7 1 16,15 11-17-16,-25-22-3 16,24 30-3-16,-26-16-5 15,12 22-2-15,-31-16-1 16,31 27-3-16,-30-6 0 0,-1 4-1 15,-11-1-1-15,-3 5-1 16,-5-2 0-16,0-2 1 16,0-2-1-16,3-2 0 15,3-4 1-15,7 3-1 16,6-20 2-16,2 21-1 16,-2-21 1-16,27 15-1 15,-8-9 1-15,2 1 0 16,2 1 0-16,2 0-1 15,-1-1-1-15,-3 1 0 16,-2 4-2-16,-19-12-3 16,43 17-20-16,-43-17-15 15,23-6-1-15,-23 6 0 0,9-23-1 16</inkml:trace>
  <inkml:trace contextRef="#ctx0" brushRef="#br0" timeOffset="161268.6847">20065 6922 33 0,'0'0'30'16,"18"-4"-4"-16,-18 4-1 15,0 0-4-15,0 0-5 16,0 0-2-16,0 0-4 15,13 33-1-15,-13-33-2 16,-6 50 0-16,-1-19-3 16,7 13 1-16,-4-2-2 15,8 8-1-15,-2-4 0 16,5 0-2-16,1-8 1 16,5-3-2-16,1-10 2 15,1-4-2-15,-15-21 2 0,33 17-2 16,-33-17 1-16,27-4 0 15,-27 4-1-15,25-19 0 16,-9-2-1-16,-7-4 1 16,5 0-1-16,-5-2 1 15,5 2-1-15,-2-2 0 16,-3 4 2-16,1 2 0 16,-10 21 1-16,0 0 0 0,23-7 0 15,-13 24 1 1,-6 0 0-16,3 14 0 15,-1-4 1-15,4 5-3 16,-6-1 2-16,1-2-2 0,-1-2 1 16,0-6-1-16,-4-21 1 15,8 19-2-15,-8-19 1 16,0 0 1-16,17-8-2 16,-17 8 1-16,23-36 0 15,-9 7 0-15,1 4-1 16,3-4 2-16,1 4-2 15,-2 2 1-15,-17 23 1 16,29-26-1-16,-29 26 1 0,27 7 0 16,-27-7 0-16,23 33 0 15,-13-10-1-15,0-2 1 16,-3 0-1 0,-1 4 0-16,0-4-1 0,-6-21-3 15,8 27-1-15,-8-27-10 16,0 0-26-16,0 0 0 15,1-19 1-15,3 2 0 16</inkml:trace>
  <inkml:trace contextRef="#ctx0" brushRef="#br0" timeOffset="162096.8399">20904 6688 46 0,'0'0'35'16,"0"0"1"-16,0-23-11 15,12 41-4-15,-12-18-5 16,-4 28-5-16,-4-5-3 15,12 23-1-15,-10 0-2 16,10 18 0-16,-8 1-2 16,4 12 1-16,-2-3-1 15,6 7-1-15,-4-6 0 16,8 2 0-16,-2-6-1 0,2-6-1 16,1-2 1-16,-1-7 0 15,2-6 0-15,-5-8-1 16,3-6 1-16,-6-5-1 15,0-6 0-15,-2-2 0 16,0-23 0-16,-2 25-1 16,2-25-1-16,0 0-1 15,0 0-3-15,-19-23-8 16,19 6-28-16,-4-12 0 16,0-4 0-16,0-7-1 15</inkml:trace>
  <inkml:trace contextRef="#ctx0" brushRef="#br0" timeOffset="162782.9402">21518 6934 50 0,'0'0'37'16,"0"0"1"-16,19 2-9 15,-38-14-10-15,21 30-4 16,-31-20-4-16,9 21-3 16,-18-6-3-16,5 12-1 15,-9-2-1-15,5 6-1 16,2 0-1-16,8-2-1 15,8-4 1-15,9-4-1 0,10-19-1 16,12 27 1-16,5-22-1 16,6-5 1-1,2 0-1-15,2-3 1 16,-2-1-1-16,-3 0 1 0,-22 4 0 16,23 6 0-16,-23-6 1 15,-16 32-1-15,-5-7 1 16,-4 8-1-16,-2 1 0 15,2 3 0-15,0 1 0 16,8-1 0-16,7-5 0 16,8-3 0-16,6-6 1 15,7 0-1-15,5-6 1 16,3-3 0-16,2-7-1 16,1-5 0-16,3-2-1 15,-4-7-3-15,6 5-3 16,-17-25-18-16,9 10-16 15,-2-5 0-15,-1 3-1 0,-1-2 2 16</inkml:trace>
  <inkml:trace contextRef="#ctx0" brushRef="#br0" timeOffset="163004.3855">21658 7310 66 0,'0'0'38'0,"24"0"1"16,-24 0 0-16,46 7-29 15,-46-7-4-15,38-3-2 0,-18 3-3 16,-1-2-4-16,8 11-6 16,-27-9-30-1,21 2 2-15,-3-9-2 16,-18 7 0-16</inkml:trace>
  <inkml:trace contextRef="#ctx0" brushRef="#br0" timeOffset="163425.4794">22079 7110 50 0,'0'0'39'15,"0"0"-1"-15,0 0 2 16,0 0-18-16,6 44-12 16,-16-19-3-16,10 14-2 15,-8-3-1-15,8 8-2 0,-2-3 0 16,8-1-1-16,0-6 1 16,8-9-2-16,1-7 1 15,8-11-1-15,-2-5 1 16,8-8-2-16,0-3-1 15,-4-14-1-15,8 13-10 16,-8-22-28-16,-8-3 0 16,-11-7 0-16,2-2 0 15</inkml:trace>
  <inkml:trace contextRef="#ctx0" brushRef="#br0" timeOffset="163581.7424">22075 6940 66 0,'0'0'36'0,"0"0"0"16,0 0-2-16,23 11-35 15,-5-11-30-15,-18 0-3 16,21 8-1-16,-21-8-1 16</inkml:trace>
  <inkml:trace contextRef="#ctx0" brushRef="#br0" timeOffset="163878.627">22380 6955 78 0,'0'0'40'16,"8"25"1"-16,-3 0-1 0,-9-8-30 15,18 20-3-15,-12-5-2 16,8 10-1-16,-3 1-1 16,3 1-2-16,0-10 1 15,-3-3-2-15,1-6-1 16,-2-8 0-16,-6-17-3 16,0 0-3-16,21 21-6 15,-21-21-29-15,-12-29 1 0,5 4-1 16,1-5 2-16</inkml:trace>
  <inkml:trace contextRef="#ctx0" brushRef="#br0" timeOffset="164222.3909">22403 6974 51 0,'21'-8'37'0,"2"1"2"15,6 3-2-15,18 15-22 16,-24-22-4-16,19 19-3 15,-13-6-1-15,4 9-2 16,-12 1-1-16,-4 7-2 16,-13 2 0-16,-9 2 0 0,-11 2-1 15,-7 2-1 1,-6-1 0-16,-2-1 1 16,2-2-2-16,2-3 1 15,6-5 1-15,21-15-1 0,-27 29 1 16,27-29 0-16,0 27 0 15,0-27 0-15,21 23 0 16,0-12 0-16,4-3 0 16,8-8-2-16,2 4 0 15,2-6-2-15,5 6-3 16,-19-10-31-16,10 4-4 16,-10-2-2-16,-5 2 2 15</inkml:trace>
  <inkml:trace contextRef="#ctx0" brushRef="#br0" timeOffset="164834.8078">23024 6612 44 0,'0'0'38'0,"0"0"0"0,0 0 2 15,29 25-24-15,-29-25-3 16,4 59-2-16,-12-17-1 16,18 21-3-16,-10 3-2 15,4 14 0-15,-2 5-2 16,1 1-1-16,-1-2 1 15,0 7-2-15,0-13 1 16,-2 1-1-16,0-10 1 16,2-6-1-16,0-9 0 0,2-12 0 15,0-7-1-15,3-7 1 16,-1-7-1-16,0-1 1 16,-6-20-1-16,14 28 1 15,-14-28-1-15,5 20 1 16,-5-20-2-16,0 0 2 15,0 0-2-15,0 0 0 16,0 0-2-16,0 0-2 16,0 0-4-16,-19-20-34 15,17-1-1-15,-6-9 0 16,3 1-1-16</inkml:trace>
  <inkml:trace contextRef="#ctx0" brushRef="#br0" timeOffset="169083.3904">15914 9236 10 0,'0'0'28'0,"-19"-6"1"0,19 6-3 15,0 0-8-15,0 0-2 16,0 0-3-16,-17 0-2 15,17 0-2-15,0 0-1 16,0 0-1-16,0 0 0 16,0 0-1-16,0 0-1 15,0 0-1-15,27-4-1 16,-2 2-1-16,2-6 0 0,6 5 1 16,1-1-1-16,5 2 0 15,-6 2-1 1,-2 6 1-16,-10-3-1 15,-2 3 0-15,-19-6-2 0,19 10 1 16,-19-10-3-16,0 0-3 16,22 6-13-16,-22-6-20 15,9-23 0-15,-9 23 0 16,8-29 0-16</inkml:trace>
  <inkml:trace contextRef="#ctx0" brushRef="#br0" timeOffset="170113.269">16804 8731 23 0,'0'0'29'15,"0"0"-1"-15,0 0-5 16,7-21-3-16,-7 21-4 16,0 0-3-16,0 0-3 15,0 0-2-15,0 0-1 16,0 0-1-16,0 0 0 0,0 0-2 15,0 0 0-15,8 21-1 16,-8 0 1-16,-6 0-1 16,4 10-1-1,-5 2 1-15,5 3-2 0,-4 1 0 16,6 1 1-16,-2-4-1 16,2-1 0-16,4-8 0 15,2-4-1-15,3-4 0 16,-9-17 1-16,23 23-1 15,-23-23 0-15,27 12 1 16,-7-10 0-16,-1 0-1 16,6-2-1-16,2-4 1 15,0 0-1-15,2-2-1 0,-2-5-2 16,4 5-2 0,-16-13-5-16,16 11-22 15,-31 8-6-15,14-27 0 16,-14 27 0-16</inkml:trace>
  <inkml:trace contextRef="#ctx0" brushRef="#br0" timeOffset="170331.9985">16825 8910 58 0,'0'0'36'16,"0"0"2"-16,0 0-1 15,0 0-24-15,25-4-3 16,-8-2-3-16,20 6-3 16,-4-2-3-16,3 0-5 15,9 10-5-15,-16-6-27 0,3-4-2 16,-5 2 0-16,-5-2 1 16</inkml:trace>
  <inkml:trace contextRef="#ctx0" brushRef="#br0" timeOffset="170903.3035">16489 9443 34 0,'0'0'31'15,"0"0"3"1,0 0-4-16,0 19-13 0,0-19-5 15,25 4-1-15,-7-12-1 16,28 16-2-16,-2-14-1 16,28 10-2-16,1-12 0 15,16 4-2-15,-4-5 0 16,1-1-1-16,-3-3-2 16,-9 3 0-16,-11 3-1 15,-18-5-3-15,-5 20-8 16,-21-10-26-16,-19 2-1 15,0 0 0-15,0 0 1 16</inkml:trace>
  <inkml:trace contextRef="#ctx0" brushRef="#br0" timeOffset="171938.9101">16428 9788 37 0,'0'0'34'15,"0"0"0"-15,5-31-10 16,-5 31-1-16,0 0-5 16,0 0-5-16,0 0-3 15,0 0-3-15,-29 18-2 16,18 10-1-16,-10 1-1 15,3 10-2-15,-3 7 1 16,0 5 0-16,0 5-2 16,3 3 1-16,3-3 0 15,7-2 0-15,2 1 0 16,8 1-1-16,4-4 1 16,7-6 1-16,5-10-1 15,5-1 0-15,-2-8 0 0,0-2 0 16,1-12 0-16,-3-1 1 15,-19-12-1-15,25 7-1 16,-25-7 1-16,0 0-1 16,0 0 0-16,0 0-1 15,17-15-1-15,-17 15-2 16,0 0-4-16,-13-38-18 16,13 38-14-16,-8-27-1 15,0 8 1-15,1-3-1 16</inkml:trace>
  <inkml:trace contextRef="#ctx0" brushRef="#br0" timeOffset="172439.1442">16499 9928 29 0,'0'0'34'0,"0"0"0"0,0 0 3 0,19 10-15 0,-19-10-5 0,0 0-5 0,0 0-1 0,0 0-4 0,0 0-1 0,0 0-1 0,0 0-2 0,4 17 0 16,-4-17 0-16,6 23-1 15,-6-6 0-15,0 2-1 16,-4 3 1-16,0 2-1 15,0-1 0-15,2-1-1 16,-3-3 0-16,5-19 0 0,-4 30 0 16,4-30 1-16,0 0-2 15,19 10 1 1,-19-10 0-16,29-8 1 16,-10 3-1-16,-19 5 0 0,37-12 0 15,-18 6 0-15,4 4 0 16,-5-1-1-16,3 3 0 15,-21 0-2-15,33 0-2 16,-33 0-1-16,34 9-8 16,-34-9-26-16,0 0-1 15,0 0 1-15,0 0 0 16</inkml:trace>
  <inkml:trace contextRef="#ctx0" brushRef="#br0" timeOffset="172798.5277">17056 9899 76 0,'0'0'36'15,"20"-4"1"-15,-24 28-8 16,4-24-17-16,-12 23-4 15,12-23-1-15,-21 46-2 16,2-16-1-16,3 14-1 16,-7-1-1-16,0 5 1 15,-4-1-2-15,4 1 0 16,-2-2 0-16,2-1 1 16,1-7-2-16,5-5 0 0,3-5 0 15,3-7 0-15,5-1-3 16,6-20-1-16,-4 25-4 15,4-25-14-15,-15-20-18 16,15 20 0-16,11-32 0 16,-3 13 0-16</inkml:trace>
  <inkml:trace contextRef="#ctx0" brushRef="#br0" timeOffset="173094.2695">17093 10128 54 0,'19'-12'38'0,"-19"12"1"15,0 0 1-15,8 29-15 16,-8-29-14 0,-12 36-3-16,3-9-4 0,5 8-1 15,-4 1 0-15,2 6-2 16,1-3 0-16,-1 1 0 15,2-9-1-15,0-4 0 16,2-8 0-16,2-19-2 16,-4 25-2-16,4-25-4 15,0 0-6-15,-4-20-26 16,3-1 0-16,-3-4 0 0,2-7 0 16</inkml:trace>
  <inkml:trace contextRef="#ctx0" brushRef="#br0" timeOffset="173501.8408">17103 10143 64 0,'17'-15'36'0,"8"1"1"15,2 16-10-15,-8-21-9 16,24 21-6-16,-18-14-3 16,10 20-3-16,-14-6 0 15,0 15-2-15,-9 0-1 16,-12 8-1-16,-12 0 0 15,-7 6-1-15,-6 0 0 0,-2 1 0 16,0-3-1-16,0 0 0 16,2-8 0-16,7 0 0 15,18-21 1 1,-15 27-1-16,15-27 1 0,0 0-1 16,19 15 2-16,-19-15 0 15,29 14 0-15,-12-5 0 16,1-1-1-16,3 3 1 15,-21-11 0-15,31 35-1 16,-20-14 0-16,-11-21-1 16,23 33 1-16,-23-33-2 15,20 25 1-15,-20-25-1 16,0 0-2-16,0 0 0 0,21 21-3 16,-31-44-12-16,10 23-24 15,2-21-2 1,-2 21 2-16,-6-37 0 15</inkml:trace>
  <inkml:trace contextRef="#ctx0" brushRef="#br0" timeOffset="176392.9959">17483 9773 15 0,'0'0'32'0,"0"0"1"16,0 0 0-16,0 0-11 15,0 0-5-15,0 0-5 16,9-23-2-16,-9 23-3 0,0 0 0 16,27 9-2-16,-27-9 0 15,18 37-1 1,-11-12-1-16,9 17 0 16,-7 2 1-16,7 12-2 0,-5 1 0 15,1 8 0-15,-2-3-2 16,-1 1 3-16,-3-2-2 15,-2-5 0-15,-6-6 0 16,0-6 1-16,-4-6-1 16,0-5 0-16,-5-6 0 15,-1-4 0-15,-3-6-1 16,15-17 1-16,-31 25-1 16,31-25 1-16,-31 21-1 0,31-21-1 15,-21 14-2 1,21-14-7-16,0 0-30 15,-12-21-1-15,12 21 0 16,-5-29-1-16</inkml:trace>
  <inkml:trace contextRef="#ctx0" brushRef="#br0" timeOffset="177814.9564">18108 9201 23 0,'0'0'29'16,"0"0"0"-16,0 0-9 16,0 0-3-16,0 0-3 15,0 0-2-15,0 0-1 16,0 0-3-16,0 0-1 15,0 0 0-15,0 0-1 16,0 0-1-16,0 0 0 16,17 8-2-16,-17-8 0 15,33-4-2-15,-12-4 1 16,6 4-2-16,-2 1 0 0,-2-5-2 16,-2 10 0-16,-21-2-1 15,29 0-2-15,-29 0-3 16,2 17-6-16,-27-11-12 15,25-6-6-15,-44 34 0 16,13-9 5-16,-17-11 9 16,21 15 9-16,-14-10 7 15,10-8 9-15,16 8 17 16,-4-9 7-16,19-10 3 16,0 0-5-16,11 29-7 15,-11-29-7-15,31 6-4 16,-31-6-3-16,44 3-2 15,-20-3-4-15,3 0-3 0,3 4-4 16,-30-4-32-16,37-7-1 16,-20 3-1-16,-17 4 0 15</inkml:trace>
  <inkml:trace contextRef="#ctx0" brushRef="#br0" timeOffset="179877.6937">18987 8992 12 0,'0'0'14'16,"0"0"-2"-16,0 0 0 16,0 0 1-16,0 0 0 15,-6-21 1-15,6 21 0 16,0 0 0-16,0 0 1 15,-7-23 0-15,7 23-2 16,0 0-1-16,0 0-3 16,-4-17-1-16,4 17-2 0,0 0 0 15,0 0-3-15,0 0 1 16,0 0-2-16,-12 27 0 16,8-3 0-16,0 11 0 15,4 13 0-15,-2-2 0 16,8 12-1-16,-2-5 0 15,6 1 1-15,3-4-2 16,1-8 1-16,-1-11-1 16,-1-10 0-16,-1-4 0 15,-11-17 0-15,18 13 0 16,-18-13 0-16,17-3 0 16,-17 3-1-16,16-20 1 15,-7 3-2-15,3 0 1 0,-5-8-1 16,5 2 1-16,-2-10-1 15,1 3 0 1,1-3 0-16,-1 6 1 16,-1 4 0-16,-2 2 1 0,-8 21 1 15,19-25-1-15,-19 25 2 16,19 14-1-16,-7 7 1 16,-4 4 0-16,1 9 0 15,-1 1-1-15,-2 7 1 16,-4 0-1-16,2-5 0 15,-6-3 0-15,2-5-1 16,-4-6 0-16,4-23 0 16,0 21 0-16,0-21 0 15,0 0 0-15,23-23-1 16,-8 4 1-16,1-6 0 16,1-4 0-16,1 0-1 15,-1 0 1-15,0 1-1 0,1 7 1 16,-18 21 0-16,30-27 0 15,-30 27 0-15,29 0 1 16,-29 0-1-16,29 23 0 16,-15-2 1-16,-5 0-1 15,-1 6 1-15,-2 0-1 16,-4 0 0-16,-2-1-1 16,-4-6-3-16,12 10-7 15,-8-30-29-15,11 25-1 16,-11-25 0-16,0 0 0 15</inkml:trace>
  <inkml:trace contextRef="#ctx0" brushRef="#br0" timeOffset="180930.3467">19894 8835 30 0,'0'0'33'0,"0"0"0"0,0 0-10 16,0 0-1-16,0 0-5 15,2 17-3 1,5 18-3-16,-20-7-2 16,15 32-2-16,-14 3 0 0,12 20-2 15,-8 5-2-15,6 12 0 16,-1-5-1-16,5 9 0 15,-2-6 0-15,3-6-1 16,-1-12 1-16,2-7-2 16,-2-7 2-16,2-9-1 15,0-9 0-15,-2-10 0 16,2-11-1-16,-1-6 1 16,-3-21-2-16,8 29 2 15,-8-29-1-15,0 0-1 16,0 0 0-16,0 0-2 15,6-17-1-15,-12-10-6 16,6 27-25-16,14-46-7 0,-12 15 0 16,-2-5 1-16</inkml:trace>
  <inkml:trace contextRef="#ctx0" brushRef="#br0" timeOffset="181596.8051">20561 9144 56 0,'0'0'37'15,"0"0"1"-15,0 0-8 16,-10-18-14-16,10 18-7 15,-19-4-3-15,2 8-2 0,-10-4-2 16,-2 10 0-16,-8 1 0 16,-1 7 0-16,-5 3 0 15,6 4 0-15,3 2-1 16,11-3 0-16,7 1-1 16,16-5 1-16,0-20-2 15,31 21 0-15,-2-19 1 16,4-6-1-16,0-2 1 15,-3-2-1-15,-5 1 2 16,-7 3-1-16,-18 4 0 16,0 0 1-16,-19 19 0 15,-8 2-1-15,-6 0 1 16,-2 10 0-16,0 0 0 0,2-1 0 16,5-1 0-16,12-4 0 15,3 0 0-15,9-4 0 16,4-21-1-16,15 31 1 15,-15-31 0-15,35 17 0 16,-14-11-1-16,2-6-1 16,2 2-1-16,-5-10-3 15,12 12-6-15,-32-4-31 16,31-29 2-16,-21 10-1 16,2-2 0-16</inkml:trace>
  <inkml:trace contextRef="#ctx0" brushRef="#br0" timeOffset="181878.0496">20632 9383 71 0,'0'0'38'0,"0"0"0"16,4 18-9-16,-4-18-18 15,19-4-4-15,-19 4-3 16,41-6-1-16,-14 0-2 0,6 2-1 16,0 1-2-16,-5-13-4 15,15 14-23-15,-20-9-10 16,-4-5 1-1,-19 16-1-15</inkml:trace>
  <inkml:trace contextRef="#ctx0" brushRef="#br0" timeOffset="182596.8421">21184 9082 11 0,'0'0'34'0,"0"0"1"16,0 0 2-16,0 0-14 15,0 0-3-15,0 0-6 16,0 0-4-16,0 0-4 15,0 0-1-15,0 0-1 16,0 0-2-16,0 0 1 16,-4 21-1-16,4-21 1 15,-6 35-1-15,2-4 0 0,-3 1 0 16,1 10 0-16,0 2-1 16,2 4 0-16,4 0 0 15,2-7-1-15,2-7 1 16,4-9 0-16,5-2 0 15,5-11 1-15,1-9-2 16,2-3 1-16,-2-7-1 16,1-5-1-16,1 3-1 15,-11-12-4-15,9 13-7 16,-15-19-28-16,-4 0-1 16,-10-5 0-16,2-5 1 15</inkml:trace>
  <inkml:trace contextRef="#ctx0" brushRef="#br0" timeOffset="182784.3513">21126 8887 51 0,'-2'24'34'0,"2"-24"-1"16,16 18-4-16,-18 1-56 15,2-19-6-15,19 2 1 16,-19-2-1-16</inkml:trace>
  <inkml:trace contextRef="#ctx0" brushRef="#br0" timeOffset="183110.9267">21500 8917 72 0,'14'21'40'0,"-14"-21"1"16,0 39 0-1,-12-22-31 1,14 19-2-16,-11 1-3 0,5 7-2 0,-4 2-1 15,4 2 0-15,0-6-1 16,2-5-1-16,0-9 0 16,2-5 0-16,4-3-2 15,-4-20-1-15,0 0-4 0,0 0-6 16,18-27-27-16,-18 4-2 16,-2-6 1-16,0-8-1 15</inkml:trace>
  <inkml:trace contextRef="#ctx0" brushRef="#br0" timeOffset="183409.6054">21522 8992 39 0,'27'-15'37'0,"0"1"2"15,3 3 0-15,11 17-20 0,-24-20-5 16,22 24-4 0,-39-10-2-16,33 23-3 15,-31-4-2-15,-6 8 0 16,-12 1-2-16,-5 5 1 0,-6-4-2 15,-2 5 1-15,2-5-1 16,2-6 0-16,8-2 0 16,5-3 0-16,12-18 0 15,8 24 1-15,-8-24 0 16,36 14-1-16,-10-10 1 16,6 2 0-16,1-1-1 15,2-5 0-15,0 4-2 16,-10-4-1-16,4 12-5 0,-29-12-33 15,19 7 0 1,-19-7-1-16,0 0 1 16</inkml:trace>
  <inkml:trace contextRef="#ctx0" brushRef="#br0" timeOffset="184628.6209">22455 9190 29 0,'0'0'36'0,"0"0"0"15,0 0-1-15,-21-16-17 16,40 18-7-16,-19-2-2 0,31-17-4 16,-10 5-2-16,12 9 0 15,-2-3-3 1,0 4-1-16,5 10-3 16,-16-12-9-16,12 6-23 0,-32-2-1 15,16 21-1-15,-16-21 1 16</inkml:trace>
  <inkml:trace contextRef="#ctx0" brushRef="#br0" timeOffset="184769.2532">22519 9320 43 0,'0'21'37'16,"0"-21"-1"-16,36 14 0 16,-18-26-23-16,22 12-5 0,-5-4-9 15,-4 6-32 1,-2-13-3-16,4 7 0 15,-14-2-1-15</inkml:trace>
  <inkml:trace contextRef="#ctx0" brushRef="#br0" timeOffset="187846.4241">22023 8771 19 0,'0'0'34'16,"0"0"1"-16,-4-26-5 16,4 26-10-16,0 0-4 15,0 0-1-15,-19-4-4 16,19 4-3-16,0 23-1 15,8 0-1-15,-10 0-2 16,9 15 0-16,-7 8-1 16,4 19 1-16,-6 12-2 15,4 11 1 79,-2 6-2-94,2 6 1 0,-2 0-1 0,2 3 0 0,-4-9 0 0,2-7-1 0,-2-12 1 0,-4-4 0 0,-1-14 0 0,-3-1 0 0,0-8-1 16,3-16 1-16,-1-7-1 0,2-6 0 0,6-19-2 0,0 0-1 15,0 0-2-15,6-19-20 16,4-4-18-16,-3 0 0 16,-1-2-1-16,2 2 2 15</inkml:trace>
  <inkml:trace contextRef="#ctx0" brushRef="#br0" timeOffset="188963.634">23034 8954 17 0,'0'0'35'16,"0"0"2"-16,0 0 0 16,7 32-15-16,-7-32-5 0,27-2-5 15,-27 2-5 1,54-7-2-16,-19-1-1 15,11 0-3-15,-5-1 0 16,1-5-1-16,-7 5-2 16,-12-5-3-16,4 20-9 0,-27-6-23 15,0 0-2-15,0 0 1 16,-17-13-1-16</inkml:trace>
  <inkml:trace contextRef="#ctx0" brushRef="#br0" timeOffset="189518.5062">23612 8426 22 0,'0'0'34'16,"0"0"1"-16,0 0 0 15,0 0-15-15,0 0-6 16,0 0-4-16,4 23-4 16,-12-2-1-16,10 14-1 15,-11-3 0-15,5 13-2 16,-8-3 1-16,5 2-2 15,-5-4 0-15,6-1 0 16,6-13 0-16,0-26-1 16,21 27 0-16,1-21 0 15,7-8 0-15,1-4 0 16,5-3 0-16,-2-3-1 16,-2 5-1-16,-8-7-2 0,4 14-3 15,-25-17-20-15,-2 17-12 16,0 0 1-16,0 0-1 15</inkml:trace>
  <inkml:trace contextRef="#ctx0" brushRef="#br0" timeOffset="189831.0211">23441 8668 35 0,'0'0'35'15,"0"0"2"-15,25 9-2 16,-25-9-19-16,48 0-7 15,-19-7-2-15,21 5-4 16,0-8-1-16,-2 3-2 16,3 3-5-16,-17-17-17 15,-3 9-15-15,0 10 1 16,-31 2-1-16</inkml:trace>
  <inkml:trace contextRef="#ctx0" brushRef="#br0" timeOffset="190252.922">24233 8580 43 0,'8'17'35'0,"-18"10"2"0,-5 0-1 16,-31-2-24-16,17 36-2 15,-27-5-2-15,6 20-1 16,-18 7-3-16,3 13 0 15,-7-4-1-15,9 6 0 16,-7-8-1-16,10-2 1 16,6-15-2-16,8-6 0 15,6-15 0-15,9-16-2 16,8-5 0-16,3-16-2 16,20-15-4-16,-21 2-19 15,21-2-13-15,0-21-1 16,6 2 0-16,4 2 0 15</inkml:trace>
  <inkml:trace contextRef="#ctx0" brushRef="#br0" timeOffset="190914.9889">23767 9452 12 0,'0'0'34'15,"0"0"0"-15,-18 16 0 16,18-16-14-16,0 0-4 15,0 0-4-15,0 0-4 0,-13-23-2 16,13 23-2-16,7-25-1 16,-7 25-2-16,16-27 1 15,-16 27-1-15,17-33 0 16,-17 33 0-16,23-27 0 16,-23 27 0-16,31-17 0 15,-11 10 1-15,-20 7-1 16,36-10 0-16,-16 4 0 15,1 4 1-15,-21 2-1 16,34 4 0-16,-34-4 1 16,27 10-1-16,-27-10 1 15,31 19-1-15,-13-10 0 16,3 1-1-16,-2-6 1 0,4-2-1 16,-1 0-1-1,1-10 0-15,0 4-1 16,-23 4-3-16,38-9-7 15,-38 9-27-15,8-20-1 0,-8 20 0 16,-6-19 1-16</inkml:trace>
  <inkml:trace contextRef="#ctx0" brushRef="#br0" timeOffset="191221.982">24025 9360 40 0,'0'0'36'15,"6"27"1"-15,0-6 1 16,-6-21-22-16,11 42-4 16,-9-24-3-16,14 14-2 15,-13-7-2-15,11 8 0 0,-10-6-2 16,4 2-1-16,-12-3 1 16,4 1-2-16,-10-2 1 15,0-2-1-15,-7-2 0 16,-2 2 0-16,-4-9-1 15,-2 3 1-15,1-13 0 16,-1-2-1-16,0-4-1 16,-2-2-1-16,6-2-1 15,-2-17-3-15,23 23-7 16,-27-17-28-16,27 17 0 0,-19-21 0 16,19 21 0-1</inkml:trace>
  <inkml:trace contextRef="#ctx0" brushRef="#br0" timeOffset="192425.3553">24195 9658 22 0,'0'0'32'0,"0"0"-1"0,0 0-7 0,0 0-3 0,0 0-4 0,0 0-3 16,0 0-4-1,0 0-2-15,0 0-2 0,0 0-1 16,0 0-1-16,13 21-1 16,-13-21 0-16,0 0-1 15,4 29 0-15,-2-3 0 16,0-1 0-16,2 4-1 15,-2-2 1-15,2 2-1 16,-2-4 0-16,1-2 0 94,-1-2-1-94,-2-21 1 0,4 23-1 0,-4-23 0 0,0 0 0 0,0 21 1 0,0-21-2 0,0 0 2 0,0 0-1 0,-6 19 0 0,6-19 1 0,0 0-1 94,0 0 1-94,18-4-1 0,-18 4 1 0,17-2 0 0,-17 2-1 0,19-2 1 0,-19 2-1 0,26 2 0 0,-26-2 1 0,23 2-1 0,-23-2 0 0,23 2 0 0,-23-2 0 15,21 4 0-15,-21-4-1 16,0 0 0-16,23 6-2 15,-23-6-2-15,0 0-5 16,0 0-31-16,0 0-1 16,0 0 1-16,16-18 0 0</inkml:trace>
  <inkml:trace contextRef="#ctx0" brushRef="#br0" timeOffset="199173.8501">16331 12002 24 0,'-8'21'36'15,"8"-21"0"-15,-9 23 2 16,9-23-15-16,-6 19-5 0,6-19-7 16,0 0-2-16,-10 21-3 15,10-21-2-15,20 15-1 16,-3-9 0-16,2-6 0 16,6-2-1-16,4-5 0 15,6-3-1-15,0-9 0 16,1-2 0-16,-3-6 0 15,4-4-1-15,-6 0 1 16,-1-1-1-16,-4-1 1 16,-9 4-1-16,-7-1 1 15,-9 3-1-15,-4 6 0 16,-15 11 1-16,-9 8-1 0,-9 10 0 16,-5 9 1-16,-5 6-1 15,-4 14 1 1,1 9 0-16,-3 4 0 15,8 9 0-15,3-3 0 0,11 5 0 16,5-5 0-16,9-3 0 16,10-5 0-16,16-7 0 15,9-11-1-15,14-9 1 16,10-9-1-16,5-10 0 16,4-4 0-16,0-8 0 15,-6 1-1-15,-5-7 0 16,-7 5-3-16,-14-6-2 15,1 17-7-15,-21 0-28 0,4-23-1 16,-4 23 0 0,-16-25 0-16</inkml:trace>
  <inkml:trace contextRef="#ctx0" brushRef="#br0" timeOffset="199845.765">16883 11637 46 0,'0'0'34'0,"0"0"1"16,0 0-8-16,0 0-11 15,31 2-6-15,-31-2-1 0,44-15-4 16,-21 7-1-16,8 8-2 16,-6-6-2-16,-2 1-2 15,4 12-6-15,-27-7-28 16,19-4 0-16,-19 4 0 16,0 0-1-16</inkml:trace>
  <inkml:trace contextRef="#ctx0" brushRef="#br0" timeOffset="200267.6787">17263 11236 37 0,'0'0'36'16,"9"-21"-1"-16,-9 21 2 15,18 10-21-15,-18-10-1 16,0 0-4-16,-8 23-3 16,14 2-2-16,-12-4-2 15,8 11 0-15,-8-1-2 16,4 4 1-16,-4-1-2 0,6 1 1 15,-2-3-2-15,4-5 1 16,4-2-1 0,4-4 1-16,-10-21-1 15,31 23 0-15,-8-17 0 0,6-6-1 16,2-4 1-16,-1-2-1 16,3 1-2-16,-8-13-1 15,4 13-3-15,-17-20-7 16,9 7-24-16,-21 18-2 15,-4-28 1-15,4 28 0 16</inkml:trace>
  <inkml:trace contextRef="#ctx0" brushRef="#br0" timeOffset="200439.717">17222 11388 57 0,'0'0'33'15,"27"-4"-2"-15,2-9-7 16,-2 5-26-16,8-7-26 16,3 16-3-16,-9-14 0 15,8 15-1-15</inkml:trace>
  <inkml:trace contextRef="#ctx0" brushRef="#br0" timeOffset="200720.9927">17880 11167 57 0,'0'0'38'0,"0"0"1"16,4 27 0-16,-14 6-25 16,-17-8-3-16,8 25-3 15,-16-1-2-15,4 15-2 16,-5-3-1-16,-1 6-2 15,0-4 0-15,8-5 0 16,4-12-1-16,6-9-2 16,9-9-1-16,10-28-3 15,-2 27-6-15,2-27-28 16,4-21 0-16,0 2-1 16,6-2 1-16</inkml:trace>
  <inkml:trace contextRef="#ctx0" brushRef="#br0" timeOffset="201846.4656">17859 11553 17 0,'0'0'30'16,"-23"2"0"-16,23-2-1 16,0 0-16-16,0 0-3 15,-6-18-2-15,6 18-1 16,2-23-2-16,-2 23 0 15,9-25 1-15,-5 8-2 16,-4 17 1-16,18-25-2 16,-18 25 1-16,23-19-1 0,-23 19-1 15,32-13 2-15,-14 13-2 16,-1 0 1 0,2 7 0-16,-19-7 0 15,35 18 0-15,-35-18 0 0,31 23-1 16,-31-23-1-16,29 28 1 15,-12-18-2-15,3 0 1 16,-1-7-1-16,0-3-2 16,4 2-1-16,-23-2-4 15,43-2-16-15,-43 2-15 16,19-17-1-16,-19 17 0 16,-2-21 0-16</inkml:trace>
  <inkml:trace contextRef="#ctx0" brushRef="#br0" timeOffset="202143.3523">18048 11484 46 0,'-12'19'35'0,"12"-19"2"16,4 29 0-16,-4-29-22 16,27 34-4-16,-23-17-4 15,21 20 0-15,-13-8-2 16,11 9-1-16,-10-3-1 15,5 3-1-15,-9-4 0 16,-1-1 0-16,-6-4-1 16,-6-4-1-16,-8-4 1 15,12-21 0-15,-36 29-1 16,15-22 1-16,-5-3-1 16,1-8-1-16,2 2 0 0,0-11-3 15,23 13-2-15,-39-31-11 16,39 31-22-16,-19-28-1 15,19 28 1-15,-11-25-1 16</inkml:trace>
  <inkml:trace contextRef="#ctx0" brushRef="#br0" timeOffset="202534.0001">18277 11754 71 0,'0'0'39'0,"23"0"0"16,-23 0 2-16,0 0-30 16,24 19-3-16,-24-19-2 15,5 44-2-15,-9-19-1 16,3 6 0-16,-5 0-1 15,0-2 0-15,0-3-1 16,2-4 0-16,4-22-1 16,-2 26 1-16,2-26-1 15,8 18 1-15,-8-18-1 16,17 7 1-16,-17-7-1 16,33 4 1-16,-10-6-1 0,1-2-1 15,1-3 0-15,-2-3-3 16,11 10-5-16,-34 0-34 15,37-25 2-15,-37 25-2 16,23-27 1-16</inkml:trace>
  <inkml:trace contextRef="#ctx0" brushRef="#br0" timeOffset="203146.816">19122 11754 59 0,'23'16'34'0,"-2"-13"2"15,10-5-12-15,18 12-14 16,-13-21-2-16,14 11-4 0,-9-8-2 16,3 4-1-16,-9 8-5 15,-16-16-9-15,-1 10-22 16,-18 2-1-16,-8 18 0 15,-10-1 0-15</inkml:trace>
  <inkml:trace contextRef="#ctx0" brushRef="#br0" timeOffset="203315.4847">19141 11984 46 0,'10'20'35'15,"11"-17"2"-15,8-1 0 16,14 6-24-16,-16-16-3 15,19 10-5-15,-9-8-2 0,1 3-4 16,-1 6-6-16,-18-3-29 16,0-3 0-16,-1 1-2 15,-18 2 2-15</inkml:trace>
  <inkml:trace contextRef="#ctx0" brushRef="#br0" timeOffset="204942.934">20848 11263 36 0,'35'-19'32'0,"-35"19"-4"16,23-27-6-16,-2 29-4 16,-26-23-2-16,5 21-4 15,0 0-2-15,0 0-2 16,-51-4-2-16,19 18 0 0,-18-1-3 15,-1 8 0-15,-6 6 0 16,3 6-2-16,3-7 0 16,15 7 1-16,11-6-2 15,21-6 0-15,15-4 0 16,20-7-1-16,16-6 0 16,5-2 0-16,7-6 1 15,-5 0 0-15,-3-4 0 16,-11-1 0-16,-15 9 0 15,-25 0 0-15,-11 17 1 16,-22 4-1-16,-17 4 1 16,-6 6 0-16,-6 7 0 15,2 4-1-15,8 0 0 0,14-1 1 16,20-7 0-16,22-7-1 16,19-4 1-16,16-8-1 15,15-7-1-15,6-4 1 16,1-8 0-16,-3-4-1 15,-8-1-2-15,-11-12-1 16,-1 19-7-16,-38 2-28 16,20-31 0-16,-16 12-2 15,-4 4 1-15</inkml:trace>
  <inkml:trace contextRef="#ctx0" brushRef="#br0" timeOffset="205283.9406">21178 11530 26 0,'0'0'35'0,"31"9"1"16,-14-12-1-16,8-17-17 15,14 24-8-15,-10-15-6 0,8 5-6 16,5 12-9-16,-1-10-24 15,-16-4 0-15,0 8 0 16,-25 0-1-16</inkml:trace>
  <inkml:trace contextRef="#ctx0" brushRef="#br0" timeOffset="205628.8905">21674 11348 58 0,'17'-8'38'0,"-17"8"2"16,21 9-3-16,-21-9-25 15,0 0-4-15,-25 29-2 16,16 2-2-16,-9 2-1 15,9 3-2-15,-1-1 1 16,8 5-1-16,8-10-1 16,4-5 1-16,9-5-2 0,4-11 1 15,4-7 0-15,0-6 0 16,0-1-1 0,-4-13-2-16,4 9-3 15,-19-24-17-15,7 10-18 0,-7 0 1 16,-6-8-1-16,-2 1 0 15</inkml:trace>
  <inkml:trace contextRef="#ctx0" brushRef="#br0" timeOffset="205832.0332">21687 11161 57 0,'0'0'37'0,"0"0"-1"15,0 0 0-15,33-15-34 16,-12 23-17-16,3-2-19 16,-7-8-3-16,6 5 2 0,-23-3-2 15</inkml:trace>
  <inkml:trace contextRef="#ctx0" brushRef="#br0" timeOffset="206160.1936">22094 11144 58 0,'0'0'39'16,"0"0"1"-16,18 25 0 16,-18-25-28-16,6 48-3 15,-12-11-5-15,6 7 1 16,-6 2-3-16,2 4 0 16,0-2-1-16,0-8-1 15,1-4 0-15,1-9-2 16,2-8-1-16,0-19-2 15,0 0-5-15,0 0-21 16,-8-21-9-16,6-8-1 0,2-1 1 16</inkml:trace>
  <inkml:trace contextRef="#ctx0" brushRef="#br0" timeOffset="206519.5792">22077 11184 21 0,'19'-9'35'16,"-1"-1"1"-16,13 6 1 15,3 14-17-15,-7-21-6 16,23 24-4-16,-21-11-1 16,12 17-2-16,-20-2-2 15,-2 12-1-15,-19-2-1 16,-11 8-1-16,-12-5 0 16,-6 5-1-16,-4-7 0 0,0-1-1 15,4-4 0-15,6-3 1 16,4-7-1-16,19-13 0 15,-2 21 1 1,2-21 0-16,31 12 1 0,-4-7-1 16,0-3 0-16,7 2 1 15,3-2-1-15,4 4 0 16,-1 0-1-16,-1-1-1 16,-3 5 0-16,-5-2-2 15,2 7-4-15,-33-15-34 16,25 11 0-16,-25-11-1 15,0 0 0-15</inkml:trace>
  <inkml:trace contextRef="#ctx0" brushRef="#br0" timeOffset="207114.8014">20615 12224 47 0,'0'0'35'16,"0"0"1"-16,0 0-7 16,10-27-12-16,26 31-4 15,-11-17-5-15,37 13-1 16,0-12-3-16,27 8 1 16,9-5-1-16,21 3-1 0,11-4 0 15,10 5 0 1,-4-5-2-16,-11 6 1 15,-13 0-1-15,-18 4 0 16,-19-2-1-16,-21 2 1 0,-19 0-1 16,-35 0-1-1,19 4 0-15,-19-4-2 0,0 0-3 16,-40 0-6-16,40 0-28 16,-35 8-3-16,6-4 2 15,-2-2-1-15</inkml:trace>
  <inkml:trace contextRef="#ctx0" brushRef="#br0" timeOffset="208299.2372">21550 12305 36 0,'33'-16'35'15,"-13"11"-4"-15,-20 5-6 16,36-10-5-16,-38-7-3 0,22 21-4 16,-20-4-4-16,0 0-1 15,-29-16-3-15,7 20-1 16,-18 2-1-16,-6 5 0 15,-12 1-2-15,0 9 2 16,-2-2-3-16,8 2 2 16,8 4-2-16,15-4 2 15,17-2-2 63,12-19 1-78,31 27-1 0,6-19 0 0,7-2 0 0,0-2-1 0,-3-3 1 0,-5-1 0 0,-14 4 0 0,-22-4 0 0,-8 18 0 0,-23-3 0 0,-7 8 0 16,-9 8 1 0,-1 1-1-16,0 7 1 0,9-1-1 15,14-2 0 1,16-1 0-16,20-10 1 0,18-4-1 16,19-8 1-16,12-13-1 15,13-5 0-15,5-5 0 16,-1-3 0-16,-4-3-2 15,-13-3-2-15,1 17-24 16,-24-13-13-16,-16 5-1 16,-21 10 1-16</inkml:trace>
  <inkml:trace contextRef="#ctx0" brushRef="#br0" timeOffset="213987.1102">21255 7609 25 0,'-5'21'28'0,"5"-21"-7"16,0 0-1-16,0 0-3 16,0 0-1-16,5 17-2 15,-5-17-2 1,27 2-3-16,-5-7-1 0,30 8-3 15,17-8-1-15,33 1 0 16,22-12-1-16,22 3-1 16,7-6 0-16,1 2-1 15,-7-3-1-15,-16 3 0 16,-23 4-2-16,-35-1-4 16,-15 24-11-16,-35-10-19 15,-23 0-1-15,0 0 0 16,-29 17 0-16</inkml:trace>
  <inkml:trace contextRef="#ctx0" brushRef="#br0" timeOffset="215458.2263">21998 7872 18 0,'0'0'16'16,"0"0"0"-1,0 0 0-15,0 0-2 16,0 0-2-16,0 0-3 16,0 0-2-16,0 0 0 0,0 0-3 15,11-21 1-15,-11 21 0 16,0 0-1-16,0 0 1 16,0 0 0-16,24-16 0 15,-24 16 0-15,17-15-1 16,-17 15 0-16,19-17 0 15,-19 17 0-15,0 0 0 16,12-27-1-16,-12 27 0 16,0 0 0-16,-25-4 0 15,2 6-1-15,-2 6-1 16,-4-1-1-16,0 5 1 16,2-1-1-16,2 3 0 15,3-3-1-15,22-11 1 0,-21 21 0 16,21-21 0-16,18 12 0 15,5-12 0-15,8-4-1 16,1 0 1-16,1-2 1 16,0 1-1-16,-8-1 0 15,-25 6 0-15,0 0 1 16,0 0-1-16,-46 33 1 16,5-10-1-16,-1 2 1 0,1 5-1 15,8-1 1-15,14 2 0 16,15-4 0-16,18-3 0 15,13-8 0-15,13-7 1 16,5-1-2-16,3-6 0 16,-2 4-4-16,-15-20-20 15,-2 10-13-15,-8-1-1 16,-21 5 0-16,18-16-1 16</inkml:trace>
  <inkml:trace contextRef="#ctx0" brushRef="#br0" timeOffset="217115.9545">20254 9796 29 0,'0'0'33'0,"0"0"0"16,0 0 1-16,25 11-20 15,-3-26-3 1,35 13-1-16,-1-17-3 15,31 13 0-15,4-7-3 0,21 7 1 16,-6-6-2-16,6 10 0 16,-14-5-1-16,-5 3-1 15,-10 2-3-15,-18-4-3 32,1 16-15-32,-22-14-18 0,-9-2 1 0,-14 1-2 15,-21 5 2-15</inkml:trace>
  <inkml:trace contextRef="#ctx0" brushRef="#br0" timeOffset="217705.7195">20951 9988 30 0,'25'-12'33'0,"-25"12"0"0,11-21-11 0,-11 21-5 0,0 0-3 0,0 0-4 0,-46-6-2 0,19 16-2 0,-19-6-1 0,3 11-1 0,-13-4-1 0,12 7 0 15,0-1-1-15,15 2-1 16,9-3 0-16,20-16 0 0,22 23-1 15,12-18 0-15,13-3 0 16,1-2 0 0,6-4 0-16,-4 1 0 15,-11-1 1-15,-14 8-1 0,-25-4 1 16,-6 26 1-16,-19-3-1 16,-6 6 0-16,-6 0 1 15,10 7 1-15,8-5-2 16,19-4 1 62,19-8-1-78,20-7 0 0,13-5-1 0,4-9-3 0,9 10-6 0,-9-19-30 0,-9-1 0 0,-13-7-1 0,-12-2-1 0</inkml:trace>
  <inkml:trace contextRef="#ctx0" brushRef="#br0" timeOffset="222426.8367">14676 14012 42 0,'18'-8'30'0,"-18"8"1"15,0 0-10-15,0 0-5 16,25-7-4-16,-25 7-3 0,5 17-1 15,-8 2-2-15,6 25-1 16,-6 2 0-16,4 17 0 16,-6 1-2-1,9 11 0-15,-3-6-1 16,9-2-2-16,4-14 2 0,5-14-2 16,8-12 0-16,4-12 0 15,2-13 1-15,-1-14-3 16,1-5 0-16,-6-15-3 15,6 7-8-15,-20-14-23 16,1-5 0-16,-8-4-2 16,-6 0 1-16</inkml:trace>
  <inkml:trace contextRef="#ctx0" brushRef="#br0" timeOffset="222614.3401">14850 13751 37 0,'0'0'30'15,"-27"-4"-1"-15,27 4-1 16,-10 19-21-16,10-19-33 16,23 16-4-16,-23-16 0 15,37 17 0-15</inkml:trace>
  <inkml:trace contextRef="#ctx0" brushRef="#br0" timeOffset="223083.1024">15415 13975 15 0,'0'0'31'16,"25"22"-1"-16,-6-28 1 0,12 0-16 15,10 8-3-15,-12-10-5 16,9 6-4-16,-1 2-5 16,-10-9-12-16,-4 1-16 15,-2 14 0-15,-21-6-2 16,0 0 1-16</inkml:trace>
  <inkml:trace contextRef="#ctx0" brushRef="#br0" timeOffset="223236.8632">15411 14125 7 0,'0'0'25'16,"39"4"-2"-1,-16-21-2-15,29-1-23 0,4 13-18 16,-25-28-2-16,21 20-3 16</inkml:trace>
  <inkml:trace contextRef="#ctx0" brushRef="#br0" timeOffset="224221.4696">16586 13383 42 0,'0'0'32'0,"21"-16"0"15,-21 16-8-15,0 0-8 16,0 0-3-16,0 0-5 16,0 0-1-16,-39 0 0 0,14 20-3 15,-15 1 1-15,3 11-3 16,-7 1 1-16,7 5-2 16,4 3 1-16,14-1-2 15,11-10 0-15,20-1 0 16,9-13-1-16,10-7 1 15,8-3 0-15,1-10-1 16,1-2 1-16,-9-1 1 16,-7-3-2-16,-25 10 1 15,0 0 1-15,0 0-1 16,0 0 0-16,-42 15 1 16,13 1 0-16,0 3 0 15,6 2 0-15,9 0 0 0,11-2 0 16,3-19 0-16,38 27 0 15,-3-21 0-15,9-6 0 16,10-4-1-16,4-4 0 16,0-5-2-16,4 2-1 15,-18-7-3-15,8 16-8 16,-23-5-23-16,-29 7-2 16,0 0 1-16,0 0 0 15</inkml:trace>
  <inkml:trace contextRef="#ctx0" brushRef="#br0" timeOffset="224502.7263">16244 14137 46 0,'21'-10'33'16,"14"8"1"-16,0-4-8 15,0-15-13-15,17 19-6 16,-10-9-3-16,6 5-4 16,-1 6-5-16,-16-6-13 15,-6 2-15-15,-4 6-1 0,-21-2 0 16,0 0 1-16</inkml:trace>
  <inkml:trace contextRef="#ctx0" brushRef="#br0" timeOffset="224846.494">16491 14192 52 0,'0'0'36'0,"8"25"1"16,-8-4 0-16,0-21-24 0,-6 58-4 15,-2-28-3-15,10 18-2 16,-6-5-1-16,8-1-2 15,-4-6 0-15,2-3 0 16,0-10-1-16,-2-23-2 16,2 27-1-16,-2-27-4 15,0 0-4-15,0 0-22 16,-13-35-3-16,9 6-2 16,0-5 1-16</inkml:trace>
  <inkml:trace contextRef="#ctx0" brushRef="#br0" timeOffset="225214.4373">16578 14077 48 0,'35'2'32'16,"-10"-6"2"-16,0-2-12 16,6 24-6-16,-31-18-5 15,23 34-2-15,-29-11-4 16,0 10 0-16,-15-2-2 15,2 7 0-15,-12-4-1 16,4 3 0-16,-4-10-1 16,8-2 1-16,2-8 0 15,7 2-1-15,14-19 1 16,-8 29 0-16,8-29 1 16,18 21-1-16,-18-21 1 0,35 17-1 15,-14-9-1-15,6-2 1 16,-2-3-1-16,2 1 0 15,-2 0-1-15,-2 0 0 16,-4 0-2-16,-19-4 0 16,35 9-6-16,-35-9-14 15,0 0-17-15,17-17-1 16,-17 17 0-16,20-17 0 16</inkml:trace>
  <inkml:trace contextRef="#ctx0" brushRef="#br0" timeOffset="225628.4027">17679 13490 46 0,'-13'17'35'0,"-3"10"0"0,-3 6 2 15,-6-10-21-15,12 33-4 16,-22-12-4-16,17 25-1 15,-9-6-3-15,14 10 0 16,-1-4 0-16,11 4-1 16,3-6-1-16,9-4 0 15,7-9-1-15,5-8 0 16,2-11-1-16,2-12-2 16,6-4-3-16,-14-15-32 15,10-6-2-15,-4-8-1 16,1-7 0-16</inkml:trace>
  <inkml:trace contextRef="#ctx0" brushRef="#br0" timeOffset="226315.9363">17938 13718 43 0,'0'0'36'0,"19"-5"1"16,-19 5 0-16,0 0-18 15,4 23-6-15,-4-23-4 16,13 48-2-16,-7-12-2 16,12 14 0-16,-9 0-2 15,7 7 0-15,-9 3-1 16,1-1 0-16,-2-3-1 0,-2-4 0 16,-2-10 0-16,0-6-1 15,0-7 1 1,-2-14-2-16,0-15-1 15,0 20 0-15,0-20-3 0,0 0-3 16,28-10-11-16,-18-11-22 16,4 0 1-16,-3-2 0 15,8-4 1-15</inkml:trace>
  <inkml:trace contextRef="#ctx0" brushRef="#br0" timeOffset="226565.9424">18441 14025 56 0,'0'0'38'0,"29"6"-1"0,-10-2 1 16,12 9-25-16,-11-20-5 15,14 10-2-15,-9-4-3 16,8 4-2-16,-6-3-2 15,-4-2-3-15,4 12-3 16,-27-10-13-16,18-10-17 16,-18 10-1-16,0 0 0 15,19 2 0-15</inkml:trace>
  <inkml:trace contextRef="#ctx0" brushRef="#br0" timeOffset="227111.2061">19099 14092 41 0,'0'0'34'0,"-4"22"2"0,4-22-1 15,19 21-20-15,-19-21-4 16,25-4-3-16,-7-10-2 15,15 7-2-15,-4-12-1 16,9 1 0-16,-3-3-2 16,0-2 1-16,-7-4-1 15,-6-1-1-15,-9 3 0 16,-11 2 0-16,-13 5 0 16,-15 11-1-16,-8 5 2 15,-13 13-1-15,-3 12 0 16,0 12 0-16,2 9 1 0,7 8 0 15,12 5-1-15,16-1 1 16,13-1 0 0,12-7 0-16,9-5 0 15,13-13-1-15,7-5-3 0,-6-21-8 16,11 0-27-16,-9-8-1 16,-5-4 1-16,-3-3-2 15</inkml:trace>
  <inkml:trace contextRef="#ctx0" brushRef="#br0" timeOffset="227628.4015">19508 13607 27 0,'0'0'32'16,"13"19"2"-16,-13-19 0 0,43-17-13 15,-7 21-14 1,-9-12-1-16,12 8-3 16,-4 0-2-16,-8-9-7 15,9 7-21-15,-9 2-6 16,-27 0-2-16,29-14 1 0</inkml:trace>
  <inkml:trace contextRef="#ctx0" brushRef="#br0" timeOffset="228019.0275">19942 13277 56 0,'0'0'36'16,"17"2"-1"-16,-17-2-6 16,-6 17-17-16,14 6-3 15,-8-23 0-15,-11 46-5 16,3-13 2-16,6 4-3 15,-2-3 0-15,8 4-2 16,0-7 2-16,7-4-3 16,3-2 0-16,5-6 1 15,0-9-2-15,6-5 2 16,-1-3-1-16,-1-4-1 16,0 0-1-16,-23 2-2 15,38-21-2-15,-38-7-11 0,8 8-20 16,-8-5-1-16,-4 2 0 15,-3-1 0-15</inkml:trace>
  <inkml:trace contextRef="#ctx0" brushRef="#br0" timeOffset="228175.2929">19901 13375 18 0,'0'0'29'0,"52"2"-1"15,-23-12-2-15,27 12-25 16,-4 4-23-16,-15-21-4 16,17 17-2-16,-21-18 3 0</inkml:trace>
  <inkml:trace contextRef="#ctx0" brushRef="#br0" timeOffset="228409.6938">20453 13298 48 0,'0'0'37'0,"4"23"2"16,-12-5 0-16,6 12-25 15,-27-11-1-15,12 28-5 16,-22-7-2-16,7 12-3 16,-9-4 0-16,4-1-2 15,6 0-3-15,4-9 1 0,10-2-5 16,17-36-1-16,-4 43-14 15,4-43-17 1,21 0-2-16,-1-12 1 16,5-7 1-16</inkml:trace>
  <inkml:trace contextRef="#ctx0" brushRef="#br0" timeOffset="228800.321">20542 13592 15 0,'0'0'29'0,"0"0"1"15,-23-12-1-15,23 12-15 0,0 0-7 16,0-27-1-16,0 27-1 15,0 0 0-15,30-15 0 16,-30 15 1-16,24-13 0 16,-24 13 0-16,23 0 0 15,-23 0 0-15,25 9-2 16,-25-9-1-16,34 14-1 16,-12-5 0-16,9 1-1 15,1-6-1-15,5 3 1 16,-2-7-2-16,-3-5 0 15,1 5-3-15,-13-18-10 16,-3 5-21-16,-17 13-2 0,15-23 1 16,-15 23 0-16</inkml:trace>
  <inkml:trace contextRef="#ctx0" brushRef="#br0" timeOffset="229109.795">20692 13601 61 0,'0'0'36'0,"10"25"1"16,1 2-7-16,-11-27-20 16,25 35-1-16,-19-18-3 0,8 14-1 15,-10-4-2 1,1 5 0-16,-9-7-2 15,-1 2 1-15,-7-6-1 16,1 0-1-16,11-21 1 0,-31 19-1 16,13-17-1-16,-1-8-2 15,2 6-2-15,-8-17-5 16,25 17-20-16,-20-17-8 16,20 17-1-16,-19-29 0 15</inkml:trace>
  <inkml:trace contextRef="#ctx0" brushRef="#br0" timeOffset="229472.0645">20910 13745 54 0,'19'6'38'15,"-19"-6"-1"-15,0 0 1 16,18 19-25-16,-18-19-4 16,0 0-3-16,0 0-2 15,-8 25-1-15,8-25 0 16,2 27-1-16,-2-27 0 16,2 29 0-16,-2-29-1 0,8 29 0 15,-8-29 0-15,17 21 0 16,-17-21-1-16,33 15 1 15,-8-15-1 1,0-2 0-16,4-2-2 0,2-5 0 16,0 9-3-16,-16-20-9 15,4 11-25-15,-19 9-1 16,14-21-1-16,-14 21 2 16</inkml:trace>
  <inkml:trace contextRef="#ctx0" brushRef="#br0" timeOffset="231285.5638">21375 13419 43 0,'0'0'34'0,"27"-21"0"0,-27 21 2 0,10-19-26 0,17 27 0 16,-27-8-2-16,40 30-1 15,-21-5-2-15,12 21 1 16,-10 2-1-16,3 17-1 16,-11 1-1-16,-1 12-1 15,-10-5 0-15,-2 4 0 16,-6-2-1-16,-4-2 1 16,-5-8-1-16,-1-6 1 15,-5-7-1-15,2-10 1 16,-6-1-2-16,2-11 1 0,-4-5 0 15,3-6 0 1,5-5 0-16,19-14 0 0,-27 15-1 16,27-15 1-16,0 0 0 15,0 0-1-15,0 0 0 16,0 0 0-16,0 0 0 16,0 0-1-16,0 0 0 15,0 0-1-15,0 0-5 16,-17-8-7-16,17 8-27 15,0 0-1-15,-2-17 1 16,2 17-1-16</inkml:trace>
  <inkml:trace contextRef="#ctx0" brushRef="#br0" timeOffset="232913.3636">14709 15830 1 0,'0'0'17'0,"0"0"12"16,13-19 0-16,-13 19-10 15,22-2-3-15,-22 2 1 16,9 19-3-16,-9-19-1 15,-5 50-4-15,-9-19 0 16,12 19-3-16,-8-4-2 16,9 6-2-16,-1-6-1 0,5 2 1 15,5-6-2-15,4-4 1 16,1-11-1-16,5-4 1 16,3-8-1-16,2-9 1 15,2-4-1-15,2-12-1 16,2 1-2-16,-4-18-4 15,14 12-17-15,-12-22-13 16,-8-5 0-16,-4-2 0 16</inkml:trace>
  <inkml:trace contextRef="#ctx0" brushRef="#br0" timeOffset="233114.7862">14761 15370 39 0,'2'23'25'0,"-2"-23"-15"16,-19 13-9-16,21 18-27 15,-2-31-3-15</inkml:trace>
  <inkml:trace contextRef="#ctx0" brushRef="#br0" timeOffset="233534.0218">15344 15798 62 0,'3'19'34'0,"-3"-19"1"16,24-6-9-16,4 10-19 15,-6-10-1-15,12 6-2 0,-1-4-3 16,2-5-2-16,5 13-11 15,-13-6-21-15,-7-2-2 16,-20 4 1 0,0 0-2-16</inkml:trace>
  <inkml:trace contextRef="#ctx0" brushRef="#br0" timeOffset="233690.2713">15372 15965 26 0,'37'7'27'15,"-16"-16"0"-15,20 9-6 16,-8 0-38-16,-14-21-7 0,18 22-3 16,-37-1 0-16</inkml:trace>
  <inkml:trace contextRef="#ctx0" brushRef="#br0" timeOffset="234315.3051">16117 15744 33 0,'0'0'30'0,"0"0"0"16,0 0-7-16,25-4-2 15,-25 4-7-15,0 0-2 16,0 0-2-16,-10 35-3 16,-3-12-1-16,13 13-2 15,-10 1 0-15,10 11-2 16,0-1 0-16,12 1-2 16,3-3 0-16,5-7 1 15,3-9-1-15,6-6 0 16,1-10-1-16,1-11 0 15,-2-6-1-15,-9-17-3 16,10 12-6-16,-20-26-26 0,2-1-1 16,-8-7 1-16,-4-3-1 15</inkml:trace>
  <inkml:trace contextRef="#ctx0" brushRef="#br0" timeOffset="234487.1869">16098 15414 38 0,'4'-19'28'0,"17"28"-5"16,-21-9-14-16,-2-26-34 16,21 37-3-16,-19-11-1 0</inkml:trace>
  <inkml:trace contextRef="#ctx0" brushRef="#br0" timeOffset="235299.4295">16505 16007 44 0,'0'0'35'0,"21"-10"1"15,-21 10 0-15,0 0-23 16,4 17-3-16,-4-17-4 0,0 45 1 16,-2-19-3-16,8 9 0 15,-8-4-1 1,6 1-2-16,-4-3 0 15,0-8 0-15,0-21-1 0,3 25 0 16,-3-25-1-16,0 0 1 16,0 0-2-16,20-31 2 15,-13 10-1-15,1-2 0 16,2-6 0-16,-1 3 0 16,1-1 1-16,0 6-1 15,-1 1 2-15,-9 20-1 16,27-24 1-16,-9 16-2 15,1 12 2-15,0 5 0 16,-1 3-1-16,3 5 1 16,-6 2-1-16,-3 4 1 15,-4 0-1-15,-7 2 1 16,-4-4-1-16,-3-1 1 0,6-20-1 16,-16 24 0-16,16-24 0 15,-17 6 0-15,17-6 0 16,-10-17 0-16,12 0-1 15,6-3 1-15,2-1 0 16,3-4-1-16,6 1 2 16,1 0-1-16,5 3 1 15,0 8-1-15,2 3 0 16,0 10 1-16,0 4-1 16,0 6 0-16,-4 7-1 15,0 4 1-15,-5 2-1 16,-1 0-1-16,-2 2-2 15,-15-25-4-15,24 40-15 0,-24-40-15 16,7 22 0-16,-7-22-1 16,0 0 1-16</inkml:trace>
  <inkml:trace contextRef="#ctx0" brushRef="#br0" timeOffset="235758.5138">17097 16028 37 0,'19'-19'34'16,"8"7"1"-16,0 10-6 15,-10-15-13-15,24 23-3 16,-22-12-3-16,22 23-2 0,-14-3-2 16,7 11-1-16,-10-2-3 15,3 5 1-15,-10-1-2 16,0 0 1-16,-9-2-1 15,-4-6 0-15,-4-19 0 16,-6 29 0-16,6-29-2 16,0 0 0-16,-27 8 0 15,27-8-2-15,-29-19 0 16,10 3 1-16,2 3-1 16,-7-3 1-16,5 5 0 15,-2 1 1-15,2 5 1 16,19 5 0-16,-31 0 2 15,31 0 0-15,-21 15-1 0,21-15 1 16,-2 23 1-16,2-23-1 16,19 23-1-16,-2-12 0 15,4-3 0 1,5 0-1-16,1-4-1 0,-2-2-1 16,4 1-3-16,-12-14-5 15,16 3-28-15,-33 8 0 16,33-19-1-16,-20 2 1 15</inkml:trace>
  <inkml:trace contextRef="#ctx0" brushRef="#br0" timeOffset="235977.2758">17596 15984 76 0,'0'0'38'0,"14"32"1"16,1-3-14-16,-15-29-16 0,35 44-1 15,-16-23-3-15,8 6-1 16,-2-6-3-16,6-3 0 16,-4-5-1-16,-2-9-2 15,0 2-3-15,-13-24-9 16,7 11-25-16,-11-13 0 16,0-4-1-16,-6-7 1 15</inkml:trace>
  <inkml:trace contextRef="#ctx0" brushRef="#br0" timeOffset="236211.6622">17762 15930 65 0,'-23'23'38'0,"-2"6"-1"0,4 9 0 0,-8-11-30 0,17 8-2 0,-3-5-3 0,7-3-2 0,8 6-6 0,0-33-27 0,-9 23-4 0,9-23-1 0,0 0 0 16</inkml:trace>
  <inkml:trace contextRef="#ctx0" brushRef="#br0" timeOffset="237183.0177">18673 15293 43 0,'0'0'35'16,"0"0"1"-16,0-21-11 16,0 48-6-16,-29-12-5 15,15 33-2-15,-17-6-4 16,10 20-1-16,-8-3-3 16,8 14-2-1,2 0 1-15,9-2-2 0,4-2 1 16,8-2-1-16,4-5 0 15,11-5 0-15,5-9 0 16,5-4 0 0,5-9-1-16,5-6 1 0,-2-8-1 15,1-8 1-15,-5-3 0 16,-4-5 0-16,-7-1-1 16,-20-4 1-16,25 4 0 15,-25-4-1-15,0 0 0 16,0 0-2-16,0 0-1 15,0 0-1-15,0 0-5 16,-4-36-21-16,4 36-10 16,6-29-1-16,-6 29 0 0</inkml:trace>
  <inkml:trace contextRef="#ctx0" brushRef="#br0" timeOffset="237565.7357">19180 15450 34 0,'0'0'35'0,"0"-17"1"16,0 17 1-16,0 0-14 16,0 0-10-16,8 29-4 0,-10-8-1 15,13 19-2-15,-13 1-1 16,10 12-1-16,-10 3 0 16,4 3-2-16,-6 1 0 15,2-6-1-15,-2-8 0 16,3-10-2-16,1-5 0 15,-2-12 0-15,7-2-2 16,-5-17-3-16,20 10-6 16,-20-10-28-16,21-27 0 15,-10 6 0-15,11-4 0 16</inkml:trace>
  <inkml:trace contextRef="#ctx0" brushRef="#br0" timeOffset="237784.4931">19438 15775 56 0,'33'4'35'0,"-10"-4"1"16,2 0-1-16,14 3-27 15,-14-6-3-15,8-1-6 16,7 8-23-16,-11-3-10 16,-8 3-1-16,-1 0-2 15</inkml:trace>
  <inkml:trace contextRef="#ctx0" brushRef="#br0" timeOffset="238628.2868">19888 15821 26 0,'0'0'29'16,"6"17"-4"-16,-6-17-3 0,19 10-4 15,-19-10-2-15,35-2-4 16,-18-12-2-1,22 10-2-15,-11-13-2 16,13 6-2-16,-4-10-2 0,1-3 0 16,-3-2-1-16,-6-1-1 15,-6 0 1-15,-8 0-1 16,-9 2 1-16,-10 2-1 16,4 23 0-16,-32-23 0 15,3 23 1-15,-4 14-1 16,-4 5 1-16,1 11-1 15,3 7 1-15,10 5-1 16,7 0 1-16,14 2-1 0,10-5 0 16,13-5 0-1,10-11 0-15,6-2-1 16,5-5 0-16,-1-11 0 16,-3 3-3-16,-7-14-2 0,6 16-13 15,-14-16-17-15,-23 6-1 16,21-13 1-16,-21 13-1 15</inkml:trace>
  <inkml:trace contextRef="#ctx0" brushRef="#br0" timeOffset="238893.9441">20333 15266 42 0,'33'2'31'0,"-12"-2"1"16,16 0-10-16,0 6-14 15,-5-6-5-15,5-4-8 16,6 0-20-16,-3 6-6 15,-17-11 0-15,4 5 0 16</inkml:trace>
  <inkml:trace contextRef="#ctx0" brushRef="#br0" timeOffset="239363.6075">20929 14948 40 0,'0'0'32'16,"0"0"1"-16,0 0-11 15,24-2-7-15,-24 2-3 16,-8 21-2-16,8-21-3 0,-16 40 0 16,5-17-2-16,7 16 0 15,-6-3-2-15,6 6-1 16,1-3 0-16,6 1-1 15,1-3 0-15,6-5 0 16,5-3 0-16,7-8-1 16,7-9 0-16,1-12-1 15,7-4 0-15,-4-14-1 16,5 5-1-16,-11-20-3 0,8 16-4 16,-29-23-15-16,4 7-13 15,-9 4 1-15,-6 3 0 16</inkml:trace>
  <inkml:trace contextRef="#ctx0" brushRef="#br0" timeOffset="239535.4917">20927 15052 26 0,'0'0'26'0,"41"7"1"16,-20-9-7-16,12-5-15 15,6-1-14-15,-3-7-17 0,18 11 0 16,-17-12 0-16,19 14 10 16</inkml:trace>
  <inkml:trace contextRef="#ctx0" brushRef="#br0" timeOffset="239785.9835">21589 14879 32 0,'0'0'36'0,"0"0"0"16,0 0 2-16,6 40-21 16,-33-23-4-16,13 22-4 15,-18-3-1-15,6 18-2 16,-6-6-2-16,3 6-2 0,0-3-1 16,4-8-2-16,9-1-2 15,3-17-2-15,17 9-6 16,-4-34-26-1,0 0-1-15,19 0-1 0,0-15 1 16</inkml:trace>
  <inkml:trace contextRef="#ctx0" brushRef="#br0" timeOffset="240129.7545">21647 15140 12 0,'0'0'29'0,"4"-19"1"15,-4 19 1-15,23-6-15 16,-23 6-5-16,0 0-3 16,11-29-1-16,9 29 0 15,-20 0-1-15,29-6-2 16,-12 4-1-16,10 8 1 15,-4-6-1-15,10 10 0 16,-8-3-1-16,8 5 1 16,-4-3-2-16,4 5 1 15,-5-4-1-15,1-3-1 0,-2 1 0 16,-3-6-2-16,1 2-2 16,-25-4-7-16,36-16-24 15,-36 16-1 1,14-19 0-16,-14 19 0 0</inkml:trace>
  <inkml:trace contextRef="#ctx0" brushRef="#br0" timeOffset="240379.7683">21869 15180 51 0,'-12'31'35'15,"12"-31"1"-15,8 30-7 16,11-3-16-16,-19-27-3 0,16 41-3 15,-9-22-2-15,9 6-1 16,-7-4-1 0,3 0-2-16,-12-21 1 15,10 31-2-15,-10-31 0 0,-6 17 0 16,6-17-2-16,-25 2-1 16,25-2-4-16,-35-18-8 15,35 18-22-15,-31-28-1 16,18 10 1-16,13 18-1 15</inkml:trace>
  <inkml:trace contextRef="#ctx0" brushRef="#br0" timeOffset="240754.7867">22065 15381 65 0,'0'0'36'15,"0"0"2"-15,18 4-13 16,-5 14-11-16,-13-18-5 16,-4 24-3-16,4-24-1 15,-7 33-1-15,3-16-2 16,6 1-1-16,-2-18 0 15,9 28 0-15,-9-28-1 16,22 16 1-16,-22-16-1 16,27 4 0-16,-27-4 1 15,29 3-1-15,-29-3 1 0,30 0-1 16,-10 0-1-16,1-5 0 16,4 3-3-16,-6-16-4 15,18 7-30-15,-22-6-2 16,-15 17 1-16,18-27-1 15</inkml:trace>
  <inkml:trace contextRef="#ctx0" brushRef="#br0" timeOffset="241738.4077">22540 15130 23 0,'0'0'33'16,"0"0"2"-16,0 0 1 15,13 25-16-15,-13-25-8 0,31 33-2 16,-11-8-1-16,20 25-1 15,-11 1-2-15,13 16-1 16,-7 6-2-16,-2 14 0 16,-12 1-1-16,-9 2-1 15,-14 2 2-15,-6-2-3 16,-9-7 1-16,-4-3-1 16,-3-9 1-16,1-9-1 15,6-7 0-15,1-9 0 16,3-9-1-16,-1-7 0 15,7-1-3-15,-13-19-8 16,20-10-27-16,-19 23-1 16,19-23 0 62,-17 9 0-78</inkml:trace>
  <inkml:trace contextRef="#ctx0" brushRef="#br1" timeOffset="279242.6084">4583 2340 39 0,'2'-29'36'0,"3"10"-1"16,-5 19 3-16,0 0-27 15,16 44 0-15,-14 2-2 0,11 35-2 16,-7 13 0-16,6 34-3 16,-9 22 0-16,7 26-1 15,-4 6 1-15,4 10-2 16,7-6-1-16,6-9 1 16,10-16-1-16,11-21 0 15,8-27 0-15,4-29 0 16,0-20-1-16,0-28 1 15,-10-19 1-15,-3-11-2 16,-10-10 2-16,-12-5-1 16,-21 9 0-16,21-27 0 15,-17 10-1-15,-4 17-1 16,0-25 0-16,0 25-1 0,-8-23-1 16,8 23 0-16,-9-21-1 15,9 21-2-15,0 0 1 16,0 0-2-16,0 0 1 15,0 0 1-15,17-18 0 16,0 5 1-16,10 0 2 16,0-12 2-16,4-8 2 15,6 4 2-15,-10-9 2 16,2 11 0-16,-18-4 1 16,-11 31 0-16,0 0-1 15,0 0 1-15,-52 58-2 16,6 9 0-16,-16 6-3 15,-1 13 1-15,-5 8-1 0,4-4-1 16,7-9 0-16,12-16-1 16,16-13 0-16,12-21-1 15,17-10-1 1,0-21-3-16,31 11-21 0,-14-24-17 16,2-4 0-16,-1-8-1 15,-3-4 0-15</inkml:trace>
  <inkml:trace contextRef="#ctx0" brushRef="#br1" timeOffset="280269.4001">5345 4312 31 0,'-10'-23'35'16,"6"5"1"-16,4 18-10 15,-27-36-8-15,27 36-3 16,-17-19-2-16,17 19-3 16,0 0-3-16,-16 30-2 15,12-10-2-15,12 7-1 16,4 3 0-16,13 5-1 16,6 1 0-16,5 4 0 15,3 3-1-15,1-1 1 16,-5-2 0-16,-4-1 0 15,-10-3 0-15,-9-2 1 16,-16-7-1-16,-10-4 2 0,-16-5-2 16,-15 1 1-16,-7-6 0 15,-12 8 1 1,-9-11-1-16,-2 9 0 16,-2-2-1-16,9 1-1 0,10-5 0 15,12-5-5-15,15 9-5 16,14-21-33-16,17 4 0 15,2-27 0-15,13 6 0 16</inkml:trace>
  <inkml:trace contextRef="#ctx0" brushRef="#br1" timeOffset="281598.4703">10086 4151 7 0,'0'0'23'16,"-10"-22"2"-16,10 22-2 15,2-26-16-15,-10-1 1 16,8 6 1-16,-17-20 1 15,5 15 0-15,-19-20 0 16,6 9-2-16,-25-11-2 0,2 12-1 16,-25-10-2-16,-20 5 0 15,-21-3-2-15,-13 14 3 16,-24 5-2-16,-7 21 1 16,-15 10 0-16,-7 24 0 15,-11 14 1-15,18 39 0 16,1 17-1-16,22 24-1 15,13 9 0-15,29 12 0 16,23 5-1-16,39 3 1 16,44 5-2-16,46-9 0 15,45-5-2-15,44-23 0 16,40-10 0-16,36-30 0 16,34-27-1-16,17-41 2 0,14-36 0 15,-8-36 1-15,-13-37 1 16,-24-27 1-16,-30-31 1 15,-37-11-1-15,-46-7 0 16,-43 7 0-16,-54 8-1 16,-44 17 0-16,-44 21-2 15,-49 11-12-15,-38 35-24 16,-25 23 0-16,-20 12-1 16,2 15-1-16</inkml:trace>
  <inkml:trace contextRef="#ctx0" brushRef="#br1" timeOffset="282676.6406">11220 7551 26 0,'-18'-40'29'0,"13"11"2"16,-26-11-8-16,-12-10-11 15,5 12-2-15,-30-8-1 16,-5 17-1-16,-35-7-2 16,-16 16-2-16,-32 5-1 15,-21 15-2-15,-37 10 1 16,-22 19 0-16,-11-1 2 15,10 28-1-15,2 7 1 0,29 31 1 16,15 6 1-16,44 34-1 16,31 2 1-16,56 20-3 15,33 1 0-15,51 0 0 16,41-9-1-16,51-18-1 16,46-20 0-16,42-30-1 15,37-32 1-15,35-34-1 16,25-30 0-16,8-32 1 15,-4-19-1-15,-14-19 1 16,-29-18 0-16,-28-13 0 16,-40-13 0-16,-43-8 0 15,-47-6 0-15,-48 4-1 110,-45-4 0-110,-43-4-1 0,-30 8-2 0,-40-9-12 0,-18 24-24 0,1 8-1 0,-3 4-1 0,18 11-1 0</inkml:trace>
  <inkml:trace contextRef="#ctx0" brushRef="#br1" timeOffset="283411.4939">14329 4467 18 0,'-35'21'35'0,"-1"35"0"16,-20 28-3-16,-21 18-10 16,9 61-4-16,-44 15-4 15,20 52-3-15,-18 12-3 16,23 27-2-16,14-1-2 0,30 10 1 16,33-15-2-1,47-21-1-15,42-33 1 16,47-33-2-16,28-34-1 15,27-44 1-15,16-46 0 0,17-46 1 16,0-50-1-16,-4-45 1 16,-19-45 0-16,-25-48-1 15,-29-31 0-15,-25-21 0 16,-33-13-1-16,-40 1 0 16,-43 14 1-16,-43 23-2 31,-35 28-1-31,-38 38-2 0,-15 41-4 0,-25 21-32 15,-2 24-2-15,4 17 1 16,7 9-2-16</inkml:trace>
  <inkml:trace contextRef="#ctx0" brushRef="#br1" timeOffset="300942.8865">8506 8998 26 0,'0'0'29'15,"0"0"-3"-15,0 0-1 16,0 0-2-16,17 4-1 16,-17-4-5-16,0 0-4 15,0 0-3-15,0 0-3 16,0 0-2-16,0 0-1 15,29 11 0-15,4-13-1 16,6-4 1-16,13 5-1 0,4-9 0 16,15 6 0-1,-2-5 0-15,9 3 0 16,-5-2-1-16,-8 4-1 16,-9 0 0-16,-9 1 0 0,-9-3-1 15,-13 2 1-15,-7 6-1 16,-18-2 0-16,0 0-1 15,0 0-1-15,-10 17-3 16,-9-28-8-16,19 11-30 16,0 0 1-16,0 0-2 15,0 0 1-15</inkml:trace>
  <inkml:trace contextRef="#ctx0" brushRef="#br1" timeOffset="301521.6313">9713 8731 59 0,'6'-21'38'0,"-6"21"1"15,0 0-7-15,-17-6-14 16,17 6-6-16,-4 23-2 15,8 0-4-15,-6 0-1 16,10 12-1-16,-5 1-2 16,7 8 1-16,-2 1-1 15,1 6-1-15,-1-7 0 16,0 1 0-16,0-5-2 0,-5-9 1 16,3-5-3-16,-6-26-1 15,12 23-6-15,-18-46-19 16,6 23-13-16,17-46 0 15,-3 10 1-15</inkml:trace>
  <inkml:trace contextRef="#ctx0" brushRef="#br1" timeOffset="301879.5501">10028 8781 53 0,'27'-17'39'16,"-27"17"0"-1,0 0 1 79,0 32-23-94,-31-24-5 0,12 21-3 0,-20-6-3 0,8 6-2 0,-9-4-1 0,7 3-1 0,0-5 0 0,10-2-1 0,23-21 0 0,-21 27 1 0,21-27-2 0,0 0 2 0,23 19-1 16,-6-11 0-16,4 2 0 15,6 3 1-15,0 3 0 16,0 3-1-16,0-4 1 15,-2 4-1-15,-1 2 0 0,-3-5 0 16,-4-1-1 0,-17-15 0-16,21 17-1 15,-21-17-1-15,18-5-2 16,-14-18-4-16,17 19-14 0,-15-21-21 16,5-2 0-16,-3-10 0 15,5 3 1-15</inkml:trace>
  <inkml:trace contextRef="#ctx0" brushRef="#br1" timeOffset="302035.7913">10203 8898 93 0,'12'21'41'0,"-8"0"1"0,-4-2-12 16,13 14-19 0,-13-12-4-16,14 16-1 15,-7-9-4-15,9 1 0 16,-3-6-2-16,-13-23-3 15,35 23-4-15,-35-23-32 0,12-23-3 16,-9-2-1-16,1-5 2 16</inkml:trace>
  <inkml:trace contextRef="#ctx0" brushRef="#br1" timeOffset="302192.0449">10271 8779 41 0,'0'0'34'15,"0"0"-1"-15,0 0 0 16,17 14-20-16,-17-14-43 16,39 0-2-16,-39 0-2 15,32 3 1-15</inkml:trace>
  <inkml:trace contextRef="#ctx0" brushRef="#br1" timeOffset="302489.8879">10493 8877 63 0,'5'25'39'16,"-3"7"1"-16,6 3 1 16,-18-14-26-16,30 21-3 15,-22-19-5-15,13 8-1 0,-7-6-3 16,2-6 0 0,-6-19-1-16,4 21-2 15,-4-21 1-15,-4-17-1 16,2-2 0-16,-2-8-1 0,0-4 2 15,2-1-2-15,2-3 0 16,2 1 1-16,4 7-1 16,2 6 0-16,-8 21-1 15,25-27-1-15,0 23-3 16,-25 4-5-16,50-13-26 16,-29 11-4-16,4 4 0 15,0-1 1-15</inkml:trace>
  <inkml:trace contextRef="#ctx0" brushRef="#br1" timeOffset="303068.0492">10946 8875 66 0,'0'0'39'16,"-6"19"1"-16,-9 8-6 16,-22-17-17-16,18 26-6 15,-24-7-3-15,14 11-3 16,-3-3-2-16,12 3-1 15,11-6-1-15,12-9-1 16,-3-25 0-16,45 12-2 16,-3-29-1-16,1-22-1 15,9 3-1-15,-12-22-2 16,10 1 0-16,-21-14-1 16,10 11 3-16,-16-5 2 15,-6 13 3-15,-3 12 3 16,-10 0 0-16,3 19 4 0,-16 1 0 15,9 20 2-15,0 0-2 16,-2 46-2-16,-6-13 0 16,12 13-2-16,-8-2 2 15,10 8-2-15,0-6-1 16,1 4 0-16,1-14 1 16,-2-3-2-16,2-14 0 15,-8-19-2-15,19 12 1 16,-19-12-2-16,21-33 1 15,-7 2-1-15,5-1 0 16,4-12 1-16,4 1-1 16,4 7 2-16,-2 1-1 15,2 12 1-15,-4 6 1 0,0 13 0 16,-6 10 1-16,-4 19-1 16,-7 8 1-16,-2 9 0 15,-6 2 0 1,-2 4-1-16,-2-4 0 0,-2-8-1 15,2 1-3-15,-2-20-1 16,12 4-8-16,-8-21-31 16,0 0-1-16,8-25 0 15,-3 2 0-15</inkml:trace>
  <inkml:trace contextRef="#ctx0" brushRef="#br1" timeOffset="303529.9609">11823 9021 79 0,'0'0'39'16,"31"-8"2"-16,-31 8-9 0,12-17-17 16,5 21-5-16,-17-4-2 15,0 0-3-15,0 0-1 16,-23 15-1-16,23-15-1 16,-23 36 0-16,13-18-1 15,6 3 0-15,8-2 0 0,-4-19 0 16,35 25-1-16,-6-23 0 15,8-10 0 1,-1-9 0-16,1-2 0 16,-8-6 0-16,-6 0 1 0,-10 2 0 15,-11 2 0-15,-2 21 0 16,-21-25 0-16,4 21 0 16,-4 6-1-16,-3 2 0 15,5 9-2-15,0-5-3 16,19 13-26-16,0-21-13 15,0 0 0-15,0 0 0 16</inkml:trace>
  <inkml:trace contextRef="#ctx0" brushRef="#br1" timeOffset="305674.911">9245 10103 30 0,'-20'2'23'0,"20"-2"-1"15,-27 19 0-15,2-19-3 0,25 0-2 16,-33 11-4-16,33-11-2 15,-23 14-1-15,23-14-1 16,0 0-1 0,10 25-1-16,-10-25-1 0,42 5 0 15,-7-8-1-15,17 6-1 16,2-10 0-16,12 1-2 16,-5-2-1-16,1-1 0 15,-10 3-2-15,-7-4 0 16,-11 7-2-16,-16-7-5 15,5 23-9-15,-23-13-23 16,0 0 0-16,-10 23 0 16,10-23-1-16</inkml:trace>
  <inkml:trace contextRef="#ctx0" brushRef="#br1" timeOffset="306096.8056">10115 10020 45 0,'19'-9'38'0,"-19"9"2"16,0 0 0-16,0 0-17 16,-16 21-9-16,-26-8-4 15,7 16-4-15,-7-6-2 0,7 2-2 16,2-6 0-1,10-4-1-15,23-15 0 16,0 0-1-16,19 8 0 16,18-16 1-16,9-1-1 0,8 5 0 15,6-2 1-15,2 6-1 16,-6 4 0-16,-10 2 0 16,-9 3 1-16,-10 3 0 15,-27-12 0-15,13 29 0 16,-30-10 0-16,-10 4 0 15,-12 0 0-15,-1 4 0 16,-5-2 0-16,-1-8-1 16,10 0-1-16,1-7-1 15,14-3-1-15,21-7-5 16,0 0-6-16,-14-34-27 16,30 9 0-16,1-2-1 15,8 0 1-15</inkml:trace>
  <inkml:trace contextRef="#ctx0" brushRef="#br1" timeOffset="306831.2011">10338 10106 59 0,'18'0'39'0,"-18"0"2"15,23 10 0-15,-23-10-22 16,15 19-6-16,-15-19-4 16,-6 44-3-16,1-21-1 15,8 8-3-15,1-4 1 16,6-2-2-16,5-4-1 15,10-13 0-15,6-10-1 16,4-12 1-16,4 1-1 16,-5-12 1-16,1-4-1 0,-8 0-1 15,-4 1 2-15,-9 7 0 16,-7-1 0-16,-7 22-1 16,-3-17 2-16,3 17 0 15,-14 17-1-15,4 5 1 16,1 1 0-16,5 0 0 15,4 0 0-15,4-4-1 16,5-2-1-16,-9-17-1 16,39 2-3-16,-20-27-6 15,22 13-18-15,-18-18-13 16,0-7 0-16,-2-5 0 16,-1-2 1-16,-9-17 23 0,8 26 14 15,-15-1 4-15,-9-3 22 16,5 14 15-16,0 25 1 15,-4-21 2-15,4 21 0 16,-2 31-21-16,2-31-7 16,-6 42-4-16,2-15-1 15,10 13-3-15,-4-3 0 16,6 5-1-16,1-9-2 16,3-5 1-16,3-7-2 15,3-11 0-15,1-8 0 16,6-15-1-16,2-7 1 15,4-7 0-15,0 3-1 16,-2 1 1-16,1 3-1 0,-1 13 1 16,-4 5 0-16,-3 17 0 15,-5 8 0-15,-5 8 1 16,-7 1 0 0,-1 5 1-16,-8-5-1 0,-3 1 1 15,-11-10 0-15,-1-8-1 16,-8-5 1-16,0-4-1 15,-4-6-1-15,0-6 0 16,2-2-1-16,4-3-1 16,25 11-1-16,-31-27-2 15,31 27-9-15,0-17-29 16,0 17-1-16,20-21 1 16,-3 13 0-16</inkml:trace>
  <inkml:trace contextRef="#ctx0" brushRef="#br1" timeOffset="307206.2211">11469 10293 49 0,'30'-6'38'15,"-30"6"2"-15,24-4 1 16,-24 4-14-16,0 0-14 0,0 0-4 16,0 0-2-16,-10 25-3 15,10-25-1 1,-19 34-1-16,11-16 0 16,4 1-1-16,4-19 0 0,10 25 0 15,-10-25 0-15,32 4 0 16,-12-10 0-16,-3-6 0 15,-17 12 1-15,27-25-1 16,-27 25 1-16,2-28-2 16,-2 28-1-16,-21-31-6 15,27 12-34-15,-26 3-3 16,3 7 0-16,-4-6-1 16</inkml:trace>
  <inkml:trace contextRef="#ctx0" brushRef="#br1" timeOffset="310519.7439">5291 9587 1 0,'23'-4'24'0,"-23"4"5"15,15-17-5-15,-15 17-8 16,0 0-4-16,0 0-1 15,-27-2-1-15,27 2 0 0,-37 11-2 16,18-1-2-16,-14-8 0 16,8 5-1-16,-7-5-1 15,-1 6-1-15,-8-8-1 16,3 4-1-16,-11-2 0 16,1 0 0-16,-6 0-1 15,-2 1 0-15,-4-3 1 16,-3 0-1-16,-5 0 1 15,-1-2-1-15,-2 2 0 16,-5-3 0-16,-1 3-1 16,0 0 2-16,0 0-1 15,5-2-1-15,7-2 1 16,-1 0 0-16,3 2 0 0,7 2 1 16,0-4-1-16,2 4 1 15,-2 2 0-15,2 4 0 16,-4 2 0-16,8 1 0 15,-2-3 0-15,2 0 0 16,-2-1-1-16,5-3 0 16,-1 2 0-16,4-4 1 15,-3 4-2-15,3-4 1 16,2 6 0-16,1-2 0 16,4-1-1-16,5-1 2 15,7 2-2-15,3 0 1 16,22-4 0-16,-19-6 0 15,19 6 1-15,0 0-1 0,10-17 0 16,-10 17 1-16,0 0-1 16,21-13 1-16,-21 13-1 15,0 0 0-15,0 0 1 16,0 0 0-16,0 0 0 16,0 0 1-16,0 0-1 15,-16 17 1-15,16-17-1 16,-1 19 1-16,1-19-1 15,-2 25-1-15,0-8 2 16,2 2-1-16,-2 1 0 16,2 6 0-16,-2 3 1 15,4 4-1-15,-2 1 1 0,7 3 0 16,-1-3-1-16,4 3 0 16,-2 1-1-16,1-3 2 15,-1-1-1-15,-2 3 0 16,-4-3 0-16,-2 5 0 15,-2 1 0-15,0 2-1 16,0-2 1-16,0 3-1 16,0-9 0-16,4 1 1 15,-2-1-1-15,2-1 0 16,0-1 1-16,0 1-1 16,-2 1 0-16,-2-1 0 15,0 5 0-15,0 1 0 16,2 1 0-16,0-2 1 0,0 1-1 15,2-5-1-15,0-3 2 16,0-2-1 0,0 3 1-16,2-5-1 15,-1 4 0-15,1-2 0 0,-2-2 1 16,2-1 0-16,2 1-1 16,-2-2 0-16,1-8 0 15,3 1 0-15,-8-18 0 16,14 21 0-16,-14-21 0 15,17 15 0-15,-17-15 0 16,19 14 0-16,-19-14 0 16,27 9 1-16,-27-9-1 15,33 4-1-15,-12-2 1 0,-1-8 0 16,3 4 0 0,2-3-1-16,0 3 1 15,-2-4 0 63,4 2 0-78,0-2 1 0,4 2-1 0,4 1 0 0,1-3 1 0,1 0-2 0,3 0 1 0,-1 1 0 0,2 1 0 0,3 2 0 0,0 2 0 0,-1 4 0 16,-1-2 0-16,3-1 0 16,-5 5-1-16,4-4 2 15,1 2-1-15,-5-2 0 16,-1 0 0-16,3-2 0 15,1 0 0-15,3-2 1 16,2 4-1-16,4-2 0 16,0-2 0-16,4 0 0 15,2-2 0-15,-4-2 0 0,0 4 0 16,-4 1 0-16,-3-5 0 16,-5 2 0-16,-3 2 0 15,-3-2 0-15,-1 6 1 16,0-4-1-16,-3 4 0 15,-1-2 0-15,0 0 0 16,2 2 0-16,0-4 0 16,-2 6 0-16,-2-6 0 15,0 2 0-15,-2-2 1 16,0 2-1-16,0-2 0 16,-6 2 0-16,0 0 1 15,-2-2-1-15,-1 2 0 16,-18 0 0-16,30 2 0 15,-12-4 0-15,-18 2 0 16,31 0 1-16,-31 0-2 16,31 4 1-16,-31-4 0 15,23 4 1-15,-23-4-2 0,17 8 2 16,-17-8-1-16,0 0 0 16,25 5-1-16,-25-5 2 31,29 2-1-31,-29-2-1 0,35 0 1 0,-35 0 0 15,33 0 0-15,-33 0 1 16,21 2-1-16,-21-2 0 16,0 0-1-16,0 0 1 15,0 0 0-15,17 4 0 16,-17-4 0-16,0 0 0 16,0 0 0-16,0 0 0 15,0 0 0-15,0 0 1 16,0 0-1-16,0 0 0 0,0 0 1 15,0 0-1-15,-6-17 0 16,6 17 0-16,0 0-1 16,0 0 1-16,2-25 0 15,-2 25 0-15,0-25 0 16,0 25-1-16,-5-33 1 16,1 10 0-16,0-2 1 15,0 2-1-15,0-2-1 0,2-3 1 16,6 3 0-16,-8-2 1 15,8 0-1 1,-4 2 0-16,4-2 0 16,-2-3 0-16,0 1 0 0,-4-2 0 15,0 0 0-15,2-1 0 16,-2-3 0-16,0 3 0 16,-2-1 0-16,-2 2 0 15,-1-1 0-15,1 1 1 16,-2-2-1-16,0-1 0 15,3 3 0-15,-1-3 0 16,2 5 0-16,2 0 0 16,2 4 0-16,2-2 0 15,0 4 0-15,2 4 0 16,-2 2 0-16,-2 17 0 16,4-35 0-16,-2 18 0 15,-4 0 0-15,2 17 0 0,-6-25 0 16,6 25 0-16,-10-25 0 15,10 25 0-15,-4-17 0 16,4 17 0-16,2-18 0 16,-2 18 0-16,0-25 0 15,0 25 0-15,2-28 0 16,-2 28 0-16,-2-29 0 16,2 29 0-16,-2-29-1 15,2 29 1-15,-2-23 0 16,2 23 0-16,2-29 0 15,-2 10 0-15,0 2 0 16,0 0 0-16,0-3-1 16,2-1 1-16,-2 2 0 0,0 0-1 15,0 19 1-15,0-19 0 16,0 19 0-16,0 0 0 16,-4-21 1-16,4 21-1 15,0 0 0-15,-5-18 0 16,5 18 0-16,0 0 0 15,-6-21 0-15,6 21 0 16,0 0 0-16,-12-21 0 16,12 21 0-16,0 0 0 15,0 0 0-15,0 0 0 16,0 0 0-16,0 0-1 16,0 0 1-16,0 0 0 15,0 0 0-15,0 0 0 0,-13-19 0 16,13 19 0-16,0 0 0 15,0 0 0-15,-20 2 0 16,20-2 0 0,0 0 0-16,-21 0 0 0,21 0 0 15,-23 2 0-15,23-2 1 16,-37 10-1-16,10-3 0 16,-3 3 0-16,3 3-2 15,-2-7-2-15,29-6-9 16,-33 8-30-16,33-8 1 15,-18-33-1-15,17 4 0 16</inkml:trace>
  <inkml:trace contextRef="#ctx0" brushRef="#br1" timeOffset="315285.5595">1230 2019 9 0,'22'-32'31'16,"-5"-14"3"-1,6 6 1-15,6 15-15 0,-19-25-4 16,19 34-2-16,-24-24-2 16,15 32-3-16,-18-11-1 15,-2 19-2-15,0 0-1 16,-41 42-1-16,-9-5-1 15,-19 19 0-15,-20 9-2 16,-10 6 1-16,-1 0-1 16,8-2-1-16,9-12 0 15,21-16 0-15,33-16-1 0,29-25 1 16,60-12 0 0,7-7 0-16,16 0 0 15,2 1 0-15,0 11 0 16,-6 11 1-16,-17 13 0 0,-35 23 0 15,-21 12 1-15,-20 15-1 16,-13 6 1-16,-10 11 0 16,-5-7-1-16,7-10 0 15,2-9 0-15,22-10-1 16,11-14 1-16,13-13-1 16,18-17 0-16,8-19-2 15,15-4-1-15,-4-10-2 0,16 6-5 16,-24-16-31-1,10-1-1-15,-8-6 0 16,-7 10-1-16</inkml:trace>
  <inkml:trace contextRef="#ctx0" brushRef="#br1" timeOffset="315629.6349">1595 2478 57 0,'0'0'40'16,"6"17"0"-16,-6-17 2 16,4 39-30-16,-4-39-3 15,-16 48-3-15,3-18-1 16,5 12-1-16,-2-3-2 16,5 5 0-16,-1-4-1 15,6-5 0-15,0-7-1 0,6-6 1 16,-1-3 0-16,-5-19-1 15,23 27 1-15,-23-27 0 16,29 15-1-16,-9-11 1 16,1 3 0-16,2-5-1 15,4-4-1-15,0-5 0 16,0-7-1-16,-6 1-1 16,4-4-2-16,-9-14-6 15,22 4-30-15,-24-4-1 0,-1 1 1 16,-7-5 0-1</inkml:trace>
  <inkml:trace contextRef="#ctx0" brushRef="#br1" timeOffset="315926.5279">2110 1983 34 0,'-23'19'37'0,"23"-19"0"16,-12 19 1-16,12-19-22 16,0 0-5-16,23 2-2 15,4-2-3-15,-3-11-2 0,10-1-2 16,1-1-2-16,2-6-2 15,1 11-4-15,-15-19-7 16,8 20-24-16,-31 7-1 16,21 1 0-16,-21-1 0 15</inkml:trace>
  <inkml:trace contextRef="#ctx0" brushRef="#br1" timeOffset="316098.4057">2193 2198 52 0,'-6'25'38'0,"10"-8"1"15,-4-17-1-15,33 15-27 16,-33-15-3-16,44-21-3 16,-19 8-4-16,-4-10-8 0,6 8-30 15,-9 3-2-15,-18 12 1 16,19-17-3-16</inkml:trace>
  <inkml:trace contextRef="#ctx0" brushRef="#br1" timeOffset="317462.3759">2970 1398 44 0,'0'0'23'15,"0"0"2"-15,0 0-3 16,0-27-3-16,0 27-3 16,0 0-3-16,21 4-4 15,-21-4-1-15,0 0-2 16,20-13-1-16,-20 13 0 16,25 7-1-16,-25-7-1 0,23 33 0 15,-15-1 0-15,-5 3-1 16,1 9 0 62,-6 0-1-78,6-2 0 0,-4 1 0 0,4-9 0 0,-2-3-1 0,4-14 1 0,-6-17-1 0,11 19 0 0,-11-19 1 0,24 12 0 78,-24-12-1-78,29 6 0 0,-8-10 1 0,8 2 0 0,3-2-1 0,5-6 0 0,4 1 0 0,-3 1 0 0,1-1-1 0,-6-3-1 0,1 4-1 16,-13-9-4-16,8 27-11 15,-29-10-23-15,20-14 0 16,-20 14-1-16,0 0 0 0</inkml:trace>
  <inkml:trace contextRef="#ctx0" brushRef="#br1" timeOffset="318004.8295">3981 1339 30 0,'11'-18'36'0,"-11"18"2"16,18-25 0-16,-24 0-19 16,6 25-5-16,-33 8-4 15,8 13-2-15,-13-2-3 16,-1 16 0-16,-5 3-3 16,3 10 1-16,5 2-2 15,12 0 0-15,13-6 0 16,15-9-1-16,11-12 0 15,18-16 0-15,9-14-1 0,8-16 1 16,3-10-1-16,-5-7 0 16,-6-10 0-1,-13-8 0-15,-12-1-1 16,-11-3 1-16,-13 9-1 0,-11 1 1 16,-5 6 0-16,-2 9 1 15,-4 9 0-15,4 12 1 110,6 13 0-110,19 3 0 0,-16 32 1 0,22-3 0 0,2 4 1 0,5 5-2 0,3 2 2 0,7 4-2 0,-2-3 0 0,0-3-1 0,0-4 0 0,-3-9-2 0,1 2-2 0,-19-27-7 15,50 10-29-15,-50-10-1 16,29-23 0-16,-13-6 0 15</inkml:trace>
  <inkml:trace contextRef="#ctx0" brushRef="#br1" timeOffset="318176.679">4249 1285 63 0,'0'0'40'16,"6"42"0"-16,-2-13-1 16,23 7-30-16,-20-17-3 15,13 8-2-15,-7-2-2 16,8-8-1-16,4-3-5 15,-5-26-5-15,16 5-28 16,-20-12-3-16,-3-6 0 16,-9-12 0-16</inkml:trace>
  <inkml:trace contextRef="#ctx0" brushRef="#br1" timeOffset="318333.145">4270 1082 43 0,'-33'-4'34'16,"33"4"-2"-16,0 17 0 15,0-17-32-15,0 0-21 16,37 23-10-16,-14 0-1 16,-23-23 0-16</inkml:trace>
  <inkml:trace contextRef="#ctx0" brushRef="#br1" timeOffset="318630.0548">3865 1866 57 0,'0'0'39'0,"27"2"-1"16,14-8 0-16,7-26-30 15,29 1-2-15,6-13-2 16,11 4-2-16,3-3-1 15,-6-3-4-15,3 19-5 16,-32-5-29-16,0 9-1 16,-20 9-1-16,-17 7 0 15</inkml:trace>
  <inkml:trace contextRef="#ctx0" brushRef="#br1" timeOffset="319114.4385">4345 2069 21 0,'24'-28'36'15,"-24"28"1"-15,13-27-1 16,-13 27-15-16,0 0-7 16,-27 29-3-16,-13-12-3 15,11 25-2-15,-10 2-2 16,10 14-1-16,-4-5 0 16,14-1-2-16,11-4 2 15,16-10-3-15,13-13 1 16,8-15-1-16,16-18 0 15,-1-15-1-15,8-9-1 16,-6-18 1-16,-3-2-1 16,-12-11 0-16,-12-4 0 15,-8-8 1-15,-14 10 0 0,-11 5 0 16,-3 6 2-16,-3 12-1 16,-1 10 1-1,21 32 0-15,-31-16 0 16,24 43 1-16,1 6 0 0,8 17 1 15,2 3-1-15,5 12 0 16,5-1-1-16,3-5 0 16,4-5 0-16,3-16-1 15,-1-9-3-15,-2-23-3 16,16 11-13-16,-18-34-22 16,6-6 0-16,-8-10 0 15,3-7 1-15</inkml:trace>
  <inkml:trace contextRef="#ctx0" brushRef="#br1" timeOffset="319546.5274">4799 1787 49 0,'0'0'36'16,"0"0"-2"-16,-23-25-7 15,23 25-5-15,0 0-6 16,-4 23-4-16,4-23-4 0,-8 43-2 15,6-16-2 1,8 17 0-16,2 6-2 16,3 3 0-16,8 1 0 15,3-2-1-15,5-2 0 0,11-10-1 16,3-9 1-16,-1-12-1 16,1-10-1-16,-3-11 0 15,-1-7-1-15,-6-16-2 16,0 4-3-16,-29-37-14 15,3 20-21-15,-16-8-1 16,-8 7 1-16,-16 5 0 16</inkml:trace>
  <inkml:trace contextRef="#ctx0" brushRef="#br1" timeOffset="319708.7641">4729 2039 62 0,'0'0'38'0,"0"0"2"0,58-23-2 16,17-2-31-16,-15-16-5 15,2-8-18-15,-2 12-20 16,-8 5-3-16,-14 9 0 16,-7 5-1-16</inkml:trace>
  <inkml:trace contextRef="#ctx0" brushRef="#br1" timeOffset="321897.894">9858 11764 30 0,'0'0'33'0,"-19"6"-4"16,19-6-4-16,0 0-4 16,0 0-3-16,0 0-3 15,5 24-3 1,-5-24-3-16,24 18-2 0,-7-14-1 15,16 5-2-15,1-11 0 16,13-4-2-16,3-9 0 16,2-4-2-16,-4 0 1 15,-5-2 0-15,-11 2-1 78,-12 3 0-78,-20 16-1 0,0 0-2 0,0 0-4 0,-29-2-9 0,29 2-23 0,-19 4-2 0,19-4 1 0,0 0 0 0</inkml:trace>
  <inkml:trace contextRef="#ctx0" brushRef="#br1" timeOffset="322835.425">10707 11486 44 0,'5'-23'36'16,"-5"23"0"-16,-3-35-9 15,3 35-7-15,-22 0-5 16,9 23-4-16,-28-6-3 16,11 12-3-16,-17-2-1 15,11 4-1-15,1-8-2 16,12 0 1-16,7-6-1 15,16-17-1-15,31 8 1 16,8-4-1-16,13-6 0 16,8 9 1-16,-1 3-1 0,1-2 0 15,-2 1 1-15,-14 8 0 16,-9-1 0-16,-14-3 0 16,-21-13 0-1,-2 29 0-15,-19-14 0 0,-8 4 0 16,-13 1 0-16,-3-3 0 15,-5 4-1-15,2-2 0 16,6-2 0-16,7-13-3 16,18 4-2-16,-3-29-11 15,20 21-24-15,21-40-2 16,5 9 1-16,3-6 0 16</inkml:trace>
  <inkml:trace contextRef="#ctx0" brushRef="#br1" timeOffset="323085.4496">10890 11461 68 0,'0'0'40'15,"10"28"1"-15,-10-8 1 16,19 18-29-16,-23-17-3 16,16 27-4-16,-7-6-1 15,9 10-1-15,-1 0-2 16,5-2-1-16,-3-8 0 15,1-4 0-15,-3-11-3 16,-13-27 0-16,17 16-3 0,-19-38-6 16,12-3-30-16,-20-7-1 15,-5-8 0-15,-4-12 0 16</inkml:trace>
  <inkml:trace contextRef="#ctx0" brushRef="#br1" timeOffset="323304.1848">10882 11390 63 0,'33'-8'38'0,"4"2"0"16,9-7-3-16,14 30-24 15,-22-11-2-15,12 21-2 16,-19 3-2-16,-2 7-1 16,-15-1-1-16,-8 3 0 0,-22-3-1 15,-7-1-1 1,-8-8 0-16,-6-6-1 15,1-10-1-15,-3-11-2 16,14-4-5-16,-12-21-26 0,20-3-7 16,7-13 0-16,9-5 1 15</inkml:trace>
  <inkml:trace contextRef="#ctx0" brushRef="#br1" timeOffset="323542.631">11166 11188 84 0,'25'18'41'16,"-10"1"0"-16,-3 0-10 15,9 23-19-15,-19-7-3 16,10 18-3-16,-9-5-2 16,3 8-1-16,-4-4-2 15,-2-8-1-15,2-2-1 16,-4-21-4-16,12 8-7 15,-10-29-29-15,0 0-1 16,17-33 0-16,-5 1 0 0</inkml:trace>
  <inkml:trace contextRef="#ctx0" brushRef="#br1" timeOffset="323707.807">11420 11363 51 0,'18'32'40'0,"-13"-1"0"16,-1 4 1-16,0 11-13 15,-8-23-19-15,14 11-3 16,-12-9-3-16,6-8-2 16,-4-17-6-16,0 0-21 15,11-17-15-15,-5-6 0 16,-2-11 1-16,-2-10-1 16</inkml:trace>
  <inkml:trace contextRef="#ctx0" brushRef="#br1" timeOffset="323864.0598">11449 11087 47 0,'0'0'30'0,"0"0"-3"15,0 0-20-15,0 0-35 16,23 23-1-16,-23-23-2 16</inkml:trace>
  <inkml:trace contextRef="#ctx0" brushRef="#br1" timeOffset="324067.1961">11646 11037 73 0,'0'0'40'15,"21"32"0"-15,-9-3 0 16,-14-6-27-16,23 31-3 16,-17-6-4-16,9 13-2 15,-5-7-2-15,2-4 0 16,-4-10-2-16,1-9-1 15,1-10-3-15,-8-21-5 16,0 0-17-16,6-19-15 16,-14-6-1-16,-9-4 1 15,-6-6 0-15</inkml:trace>
  <inkml:trace contextRef="#ctx0" brushRef="#br1" timeOffset="324223.448">11482 11261 69 0,'19'6'39'0,"12"-16"0"16,14 1 0-16,20-1-28 0,-15-11-5 16,10 2-6-16,-2 11-5 15,-27-1-25-15,-2 5-9 16,-29 4 0-16,7 17-1 16</inkml:trace>
  <inkml:trace contextRef="#ctx0" brushRef="#br1" timeOffset="324754.7302">10905 12151 41 0,'0'0'38'0,"0"0"0"0,0 0 2 15,-2-27-16-15,20 39-9 0,-18-12-5 16,0 0-2-16,21 6-2 16,-9 13-3-16,-3 2 0 15,3 10-1-15,-3 1 0 16,1 9-1-16,0 1 1 16,1-8-2-16,-1-3-1 15,0-10 2-15,-10-21 0 16,19 12-1-16,-19-12 0 15,13-25 0-15,-9 0 0 16,0-6 0-16,-2-4-2 16,2-5 1-16,0-2-1 15,1-2 1-15,7 4-3 16,-4-8-1-16,9 19-4 0,-17-15-8 16,14 17-23-16,-3 10-2 15,-11 17 2-15,20-14-1 16</inkml:trace>
  <inkml:trace contextRef="#ctx0" brushRef="#br1" timeOffset="325379.4229">11359 11969 93 0,'-6'35'41'15,"-10"-12"0"-15,1 13-12 16,-10-13-19-16,17 15-5 15,-7-3-1-15,9-2-2 0,6-7-1 16,8-6-1-16,-8-20-1 16,36-2 1-16,-11-12-3 15,0-13 2-15,4-1-2 16,-5-11 1-16,-1 5 0 16,-6-3 1-16,-2 10 1 15,-9 8 0-15,-6 19 1 110,0 0 2-110,0 0-1 0,0 0 1 0,-6 29 0 0,8 0-1 0,4 0 0 0,4 1-1 0,1-5 0 0,5 2-2 0,1-12 0 0,1-9-1 0,3-2-3 15,-8-21-2-15,16 9-7 0,-25-23-25 0,17-1-2 0,-7-16 0 16,9 17 13-1,-17-23 14-15,17 22 8 0,-12 3 6 16,-3 0 9-16,13 18 27 16,-21 11 3-16,18 15 1 15,-18-15-13-15,27 52-10 16,-27-27-8-16,17 13-2 16,-9-13-2-16,7 2-1 15,-5-10-1-15,-10-17 0 16,21 14-2-16,-21-14 0 0,16-20-1 15,-11 3 1-15,1-4-1 16,4-2 0 0,1-6 0-16,3 1 0 15,7 1 0-15,2-2-2 0,10-2 0 16,0-7-5-16,15 9-30 16,-13-4-5-16,-3 7 0 15,-6 5-1-15</inkml:trace>
  <inkml:trace contextRef="#ctx0" brushRef="#br1" timeOffset="326239.0259">8716 13440 36 0,'0'0'37'0,"23"-7"2"15,-2 5-1 1,-7-18-18-16,32 32-4 0,-13-20-4 15,25 14-3-15,-12-8-5 16,14 4 0-16,-8-4-4 16,-2 0 2-16,-3-4-4 15,-13-5-1-15,1 9-6 16,-23-19-11-16,-12 21-20 16,0 0-1-16,11-23 2 15,-11 23-2-15</inkml:trace>
  <inkml:trace contextRef="#ctx0" brushRef="#br1" timeOffset="326943.1968">9947 13141 25 0,'17'-15'36'16,"-17"15"0"-16,0 0-4 15,0 0-8-15,0 0-7 16,-44 5-4-16,32 15-3 16,-23-11-3-16,6 10-2 15,-9 2-2-15,3 6-1 16,2-2 0-16,10-2-1 16,6 0 0-16,13-5-1 15,4-18 1-15,41 17-2 16,1-15 1-16,12-2 0 15,8 0-1-15,1 0 1 16,1 0 0-16,-6 6 0 16,-12-1-1-16,-13 9 2 0,-14-1 0 15,-19-13-1-15,-2 29 3 16,-17-16-2 93,-8 1 1-109,-8-5-2 0,-3 1 0 0,-5-10-4 0,12 15-6 0,-9-19-30 0,11-7-1 0,8 1 0 0,21 10 0 0</inkml:trace>
  <inkml:trace contextRef="#ctx0" brushRef="#br1" timeOffset="327940.3055">10288 13341 11 0,'0'0'32'0,"-11"17"3"16,11-17 1-16,0 0-15 15,0 0-4-15,0 0-4 16,21 9-2 0,-21-9-3-16,31-11-1 0,-12-4-4 15,12-1 0-15,0-7-1 16,5-4 0-16,-1-3-3 15,0-3 2-15,-8-2 0 16,-6 7-1-16,-11 1 0 16,-10 10 1-16,0 17-1 15,-39-2 1-15,2 17 0 16,-1 12 0-16,-7 7 0 16,7 9 1-16,3 1 1 0,12 11-2 15,9-14 2 1,20-3-3-16,12-11 2 15,11-12-2-15,11-9 1 16,6-14-4-16,10-3-6 0,-13-31-18 16,11 7-13-16,-10-5 0 15,-1-6-1-15,-7 5 2 16</inkml:trace>
  <inkml:trace contextRef="#ctx0" brushRef="#br1" timeOffset="328330.9453">10795 13107 56 0,'-17'36'39'15,"11"-3"-1"-15,2 7 3 16,1-6-22-16,16 16-10 0,-9-11 0 16,11 10-4-1,-1-14-1-15,5 1-1 16,-3-11-1-16,1-7-1 16,-17-18-2-16,23-10 1 0,-23 10-3 15,10-46 2-15,-8 15-1 16,-6-15 1-16,2-4-2 15,-2-3 2-15,4 12-2 16,-2-3 2-16,10 6 0 16,1 5 1-16,11 5-1 15,3 6 1-15,2 11 1 16,4 11-1-16,-4 4 2 16,0 13-1-16,-10 8 1 15,-7 8 0-15,-12 5 0 16,-7 4 0-16,-12 0 0 15,-4-5-1-15,-4-5 0 16,0-10-2-16,4-9-1 0,0-17-3 16,27 4-7-16,0 0-29 15,-14-36 1-15,22 15-1 16,7-2 0-16</inkml:trace>
  <inkml:trace contextRef="#ctx0" brushRef="#br1" timeOffset="328580.9538">11247 13362 92 0,'0'0'42'0,"6"19"0"16,-6-19 0-16,0 0-34 15,0 0-3-15,0 0-4 16,0 0-1-16,0 0-3 16,-6-31-3-16,6 31-11 15,0 0-25-15,13-27 0 16,-13 27-1-16,6-32 2 16</inkml:trace>
  <inkml:trace contextRef="#ctx0" brushRef="#br1" timeOffset="328955.9668">11411 13036 68 0,'19'-6'42'16,"-19"6"-2"-16,19 6 2 15,-19-6-22-15,25 1-12 16,-25-1-2-16,23 37-1 15,-15-8-2-15,4 1-1 16,-1 1 0 78,3 5 0-94,-3-5-1 0,5-2 0 0,-3-12 0 0,5-7 0 0,1-10-1 0,0-12 0 0,1-7-1 0,-1-8 1 15,-4-7 0-15,-1-7-1 0,-3-3 1 0,-1-2-2 0,-2 2 1 0,-6-2-1 0,2 12-2 16,-4-5-1-16,0 39-5 16,3-50-9-16,-3 50-23 15,12-19 0-15,-12 19 1 16,19 0-1-16</inkml:trace>
  <inkml:trace contextRef="#ctx0" brushRef="#br1" timeOffset="329614.186">12011 12863 69 0,'17'11'41'15,"-17"-11"0"-15,-10 35 0 16,1 7-26-16,-24-21-5 0,12 18-4 16,-10 1-3-16,10 4 1 15,5-8-3-15,10-3 0 16,10-10-1-16,-4-23 0 15,43 10 0-15,-11-22-1 16,9-7 0-16,-6-8-1 16,-1-4 1-16,-7-7 0 15,-5 4 1-15,-9 1 0 16,-5 12 0-16,-6 2 0 16,-2 19 1-16,0 0 0 15,-18 5 0-15,11 18 0 16,1 2 0-16,2 6 0 15,4 0-1-15,2-2 1 0,4-5-2 16,-6-24-1-16,29 25-2 16,-12-34-3-16,12 5-5 15,-16-31-15-15,12 5-14 16,1-9 0-16,-1-1 1 16,-2-14 12-16,12 26 15 15,-22-5 10-15,1 2 7 16,3 24 17-16,-17 7 16 15,0 0 1-15,19 5 1 16,-15 32-11-16,-16-20-12 16,30 23-6-16,-14-11-3 15,13 11-1-15,-7-9-1 16,5 0-2-16,-3-8-1 0,-12-23 0 16,23 19-1-16,-23-19 0 15,0 0-1-15,25-36 0 16,-15 11 1-16,3-6-1 15,4-4 1-15,3 1-1 16,1-1 0-16,2 7 0 16,0-1-1-16,2 8 0 15,0 5-1-15,-3-1-5 16,14 25-11-16,-13-18-23 16,-1 12-1-16,-5-4-1 15,-17 2 2-15</inkml:trace>
  <inkml:trace contextRef="#ctx0" brushRef="#br1" timeOffset="332175.2934">10142 17092 23 0,'0'0'30'0,"0"0"-5"15,15-32-4-15,-15 32-3 0,0 0-1 16,0 0-4-16,0 0-3 16,8 32-2-16,-12-12-2 15,10 12-2-15,-4 1 0 16,7 15 0-16,-1-4-2 16,5 4 0-16,-1-2-1 15,3-2 1-15,-3-8-2 16,0-5-1-16,1-2-3 15,-13-29-5-15,19-10-27 16,-17-11 0-16,-2-11-1 16,-2-7 0-16</inkml:trace>
  <inkml:trace contextRef="#ctx0" brushRef="#br1" timeOffset="332331.5477">10074 16768 29 0,'8'-17'24'16,"15"27"-8"-16,-15 9-22 15,-8-19-18-15,34 15-1 16,-34-15 12-16</inkml:trace>
  <inkml:trace contextRef="#ctx0" brushRef="#br1" timeOffset="332815.9376">10358 16956 58 0,'23'8'37'0,"-23"-8"1"15,21 36-4-15,-21-36-22 16,17 44-4-16,-9-17 0 15,5 17-3-15,-5-5-1 16,2 5-2-16,-4-4-1 16,-3-1 1-16,-3-7-2 15,-1-9 1-15,1-23-2 16,1 19 0-16,-1-19-1 16,0 0 0-16,-1-32-1 15,-1 7 1-15,2 0-2 16,0-8 1-16,2 3 1 0,-1-3-1 15,7 2 2-15,4 1 0 16,1 3 0-16,3 6 1 16,5 3 0-16,2 11 2 15,0 1 0-15,2 12 0 16,-5 5 0-16,-1 16 1 16,-6 2-1-16,-1 7 0 15,-6 1 0-15,-4 3-1 16,-4-2-1-16,-4-3 0 15,0-2-3-15,6-33-5 16,-4 34-17-16,4-34-13 16,0 0 0-16,-2-34 0 15,10 3-1-15</inkml:trace>
  <inkml:trace contextRef="#ctx0" brushRef="#br1" timeOffset="333050.3246">10803 16651 64 0,'0'0'38'16,"14"42"1"-16,-11-7-1 15,11 17-29-15,-12-10-1 16,9 19-3-16,-5-5-1 16,2 3-2-16,0-5 0 15,1-8-3-15,-1-9 1 16,-2-16-3-16,3 0-2 0,-9-21-10 15,0 0-24-15,12-25 1 16,-8 8-1-16,-8-3 0 16</inkml:trace>
  <inkml:trace contextRef="#ctx0" brushRef="#br1" timeOffset="333462.5189">10685 17125 42 0,'0'0'34'16,"0"0"2"-16,31 4-1 15,-4-19-19-15,10 11-9 0,-2-14-2 16,9 3-1-16,-2-8-3 16,7 0 0-16,-3-4-1 15,-2 2 1-15,-3 0-1 16,-5 0 1-16,-5 2 0 15,-4 6 0-15,-9 2 1 16,-18 15 0-16,21-23 0 16,-21 23 0-16,2-18 0 15,-2 18 0-15,-21 0 0 16,21 0 0-16,-35 25 0 16,14 0-1-16,-4 4 2 15,1 11-2-15,1 3 1 16,6 1-1-16,3-2 0 0,9-4-1 15,7-7 0 1,3-12-1-16,-5-19-3 16,35 10-3-16,0-10-6 15,-10-19-25-15,8-6-1 0,0-12-1 16,1-3 1-16</inkml:trace>
  <inkml:trace contextRef="#ctx0" brushRef="#br1" timeOffset="334878.7669">11416 16782 57 0,'0'27'38'16,"-19"1"0"-16,-2 13 0 15,-12-11-25-15,20 20-6 0,-9-10-1 16,19 3-4 0,5-16 0-16,-2-27-3 15,36 21 1-15,-9-31-3 0,10-5-1 16,-6-14 1-16,3-2-1 15,-9-9 2-15,-3 7-1 16,-11 1 3-16,-3 7-1 16,-8 25 2-16,-6-21 1 15,6 21 0-15,-8 21 0 16,12 6 0-16,0 5 1 16,10 9-1-16,3 3 0 15,8 6-1-15,0 1 2 16,2 7-2-16,-6-4 2 15,-1 7-1-15,-11-7 0 16,-7 3 0-16,-11-9 0 16,-9-2 0-16,-7-13-1 0,-4-12 0 15,-4-10 0-15,3-13-1 16,-3-13 0-16,4-14-1 16,8-7 0-16,5-16-1 15,9-2-1-15,3-11-1 16,11 2-2-16,3-14 1 15,13 6-1-15,0-7 1 16,10 9 0-16,-2-2 3 16,0 9 0-16,-4 5 2 15,0 7 3-15,0 13 0 16,-6 5 1-16,4 16 0 16,-25 16 1-16,39 0-1 15,-22 12 0-15,6 20-1 0,-7-1 0 16,1 13 0-16,-3-2-2 15,-3 4 1-15,-1-5-1 16,-4-12 0-16,-1-3-1 16,-5-26 1-16,8 20-2 15,-8-20 0-15,8-22 0 16,-4-1 0-16,-1-5-1 16,-1-7-1-16,6 1 0 15,-2-12-1-15,5 9 1 16,-1-3-1-16,6 5 1 15,-3-1 0-15,8 5 1 16,-1 6 1-16,3 6 1 16,-2 8 0-16,-4-1 1 0,1 4 1 15,-18 8 0-15,21 4 1 16,-21-4 0-16,0 41 0 16,-14-9-1-16,1 14 1 15,-5 6-1-15,1 11 0 16,2 1-1-16,7-5 0 15,8-9-1-15,10-12 0 16,5-13 0-16,10-19-1 16,8-16 1-16,0-15-1 15,-1-5 1-15,-5-14-1 16,-3-4 1-16,-9-4-1 16,-3-2 1-16,-9 8-1 15,-3 4 2-15,-3 9-1 0,-5 5 0 16,8 28 1-16,-19-12 0 15,11 29 0-15,0 6 0 16,4 12-1 0,2 1 1-16,6 6-1 0,2-1 0 15,4-9 1-15,3-7-2 16,5-13 1-16,1-10-1 16,0-18-1-16,8-5 0 15,-6-23-2-15,4 0 1 16,-5-17-1-16,-1-6 1 15,-4-4 0-15,-1 3 1 16,-6 7 1-16,-6 4 2 0,-4 16 1 16,-10 5 1-16,12 36 0 15,-23-14 1-15,13 35 0 16,-3 10 0 0,11 9-1-16,-6 12-1 0,14 10 0 15,7 1 0-15,7-2 0 16,3-3-1-16,10-10 1 15,-1-14-2-15,5-11 1 16,6-23-1-16,-3-13 1 16,1-12-1-16,-1-11-1 15,-1-12 2-15,-9 0-2 16,-6 2 1-16,-9 3-1 16,-7 11 2-16,-10 13-2 0,2 19 1 15,-23-6 0-15,5 23 0 16,3 8 0-1,3 8 0-15,7 11 1 16,8 0-2-16,9-4 2 0,9-1-1 16,10-11 0-16,4-9 0 15,1-7 0-15,5-10-1 16,-6-16-1-16,-3-3-1 16,-10-10-3-16,3 10-8 15,-27-17-27-15,-2-1 1 16,-13-3-2-16,-8 3 2 15</inkml:trace>
  <inkml:trace contextRef="#ctx0" brushRef="#br1" timeOffset="335097.5181">12176 16369 74 0,'0'0'40'15,"0"0"0"-15,31-5-1 16,12-18-33-16,20-2-3 15,11-2-3-15,-5-8-9 16,2 12-28-16,-17 8-2 16,-17 9 0-16,-37 6-1 15</inkml:trace>
  <inkml:trace contextRef="#ctx0" brushRef="#br1" timeOffset="335877.8698">7107 15790 24 0,'-9'-27'29'0,"9"27"0"15,-25-6 2-15,-6-3-21 16,8 20 0-16,-22-3-1 15,11 32-1-15,-28 6 0 16,10 44 0-16,-23 18-1 16,7 53-2-16,-13 29 2 15,14 40-4-15,3 25 0 16,22 16 0-16,20-9-2 0,34-10 1 16,26-30 0-1,34-38-2-15,26-44 0 16,24-51 0-16,11-59 1 15,11-43-1-15,1-37 1 0,-10-42 0 16,-11-19-1-16,-20-33 1 16,-25-15 0-16,-27-25-1 15,-21-12 0-15,-27-7-1 16,-24 9 0-16,-20 15 0 16,-14 18-2-16,-21 15-5 15,9 39-29-15,-17 27-2 16,-2 33 0-16,0 26 0 15</inkml:trace>
  <inkml:trace contextRef="#ctx0" brushRef="#br1" timeOffset="336627.9053">2550 15882 1 0,'50'-11'23'15,"-29"-9"7"-15,-2 17 3 16,-19 3-18-16,-32 36 0 15,-5 27 1-15,-36 12 0 16,-1 63-1-16,-34 21-3 16,10 54-4-16,-18 18-2 15,14 31-3-15,4-7-1 16,26-1-1-16,24-28 1 16,38-40-2-16,39-42 0 15,39-48 1-15,30-54-1 16,33-54 0-16,16-45 0 15,11-33 1-15,-2-25-1 0,-11-25 1 16,-20-21-2-16,-30-27 1 16,-26-23 1-1,-34-10-1-15,-29 6 0 16,-27 4 0-16,-26 8-1 0,-16 21-1 16,-11 36-7-16,-14 27-30 15,-1 46 0-15,6 33 0 16,10 24-2-16</inkml:trace>
  <inkml:trace contextRef="#ctx0" brushRef="#br1" timeOffset="341425.9294">21585 2691 13 0,'31'-10'32'16,"-31"10"2"-16,27-17 1 15,0 29-17-15,-27-12-3 16,-10 40-2-16,-17-13-2 15,12 28-1-15,-27-3-3 16,7 25-1-16,-17 0-2 16,5 13 1-16,-7-6-3 15,10-1 1-15,0-11-1 16,11-3 0-16,8-13-2 16,11-14 1-16,9-11-1 15,5-31-1-15,9 19-1 16,-9-19-2-16,27-6-3 0,-23-17-6 15,19 16-18-15,-23 7-9 16,2-27 1 0,-2 27-1-16</inkml:trace>
  <inkml:trace contextRef="#ctx0" brushRef="#br1" timeOffset="341896.2289">21130 3410 39 0,'10'-17'37'15,"-10"17"-1"-15,0 0 0 0,0 0-20 16,0 0-4 0,0 0-2-16,19 23-2 15,-19-23-2-15,8 40-1 16,-10-13-2-16,4 11 0 0,-6-1 0 15,-2 3-1-15,-4-7-1 16,3-3 0-16,-3-5 1 16,2-7-2-16,8-18 1 15,-7 21 0-15,7-21-2 16,0 0 1-16,27-6 1 16,-10-4-1-16,2-1 0 15,4-4 0-15,0-3-1 0,4-1 1 16,-3-4 0-16,1-2 0 15,-6 2 0-15,-2 4 0 16,1 4 0-16,-18 15 0 16,19-27 0-16,-19 27 0 15,4-23 0-15,-4 23 0 16,-12-21 0-16,12 21 0 16,-29-27 0-16,10 13-2 15,2 3-2-15,-10-14-7 16,27 25-29-16,-27-15-2 15,27 15 1-15,-25-8-1 16</inkml:trace>
  <inkml:trace contextRef="#ctx0" brushRef="#br1" timeOffset="344472.7308">21954 2422 19 0,'9'-21'33'0,"-9"21"-4"16,0 0-5-16,8-29-2 15,-8 29-3 1,0 0-4-16,17 27-4 16,-17-27-1-16,4 41-4 0,-4-15 0 15,8 13-2-15,-6-1-1 16,5 6-1-16,-1-5 0 15,2-1-1-15,-2-5 1 16,1-3-1-16,-3-3 0 16,2-8 0-16,-6-19 0 15,10 21-1-15,-10-21 1 16,0 0-1-16,0 0 0 0,8-23 0 16,-8 23 0-1,-2-19 0-15,2 19 0 16,0 0 0-16,-10-17 0 15,10 17 0-15,0 0-1 0,0 0 1 16,-19-8 0-16,19 8 0 16,0 0-1-16,0 0 1 15,0 0 0-15,-16-17 0 16,16 17 0-16,0 0 0 16,0 0-1-16,0 0 1 15,0 0-1-15,0 0 0 16,0 0 0-16,0 0 0 15,0 0 1-15,0 0 0 16,0 0-1-16,0 0 1 16,0 0 0-16,0 0 0 15,0 0-1-15,8-17 1 16,-8 17-1-16,0 0 0 0,0 0 0 16,0 0 1-16,0 0-1 15,0 0 0-15,0 0 0 16,0 0 1-16,0 0 0 15,0 0 0-15,0 0-1 16,0 0 1-16,0 0-3 16,2-17-1-16,-2 17-3 15,0 0-6-15,0 0-16 16,0 0-8-16,8-20-2 16,-8 20 2-16</inkml:trace>
  <inkml:trace contextRef="#ctx0" brushRef="#br1" timeOffset="345753.2775">21990 2603 31 0,'0'0'20'15,"0"0"1"-15,0 0-1 16,0 0 0-16,0 0-4 16,0 0-2-16,0 0-1 15,0 0-3-15,0 0-2 16,0 0-2-16,18-8-1 16,-18 8-1-16,28-21-1 15,-14 4 0-15,7 1 0 16,-3-7-2-16,-1 2 1 0,-2-6-2 15,-1 0 1-15,-4 1-1 16,-3-1 1-16,-1 2-1 16,-4 4 0-1,-2 21 0-15,-8-25 1 0,8 25 0 16,-29 5 0-16,6 15 0 16,-4 14 0-16,-6 6 1 15,2 10-1-15,1 6 0 16,6 3 1-16,9 1-1 15,13-4 0-15,12-10 1 16,15-12-1-16,11-15-1 16,17-11 0-16,1-12 0 15,5-9 0-15,-3-8-1 0,-6-10-2 16,-5 8 0-16,-16-14-4 16,4 24-4-16,-35-20-20 15,7 8-10 1,-8 6 1-16,-7-2-1 0</inkml:trace>
  <inkml:trace contextRef="#ctx0" brushRef="#br1" timeOffset="346097.0513">22374 2455 51 0,'19'-14'40'16,"-19"14"-2"-16,18 6 1 15,-18-6-20-15,0 0-6 16,2 21-3-16,11 8-4 0,-5-4-1 15,7 10-2-15,1-5 0 16,3-1-1-16,2-4-1 16,2-4 0-1,0-7 0-15,3-5-1 0,-3-7 1 16,0-8-1-16,-6-5 1 16,-1-8-1-16,-5-6 0 15,-5-8 0-15,-2-1-1 16,-4-5 0-16,-2-3 0 15,-4 0 0-15,2 3-1 16,-3 3 0-16,5 9-2 16,-2 2-1-16,4 25-3 0,2-32-4 15,21 33-25-15,-23-1-5 16,23 10 1 0,-6-2 0-16</inkml:trace>
  <inkml:trace contextRef="#ctx0" brushRef="#br1" timeOffset="346738.623">22960 2319 45 0,'0'0'40'16,"0"0"-1"-16,-9 23 2 15,-32-16-23-15,16 32-6 16,-29-9-3-16,12 15-2 16,-5-5-2-16,11 0-3 15,11-3 0-15,15-1-1 0,12-11 0 16,19-12 0-1,16-13-1-15,11-7-1 16,6-9 1-16,0-9 0 16,-2-1 0-16,-6-9 0 0,-7 1-1 15,-8 3 1-15,-12 2 0 16,-11 2 0-16,-10 12-1 16,2 15 1-16,-33-2 1 15,8 17-1-15,-6 4 1 16,6 6-1-16,4 2 0 15,9 6 1-15,10-4-1 16,16-10 1-16,15-8-1 16,11-9 0-16,12-7 0 0,4-13 0 15,2-9 0 1,-4-3 1-16,-4-14-2 16,-5-2 2-16,-10-8-2 15,-12-2 1-15,-10-1 0 0,-9 5-1 16,-12 6 1-16,-5 6-1 15,-10 13 1-15,-6 13 0 16,-4 16 0-16,0 21 0 16,6 14 1-16,6 13 0 15,9 3-1-15,10 9 0 16,12-3 1-16,9-1 0 16,8-7 0-16,10-8 0 15,0-15 1-15,7-6-1 16,-3-15 1-16,1-5-1 15,-7-4 0-15,-1-7 0 16,-9-1 0-16,-1 0 0 16,-7 3-1-16,-17 7 0 0,0 0 0 15,19-16-2-15,-19 16 0 16,0 0-1-16,0 0-6 16,4-19-24-16,-4 19-10 15,0 0-1-15,0 0 0 16</inkml:trace>
  <inkml:trace contextRef="#ctx0" brushRef="#br1" timeOffset="348645.221">15183 10112 40 0,'0'0'36'16,"0"0"1"-16,16 29-8 15,-16-29-6-15,0 0-6 0,0 0-3 16,19 13-4-16,-19-13-2 16,35 4-2-1,-8-9-1-15,15 1-2 16,3-4 0-16,13 0-1 0,1-3 0 15,5-1-1-15,2 3 0 16,-5-1-1-16,-7 6 0 16,-4 0 0-16,-7 3 0 15,-8-3-2-15,-5 2 0 16,-6-4-1-16,-1 4-2 16,-23 2-4-16,33-11-3 15,-37-9-12-15,4 20-17 0,5-19 0 16,-5 19 1-1,0 0 2-15</inkml:trace>
  <inkml:trace contextRef="#ctx0" brushRef="#br1" timeOffset="349098.3667">15855 9913 53 0,'-18'-2'36'16,"18"2"2"-16,0 0-2 15,-29 4-21-15,29-4-4 16,0 0-2-16,27 23-2 16,-27-23-3-16,45 7-1 15,-12-9-2-15,7 1 1 16,2-3 0-16,1 2-2 16,-5-2 1-16,-1 4 0 15,-10 4 0-15,-8 3 0 0,-19-7 0 16,12 29 0-16,-24-12 0 15,-3 3 0-15,-8 3 0 16,-6 2 0-16,-6 0 0 16,0 1-1-16,-1-3 1 15,1-1-1-15,6-3 0 16,4-4 1-16,6-5 0 16,19-10-1-16,-27 3 1 15,27-3 0-15,-10-17 0 16,10 17-1-16,-2-36 1 15,4 11 0-15,-2-2-1 16,2-4 0-16,2-1 0 16,-2-1-1-16,2 4 0 0,-4 1-3 15,0 28-5-15,0-23-32 16,0 23-1-16,0 0 0 16,0 0 0-16</inkml:trace>
  <inkml:trace contextRef="#ctx0" brushRef="#br1" timeOffset="352332.0955">17550 9602 14 0,'0'0'31'0,"0"0"-1"16,0 0-7-16,0 0-3 16,0 0-3-16,0 0-2 0,0 0-4 15,-31-13-2-15,31 13-3 16,-36-10 0-16,12 10-3 16,-10-2 0-16,-1 6 0 15,-9-2-1-15,-3 4-1 16,-3-3 0-16,-2 3 0 15,-6-2 0-15,2-2 0 16,-2-2 0-16,-5 0 0 16,-3-4 0-16,-1 2 0 15,-1-2 0-15,1 6 0 16,1-2-1-16,4 6 1 16,8-4 0-16,10 2-1 15,5 0 1-15,9-1-1 0,3 3 0 16,5-4 0-16,1 0 0 15,2-2 0 1,0 2 0-16,1-2 0 16,18 0 0-16,-29 0 0 0,29 0 0 15,-19 4 0-15,19-4 0 16,0 0 1-16,0 0-1 16,0 0 0-16,0 0 0 15,0 0 1-15,0 0 0 16,0 0 0-16,0 0 0 15,0 0 0-15,0 0 0 16,0 0 0-16,0 0 0 16,0 0 0-16,-17 0-1 0,17 0 1 15,0 0-1 1,0 0 1-16,0 0 0 16,0 0 0-16,0 0 0 15,0 0 0-15,0 0 0 0,0 0 0 16,0 0-1-16,-14 23 1 15,14-23-1-15,-10 23 1 16,7-6 0 0,-1 8-1-16,2 4 2 0,2 1-1 15,0 1 0-15,2 4 0 16,0-3 0-16,0-1-1 16,-2 4 0-16,3-1 1 15,-3 1 0-15,4 3-1 16,-2 0 1-16,2 8 0 15,0-3 0-15,4 3-1 16,-3-2 1-16,-3-4-1 16,0-2 0-16,-4 3 0 15,0-3 1-15,-3-3-1 0,1-1 0 16,2 1 1 0,0-5-1-16,4-3 1 15,0-4-1-15,4-6 0 0,-6-17 0 16,13 29-1-16,-13-29 1 15,12 27 0-15,-12-27 0 16,2 27 1-16,-2-27-1 16,0 29 0-16,0-29 0 15,3 27 0-15,-3-27 1 16,10 19-1-16,-10-19 0 16,0 0 0-16,27 15 0 15,-27-15 0-15,25 8 0 0,-25-8 0 16,35-2 0-16,-12-2 0 15,4 0 0 1,8-2-1-16,5-3 1 16,3-1 0-16,3-1 1 0,6 1-1 15,2 2 0-15,4-1-1 16,0 1 2-16,0 0-1 16,0 1-1-16,5-5 1 15,1-1 0-15,1-1 0 16,-3 5-1-16,-2 1 2 15,-6 2-1-15,-2-1-1 16,-4 3 1-16,-5 4 0 16,-3 4 0-16,-7-2-1 0,0 0 1 15,0-4 0 1,-3 2 0-16,1-2 0 16,-2 4 0-16,2-4 0 15,-2 2 0-15,-2 0 0 0,-4-2 0 16,-2 6 0-16,-3-6 0 15,-18 2 1-15,23-4-2 16,-23 4 1-16,0 0 1 16,0 0-1-16,0 0 0 15,0 0 0-15,-12-19 0 16,12 19 0-16,0 0 0 16,-25-16 0-16,25 16 0 15,0 0 0-15,-19-25 0 16,19 25 0-16,-10-30 0 15,8 5 0-15,-1-2 0 16,3-4 0-16,-2-1 0 0,4-9 0 16,-1-3 0-16,3-6 0 15,2 1 1-15,-2-1-1 16,-2-4 0-16,-4 0 0 16,-2-5 1-16,-9 11-1 15,-5 2 0-15,-5 2 0 16,-2 7-1-16,-2 3 1 15,4 5 0-15,0 2 1 16,5 8-3-16,3-4 0 16,7 6-1-16,1-5-2 15,7 22-7-15,3-26-30 16,-3 26 0-16,12-31-2 16,-4 14 2-16</inkml:trace>
  <inkml:trace contextRef="#ctx0" brushRef="#br1" timeOffset="354911.5409">24239 8954 20 0,'2'-31'16'0,"-4"6"1"0,-6 4 0 16,-13-8 1 0,0 18-2-16,-31-12 0 15,6 32-2-15,-39-1-2 0,8 38-1 16,-37 13-2-16,12 41 0 16,-24 11-2-16,12 39-2 15,-1 3-1-15,26 12-1 16,25-2-1-16,39-7-1 15,45-22 0-15,41-30-1 16,45-35-1-16,49-46 0 16,28-27 1-16,16-29-2 0,3-22 2 15,-9-32 1-15,-23-16-1 16,-29-16 1 0,-35-10 0-16,-45-5 1 15,-39 0-2-15,-40 7 2 0,-40 4-2 16,-36 16-5-16,-12 21-28 15,-23 19-5-15,-8 11-2 16,11 20 0-16</inkml:trace>
  <inkml:trace contextRef="#ctx0" brushRef="#br1" timeOffset="357036.9136">13694 9510 18 0,'-23'13'30'0,"23"-13"2"16,0 0 0-16,0 0-13 16,4 27-3-16,-4-27-3 15,35 6-2-15,-14-14-3 16,18 8-1-16,-10-11-1 16,11 5-1-16,-7-2-3 15,-2 1-3-15,1 7-4 16,-32 0-17-16,37-18-14 15,-14 18-2-15,-3-11 1 16,3 1-2-16</inkml:trace>
  <inkml:trace contextRef="#ctx0" brushRef="#br1" timeOffset="357801.2769">14267 8802 15 0,'0'0'30'16,"0"0"0"-16,23-13 3 0,-23 13-14 16,0 0-5-16,31-4-1 15,-31 4-2-15,21 6 0 16,-21-6-2-16,4 30-2 15,-17-3-2-15,7 12 0 16,-11-3-2-16,1 4-1 16,1 1-1-16,3-3-1 15,5-4 1-15,8-5 0 0,7-6-1 16,8-6 1-16,1-1 0 16,4-5 0-16,2-1 0 15,4-4-1-15,2-8-1 16,-2-4 0-16,6-4-2 15,-10-15-3-15,12 16-6 16,-25-18-25-16,3 0-2 16,-5-4 0-16,-14 5 0 15</inkml:trace>
  <inkml:trace contextRef="#ctx0" brushRef="#br1" timeOffset="358004.4046">14130 8963 62 0,'0'0'38'0,"2"18"-1"16,16-17 1-16,26 5-26 15,-19-19-5-15,19 5-3 16,-1-3-3-16,1-9-4 16,12 13-6-16,-23-9-23 15,4-5-6-15,-7 8 1 16,-6-2 0-16</inkml:trace>
  <inkml:trace contextRef="#ctx0" brushRef="#br1" timeOffset="358270.0379">14665 8723 62 0,'0'0'37'0,"0"0"2"16,0 0 0-16,0 0-25 15,9 35-4-15,-15-16-3 16,10 18-1-16,-11-3-1 16,5 6-2-16,-6 1-1 15,2 1-1-15,-2-9-1 16,3-7 0-16,1-6-1 16,4-20-1-16,0 0-4 15,-10-22-4-15,10 22-18 16,18-49-12-16,-17 12 0 0,-2-7 0 15,-1-4 0-15</inkml:trace>
  <inkml:trace contextRef="#ctx0" brushRef="#br1" timeOffset="358598.1816">14585 8653 30 0,'0'0'35'0,"20"-20"1"16,3 13 1-16,10 7-13 15,-10-20-8-15,31 20-5 16,-17-9-2-16,9 15-3 15,-15-3 0-15,-4 13-3 16,-20 5 0-16,-9 6-1 16,-17 2-1-16,-10 5 0 0,-4 1-1 15,-3-5 1 1,3-5-2-16,6-4 2 16,27-21-1-16,-17 21 1 15,17-21 1-15,27 6-1 16,-4-10 0-16,10 6 1 0,1-2-1 15,5 2 1-15,-2 0-1 16,-3 2 0-16,-1-2-1 16,-4 2-1-16,-2 0-2 15,-27-4-2-15,31 15-6 16,-31-15-27-16,-18 19-4 16,18-19 1-16,-40 33 0 15</inkml:trace>
  <inkml:trace contextRef="#ctx0" brushRef="#br1" timeOffset="358879.4671">14202 9473 67 0,'0'0'38'0,"0"0"1"16,40-5-6-16,10 7-19 16,-9-23-4-16,28 5-3 15,5-11-3-15,14 2-2 16,3-3 0-16,0-1-2 16,-8 6-2-16,-20-8-6 15,10 12-29-15,-30 7-3 0,-14 5 1 16,-29 7-1-16</inkml:trace>
  <inkml:trace contextRef="#ctx0" brushRef="#br1" timeOffset="359989.9654">14410 9648 42 0,'0'0'38'0,"29"-15"-1"15,-29 15-6-15,0 0-10 16,27-4-6-16,-27 4-4 15,0 0-3-15,-8 17-3 16,8 4-1-16,-9 0 0 0,3 12-2 16,-6 1 1-16,3 7-1 15,-5-5 0-15,2 1-1 16,3-5 1-16,3-3-1 16,4-6-1-16,4-6 1 15,-2-17-1-15,19 19 0 16,-1-15 0-16,5-2 0 15,2-4 1-15,2-2 0 16,6-1 0-16,-2-1 0 16,3-2 0-16,-3 3 0 15,0 1-1-15,-4-2-1 16,0 2-2-16,-27 4-8 16,37-19-30-16,-37 19-1 0,7-19 0 15,-7 19 0 1</inkml:trace>
  <inkml:trace contextRef="#ctx0" brushRef="#br1" timeOffset="366411.0007">14906 11885 23 0,'25'-8'32'0,"-25"8"1"0,0 0-4 15,23-4-8-15,-23 4-5 16,0 0-5-16,-2 21-1 16,8 6-2-16,-6-27-1 15,-8 48-2-15,0-19-1 16,10 11 0-16,0-3-2 15,10 1 1-15,1-2-1 16,12-3 0-16,8-6-1 0,8-10-1 16,5-9 1-1,4-4-1-15,2-8 1 16,2 2 0-16,0-4-1 16,0-4 0-16,-2 1-1 15,-5 1 0-15,-5 6-2 0,-7-7-1 16,1 9-4-16,-20-21-7 15,11 11-18-15,-27 10-7 16,-2-21 2-16,2 21 0 16</inkml:trace>
  <inkml:trace contextRef="#ctx0" brushRef="#br1" timeOffset="366629.761">15482 12090 49 0,'0'0'36'0,"0"0"2"15,0 0-5-15,12 27-13 16,-12-27-8-16,33 17-4 15,-14-7 0-15,12 11-4 16,-4-6 0-16,2 0-2 0,-4 3 1 16,-4-3-3-16,-5 2 2 15,-16-17-2-15,28 27-1 16,-28-27 0-16,26 25-4 16,-26-25-7-16,17 4-27 15,-17-4 1-15,10 17-3 16,-10-17 2-16</inkml:trace>
  <inkml:trace contextRef="#ctx0" brushRef="#br1" timeOffset="367518.3772">15779 12207 28 0,'0'0'33'0,"0"0"1"16,0 0-6-16,0 0-4 16,4 29-4-16,-33-24-6 15,16 24-4-15,-24-12-3 16,6 10-3-16,-13-4-2 16,-2 2-1-16,3-4-4 15,-9-17-6-15,23 4-28 16,-9 1 0-16,3-5-2 15,8-4 1-15</inkml:trace>
  <inkml:trace contextRef="#ctx0" brushRef="#br1" timeOffset="368425.6462">14090 11319 44 0,'0'0'36'0,"15"-27"-1"0,-13 6-8 0,-2 21-9 0,0 0-4 0,0 0-3 0,0 0-3 0,0 0-1 0,14 25-2 16,-10-2-1-16,-8 7 0 15,6 7-1 1,-6 5-1-16,2 4 0 15,-4-6 0-15,0 3-1 0,2-11-1 16,1-5 0-16,1-6 1 16,2-21-1-16,2 21 1 15,-2-21-1-15,0 0 1 16,17 16-1-16,-17-16 0 16,0 0 1-16,0 0-1 15,23 17 0-15,-23-17-1 16,0 0 1-16,17 15 0 15,-17-15 0-15,0 0 0 16,20 16 0-16,-20-16 0 16,0 0 0-16,0 0 0 15,19 9-1-15,-19-9 0 16,0 0 1-16,0 0-2 0,0 0 1 16,21-11-1-16,-21 11 1 15,29-16 0 1,-12 9 0-16,5 5-1 0,-5-8-1 15,6 10-2-15,-23 0-6 16,29-8-27-16,-29 8-1 16,-2 22 0-16,2-22-1 15</inkml:trace>
  <inkml:trace contextRef="#ctx0" brushRef="#br1" timeOffset="369003.789">14285 11472 43 0,'2'-19'35'0,"-2"19"1"15,0 0-2-15,-4-25-16 0,4 25-6 16,0 0-1-16,17 14-3 16,-17-14-2-16,4 28 0 15,-6-10-1-15,8 7-2 16,-6 1 0-16,4 7 0 15,-4-2-3-15,3-3 2 16,-3-6-2-16,0-5 1 16,0-17-1-16,0 0 0 15,0 0 0-15,18-19 0 16,-9-10 0-16,1-2 0 16,2-1 0-16,-5-7 0 15,1 8 0-15,-2 5 0 16,0 3 0-16,-6 23 0 0,4-18 0 15,-4 18-1-15,0 0 2 16,25 31-1-16,-8-6 0 16,4 2 0-1,6-2 1-15,2 5-1 0,2-5 1 16,0-2-1-16,0-5-2 16,-6-16 0-16,6 9-6 15,-31-11-31-15,31 2-2 16,-31-2-1-16,28-21 1 15</inkml:trace>
  <inkml:trace contextRef="#ctx0" brushRef="#br1" timeOffset="372505.3553">17108 13034 14 0,'6'-21'32'16,"-6"21"0"-16,21-14 3 16,-21 14-14-1,0 0-6-15,0 0-2 16,2 35-2-16,-19-16-2 0,9 19-2 15,-13-7-2-15,4 15 0 16,-5-8-3-16,5-1 0 16,2-7-1-16,1-7 0 15,5-3-1-15,9-20-1 16,-12 21-1-16,12-21-3 16,0 0-2-16,0 0-9 15,-10-18-20-15,10 18-2 0,0 0 1 16,-23-17-1-1</inkml:trace>
  <inkml:trace contextRef="#ctx0" brushRef="#br1" timeOffset="372817.8788">16850 13233 57 0,'0'0'35'15,"0"0"3"-15,-6-25-8 16,14 42-16-16,-8-17-4 15,-10 37-2-15,-3-16 0 16,7 10-4-16,-8-3 1 16,5 9-3-16,-1-8 0 0,2-4-1 15,5-10 1 1,3-15-2-16,7 19 0 16,-7-19 1-16,29 4 0 15,-10-4-1-15,5 2 0 16,1 0 1-16,0 2-1 0,-2-1 0 15,-2 3 0-15,-3 6-2 16,1-1-3-16,-19-11-4 16,33 2-23-16,-33-2-7 15,0 0-1-15,21-21 1 16</inkml:trace>
  <inkml:trace contextRef="#ctx0" brushRef="#br1" timeOffset="373878.3642">17450 12800 28 0,'17'-10'17'16,"-17"10"0"-16,0 0 0 0,0 0 1 15,0 0-1 1,0 0-1-16,0-17-3 16,0 17-2-16,0 0-2 0,0 0-1 15,0 0-2-15,0 0 0 16,0 0-1-16,0 0-1 15,0 0 0-15,0 0 0 16,8 19-1-16,-8 4 0 16,-6 0 0-16,6 11 0 15,-4 3-2-15,4 5 1 16,-2-2-1-16,6 3 0 16,-2-5 0-16,4-2 1 15,0-3-1-15,1-4 0 16,3-8 1-16,0-2-1 15,-10-19 0-15,23 19 0 16,-23-19 0-16,31 6-1 16,-31-6 0-16,32-6 1 0,-32 6-1 15,27-11-2-15,-27 11 0 16,0 0-1-16,26 0-3 16,-26 0-8-16,-6-18-27 15,6 18 0-15,-14-17 0 16,5-4 0-16</inkml:trace>
  <inkml:trace contextRef="#ctx0" brushRef="#br1" timeOffset="374050.2383">17413 12554 63 0,'-8'-21'35'16,"8"21"0"-16,0 0-1 15,0 0-32-15,0 0-11 16,0 0-24-16,29 34-1 16,-19-14-1-16,9 8 0 15</inkml:trace>
  <inkml:trace contextRef="#ctx0" brushRef="#br1" timeOffset="374800.273">17679 13107 29 0,'18'-25'36'0,"-18"25"-1"16,15-22 1-16,-17 5-15 16,2 17-5-16,0 0-6 15,18 27-1-15,-18-27-3 16,5 29-2-16,-7-12 0 16,8 8-1-16,-6-4-1 0,2 2 0 15,-4-4-1-15,2-19 0 16,-2 27-1-16,2-27 0 15,0 0-1-15,0 0 1 16,0 0 0-16,10-19-1 16,0 0 0-16,1-2 1 15,3-2-1-15,1 0 1 16,2 2 0-16,1 3-1 16,-18 18 1-16,25-23 0 15,-25 23 0-15,19 4 0 16,-19-4 0-16,17 23 1 15,-9-6-1-15,-4 5 1 16,-2 2-1-16,4-1 1 0,-2 0-1 16,-4-5 1-16,0-18 0 15,-2 25-1-15,2-25 1 16,0 0-1 0,0 0-1-16,0 0 1 0,-8-31 0 15,10 10-1-15,2-2 1 16,-2 0-1-16,5 2 1 15,1 0 0-15,2 3 0 16,1 1 0-16,7 8-1 16,-18 9 1-16,34-6 0 15,-12 12 0-15,-3 1-1 16,0 7 2-16,-1 3-1 16,-3 2 0-16,-7 2 0 0,-2 2 1 15,-3 2-2 1,-3-8 0-16,0 1-2 15,0-18-4-15,0 21-11 16,0-21-21-16,0 0 1 0,0 0-2 16,-2-25 1-16</inkml:trace>
  <inkml:trace contextRef="#ctx0" brushRef="#br1" timeOffset="375284.6505">18111 13011 24 0,'18'-10'35'16,"-18"10"3"-16,34-17-2 16,-5 30-11-16,-29-13-8 15,47 2-4 1,-28-2-4-16,18 19-2 0,-12-7-2 16,6 7-2-16,-8-2 0 15,0 6-1-15,-8-2-1 16,-3 2 0-16,-6-5 0 15,-4 1 0-15,-2-19-1 16,-2 25 1-16,2-25-1 16,0 0-1-16,0 0 0 109,-18 7 0-109,18-7 0 0,-23-17 0 0,6 8-1 0,-4-3 1 0,-5 4 0 0,-1 3 1 0,0 1-1 0,0 2 0 0,0 6 1 0,6 5 0 0,4 1 1 0,17-10-1 0,-17 23 1 0,17-23 0 94,5 23 0-94,-5-23 0 0,27 21-1 0,-7-15 1 0,3-4-1 0,0-2 0 0,2-4 0 0,-4 2-2 0,4-4-1 0,-7-7-2 0,9 13-8 0,-27 0-26 15,19-19-1-15,-19 19 0 16,11-23 0-16</inkml:trace>
  <inkml:trace contextRef="#ctx0" brushRef="#br1" timeOffset="375539.4504">18435 13051 58 0,'25'-2'38'0,"-25"2"1"16,31 15 0-16,-31-15-27 16,41 19-2-16,-22-7-3 15,10 9-2-15,-4-4-2 16,4 3-1-16,-4-9-2 16,-2-1 0-16,0-5-2 15,-23-5-2-15,37-7-5 16,-39-16-16-16,2 23-14 15,4-37-1-15,-8 10 1 0,-2-3-1 16</inkml:trace>
  <inkml:trace contextRef="#ctx0" brushRef="#br1" timeOffset="375731.2185">18646 12932 60 0,'-18'21'39'0,"1"10"1"15,-4 3 0-15,1 16-22 16,-12-19-9-16,16 9-3 15,-9 0-4-15,6-3-6 16,13 7-21-16,-6-13-15 16,1-12 1-16,11-19-2 15,-17 19 1-15</inkml:trace>
  <inkml:trace contextRef="#ctx0" brushRef="#br2" timeOffset="766315.6768">9194 18082 3 0,'-25'4'29'0,"25"-4"0"16,-23 13 4-16,23-13-15 15,0 0-3-15,0 0-3 16,0 0-1-16,0 0-2 0,27 25-2 15,-2-23-2 1,24 6-1-16,1-8-2 16,13 0 0-16,3-8 0 15,0 1 0-15,-12-7 1 0,-8 7-1 16,-27 1 1-16,-19 6-1 16,-46 9 0-16,-26 9 0 15,-30 5 0-15,-19 7-1 16,-16 7 0-16,2-6 0 15,9-8-1-15,28-12 1 16,32-13 0-16,45-15-1 16,39-16 0-16,43-13 1 0,36 0-1 15,22 2 1 1,11 6-1-16,-5 13 1 16,-15 13 0-16,-21 20 0 15,-32 15 1-15,-35 17-2 0,-34 6 2 16,-34 8-1-16,-24 2 1 15,-9-1-2-15,-2-7 1 16,8-9-1-16,17-11 1 16,27-10 0-16,29-18-1 15,33-23 0-15,36-10-1 16,26-5 1-16,13-3-1 16,2 7 2-16,-4-3-2 15,-17 10 2-15,-22 14-1 16,-38 15 0-16,-29-2 1 15,-69 46 0-15,-18-17 1 16,-21 5-3-16,-2-7 2 16,8 2-1-16,21-16 1 0,30-11-1 15,51-2 0-15,41-44 0 16,44 15-1-16,31-1 1 16,-1 12-1-16,-11 9 1 15,-28 20 0-15,-42 24 0 16,-51 19 1-16,-54 22 0 15,-43 3 0-15,-25-6-1 16,2-6-2-16,6-32-7 16,40-11-31-16,35-35-2 15,51-18-1-15,43-17 0 16</inkml:trace>
  <inkml:trace contextRef="#ctx0" brushRef="#br2" timeOffset="820099.8202">17214 17138 37 0,'0'0'31'16,"12"-24"-2"-16,-12 24-6 15,0 0-4 64,0 0-4-79,4-22-5 0,-4 22-3 0,0 0-1 0,0 0-1 0,0 0-1 0,0 0 1 0,0 0-1 0,8 35-1 0,-8-12 0 0,2 12 0 0,-1 3 0 15,5 8-1-15,-2-2-1 16,2-2 0-16,-2-7 0 15,3-5-1-15,-3-7 0 16,2-5 0-16,-6-18-2 16,0 0-1-16,0 0-2 15,0 0-4-15,29-2-12 16,-29 2-18-16,8-17 0 16,-8 17 0-16,0 0 1 15</inkml:trace>
  <inkml:trace contextRef="#ctx0" brushRef="#br2" timeOffset="820906.2112">16852 17645 26 0,'0'0'33'0,"0"0"0"0,0 0-1 16,37 15-15-16,-37-15-4 15,27-7-3-15,-27 7-2 16,54-12-2-1,-18 2 0-15,20 9-2 0,10-7-1 16,17 4 0-16,7-7 0 16,16 1-2-16,2-2 0 15,6 1 1-15,-6-3-2 16,-6-1 0-16,-13 0 1 16,-18 1-1-16,-15 9-2 15,-25-1-2-15,-4 15-7 16,-27-9-27-16,0 0 0 15,-32 25-1-15,6-9 0 16</inkml:trace>
  <inkml:trace contextRef="#ctx0" brushRef="#br2" timeOffset="821644.9321">17068 17888 10 0,'13'-17'31'0,"11"10"0"15,-5-3-4-15,-8-13-7 0,14 23-3 16,-23-23-3-16,-2 23-3 16,12-19-2-1,-12 19-2-15,-21 4-1 16,1 15-2-16,-16-2 0 0,-3 12-2 15,-7 3-1-15,2 9 0 16,3-1-1-16,12 0 0 16,10-5 0-16,17-10 0 15,14-6 0-15,15-4-1 16,9-5 1-16,5-2-1 16,-3-5 1-16,-7 7 0 15,-10 3 0-15,-15 7 0 16,-17 4 1-16,-13 9-1 15,-12 0 2-15,-1 3-1 16,0-3 1-16,14-6-1 16,12-10 1-16,11-17-1 15,33 21 0-15,7-19-1 0,12-8 0 16,2 4 0-16,2 2 0 16,-10 2-1-16,-5 4 0 15,-18-6-3-15,0 15-8 16,-23-15-25-16,0 0-2 15,0 0 1-15,-10-19-1 16</inkml:trace>
  <inkml:trace contextRef="#ctx0" brushRef="#br2" timeOffset="821973.0512">17458 18146 46 0,'0'0'35'0,"0"19"2"15,0-19-2-15,19 19-20 16,-19-19-8-16,33-17-2 15,-14 9-2-15,10-2-2 16,-4 3 0-16,0-3-2 16,-4 6-1-16,-21 4-6 15,39-5-11-15,-39 5-17 0,0 0 0 16,19 0-1-16,-19 0 2 16</inkml:trace>
  <inkml:trace contextRef="#ctx0" brushRef="#br2" timeOffset="822285.589">17810 18021 52 0,'14'-17'35'16,"-14"17"2"-16,0 0 0 0,8 23-25 15,-8-23-3 1,-8 40-3-16,2-15-1 16,10 9-2-16,-2 3 0 0,8-1-2 15,-3-1 0-15,9-6 0 16,3-8 0-16,2-8 0 16,2-5-1-16,1-6-1 15,1-8 0-15,-2-6-2 16,4 1-2-16,-14-20-7 15,16 6-25-15,-19-7-2 16,0-3 1-16,-9-3 0 16</inkml:trace>
  <inkml:trace contextRef="#ctx0" brushRef="#br2" timeOffset="822473.0707">17882 17825 57 0,'-21'-19'36'0,"21"19"-1"15,0 0-1-15,3-27-28 16,-3 27-7-16,29-6-13 16,-11 4-20-16,-18 2-1 15,29 2 0-15,-29-2 0 16</inkml:trace>
  <inkml:trace contextRef="#ctx0" brushRef="#br2" timeOffset="822723.103">18154 17839 51 0,'8'19'37'0,"-5"6"0"15,-3 2 1-15,16 26-24 16,-26-16-6-16,14 15-2 15,-8-8-2-15,6 0-1 16,-2-6-3-16,4-9 0 16,2-4-3-16,-6-25-4 0,17 19-10 15,-17-19-20 1,2-27-1-16,-6 6 0 16,2-10 1-16</inkml:trace>
  <inkml:trace contextRef="#ctx0" brushRef="#br2" timeOffset="823016.603">18185 17833 16 0,'21'-23'33'0,"10"7"0"15,0 3 2-15,-6-6-14 16,15 34-4-16,-40-15-4 16,41 19-4-16,-41-19-2 15,17 46-2-15,-21-19-1 16,0 12 0-16,-7-5-2 15,1 3-1-15,0-3 1 16,5-1 0-16,1-6 0 16,8-2 0-16,3-2-1 0,7-4 0 15,-14-19 0-15,29 29 0 16,-29-29 0-16,27 24-2 16,-27-24-1-1,21 14-6-15,4-10-29 0,-25-4-3 16,19-8 1-16,-19 8-2 15</inkml:trace>
  <inkml:trace contextRef="#ctx0" brushRef="#br2" timeOffset="824520.2646">19220 17263 28 0,'0'0'33'0,"0"0"2"15,0 0-10-15,6-25-5 16,-6 25-4-16,0 0-4 16,0 0-2-16,0 0-3 15,-27 21-2-15,-2-1-1 16,2 12-1-16,-9 6-1 15,3 10 0-15,-2 2-1 16,8 0 0-16,8-2 0 16,9-6-1-16,12-11 0 15,12-10 0-15,5-13 0 16,10-14 0-16,4-9-1 16,1-14 0-16,1-6 1 0,-4-11-2 15,-2-2 0-15,-6-11 0 16,0-1-2-16,-9-9 1 15,3 2-1-15,-9 0 1 16,1 8 0-16,-3 7 2 16,0 6 0-16,-2 15 3 15,-6 12 0-15,2 19 1 16,0 0 0-16,-2 31 1 16,-2-3 0-16,6 11-1 15,-2 1 1-15,4 12-1 16,-6-2 0-16,8 7 0 15,-6-5-1-15,4-2 0 16,-1-6-1-16,3-6 0 0,2-7-2 16,-8-31-1-16,29 23-3 15,-29-23-1-15,42-15-3 16,-30-24-7-16,21 22-5 16,-26-31 0-16,22 21 2 15,-23-17 6-15,15 19 5 16,-13 0 5-16,0 4 5 15,-8 21 9-15,0 0 5 16,27 19 3-16,-27-19-2 16,7 54-3-16,-10-27-4 15,16 11-4-15,-5-5-1 16,9-2-2-16,1-6-2 0,5-14-1 16,2-7-2-16,-2-19-4 15,12 11-13-15,-16-25-18 16,-6-7-1-16,-7-5 0 15,-4-7-2-15</inkml:trace>
  <inkml:trace contextRef="#ctx0" brushRef="#br2" timeOffset="824770.2711">19600 16985 58 0,'0'0'35'0,"-23"10"-1"15,23-10-15-15,0 0-48 0,0 0-3 16,0 0-4-16,0 0 0 16</inkml:trace>
  <inkml:trace contextRef="#ctx0" brushRef="#br2" timeOffset="837222.6668">18183 18406 7 0,'0'0'28'0,"0"0"-2"0,0 0-4 15,-21 2-1-15,21-2-4 16,0 0 0 0,0 23-4-16,0-23-1 0,0 0-3 15,0 0-2-15,-2 20-3 16,2-20-1-16,36-4 0 15,-7-8-3-15,8 1 2 16,3-7-2-16,1 1 0 16,-5 0 0-16,-3 5 0 15,-12 5-1-15,-21 7 1 16,0 0 0-16,-13 27-2 16,-16-6 2-16,-10 2-1 15,-1 0 2-15,-2 0-1 0,3-8 1 16,6-2 0-16,8-3 0 15,25-10 1 1,-21 10 0-16,21-10 0 16,19 3 0-16,2-4-1 0,8-3 1 15,8-8-2-15,7-1-3 16,-3-12-29-16,5 0-7 16,-3-4 1-16,-5 8-2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38:01.031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context xml:id="ctx1">
      <inkml:inkSource xml:id="inkSrc3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6-04-20T13:38:17.282"/>
    </inkml:context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11420 3742 28 0,'0'0'23'16,"-17"0"-1"-16,17 0-6 15,0 0-4-15,0 0-3 16,0 0-3-16,-19-2 0 16,19 2-2-16,0 0 0 15,0 0 2-15,0 0-1 16,0 0 1-16,-10-19-1 15,10 19 1-15,0 0-2 16,0 0 1-16,0 0-2 16,0 0 0-16,0 0-1 15,0 0 1-15,0 0-1 0,0 0 1 16,0 0-1-16,0 0 0 16,0 0 0-16,0 0 1 15,-17 8-1-15,17-8-1 16,0 0 1-16,0 0 0 15,0 0-1-15,0 0 1 16,0 0-1-16,0 0 1 16,-18 9-1-16,18-9 1 15,0 0 0-15,0 0-1 16,0 0 0-16,0 0 0 16,0 0 0-16,0 0-1 15,0 0 1-15,-17-2-1 16,17 2 0-16,0 0 1 15,0 0-1-15,0 0 0 16,0 0 1-16,0 0 0 16,-8-17-1-16,8 17 0 15,0 0 1-15,0 0 0 0,0 0-1 16,0 0 1-16,0 0-1 16,0 0 0-16,0 0 1 15,0 0-1-15,0 0 1 16,0 0-1-16,0 0 0 15,0 0 0-15,0 0 0 16,0 0 0-16,0 0 0 16,0 0 0-16,0 0 0 15,0 0 0-15,0 0 1 16,0 0-1-16,0 0 1 16,0 0-1-16,0 0 0 15,10 17 1-15,-10-17-1 16,0 0 0-16,19 4 0 0,-19-4 1 15,0 0-1-15,25 2 1 16,-25-2-1-16,18 0 1 16,-18 0-1-1,21 6 0-15,-21-6 1 0,31-2-1 16,-10-4 0-16,4 0 1 16,2-1-1-16,0 1 0 15,-2-4 1-15,0 3-1 16,-8-1 0-16,-17 8 0 15,27-4 0-15,-27 4 0 16,0 0 0-16,20 2 0 16,-20-2 0-16,0 0 0 15,17 6 0-15,-17-6 1 0,17 0-1 16,-17 0-1 0,20 0 2-16,-20 0-1 15,19-2 0-15,-19 2 0 16,21 2 0-16,-21-2 1 0,18 2-2 15,-18-2 2-15,23 2-2 16,-23-2 1-16,23-2-1 16,-23 2 1-16,25-6 0 15,-25 6 0-15,23-8 0 16,-23 8 0-16,21-5 1 16,-21 5-1-16,0 0 0 15,20 0 0-15,-20 0 0 16,0 0 0-16,0 0 1 15,0 0-1-15,0 0 0 16,0 0 0-16,0 0 0 16,0 0 0-16,0 0 0 15,0 0 0-15,0 0-1 0,0 0 1 16,0 0 0-16,0 0 0 16,0 0 0-16,0 0 1 15,-12 21-1-15,12-21 0 16,-23 9 0-16,2-3 0 15,0-2 0-15,-5 4 1 16,-2-3-1-16,-1-1 0 16,0 2-1-16,0-2 2 15,6 0-1-15,1-3 0 16,-1-1-1-16,2-1 1 16,4 1 0-16,17 0 0 15,-31-4 0-15,31 4 0 0,-23-2 0 16,23 2 0-16,0 0 0 15,0 0 0-15,0 0 0 16,-16-19 0-16,16 19 0 16,0 0 0-16,0 0 0 15,0-18 0-15,0 18 0 16,0 0 0-16,0 0 0 16,0 0 0-16,0 0 0 15,0 0 0-15,10-17 0 16,-10 17-1-16,0 0 2 15,0 0-1-15,0 0 0 16,0 0 1-16,0 0-2 16,-12-19 1-16,12 19 0 0,0 0 0 15,0 0 0-15,-17-10 0 16,17 10 0-16,0 0-1 16,0 0 2-16,-17-7-1 15,17 7 0-15,0 0 0 16,0 0 0-16,-18-4 0 15,18 4 0-15,0 0 0 16,0 0-1-16,0 0 1 16,-17-8 1-16,17 8-1 15,0 0 0-15,0 0-1 16,0 0 1-16,-21-8 0 16,21 8 0-16,0 0 0 15,0 0-1-15,-22 4 1 0,22-4 0 16,0 0 1-16,0 0-1 15,0 0 0-15,-17 18-1 16,17-18 2 0,-6 17-2-16,6-17 1 0,-7 25 0 15,7-25 0-15,-6 23 0 16,6-23 0-16,-2 19 0 16,2-19 0-16,0 0 0 15,0 0 0-15,0 0 0 16,0 0-1-16,0 0 1 15,0 0 0-15,0 0 0 16,0 0 1-16,19-17-1 16,-19 17 0-16,4-21 0 0,-4 21 0 15,-2-20 0-15,2 20 0 16,0 0 0 0,-12-25 0-16,12 25 0 15,0 0 0-15,-19-17 0 0,19 17 0 16,0 0 0-16,-25-7 1 15,25 7-2-15,-19-2 1 16,19 2 0-16,-19 7 0 16,19-7 0-16,0 0 1 15,-24 10-1-15,24-10-1 16,0 0 1-16,-9 19 0 16,9-19 0-16,0 0 0 15,0 29-1-15,0-29 1 0,9 21 0 16,-9-21 0-16,0 0 0 15,22 17 0 1,-22-17 0-16,0 0 0 16,17 2 0-16,-17-2 0 0,0 0 1 15,0 0-2-15,0 0 2 16,2-23-1-16,-2 23 0 16,-12-21 1-16,12 21-1 15,-17-27 0-15,17 27 0 16,-21-29 0-16,21 29-1 15,-27-23 1-15,27 23-1 16,-25-15 1-16,25 15 0 0,0 0 0 16,-23-8 0-1,23 8 0-15,0 0 0 16,0 0 0-16,0 0 0 16,0 0-1-16,17 12 1 15,-17-12 0-15,23 17 0 0,-23-17 0 16,31 19 1-16,-31-19-2 15,33 27 1-15,-33-27 0 16,23 14 0-16,-23-14 0 16,0 0 0-16,19 9 0 15,-19-9 1-15,0 0-1 16,0 0 1-16,0 0-1 16,0 0 0-16,-11-21 0 15,11 21 0-15,-20-27-1 16,20 27 1-16,-19-31 0 15,19 31 0-15,-21-26 0 16,21 26 0-16,-21-14 0 0,21 14-1 16,-18-4 1-16,18 4 0 15,0 0 0-15,0 0 0 16,0 0-1-16,-4 18 2 16,4-18-1-16,16 28 0 15,-16-28 1-15,21 29-1 16,-21-29 0-16,23 31 0 15,-23-31 0-15,23 27 0 16,-23-27 0-16,0 0 0 16,21 19 0-16,-21-19 0 15,0 0 0-15,0 0 0 16,20-2 0-16,-20 2 0 16,4-17 0-16,-2-1 0 0,-2 18 0 15,-4-24 1-15,4 24-1 16,-14-25 0-16,14 25 0 15,-19-25 0-15,19 25 0 16,-23-14-1-16,23 14 1 16,-25-7-1-16,25 7 1 15,-31 1 0-15,31-1 0 16,-29 22 0-16,29-22 0 16,-21 28 1-16,15-8-1 0,0-1 0 15,6-19-1 1,8 34 1-16,-8-34 0 15,13 25 1-15,-13-25-1 16,0 0 0-16,0 0 0 0,22 0 0 16,-19-17 0-16,3-4 0 15,-4-6 0-15,-6-4 0 16,4-1 0-16,-6-1 0 16,1 2 0-16,-5 6-1 15,0 4 1-15,10 21-1 16,-15-19 1-16,15 19 0 15,0 0-1-15,0 0 1 16,-8 17 0-16,8-17 0 16,6 31 0-16,-6-31 1 15,8 38-1-15,3-18 1 16,-3-1-2-16,7-2 2 16,-15-17-1-16,29 21 0 0,-29-21 0 15,31 4 0-15,-31-4 0 16,21-21 0-16,-13 4 1 15,-2-1-1-15,-4-5 0 16,-4 4-1-16,0-8 1 16,-2 10 0-16,4 17 0 15,-9-29 0-15,9 29 0 16,-8-19 0-16,8 19 0 16,0 0 0-16,0 0 0 15,0 0 0-15,6 33 0 16,-1-14-1-16,1 10 1 15,2-2 0-15,2 5 1 16,-3-3-1-16,3-6 1 0,-2-2-1 16,-1-4 0-16,-7-17 1 15,0 0-1-15,20-5 0 16,-17-15-1-16,3-3 1 16,-4-5 0-16,0-7 1 15,-2-1-1-15,0-1-1 16,-4 5 1-16,0 5 0 15,1 9 0-15,3 18 0 16,0 0 0-16,0 0 0 16,-18 8 0-16,18 13 0 15,6 6 0-15,0 0 0 16,1 4 0-16,5-3 0 0,2 1 0 16,-1-6 0-16,1-6 0 15,-14-17 1-15,19 27-1 16,-19-27 1-16,0 0-1 15,0 0 0-15,13-27 1 16,-13 6-1-16,-4-2 0 16,3-4-1-16,-3-1 2 15,2-1-2-15,-2 4 1 16,4 25 0-16,-6-31 0 16,6 31-1-16,0 0 1 15,0 0 0-15,4 35 0 16,0-1 0-16,5 5-1 15,3-1 2-15,3 8-1 0,3-4 1 16,1-3-1-16,0-9 0 16,1-9 0-16,-20-21 1 15,25 25-1-15,-25-25-1 16,0 0 1-16,0 0-1 16,4-26 1-16,-4 26-2 15,-14-41-1-15,14 41-5 16,-27-32-33-16,21 14 0 15,-3 1-2-15,5-2 1 16</inkml:trace>
  <inkml:trace contextRef="#ctx0" brushRef="#br0" timeOffset="3656.2036">11877 3546 1 0,'0'0'21'16,"-32"-7"8"-16,32 7 1 16,0 0-15-16,-18 4-3 15,18-4 0-15,0 0-2 16,0 0-1-16,0 0-1 0,0 0-1 15,0 0 0-15,8 17 0 16,-8-17-1 0,2 40 0-16,-8-15 0 15,12 11-2-15,-12 1 1 0,4 5-3 16,-4-2 1-16,3 3-1 16,-3-7 0-16,2-1-1 15,2-7 0-15,2-7 0 16,0-21-1-16,0 0 0 15,29 6 0-15,-12-27 0 16,3-10-1-16,-1-7 1 16,0-8 0-16,0-6 0 15,-3 0-2-15,-5 1 2 0,-3 5-1 16,-4 7 2 0,-2 5-1-16,-2 13 0 15,-2 1 0-15,2 20 0 16,-4-17 1-16,4 17 0 0,0 0 0 15,4 31 0-15,-2-2 0 16,2 5 0-16,-2 8 1 16,0 8-1-16,0 0 0 15,-2-2-1-15,-2-8 2 16,2-7-2-16,-2-10 1 16,2-23-1-16,0 0 0 15,0 0 0-15,4-21-1 16,-4-10 1-16,3-7-1 15,1-6 0-15,2-2 0 16,-2 5 1-16,4 5-2 16,-4 3 2-16,1 8 0 15,-5 25 0-15,0 0 0 0,0 0 0 16,0 0 0-16,-2 41 1 16,-5-13 0-16,-3 11-1 15,-2 1 2-15,-1 4-2 16,-1-4 1-16,3-1-1 15,-1-12 1-15,5-2-1 16,7-25 0-16,-14 19 0 16,14-19 0-16,0-21 0 15,2-2-2-15,2-10 2 16,0 0-2-16,-2-5 2 16,2 2-2-16,-6 5 1 15,0 2 0-15,-4 10 1 16,6 19 0-16,-14-19 0 0,14 19 1 15,-25 19-1-15,10 4 1 16,-1 6 0-16,-1 5 0 16,4 3-1-16,-1 1 1 15,4-3-1-15,5-5 1 16,1-3 0-16,4-10-1 16,0-17 0-16,0 0 0 15,0 0-1-15,-2-17 1 16,-2-6 0-16,-4 0-1 15,3-8 0-15,-3 5 0 16,2-1 1-16,-2 6 0 16,4 3 0-16,4 18 0 15,0 0 0-15,0 0 1 0,-19 18-1 16,17 3 1-16,-4 6 0 16,4 5 0-1,-1-1-1-15,3 0 1 16,0-5-1-16,0-3 1 0,0-23-1 15,3 27 0-15,-3-27-1 16,0 0 1-16,0 0-1 16,-1-27 1-16,-1-1-1 15,2-5 0-15,0-3 1 16,0-1-1-16,0 3 1 16,2 1-1-16,-1 8 2 15,-1 25-2-15,0 0 1 0,0 0 2 16,-3 23-2-16,-1 8 2 15,4 11-1 1,-4 0 0-16,4 0-1 16,-2 1 1-16,4-9-1 0,0-7 0 15,-2-8 0-15,0-19 1 16,0 0-2-16,0 0 1 16,15-36 0-16,-9 5 0 15,2-9 0-15,1-4-1 16,1-2 1-16,-6 5-2 15,2 3 2-15,-4 9-1 16,-2 8 1-16,0 21 0 16,0 0 0-16,-23 10 1 0,13 15-1 15,-4 3 1 1,1 5 0-16,1 3 0 16,5 1-1-16,1-6 1 15,4-5-1-15,0-4 0 0,2-22 0 16,0 19 0-16,0-19 0 15,0 0 0-15,0-29 0 16,-4 8-2-16,-2-10 2 16,0 0 0-16,3-5-1 15,-5 0 1-15,-2 1 0 16,3 6-1-16,-1 4 1 16,8 25 0-16,-18-17 0 15,18 17 0-15,-19 15 0 16,11 5 0-16,1 5 0 15,1 5 1-15,2 1-1 16,0-2 1-16,2-2-1 16,2-6 1-16,0-21-1 0,-2 27 0 15,2-27 0-15,0 0 0 16,0 0 0-16,0 0-1 16,-7-22 1-16,5 5 0 15,-2-4-1-15,0 0 1 16,-2-2 0-16,0 4-1 15,1 2 1-15,5 17-1 16,-12-27 2-16,12 27-1 16,-17-14 0-16,17 14 0 15,0 0 0-15,-21 2 1 16,21-2-1-16,-22 21 0 16,13-3 0-16,-3 5 0 15,2 5 0-15,3 1 1 0,3 0-1 16,0-4 1-16,2-4-1 15,2-21 0-15,4 19 0 16,-4-19 0-16,0 0 0 16,13-33 0-16,-13 12-1 15,2 0 1-15,-4-4 1 16,2 2-2-16,0 0 2 16,-3 4-2-16,1 2 1 15,2 17 0-15,-8-21 0 16,8 21-1-16,0 0 1 15,0 0 0-15,-21-6 0 16,21 6 0-16,0 0 0 16,0 0 0-16,0 0 0 0,0 0 0 15,-10 17 0-15,10-17 0 16,0 0-1-16,0 21 1 16,0-21 0-16,0 0 1 15,0 0-1-15,-10 18 0 16,10-18 0-16,0 0 0 15,-1-23 0-15,1 23-1 16,1-31 1-16,1 8 0 16,-4 0 0-16,2 2 0 15,0 21 1-15,-3-29-2 16,3 29 1-16,-2-19 0 16,2 19 0-16,0 0 0 0,9 19 0 15,-9-19 1-15,22 27-1 16,-11-2 0-1,3 4 1-15,1 5 1 0,2-3-2 16,1 5 0 0,5-3 1-16,2-2 0 0,0-7-1 15,4-10 0-15,0-6 0 16,0-12 0-16,0-10 0 16,-4-5-1-16,0-4 2 15,-8-8-2-15,-3 3 1 16,-3-3-1-16,-1 0 2 15,-4 6-2-15,-2 4 1 16,-4 21 1-16,2-21-1 0,-2 21 0 16,0 0 0-16,0 0 0 15,21 29 0-15,-15-8 1 16,1 4-1-16,1-2 1 16,0 4-1-16,-1-2 1 15,1-4-1-15,-2 0 1 16,-6-21-1-16,15 27 0 15,-15-27 0-15,0 0 0 16,20 13 0-16,-20-13 0 16,19-13 0-16,-19 13 0 15,25-33 0-15,-11 10-1 16,-1-4 1-16,-3 2 0 16,-1 0-1-16,-3 4 0 0,-6 21 1 15,0-25 0-15,0 25 0 16,0 0 0-16,-15 18 0 15,9 5 1-15,4 4-1 16,0 1 1-16,2 7-1 16,2-4 0-16,2-3 0 15,2-1 0-15,-1-6 0 16,-1-3 0-16,-4-18 1 16,10 21-1-16,-10-21 0 15,0 0 1-15,6 17-1 16,-6-17 0-16,0 0-1 15,11-19 1-15,-7 1 0 16,2-5-1-16,0-7 1 0,1-3 0 16,-1-3-1-16,2-1 1 15,-4 7 0-15,0 3 0 16,-2 7 0 0,-2 20 0-16,0-19-1 0,0 19 1 15,0 0 1-15,-16 27 0 16,10-10-2-16,-1 5 2 15,-3 1-1-15,0 1 0 16,1 1 1-16,1-3-1 16,0-5 0-16,8-17 0 15,-9 29 1-15,9-29-1 16,0 0 0-16,0 0 0 16,0 0-1-16,0 0 1 0,-2-33-1 15,4 12 0-15,-2-4 0 16,2 2-1-1,-4 0 0-15,2 23-3 16,-10-37-6-16,10 37-29 0,0 0-1 16,0 0 0-16,0 0-1 15</inkml:trace>
  <inkml:trace contextRef="#ctx0" brushRef="#br0" timeOffset="13311.7485">11947 3554 33 0,'0'0'31'0,"0"0"-4"16,11-25-5-16,-11 25-4 15,0 0-2-15,0 0-5 16,0 0-2-16,10 21-3 0,-16-4-1 16,8 16-1-16,-8 0 0 15,3 13-1-15,-9 0 0 16,4 6-1-16,-3-5 1 15,5-2-2-15,-2-11 1 16,8-11-2-16,0-23 1 16,0 0-1-16,18 10 0 15,-9-28 0-15,1-5 0 16,-4-7 0-16,-1-7-1 16,-3 3 1-16,0-5 0 15,-2 3 0-15,0 1-1 16,0 5 2-16,-2 5-2 15,4 8 2-15,-2 17-1 0,-2-18 1 16,2 18 1-16,-3 25 0 109,-1 0 0-109,2 12-1 0,-4 3 2 0,2 8-2 0,-4 0 1 0,5-2-2 0,-1-6 1 0,0-5-1 0,0-12 1 0,4-23-1 0,0 0 1 0,0 0-2 0,13-19 2 0,-3-10-1 16,0-6-1 0,1-7 1-16,1 2 0 0,1 1 0 15,-3 7-1-15,-2 7 2 16,-2 6-2-16,-6 19 2 16,0 0-1-16,0 0 1 15,0 0-1-15,-2 32 0 16,-2-7 2-16,2 8-2 15,0-1 2-15,2 1-2 0,2 0 1 16,2-7-1 0,1-3 1-16,1-3-1 15,-6-20 0-15,0 0 0 16,21 4-1-16,-21-4 1 0,18-39 0 16,-10 10 0-16,-1-5 0 15,1-5 0-15,0 1 0 16,-4 4 0-16,-1 5-1 15,-1 6 2-15,-2 2-1 16,0 21 0-16,-2-18 1 16,2 18-1-16,0 0 1 15,-7 22-1-15,3-5 1 16,2 6 0-16,-2 6 0 16,4 3-2-16,-4 1 2 0,4-3 0 15,-2-3-1 1,2-6 0-16,0-21 1 0,2 20-1 15,-2-20 0-15,0 0 0 16,18-31-1-16,-11 6 1 16,5-4 0-16,-3 0 0 15,3-1-1-15,0 1 1 16,-3 4 0-16,-3 4 0 16,-6 21 1-16,8-23-2 15,-8 23 1-15,0 0 0 16,0 0 0-16,4 27 0 0,-4-4 1 15,0 6-1-15,0 3 1 16,0 1-1 0,0-1 1-16,0-5-1 15,0-2 1-15,0-6-1 0,0-19-1 16,0 0 1-16,0 0 0 16,0 0 0-16,13-30-1 15,-9 3 1-15,0-2 0 16,2-2 0-16,-1-1-1 15,-1 7 1-15,0 0 0 16,0 8 0-16,-4 17 0 16,6-21 0-16,-6 21 0 15,0 0 0-15,0 0 0 16,0 0 0-16,0 0 0 16,7 23 0-16,-7-23-1 15,4 34 1-15,-2-15 0 16,0-1 0-16,-2 1 1 0,0-19-2 15,2 28 2-15,-2-28-1 16,0 0 0-16,0 0 0 16,0 0 0-16,19 2-1 15,-19-2 0-15,25-30 1 16,-7 11-1-16,1-4 1 16,-3 3-1-16,1 1 1 15,-17 19 0-15,25-23-1 16,-25 23 1-16,0 0 0 15,0 0 0-15,0 0 0 16,-2 27 0-16,-9-6 0 16,3 4 1-16,-6 2 0 15,7 0-1-15,-3-2 0 0,8-2 0 16,2-23 0-16,0 27 0 16,0-27-1-16,0 0 1 15,0 0 0-15,19-20 0 16,-13 3 0-16,-6 17 0 15,8-29 0-15,-8 29-1 16,2-27 1-16,-2 27 0 16,0-19 0-16,0 19-2 15,0 0 2-15,0 0 0 16,0 0 0-16,0 0-1 16,0 0 0-16,0 0 1 15,0 0-1-15,0 0 0 16,-2-21 1-16,2 21-1 0,0 0 1 15,0 0-1-15,19-15 1 16,-19 15 0-16,0 0-1 16,0 0 0-16,0 0 1 15,0 0 0-15,0 0-1 16,0 0 1-16,-19 2 0 16,19-2 0-16,-29 9-1 15,12-5 2-15,-1 0-2 16,1 2 1-16,-1-6-1 15,18 0-1-15,-32-2-1 16,32 2 1-16,-25-12-1 16,25 12 0-16,-20-17 0 0,20 17 1 15,-23-15 0-15,23 15 1 16,-35-16 1-16,16 7 1 16,-2 3-1-16,-2-2 1 15,0 1-1-15,-2-5 1 16,3 3 0-16,-1-5 0 15,6 6 0-15,17 8-1 16,-29-19 1-16,29 19 0 16,-19-13 0-16,19 13 0 15,0 0-1-15,-24 13 1 16,24-13 0-16,-13 25-1 16,3-4 1-16,-3 0 0 15,1 2-1-15,1-1 2 0,3-3-1 16,8-19-1-16,-15 21 1 15,15-21 0-15,0 0-1 16,0 0 0 0,7-21 1-16,-7 21-2 0,10-33 1 15,-8 16 0-15,-2-4-1 16,0 21 1-16,-10-29-1 16,10 29 2-16,-8-19-2 15,8 19 1-15,0 0 0 16,0 0 1-16,0 0-1 15,-11 29 1-15,13-10-1 16,0 6 0-16,5 2 1 16,3-1 0-16,4-1 0 0,1-2 0 15,2-3-2-15,3-7 2 16,-3-9-1 0,2 0 1-16,-1-8-2 15,-18 4 1-15,29-29 0 0,-16 8 0 16,-1-4 0-16,3-2-1 94,-1-2 2-94,-3 3-2 0,-3 4 1 0,2 3 0 0,-10 19 0 0,0 0 0 0,0 0 1 0,0 0-1 0,-18 25 1 0,7-8 0 0,-1 5 0 0,-3 4 0 15,3-3-1-15,0-3 1 16,5-1 0-16,7-19-1 15,-10 29 1-15,10-29-1 16,0 0 1-16,0 0-1 16,0 0 1-16,0 0-2 0,8-35 1 15,-10 14-1-15,0-4 1 16,-2-2-1-16,-6 6 1 16,-3 4 0-16,-6 3 0 15,-10 9 1-15,-8 7-1 16,-5 5 0-16,-5 7 0 15,-5 5 0-15,4 0 0 16,4-4-1-16,5-1 1 16,14-5 0-16,25-9 1 15,-17 0-1-15,17 0 0 16,21-19-1-16,2 4 1 16,0-1 0-16,4-1 0 15,-4-4-1-15,-1 2 1 0,-7 2-1 16,-3-1 1-16,-12 18 0 15,9-28 0 1,-9 28 0-16,0 0 0 16,-17-18 0-16,17 18 0 0,0 0 0 15,-25-3 0-15,25 3-1 16,-18 1 1-16,18-1 1 16,-17 0-1-16,17 0 0 15,0 0-1-15,-23 0 1 16,23 0 0-16,0 0 0 15,-17-1-1-15,17 1 1 16,0 0 0-16,0 0 0 0,0 0 0 16,-22-6 0-16,22 6 0 15,0 0 0-15,-25-4-1 16,25 4 1 0,-27 0 0-16,27 0 0 15,-31 13 0-15,31-13 0 0,-30 18 0 16,30-18 0-16,-27 21 1 15,27-21-1-15,-20 25 0 16,20-25 0-16,-13 19 0 16,13-19 0-16,0 0 0 15,-12 21 1-15,12-21-2 16,0 0 2-16,0 0-1 16,0 0 0-16,0 0 0 0,8-19-1 15,-8 19 1-15,10-29-1 16,-10 29 1-16,13-31 0 15,-13 31 0 1,12-27-2-16,-12 27 0 0,0 0-4 16,3-26-13-16,-3 26-20 15,0 0-1-15,0 0 0 16,0 0 0-16</inkml:trace>
  <inkml:trace contextRef="#ctx1" brushRef="#br0">23036 15598 0,'0'0'0,"0"0"0,0 0 0,0 0 0,0 0 0</inkml:trace>
  <inkml:trace contextRef="#ctx0" brushRef="#br0" timeOffset="18515.4589">11253 3596 1 0,'0'0'6'0,"0"0"10"16,0 0-8-16,0 0-2 16,0 0 2-16,0 0 2 15,0 0 1-15,0 0 0 16,0 0 0-16,9-17-1 0,-9 17 1 15,0 0-2-15,0 0 0 16,0 0-2-16,0 0-1 16,-17 2 0-1,17-2-1-15,0 0 0 0,0 0 1 16,-18 6-2-16,18-6-1 16,0 0 0-16,-9 21 0 15,9-21-1-15,-8 27 0 16,8-27 0-16,-4 36 0 15,4-36 0-15,-2 35-1 16,2-18 1-16,0-17-1 16,6 25 0-16,-6-25 0 15,0 0 1-15,0 0-2 16,0 0 0-16,19 13 1 16,-19-13-1-16,0 0 1 15,6-19-2-15,-6 19 2 16,2-27-1-16,-2 27 1 0,0-32 0 15,0 32 0-15,-4-29 0 16,4 29 0-16,-4-21 0 16,4 21 1-16,0 0-1 15,-11-18 0-15,11 18 1 16,0 0-1-16,-19-2 0 16,19 2 0-16,0 0-1 15,0 0 1-15,0 0-1 16,-6 22 1-16,6-22-1 0,0 0 1 15,11 19-1 1,-11-19 1-16,0 0-1 16,0 0 1-16,0 0-1 15,0 0 0-15,0 0 1 0,0 0-1 16,0 0 0-16,0 0 1 16,0 0-1-16,-4-17 0 15,4 17 1-15,-23-25-1 16,23 25 0-16,-25-25 0 15,25 25-1-15,-21-18 0 16,21 18 1-16,0 0 0 16,-15-19-1-16,15 19 1 0,0 0 0 15,0 0 0 1,0 0 0-16,9-17 1 16,-9 17-2-16,0 0 1 15,0 0 1-15,10 19 0 0,-10-19-1 16,15 27 1-16,-15-27 0 15,25 23 0-15,-25-23 0 16,25 19 0-16,-25-19-1 16,22 4 0-16,-22-4 1 15,13-17-1-15,-13 17 0 16,6-29 0-16,-4 8 0 16,-4-2 0-16,-2 0 0 15,0 0 0-15,-3 6-1 16,7 17 1-16,-14-27 0 15,14 27 0-15,0 0 0 16,0 0 0-16,0 0 0 16,-10 19 1-16,10-19-1 0,14 34 0 15,-4-12 0 63,-1-1 1-78,5 0-1 0,-1 0 0 0,3-2 1 0,-3-2-2 0,-13-17 2 0,23 29 0 0,-23-29-1 0,18 17 0 0,-18-17 0 0,0 0 0 16,0 0 0-16,11 19 0 16,-11-19 0-16,0 0 0 15,-4-21 1-15,0 2-1 16,-3 2 0-16,-1-8 0 16,0 4-1-16,1-2 1 15,-1 4 0-15,8 19 0 0,-14-21-1 16,14 21 1-16,-3 23 1 15,3 0-1-15,3 3 0 16,1 7 0-16,2 0 1 16,0 3-2-16,0-1 2 15,-1-7-1-15,-1-6 0 16,0-3 0-16,-4-19 1 16,6 17 0-16,-6-17-1 15,0 0 0-15,0 0 0 16,0 0 0-16,0 0 0 15,0 0 0-15,0 0 0 16,0-21 0-16,0 21 0 16,0 0 0-16,0-25 0 0,0 25-1 15,0 0 1-15,0-19 0 16,0 19 0-16,0 0 0 16,2 30 0-16,2-7 0 15,-2 0 1-15,3 1-1 16,1 2 0-16,0-3 1 15,4-5-1-15,-10-18 0 16,19 17 0-16,-19-17 0 16,19-8 0-16,-19 8 0 15,19-29 0-15,-11 10 0 16,0-6 0-16,-4-2 0 16,0-1-1-16,-2 3 2 15,-2 2-2-15,0 6 1 0,0 17-1 16,-2-24 1-16,2 24 1 15,0 0-1-15,0 0 0 16,0 0 0 0,-10 25 0-16,8-7 0 0,0 1 1 15,4 2-1-15,0-2 0 16,4-2-1-16,-6-17 2 16,11 25-1-16,-11-25 0 15,18-7 0-15,-18 7 0 16,17-33 0-16,-11 12-1 15,0 0 1-15,-3-2 0 16,1 6 0-16,-4 17 0 0,2-27 0 16,-2 27 0-16,0 0 0 15,-7 19 1 1,5 4-1-16,2 2 0 16,3 6 1-16,5-3-1 15,4 3-1-15,7-4 1 0,0-18-5 16,16 22-16-16,-12-33-20 15,6 0-1-15,-6-9 0 16,-3-1-2-16</inkml:trace>
  <inkml:trace contextRef="#ctx0" brushRef="#br0" timeOffset="23469.0519">2750 4682 1 0,'-31'-21'3'0,"31"21"24"15,0 0 3-15,-19-19-14 16,19 19 1-16,0 0-1 16,0 0-1-16,10-33-3 15,-10 33 0-15,0 0-2 16,25 6-2-16,-25-6-1 0,6 29-1 15,-12-1-2-15,6 15 1 16,-12-1 0-16,3 6-2 16,-7-2 0-16,3-2-1 15,-10-8 0-15,5-5 0 16,18-31-1-16,-23 4-1 16,19-35 0-16,8-17-1 15,4-15 0-15,5-8 0 16,5 0-1-16,-1 0 2 15,-5 8 0-15,-3 13 1 16,-3 21-1-16,-6 29 1 16,0 0 1-16,-6 29-1 15,0 9 0-15,5 20 1 0,-5 7 1 16,0 12-2-16,0 1 1 16,0 1-1-16,3-6 0 15,1-10 1-15,4-13 0 16,-1-21-2-16,-1-29 1 15,20 4-1-15,-7-29-1 16,3-14 1-16,-3-16 0 16,-3-11-1-16,-4-5 0 15,-4-1 0-15,-6 6 0 16,-6 5 0-16,-7 17 1 16,-5 13 0-16,-5 23 0 15,-3 16 1-15,-1 19-1 16,-2 19 1-16,2 10 1 0,2 3 0 15,8-1 0-15,7-5-2 16,11-7 2-16,6-7-1 16,9-12 0-1,9-20 0-15,2-14-2 0,4-13 0 16,0-16-1-16,-2-10 1 16,-1-12 0-16,-5-5 0 15,-4-6-1-15,-9 8 2 16,-4 5-1-16,-8 8 1 15,-5 21 0-15,-9 20 0 16,-5 18 1-16,0 24 0 16,-4 16-1-16,6 11 1 15,6 5 1-15,3 8-1 0,8-6 1 16,14-6-1-16,0-11 0 16,7-10-1-1,7-21 1-15,-1-13-2 16,-2-10 1-16,-2-17-1 0,-3-10-1 15,-10-9 2-15,-4-14-1 16,-8-2 1-16,-3 2-1 16,-5 6 1-16,-1 8-1 15,1 5 2-15,16 33-1 16,-25-3 1-16,21 37 0 16,8 16 0-16,2 11 1 15,7 16-1-15,3 0 0 16,3 11 0-16,4-7 0 0,-1-14-1 15,-1-14 0 1,-4-10 0-16,1-20-1 16,-18-23 2-16,25-10-1 15,-18-21 0-15,-5-15 0 0,-4-15-1 16,-5-14 1-16,-7-7-1 16,-3 7 1-16,-3 4-1 15,-1 15 0-15,4 12 1 16,-4 25-1-16,21 19 2 15,-23 29 0-15,19 19 0 16,9 9 0-16,5 18 0 16,6 6 0-16,3 7 0 0,4-11 0 15,-2-10-1 1,6-6 0-16,-6-15 0 16,-3-11 0-16,-18-35 0 15,29 11 0-15,-22-30 0 16,1-14 0-16,-4-15-1 0,-2-11 2 15,-6-10-2-15,0-2 0 16,-4 2 1-16,-1 7-1 16,-1 9 0-16,-1 14 0 15,1 22 1-15,10 17 0 16,-10 38 0-16,8 7 1 16,8 18 0-16,2 14 0 15,0 11 0-15,1 10 0 16,1-8-1-16,3-4 0 15,-3-13 1-15,2-12-1 16,-5-15 0-16,-1-21 0 16,-6-25 0-16,0 0-1 0,25-25 1 15,-21-19 0-15,2-15 0 16,-2-14 0-16,-2-6-1 16,0-1 1-16,-6 5 0 15,0 6 0-15,-6 13 0 16,2 14 0-16,1 17 0 15,7 25-1-15,-14 17 2 16,12 18-2-16,6 13 2 16,0 9-1-16,6 12 0 15,-1 6 0-15,5 2 0 16,-1-4 0-16,1-10 1 16,1-11-1-16,-3-14 0 15,-3-9 0-15,-9-29-1 0,22 8 2 16,-9-25-2-16,-3-18 1 15,-1-9 0-15,-3-12 0 16,0-9 0-16,-2 0-1 16,-2 3 1-16,-2 9 0 15,-2 7 0-15,0 11 0 16,-4 16 0-16,6 19 0 16,0 0 0-16,-15 38 0 15,11-3 0-15,0 9 1 16,0 6-1-16,2 6 0 15,0 3 0-15,4-3 1 16,0-5-1-16,2-8 0 16,0-7 0-16,-2-7 0 15,-2-29 0-15,11 23 0 16,-11-23 1-16,18-21-2 16,-7 0 1-16,-1-14 0 15,-2-5 0-15,1-2 0 0,-3-1 0 16,-2 7 0-16,-4 1 0 15,-2 9 0-15,-2 4 0 16,4 22 0-16,0 0-1 16,0 0 1-16,0 0 0 15,-13 33 0-15,13-4 0 16,0 7 0-16,2 3 1 16,0 1-1-16,1 2 1 15,3-7-1-15,-2-7 0 16,0-10 0-16,-4-18 0 15,0 0-1-15,0 0 1 16,21-18 0-16,-17-8 0 16,0-11 0-16,-2-5 0 0,0-2-1 15,-2 2 1-15,-2 5 0 16,-2 12-1-16,-2 2 1 16,6 23 0-16,0 0 0 15,0 0 1-15,0 0-1 16,-13 21 0-16,15 2 0 15,1 6 0-15,1 6 0 16,0 3 0-16,-4 0 0 16,0 7 1-16,2-7-1 0,-2-7 1 15,-2-3-2 1,2-8 2-16,0-20-1 16,0 0-1-16,0 0 1 15,0 0-1-15,8-35 1 0,-6 6-1 16,-4-3 2-16,0-3-2 15,0 6 1-15,-6 1-1 16,1 3 0-16,-5 2 1 16,12 23-1-16,-21-29-1 15,21 29 0-15,-20-10-2 16,20 10-4-16,-25-7-25 16,25 7-9-16,0 0 0 15,-17-6 0-15</inkml:trace>
  <inkml:trace contextRef="#ctx0" brushRef="#br1" timeOffset="27025.8725">3182 4649 1 0,'0'0'5'0,"0"0"2"16,0 0-4-16,0 0 1 0,0 0 0 16,0 0 1-16,-21 0 1 15,21 0 0-15,0 0 0 16,-17 4-3-16,17-4-5 15,0 0-2-15,-18 12-6 16,18-12-2-16,0 0-1 16</inkml:trace>
  <inkml:trace contextRef="#ctx0" brushRef="#br1" timeOffset="29155.167">3103 4668 22 0,'0'0'14'16,"0"0"0"-16,0 0 2 15,0 0-2-15,21-3-2 0,-21 3-2 16,0 0-1-16,0 0-1 16,0 0 0-16,0 0-2 15,0 0 0-15,0 0-1 16,0 0 1-16,0 0-1 16,0 0-1-16,0 0-1 15,0 0-1-15,0 0 0 16,0 0 0-16,0 0-1 15,0 0 1-15,0 0 0 0,0 0 0 16,0 0 0-16,0 0 1 16,0 0-1-16,0 0 0 15,0 0-1 1,0 0 1-16,0 0-1 0,0 0 0 16,0 0 0-16,10 17 0 15,-10-17 1-15,0 0 0 16,0 0-1-16,0 0 0 15,0 0 0-15,0 0-1 16,0 0 1-16,0 0 0 16,0 0-1-16,0 0 0 15,0 0 1-15,0 0 0 16,8 19 0-16,-8-19 0 0,0 0 0 16,0 0-1-1,0 0 1-15,4 19 0 16,-4-19-1-16,0 0 1 15,0 0-1-15,0 0 1 0,0 21-1 16,0-21 0-16,0 0 1 16,0 27-1-16,0-27 1 15,-4 35 0-15,2-18 0 16,0 4 0-16,2-21 0 16,-2 35 0-16,0-18-1 15,2-17 1-15,-2 21 0 16,2-21 0-16,4 23 0 0,-4-23-2 15,4 21 2 1,-4-21 0-16,6 25 0 16,-6-25-1-16,6 21 1 15,-6-21-1-15,5 19 0 0,-5-19 1 16,4 23-1-16,-4-23 0 16,2 25 0-16,-2-25 0 15,2 25 0-15,-2-25 1 16,-2 19-1-16,2-19 0 15,-2 18 0-15,2-18 0 16,4 19 0-16,-4-19-1 16,0 0 2-16,4 25-1 15,-4-25 0-15,0 0 0 0,6 21 1 16,-6-21-1-16,0 0 0 16,-2 25 0-1,2-25 0-15,0 19 0 16,0-19 0-16,-2 19 0 0,2-19 0 15,-4 23 0-15,4-23 0 16,0 19 0-16,0-19 0 16,0 21 0-16,0-21 0 15,2 25 0-15,-2-25-1 16,2 25 2-16,-2-25-1 16,0 18 0-16,0-18 0 15,2 19 1-15,-2-19-2 16,2 23 2-16,-2-23-1 15,2 23 0-15,-2-23 0 16,0 31 0-16,2-14 0 16,-2-17 0-16,-2 30 0 15,2-30 0-15,0 29 0 0,0-29 0 16,0 31 0-16,0-31 0 16,2 25 0-16,-2-25 0 15,0 25 0-15,0-25 0 16,-4 23 0-16,4-23 1 15,-8 21-1-15,8-21 0 16,-6 21-1-16,6-21 1 16,-8 17 0-16,8-17-1 15,0 0 1-15,-3 25 0 16,3-25 1-16,0 0-1 16,2 18 0-16,-2-18 0 15,0 0 0-15,1 19 0 16,-1-19 0-16,0 0 0 0,0 21 0 15,0-21 0-15,0 0 0 16,-3 17 0-16,3-17 1 16,0 0-1-16,0 0 0 15,-4 17-1-15,4-17 1 16,0 0 0-16,0 0-1 16,0 0 2-16,0 0-1 15,0 0 0-15,0 0 0 16,0 0 0-16,0 0 0 15,0 0 0-15,0 0 0 16,0 0 0-16,0 0 0 16,6-17 0-16,-6 17 0 15,3-21 1-15,-3 21-1 0,4-25 0 16,-2 6 0-16,-2 19 0 16,6-29 0-16,-6 12 0 15,0 17 0-15,0-27 0 16,-2 8 0-16,2 2 0 15,-2-3 0-15,0 3 1 16,2-4-1-16,0 0-1 16,-2 2 1-16,4-2 0 15,-2-1 0-15,-2 3-1 16,4 2 1-16,-2-4 0 16,2-2 1-16,-2 4-1 15,0-4 0-15,2 2 0 0,-2 0 0 16,0-1 0-16,-2 1 1 15,-2 4-2-15,4 17 1 16,-6-31 0-16,5 14 0 16,-1-2 1-1,2 2-1-15,0-3 0 0,2 1 0 16,-1 2 0-16,1 0 0 16,-2 17 0-16,0-29 0 15,0 29 0-15,0-23 0 16,0 23 0-16,0-21-1 15,0 21 1-15,0-29-1 16,0 29 1-16,4-31-1 16,-4 31 1-16,0-25-1 0,0 25 1 15,0-24 0-15,0 24-1 16,-2-23 2 0,2 23-1-16,-5-31 0 15,5 31 0-15,0-31 0 0,0 31-1 16,0-29 2-16,0 29-1 15,1-28-1 1,-1 28 1-16,4-20-1 16,-4 20 1-16,4-23-1 0,-4 23 1 15,-4-25 0-15,4 25 0 16,-4-17 0-16,4 17 0 16,-9-19 1-16,9 19-1 15,-10-17 0-15,10 17 0 16,0 0 0-16,-8-21 0 15,8 21 0-15,0-18 0 16,0 18 0-16,0 0 1 16,6-21-1-16,-6 21 0 0,0 0 0 15,8-17 0 1,-8 17 0-16,0 0 0 16,0 0 0-16,19-23 0 15,-19 23 0-15,12-17 0 0,-12 17 0 16,9-18-1-16,-9 18-1 15,0 0-1-15,0 0-4 16,0 0-33-16,0 0-1 16,0 0-2-16,0 0 1 15</inkml:trace>
  <inkml:trace contextRef="#ctx0" brushRef="#br2" timeOffset="58376.3506">11669 4849 49 0,'0'0'32'15,"0"0"-7"-15,0 0-2 16,0 0-5-16,0 0-4 15,0 0-3-15,0 0-2 16,0 0-1-16,-10 21-2 16,10-21-1-16,-30 13-1 0,3-3-1 15,-2 5-1-15,-10-1 1 16,-1 5-1-16,-3-2 0 16,3 0-1-16,-1-1 1 15,5-3-1-15,3-3 1 16,8-3-2-16,5-1 1 15,20-6-1-15,-27 4 0 16,27-4 1-16,0 0-1 16,-17 0 0-16,17 0-2 15,0 0 2-15,0 0 0 16,0 0 0-16,0 0 0 16,17-11-1-16,-17 11-1 15,0 0-3-15,27-6 0 0,-27 6-5 16,20-10-2-16,-22-9-3 15,23 21-3 1,-23-23 0-16,21 21 2 16,-17-27 5-16,-2 27 5 0,12-25 5 15,-12 8 5-15,0 17 5 16,-6-27 4-16,6 27 2 16,-8-17 0-16,8 17-2 15,0 0-1-15,0 0-3 16,-19-4-2-16,19 4-1 15,-17 6-2-15,17-6 0 16,-31 21-2-16,12-4 0 0,-10 0 0 16,-2 2-1-1,0 4 1-15,4-3-1 0,4-5 1 16,1-4-2 0,22-11 1-16,-25 12-1 15,25-12 1-15,0 0-1 0,0 0-1 16,27-6 2-16,-27 6-2 15,24 0 2-15,-24 0 1 16,28 6-2-16,-28-6 1 16,33 10-1-16,-15-7 2 15,-18-3-2-15,34 14 2 16,-16-8-2-16,-1-3 0 16,0-3 1-16,1 2-2 0,-18-2 0 15,29-5-2 1,-29 5-6-16,27-25-32 15,-27 25 0-15,0 0-2 16,0 0 1-16</inkml:trace>
  <inkml:trace contextRef="#ctx0" brushRef="#br2" timeOffset="108734.2098">1961 8186 23 0,'0'0'19'0,"0"0"1"15,0 0-3-15,0 0-2 16,0 0-2-16,0 0-3 16,0 0-1-16,18-2-2 15,-18 2 1-15,0 0-2 16,0 0 1-16,0 0-2 15,0 0-1-15,0 0-1 16,0 0-1-16,0 0 0 0,0 0-1 16,0 0 1-16,0 0-1 15,0 0 1 1,0 0 0-16,0 0 0 16,4-17 0-16,-4 17-1 0,0 0 1 15,31-25 0-15,-31 25 0 16,30-28 1-16,-16 10 0 15,-14 18-1-15,23-29 1 16,-23 29 1-16,12-23-1 16,-12 23-1-16,-18-19 0 15,-5 17 1-15,-14-1-2 16,-13 6 0-16,-13 9 0 16,-11 3 0-16,-7 8-1 15,0 6 0-15,6 6 1 16,10-1-1-16,16 3 0 15,24-3 0-15,25-5 0 16,25-8 0-16,24-8 0 0,12-7 1 16,11-6-1-16,5-4 0 15,-8-2 1-15,-7-3-1 16,-24 3 2-16,-16 8-1 16,-22-2 0-16,-41 42 1 15,-11-5-1-15,-12 7 0 16,-3 6 0-16,1 7-1 15,12 1 0-15,14-3 0 16,23-7 0-16,24-9 0 16,22-10 0-16,14-10 0 15,11-8 0-15,7-7-1 16,3-6-1-16,-4-7-2 16,-2 1-1-16,-22-17-8 0,14 10-29 15,-23-3 0-15,-7 3-1 16,-20 15 1-16</inkml:trace>
  <inkml:trace contextRef="#ctx0" brushRef="#br2" timeOffset="109272.2476">2266 8620 5 0,'0'0'33'0,"0"0"1"0,0 0 3 0,27 2-17 0,-27-2 0 0,0 0-4 0,-8-21-3 0,8 21-2 0,0 0-2 0,0 0-1 16,0 0-3-16,0 0-1 16,0 0 0-16,4 19-1 15,-4-19 0-15,-2 29-1 16,-1-10-1-16,3 2 1 16,-4 0-1-16,0 4 0 0,2-2 0 15,0-2-1-15,0-4 1 16,4 3-1-1,-2-20 1-15,6 30-1 16,-6-30 1-16,19 23-1 0,-19-23 0 16,37 6 1-16,-14-4-1 15,2-6 0-15,4 0 0 16,-4 2 1-16,0-3-1 16,0 1-1-16,-6 2 0 15,1-2-1-15,-3 8-3 16,-17-4-2-16,37 8-14 15,-37-8-22-15,29-14-2 16,-29 14 3-16,29-23-2 0</inkml:trace>
  <inkml:trace contextRef="#ctx0" brushRef="#br2" timeOffset="109704.5292">2893 8449 39 0,'0'0'38'16,"-19"8"2"-16,19-8-1 15,2 19-20-15,-2-19-4 16,0 0-5-16,0 0-3 15,32 2-3-15,-6-6-1 0,6 4-1 16,5-8 0-16,0-1-2 16,1 5-1-16,-7-7-3 15,10 18-10-15,-9-9-26 16,-14-3-1-16,-18 5-1 16,17-10 1-16</inkml:trace>
  <inkml:trace contextRef="#ctx0" brushRef="#br2" timeOffset="111577.0366">3499 8403 29 0,'11'-21'33'0,"-11"21"-8"16,12-21-2-16,-16 0-4 15,4 21-4-15,2-21-3 16,-2 21-2-16,0 0-3 15,6-19-1-15,-6 19 0 16,0 0-1-16,-6-18-1 16,6 18-1-16,0 0 0 15,0 0-1-15,-2-19 0 0,2 19-1 16,0 0 0-16,0 0 0 16,0 0 0-16,0 0 0 15,0 0 0-15,0 0 0 16,0 0 0-16,0 0 0 15,0 0 0-15,0 0-1 16,0 0 0-16,0 0 0 16,0 0 1-16,0 0-1 15,0 0 0-15,0 0 0 16,0 0 0-16,0 0 1 16,0 0-1-16,0 0 1 15,0 0-1-15,0 0 0 16,0 0 1-16,4-17-1 0,-4 17 1 15,0 0 0-15,0 0-1 16,0 0 2-16,0 0-1 16,0 0-1-16,0 0 1 15,0 0 0-15,0 0 0 16,0 0-1-16,0 0 1 16,0 0 0-1,0 0 0-15,0 0 0 16,4 25 0-16,-12-2 0 0,-2 8-1 15,1 1 1-15,-3 3 0 16,1-1-1-16,-3 1 0 16,2-5 0-16,1-7 0 15,3-5 1-15,8-18-1 16,-8 17 0-16,8-17-1 16,0 0 1-16,0 0-1 15,0 0 1-15,24-37-1 16,-11 11-1-16,4-3 1 0,-1-11-1 15,1 1 0 1,1-3 1-16,-5 0-1 16,-1 0 2-16,-5 9-1 15,-3 4 1-15,0 6 0 0,-4 23 1 16,6-27-1-16,-6 27 2 16,0 0-1-16,15 21 0 15,-3 4 1-15,1 10-1 16,3 9-1-16,7 4 1 15,6 4 0-15,6-2-2 16,-3-4 1-16,1-2-1 16,0-8 1-16,-4-5-1 0,-4-10 2 15,-4-2-2 1,-21-19 2-16,4 19-1 16,-4-19 0-16,-37 0 1 15,5-3-1-15,-11-1 0 0,-5 0 0 16,-6-4 0-16,-4 4 0 15,6-1 1-15,8 3-2 16,7 0 0-16,10 2 0 16,6-4-3-16,21 4-1 15,0 0-7-15,21-4-31 16,-2 2 1-16,6 2-2 16,6-4 2-16</inkml:trace>
  <inkml:trace contextRef="#ctx0" brushRef="#br2" timeOffset="112061.426">4141 8246 48 0,'0'0'40'0,"10"-17"0"16,-10 17 0-16,0 0-23 16,0 0-3-16,0 0-4 15,0 0-4-15,0 32-1 16,3-9-2-16,9 6 0 16,2 6-1-16,3 9-1 15,2 2 1-15,2 2-2 0,3-2 1 16,1-2-1-16,2-8 2 15,2-5-4-15,-4-8 3 16,4-13 0-16,-6-9-1 16,2-6 1-16,-4-11-1 15,-6-5 1-15,-3-11-2 16,-6-7 3-16,0-3-3 16,-6-2 2-16,2-4-1 15,-1-2 0-15,3 4 0 16,0 2 0-16,4 8-1 15,5 7 0-15,5 4-1 16,-1 6-1-16,6 11-1 16,-23 8-4-16,43 6-9 0,-22 1-26 15,-8 13 1-15,-7-1-1 16,-2 6 2-16</inkml:trace>
  <inkml:trace contextRef="#ctx0" brushRef="#br2" timeOffset="112436.4374">4870 8560 54 0,'-2'-19'39'16,"2"19"1"0,0 0-1-16,0 0-24 0,0 0-4 15,0 0-5-15,-11 21 0 16,16-3-3-16,-3 10 0 16,4-3-2-16,0 4 1 15,2 4-1-15,-1-5 0 16,1 1 0-16,-2-8 0 15,0-3-1-15,-6-18-1 16,0 0-1-16,11 19-3 0,-11-19-3 16,0 0-10-16,2-37-23 15,-6 16-2-15,0-8 2 16,-1-1 1 0</inkml:trace>
  <inkml:trace contextRef="#ctx0" brushRef="#br2" timeOffset="112764.5692">4889 8509 49 0,'20'-14'36'0,"1"-1"3"16,6 1-1-16,17 20-23 16,-19-19-5-16,18 19-3 15,-14-3-1-15,3 15-1 16,-14-1-1-16,-5 10-2 16,-11 2 1-16,-8 1-2 0,-5-1 1 15,-5 4-1-15,1-16 1 16,0 4-3-1,5-4 3-15,10-17-1 16,-4 25 1-16,4-25-1 94,21 17 1-94,-1-9 0 0,-3 0-1 0,4-4 0 0,0 1 0 0,-1-1-1 0,-3 0 0 0,-17-4-2 0,27 6-1 0,-27-6-2 0,27 11-6 0,-27-11-31 15,21 0-2-15,-21 0 1 0,27-17 0 16</inkml:trace>
  <inkml:trace contextRef="#ctx0" brushRef="#br2" timeOffset="113089.1111">5586 8344 56 0,'0'0'39'16,"0"0"0"-16,0 0 0 15,0 0-27-15,38-6-4 16,-13-4-3-16,14 7-2 0,-1-3-1 16,5-2-3-16,-5 6-1 15,-9-7-5-15,12 16-14 16,-22-9-18-16,-19 2 0 16,0 0 0-16,0 0 0 15</inkml:trace>
  <inkml:trace contextRef="#ctx0" brushRef="#br2" timeOffset="113253.6535">5655 8392 63 0,'0'0'40'0,"0"0"0"16,12 19 0-16,-12-19-29 16,44-6-3-16,-21 4-5 0,6-4-3 15,6 14-10-15,-6-8-29 16,-2-4 0-1,-4 0-2-15,-4 1 1 0</inkml:trace>
  <inkml:trace contextRef="#ctx0" brushRef="#br2" timeOffset="114404.3323">6425 8167 58 0,'0'0'38'0,"11"-30"1"15,-9 3-14-15,-2 27-9 16,-4-20-3-16,4 20-4 15,-23 16-1-15,6 11-2 16,-14 3-2-16,6 18 0 16,-8 4-1-16,8 13-1 15,6 1 0-15,13-3-1 0,14-8 1 16,21-7-2-16,17-9 2 16,23-14-2-16,12-14 1 15,10-15 0-15,2-15 0 16,-3-11 1-16,-9-7-1 15,-13-5 1-15,-20-4-2 16,-25-4 2-16,-23 0-1 16,-23 0 0-16,-19 8-1 15,-18 2 0-15,-8 7-2 16,-7 4-2 78,6 22-10-94,-5-5-30 0,9 10-1 0,7 6 0 0,13 6 1 0</inkml:trace>
  <inkml:trace contextRef="#ctx0" brushRef="#br2" timeOffset="121158.0406">1931 9708 43 0,'0'0'24'0,"0"0"-2"0,0 0-1 15,0 0-4-15,0 0-3 16,-12-20-2-16,12 20-2 16,0 0-3-16,0 0 0 15,2-17-1-15,-2 17-2 16,0 0 0-16,0 0-1 15,0 0 1-15,0 0-1 16,0 0 1-16,10 21-1 16,-12 6 0-16,7 9 0 0,-5 5 0 15,2 11-1 1,-2-1 0-16,-4 7 0 16,3-3-1-16,-1 5 0 15,-2-16-1-15,2 0 1 0,2-7-1 16,2-3 0-16,0-11 0 15,-2-23 0-15,7 27 1 16,-7-27-1-16,4 17 0 16,-4-17 1-16,0 0-1 15,0 0 0-15,0 0 0 16,0 0 1-16,0 0-1 16,21 16 0-16,-21-16 0 15,22 3 1-15,-5-1-1 16,4 0 1-16,4 0 0 15,4-2-1-15,0 4 0 16,-2-2 0-16,2 2 0 16,-4-4 0-16,-5 4 0 0,-3 0 0 15,-17-4 0-15,23 11 0 16,-23-11 0-16,0 0 0 16,21 8-1-16,-21-8 0 15,0 0-1-15,0 0-2 16,0 0-1-16,0 0-4 15,20 0-16-15,-20 0-17 16,0 0 0-16,0 0 0 16,-8-21 0-16</inkml:trace>
  <inkml:trace contextRef="#ctx0" brushRef="#br2" timeOffset="125656.1802">9241 4279 41 0,'17'-11'35'0,"-17"11"1"15,21-39-9-15,1 41-12 16,-30-23 0-16,8 21-4 0,0 0-1 16,-21 8-4-16,-12 3-1 15,2 8-2-15,-6 1-1 16,5 3 0-16,3 3-1 15,13-1 0-15,12-4-1 16,4-21 0-16,39 22 0 16,1-24 1-16,5-14 0 15,1-5 0-15,-5-8 1 16,-9-3 0-16,-14-7 0 16,-14 1 0-16,-18-6 1 15,-15 6-2-15,-15 9 0 16,-6 4-2-16,-2 10 0 15,-4 3-3-15,17 24-6 0,-13 3-30 16,25 6-2-16,4 6 1 16,9 2-1-16</inkml:trace>
  <inkml:trace contextRef="#ctx0" brushRef="#br2" timeOffset="126047.1339">8940 4291 45 0,'0'0'37'16,"11"-18"2"-16,-11 18 0 0,-1-30-23 15,1 30-3-15,-27-2-3 16,1 7-3-16,-22-3-3 16,-4 6-1-16,-13-2-1 15,-5 5 0-15,-3-1-1 16,-2 1-1-16,3 3 0 16,9-3 0-16,7-3 0 15,15-2 0-15,6-2 0 16,12-2-1-16,23-2 0 15,-27-2 0-15,27 2-2 16,0 0-2-16,0 0-3 16,10-23-16-16,7 19-16 15,1-4 0-15,3 4 0 0,2-3 1 16</inkml:trace>
  <inkml:trace contextRef="#ctx0" brushRef="#br2" timeOffset="126500.2735">8334 4187 48 0,'0'0'35'0,"-21"-13"1"16,6-5-11-16,15 18-9 0,-47-7-4 15,24 18-3-15,-23-11-2 16,11 12-2-16,-7-3-1 16,5 10-2-16,2 1 0 15,12 6 0-15,8-1-1 16,13 2 0-16,10-6-1 16,11 2 1-16,6-3-1 15,10-5 2-15,-1 0-1 16,3-5 0-16,-4-4-1 15,0-4-3-15,7 13-15 16,-11-17-21-16,-8-6-1 16,-1-1-1-16,-1-5 0 15</inkml:trace>
  <inkml:trace contextRef="#ctx0" brushRef="#br2" timeOffset="128529.6586">9536 7467 1 0,'0'0'17'0,"0"0"-3"16,0 0-4-16,0 0-4 15,17 8-2-15,-17-8 0 16,0 0 0-16,0 0 1 16,0 0-1-16,0 0 1 15,0 0 0-15,0 0-1 16,0 0 1-16,0 0-3 16,0 0 1-16,0 0-3 15,0 0 2-15,0 0 0 0,0 0 2 16,0 0 1-16,0 0 0 15,0 0 0-15,0 0 0 16,0 0 0-16,0 0-1 16,0 0-1-16,0 0-1 15,-17 6-1-15,17-6 1 16,0 0-1-16,0 0 1 16,0 0 0-16,0 0 1 15,0 0-1-15,0 0 1 16,0 0 0-16,0 0 0 15,0 0-1-15,0 0 1 16,0 0-1-16,0 0 0 0,0 0 0 16,0 0 0-16,0 0 0 15,0 0 0-15,0 0-1 16,0 0 1-16,0 0 0 16,-19-14 0-16,19 14 0 15,0 0 0-15,0 0-1 16,0 0 1-16,0 0-1 15,-10-19 0-15,10 19 0 16,0 0 0-16,0 0 0 16,0 0-1-16,0 0 1 15,0 0 0-15,0 0 0 16,-17 4 0-16,17-4-1 16,0 0 1-16,0 0-1 0,0 0 1 15,0 0-1-15,0 0 1 16,0 0-1-16,0 0 1 15,-16-18 0 1,16 18 0-16,0 0-1 0,-25-1 1 16,25 1 0-16,-29 7 0 15,10 1-1-15,-8 3 1 16,-2 7 0-16,-4 5 0 16,-2 7 1-16,1 3-1 15,3 5 0-15,6 1 0 16,13 1-1-16,14-4 0 15,14-3 1-15,16-12-1 16,17-7 0-16,10-12 0 0,11-12 0 16,-3-5 1-1,1-8-1-15,-8-6 1 16,-10-4 0-16,-14-1 0 16,-16-1 0-16,-15 3-1 0,-16-3 1 15,-12 4 0-15,-10 1 0 16,-8 3-1-16,-5 2-2 15,2 9-2-15,-6-8-8 16,17 14-28-16,2 8 0 16,8 0-1-16,4 4-1 15</inkml:trace>
  <inkml:trace contextRef="#ctx0" brushRef="#br2" timeOffset="129514.5972">9119 7569 7 0,'0'0'30'16,"0"0"3"-16,0 0-6 15,0 0-5-15,0 0-3 16,0 0-3-16,0 0-3 16,-21-10-2-16,21 10-3 15,-27 0 0-15,8 4-2 16,-16-8-1-16,-2 10-1 15,-13-6 0-15,0 6-1 0,-8-4-1 16,4 1 0-16,-2 1-1 16,6-2 0-16,6 0 0 15,9-2-1-15,10 2 0 16,8 0 0-16,17-2-1 16,-22 0 0-16,22 0-2 15,0 0-2-15,0 0-5 16,0 0-11-16,0 0-20 15,-2-19 0-15,2 19 0 16,0 0 1-16</inkml:trace>
  <inkml:trace contextRef="#ctx0" brushRef="#br2" timeOffset="129983.5189">8541 7456 1 0,'0'0'24'16,"0"0"8"-16,15-23 1 15,-15 23-12-15,0 0-2 0,10-27-1 16,-10 27-5-16,0 0-1 16,0 0-4-1,0 0 0-15,0 0-3 16,-35 21-2-16,16-6-1 0,-12 1 0 16,0 7 0-16,-4 1-1 15,-1 3 0-15,1 2-1 16,0 0 1-16,6-6-1 15,6 2 1-15,6-6-2 16,17-19 1-16,-14 27 0 16,14-27 0-16,0 0 0 15,29 17 0-15,-10-15 0 0,5-2-1 16,5 2-1 0,-4-8-2-16,9 16-6 15,-34-10-28-15,43-4-2 16,-20 0 1-16,-6-4-1 15</inkml:trace>
  <inkml:trace contextRef="#ctx0" brushRef="#br2" timeOffset="140281.8994">1201 10011 48 0,'-27'-10'36'0,"27"10"2"16,0 0-1-16,-21-17-25 16,21 17-3-16,0 0-1 15,23 4-2-15,-23-4-2 16,33 7-2-16,-10 1-1 15,8 0-1-15,6 3-4 0,-6-17-8 16,9 8-27-16,1-4 0 16,-1-7-1-16,-1-1 1 15</inkml:trace>
  <inkml:trace contextRef="#ctx0" brushRef="#br2" timeOffset="141437.3517">2837 9658 25 0,'6'-21'34'0,"-6"21"0"16,0 0-10-1,0 0-7-15,0 0-3 0,-33-20-1 16,33 20-4-16,-35 10-2 16,14 5-1-16,-14 1-1 15,3 9-1-15,-9 0 0 16,8 9-2-16,1 1 0 16,12-1-1-16,9-1 0 15,11-3-1-15,9-7 1 16,11-5-2-16,11-7 1 0,1-11-1 15,5-2 0-15,-6-17 1 16,0 0-2 0,-6-10 0-16,0 0-2 15,-10-11 0-15,-1 4-2 0,-12-12 2 16,2 5-1-16,-10 1 1 16,2 4 1-16,-6-2 2 15,1 7 2-15,5 6 1 16,-4 4 1-16,8 23 1 15,0-19 1-15,0 19 0 16,0 0 0-16,27 38-1 16,-21-15-1-16,3 10 1 15,-5 0-2-15,2 3 0 16,-2-1 0-16,-2-5-2 16,2-1 0-16,-2-10-3 15,9-2-2-15,-11-17-5 16,35 10-12-16,-18-21-18 0,5-3-1 15,-1-7 1 1,0-6 1-16,-4-11 33 16,16 15 6-16,-17-4 0 15,-11-6 0-15,7 12 31 0,-12 21 6 16,17-15 2-16,-17 15 0 16,12 34-16-16,-30-20-9 15,26 22-5-15,-12-7-2 16,8 13-2-16,-2-5-2 15,12-5-1-15,3-5-1 16,4-8-3-16,10-1-2 16,-10-24-6-16,22 0-30 15,-14-9-1-15,-4-12 0 16,-8-6 0-16</inkml:trace>
  <inkml:trace contextRef="#ctx0" brushRef="#br2" timeOffset="141562.3557">3209 9353 59 0,'0'0'36'0,"-21"-8"0"16,21 8-4-16,0 0-41 15,-8 19-24-15,22 4-2 16,-12-6-1-16,8 14-1 16</inkml:trace>
  <inkml:trace contextRef="#ctx0" brushRef="#br2" timeOffset="141843.6162">2685 9970 48 0,'0'0'37'16,"31"4"0"-16,1-4 1 16,20-4-31-16,-5-9 1 15,18 9-3-15,-3-4-2 0,2 1-5 16,7 14-7-16,-19-5-28 16,-7 0-1-16,-9 6 2 15,-17-2-3 1</inkml:trace>
  <inkml:trace contextRef="#ctx0" brushRef="#br2" timeOffset="142438.5236">3096 10235 24 0,'0'0'36'16,"0"0"2"-16,0 0 0 16,0 0-16-16,-43-25-7 15,43 25-5-15,-46 15-2 16,17 8-4-16,-10-1-1 15,3 14 0-15,-1 2-1 16,6 8-1-16,8-3 0 16,11-1-1-16,11-8 0 0,12-13 0 15,10-9 0-15,12-16-1 16,8-11 1-16,1-10-1 16,4-10 0-1,-3-11 0-15,-1-4-1 0,-11-9 0 16,-2 3 0-16,-14-5-1 15,-9 11 2-15,-8 0 0 16,-2 4 1-16,-5 13 1 16,-5 7 1-16,14 26 0 15,-27-21 0-15,27 21 1 16,-15 23 0-16,17 3 0 16,-4 7 0-16,4 9-1 15,0 6 0-15,9 10 0 0,1-5 0 16,3 3-1-16,-1-8-1 15,3-10 0 1,4-3-3-16,-5-16-2 16,15 8-5-16,-31-27-30 0,25 4-1 15,-12-21-1-15,1-5 1 16</inkml:trace>
  <inkml:trace contextRef="#ctx0" brushRef="#br2" timeOffset="142657.2802">3389 10060 61 0,'0'0'40'15,"21"23"1"-15,-19 0 0 16,15 20-30-16,-23-11-2 16,12 20-4-16,-6-4-1 15,6 2-2-15,-2-2-1 0,4-8-1 16,1-7-1-16,1-12-2 15,3-4-1-15,-13-17-5 16,29-13-29-16,-29 13-2 16,10-39-1-16,-14 9 1 15</inkml:trace>
  <inkml:trace contextRef="#ctx0" brushRef="#br2" timeOffset="142797.9168">3333 10268 52 0,'0'0'37'0,"0"0"-1"16,42 17-1-16,-3-15-29 16,-3 0-11-16,11 3-28 0,-14-12-2 15,7 7-1-15,-11-14 0 16</inkml:trace>
  <inkml:trace contextRef="#ctx0" brushRef="#br2" timeOffset="146124.2155">4106 9899 48 0,'-13'21'36'0,"13"-21"1"16,-29 10-13-16,31 9-10 15,-20-23-2-15,18 4-2 16,0 0-3-16,10 18 0 16,-10-18-3-16,17 13-1 15,1-9-1-15,9 2-1 0,7-8-1 16,3-4-1-16,4-2 0 16,-5-11-3-16,7 10-1 15,-22-26-14-15,6 12-20 16,-15 6 1-16,-12 17-2 15,-4-25 1-15</inkml:trace>
  <inkml:trace contextRef="#ctx0" brushRef="#br2" timeOffset="146577.3522">4739 9750 25 0,'0'0'36'0,"19"-19"-1"16,-19 19 1-16,0 0-14 16,0 0-7-16,0 0-5 0,0 19-3 15,2 8-2-15,-10-4-1 16,5 11 0-16,-3 3-1 16,4 11-1-16,2-2 0 15,2 1 0 1,4-2-1-16,5-9 0 0,3-7 0 15,5-8-1-15,2-10 1 16,4-9-1-16,0-2-1 16,0-11 0-16,4-3-1 15,-7-7-1-15,3 2-2 16,-14-15-7-16,16 9-26 16,-17-4-2-16,-10-6 0 15,-2-1 1-15</inkml:trace>
  <inkml:trace contextRef="#ctx0" brushRef="#br2" timeOffset="146780.4815">4789 9510 53 0,'2'-17'37'0,"-2"17"0"16,0 0 0-16,0 0-28 15,0 0-5-15,0 0-8 16,0 0-19-16,21 25-14 16,-21-25 1-16,10 26-2 0</inkml:trace>
  <inkml:trace contextRef="#ctx0" brushRef="#br2" timeOffset="147124.2479">5121 9571 60 0,'0'0'39'0,"23"18"1"0,-13-1 0 16,-10-17-29-1,5 42-4-15,-7-7-1 16,6 9-2-16,-8 4 0 16,4 3-2-16,-5-3 0 0,1-2-1 15,0-3 0-15,0-7-1 16,2-13-1-16,2-23-2 16,-4 21-1-16,4-21-2 15,0-17-3-15,-15-21-11 16,17 5-20-16,-10-7 0 15,-2-8 1-15,3 0 0 16</inkml:trace>
  <inkml:trace contextRef="#ctx0" brushRef="#br2" timeOffset="147483.7233">5073 9541 29 0,'11'-29'34'16,"18"14"1"-16,-2-3 0 15,-6-5-18-15,31 25-5 0,-23-10-3 16,14 22-1-16,-20-6-2 15,0 17 0-15,-17-2-2 16,-4 11 0-16,-16-1-2 16,-1 3-1-16,-10-3 1 15,-4-3-3-15,-2-1 2 16,2-4-1-16,2-6 2 16,6 6-2-16,21-25 2 15,-25 21-1-15,25-21 0 16,-2 20 1-16,2-20 0 15,21 23 0-15,-21-23 0 16,37 17-1-16,-16-2 0 16,2 2 1-16,0-1-1 0,2-3 0 15,-4-1-1 1,-1-1 0-16,-3 1-2 16,-17-12-2-16,33 9-2 15,-33-9-13-15,0 0-22 0,19-25-1 16,-19 25 0-16,27-28 1 15</inkml:trace>
  <inkml:trace contextRef="#ctx0" brushRef="#br2" timeOffset="147764.976">5784 9633 65 0,'0'0'40'0,"0"0"-1"16,18 15 0-16,-18-15-29 15,27 2-4-15,-10-4-1 16,14 8-2-16,-2-8-2 16,4 2-1-16,1 2-2 15,-7-4 0-15,4 6-5 16,-31-4-11-16,25-14-21 15,-25 14-1-15,0 0 1 16,-21 14-1-16</inkml:trace>
  <inkml:trace contextRef="#ctx0" brushRef="#br2" timeOffset="147952.4897">5759 9773 58 0,'4'17'40'0,"15"-17"-2"16,8 0 0-16,18 2-27 15,-14-19-5-15,17 9-3 16,-4 0-3-16,-1-1-2 16,9 11-7-16,-18-8-28 15,11-8-1-15,-1 3-1 16,-7-6 2-16</inkml:trace>
  <inkml:trace contextRef="#ctx0" brushRef="#br2" timeOffset="148233.8714">6469 9539 71 0,'0'25'39'16,"-13"0"2"-16,-9 7 0 15,15 22-31-15,-22-10-1 16,17 17-3-16,1-7-2 16,12 4-1-16,13-8 0 15,15-6-2-15,13-14 0 16,14-16 0-16,6-14-1 15,7-10 1-15,-3-15 0 16,-2-11 1-16,-10-6-1 0,-12-6 0 16,-17-4 0-1,-15 0 0-15,-18 2 0 16,-17 0-1-16,-10 10-1 16,-9 2-1-16,2 5-4 0,-12-17-16 15,15 21-21-15,0 4-1 16,5 6 0-16,9 2 0 15</inkml:trace>
  <inkml:trace contextRef="#ctx0" brushRef="#br2" timeOffset="151484.1408">1072 11267 58 0,'0'0'35'16,"0"0"-10"-16,0 0-2 15,-2 19-6-15,2-19-5 16,0 0-3-16,0 0-2 15,0 0-2-15,22 10-1 16,-1-4-1-16,0-6 0 16,12 3-1-16,0-5-2 15,1-1 0-15,1 5-2 16,-4-10-1-16,2 12-5 0,-33-4-16 16,32-18-16-1,-32 18 1-15,0 0-1 0,20-5 1 16</inkml:trace>
  <inkml:trace contextRef="#ctx0" brushRef="#br2" timeOffset="152078.2211">1765 11156 25 0,'17'-23'36'15,"-17"23"0"-15,10-21-1 16,-10 21-13-16,0 0-6 15,19-6-5-15,-19 6-1 16,0 0-3-16,-6 19-3 16,12 8 1-16,-8 5-2 15,6 16 0-15,-6 4 0 0,4 10-1 16,-4 1-1-16,0 6 0 16,-2-2 0-1,0-2 0 63,2-7 0-78,0-8 0 0,1-8-1 0,-1-4 0 0,0-7 1 0,4-6-1 16,-4-8 0-16,2-17 0 0,4 19 0 0,-4-19 0 0,0 0 0 0,21 12 0 0,-21-12 1 0,33-4-1 16,-8 0 0-16,5 4 0 15,3-2 0 95,2 2-1-110,2 4 0 0,-3 0 0 0,3 2-2 0,-8-6-2 0,4 7-4 0,-33-7-30 0,31-5-2 0,-31 5-1 0,30-21 0 0</inkml:trace>
  <inkml:trace contextRef="#ctx0" brushRef="#br2" timeOffset="152734.5142">2752 11273 28 0,'0'0'37'0,"0"0"1"15,-25 15 0-15,8 12-16 16,-18-19-8-16,16 26-4 16,-18-9-3-16,12 12-2 15,-6-3-2-15,10 4-1 0,2-1 0 16,7-1-1-16,12-7-1 16,10-12 0-16,7-3-1 15,6-12 0-15,4-4 0 16,4-14-1-16,2-5 0 15,-4-13 0-15,-2-1-2 16,-10-9 0-16,4 2-1 16,-13-14 0-16,6 6 1 15,-14-3 0-15,2 7 2 16,-4 2 0-16,-2 7 3 16,2 12 1-16,-4 2 1 15,6 23 2-15,0 0 0 0,0 0 1 16,0 0-1-16,4 31 0 15,-4-8-1-15,8 13 0 16,-6-3-1-16,5 11 0 16,-5-2-1-16,4 2 0 15,-4-3-2-15,2-7 0 16,0-5-2-16,-4-29-3 16,9 42-4-16,-9-42-31 15,0 0-2-15,0 0 1 16,14-31-1-16</inkml:trace>
  <inkml:trace contextRef="#ctx0" brushRef="#br2" timeOffset="152937.6256">2991 11250 61 0,'0'0'39'0,"2"30"2"15,-2-1-1-15,0-29-28 16,-5 52-4-16,1-23-3 15,11 7-1-15,-1-11-2 16,8-4-2-16,3-4-2 16,-17-17-5-16,42 14-12 15,-24-29-21-15,-7-5-1 16,-3-6 1-16,-2-9-1 16</inkml:trace>
  <inkml:trace contextRef="#ctx0" brushRef="#br2" timeOffset="153078.6472">3024 11119 51 0,'0'0'34'15,"21"10"1"-15,-21-10-4 16,31 0-48-16,-13 6-14 16,-18-6-3-16,23 3 0 15</inkml:trace>
  <inkml:trace contextRef="#ctx0" brushRef="#br2" timeOffset="153344.6984">3504 11206 70 0,'2'21'41'16,"-11"4"0"-16,-12 1 1 15,11 21-33-15,-33-9-1 16,5 19-2 0,-14 5-3-16,6 9 0 0,-3-6-2 15,7-7-2-15,11-1-2 16,2-19-4-16,14 3-34 16,-1-16-1-16,7-8-1 15,9-17 0-15</inkml:trace>
  <inkml:trace contextRef="#ctx0" brushRef="#br2" timeOffset="153952.4108">3620 11641 37 0,'0'0'37'16,"19"-13"1"-16,-19 13 1 15,-5-29-20-15,5 29-7 0,-20 6-4 16,20-6-2-16,-46 36-2 15,15-5-1-15,-5 5 0 16,3 8-2 0,2 2 1-16,8 4-1 0,7-4-1 15,13-4 0-15,12-11 0 16,10-14-1-16,14-9-1 16,6-21 0-16,5-5 0 15,-1-12-1-15,3-13 1 16,-11-12-1-16,-3-5 0 15,-8-13 1-15,-5 6 1 16,-11 0 0-16,-5 0 1 0,-3 10 2 16,-3 7 1-16,1 13 1 15,-4 8 0-15,6 29 0 16,0 0 0 0,0 0 1-16,-10 29-2 0,12 6 0 15,-2 7 0-15,2 15-1 16,-2 5-1-16,2 7 0 15,0-2 0-15,2-6-1 16,0-3 0-16,-2-14-2 16,5-4-3-16,-7-40-1 15,27 37-7-15,-27-37-29 16,22-17 0-16,-11-8 0 16,3-12 0-16</inkml:trace>
  <inkml:trace contextRef="#ctx0" brushRef="#br2" timeOffset="154264.9544">4008 11338 69 0,'8'17'41'16,"-8"12"1"-16,0 2-1 16,19 17-30-16,-31-4-4 15,14 19-1-15,-8-2-2 16,10 5-2-16,0-9-1 15,6-9 0-15,3-4 0 16,5-13-1-16,5-10 0 0,4-11 0 16,4-10-1-1,0-8 0-15,3-2-2 16,-3-13-2-16,2 12-5 16,-25-12-31 62,11-8-1-78,-11-5 0 0,-10 3 0 0</inkml:trace>
  <inkml:trace contextRef="#ctx0" brushRef="#br2" timeOffset="154374.3239">3985 11664 61 0,'-14'25'38'0,"14"-25"-1"16,33-2 0-16,2 0-33 15,7-19-36-15,1 2-4 16,-7-8 0-16,9 8-2 15</inkml:trace>
  <inkml:trace contextRef="#ctx0" brushRef="#br2" timeOffset="154843.0692">4635 11328 44 0,'0'0'36'0,"19"10"0"15,0-18-9-15,20 16-10 0,-20-23-6 16,24 17-3-16,-11-14-4 16,9 4-3-16,-2-1-2 15,-11-3-5 1,11 14-14-16,-18-4-16 16,-21 2-2-16,0 0 1 0,0 0 0 15</inkml:trace>
  <inkml:trace contextRef="#ctx0" brushRef="#br2" timeOffset="154968.0811">4700 11407 35 0,'2'27'35'15,"-2"-27"-2"-15,37 19-1 16,-37-19-32-16,38-13-28 0,3 11-4 16,-18-16-1-16,12 17 0 15</inkml:trace>
  <inkml:trace contextRef="#ctx0" brushRef="#br2" timeOffset="155764.8071">5410 11267 23 0,'0'0'36'16,"0"0"1"-16,17-15 0 15,-17 15-15-15,0 0-7 16,0 0-5-16,2 28-2 0,-7-8-1 16,8 12-3-16,-3-1 0 15,6 11-1-15,2 0 0 16,6-1-1-16,-1-1 0 15,4-4-1-15,1 1-1 16,1-5 1-16,-2-7-1 16,3-7 1-16,1-9-1 15,0-5 0-15,4-6-1 16,0-9 0-16,-2-1-1 16,-1-7 0-16,5 0-1 15,-8-6-1-15,6 6-1 16,-15-14-5-16,17 25-11 15,-14-19-18-15,-5-3 0 0,0-1 0 16,-10-5 0-16</inkml:trace>
  <inkml:trace contextRef="#ctx0" brushRef="#br2" timeOffset="156030.4383">5318 10941 57 0,'0'0'37'16,"0"0"0"-16,-10 19 0 16,29-4-28-16,-19-15-4 15,0 0-1 1,0 0-3-16,19 8-1 0,-19-8-3 15,0 0-5-15,29 6-23 16,-29-6-6-16,0 0-1 16,24 6 1-16</inkml:trace>
  <inkml:trace contextRef="#ctx0" brushRef="#br2" timeOffset="156609.015">6058 11025 15 0,'0'0'34'0,"10"-19"0"0,-10 19 1 16,0 0-14-1,0 0-7-15,0 0-3 16,0 0-2-16,0 0-2 0,-17-8-1 15,17 8-1-15,0 0 0 16,0 0-2-16,-8 18 1 16,8-18-1-16,4 17 0 15,0 4 0-15,-4 2-1 16,1 10 1-16,-1 1-1 16,4 10 0-16,-4 2-1 15,2 6 1-15,-4-6-2 16,4 0 1-16,2-5-1 15,0-13 0-15,0-3 1 16,2-8-1-16,-6-17 0 16,0 0-1-16,17 16 0 15,-17-16 0-15,0 0-2 0,10-29 0 16,-10 29-2-16,-2-29-1 16,2 29-2-16,-14-34-7 15,14 34-20-15,0-23-5 16,0 23-1-16,-15-23 3 15</inkml:trace>
  <inkml:trace contextRef="#ctx0" brushRef="#br2" timeOffset="157609.4983">5981 11029 19 0,'0'0'35'0,"0"0"-2"16,0 0-3-16,0 0-10 15,6-19-5-15,15 21-4 16,-21-2-4-16,35-17 0 16,-16 9-3-16,16 8 1 15,-4-6 0-15,9 8-1 0,-3-2-1 16,3 10 0-16,-3 3 1 15,-4 8-2-15,-8-2 0 16,-8 8 0-16,-9 2 0 16,-10 4-1-16,-13 3 0 15,-9-1-1-15,-8-9 0 16,-1 1 0-16,-2-2 1 16,0-4-1-16,5-3-1 15,3-7 1-15,27-11 0 16,-27 15 1-16,27-15-1 15,0 0 0-15,0 0 0 16,0 0 2-16,-10 18-2 16,10-18 1-16,0 0 0 15,15 25 0-15,-15-25 1 16,25 28-1-16,-9-10 0 16,7 3 0-16,2-4 1 15,2 6-1-15,2-2 1 0,4-2-2 16,-2 4 2-16,-4-3-1 15,3-5 0-15,-4-2 1 16,-3-5-1-16,-2 4-1 16,0-9 1-16,-4 7 1 15,-17-10-2-15,31 4 1 16,-31-4 0-16,23 2-1 16,-23-2 1-16,0 0-1 15,22 9 0-15,-22-9 1 16,0 0-1-16,0 0 1 15,0 0-1-15,0 0 0 16,0 0 1-16,0 0-1 16,0 0 1-16,0 0-2 0,17 19 1 15,-17-19 0-15,0 0 0 16,0 0-1-16,0 0-1 16,0 0-2-16,0 0-3 15,-17-23-36-15,17 23-1 16,-23-11-1-16,3 1 0 15</inkml:trace>
  <inkml:trace contextRef="#ctx0" brushRef="#br2" timeOffset="173576.4173">2056 12984 31 0,'15'-23'27'16,"-15"23"-2"-16,0-18-4 15,0 18-4-15,10-19-3 16,-10 19-4-16,8-21-2 16,-8 21-2-16,0 0-1 15,0 0-2-15,-25-4 0 16,3 25 1-16,-8-1-2 16,-5 16 1-16,-6-5-2 15,1 15 2-15,1-4-2 16,6 4 1-16,8-4-1 15,12-3 0-15,9-5 0 16,12-5-1-16,9-4 0 16,12-8 0-16,8-11 1 15,9-8-2-15,4-10 1 16,0-7 0-16,-1-6-1 16,-5-9 0-16,-4-7 0 15,-9-3 1-15,-10-5-1 0,-11-9 1 16,-8 4-1-16,-4-7 1 15,-6-1 0-15,-1 5 0 16,-1 1 0-16,0 5 0 16,5 6 0-16,1 17 1 15,2 3 0-15,2 25 0 16,0 0 1-16,0 0 0 16,4 30 0-16,-6 11 1 0,-4 10-1 15,2 15 0 1,-4 1 0-16,3 4 0 15,-1-4-2-15,2-4 1 16,4-7-2-16,2-14 1 16,8-11-4-16,-10-31-2 0,32 19-10 15,-14-31-23-15,3-11 0 16,2-7-1-16,0-12 1 16</inkml:trace>
  <inkml:trace contextRef="#ctx0" brushRef="#br2" timeOffset="173763.9491">2370 12863 32 0,'20'6'36'16,"-20"-6"0"-16,5 30 2 15,1 11-18-15,-14-20-8 16,20 25-2-16,-14-12-4 16,12 12-1-16,-3-5-2 0,7-3-1 15,3-7-2-15,6-12-1 16,8-6-3-16,-8-24-7 15,16-3-27-15,-10-9-2 16,-8-5 2-16,-3-9-2 16</inkml:trace>
  <inkml:trace contextRef="#ctx0" brushRef="#br2" timeOffset="173920.2014">2473 12615 44 0,'-22'-11'36'15,"22"11"0"-15,0 0-2 16,0 0-20-16,0 0-24 0,0 0-24 16,0 23 0-16,0-23-1 15,8 50-1-15</inkml:trace>
  <inkml:trace contextRef="#ctx0" brushRef="#br2" timeOffset="174232.7236">1778 13519 47 0,'-11'17'38'0,"16"2"0"16,-5-19 1-16,51 12-26 0,12-3-5 16,3-16-3-16,23 1 0 15,-3-5-1-15,7-1-2 16,-2-1-2-16,-9-5-3 16,-6 22-7-16,-28-12-28 15,-13 7-1-15,-14 6 0 16,-21-5-2-16</inkml:trace>
  <inkml:trace contextRef="#ctx0" brushRef="#br2" timeOffset="175201.4774">2116 13952 20 0,'2'-19'36'15,"-2"19"1"-15,0 0-5 16,0 0-10-16,0 0-6 16,0 0-3-16,5 35-4 15,-12-18-2-15,9 18-2 16,-4-7-1-16,8 9 0 0,-3-5-2 16,7 3 1-16,2-10-1 15,5 2 0 1,0-8-1-16,6-10 0 15,-3-1 0-15,1-4 0 0,-2-2-1 16,-1-10-2-16,1 2-1 16,-8-11-1-16,7 4-4 15,-22-26-13-15,10 14-19 16,-8-13-1-16,-4-2 0 16,-6-4 0-16</inkml:trace>
  <inkml:trace contextRef="#ctx0" brushRef="#br2" timeOffset="175356.3252">2131 13716 47 0,'0'0'38'0,"0"0"1"16,0 0-1-16,33-9-22 0,-12 5-17 16,8-2-32-16,-4 8-2 15,-25-2-2-15,33-2-1 16</inkml:trace>
  <inkml:trace contextRef="#ctx0" brushRef="#br2" timeOffset="177124.8598">2945 13377 26 0,'0'0'27'0,"0"0"-5"0,0 0-3 16,0 0-1-16,0 0-4 15,0 0 0 1,0 0-5-16,-8 19 0 16,8-19-4-16,0 0 0 0,0 0 0 15,18 2-3-15,-18-2 0 16,40-2 0-16,-13-2-1 16,8 0 0-16,4 1-2 15,-1-9-1-15,7 12-5 16,-22-13-19-16,0 7-10 15,-23 6-2-15,0 0 2 16</inkml:trace>
  <inkml:trace contextRef="#ctx0" brushRef="#br2" timeOffset="177307.6836">2854 13559 48 0,'33'10'38'0,"-2"-12"-1"15,8 0 0-15,15 2-29 16,-10-8-5-16,2-13-19 16,-1 4-19-16,5 5 0 15,-15-1-2-15,-1 9 1 16</inkml:trace>
  <inkml:trace contextRef="#ctx0" brushRef="#br2" timeOffset="178295.3528">4106 13147 9 0,'0'0'34'15,"0"0"0"-15,-17 9 0 16,17-9-13-16,0 0-6 15,0 0-4-15,21 2-2 16,-21-2-3-16,23-4-2 16,-23 4 1-16,41 4-2 15,-22-6 1-15,10 10-2 16,-4-4 1-16,0 4-1 16,-4-3 1-16,3-1-1 0,-7-4-1 15,0-2 0-15,-17 2-1 16,25-9 0-16,-25 9-1 15,14-18-1-15,-14 18-2 16,0-19-7-16,0 19-27 16,0 0-1-16,0 0 0 15,0 0-1-15</inkml:trace>
  <inkml:trace contextRef="#ctx0" brushRef="#br2" timeOffset="179967.8613">5316 12932 7 0,'0'0'29'16,"9"-19"1"-16,-9 19-9 15,0 0-3-15,4-21-2 16,-4 21-3-16,8-20-2 16,-8 20-1-16,0 0-2 15,0 0-1-15,-4-24-1 16,4 24-1-16,-29-4-2 0,10 13 0 16,-10-3 0-16,2 9-1 15,-8 3 0-15,2 10-1 16,-5 1 1-16,5 8-1 15,2-1 1-15,6 4-1 16,8-1 0-16,13-3 0 16,8-7-1-16,9-8 0 15,12-8 0-15,8-7 1 16,6-10-2-16,1-11 1 16,1-6-1-16,-5-12 1 15,-3-3-2-15,-6-10 0 16,-2 0 0-16,-9-12-1 94,-3 3 1-94,-9-11-1 0,0 5 1 0,-10-2 0 0,0 7 2 0,-2 8 0 0,-1 2 0 0,1 14 2 0,-2 3-1 0,10 29 2 0,-13-17 0 0,13 17-1 0,-8 21 1 15,10 5 0-15,-6 9-1 16,8 11 1-16,-4 4-1 15,4 9 1-15,0-1-2 16,6 3 1-16,-3-3-2 16,3-8 0-16,0-10 0 15,-1-11 0-15,5-6-2 0,-14-23-1 16,25 17-2-16,-19-34-5 16,22 1-29-16,-20-5-1 15,-2-7 0-15,4-7 0 16</inkml:trace>
  <inkml:trace contextRef="#ctx0" brushRef="#br2" timeOffset="180311.6244">5659 12539 44 0,'0'0'38'16,"17"2"0"-16,-17-2 1 0,0 0-22 15,10 38-6-15,-24-17-4 16,13 19-1 0,-13-5-2-16,8 13-1 15,-5 0-1-15,9 4 0 0,-2-4-1 16,10-4 0-16,1-6 0 16,11-9-1-16,7-4 1 15,4-10 0-15,4-7-1 16,5-6 0-16,6-10 0 15,-3-3-1-15,1-5 0 16,-5-5-2-16,0 8 0 16,-10-14-3-16,2 11-4 15,-31-20-17-15,6 15-14 16,-16-2 1-16,-9 0 1 16</inkml:trace>
  <inkml:trace contextRef="#ctx0" brushRef="#br2" timeOffset="180499.1327">5609 12778 35 0,'-18'10'38'16,"18"-10"1"-16,0 0 0 15,26 12-16-15,16 1-11 16,-9-13-4-16,19 6-2 16,0-10-4-16,4 2-2 15,0 4-3-15,-14-8-5 16,8 4-30-16,-25 2-1 15,-25 0 0-15,0 0-1 16</inkml:trace>
  <inkml:trace contextRef="#ctx0" brushRef="#br2" timeOffset="181061.6491">4471 13590 29 0,'0'0'36'0,"0"0"0"15,31 11 2-15,1-22-21 16,24 17-6-16,-7-16-1 16,37 14-1-16,1-16-2 15,29 3-2-15,4-10-2 16,22-1 0-16,-1-1-2 15,-2 0 1-15,-12 0-2 16,-19 2 0-16,-15 4-2 16,-26 1-1-16,-15 18-5 15,-52-4-30-15,0 0-2 16,0 0 1-16,-32 6-1 16</inkml:trace>
  <inkml:trace contextRef="#ctx0" brushRef="#br2" timeOffset="183189.0374">4835 13876 23 0,'0'0'35'15,"0"0"-1"-15,0 0-2 16,18 5-11-16,-18-5-7 16,0 0-3-16,0 0-1 15,0 0-3-15,0 0-1 16,4 22-1-16,-14-5-1 15,6 12 0-15,-6-1-1 0,5 9-1 16,-3 1 0-16,4-1-1 16,2-7 0-16,4-5 0 15,4-2 0-15,-6-23-1 16,25 27 1-16,-25-27 0 16,29 10 0-16,-10-1-1 15,-1-5 1-15,7 2 0 16,-6-4-1-16,4-2 0 15,0 0-1-15,0-4-2 16,2 2 0-16,-7-9-2 16,7 9-2-16,-19-18-6 15,24 13-27-15,-30 7 0 16,18-23 0-16,-18 23 0 0</inkml:trace>
  <inkml:trace contextRef="#ctx0" brushRef="#br2" timeOffset="183476.5789">5507 13822 55 0,'19'-8'38'16,"-19"8"1"-16,0 0 0 15,11 41-26-15,-32-26-4 16,6 21-3-16,-18 3 0 15,2 13-2-15,-7-1-2 16,1 9 0-16,-4-7-1 16,5-1 0-16,3-8-1 15,4-5-1-15,8-9-1 16,3-14-3-16,11 3-3 0,-14-27-22 16,21 8-10-1,0 0-1-15,5-28 1 16</inkml:trace>
  <inkml:trace contextRef="#ctx0" brushRef="#br2" timeOffset="183733.5354">5634 13958 64 0,'17'4'39'16,"-17"-4"0"-16,-7 36 0 15,-19-24-31-15,11 24 0 0,-16-3-3 16,8 9-1-16,-8-5 0 16,10 3-3-16,0-6 0 15,5-3-1 1,3-2-1-16,13-29-1 0,0 25-2 16,0-25-4-16,29-6-10 15,-14-13-22-15,3-4 1 16,-3-6-2-16,0-5 2 15</inkml:trace>
  <inkml:trace contextRef="#ctx0" brushRef="#br2" timeOffset="184108.5562">5649 13935 41 0,'16'-21'36'0,"7"10"1"15,2 5-5-15,-13-19-13 16,28 27-7-16,-17-12-3 15,16 16-3-15,-18-4 0 0,8 13-3 16,-29-15 0-16,21 37-1 16,-29-12-1-16,-5 0 1 15,-10 3-1-15,-4-1-1 16,-4 0 1-16,2-4-1 16,2-4 0-16,8-3 1 15,19-16-1-15,-22 26 1 16,22-26 0-16,8 21 0 0,-8-21 1 15,31 22-1 1,-14-13 1-16,10 5-1 16,0-1 0-16,4 4 0 15,0-3 0-15,0-5-1 0,-2 3-1 16,-4-10-2-16,2 9-3 16,-27-11-19-16,19-13-16 15,-19 13-1-15,0 0 0 16,0 0 0-16</inkml:trace>
  <inkml:trace contextRef="#ctx0" brushRef="#br2" timeOffset="184671.0714">4262 13718 30 0,'0'0'33'15,"0"0"2"-15,-23-5-10 16,23 24-8-16,-25-12-3 16,21 32-2-16,-23-10-2 15,16 26-2-15,-10-3-2 16,11 15-3-16,4 4-1 0,14 2 0 15,11-6-4-15,12-13-1 16,27 5-16-16,8-22-20 16,7-12 0-1,10-10 0-15,2-11 1 0</inkml:trace>
  <inkml:trace contextRef="#ctx0" brushRef="#br2" timeOffset="185299.7806">6103 13657 56 0,'19'-15'36'0,"-19"15"0"15,33-4-12-15,5 19-12 16,-9-7-3-16,17 21-2 16,-7 3-1-16,5 20 0 15,-9 6-3-15,-4 13 1 0,-16 0-2 16,-9 5 0-16,-14-5-2 15,-11-4-1-15,-4-7-3 16,-21-28-18-16,7-3-17 16,0-8-1-16,1-13 1 15,5-8-1-15</inkml:trace>
  <inkml:trace contextRef="#ctx0" brushRef="#br2" timeOffset="188358.4361">1140 15439 13 0,'0'0'29'16,"17"-15"0"-16,-17 15-9 16,0 0-3-16,23-6-1 0,-23 6-3 15,0 0-2-15,6-17-2 16,-6 17-2-16,0 0 0 15,0 0-2 1,0-20 0-16,0 20-2 0,0 0 0 16,-21-5 0-16,21 5 0 15,-29 0-1-15,6 7-1 16,2 1 1-16,-6 4-1 16,1 5 1-16,-2 2-1 15,1 4 0-15,1 4-1 16,7 4 1-16,6 1-1 15,5 5 1-15,8 1-1 0,8 0 1 16,3 5 0-16,7-1-1 16,1 2 1-1,2 4 0-15,4 2 1 16,-6 1-2-16,1-1 1 0,-7 2-1 16,-5-4 0-16,-6 0 2 15,-6-4-2-15,-8-4 1 16,-9-7-1-16,-4-2 1 15,-8-6 1-15,1-6-2 16,-7-4 1-16,4-7-1 16,-5-6-1-16,3-4 1 15,4-4 0-15,-1-3-1 16,7-1-1-16,3-2-2 0,7 7-1 16,-2-13-5-1,19 18-30-15,2-21-1 16,-2 21-1-16,2-17 1 15</inkml:trace>
  <inkml:trace contextRef="#ctx0" brushRef="#br2" timeOffset="190640.6931">1286 16350 26 0,'0'0'35'0,"0"0"0"16,0 0-7-16,22 29-10 15,-22-29-5-15,-6 36-4 16,-4-18-2-16,16 10-3 16,-6 1-1-16,4 6-1 15,5-8-1-15,3 1-1 16,1-10 0-16,-13-18-1 16,27 28 0-16,-27-28-1 15,31 6-1-15,-31-6-4 16,33-19-14-16,-21-2-16 15,-5-10 0-15,1-3 0 16,-4-9 3-16</inkml:trace>
  <inkml:trace contextRef="#ctx0" brushRef="#br2" timeOffset="190781.303">1369 16195 12 0,'0'0'27'0,"0"0"-3"15,0 0-7-15,-4-18-37 16,4 18-5-16,0 0-3 16,29 33 22-16</inkml:trace>
  <inkml:trace contextRef="#ctx0" brushRef="#br2" timeOffset="191476.7646">1508 16390 55 0,'8'18'36'15,"-8"-18"1"-15,6 27-9 16,-6-27-20-16,2 23-2 15,-2-23-1-15,2 30-2 16,-2-11-1-16,0 1-1 16,0-20-1-16,0 28 1 15,0-28-1-15,0 0-1 16,0 0 0-16,0 0 0 16,0 0 0-16,3-32 0 15,3 11-1-15,-2-2 1 0,4 3 0 16,-1 3 1-16,1-4 0 15,-8 21 0-15,23-27 1 16,-23 27-1-16,25-7 1 16,-25 7 0-16,29 3 1 15,-29-3-1-15,25 25 0 16,-13 2 1-16,-6-10-1 16,-2 3 1-16,-4-3-1 15,0-17 0-15,-2 29 0 16,2-29-1-16,0 0 0 15,0 0 0-15,0 0-1 16,0 0 0-16,-12-21 1 0,12 21-1 16,4-35 0-16,0 14 1 15,2 2 0-15,1 0 0 16,5-1 0 0,-12 20 0-16,25-25 0 0,-8 18 0 15,1 3 1-15,5 6-1 16,0 2 1-16,-6 5-1 15,-17-9 0-15,31 31 1 16,-21-10-1-16,-4 2 1 16,-3 0-1-16,-4-2 0 15,-1 0-2-15,2-21 0 16,-6 31-3-16,6-31-10 16,0 0-22-16,-6-17-1 0,6 17 0 15,6-29 0 1</inkml:trace>
  <inkml:trace contextRef="#ctx0" brushRef="#br2" timeOffset="191736.5952">1950 16319 39 0,'17'-9'37'0,"12"9"-1"16,-2 4-6-16,-27-4-15 15,56 2-5-15,-31 0-1 16,14 21-3-16,-14-2-1 15,8 7-1-15,-12-3-1 16,4 10-1-16,-10-6-1 0,-1 1-1 16,-5-5 0-16,-1-7 0 15,-8-18-2-15,0 0-1 16,21 13-3-16,-24-30-2 16,3 17-10-16,0 0-20 15,-4-37 0-15,-8 18 0 16,-5 0 1-16</inkml:trace>
  <inkml:trace contextRef="#ctx0" brushRef="#br2" timeOffset="191986.5811">2100 16429 29 0,'0'0'33'0,"-36"6"0"94,36-6-10-94,0 0-5 0,-35-2-5 0,41 19-3 0,-6-17-4 0,0 0-1 0,0 0-1 0,0 19-1 0,0-19-1 0,0 0 0 0,4 21-1 0,-4-21 0 0,0 0-2 16,0 0 0-16,17 17 0 15,-17-17-2-15,0 0 0 16,17-13-4-16,3 17-22 16,-20-4-8-16,0 0 0 15,9-17 1-15</inkml:trace>
  <inkml:trace contextRef="#ctx0" brushRef="#br2" timeOffset="192924.3172">2149 16412 40 0,'-20'-10'34'0,"20"10"1"16,-25-8-11-16,25 8-9 16,-29 12-5-16,29-12-2 15,-33 23-2 1,24-4-1-16,9-19-2 0,-19 33 0 16,19-33 0-16,7 34-1 15,9-17 0-15,15-3-1 16,3-7-1-16,11-7-1 15,1-3 0-15,-2-7-3 16,6 10-3-16,-25-27-18 16,4 12-13-16,-29 15-1 15,22-19 1-15,-22 19 1 16</inkml:trace>
  <inkml:trace contextRef="#ctx0" brushRef="#br2" timeOffset="193268.0639">2424 16300 44 0,'0'0'39'16,"0"0"-1"-16,27 18 1 16,-4 1-22-16,-5-14-9 15,20 18-2-15,-5-7 0 0,8 11-3 16,-5-4 0-16,3 4-1 16,-6-6-1-16,-8 2-1 15,-6-6-3-15,-19-17-2 16,25 21-7-16,-25-21-26 15,0 0-3-15,-4-31 1 16,4 12-1-16</inkml:trace>
  <inkml:trace contextRef="#ctx0" brushRef="#br2" timeOffset="193427.9098">2791 16247 47 0,'-39'23'38'16,"6"3"1"-16,-5 13 0 15,-6-14-23-15,3 13-12 16,-1 2-4-16,-1-13-12 16,10 0-24-16,10-8-1 15,23-19-2-15,0 0 1 0</inkml:trace>
  <inkml:trace contextRef="#ctx0" brushRef="#br2" timeOffset="194093.2241">1603 15115 26 0,'0'0'34'16,"0"0"1"-16,17-19-11 15,0 32-5-15,-17-13-2 16,0 0-3-16,4 33-5 16,8 5-2-16,-12-5-3 15,6 13-1-15,-3 0-1 16,5 4 0-16,-2-2-1 0,4-8-1 15,1-9 1-15,3-10-1 16,5-8 0 0,0-9 0-16,4-2-2 15,-3-14 0-15,7 1-2 0,-10-16-1 16,14 15-8-16,-21-11-25 16,-1-11 0-16,-3-4 0 15,-6-7 1-15</inkml:trace>
  <inkml:trace contextRef="#ctx0" brushRef="#br2" timeOffset="194233.8541">1666 14959 54 0,'-23'0'36'16,"23"0"-1"-16,-21 10-2 15,21-10-50-15,27 10-15 16,-27-10-3-16,27-2 1 0</inkml:trace>
  <inkml:trace contextRef="#ctx0" brushRef="#br2" timeOffset="195124.5142">3269 15433 8 0,'0'0'34'0,"14"-17"0"15,-14 17 2-15,-10-27-15 16,10 27-4-16,-19 4-3 16,9 17-4-16,-21-8-3 0,12 20-2 15,-12-2-1-15,8 5-2 16,-4 3 0-16,10 1-1 16,3-2-1-1,10-3 1-15,6-6-1 0,10-10 0 16,9-6 0-16,10-3 0 15,4-8 0-15,1-8-1 16,5-9 0-16,-3-8 0 16,1-4-1-16,-12-12 0 15,-2-3 0-15,-15-14-1 16,1 1 1-16,-15-12-1 16,2 3 0-16,-5-1 1 15,-1 6 2-15,2 5-1 0,0 14 2 16,2 15 1-1,1 8 0-15,3 17 2 16,-2 24 0-16,7 15 0 16,-6 5-1-16,8 17 1 0,-3 1-1 15,6 5-1-15,-1-2 0 16,3-4-1-16,-2-3-1 16,1-14-2-16,3-6-2 15,-14-38-5-15,32 33-29 16,-32-33-2-16,24-2 0 15,-24 2 0-15</inkml:trace>
  <inkml:trace contextRef="#ctx0" brushRef="#br2" timeOffset="195346.8689">3699 15472 68 0,'4'23'38'16,"2"7"1"-16,0 11-10 15,-8-15-19-15,15 17-2 16,-9-11-3-16,14 5-2 16,-3-10-2-16,2-8-2 15,6-6-2-15,-5-19-5 16,15 10-17-16,-14-19-15 16,-2-14 1-16,-5-9 0 15,-6-10 0-15</inkml:trace>
  <inkml:trace contextRef="#ctx0" brushRef="#br2" timeOffset="195490.0602">3773 15234 48 0,'0'0'35'0,"0"0"0"16,0 0 0-16,15-18-30 16,2 18-7-16,12 4-22 15,-9 10-10-15,-20-14-1 16,25 29 1-16</inkml:trace>
  <inkml:trace contextRef="#ctx0" brushRef="#br2" timeOffset="195780.1047">3157 15957 45 0,'23'2'35'16,"18"0"2"-16,9 3-9 15,-4-24-14-15,32 17-6 16,-13-9-4-16,8-1-3 15,-1 9-7-15,-22-3-28 16,-6-6-3-16,-1 8 1 0,-20-1-1 16</inkml:trace>
  <inkml:trace contextRef="#ctx0" brushRef="#br2" timeOffset="199619.2763">3537 16262 39 0,'0'0'36'0,"10"-19"-1"15,-10 19 1-15,0 0-25 16,0 0-3-16,17-4-1 16,-17 4 0-16,0 0-2 15,4 27-1-15,4 3 1 16,-2 1-2-16,3 7 0 15,-1 3-1-15,5 5-1 16,3-6-1-16,1-2 1 0,3-11-1 16,1-9 0-16,2-11 1 15,2-7-2-15,4-4 0 16,-6-9-1-16,0 1-1 16,-9-12-3-16,9 12-8 15,-15-17-25-15,-6-3 0 16,-10-5-1-16,-6-7 1 15</inkml:trace>
  <inkml:trace contextRef="#ctx0" brushRef="#br2" timeOffset="199764.9936">3508 16143 56 0,'-27'-10'36'15,"27"10"-1"-15,2-23-2 16,-2 23-36-16,0 0-29 15,20-23-3-15,-20 23 0 16,21-15-1-16</inkml:trace>
  <inkml:trace contextRef="#ctx0" brushRef="#br2" timeOffset="200468.1508">4320 15642 56 0,'0'0'36'0,"22"19"0"16,-3-3-9-16,6-24-19 16,23 6-3-16,-2-4-2 15,8-3-2-15,2 1-3 16,-7-11-6-16,8 11-20 15,-22 6-8-15,-17-1 1 16,-18 3-2-16</inkml:trace>
  <inkml:trace contextRef="#ctx0" brushRef="#br2" timeOffset="200546.2675">4428 15817 43 0,'22'19'34'0,"10"-25"1"0,24 4-3 0,2-7-30 15,8-3-20-15,9 3-14 16,-21-12 0-16,-2 11-1 16</inkml:trace>
  <inkml:trace contextRef="#ctx0" brushRef="#br2" timeOffset="202046.1173">5821 15205 13 0,'0'0'33'0,"0"0"2"16,0 0 0-16,-4-25-14 0,4 25-6 15,0 0-2-15,0 0-4 16,-27-6-1 0,27 6-2-16,-31 6-1 15,12 2-1-15,-8 1-1 0,2 5 0 16,-2 3-1-16,0 2 0 16,2 2 0-16,7 8 0 15,1 0-1-15,7 9 1 16,1 2 0-16,7 6-1 15,0-1 0-15,10 3 1 16,-3 1-1-16,5-3-1 16,4 1 1-16,1-1-1 15,4-2 1-15,1-2-1 0,-5 2 1 16,2 2-1-16,1-2 1 16,-3 2-2-1,-1 0 1-15,-3-2 1 16,-3-1-2-16,-2-1 2 0,-4-4-2 15,-6-1 2-15,-6-1-1 16,-3-3 1-16,-9-3-1 16,-3 1 0-16,0-8 1 15,-4-4-1-15,0-3 0 16,1-3 0-16,2-7 0 16,-2-4 0-16,6-2 1 15,-1-6-1-15,0 4 0 16,2-2 0-16,3 0-1 15,1 0 1-15,17 4-1 16,-21-9-2-16,21 9-2 16,0 0-4-16,0 0-33 15,-8-27 0-15,8 27-1 0,2-23 0 16</inkml:trace>
  <inkml:trace contextRef="#ctx0" brushRef="#br2" timeOffset="202780.9734">6000 16469 30 0,'0'0'35'0,"0"0"2"16,0 0 0-16,12 21-20 15,-37-11-5-15,13 22-3 0,-17-5-3 16,12 17 0-16,-6-3-3 15,13 8 0-15,6-4-2 16,14-3 0-16,11-15-1 16,14-16 1-16,9-15-1 15,10-15 1-15,2-13-1 16,-2-13 0-16,-6-6 1 16,-11-5-1-16,-14 2 1 15,-13 2-2-15,-14 8 2 16,-13 6-2-16,-5 9 0 15,-6-3-3-15,2 24-5 16,-12-5-29-16,11 7-1 16,6-2-1-16,21 8 1 0</inkml:trace>
  <inkml:trace contextRef="#ctx0" brushRef="#br2" timeOffset="203516.6658">6203 14827 10 0,'19'-11'35'0,"-19"11"0"16,29-22 1-16,-10 24-14 15,-19-2-6-15,0 0-3 16,0 0-3-16,-7 33-2 16,-9-8-4-16,3 15-1 0,-5 6 0 15,3 8-1 1,-2 5 0-16,11 3-1 15,2-3-1-15,10-3 1 16,9-10-1-16,10-12 1 0,4-11-1 16,8-9 0-16,-1-10-1 15,3-8 1-15,0-6-1 16,-3-5 1 0,-5 0-2-16,-4-8 0 0,-2 7-2 15,-11-7-1-15,7 16-4 16,-21-22-13-16,0 29-16 15,8-33 0-15,-8 33 0 16,-12-27 1-16</inkml:trace>
  <inkml:trace contextRef="#ctx0" brushRef="#br2" timeOffset="203795.4151">6234 15071 51 0,'-23'5'35'0,"23"-5"1"0,0 0 1 16,19 2-28-16,12 2-3 15,-4-6-2-15,9 6 0 16,-5-4-2-16,2 2-1 16,-8 0 0-16,-6 4-1 15,-19-6 1-15,24 9-1 16,-24-9 0-16,0 0 0 15,0 0-1-15,0 0-1 16,0 0-3-16,0 0-10 0,-18-7-21 16,18 7-1-16,0 0-1 15,-17-14 1 1</inkml:trace>
  <inkml:trace contextRef="#ctx0" brushRef="#br2" timeOffset="205577.9061">5096 15892 56 0,'-18'-2'37'16,"18"2"-1"-16,0 0-10 15,0 0-14-15,0 0-4 16,0 0-1-16,0 0-2 16,33 4 0-16,-33-4-1 15,39 7 0-15,-18-7-1 16,6 6-1-16,-2-2 0 15,0-4-1-15,-4 2-1 16,-1-4 1-16,-3 0-2 16,-17 2-1-16,29-2-2 15,-29 2-9-15,0 0-27 0,19-13 0 16,-19 13 0-16,0 0-1 16</inkml:trace>
  <inkml:trace contextRef="#ctx0" brushRef="#br2" timeOffset="207202.6178">7241 15241 26 0,'0'0'28'16,"19"-17"-3"-16,-19 17-3 16,0 0-4-16,19-4-3 15,-27-13-4-15,8 17-1 16,0 0-2-16,0 0-2 16,4-25 0-16,-4 25-1 15,-19 0-1-15,4 17 0 16,-12 4-1-16,-4 16 0 15,-6 7-2-15,4 8 1 16,0 3-2-16,10 3 1 16,6-4-1-16,11-6 1 0,14-10-2 15,9-15 1-15,12-10 0 16,6-14-1-16,5-11 0 16,1-11-1-16,1-6 0 15,-5-17 0-15,0 2-1 16,-12-13-1-16,-2-3 0 15,-15-11-1-15,3 6 1 16,-13-10 0-16,2 8 2 16,-7 6 0-16,-1 5 2 15,4 14 2-15,-4 5 1 16,6 20 1-16,2 17 1 16,0 0-1-16,0 0 1 15,-9 38-1-15,9-3 0 0,5 15-1 16,-1 2 0-16,6 9-1 15,-2 2 0-15,1 3-1 16,-1-9 0-16,2-7-1 16,-1-8-2-16,-3-11-1 15,4-2-4-15,-10-29-10 16,0 0-22-16,0 0 0 16,4-29 0-16,-2 8 0 15</inkml:trace>
  <inkml:trace contextRef="#ctx0" brushRef="#br2" timeOffset="207733.888">7688 14923 30 0,'0'0'35'0,"0"0"1"15,0 0 1-15,0 0-19 16,0 0-6-16,10 27-1 16,-20-10-4-16,10 20-1 15,-10-3-1-15,8 10-2 16,-1 2 0-16,5 4-2 15,1-6 0-15,9 2 0 16,1-7 0-16,13-7-1 16,3-11 1-16,9-11-1 15,5-10 0-15,-1-8-1 16,6-3-1-16,-7-14-1 16,3 0-2-16,-17-19-6 0,15 11-25 15,-32-1-3-15,-10 3 1 16,-10 0-1-16</inkml:trace>
  <inkml:trace contextRef="#ctx0" brushRef="#br2" timeOffset="207921.3322">7615 15111 42 0,'21'17'33'15,"10"-23"2"-15,17 1 0 0,16 5-25 16,-8-18-3-1,11 13-3-15,-7-3-2 16,-4 2-4-16,-2 10-7 0,-21 0-25 16,-33-4 0-16,17 13-2 15,-17-13 1-15</inkml:trace>
  <inkml:trace contextRef="#ctx0" brushRef="#br2" timeOffset="208202.5668">7169 15633 51 0,'0'0'36'0,"8"19"1"0,19-17 0 15,21 4-28-15,0-18 0 16,28 12-2-16,-3-15-1 15,19 7-1-15,-1-7-1 16,6 3-1-16,-7-1-2 16,-5-1-1-16,-15 9-2 15,-18-13-5-15,2 22-23 16,-35-10-9-16,-19 6 0 16,0 0-1-16</inkml:trace>
  <inkml:trace contextRef="#ctx0" brushRef="#br2" timeOffset="209015.3026">7393 16097 21 0,'0'0'32'0,"0"0"-1"16,0 0-10-16,0 0-5 15,-17-29-2-15,17 29-2 16,7-21-2-16,-7 21-2 0,18-19-3 16,-18 19 0-16,19-25-1 15,-2 21 0-15,-17 4-2 16,35-11 0-1,-18 7 0-15,5 6-1 0,-1 0 1 16,4 3 0-16,-4 3 0 16,2 4-1-16,-2 1 0 15,3 4 1-15,-5-3-2 16,2-1 1-16,0 0-1 16,1-3 0-16,1-2-1 15,0-6 1-15,2-2-3 16,-6-12-1-16,8 10-4 15,-21-19-19-15,-6 21-12 16,14-27 1-16,-14 27 0 16</inkml:trace>
  <inkml:trace contextRef="#ctx0" brushRef="#br2" timeOffset="209374.704">7651 16034 48 0,'0'0'36'0,"14"23"0"15,-14-23 1-15,33 42-25 16,-33-42-4-16,25 42-1 16,-16-15-3-16,7 9 0 15,-6-3-1-15,-1 9-1 16,-3-2-1-16,0 3 0 16,-4-7-1-16,-4-1 0 15,-4-9 0-15,0-3 0 16,-5-5 0-16,11-18 0 15,-31 15 0-15,11-17 0 0,-3 6 0 16,2-4-2-16,2-2-1 16,-6-11-3-16,25 13-9 15,-25-10-23-15,25 10 0 94,-20-25 0-94,20 25-1 0</inkml:trace>
  <inkml:trace contextRef="#ctx0" brushRef="#br2" timeOffset="209984.5413">7960 16413 25 0,'0'0'35'0,"0"0"1"16,19 0-2-16,-19 0-13 16,0 0-5-16,0 0-4 15,0 0-3-15,-2 23-3 0,4 2-1 16,-7-2-1-16,3 12-1 16,-4-2-1-16,4 5 0 15,-2-4 0-15,2 3-1 16,2-6 1-16,4-5-1 15,4-3 1-15,1-3-1 16,9-7 1-16,3-3-1 16,8-10 0-16,6-2 0 15,5-6 0-15,4-2 0 16,1-1 0-16,-3-1-1 16,-1 5-1-16,-10-5-3 15,-1 14-4-15,-30-2-33 16,24-6-1-16,-24 6-1 0,0 0 1 15</inkml:trace>
  <inkml:trace contextRef="#ctx0" brushRef="#br2" timeOffset="214045.6143">8814 15614 34 0,'-3'23'29'16,"3"-23"1"-16,-2 28 0 15,11-7-26-15,-9-21 0 16,45 45-2-16,-11-21 3 0,19 11-2 16,2-8 2-1,25 9-1-15,4-11 0 16,21 2 0-16,3-12-1 16,21-1 1-16,4-12 0 15,19-4-1-15,6-12-1 16,14-5 0-16,2-10 0 15,7-9 1-15,4-16-3 16,4-17 1-16,4-13-1 0,0-18 0 16,0-13 0-16,-8-11 0 15,-2-14 0-15,-5-10 1 16,-11-7-1-16,-3-8 1 16,-7-10-1-16,-11-7 0 15,-3-12 1-15,-8-11 0 16,-8-10-1-16,-3-15 0 15,-5-14 1-15,-9-9-1 16,-7-10 1-16,-15-11 0 16,-9-6-1-16,-5-11 1 15,-5-5 0-15,-1-9 0 16,-1-2-1-16,4-2 0 16,12-1 1-16,8-3-1 0,4 0 2 15,1 3-2-15,0 3 1 16,-3 2-1-16,-4-4 0 15,-8 6 2-15,-16-2-1 16,-7 4 0-16,-8 1 0 16,-3 7-1-16,-7 3 0 15,-3 14 0-15,-6 8 0 16,-6 14-1-16,-8 17 1 16,-5 24-1-16,-10 13-1 15,-2 18 1-15,-4 11 1 16,2 18 0-16,6 5-1 15,13 8 1-15,12 4 0 16,15 3 0-16,16 11 2 0,19 12 0 16,12 9 0-16,13 16 1 15,12 16 0-15,11 25 0 16,0 11-1-16,4 18 0 16,-5 6 0-16,-5 9-1 15,-16 1-1-15,-17 1 0 16,-16 6-1-16,-26-8-1 15,-8 6-2-15,-38-6-4 16,35-6-11-16,-35 6-21 16,-6-29 0-16,-1 12 0 15,-9-8 1-15</inkml:trace>
  <inkml:trace contextRef="#ctx0" brushRef="#br2" timeOffset="214483.1188">16393 3186 52 0,'0'0'36'15,"-14"-18"1"-15,14 18 1 0,0 0-27 16,0 0-2-16,33 6 0 16,-33-6-3-16,46 29-2 15,-11-8-1-15,17 6 0 16,4 2-2-16,8 9 1 16,-3 0-1-16,-3 8 0 15,-6 1 1-15,-7 6 0 16,-16-3 1-16,-14 6-1 15,-15-4 2-15,-9-3-2 16,-15-6 1-16,-5-1-1 16,-11-10 0-16,-1-5-1 15,3-2 0-15,-1-8-1 16,6 1-2-16,1-14-3 0,32-4-7 16,-35 13-29-16,35-13-2 15,2-17 0-15,-2 17 0 16</inkml:trace>
  <inkml:trace contextRef="#ctx0" brushRef="#br2" timeOffset="217343.5663">17438 2969 4 0,'0'0'29'16,"0"0"1"-16,21-15-3 16,-21 15-6-16,0 0-2 15,20 3-3-15,-20-3-2 16,0 0-3-16,0 0-1 15,2 29-2-15,-2-29-2 16,-4 54 0-16,-4-10-1 16,8 19-1-16,-4 6-2 15,4 14 1-15,0 1-1 16,4 1-1-16,0-7 0 16,6-9-1-16,-1-11 0 15,3-14 0-15,1-11 0 16,-13-33-1-16,31 21 0 0,-31-21 1 15,33-31-1-15,-18-3 1 16,5-5-2 0,-3-5 2-16,2-2-2 15,1 2 2-15,-3 4 0 0,-2 11 0 16,1 10 0-16,1 13 1 16,-17 6 0-16,31 17 0 15,-17 6 1-15,1 12-1 16,-2-1 1-16,-3 5-1 15,2-5 0-15,-7-3 0 16,3-6 0-16,-4-8-1 16,-4-17 0-16,0 0 0 0,25-6 0 15,-4-13 0-15,1-12 0 16,6-3-1 0,-1-6 1-16,4-1 0 15,2 5-1-15,-6 3 2 0,0 10-1 16,-2 12 1-16,-2 13 1 15,1 15-1-15,-5 12 0 16,0 7 1-16,-2 3-1 16,1 3-1-16,-3-2 0 15,-5-5-1-15,-2-3-2 16,-8-32-4-16,13 39-11 16,-13-39-24-16,0 0 1 15,2-25-1-15,-6 0 1 0</inkml:trace>
  <inkml:trace contextRef="#ctx0" brushRef="#br2" timeOffset="217826.9498">18592 2643 70 0,'0'0'40'16,"0"0"-1"-16,0 0 1 15,19 48-29-15,-25-12-2 16,18 24-2-16,-10 5-1 16,5 21-1-16,-3 8-1 15,2 8-1-15,-4 3 0 16,0-3 0-16,-2-2-2 16,-2 0 1-16,2-14-1 15,0-6 0-15,2-14-1 16,4-7 0-16,1-15 1 15,1-7-1-15,2-12-1 16,-1-6 1-16,-9-19-2 16,0 0 0-16,22 13-1 0,-22-13-3 15,0 0-2-15,-4-46-11 16,4 46-24 0,-6-40 1-16,2 17 0 15,-4 0 1-15</inkml:trace>
  <inkml:trace contextRef="#ctx0" brushRef="#br2" timeOffset="218186.2838">19026 3253 65 0,'19'-8'39'15,"-2"4"1"1,-17 4 0-16,41 12-26 16,-41-12-4-16,21 25-2 0,-17-4-2 15,7 17-2-15,-9 3-1 16,2 7 0-16,-4-1-1 16,2 5 0-16,-2-6-1 15,4-5-1-15,4-7 1 16,1-5-2-16,7-12 1 15,-16-17-1-15,38 17-1 16,-16-30 1-16,3 0-3 0,-6-16-1 16,10 6-6-1,-25-23-30-15,11-4 0 16,-5-12-1-16,-4 1 1 16</inkml:trace>
  <inkml:trace contextRef="#ctx0" brushRef="#br2" timeOffset="218358.1316">19244 2946 79 0,'0'0'40'0,"-22"-12"0"15,22 12 0-15,0 0-33 16,-2 22-3-16,2-22-7 16,26 23-15-16,-26-23-21 15,25 11 0-15,-25-11-1 16,25 4 0-16</inkml:trace>
  <inkml:trace contextRef="#ctx0" brushRef="#br2" timeOffset="218764.4109">19637 2764 81 0,'0'0'41'16,"0"0"0"-16,0 0 1 16,8 19-32-16,-12 2-3 0,10 25-1 15,-8 10-1-15,6 22-1 16,-2 11-1-16,-1 10-1 15,1 9 0-15,-2 1 0 16,0-3-1-16,2-3 0 16,-4-11 0-16,4-13-1 15,0-10 1-15,0-12-1 16,2-16 1-16,2-11-1 16,0-8-1-16,-6-22-1 15,0 0-1-15,19-2-2 16,-2-4-7-16,-17-23-31 15,8 2-1-15,-2-7 0 16,-4-3 1-16</inkml:trace>
  <inkml:trace contextRef="#ctx0" brushRef="#br2" timeOffset="219333.7348">19921 3786 60 0,'0'0'41'0,"0"0"0"0,17 6-1 15,-2 23-25-15,-15-29-3 16,-3 57-3-16,-5-18-3 15,8 14-2-15,-6-3-3 16,6-4 1-16,-2 0-2 16,-2-11-2-16,8-6-2 15,-4-29-3-15,17 15-15 16,-13-36-20-16,2-6 0 16,-6-8 0-16,2-13 0 0</inkml:trace>
  <inkml:trace contextRef="#ctx0" brushRef="#br2" timeOffset="219463.4185">19907 3750 38 0,'0'0'33'15,"17"-6"-2"-15,-20-11-7 16,22-4-37-16,-2 28-17 16,-17-7-2-16,0 0 0 15</inkml:trace>
  <inkml:trace contextRef="#ctx0" brushRef="#br2" timeOffset="220375.1889">20104 3899 48 0,'0'0'38'16,"23"-5"2"-16,-23 5-1 15,0 0-21-15,23-4-5 0,-23 4-3 16,0 0-3 0,4 17-1-16,4 4-3 15,-6 4 0-15,3 11-1 16,-3 5 0-16,4-3-1 0,-4 0 0 16,0-3 0-16,0-4-1 15,2-12 0-15,-4-19-1 16,7 17 0-16,-7-17 1 15,10-25-1-15,-6 4 0 16,2-10 0-16,0 1 0 16,-1-5 0-16,3-3 1 15,2-1-1-15,1 5 1 16,1 5 0-16,3 4 0 16,-15 25 0-16,29-30 0 15,-29 30 1-15,27-4 0 16,-27 4 0-16,21 27 0 15,-13-3 0-15,-4 3 0 0,2 6 0 16,-4 0 0-16,2-3-1 16,-4-1 0-16,2-8 1 15,-2-21-1-15,1 27 0 16,-1-27 0-16,0 0-1 16,14-19 1-16,-6 0-1 15,1-2 0-15,3-4 0 16,5 2 0-16,-3-4 0 15,3 8 1-15,-17 19 0 16,29-25 1-16,-29 25-1 16,23 9 1-16,-13 8 0 15,-4 6-1-15,-1 2 1 0,1 2-1 16,-2 2 0-16,0-2-1 16,-2-6-1-16,6 0-3 15,-8-21-8-15,0 0-28 16,0 0-1-16,0 0 0 15,13-21 0-15</inkml:trace>
  <inkml:trace contextRef="#ctx0" brushRef="#br2" timeOffset="220765.8266">20654 3955 73 0,'0'0'41'16,"0"0"0"-16,-4 25 0 0,9 9-28 15,-24-13-5-15,11 16-2 16,-5-4-3-16,9-1 0 16,0-1-2-16,6-10-1 15,6-4-1-15,-8-17 0 16,33 2-1-16,-14-15 0 16,2-6 0-16,-2-5 0 15,1-4 0-15,-5-1 1 16,-3 2 0-16,-5 4 1 15,-3 2 1-15,-4 21 1 16,0 0 1-16,0 0-1 16,0 0 0-16,8 19 0 15,-4 6 0-15,4 0 0 0,3 4-1 16,3 1 0-16,3 1 0 16,0-2-1-1,5-4-1-15,-3-10-2 16,10 1-3-16,-29-16-5 0,54-6-31 15,-35-8-1-15,2-1 0 16,-5-12 1-16</inkml:trace>
  <inkml:trace contextRef="#ctx0" brushRef="#br2" timeOffset="221000.2264">21101 3938 93 0,'21'23'41'15,"-19"0"2"-15,6 19-11 16,-16-17-23 0,16 15-3-16,-12-2-2 15,2 7-1-15,-2-5-1 0,-2-4-1 16,3-3-1-16,-3-14-2 16,4 6-1-16,2-25-5 15,2 25-11-15,-2-25-23 16,8-21-1-16,-7 2 1 15,5-10-1-15</inkml:trace>
  <inkml:trace contextRef="#ctx0" brushRef="#br2" timeOffset="221671.6586">20935 4106 57 0,'18'8'41'0,"-18"-8"0"16,0 0 0-16,27 40-23 0,-27-40-5 15,30 18-5-15,-10-5-2 16,9 12-1-16,-2-2-2 16,3 6 0-16,-4-4-1 15,-3 5 0-15,-4-3-1 16,-2-4-1-16,-1-3-1 15,-16-20 0-15,33 23-3 16,-33-23-4-16,38-4-32 16,-38 4-4-16,12-19 1 15,-12 19-1-15</inkml:trace>
  <inkml:trace contextRef="#ctx0" brushRef="#br2" timeOffset="222798.3495">20086 2591 37 0,'0'0'33'15,"18"-6"-8"-15,-18 6 1 16,0 0-4-1,-2-26-1-15,2 26-5 16,0 0-3-16,11 17-3 0,-11-17-3 16,-1 38-1-16,-5-9-2 15,6 11 0-15,-6 6-2 16,6 4 0-16,0 2-1 16,2-8 1-16,6-2-2 15,7-9 1-15,8-10-2 16,4-8 1-16,10-11-2 15,1-10 0-15,9-7-1 16,-9-10-3-16,12-2-3 16,-28-21-21-16,10 0-12 15,-10-4 1-15,-9-2 0 16</inkml:trace>
  <inkml:trace contextRef="#ctx0" brushRef="#br2" timeOffset="222954.5821">20160 2420 70 0,'-31'2'38'0,"8"0"2"16,23-2-1-16,-20 25-28 15,20-25-11-15,0 0-35 16,8 17-2-16,-8-17-2 16,21 10-1-16</inkml:trace>
  <inkml:trace contextRef="#ctx0" brushRef="#br2" timeOffset="223639.7221">20777 3199 55 0,'0'0'39'16,"0"0"0"-16,0 0 0 15,8 33-24-15,-8-33-6 16,36-4-3-16,-7-2-2 16,8 2-3-16,2 4-2 15,-7-9-3-15,9 15-4 16,-41-6-16-16,23-18-15 15,-23 18-1-15,0 0 1 0,-29 16 0 16</inkml:trace>
  <inkml:trace contextRef="#ctx0" brushRef="#br2" timeOffset="223783.4653">20740 3339 47 0,'0'0'38'16,"-17"23"0"-16,17-23 1 15,31-6-19-15,7 14-10 16,-9-16-4-16,16 5-4 15,-1 3-6-15,-19-10-29 0,8 2-6 16,-4-1 0-16,-12 1 0 16</inkml:trace>
  <inkml:trace contextRef="#ctx0" brushRef="#br2" timeOffset="225408.7264">21437 3115 63 0,'0'0'38'16,"21"19"1"-16,4-13 0 16,-6-12-30-16,33 16-2 0,-7-10-2 15,11 11-2-15,-6-1-2 16,0-7-3-16,2 11-4 15,-23-24-13-15,4 6-20 16,-8 1-1-16,-25 3 1 16,27-29 0-16</inkml:trace>
  <inkml:trace contextRef="#ctx0" brushRef="#br2" timeOffset="225970.1395">22507 2271 34 0,'0'0'36'0,"14"-25"3"15,-14 25-1-15,0 0-19 16,5-19-5-16,13 26-3 0,-18-7-2 16,0 0-2-16,9 29-3 15,-3 6 0-15,-8 5-1 16,0 14 0-16,-3-3 0 16,1 13-2-16,-2-3 1 15,4-1-2-15,4-7 0 16,8-5 1-16,7-9-1 15,4-11 0-15,6-7 0 0,6-5 0 16,0-5-1-16,-2-7 1 16,-1-6-2-16,-4-7-1 15,-1 1 0 1,-14-11-4-16,12 15-6 0,-34-17-27 16,11-4-2-16,-10 0 1 15,-5-4 0-15</inkml:trace>
  <inkml:trace contextRef="#ctx0" brushRef="#br2" timeOffset="226142.0243">22422 2582 78 0,'0'0'41'0,"25"7"-1"0,14-24-10 16,17 25-22-16,-4-16-1 15,14 10-4-15,-1 0-3 16,-7-8-7-1,13 12-28-15,-24-6-4 0,-15 0-2 16,-12 2 1-16</inkml:trace>
  <inkml:trace contextRef="#ctx0" brushRef="#br2" timeOffset="226626.4031">22272 3370 53 0,'35'0'39'16,"-5"-4"0"-16,15-4 2 15,16 10-24-15,5-25-7 16,29 16-4-16,-5-11-1 16,5 9-3-16,-5-1-2 15,-11 1-2-15,-7 16-7 16,-36-3-31-16,-10-2 0 15,-26-2-1-15,0 0 0 16</inkml:trace>
  <inkml:trace contextRef="#ctx0" brushRef="#br2" timeOffset="227173.3034">22409 3817 22 0,'0'0'36'16,"-21"11"0"-16,21-11 1 15,0 0-16-15,-26-2-5 16,26 2-5-16,0 0-3 16,0 0-3-16,-11-23-1 15,11 23-1-15,11-26-2 16,-11 26 2-16,24-33-1 15,-7 18 0-15,-2-5 0 16,7 7 1-16,-3 0-1 16,4 5 0-16,-2-2-1 15,2 8 1-15,2-1-1 16,2 4 0-16,0 1 1 0,6 2-1 16,-2 2 0-1,-2-2 1-15,2-2-1 16,2 2 0-16,-4-3-1 0,-4-2 0 15,-2 1-2-15,-23 0-1 16,31-4-2-16,-31 4-6 16,17-8-20-16,-17 8-11 15,0 0 1-15,-31-15-2 16</inkml:trace>
  <inkml:trace contextRef="#ctx0" brushRef="#br2" timeOffset="227471.7127">22688 3698 70 0,'-11'17'40'0,"3"2"1"16,8 1-2-16,0-20-29 16,2 44-3-1,6-19-1-15,11 11-2 0,-2-3-1 16,5 5 0-16,-5 4-2 16,2 2 1-16,-3-3-1 15,-9-3 1-15,-7-5 0 16,-5-3-1-16,-13-3 0 15,-3-6 0-15,-10-7 0 16,-7-5 0-16,-3-5-1 16,-3-6-1-16,3-4-1 15,-1-11-2-15,11 8-3 0,-10-28-10 16,20 18-26 0,4-2 0-16,11 2 1 15,4 1 0-15</inkml:trace>
  <inkml:trace contextRef="#ctx0" brushRef="#br2" timeOffset="227796.818">22887 4103 69 0,'31'0'41'0,"-31"0"0"15,23 5 1-15,-9 13-29 16,-14-18-5-16,15 23-2 16,-15-23-1-16,6 42-2 15,-8-15 0-15,2 7-1 16,-4-3 0-16,2 2-1 16,0-5 0-16,6-3 0 15,2-4-1-15,-6-21 1 16,31 23-1-16,-10-19 0 0,2-4 1 15,4-2-2-15,2 0 0 16,-2-5-2-16,6 7-4 16,-24-19-35-16,13 5-2 15,-7-3 0-15,-1-4 0 16</inkml:trace>
  <inkml:trace contextRef="#ctx0" brushRef="#br2" timeOffset="228296.8408">23697 2430 84 0,'0'0'42'15,"0"0"-1"-15,-9 29-13 0,1-12-18 16,21 35-2-16,-11 7 0 15,6 28-3-15,-4 12 0 16,5 18-2-16,-3 10-1 16,4 5 0-16,-2 3 1 15,-1 1-2-15,3-10 1 16,0-7-1-16,1-15 0 16,-1-10 0-16,0-14 0 15,1-14-1-15,1-15 0 16,-1-10 0-16,1-13-1 15,-3-10-1-15,-9-18-1 16,0 0-2-16,27 9-5 16,-38-28-33-16,11 19-2 0,0-38 1 15,0 19-1-15</inkml:trace>
  <inkml:trace contextRef="#ctx0" brushRef="#br2" timeOffset="228656.2282">24203 3938 94 0,'0'0'43'16,"23"2"0"-16,-21 26-10 15,-2-28-25-15,-20 27-2 0,-3-8-3 16,6 12 0-16,-2 0-2 15,1 1 0-15,7-1-1 16,11-4 0-16,13-4 0 16,10-10 0-16,12-5 0 15,5-14 0-15,5-3 0 16,-3-7 0-16,-5-5-1 16,-8-2 2-16,-10-6-1 15,-11 1 0-15,-8-1-1 16,-10 0 0-16,-3 6-4 15,-10-11-7-15,7 13-31 16,-7-3 0-16,2 1-2 16,0 0 2-16</inkml:trace>
  <inkml:trace contextRef="#ctx0" brushRef="#br2" timeOffset="229296.8725">24291 2380 62 0,'0'0'39'0,"20"-8"0"16,-20 8-9-16,0 0-18 16,25 6-1-16,-25-6-2 0,7 19-3 15,-7-19 0-15,0 44-2 16,-3-11 0-16,3 7-1 15,-6 3 0-15,6 6-2 16,-4 1 1-16,2-4 0 16,2 4-2-16,2 0 1 15,2-4 0-15,3-7-1 16,3-5 1-16,4-5-1 16,5-4 0-16,6-6 0 0,4-8 0 15,2-12 0 1,3-1-1-16,-3-4-1 15,2-10 0-15,0 1-1 16,-2-4-1-16,-8-6-3 0,4 8-3 16,-31-14-22-16,12 4-11 15,-10-2 1-15,-6 6 0 16</inkml:trace>
  <inkml:trace contextRef="#ctx0" brushRef="#br2" timeOffset="229527.4153">24193 2677 57 0,'0'0'40'0,"17"4"1"16,12-6-1-16,0-13-28 0,21 19-4 15,-13-12-3-15,5 8-3 16,-1 0-4-1,-8-11-7-15,15 3-31 16,-21 6 0-16,-8-4-1 0,-19 6 1 16</inkml:trace>
  <inkml:trace contextRef="#ctx0" brushRef="#br2" timeOffset="236733.6016">16343 5925 2 0,'0'0'26'16,"0"0"2"-16,21 6-2 16,-21-6-8-16,0 0-1 15,0 0-2-15,0 0-1 16,0 0-2-16,0 0-1 16,6 17-2-16,-6-17-2 15,-10 27-2-15,-2-4-1 16,7 15 0-16,-7 1 0 15,6 10-1-15,-1 3 0 0,1 6-1 16,2 1 1-16,4 3-1 16,2-5 0-16,2-3-2 15,3-10 0-15,3-8 0 16,-2-5-1-16,3-8 1 16,-11-23-1-16,25 23 0 15,-25-23 1-15,29 0-1 16,-11-6 0-16,-18 6 0 15,31-30 0-15,-16 5 0 16,2-4 0-16,1-8 1 16,-1 1 0-16,0 0-1 15,1 5 2-15,-3 6-1 16,-1 6 0-16,-14 19 1 0,23-14 1 16,-23 14-1-16,15 23 1 15,-5 0 0-15,-2 2 0 16,1 6 0-16,-1-2-1 15,0 3 1-15,-1-5-2 16,1-4 1-16,0-5-1 16,-8-18 0-16,17 11 0 15,-17-11 0-15,27-25 1 16,-9 2-2-16,5-4 1 16,-2-3 0-16,4-1-1 15,-2 2 1-15,-2 4 0 16,-1 6 0-16,-20 19 1 15,25-15-1-15,-25 15 2 0,17 23 0 16,-9-4 0-16,-2 10-1 16,-1 3 1-16,3 3-1 15,-2-3-1 1,0-3 0-16,1-6-2 0,-3-6-3 16,8 5-4-16,-12-22-31 15,0 0-1-15,0 0 0 16,4-18 0-16</inkml:trace>
  <inkml:trace contextRef="#ctx0" brushRef="#br2" timeOffset="238359.2983">17432 5685 67 0,'0'0'37'0,"0"0"0"15,0 0-11-15,0 0-15 16,0 0-1-16,-2 25-2 15,4 11-2-15,-11-1-1 16,5 15-1-16,-6 11 1 16,3 14-1-16,-5 4-1 15,2 7-1-15,3 0 1 0,1 1-1 16,-2 1 0 0,6 2-1-16,0-7 0 15,4-3 0-15,2-7 0 16,2-6 0-16,0-11 0 0,1-8 0 15,-1-10 0-15,2-11 0 16,-4-10-1-16,-4-17 0 16,5 17 1-16,-5-17-1 15,0 0 0-15,0 0 0 16,0 0-2-16,0 0 0 16,-3-17-4-16,-7-4-6 15,10 21-29-15,0-34-1 0,-4 12 0 16,-2-6 0-16</inkml:trace>
  <inkml:trace contextRef="#ctx0" brushRef="#br2" timeOffset="239218.7056">17972 5697 6 0,'2'-20'32'15,"-2"20"2"-15,22-17 1 16,-22 17-13-16,29-7-2 16,-29 7-4-16,0 0-3 15,0 0-3-15,-6 28-2 16,6-28-2-16,-14 44-1 16,5-17-2-16,3 10 0 15,0-1-1-15,4 4 0 16,0-1-1-16,6-3 0 15,4-5 0-15,5-6 0 16,7-8 0-16,7-7-1 16,3-8 1-16,5-10-2 0,0-5 1 15,0-10-2-15,-3-4-1 16,-10-14-4-16,5 13-4 16,-29-22-26-1,6-2-3-15,-8-8 0 0,-4 1 0 16</inkml:trace>
  <inkml:trace contextRef="#ctx0" brushRef="#br2" timeOffset="239374.9592">18094 5313 74 0,'0'0'39'16,"-19"6"-1"-16,19-6-1 16,7 25-29-16,-7-25-5 15,0 0-10-15,16 21-29 0,-16-21-1 16,8 30-2-16,-6-5 1 15</inkml:trace>
  <inkml:trace contextRef="#ctx0" brushRef="#br2" timeOffset="239759.7206">17639 6276 80 0,'0'0'39'0,"25"8"0"16,0 9-8-16,-8-31-21 15,35 14 0-15,-9-13-3 16,20 9-3-16,-3-5-2 16,4-1-2-16,-2 4-2 15,-12-5-3-15,10 20-10 16,-24-11-24-16,-11 0-2 15,-25 2 2-15,18 6-1 16</inkml:trace>
  <inkml:trace contextRef="#ctx0" brushRef="#br2" timeOffset="240391.2377">17722 6709 39 0,'0'0'36'0,"0"0"2"15,0 0-1-15,23 4-16 16,-23-4-6-16,0 0-3 15,-19 25-4-15,19 12-2 16,-10-7-2-16,8 13 0 16,-4 4-2-16,6 1-1 15,0-2 0-15,8-5 0 16,0-3-1-16,7-11 0 0,2-8-1 16,3-9 0-16,5-8-1 15,-2-10 0-15,8-4-3 16,-10-16-2-16,16 14-8 15,-20-20-24-15,-2-10 0 16,-5-2-1-16,-6-8 2 16</inkml:trace>
  <inkml:trace contextRef="#ctx0" brushRef="#br2" timeOffset="240547.4924">17830 6449 73 0,'0'0'36'0,"-18"0"-2"16,18 0-7-16,20 17-56 16,-20-17-4-16,0 0-1 15,0 0-1-15</inkml:trace>
  <inkml:trace contextRef="#ctx0" brushRef="#br2" timeOffset="241422.6334">17980 7037 57 0,'0'0'37'15,"14"18"2"-15,-14-18-8 16,23 44-11-16,-23-44-8 0,8 48-3 16,-8-21-4-16,7 7-1 15,-3-7-2-15,2 2 0 16,-2-8-1-16,0-4 0 15,-4-17-1-15,0 0 0 16,0 0 0-16,0 0-1 16,13-32 0-16,-9 7-1 15,4-2 1-15,-1-6-1 16,3 2 1-16,0 1-1 16,1 1 2-16,3 8 0 15,-1 4 1-15,-13 17 0 16,27-20 1-16,-27 20 0 15,27 12 0-15,-13 5 1 0,-5 4-1 16,3 8 1-16,-4-4-2 16,1 10 1-16,-5-3-1 15,2-3 0-15,-6-6 0 16,-2-2-1-16,2-21 0 16,-10 17 0-16,10-17 0 15,0 0-1-15,-21-11 0 16,21 11 0-16,-7-31 0 0,7 8 0 15,1 0 1 1,5 2-1-16,4-2 1 16,3 2 0-16,-13 21 0 15,33-33 1-15,-14 24-1 16,3 1 0-16,-1 4 1 0,0 8 0 16,0 2 0-16,-3 7 0 15,-18-13-1-15,31 35 1 16,-22-12-1-16,-1 2-1 15,-4 1 0-15,-4-4-1 16,4 1-4-16,-4-23-6 16,0 0-27-16,0 0-2 15,0 0 0-15,-22-20 1 16</inkml:trace>
  <inkml:trace contextRef="#ctx0" brushRef="#br2" timeOffset="241922.8255">18401 7082 74 0,'0'0'37'0,"31"-14"1"15,-10 3-7-15,13 13-19 0,-16-12-2 16,17 18-3-16,-12-6-1 16,9 7-1-16,-6 3-1 15,1 5-1-15,-8 0 0 16,0 14-1-16,-3-2-1 15,-3 1 1-15,-3-3-1 16,-1-2 0-16,-3-6-1 16,0-1 0-16,-6-18 0 15,0 19-1-15,0-19 1 16,0 0-1-16,-17 0 1 16,17 0-1-16,-29-16 0 15,11 1 0-15,-1 5 0 16,0 5 1-16,-6-5-1 0,3 4 1 15,-1 4 0-15,2 6 0 16,2 6 0 0,-2 5 2-16,1-1-2 0,20-14 1 15,-23 26 0-15,23-26-1 16,-8 27 1-16,8-27-1 16,12 20 0-16,-12-20 0 15,33 15 0-15,-12-13 1 16,4 0-2-16,0-6 1 0,2 0-2 15,-6-6-1-15,8 10-3 16,-19-25-9-16,13 18-26 16,-23 7-1-1,16-23 1-15,-15 6-1 0</inkml:trace>
  <inkml:trace contextRef="#ctx0" brushRef="#br2" timeOffset="242172.8181">18713 7093 86 0,'0'0'39'0,"0"0"1"16,23 13-12-16,0 5-17 16,-23-18-4-16,37 17-1 15,-18-9-3 1,10 5 0-16,-2-1-2 0,2 5-1 15,-2 0 0-15,-2-5-2 16,2 3-2-16,-27-15-5 16,49 6-21-16,-49-6-11 15,21-16 2-15,-17-3-2 16</inkml:trace>
  <inkml:trace contextRef="#ctx0" brushRef="#br2" timeOffset="242329.0679">18989 7059 79 0,'-37'7'39'15,"16"10"3"-15,-6 12-1 16,14 15-27 0,-22-11-7-16,14 9-4 15,-2-2-2-15,-1-11-7 16,24 8-32-16,-11-18-4 0,11-19 1 16,0 0-1-16</inkml:trace>
  <inkml:trace contextRef="#ctx0" brushRef="#br2" timeOffset="242969.7141">19259 5760 61 0,'0'0'40'15,"0"0"0"-15,15-19 1 16,-15 19-27-16,0 0-2 16,20 17-3-16,-20-17-2 15,7 48-2-15,-3-10-2 16,4 20 1-16,-4 9-1 15,4 15-1-15,-5 11 0 16,3 6 0-16,0 5 0 16,2-2-1-16,-1-1 1 15,-1-7-1-15,4-9-1 16,-2-13 1-16,-3-10-1 16,1-10 2-16,-2-14-1 15,-2-5-1-15,-4-10 0 0,2-6 0 16,0-17 0-16,-2 17 0 15,2-17 0-15,0 0 0 16,0 0 0-16,0 0 0 16,0 0 0-16,0 0-1 15,0 0-3-15,-2-23-3 16,2 23-15-16,0 0-22 16,10-27-1-16,-12 4 1 15,6-2 0-15</inkml:trace>
  <inkml:trace contextRef="#ctx0" brushRef="#br2" timeOffset="243529.9392">19915 6381 76 0,'0'0'40'0,"0"0"0"15,4 27-5-15,-4-27-23 16,0 0-5 0,25-11-1-16,-2 11-3 15,0-4-1-15,4 0-3 0,2 6-1 16,-6-12-4-16,12 22-5 15,-35-12-28-15,0 0-1 32,0 0 0-32,0 0 0 0</inkml:trace>
  <inkml:trace contextRef="#ctx0" brushRef="#br2" timeOffset="243707.0034">19809 6575 88 0,'0'17'39'0,"0"-17"0"0,31 4-10 15,7 6-20-15,-9-20-3 16,14 10-3-16,-9-2-1 0,3-3-3 16,0 8-5-16,-37-3-21 15,36-19-13-15,-36 19 1 16,18-7 0 0</inkml:trace>
  <inkml:trace contextRef="#ctx0" brushRef="#br2" timeOffset="244516.9896">20787 6320 71 0,'0'0'38'16,"0"0"2"-16,0 0-10 15,0 0-17-15,34 12-3 16,-16-18-4-16,18 8-1 16,1-6-2-16,5 0-3 15,1 2-1-15,-3-9-5 16,9 16-11-16,-7-14-22 15,-13-7-2-15,-6 3 1 16,-7-4-1-16</inkml:trace>
  <inkml:trace contextRef="#ctx0" brushRef="#br2" timeOffset="245157.6285">21820 5629 50 0,'22'-7'38'0,"-22"7"1"16,0 0 0-16,23 17-20 15,-23-17-6-15,9 23-4 16,-12-4-2-16,10 12-2 16,-9 3 0-16,4 11-1 15,-6 1-2-15,-1 2 0 16,-5 0 0-16,-2 1 0 16,5-4-2-16,1-3 1 15,2-8-1-15,4-3 0 16,6-6 1-16,5-4-1 15,-11-21 0-15,39 23-1 0,-16-21 1 16,6 0 0-16,4-4-1 16,4-6 0-16,3-1-1 15,-7-1 1-15,5 2-3 16,1-3 1 93,-4 3-2-109,-8-11-4 0,6 21-14 0,-16-19-19 0,-13-2 1 0,-4-3-1 0,-8-3 3 0</inkml:trace>
  <inkml:trace contextRef="#ctx0" brushRef="#br2" timeOffset="245329.4911">21832 5934 75 0,'0'0'41'15,"0"0"0"-15,0 0 1 16,0 0-32-16,52-1-4 15,-17-3-3-15,9 2-2 16,6-2-3-16,-5-8-7 16,18 14-30-16,-22-4-2 15,-8 1 1-15,-10 2-2 16</inkml:trace>
  <inkml:trace contextRef="#ctx0" brushRef="#br2" timeOffset="245656.4444">21512 6642 71 0,'0'0'37'0,"42"8"0"15,-5-12-1-15,7-4-34 16,22-1 0-16,3 3-5 0,-7-21-10 15,2 12-22-15,1 1-1 16,-15 1-1 0,-5 5 0-16</inkml:trace>
  <inkml:trace contextRef="#ctx0" brushRef="#br2" timeOffset="246281.6541">21628 7103 37 0,'0'0'33'16,"0"0"0"-16,-18-8 2 15,1-9-24-15,17 17-1 16,6-18 0-16,-6 18-2 16,9-19 0-16,-9 19-2 15,18-13-1-15,-1 9-1 16,-17 4-1-16,37-21-1 15,-16 13-1-15,6 4 1 16,-2-1 0-16,4 5 0 16,-2 0 0-16,4 5 0 15,-4 1 0-15,4 6 0 0,-1-5-1 16,3-1 0-16,2-4 0 16,2-6 0-16,-3-5-1 15,-3-3-1 1,-2-1 0-16,-6-7-1 0,-3 3-2 15,-15-12-6-15,17 6-30 16,-24 4-2-16,2 19 2 16,-18-27-1-16</inkml:trace>
  <inkml:trace contextRef="#ctx0" brushRef="#br2" timeOffset="246595.2982">21984 7032 80 0,'0'21'40'0,"4"4"2"16,2 3-3-16,9 13-30 15,-11-7-3-15,8 12-2 16,-6-2-1-16,1 6-2 16,-5-4 1-16,-2 2-2 15,-5-5 2-15,-7-9-2 16,-7-7 2-16,-3-2-1 15,-6-8 0-15,-5-3 0 16,-4-7-1-16,2-5 1 16,1-4-2-16,1-7-1 0,6-1-1 15,-2-11-4-15,29 21-8 16,-25-25-26-16,25 25-2 16,-16-31 1-16,16 31-1 15</inkml:trace>
  <inkml:trace contextRef="#ctx0" brushRef="#br2" timeOffset="247079.6979">22243 7436 61 0,'0'0'40'0,"0"0"1"0,17 8-1 0,-17-8-25 0,0 0-6 16,-9 19-2-16,9 2-2 15,-12 2-1-15,6 10-1 16,-3-4-1-16,-1 1 0 16,0 3 0-16,5-2-1 0,1-6 0 15,2 0 0-15,4-8-1 16,-2-17 1 0,13 21-1-16,-13-21 1 15,33 10-1-15,-6-9 1 0,0-2 0 16,10 2-1-16,3 1 1 15,3 0-1-15,1 2 1 16,-2 2-1-16,1 2 0 16,-7-3-1-16,-1 3-2 15,-10-16-3-15,8 28-20 16,-33-20-18-16,0 0 0 16,6-23 0-16,-6 23 0 15</inkml:trace>
  <inkml:trace contextRef="#ctx0" brushRef="#br2" timeOffset="256545.5976">15768 8967 30 0,'0'0'35'0,"11"-19"0"16,-11 19-3-16,24-6-11 16,-30-13-3-16,6 19-5 15,0 0-3-15,23 10-3 16,-23-10-3-16,-2 40 0 16,-6-4-2-16,3 10 0 15,-5 4 0-15,4 10-1 16,-2 3 0-16,6 0 0 15,4-3 0-15,12-5-1 16,3-9 1-16,10-11 0 16,4-4 0-16,4-8 0 15,3-12-1-15,3-5 1 16,-4-8-1-16,-5-6 1 0,-3-5-2 16,-4-10-2-16,-3 0-1 15,-15-19-6-15,13 15-28 94,-24-2-2-94,-10 4 0 0,-1 0 0 0</inkml:trace>
  <inkml:trace contextRef="#ctx0" brushRef="#br2" timeOffset="257499.0674">15845 8576 36 0,'21'-14'35'16,"-21"14"1"-16,0 0-5 16,0 0-9-16,0 0-7 15,0 0-4-15,0 0-4 16,8 18-3-16,-8-18-1 16,-15 21-1-16,15-21 0 15,-14 32-1-15,8-12 0 16,8-3-1-16,-2-17 0 15,18 21 1-15,-18-21-1 16,36-15 1-16,-17-12-1 16,1-2 2-16,-11-4 0 15,-1 5 1-15,-12-3-1 0,-2 10 1 16,-5 2-2-16,11 19 0 16,-27-14-1-16,10 18-4 15,15 23-19-15,2-27-17 16,-16 31-1-16,8-10 0 15,-1-2 0-15</inkml:trace>
  <inkml:trace contextRef="#ctx0" brushRef="#br2" timeOffset="258281.2592">15494 9947 49 0,'0'0'36'16,"0"0"0"-16,-17 6-7 15,17-6-11-15,0 0-5 16,0 0-3-16,0 0-3 16,42 12 0-16,-15-16-2 0,21 6 0 15,6-8-1-15,16 0 0 16,5-5-2-16,4 3 0 16,-4 2 0-16,-5 0-2 15,-11 5 0-15,-10-3 0 16,-15 8-1-16,-10-1-1 15,-24-3-1-15,0 0-5 16,27 18-26-16,-27-18-7 16,0 0-1-16,-20-2 2 15</inkml:trace>
  <inkml:trace contextRef="#ctx0" brushRef="#br2" timeOffset="260452.3082">15280 10571 20 0,'0'-18'32'16,"17"13"0"-16,-17 5-1 16,6-37-13-16,-6 37-2 15,0 0-3-15,17-2-3 16,-17 2-2-16,-15 33-1 0,0 0-1 16,11 22 0-16,-10-9-2 15,12 14-2-15,0-7 1 16,8-3-1-1,6-8 0-15,7-5-2 0,0-14 1 16,8-10-2-16,2-11 2 16,2-9-1-16,4-7-5 15,-10-17-2-15,17 14-19 16,-19-21-12-16,-3-6-2 16,-11-8 1-16,-7-4 0 15</inkml:trace>
  <inkml:trace contextRef="#ctx0" brushRef="#br2" timeOffset="260608.5568">15405 10174 65 0,'0'0'37'0,"-19"-12"0"0,19 12-1 16,-23 12-31-16,23-12-21 15,-18 15-18-15,24 6-1 16,-6-21-1-1,12 37-1-15</inkml:trace>
  <inkml:trace contextRef="#ctx0" brushRef="#br2" timeOffset="261467.9819">15716 10782 64 0,'0'0'37'15,"21"-6"2"-15,-21 6-1 16,27 27-26-16,-27-27-3 0,6 42-4 16,-10-15 1-16,6 7-3 15,-4-1 0-15,2 5-1 16,-4-13-1-16,4-7-1 15,0-18 1-15,0 0-2 16,0 0 0-16,0 0 0 16,0 0-2-16,16-47 3 15,-5 21-2-15,-1-7 1 16,5 0-1-16,1-1 2 16,1 5-2-16,0 4 2 78,1 6 0-78,-1 6 1 0,0 9 0 0,1 8-1 0,-18-4 1 0,27 30 1 0,-20-7 0 0,1 6-1 0,-4 2 1 0,-4-1-1 0,-4 1 0 15,2-4 0 1,-4-6 0-16,6-21-1 0,-13 21 0 16,13-21 0-16,0 0 0 15,-12-19 0-15,12-2-2 16,2-4 2-16,2-2-1 15,4-4 1-15,2 3-2 16,3-1 2-16,4 2 0 94,7 8 0-94,-1 5 0 0,4 7 0 0,-2 5 0 0,2 4 1 0,-2 9-1 0,0 5 1 0,-10 5-1 0,-1 6 0 0,-5 1 1 0,-3 1-2 0,-2 2 2 0,-2-6-3 15,0-2 0-15,-2-23-3 16,10 34-6-16,-10-34-27 16,0 0-2 62,0 0 1-78,0-21 0 0</inkml:trace>
  <inkml:trace contextRef="#ctx0" brushRef="#br2" timeOffset="261906.4813">16229 10766 59 0,'21'-15'36'0,"2"0"3"15,2-14-8-15,18 33-14 0,-18-22-4 16,25 22-3-16,-13-6-2 16,11 16-2-16,-8-7-1 15,5 13-2-15,-9 1 0 16,-1 6-1-16,-12 5 1 15,-7 5-3-15,-11-1 2 16,-1-3-2 0,-6-1 1-16,0-9 0 0,2-23 0 15,-11 25-1-15,11-25 0 16,0 0 0-16,-16-17-2 16,7 0 2-16,1-4-2 15,-5-4 1-15,-1 0-2 16,-5 0 2-16,1 2-1 0,-7 4 1 15,-4 7 0-15,-1 8 0 16,-7 8 1-16,0 10-1 16,-1 3 1-16,1 6 0 15,6 2 2-15,6 2-2 16,10-2 2-16,11 1-2 16,8-6 2-16,13-5-1 15,10-7 0-15,12-6-1 16,5-6-1-16,2-8-1 0,8-1-3 15,-9-16-1-15,14 17-9 16,-26-16-25-16,4 1-2 16,-14-4 1-1,-6-5 1-15</inkml:trace>
  <inkml:trace contextRef="#ctx0" brushRef="#br2" timeOffset="262109.6127">16780 10601 63 0,'0'0'39'15,"27"21"1"-15,-11 1-1 16,11 20-24-16,-16-17-6 16,18 19-2-16,-5-8-3 15,8-1-1-15,-3-6-2 0,2-10-1 16,0-6-3 0,-2-17-3-16,6 4-4 15,-24-28-13-15,7 6-15 16,-7-6-3-16,-5-5 1 0,-4-5 2 15</inkml:trace>
  <inkml:trace contextRef="#ctx0" brushRef="#br2" timeOffset="262265.8757">17060 10607 61 0,'-21'17'36'0,"-4"12"3"16,-2 8 0-16,15 20-25 16,-28-18-4-16,13 18-3 15,-10-11-2-15,8 2-3 0,6-6-3 16,-12-26-19-16,16 3-19 15,19-19 0 1,-23 9-1-16,23-9 0 16</inkml:trace>
  <inkml:trace contextRef="#ctx0" brushRef="#br2" timeOffset="263062.7919">17602 9642 56 0,'0'0'37'0,"0"0"2"16,0 0-1-16,37 12-21 15,-20-24-9-15,24 12-2 16,-1-4-3-16,12 1-2 94,4 3-2-94,-2-10-6 0,18 12-19 0,-24-2-13 0,-12-4 1 0,-10 6-1 0</inkml:trace>
  <inkml:trace contextRef="#ctx0" brushRef="#br2" timeOffset="263234.6521">17614 9920 68 0,'0'0'38'0,"0"0"1"16,38 0-1-16,-11-17-30 16,23 6-4-16,1-3-3 15,-3-9-8-15,17 8-29 16,-13 3-1-16,-5-1-2 16,-3 1 1-16</inkml:trace>
  <inkml:trace contextRef="#ctx0" brushRef="#br2" timeOffset="263639.1788">18524 9838 47 0,'31'15'37'15,"-12"-5"2"-15,2-8-1 16,5-14-17-16,10 14-11 0,-15-17-3 16,22 11-1-1,-6-15-4-15,5-2 1 16,0-6-2-16,-1-4 1 16,-6 1-2-16,-8 5 1 0,-12-4-1 15,-17 4 0-15,-13 4 0 16,-18 9 0-16,-11 8 0 15,-14 12 0-15,-6 7 2 16,-3 18-1-16,1 7 2 16,12 10-1-16,10 4 1 15,17 5 0-15,11-1 0 16,28-4-1-16,7-5 0 16,20-8-1-16,9-11-1 15,10-8-1-15,3-7-3 16,-1-19-3-16,15 2-33 15,-28-7-2-15,-9-5-1 16,-9-7 0-16</inkml:trace>
  <inkml:trace contextRef="#ctx0" brushRef="#br2" timeOffset="264703.6839">19012 9176 19 0,'0'0'36'0,"-19"12"0"16,19-12 0-16,0 0-12 15,0 0-6 1,0 0-5-16,0 0-4 15,17-2-2-15,6 4-3 0,2-6-1 16,16 2 0-16,-1-4-2 16,5-3-2-16,3 3-1 15,-9-10-5-15,13 20-16 16,-21-9-16-16,-8-1-1 16,-23 6 0-16,17-12 1 15</inkml:trace>
  <inkml:trace contextRef="#ctx0" brushRef="#br2" timeOffset="265125.5378">19743 8758 42 0,'19'-11'37'15,"-1"5"2"-15,-18 6-1 16,0 0-17-16,0 0-8 16,2 19-5-16,-2 10-2 15,-12-1-3-15,6 11 0 16,-3 3-1-16,5 6 0 15,4-4-1-15,8 2 1 0,1-9-2 16,7-3 1-16,-1-9 0 16,6-4-1-16,4-9 0 15,4-8 0-15,6-6-1 16,-2-8 0-16,3-2-1 16,-5-12-2-16,4 6-1 15,-20-20-12-15,1 9-24 16,-12-3 1-16,-12 1 0 15,-9-2 1-15</inkml:trace>
  <inkml:trace contextRef="#ctx0" brushRef="#br2" timeOffset="265281.7951">19679 8869 64 0,'20'8'36'0,"7"-14"0"16,13-9-7-16,10 13-23 15,-1 0-10-15,1 4-29 16,-6-10-2-16,8 10-1 16,-11-8-1-16</inkml:trace>
  <inkml:trace contextRef="#ctx0" brushRef="#br2" timeOffset="265543.1715">20492 8777 71 0,'0'0'41'0,"15"37"0"15,-27-14 1-15,5 17-32 0,-38 0-2 16,1 14-2-16,-18 5-3 16,2 5 0-16,1-5-2 15,5-1 0-15,9-3-2 16,9-12 0-16,16-7-2 15,11-15-2-15,22 0-7 16,-13-21-29-16,23-13-1 16,0-5 0-16,4-8 1 15</inkml:trace>
  <inkml:trace contextRef="#ctx0" brushRef="#br2" timeOffset="265998.8991">20573 9170 58 0,'-26'6'34'16,"26"-6"0"-16,0 0-10 15,0 0-17-15,6-17-4 0,4-4-2 16,-10 21 0 0,25-35 1-16,-8 26 0 0,-17 9 1 15,33-21 1 1,-33 21 0-16,39-8 0 0,-39 8 1 15,42 6-1-15,-21-2 0 16,8 9 0-16,-4-5-1 16,8 5-1-16,0-7 0 15,4 1 0-15,-3-3-1 16,-1-2-1-16,0-2-1 16,-8-11-3-16,0 9-3 15,-23-25-10-15,-2 27-22 16,-8-21-1-16,-13 9 0 0,-6 5 1 15</inkml:trace>
  <inkml:trace contextRef="#ctx0" brushRef="#br2" timeOffset="266248.9228">20781 9103 51 0,'-14'25'40'16,"14"-25"0"-16,0 37 0 15,0-37-21-15,10 40-7 16,-4-21-5-16,13 14-2 15,-5-3-2-15,3 5-2 16,-2-4 1-16,-3-3-1 16,-8 3-1-16,-8-4 1 15,-8 0-1-15,-5-4 0 0,-6-8 0 16,-2-1 0 0,-4-5-2-16,0-9-1 15,8-4-2-15,-8-19-6 16,29 23-28-16,-14-38-3 0,7 15 1 15,7-2 0-15</inkml:trace>
  <inkml:trace contextRef="#ctx0" brushRef="#br2" timeOffset="266952.0582">21055 9355 40 0,'0'0'40'16,"0"0"1"-16,17 5 0 15,-17-5-14-15,0 0-14 16,8 20-5-16,-8-20-2 15,2 24-2-15,-2-8 0 16,2 5-2-16,-4 2-1 16,2 4 1-16,-4 2-1 0,0-3 1 15,-2-3-1-15,4-3 0 16,-2-3-1-16,4-17 1 16,6 25-1-16,-6-25 1 93,20 9 0-93,-20-9 0 0,30 8-1 0,-10-6 0 0,3-2 1 0,2 0 0 0,2 0-1 0,2-2-1 0,0-2 1 0,0-2-2 0,-2 5-3 0,-27 1-3 16,50-22-34-16,-50 22-2 16,0 0 1-16,0 0-1 15</inkml:trace>
  <inkml:trace contextRef="#ctx0" brushRef="#br2" timeOffset="268921.437">15727 12495 36 0,'0'0'33'16,"16"-29"0"-1,-12 6-9-15,-4 23-6 0,7-25-3 16,-7 25-3-16,0 0-3 15,22-8-1-15,-22 8-1 16,2 17-2-16,-6 10-1 16,4 19-1-16,-8 6-1 15,4 13 1-15,0 8-2 16,4 8 1-16,0 1-2 16,12-7 1-16,3-10-1 0,10-15 0 15,10-19 0-15,6-16-1 16,5-13 0-16,-2-19-1 15,2-10-2 1,-11-15 0-16,0 0-3 16,-29-27-20-16,-2 5-12 0,-12-7 1 15,-13-3-1-15,-8-3 1 16</inkml:trace>
  <inkml:trace contextRef="#ctx0" brushRef="#br2" timeOffset="269077.686">15754 12019 79 0,'0'0'35'16,"0"0"1"-16,0 0-15 15,0 0-21-15,24 4-25 16,-24-4-10 0,17 25 1-16,-6-8-2 0</inkml:trace>
  <inkml:trace contextRef="#ctx0" brushRef="#br2" timeOffset="269437.08">16464 12479 55 0,'0'0'36'0,"4"18"1"16,-4-18-1-16,46 13-25 15,-46-13-4-15,45-6-3 16,-18 4-1-16,5 2-3 16,5 4-4-16,-18-17-15 15,3 9-17-15,-3 6 0 16,-19-2-1-16,0 0 1 16</inkml:trace>
  <inkml:trace contextRef="#ctx0" brushRef="#br2" timeOffset="269602.743">16443 12667 60 0,'0'0'36'15,"27"12"0"-15,2-12 0 16,9-8-29-16,3 0-9 16,5 6-31-16,-9-9-1 15,7 9 0-15,-11-13-2 16</inkml:trace>
  <inkml:trace contextRef="#ctx0" brushRef="#br2" timeOffset="270125.7273">17425 12460 61 0,'0'0'35'0,"0"0"2"15,11 25-9-15,-11-25-16 16,-13 54-2-16,-1-20-2 15,14 16-2-15,-9-6-1 0,11 12-1 16,1-6-1-16,11-2-1 16,3-14 0-16,10-9-1 15,6-9-1-15,2-11-1 16,5-7 0-16,-3-13-1 16,2-6-1-16,-16-19-5 15,11 15-15-15,-22-19-16 16,-10-10 0-16,-10-6 0 15,-9-7 1-15</inkml:trace>
  <inkml:trace contextRef="#ctx0" brushRef="#br2" timeOffset="270250.7297">17402 12117 53 0,'0'0'35'16,"-20"2"1"-16,20-2-2 15,20 11-25-15,-20-11-11 16,36 29-31-16,-16-16 1 15,8 16-3-15,-10-10 0 16</inkml:trace>
  <inkml:trace contextRef="#ctx0" brushRef="#br2" timeOffset="271094.5119">17776 12809 69 0,'0'0'38'16,"21"0"0"-16,-21 0-6 93,0 0-22-93,19 31-2 0,-21-12-2 0,10 12-2 0,-8-6-1 0,4 2-1 0,-4-4-1 0,0 0 0 0,0-23-1 0,-2 21-1 0,2-21 1 0,0 0-1 0,15-33 0 16,-9 4 0-16,4 2 0 16,1-1 0-16,5-3 1 15,1 6-1-15,2 2 1 16,3 6 0-16,1 7 0 16,4 14 0-16,-2 0 1 15,4 5-1-15,-6 3 2 16,0 7-1-16,-7 2 1 15,-5 6-1-15,-5-2 0 0,-8 2 1 16,-6-6-1 0,-3 0 0-16,-5-4-1 15,16-17-1-15,-29 14 1 16,29-14 0-16,-21-12-1 0,17-5 0 16,4-4-1-16,4-6 1 15,8-4 0-15,1 1 1 16,7-1-1-16,1 6 1 15,4 0 0-15,2 6 0 16,2 2 1-16,2 7 0 16,-1 6 0-16,1 8 1 15,-2 4-1-15,2 1 1 0,-6 3 0 16,0 7-1 0,-7 4 0-16,-5 6 0 15,-5-4 0-15,-4-2-1 16,-4 0 1-16,-4-6-1 0,-2 0-1 15,6-17 0-15,-15 25 0 16,15-25-1-16,0 0 0 16,-22-17-1-16,22 17-1 15,-15-23-1-15,15 23-2 16,-14-29-9-16,14 29-22 16,4-23-1-16,-4 23 1 15,-4-19-1-15</inkml:trace>
  <inkml:trace contextRef="#ctx0" brushRef="#br2" timeOffset="271699.3437">18455 12819 69 0,'0'0'37'16,"0"0"0"-16,0 0-11 15,19-6-16-15,10 2-4 16,-10-2 0-16,14 6-1 0,0-1-1 15,7 4 0-15,-3-5 0 16,2 14-1-16,-5-1 0 16,-5 14 0-16,-6-4-1 15,-5 6 0-15,-9 4-1 16,-5 4 0-16,-8-3 0 16,0-5-1-16,-3-4 0 15,7-23 0-15,-18 25 0 16,18-25 0-16,0 0 0 15,-21-13-1-15,21 13 0 16,-17-33 1-16,5 12-1 16,-5 4 0-16,-6-1 0 15,-6 11 1-15,-2 7 0 0,-2 5 0 16,2 3 1 0,4 5-1-16,4 7 1 15,6-1-1-15,9 2 1 16,10-4-1-16,-2-17 1 0,31 19-2 15,-8-9 0-15,6-12 0 16,2-2-1-16,0-11-2 16,7 5-1-16,-15-18-6 15,22 18-17-15,-26-19-12 16,0-3 0-16,-1-3 0 16</inkml:trace>
  <inkml:trace contextRef="#ctx0" brushRef="#br2" timeOffset="271891.5214">18856 12794 62 0,'0'0'38'16,"23"13"1"-16,-8 12-1 16,-15-25-24-16,39 44-7 15,-12-15-2-15,12 6-1 0,1-9-1 16,8 1-1-16,-3-13-1 16,-3-3-1-1,-1-5-1-15,-9-10-3 16,5 0-3-16,-25-28-16 0,1 11-16 15,-3-8-1-15,-6 0 0 16,-2-9 1-16</inkml:trace>
  <inkml:trace contextRef="#ctx0" brushRef="#br2" timeOffset="272032.1346">19273 12754 67 0,'-22'17'39'0,"-1"10"1"15,-4 11 0-15,-15-9-29 16,15 19-4-16,-12-8-3 0,8 2-2 15,0 0-3-15,-1-17-6 16,24-4-31-16,-13-7-2 16,21-14 1-16,-23 2-1 15</inkml:trace>
  <inkml:trace contextRef="#ctx0" brushRef="#br2" timeOffset="272829.2699">19606 12556 6 0,'0'0'32'0,"-23"13"1"16,23-13 0-16,0 0-11 15,-17 12-4-15,21 7-3 16,-4-19-3-16,-6 21-2 16,6-21-4-16,6 21-1 0,-6-21-2 15,32 14 0-15,-9-18-1 16,12 0-1-16,4-9 1 16,3-7-1-16,-1-1 0 15,-1-4 1-15,-1 0-1 16,-3-1-1-16,-7-3 1 15,-9 0-1-15,-9 6 0 16,-9 4 0-16,-2 19 0 16,-29-19 0-16,-5 19 0 15,-11 13 1-15,-5 16-1 16,-2 9 1-16,0 4-1 16,7 10 1-16,11 0 0 15,13 0 0-15,17 0 0 0,13-3 0 16,13-10-1-16,14-1 1 15,7-11-1-15,3-8 0 16,0-3 0 0,1-9-1-16,-1-5-1 0,-8-15-3 15,9 9-3-15,-28-19-30 16,10 6-2-16,-6-10-1 16,0-4 0-16</inkml:trace>
  <inkml:trace contextRef="#ctx0" brushRef="#br2" timeOffset="273235.552">20046 11959 42 0,'0'0'36'0,"0"0"-1"0,13 29-3 16,-13-29-19-16,37 4-5 15,-16-8-3-15,14 6-3 16,-4 0-3-16,2-8-4 16,7 10-9-16,-9-6-22 15,-10-7 1-15,-21 9-2 16,23-14 2-16</inkml:trace>
  <inkml:trace contextRef="#ctx0" brushRef="#br2" timeOffset="273643.5503">20592 11754 59 0,'21'-6'38'0,"-2"8"0"0,-3 21-7 0,-16-23-19 0,0 0-3 0,0 31-2 16,-2 4-1-16,-14-5-2 15,5 14-1-15,-5-3-1 16,5 1 0-16,-1-2 0 15,6-1-1-15,6-7 0 16,6-7-1-16,6-2 0 0,-12-23 1 16,35 29-1-16,-12-20 1 15,4-5-1-15,0-6-1 16,4 0 1-16,-3-5-1 16,3-3-1-16,-4-3 0 15,2 3-2-15,-9-13-3 16,3 17-5-16,-23-13-29 15,2 0 2-15,-8 0-2 16,-10-6 3-16</inkml:trace>
  <inkml:trace contextRef="#ctx0" brushRef="#br2" timeOffset="273812.654">20515 11940 38 0,'0'0'36'0,"0"0"0"15,29 18 0-15,1-13-23 16,1-14-6-16,21 5-5 0,0 6-7 16,-7-4-26-16,1-6-4 15,4 8-2-15,-9-11 2 16</inkml:trace>
  <inkml:trace contextRef="#ctx0" brushRef="#br2" timeOffset="274077.6712">21365 11781 52 0,'18'13'39'16,"-18"-13"2"-16,5 41-1 16,-3 9-23-16,-36-20-7 0,3 22-3 93,-17 4 1-93,1 9-5 0,-7-4 2 0,6 3-3 0,2-9 0 0,9-1-2 0,4-10 1 0,8-11-2 0,8-5-4 0,17-28 1 0,-12 29-5 0,12-29-20 16,-4-17-13-16,4 17 0 16,24-36 0-16</inkml:trace>
  <inkml:trace contextRef="#ctx0" brushRef="#br2" timeOffset="274562.0722">21385 12215 1 0,'0'0'0'0,"0"0"10"16,-4-18 5-16,4 18-2 15,4-17 0-15,-4 17 2 16,7-21 0-16,-7 21 3 16,18-27-3-16,1 25-2 15,-17-17-4-15,17 17 0 16,-19 2-3-16,25-2 1 16,-25 2-1-16,25 14-1 15,-25-14-1-15,33 21 1 16,-16-14-1-16,12 5-1 15,-4-8-1-15,10 1-1 0,-2-8-1 16,2-3 0-16,1 0-2 16,-11-5-2-16,6 11-5 15,-31 0-27 1,10-20-2-16,-10 20 0 0,-12-19 0 16</inkml:trace>
  <inkml:trace contextRef="#ctx0" brushRef="#br2" timeOffset="274890.2101">21535 12147 52 0,'6'25'37'0,"3"-4"3"0,-1 1-2 16,-25-9-26-16,36 20-3 15,-15-10-4 1,13 13 1-16,-7-9-2 15,5 7-1-15,-9-12 0 0,2 2 0 16,-4-1-1-16,-6-1 0 16,-6-5 0-16,-5 0-1 15,-7-3-1-15,-5-3 1 16,-2-3-1-16,-2-4-1 16,4-4-1-16,-2-10-1 15,10 4-3-15,-6-19-3 16,23 25-13-16,2-23-18 15,-2 2-1-15,3 4 1 0,3-2-1 16</inkml:trace>
  <inkml:trace contextRef="#ctx0" brushRef="#br2" timeOffset="275265.2359">21809 12353 71 0,'23'5'40'0,"-2"1"0"0,-21-6-9 15,39 25-19-15,-39-25-3 0,0 25-2 16,-8-8-2 0,2 10-1-16,-3-8-1 15,1 6-1-15,-2-4 0 16,5-3 0-16,3 1-1 15,2 2 0-15,3-4-1 0,3 0 1 16,2 1 0-16,-8-18 0 16,25 25 0-16,-8-14 0 15,5-3-1-15,-1-2 1 16,0-3-1-16,2-1 0 16,0-2 1-16,0-2-2 15,-1 1 0-15,-5 1 0 16,0 1-4-16,-7-18-8 15,-10 17-30-15,17-17-1 16,-17 17 0-16,14-21 0 16</inkml:trace>
  <inkml:trace contextRef="#ctx0" brushRef="#br3" timeOffset="298859.4127">9598 2612 7 0,'-52'-88'25'16,"-33"4"2"-16,-12 28-14 16,-5 39 0-16,-12 30 0 15,-15 45-5-15,-31 28 1 16,-16 67 1-16,-38 51 0 15,-4 97 0-15,-27 67 2 16,20 98-1-16,3 48-1 0,62 62 0 16,40 3-5-16,82-9-2 15,63-43-1-15,83-61 1 16,65-76-1-16,63-79 1 16,32-91 0-16,36-82-1 15,11-73 2-15,9-63-1 16,2-73 0-16,-6-67 0 15,-23-73-1-15,-25-76 0 16,-35-66-1-16,-44-58-1 16,-37-63 0-16,-51-57-1 15,-53-14 0-15,-66 6-1 16,-50 31 0-16,-42 57 0 16,-32 71-1-16,-40 83-3 0,-19 111-24 15,-36 96-10-15,-16 76-1 16,-4 55-1-16</inkml:trace>
  <inkml:trace contextRef="#ctx0" brushRef="#br3" timeOffset="308030.3508">8087 4770 19 0,'0'0'18'16,"-23"14"1"-16,23-14 0 15,0 0-3-15,-35 1 1 16,35-1-2-16,0 0-1 16,0 0-1-16,0 0-2 15,0 0-1-15,0 0-3 16,0 0-1-16,10-19-1 15,21 14-2-15,9-11 0 16,16 1 0-16,14-8-1 16,17-2-1-16,9-2 1 15,8 0-1-15,-2 4-1 16,-1 4 1-16,-14 4-1 16,-10 3 1-16,-16 4-1 15,-10 5-1-15,-17 5 0 16,-16-2-2-16,-18 0-1 0,0 0-1 15,-18 19-3-15,-28-25-6 16,7 27-5-16,-43-17-3 16,2 21 3-16,-39-16 7 15,5 14 6-15,-11-5 4 16,5-1 4-16,16 6 8 16,0-17 6-16,40 19 5 15,0-25-3-15,51 19-3 16,13-19-5-16,17 6-3 15,24-10-1-15,30 8-1 16,8-14-1-16,23-1 0 16,12-9 0-16,17-3-2 15,6-5 0-15,-4 3 0 0,-13 0 0 16,-12 2-1-16,-19 0 0 16,-16 9-1-16,-21 5 0 15,-19 1-1-15,-16 8-1 16,-17 0-1-16,0 0-3 15,-23-10-13-15,23 10-21 16,-23 0-1-16,23 0 0 16,-29-2 0-16</inkml:trace>
  <inkml:trace contextRef="#ctx0" brushRef="#br3" timeOffset="311979.2267">7316 8420 24 0,'0'0'34'0,"0"0"0"0,0 0 2 16,0 0-22-1,0 0-1-15,0 0-2 16,35 39-1-16,-18-24-1 16,16 12-4-16,-4-6 0 0,7 6-3 15,-1-6 0-15,-2-6-5 16,0 6-1-16,-16-34-16 16,-17 13-18-16,31-17 0 15,-24 0 0-15,1-1 0 16</inkml:trace>
  <inkml:trace contextRef="#ctx0" brushRef="#br3" timeOffset="312390.5946">7842 8376 40 0,'0'0'34'0,"-13"-21"2"15,13 21-1 1,0 0-23-16,8 19-2 16,7 14-2-16,-13-4 0 0,15 21-3 15,-11 0 0-15,10 13-1 16,-7-4-1-16,3 5-1 16,-3-11-1-16,-1-9-1 15,-2-11 0-15,-2-14-3 16,-4-19-2-16,0 0-16 15,15-17-17-15,-5-10 1 16,-1-9-1-16,5-16 0 0</inkml:trace>
  <inkml:trace contextRef="#ctx0" brushRef="#br3" timeOffset="312749.9968">8232 8319 53 0,'0'0'35'0,"-8"38"1"15,-11-1 0-15,-16-5-27 16,12 18-2-16,-14-10 0 16,9 4-3-16,-9-11 1 15,14-2-3-15,0-8 0 16,23-23-1-16,-18 19-1 16,18-19 1-16,20-6-1 0,1 2 0 15,2-1 1 1,4 3 0-16,-2-4 1 15,0 8 0-15,0 2 0 16,-2 7 1-16,-23-11-1 0,33 31 0 16,-33-31 0-16,25 32 0 15,-13-12-2-15,-12-20 1 16,19 27-2-16,-19-27-1 16,17 15-2-16,-17-15-4 15,29-2-16-15,-29 2-16 16,25-33 0-16,-11 14 1 15,-1-8-1-15</inkml:trace>
  <inkml:trace contextRef="#ctx0" brushRef="#br3" timeOffset="312937.4961">8442 8570 66 0,'0'0'38'16,"6"31"1"-16,-6-14-1 0,0-17-28 15,0 48-2-15,0-29-2 16,8 4-3-16,-2-8-2 15,-6-15-2-15,23 18-5 16,-19-45-13-16,7 10-21 16,1-16 1-16,-5-3-1 15,-3-10 1-15</inkml:trace>
  <inkml:trace contextRef="#ctx0" brushRef="#br3" timeOffset="313078.1187">8438 8328 57 0,'0'0'32'15,"-17"0"1"-15,17 0-1 16,0 0-31-16,14 25-12 0,3-6-22 16,-17-19 1-16,25 29-1 15,-25-29 0-15</inkml:trace>
  <inkml:trace contextRef="#ctx0" brushRef="#br3" timeOffset="313851.3597">8595 8566 74 0,'2'19'37'15,"1"1"1"-15,1 10-9 16,-4-30-18-16,8 18-5 16,-8-18-1-16,0 0-1 0,0 0-1 15,17 15-1-15,-17-15-1 16,0 0 0-16,0 0 0 15,0-17-1 1,0 17 0-16,0-31 1 0,2 6-2 16,0 2 1-16,4 0-1 15,2 0 1-15,3 4-3 16,7-2 2-16,5 5-1 16,-4 1-1-16,8 11 0 15,-2-4 0-15,4 3 1 16,-2-3 0-16,4 0 1 15,-8 1 0-15,0-1 1 16,-3 0 1-16,-20 8 0 0,30-11 1 16,-30 11 0-1,0 0 0-15,0 0 1 16,2 36 0-16,-17-9 1 16,3 10-1-16,-5-3 0 0,5 4-2 15,1-1 1-15,7-5-1 16,4-3 0-16,0-29 0 15,23 21-2-15,0-28-2 16,8-5-1-16,-2-22-1 16,12-1-3-16,-14-20 0 15,15 3-2-15,-23-19 0 16,8 11 3-16,-15 1 4 0,-3 9 2 16,-7 15 3-16,-7 9 2 15,5 26 3 1,0 0 1-16,-8 25 1 15,0-2-1-15,16 19-2 0,-6-4-2 16,9 16 0-16,1-10-1 16,3 0 0-16,1-8-1 15,5-7-1-15,2-17 0 16,8-14-1-16,4-8 0 16,3-17 0-16,3-7 0 15,3-4 0-15,1 1-1 16,-7 1 0-16,1 15 1 15,-8 11 0-15,-4 12 0 16,-4 11 1-16,-2 12-1 16,-4 15 0-16,1 7 1 15,-3 2-1-15,1-3 0 16,-5-9-4-16,5 3-4 0,-9-13-32 16,-1-8 0-16,-6-19 0 15,0 0-1 1</inkml:trace>
  <inkml:trace contextRef="#ctx0" brushRef="#br3" timeOffset="467218.9986">7775 9794 42 0,'0'0'35'0,"23"-6"1"16,-23 6 0-1,-15-17-22-15,15 17-5 16,-29 13-1-16,9 18-2 15,-18-6-1-15,5 13-2 0,-2-3-1 16,10-1 0-16,8-3-1 16,19-10-1-16,17-19 1 15,23-10-1-15,16-9 0 16,12-8 0-16,7 6 0 16,0 6-1-16,-7 3 3 15,-11 12-1-15,-18 9 1 16,-24 16 0-16,-21 4 0 15,-17 11 1-15,-21-5 0 0,-8-1 0 16,-8-5-1-16,0-3 0 16,2-6-2-16,10-11 0 15,11-1-3 1,10-12-1-16,25 2-3 0,-12-29-10 16,37 6-23-16,-2-8-1 15,10-5 0-15,8-4 2 16</inkml:trace>
  <inkml:trace contextRef="#ctx0" brushRef="#br3" timeOffset="467922.1566">8087 9840 67 0,'0'0'38'15,"29"6"1"-15,-19 15-8 16,-10-21-18-16,-6 40-4 0,-2-21-2 16,16 16-1-16,-4-14-2 15,9 4-1 1,5-10-2-16,11-5 0 15,9-10-1-15,5-12-1 0,7-7 0 16,-4-16 0-16,1-1-1 16,-11-4 1-16,-5 3 0 15,-14 1 0-15,-7 7 1 16,-10 12 1-16,0 17-1 16,-17-4 1-16,1 21 1 15,5 10 0-15,-1 4-1 16,8 5 0-16,2 1 0 15,8-3 0-15,6 1-1 16,3-8 0-16,8-8-1 16,2-10-1-16,6-3-2 15,-4-19-3-15,16 1-4 16,-26-38-13-16,18 4-14 0,-12-11-1 16,-2 1 8-16,-17-17 15 15,13 16 9-15,-15-1 8 16,-13 2 4-16,13 35 17 15,-18 2 13-15,16 19 4 16,-29-6-8-16,29 35-12 16,-23-10-9-16,23 22-3 15,-6-5-2-15,14 12-1 0,5-13-1 16,11 3-1 0,-1-13 0-16,6 0-1 15,2-17 0-15,-1-12-1 16,3-10 1-16,0-13-1 0,-6 1 0 15,2-11 0-15,0 10-1 16,-2-5 1-16,0 16 1 16,0 7-2-16,0 7 2 15,-8 13-1-15,-5 8 1 16,-5 12 0-16,-5-6 1 16,-6 10-1-16,-7-14 0 15,-7 7 1-15,-7-4-1 16,-4-5 0-16,0-6-1 15,-4-7-2-15,2 7-2 16,-5-28-18-16,10 25-21 16,1-7 0-16,4 3-1 15,19-6 0-15</inkml:trace>
  <inkml:trace contextRef="#ctx0" brushRef="#br3" timeOffset="470795.1706">7759 12849 15 0,'0'0'32'15,"18"-13"0"-15,-18 13-6 16,6-17-7-16,-6 17-3 15,0 0-3-15,3 17-2 16,-26-5-2-16,4 22-2 0,-16-1-2 16,4 9-1-16,-9-2-1 15,7-1-1-15,0-9-1 16,10-3 0-16,10-10-1 16,13-17 0-16,0 0 1 15,27-32-2-15,4 7 1 16,5 2-1-16,9 4 1 15,7 1 0-15,0 9 0 16,0 13 0-16,-6 3 0 16,-3 12 1-16,-15 6 0 15,-8 4 0-15,-16-2 1 16,-14 2 0-16,-17-4 1 16,-12 2 0-16,-9-4-1 0,-8 2 1 15,-4-4-1-15,1 0-1 16,3-4-1-16,9-9-1 15,17 1-4 1,6-16-1-16,24 7-8 0,0 0-25 16,18-31-2-16,5 6 0 15,8-2 2-15</inkml:trace>
  <inkml:trace contextRef="#ctx0" brushRef="#br3" timeOffset="471655.385">8002 13093 23 0,'-17'23'33'16,"17"-23"2"-16,0 17-1 16,0-17-15-16,19-2-6 15,10 2-4-15,-6-21-2 16,16 2-1-16,-4-13-2 0,9-5-2 16,-3-5 0-16,-1-6-1 15,-9 0 0-15,-6-4-1 16,-9 6 0-16,-15 8 1 15,-8 7-1-15,-16 22 2 16,-12 9-1-16,-2 15 0 16,-5 16 1-16,5 17 0 15,2 5 0-15,14 11 0 16,10-3-1-16,16-2 0 16,17-9 0-16,12-9-1 15,11-13-2-15,3-22-1 16,10-6-2-16,-10-25-2 15,10 4-1-15,-23-33-3 0,9 12 1 16,-27-19 1-16,3 5 3 16,-17 2 4-16,-6 5 3 15,-3 14 2 1,-12 0 4-16,18 35 2 0,-30-9 0 16,30 32 0-16,-12 0-2 15,20 19-1-15,-6 0-1 16,13 12-1-16,-1-6 0 15,5 0-1-15,-4-8-1 16,1-1 1-16,-7-14-1 16,-3-4 0-16,-6-21-2 15,0 0 1-15,-19-16 0 16,3-13-1-16,3-11 1 16,1-12-2-16,5-5 2 15,5-6-2-15,9 1 1 16,11 5-1-16,9 3 1 15,11 12 0-15,5 9 0 0,7 14-1 16,2 13 1-16,2 8 1 16,-4 8-1-16,-5 13 1 15,-11 7 1-15,-11 9-1 16,-15 1 1-16,-14 6-1 16,-11-6 1-16,-12 4-1 15,-13-7 0-15,-1-6 0 16,-1-12 0-16,1-8-2 15,7-5-2-15,5-17-4 16,31 11-34-16,-17-22-1 16,15 3-1-16,2 19-1 15</inkml:trace>
  <inkml:trace contextRef="#ctx0" brushRef="#br3" timeOffset="472655.3082">8897 15105 51 0,'0'0'38'16,"0"0"0"-16,0 0 1 16,0 0-23-16,24 27-6 15,-11 0-3-15,10 17-1 16,-7-2-2-16,7 8-1 0,-10-4-1 16,1-2 1-16,-10-5-2 15,-2-5 0-15,-6-9-1 16,4-25-2-1,-8 19-1-15,8-19-3 16,-4-19-6-16,-4-15-28 0,10-11 0 16,-2-14-1-16,0-6 1 15</inkml:trace>
  <inkml:trace contextRef="#ctx0" brushRef="#br3" timeOffset="472811.5153">8923 14837 41 0,'-22'9'28'0,"26"14"-5"0,-4-23-13 16,-21 19-37-16,40 6-1 16,-19-25 0-16</inkml:trace>
  <inkml:trace contextRef="#ctx0" brushRef="#br3" timeOffset="473233.8081">9137 15053 46 0,'0'0'36'15,"0"0"1"-15,0 0-1 16,0 0-19-16,17 27-8 16,-9-6-3-16,11 12 0 0,-6 2-2 15,3 5-1 1,-5-6-1-16,-1-1 0 15,-4-4-1-15,-6-29 0 0,4 17 0 16,-4-17-1-16,-2-38 0 16,4-1 0-16,-2-3-1 15,4-8 1-15,-2-2 0 16,3 6-1-16,-1 6 0 16,6 7 1-16,-10 33 1 15,25-23 0-15,-8 29-1 16,6 11 0-16,4 10 0 15,4 8 1-15,0 3 0 0,0 4 0 16,-2-1-1 0,-6 3 0-16,-7-6 1 15,-7-3-2-15,-5-8-1 16,-4-27-4-16,-4 19-4 0,-11-38-19 16,13-4-10-16,2-20 0 15,4-8 0-15</inkml:trace>
  <inkml:trace contextRef="#ctx0" brushRef="#br3" timeOffset="473405.6925">9617 14610 59 0,'0'0'39'0,"0"0"-2"16,10 41 3-16,-3 20-27 16,-7-15-5-16,16 21-2 15,-7 0-2-15,7 10 0 16,-5-4-3-16,5-4 0 15,-5-10-2-15,-3-16-3 0,2-1-4 16,-18-25-27-16,8-17-5 16,0 0 1-16,-21-21-1 15</inkml:trace>
  <inkml:trace contextRef="#ctx0" brushRef="#br3" timeOffset="473546.3776">9445 15073 47 0,'20'-23'31'0,"26"23"-3"16,-4-18-9-16,10-1-45 16,18 13-4-16,-14-11 0 15,7 17-1-15</inkml:trace>
  <inkml:trace contextRef="#ctx0" brushRef="#br3" timeOffset="473702.5781">10003 15184 76 0,'3'29'40'0,"3"-1"1"16,-6-6 0-16,10-1-32 16,-10-21-4-16,0 0-6 15,23-4-17-15,-23 4-22 16,23-33-1-16,-9 16 0 16,5-8-1-16</inkml:trace>
  <inkml:trace contextRef="#ctx0" brushRef="#br3" timeOffset="474557.162">23433 1768 54 0,'13'-27'40'0,"-13"27"1"15,0 0-1-15,-9-17-25 16,9 55-4-16,-29-1-2 16,10 32-2-16,-14 6-2 15,4 13-2-15,-2 4-2 16,2 0 0-16,4-9-1 0,8-24-1 15,9-13-1-15,4-25-3 16,4-21-1-16,0 0-10 16,19-27-25-16,-9-11-1 15,0-4 0-15,1-12 1 16</inkml:trace>
  <inkml:trace contextRef="#ctx0" brushRef="#br3" timeOffset="475405.9871">23545 1089 15 0,'4'-21'32'16,"-4"21"-1"-16,21 0-10 16,-21 0-2-16,0 0-1 15,-4-27-4-15,4 27-3 16,0 0-2-16,0 0-2 16,0 0-2-16,-4 25-1 15,4-25 0-15,0 0-1 16,0 0-1-16,-9 21 0 15,9-21 0-15,0 0 0 16,0 0-1-16,0 0 0 16,0 0 1-16,0 0-1 15,0 0 0-15,3-17 0 0,-3 17-1 16,0 0 0-16,0 0 0 16,0 0 1-16,0 0-1 15,0 0 0-15,0 0 1 16,0 0-1-16,0 0 1 15,0 0 0-15,0 0-1 16,0 0 1-16,0 0 0 16,0 0-1-16,0 0 0 15,0 0 0-15,0 0 0 16,0 0 1 62,0 0-1-78,0 0 0 0,0 0 0 0,0 0 0 0,0 0 0 0,-11 17 0 0,11-17 1 0,0 0-1 0,0 0 0 0,0 0 1 0,0 0 0 0,13 23 0 16,-7 0 2-16,-4 6-2 15,2 11 1-15,2 14 0 16,-1 2-1-16,3 3 0 16,0 1 1-16,0-5-2 15,-1-9-1-15,3-11 1 16,-2-10-1-16,-8-25 0 15,0 0-3-15,0 0-2 16,0 0-8-16,5-25-28 16,-8-2-1-16,-5-8 1 0,4 1-1 15</inkml:trace>
  <inkml:trace contextRef="#ctx0" brushRef="#br3" timeOffset="475640.3619">23759 1210 75 0,'6'27'41'16,"1"9"1"-16,-5-3-1 15,6 3-34-15,2-7-2 16,1 13-1-16,-3-7-2 16,4-6-1-16,-3-6-2 15,-9-23-2-15,20 21-3 0,-20-21-13 16,0-25-22-16,-4 2 0 15,0-8-2-15,-2-13 3 16</inkml:trace>
  <inkml:trace contextRef="#ctx0" brushRef="#br3" timeOffset="475780.9977">23771 1095 45 0,'0'0'30'0,"0"0"-1"15,23 15-20-15,-6-1-39 16,-17-14 0-16,25 9-3 15</inkml:trace>
  <inkml:trace contextRef="#ctx0" brushRef="#br3" timeOffset="476369.2288">23911 1187 46 0,'4'19'38'16,"-4"-19"1"-16,6 33 1 15,11 5-21-15,-17-38-8 16,10 50-3-16,-10-23-2 16,12 11-1-16,-5-9-2 15,3-2-2-15,-4-4 0 16,-2-6 0-16,-4-17-1 16,0 0-1-16,0 0 0 15,15-19 0-15,-13-4 0 0,0-8 0 16,6 1 0-1,-1-7 0-15,1 5 0 16,-6 3 0-16,4 6 1 16,3 2-1-16,-9 21 1 0,31-20 1 15,-31 20 0-15,35 6-1 16,-12 2 1-16,4 5 0 16,-4 5 0-16,-4 10 1 15,-5 1 0-15,-6 2-1 16,-10-2-1-16,0 1 2 15,-6-5-1-15,2-2 0 16,-3-6-1-16,9-17 0 16,0 0-1-16,0 0 0 15,0 0 1-15,0-30-1 16,7 3 1-16,3-6-1 16,4-1 1-16,-5 1-1 0,3 4 1 15,1 4 0-15,3 4 1 16,-16 21-2-16,31-13 2 15,-14 17-1-15,4 2 0 16,0 7 0 0,-1 4 1-16,-3 6 0 0,-5 2-1 15,-1 4 0-15,-9 0-1 16,0-4 1-16,-4 3-3 16,2-28-2-16,0 35-4 15,0-35-26-15,0 0-7 16,-10-29 1-16,16 4-1 15</inkml:trace>
  <inkml:trace contextRef="#ctx0" brushRef="#br3" timeOffset="476561.4155">24523 1128 48 0,'17'3'40'16,"-19"24"0"-16,-2 8 1 0,0 22-24 15,-5-24-9-15,15 13-3 16,-8-8 0-16,7-1-2 15,1-12-3-15,-6-25-2 16,25 27-4-16,-21-45-9 16,14 1-25-16,-17-10 0 15,-1-9-1-15,-3-8 1 16</inkml:trace>
  <inkml:trace contextRef="#ctx0" brushRef="#br3" timeOffset="476905.1864">24637 834 55 0,'0'0'39'16,"-8"29"2"-16,6-4-1 0,23 17-29 16,-21-17-2-16,16 21-3 15,-11-8 1 1,9 12-4-16,-3-2 1 16,5-2-2-16,-3-4-1 0,3-7-3 15,-3-4 1-15,-1-12-1 16,1 0-2-16,-13-19-2 15,23 21-3-15,-23-21-20 16,-1-19-12-16,1 19 1 16,-6-27 0-16</inkml:trace>
  <inkml:trace contextRef="#ctx0" brushRef="#br3" timeOffset="477328.2284">24611 1160 49 0,'0'-17'37'0,"22"11"-1"16,-1-3 1-16,0-13-31 15,22 13 0-15,-5-14-3 16,8 11-1-16,1-7 0 16,3 2-1-16,-8-2-1 15,1 1 0-15,-9 1 0 16,-7 4 1-16,-27 13 0 15,18-19 0-15,-18 19 0 0,-27 5 1 16,4 5 1-16,-2 3-1 16,-2 3-1-1,9 1 1-15,5 0-1 16,15 0 1-16,-2-17-2 16,36 29 1-16,-7-19 1 0,10 5-1 15,-4 1 1-15,3 3 0 16,-11 0 2-16,-2 6-2 15,-15-2 2-15,-6 6-2 16,-12 1 1-16,-6-1-2 16,-3-4 1-16,-4-4-3 15,2 0-2-15,-6-17-5 16,25-4-35-16,-24 8 2 0,24-8-3 16,-19-19 2-1</inkml:trace>
  <inkml:trace contextRef="#ctx0" brushRef="#br3" timeOffset="480125.4039">23290 6318 8 0,'0'0'33'15,"25"-9"2"-15,-25 9 1 16,20-22-12-16,-3 34-7 16,-17-12-1-16,0 0-4 15,-23 31-2-15,4 13-3 16,-26-4-1-16,-1 19-1 15,-18-1-2-15,-3 5 0 0,-5-3 0 16,7-5-1 0,3-14-1-16,16-11 0 15,9-9 0-15,12-17-2 78,25-4 0-78,-8-19-2 0,8 19-1 0,23-40-2 0,8 30-8 0,-15-15-26 0,5 4-1 0,2 0 1 0,-6 8-1 0</inkml:trace>
  <inkml:trace contextRef="#ctx0" brushRef="#br3" timeOffset="480889.5087">23350 6234 69 0,'0'0'37'0,"0"0"-1"16,0 0-11-16,21-6-17 15,-7-17-4-15,15 0 0 16,-2-10-3-16,7-3 1 0,1-8-2 16,2-2 1-1,-3-2-2-15,-7 2 1 16,-7 4 1-16,-11 5 0 15,-9 8 0-15,0 29 0 0,-29-15 1 16,1 32 0-16,-7 12 0 16,0 13 1-16,-3 4-1 15,9 10 0-15,5-2 0 16,11-3-1-16,9-5 0 16,14-9-1-16,11-12 0 15,6-16-2-15,13-5-1 16,-1-23-3-16,13 6-7 15,-19-33-12-15,15 1-13 16,-9-8 0-16,1 11 12 16,-24-20 11-16,11 22 9 15,-20 3 6-15,-7 3 8 16,0 34 14-16,8-17 13 0,-8 17 2 16,0 0-11-16,0 38-9 15,-6-19-7-15,22 18-3 16,-12-9-1-16,13 11-1 15,-5-7-1-15,7 3-1 16,-6-6-1-16,5-4 0 16,-7-6-1-16,-11-19 0 15,27 17-1-15,-27-17 0 16,25-11 0-16,-13-11-1 16,3-8 1-16,-5-9-1 15,2-3-1-15,-7-8-1 16,5 6-1-16,-10-6-4 15,12 23-7-15,-22-3-25 0,8 7 1 16,2 23-2-16,8-27 3 16</inkml:trace>
  <inkml:trace contextRef="#ctx0" brushRef="#br3" timeOffset="481389.5262">24233 5714 57 0,'22'17'39'16,"-22"-17"1"-16,-16 35-1 15,8-5-24-15,-22-16-7 16,12 13-2-16,-11-8-2 16,10 4-2-16,4-6-1 15,15-17 0-15,0 21-1 0,0-21 0 94,36 2-1-94,-11-8 0 0,6-5 1 0,0-4 0 0,-2-5-1 0,-10 1 1 0,-19 19 0 0,14-25 0 0,-14 25 0 0,-29 2 2 0,8 12-1 0,-1 5-1 94,5 6 1-94,7 3 1 0,8-3-2 0,14-2 1 0,11-9 0 0,10-6-1 0,7-12 1 0,9-12-1 15,-1-11 1-15,2-15-2 0,-4-13 1 0,-3-14 0 0,-8-6 0 0,-14-4-1 0,-10 4 1 16,-11 8-1-16,-9 13 1 16,-9 20 0-1,-7 21 1-15,-2 28-1 78,2 23 0-78,6 22 1 0,9 11-1 0,10 7 0 0,14 3-1 0,11-6 1 0,15 1-4 0,5-22-3 0,24-17-32 0,-19-5-1 0,-2-13-1 16,-7-3-1-16</inkml:trace>
  <inkml:trace contextRef="#ctx0" brushRef="#br3" timeOffset="482842.9135">21817 9567 11 0,'0'0'34'15,"17"-26"2"-15,-17 26 0 16,21-10-15-16,-27-11-2 16,24 31-4-16,-18-10-3 15,2 24-3-15,-12-1-3 16,10 20-1-16,-6 7-1 15,4 11 0-15,0 0-1 0,2 8-2 16,4-5 1-16,4-9 0 16,5-5-1-16,7-8 0 15,3-17-2-15,6-13 1 16,6-10-1-16,-1-16 0 16,3-5-1-16,0-13-1 15,1-1 0-15,-11-17-2 16,2 6 1-16,-12-8 0 15,-3 10-1-15,-10-2 2 0,-2 7 0 16,-6 5 1 0,-2 7 0-16,6 25 2 15,-13-21 1-15,13 21 1 16,0 0 2-16,-10 23-2 0,6-6 3 16,6 18-2-16,-4-3 2 15,8 8-2-15,-4 1 0 16,11-1-1-16,1-4-1 15,3-3 1-15,4-8-2 16,1-14 0-16,3-7-2 16,0-11 0-16,2-5-2 15,-12-17-2-15,10 12-4 0,-23-29-14 16,6 8-15 0,-2-1-2-16,-8-1 2 15,0 6 0-15</inkml:trace>
  <inkml:trace contextRef="#ctx0" brushRef="#br3" timeOffset="483342.9322">22285 9683 7 0,'0'0'29'0,"33"-8"1"16,-16 0-12-16,-17 8-1 15,33-21-1-15,-27 4-2 16,19 17-1-16,-25 0-4 16,23-8 0-16,-23 8-1 15,21 4-1-15,-21-4-1 16,29 27 0-16,-19-8-1 0,7 19 0 15,-7-5 0-15,4 9-2 16,-7-1 0-16,3 1 0 16,-6-6-1-16,0-7-1 15,1-2-3-15,-5-27-2 16,20 23-11-16,-20-23-26 16,15-17-1-16,-15 17 1 15,12-43-1-15</inkml:trace>
  <inkml:trace contextRef="#ctx0" brushRef="#br3" timeOffset="484734.7682">20762 13674 16 0,'0'0'32'0,"11"-19"1"16,-11 19-9-16,0 0-4 15,-40-4-4-15,16 25-3 16,-24-11-4-16,8 19-3 16,-8-10-2-16,11 10-1 15,6-6-1-15,21 0 0 16,20-6-1-16,23-4-1 16,19-3 0-16,19-2 1 15,8 3-2-15,4 5 1 0,-6 1 0 16,-9 10 1-16,-20 3-1 15,-19 7 2-15,-25 1 0 16,-16 4 0-16,-24-1 1 16,-14-1 0-16,-16-9 0 15,-3-5-1-15,-5-8-1 16,11-11-1-16,11-3-3 16,3-21-2-16,32 15-9 15,5-27-24-15,22-1 0 16,15-7-1-16,10-5 1 15</inkml:trace>
  <inkml:trace contextRef="#ctx0" brushRef="#br3" timeOffset="485031.653">21223 13741 63 0,'-24'27'38'15,"-14"10"0"-15,-8 3-1 16,-12-9-29-16,17 11-2 15,-5-11-2-15,19-3 0 16,10-12-2-16,17-16-1 16,46-19 0-16,2-8-1 15,6-4 0-15,6-5 0 16,0-1 1-16,-8 1-1 16,-12 5 0-16,-21 14 0 0,-19 17-1 15,-9-18 0-15,-10 18-1 16,-7-2-3-16,7 14-3 15,-12-22-14-15,31 10-16 16,0 0 0-16,-7-21 0 16,28 4 0-16</inkml:trace>
  <inkml:trace contextRef="#ctx0" brushRef="#br3" timeOffset="485703.5467">21495 13421 54 0,'0'0'38'0,"0"0"2"15,0 0 0-15,-24 10-15 16,19 26-17-16,-13 1-3 0,12 16 0 16,-1-1-3-16,9 9 1 15,3-5-3-15,11-4 1 16,3-14-3-16,0-9 1 16,7-12-2-16,1-19-1 15,5-1 0-15,-7-26-3 16,10 4 0-16,-14-15 0 15,14 3 0-15,-10-13 1 16,4 8 3-16,-10 4 1 16,-1 5 4-16,-3 12 0 15,-5 2 4-15,-10 19-1 16,21 2 2-16,-4 17-1 16,-9 0-1-16,7 8 0 0,-5 4-2 15,4 9 1-15,-5-6-2 16,5 1 0-1,-7-4 0-15,3-3 0 16,2-7-2-16,-12-21 0 0,34 18 0 16,-14-28-1-16,3-7 1 15,-2-8-1-15,0-2 1 16,1-6-1-16,-3 3 0 16,-4 1 0-16,3-4 0 15,-3 10 0-15,4 2 0 16,4 0 0-16,3 2 1 15,1 0-1-15,3 2 1 16,1-6-1-16,-2 3-1 16,-4-5 1-16,-5 6 0 15,-9 2 1-15,-11 17-2 16,0-27 2-16,0 27-1 16,-29-6 1-16,6 16 3 0,2 9-2 15,3 4 3-15,11 6-3 16,7 7 2-16,17-3-1 15,12 0 0-15,19-10 0 16,16-6-2-16,13-8 2 16,6-12-3-16,2-15-2 15,6 11-13-15,-16-24-25 16,-8-5-1-16,-11-5 0 16,-11-7-1-16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46:20.72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17938 2409 1 0,'19'11'12'0,"-19"-11"16"16,0 0 1-16,0 0-15 16,-6-19 1-16,6 19 3 15,0 0 0-15,0 0-1 16,0 0-4-16,0 0-3 16,0 0 0-16,0 0-3 15,0 0 0-15,0 0-2 16,-19-6 0-16,19 6-1 15,0 0-1-15,-19 2 0 0,19-2 0 16,-22 4-1-16,22-4 0 16,-23 2 0-16,23-2 0 15,0 0-1-15,-23 8 0 16,23-8 0-16,0 0 0 16,0 0 0-16,0 0-1 15,0 0 0-15,0 0 1 16,0 0-1-16,0 0 0 15,0 0 0-15,0 0 0 16,0 0-1-16,0 0 0 16,-6-29-3-16,6 29-5 15,6-23-32-15,2 4 0 16,-4-12-2-16,-2 2 2 0</inkml:trace>
  <inkml:trace contextRef="#ctx0" brushRef="#br1" timeOffset="2823.8777">17965 2443 37 0,'0'0'37'0,"-12"-25"0"16,12 25 2-16,-15-30-16 16,15 30-8-16,-21 7-3 15,15 22-3-15,-25 0-1 16,10 23-3-16,-12 7 0 15,6 18-2-15,-6 2 1 16,10 13-2-16,2-2 0 16,13-2-1-16,10-5 0 15,13-11 0-15,9-10-2 0,6-12 1 16,7-14-1-16,2-11 0 16,1-6-2-1,-9-13 0-15,0 2-3 16,-31-8-4-16,52-16-28 0,-52 16-4 15,23-30 0-15,-15 10 0 16</inkml:trace>
  <inkml:trace contextRef="#ctx0" brushRef="#br1" timeOffset="3561.4801">18258 2875 49 0,'0'0'38'0,"0"0"0"0,2-21 1 16,-2 21-22-16,0 0-4 16,0 0-3-16,0 0-2 15,17 33-1-15,-19-7-3 16,2 18 0-16,-2 3-1 15,0 6-1-15,1 1 0 16,-1-4-1-16,-2-8 0 16,4-7-1-16,2-9 0 0,-2-26 0 15,0 0 0-15,0 0 0 16,13-23 0-16,-9-5 1 16,2-13-1-1,0-3 0-15,1-6 0 0,1 4 0 16,2 0 1-16,-1 8-2 15,3 5 2-15,3 8-2 16,5 10 1-16,-1 15 0 16,4 8 0-16,4 7 0 15,0 10 1-15,-2 11-1 16,-2 7 0-16,-5 5 1 16,-5 3-1-16,-3-3 1 15,-10-4-1-15,0-1 0 0,-8-13 1 16,4-9-1-16,4-21 0 15,0 0 1 1,-13-17-1-16,11-14 0 16,9-7 0-16,-3-12 0 0,8-7 0 15,-1-3-1-15,9 3 1 16,-1 1 0-16,6 8 0 16,-4 12 0-16,3 11 0 15,-1 15 0-15,0 16 0 16,2 15 1-16,-6 10-2 15,2 7 2-15,-3 8-1 16,-3 2 0-16,-3 2 0 16,-3-4 0-16,-3 0 0 0,-4-13 1 15,-4-5-1 1,0-7 0-16,2-21-2 16,-9 20-1-16,9-20-2 15,-10-20-4-15,10 20-18 0,6-32-16 16,-8 7 0-16,-4-8 1 15,-2 5 1-15</inkml:trace>
  <inkml:trace contextRef="#ctx0" brushRef="#br1" timeOffset="4798.3311">18781 2969 72 0,'21'-25'39'0,"-21"25"0"15,31-31 1-15,5 24-30 16,-11-20-2-16,20 17-1 16,-9-11-2-16,18 17-1 0,-5-5 0 15,7 13-2-15,-4 1 1 16,0 11-1-16,-6 5-1 16,-3 4 0-16,-7 5 1 15,-9 5-1-15,-6-1 0 16,-7-1 0-16,-6-2-1 15,-6-6 0-15,-1-6 0 16,-1-19 1-16,-3 17-1 16,3-17 0-16,0 0 0 15,-29-27 1-15,7 12-1 16,-10 5 0-16,-11 1 0 16,-3 5 0-16,-8 6 0 0,0 9 0 15,-2 10 0-15,8 4-1 16,7 4 1-16,14 0 1 15,18 2-2-15,9-6 1 16,15-1 0-16,16-8-1 16,13-7-1-16,8-14 0 15,12-5-1-15,-2-21-4 16,11 5 0-16,-15-24-3 16,11 11 1-16,-26-16-1 15,7 12 3-15,-23-3 1 16,-8 14 4-16,-15 11 3 15,-4 21 3-15,-25 4 3 16,-8 1 1-16,10 34 0 0,-12-12-1 16,14 13-2-16,-2-4-1 15,13 5-1-15,8-13-2 16,10-5 0-16,-8-23 0 16,41 18-2-16,-14-26 1 15,5-9 0-15,-1-10 0 16,-4-4 0-16,-2 0 0 15,-3 3 0-15,-7 5-1 16,-7 3 1-16,-8 20 0 16,0 0 0-16,17 18 0 15,-11 14 1-15,2 7-2 16,9 5 1-16,0 9 0 16,4 9 1-16,-1 3-1 0,-3-4 0 15,-3-1 1-15,-3-4 0 16,-11-3 1-16,-7-5 0 15,-11-9 0-15,-1-13 0 16,-8-12 0-16,-2-8-1 16,-2-12 0-16,-4-15-1 15,4-12-1-15,3-5 1 16,4-8-2-16,1-8-1 16,12 2-1-16,-1-13-2 15,18 11-1-15,0-11 0 16,19 11-1-16,-6-9 0 15,22 13 1-15,-5-7 1 16,10 13 2-16,-5 1 2 0,-2 7 4 16,1 13 2-16,-13 0 1 15,8 23 2-15,-35 0 1 16,35 21 0 0,-35-21 0-16,21 50-2 0,-15-14 0 15,5 10-2-15,-3 2-2 16,0-4 1-16,-5-1-2 15,1-3 1-15,-2-6-2 16,0-9 0-16,-2-25-1 16,0 0 0-16,0 0 0 15,19-9-1-15,-7-20 0 16,-2-7-1-16,7 3 2 16,-4-3-1-16,5 9 0 0,-3-2 1 15,-1 8 1 1,-14 21 0-16,27-4 1 15,-27 4 0-15,29 29 0 16,-16-1 0-16,3-3 0 0,-3 10 1 16,1-2-2-16,-1-7 1 15,-1-1-3-15,-12-25-1 32,19 31-4-32,-19-31-7 0,15-25-27 0,-7 2-1 15,4-2 0-15,-3-9 0 31</inkml:trace>
  <inkml:trace contextRef="#ctx0" brushRef="#br1" timeOffset="4939.4916">20345 2990 75 0,'4'23'41'15,"-2"6"-1"-15,4 7 1 16,-18-7-30-16,25 11-5 16,-3-9-2-16,9 0-2 0,5-6-5 15,-24-25-6-15,54-8-30 16,-37-9-2-1,-2-8 0-15,-3-8 0 0</inkml:trace>
  <inkml:trace contextRef="#ctx0" brushRef="#br1" timeOffset="5059.8362">20405 2624 67 0,'-25'-33'32'0,"25"33"-3"16,0 0-28-16,0 0-34 15,0 0 0-15,17-9-2 0</inkml:trace>
  <inkml:trace contextRef="#ctx0" brushRef="#br1" timeOffset="5716.1063">20590 2587 85 0,'11'35'42'15,"-1"3"2"-15,2 14-2 16,-10-2-32-16,15 15-2 15,-9-2-3-15,5 10-1 16,-5-9-1-16,3-7-2 16,-3-11-1-16,-2-8-1 15,2-11-2-15,-8-27-3 16,5 18-1-16,-14-41-6 0,9 23-10 16,-16-54-5-1,20 31 5-15,-35-27 9 16,22 17 6-16,-14-1 5 15,5 1 5-15,18 33 5 0,-33-48 12 16,33 48 5-16,-3-23-3 16,28 31-7-16,-25-8-5 15,32-15-2 63,-8 7-1-78,8 6-1 0,-5-4-1 0,6 8-1 0,-4 0 0 0,-2 2-1 0,-2 4-1 0,-2 5 1 0,-5 8-1 0,-5 6 0 0,-1 6 0 16,-4 3 0-16,-5 2 0 16,1-1 0-16,-2 1-1 15,0-1 1-15,0-11-1 16,2-6 0-16,-4-20-1 0,21 9 0 16,-4-20 0-16,3-7-1 15,1-10 1-15,0-5-2 16,2-3 2-16,-3 1 0 15,-5 3 0-15,-3 7 0 16,-5 7 2-16,-7 18 0 16,0 0 0-16,0 0 0 15,6 27 0-15,-4 0 0 16,-2 4 0-16,4 1-1 16,0-1 0-16,2 0-1 15,3-4 0-15,-1-8-2 16,7-2-3-16,-15-17-4 15,45 2-14-15,-24-25-20 0,10-4 1 16,0-15-1-16,5 0 2 16</inkml:trace>
  <inkml:trace contextRef="#ctx0" brushRef="#br1" timeOffset="6513.2128">21466 2883 86 0,'0'0'43'0,"0"0"0"15,-10 32-1-15,-19-9-32 16,14 25-4-16,-9-13-1 15,11 9-1-15,5-6-2 16,10-11-1-16,12-8 0 16,9-11-1-16,6-12 0 15,9-17 0-15,5-2 0 16,5-15-2-16,0-8 2 0,-3-6-1 16,-9-4 0-16,-7 1 0 15,-10 7 1-15,-9 7 0 16,-8 7 0-16,-8 11 0 15,6 23 0-15,-25-16 0 16,25 16 1-16,-31 16-1 16,20 1 0-16,1 0 0 15,0 3 0-15,5-3 1 16,-1 2-1-16,6-19 0 16,0 31 0-16,0-31 1 15,0 0-1-15,15 19 0 16,-15-19 0-16,0 0 0 0,25-14 1 15,-25 14-1-15,16-25 0 16,-16 25 0-16,9-30 0 16,-9 11 0-1,2-3 0-15,-2-1-1 16,-2 2 1-16,2-2 0 0,0 0 0 16,2 0 0-16,2 4 1 15,-4 19-1-15,6-25 0 16,-6 25 1-16,0 0-1 15,0 0 1-15,0 0 0 16,-14 44 0-16,1-11 1 16,3 13-1-16,-1 6 0 15,3 7 0-15,4 3-1 0,6-1 1 16,6-5-1-16,3-5 0 16,13-6-1-1,3-13 1-15,11-18 1 16,3-5-1-16,9-17 0 0,2-16 0 15,4-3 0-15,2-16-1 16,-2-3 1-16,-10-5-1 16,-13 3 1-16,-8-2-1 15,-16 10 1-15,-11 15 0 16,-9 4 0-16,-12 13 0 16,-4 12 0-16,-2 13 1 15,4 10-1-15,0 7 0 16,11 9 0-16,8 3 0 0,8 1 1 15,8 0-1 1,7-9 1-16,10-9-1 16,6-6-1-16,4-10 0 15,3-5-2-15,-5-22-4 0,15 16-21 16,-15-29-17-16,-2-5 0 16,-6-12 0-16,0-8-1 15</inkml:trace>
  <inkml:trace contextRef="#ctx0" brushRef="#br1" timeOffset="6967.5461">22563 2332 80 0,'0'0'41'0,"-4"-23"3"16,4 23-2-16,43 6-32 16,-24 5-2-16,20 22-3 15,-3 7-1-15,14 22 0 0,-1 14-2 16,1 22 0-16,-8 8-1 16,-7 13 0-16,-14 5 0 15,-11-7 0-15,-12-3-2 16,-16-13 1-16,-7-15-2 15,-13-28-5-15,20-8-35 16,-24-19-3-16,-2-16 1 16,-5-13-2-16</inkml:trace>
  <inkml:trace contextRef="#ctx0" brushRef="#br1" timeOffset="109302.7936">3601 9042 37 0,'0'0'22'15,"0"0"-1"-15,0 0-4 16,0 0-4-16,0 0-4 15,0 0 0-15,0 0-1 0,2-23-1 16,-2 23 1-16,0 0 0 16,0 0 1-16,-21-6-1 15,11 23-1-15,-11-11-1 16,7 13-1-16,-9-1-1 16,8 8-1-16,-3-3-1 15,11 4 0-15,3-9-2 16,4-18 1-16,0 0-1 15,34 17 0-15,-8-23 0 16,2-9 0-16,1-3 1 16,2-6 0-16,-4-3 0 15,-2 2 0-15,-7 0 0 16,-7 2 0-16,-9 2 1 16,-2 21-1-16,-13-27-1 15,13 27 1-15,-37 13 1 16,14 14-1-16,0 4 0 15,5 9 0-15,3 2 0 0,7-1-1 16,10-3 1-16,8-11-1 16,9-16 0-16,4-20-1 15,0-12 2-15,-1-12-2 16,-5-5 1-16,-5-3-1 16,-7 5-2-16,-12-6-7 15,5 19-31-15,2 23-2 16,-29-16 1-16,29 16-1 15</inkml:trace>
  <inkml:trace contextRef="#ctx0" brushRef="#br1" timeOffset="113748.3367">12055 3759 25 0,'0'0'29'0,"0"0"-8"16,0 0-2-16,0 0-3 0,0 0-5 15,17-13-5-15,-17 13-2 16,20-19-2-16,-20 19-2 16,28-16 2-16,-28 16 1 15,33-11 2-15,-33 11 0 16,0 0 2-16,0 0-1 15,0 0 0-15,-33 2 1 16,10 3-3-16,-9-3-2 16,-3-4-7-16,17 2-28 15,-5 6-3-15,0-4 1 16,23-2-2-16</inkml:trace>
  <inkml:trace contextRef="#ctx0" brushRef="#br1" timeOffset="114842.275">3582 3817 22 0,'-10'23'29'15,"10"-23"-6"-15,-21 0-4 16,21 0-3-16,0 0-3 0,-18 13-2 16,1-13-2-16,17 0-2 15,-25 12-2-15,25-12-1 16,-17 13-2-16,17-13 0 16,0 0-1-16,19-4 0 15,4-9 0-15,8 0-1 16,6-1 1-16,1 1 0 15,3-3 1-15,-5 7 1 16,-11 1 0-16,-1 8 0 16,-24 0 1-16,17 2-1 15,-17-2 0-15,0 0 0 16,-37 8-1-16,16-3 1 16,-10-3-1-16,-2 2 0 0,-3 0-1 15,1 0 1-15,2 0-1 16,2-1 0-16,8-1-1 15,2-4-3-15,21 2-3 16,-23 4-28-16,23-4-6 16,0 0 0-16,0 0 0 15</inkml:trace>
  <inkml:trace contextRef="#ctx0" brushRef="#br1" timeOffset="121810.8044">1842 3706 3 0,'0'0'30'0,"0"0"-3"16,17-14-4-16,-17 14-4 15,0 0-1-15,19-6-3 16,-19 6-3-16,0 0-2 16,0 0-2-16,0 0-3 15,0 0 0-15,-11 37-2 16,9-18 0-16,4 12 0 16,-4 1-1-16,2 5-1 15,-2 1 1-15,0 2-1 0,6-5 0 16,2-4 0-16,5-8 0 15,7-8 0 1,3-7 0-16,6-6-1 16,4-6 1-16,0 0 0 0,-2-6 0 15,-4 5 0-15,-4-1-1 16,-21 6 0-16,27-10 0 16,-27 10-2-16,19-7-1 15,-19 7-4-15,19-12-10 16,-13-5-21-16,-4-2 0 15,-4-4 0-15,-4-4 0 16</inkml:trace>
  <inkml:trace contextRef="#ctx0" brushRef="#br1" timeOffset="122138.9412">1809 3320 32 0,'0'0'36'0,"0"0"2"0,0 0-2 15,0 0-19 1,0 0-4-16,0 0-3 15,0 0-3-15,0 0-2 16,0 0-3-16,0 0 0 0,-12 19-1 16,12-19-1-16,0 0-1 15,0 0-2-15,0 0-6 16,0 0-29-16,0 0-1 16,0 0 0-16,20-4 0 15</inkml:trace>
  <inkml:trace contextRef="#ctx0" brushRef="#br1" timeOffset="123150.6962">2149 3918 9 0,'1'-21'31'0,"-1"21"2"16,0 0 0-16,0 0-15 16,0 0-5-16,0 0-1 15,0 0-4-15,0 0-2 16,10 33-1-16,-10-33-1 16,4 38-1-16,-4-17 0 0,4 6 0 15,-2-4-1-15,4-2-1 16,-5 1 0-16,5-5-1 15,-6-17 0 1,0 0 1-16,0 0-1 0,23 4 0 16,-23-4 0-16,10-31 1 15,-6 10-1-15,0-2 0 16,-2-2 0-16,2 0-1 16,-1 2 1-16,1 4 0 15,-4 19 0-15,12-27 0 16,-12 27 1-16,17-15-1 15,-17 15 1-15,19 3 0 16,-19-3-1-16,26 20 1 0,-26-20 1 16,19 30-1-1,-13-11 0-15,-1 3 0 16,-5 1 0-16,2 0 1 16,-6-4-2-16,3-2 1 0,1-17 0 15,-8 17 0-15,8-17-1 16,0 0 0-16,0 0 0 15,-14-19 0-15,12 2 0 16,0 0 0-16,2-5 0 16,2 1 0-16,4 0-1 15,4 2 2-15,-1-2-1 16,-9 21 0-16,31-29 0 0,-13 18-1 16,-1 3 2-1,0 4-1-15,1 6 0 16,-1 4 0-16,-17-6 1 15,31 25-1-15,-31-25 0 0,23 38 0 16,-13-19 0-16,-3 1 0 16,-1-3-1-16,-6-17-2 15,8 29-2-15,-8-29-5 16,0 0-25-16,0 0-3 16,0 0-1-16,0 0 1 15</inkml:trace>
  <inkml:trace contextRef="#ctx0" brushRef="#br1" timeOffset="123686.9805">2546 3876 16 0,'0'0'32'0,"8"-19"0"0,-8 19 2 16,23-8-18-16,-17-11-4 15,22 15-2-15,-14-13-3 16,17 13-2-16,-8-5 0 15,8 7-1-15,-8-2 0 16,4 14 0-16,-8-7-1 16,1 11 0-16,-20-14-1 15,27 32 0-15,-20-14 0 16,1-1-1-16,-8-17 1 0,4 25-2 16,-4-25 1-1,0 0 0-15,-4 17 0 16,4-17-1-16,0 0 1 15,-17-2-1-15,17 2 0 0,0 0 0 16,-25-11 0-16,25 11 0 16,-22-14 0-16,22 14 0 15,-23-5 0-15,23 5 0 16,-27-2 0-16,10 7 0 16,17-5 0-16,-33 21 0 15,33-21 0-15,-29 25 0 16,29-25 0-16,-25 31 0 15,25-31 0-15,-6 31 0 16,6-31 1-16,10 23-1 16,-10-23 0-16,25 19 0 15,-6-13 0-15,1-6 0 16,-1-6 0-16,4-2 0 0,0-1-1 16,0-9-1-16,0 5-2 15,-5-14-4-15,11 25-7 16,-18-19-23-16,-1 4-2 15,-4 0 2-15,-6 17 0 16</inkml:trace>
  <inkml:trace contextRef="#ctx0" brushRef="#br1" timeOffset="123952.6146">2827 3828 38 0,'0'0'36'0,"0"0"1"15,0 0 0-15,-1-32-20 0,18 39-6 16,-17-7-4-16,25 4-1 16,-25-4-2-16,39 16-1 15,-18-5-1-15,4 4 0 16,-2-1-2-16,2-1 0 16,-2 1-1-16,-5-7-1 15,3 3-3-15,-21-10-3 16,42 11-10-16,-42-11-19 15,29-17-1-15,-29 17 0 16,18-34 1-16</inkml:trace>
  <inkml:trace contextRef="#ctx0" brushRef="#br1" timeOffset="124155.7535">3092 3669 54 0,'-20'6'38'15,"1"9"1"-15,-4 12-1 16,11 19-25-16,-22-8-4 15,14 20-4-15,-7 0-1 16,8-1-5-16,6 8-3 94,-11-19-33-94,17-5-3 0,5-16 1 0,2-25-2 0</inkml:trace>
  <inkml:trace contextRef="#ctx0" brushRef="#br1" timeOffset="126060.7028">4334 3782 7 0,'0'0'26'0,"0"0"2"94,0 0-9-94,0 0-6 0,0 0-1 0,-4-19-3 0,4 19 0 0,0 0-2 0,23 4-1 0,-23-4 0 0,21 4-1 0,-21-4-1 0,31 7-1 0,-13-5-1 16,7-2-2-16,0 2-1 15,-2-6-2-15,10 8-3 0,-10-11-6 16,15 9-14-16,-3 7-7 15,-10-9 0-15,10 10 1 16</inkml:trace>
  <inkml:trace contextRef="#ctx0" brushRef="#br1" timeOffset="127015.5907">5435 3777 20 0,'0'0'26'16,"0"0"-5"-16,0 0-3 16,0 0-3-16,0 0-4 15,0 0-1-15,0 0-3 16,8-18-1-16,-8 18-2 15,25-4-2-15,-4 1 0 16,4-1-1-16,8 0 0 0,4-2-2 16,3 0 0-16,7 5-2 15,-5-7-4-15,10 12-6 16,-11-4-12-16,-7-8-5 16,11 14-2-16,-20-10 2 15</inkml:trace>
  <inkml:trace contextRef="#ctx0" brushRef="#br1" timeOffset="127782.0098">6853 3807 3 0,'0'0'22'0,"0"0"-7"16,0 0-2-16,0 0-2 0,0 0-1 16,0 0-1-1,0 0 0-15,0 0-2 16,0 0-2-16,17 10 0 15,-17-10 0-15,25-4-2 0,-5-2 1 16,12 2-1-16,1-3-1 16,12 1 0-16,-7 0 0 15,10 2-2-15,-5 2 0 16,1 2-2-16,-1 8-4 16,-7 2-19-16,-5-12-5 15,17 11 1-15,-11-18 0 16</inkml:trace>
  <inkml:trace contextRef="#ctx0" brushRef="#br1" timeOffset="128469.5287">8772 3782 1 0,'0'0'15'16,"17"-4"10"-16,-17 4-2 16,0 0-10-16,0 0-3 15,18-9-2-15,-1 15 0 16,-17-6-1-16,29 3-1 16,-12-3-1-16,12 0-2 15,8-5 0-15,13-1-3 16,12-2-2-16,3-1 0 0,13-1-2 15,-3-5 0-15,6 9-6 16,-12 2-10-16,-13-5-8 16,12 16-1-1,-28-13 3-15</inkml:trace>
  <inkml:trace contextRef="#ctx0" brushRef="#br1" timeOffset="129077.8726">10712 3769 1 0,'0'0'4'0,"8"17"15"16,-8-17 2-16,0 0-15 15,29-13 1-15,-29 13 1 16,35 2 1-16,-35-2 1 15,42 2 0-15,-21-6 1 16,20 8-1-16,-2-14-1 16,20 10-3-16,3-12-3 15,15 5-1-15,4-5-2 16,6-1 0-16,-2 3-1 16,-2 3 0-16,-6 3 0 15,-11 0 0-15,-3 6 0 16,-9-6-5-16,2 0-17 15,0 18-7-15,-12-24 2 16,10 18-3-16</inkml:trace>
  <inkml:trace contextRef="#ctx0" brushRef="#br1" timeOffset="146358.0713">3659 8940 32 0,'0'0'15'15,"0"0"-1"-15,0 0-1 16,0 0-5-16,0 0-1 16,0 0 0-16,0 0 1 15,0 0 0-15,15-17-1 16,-15 17 1-16,0 0-2 0,6-29-1 15,-6 29 0 1,13-23-2-16,-13 23 0 16,16-31-1-16,-16 31 1 15,15-30-1-15,-15 30 1 0,16-27-1 16,-16 27 0-16,9-21 1 16,-9 21-2-16,18-23 1 15,-18 23-1-15,27-25 0 16,-12 8 1-16,1-3-1 15,1 3 1-15,-2-4-1 16,3-2 1-16,-9-4-1 16,5 6 1-16,-4-2-2 15,1 4 1-15,1 0-2 16,1-4 2-16,3-2-1 16,-1 4 0-16,1 2 1 109,3-6-1-62,-2-2 1-47,2-2-1 0,3 0 0 0,-1 0 1 0,2 3-1 0,0-3 0 0,0-4 1 0,2 2 0 0,-1 1-1 15,3-1 1-15,-8-3 0 0,0 3 0 0,0 0 0 0,3 0-1 0,-3 1 1 0,2-3-1 0,2-1 1 0,2 1-1 16,2-1 1-16,2-3-1 0,0 3 1 0,0-3 0 0,0 1-1 0,-2 3 0 16,-2 0 0-16,2-1 1 15,-4 1-1-15,4 1 0 0,0-7 1 16,2 5 0-16,-6-5 0 16,2-1 0-16,1 2 0 15,-5 1 0-15,2 1 1 16,-4 1-2-16,1 1 1 15,1-3 0-15,6 3 0 16,4-3-2-16,-1-1 2 16,3-2 0-16,0-2-1 15,0-1 0-15,0 1 0 16,-3 0 0-16,-4 4 1 16,-1 3-1-16,0 1 1 15,2-1-1-15,2 1 1 16,3-3-1-16,3 1 1 0,0 1-1 15,0 2 1-15,-1-1-1 16,1-1 0-16,-4 5 0 16,4 1 0-1,-3-2 0-15,5 3-1 0,5-7 1 16,3 0-1-16,1-1 1 16,0-2 0-16,1-1-1 15,-3 3 1-15,-2-1 0 16,-1 3 1-16,-4 5-1 15,-3-4 1-15,3 3-1 16,-2 1 0-16,7-4 1 16,-1 1-1-16,-1-1 0 15,1-1 1-15,1 1-1 16,1 0 0-16,-1 3 0 16,0-5 1-16,3 3-1 15,-3-1 0-15,6 0 0 16,3-1 1-16,1-1-1 0,4 1 0 15,0 1 0-15,-1-1 1 16,1-1-2-16,-2 3 2 16,-3 1-1-1,-3 4 0-15,-4 2 1 0,-3 2-1 16,-7 4 0-16,1 0 1 16,-2 3-1-16,-2-1 0 15,0 4 0-15,-1-3-1 16,3 1 2-16,2-2-2 15,0 1 0-15,1 1 0 16,-1 0 1-16,0-1-2 16,1 3 2-16,1-2 0 15,-2-1-1-15,5-3 1 0,3-2 0 16,1 2 0-16,0 0 0 16,5-3 0-16,-1-1 0 15,4 4 0-15,0-2 0 16,2 4 0-16,2-2 0 15,2-2 0-15,4-2 1 16,-3 0-1-16,3 0-1 16,-2 1 2-16,-6 3-1 15,-4 0-1-15,-8 6 1 16,-7-1 0-16,-2 5 0 16,-4 1 1-16,-4 0-1 15,0 3 1-15,2-5-1 0,2-2 1 16,4 1-1-16,3-4 0 15,1 1 0-15,6-1 0 16,3-1 0-16,0 1 1 16,2 0-1-16,-1 3 0 15,5-3 0-15,4 3 0 16,0 1 0-16,-1-1 0 16,1 1 0-16,2-1-1 15,0-1 1-15,4 0 1 16,-4 1-1-16,0-5 0 15,3 5 1-15,-1-3-1 16,0-2 1-16,-2 3-1 16,-2 3 1-16,-2 1-1 0,-2-5 0 15,-4 5 1-15,0-3-1 16,0 1 1-16,3 1-1 16,-1-3 0-1,8-1 0-15,1 0 0 0,3 1 0 16,0 1 0-16,0 1 0 15,-3 1 1-15,-1 3-1 16,-2-2 0-16,-4-1 0 16,2 3 0-16,0-3 1 15,2 1-1-15,4-1 0 16,2-1 1-16,1-1-1 16,3 1 0-16,1 1 1 15,1-1 0-15,-1 5-1 0,3-3 0 16,-1 0 0-1,5 3 0-15,-3-1 0 16,4 0 0-16,-1 1 0 16,3 1-1-16,-4 2 1 0,6-2 1 15,0 3 0-15,-2-1-1 16,4 0 0-16,-2 2 0 16,4-4-1-16,-4 2 1 15,2-1 1-15,-7-1-2 16,1 0 1-16,-6 2 0 15,-3 2 0-15,-6 0 1 16,-6 4-1-16,-4-2 0 16,-6 0 0-16,-5 0 0 15,-6 2 1-15,-4 0-1 16,-6 0 0-16,-2 0 1 16,-4-2-1-16,-17 0 0 15,29 4 0-15,-29-4 0 0,21 4 0 16,-21-4 0-16,0 0 0 15,0 0-2-15,-2 17-2 16,-3 4-6-16,-20-9-30 16,7 3-3-16,-7-4 1 15,0-1-1-15</inkml:trace>
  <inkml:trace contextRef="#ctx0" brushRef="#br1" timeOffset="153118.0043">3697 5123 22 0,'0'0'19'0,"0"0"-4"16,0 0-2-16,0 0-2 15,0 0-2-15,0 0 0 16,0 0-1-16,0 0 1 16,0 0-2-16,0 0 0 15,0 0-1-15,0 0-1 0,0 0-1 16,0 0 0-16,-17 2-1 16,17-2 1-16,0 0 0 15,-25-6 0-15,25 6 0 16,-29 0-1-16,29 0 1 15,-29 4-1-15,29-4 0 16,-23 4 0-16,23-4-2 16,0 0 0-16,-19 2 0 15,19-2-1-15,0 0 1 16,0 0-1-16,0 0 0 16,23-6 1-16,-2 2-1 15,2 0 1-15,4-1-1 16,2-1 1-16,6 2-1 0,-4-2 0 15,-4 2 0-15,-4 1 0 16,-6 3 2-16,-17 0-1 16,0 0 0-16,0 0 1 15,0 0 0-15,-33 19 0 16,8-8 0-16,-6-5 1 16,1 2-1-16,-1-4 0 15,6-1-1-15,0-3 0 16,25 0 0-16,-29-7 1 15,29 7-2-15,0 0-1 16,-22-14-4-16,22 14-15 16,0 0-19-16,20 8-1 15,-20-8 0-15,25-19-1 16</inkml:trace>
  <inkml:trace contextRef="#ctx0" brushRef="#br1" timeOffset="154423.2548">1682 5192 33 0,'0'0'26'0,"15"-25"2"16,-15 25-7-16,0 0-6 0,-4-23-2 15,4 23-4-15,0 0 0 16,0 0-2-16,0 0-1 16,-9 29 0-16,-9-8-1 15,9 19 0-15,-11-5-1 16,9 13-1-16,-5 0-1 15,7 4 0-15,1-8-1 16,10-4 0-16,6-6-1 16,7-12 0-16,6-7 0 15,6-13 0-15,0-6 0 16,4-11 0-16,0-8 1 16,-4-6-1-16,-2-4 1 15,-6 1-1-15,-5-3 1 0,-6 4-1 16,-5 5 1-16,-3 26-1 15,-15-22 1-15,15 22 0 16,-39 25 0-16,16 4 0 16,-2 6 0-16,4 5 0 15,0 0-1-15,7 1 0 16,5-9-1-16,7-7-1 16,11-6-3-16,-9-19-9 15,29-17-24-15,-7 2-1 16,1-6 0-16,-2-6 0 15</inkml:trace>
  <inkml:trace contextRef="#ctx0" brushRef="#br1" timeOffset="154954.5226">1842 5196 36 0,'0'0'33'0,"23"-17"0"15,-4 1-2-15,2-9-21 16,22 16-3-16,-8-14 0 16,7 19-1-16,-9-8-1 15,2 16-1-15,-16 2 0 0,-4 13 0 16,-17-1-1-16,-7 10 0 15,-14-1-1 1,-6 6 0-16,-6-1-1 16,0-3-1-16,2-4 0 0,4-6 0 15,10-3-1-15,19-16 0 16,0 0 0-16,0 0 1 16,29-20-1-16,4 9 0 15,2-4 2-15,3-1-1 16,3 3 1-16,-7 9 0 15,-5 2 1-15,-4 10 0 16,-25-8 0-16,18 27 1 0,-28-8-1 16,-3 4 1-1,-10-2-1-15,-4 4 0 16,-4-6-1-16,-2 0-1 16,-2-3 0-16,6-11 0 0,6 3-3 15,0-8-1-15,23 0-4 16,-21-19-8-16,21 19-22 15,19-39-1-15,0 13 1 16,2-11 0-16</inkml:trace>
  <inkml:trace contextRef="#ctx0" brushRef="#br1" timeOffset="155297.7983">2170 5062 41 0,'0'0'30'0,"0"0"2"15,0 0-11-15,6-18-10 16,15 13-5-16,-4-11-1 0,12 1-4 16,4-6 0-16,7-8 0 15,-1 4-2 1,3-4 1-16,-3 1 0 16,-1 3 2-16,-7 2-2 0,-2 11 4 15,-11 6 0-15,-18 6 1 16,13 23 2-1,-15 10-1-15,-15-4 2 16,3 15-2-16,-13 0 0 0,6 6-2 16,-8-10 0-16,10 1-2 15,-2-5 0-15,5-5-2 16,7-1-2-16,9-30-1 16,-10 37-5-16,10-37-19 15,0 0-12-15,0 0 0 16,0 0 0-16</inkml:trace>
  <inkml:trace contextRef="#ctx0" brushRef="#br1" timeOffset="155546.6057">2565 5181 61 0,'-10'26'37'0,"-9"7"0"0,0-12-5 15,13 23-20-15,-17-21-4 16,21 10-3-16,2-33-2 15,12 21-3-15,11-27 0 16,4-9 0-16,0-6 0 16,0-4 0-16,-4-2 1 15,-4 0-1-15,-7 4 0 16,-12 23 2-16,-18-25-2 16,18 25-3-16,-21 2-19 0,21-2-16 15,-31-2 0-15,31 2 0 16,-27-2-1-16</inkml:trace>
  <inkml:trace contextRef="#ctx0" brushRef="#br1" timeOffset="156718.5185">4654 5152 54 0,'0'0'35'15,"0"0"-9"-15,0 0-3 16,0 0-4-16,0 0-5 16,0 0-6-16,0 0-3 15,21 0-2-15,-21 0-1 16,35-2-2-16,-12 0 0 15,4-9-2-15,10 9-5 16,-12-10-27-16,10-5-2 0,7-2 0 16,-3-4-1-16</inkml:trace>
  <inkml:trace contextRef="#ctx0" brushRef="#br1" timeOffset="156906.2598">5316 5041 48 0,'19'13'35'0,"-19"-13"-1"16,27 2 1-16,-2 2-28 15,-25-4 1-15,44-4-3 16,-19 6-6-16,1-2-30 0,10-8-4 16,10 2-1-16,-1-7 0 15</inkml:trace>
  <inkml:trace contextRef="#ctx0" brushRef="#br1" timeOffset="157046.8755">5942 5081 56 0,'10'34'30'16,"-10"-34"0"-16,25-9-9 16,-2 5-21-16,12-4-19 15,4 4-10-15,-14-19-1 16,17 16 0-16</inkml:trace>
  <inkml:trace contextRef="#ctx0" brushRef="#br1" timeOffset="157205.9574">6544 5021 35 0,'39'4'29'16,"-39"-4"-2"-16,44-7-3 15,-19 3-39-15,-7-14-12 0,22 20-1 16,-21-19-1-16</inkml:trace>
  <inkml:trace contextRef="#ctx0" brushRef="#br1" timeOffset="157366.6884">6949 5023 40 0,'29'18'34'0,"-29"-18"-1"15,35 3 1-15,-18 5-26 0,3-16-3 16,3 1-8 0,-4-5-27-16,6 12-1 15,-25 0-2-15,35-15-1 16</inkml:trace>
  <inkml:trace contextRef="#ctx0" brushRef="#br1" timeOffset="158545.7539">7379 5158 22 0,'0'0'19'16,"0"0"3"-16,0 0-1 16,-21-4 0-16,21 4-4 15,0 0-1-15,0 0-1 16,0 0 0-16,0 0-3 16,-21-19-3-16,21 19-2 15,0 0-2-15,0 0-1 16,-23 13-1-16,23-13-2 15,0 0-1-15,-12 19 1 16,12-19-1-16,0 0 0 16,0 0-1-16,0 0 1 15,0 17-1-15,0-17 0 0,0 0 0 16,8 18-3-16,-8-18-3 16,0 0-9-16,15 21-22 15,-15-21 0-15,12 17-1 16,-12-17 1-16</inkml:trace>
  <inkml:trace contextRef="#ctx0" brushRef="#br1" timeOffset="158780.1397">7349 5440 42 0,'-16'17'33'0,"16"-17"2"0,0 0-1 0,-17 9-23 0,17-9-2 0,0 0-2 0,6 27-2 16,-6-27-2-16,0 25-2 15,3-8-1-15,-3-17-4 16,12 47-6-16,-12-26-23 16,0-21-2-16,12 32-1 15,-12-32 0-15</inkml:trace>
  <inkml:trace contextRef="#ctx0" brushRef="#br1" timeOffset="158936.5231">7428 5816 36 0,'4'23'26'15,"-4"-23"-14"1,-22-4-22-16,34 21-10 0,-12-17-5 15,0 0 7-15</inkml:trace>
  <inkml:trace contextRef="#ctx0" brushRef="#br1" timeOffset="159124.0129">7395 6132 37 0,'0'0'31'16,"-2"29"-1"-16,2-29 1 15,0 0-28-15,-8 25-1 16,8-25 0 0,8 21-7-16,-8-21-19 15,25 23-5-15,-25-23-2 0,23 11 0 16</inkml:trace>
  <inkml:trace contextRef="#ctx0" brushRef="#br1" timeOffset="159250.2469">7476 6351 27 0,'-17'17'26'16,"20"21"1"-16,-18-20-2 16,5 7-25-16,10 7-21 15,0-32-6-15,-5 29 1 16,5-29-1-16</inkml:trace>
  <inkml:trace contextRef="#ctx0" brushRef="#br1" timeOffset="159430.174">7406 6700 62 0,'-11'21'34'15,"-6"-10"0"-15,11 7 0 16,6-18-32-16,-12 30-2 16,12-30-2-16,16 39-5 15,-16-39-17-15,2 29-9 16,9-5-1-16,-11-24 0 15</inkml:trace>
  <inkml:trace contextRef="#ctx0" brushRef="#br1" timeOffset="159639.065">7372 7043 9 0,'4'46'28'0,"-18"-23"0"16,18 18 0-16,-6-11-19 15,-6 1-13-15,14 5-17 16,-23-34-3-16,26 21-3 15,-9-23 2-15</inkml:trace>
  <inkml:trace contextRef="#ctx0" brushRef="#br1" timeOffset="159717.185">7352 7469 27 0,'-19'23'31'0,"13"12"2"0,-11-18-2 0,13 0-24 16,4 4-2-16,0-21-4 15,-2 25-9-15,2-25-17 16,12 29-6-16,-12-29-1 16,-2 31 1-16</inkml:trace>
  <inkml:trace contextRef="#ctx0" brushRef="#br1" timeOffset="159842.8088">7243 7998 11 0,'11'39'21'15,"-11"-39"-5"-15,17 4-6 16,-17-4-18-16,14-20-10 16,7 24-3-16,-29-27 11 0</inkml:trace>
  <inkml:trace contextRef="#ctx0" brushRef="#br1" timeOffset="159999.0656">7289 8117 38 0,'0'0'33'15,"-4"43"-1"-15,-4-26 1 16,8-17-25-16,-7 36-4 16,5-18-4-16,2-18-10 15,-8 17-20-15,10 2-3 16,-2-19 1-16,-8 19-2 16</inkml:trace>
  <inkml:trace contextRef="#ctx0" brushRef="#br1" timeOffset="160186.5649">7283 8518 40 0,'-8'23'34'0,"8"10"1"15,-9-4-1-15,-11-4-25 16,20 13-4-16,-5-13 1 16,7 0-3-16,-4-4-1 15,2-21-4-15,5 27-4 16,-5-27-16-16,0 0-13 15,0 0 1-15,0-19-2 16</inkml:trace>
  <inkml:trace contextRef="#ctx0" brushRef="#br1" timeOffset="160967.8441">7206 9069 27 0,'6'-19'34'0,"-6"19"2"0,0 0-2 15,0 0-13-15,0 0-6 16,0 0-4-16,5 26-3 15,-12-8-2-15,11 14-1 16,-10-1-1-16,6 7-1 16,-4-5-1-16,2-2 0 15,-2-4-1-15,4-6 1 16,0-21-2-16,0 0 0 16,0 0 0-16,25-41-1 15,-13 9 1-15,-1-12-1 16,3-1 1-16,-3 1 0 15,-3 2 1-15,0 11-1 16,-6 7 0-16,0 4 0 0,-2 20 0 16,0 0 1-16,0 0 0 15,0 0-1-15,-2 18 1 16,0-1-1-16,2 6 1 16,-4 6 0-16,2 1-1 15,-2 7 1-15,-2-5-1 16,1-1 1-16,1-4-2 15,-2-10-1-15,6-17-7 16,0 0-32-16,0 0 1 16,17-40-1-16,-19 0-1 15</inkml:trace>
  <inkml:trace contextRef="#ctx0" brushRef="#br1" timeOffset="164560.3237">6942 9633 12 0,'0'0'27'16,"0"0"2"-16,0 0-9 15,0 0-3-15,0 0-3 16,0 0-3-16,0 0-1 0,0 0-3 16,0 0-1-16,0-19-1 15,0 19-2 1,2-20 0-16,-2 20-1 16,7-19 0-16,-7 19 1 0,18-15-1 15,-18 15 0-15,19-10 1 16,-19 10-1-16,23-4 0 15,-23 4 0-15,29 2 0 16,-29-2 1-16,31 19-1 16,-31-19-1-16,35 31 1 15,-35-31 0-15,36 29-1 16,-15-18 0-16,5-5-1 16,1-8-1-16,0-7-1 15,5-1-1-15,-9-11-3 16,14 11-4-16,-25-11-21 15,-12 21-7-15,19-23 0 16,-19 23 1-16</inkml:trace>
  <inkml:trace contextRef="#ctx0" brushRef="#br1" timeOffset="164888.4469">7210 9608 62 0,'0'0'38'0,"-8"19"-1"16,8-19 1-16,-10 25-29 15,20-2-2-15,-6 6-2 16,4 7-2-16,-3-1 0 16,1 5-1-16,0-6 0 0,-4-1 0 15,0-8 0-15,-4-2-1 16,2-23 0-16,-29 17 0 15,6-15 0-15,0 2 0 16,-6-4 0-16,0 2-1 16,2 2-2-16,0-8-2 15,27 4-4-15,-37 6-29 16,37-6-4-16,0 0 0 16,0 0 0-16</inkml:trace>
  <inkml:trace contextRef="#ctx0" brushRef="#br1" timeOffset="165358.0947">7401 9926 59 0,'0'0'38'0,"17"-11"1"0,-17 11-3 0,0 0-22 15,0 0-4-15,14 19-3 16,-14-19-2-16,-2 27-1 15,0-10-1-15,4 4-1 16,-4-4 0-16,2 3-1 16,0-20 0-16,0 32 0 15,0-32 0-15,5 31-1 16,-5-31 1-16,20 21 0 16,-20-21-1-16,36 6 1 15,-9-10-1-15,0-6 0 16,6 1 0-16,-2-3 0 15,2 3-2-15,-6 1-1 0,2 12-5 16,-10-4-33 0,-19 0-1-16,25 4 0 15,-25-4 0-15</inkml:trace>
  <inkml:trace contextRef="#ctx0" brushRef="#br1" timeOffset="198373.5107">3674 17046 41 0,'6'-17'27'0,"-6"17"-1"16,0 0-5-16,19-2-3 15,-19 2-4-15,0 0-3 16,0 0-3-16,0 0-1 15,0 0-1-15,2 27-2 16,-10-10 0-16,5 14-1 16,-7 0 0-16,8 7-1 15,2-5 0-15,10-3-1 16,7-14 0-16,10-12 0 16,4-14 0-16,6-13 0 15,-1-15 0-15,-3-8 0 16,-8-2 1-16,-4 0 0 0,-15 4 0 15,-10 15 0-15,-13 8-1 16,-6 19 1-16,-8 13 1 16,-4 14-2-16,-1 6 1 15,-1 7-2-15,6 3 1 16,8-5 0-16,13-9 0 16,12-10-2-16,-2-17 1 15,29 12-1-15,-8-16 0 16,4-2 1-16,-7-2 1 15,-18 8-1-15,0 0 0 16,0 0 0-16,0 0-1 16,0 0-1-16,-20-9-2 15,-7-9-15-15,27 18-23 0,-29-5 0 16,29 5-1-16,-25-8 1 16</inkml:trace>
  <inkml:trace contextRef="#ctx0" brushRef="#br1" timeOffset="206123.8732">3553 12299 28 0,'0'0'33'0,"0"0"3"16,0 0-9-16,0 0-5 16,2 23-4-16,-2-23-5 15,0 0-4-15,0 0-2 16,34 11-2-16,-3-16-2 15,15-1 1-15,7-11-2 16,4-1 0-16,-1 5-1 16,-2 0-3-16,-3 15-5 15,-28 1-31-15,-6 1-3 16,-17-4 1-16,-4 17-2 16</inkml:trace>
  <inkml:trace contextRef="#ctx0" brushRef="#br1" timeOffset="206998.9949">2536 12011 17 0,'35'-19'34'0,"-35"19"2"16,21-4 0-16,-25 23-16 0,-25-13-5 16,10 29-3-16,-35-5-1 15,2 22-4-15,-17-8-2 16,7 6-2 0,-4-8 1-16,18-3-2 0,9-12 0 15,39-27-2-15,0 0 0 16,0 0-1-16,60-27 1 15,-6 4 1-15,6 4 0 16,0 15 1-16,-12 4 0 16,-17 19 1-16,-21 15-1 15,-20 18 1-15,-21 6 1 16,-11 5-2-16,-7 0-1 16,-3-11 1-16,12-6-1 0,13-2 0 15,17-13 0-15,20-6 0 16,15-6-2-16,13-4 2 15,13-5-1 1,6-8 0-16,9-12-1 0,-2-17-3 16,3 8-8-16,-9-25-30 15,-12-2-1-15,-17 4 0 16,-15 0-1-16</inkml:trace>
  <inkml:trace contextRef="#ctx0" brushRef="#br1" timeOffset="210671.3032">4313 12203 12 0,'0'0'24'0,"0"0"0"16,0 0-13-16,0 0-5 15,23 13-1-15,-23-13 0 16,25 2 0-16,-25-2 1 15,35 2-1-15,-18-2 0 16,6 4 0-16,0-6-2 16,6 4-2-16,2-4-1 15,6-2-2-15,3 1-2 16,8-7 1-16,4 0-1 0,2-1 1 16,4 3 0-16,-4 1 0 15,0 5 2-15,-2 4 1 16,1-1 0-16,-5 5 0 15,4-4 0-15,4 0 0 16,0-4-1-16,9-2 2 16,3-1-1-16,-3-1 0 15,9 4 0-15,-7 2 1 16,5 4 0-16,-5 0 1 16,1 3-1-16,-3-3 1 15,-1-2 1-15,7-2 0 16,-7-6-2-16,11 0 2 15,-11-1-1-15,3 3-1 0,-11 0-1 16,2 2 0-16,-8 6-2 16,-7-2-3-16,5 9 1 15,-14-5-3 1,9 6-1-16,-10-3 0 0,11 5-1 16,-9-3-1-16,5 1-4 15,3 13-5-15,-26-21-4 16,29 24 19-16</inkml:trace>
  <inkml:trace contextRef="#ctx0" brushRef="#br1" timeOffset="210905.6808">7125 12341 20 0,'48'12'28'16,"-17"-16"-2"-16,9 8-6 0,3 7-8 16,-5-11-7-16,13 6-1 15,-3-10-4 1,6-6 1-16,4 1 0 15,3-6 0-15,5 1-1 0,-2-3 1 16,-1 2 0-16,-1 1 0 16,0 3 0-16,-4 5 0 15,-1 2-3-15,-6 2-1 16,3 2-8-16,-2 8-15 16,-14-22-2-16,16 18 0 15,-21-21 4-15</inkml:trace>
  <inkml:trace contextRef="#ctx0" brushRef="#br1" timeOffset="211640.6303">8689 12274 8 0,'44'13'18'16,"-17"-13"-8"-16,20 4-5 15,-1-6-3-15,8-3-2 16,6 1-1-16,2-4 0 16,-3 4 1-16,3 2 0 15,-4 0 1-15,-4 6 1 0,-8 2 1 16,-1 4 0-16,-7 1-1 16,1 4-1-1,-1 3 0-15,3-3-2 16,5 2-1-16,-1-1 0 0,7-1-1 15,2-7 0-15,3-1 1 16,3-5-1-16,2 0 2 16,0 0 3-16,-4 0 1 15,-2 0 2-15,-2 4 2 16,-4 1 0-16,-2 3 0 16,-4-2 0-16,-1 1-1 15,1-3-2-15,2-2-3 16,6-4-2-16,4-4-1 15,2-2 1-15,6-1 0 16,-4-1 3-16,1 0 0 16,-5 1 1-16,4 5 1 15,-10-2 1-15,2 6 0 16,-5-6-1-16,3 4-2 16,-4-2-1-16,2-4 0 15,2 0 0-15,-1 1-1 16,-3-3 0-16,-2-2 1 0,-3 5-1 15,-6-1 0-15,-5 4 0 16,-5 0 0-16,-3 0 1 16,-22 2-1-16,32 2 0 15,-32-2 0-15,31 2 0 16,-31-2 0-16,33 4 0 16,-12-2 0-16,2 0 0 15,4-2 0-15,2 0-1 16,2-2 1-16,6 0 0 15,3-4 1-15,5 0-1 0,3-5 1 16,2 3 0-16,4 4 0 16,-4-1 0-16,2-3-3 15,0 6-7-15,2 12-17 16,-21-24-1-16,17 26-1 16,-24-26 4-16</inkml:trace>
  <inkml:trace contextRef="#ctx0" brushRef="#br1" timeOffset="220374.2434">3863 16926 11 0,'0'0'14'16,"0"0"-3"-16,0 0-4 15,0 0-3-15,0 0-1 0,0-18-1 16,0 18 1 0,0 0 0-16,4-19 1 15,-4 19 0-15,0 0 1 16,4-19 0-16,-4 19-1 0,0-19 0 15,0 19-1-15,2-25-1 16,-2 25-2-16,8-25 0 16,-8 25 0-16,13-31 0 15,-13 31 1-15,14-36-1 16,-9 17 0-16,3-6 0 16,-2 4 1-16,-2 3-2 15,0-1 1 63,-2 0-1-78,-2 19-1 0,1-29 0 0,-1 29 0 0,-1-23 0 0,1 23 0 0,-4-27-1 0,4 27-3 0,0-27-10 0,-6-1-7 0,6 28 0 0,6-52 16 16</inkml:trace>
  <inkml:trace contextRef="#ctx0" brushRef="#br1" timeOffset="220796.154">4313 15462 8 0,'5'-27'13'16,"11"10"-5"-16,-6-2-4 0,-10 19-1 15,27-33-4-15,-12 12-1 16,-3 2-2-16,-1 0 1 16,1-1-1-16,-3-1-2 15,-9 21-4-15,14-42 5 16,9 38 5-16</inkml:trace>
  <inkml:trace contextRef="#ctx0" brushRef="#br1" timeOffset="224108.3911">3857 16941 9 0,'0'17'15'16,"0"-17"-1"-16,0 0-1 16,0 0-2-16,2 17 0 15,-2-17-1-15,0 0-1 16,0 0-1-16,0 0-3 16,0 0 0-16,0 0-1 0,-5-23-2 15,5 23 1 1,2-23-1-16,-2 23 0 15,11-34 1-15,1 13-1 16,-8 0-1-16,7 0 1 16,-5-4 0-16,7 0-1 0,-7 0 1 15,2 0-1-15,-4 0 0 16,3 0 0-16,-1-4 1 16,0 8-1-16,0-10 0 15,0 6 0-15,-1-1 0 16,3 3 0-16,0-4 0 15,-2 8-1-15,-1-4 1 16,1-4-1-16,0 8 0 0,2-3 1 16,-3 1-1-1,3 0 1-15,0 0-1 16,2 0 0-16,1 0 0 16,3 2 1-16,-1-2 0 0,1 1-2 15,1 1 2-15,0 0-1 16,1-2 0-16,-3-2 0 15,1 2 1-15,-1-2-1 16,1 0 1-16,-1-2-1 16,3-2 1-16,-1 0-1 15,1 0 1-15,1 0 0 16,0 1-2-16,1 3 2 16,-1-2-2-16,-1 0 2 15,1 2-2-15,-2 0 2 16,3 2-2-16,-5-2 1 15,3 1 0-15,-1-1 0 16,-1 2-1-16,-1 2 1 0,-1-2 1 16,-1 2-1-16,-1-2 0 15,0 0 1-15,1-2-1 16,3-4 0-16,-1-2 1 16,3-4-1-16,1 1 1 15,2 1-1-15,-1-1 1 16,-1 3-1-16,0-2 1 15,1 8-1-15,-5-2 1 16,3 4-1-16,1-4 1 16,4 0-1-16,-2-2 1 15,6 0-1-15,1-1 1 16,1-1-1-16,0 0 1 16,0 4-1-16,-4 0 0 0,0 4 0 15,-4-2 1-15,2 4-1 16,3-4 0-16,1 2 0 15,4-4 0-15,-1-4 0 16,5-2 1-16,0-1-1 16,2 1 1-16,-1 0 0 15,-3 3 1-15,0 1-1 16,-2 0-2-16,-2 8 2 16,-2 3-2-16,2-3 2 15,-2 0-2-15,4-4 1 16,-6 2 0-16,4 0 0 15,2-2 1-15,2 0 0 16,0-2-1-16,2 0 1 0,0 0-1 16,-3 2 1-16,7-4-1 15,-2 0 1-15,-2 0-1 16,1-3 1-16,1-3 1 16,0 1-1-16,-2 1 0 15,1 4-1-15,-1 2 1 16,2 2-1-16,0-2 0 15,-3 4 0-15,1 0 1 16,0 4-1-16,2-3 0 16,-3-1 0-16,3 0 0 15,2 0 0-15,-4-2 1 16,3 2-1-16,-1 2 0 16,-2 0 0-16,-1-1 0 0,1-1 0 15,0 0 1-15,-2 6-1 16,0-2 0-16,-2 3 0 15,0-1 0 1,-2 3 0-16,0 1 0 0,-2 1 1 16,-2-1-1-16,2-3 0 15,4 3 1-15,2-3 0 16,2-1 0-16,1-4-1 16,1 2 1-16,0-1 0 15,1 1 0-15,1 4 0 16,-2-3-2-16,-3-1 1 15,3 2-1-15,0 3 3 0,0-1-4 16,-1-1 3-16,-1 1-3 16,-2 1 3-16,-6 3-1 15,-2 1 0 1,-2 2 0-16,-3 1 0 0,-1-1 0 16,2-2 0-16,3 2 1 15,1-3-1-15,2 1 0 16,2-3 1-16,2 3-1 15,4-4 1-15,-1 1-1 16,1-1 1-16,0-1-1 16,2 3 0-16,-2 1 1 15,1-1-1-15,1 1 0 16,-2 1 1-16,1 2-1 0,-1-1 0 16,-2 1 0-1,2-4 0-15,0 3 0 16,1-5 0-16,3 2 0 15,-2-1 0-15,-2-1 0 0,-1 3 1 16,1-1-1-16,0-1 0 16,-4-1 0-16,0 5 0 15,2-3 0-15,0-2 0 16,5-1 0-16,1 0 0 16,5-5 0-16,-1 3 0 15,-1 0 0-15,-5 5 0 16,2-1 0-16,-5 1 0 15,-7 4 1-15,-1 2-2 16,-5 2 1-16,2-3 0 16,0-1 1-16,8-4-1 15,-2-1 0-15,6 1 0 16,4-3 0-16,1-1 1 0,3 1-1 16,-1 0 0-16,-1 3 0 15,-1 0 0-15,-5 3 1 16,2-3-1-16,0 4-1 15,1 1 1-15,1 1 1 16,0-2-1-16,-1 0 0 16,-1 1-1-16,4-3 2 15,-5 2-1-15,1-2 1 16,0 3-1-16,-1-5 1 16,1 2-1-16,0 1 0 15,-4-1 0-15,2 2 0 16,-1 1 0-16,1-3 0 15,-2 2 0-15,-2 2 0 0,4 2 1 16,-4 2-1-16,3-2 0 16,-3 1 1-16,2 1-1 15,-2 0 0-15,0 0 0 16,0-4 0-16,-2 0 0 16,4-2 1-16,2 4-1 15,1-4 0-15,5 1 0 16,0 1 0-16,1-2 0 15,-3 4 0-15,1-2 0 16,-3 0 0-16,0-1 0 16,-4 1 0-16,1-2 0 15,1 0 0-15,0 1 0 16,4-3 0-16,-1 2 0 0,1 0 0 16,0 3 0-16,-3 1 0 15,1-2 1-15,-4 2-1 16,0 2 0-1,-2-2 0-15,-2-2 0 0,0 2 0 16,0-2 0-16,0 3 0 16,3-5 0-16,1 0 0 15,2 2 1-15,-2-2-1 16,4 3 0-16,-2-3 0 16,-3 0 1-16,1-2-1 15,-4 5 0-15,0-1 0 16,-4 0 0-16,1 2 0 0,-5 0 0 15,0 2 0-15,0 2 0 16,-1-2 0-16,-18 0 0 16,31 2 0-16,-31-2 0 15,32 0-1-15,-12 2 2 16,3-6-1-16,2 2 0 16,4 0 0-16,4-2 1 15,1 2-1-15,5-1 0 16,1-3 0-16,5-2 0 15,-3 4 0 79,3-3 0-94,-1 1 0 0,0 2 0 0,-1 0 0 0,-3 0 0 0,-1 2 0 0,-4 1 0 0,-3-1 1 0,-1 4-1 0,-4-2 0 0,0 0 0 0,-2-2 1 0,0-2-1 0,-3 4 0 16,-3-2 0-16,-2 2 0 15,1-2 0 64,-18 2 0-79,30 0 1 0,-12 0-1 0,-1 4 0 0,2-4 0 0,-1 4 1 0,1-4-1 0,0 0 0 0,1 0 1 0,-20 0-2 0,23 0 1 15,-23 0 0-15,17 2 0 16,-17-2 0-16,0 0 0 0,0 0 0 15,19 0 0-15,-19 0-2 16,0 0-2-16,0 0-16 16,0 0-20-16,0 0 1 15,0 0-1-15,-25-4 0 16</inkml:trace>
  <inkml:trace contextRef="#ctx0" brushRef="#br1" timeOffset="236794.2103">7889 15019 24 0,'17'-19'15'0,"-17"19"0"16,0 0-2-16,21-25-2 16,-21 25-2-16,18-29 0 15,-1 21-1-15,-11-15 2 16,-6 23-2-16,15-30 2 0,-15 30-1 16,-6-23-1-16,6 23 0 15,-42 2-1-15,7 19 0 16,-15-2-2-1,0 19-1-15,-14 2 0 0,6 14 0 16,1-4-2-16,16 6 1 16,10-12-2-16,23-10 0 15,18-11-1-15,19-15 0 16,15-14 0-16,12-7 0 16,4-3-1-16,-6 5 0 15,-15 13 1-15,-20 19 0 16,-19 19 1-16,-21 24 0 15,-16 10-1-15,-11 5 1 0,-2-4 0 16,9-6 0-16,16-13 0 16,21-24 0-1,24-24 0-15,22-25-1 16,16-14 0-16,11-8 0 0,7 3-2 16,-13-8-3-16,1 19-7 15,-27-6-26-15,-16 14 0 16,-21 17-1-16,0 0 1 15</inkml:trace>
  <inkml:trace contextRef="#ctx0" brushRef="#br1" timeOffset="237059.9253">8305 15055 26 0,'0'0'29'16,"49"-23"0"-16,-21-4-1 15,7-1-22-15,10 3-5 16,-3 0-17-16,0 13-12 15,-20-9-1-15,3 17 0 16</inkml:trace>
  <inkml:trace contextRef="#ctx0" brushRef="#br1" timeOffset="237231.8094">8357 15174 48 0,'47'-13'31'16,"-18"-18"0"-16,13-15-10 15,-1 17-20-15,-1-3-18 16,-1 16-11-16,-22-5-3 16,6 19 0-16</inkml:trace>
  <inkml:trace contextRef="#ctx0" brushRef="#br1" timeOffset="237825.3312">8965 14816 60 0,'0'0'37'0,"0"0"1"0,-2 23-6 15,-15-16-19-15,19 26-4 16,-10-10-3 0,10 10-1-16,0-3-2 15,5 1-1-15,5-6-1 0,5-6 0 16,3-7 0-16,3-9 0 16,0-1-1-16,0-7 0 15,0-1-2-15,-2-11-2 16,6 7-5-16,-19-21-19 15,10 6-11-15,-7-3 0 16,-3-13-1-16</inkml:trace>
  <inkml:trace contextRef="#ctx0" brushRef="#br1" timeOffset="237965.9682">8897 14520 57 0,'0'0'35'0,"-19"-6"0"0,19 6-1 15,21-1-26-15,-21 1-14 16,29-2-27-16,-29 2-1 16,29 9-2-16,-29-9 0 15</inkml:trace>
  <inkml:trace contextRef="#ctx0" brushRef="#br1" timeOffset="238294.4932">9347 14384 80 0,'17'-19'39'0,"-17"19"1"15,0 0 0-15,14 17-32 16,-18 0-3-16,12 22-2 15,-3 1 0-15,3 8-2 16,0-6 0-16,-1 10-1 16,1-2 0-16,-2-6-1 15,-2-10 0-15,0-11 0 16,-4-23-4-16,0 0-1 16,0 0-5-16,-10-32-7 15,14 1-18-15,-16-9-3 0,-1-2 0 16,-5-8 1-16</inkml:trace>
  <inkml:trace contextRef="#ctx0" brushRef="#br1" timeOffset="238638.2604">9293 14355 31 0,'8'-29'33'15,"-3"6"1"-15,13-9-6 16,16 20-7-16,-16-22-6 16,28 28-2-16,-15-21-2 15,21 23-2-15,-17-5-2 16,9 11-2-16,-15 0-1 15,-2 11-1-15,-27-13-1 16,15 42 0-16,-22-7-1 16,-13 5 0-16,-3 2-1 0,0 2 1 15,-2-3-1-15,6-5 1 16,5-3 0-16,10-10 0 16,4-23 0-16,22 27 0 15,-3-22 1-15,8 3 0 16,2-6 1-16,4 2-2 15,1-2 0-15,5 1 0 16,0-3 0-16,1-3 0 16,1-1-3-16,-5-10 0 15,-1 5-4-15,-22-14-29 16,-13 23-7-16,12-21-1 16,-12 21 0-16</inkml:trace>
  <inkml:trace contextRef="#ctx0" brushRef="#br1" timeOffset="265155.1194">15403 12297 39 0,'0'0'33'15,"-23"12"0"-15,23-12-6 16,0 0-14-16,0 0-2 16,0 0 0-16,18 1-4 15,9 1 1-15,-4-9-3 16,15 7 1-16,-3-16-3 15,15 9 1-15,-4-9-3 16,8 3 1-16,-7-1-1 16,-5 5 0-16,-9-1 2 93,-6 10-2-93,-27 0 2 0,17 16-1 0,-17-16 0 0,-25 30 0 0,-2-12 0 0,-4-3-1 0,-7-2-1 0,-7-1 1 0,-5-4-1 0,2-1 0 16,2-3 0-16,3-4 1 0,7-4-1 16,7 2 0-16,11-3 0 0,18 5 0 15,4-18 0-15,16 9 0 16,14-9 0-16,9-1 0 16,7 4-1-16,4-2 1 15,-2 1 0-15,-2 5 0 16,-9-1-1-16,-12 8 2 15,-12 4-1-15,-17 0 1 16,0 0 0-16,-31 23 0 16,-2-13 0-16,-5-4 0 15,-3 0-1-15,1-8-1 16,5 7-1-16,-4-18-8 16,22 9-30-16,-6-4 0 15,23 8-2-15,-31-7 1 0</inkml:trace>
  <inkml:trace contextRef="#ctx0" brushRef="#br1" timeOffset="267171.3256">14632 11862 20 0,'17'-18'34'16,"4"13"0"-16,-21 5-2 15,16-27-11-15,-16 27-4 16,0 0-4-16,0 0-3 16,-29 11-3-16,8 10-1 15,-12-7-2-15,-4 13 0 0,-7-2-2 16,1 9 1-16,3-3-2 15,5 1 1-15,10-1-1 16,14-6 0-16,12-6 0 16,21-11-1-1,16-6 0-15,12-10 0 0,6-3 0 16,0-3-1-16,-6 1 2 16,-9 3-1-16,-18 10 1 15,-23 0-1-15,-29 40 3 16,-23 1-2-16,-19 9 0 15,-10 7 0-15,-2 1 0 16,9-5 0-16,13-5 0 16,22-11-1-16,28-8 0 0,30-14 0 15,25-7 1-15,18-10-1 16,11-4 0-16,1 2 1 16,-3-2-2-16,-11-9-6 15,9 0-32-15,-30-5-2 16,-12-6 0-16,-12-3 0 15</inkml:trace>
  <inkml:trace contextRef="#ctx0" brushRef="#br1" timeOffset="278951.1727">15810 12341 24 0,'0'0'17'0,"0"0"0"16,0 0-2-16,0 0-2 16,12 21-2-16,-12-21-3 15,0 0 0-15,0 0-1 16,-6 19 1-16,6-19-1 0,0 0 0 15,0 0-1-15,4 18 0 16,-4-18-1-16,0 0-2 16,0 0-1-16,10 17 0 15,-10-17 0-15,0 0 0 16,0 0 0-16,25 19 0 16,-25-19 0-16,0 0 1 15,21 17-1-15,-21-17 0 16,19 23-1-16,-19-23 1 15,21 27-1-15,-21-27 0 16,22 27 0-16,-22-27 1 16,21 29-1-16,-21-29 1 0,19 31-1 15,-9-14 1-15,-10-17-2 16,19 32 1-16,-7-12 0 16,-12-20 0-16,23 30-1 15,-12-10 1-15,1-3-1 16,-4 0 1-16,-8-17 1 15,11 36-1-15,-9-16-1 16,2 1 1-16,-4 6 0 16,4-4 0-16,0-2-1 15,1 4 0-15,1 0 1 16,0 0-1-16,0-2 1 16,2 2 0-16,-1-4-1 15,-1 2 0-15,-2 0 1 0,4-2-1 16,-3 0 1-16,3 2 0 15,0-2-1-15,0-2 1 16,-1 0 0 0,1 1 0-16,-2 1-1 0,1-2 1 15,1 2-1-15,0-4 0 16,2 2 1-16,-1 2-2 16,1 4 3-16,-1-4-2 15,3 6 1-15,-2 2-2 16,1-2 2-16,1 0-1 15,1 0 0-15,-1 0 0 16,1-3-1-16,3 5 1 16,-3-8-1-16,1 2 2 15,-1 2-1-15,1 0 1 16,-3 2-2-16,5 2 2 16,-5-6-1-16,7 6 1 15,-5-4-1-15,5 1 0 0,-3 1-1 16,2 2 2-16,1-4-1 15,-1 0 1 1,1 6-1-16,-3-5 0 16,2 5 0-16,3 2 1 0,-1-3-2 15,4-1 2-15,2 8-1 16,2-3 0-16,-2-1-1 16,6 1 2-16,0 1-1 15,0-1 0-15,0-1 1 16,0 0-1-16,-1-1 0 15,3-3-1-15,-2 2 3 16,0-4-3-16,2-1 2 16,-2 3-2-16,-1 0 3 0,1 5-3 15,0 3 1 1,0 1-1-16,0-1 0 16,2-3 1-16,-1 1-1 15,1 1 1-15,0-3-1 0,2-4 1 16,-2-3 1-16,-1 3-1 15,3-4 0-15,-2 4 0 16,-2 0 0-16,3-2 0 16,1 1 0-16,2 3 0 15,-1-2 0-15,1 1 1 16,-2 5-1-16,3-2 0 16,1-3 0-16,3 7 0 15,-3-5 0-15,3 3 0 0,1-3 0 16,-1 1 0-1,5 2 0-15,-5-1 0 16,2 1 0-16,-1-3 1 16,-1 1-2-16,1-6 1 0,-1 2 0 15,-1-1-1-15,1-7 1 16,2 4-1-16,1-4 1 16,-3-1-1-16,-1 3 1 15,1-2-1-15,-3 4 1 16,1-4 0-16,-1 0 0 15,-1 2 0-15,-1-6-1 16,3 8 2-16,1-2-2 16,-1-2 1-16,3-2 0 15,1 4 1-15,1-1-1 16,-1-3 0-16,0 6 0 16,1-4 0-16,1-4 0 15,0 4 0-15,1-6 0 0,-3 3 0 16,0-3 1-16,1 2-1 15,-1 1 0-15,-3-1-1 16,-1 0 1-16,1 2 0 16,-1 0 0-16,-1 4 0 15,-1-3 0-15,1 1 0 16,-3-6 0-16,5-1 0 16,-1 3 0-16,-1-4 0 15,0 1 0-15,3-3 0 16,0 3 0-16,-1-1 0 15,-1 4-1-15,5 2 1 16,-1-1 0-16,4-1 1 0,1 2-1 16,1-2 0-16,0-3 0 15,0-1 0-15,2 1 0 16,-6-1 0-16,3-5 0 16,-7 5 0-16,1-1 0 15,-3-3 0-15,1 5-1 16,1-3 1-16,0 1 1 15,3-1-1-15,-3 1 0 16,1-5-1-16,-3 5 2 16,3-1-2-16,-1 3 1 15,-1-3 0-15,-1 1 0 16,4-1 0-16,3 1 0 16,-1-1 1-16,4 1-1 0,4-4 0 15,-2 1 0-15,0-3 0 16,2 4 0-16,-4-3 0 15,3 1 0 1,-1 3 0-16,2-3 0 0,-2 0 0 16,4-2 0-16,2-3 0 15,-1 1 0-15,3 0 0 16,0 0 0-16,2 0 0 16,1-2 0-16,7 0 0 15,3-1 0-15,4 5 0 16,8 0 0-16,6 0-1 15,3-6 1-15,1 4 0 16,3-1 0-16,-5 3 0 0,1 0 0 16,-3 2 0-16,-4-3 1 15,-2 1-1 1,-1 2 0-16,5-4 1 16,2-1 0-16,7 3-1 0,-1-4 0 15,3-2 0-15,4-2 0 16,0 0 0-16,2 2 0 15,-2-2 0-15,4 4 0 16,-3-4 0-16,3 2 0 16,-2 0 0-16,4 0 0 15,0-2-3-15,3 8 0 16,-14-10-3-16,5 24-10 16,-13-17-24 62,-12 11-2-78,-10-5 1 0,-7 7-1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51:18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18227 2447 46 0,'0'0'35'15,"0"0"3"-15,16-19-10 16,-7 42-11-16,-28-9-1 0,23 32-4 15,-25-8-4-15,15 21-3 16,-8 7 0-16,10 12-2 16,2 1 0-16,10 0-1 15,8-5 0-15,7-7-1 16,4-7 0-16,4-14-1 16,1-10-1-16,-1-16-2 15,4 1-5-15,-35-21-26 0,42-16-6 16,-18-5-1-16,-11-6 1 15</inkml:trace>
  <inkml:trace contextRef="#ctx0" brushRef="#br0" timeOffset="735.3615">18516 2741 78 0,'0'0'38'16,"24"-4"0"-16,-24 4-10 0,25 21-16 15,-25-21-2 1,13 42-3-16,-11-11-1 16,8 9-2-16,-6-5 0 15,3 5-2-15,-5-7 0 0,0-5-1 16,0-7 0-16,-2-21 0 15,2 20-1-15,-2-20 0 16,0 0 1-16,0 0-2 16,0-29 1-16,0 6-1 15,2-8 0-15,2-1 1 16,2-3-1-16,3-1 0 16,5 1 2-16,1 6-2 15,4 8 1-15,1 8 1 0,1 9-1 16,2 6 1-16,0 9-1 15,-3 10 1-15,-5 8-1 16,0 0 1 0,-5 6 0-16,-4-5 0 0,-2-1 0 15,-2-4 0-15,-4-4 0 16,2-21-1-16,-6 21 1 16,6-21-1-16,0 0 0 15,-16-19 0-15,15 0 0 16,1-6 0-16,7-8-1 15,5 1 1-15,5-7 0 16,6 5-1-16,4 5 1 16,2 4 0-16,4 12 0 0,0 7 0 15,-4 8 1 1,0 13-1-16,-2 6 1 16,-4 6-1-16,-6 6 0 15,-1 3 0-15,-9-3 0 0,-3 3 0 16,-4-3-1-16,-4-8-1 15,0 0-1-15,4-25-3 16,-11 32-6-16,-12-32-29 16,23 0 0-16,0 0-1 15,-12-32 0 63</inkml:trace>
  <inkml:trace contextRef="#ctx0" brushRef="#br0" timeOffset="1141.6199">19126 2716 54 0,'21'-23'35'16,"12"7"2"62,2 3-8-78,-4-16-12 0,32 27-4 0,-18-15-2 0,18 23-3 0,-15-4-2 0,10 13-1 0,-13-2-1 0,5 11 0 0,-16 0-2 0,-1 7 0 0,-15-2 0 15,1 2-1-15,-11-10 0 16,1-2-1-16,-9-19 1 16,2 23 0-16,-2-23-1 15,0 0 1-15,0 0-1 16,-27-25 0-16,27 25 0 16,-27-33 0-16,27 33 1 0,-40-30-1 125,18 20-1-125,-3 4 1 0,-2 6 1 0,-2 8-1 0,2 5 0 0,0 9 0 0,2 2-1 0,8 7 1 0,5-2 0 0,9 0 1 0,8-2-2 0,7-6 1 0,9-2-1 0,6-10 0 0,8-1-2 0,-2-18-1 15,11 9-2-15,-13-22-3 16,17 21-6-16,-31-31-13 15,16 8-13-15,-6 0 1 16,-4 0 1-16,1 4 1 0</inkml:trace>
  <inkml:trace contextRef="#ctx0" brushRef="#br0" timeOffset="2155.3655">19932 2658 57 0,'0'0'39'16,"0"0"1"-16,0 0 1 15,27 19-23-15,-50-13-5 16,15 27-4-16,-19-6-3 16,6 11-2-16,-8 0-1 15,8 1-1-15,2 5-2 16,7-12-1-16,10-3-1 16,2-29 0-16,29 23-2 0,-6-32 0 15,14-5 0-15,-8-15 0 16,2-3 1-16,-8-8 0 15,0 5 1 1,-10-3 1-16,-7 7 2 0,-2 10 0 16,-4 21 0-16,0 0 1 15,0 0-1-15,8 29 1 16,3-1-1-16,13 11 1 16,3 3-1-16,7 14 1 15,-3-1 0-15,4 1 0 16,-12-2 0-16,-2-3 0 15,-17 1 0-15,-8-6 0 16,-11-6-1-16,-8-11 1 0,-8-10-1 16,-6-7-1-1,2-12 1-15,-3-8-1 16,5-15 0-16,2-4 0 16,6-11-1-16,6-6 0 0,5-4 0 15,10-2 0-15,8-4 0 16,4 1-1-1,9 3 2-15,5 0-2 16,3 10 2-16,2 3-1 0,0 8 0 16,2 5 1-16,-2 10 0 15,2 12 1-15,-4 2 0 16,4 14 0-16,-8 5 1 16,4 11 0-16,-6 5 0 15,-2 3 0-15,-1-1 0 16,-5 1-1-16,-1-7 0 15,-4-2-1-15,2-8 1 16,-8-21-1-16,0 0 0 16,0 0 0-16,0 0-1 15,19-31-1-15,-11 4 1 16,3-11 0-16,3-4 0 16,1 1 0-16,1 5 0 0,1 1 0 15,-2 9 1-15,3 10 1 16,-18 16 0-16,27 2 0 15,-27-2 0-15,25 38 0 16,-14-7 1-16,1 4-1 16,1-1 1-16,1 1-2 15,-2-3 1-15,-1-7 0 16,1-6-2-16,-12-19 0 0,23 16-1 16,-23-16-1-1,27-14-1-15,-16-9-1 16,9-2 0-16,-9-13 1 15,7 7 0-15,-7-3 1 16,-1 1 2-16,-2 8 1 0,-8 25 2 16,0 0 1-16,0 0 0 15,0 23 0-15,-4 6 1 16,9 6 0-16,-1-3-1 16,6 7 0-16,3-9-2 15,9-3 0-15,1-10 0 16,2-7-2-16,4-10-2 15,-6-8-2-15,14 8-6 16,-37 0-31-16,32-32 0 16,-16 7 0-16,-5 7-1 15</inkml:trace>
  <inkml:trace contextRef="#ctx0" brushRef="#br0" timeOffset="2889.7569">21078 2499 49 0,'0'0'38'0,"0"0"0"15,19-11 2-15,4 28-23 0,-23-17-4 16,10 32-4-16,-12-7-2 16,14 21-3-16,-10 2 0 15,7 10-1-15,-3 1-2 16,0-1 1-16,0-2-1 16,-1-10-1-16,-1-8 0 15,-2-11-1-15,4-6-4 16,-6-21-2-16,0 0-8 15,0 0-20-15,0 0-6 16,-19-39 0-16,11 13 0 16</inkml:trace>
  <inkml:trace contextRef="#ctx0" brushRef="#br0" timeOffset="3311.8672">21105 2746 50 0,'0'0'37'0,"15"-28"0"15,-15 28 1-15,45-10-23 16,-34-13-5-1,24 23-2-15,-12-11-1 0,10 16-1 16,-10-3-1-16,4 14 0 16,-8 1-1-16,3 12-1 15,-7 1 0-15,-2 5 0 16,-1 1-2-16,2-3 1 16,-5 1-2-16,5-9 1 15,-1 0-1-15,5-15 0 16,1-2-1-16,0-12 0 0,0-6 0 15,-1-7-1 1,1-12 1-16,-3-2-1 16,-3-5 1-16,-3 3-1 15,-5-1 2-15,-1 7 0 0,0 4 0 16,-4 23 1-16,4-21 1 16,-4 21 0-16,4 21 0 15,2 6 0-15,-2 2-1 16,3 7 1-16,3-1-2 15,1-1 0-15,5 1-2 16,-3-9-2-16,12-1-3 16,-25-25-14-16,29-3-21 15,-5-7-1-15,3-3 1 0,1-16-1 16</inkml:trace>
  <inkml:trace contextRef="#ctx0" brushRef="#br0" timeOffset="3846.1109">22065 2712 72 0,'0'0'41'0,"-19"15"1"16,0 1 0-16,7 11-30 15,-19-8-4-15,12 15-2 16,-6-5-1-16,10 0-3 16,5 3-1-16,8-11-1 15,12 1-1-15,7-13 0 16,8-11 0-16,4-13-1 15,8-10 0-15,-3-8 1 16,1-13-1-16,-2-5 1 16,-4-11 0-16,-6 1 0 15,-11-3 1-15,-7 9 1 0,-7 9-1 16,-1 7 1-16,-7 14 0 16,10 25 2-16,-35 6-1 15,16 21 0-15,5 10 0 16,7 12-1-16,-1 3 1 15,8 8-1-15,8-5 0 16,9-7-1-16,10-9 0 16,6-14 0-16,5-12-1 15,7-15 0-15,-1-13 1 16,2-16-1-16,1-11 0 16,-11-14 0-16,-9 1 0 15,-3 1 1-15,-13 2-1 16,-9 12 2-16,-8 9-1 0,6 31 1 15,-33-11 0-15,12 32 0 16,4 11 0-16,3 9-1 16,9 7 1-1,5 3-1-15,9-3-1 0,9-4 0 16,9-7-2-16,2-18-2 16,11 4-4-16,-19-27-30 15,18-7-4-15,-2-18 1 16,1-6-1-16</inkml:trace>
  <inkml:trace contextRef="#ctx0" brushRef="#br0" timeOffset="4127.3734">22843 2167 78 0,'0'0'43'0,"29"-4"-1"16,-4 20 1-16,-25-16-32 16,50 38-3-16,-17-1-3 0,7 18-1 15,-7 8-1-15,-4 16-1 16,-12 11 0-16,-13 6-1 16,-14 10 0-16,-13-1-2 15,-9 4 0-15,-17-15-5 16,11 0-30-16,-20-19-8 15,2-8 0-15,-2-13-1 16</inkml:trace>
  <inkml:trace contextRef="#ctx0" brushRef="#br0" timeOffset="58343.9098">3487 4085 24 0,'0'0'34'15,"-21"8"0"-15,21-8-5 0,0 0-10 16,0 0-5-16,0 0-4 16,0 0-3-16,42-4-2 15,-15 2-1-15,14 6 0 16,5-4-1-16,6 2-1 16,-4 0 0-16,-3 2 0 15,-12-10 0-15,-12 4 0 16,-21 2 0-16,-8-19 0 15,-27 4 0-15,-13 3 0 16,-12-3 1-16,-1-1-2 16,-3 1 1-16,6 7-2 15,10 1-1-15,11-5-3 0,37 12-14 16,0 0-21-16,0 0-2 16,20-9 0-16,1-5-2 15</inkml:trace>
  <inkml:trace contextRef="#ctx0" brushRef="#br0" timeOffset="58968.9301">2199 3888 48 0,'0'0'35'16,"0"0"0"-16,0 0-8 15,0 0-14-15,-18 25-3 16,18 11-4-16,-7-1-2 0,5 13 0 15,0 2-2-15,6 3 0 16,-1-1 0 0,9-4-1-16,2-10 0 15,3-11 0-15,4-15-2 0,0-16 0 16,6-10-3-16,-7-24-4 16,12-6-29-16,-16-12 0 15,-7-11-1-15,-7-4 0 16</inkml:trace>
  <inkml:trace contextRef="#ctx0" brushRef="#br0" timeOffset="59093.9395">2123 3608 40 0,'-11'17'31'0,"11"-17"1"16,-12 33-6-16,7 3-53 15,5-36-1-15,17 44-2 16,-11-21-3-16</inkml:trace>
  <inkml:trace contextRef="#ctx0" brushRef="#br0" timeOffset="59816.1053">2388 4214 39 0,'4'-23'36'16,"-4"23"2"-16,0 0-1 16,0 0-20-16,11 19-7 15,-11-19-4-15,8 38-1 16,-4-15-2-16,7 4-1 15,-5 0-1-15,4-6 1 16,-5 0-1-16,-5-21 0 16,0 0-1-16,0 0 1 15,0 0-1-15,0 0 0 16,2-23 0-16,-7 2 0 16,1-4 0-16,-2-2-1 15,2 2 1-15,2 1-1 0,4 4 1 16,2 3 0-16,-4 17 0 15,19-21 0-15,-19 21 0 16,29 2 0-16,-11 9 1 16,-3 7-1-16,-2 3 1 15,1 2-1-15,-6 2 1 16,-1 2 0-16,-5-2-1 16,-2-6 1-16,0-19-1 15,-5 19 1-15,5-19-1 16,0 0 0-16,-20-17 0 15,20 17-1-15,-9-37 2 16,5 14-2-16,4-4 1 16,4-1-1-16,5 1 1 0,9-4 0 15,5 6-1-15,4 6 0 16,2 4 1-16,2 1 0 16,1 10 0-1,-1 10 0-15,-8 7 0 0,-1 7 0 16,-7 5 0-16,-5-2 0 15,-5 3 0-15,-5-4-2 16,2 2-1-16,-2-24-4 16,0 35-10-16,0-35-20 15,0 0-2-15,0 0 1 16,-21-23-1-16</inkml:trace>
  <inkml:trace contextRef="#ctx0" brushRef="#br0" timeOffset="60266.6425">2729 4078 38 0,'0'0'35'0,"12"-25"0"16,1 2-9-16,12 19-10 0,-11-23-4 15,19 27-4-15,-8-13-2 16,9 15-1-16,-5-4-2 16,6 9 0-16,-8 7 0 15,0 7-1-15,-8 4-1 16,-1 2 1-16,-7-4-1 15,-1 2-1-15,-2-6 1 16,-8-19-1-16,11 23 1 16,-11-23-1-16,0 0 0 0,0 0 0 15,12-21 0-15,-12 21 0 16,-2-27 0-16,2 27 1 16,-12-23-1-1,12 23 0-15,-25-10 0 0,8 10 0 16,-4 6 1-16,-3 9-1 15,1 4 0-15,0 4 0 16,2 1 0-16,0 2 0 16,5 3 0-16,5 4 1 15,3-6-1-15,8-8 0 16,0-19 0-16,15 25 0 16,-15-25-1-16,33 0-1 0,-6-8-1 15,-6-15-2-15,10 8-4 16,-17-28-11-1,9 13-19-15,-10-7 1 16,1 1 0-16,-3-1 1 16</inkml:trace>
  <inkml:trace contextRef="#ctx0" brushRef="#br0" timeOffset="60438.5265">3080 3984 40 0,'0'0'37'16,"0"0"1"-16,0 0 0 15,0 0-22-15,-2 21-5 16,14 4-3-16,-3-8-3 15,9 12-1-15,-1-6-3 16,4-6-2-16,10 2-2 0,-4-21-5 16,18 18-9-16,-11-24-21 15,-3-7-1 1,-6-8 1-16,-5-10-1 16</inkml:trace>
  <inkml:trace contextRef="#ctx0" brushRef="#br0" timeOffset="60610.4084">3312 3859 63 0,'-24'12'39'16,"-1"5"1"-16,2 23-1 16,-19-2-27-16,23 31-4 15,-12-1-1-15,9 10-3 16,1 1-3-16,6-6-3 16,13 9-11-16,0-30-27 0,12-15-1 15,7-28-1 1,6-11-1-16</inkml:trace>
  <inkml:trace contextRef="#ctx0" brushRef="#br0" timeOffset="64812.2824">11137 9190 15 0,'0'0'20'16,"0"0"-2"-16,21-25 0 15,-21 25 0-15,17-25-1 16,-17 25 0-16,16-31-3 16,-16 31-2-16,9-27-2 15,-9 27-1-15,2-21-1 0,-2 21-1 16,-19-2-1-16,19 2-2 15,-33 10 0-15,33-10-1 16,-29 23-1-16,29-23-1 16,-11 27 1-16,11-27-1 15,23 11-1-15,2-9 1 16,4-10 0-16,4-1-1 16,-4-7 1-16,-2 1-1 15,-10 2 1-15,-17 13 0 16,12-21 0-16,-12 21 1 15,-25-6-1-15,3 8 1 16,-9 2-1-16,3 3 0 16,-1 1 0-16,3 0 0 0,7 3 0 15,19-11-1-15,-15 21 0 16,15-21 1 0,27 6-1-16,2-14 1 15,2-5-1-15,1-6 0 0,-1-4 1 16,-6 0 0-16,-9 2 0 15,-12 1-1-15,-4 20 1 16,-24-11-1-16,1 15-1 16,-6-2-4-16,18 26-18 15,11-28-18-15,-23 12-1 16,23-12 0-16,0 0 0 16</inkml:trace>
  <inkml:trace contextRef="#ctx0" brushRef="#br0" timeOffset="72003.2989">3690 4340 4 0,'0'0'8'0,"0"0"1"0,0 0 0 0,0 0 1 0,0 0 0 16,0 0 0 77,0 0 0-93,0 0-1 0,0 0-1 0,0 0-3 0,0 0-1 0,0 0-1 0,-12 22 0 0,12-22 0 0,0 0-1 0,-17 11 1 0,17-11-1 0,0 0 2 0,0 0-1 16,0 0 0-16,0 0 0 16,0 0 1-16,0 0 0 15,0 0 0-15,0 0 0 0,0 0 0 16,-12 17 0-16,12-17-1 16,0 0 0-16,0 0-1 15,0 0 0-15,0 0 0 16,0 0 0-16,2 21-1 15,-2-21 1-15,0 0 0 16,14 25 0-16,-14-25 0 16,0 0 1-16,9 20-1 15,-9-20 0-15,0 0 1 16,6 25-2-16,-6-25 1 16,4 21-1-16,-4-21 1 15,6 26-1-15,-6-26-1 16,11 35 1-16,-11-35 0 0,18 31 0 15,-9-14-1-15,-9-17 1 16,20 33-1-16,-20-33 0 16,27 32 0-16,-18-15 1 15,3 1-1-15,-1 7 1 16,-1-2-1-16,2 3 1 16,-3 1 0-16,-1 0-1 15,2 0 1-15,-1 0 0 16,1 2 0-16,-2-1 1 15,1 1-1-15,1 4 0 16,-1-1 1-16,-3 3-1 16,0 1 1-16,0 1-2 15,0 1 0-15,-3 3 1 0,1-7-1 16,0 2 1-16,2-1-1 16,0 1 0-1,-2 1 0-15,1 1 1 16,-1-1-1-16,2-1 0 0,2 3 0 15,-2 1 0-15,1 0 0 16,1 0 0-16,2 3 0 16,1-3 0-16,3 2 1 15,-1-2-1-15,3 3-1 16,-3 1 2-16,4 0-2 16,3-2 1-16,-1-4 1 15,6 6-1-15,2-3 1 0,0-1-1 16,0 0 1-16,8 1-1 15,-2-1 1-15,1 2-1 16,3 0 0 0,-2 0 1-16,1 4-2 0,3-1 1 15,1-3 0-15,-3 0 1 16,4 0-1-16,-3 0 1 16,1 1-1-16,-3 1 0 15,3-4 0-15,-2 0 1 16,1 2-1-16,1 1 0 15,-1-1-1-15,-1-4 1 16,4 6 0-16,-5-1 1 16,3-3-2-16,-3 2 1 0,3 0 0 15,0-5-1 1,-1 1 0-16,1-2 0 16,-1-7 1-16,3 2-1 15,-1 0 1-15,-1-3 0 0,-1 3-1 16,1 0 1-16,0-2 1 15,3 1-1-15,0-1 0 16,-1-2 0-16,1 0 0 16,-1-2 0-16,1-2 0 15,-5 2 1-15,0 0-1 16,-3-2 0-16,1 0 0 16,-2 0 1-16,0 2-1 15,-1-2 0-15,1-2 0 16,-2 0 0-16,6 0 0 15,-4 2 0-15,1-2 0 16,-1 2 0-16,2-2 0 16,-2 0 0-16,-1 2 0 0,5-2 0 15,-2-1 0-15,1 1 0 16,3-2 0-16,1 0 1 16,3 0-1-16,1-3 0 15,-1 1 0-15,1 0 0 16,0 0 0-16,-1-1 0 15,-1-3 0-15,1 2 0 16,-3 1-1-16,1 1 2 16,1-2-1-16,-3-1 0 15,1-1 1-15,-3 1-2 16,-1-1 1-16,-1-1 0 16,2-3 0-16,-2 3 0 15,1-5 0-15,-1 1 0 0,0 2 0 16,3-5 0-16,1 5 1 15,-1 5-1-15,1-9 1 16,0 9-1-16,-3-1 0 16,3-1 0-16,1 5 1 15,-3-3-1-15,0-2 0 16,1-5 0-16,1 7 0 16,1-5 0-16,1-1 0 15,-1 1 1-15,1 0-1 16,3 1 0-16,0 1 0 15,3-5 0-15,-1 5 0 16,0-1 1-16,1 1-2 16,3 1 1-16,2-1 0 0,-4-1 0 15,2 1 0-15,-2 1 0 16,3 1 0-16,3 1 0 16,2-5 1-16,-1 1-1 15,3 1 0-15,6 1 0 16,2-1 1-16,5-1-1 15,0-3 0-15,3 3 0 16,1 1 0-16,4-5 0 16,0 7 0-16,-2 3 0 15,-2-5 0-15,1 5 0 16,-3-2 0-16,0-3 0 16,-1 1 0-16,-1 3 1 0,-2-3-1 15,3-5 0 1,1 7 0-16,4-2 1 15,2 7-2-15,8-1 2 16,6 2-1-16,3-4 0 16,10-3 0-16,6-5 0 0,8-5 1 15,5-8-1-15,8-3 1 16,6-3 0-16,6-2-1 16,9 1-2-16,10 9-2 15,0-15-10-15,17 19-27 16,27 1-1-16,20 1 0 15,17 6-1-15</inkml:trace>
  <inkml:trace contextRef="#ctx0" brushRef="#br0" timeOffset="79772.4318">3470 7668 6 0,'0'0'29'0,"0"0"0"0,0 0-5 15,0 0-6-15,0 0-2 16,0 0-3-16,0 0-3 16,0 0-3-16,0 0-1 15,0 0-2-15,23-19 0 16,4 15 0-16,-2-9-1 16,12 7 0-16,-5-5-1 15,5 7 1-15,-6-2-1 16,0 6 0-16,-12-4 0 15,-19 4 0-15,0 0 1 16,0 0-1-16,0 0 0 16,-39 21 0-16,5-17-1 0,-1 0 0 15,-2 2 0-15,3-4-1 16,5-4 0-16,29 2 0 16,-18-12 0-16,18 12 0 15,35-19-1-15,-6 6-3 16,13 13-7-16,-9-8-27 15,-4 0-1-15,-8 7 1 16,-21 1-2-16</inkml:trace>
  <inkml:trace contextRef="#ctx0" brushRef="#br0" timeOffset="80563.8486">2062 7653 33 0,'0'0'32'0,"0"0"0"16,4-44-11-16,15 34-8 15,-13-20-1-15,23 16-3 0,-12-13 0 16,16 16-3-1,-10-8-1-15,10 13-1 16,-10-2-1-16,0 14-1 16,-23-6 0-16,13 35 0 0,-24-5-1 15,-10 14 1-15,-12-1 0 16,-4 5 0-16,-5-2-1 16,1-4 0-16,5-10-1 15,9-7 0-15,27-25 0 16,-18 10-1-16,18-10 0 15,33-25 1-15,-6 8-1 16,8 0 1-16,3-3 0 16,5 7 0-16,-3 7 1 15,-1 6-1-15,-10 10 1 16,-2 9 0-16,-12 0 1 16,-7 10 0-16,-14-2 0 15,-7 5 0-15,-12-3 0 0,-6 2 0 16,-6-12 0-16,-1-2-1 15,-3-7 0-15,2-4-2 16,7-1-3-16,-1-16-4 16,33 11-16-16,-21-2-15 15,19-15-1-15,8-3 0 16,7-1 0-16</inkml:trace>
  <inkml:trace contextRef="#ctx0" brushRef="#br0" timeOffset="81032.6104">2322 7653 41 0,'-11'-27'34'0,"11"27"1"16,9-19-1-16,-5-2-23 16,25 15-3-16,-4-9-2 15,14 9-1-15,-3-5-1 16,7 13-1-16,-9-4-1 15,-1 11 1-15,-13 5-2 16,-9 5 1-16,-13 4 0 16,-6 4-1-16,-13-6 1 15,-4 4 0-15,-2-6 0 16,0 0-1-16,4-7 0 16,23-12-1-16,-21 9 0 0,21-9 0 15,0 0 0-15,29-29-1 16,-2 20 0-16,4-3 1 15,1 3-1-15,5 3 0 16,0 4 1-16,-8 6 0 16,-4 7 0-16,-12 9 1 15,-11 6 0-15,-8 1 0 16,-17 0 1-16,-6 4 1 16,-7-2-2-16,-1-1 1 15,-2-5-1-15,3-7-1 16,7-9-1-16,2-10-2 15,27 3-3-15,-25-25-8 16,34 5-23-16,-5-1-3 0,8-5 0 16,3-3 2-16</inkml:trace>
  <inkml:trace contextRef="#ctx0" brushRef="#br0" timeOffset="81438.8749">2829 7379 46 0,'0'0'37'0,"12"-19"0"16,-12 19-1-16,-17-20-22 15,17 20-7-15,0 0-2 16,0 0-4-16,0 0 0 16,0 0-2-16,17-17 1 0,0 6-2 15,12-1 1-15,2-7-1 16,6 2 1-16,-1 0 0 15,3-1 0-15,-4 3 1 16,-6 1 1-16,-4 13 2 16,-25 1 1-16,0 0 0 15,5 24 0-15,-12 7 0 16,-16 0 0-16,-1 13-1 16,-8 4-1-16,-1 8-1 15,-4 1 0-15,4 3 0 16,1-5 0-16,5-1 0 15,2-12-1-15,5-7 0 16,11-7-3-16,9-28-4 0,4 29-11 16,-4-29-21-16,23-21-1 15,-6 0 0 1,8-4 0-16</inkml:trace>
  <inkml:trace contextRef="#ctx0" brushRef="#br0" timeOffset="81626.4001">3036 7628 50 0,'6'29'38'15,"-18"-2"0"-15,-5 5 1 16,9 14-24-16,-19-22-6 16,17 8-2-16,-7-11-2 15,13 0-2-15,4-21-1 16,0 0-1-16,31-2 0 0,-10-15-1 16,0-2-1-16,-3-4-2 15,9 17-16-15,-12-19-19 16,1-2-3-1,-7 1 1-15,-1-3-1 16</inkml:trace>
  <inkml:trace contextRef="#ctx0" brushRef="#br0" timeOffset="83313.2011">4197 7774 17 0,'0'0'28'16,"0"0"-4"-16,0 0-7 16,0 0-2-16,-19-4-4 15,19 4-3-15,0 0-3 16,0 0 0-16,0 0-2 15,0 0-1-15,0 0-1 16,0 0-1-16,0 0 0 16,21 6-3-16,-4-6 0 15,1-14-6-15,14 3-15 16,7 7-6-16,-6-17-1 0,19 17 2 16</inkml:trace>
  <inkml:trace contextRef="#ctx0" brushRef="#br0" timeOffset="83457.8968">4718 7791 26 0,'0'0'30'16,"34"29"0"-16,-34-29 0 15,31-11-24-15,-8 5-4 16,2-2-10-16,10 0-20 0,-14-18-1 16,20 18-2-16,-16-17 4 15</inkml:trace>
  <inkml:trace contextRef="#ctx0" brushRef="#br0" timeOffset="83614.1754">5250 7743 40 0,'0'0'32'0,"31"0"-1"16,-31 0-10-16,21-15-14 0,6 7-2 16,-2-7-3-1,0 2-14-15,-2-3-18 16,14 20-1-16,-10-12-1 15,16 18 0-15</inkml:trace>
  <inkml:trace contextRef="#ctx0" brushRef="#br0" timeOffset="83774.1318">5815 7816 46 0,'0'0'33'16,"33"16"0"-16,-33-16-1 15,17-10-29-15,1 0-6 16,7-3-20-16,4 5-9 0,-14-13-1 15,14 12 1 1</inkml:trace>
  <inkml:trace contextRef="#ctx0" brushRef="#br0" timeOffset="84125.3319">6230 7950 22 0,'0'0'34'16,"8"18"2"-16,-5 1-1 15,5 15-16-15,-19-14-5 16,20 20-4-16,-18-7-4 16,12 9-2-16,-3-2-5 15,-5-5-5-15,14 11-9 16,-1-10-21-16,-4-3 1 0,6 1-2 15,-3-7 1-15</inkml:trace>
  <inkml:trace contextRef="#ctx0" brushRef="#br0" timeOffset="84281.5998">6355 8616 50 0,'-2'27'36'0,"-9"0"0"15,3 5-1-15,8 13-27 16,-17-21-3-16,13 3-3 15,2 0-6-15,2-27-8 16,10 27-13-16,-10-27-9 16,25 12-2-16,-2-9 1 15</inkml:trace>
  <inkml:trace contextRef="#ctx0" brushRef="#br0" timeOffset="84422.2077">6461 8929 43 0,'6'30'34'0,"-12"-5"1"0,1-2-7 16,5 14-11-16,-18-20-7 15,14 8-6-15,-5-8-4 16,9-17-16-16,-18-9-18 16,18 9-1-16,2-18 0 15,-2 18-1-15</inkml:trace>
  <inkml:trace contextRef="#ctx0" brushRef="#br0" timeOffset="85078.5263">6353 9608 13 0,'-27'7'32'0,"27"-7"0"16,-25-3 1-16,25 3-17 0,-9-18-4 15,-5-1-3-15,14 19-4 16,-2-29-1 0,10 12-2-16,0-4-1 15,7 0-1-15,2-2 0 0,5 2 1 16,3 4-1-16,2 5 1 16,-2 4 0-16,2 14 1 15,-4 0 0-15,2 9 1 16,-6-1 1-16,4 11-1 15,-5-10-1-15,7 4 1 16,0-11 0-16,8-8-1 16,0-8-2-16,3-11-1 0,5 4-3 15,-12-22-5-15,13 22-12 16,-13-14-15 0,-17 4-1-16,-12 25 0 15,-8-23 2-15</inkml:trace>
  <inkml:trace contextRef="#ctx0" brushRef="#br0" timeOffset="85438.1891">6564 9518 63 0,'0'0'36'0,"0"0"2"16,0 0-9-16,27 36-19 15,-27-36-3 1,15 46-1-16,-7-21-2 16,9 6-2-16,-3 1 0 0,1 5-1 15,-7-3 0-15,-1-1 0 16,-7-6 1-16,-5 0 0 16,-11-2 0-16,-1-4-1 15,-8-8 1-15,-2-7-1 16,-2-4 1-16,2-2-2 15,2-2-1-15,4-4-2 16,21 6-2-16,-27-13-5 16,27 13-17-16,0 0-12 15,28 2-1-15,-8-4 1 16,3-4-1-16</inkml:trace>
  <inkml:trace contextRef="#ctx0" brushRef="#br0" timeOffset="85824.3765">6901 9815 15 0,'0'0'33'0,"0"0"3"15,0 0-1-15,0-27-15 16,16 44-4-16,-16-17-3 16,0 0-3-16,-12 21-2 0,18 6-2 15,-16-8-1-15,12 10-1 16,-6-6-1-16,6-2 0 16,-2-21-1-16,10 33 1 15,-10-33-2-15,21 27 2 16,-21-27-2-16,31 21 0 15,-14-13 1-15,4-6-2 16,4-2 1-16,4-6-2 16,8-2-1-16,-2-13-5 15,15 13-27-15,-10-11-7 16,1 2-1-16,-6 2 1 16</inkml:trace>
  <inkml:trace contextRef="#ctx0" brushRef="#br0" timeOffset="99439.4765">3603 12241 12 0,'0'0'32'0,"25"10"1"93,-25-10 2-93,21-23-15 0,-2 21-10 0,-13-19 1 0,13 21-2 0,-19 0-3 0,0 0 0 0,-3-19-2 0,3 19 0 0,-41 19 1 0,20 0 0 0,-6-5-2 0,27-14-1 16,-21 19-1-16,21-19 0 16,34 0 0-16,9-8-1 15,7-3-1-15,2-1 2 16,-4 4 0-16,-9 3 1 15,-39 5 1-15,13 19-1 16,-38-6 0-16,-9 5-1 16,-7-5 0-16,-5-13-8 0,17-4-32 15,-4-4-1-15,12-9-1 16,9-4 0-16</inkml:trace>
  <inkml:trace contextRef="#ctx0" brushRef="#br0" timeOffset="100624.4881">2633 11959 24 0,'0'0'34'0,"27"-23"0"16,-8 14-5-16,-19-14-9 16,23 23-4-16,-29-23-3 15,6 23-4-15,0 0-2 16,-19 2-1-16,-20 13-1 15,-5 20 0-15,-14-3-2 16,-2 12 0-16,-3-1-2 16,5 1 1-16,12-6 0 15,22-7-2-15,24-31 0 16,24 7-1-16,28-22 0 16,15-8 0-16,8-4 0 0,-1 2 0 15,-7 2 0-15,-15 16 1 16,-25 18 2-16,-31 27-1 15,-32 16 2-15,-18 19 0 16,-16 6 0-16,1 3 0 16,5-3-1-16,16-12 0 15,19-17-1-15,33-25 0 16,29-18-1-16,23-14 1 16,15-12-1-16,8-8-2 15,6 2-2-15,-16-12-31 16,7 7-7-16,-15-1 0 15,-14 6-1-15</inkml:trace>
  <inkml:trace contextRef="#ctx0" brushRef="#br0" timeOffset="105170.9212">10684 17000 14 0,'0'0'30'0,"11"-17"4"16,-11 17-1-16,10 21-14 15,-10-21-4-15,-12 31-2 16,-7-18-2-16,15 20-4 15,-13-10-1-15,11 8-3 16,-4-8 0-16,8-4-2 16,2-19 0-16,0 0 0 15,35-12-1-15,-10-9 1 16,4-4-1-16,-2-2 1 16,2-3-2-16,-6 5 3 15,-6 6-2-15,-17 19 1 16,0 0 1-16,-11 30-1 0,-14-1 2 15,2 8-2-15,-4 3 0 16,4-13-7-16,19 1-30 16,4-28-1-16,0 0-3 15,9-19 0-15</inkml:trace>
  <inkml:trace contextRef="#ctx0" brushRef="#br0" timeOffset="108892.6317">3693 12261 36 0,'0'0'20'0,"0"0"-1"16,0 0 0-16,0 0-5 15,0 0-1-15,0 0-2 16,0 0-1-16,0 0-1 15,0 0-1-15,0 0-1 16,0 0-1-16,0 0 0 16,0 0-1-16,0 0-1 15,0 0-1-15,0 0-1 16,16 17 0-16,-16-17-1 16,0 0 1-16,4 17-1 15,-4-17 0-15,0 0 0 16,11 29 1-16,-11-29-1 0,8 21 0 15,-8-21 0-15,12 27 1 16,-8-10-2-16,1 2 1 16,1 0 0-16,4 3 0 15,-6-1 0-15,5 2 0 16,-1-2-1-16,2 4 1 16,-1 0 0-16,1-2-1 15,0 0 0-15,-5 2 1 16,7 0 0-16,-2-2-1 15,-3 3 0-15,3-1 1 16,1 2-1-16,1 2 0 16,0 2 1-16,-3-1-1 15,-1 3 0-15,4 5 0 0,-3-1 1 16,1 3-1-16,-1-2 0 16,5 1 1-1,-1-3-1-15,1 1 0 0,1-1 0 16,1-1 1-16,-3 1-1 15,5-1 0-15,-3 1 1 16,4 6-1-16,1 2 1 16,1 1-1-16,0-5 1 15,2 2-1-15,2 0 1 16,0 0-2-16,2-3 1 16,-5-1 0-16,-1-3 0 15,2-1 1-15,0 5-1 0,0-3 0 16,0 4 0-16,3-1 0 31,-3 7 0-31,4-2 0 0,2 2 0 16,-2 0 0-16,3-2 0 0,-1 6 0 15,4-8 0-15,-4 8 1 16,6-4-1-16,-4-4 0 16,3 2 0-16,3 0 0 15,0-1 1-15,1-3-1 16,7 2 0-16,-3 0 0 15,1 0 0-15,1 1-1 16,-2-3 1-16,1 4 0 16,-1-4-1-16,1 3 2 0,-3-3-2 15,1-4 1-15,1-1 0 16,4-1 1-16,-1 1-2 16,-1-1 1-16,-1 3 1 15,1-3-2-15,2 1 1 16,-1 7 1-16,1-2-1 15,2 1 0-15,2 3-1 16,4-4 2-16,2 0-2 16,-2 1 1-16,2 1 0 0,0-6 1 15,4 1-1 1,-4-1 0-16,0-1 0 16,2-1-1-16,-3 3 2 15,3-7-2-15,2 3 2 0,0-2-2 16,0-1 2-16,1-1-2 15,3 4 1-15,-2 1 1 16,1-3-2-16,1 5 1 16,2-3-1-16,-5 2 1 15,3 1-1-15,-2-2 1 16,1-1 0-16,1-4 0 16,-2 0 0-16,0 1 0 15,-5-1 1-15,3 4-1 16,0-5 0-16,4-1 0 15,-1 2 0-15,3 2 0 16,5-1 0-16,8-1 0 16,2-4 0-16,6 2 0 0,0-2 0 15,0 2 0-15,-2 2 0 16,1-4 0-16,-3-1 0 16,-2 1 0-16,0 0 1 15,-2-2-1-15,4-2 0 16,0 2 0-16,4-1 0 15,2 1 0-15,1-4 0 16,3 2 0-16,0-4 0 16,-1 2 0-16,-1 2 0 15,5-3 1-15,-1 1-1 16,1-6 0-16,1 1 1 78,5-3-1-78,0 3 0 0,10-5 0 0,6 1 1 0,1-1-1 0,5-1 0 0,3 0 1 0,6 1-1 0,2 3 0 0,6-3 1 0,6 3 0 16,1-8-1-16,2-2 0 15,5-6 0-15,-1-4-2 16,2-1-1-16,-3-11-1 94,3 11-4-94,-27-14-32 0,10 19-1 0,-16 2-1 0,-11 16 1 0</inkml:trace>
  <inkml:trace contextRef="#ctx0" brushRef="#br0" timeOffset="126921.1822">15567 12395 14 0,'0'0'31'16,"-17"-12"-2"-16,17 12-1 15,0 0-8-15,0 0-2 16,0 0-4-16,0 0-3 16,0 0-4-16,0 0-1 15,0 0-2-15,0 0-1 16,35-5-2-16,-18-1 1 16,8 2-1-16,-4 0 0 15,4 2 1-15,-5-4 1 16,-20 6 0-16,0 0-1 15,0 0 1-15,-22 16 0 16,-10-8-1-16,-11-3 0 0,-1 3 0 16,-4-2-1-16,3-2-1 15,7-3 1-15,15-1-2 16,23 0 1-16,0 0 1 16,0 0-1-16,40-23-1 15,-7 18 1-15,-2 1 0 16,0 2 0-16,-8 4-1 15,-6 2-1-15,-17-4-4 16,0 0-20-16,-21 0-12 16,-4-8-1-16,-6-5 0 15,-8-3-2-15</inkml:trace>
  <inkml:trace contextRef="#ctx0" brushRef="#br0" timeOffset="127958.6063">14645 12165 10 0,'0'0'23'16,"0"0"-4"-16,0 0-2 0,0 0 0 16,0 0-3-1,0 0 2-15,0 0-2 16,23-2-1 62,-23 2-3-78,0 0 0 0,6-18-2 0,-6 18-1 0,20-9-2 0,-20 9 0 0,23-17-1 0,-23 17-1 0,19-21 1 0,-19 21 0 0,0 0 0 0,0 0-1 16,-2-18 0-16,-15 26 0 15,-14-2 0-15,-8 11-1 16,-11 4 1-16,-6 8-2 0,-6 3 1 16,1 1-2-16,1 2 2 15,10-3-2 1,11 1 1-16,16-6-1 15,15-4-1-15,8-23 1 0,33 23 0 16,4-19-1-16,7-6 1 16,-1-2 0-16,1-2-1 15,-7 0 1-15,-12 4 0 16,-25 2 0-16,-4 18 0 16,-27 7 0-16,-15 9 1 15,-5 6-1-15,-1 4 1 16,6 4 0-16,8-2-1 15,18-5 0-15,22-7 0 0,27-11 0 16,19-9 1 0,14-10-1-16,13-12-1 15,2-13-3-15,18 11-13 16,-16-22-23-16,-8-3-2 0,-20 1 0 16,-23 5 0-16</inkml:trace>
  <inkml:trace contextRef="#ctx0" brushRef="#br0" timeOffset="135093.434">15695 12391 25 0,'0'0'22'16,"0"0"-2"-16,0 0-3 15,0 0-3-15,0 0-1 16,0 0-3-16,0 0 0 15,0 0-1-15,-10-17-1 16,10 17-1-16,0 0 0 16,0 0-1-16,0 0-1 15,0 0-1-15,-21-4-1 16,21 4-1-16,0 0 0 0,0 0 0 16,0 0 0-16,0 0 0 15,0 0-1-15,0 0 1 16,0 0 0-16,0 0-1 15,0 0 1-15,0 0-1 16,0 0-1-16,0 0 1 16,0 0-1-16,0 0 1 15,0 0 0-15,0 0-1 16,0 0 1-16,0 0 0 16,0 0 0-16,0 0 0 15,0 0-1-15,0 0 1 16,0 0-1-16,0 0 1 15,0 0-1-15,0 0 1 0,0 0-1 16,0 0 1-16,0 0 0 16,0 0 0-16,-16 17-1 15,16-17 0 1,0 0 1-16,-2 19-1 0,2-19 1 16,0 0-1-16,0 20 1 15,0-20-1-15,0 0 1 16,6 19 0-16,-6-19 0 15,4 19-1-15,-4-19 0 16,2 17 0-16,-2-17 0 16,-2 21 1-16,2-21-1 15,0 25 0-15,0-25 0 16,-2 19 0-16,2-19 0 0,-2 23 0 16,2-23 0-16,-6 23 0 15,6-23 0 1,-4 25 0-16,4-25 0 15,-3 27 0-15,3-27 0 0,-2 29 1 16,2-29-1-16,-4 31 0 16,4-31 0-16,-6 30 0 15,2-12 0-15,2-1 0 16,0 0 0-16,0 0 0 16,4 5 0-16,0-5 0 15,2 4 0-15,0 0 0 16,4 2 0-16,-3 0 0 15,3-2 0-15,2-2 0 0,-1 0 0 16,1-1 0 0,-10-18 0-16,21 32 1 15,-21-32-1-15,22 27 1 16,-22-27-1-16,19 27 0 0,-19-27 0 16,17 25 0-16,-17-25 0 15,18 27 0-15,-18-27 0 16,17 29 0-16,-9-12 0 15,-1 0 0-15,1 2 0 16,0-1 0-16,0 1 1 16,-1 2-1-16,1 0 0 15,-2-2 0-15,1 2 2 16,-1 0-3-16,2 0 2 16,0-1-1-16,-1 7 0 15,1-3-1-15,-2 3 1 16,2 0 0-16,-1 2-1 15,1-2 2-15,0 0-2 0,-2 3 1 16,1-5 0-16,1-2 0 16,2 0 0-16,-3 0 0 15,3 2 0-15,0 0 0 16,-5 2 0-16,3-2 0 16,-2 4 0-16,2 1 1 15,-3-1-2-15,1 0 1 16,0 0 0-16,2-2 0 15,1 1-1-15,7 3 1 16,-7-2 1-16,7 0-1 16,-1-1 0-16,3-1 1 15,-1 6-1-15,0-4 0 16,1-1 0-16,-3-5 0 0,4 4 0 16,-3-2-1-16,-1 2 1 15,1 0 1-15,-1 0-2 16,1-2 1-16,-1 2 0 15,2-1 0-15,-1 1 1 16,5 0-2-16,-2-2 2 16,4-2-2-16,1-2 2 15,-3 0-2-15,2 2 2 16,2 4-1-16,-2 0-1 16,2 0 1-16,0 2-1 15,0-3 1-15,0 1-1 16,4 2 1-16,0-2-1 0,2-4 2 15,0-4-2-15,2 4 2 16,0-2-1 0,-1 2 0-16,3 0 0 15,-2 4 0-15,0-2 0 0,0 2 0 16,-1 2 0-16,1-4 0 16,-2 3-1-16,0 1 1 15,-2 0 0-15,0 0 0 16,0 1 0-16,0 3 1 15,1 0-1-15,1 1 0 16,4 1-1-16,0 1 2 16,-1-1-2-16,3-5 1 15,0 1 1-15,1-2-2 16,1 2 1-16,-1-7 0 16,1 1 0-16,0-3 0 15,1-1 0-15,1 4 0 16,-3-4 0-16,5 0-1 0,-3 0 1 15,3 0-1-15,-1 0 2 16,0 0-2-16,1 0 1 16,1-3 0-16,1-1 0 15,-3 2 0-15,-1-4 0 16,-3 3 0-16,1-1 0 16,-5 4 0-16,1 0-1 15,0 0 1-15,-2 0 0 16,-1-2 0-16,3 3-1 15,4-1 1-15,-1-4-1 16,3 0 2-16,-1-3-1 16,3 1-1-16,-1 0 1 15,1 1 0-15,-3 1 0 0,1-2 0 16,-1 2 0-16,3-1-1 16,-3 1 2-16,2-3-1 15,1 3-1-15,3-2 2 16,-1-5-2-16,1 3 1 15,0-3 0-15,-1 3 0 16,-3 1 0-16,2 3 0 16,-1-2 0-16,-3-1 0 15,5 1 1-15,-3-4-1 16,2 5-1-16,1-7 1 16,1 3 0-16,-2-4 0 15,1-1 0-15,-1 9 0 16,-3-3 0-16,-3 6 0 0,1-3 0 15,-1 7 1-15,1 0-1 16,0-2 0-16,1 0 0 16,4-6 0-16,-1 4 0 15,1-1-1-15,-1-3 1 16,3-2 0-16,-2-1 0 16,3 1 0-16,-1 3 0 15,0-3 0-15,2-1 0 16,4-1 0-16,-1 1 0 15,-1-3 0-15,-2 1 0 16,0-3 0-16,0 1 0 16,-3-2 0-16,-3 0 0 15,3-1 0-15,-1 1 0 0,0 4 0 16,-1-8 0-16,5 7 0 16,-2-3 0-16,4-2 0 15,4 0 0 1,2 1 0-16,0-1 0 0,6-2 0 15,2 0 0-15,3-2 0 16,3-2 0-16,-1 2 0 16,0 4 0-16,1-4 0 15,-1 4 0-15,-5-2 0 16,0 4 0-16,-1 1 0 16,-1 1 0-16,-2 1 0 15,2 1 0-15,1-2-1 0,1 1 1 16,5-1 0-16,3 2 0 15,1-3-1 1,6-1 1-16,6 0 0 16,2 0 0-16,3-3-1 15,1-1 1-15,3 0 0 0,5 4 0 16,-5-4 1-16,1 6 0 16,-1-5-1-16,3 3 0 15,-3 2 1-15,1-1 0 16,-1 3-1-16,3 0 0 15,-1-3 0-15,3-1 1 16,-5 0-1-16,1 0 0 16,-7-3 0-16,1 3 0 0,-8-6-1 15,-6 6-1-15,-9-8-1 16,-2 14-4 0,-18-7-31-16,14 3-2 15,-10-6-1-15,-2 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54:03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7966 3105 46 0,'0'0'24'0,"-4"-17"1"15,-8-4-3-15,12 21-4 16,-21-19-2-16,21 19-4 16,-25-8-4-16,25 8-2 15,-25-4-1-15,25 4-1 16,-17-4-1-16,17 4 0 0,0 0 0 15,23-5 1-15,2 1-1 16,25 9 1-16,18-6-1 16,26 2 0-16,22-4 0 15,30 1 0-15,20-2-1 16,29 2 0-16,13-4 0 16,10 2-1-16,-4 1 1 15,-3 3 0-15,-13 5-1 16,-13 3-1-16,-15 0 1 15,-25-1-1-15,-24 1 0 16,-24-4-1-16,-18 0-1 16,-21-6-2-16,-12 4-2 15,-29-14-3-15,-3 29-17 0,-43-22-15 16,-11 7 0-16,-24-4 1 16,-15 0-1-16</inkml:trace>
  <inkml:trace contextRef="#ctx0" brushRef="#br0" timeOffset="359.3825">8176 3213 29 0,'-42'5'34'0,"3"-3"1"0,8 6 1 15,22 9-17-15,-24-17-6 16,33 21-4-16,0-21-1 16,9 25-2-16,22-19-2 15,31 4 1-15,15-14 0 16,37 0-1-16,19-11 1 16,37-1-2-16,19-11 1 15,17 6-1-15,6-2 0 16,2 4-1-16,-7 4 1 15,-10 7-2-15,-26 0-1 16,-32 5 0-16,-27 3-1 16,-31-4-3-16,-17 11-4 0,-45-14-33 15,0 9 0-15,-19-2-1 16,-29-10 0-16</inkml:trace>
  <inkml:trace contextRef="#ctx0" brushRef="#br0" timeOffset="13952.3849">23408 2952 35 0,'0'0'33'16,"-14"17"2"-16,14-17 0 15,-42 21-24-15,34 16 0 0,-19-9-1 16,10 28-1-16,-24-4-1 15,5 19-1-15,-20 5-1 16,-2 22 0-16,-15-2-2 16,3 4 0-16,-3-6-1 15,9-6-1-15,8-15 0 16,14-10-2-16,7-15 2 16,16-13-2-16,5-12 0 15,14-23 0-15,-13 17-2 16,13-17-1-16,0 0-2 15,-29-19-3-15,29 19-13 16,0 0-20-16,-31-19 0 16,10 7 1-16,-4-3 0 0</inkml:trace>
  <inkml:trace contextRef="#ctx0" brushRef="#br0" timeOffset="14483.6588">22361 3913 3 0,'0'0'31'16,"0"0"2"-16,0 0 0 15,19-2-13-15,-6 19-3 16,-13-17-3-16,12 23-3 16,-12-23-3-16,11 35-1 0,-11-14-2 15,10 13-1-15,-6-5-1 16,6 13 0-16,-3 0-2 15,5 4 1-15,-1 0 0 16,3-1-1 0,1-9-1-16,1-1 0 0,1-9 1 15,1-6 0-15,-18-20-1 16,25 15 1-16,-25-15 0 16,17 0 0-16,-17 0 0 15,0 0 0-15,23-17-1 16,-23 17 0-16,23-19 1 15,-23 19-1-15,29-31 0 16,-9 15 0-16,-3-3 0 0,0-4 0 16,3 0 0-16,-7 2 0 15,4-4 0-15,-1 4 0 16,-1-2 0-16,1 2 1 16,-5-4 0-16,-1 6 0 15,-10-2 1-15,-4 2-1 16,-15 1 1-16,-10 7 1 15,-12-3-1-15,-3 5-1 16,-4 1 0-16,3-1-1 16,5 5-4-16,1-12-5 15,39 16-32-15,-23-26 1 16,23 26-2-16,-11-31 0 16</inkml:trace>
  <inkml:trace contextRef="#ctx0" brushRef="#br0" timeOffset="28796.1634">4590 10801 7 0,'0'0'27'16,"0"0"-5"-16,0 0-3 15,0 0-4-15,22-12-2 16,-22 12-1-16,19-13-3 15,-19 13-2-15,25-23-1 16,-13 2-1-16,13 2 0 16,-6-8-1-16,10 0-1 0,-12-10 1 15,8 7 0-15,-15-7 0 16,0 16-1-16,-22 4 1 16,-13 23 0-16,-29 9-1 15,-12 25 1-15,-20 6-2 16,-7 16 1-16,-7 1-1 15,5 10-2-15,10-12 2 16,18-5-2-16,22-12 1 16,24-9-1-16,25-12 0 15,23-14-1-15,12 3 0 16,11-14 1-16,4 6-1 16,-2-1 1-16,-12 9 0 15,-15 7 1-15,-23 12 0 0,-21 15 2 16,-16-2-1-16,-5 10 1 15,-10-6 0-15,5 5-1 16,9-12 0-16,18-5 0 16,22-15 0-16,25-7-1 15,19-11 0-15,18-10-1 16,7 1-1-16,6-13 0 16,4 4-1-16,-8-12-3 15,5 11-5-15,-28-11-30 16,2-7 0-16,-14 1 0 15,-7-3 0-15</inkml:trace>
  <inkml:trace contextRef="#ctx0" brushRef="#br0" timeOffset="29007.6646">5011 10893 62 0,'27'-19'35'0,"4"11"-2"16,3 6-10-16,7-17-19 15,13 0-6-15,8 11-11 16,-4 2-19-16,-10-7-1 16,-6 17-2-16,-21 0 2 15</inkml:trace>
  <inkml:trace contextRef="#ctx0" brushRef="#br0" timeOffset="29161.8952">5186 11010 53 0,'0'0'35'0,"0"0"0"15,20 4 0-15,24-12-26 16,-3-15-6-16,14 4-4 16,15 9-14-16,-6-5-21 15,-10-4 2-15,-2 7-3 16,-14-3 3-16</inkml:trace>
  <inkml:trace contextRef="#ctx0" brushRef="#br0" timeOffset="29546.4298">5925 10651 53 0,'0'0'38'16,"8"-23"0"-16,-8 23 0 16,0 0-24-16,0 0-4 15,0 25-2-15,0-25-3 16,-2 48-1-16,-2-10-1 16,2 9 0-16,-6 0 0 0,5 11-1 15,-9-8 0-15,6 4-1 16,0-5 0-1,4-6 0-15,4-5 0 16,8-9 0-16,5-8-1 0,7-10 0 16,7 3 1-16,0-10-1 15,5-4 0-15,3-2 0 16,0-2-1-16,-1 0-2 16,7 2-1-16,-9-9-3 15,11 14-4-15,-18-14-27 16,11 1-4-16,-5-7 1 15,2 2 0-15</inkml:trace>
  <inkml:trace contextRef="#ctx0" brushRef="#br0" timeOffset="30015.192">6911 10761 52 0,'13'-18'37'16,"-5"1"2"-16,-8 17-1 16,0 0-22-16,-41-19-5 15,18 32-3-15,-23 1-3 16,4 9-1-16,-7 4-2 16,5 7 0-16,4 1-2 15,11 1-1-15,9-7 1 16,16-8-1-16,4-21 0 15,37 13 0-15,-4-20-1 0,5-12 1 16,7-12 0-16,-3-9 0 16,3-12 0-16,-11-8 0 15,-1-5 0-15,-10 0 1 16,-7 5 0-16,-9 9 0 16,-7 8 1-16,-3 11 1 15,3 32 0-15,-20-8 0 16,5 27 0-16,5 18 1 15,-1 7-1-15,7 8 0 16,-2 1-1-16,8 7 1 16,2-8-2-16,2-2 0 15,3-8-1-15,1-14-3 16,9 1-3-16,-19-29-10 0,23 2-23 16,-23-2-1-16,33-19 1 15,-14-4-1-15</inkml:trace>
  <inkml:trace contextRef="#ctx0" brushRef="#br0" timeOffset="30218.3243">7146 10665 78 0,'0'0'40'0,"0"0"-1"16,12 44-9-16,-26-27-18 16,18 20-4-16,-12-9-1 15,12 13-3-15,-2-7 0 16,8 1-4-16,3-10 0 15,5-10-3-15,9-6-1 0,-2-18-3 16,9 1-4-16,-18-30-20 16,11-2-10-16,-12-14 1 15,-1-2 1-15</inkml:trace>
  <inkml:trace contextRef="#ctx0" brushRef="#br0" timeOffset="30327.7089">7291 10459 48 0,'-20'-26'35'16,"20"26"-1"-16,-25-29 0 15,25 29-26-15,0 0-36 16,0 0-3-16,0 0-4 16,20 23 1-16</inkml:trace>
  <inkml:trace contextRef="#ctx0" brushRef="#br0" timeOffset="30593.3574">7761 10456 82 0,'16'17'41'0,"-24"2"-1"15,-7 16 1-15,-18-3-34 16,2 24 0-16,-19 3-3 16,0 18-1-16,-6 5-2 15,2-3 0-15,4 2-2 16,5-8 0-16,7-2-1 15,3-12-3-15,20-1-2 0,-7-35-14 16,15 0-20 0,7-23 0-16,0 0 0 15,29-4 1-15</inkml:trace>
  <inkml:trace contextRef="#ctx0" brushRef="#br0" timeOffset="31015.6946">7844 10914 54 0,'0'0'39'0,"0"0"2"16,-4 35-2-16,-23 1-12 15,-19-11-18-15,11 17-5 0,-9-5 1 16,7 5-3 0,1-8 0-16,13-1-2 15,7-8-1-15,16-25 0 16,0 17 0-16,0-17-1 15,41-17 0-15,-10-14-1 0,5-3-1 16,-1-22 1-16,4-3-1 16,-7-12 1-16,1 3 0 15,-14-3 2-15,-1 6-1 16,-7 10 4-16,-7 7 0 16,2 19 1-16,-10 10 1 15,4 19 0-15,0 0 1 16,-6 38-1-16,2-5-1 15,6 7-1-15,0 8 0 16,4 4 0-16,0 0-1 16,2-1-1-16,5-1-2 15,1-11-2-15,7-1-4 0,-21-38-12 16,33 15-21 0,-10-19-1-16,4-9 2 15,2-16-1-15</inkml:trace>
  <inkml:trace contextRef="#ctx0" brushRef="#br0" timeOffset="31237.9375">8211 10851 65 0,'17'-12'39'16,"-17"12"0"-16,-8 33 1 15,-15-14-26-15,17 25-5 16,-13-4-2-16,11 12-2 16,-5 2-2-16,13-2-1 15,0-2-1-15,13-8 0 16,7-10-1-16,7-11 1 15,7-7-1-15,3-12 0 16,8-6-1-16,-7-9-1 16,8-3-2-16,-11-14-4 15,17 8-30-15,-23-12-2 0,-8-3 0 16,-9-3-2-16</inkml:trace>
  <inkml:trace contextRef="#ctx0" brushRef="#br0" timeOffset="31373.9795">8139 10718 87 0,'-29'-2'41'0,"10"-1"-2"15,19 3 0-15,0 0-39 0,0 0-36 16,0 0-2 0,31 9-2-16,-31-9 1 15</inkml:trace>
  <inkml:trace contextRef="#ctx0" brushRef="#br0" timeOffset="32203.0443">9061 10805 27 0,'-17'17'34'16,"17"-17"2"-16,0 0-1 15,0 0-13-15,0 0-6 16,14 17-5-16,3-21-4 16,18 8-3-16,1-2-1 15,16-2-1-15,0 0-1 0,2-6-2 16,2 4-1-16,-13-13-4 15,11 13-14-15,-18-17-18 16,-14-6 2-16,-13-4-2 16,-14-7 2-16</inkml:trace>
  <inkml:trace contextRef="#ctx0" brushRef="#br0" timeOffset="32359.3131">9302 10467 64 0,'-17'4'38'16,"17"-4"0"-16,-11 40 0 15,-7-15-28-15,34 31-2 16,-13-8-3-16,11 9-2 16,3 3-3-16,-1-12-7 0,24 3-23 15,-11-14-9-15,8-14 1 16,3-10-2-16</inkml:trace>
  <inkml:trace contextRef="#ctx0" brushRef="#br0" timeOffset="32734.3055">10226 10411 59 0,'0'0'39'0,"0"0"-1"0,-17 6 1 15,-8-2-23-15,25 33-5 16,-19-11-4-16,13 24-1 16,-10-2-3-16,11 14 0 15,1-3-1-15,8-3 0 16,5-8-1-16,11-12 0 15,1-9 0-15,6-10-2 16,8-7-1-16,-5-14-2 16,11 0-6-16,-16-23-31 0,2-2 0 15,-8-11 0-15,-3-14 0 16</inkml:trace>
  <inkml:trace contextRef="#ctx0" brushRef="#br0" timeOffset="32874.9372">10170 10279 51 0,'0'0'34'16,"0"0"1"-16,0 0-2 15,0 0-26-15,31-25-38 16,-4 29-2-16,-27-4-1 16,43 0 0-16</inkml:trace>
  <inkml:trace contextRef="#ctx0" brushRef="#br0" timeOffset="33122.2319">10643 10266 74 0,'8'28'40'0,"-2"5"1"15,1 11 0-15,-24-2-30 0,32 20-2 16,-15-5-4-16,10 9 0 15,-8-11-2-15,4-9-2 16,-2-4-2-16,-3-15-1 16,7-6-4-16,-8-21-3 15,19 4-14-15,-13-27-17 16,0-4-1-16,-2-15 1 16,0-4 0-16</inkml:trace>
  <inkml:trace contextRef="#ctx0" brushRef="#br0" timeOffset="33436.2619">10724 10341 64 0,'15'-20'36'0,"3"9"2"0,11-5-1 31,15 16-25-31,-11-13-4 0,15 19-1 0,-13-6-1 16,3 11-2 0,-13 3-1-16,-5 9 0 0,-16 2-1 15,-14 11 0-15,-15 2-1 47,-10 5-1-47,-5 1 1 0,-3 2 0 0,3 0 0 0,9-6 1 0,10-1-1 0,23-9 2 16,17-5-1-16,23-6 1 15,8-9 0-15,14-2 0 16,0-5-1-16,-1 3 0 16,-7-4-1-16,-9 4 0 15,-13 2-2-15,-16-5-3 16,-3 18-5-16,-15-21-34 15,-4 22 0-15,4-22-1 16,0 0 1-16</inkml:trace>
  <inkml:trace contextRef="#ctx0" brushRef="#br0" timeOffset="49685.2953">3917 12520 22 0,'0'0'26'16,"18"-18"-4"-16,-18 18-2 15,19-19-1-15,2 19-3 0,-13-21-2 16,15 21-2-16,-17-17-2 16,11 13-3-16,-17 4-1 15,0 0-2-15,-23-15 0 16,-10 28-1-16,-19-2-1 15,-10 14 0-15,-11 4-1 16,-4 8 0-16,0 1 0 16,9 4 0-16,12-5-1 15,22-9 0-15,16-3 0 0,18-25-1 16,27 20 0-16,8-20 0 16,5 0 0-1,-1 0 1-15,0 1-1 16,-10 9 1-16,-10 9 1 0,-15 16-1 15,-16 11 1-15,-17 9 0 16,-9 11-1-16,-5 3 1 16,-1-2 0-16,7-2-1 15,14-11 0-15,17-14 1 16,24-19-1-16,22-17-1 16,24-16 0-16,11-14-1 15,12-1-4-15,-10-19-4 16,12 19-13-16,-22-13-14 15,-21-1 0-15,-13 9 0 16,-23-1 0-16</inkml:trace>
  <inkml:trace contextRef="#ctx0" brushRef="#br0" timeOffset="49982.5524">4282 12717 70 0,'0'0'39'0,"0"0"0"16,-29 50-4-16,-2-23-29 16,8 17 0-16,-10 2-2 15,8 13-1-15,4-1-1 16,13-4-1-16,10-8-1 0,15-14 1 15,10-11-1-15,8-11 0 16,7-16 0-16,5-15-2 16,3-8-2-16,-13-20-9 15,5 4-26-15,-13-8 0 16,-12-7 0-16,-5-5-1 16</inkml:trace>
  <inkml:trace contextRef="#ctx0" brushRef="#br0" timeOffset="50123.1808">4208 12510 70 0,'-25'6'38'0,"8"-4"-1"0,17-2-2 15,0 0-38-15,35-20-31 16,-4 20-1-16,-1-1-2 16,17 4-1-16</inkml:trace>
  <inkml:trace contextRef="#ctx0" brushRef="#br0" timeOffset="50420.068">4893 12554 55 0,'0'0'38'0,"-17"13"0"16,17-13 0-16,19 10-27 93,-1-21-3-93,18 5-3 0,-1-8-2 0,9 1-3 0,1 1-2 0,-5-7-4 0,8 23-13 0,-13-8-18 0,-35 4-2 0,0 0 1 0,-2 25 0 0</inkml:trace>
  <inkml:trace contextRef="#ctx0" brushRef="#br0" timeOffset="50529.4609">4874 12736 55 0,'-19'25'36'16,"19"-25"-1"-16,2 19 0 16,27-28-38-16,-8-7-27 15,23 7-4-15,-5-12 1 16,11 2-3-16</inkml:trace>
  <inkml:trace contextRef="#ctx0" brushRef="#br0" timeOffset="51098.1063">5622 12241 51 0,'25'-21'37'0,"-25"21"1"15,0 0-1-15,4-23-21 16,12 44-6 0,-28-1-1-16,14 20-3 15,-15-2 0-15,9 16-2 0,-6 3 0 16,4 13-2-16,-3-5-1 15,1-2 1-15,2-3 0 16,-2-5-1-16,5-1 0 16,-1-6 0-16,0-6-1 15,4-11 1-15,6-6 0 16,-6-25-1-16,30 23 0 16,-1-21 0-16,2-8 0 0,4-4 0 15,4-5 0 1,1-4-1-16,1 1 1 15,-7 1-2-15,5 8-1 16,-14-7-2-16,8 12-4 0,-33 4-31 16,31-23-2-16,-31 23 1 15,21-26-1-15</inkml:trace>
  <inkml:trace contextRef="#ctx0" brushRef="#br0" timeOffset="51279.1791">6079 12648 70 0,'20'2'41'16,"-20"-2"0"-16,11 23-1 16,-11-23-29-16,8 40-3 15,-10-19-2-15,4 8-3 16,-2-2-4-16,-4-8-2 16,10 10-8-16,-6-29-29 0,0 0-2 15,0 0 0-15,8-33 1 16</inkml:trace>
  <inkml:trace contextRef="#ctx0" brushRef="#br0" timeOffset="51998.9291">6776 12266 64 0,'0'0'38'15,"11"-19"-3"-15,-11 19-8 16,-17 19-10-16,-25-3-7 16,7 30-4-16,-17-2-3 15,5 11 0 63,-1 5-2-78,4-1 1 0,11-7-3 0,16-10 2 0,15-15-1 0,2-27 0 0,46 2-1 0,-5-23 1 0,7-13-1 0,-2-14 1 0,0-16-2 16,-5-7 2-16,-6-2-1 0,-14-1 0 16,-8 3 1-16,-9 3 0 15,-8 11 0-15,-5 13 1 16,-7 13 1-16,-3 20 0 16,2 14-1-16,5 19 2 15,-3 6-1-15,11 18 0 16,2 4 0-16,8 6-1 15,1 3 0-15,7-1 0 16,1-2-1-16,-3-9-1 16,3-2-2-16,-7-19-2 15,13 11-6-15,-15-18-29 16,17-13 0-16,2-10 0 0,4-9-1 16</inkml:trace>
  <inkml:trace contextRef="#ctx0" brushRef="#br0" timeOffset="52420.836">6974 12299 59 0,'0'0'40'0,"0"0"-2"16,0 0 1-16,25 11-24 16,-25-11-7-16,8 41-1 15,-4-18-3-15,8 11 0 16,-3-1-3-16,5-2 0 0,3-5-1 16,-17-26-3-1,39 31-3-15,-30-48-11 16,13 5-23-16,-5-9 0 15,0-13-1-15,-7-8 0 0</inkml:trace>
  <inkml:trace contextRef="#ctx0" brushRef="#br0" timeOffset="52545.8237">7111 12005 67 0,'0'0'37'0,"-17"-13"-2"15,17 13 0-15,0 0-38 16,10 23-32-16,-10-23 1 15,36 25-3-15,-13-12 2 16</inkml:trace>
  <inkml:trace contextRef="#ctx0" brushRef="#br0" timeOffset="52827.3327">7673 12059 80 0,'23'23'43'15,"-29"-2"-1"-15,-6 20 0 16,-13 1-32-16,-4 25-3 16,-15 4-2-16,0 13-1 15,-6 3-2-15,1-3 0 16,1-5-2-16,4-3 0 16,7-12 1-16,10-13-2 15,6-8 1-15,5-18-3 78,9-4-1-78,7-21-3 0,0 0-8 0,0 0-28 0,0 0 0 0,21-35 0 0,-6 16 1 0</inkml:trace>
  <inkml:trace contextRef="#ctx0" brushRef="#br0" timeOffset="53514.7439">7817 12731 1 0,'0'0'13'0,"0"0"18"16,23-12 1-16,-23 12-11 16,0 0-1-16,0 0 0 15,-7-19-4-15,7 19-3 16,-20 2-3-16,20-2-2 16,-28 11-2-16,28-11 0 15,-43 27-2-15,26-4 0 16,-6 0-1-16,3 6-1 0,3 0 0 15,3 3-1 1,5 1-1-16,5-2 0 16,8-5-1-16,5-4 1 15,9-11-2-15,3-13 0 0,10-6 0 16,-2-16-2-16,9-5 1 16,-11-19-3-16,10-2-1 15,-20-19-2-15,12 11 0 16,-27-16-1-16,12 14 2 15,-22-13 1-15,6 18 4 16,-6-1 3-16,-3 4 4 16,9 23 3-16,-14-5 4 15,16 34-1-15,0 0 1 16,0 0-1-16,-23 13-2 0,27 22 0 16,-13-1-3-1,10 12 0-15,-2 4-2 16,6 8 0-16,1 1-1 0,6-1 0 15,1-1-1-15,5 1 0 16,-1-6-1-16,2-4 0 16,2-10 0-16,-7-11-1 15,3-6-1-15,-17-21-1 16,27 19-3-16,-23-36-4 16,25 7-30-16,-17-11-2 15,1-2 1-15,1-6 0 16</inkml:trace>
  <inkml:trace contextRef="#ctx0" brushRef="#br0" timeOffset="53827.493">8174 12458 72 0,'0'0'40'0,"0"0"1"15,0 0 0-15,0 0-30 16,21 44-3-16,-21-11-1 16,8 19-2-16,-2-2-2 15,3 5-1-15,1-3 0 16,4 2-1-16,1-12-1 16,6-6 1-16,2-15-1 15,6-7 1-15,0-10-2 16,2-10 1-16,0-2-2 0,-2-13 0 15,2 4-2-15,-10-20-4 16,10 16-22-16,-20-19-13 16,-5 6 1-16,-12-1 1 15</inkml:trace>
  <inkml:trace contextRef="#ctx0" brushRef="#br0" timeOffset="53983.7486">8101 12650 83 0,'29'-4'38'16,"9"-7"1"-16,14 13-14 16,0-27-19-16,14 7-4 15,-4 7-9-15,-8-5-28 0,-8 1-3 16,-7 6 0-16,-12-3-1 16</inkml:trace>
  <inkml:trace contextRef="#ctx0" brushRef="#br0" timeOffset="55186.7974">8147 11106 11 0,'-38'6'10'15,"14"-3"2"-15,-3-1 1 16,2-4 4-16,25 2-1 16,-46 2 2-16,46-2 0 15,-35 4-1-15,35-4-1 16,-27 8-3-16,27-8-1 15,-25 15-5-15,25-15-1 16,0 0-2-16,-6 21 0 16,6-21-1-16,45-9-1 15,3-5 1-15,16-3-2 16,7-8 1-16,10 2-1 16,2-4 0-16,-8 2-1 15,-5 6 0-15,-22 0-3 0,-11 23-16 16,-37-4-19-1,0 0-1-15,0 0 0 16,-39-2-1-16</inkml:trace>
  <inkml:trace contextRef="#ctx0" brushRef="#br0" timeOffset="56029.5474">8948 12661 26 0,'0'0'35'0,"23"16"1"15,-23-16-12-15,36 8-2 16,-36-8-4-16,60 5-5 16,-29-10-4-16,21 6-5 15,0-8-2-15,8-9-2 16,0 1 0-16,-4-8-3 16,-2 8-3-16,-23-10-26 15,-2 2-5-15,-10 2 0 16,-15-2 0-16</inkml:trace>
  <inkml:trace contextRef="#ctx0" brushRef="#br0" timeOffset="56232.6813">9285 12412 68 0,'-19'23'39'0,"15"-4"0"15,0 8 0-15,-7-2-31 16,12 21-1-16,-8-2-3 15,7 4-1-15,-2-2-2 16,6-2-3-16,-4 0-1 16,0-19-3-16,15 10-9 15,-15-35-24-15,23 10 0 16,-2-20 0-16,6-11 0 16</inkml:trace>
  <inkml:trace contextRef="#ctx0" brushRef="#br0" timeOffset="56654.5533">10097 12351 51 0,'16'-19'37'0,"-16"19"2"16,0 0 0-16,-16-23-22 16,18 40-5-16,-2-17-4 15,-23 38-2-15,9-5-3 16,7 11 0-16,-1 4-1 15,6 4 0-15,2 3-2 16,10-5 1-16,5-6-1 16,6-9 1-16,4-14-1 15,6-13 0-15,4-8-1 16,0-14-1-16,1-3-1 16,-7-16-3-16,10 10-5 15,-29-15-28-15,9-2-1 0,-11 1 0 16,-7-1-1-16</inkml:trace>
  <inkml:trace contextRef="#ctx0" brushRef="#br0" timeOffset="57339.2655">10294 11988 32 0,'0'0'32'16,"0"0"3"-16,0 0-2 15,23-15-19-15,-23 15-2 16,0 0-3-16,2-21-2 16,-2 21-1-16,19-6-2 0,-1 6-1 15,-18 0 1-15,42-13-1 16,-13 3-1-16,4 6 0 16,-4-2 0-16,-2 10 1 15,-27-4-1-15,25 25 1 16,-29 2-2-16,-8 8 1 15,-13 1 0-15,0 2-1 16,-6 1 0-16,4-5-1 16,4-3 1-16,10-6-1 15,13-25 1-15,-8 27 0 16,8-27 2-16,0 0-1 16,35 5 0-16,-12-8 0 0,4-7-1 15,4-1 1-15,3 3-1 16,-1-4-1-16,2 9-3 15,-4-7-1 1,4 16-5-16,-35-6-31 0,32 0-1 16,-32 0-1-16,27 5 2 15</inkml:trace>
  <inkml:trace contextRef="#ctx0" brushRef="#br0" timeOffset="58186.0524">11077 12107 71 0,'8'-23'40'0,"-8"23"-1"15,0 0 1-15,0 0-30 16,0 0-3-16,9 38-1 16,-7 9-2-16,-8 2 0 15,5 15-1-15,-5 1-2 16,2 4 1-16,0-6-1 15,2-9-1-15,2-12 0 16,0-11-1-16,4-10 0 0,-4-21-1 16,0 0-3-16,8-17-1 15,-8 17-6-15,2-62-13 16,0 22-16 0,-6-6 2-16,2 8 6 0,-12-24 11 15,22 26 9-15,-18-12 7 16,12 2 7-16,10 15 17 15,1-1 17-15,7-3 1 16,5 0-7-16,15 24-7 16,-19-24-7-16,32 30-2 15,-23-9-4-15,19 22-2 16,-19 2-1-16,3 16-2 16,-15 7 1-16,-11 13-2 0,-16 2 0 15,-9 4-2-15,-11 1 0 16,-1 1 0-1,-5-4 0-15,8-6 0 16,6-11-1-16,13-6 1 0,12-4 0 16,19-6 0-16,8-6 0 15,9-5 1-15,3-2-1 16,3 0 0-16,-4 0 0 16,-1-2-1-16,-8-2 0 15,-10 0-1-15,-4 3-2 16,-19-3-2-16,19 10-5 15,-19-10-33-15,0 0 0 0,-17 2 0 16,17-2-1 0</inkml:trace>
  <inkml:trace contextRef="#ctx0" brushRef="#br0" timeOffset="65703.5668">2928 14154 21 0,'0'0'19'0,"-23"9"1"15,23-9 0-15,-27 2-2 16,27-2-2-16,-27 12-3 15,27-12-2-15,-20 8-1 16,20-8-3-16,0 0-1 0,22-29-1 16,5-2-1-16,17-3-1 15,10-16 1-15,17 2-1 16,3-6 1 0,9 6-1-16,-10 6-1 0,-4 11 0 15,-13 4-1-15,-10 14 0 16,-15 3-2-16,-13 5-2 15,-18 5-6-15,0 0-28 16,0 0-1-16,0 0 1 16,0 0-2-16</inkml:trace>
  <inkml:trace contextRef="#ctx0" brushRef="#br0" timeOffset="69147.1732">1417 14990 11 0,'6'-21'31'15,"-6"21"0"-15,0 0-8 16,8-31-3-16,-8 31-4 16,0 0-3-16,8 20-4 15,-8-20-1-15,-12 40-2 16,4-8-3-16,8 13 0 15,-3 1-1-15,6 7 0 16,5-5-1-16,8-4 1 16,5-15-2-16,10-12 1 15,5-19 0-15,7-17 0 16,1-13 0-16,2-16 0 16,-3-12 0-16,-5-3 0 15,-5 4 0-15,-12 5 0 0,-9 8 0 16,-6 11 0-16,-10 10 1 15,4 25-1-15,0 0 1 16,-21 21 0-16,11 14 0 16,12 17-1-16,2 0 0 15,5 5 0-15,7 1 0 16,9-10 1-16,6-10-2 16,9-13 1-16,3-17 0 15,1-22 0-15,2-17 0 16,-3-11 0-16,-3-12-1 15,-11-3 0-15,-9-8 1 16,-15 3-1-16,-8-3 1 16,-11 8-1-16,-9 11-1 0,-2 7-1 15,0 12-1 1,-2 8-2-16,27 19-3 16,-39 0-20-16,37 21-12 15,2 0 0-15,10 2 0 16</inkml:trace>
  <inkml:trace contextRef="#ctx0" brushRef="#br0" timeOffset="70077.4456">2299 14758 32 0,'0'0'37'0,"0"0"-1"16,0 0 2-16,6 21-19 15,-27-6-6-15,15 32-4 16,-19-7-2-16,13 12-2 31,-5-1-2-31,9 9-1 0,2-6 0 0,10-6-1 16,10-16 0-16,7-17-1 16,8-15 0-16,4-11 0 15,-1-12 1-15,-3-10-1 0,-2-9 0 16,-7-2-1-16,-5 0 1 15,-7 0 0-15,-6 7 0 16,-2 7-1-16,-4 5 1 16,0 6 0-16,4 19 0 15,-2-18 0-15,2 18 0 16,0 0 0-16,19 21 0 16,-3-1 0-16,1 1 0 15,4 4 0-15,0 1 0 0,1 7-1 16,-9-2 2-16,3-2-1 15,-11-3 1 1,-5-1-1-16,-1-6 1 16,1-19 0-16,-18 25 0 0,18-25 0 15,0 0 0-15,-19-15-1 16,19-4-1-16,8-8 0 16,3-2-2-16,3-5 0 15,5-3-2-15,-6-18-2 16,18 11 0-16,-9-16-2 15,10 10 1-15,-12-9 1 16,10 9 1-16,-10 0 3 0,5 8 1 16,-2 15 4-16,-6 0 2 15,6 19 2 1,-23 8 1-16,35 6 1 16,-35-6-1-16,27 42 0 15,-21-7 0-15,4 15-2 0,-12-2-1 16,0 5 0-16,-4-3-1 15,0-6-1-15,0-5-1 16,3-9 0-16,3-30 0 16,0 0-2-16,34-13 1 15,-1-25 0-15,8-12-1 16,5-4 1-16,2-5-1 16,0 1 1-16,-3 6 0 0,-9 14 0 15,-11 17 0 1,-25 21 1-16,0 0 1 15,-15 52-1-15,-10-4 1 16,0 9 0-16,0 3 0 0,5 3 0 16,1-7-1-16,17-3 1 15,6-11-1-15,10-13 0 16,7-13 0-16,10-3 0 16,1-11-1-16,3-4 0 15,6-2 0-15,-3-5 0 16,9-1-2-16,-9-3-2 15,8 3-3-15,-17-7-29 16,10 3-7-16,-10-5 1 16,-4 2-2-16</inkml:trace>
  <inkml:trace contextRef="#ctx0" brushRef="#br0" timeOffset="83475.1703">11384 12980 9 0,'-10'-17'32'16,"10"17"1"-16,-10-20 1 15,7 1-14-15,3 19-2 16,0 0-4-16,0 0-3 15,21-2-2-15,12 14-3 0,-1-3 0 16,20 16 0-16,8 2-1 16,21 12 0-1,4-1-1-15,12 12 0 16,-1-4-1-16,0 0 0 0,-7-8-1 16,-2-1-1-16,-16-14-1 15,-9-4 1-15,-14-9-2 16,-13-5 1-16,-8 1-2 15,-27-6-1-15,31-2-2 16,-31 2-3-16,0 0-11 16,0 0-22-16,-27-17 2 15,2 5-2-15,-8-1 2 16</inkml:trace>
  <inkml:trace contextRef="#ctx0" brushRef="#br0" timeOffset="84374.5145">11305 12874 1 0,'0'0'20'0,"-10"-23"10"16,10 23 1-16,0 0-11 16,0 0-3-16,0 0-3 15,-8-25 0-15,8 25-4 16,-4 18-2-16,6 7-1 16,-13 0-2-16,7 13-1 15,-6-4 0-15,6 5-2 16,-3-3 0-16,3-5 0 0,2-8-1 15,2-23 0-15,0 0 0 16,19 4 0-16,-5-25 0 16,3-12 0-1,0-3 0-15,7-10-1 0,-3-4 0 16,2-4 0-16,-4 2 0 16,-1 10 0-16,-5 6 1 15,-1 9-1-15,-3 4 1 16,-9 23-1-16,0 0 0 15,20-10 1-15,-20 10-1 16,19 21 0-16,-4-3 1 16,1 1 0-16,1 4 0 15,2 2 0-15,-1 2 1 0,-1-1-1 16,-3-1 0 0,-1 0 1-16,-5-7 0 15,-1-1 0-15,-7-17-1 16,0 21 1-16,0-21-1 0,-32 15 1 15,3-9-1-15,-6 7 1 16,-5 1-2-16,-7 3 1 16,-1 6-2-16,0-2-2 15,15 8-5-15,-7-6-33 16,22-2 1-16,18-21-1 16,-8 27-1-16</inkml:trace>
  <inkml:trace contextRef="#ctx0" brushRef="#br0" timeOffset="93346.7892">12960 13279 42 0,'0'0'31'0,"0"0"0"16,23-9-8-16,-23 9-5 0,0 0-5 15,0 0-5-15,0 0-1 16,0 0-1-1,0 0 0-15,0 0 1 16,0 51-3-16,-2-7 1 0,9 27-1 16,-8 6 1-16,8 21-2 15,-5 0 0 1,6 7-1-16,-2-7-2 16,5-10 1-16,-1-9-2 0,3-16 2 15,-3-11-2-15,-2-21-1 16,-4-8 0-16,-4-23-1 15,0 0-1-15,-22-8-3 16,22 8-3-16,-27-57-18 16,12 12-10-16,0-12-1 15,-1-8 1-15</inkml:trace>
  <inkml:trace contextRef="#ctx0" brushRef="#br0" timeOffset="93702.8933">12811 13373 42 0,'0'0'32'15,"-19"-25"2"-15,19 25-8 16,0 0-11-16,11-32-6 16,14 30-1-16,-3-12-4 15,20 10 1-15,4-5-1 16,18 7-1-16,3-2 0 15,11 8 0-15,-3 4-1 0,0 5-1 16,-9 0 2-16,-10 7-2 16,-16 5 1-1,-21 7-2-15,-19 3 2 0,-23 5-2 16,-23 0 3-16,-14 4-2 16,-15 4 0-16,-6 2 1 15,-4-8-1-15,8-5 0 16,6-10-1-16,13-12-2 15,17-2-2-15,6-26-7 16,35 13-26-16,-5-29-2 16,5 12 0-16,3-2 0 15</inkml:trace>
  <inkml:trace contextRef="#ctx0" brushRef="#br0" timeOffset="97592.9169">6882 13275 12 0,'0'0'27'16,"0"0"3"-16,2-23-12 16,-2 23-1-16,-4-25-1 15,4 25 0-15,-6-19-4 16,6 19-1-16,0 0-2 16,0 0-2-16,-2-23-1 15,2 23-1-15,0 0 0 16,12 19-1-16,-6-1 0 15,5 12-1-15,-5 11 3 16,4 14-4-16,-7 8 3 16,3 12-3-16,-6 0 0 0,2 0 0 15,-4-10-1-15,2-5 0 16,-4-12-2-16,4-16 2 16,-2-7-2-16,6-8 1 15,-4-17 0-15,0 0 0 16,0 0-1-16,0 0-1 15,0 0-1-15,0 0-2 16,0 0-1-16,-19-13-6 16,19 13-23-16,0 0-5 15,0 0 0-15,0-23 1 16</inkml:trace>
  <inkml:trace contextRef="#ctx0" brushRef="#br0" timeOffset="98124.1999">6704 13795 9 0,'2'-21'31'0,"-2"21"2"15,0 0 1-15,4-31-12 16,-4 31-6-16,0 0-2 16,27 0-4-16,-27 0-3 15,21 6-1-15,-21-6 0 16,35 29-2-16,-14-2 0 15,10 11-1-15,-4 2 0 16,6 10-1-16,-6 0 0 16,4 0 0-16,-2-4-1 0,-4-6 1 15,-4-9-1-15,-6-4 0 16,-15-27-1-16,27 23 1 16,-27-23 0-16,26 2 0 15,-26-2-1-15,21-19 1 16,-12 1-1-16,3-5 0 15,0-2 1-15,-3-7-2 16,1-3 1-16,1-1 0 16,3-4 1-16,-1-1-1 15,3 5 0-15,-3-1 0 16,1 7 0-16,-3 7 0 16,-1 2 0-16,-10 21 1 15,8-23-1-15,-8 23 0 0,-18 0 0 16,-1 3 0-16,-8 1 0 15,-6 2 0-15,-9-2 0 16,-4 2 0 0,-6-1-1-16,-2-5-1 0,5 4-1 15,3-12-4-15,21 14-22 16,-6-13-12-16,12-5 0 16,19 12 0-16</inkml:trace>
  <inkml:trace contextRef="#ctx0" brushRef="#br0" timeOffset="107109.1919">6166 12656 23 0,'0'0'27'0,"0"0"-5"16,18 4-2 77,-18-4-3-93,0 0-2 0,0 0-3 0,17 1-2 0,-17-1-1 0,0 0-1 0,0 0-2 0,8 18-1 0,-8-18 0 0,-4 34 0 0,-2-15-2 0,6 12 1 0,-6 0-1 16,4 11-1-16,-2 0 0 16,3 6 0-16,-1-2 0 15,2-2-1-15,2-3-1 16,1-9 1-16,5-3-1 0,-8-29-2 15,33 0 1-15,-16-23-2 16,8-4-2-16,-7-15-3 16,11 17-7-16,-18-13-23 15,1-3 0-15,-10 11-1 16,-8 7 2-16</inkml:trace>
  <inkml:trace contextRef="#ctx0" brushRef="#br0" timeOffset="107573.7315">6168 12209 69 0,'0'0'39'0,"-17"19"1"16,17-19-12-16,-2 31-15 16,2-31-5-1,-10 40-2-15,6-21-2 0,6 2-3 16,4-4-3-16,-6-17-5 15,29-17-32-15,-19-4-1 16,-1-8 0-16,-3-1-1 16</inkml:trace>
  <inkml:trace contextRef="#ctx0" brushRef="#br0" timeOffset="115203.8119">6612 15437 1 0,'0'0'5'15,"-29"-6"19"-15,29 6 1 16,0 0-12-16,-23-9-3 15,23 9 0-15,0 0 0 16,-4 40 1-16,-2-17-1 16,20 35 0-16,-7-3-1 0,22 39-2 15,4 2 0-15,31 31-2 16,9 3 0 0,35 20-2-16,21-1 0 15,37 5-1-15,31-12 0 0,36-6 0 16,31-13 1-16,41-10-2 15,29-23 1-15,38-19-1 16,31-21 1-16,29-21-2 16,27-16 0-16,26-24 1 15,16-26-2-15,12-24 1 16,10-22-1-16,-4-24 0 16,-12-16 0-16,-23-19-1 15,-23-11-1-15,-35-20 2 0,-34-7-1 16,-47-29-1-16,-36-12 2 15,-45-23 0 1,-35-14 0-16,-38-32 1 16,-34-11 0-16,-47-25 1 0,-33-12-1 15,-43-7 1-15,-37-12-2 16,-42-15 1-16,-30-6 0 16,-39-6 1-16,-28-7 0 15,-34-6-1-15,-25 4 0 16,-20-4 1-16,-11-4 2 15,-17 11-2-15,-15 7 1 16,-2 9-1-16,-14 4 2 16,-5 19-1-16,-14 5 2 0,-8 24-2 15,-13 13 0 1,-8 27-1-16,-11 19-1 16,-5 31 0-16,-3 21 0 15,8 21-1-15,9 22 1 0,11 20-1 16,11 21 0-16,9 18 0 15,15 19 2-15,16 19-1 16,10 21 1-16,19 23-1 16,19 21-1-16,19 22 1 15,22 18 0-15,30 14 0 16,30 4 0-16,24-2-1 16,31-2 0-16,22-10 1 15,25 1-1-15,17-16-1 16,19-6 0-16,8-21-1 15,17 0-3-15,1-21-3 16,16 16-7-16,-14-28-9 16,7-9-9-16,0 0 0 0,-14-10 0 15</inkml:trace>
  <inkml:trace contextRef="#ctx0" brushRef="#br0" timeOffset="115686.473">8598 5161 14 0,'-13'-44'28'0,"13"10"-1"15,0 15-6-15,-8-12-1 16,8 31-4-16,-7-27 0 16,7 27-3-16,-27 14-3 15,9 7-3-15,-18-2-2 16,-5 13-1-16,-19 5-1 16,-3 17 0-16,-18 3 0 15,0 18 0-15,-8-4-1 16,8 6 0-16,2-6-1 15,9 5 0-15,12-14 0 16,14-16 0-16,15-14-1 16,16-12 0-16,13-20 1 0,0 0-1 15,38 7 0-15,1-16 0 16,5 3 1-16,14 4-1 16,8 2 1-16,9-2-1 15,2 2 1-15,2 2 0 16,-4 0 0-16,1-2 1 15,-7 0-1-15,-5 0 0 16,-12 0 0-16,-10 2-1 16,-11 2 1-16,-8 1 0 15,-23-5 0-15,19-2 0 16,-19 2 0-16,-7-25-1 16,-3-1 1-16,-3-11 0 0,-3-7-1 15,1-13-2-15,3-3-1 16,1-22-6-16,16 3-31 15,5 0 0-15,5-5-1 16,12 9-2-16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4-20T13:56:25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1873 4475 27 0,'9'-18'34'16,"-9"18"-2"-16,12-32-3 15,-12 32-6-15,4-25-7 0,-4 25-5 16,0 0-2-16,31-6-3 16,-31 6 0-16,34 44-2 15,-18-1 0 1,-3 29 1-16,-5 15 0 0,-6 26-1 16,-10 12-1-16,-5 11 0 15,-3-4 0-15,-7-1-1 16,0-11 0-16,2-18-1 15,3-18-1-15,7-20 1 16,5-16-1-16,2-18 0 16,-2-7 1-16,6-23-1 15,0 0 0-15,0 0 1 16,0 0-1-16,0 0 0 0,27 2 1 16,-7-4-1-1,5 2 0-15,8 0 0 16,7 6 0-16,12-4-1 15,2 6-1-15,0-8-1 0,8 4-3 16,-12-22-10-16,10 3-25 16,-10-12-1-16,2-11-1 15,-6-10 1-15</inkml:trace>
  <inkml:trace contextRef="#ctx0" brushRef="#br0" timeOffset="187.5112">2718 4935 60 0,'0'0'39'0,"23"23"-1"16,0-13 0-16,8-5-31 0,17 5-5 16,4-2-3-16,-4-14-22 15,6 4-12-15,-4 2-3 16,-9-6 0-16</inkml:trace>
  <inkml:trace contextRef="#ctx0" brushRef="#br0" timeOffset="328.1289">2847 5217 72 0,'-21'21'39'0,"21"-21"0"15,5 17-1-15,20-17-33 16,14-1-6-16,3-11-32 0,16-3-4 15,6-1-1-15,-2-3-1 16</inkml:trace>
  <inkml:trace contextRef="#ctx0" brushRef="#br0" timeOffset="1215.1671">4143 4239 49 0,'-6'-25'38'0,"0"6"0"16,6 19 0-16,-11-18-25 16,18 45-5-16,-10 2-2 15,10 25-1-15,-5 3-2 16,6 20 0-16,-8 2-1 15,6 11 0-15,-6-6-1 16,0-5 0-16,0-14 0 16,-2-13-1-16,2-12-1 15,-4-21-2-15,4-19-1 0,0 0-4 16,-6-21-5-16,-11-32-10 16,17 7-11-16,-18-24 3 15,18 13 10 1,-23-26 9-16,16 12 7 0,-5 6 6 15,-5 2 7-15,15 25 11 16,-12 1 13-16,14 37-3 16,-2-21-8-16,25 48-7 15,-13-4-5-15,21 25-3 16,-2 0-2-16,15 15 0 16,1 2-1-16,11 1-1 15,0-7 0-15,5-3-1 16,-1-14 0-16,0-17-1 0,-4-14 1 15,-6-20-1 1,-6-16 1-16,-11-17-1 16,-10-16 1-16,-9-11-1 15,-9-12 1-15,-10 3-1 0,-7-3 1 16,-7 4-2-16,0 8 2 16,-3 8-2-1,3 17-2-15,0 9-2 16,19 35-4-16,-20 0-30 0,20 0-2 15,16 43 1-15,1-9-1 16</inkml:trace>
  <inkml:trace contextRef="#ctx0" brushRef="#br0" timeOffset="1544.9973">5458 4030 70 0,'16'-21'42'0,"-16"21"-1"16,17-21 0-16,-17 21-29 16,4 23-4-16,2 9-1 15,-8 7-3-15,6 16-1 16,-4 8-2-16,4 12 1 15,-1 6-1-15,1-3 0 16,4-1 0-16,0-8-1 16,-1-4 0-16,5-18-1 15,3-5-1-15,-1-17-2 16,3-4-2-16,-17-21-6 16,31-4-30-16,-31 4-1 15,-4-25 1-15,-13 10 0 0</inkml:trace>
  <inkml:trace contextRef="#ctx0" brushRef="#br0" timeOffset="1748.1102">5105 4782 63 0,'-19'9'40'16,"19"-9"1"-16,0 0 0 16,60 19-29-16,-18-28-3 15,26 9-3-15,5-4-1 16,14 0-2-16,4-2-1 15,-5 1-2-15,-1-1 0 16,-11-4-3-16,-5 8-2 16,-23-13-5-16,8 9-29 0,-31-5-3 15,-23 11 1-15,18-29-1 16</inkml:trace>
  <inkml:trace contextRef="#ctx0" brushRef="#br0" timeOffset="2076.2511">4965 4085 41 0,'0'0'37'15,"-20"-11"1"-15,20 11 1 16,25-8-19-16,0-7-11 16,28 15-2-16,-1-14-1 15,21 11-1-15,6-7-2 16,12 4-1-16,3-1-1 16,1-1-3-16,1 8-3 15,-17-17-9-15,4 13-26 16,-19 0 1-16,-14 2-2 15,-17 0 2-15</inkml:trace>
  <inkml:trace contextRef="#ctx0" brushRef="#br0" timeOffset="2451.2747">5564 4222 74 0,'-25'15'39'16,"-11"8"0"-16,-5 25-12 16,-17-17-16-16,20 20-4 0,-9-5-1 15,17 6-3-15,6-6-1 16,24-6 0-16,20-9-1 15,18-8 0-15,16-15 0 16,16-12 1 0,5-9-1-16,8-10 0 0,-6-12 0 15,-6-3 0-15,-11-6 1 16,-17-2-1-16,-16-2 0 16,-20 3-2-16,-16 5 0 15,-18-4-5-15,4 34-13 16,-20-13-22-16,-3 10-2 15,-2 7 1-15,5 14-1 16</inkml:trace>
  <inkml:trace contextRef="#ctx0" brushRef="#br0" timeOffset="3889.3098">4482 5338 43 0,'-19'13'35'16,"19"-13"-4"-16,0 0-7 15,0 0-4-15,21 20-4 16,-21-20-4-16,39 0-3 16,-10-8-2-16,23 10-2 15,8-10-1-15,23 4-1 16,9-7 0-16,20-1-2 15,8-3 1-15,3-2-2 0,-1 1 0 16,-7 3-1-16,-7 5-3 16,-23-9-4-16,0 25-20 15,-35-10-12 1,-19 6 0-16,-31-4 0 0</inkml:trace>
  <inkml:trace contextRef="#ctx0" brushRef="#br0" timeOffset="4467.4485">5156 5865 43 0,'0'0'39'16,"0"0"-1"-16,17-19 0 0,-27 0-16 16,10 19-9-16,0 0-3 15,8 25-3-15,-20-8-1 16,9 16-2-16,-9 3 0 15,2 8-2-15,3 4 0 16,3 6 0-16,4-8 0 16,9-2-2-16,7-7 1 15,7-10 0-15,4-12-1 16,12-9 0-16,-5-8-1 16,5-14-1-16,3-3-1 15,-11-15-2-15,4 1-3 16,-26-26-16-16,7 7-18 0,-12-11 0 15,-4-1 1-15,-14-5 0 16</inkml:trace>
  <inkml:trace contextRef="#ctx0" brushRef="#br0" timeOffset="4592.455">5269 5543 76 0,'-27'-25'41'0,"27"25"0"15,-15-19 0-15,15 19-34 16,0 0-8-16,0 0-35 15,19-13-3-15,-19 13-2 16,0 0 0-16</inkml:trace>
  <inkml:trace contextRef="#ctx0" brushRef="#br0" timeOffset="8827.4297">14219 4051 42 0,'12'-39'36'16,"3"5"1"-16,0 5-7 15,-16-17-10-15,24 33-5 16,-25-14-4-16,2 27-3 15,0 0-1-15,19 50-1 16,-29 5-2-16,5 32 0 16,-13 18-1-16,-1 28 0 15,-4 12-1-15,0 11 1 16,5-3-2-16,7-11 1 0,9-15-1 16,17-24 1-16,12-24-2 15,16-27 1 1,7-31-1-16,6-27 0 15,2-21 0-15,1-27 0 0,3-18-1 16,-6-19 0-16,-2-14 0 16,-6-10 1-16,-5-6-1 15,-9 4 0-15,-7 2 1 16,-9 13 0-16,-7 18 0 16,-9 15 1-16,-4 21 0 15,-5 29 0-15,7 19 0 16,-22 48 0-16,13 15 0 15,3 17 0-15,2 22 0 16,6 9 0-16,2 4 0 16,11-7 0-16,7-8 0 15,3-14 0-15,2-19-1 16,2-13 1-16,3-22-2 0,-1-16-2 16,6-7-2-16,-16-18-4 15,20 7-22-15,-22-21-12 16,0 0 0-16,-9-2 0 15,-2 4 1-15</inkml:trace>
  <inkml:trace contextRef="#ctx0" brushRef="#br0" timeOffset="9669.5657">15330 4918 63 0,'12'-19'38'0,"-12"19"2"15,0 0 0-15,0 0-25 0,0 0-5 16,3 27-1-16,3 9-2 16,-6 2-2-16,8 12-1 15,-6 2 0 1,4 6-1-16,-4-7-1 0,0-5-1 15,1-5-1-15,-3-15-1 16,6-1-1-16,-6-25-1 16,0 0-3-16,8-23-1 15,2 2-3-15,-18-29-5 16,14 14-1-16,-28-23 3 16,15 13 4-16,-20-8 3 15,5 10 2-15,-6 3 3 16,2 3 5-16,17 17 5 0,-5-8 1 15,36 21-1 1,-7-13-3-16,31 10 0 16,4 1-2-16,18 12 0 15,-4 0-1-15,7 8 1 0,-9 1-2 16,-6 10 2-16,-14 4 0 16,-15 12-1-16,-19-7 0 15,-16 3 0-15,-17-2 0 16,-10-1-1-16,-5-3 1 15,1-9-2-15,2-3-1 16,7-7 0-16,12-7 0 16,18-1-1-16,18-5 1 15,14 1-1-15,11 0 0 16,7 6 0-16,10 6 1 16,5 7 0-16,-1 6 1 15,-8 10-1-15,-6 5 0 16,-13 3 1-16,-14 5 0 0,-13 2 1 15,-18-2-1-15,-19-6 0 16,-14-7 1-16,-11-8-1 16,-8-12 0-16,-1-9-2 15,1-11-2-15,0-20-3 16,25 10-11-16,3-35-26 16,16-7 0-16,18-16-1 15,19-4 1-15</inkml:trace>
  <inkml:trace contextRef="#ctx0" brushRef="#br0" timeOffset="9872.6972">16277 4507 88 0,'0'0'42'15,"0"0"-1"-15,35-7-1 16,3 11-35-16,5-6-2 15,13 2-4-15,5 2-2 16,-8-12-8-16,16 14-29 16,-29 2-1-16,-16 1 1 15,-24-7-2-15</inkml:trace>
  <inkml:trace contextRef="#ctx0" brushRef="#br0" timeOffset="10013.3239">16341 4722 76 0,'-27'14'39'0,"27"-14"1"15,0 0-1-15,31 13-32 16,3-17-5-16,9-5-4 16,17 9-16-16,-10-14-21 15,0-5 0-15,-4-8-2 16,-3-7 1-16</inkml:trace>
  <inkml:trace contextRef="#ctx0" brushRef="#br0" timeOffset="10247.7077">17159 3943 79 0,'-10'-19'41'0,"10"19"1"16,-23-9 0-16,23 9-33 16,-8 46-1-16,4-10-4 15,10 10 0-15,0 4-2 16,3 4-2-16,5-1-1 15,-1-8-1-15,9-5-4 16,-22-40-7-16,46 23-28 16,-17-27-1-16,6-9-1 15,-1-16 2-15</inkml:trace>
  <inkml:trace contextRef="#ctx0" brushRef="#br0" timeOffset="10435.2095">17602 3986 79 0,'-2'26'42'15,"-11"5"2"1,-3 19-1-16,-13 11-27 16,4 26-8-16,-17-3-3 0,7 12 0 15,-5 2-3-15,3-8-1 16,2 4-3-16,2-21-1 16,14-10-3-16,0-34-10 15,23-4-26-15,-4-25-2 16,0 0 1-16,25-31-1 15</inkml:trace>
  <inkml:trace contextRef="#ctx0" brushRef="#br0" timeOffset="10794.7387">17577 4619 64 0,'41'-18'42'0,"-3"3"-1"16,5 3 1-16,-9-11-26 15,15 25-4-15,-22-7-5 16,1 16-1-16,-28-11-2 16,24 39-2-16,-28-7-1 15,-4 10 0-15,-11 6 0 16,-10 6 0-16,-2 2 0 16,-4 1 0-16,-1-5 1 15,7-2-1-15,2-8 1 16,5-11 0-16,11-6 0 15,13-6-1-15,-2-19 0 16,33 17 0-16,-4-15 0 16,3 0-1-16,7 0 0 0,5 0 0 15,3 4 0-15,1-5-2 16,4 13-5-16,-12-12-34 16,14 5-4-16,-3-10 0 15,4-9 0-15</inkml:trace>
  <inkml:trace contextRef="#ctx0" brushRef="#br0" timeOffset="13302.0436">18636 4287 46 0,'10'-19'35'0,"-10"19"2"16,0 0-5-16,-4-25-17 15,4 25-4-15,0 0-1 0,23-16-2 16,-23 16-2-16,0 0 0 16,0 0-1-1,0 0-1-15,17-2 0 78,-17 2-1-78,8 35 0 0,-4-6-1 0,-4 3 0 0,2 9 0 0,-6 5-1 0,-2 5 1 0,-5 7-2 0,1-2 1 0,-4 1 0 0,3 1 0 16,-1-7-1-16,1-1 1 16,3-7 0-16,2-9 0 15,4-9 0-15,2 0 0 16,0-25 0-16,2 25 0 16,-2-25-1-16,0 0 1 15,12 21 0-15,-12-21-1 16,0 0 1-16,29 17-1 15,-12-11 0-15,4-2 0 0,6 0 2 16,8-1-2-16,2 1 0 16,7 2 1-16,0 0-1 15,3 2 0-15,-1-1 1 16,-4 5-1-16,-3-5 0 16,-2 3 1-16,-7-4-1 15,-6-1 0-15,-5 1 0 16,-19-6 0-16,21 6 0 15,-21-6 0-15,0 0 1 16,0 0-1-16,0 0 0 16,0 0 1-16,0 0-1 15,0 0 1-15,0 0-1 0,0 0 0 16,0 0 0-16,0 0 0 16,0 0 0-16,0 0 0 15,0 0 0-15,0 0 0 16,0 0 0-16,0 0 0 15,0 0 0-15,0 0 0 16,0 0 0 62,0 0 0-78,0 0 0 0,0 0 0 0,0 0 0 0,0 0 0 0,0 0 0 0,0 0 0 0,0 0 0 0,0 0 0 0,0 0 0 0,0 0 0 16,0 0 0-16,0 0 0 15,0 0 0-15,0 0 0 16,0 0 0-16,0 0 0 16,0 0 0-16,0 0 0 15,0 0-1-15,0 0-1 0,0 0-1 16,0 0-6-16,31-4-34 16,-31 4 0-16,6-17-2 15,-6 17 1-15</inkml:trace>
  <inkml:trace contextRef="#ctx0" brushRef="#br0" timeOffset="13780.2239">19759 4444 49 0,'0'0'38'0,"23"-23"2"16,-23 23-1-16,19 8-19 15,-19-8-7-15,2 27-4 0,-16-2-2 16,13 17-2-16,-11 4-1 16,10 15 0 62,-6 1-1-78,12 3-1 0,2-6 0 0,9-3-1 0,10-8 1 0,4-10-2 0,8-7 1 0,0-16-1 0,5-7 0 0,-5-16-2 0,1-5-2 15,-11-20-2-15,6 6-7 16,-16-26-30-16,-3-7 1 16,-8-9-1-16,-6-8 0 15</inkml:trace>
  <inkml:trace contextRef="#ctx0" brushRef="#br0" timeOffset="13952.1054">19832 4116 78 0,'-27'-13'39'16,"27"13"0"-16,0 0-1 16,-4-20-35-16,4 20-6 15,29 12-17-15,-29-12-17 16,25 6-1-16,-25-6-1 15,25 11 0-15</inkml:trace>
  <inkml:trace contextRef="#ctx0" brushRef="#br0" timeOffset="14373.9889">20250 3934 56 0,'12'-19'38'0,"5"1"2"15,6 3 0-15,5-10-20 16,20 25-10-16,-12-11-3 16,16 16-1-16,-9-1-1 15,3 12-2-15,-9 3 1 0,-6 8-2 16,-16 3-1-16,-15 9 1 15,-13 3-1-15,-11 0 0 16,-10-4 1 0,-1 1-1-16,-4-9 0 0,7-1 1 15,3-6-1-15,13-4 1 16,16-19 0-16,0 22-1 16,18-15 0-16,11-5 0 15,7-2 0-15,11 2 0 16,3-4 0-16,4-2-2 15,5-1 1-15,-3-5-2 16,0 10-1-16,-6-6-4 16,16 14-37-16,-29-12-1 0,-4 6 0 15,-14-2 0 1</inkml:trace>
  <inkml:trace contextRef="#ctx0" brushRef="#br0" timeOffset="16185.2006">7819 7776 23 0,'2'-29'35'16,"-2"29"1"-16,6-29 1 15,-2 6-19-15,-4 23-5 16,0 0-1-16,27 0-2 16,-27 0-3-16,6 43 0 15,-8-7-3-15,6 22 1 16,-8 9-1-16,4 15 0 0,-6 1-2 15,0 11 1-15,0 3-1 16,2-1 0-16,1-7 0 16,-1-11-1-16,2-11 2 15,6-9-3-15,0-10 2 16,3-8-1-16,-1-17 1 16,-6-23-2-16,23 23 0 15,-23-23 1-15,29 10-1 16,-12-12 0-16,3 2 1 15,5-2-1-15,4 0 0 16,7 4 1-16,5 0-1 16,3 0 0-16,6-2 0 15,2 0 0-15,1 0-2 0,-5 0-1 16,4-2-1-16,-12-4-2 16,5 2-2-16,-22-19-11 15,10 12-23 1,-10-8 1-16,-2-8-1 0,-4-10 2 15</inkml:trace>
  <inkml:trace contextRef="#ctx0" brushRef="#br0" timeOffset="16403.9649">8732 8064 72 0,'0'0'38'0,"17"-14"0"16,18 26-5 0,1-24-26-16,26 8-4 0,-4-3-1 15,11 3-3-15,1 10-6 16,-26-10-20-16,0 8-10 16,-17 9 0-16,-23 4-1 15</inkml:trace>
  <inkml:trace contextRef="#ctx0" brushRef="#br0" timeOffset="16544.6131">8803 8330 60 0,'-35'16'37'0,"35"-16"0"15,-13 19 0-15,34-33-29 16,23 9-4-16,8-7-4 16,4-11-18-16,6 0-17 15,6 2-2-15,-9-6 0 0,-3-5-1 16</inkml:trace>
  <inkml:trace contextRef="#ctx0" brushRef="#br0" timeOffset="16791.1447">9511 7530 63 0,'0'-25'39'0,"0"25"0"15,0 0 1-15,19 25-26 16,-7-4-7-16,17 14-3 16,-2 1 0-16,7 9-2 0,3-1-2 15,0-6-2-15,1 2-3 16,-9-20-5-16,21 3-28 16,-13-14 0-16,-2-13-2 0,1-11 1 0</inkml:trace>
  <inkml:trace contextRef="#ctx0" brushRef="#br0" timeOffset="17025.517">10265 7548 80 0,'2'34'41'15,"-19"12"0"-15,-14 12 0 16,-2 30-31-16,-25 4-4 16,4 19-1-16,-8-1-1 15,6 5-2-15,4-6 0 16,8-13-4 62,9-10-1-78,6-28-3 0,23-1-5 0,-9-26-30 0,23-12 0 0,-8-19-2 0,15-17 1 0</inkml:trace>
  <inkml:trace contextRef="#ctx0" brushRef="#br0" timeOffset="17361.8119">10055 8365 65 0,'36'-12'38'0,"7"-3"2"93,7 0 0-93,14 9-29 0,-16-10-1 0,8 18-3 0,-18 2-2 0,-1 14-1 0,-24 3-1 0,-16 19-2 0,-21 4 0 0,-10 8 0 0,-11 2 1 0,-1 1-2 16,-4-5 2 0,4 0-1-16,7-6 2 15,12-9-1-15,12-9 0 16,13-3 0-16,2-23 0 16,27 23-1-16,0-17 0 0,11-10-1 15,5 0 0-15,1-1-1 16,6 1-1-1,-9-8-4-15,7 16-4 0,-19-11-32 16,2 1-1 0,-6-4 0-16,-2-5 0 0</inkml:trace>
  <inkml:trace contextRef="#ctx0" brushRef="#br0" timeOffset="18044.7591">11353 7398 65 0,'2'-23'37'16,"-4"4"-3"-16,2 19-6 15,-29 2-9-15,15 36-6 16,-26-1-3-16,9 37-4 16,-11 18 0-16,3 27-2 15,-3 16-1-15,5 16 0 16,2 3 0-16,12 1-1 16,10-5 1-16,13-12-2 0,9-19 1 15,20-18-1-15,14-16 1 16,12-22-1-16,5-17 0 15,4-13-1-15,-2-14 1 16,-6-10 0-16,-10-10-1 16,-11-7 0-16,-14-2-1 15,-21 10-1-15,8-25-3 16,-22 2-4-16,14 23-29 16,-13-36-6-16,-1 11 1 15,-1-13-1-15</inkml:trace>
  <inkml:trace contextRef="#ctx0" brushRef="#br0" timeOffset="18794.9774">11820 7314 60 0,'5'-31'38'0,"-5"31"1"16,0 0 1-16,-11-21-25 16,28 48-5-16,-25-6 0 15,20 25-4-15,-12 6-1 16,6 15-2-16,-4 6 0 16,0 3-2-16,-2-1 0 15,0-4 0-15,0-6-1 16,-2-9 0-16,2-14-1 15,-4-15-2-15,6-8-1 0,-2-19-1 94,2-19-3-94,-12-25-4 0,24 13-7 0,-32-38 0 0,32 17 2 0,-32-24 7 0,20 14 5 0,-11-1 3 0,-1 4 5 0,10 18 6 0,-17-7 6 0,17 48 3 16,5-32-2-16,19 47-5 15,-24-15-2-15,42 48-3 16,-17-12 0-16,14 20-2 16,-5 0 0-16,7 5-2 15,-3-3 1-15,1-3-1 16,0-7-1-16,-3-11 0 0,3-12-1 16,-6-14 1-16,-1-11-1 15,-1-11 1 1,-6-16-1-16,-5-10 0 15,-9-11 1-15,-5-7-1 0,-10-5 0 16,-4-3 0-16,-5 3-1 16,-4-1-1-16,-1 5 0 15,1 7-2-15,9 18-4 16,-9-7-6-16,17 38-27 16,4-23-2-16,-4 23 2 15,17-6-1-15</inkml:trace>
  <inkml:trace contextRef="#ctx0" brushRef="#br0" timeOffset="19060.6124">12701 7097 70 0,'31'-19'40'0,"-2"0"1"15,-6 5-1-15,8 20-24 16,-31-6-5-16,19 23-3 15,-21 4-3-15,4 17 0 16,-8 10-3-16,2 11-1 16,1 4 1-16,3 2-2 15,0-2 0-15,3-2-1 16,5-4-1-16,-6-17-3 16,14 6-4-16,-28-25-32 15,16-2-2-15,-4-25 1 16,-16 23-1-16</inkml:trace>
  <inkml:trace contextRef="#ctx0" brushRef="#br0" timeOffset="19252.011">12589 7807 80 0,'0'0'41'16,"0"0"-1"-16,31-2 0 15,11 2-31-15,-7-14-3 16,15 10-1-16,-1-7-4 15,1 3-1-15,2 4-3 16,-12-15-5-16,16 13-24 16,-21-13-8-16,-12-4-1 15,-9-9 0-15</inkml:trace>
  <inkml:trace contextRef="#ctx0" brushRef="#br0" timeOffset="19510.2602">12306 7179 67 0,'0'0'38'0,"36"-32"2"16,-7 14-2-16,19 11-26 15,-9-14-4-15,21 13-2 16,-2-3-1-16,11 3-3 0,-1 4-1 15,3 0-2-15,4 6-2 16,-9-6-4-16,9 18-12 16,-17-9-20-1,-12-3 0-15,-13 0-2 16,-12 0 2-16</inkml:trace>
  <inkml:trace contextRef="#ctx0" brushRef="#br0" timeOffset="19936.3558">12724 7185 69 0,'0'0'37'0,"0"-17"2"16,0 17-1-16,0 0-28 16,-36 23-3-16,12 9-1 15,-14 7-2-15,7 15-1 16,-2 1 0-16,10 10-1 16,10-1 0-16,16-3-1 15,17-11 0-15,18-14-1 16,18-13 0-16,14-15 0 0,7-14 0 15,2-15 1-15,-4-11-1 16,-9-9 1-16,-16-7-1 16,-17 0 1-16,-18-3-1 15,-15 1 1-15,-15 4-1 16,-14 7-2-16,-4 13-3 16,-15-5-11-16,1 27-23 15,1 8-2-15,2 13 1 16,-1 8-1-16</inkml:trace>
  <inkml:trace contextRef="#ctx0" brushRef="#br0" timeOffset="20233.2348">11991 8194 39 0,'-4'19'36'16,"26"-17"1"-16,12-9 1 15,20-17-16-15,27 19-11 16,-4-16-3-16,24 11-2 0,-7-3-5 15,-1-3-4-15,3 7-32 16,-20 11-3 0,-24 3 1-16,-20 9-3 15</inkml:trace>
  <inkml:trace contextRef="#ctx0" brushRef="#br0" timeOffset="20686.3924">12327 8647 68 0,'0'0'39'16,"0"0"1"-16,0 0-1 15,0 0-28-15,-2 42-3 0,-10-15-3 16,9 15 0-1,-7 2-2-15,6 12 0 16,0-6-1-16,4 0 0 16,6-6-1-16,9-14-1 0,9-9 1 15,6-11-1-15,5-10-2 16,0-17-1-16,5-4-1 16,-9-23-7-16,10 1-30 15,-18-5 0-15,-8-11 1 16,-7-12-1-16</inkml:trace>
  <inkml:trace contextRef="#ctx0" brushRef="#br0" timeOffset="20811.6114">12448 8309 61 0,'-25'-13'35'0,"25"13"-2"15,0 0-15-15,-9-23-47 0,26 27-3 16,-17-4-2-16,25 1-1 15</inkml:trace>
  <inkml:trace contextRef="#ctx0" brushRef="#br0" timeOffset="21595.3451">13436 7469 32 0,'-14'-40'35'15,"11"21"1"-15,3 19 0 16,-24-41-17-16,24 41-2 16,2-21-4-16,-2 21-1 15,18 6-4-15,3 17-2 16,-2 6 0-16,18 21-2 16,3 13 0-16,7 25-1 15,-1 12 0-15,0 13-2 0,-5 8 1 16,-5 7 1-16,-9 1-1 15,-13-4-1-15,-8-8 1 16,-10-12-1-16,-8-11 0 16,-1-6 0-16,-10-9 0 15,1-12 0-15,-1-11-1 16,4-8 1-16,0-12-1 16,5-9 0-16,3-6 0 0,11-21-1 15,0 0 0-15,-25-2-3 16,25 2-3-16,-18-40-31 15,18 5-5-15,-6-5-1 16,8-8 0-16</inkml:trace>
  <inkml:trace contextRef="#ctx0" brushRef="#br0" timeOffset="22251.6477">14587 7874 43 0,'8'-19'34'16,"-8"19"3"-16,0-25 0 16,-2-4-19-16,2 29-7 15,8-29-1-15,-8 29-1 16,10-21-1-16,-10 21-2 15,7 17-1-15,-7 10 0 16,-7 8-2-16,3 13 0 0,-2 3 0 16,2 13-1-16,2 3 0 15,4 0-1-15,6-2 0 16,7-3 0-16,6-11 0 16,5-7-1-16,2-13 1 15,5-12-1-15,-2-7 0 16,4-18-1-16,0-5-1 15,-8-20-2-15,3 0-3 16,-18-28-20-16,7 1-15 16,-13-9 0-16,0-10-1 15,-18 1 1-15</inkml:trace>
  <inkml:trace contextRef="#ctx0" brushRef="#br0" timeOffset="22423.4968">14452 7417 88 0,'0'0'39'0,"-19"-13"-1"15,19 13 0-15,0 0-38 16,0 0-7-16,21 19-30 16,-21-19-1-16,27 19 0 15,-27-19-1-15</inkml:trace>
  <inkml:trace contextRef="#ctx0" brushRef="#br0" timeOffset="22861.0506">15164 7223 78 0,'25'-15'38'16,"4"0"1"-16,2 1 0 15,10 14-31-15,-11-5-2 16,11 18 0-16,-14 0-1 0,4 14-1 16,-20 2-1-16,-5 9-1 15,-12 7 1 1,-3 4-2-16,-13-3 2 15,-5-1-1-15,0-5 0 0,0-6-1 16,4-3 1-16,4-6 0 16,19-25 0-16,-19 27-1 15,19-27 0-15,0 0-1 16,27 2 1-16,-4-2-1 16,6-6 0-16,6 0 0 15,1 2 0-15,7 4-2 16,1 2 0-16,-4-4-3 15,11 18-6-15,-21-16-32 16,3 6 0-16,-15-1 0 16,-1-3-1-16</inkml:trace>
  <inkml:trace contextRef="#ctx0" brushRef="#br0" timeOffset="23904.6489">13062 8392 40 0,'36'-16'36'16,"-12"5"2"-16,-24 11-11 16,0 0-3-16,-47 29-2 15,3 30-7-15,-41 0-4 16,-4 34-2-16,-28 4-3 15,-3 20-1-15,-9 2-1 16,9 2-1-16,4-15-3 16,20-12 0-16,19-14-1 15,17-24-4-15,35-12-3 16,4-34-35-16,40-20 1 16,14-25-2-16,15-16 2 15</inkml:trace>
  <inkml:trace contextRef="#ctx0" brushRef="#br0" timeOffset="24560.9376">15712 7210 34 0,'46'-27'36'0,"-9"-3"3"16,-2-1 0-16,9 17-19 15,-38-20-1-15,13 36-4 16,-36-6-1-16,3 38-4 15,-26 3-2-15,-7 20-3 16,-16 11 0-16,-7 16-2 16,-9 8 0-16,0 2-1 15,2-8-1-15,9-9 0 0,9-10 0 16,9-13-2-16,15-8-3 16,4-21-4-1,31-25-35-15,-14 19-1 16,14-19-1-16,-25 2 1 0</inkml:trace>
  <inkml:trace contextRef="#ctx0" brushRef="#br0" timeOffset="29733.669">6940 11480 51 0,'-10'19'36'0,"10"-19"1"16,23 25-6-16,-23-25-19 16,62-4-4-16,-22-5 0 15,22 11-3-15,-4-10-2 16,4 2-2-16,1 0-2 0,-12-5-4 15,3 17-6-15,-31-6-26 16,-23 0 0-16,0 0-1 16,-6 23 1-1</inkml:trace>
  <inkml:trace contextRef="#ctx0" brushRef="#br0" timeOffset="29874.8969">7092 11729 52 0,'0'35'35'0,"17"-33"-1"15,20 2 1-15,9-4-30 16,3-6-5-16,-3-11-19 16,4-1-13-16,4 11-3 0,-15-9 1 15,3 18-1-15</inkml:trace>
  <inkml:trace contextRef="#ctx0" brushRef="#br0" timeOffset="30109.2774">7945 11925 67 0,'0'0'36'0,"0"0"0"0,0 0 1 16,-18-15-36-16,18 15-4 15,0 0-12-15,0 0-20 16,0 0-1-16,0 0 0 16,0 0 0-16</inkml:trace>
  <inkml:trace contextRef="#ctx0" brushRef="#br0" timeOffset="30562.3989">8276 11449 59 0,'0'0'36'0,"0"0"0"16,-23-2 1-16,23 2-29 15,0 0-3-15,-8 25-1 0,8-25-2 16,24 12 0-16,-1-10-1 15,12 3 0-15,1-1 0 16,10 0 0-16,5-2 1 16,8 8 0-16,-1-3 0 15,2 5 0-15,-8 1 0 16,-4 12 1-16,-9 2-1 16,-8 11 2-16,-16-1-1 15,-11 3 0-15,-16-3 1 0,-1 3-2 16,-14-4 1-1,0-3-1-15,-6-12-1 16,2-8 0-16,-1-5 0 16,-1-6-1-16,0-4-1 0,2-8 1 15,6 1-2-15,-2-8 0 16,10 3-2-16,-8-9-3 16,25 23-3-16,-35-46-26 15,29 15-5-15,-2 1-1 16,3-5 1-16</inkml:trace>
  <inkml:trace contextRef="#ctx0" brushRef="#br0" timeOffset="30781.167">8110 11336 60 0,'0'0'39'0,"4"-25"-1"0,23 12 1 16,29 9-29-16,-2-12-3 15,25 13-2-15,6-9-2 16,8 6-1-16,-6 4-1 16,-8 1-3-16,-8 6-3 15,-27-10-16-15,-5 10-18 16,-18 5 0-16,-21-10-1 16,-4 19 1-16</inkml:trace>
  <inkml:trace contextRef="#ctx0" brushRef="#br0" timeOffset="32435.5719">10018 11244 24 0,'0'0'35'0,"0"0"1"16,0 0-2-16,0 0-14 16,-12-19-4-16,12 19-4 15,-30 15-3-15,14 12-2 16,-13-2-1-16,6 21-1 15,-10 0-1-15,6 23-1 16,-2 4 0-16,10 11-1 16,6 1-1-16,11-1 1 15,6-1-1-15,11-9 0 16,8-3 0-16,12-9 0 0,0-14 2 16,3-4-2-16,-3-12 1 15,-2-3-2-15,-6-8 2 16,-6-3-1-16,-4-7 0 15,-17-11 0-15,0 0-1 16,18 10 1-16,-18-10 0 16,0 0-1-16,0 0 0 15,0 0-1-15,-4-19-1 16,4 19-2-16,0 0-3 16,-4-33-3-16,4 33-20 15,19-14-12-15,-19 14 1 16,14-23-1-16,-14 23 1 15</inkml:trace>
  <inkml:trace contextRef="#ctx0" brushRef="#br0" timeOffset="33640.9692">10377 11587 34 0,'0'0'33'0,"-18"0"1"16,18 0-12-16,0 0-4 15,-28-11-4-15,28 11-4 16,0 0-2-16,21-17-2 15,-21 17-1-15,38-20 0 16,-11 3-1-16,16 9 0 16,-5-7 0-16,11 9-1 15,-9 4 0-15,3 10-1 16,-11 4 0-16,-3 14 0 16,-15 7 0-16,-14 11-1 15,-14 10 1-15,-15 7-1 16,-7 1 0-16,-11 3 1 0,-7-4-2 15,-4-9 1-15,3-6 0 16,4-9-1-16,9-9 0 16,9-9 0-16,4-5 1 15,12-8-1-15,17-6 1 16,0 0-1-16,0 0 0 16,0 0 0-16,27-2 0 15,-2-4 0-15,8 2 0 16,3-2 0-16,7 1 0 15,-1 1 0-15,5-2-1 16,-1 0 0-16,4 4-2 16,-9-7-2-16,9 9-4 15,-21-16-25-15,11-3-7 0,-1-10 0 16,-3-5 1-16</inkml:trace>
  <inkml:trace contextRef="#ctx0" brushRef="#br0" timeOffset="34125.3739">11104 11486 63 0,'-2'-25'38'15,"2"25"1"-15,-17 7 1 0,-12 1-29 16,15 32-3-16,-13 1-3 16,10 16 0-16,-4 1-2 15,9 7-1 1,2-6-1-16,14-3 0 0,10-8-1 15,11-13 1-15,12-16-1 16,9-15 0-16,6-14-1 16,0-15 1-16,0-8 0 15,-4-9 1-15,-5-6-2 16,-14-2 1-16,-12 8 0 16,-13 4 0-16,-16 13 1 15,-9 19-1-15,-6 14 0 0,-2 15 1 16,0 11-1-16,8 10 1 15,6 2-1 1,17 6 0-16,11-8 0 16,16-7 1-16,13-12-1 15,12-14 0-15,4-11 1 0,4-11-1 16,-4-12 1-16,-6-8 0 16,-12-11 0-16,-9-4 0 15,-15-4 0-15,-16 0-1 16,-10-2 1-16,-11 2-1 15,-8 6-2-15,-10 2-2 16,3 17-2-16,-16-9-13 16,5 20-22-16,3 12 0 15,5 10 0-15,5 9 0 16</inkml:trace>
  <inkml:trace contextRef="#ctx0" brushRef="#br0" timeOffset="35016.0188">11891 11223 33 0,'0'0'36'0,"-6"-21"1"0,6 21 0 16,10-33-15-1,15 41-7-15,-25-8-4 0,44 13-3 16,-17 3-1-16,18 20-2 15,-7 4-1-15,5 16 0 16,-5 9-1-16,1 14 0 16,-12-1-1-16,-4 9 0 15,-13-3 0-15,-9-3 0 16,-10-5-1-16,-3-5 1 16,-7-13-1-16,-2-10 0 15,-2-12 0-15,3-9 0 0,3-6 0 16,17-21 0-1,-21 21 0-15,21-21-1 16,0 0 0-16,0 0 0 16,0 0-3-16,0 0-1 0,0 0-6 15,-21-15-33-15,21 15 1 16,3-21-2-16,-3 21 1 16</inkml:trace>
  <inkml:trace contextRef="#ctx0" brushRef="#br0" timeOffset="38998.8539">12300 11305 21 0,'0'0'32'16,"6"-25"1"-16,-6 25-9 0,0 0-4 16,7-30-3-16,-7 30-3 15,0 0-3-15,0 0-1 16,4 21-4-16,-11 13 0 15,-15 5-1-15,5 18-1 16,-4 8-1-16,5 16 0 16,3 3-1-16,9 5 0 15,10-7-1-15,15-7 1 16,6-10-1-16,12-15 0 16,-1-10 1-16,5-11-1 15,-7-10 0-15,-5-5 0 16,-6-9 0-16,-6-5-1 15,-19 0-1-15,0 0-1 0,20 0-2 16,-20 0-5-16,0 0-15 16,0 0-16-16,-14-21 0 15,14 21 0-15,-13-25 1 16</inkml:trace>
  <inkml:trace contextRef="#ctx0" brushRef="#br0" timeOffset="39607.255">12666 11447 24 0,'2'-17'35'16,"-2"17"0"-16,0 0 0 16,-2-38-13-16,2 38-7 15,10-18-5-15,7 15-2 16,-17 3-4-16,47-22-1 16,-17 9 0-16,17 9-1 15,-1-3 0-15,6 10 0 16,-6 1-1-16,-3 12 1 0,-10 1-1 15,-16 12 0-15,-15 1 0 16,-17 5 0-16,-14 1 0 16,-12 6 0-1,-7-7 0-15,-2-8-1 16,1-2 1-16,11-8-1 0,7-2 0 16,12-7 1-16,19-8-1 15,0 0 0-15,0 0-1 16,44 10 2-16,-5-7-2 15,5 3 1-15,8 2 0 16,0 7-1-16,-4 1 1 16,-7 5 0-16,-8 6 1 15,-16 1 0-15,-15 1 0 16,-10 0 1-16,-15-4 0 16,-6-2 1-16,-9-6-1 15,3-3 0-15,-6-7 0 16,9-5-2-16,5-2 0 0,3-11-4 15,24 11-3-15,-25-29-18 16,25 29-16-16,14-33 0 16,3 20 1-16,1 1-1 15</inkml:trace>
  <inkml:trace contextRef="#ctx0" brushRef="#br0" timeOffset="39794.7642">13216 11846 76 0,'19'10'39'0,"-19"-10"1"16,0 0-2-16,0 0-30 15,0 0-3-15,0 0-6 0,0 0-5 16,0 0-32-16,0 0 0 16,0 0-1-16,18-23-1 15</inkml:trace>
  <inkml:trace contextRef="#ctx0" brushRef="#br0" timeOffset="40296.0596">13488 11328 60 0,'0'0'37'16,"-17"-21"1"-16,17 21 0 15,-29-29-25-15,29 29-4 16,0 0-3-16,31-11-1 15,-12 7-2-15,12 4-1 16,3 0 0-16,11 0-1 16,-3 0 1-16,3 4-1 15,-5 0 1-15,-3 0 0 0,-8 3 0 16,-10 11 0-16,-19-18 1 16,10 40-1-16,-18-9 1 15,-2 5 0-15,-7 2-2 16,0 12 1-16,-7-4-1 15,5 4 1-15,-4 0-1 16,8-4 0-16,-1-4-1 16,6-5 1-16,-1-5-2 0,5-13 1 15,6 1-2 1,0-20-2-16,0 0-2 16,0 0-5-16,43-8-30 15,-30-9-2-15,10-4 1 0,0-4 0 16</inkml:trace>
  <inkml:trace contextRef="#ctx0" brushRef="#br0" timeOffset="40845.0828">14198 11294 49 0,'0'0'39'16,"9"-19"0"-16,-9 19 1 16,0 0-20-16,0 0-6 15,2 28-4-15,-7-8-2 16,5 14-3-16,-2-1-1 16,0 11 0-16,0-2-2 15,6 4-1-15,-2 2 1 0,1-4-1 16,1-5 0-16,6-3-1 15,-6-7 1-15,7 1 0 16,1-7-1-16,3-1 1 16,7-7-1-16,5-7 0 15,3-5 1-15,5-5-1 16,6 2 0-16,1-5-1 16,1-3 1-16,-5 0-1 15,-1-3-1-15,-8-4-1 16,-2 7-3-16,-14-21-4 15,16 14-32-15,-25-16 0 16,-2-2 0-16,-6-7 0 16</inkml:trace>
  <inkml:trace contextRef="#ctx0" brushRef="#br0" timeOffset="41032.5615">14150 11255 70 0,'17'-17'36'0,"20"6"0"16,9-5 0-16,14-7-33 0,13 14 0 15,-2-1-4 1,-9-7-8-16,0 9-25 16,-12 14-1-16,-17-4-1 15,-16 9 0-15</inkml:trace>
  <inkml:trace contextRef="#ctx0" brushRef="#br0" timeOffset="41188.8175">14248 11438 70 0,'29'4'36'0,"4"-14"0"16,15 6-2-16,10-7-33 15,3 5-21-15,3-2-14 16,-16-5-2-16,3 7 0 15</inkml:trace>
  <inkml:trace contextRef="#ctx0" brushRef="#br0" timeOffset="41394.9184">14969 11428 65 0,'37'-2'35'0,"-4"-11"0"16,11 13-4-16,-11-14-46 0,-6 3-17 15,6 11-2-15,-33 0-1 16,25-2 0-16</inkml:trace>
  <inkml:trace contextRef="#ctx0" brushRef="#br0" timeOffset="42075.6363">15430 11112 58 0,'0'0'37'16,"-27"-8"-1"-16,27 8 1 15,-2 25-25-15,-17-19-5 16,19 19 0-16,-10-8-2 16,10 14-1-16,-5-10-1 0,10 11 1 15,-3-9-1-15,10 2 0 16,1-2-1-16,14-2 0 15,6-3-2-15,10-1 1 16,5-6 0-16,4 1 0 16,6-1-1-16,-2-1 0 15,0 1 0-15,-10-5-1 16,-4 2-1-16,-9-8-1 16,-2 6-4-16,-31-6-3 15,46-4-17-15,-46 4-14 16,14-25 1-16,-12 4 1 15,-2-2 0-15</inkml:trace>
  <inkml:trace contextRef="#ctx0" brushRef="#br0" timeOffset="42278.7661">15976 11217 79 0,'0'0'38'0,"0"0"2"16,12 35-9-16,-22-18-21 15,16 27-2-15,-16 0-1 16,8 18-1-16,-7-3-2 15,1 12-2-15,0-6 0 16,1-5-1-16,1-7-2 16,4-14 0-16,6-5-2 15,-4-34-1-15,17 29-4 16,-17-29-21-16,21-25-12 16,0 2 0-16,3-6 0 0</inkml:trace>
  <inkml:trace contextRef="#ctx0" brushRef="#br0" timeOffset="42653.7791">16563 11043 67 0,'0'0'39'15,"19"1"-1"1,-19-1 0-16,21 35-24 16,-27-12-5-16,12 21-2 0,-10 0-2 15,8 16-1-15,-6-3-2 16,6 7 1-16,-6-9-3 15,8-9 1-15,-2-4-1 16,0-11 1-16,1-6-2 16,-5-25 0-16,12 23-1 15,-12-23-4-15,0 0-4 16,-16-23-31-16,16-2 0 0,-5-11 0 16,-7-10-1-16</inkml:trace>
  <inkml:trace contextRef="#ctx0" brushRef="#br0" timeOffset="42825.6602">16175 11035 71 0,'0'0'39'15,"0"0"1"-15,9-19-1 16,28 13-31-16,23 14-1 16,0-10-2-16,17 7-2 15,0 1-3-15,-4-2-5 16,14 13-33-16,-25-1 0 15,-10-3-2-15,-15 1 0 0</inkml:trace>
  <inkml:trace contextRef="#ctx0" brushRef="#br0" timeOffset="43827.3541">16815 11336 36 0,'0'0'35'0,"0"-19"1"0,0 19 1 16,18 8-17-16,-18-8-7 15,21 7-4-15,-21-7-1 16,31 39-2-16,-20-15-2 15,9 15 1-15,-9-1-2 16,5 12 0-16,-7-2-2 16,5 0 1-16,-3-8-1 15,-1-9 0-15,0-6-1 16,-3-8 1-16,-7-17 0 16,0 0-1-16,16-17 0 15,-16-8 0-15,-4-10 0 16,2-7-1-16,-2 0 2 15,2-6-2-15,2 8 1 0,4 5-1 16,2 7 1-16,7 6 1 16,-13 22-1-16,39-11 0 15,-16 20 0 1,4 7-1-16,-2 11 1 0,-2 3 1 16,-4 5 0-16,-1 5-1 15,-7 4 0-15,-5 0 1 16,-4-1 0-16,-4-5 0 15,-4-9 0-15,3-6-1 16,-5-6 1-16,8-17-1 16,0 0 0-16,0 0 0 15,-12-27 1-15,18-2-2 0,8-5 1 16,3-10 0-16,6 0-1 16,4 0 1-16,0 3 0 15,0 7 0-15,-2 9 0 16,-2 9 0-16,-2 13 0 15,-3 8 0-15,-18-5 0 16,31 37 0-16,-16-8 0 16,1 5 0-16,-3 3 1 15,-3 1-1-15,-3 0-1 16,-1-1 1-16,-4-7-1 16,-2-8-2-16,0-3-1 15,0-19-4-15,0 0-5 16,0 0-28-16,0-31 0 0,-2-4 0 15,0-9 1-15</inkml:trace>
  <inkml:trace contextRef="#ctx0" brushRef="#br0" timeOffset="44186.7617">17402 11125 46 0,'3'-25'34'16,"17"8"3"-16,1 1 0 15,4-7-23-15,25 31-3 16,-15-16-3-16,19 26-1 16,-16-9-2-16,5 12 0 15,-14 1-3-15,-4 4 1 0,-15 1-3 16,-14 2 2-16,-12 0-1 16,-5-6 0-16,-4-2 0 15,0 2 1-15,4-10-1 16,21-13 0-16,-23 21 1 15,23-21-2-15,21 12 1 16,4-8-2-16,6 2 0 16,1-3-1-16,11 9-3 15,-10-18-9-15,11 16-26 78,-3-1 0-78,-1-5-1 0,-3 0 1 0</inkml:trace>
  <inkml:trace contextRef="#ctx0" brushRef="#br0" timeOffset="44671.1347">18202 10941 57 0,'0'0'36'0,"-2"-17"0"15,19 22 1-15,3 3-27 0,24 30-2 16,-9 1 0-16,17 28-1 15,-15-2-1 1,5 23-1-16,-17 6-1 16,-10 10-1-16,-16 0-2 0,-19-7 0 15,-13-5-2-15,-13-9-1 16,-4-3-6-16,-21-20-31 16,15-18-1-16,6-15-1 15,5-14 1-15</inkml:trace>
  <inkml:trace contextRef="#ctx0" brushRef="#br0" timeOffset="45843.3417">18825 11012 39 0,'0'0'37'15,"19"-25"-2"-15,-19 25-4 16,4-21-6-16,4 38-7 15,-27-13-7-15,13 29-3 16,-17-3-3-16,5 24-1 0,-11 9-1 16,2 18-1-16,-5 1 0 15,8 10-1-15,5 2-1 16,10-5 2-16,5-5-2 16,11-7 1-16,9-12 0 15,9-9 0-15,8-8 0 16,-2-16 0-16,1-7 1 15,-1-6-1-15,-6-7 0 16,0-3-1-16,-7-7 1 0,-18-2 0 16,25-2-1-1,-25 2 1-15,0 0 0 16,0 0-2-16,0 0 2 16,0 0-1-16,0 0-1 0,0 0 0 15,0 0-1-15,0 0-1 16,19 0-3-16,-19 0-5 15,21-15-30-15,-21 15-2 16,10-19 1-16,-10 19-1 16</inkml:trace>
  <inkml:trace contextRef="#ctx0" brushRef="#br0" timeOffset="46202.6979">19193 11188 51 0,'10'-17'37'16,"-10"17"2"-16,0 0 0 15,12 19-26-15,-12-19-2 16,7 39-3-16,-7-13-1 16,12 22-2-16,-8-2-1 15,5 10-1-15,-3-2-1 16,0 1 0-16,0-5-1 16,-2-4-1-16,1-9-1 0,-1-14-1 15,4-2-2-15,-8-21-7 16,0 0-30-16,21 0 0 15,-21 0 0-15,29-23-1 16</inkml:trace>
  <inkml:trace contextRef="#ctx0" brushRef="#br0" timeOffset="46405.8359">19560 11668 74 0,'0'0'41'16,"0"0"-1"-16,21 6 0 0,-38-16-33 16,17 10-4-16,17-10-2 15,-17 10-6-15,25 0-7 16,-25 0-27-16,23-15-1 16,-23 15 1-16,25-29-2 15</inkml:trace>
  <inkml:trace contextRef="#ctx0" brushRef="#br0" timeOffset="46874.7892">19782 11179 53 0,'0'0'36'15,"-10"-21"2"-15,10 21-1 16,-8-23-26-16,28 25-4 16,-20-2-3-16,42-8-2 15,-13 8-1-15,8 4-1 16,1-4-1-16,1 0 2 15,-3-4-1-15,1 4 1 0,-10-2 1 16,-2 2 0-16,-25 0 1 16,25 11 0-16,-25-11 0 15,-4 37 0-15,-11-10 1 16,-2 11-1-16,-5 6 0 16,5 12-1-16,-4-2 0 15,5-3 0-15,3-5 0 16,5-3-1-16,2-7-1 15,6-11 0-15,6-6-1 16,-6-19-2-16,21 4-2 16,-21-4-4-16,39-10-22 15,-22-7-11-15,6-4 0 16,1-6 1-16</inkml:trace>
  <inkml:trace contextRef="#ctx0" brushRef="#br0" timeOffset="47218.5523">20221 11348 51 0,'-15'-20'36'16,"15"20"1"-16,0 0-1 15,0 0-26-15,0 0-3 16,23 2-2-16,4 4-2 16,0 0-1-16,14 3 0 15,-1-1 0-15,8 4 0 16,-3 1 0-16,1 8 0 15,-7-2-1-15,-1 6 2 0,-11-2-1 16,-7 4 1 0,-11-6-1-16,-9 0 0 15,-11-2 1-15,-9-3-1 16,-9-7-1-16,-3-3 1 0,-7-6-1 16,-1-4-1-16,3-3 0 15,-2-5-1-15,8-1-3 16,-3-10-2-16,34 23-7 15,-43-31-27-15,30 8-1 16,3-6-1-16,0-1 1 16</inkml:trace>
  <inkml:trace contextRef="#ctx0" brushRef="#br0" timeOffset="47411.0021">20131 11156 56 0,'19'-12'38'0,"8"-1"0"16,17 3 1-16,16 3-31 16,-6-1-2-16,14 2-5 15,-1 12-5-15,-13 0-30 16,2 3-4-16,-4 7 1 16,-15-7-2-16</inkml:trace>
  <inkml:trace contextRef="#ctx0" brushRef="#br0" timeOffset="47919.9515">21163 11194 60 0,'0'0'39'0,"0"0"0"16,0 0 0-16,-20 21-30 16,15 12-1-16,-17-4-3 15,9 15-1-15,-8 2 0 16,3 4-2-16,-3-2 0 16,8 1 0-16,-5-8-1 15,9-9 0-15,-3-9-1 16,12-23 0-16,0 0 0 15,0 0-1-15,2-21 0 16,2-15-1-16,11-8 0 16,-5-14-1-16,9-1 0 15,-5-12 1-15,7 4 1 0,-2 3-1 16,1 11 1-16,-3 10 2 16,0 11 1-16,-17 32 0 15,29-21 1-15,-15 40-1 16,-1 8 0-16,3 13 1 15,-1 2-2-15,8 8 1 16,-2 0-2-16,4 2 1 16,1-4-2-16,-3-14 1 15,0-3-2-15,-6-10-1 16,2-2-4-16,-19-19-31 16,0 0-3-16,0 0 0 15,-11-23-1-15</inkml:trace>
  <inkml:trace contextRef="#ctx0" brushRef="#br0" timeOffset="48076.2038">21055 11378 54 0,'0'0'38'16,"36"0"0"-16,3-4 0 16,5 2-28-16,1-9-6 15,9-1-4-15,4 14-9 16,1-11-28-16,-14-8-1 15,-3 1 0-15,-5-11-1 16</inkml:trace>
  <inkml:trace contextRef="#ctx0" brushRef="#br0" timeOffset="48373.103">21801 10830 68 0,'0'0'40'15,"21"-8"-1"-15,1 21 2 16,3 5-33-16,17 20-2 16,-7 4 1-16,7 18-3 15,-5 5 0-15,-4 17-1 16,-12 1-1-16,-9 5 0 0,-16 0-1 15,-14 2 0-15,-13-3-3 16,-13-10-4-16,9 9-35 16,-19-19-2-1,0-9 0-15,-4-9 0 0</inkml:trace>
  <inkml:trace contextRef="#ctx0" brushRef="#br0" timeOffset="58342.3273">7113 14202 55 0,'-17'15'40'0,"17"-15"0"16,-14 17 0 0,12 3-26-16,2-20-4 0,2 19-2 15,-2-19-1-15,39 15-3 16,-2-9-1-16,11-4-2 16,8-4 1-16,4 0-2 15,1 0-1-15,-5-6-1 16,-2 5-3-16,-19-13-4 15,5 18-29-15,-40-2-3 16,0 0 0-16,0 0 1 16</inkml:trace>
  <inkml:trace contextRef="#ctx0" brushRef="#br0" timeOffset="58514.1838">7138 14470 70 0,'0'0'39'0,"0"0"0"16,4 19 1-16,16-30-32 15,24 7-2-15,-2-7-2 16,12 1-2-16,0 2-4 16,-4-11-6-16,14 4-30 15,-21 1-2-15,-11 9 1 16,-5 1-1-16</inkml:trace>
  <inkml:trace contextRef="#ctx0" brushRef="#br0" timeOffset="59622.7589">8323 14043 19 0,'0'0'32'16,"0"0"0"-16,0 0 1 15,21-12-17-15,8-7-4 16,34 15-2-16,-1-9-4 15,23 9-1-15,0-2-1 16,4 14-1-16,-12-1 1 0,-6 18-1 16,-25 8 0-16,-19 13 1 15,-28 4-1-15,-21 11 1 16,-28-3-1 0,-8 1 0-16,-11-3-2 0,1-8 2 15,7-12-3-15,12-9 1 16,17-13-1-16,32-14 0 15,0 0 0-15,42 1-1 16,8-2 1-16,10-1-1 16,9 4 2-16,5 1-1 15,-7 9 1-15,-7 5-2 16,-18 4 2-16,-13 0-1 16,-21 2 2-16,-16 6-1 15,-21 0 1-15,-11 0-1 16,-12-4 0-16,-10 1 1 15,2-6-2-15,1-5-2 16,12 2-5-16,-3-23-24 0,25-1-8 16,25 7-1-16,-10-25 0 15</inkml:trace>
  <inkml:trace contextRef="#ctx0" brushRef="#br0" timeOffset="59810.8434">9316 14802 81 0,'0'0'39'0,"-29"17"0"16,29-17-2-16,-31 0-36 16,31 0-8-16,-8-28-30 0,7 10 0 15,6-3-2-15,9-2 1 16</inkml:trace>
  <inkml:trace contextRef="#ctx0" brushRef="#br0" timeOffset="60466.3114">9640 14185 51 0,'-12'-20'35'0,"12"20"2"16,6-27-1-16,17 20-24 15,-11-16-3 1,21 17-2-16,-8-11 0 15,15 21-2-15,-7-2-1 0,6 19 0 16,-14 0-1-16,-4 17 1 16,-15 6-2-16,-8 6 1 15,-17 8-2-15,-12-3 1 16,-8-1-1-16,-5-4 0 16,-4-6 1-16,3-8-3 15,5-5 3-15,5-10-2 16,10-7 1-16,8-5-1 15,17-9 2-15,0 0-2 16,0 0 1-16,0 0-1 16,32 8 1-16,-7-8-1 15,6 2 0-15,4 2 1 16,2 3-2-16,-3-1 2 0,-1 4-2 16,-4 1 1-16,0-5-3 15,-4 0 1-15,2-1-3 16,-10-8-3-16,18 14-13 15,-14-26-20-15,6-6 0 16,-5-14 0-16,1 1 1 16</inkml:trace>
  <inkml:trace contextRef="#ctx0" brushRef="#br0" timeOffset="60825.6841">10205 14075 43 0,'0'0'36'16,"0"0"1"-16,0 0 1 16,0 0-18-16,0 0-6 15,0 0-5-15,-17 29-2 16,3-12-2-16,9 10-1 15,-3 0-1-15,6 4 1 16,4-3-2-16,4 9 0 16,3-10 0-16,7-4 0 15,5-4-1-15,8-4 0 16,2-7 0-16,3-4-1 0,3-6-1 16,2-4-1-16,1 0 0 15,-5-11-4-15,9 7-6 16,-19-18-29-16,4-7 0 15,-6-17-1-15,1-1 1 16</inkml:trace>
  <inkml:trace contextRef="#ctx0" brushRef="#br0" timeOffset="61060.0629">10676 13786 69 0,'8'30'40'0,"-16"9"2"16,0 16-2-16,-9-3-28 0,7 34-2 15,-21 1-2-15,8 12-3 16,-6-1-1-16,2-4-2 16,2-11-1-16,2-9-1 15,7-20-1 1,3-10-2-16,11-17-1 0,2-27-3 16,23 23-11-16,-2-38-23 15,6-6 0-15,4-16 0 16,8 3 0-16</inkml:trace>
  <inkml:trace contextRef="#ctx0" brushRef="#br0" timeOffset="61481.9575">11264 13977 71 0,'0'0'39'16,"0"0"1"-16,17-11 0 15,-9 30-26-15,-8-19-5 16,-13 46-1-16,1-11-3 16,6 13 0-16,-5 1-1 15,1 5-1-15,-1 0-2 16,3-4 1-16,0-2-1 0,2-6-1 15,2-8 1-15,4-3-1 16,2-8 0-16,6-6 0 16,-8-17 0-1,37 23 1-15,-8-17-2 0,5-4 1 16,3 0 0-16,4-2 0 16,-1 0 0-16,-3 4 0 15,-3-2-1-15,-3-4-1 16,0 0-1-16,-10-10-2 15,8 9-5-15,-19-26-21 16,13 8-11-16,-9-16-1 16,1-1 2-16</inkml:trace>
  <inkml:trace contextRef="#ctx0" brushRef="#br0" timeOffset="61702.0147">11241 13860 62 0,'0'0'35'15,"31"-21"0"-15,0 15 0 16,9 3-29-16,-3-5-2 16,11 8-3-16,0 6-5 15,-13-6-18-15,0 5-13 16,-3 5 0-16,-32-10 0 0,22 23 0 15</inkml:trace>
  <inkml:trace contextRef="#ctx0" brushRef="#br0" timeOffset="61829.5883">11202 14108 52 0,'0'21'33'0,"0"-21"-1"15,35 15-2-15,-10-5-45 16,10-27-15-16,25 9-1 15,-14-11-1-15</inkml:trace>
  <inkml:trace contextRef="#ctx0" brushRef="#br0" timeOffset="62045.9348">12072 14165 72 0,'18'10'35'15,"-1"-12"1"-15,16 4-3 16,0-4-33-16,11 8-6 16,-6-4-28-16,-7-8 0 15,8 8-2-15,-18-12 1 0</inkml:trace>
  <inkml:trace contextRef="#ctx0" brushRef="#br0" timeOffset="62608.4541">12880 13860 61 0,'0'0'37'16,"0"0"1"-16,0 0-2 16,4 33-22-16,-4-33-4 15,-5 50-3-15,-7-19-1 16,6 13-1-16,-13 0 0 15,1 6-2-15,-5-2 0 16,4-4-2-16,0-6 0 16,7-3 0-16,6-9 0 0,10-4 0 15,-4-22-1-15,37 23 0 16,-8-18 0-16,9-1 0 16,11-2 0-16,5-2 0 15,4-2 0-15,1 2-1 16,-1-2 0-16,-8-2-2 15,2 2-2-15,-19-13-6 16,10 6-30-16,-24-11 0 16,-8-1 1-16,-5-13-1 15</inkml:trace>
  <inkml:trace contextRef="#ctx0" brushRef="#br0" timeOffset="62811.6044">13376 13903 64 0,'0'0'40'15,"0"36"1"-15,-6-1 0 16,4 28-17-16,-13-6-16 16,7 22-2-16,-7 0-3 15,1 5-1-15,1-7-1 16,1-10-3-16,6-4-3 16,-7-24-23-16,21-9-13 15,-8-30-2-15,34 23 1 16,-1-28 0-16</inkml:trace>
  <inkml:trace contextRef="#ctx0" brushRef="#br0" timeOffset="63264.9104">14871 13899 70 0,'0'0'37'16,"25"-16"2"62,-25 16-1-78,0 0-29 0,33 46-1 0,-25-17-1 0,5 23 0 0,-5 2-1 0,3 19-1 0,-5 3-1 0,0 7-1 0,-6-1 0 0,-2 3-1 0,-6-5 0 15,-5-9-1 79,-10-9 1-94,-4-9-2 0,-8-12 2 0,-2-7-1 0,-5-11-1 0,-4-11 1 0,-5-10-1 0,1-8 1 0,2-10-1 0,0-9-1 0,0-1 1 0,3-15-1 0,5 1-3 0,3-14-2 16,16 8-5-1,-10-19-31-15,23 6-2 16,1-7 2-16,10-1-1 16</inkml:trace>
  <inkml:trace contextRef="#ctx0" brushRef="#br0" timeOffset="63483.6703">14038 13860 89 0,'-29'-13'42'0,"29"13"1"15,42-15-1-15,57 7-33 16,14-7-2-16,38-1-1 16,20-7-2-16,24 2-1 0,0-4-1 15,-12 4-1 1,-21 0-1-16,-29 8-1 15,-36 7-3-15,-45 0-6 16,-29 16-33-16,-46 3-1 0,-19 10 0 16,-20 10-1-16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Physics 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1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028DCDFB-8A51-4E10-8109-B5FE49338906}" type="datetime1">
              <a:rPr lang="en-US"/>
              <a:pPr>
                <a:defRPr/>
              </a:pPr>
              <a:t>4/20/2016</a:t>
            </a:fld>
            <a:endParaRPr lang="en-US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6099"/>
            <a:ext cx="5142177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algn="l" defTabSz="931887">
              <a:defRPr sz="1300"/>
            </a:lvl1pPr>
          </a:lstStyle>
          <a:p>
            <a:pPr>
              <a:defRPr/>
            </a:pPr>
            <a:r>
              <a:rPr lang="en-US"/>
              <a:t>Bertrand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8" tIns="46580" rIns="93158" bIns="46580" numCol="1" anchor="b" anchorCtr="0" compatLnSpc="1">
            <a:prstTxWarp prst="textNoShape">
              <a:avLst/>
            </a:prstTxWarp>
          </a:bodyPr>
          <a:lstStyle>
            <a:lvl1pPr defTabSz="931887">
              <a:defRPr sz="1300"/>
            </a:lvl1pPr>
          </a:lstStyle>
          <a:p>
            <a:pPr>
              <a:defRPr/>
            </a:pPr>
            <a:fld id="{583DDDA4-307C-45AA-BD18-ECD43795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662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Physics C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55E72F-EE7B-4B25-8E58-EC58415BD550}" type="datetime1">
              <a:rPr lang="en-US" sz="1300"/>
              <a:pPr/>
              <a:t>4/20/2016</a:t>
            </a:fld>
            <a:endParaRPr lang="en-US" sz="1300"/>
          </a:p>
        </p:txBody>
      </p:sp>
      <p:sp>
        <p:nvSpPr>
          <p:cNvPr id="1792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Bertrand</a:t>
            </a:r>
          </a:p>
        </p:txBody>
      </p:sp>
      <p:sp>
        <p:nvSpPr>
          <p:cNvPr id="1792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7CECB7-AE12-4774-A044-2A561B91DB50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179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5952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Physics C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71D724-58A4-4124-8C41-E1ABDCCC67FE}" type="datetime1">
              <a:rPr lang="en-US" sz="1300"/>
              <a:pPr/>
              <a:t>4/20/2016</a:t>
            </a:fld>
            <a:endParaRPr lang="en-US" sz="1300"/>
          </a:p>
        </p:txBody>
      </p:sp>
      <p:sp>
        <p:nvSpPr>
          <p:cNvPr id="1802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Bertrand</a:t>
            </a:r>
          </a:p>
        </p:txBody>
      </p:sp>
      <p:sp>
        <p:nvSpPr>
          <p:cNvPr id="1802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F2F1862-AB7D-451F-B605-84BDF6B91C82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802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7475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Physics C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27A12C9-4F50-4B91-A46F-6C7DF9263935}" type="datetime1">
              <a:rPr lang="en-US" sz="1300"/>
              <a:pPr/>
              <a:t>4/20/2016</a:t>
            </a:fld>
            <a:endParaRPr lang="en-US" sz="1300"/>
          </a:p>
        </p:txBody>
      </p:sp>
      <p:sp>
        <p:nvSpPr>
          <p:cNvPr id="1853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Bertrand</a:t>
            </a:r>
          </a:p>
        </p:txBody>
      </p:sp>
      <p:sp>
        <p:nvSpPr>
          <p:cNvPr id="1853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0D7A5F-6710-4FE0-91CA-60D49D1822AF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185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309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34410F7-A07D-48F4-A189-192A9F2EC235}" type="datetime1">
              <a:rPr lang="en-US" smtClean="0"/>
              <a:pPr/>
              <a:t>4/20/2016</a:t>
            </a:fld>
            <a:endParaRPr lang="en-US" smtClean="0"/>
          </a:p>
        </p:txBody>
      </p:sp>
      <p:sp>
        <p:nvSpPr>
          <p:cNvPr id="18125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812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F8708E-ABCC-4A65-8F3B-7C0343EDF55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81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4523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Physics C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AB37A7D8-9039-420E-92A2-9570532F15F8}" type="datetime1">
              <a:rPr lang="en-US" smtClean="0"/>
              <a:pPr/>
              <a:t>4/20/2016</a:t>
            </a:fld>
            <a:endParaRPr lang="en-US" smtClean="0"/>
          </a:p>
        </p:txBody>
      </p:sp>
      <p:sp>
        <p:nvSpPr>
          <p:cNvPr id="18330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Bertrand</a:t>
            </a:r>
          </a:p>
        </p:txBody>
      </p:sp>
      <p:sp>
        <p:nvSpPr>
          <p:cNvPr id="1833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B66F5A-B0CE-4D82-926B-33470244360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83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03455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Physics C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31AFABE-B068-48EB-934B-F19668579288}" type="datetime1">
              <a:rPr lang="en-US" sz="1300"/>
              <a:pPr/>
              <a:t>4/20/2016</a:t>
            </a:fld>
            <a:endParaRPr lang="en-US" sz="1300"/>
          </a:p>
        </p:txBody>
      </p:sp>
      <p:sp>
        <p:nvSpPr>
          <p:cNvPr id="1863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Bertrand</a:t>
            </a:r>
          </a:p>
        </p:txBody>
      </p:sp>
      <p:sp>
        <p:nvSpPr>
          <p:cNvPr id="1863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F1BC2E-72B2-4ACC-9F11-9A506661B997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1863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438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Physics C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06FAE81-B392-48AB-AA60-1099432FD572}" type="datetime1">
              <a:rPr lang="en-US" sz="1300"/>
              <a:pPr/>
              <a:t>4/20/2016</a:t>
            </a:fld>
            <a:endParaRPr lang="en-US" sz="1300"/>
          </a:p>
        </p:txBody>
      </p:sp>
      <p:sp>
        <p:nvSpPr>
          <p:cNvPr id="1873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Bertrand</a:t>
            </a:r>
          </a:p>
        </p:txBody>
      </p:sp>
      <p:sp>
        <p:nvSpPr>
          <p:cNvPr id="1873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997C71-B934-4AB0-B62A-2C68226FF102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1873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0859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Physics C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764ED1-4B5C-4626-944C-72643601C675}" type="datetime1">
              <a:rPr lang="en-US" sz="1300"/>
              <a:pPr/>
              <a:t>4/20/2016</a:t>
            </a:fld>
            <a:endParaRPr lang="en-US" sz="1300"/>
          </a:p>
        </p:txBody>
      </p:sp>
      <p:sp>
        <p:nvSpPr>
          <p:cNvPr id="19046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Bertrand</a:t>
            </a:r>
          </a:p>
        </p:txBody>
      </p:sp>
      <p:sp>
        <p:nvSpPr>
          <p:cNvPr id="1904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F72621-0C45-4667-8D61-12C76DC118C6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1904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1" cy="41824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8839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Physics 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E80488A-197F-4B19-BDFC-62645B28649F}" type="datetime1">
              <a:rPr lang="en-US" sz="1300"/>
              <a:pPr/>
              <a:t>4/20/2016</a:t>
            </a:fld>
            <a:endParaRPr lang="en-US" sz="1300"/>
          </a:p>
        </p:txBody>
      </p:sp>
      <p:sp>
        <p:nvSpPr>
          <p:cNvPr id="1914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300"/>
              <a:t>Bertrand</a:t>
            </a:r>
          </a:p>
        </p:txBody>
      </p:sp>
      <p:sp>
        <p:nvSpPr>
          <p:cNvPr id="1914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1pPr>
            <a:lvl2pPr marL="716130" indent="-275434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2pPr>
            <a:lvl3pPr marL="110173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3pPr>
            <a:lvl4pPr marL="1542433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4pPr>
            <a:lvl5pPr marL="1983128" indent="-220348" defTabSz="931887">
              <a:defRPr sz="2300">
                <a:solidFill>
                  <a:schemeClr val="tx1"/>
                </a:solidFill>
                <a:latin typeface="Times New Roman" pitchFamily="18" charset="0"/>
              </a:defRPr>
            </a:lvl5pPr>
            <a:lvl6pPr marL="242382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6pPr>
            <a:lvl7pPr marL="286451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7pPr>
            <a:lvl8pPr marL="3305213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8pPr>
            <a:lvl9pPr marL="3745908" indent="-220348" algn="r" defTabSz="931887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948ED1C-A924-4661-860E-D7EBE9DDDBB6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1914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2120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4B0C9-A333-430E-B119-12095C4383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82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669B5-187D-4A52-B838-4AF3B46A59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5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E676E8-D3B8-4151-816F-50C40FAD5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3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6C902-97DE-4968-A4B3-796517B4AB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F5499-4E72-48D5-A97E-2A4F57288B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7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F26D2-3046-4E27-BE9B-30620D2C4C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D1738-A972-4DF1-B2DB-56FDB7D9EC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7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36B0C-8BAF-4E01-AAA7-1510AA58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4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9BE86-2DC9-4635-9BEF-88196211EA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96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7A4C2-8D9F-47E9-8718-04EAB76D52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6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A51E7-ABAA-41A9-AB58-FB144E7F5E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C04278-6007-436B-B0DE-E9D08D652D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8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Mock AP – E&amp;M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3800" dirty="0" smtClean="0"/>
              <a:t>Tomorrow: FR work time- Score Mechanics or work on E&amp;M (due Monday 5/2)</a:t>
            </a:r>
            <a:endParaRPr lang="en-US" sz="3800" dirty="0" smtClean="0"/>
          </a:p>
          <a:p>
            <a:r>
              <a:rPr lang="en-US" sz="3800" dirty="0" smtClean="0"/>
              <a:t>Monday E&amp;M FR.</a:t>
            </a:r>
          </a:p>
          <a:p>
            <a:r>
              <a:rPr lang="en-US" sz="3800" dirty="0" smtClean="0"/>
              <a:t>4/26-27 Mechanics Mock</a:t>
            </a:r>
          </a:p>
          <a:p>
            <a:r>
              <a:rPr lang="en-US" sz="3800" dirty="0" smtClean="0"/>
              <a:t>4/28-29 Magnetism Exam</a:t>
            </a:r>
          </a:p>
          <a:p>
            <a:r>
              <a:rPr lang="en-US" sz="3800" dirty="0" smtClean="0"/>
              <a:t>5/2 E&amp;M MC packet due</a:t>
            </a:r>
          </a:p>
          <a:p>
            <a:r>
              <a:rPr lang="en-US" sz="3800" dirty="0" smtClean="0"/>
              <a:t>5/2-5 E&amp;M Mock </a:t>
            </a:r>
          </a:p>
          <a:p>
            <a:r>
              <a:rPr lang="en-US" sz="3800" dirty="0" smtClean="0"/>
              <a:t>5/6 E&amp;M FR Packet due</a:t>
            </a:r>
            <a:r>
              <a:rPr lang="en-US" sz="3800" dirty="0" smtClean="0"/>
              <a:t> </a:t>
            </a:r>
            <a:endParaRPr lang="en-US" sz="38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7600"/>
            <a:ext cx="2819400" cy="304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534400" cy="1295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b="1" smtClean="0"/>
              <a:t>Sample problem:</a:t>
            </a:r>
            <a:r>
              <a:rPr lang="en-US" sz="2400" smtClean="0"/>
              <a:t> Calculate the energy associated with the magnetic field of a 200 turn solenoid in which a current of 1.75 A produces a flux of 3.7 x 10</a:t>
            </a:r>
            <a:r>
              <a:rPr lang="en-US" sz="2400" baseline="30000" smtClean="0"/>
              <a:t>-4</a:t>
            </a:r>
            <a:r>
              <a:rPr lang="en-US" sz="2400" smtClean="0"/>
              <a:t> T m</a:t>
            </a:r>
            <a:r>
              <a:rPr lang="en-US" sz="2400" baseline="30000" smtClean="0"/>
              <a:t>2</a:t>
            </a:r>
            <a:r>
              <a:rPr lang="en-US" sz="2400" smtClean="0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7080" y="1384560"/>
              <a:ext cx="7286040" cy="3958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1600" y="1370160"/>
                <a:ext cx="7316280" cy="398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0816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5800"/>
            <a:ext cx="7772400" cy="1470025"/>
          </a:xfrm>
        </p:spPr>
        <p:txBody>
          <a:bodyPr/>
          <a:lstStyle/>
          <a:p>
            <a:r>
              <a:rPr lang="en-US" dirty="0" smtClean="0"/>
              <a:t>RL Circuits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85800"/>
            <a:ext cx="5581650" cy="370087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435840" y="4617360"/>
              <a:ext cx="501480" cy="1248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1160" y="4606560"/>
                <a:ext cx="511560" cy="12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191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Definition of an RL Circuit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circuit with a resistance and an inductance is called an RL Circuit. </a:t>
            </a:r>
          </a:p>
          <a:p>
            <a:r>
              <a:rPr lang="en-US" dirty="0" smtClean="0"/>
              <a:t>The inductor will oppose the change in the current through the circuit through self-inductance.</a:t>
            </a:r>
          </a:p>
          <a:p>
            <a:r>
              <a:rPr lang="en-US" dirty="0" smtClean="0"/>
              <a:t>The RL circuit is similar to the RC circuit in the mathematics that it follows.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391200" y="2059920"/>
              <a:ext cx="4601880" cy="507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2560" y="2046240"/>
                <a:ext cx="4624200" cy="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58512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Inductive time constant, </a:t>
            </a:r>
            <a:r>
              <a:rPr lang="en-US" smtClean="0">
                <a:latin typeface="Symbol" pitchFamily="18" charset="2"/>
              </a:rPr>
              <a:t>t</a:t>
            </a:r>
            <a:r>
              <a:rPr lang="en-US" baseline="-25000" smtClean="0"/>
              <a:t>RL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 </a:t>
            </a:r>
            <a:r>
              <a:rPr lang="en-US" sz="2800" smtClean="0">
                <a:latin typeface="Symbol" pitchFamily="18" charset="2"/>
              </a:rPr>
              <a:t>t</a:t>
            </a:r>
            <a:r>
              <a:rPr lang="en-US" sz="2800" baseline="-25000" smtClean="0"/>
              <a:t>RL</a:t>
            </a:r>
            <a:r>
              <a:rPr lang="en-US" sz="2800" smtClean="0"/>
              <a:t> is the inductive time constant of the RL circuit, and is the ratio L/R.</a:t>
            </a:r>
          </a:p>
          <a:p>
            <a:r>
              <a:rPr lang="en-US" sz="2800" smtClean="0"/>
              <a:t>It is the point at which the circuit reaches 63% of its final current after a switch is closed and the current begins to flow.</a:t>
            </a:r>
          </a:p>
          <a:p>
            <a:r>
              <a:rPr lang="en-US" sz="2800" smtClean="0"/>
              <a:t>It is the point at which the circuit loses all but 37% of its current after a switch is opened and the current ceases to flow.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52440" y="379800"/>
              <a:ext cx="4369320" cy="55612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1640" y="365400"/>
                <a:ext cx="4395240" cy="557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79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RL Circuit – switch closed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520700"/>
            <a:ext cx="3962400" cy="2038350"/>
            <a:chOff x="288" y="1020"/>
            <a:chExt cx="2496" cy="1284"/>
          </a:xfrm>
        </p:grpSpPr>
        <p:grpSp>
          <p:nvGrpSpPr>
            <p:cNvPr id="93202" name="Group 5"/>
            <p:cNvGrpSpPr>
              <a:grpSpLocks/>
            </p:cNvGrpSpPr>
            <p:nvPr/>
          </p:nvGrpSpPr>
          <p:grpSpPr bwMode="auto">
            <a:xfrm>
              <a:off x="288" y="1440"/>
              <a:ext cx="2496" cy="864"/>
              <a:chOff x="432" y="2544"/>
              <a:chExt cx="2496" cy="864"/>
            </a:xfrm>
          </p:grpSpPr>
          <p:grpSp>
            <p:nvGrpSpPr>
              <p:cNvPr id="93205" name="Group 6"/>
              <p:cNvGrpSpPr>
                <a:grpSpLocks/>
              </p:cNvGrpSpPr>
              <p:nvPr/>
            </p:nvGrpSpPr>
            <p:grpSpPr bwMode="auto">
              <a:xfrm>
                <a:off x="1344" y="2544"/>
                <a:ext cx="864" cy="96"/>
                <a:chOff x="1056" y="2544"/>
                <a:chExt cx="1152" cy="96"/>
              </a:xfrm>
            </p:grpSpPr>
            <p:sp>
              <p:nvSpPr>
                <p:cNvPr id="93229" name="Arc 7"/>
                <p:cNvSpPr>
                  <a:spLocks/>
                </p:cNvSpPr>
                <p:nvPr/>
              </p:nvSpPr>
              <p:spPr bwMode="auto">
                <a:xfrm>
                  <a:off x="1200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0" name="Arc 8"/>
                <p:cNvSpPr>
                  <a:spLocks/>
                </p:cNvSpPr>
                <p:nvPr/>
              </p:nvSpPr>
              <p:spPr bwMode="auto">
                <a:xfrm flipH="1">
                  <a:off x="1056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1" name="Arc 9"/>
                <p:cNvSpPr>
                  <a:spLocks/>
                </p:cNvSpPr>
                <p:nvPr/>
              </p:nvSpPr>
              <p:spPr bwMode="auto">
                <a:xfrm>
                  <a:off x="1488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2" name="Arc 10"/>
                <p:cNvSpPr>
                  <a:spLocks/>
                </p:cNvSpPr>
                <p:nvPr/>
              </p:nvSpPr>
              <p:spPr bwMode="auto">
                <a:xfrm flipH="1">
                  <a:off x="1344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3" name="Arc 11"/>
                <p:cNvSpPr>
                  <a:spLocks/>
                </p:cNvSpPr>
                <p:nvPr/>
              </p:nvSpPr>
              <p:spPr bwMode="auto">
                <a:xfrm>
                  <a:off x="1776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4" name="Arc 12"/>
                <p:cNvSpPr>
                  <a:spLocks/>
                </p:cNvSpPr>
                <p:nvPr/>
              </p:nvSpPr>
              <p:spPr bwMode="auto">
                <a:xfrm flipH="1">
                  <a:off x="1632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5" name="Arc 13"/>
                <p:cNvSpPr>
                  <a:spLocks/>
                </p:cNvSpPr>
                <p:nvPr/>
              </p:nvSpPr>
              <p:spPr bwMode="auto">
                <a:xfrm>
                  <a:off x="2064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236" name="Arc 14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3206" name="Line 15"/>
              <p:cNvSpPr>
                <a:spLocks noChangeShapeType="1"/>
              </p:cNvSpPr>
              <p:nvPr/>
            </p:nvSpPr>
            <p:spPr bwMode="auto">
              <a:xfrm flipH="1">
                <a:off x="576" y="264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07" name="Line 16"/>
              <p:cNvSpPr>
                <a:spLocks noChangeShapeType="1"/>
              </p:cNvSpPr>
              <p:nvPr/>
            </p:nvSpPr>
            <p:spPr bwMode="auto">
              <a:xfrm>
                <a:off x="576" y="264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08" name="Line 17"/>
              <p:cNvSpPr>
                <a:spLocks noChangeShapeType="1"/>
              </p:cNvSpPr>
              <p:nvPr/>
            </p:nvSpPr>
            <p:spPr bwMode="auto">
              <a:xfrm>
                <a:off x="576" y="3408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3209" name="Group 18"/>
              <p:cNvGrpSpPr>
                <a:grpSpLocks/>
              </p:cNvGrpSpPr>
              <p:nvPr/>
            </p:nvGrpSpPr>
            <p:grpSpPr bwMode="auto">
              <a:xfrm>
                <a:off x="1440" y="3264"/>
                <a:ext cx="192" cy="144"/>
                <a:chOff x="1440" y="3264"/>
                <a:chExt cx="192" cy="144"/>
              </a:xfrm>
            </p:grpSpPr>
            <p:sp>
              <p:nvSpPr>
                <p:cNvPr id="9322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228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3210" name="Group 21"/>
              <p:cNvGrpSpPr>
                <a:grpSpLocks/>
              </p:cNvGrpSpPr>
              <p:nvPr/>
            </p:nvGrpSpPr>
            <p:grpSpPr bwMode="auto">
              <a:xfrm>
                <a:off x="1632" y="3264"/>
                <a:ext cx="192" cy="144"/>
                <a:chOff x="1440" y="3264"/>
                <a:chExt cx="192" cy="144"/>
              </a:xfrm>
            </p:grpSpPr>
            <p:sp>
              <p:nvSpPr>
                <p:cNvPr id="9322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226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3211" name="Group 24"/>
              <p:cNvGrpSpPr>
                <a:grpSpLocks/>
              </p:cNvGrpSpPr>
              <p:nvPr/>
            </p:nvGrpSpPr>
            <p:grpSpPr bwMode="auto">
              <a:xfrm>
                <a:off x="1824" y="3264"/>
                <a:ext cx="192" cy="144"/>
                <a:chOff x="1440" y="3264"/>
                <a:chExt cx="192" cy="144"/>
              </a:xfrm>
            </p:grpSpPr>
            <p:sp>
              <p:nvSpPr>
                <p:cNvPr id="93223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224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3212" name="Group 27"/>
              <p:cNvGrpSpPr>
                <a:grpSpLocks/>
              </p:cNvGrpSpPr>
              <p:nvPr/>
            </p:nvGrpSpPr>
            <p:grpSpPr bwMode="auto">
              <a:xfrm>
                <a:off x="2016" y="3264"/>
                <a:ext cx="192" cy="144"/>
                <a:chOff x="1440" y="3264"/>
                <a:chExt cx="192" cy="144"/>
              </a:xfrm>
            </p:grpSpPr>
            <p:sp>
              <p:nvSpPr>
                <p:cNvPr id="9322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3222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3213" name="Line 30"/>
              <p:cNvSpPr>
                <a:spLocks noChangeShapeType="1"/>
              </p:cNvSpPr>
              <p:nvPr/>
            </p:nvSpPr>
            <p:spPr bwMode="auto">
              <a:xfrm>
                <a:off x="2208" y="264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4" name="Line 31"/>
              <p:cNvSpPr>
                <a:spLocks noChangeShapeType="1"/>
              </p:cNvSpPr>
              <p:nvPr/>
            </p:nvSpPr>
            <p:spPr bwMode="auto">
              <a:xfrm>
                <a:off x="2208" y="340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5" name="Line 32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6" name="Line 33"/>
              <p:cNvSpPr>
                <a:spLocks noChangeShapeType="1"/>
              </p:cNvSpPr>
              <p:nvPr/>
            </p:nvSpPr>
            <p:spPr bwMode="auto">
              <a:xfrm flipV="1">
                <a:off x="2496" y="302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7" name="Line 34"/>
              <p:cNvSpPr>
                <a:spLocks noChangeShapeType="1"/>
              </p:cNvSpPr>
              <p:nvPr/>
            </p:nvSpPr>
            <p:spPr bwMode="auto">
              <a:xfrm flipV="1">
                <a:off x="2592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8" name="Line 35"/>
              <p:cNvSpPr>
                <a:spLocks noChangeShapeType="1"/>
              </p:cNvSpPr>
              <p:nvPr/>
            </p:nvSpPr>
            <p:spPr bwMode="auto">
              <a:xfrm>
                <a:off x="2688" y="307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19" name="Line 36"/>
              <p:cNvSpPr>
                <a:spLocks noChangeShapeType="1"/>
              </p:cNvSpPr>
              <p:nvPr/>
            </p:nvSpPr>
            <p:spPr bwMode="auto">
              <a:xfrm flipV="1">
                <a:off x="5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220" name="Line 37"/>
              <p:cNvSpPr>
                <a:spLocks noChangeShapeType="1"/>
              </p:cNvSpPr>
              <p:nvPr/>
            </p:nvSpPr>
            <p:spPr bwMode="auto">
              <a:xfrm flipH="1" flipV="1">
                <a:off x="432" y="2880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3203" name="Text Box 38"/>
            <p:cNvSpPr txBox="1">
              <a:spLocks noChangeArrowheads="1"/>
            </p:cNvSpPr>
            <p:nvPr/>
          </p:nvSpPr>
          <p:spPr bwMode="auto">
            <a:xfrm>
              <a:off x="1478" y="1020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L</a:t>
              </a:r>
            </a:p>
          </p:txBody>
        </p:sp>
        <p:sp>
          <p:nvSpPr>
            <p:cNvPr id="93204" name="Text Box 39"/>
            <p:cNvSpPr txBox="1">
              <a:spLocks noChangeArrowheads="1"/>
            </p:cNvSpPr>
            <p:nvPr/>
          </p:nvSpPr>
          <p:spPr bwMode="auto">
            <a:xfrm>
              <a:off x="1488" y="1872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R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914400" y="1111250"/>
            <a:ext cx="4419600" cy="2089150"/>
            <a:chOff x="288" y="1392"/>
            <a:chExt cx="2784" cy="1316"/>
          </a:xfrm>
        </p:grpSpPr>
        <p:grpSp>
          <p:nvGrpSpPr>
            <p:cNvPr id="93189" name="Group 49"/>
            <p:cNvGrpSpPr>
              <a:grpSpLocks/>
            </p:cNvGrpSpPr>
            <p:nvPr/>
          </p:nvGrpSpPr>
          <p:grpSpPr bwMode="auto">
            <a:xfrm>
              <a:off x="288" y="1392"/>
              <a:ext cx="2784" cy="1316"/>
              <a:chOff x="288" y="1392"/>
              <a:chExt cx="2784" cy="1316"/>
            </a:xfrm>
          </p:grpSpPr>
          <p:sp>
            <p:nvSpPr>
              <p:cNvPr id="93191" name="Text Box 50"/>
              <p:cNvSpPr txBox="1">
                <a:spLocks noChangeArrowheads="1"/>
              </p:cNvSpPr>
              <p:nvPr/>
            </p:nvSpPr>
            <p:spPr bwMode="auto">
              <a:xfrm>
                <a:off x="1296" y="1392"/>
                <a:ext cx="35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>
                    <a:latin typeface="Symbol" pitchFamily="18" charset="2"/>
                  </a:rPr>
                  <a:t>e</a:t>
                </a:r>
                <a:r>
                  <a:rPr lang="en-US" sz="3600" baseline="-25000"/>
                  <a:t>L</a:t>
                </a:r>
              </a:p>
            </p:txBody>
          </p:sp>
          <p:sp>
            <p:nvSpPr>
              <p:cNvPr id="93192" name="Line 51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3" name="Line 52"/>
              <p:cNvSpPr>
                <a:spLocks noChangeShapeType="1"/>
              </p:cNvSpPr>
              <p:nvPr/>
            </p:nvSpPr>
            <p:spPr bwMode="auto">
              <a:xfrm flipV="1">
                <a:off x="432" y="177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4" name="Text Box 53"/>
              <p:cNvSpPr txBox="1">
                <a:spLocks noChangeArrowheads="1"/>
              </p:cNvSpPr>
              <p:nvPr/>
            </p:nvSpPr>
            <p:spPr bwMode="auto">
              <a:xfrm>
                <a:off x="2784" y="1728"/>
                <a:ext cx="24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>
                    <a:latin typeface="Symbol" pitchFamily="18" charset="2"/>
                  </a:rPr>
                  <a:t>e</a:t>
                </a:r>
                <a:endParaRPr lang="en-US" sz="3600" baseline="-25000"/>
              </a:p>
            </p:txBody>
          </p:sp>
          <p:sp>
            <p:nvSpPr>
              <p:cNvPr id="93195" name="Text Box 54"/>
              <p:cNvSpPr txBox="1">
                <a:spLocks noChangeArrowheads="1"/>
              </p:cNvSpPr>
              <p:nvPr/>
            </p:nvSpPr>
            <p:spPr bwMode="auto">
              <a:xfrm>
                <a:off x="1440" y="2304"/>
                <a:ext cx="45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 dirty="0"/>
                  <a:t>V</a:t>
                </a:r>
                <a:r>
                  <a:rPr lang="en-US" sz="3600" baseline="-25000" dirty="0"/>
                  <a:t>R</a:t>
                </a:r>
              </a:p>
            </p:txBody>
          </p:sp>
          <p:sp>
            <p:nvSpPr>
              <p:cNvPr id="93196" name="Line 55"/>
              <p:cNvSpPr>
                <a:spLocks noChangeShapeType="1"/>
              </p:cNvSpPr>
              <p:nvPr/>
            </p:nvSpPr>
            <p:spPr bwMode="auto">
              <a:xfrm flipV="1">
                <a:off x="302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7" name="Line 56"/>
              <p:cNvSpPr>
                <a:spLocks noChangeShapeType="1"/>
              </p:cNvSpPr>
              <p:nvPr/>
            </p:nvSpPr>
            <p:spPr bwMode="auto">
              <a:xfrm rot="5400000" flipV="1">
                <a:off x="1848" y="151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8" name="Line 57"/>
              <p:cNvSpPr>
                <a:spLocks noChangeShapeType="1"/>
              </p:cNvSpPr>
              <p:nvPr/>
            </p:nvSpPr>
            <p:spPr bwMode="auto">
              <a:xfrm rot="-5400000" flipH="1" flipV="1">
                <a:off x="1944" y="2328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99" name="Oval 58"/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0" name="Oval 59"/>
              <p:cNvSpPr>
                <a:spLocks noChangeArrowheads="1"/>
              </p:cNvSpPr>
              <p:nvPr/>
            </p:nvSpPr>
            <p:spPr bwMode="auto">
              <a:xfrm>
                <a:off x="2112" y="244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01" name="Oval 60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190" name="Line 61"/>
            <p:cNvSpPr>
              <a:spLocks noChangeShapeType="1"/>
            </p:cNvSpPr>
            <p:nvPr/>
          </p:nvSpPr>
          <p:spPr bwMode="auto">
            <a:xfrm flipH="1" flipV="1">
              <a:off x="288" y="1776"/>
              <a:ext cx="1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83699" name="Comment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905538" y="17225963"/>
            <a:ext cx="0" cy="0"/>
          </a:xfrm>
          <a:custGeom>
            <a:avLst/>
            <a:gdLst>
              <a:gd name="T0" fmla="+- 0 9708 9708"/>
              <a:gd name="T1" fmla="*/ T0 w 1"/>
              <a:gd name="T2" fmla="+- 0 8845 8845"/>
              <a:gd name="T3" fmla="*/ 8845 h 1"/>
              <a:gd name="T4" fmla="+- 0 9708 9708"/>
              <a:gd name="T5" fmla="*/ T4 w 1"/>
              <a:gd name="T6" fmla="+- 0 8845 8845"/>
              <a:gd name="T7" fmla="*/ 8845 h 1"/>
              <a:gd name="T8" fmla="+- 0 9708 9708"/>
              <a:gd name="T9" fmla="*/ T8 w 1"/>
              <a:gd name="T10" fmla="+- 0 8845 8845"/>
              <a:gd name="T11" fmla="*/ 8845 h 1"/>
              <a:gd name="T12" fmla="+- 0 9708 9708"/>
              <a:gd name="T13" fmla="*/ T12 w 1"/>
              <a:gd name="T14" fmla="+- 0 8845 8845"/>
              <a:gd name="T15" fmla="*/ 8845 h 1"/>
              <a:gd name="T16" fmla="+- 0 9708 9708"/>
              <a:gd name="T17" fmla="*/ T16 w 1"/>
              <a:gd name="T18" fmla="+- 0 8845 8845"/>
              <a:gd name="T19" fmla="*/ 8845 h 1"/>
              <a:gd name="T20" fmla="+- 0 9708 9708"/>
              <a:gd name="T21" fmla="*/ T20 w 1"/>
              <a:gd name="T22" fmla="+- 0 8845 8845"/>
              <a:gd name="T23" fmla="*/ 8845 h 1"/>
              <a:gd name="T24" fmla="+- 0 9708 9708"/>
              <a:gd name="T25" fmla="*/ T24 w 1"/>
              <a:gd name="T26" fmla="+- 0 8845 8845"/>
              <a:gd name="T27" fmla="*/ 8845 h 1"/>
              <a:gd name="T28" fmla="+- 0 9708 9708"/>
              <a:gd name="T29" fmla="*/ T28 w 1"/>
              <a:gd name="T30" fmla="+- 0 8845 8845"/>
              <a:gd name="T31" fmla="*/ 8845 h 1"/>
              <a:gd name="T32" fmla="+- 0 9708 9708"/>
              <a:gd name="T33" fmla="*/ T32 w 1"/>
              <a:gd name="T34" fmla="+- 0 8845 8845"/>
              <a:gd name="T35" fmla="*/ 8845 h 1"/>
              <a:gd name="T36" fmla="+- 0 9708 9708"/>
              <a:gd name="T37" fmla="*/ T36 w 1"/>
              <a:gd name="T38" fmla="+- 0 8845 8845"/>
              <a:gd name="T39" fmla="*/ 8845 h 1"/>
              <a:gd name="T40" fmla="+- 0 9708 9708"/>
              <a:gd name="T41" fmla="*/ T40 w 1"/>
              <a:gd name="T42" fmla="+- 0 8845 8845"/>
              <a:gd name="T43" fmla="*/ 8845 h 1"/>
              <a:gd name="T44" fmla="+- 0 9708 9708"/>
              <a:gd name="T45" fmla="*/ T44 w 1"/>
              <a:gd name="T46" fmla="+- 0 8845 8845"/>
              <a:gd name="T47" fmla="*/ 8845 h 1"/>
              <a:gd name="T48" fmla="+- 0 9708 9708"/>
              <a:gd name="T49" fmla="*/ T48 w 1"/>
              <a:gd name="T50" fmla="+- 0 8845 8845"/>
              <a:gd name="T51" fmla="*/ 884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3722" name="Comment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997813" y="28190825"/>
            <a:ext cx="0" cy="0"/>
          </a:xfrm>
          <a:custGeom>
            <a:avLst/>
            <a:gdLst>
              <a:gd name="T0" fmla="+- 0 23619 23619"/>
              <a:gd name="T1" fmla="*/ T0 w 1"/>
              <a:gd name="T2" fmla="+- 0 14475 14475"/>
              <a:gd name="T3" fmla="*/ 14475 h 1"/>
              <a:gd name="T4" fmla="+- 0 23619 23619"/>
              <a:gd name="T5" fmla="*/ T4 w 1"/>
              <a:gd name="T6" fmla="+- 0 14475 14475"/>
              <a:gd name="T7" fmla="*/ 14475 h 1"/>
              <a:gd name="T8" fmla="+- 0 23619 23619"/>
              <a:gd name="T9" fmla="*/ T8 w 1"/>
              <a:gd name="T10" fmla="+- 0 14475 14475"/>
              <a:gd name="T11" fmla="*/ 14475 h 1"/>
              <a:gd name="T12" fmla="+- 0 23619 23619"/>
              <a:gd name="T13" fmla="*/ T12 w 1"/>
              <a:gd name="T14" fmla="+- 0 14475 14475"/>
              <a:gd name="T15" fmla="*/ 14475 h 1"/>
              <a:gd name="T16" fmla="+- 0 23619 23619"/>
              <a:gd name="T17" fmla="*/ T16 w 1"/>
              <a:gd name="T18" fmla="+- 0 14475 14475"/>
              <a:gd name="T19" fmla="*/ 14475 h 1"/>
              <a:gd name="T20" fmla="+- 0 23619 23619"/>
              <a:gd name="T21" fmla="*/ T20 w 1"/>
              <a:gd name="T22" fmla="+- 0 14475 14475"/>
              <a:gd name="T23" fmla="*/ 14475 h 1"/>
              <a:gd name="T24" fmla="+- 0 23619 23619"/>
              <a:gd name="T25" fmla="*/ T24 w 1"/>
              <a:gd name="T26" fmla="+- 0 14475 14475"/>
              <a:gd name="T27" fmla="*/ 14475 h 1"/>
              <a:gd name="T28" fmla="+- 0 23619 23619"/>
              <a:gd name="T29" fmla="*/ T28 w 1"/>
              <a:gd name="T30" fmla="+- 0 14475 14475"/>
              <a:gd name="T31" fmla="*/ 14475 h 1"/>
              <a:gd name="T32" fmla="+- 0 23619 23619"/>
              <a:gd name="T33" fmla="*/ T32 w 1"/>
              <a:gd name="T34" fmla="+- 0 14475 14475"/>
              <a:gd name="T35" fmla="*/ 14475 h 1"/>
              <a:gd name="T36" fmla="+- 0 23619 23619"/>
              <a:gd name="T37" fmla="*/ T36 w 1"/>
              <a:gd name="T38" fmla="+- 0 14475 14475"/>
              <a:gd name="T39" fmla="*/ 14475 h 1"/>
              <a:gd name="T40" fmla="+- 0 23619 23619"/>
              <a:gd name="T41" fmla="*/ T40 w 1"/>
              <a:gd name="T42" fmla="+- 0 14475 14475"/>
              <a:gd name="T43" fmla="*/ 14475 h 1"/>
              <a:gd name="T44" fmla="+- 0 23619 23619"/>
              <a:gd name="T45" fmla="*/ T44 w 1"/>
              <a:gd name="T46" fmla="+- 0 14475 14475"/>
              <a:gd name="T47" fmla="*/ 14475 h 1"/>
              <a:gd name="T48" fmla="+- 0 23619 23619"/>
              <a:gd name="T49" fmla="*/ T48 w 1"/>
              <a:gd name="T50" fmla="+- 0 14475 14475"/>
              <a:gd name="T51" fmla="*/ 14475 h 1"/>
              <a:gd name="T52" fmla="+- 0 23619 23619"/>
              <a:gd name="T53" fmla="*/ T52 w 1"/>
              <a:gd name="T54" fmla="+- 0 14475 14475"/>
              <a:gd name="T55" fmla="*/ 14475 h 1"/>
              <a:gd name="T56" fmla="+- 0 23619 23619"/>
              <a:gd name="T57" fmla="*/ T56 w 1"/>
              <a:gd name="T58" fmla="+- 0 14475 14475"/>
              <a:gd name="T59" fmla="*/ 14475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2280" y="388080"/>
              <a:ext cx="8841240" cy="6339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880" y="375840"/>
                <a:ext cx="8867160" cy="63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0954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RL Circuit – switch opened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533400"/>
            <a:ext cx="3962400" cy="2038350"/>
            <a:chOff x="288" y="1020"/>
            <a:chExt cx="2496" cy="1284"/>
          </a:xfrm>
        </p:grpSpPr>
        <p:grpSp>
          <p:nvGrpSpPr>
            <p:cNvPr id="94226" name="Group 5"/>
            <p:cNvGrpSpPr>
              <a:grpSpLocks/>
            </p:cNvGrpSpPr>
            <p:nvPr/>
          </p:nvGrpSpPr>
          <p:grpSpPr bwMode="auto">
            <a:xfrm>
              <a:off x="288" y="1440"/>
              <a:ext cx="2496" cy="864"/>
              <a:chOff x="432" y="2544"/>
              <a:chExt cx="2496" cy="864"/>
            </a:xfrm>
          </p:grpSpPr>
          <p:grpSp>
            <p:nvGrpSpPr>
              <p:cNvPr id="94229" name="Group 6"/>
              <p:cNvGrpSpPr>
                <a:grpSpLocks/>
              </p:cNvGrpSpPr>
              <p:nvPr/>
            </p:nvGrpSpPr>
            <p:grpSpPr bwMode="auto">
              <a:xfrm>
                <a:off x="1344" y="2544"/>
                <a:ext cx="864" cy="96"/>
                <a:chOff x="1056" y="2544"/>
                <a:chExt cx="1152" cy="96"/>
              </a:xfrm>
            </p:grpSpPr>
            <p:sp>
              <p:nvSpPr>
                <p:cNvPr id="94253" name="Arc 7"/>
                <p:cNvSpPr>
                  <a:spLocks/>
                </p:cNvSpPr>
                <p:nvPr/>
              </p:nvSpPr>
              <p:spPr bwMode="auto">
                <a:xfrm>
                  <a:off x="1200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4" name="Arc 8"/>
                <p:cNvSpPr>
                  <a:spLocks/>
                </p:cNvSpPr>
                <p:nvPr/>
              </p:nvSpPr>
              <p:spPr bwMode="auto">
                <a:xfrm flipH="1">
                  <a:off x="1056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5" name="Arc 9"/>
                <p:cNvSpPr>
                  <a:spLocks/>
                </p:cNvSpPr>
                <p:nvPr/>
              </p:nvSpPr>
              <p:spPr bwMode="auto">
                <a:xfrm>
                  <a:off x="1488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6" name="Arc 10"/>
                <p:cNvSpPr>
                  <a:spLocks/>
                </p:cNvSpPr>
                <p:nvPr/>
              </p:nvSpPr>
              <p:spPr bwMode="auto">
                <a:xfrm flipH="1">
                  <a:off x="1344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7" name="Arc 11"/>
                <p:cNvSpPr>
                  <a:spLocks/>
                </p:cNvSpPr>
                <p:nvPr/>
              </p:nvSpPr>
              <p:spPr bwMode="auto">
                <a:xfrm>
                  <a:off x="1776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8" name="Arc 12"/>
                <p:cNvSpPr>
                  <a:spLocks/>
                </p:cNvSpPr>
                <p:nvPr/>
              </p:nvSpPr>
              <p:spPr bwMode="auto">
                <a:xfrm flipH="1">
                  <a:off x="1632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59" name="Arc 13"/>
                <p:cNvSpPr>
                  <a:spLocks/>
                </p:cNvSpPr>
                <p:nvPr/>
              </p:nvSpPr>
              <p:spPr bwMode="auto">
                <a:xfrm>
                  <a:off x="2064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260" name="Arc 14"/>
                <p:cNvSpPr>
                  <a:spLocks/>
                </p:cNvSpPr>
                <p:nvPr/>
              </p:nvSpPr>
              <p:spPr bwMode="auto">
                <a:xfrm flipH="1">
                  <a:off x="1920" y="2544"/>
                  <a:ext cx="144" cy="9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4230" name="Line 15"/>
              <p:cNvSpPr>
                <a:spLocks noChangeShapeType="1"/>
              </p:cNvSpPr>
              <p:nvPr/>
            </p:nvSpPr>
            <p:spPr bwMode="auto">
              <a:xfrm flipH="1">
                <a:off x="576" y="2640"/>
                <a:ext cx="7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1" name="Line 16"/>
              <p:cNvSpPr>
                <a:spLocks noChangeShapeType="1"/>
              </p:cNvSpPr>
              <p:nvPr/>
            </p:nvSpPr>
            <p:spPr bwMode="auto">
              <a:xfrm>
                <a:off x="576" y="2640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2" name="Line 17"/>
              <p:cNvSpPr>
                <a:spLocks noChangeShapeType="1"/>
              </p:cNvSpPr>
              <p:nvPr/>
            </p:nvSpPr>
            <p:spPr bwMode="auto">
              <a:xfrm>
                <a:off x="576" y="3408"/>
                <a:ext cx="86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94233" name="Group 18"/>
              <p:cNvGrpSpPr>
                <a:grpSpLocks/>
              </p:cNvGrpSpPr>
              <p:nvPr/>
            </p:nvGrpSpPr>
            <p:grpSpPr bwMode="auto">
              <a:xfrm>
                <a:off x="1440" y="3264"/>
                <a:ext cx="192" cy="144"/>
                <a:chOff x="1440" y="3264"/>
                <a:chExt cx="192" cy="144"/>
              </a:xfrm>
            </p:grpSpPr>
            <p:sp>
              <p:nvSpPr>
                <p:cNvPr id="942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52" name="Line 20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34" name="Group 21"/>
              <p:cNvGrpSpPr>
                <a:grpSpLocks/>
              </p:cNvGrpSpPr>
              <p:nvPr/>
            </p:nvGrpSpPr>
            <p:grpSpPr bwMode="auto">
              <a:xfrm>
                <a:off x="1632" y="3264"/>
                <a:ext cx="192" cy="144"/>
                <a:chOff x="1440" y="3264"/>
                <a:chExt cx="192" cy="144"/>
              </a:xfrm>
            </p:grpSpPr>
            <p:sp>
              <p:nvSpPr>
                <p:cNvPr id="9424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50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35" name="Group 24"/>
              <p:cNvGrpSpPr>
                <a:grpSpLocks/>
              </p:cNvGrpSpPr>
              <p:nvPr/>
            </p:nvGrpSpPr>
            <p:grpSpPr bwMode="auto">
              <a:xfrm>
                <a:off x="1824" y="3264"/>
                <a:ext cx="192" cy="144"/>
                <a:chOff x="1440" y="3264"/>
                <a:chExt cx="192" cy="144"/>
              </a:xfrm>
            </p:grpSpPr>
            <p:sp>
              <p:nvSpPr>
                <p:cNvPr id="94247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48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4236" name="Group 27"/>
              <p:cNvGrpSpPr>
                <a:grpSpLocks/>
              </p:cNvGrpSpPr>
              <p:nvPr/>
            </p:nvGrpSpPr>
            <p:grpSpPr bwMode="auto">
              <a:xfrm>
                <a:off x="2016" y="3264"/>
                <a:ext cx="192" cy="144"/>
                <a:chOff x="1440" y="3264"/>
                <a:chExt cx="192" cy="144"/>
              </a:xfrm>
            </p:grpSpPr>
            <p:sp>
              <p:nvSpPr>
                <p:cNvPr id="9424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40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94246" name="Line 29"/>
                <p:cNvSpPr>
                  <a:spLocks noChangeShapeType="1"/>
                </p:cNvSpPr>
                <p:nvPr/>
              </p:nvSpPr>
              <p:spPr bwMode="auto">
                <a:xfrm flipH="1" flipV="1">
                  <a:off x="1536" y="3264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4237" name="Line 30"/>
              <p:cNvSpPr>
                <a:spLocks noChangeShapeType="1"/>
              </p:cNvSpPr>
              <p:nvPr/>
            </p:nvSpPr>
            <p:spPr bwMode="auto">
              <a:xfrm>
                <a:off x="2208" y="2640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8" name="Line 31"/>
              <p:cNvSpPr>
                <a:spLocks noChangeShapeType="1"/>
              </p:cNvSpPr>
              <p:nvPr/>
            </p:nvSpPr>
            <p:spPr bwMode="auto">
              <a:xfrm>
                <a:off x="2208" y="3408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39" name="Line 32"/>
              <p:cNvSpPr>
                <a:spLocks noChangeShapeType="1"/>
              </p:cNvSpPr>
              <p:nvPr/>
            </p:nvSpPr>
            <p:spPr bwMode="auto">
              <a:xfrm>
                <a:off x="2688" y="2640"/>
                <a:ext cx="0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0" name="Line 33"/>
              <p:cNvSpPr>
                <a:spLocks noChangeShapeType="1"/>
              </p:cNvSpPr>
              <p:nvPr/>
            </p:nvSpPr>
            <p:spPr bwMode="auto">
              <a:xfrm flipV="1">
                <a:off x="2496" y="3024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1" name="Line 34"/>
              <p:cNvSpPr>
                <a:spLocks noChangeShapeType="1"/>
              </p:cNvSpPr>
              <p:nvPr/>
            </p:nvSpPr>
            <p:spPr bwMode="auto">
              <a:xfrm flipV="1">
                <a:off x="2592" y="307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2" name="Line 35"/>
              <p:cNvSpPr>
                <a:spLocks noChangeShapeType="1"/>
              </p:cNvSpPr>
              <p:nvPr/>
            </p:nvSpPr>
            <p:spPr bwMode="auto">
              <a:xfrm>
                <a:off x="2688" y="3072"/>
                <a:ext cx="0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3" name="Line 36"/>
              <p:cNvSpPr>
                <a:spLocks noChangeShapeType="1"/>
              </p:cNvSpPr>
              <p:nvPr/>
            </p:nvSpPr>
            <p:spPr bwMode="auto">
              <a:xfrm flipV="1">
                <a:off x="576" y="3120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44" name="Line 37"/>
              <p:cNvSpPr>
                <a:spLocks noChangeShapeType="1"/>
              </p:cNvSpPr>
              <p:nvPr/>
            </p:nvSpPr>
            <p:spPr bwMode="auto">
              <a:xfrm flipH="1" flipV="1">
                <a:off x="432" y="2880"/>
                <a:ext cx="144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4227" name="Text Box 38"/>
            <p:cNvSpPr txBox="1">
              <a:spLocks noChangeArrowheads="1"/>
            </p:cNvSpPr>
            <p:nvPr/>
          </p:nvSpPr>
          <p:spPr bwMode="auto">
            <a:xfrm>
              <a:off x="1478" y="1020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L</a:t>
              </a:r>
            </a:p>
          </p:txBody>
        </p:sp>
        <p:sp>
          <p:nvSpPr>
            <p:cNvPr id="94228" name="Text Box 39"/>
            <p:cNvSpPr txBox="1">
              <a:spLocks noChangeArrowheads="1"/>
            </p:cNvSpPr>
            <p:nvPr/>
          </p:nvSpPr>
          <p:spPr bwMode="auto">
            <a:xfrm>
              <a:off x="1488" y="1872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3200"/>
                <a:t>R</a:t>
              </a:r>
            </a:p>
          </p:txBody>
        </p:sp>
      </p:grp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914400" y="1657350"/>
            <a:ext cx="4419600" cy="838200"/>
            <a:chOff x="288" y="1728"/>
            <a:chExt cx="2784" cy="528"/>
          </a:xfrm>
        </p:grpSpPr>
        <p:grpSp>
          <p:nvGrpSpPr>
            <p:cNvPr id="94213" name="Group 49"/>
            <p:cNvGrpSpPr>
              <a:grpSpLocks/>
            </p:cNvGrpSpPr>
            <p:nvPr/>
          </p:nvGrpSpPr>
          <p:grpSpPr bwMode="auto">
            <a:xfrm>
              <a:off x="288" y="1728"/>
              <a:ext cx="2784" cy="528"/>
              <a:chOff x="288" y="1728"/>
              <a:chExt cx="2784" cy="528"/>
            </a:xfrm>
          </p:grpSpPr>
          <p:sp>
            <p:nvSpPr>
              <p:cNvPr id="94216" name="Line 51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144" cy="24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prstDash val="sysDot"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17" name="Line 52"/>
              <p:cNvSpPr>
                <a:spLocks noChangeShapeType="1"/>
              </p:cNvSpPr>
              <p:nvPr/>
            </p:nvSpPr>
            <p:spPr bwMode="auto">
              <a:xfrm flipV="1">
                <a:off x="432" y="1776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18" name="Text Box 53"/>
              <p:cNvSpPr txBox="1">
                <a:spLocks noChangeArrowheads="1"/>
              </p:cNvSpPr>
              <p:nvPr/>
            </p:nvSpPr>
            <p:spPr bwMode="auto">
              <a:xfrm>
                <a:off x="2784" y="1728"/>
                <a:ext cx="24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1" hangingPunct="1"/>
                <a:r>
                  <a:rPr lang="en-US" sz="3600">
                    <a:latin typeface="Symbol" pitchFamily="18" charset="2"/>
                  </a:rPr>
                  <a:t>e</a:t>
                </a:r>
                <a:endParaRPr lang="en-US" sz="3600" baseline="-25000"/>
              </a:p>
            </p:txBody>
          </p:sp>
          <p:sp>
            <p:nvSpPr>
              <p:cNvPr id="94220" name="Line 55"/>
              <p:cNvSpPr>
                <a:spLocks noChangeShapeType="1"/>
              </p:cNvSpPr>
              <p:nvPr/>
            </p:nvSpPr>
            <p:spPr bwMode="auto">
              <a:xfrm flipV="1">
                <a:off x="3024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225" name="Oval 60"/>
              <p:cNvSpPr>
                <a:spLocks noChangeArrowheads="1"/>
              </p:cNvSpPr>
              <p:nvPr/>
            </p:nvSpPr>
            <p:spPr bwMode="auto">
              <a:xfrm>
                <a:off x="2976" y="2160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4214" name="Line 61"/>
            <p:cNvSpPr>
              <a:spLocks noChangeShapeType="1"/>
            </p:cNvSpPr>
            <p:nvPr/>
          </p:nvSpPr>
          <p:spPr bwMode="auto">
            <a:xfrm flipH="1" flipV="1">
              <a:off x="288" y="1776"/>
              <a:ext cx="144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79613" name="Comment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343850" y="30478413"/>
            <a:ext cx="0" cy="0"/>
          </a:xfrm>
          <a:custGeom>
            <a:avLst/>
            <a:gdLst>
              <a:gd name="T0" fmla="+- 0 17121 17121"/>
              <a:gd name="T1" fmla="*/ T0 w 1"/>
              <a:gd name="T2" fmla="+- 0 15650 15650"/>
              <a:gd name="T3" fmla="*/ 15650 h 1"/>
              <a:gd name="T4" fmla="+- 0 17121 17121"/>
              <a:gd name="T5" fmla="*/ T4 w 1"/>
              <a:gd name="T6" fmla="+- 0 15650 15650"/>
              <a:gd name="T7" fmla="*/ 15650 h 1"/>
              <a:gd name="T8" fmla="+- 0 17121 17121"/>
              <a:gd name="T9" fmla="*/ T8 w 1"/>
              <a:gd name="T10" fmla="+- 0 15650 15650"/>
              <a:gd name="T11" fmla="*/ 15650 h 1"/>
              <a:gd name="T12" fmla="+- 0 17121 17121"/>
              <a:gd name="T13" fmla="*/ T12 w 1"/>
              <a:gd name="T14" fmla="+- 0 15650 15650"/>
              <a:gd name="T15" fmla="*/ 15650 h 1"/>
              <a:gd name="T16" fmla="+- 0 17121 17121"/>
              <a:gd name="T17" fmla="*/ T16 w 1"/>
              <a:gd name="T18" fmla="+- 0 15650 15650"/>
              <a:gd name="T19" fmla="*/ 15650 h 1"/>
              <a:gd name="T20" fmla="+- 0 17121 17121"/>
              <a:gd name="T21" fmla="*/ T20 w 1"/>
              <a:gd name="T22" fmla="+- 0 15650 15650"/>
              <a:gd name="T23" fmla="*/ 15650 h 1"/>
              <a:gd name="T24" fmla="+- 0 17121 17121"/>
              <a:gd name="T25" fmla="*/ T24 w 1"/>
              <a:gd name="T26" fmla="+- 0 15650 15650"/>
              <a:gd name="T27" fmla="*/ 15650 h 1"/>
              <a:gd name="T28" fmla="+- 0 17121 17121"/>
              <a:gd name="T29" fmla="*/ T28 w 1"/>
              <a:gd name="T30" fmla="+- 0 15650 15650"/>
              <a:gd name="T31" fmla="*/ 15650 h 1"/>
              <a:gd name="T32" fmla="+- 0 17121 17121"/>
              <a:gd name="T33" fmla="*/ T32 w 1"/>
              <a:gd name="T34" fmla="+- 0 15650 15650"/>
              <a:gd name="T35" fmla="*/ 15650 h 1"/>
              <a:gd name="T36" fmla="+- 0 17121 17121"/>
              <a:gd name="T37" fmla="*/ T36 w 1"/>
              <a:gd name="T38" fmla="+- 0 15650 15650"/>
              <a:gd name="T39" fmla="*/ 15650 h 1"/>
              <a:gd name="T40" fmla="+- 0 17121 17121"/>
              <a:gd name="T41" fmla="*/ T40 w 1"/>
              <a:gd name="T42" fmla="+- 0 15650 15650"/>
              <a:gd name="T43" fmla="*/ 15650 h 1"/>
              <a:gd name="T44" fmla="+- 0 17121 17121"/>
              <a:gd name="T45" fmla="*/ T44 w 1"/>
              <a:gd name="T46" fmla="+- 0 15650 15650"/>
              <a:gd name="T47" fmla="*/ 15650 h 1"/>
              <a:gd name="T48" fmla="+- 0 17121 17121"/>
              <a:gd name="T49" fmla="*/ T48 w 1"/>
              <a:gd name="T50" fmla="+- 0 15650 15650"/>
              <a:gd name="T51" fmla="*/ 15650 h 1"/>
              <a:gd name="T52" fmla="+- 0 17121 17121"/>
              <a:gd name="T53" fmla="*/ T52 w 1"/>
              <a:gd name="T54" fmla="+- 0 15650 15650"/>
              <a:gd name="T55" fmla="*/ 15650 h 1"/>
              <a:gd name="T56" fmla="+- 0 17121 17121"/>
              <a:gd name="T57" fmla="*/ T56 w 1"/>
              <a:gd name="T58" fmla="+- 0 15650 15650"/>
              <a:gd name="T59" fmla="*/ 15650 h 1"/>
              <a:gd name="T60" fmla="+- 0 17121 17121"/>
              <a:gd name="T61" fmla="*/ T60 w 1"/>
              <a:gd name="T62" fmla="+- 0 15650 15650"/>
              <a:gd name="T63" fmla="*/ 15650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16" name="Comment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723638" y="21342350"/>
            <a:ext cx="0" cy="0"/>
          </a:xfrm>
          <a:custGeom>
            <a:avLst/>
            <a:gdLst>
              <a:gd name="T0" fmla="+- 0 18857 18857"/>
              <a:gd name="T1" fmla="*/ T0 w 1"/>
              <a:gd name="T2" fmla="+- 0 10959 10959"/>
              <a:gd name="T3" fmla="*/ 10959 h 1"/>
              <a:gd name="T4" fmla="+- 0 18857 18857"/>
              <a:gd name="T5" fmla="*/ T4 w 1"/>
              <a:gd name="T6" fmla="+- 0 10959 10959"/>
              <a:gd name="T7" fmla="*/ 10959 h 1"/>
              <a:gd name="T8" fmla="+- 0 18857 18857"/>
              <a:gd name="T9" fmla="*/ T8 w 1"/>
              <a:gd name="T10" fmla="+- 0 10959 10959"/>
              <a:gd name="T11" fmla="*/ 10959 h 1"/>
              <a:gd name="T12" fmla="+- 0 18857 18857"/>
              <a:gd name="T13" fmla="*/ T12 w 1"/>
              <a:gd name="T14" fmla="+- 0 10959 10959"/>
              <a:gd name="T15" fmla="*/ 10959 h 1"/>
              <a:gd name="T16" fmla="+- 0 18857 18857"/>
              <a:gd name="T17" fmla="*/ T16 w 1"/>
              <a:gd name="T18" fmla="+- 0 10959 10959"/>
              <a:gd name="T19" fmla="*/ 10959 h 1"/>
              <a:gd name="T20" fmla="+- 0 18857 18857"/>
              <a:gd name="T21" fmla="*/ T20 w 1"/>
              <a:gd name="T22" fmla="+- 0 10959 10959"/>
              <a:gd name="T23" fmla="*/ 10959 h 1"/>
              <a:gd name="T24" fmla="+- 0 18857 18857"/>
              <a:gd name="T25" fmla="*/ T24 w 1"/>
              <a:gd name="T26" fmla="+- 0 10959 10959"/>
              <a:gd name="T27" fmla="*/ 10959 h 1"/>
              <a:gd name="T28" fmla="+- 0 18857 18857"/>
              <a:gd name="T29" fmla="*/ T28 w 1"/>
              <a:gd name="T30" fmla="+- 0 10959 10959"/>
              <a:gd name="T31" fmla="*/ 10959 h 1"/>
              <a:gd name="T32" fmla="+- 0 18857 18857"/>
              <a:gd name="T33" fmla="*/ T32 w 1"/>
              <a:gd name="T34" fmla="+- 0 10959 10959"/>
              <a:gd name="T35" fmla="*/ 10959 h 1"/>
              <a:gd name="T36" fmla="+- 0 18857 18857"/>
              <a:gd name="T37" fmla="*/ T36 w 1"/>
              <a:gd name="T38" fmla="+- 0 10959 10959"/>
              <a:gd name="T39" fmla="*/ 10959 h 1"/>
              <a:gd name="T40" fmla="+- 0 18857 18857"/>
              <a:gd name="T41" fmla="*/ T40 w 1"/>
              <a:gd name="T42" fmla="+- 0 10959 10959"/>
              <a:gd name="T43" fmla="*/ 10959 h 1"/>
              <a:gd name="T44" fmla="+- 0 18857 18857"/>
              <a:gd name="T45" fmla="*/ T44 w 1"/>
              <a:gd name="T46" fmla="+- 0 10959 10959"/>
              <a:gd name="T47" fmla="*/ 10959 h 1"/>
              <a:gd name="T48" fmla="+- 0 18857 18857"/>
              <a:gd name="T49" fmla="*/ T48 w 1"/>
              <a:gd name="T50" fmla="+- 0 10959 10959"/>
              <a:gd name="T51" fmla="*/ 10959 h 1"/>
              <a:gd name="T52" fmla="+- 0 18857 18857"/>
              <a:gd name="T53" fmla="*/ T52 w 1"/>
              <a:gd name="T54" fmla="+- 0 10959 10959"/>
              <a:gd name="T55" fmla="*/ 10959 h 1"/>
              <a:gd name="T56" fmla="+- 0 18857 18857"/>
              <a:gd name="T57" fmla="*/ T56 w 1"/>
              <a:gd name="T58" fmla="+- 0 10959 10959"/>
              <a:gd name="T59" fmla="*/ 10959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9664" name="Comment 8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526963" y="22253575"/>
            <a:ext cx="0" cy="0"/>
          </a:xfrm>
          <a:custGeom>
            <a:avLst/>
            <a:gdLst>
              <a:gd name="T0" fmla="+- 0 6432 6432"/>
              <a:gd name="T1" fmla="*/ T0 w 1"/>
              <a:gd name="T2" fmla="+- 0 11427 11427"/>
              <a:gd name="T3" fmla="*/ 11427 h 1"/>
              <a:gd name="T4" fmla="+- 0 6432 6432"/>
              <a:gd name="T5" fmla="*/ T4 w 1"/>
              <a:gd name="T6" fmla="+- 0 11427 11427"/>
              <a:gd name="T7" fmla="*/ 11427 h 1"/>
              <a:gd name="T8" fmla="+- 0 6432 6432"/>
              <a:gd name="T9" fmla="*/ T8 w 1"/>
              <a:gd name="T10" fmla="+- 0 11427 11427"/>
              <a:gd name="T11" fmla="*/ 11427 h 1"/>
              <a:gd name="T12" fmla="+- 0 6432 6432"/>
              <a:gd name="T13" fmla="*/ T12 w 1"/>
              <a:gd name="T14" fmla="+- 0 11427 11427"/>
              <a:gd name="T15" fmla="*/ 11427 h 1"/>
              <a:gd name="T16" fmla="+- 0 6432 6432"/>
              <a:gd name="T17" fmla="*/ T16 w 1"/>
              <a:gd name="T18" fmla="+- 0 11427 11427"/>
              <a:gd name="T19" fmla="*/ 11427 h 1"/>
              <a:gd name="T20" fmla="+- 0 6432 6432"/>
              <a:gd name="T21" fmla="*/ T20 w 1"/>
              <a:gd name="T22" fmla="+- 0 11427 11427"/>
              <a:gd name="T23" fmla="*/ 11427 h 1"/>
              <a:gd name="T24" fmla="+- 0 6432 6432"/>
              <a:gd name="T25" fmla="*/ T24 w 1"/>
              <a:gd name="T26" fmla="+- 0 11427 11427"/>
              <a:gd name="T27" fmla="*/ 11427 h 1"/>
              <a:gd name="T28" fmla="+- 0 6432 6432"/>
              <a:gd name="T29" fmla="*/ T28 w 1"/>
              <a:gd name="T30" fmla="+- 0 11427 11427"/>
              <a:gd name="T31" fmla="*/ 11427 h 1"/>
              <a:gd name="T32" fmla="+- 0 6432 6432"/>
              <a:gd name="T33" fmla="*/ T32 w 1"/>
              <a:gd name="T34" fmla="+- 0 11427 11427"/>
              <a:gd name="T35" fmla="*/ 11427 h 1"/>
              <a:gd name="T36" fmla="+- 0 6432 6432"/>
              <a:gd name="T37" fmla="*/ T36 w 1"/>
              <a:gd name="T38" fmla="+- 0 11427 11427"/>
              <a:gd name="T39" fmla="*/ 11427 h 1"/>
              <a:gd name="T40" fmla="+- 0 6432 6432"/>
              <a:gd name="T41" fmla="*/ T40 w 1"/>
              <a:gd name="T42" fmla="+- 0 11427 11427"/>
              <a:gd name="T43" fmla="*/ 11427 h 1"/>
              <a:gd name="T44" fmla="+- 0 6432 6432"/>
              <a:gd name="T45" fmla="*/ T44 w 1"/>
              <a:gd name="T46" fmla="+- 0 11427 11427"/>
              <a:gd name="T47" fmla="*/ 11427 h 1"/>
              <a:gd name="T48" fmla="+- 0 6432 6432"/>
              <a:gd name="T49" fmla="*/ T48 w 1"/>
              <a:gd name="T50" fmla="+- 0 11427 11427"/>
              <a:gd name="T51" fmla="*/ 11427 h 1"/>
              <a:gd name="T52" fmla="+- 0 6432 6432"/>
              <a:gd name="T53" fmla="*/ T52 w 1"/>
              <a:gd name="T54" fmla="+- 0 11427 11427"/>
              <a:gd name="T55" fmla="*/ 11427 h 1"/>
              <a:gd name="T56" fmla="+- 0 6432 6432"/>
              <a:gd name="T57" fmla="*/ T56 w 1"/>
              <a:gd name="T58" fmla="+- 0 11427 11427"/>
              <a:gd name="T59" fmla="*/ 11427 h 1"/>
              <a:gd name="T60" fmla="+- 0 6432 6432"/>
              <a:gd name="T61" fmla="*/ T60 w 1"/>
              <a:gd name="T62" fmla="+- 0 11427 11427"/>
              <a:gd name="T63" fmla="*/ 11427 h 1"/>
              <a:gd name="T64" fmla="+- 0 6432 6432"/>
              <a:gd name="T65" fmla="*/ T64 w 1"/>
              <a:gd name="T66" fmla="+- 0 11427 11427"/>
              <a:gd name="T67" fmla="*/ 11427 h 1"/>
              <a:gd name="T68" fmla="+- 0 6432 6432"/>
              <a:gd name="T69" fmla="*/ T68 w 1"/>
              <a:gd name="T70" fmla="+- 0 11427 11427"/>
              <a:gd name="T71" fmla="*/ 11427 h 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</a:cxnLst>
            <a:rect l="0" t="0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962400" y="1733550"/>
            <a:ext cx="0" cy="8382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962400" y="1352550"/>
            <a:ext cx="228600" cy="38100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34000" y="300240"/>
              <a:ext cx="8829360" cy="57546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680" y="292680"/>
                <a:ext cx="8857080" cy="57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430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sz="3200" smtClean="0"/>
              <a:t>Graphs of RL Circuit – switch is just closed</a:t>
            </a:r>
          </a:p>
        </p:txBody>
      </p:sp>
      <p:sp>
        <p:nvSpPr>
          <p:cNvPr id="32790" name="Text Box 4"/>
          <p:cNvSpPr txBox="1">
            <a:spLocks noChangeArrowheads="1"/>
          </p:cNvSpPr>
          <p:nvPr/>
        </p:nvSpPr>
        <p:spPr bwMode="auto">
          <a:xfrm>
            <a:off x="4038600" y="3200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t</a:t>
            </a:r>
          </a:p>
        </p:txBody>
      </p:sp>
      <p:sp>
        <p:nvSpPr>
          <p:cNvPr id="32791" name="Line 5"/>
          <p:cNvSpPr>
            <a:spLocks noChangeShapeType="1"/>
          </p:cNvSpPr>
          <p:nvPr/>
        </p:nvSpPr>
        <p:spPr bwMode="auto">
          <a:xfrm flipV="1">
            <a:off x="1295400" y="990600"/>
            <a:ext cx="1588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2" name="Line 6"/>
          <p:cNvSpPr>
            <a:spLocks noChangeShapeType="1"/>
          </p:cNvSpPr>
          <p:nvPr/>
        </p:nvSpPr>
        <p:spPr bwMode="auto">
          <a:xfrm>
            <a:off x="1295400" y="3276600"/>
            <a:ext cx="3071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3" name="Text Box 7"/>
          <p:cNvSpPr txBox="1">
            <a:spLocks noChangeArrowheads="1"/>
          </p:cNvSpPr>
          <p:nvPr/>
        </p:nvSpPr>
        <p:spPr bwMode="auto">
          <a:xfrm>
            <a:off x="1027113" y="8382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i</a:t>
            </a:r>
          </a:p>
        </p:txBody>
      </p:sp>
      <p:sp>
        <p:nvSpPr>
          <p:cNvPr id="32794" name="Text Box 12"/>
          <p:cNvSpPr txBox="1">
            <a:spLocks noChangeArrowheads="1"/>
          </p:cNvSpPr>
          <p:nvPr/>
        </p:nvSpPr>
        <p:spPr bwMode="auto">
          <a:xfrm>
            <a:off x="4078288" y="60960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t</a:t>
            </a:r>
          </a:p>
        </p:txBody>
      </p:sp>
      <p:sp>
        <p:nvSpPr>
          <p:cNvPr id="32795" name="Line 14"/>
          <p:cNvSpPr>
            <a:spLocks noChangeShapeType="1"/>
          </p:cNvSpPr>
          <p:nvPr/>
        </p:nvSpPr>
        <p:spPr bwMode="auto">
          <a:xfrm flipV="1">
            <a:off x="1335088" y="3886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6" name="Line 15"/>
          <p:cNvSpPr>
            <a:spLocks noChangeShapeType="1"/>
          </p:cNvSpPr>
          <p:nvPr/>
        </p:nvSpPr>
        <p:spPr bwMode="auto">
          <a:xfrm>
            <a:off x="1335088" y="6172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7" name="Text Box 16"/>
          <p:cNvSpPr txBox="1">
            <a:spLocks noChangeArrowheads="1"/>
          </p:cNvSpPr>
          <p:nvPr/>
        </p:nvSpPr>
        <p:spPr bwMode="auto">
          <a:xfrm>
            <a:off x="838200" y="3697357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V</a:t>
            </a:r>
            <a:r>
              <a:rPr lang="en-US" baseline="-25000"/>
              <a:t>R</a:t>
            </a:r>
          </a:p>
        </p:txBody>
      </p:sp>
      <p:sp>
        <p:nvSpPr>
          <p:cNvPr id="32798" name="Text Box 21"/>
          <p:cNvSpPr txBox="1">
            <a:spLocks noChangeArrowheads="1"/>
          </p:cNvSpPr>
          <p:nvPr/>
        </p:nvSpPr>
        <p:spPr bwMode="auto">
          <a:xfrm>
            <a:off x="8382000" y="6096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t</a:t>
            </a:r>
          </a:p>
        </p:txBody>
      </p:sp>
      <p:sp>
        <p:nvSpPr>
          <p:cNvPr id="32799" name="Line 22"/>
          <p:cNvSpPr>
            <a:spLocks noChangeShapeType="1"/>
          </p:cNvSpPr>
          <p:nvPr/>
        </p:nvSpPr>
        <p:spPr bwMode="auto">
          <a:xfrm flipV="1">
            <a:off x="5638800" y="3886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00" name="Line 23"/>
          <p:cNvSpPr>
            <a:spLocks noChangeShapeType="1"/>
          </p:cNvSpPr>
          <p:nvPr/>
        </p:nvSpPr>
        <p:spPr bwMode="auto">
          <a:xfrm>
            <a:off x="5638800" y="6172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801" name="Text Box 24"/>
          <p:cNvSpPr txBox="1">
            <a:spLocks noChangeArrowheads="1"/>
          </p:cNvSpPr>
          <p:nvPr/>
        </p:nvSpPr>
        <p:spPr bwMode="auto">
          <a:xfrm>
            <a:off x="5106988" y="3733800"/>
            <a:ext cx="532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dirty="0" smtClean="0"/>
              <a:t>V</a:t>
            </a:r>
            <a:r>
              <a:rPr lang="en-US" baseline="-25000" dirty="0"/>
              <a:t>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73480" y="820800"/>
              <a:ext cx="8693280" cy="5391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160" y="815400"/>
                <a:ext cx="8710560" cy="541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9671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sz="3200" smtClean="0"/>
              <a:t>Graphs of RL Circuit – switch is just opened</a:t>
            </a:r>
          </a:p>
        </p:txBody>
      </p:sp>
      <p:sp>
        <p:nvSpPr>
          <p:cNvPr id="33811" name="Text Box 3"/>
          <p:cNvSpPr txBox="1">
            <a:spLocks noChangeArrowheads="1"/>
          </p:cNvSpPr>
          <p:nvPr/>
        </p:nvSpPr>
        <p:spPr bwMode="auto">
          <a:xfrm>
            <a:off x="4038600" y="32004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t</a:t>
            </a:r>
          </a:p>
        </p:txBody>
      </p:sp>
      <p:sp>
        <p:nvSpPr>
          <p:cNvPr id="33812" name="Line 4"/>
          <p:cNvSpPr>
            <a:spLocks noChangeShapeType="1"/>
          </p:cNvSpPr>
          <p:nvPr/>
        </p:nvSpPr>
        <p:spPr bwMode="auto">
          <a:xfrm flipV="1">
            <a:off x="1295400" y="990600"/>
            <a:ext cx="1588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3" name="Line 5"/>
          <p:cNvSpPr>
            <a:spLocks noChangeShapeType="1"/>
          </p:cNvSpPr>
          <p:nvPr/>
        </p:nvSpPr>
        <p:spPr bwMode="auto">
          <a:xfrm>
            <a:off x="1295400" y="3276600"/>
            <a:ext cx="3071813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4" name="Text Box 6"/>
          <p:cNvSpPr txBox="1">
            <a:spLocks noChangeArrowheads="1"/>
          </p:cNvSpPr>
          <p:nvPr/>
        </p:nvSpPr>
        <p:spPr bwMode="auto">
          <a:xfrm>
            <a:off x="1027113" y="8382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i</a:t>
            </a:r>
          </a:p>
        </p:txBody>
      </p:sp>
      <p:sp>
        <p:nvSpPr>
          <p:cNvPr id="33815" name="Text Box 7"/>
          <p:cNvSpPr txBox="1">
            <a:spLocks noChangeArrowheads="1"/>
          </p:cNvSpPr>
          <p:nvPr/>
        </p:nvSpPr>
        <p:spPr bwMode="auto">
          <a:xfrm>
            <a:off x="4078288" y="6096000"/>
            <a:ext cx="268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t</a:t>
            </a:r>
          </a:p>
        </p:txBody>
      </p:sp>
      <p:sp>
        <p:nvSpPr>
          <p:cNvPr id="33816" name="Line 8"/>
          <p:cNvSpPr>
            <a:spLocks noChangeShapeType="1"/>
          </p:cNvSpPr>
          <p:nvPr/>
        </p:nvSpPr>
        <p:spPr bwMode="auto">
          <a:xfrm flipV="1">
            <a:off x="1335088" y="3886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7" name="Line 9"/>
          <p:cNvSpPr>
            <a:spLocks noChangeShapeType="1"/>
          </p:cNvSpPr>
          <p:nvPr/>
        </p:nvSpPr>
        <p:spPr bwMode="auto">
          <a:xfrm>
            <a:off x="1335088" y="6172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18" name="Text Box 10"/>
          <p:cNvSpPr txBox="1">
            <a:spLocks noChangeArrowheads="1"/>
          </p:cNvSpPr>
          <p:nvPr/>
        </p:nvSpPr>
        <p:spPr bwMode="auto">
          <a:xfrm>
            <a:off x="838200" y="3733800"/>
            <a:ext cx="53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V</a:t>
            </a:r>
            <a:r>
              <a:rPr lang="en-US" baseline="-25000"/>
              <a:t>R</a:t>
            </a:r>
          </a:p>
        </p:txBody>
      </p:sp>
      <p:sp>
        <p:nvSpPr>
          <p:cNvPr id="33819" name="Text Box 11"/>
          <p:cNvSpPr txBox="1">
            <a:spLocks noChangeArrowheads="1"/>
          </p:cNvSpPr>
          <p:nvPr/>
        </p:nvSpPr>
        <p:spPr bwMode="auto">
          <a:xfrm>
            <a:off x="8382000" y="6096000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/>
              <a:t>t</a:t>
            </a:r>
          </a:p>
        </p:txBody>
      </p:sp>
      <p:sp>
        <p:nvSpPr>
          <p:cNvPr id="33820" name="Line 12"/>
          <p:cNvSpPr>
            <a:spLocks noChangeShapeType="1"/>
          </p:cNvSpPr>
          <p:nvPr/>
        </p:nvSpPr>
        <p:spPr bwMode="auto">
          <a:xfrm flipV="1">
            <a:off x="5638800" y="3886200"/>
            <a:ext cx="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21" name="Line 13"/>
          <p:cNvSpPr>
            <a:spLocks noChangeShapeType="1"/>
          </p:cNvSpPr>
          <p:nvPr/>
        </p:nvSpPr>
        <p:spPr bwMode="auto">
          <a:xfrm>
            <a:off x="5638800" y="6172200"/>
            <a:ext cx="32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822" name="Text Box 14"/>
          <p:cNvSpPr txBox="1">
            <a:spLocks noChangeArrowheads="1"/>
          </p:cNvSpPr>
          <p:nvPr/>
        </p:nvSpPr>
        <p:spPr bwMode="auto">
          <a:xfrm>
            <a:off x="5141913" y="3733800"/>
            <a:ext cx="5325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dirty="0" smtClean="0"/>
              <a:t>V</a:t>
            </a:r>
            <a:r>
              <a:rPr lang="en-US" baseline="-25000" dirty="0"/>
              <a:t>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26840" y="778680"/>
              <a:ext cx="8303760" cy="5416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520" y="767160"/>
                <a:ext cx="8321760" cy="54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4600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Energy stored in a Magnetic Field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en-US" baseline="-25000" dirty="0" smtClean="0"/>
              <a:t>B</a:t>
            </a:r>
            <a:r>
              <a:rPr lang="en-US" dirty="0" smtClean="0"/>
              <a:t> = ½ L I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U</a:t>
            </a:r>
            <a:r>
              <a:rPr lang="en-US" baseline="-25000" dirty="0" smtClean="0"/>
              <a:t>B</a:t>
            </a:r>
            <a:r>
              <a:rPr lang="en-US" dirty="0" smtClean="0"/>
              <a:t> : energy stored in magnetic field</a:t>
            </a:r>
          </a:p>
          <a:p>
            <a:pPr lvl="1"/>
            <a:r>
              <a:rPr lang="en-US" dirty="0" smtClean="0"/>
              <a:t>L: inductance in Henrys</a:t>
            </a:r>
          </a:p>
          <a:p>
            <a:pPr lvl="1"/>
            <a:r>
              <a:rPr lang="en-US" dirty="0" smtClean="0"/>
              <a:t>I: current in amperes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47800"/>
            <a:ext cx="2590800" cy="2590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509760" y="1062720"/>
              <a:ext cx="7917480" cy="5153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520" y="1056600"/>
                <a:ext cx="7935840" cy="51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17033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uiExpand="1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5434</TotalTime>
  <Words>329</Words>
  <Application>Microsoft Office PowerPoint</Application>
  <PresentationFormat>On-screen Show (4:3)</PresentationFormat>
  <Paragraphs>83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Office Theme</vt:lpstr>
      <vt:lpstr>Physics Mock AP – E&amp;M Exam</vt:lpstr>
      <vt:lpstr>RL Circuits</vt:lpstr>
      <vt:lpstr>Definition of an RL Circuit</vt:lpstr>
      <vt:lpstr>Inductive time constant, tRL</vt:lpstr>
      <vt:lpstr>RL Circuit – switch closed</vt:lpstr>
      <vt:lpstr>RL Circuit – switch opened</vt:lpstr>
      <vt:lpstr>Graphs of RL Circuit – switch is just closed</vt:lpstr>
      <vt:lpstr>Graphs of RL Circuit – switch is just opened</vt:lpstr>
      <vt:lpstr>Energy stored in a Magnetic Field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Phyllis J. March</dc:creator>
  <cp:lastModifiedBy>BETSY HONDORF</cp:lastModifiedBy>
  <cp:revision>259</cp:revision>
  <cp:lastPrinted>2013-04-10T14:15:22Z</cp:lastPrinted>
  <dcterms:created xsi:type="dcterms:W3CDTF">2001-03-29T20:15:44Z</dcterms:created>
  <dcterms:modified xsi:type="dcterms:W3CDTF">2016-04-20T13:59:22Z</dcterms:modified>
</cp:coreProperties>
</file>