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4" r:id="rId2"/>
    <p:sldId id="257" r:id="rId3"/>
    <p:sldId id="258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0-26T13:45:08.0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5244 11513 11 0,'-2'-20'25'0,"2"20"-6"16,0 0-3-16,0 0 1 15,0 0-1-15,0-23-2 0,0 23-3 16,0 0-1-16,0 0-3 15,0 0 0 1,0 0-2-16,-31 8-1 16,31-8 0-16,-30 8-1 0,12-1 0 15,-9-7-1-15,2 8 0 16,-10-8 0-16,5 6 0 16,-9-4-1-16,-1 3-1 15,-9 1 1-15,-5 0-1 16,-6 2 1-16,-3 1-1 15,-7-1 1-15,-5 3-1 16,-6-7 1-16,-2 6-1 0,-5-4 1 16,-1 3-1-1,-4-1 1-15,1 1 0 16,-3 3 0-16,1 1 0 16,-1 3 0-16,2 1 0 0,1 0-1 15,-1 2 1-15,-1-3 0 16,3-1-1-16,-1 0 0 15,-1-1 1-15,0-1-1 16,5-3 0-16,1-1 0 16,2 3 1-16,2-6-1 15,6-1 0-15,6-3 0 16,5 2 0-16,4-6 1 16,6 2-1-16,8-2-1 15,8-9-3-15,15 17-7 16,-2-12-25-16,27 6-1 15,-22-12-2-15,22 12 1 16</inkml:trace>
  <inkml:trace contextRef="#ctx0" brushRef="#br0" timeOffset="1720.6062">2372 11810 6 0,'0'0'28'15,"0"0"3"-15,0 0 0 0,0 0-14 16,-2-19-3 0,2 19-3-16,0 0-1 15,0 0-2-15,0 0-2 16,0 0-1-16,0 23 0 16,2-4-1-16,-6 0-1 0,6 14 0 15,-4-1 0-15,4 16-1 16,-4-2 2-16,0 16-2 15,-3 1 0-15,3 12 0 16,-8 0 0-16,2 5-1 16,-5 4 1-16,1 9-1 15,-3-1-1-15,3 2 1 16,-1 0 0-16,1 2-1 16,3-4 1-16,1 7-1 15,0-1 0-15,2 2 0 16,3-4 1-16,-1 2-1 15,2 3 0-15,0 1 1 0,0 3-1 16,-2 1 1-16,2-2 0 16,0 3-1-16,-2-3 1 15,-1 3-1-15,-3-2 0 16,-2 1 1-16,-3-4-1 16,1-1 0-16,-3 3 0 15,-3 3 0-15,-3 5 0 16,-2-1 1-16,2 0-1 15,0 0 0-15,-3 2 0 16,3-3 0-16,0-3 1 16,-4 3-2-16,9-9 1 15,-1 3 0-15,4 1-1 16,-5-3 2-16,3-2-2 0,1 1 1 16,3-3-1-16,1-8 2 15,-3 2 0-15,1-5-1 16,0-7 1-16,3-3-3 15,-1-4 3-15,-1-2-2 16,-3 0 2-16,2-6-2 16,3-7 1-16,-3 1 0 15,1-5-1-15,1-2 1 16,2-3 0-16,-1-8 0 16,3-5 0-16,-2 4 0 15,2-3 0-15,1-4 0 16,-3-1 0-16,2-5 0 15,0 0 0-15,1-2 0 0,1-2 0 16,0-6 0-16,4 2 0 16,0-19 0-16,2 23 0 15,-2-23 0 1,9 18 0-16,-9-18 0 0,0 0 0 16,24 21 1-16,-24-21-2 15,25 9 2-15,-8-1-1 16,2-2 0-16,6 3 0 15,4 3 0-15,8-3 0 16,5 1 0-16,5 1 1 16,7 5-1-16,5-1 0 15,7 4 1-15,0-1-1 16,5 1 1-16,2-2 0 0,2 2-1 16,1-5 0-16,-1-1 0 15,-4 0 0-15,-3-5 0 16,-5 0 0-1,-5-4 0-15,-8-6 0 0,-9 4 0 16,-10-2 0-16,-6-2 1 16,-25 2-1-16,21-8 0 15,-21 8 0-15,-8-19-1 16,8 19-3-16,-29-23-5 16,29 23-30-16,-23-23-3 15,23 23 1-15,-32-12-2 16</inkml:trace>
  <inkml:trace contextRef="#ctx0" brushRef="#br0" timeOffset="10855.8215">11075 6819 8 0,'0'0'24'0,"0"0"0"15,0 0-7-15,0 0-4 16,0 0 0-16,0 0-1 15,-19-16-2-15,19 16-2 16,0 0 0-16,0 0-2 0,-29 4-1 16,29-4 0-16,-23 6-2 15,23-6 0-15,-27 4 0 16,27-4-1-16,-39 11 0 16,16-5 0-16,-10-2 0 15,-7 7 0-15,-12 1-1 16,-10 1 0-16,-11-1 0 15,-14 5 0-15,-10-3 0 16,-11 1 0-16,-11-2 0 16,-3 3 1-16,-7-7-1 15,-6 5 0-15,-10-5-1 16,-1-1 1-16,-7 2-1 0,-3-3 0 16,-2 1 1-16,-4-2-1 15,-4-1 0-15,0 1 1 16,-2-2-1-16,1 0 0 15,1-4 0-15,0 2 0 16,2 0 0-16,-4 0 0 16,0 0 0-16,-1 1 0 15,-1 1 1-15,2 2-1 16,-8 0 0-16,7-1 1 16,-7 5-1-16,3-2 1 15,-3 3-1-15,4-1 0 16,5 1 0-16,3-1 0 15,7 5 1-15,5 1-1 0,4-1 0 16,7 0 0-16,8 1 0 16,11-1 0-16,6 0 0 15,10 1 0 1,4-7 0-16,15-1 0 0,6 0 0 16,16-1 0-16,7 1 1 15,8-2-1-15,9 1 0 16,6-1-1-16,8 4-1 15,2-6 0-15,8 5-1 16,-2-5 1-16,19-4-1 16,-31 4 1-16,31-4 0 15,-23 0 1-15,23 0 1 16,-20 4 0-16,20-4 0 0,-17 0 1 16,17 0-1-16,0 0 0 15,-23 7 2 1,23-7-1-16,0 0 0 0,0 0 1 15,-17 0 0-15,17 0 1 16,0 0-1-16,0 0 0 16,0 0 0-16,0 0 0 15,-6-25 0-15,6 25 0 16,0 0 0-16,-8-23-1 16,8 23 1-16,-8-17 0 15,8 17 0-15,0 0 0 16,0 0-1-16,-13-17 1 15,13 17-1-15,0 0 0 0,0 0 0 16,0 0 0-16,0 0 0 16,0 0 0-16,-2 25-1 15,2-25 1 1,2 36-1-16,-2 1 1 0,-2 11 0 16,-2 19 0-16,-4 17-1 15,3 18 1-15,-5 13 0 16,0 19 1-16,1 14-1 15,1 11-1-15,-2 8 1 16,4 9-1-16,1 7 1 16,1-1-1-16,-2-2 1 15,4-3-1-15,-4-9 1 16,4-8-1-16,0-11 1 0,1-12-1 16,1-17 1-1,0-3 0-15,-2-11-1 16,-4-10 0-16,2-6 0 15,-6-6 1-15,-1-9-2 0,-1-10 2 16,-1-5-1-16,-3-12 0 16,-1-4 1-16,0-4-1 15,-3-5 0-15,3-3 0 16,-2 1 1-16,-1-2-2 16,3-3 1-16,0-1 0 15,3-2 0-15,3 2 0 16,1-2 0-16,4 0 0 0,0-6 0 15,6 2 0 1,-2-2 0-16,2 1 0 16,2-3 0-16,-2-17 0 15,8 23-1-15,-8-23 1 0,17 17 1 16,-17-17-1-16,29 8 0 16,-7-8 0-16,5 0 0 15,5 0 0-15,7 0 0 16,7-2 0-16,8 2 0 15,6 4-1-15,4-4 2 16,3 4 0-16,3-1-1 16,-5 1 0-16,-1 0 0 15,-4 6 0-15,-14-1 0 16,-9 1 0-16,-7 7-2 16,-8-4-1-16,-5 7-4 15,-17-20-30-15,2 21-6 16,-2-21 0-16,0 0-1 0</inkml:trace>
  <inkml:trace contextRef="#ctx0" brushRef="#br0" timeOffset="19283.7921">13278 6725 13 0,'0'0'28'0,"0"0"1"16,0 0-6-16,0 0-3 15,-2-21 0-15,2 21-3 0,0 0-4 16,0 0-2-16,0 0-1 16,0 0-3-16,0 0-1 15,0 0 0-15,11 17-2 16,3 8 0-16,-3-2-1 15,9 8 1-15,1 5-2 16,8 10 0-16,0 0-1 16,4 4 1-16,-1-2-1 15,1 2 0-15,-2-12-1 16,0 2 1-16,-2-11-1 16,-4-2 0-16,-4-6 0 15,-3-7 0-15,-18-14-1 0,25 17-1 16,-25-17-1-16,0 0-2 15,21 8-2-15,-29-30-8 16,8 22-22-16,14-25-2 16,-12 8 1-16,-6 0 0 15</inkml:trace>
  <inkml:trace contextRef="#ctx0" brushRef="#br0" timeOffset="19652.921">13692 6857 53 0,'0'0'35'0,"0"0"1"16,-23 21 1-16,6-17-23 16,11 36-1-16,-25-13-4 15,14 23-1-15,-20-8-3 0,6 12-1 16,-5-6-3-1,7-2-1-15,2 2-5 16,-8-12-27-16,16-3-6 16,1-8-1-16,5-8 0 0</inkml:trace>
  <inkml:trace contextRef="#ctx0" brushRef="#br0" timeOffset="30987.9114">21614 13195 1 0,'2'-25'25'16,"19"11"5"-16,-21 14 0 15,12-38-11-15,9 30 0 0,-21-15-3 16,17 23-2-16,-17 0-4 16,0 0-1-1,0 0-2-15,0 0-2 16,-13 21 1-16,-3 8-2 0,-12-2 1 16,-7 15-2-16,-13-1 1 15,-8 5-2-15,-6 0 2 16,0 3-2-16,-1-2-1 15,3-5 0-15,2-4 1 16,8-5-1-16,9-8-1 16,8-2 0-16,6-8 0 15,8-5-1-15,19-10 1 16,-27 7-1-16,27-7-1 16,0 0-2-16,0 0-5 15,0 0-14-15,-9-19-15 16,9 19-1-16,0 0-1 15,5-19 1-15</inkml:trace>
  <inkml:trace contextRef="#ctx0" brushRef="#br0" timeOffset="31756.1794">20968 13400 22 0,'10'-19'28'16,"-10"19"4"-16,3-29-8 15,-3 29-2-15,2-21-6 16,-2 21-2-16,0 0-4 16,0 0-1-16,0 0-2 15,0 0-1-15,0 0 0 16,0 0-3-16,2 19 3 0,-7 4-4 15,-11 6 3-15,3 7-3 16,-9 5 1-16,3 5-2 16,-4-4 0-16,0-2 1 15,0-1-3-15,3-7 2 16,5-9-2-16,15-23 1 16,-21 23 0-16,21-23 0 15,0 0 1-15,0 0-2 16,0 0 2-16,0 0-1 15,0 0 0-15,0 0 0 16,0 0 0-16,25-9-1 16,-2 3 2-16,4-2-2 15,6 0 1-15,7 1 0 0,1 1 0 16,1 4 0-16,-3 0 0 16,-3 4 1-16,-5 0-1 15,-4 0 0 1,-4 0 0-16,-23-2 0 0,24 4 1 15,-24-4-1-15,0 0 0 16,3-19 1-16,-3 19 0 16,-9-25 0-16,1 3 0 15,-2 3-1-15,-1-9 1 16,-3-1-1-16,-1 0 2 16,-1-2-2-16,-3 1-2 15,-2 1 0-15,2 8-1 16,-4-14-6-16,23 35-31 0,-37-30 0 15,14 18-2-15,0 4 0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0-26T13:50:20.0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1560 11290 31 0,'-9'17'30'15,"9"-17"-7"-15,-18 10-4 16,18-10-3-16,0 0-2 16,0 0-4-16,0 0-2 0,0 17-1 15,0-17-2-15,0 0 0 16,8-25 0-16,-8 25-2 16,23-38 1-16,-4 9-2 15,3-13 0-15,3-10-1 16,4-7 0-16,1-10 0 15,1-6-1-15,2-6 1 16,-4 3-1-16,-2-1 1 16,-4 6-1-16,0 10 1 15,-3 3 0-15,-3 18-1 16,-5 2 1-16,1 15 0 16,-3 4 0-16,-10 21 1 15,13-23 0-15,-13 23 0 0,0 0-1 16,0 0 1-16,0 0 0 15,19 25 0 1,-11 0-1-16,4 15 0 16,-1 2 0-16,7 8 0 0,-1 6 0 15,2 3-1-15,-3-1 0 16,3-7 0-16,-5-5 1 16,1-7-1-16,-3-7 1 15,-3-1-1-15,-3-4 0 16,2-6 0-16,-8-21 1 15,7 31-1-15,-7-31 0 16,0 0 0-16,0 0-1 16,0 0 1-16,-23 0 0 0,23 0 1 15,-32-27-1 1,8 10 1-16,-6-5 0 16,-5-4 0-16,-2 1-1 15,-3 0 1-15,-3 4-2 0,1 0 1 16,1 5-1-16,5 7 1 15,7 3 0-15,4 4 0 16,5 2-1-16,20 0 1 16,0 0 0-16,0 0 0 15,0 0 0-15,41 11 0 16,-5-16-1-16,9-3 1 16,7-5-1-16,0-7 1 15,6-3 0-15,-4 0 0 16,-2-5 0-16,-6-5-1 15,-7 6 2-15,-6 0-1 16,-6 8-1-16,-6 0 1 16,-21 19 0-16,17-21 0 0,-17 21 1 15,-8 19 0-15,-5 0-1 16,-6 16 1-16,-8 7 0 16,-10 12-1-16,-7 5 2 15,-6 8-1-15,-4-2 0 16,-1 1-1-16,-2-5 0 15,3-3-1-15,3-7-1 16,-1-26-15-16,20 10-24 16,3-10 0-16,4-10-1 15,25-15 0-15</inkml:trace>
  <inkml:trace contextRef="#ctx0" brushRef="#br0" timeOffset="6639.3759">1560 12688 10 0,'-19'-2'30'0,"19"2"2"16,0 0-8-16,0 0-5 16,0 0-3-16,0 0-3 15,0 0-3-15,0 0-2 16,0 0-2-16,0 0-2 16,-2-26 1-16,2 1-2 15,10 4 0-15,-3-14-1 16,5 4 0-16,1-7 0 15,1 0-1-15,-1-10 1 16,7 4-2-16,-3 1 1 0,2 1 0 16,1 2 0-16,-1 1 1 15,0 1-2-15,1 7 2 16,-3 5-2-16,-2 3 2 16,-1 3-1-16,-14 20 0 15,21-28 0-15,-21 28 0 16,0 0 0-16,15-18 0 15,-15 18 1-15,0 0-1 16,0 0 0-16,20 27 0 16,-20-27-1-16,13 39 1 15,1-15 1-15,-3 7-3 16,1 2 2-16,-1 1-1 16,1 5 1-16,2-1 0 0,-3-2 0 15,3-1 0-15,-3-4-2 16,1-3 2-16,-3-5-1 15,3-3 0 1,-4-3 0-16,-8-17 0 0,13 23 0 16,-13-23 1-16,0 0-1 15,0 0-1-15,0 0 2 16,8 17-1-16,-8-17 0 16,0 0 0-16,0 0 0 15,-17 4 0-15,17-4 1 16,0 0-1-16,-24 10 0 15,24-10 1-15,-23-6-1 0,23 6 0 16,-29-15 1-16,12 3-1 16,-4-1 0-1,-4-3 0-15,-4 1 0 16,-2 3 0-16,-2-5 0 0,0 2 0 16,-5 3 0-16,1-1 0 15,2 1 1-15,3 1-1 16,3 3 0-16,4 0 0 15,3 3-1-15,5-1 1 16,17 6 0-16,-23-6 0 16,23 6 0-16,0 0 0 15,0 0-1-15,-17 2 2 16,17-2-1-16,0 0 0 0,0 0 0 16,3 21 0-1,-3-21 0-15,0 0 0 16,27 21 0-16,-9-21 0 15,5 2 0-15,6-4 0 0,9-5 0 16,9-5 0-16,-1-9 0 16,10 4-1-16,-2-8 0 15,4-2 2-15,-2 0-2 16,-6 2 1-16,-6 4 0 16,-7 4 0-16,-2 3-1 15,-10-3 1-15,-6 8 0 16,-19 9 0-16,21-10 1 15,-21 10-1-15,0 0 1 16,0 0-1-16,0 0 0 16,-19 0 0-16,0 8 1 15,-8 13-1-15,-6 2 0 16,-8 7 0-16,-7 3 0 0,-6 9 0 16,-2 2 1-16,-2 4-1 15,-2 4 0-15,5-6 0 16,1-2 0-16,5 6 1 15,9-6-1-15,7-5 0 16,8-1-1-16,8-9-1 16,13 7-6-16,4-36-33 15,-2 29 0-15,2-29-2 16,21-13 1-16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0-26T13:51:40.7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1516 15842 23 0,'11'-25'25'0,"-11"25"-1"15,10-21-4-15,-14 2-3 16,4 19-3-16,2-22-4 16,-2 22-1-16,0 0-3 15,0 0 0-15,0 0-2 16,0 0 0-16,12 24 1 16,-12 8-2-16,-8 10 1 15,0 16-1-15,-5 5-1 16,-1 14 0-16,-3 0 0 15,0 3-1-15,-1-5 0 16,3-4 0-16,-1-13-2 16,7-7 2-16,-1-12-1 0,4-11 0 15,2-8 0-15,4-20-1 16,0 0 0-16,0 0-1 16,18-43 0-16,-7-8-1 15,7-7-1-15,-3-24 1 16,10-9 1-16,-5-16-1 15,3 2 1-15,-6-7 1 16,0 13 2-16,-3 6-1 16,-3 9 3-16,1 21-1 15,-6 9 1-15,2 25 1 16,-7 12 1-16,-1 17-2 16,14 31 1-16,-4 15-1 0,-3 13 1 15,11 24-1-15,-5 11-2 16,8 11 1-16,6 5-1 15,2 1 0 1,4-6-1-16,6-7 1 16,1-10-2-16,-1-13 2 0,5-13-2 15,-7-13 0-15,-4-12 1 16,-4-10 0-16,-6-10 0 16,-23-17 0-16,25 10 0 15,-25-10 0-15,0 0 1 16,-8-31-1-16,-4 12 1 15,-5-4-1-15,-10-2 1 16,-4 0-1-16,-5 4 1 0,-9-4-1 16,-9 6 1-16,-2 7 0 15,-5 2-1 1,1 9 1-16,2 1 0 16,2 5 0-16,8-1-1 0,9 0-1 15,12 2-1-15,6-4-2 16,21-2-4-16,-21 2-20 15,21-2-10-15,0 0-3 16,9 23 1-16</inkml:trace>
  <inkml:trace contextRef="#ctx0" brushRef="#br0" timeOffset="1040.3768">1282 16521 9 0,'0'0'30'0,"0"0"3"15,0 0-2-15,18 6-15 16,-24-24-2-16,6 18-4 16,0 0-2-16,21-27-2 15,-11 4-2-15,-10 23-1 16,13-40 1-16,1 17-2 15,-8-6 1-15,5 4-2 16,-9 1 1-16,8 2-1 0,-8 5 0 16,-2 17 1-16,7-23-1 15,-7 23 1-15,0 0-1 16,0 0 2-16,-23 25 0 16,10 4 0-16,-6 9-1 15,-3 4 0-15,-1 1 0 16,-2 10 0-16,-2-1-1 15,6 2 0-15,-2-4 1 16,3-2-1-16,-1-8-1 16,6 0 1-16,-3-5-1 15,7-8 1-15,-1-4-1 16,3-6 0-16,9-17-1 16,0 0 0-16,-18 8 0 0,18-8 1 15,-2-33-1-15,2 6 0 16,8-7 0-16,0-7 0 15,3 1 0-15,5-4 0 16,1 7 1-16,1-1-2 16,-1 5 2-16,-2 7 0 15,-1 1 0-15,-5-2 0 16,-1 2 1-16,-4 6-1 16,2-8 1-16,-2 2-1 15,-2 2 1-15,1 2-1 16,-1 4 0-16,-2 17 1 15,4-18-1-15,-4 18 2 0,0 0-1 16,6 23 0-16,-6 4 0 16,2 10 0-16,2 3-1 15,2 12 1-15,3-2-1 16,5 1-1-16,-5 1 2 16,9-8-2-16,-1-7 1 15,-1-5-1-15,-1-9 0 16,-15-23 0-16,23 19-1 15,-23-19 0-15,0 0-1 16,16-40-2-16,-16 40-4 16,-8-55-20-16,10 30-9 15,-8-6-1-15,-2 10 2 16</inkml:trace>
  <inkml:trace contextRef="#ctx0" brushRef="#br0" timeOffset="1839.6612">1905 16279 7 0,'0'0'31'16,"0"0"1"-16,0 0 0 15,18 19-14-15,-18-19-4 16,0 0-1-16,0 0-2 15,0 0-2-15,15 25-2 16,3 0-2-16,-9-2 0 16,16 14-1-16,-3-3-1 15,5 10-1-15,0 0 0 16,2-1-1-16,-4-3 1 16,0 4 0-16,-4-11-1 15,-4 1 1-15,-5-9-1 16,-1-2 1-16,-11-23-1 15,12 21-1-15,-12-21 0 0,0 0 1 16,2-17-1-16,-8-8 0 16,0-6 0-16,-3-7 0 15,-3-4 0-15,-1 0-1 16,1-8 2-16,-3 6-2 16,3 5 2-16,2 10-2 15,3 8 2-15,7 21-1 16,0 0 1-16,0 0 0 15,4 43-1-15,9-1 0 16,4 6 1-16,5 9-1 16,1 3 0-16,0-1 1 15,0-5-1-15,0-12 1 16,-5-2-1-16,-5-13 1 0,-3-8-1 16,-10-19 0-16,0 0 0 15,0 0 0-15,0 0 1 16,-27-36-2-16,11-1 1 15,-3-7 0-15,-2-5 1 16,-6 1-2-16,-2 2 1 16,-6 7 1-16,0 12-1 15,1 12 0-15,-5 15-1 16,4 13 0-16,6 10-3 16,0-15-10-16,10 21-26 15,19-29-1-15,-2 31 0 16,2-31-1-16</inkml:trace>
  <inkml:trace contextRef="#ctx0" brushRef="#br0" timeOffset="2455.8799">2546 16105 43 0,'0'0'36'16,"0"0"1"-16,0 0 0 16,-31 3-21-16,52 3-5 15,-21-6-4-15,43-15-1 16,-14 3-1-16,13 3-2 15,0-9 1-15,9 3-3 16,-7 0 2-16,-5 1-3 16,-7 9 1-16,-10-5-1 15,-22 10-1-15,17-4-2 16,-17 4-2-16,-19 10-5 16,19-10-30-16,0 0 2 15,-18 13-2-15,18-13 1 16</inkml:trace>
  <inkml:trace contextRef="#ctx0" brushRef="#br0" timeOffset="3080.1035">3126 15920 2 0,'0'0'32'16,"18"-19"3"-16,-18 19-1 15,2-32-11-15,-2 32-4 16,0 0-3-16,0 0-3 16,6-25-2-16,-6 25-3 15,0 0-2-15,19 21 0 16,-19-21-2-16,21 44-1 16,-7-8-1-16,5 12 0 15,-4 4 0-15,6 8-1 0,1 1 0 16,-3 2 0-16,0-5-1 15,-1-12 1-15,-3-6 0 16,-1-11-1-16,1-8-1 16,-15-21 1-16,23 6 0 15,-15-23 1-15,1-12-1 16,-1-10 1-16,-2-5 0 16,2-6-1-16,-1-11 0 15,-1 0 0-15,2-5 0 16,2 3 0-16,1 4 0 15,3 1 0-15,-1 4 1 16,1 6-2-16,3 10 2 16,-2 7-1-16,1 6-2 0,-7 2-1 15,-9 23-1-15,20-15-3 16,-20 15-5-16,2 25-28 16,-2 0-1-16,-6 0 0 15,2 15 1-15</inkml:trace>
  <inkml:trace contextRef="#ctx0" brushRef="#br0" timeOffset="4967.7815">3690 16408 34 0,'0'0'32'0,"19"-12"-5"15,-17-5-3-15,-2 17-4 16,0 0-4-16,27-12-4 16,-27 12-1-16,0 0-3 15,0 0-1-15,0 0-1 16,-10 18-1-16,6 5-1 16,-1 0-1-16,3 9 0 0,0 1-2 15,4 3 1-15,5-11-2 16,7-6 1-16,-14-19-1 15,35 18 0-15,-14-20 1 16,0-10-2-16,-21 12 2 16,31-34-2-16,-23 11 2 15,-6-4-1-15,-4 2-1 16,-4-4-1-16,-2 2-1 16,-3-1-5-16,11 28-23 15,-8-46-9-15,0 28-1 16,-5-1 0-16</inkml:trace>
  <inkml:trace contextRef="#ctx0" brushRef="#br0" timeOffset="8672.1069">6128 7375 26 0,'13'-23'35'0,"-13"23"0"16,0 0 1-16,-2-17-17 16,2 17-4-16,-23 17-5 15,17 4-3-15,-17-7-1 16,14 12-3-16,-3-5 0 15,6 4-2-15,4 0 1 16,8-4-2-16,-6-21 1 16,39 22-1-16,-9-24 1 0,7-10-1 15,2-7 0-15,-5-8 2 16,-1-6-1-16,-6-5 1 16,-9-6 0-16,-13 8 1 15,-10-3 0-15,-13 10 1 16,-9 6-2-16,-4 14 0 15,-5 9 1-15,-1 11-1 16,0 9-1-16,5 1-3 16,7 21-5-16,1-8-33 15,17 3-2-15,5-12-1 16,2-25 0-16</inkml:trace>
  <inkml:trace contextRef="#ctx0" brushRef="#br0" timeOffset="10623.8082">6340 7845 20 0,'17'11'13'0,"-9"7"3"0,-6-1 0 16,2 14 2-16,-10-3-1 16,10 24-3-16,-16-8-3 15,16 25-2-15,-14-7-2 16,12 28-1-16,-7 0 0 15,6 25-1-15,-1 4 1 16,6 25-3-16,-4 4 1 16,8 15 0-16,-4-2-1 15,9 13 0-15,-3-5-1 16,9 8 0-16,-4-1-1 16,6 3 1-16,-3-5-1 15,1 3-1-15,-4-1 1 16,-3-5 1-16,-7-1-1 0,3-1 1 15,-4-6-1-15,2-5 1 16,-3-5-1 0,5 6 1-16,-2-11-1 15,3 0 0-15,-1-1-1 0,0-3 1 16,-3-6-1-16,-1 2 0 16,-2 0 1-16,-4-5-2 15,2 5 3-15,-4-2-2 16,0-4 1-16,0 2-1 15,-2-1 0-15,0-7-1 16,2 1 2-16,4-7-1 16,0-3-2-16,4-6 2 15,2 6 1-15,3-5-1 0,1-9 0 16,0 1 0 0,-1-5 0-16,-3-3 0 15,0-4 0-15,-3 0 0 16,-3-10 0-16,-2 1 0 0,-4-5 0 15,1 3 0-15,-5-5 1 16,2 3-1-16,-2-6 1 16,1-6-2-16,3-4 2 15,0-2-2-15,4-11 1 16,2-2 0-16,6-10-2 16,-3-9 2-16,3-6-3 15,-8-25 0-15,14 31-4 16,-14-31-5-16,11-27-26 15,-15 0-1-15,0-4 0 16,-1-13 0-16</inkml:trace>
  <inkml:trace contextRef="#ctx0" brushRef="#br0" timeOffset="11616.162">7322 11146 44 0,'0'0'34'15,"0"0"1"-15,17-21-12 16,-5 44-7-16,-12-23-5 16,9 40-1-16,-13-13-1 15,16 21-2-15,-10 2-1 16,9 13 0-16,-7 3-3 16,6 8 1-16,-6-1-2 15,3 0 1-15,-3-8-2 16,2 1 1-16,-4-11-1 15,0-7 0-15,0-9 0 16,-2-13 0-16,2-5-1 16,-2-21 0-16,0 0 0 0,0 0 0 15,0 0 0-15,23-40-1 16,-11 6 1-16,3-3 0 16,2-7 0-1,3 0 0-15,1 4 0 0,2-1 0 16,2 11 1-16,-4 5-1 15,0 8 1-15,-3 9 0 16,-1 16 1-16,-1 9-1 16,-3 12 0-16,3 11 1 15,-5 0 0-15,3 12 0 16,-3-2-1-16,5 2-1 16,-1-8 0-16,-1-6-2 15,5-3-3-15,-19-35-9 0,15 25-27 16,-15-25-2-16,0 0 2 15,0 0-3 1</inkml:trace>
  <inkml:trace contextRef="#ctx0" brushRef="#br0" timeOffset="42587.2584">2287 9905 27 0,'0'0'20'16,"0"0"-2"-16,4-21 0 15,-4 21-1-15,0 0-3 16,0 0-1-16,4-17-1 16,-4 17-2-16,0 0-1 0,0 0-1 15,0 0-1-15,0 0-1 16,0 0-1-16,-25 30-1 16,25-30 0-1,-29 39-1-15,14-18-1 0,5 10 0 16,0-10-1-16,7 2 0 15,6-6 0-15,-3-17-1 16,25 19 1-16,-1-17 0 16,1-10-1-16,0-5 1 15,0-6 0-15,0-4-1 16,-4-14 2-16,-4 5-2 16,-7-1 1-16,-4 6 0 15,-8 2 1-15,-6 6-1 0,8 19 1 16,-31-9-1-16,8 24 0 15,4 6 1 1,0 2-1-16,5 0 0 16,5 2-1-16,7 2 0 0,5-10 1 15,-3-17-1-15,22 15-1 16,-22-15 2-16,29-13-1 16,-29 13-1-16,23-38 2 15,-16 9-1-15,-3 0 1 16,-2 0-1-16,0 4 0 15,-4 0 0-15,0 6 0 16,2 19 1-16,-5-21-1 16,5 21 0-16,0 0 0 0,0 0 1 15,0 0-1 1,-12 29 1-16,12-29-1 16,-10 31 1-16,5-10 1 15,-3 7 0-15,-2 5-1 0,1 7 1 16,-1 6-1-16,2 10 1 15,-1 9 0-15,3 8-1 16,0 2 0-16,2 9 0 16,4-3 0-16,2-1 0 15,-2-3 1-15,4-10-2 16,-2 0 1-16,2-11-1 16,-2-10 1-16,0-8 0 15,-1-9-1-15,1-4 0 16,-2-25 0-16,0 27 0 15,0-27 0-15,0 0 0 16,0 0-1-16,0 0 0 0,0 0 1 16,0 0-2-16,0 0 0 15,0 0-2-15,-5-17-1 16,5 17-3-16,0 0-9 16,-12-17-27-16,12 17 2 15,0 0-1-15,0 0 1 16</inkml:trace>
  <inkml:trace contextRef="#ctx0" brushRef="#br0" timeOffset="43179.4701">2139 10954 33 0,'0'-19'37'15,"0"19"0"-15,0 0 2 16,-12-25-18-16,12 25-6 0,0 0-3 16,0 0-3-16,0 0-2 15,25 12-2-15,-25-12 0 16,18 21-2-16,-18-21 1 16,17 32-1-16,-9-9-1 15,0 8 0-15,-3-2-1 16,1 5 1-16,-2-3-1 15,0 0 0-15,2-1 0 16,-1-6-1-16,1-7 1 16,-6-17-1-16,10 19 1 15,-10-19-1-15,0 0 0 16,0 0 0-16,17 0 1 16,-17 0-1-16,14-25 0 0,-3 4-1 15,3-4 1-15,-1-8 0 16,3-1 0-1,-1-3 0-15,2 1-1 16,-5 3 0-16,2 6-1 0,-7 6 1 16,-7 21-4-16,12-30-4 15,7 28-32-15,-19 2-2 16,0 0 0-16,0 0 0 16</inkml:trace>
  <inkml:trace contextRef="#ctx0" brushRef="#br0" timeOffset="44119.8039">2309 11691 51 0,'0'0'37'0,"0"0"1"16,2-19-13-16,-2 19-6 16,0 0-4-16,17 9-5 15,-17-9-3-15,0 0 0 16,0 0-2-16,0 0-1 15,0 0-1-15,0 0-1 16,0 0 0-16,0 0-1 16,0 0 0-16,21-5 0 15,-21 5-1-15,8-20 0 16,-8 20 2-16,8-25-2 0,-8 25 2 16,0-19-1-16,0 19 0 15,-18 0 0-15,18 0 0 16,-33 29 0-16,10 0-1 15,-4 7 1-15,0 6-1 16,4-1 0-16,2 3 1 16,7-6-1-16,7-1 0 15,5-9 0-15,8-6 0 16,-6-22 0-16,32 9 0 16,-12-13 0-16,5-7 0 15,0-3-1-15,0-9 1 16,-2 2 0-16,-2-4 0 15,-5 6 0-15,-3 0 0 0,-13 19 0 16,17-17 0-16,-17 17 1 16,0 0-2-16,12 32 2 15,-8-1 0-15,4 2-1 16,1 7 0-16,3 6 1 16,3 0-1-16,5 4-1 15,-7-2 2-15,4 2-1 16,-7-8 1-16,-4 2-1 15,-8-4 2-15,-6 0-1 16,-9-7 1-16,-8-6 0 16,-4-4-1-16,-6-2 0 15,-3-6 0-15,1-5-1 16,-6-2 1-16,5-4-2 0,1-3 0 16,1-6-1-16,7 7-3 15,0-14-2-15,29 12-16 16,-31 0-20-16,31 0-3 15,-21-21 2-15,21 21-1 16</inkml:trace>
  <inkml:trace contextRef="#ctx0" brushRef="#br0" timeOffset="47139.8889">2123 11472 29 0,'0'0'21'16,"0"0"0"-16,0 0-4 15,0 0-1-15,0 0-4 16,0 0-2-16,0 0-1 16,0 0-2-16,0 0-1 0,0 0-1 15,0 0 0 1,20 10-2-16,-20-10 0 15,31-4-1-15,-8-2 0 16,8 4-1-16,3-2 0 0,3 1-1 16,0-1 0-16,-3-2 0 15,-1 0 0-15,-6 4 0 16,-4 0 0-16,-5 2 1 16,-18 0 0-16,21-7 1 15,-21 7-1-15,0 0 1 16,4-19-1-16,-4 19-1 15,0 0-3-15,-18-27-25 16,11 9-7-16,7 18-1 16,-18-32 0-16</inkml:trace>
  <inkml:trace contextRef="#ctx0" brushRef="#br0" timeOffset="54811.6391">13687 7647 34 0,'0'0'31'0,"2"-17"1"16,-2 17-10-16,0 0-4 15,2-31-5-15,-2 31-2 16,0 0-2-16,0 0-2 16,0 0-1-16,0 0 0 15,0 0-1-15,0 0-1 16,0 0 0-16,0 0 0 15,0 0-1-15,0 0 0 16,0 0-1-16,1 31 1 16,11-14-2-16,7 16 2 15,6 2-2-15,10 11 1 16,4 0 0-16,5 5 0 0,2 1 0 16,1 0-1-16,-7-2 0 15,-1-6 0-15,-10-4-1 16,-4-11 1-16,-8-4-1 15,-5-8-1-15,-12-17 0 16,13 19 0-16,-13-19-1 16,0 0-2-16,0 0-5 15,-9-34-10-15,10 13-21 16,-4-8 0-16,1-6-1 16,-2-3 1-16</inkml:trace>
  <inkml:trace contextRef="#ctx0" brushRef="#br0" timeOffset="55083.7312">14263 7586 66 0,'-9'23'37'0,"-12"8"1"15,-8 5 0-15,0 18-26 16,-23-12-3-16,11 21-1 15,-13-13-3-15,8 6-1 16,-2-4-2-16,5-4-1 16,6-8 0-16,9-6-2 15,8-3-1-15,5-10-3 16,19 2-4-16,-4-23-15 0,0 0-15 16,13-17-1-16,8 2 1 15,3-8 0-15</inkml:trace>
  <inkml:trace contextRef="#ctx0" brushRef="#br0" timeOffset="55715.9609">14674 7722 18 0,'0'0'33'16,"0"0"0"-16,-11 19 0 15,11-19-12-15,0 0-5 16,0 0-4-16,17-5-2 0,6 7-4 15,-4-14-1 1,16 8-1-16,-2-5-1 16,9 3-1-16,-3-4 0 15,1 3-2-15,-1-1 0 0,-4 2-2 16,-1 8-2-16,-16-13-6 16,17 16-19-16,-35-5-7 15,21 0-1-15,-21 0 1 16</inkml:trace>
  <inkml:trace contextRef="#ctx0" brushRef="#br0" timeOffset="55932.0355">14732 7893 41 0,'0'0'35'16,"0"0"1"-16,0 0-1 0,27 0-16 15,6 4-10-15,-16-14 0 16,16 12-4-16,-8-2-4 16,2-6-5-16,8 20-15 15,-10-12-16-15,-25-2-2 16,31-6 1-16,-31 6 0 16</inkml:trace>
  <inkml:trace contextRef="#ctx0" brushRef="#br0" timeOffset="57267.521">15548 7642 7 0,'0'0'31'15,"0"0"0"-15,0 0 2 16,0 0-11-16,0 0-3 16,0 0-4-16,-2-25-3 15,2 25-3-15,0 0-1 16,29 4-2-16,-29-4 0 15,29 13-2-15,-12-2 1 16,14 14-1-16,-4-3-1 16,12 10 0-16,-6-3-1 15,1 7-1-15,-1-3 0 16,0 0 0-16,-6-7-1 16,-6-1 0-16,-4-5-1 15,-17-20 1-15,22 19-1 0,-22-19-2 16,0 0-2-16,0 0-5 15,21-2-14-15,-19-15-14 16,-2-5-1-16,-2-6-1 16,0-3 2-16</inkml:trace>
  <inkml:trace contextRef="#ctx0" brushRef="#br0" timeOffset="57507.6016">16042 7496 57 0,'0'0'37'0,"-27"15"0"16,0 12 2-16,9 19-25 0,-30-17-1 15,15 25-4-15,-17-8-3 16,12 9-1-16,-3-3-3 16,6-2 0-1,5-4-2-15,1-10-1 0,9-1-3 16,1-14-3-16,21 10-13 15,-2-31-19-15,0 0-1 16,0 0 1-16,0 0 0 16</inkml:trace>
  <inkml:trace contextRef="#ctx0" brushRef="#br0" timeOffset="57875.7327">16138 8050 65 0,'4'23'37'0,"-8"4"3"16,-4 0-1-16,20 11-26 16,-27-19-2-16,15 18-4 15,-8-12-3-15,12 6-1 16,0-12-2-16,-4-19 0 15,29 23 0-15,-8-23-2 16,2-4 2-16,2-8-1 0,0-5 1 16,-4 0-1-16,-3-4 1 15,-7 0-1-15,-5-2 1 16,-4 3-1 0,-8 1 0-16,6 19 0 0,-27-23-1 15,10 12-1-15,17 11-4 16,-37-16-13-16,20 18-20 15,-1-2-1-15,18 0 1 16,-25 4-1-16</inkml:trace>
  <inkml:trace contextRef="#ctx0" brushRef="#br0" timeOffset="58696.0304">16726 7738 19 0,'0'0'32'0,"0"0"0"16,0 0 2-16,18 19-13 0,-18-19-4 15,31-8-5-15,-14-7-3 16,24 15-2-16,-9-16-2 15,13 13-1 1,-5-9-2-16,3 2-1 0,-9 3 0 16,-1-5-3-16,-4 8-2 15,-29 4-4-15,41-7-13 16,-41 7-14-16,17-21-2 16,-17 21 2-16,-4-20-1 15</inkml:trace>
  <inkml:trace contextRef="#ctx0" brushRef="#br0" timeOffset="59012.1397">16877 7484 64 0,'0'0'38'0,"0"0"0"16,0 0-1-16,23 33-24 16,-23-33-2-16,0 31-2 15,-10-14-2-15,12 16-2 16,-7-3-2-16,1 7 0 0,2-1-1 16,0-1-1-1,0-3-1-15,0-7-2 16,6-2 0-16,-4-23-4 15,11 37-4-15,-11-37-29 0,0 0 0 16,0 0-2-16,0 0 2 16</inkml:trace>
  <inkml:trace contextRef="#ctx0" brushRef="#br0" timeOffset="59987.488">17483 7645 34 0,'-2'-17'33'16,"2"17"0"-16,0 0-6 15,-2-19-5-15,2 19-4 16,0 0-5-16,0 0-3 16,0 0-2-16,0 0-1 15,0 0-2-15,25 17 0 16,-25-17-1-16,17 41-1 0,-7-13 0 15,3 9 0-15,-3-1-1 16,5 6 0-16,-3 1-1 16,0-3 0-1,-1-4 0-15,3-5-1 16,-3-6 0-16,1-6 1 0,-12-19 0 16,17 23 0-16,-17-23-1 15,0 0 1-15,21-11-1 16,-21 11 1-16,18-35-1 15,-7 6 0-15,1-5 1 16,3-8-1-16,3-2 0 16,1-4 1-16,2 2-1 15,-2-4-1-15,1 0 1 0,-3 4-1 16,2 4 0 0,-5-1-1-16,1 17-2 15,-11-9-3-15,13 27-7 16,-17 8-25-16,-3-23-3 0,3 23 1 15,0 0 0-15</inkml:trace>
  <inkml:trace contextRef="#ctx0" brushRef="#br0" timeOffset="61432.0053">18001 7964 37 0,'0'0'22'0,"0"0"-1"0,27-14 0 15,-27 14-3-15,0 0-2 16,6-17-2-16,-6 17-2 16,0 0-2-16,0 0-1 15,0 0-2-15,0 31-1 16,0-31-1-16,-23 40-1 15,6-19-1-15,7 8-1 16,-2-2-1-16,5 0 0 16,1-4 0-16,8 0 0 0,-2-23-1 15,15 29 1 1,-15-29 0-16,22 7 0 16,-22-7 0-16,19-4 0 15,-19 4 1-15,19-17-2 0,-19 17 1 16,21-27 0-16,-21 27-1 15,20-30 0-15,-11 10 0 16,-3-1-3-16,-6 21-1 16,10-40-2-16,-10 40-6 15,2-23-26-15,0 4-1 16,-4 0 0-16,0-2 0 16</inkml:trace>
  <inkml:trace contextRef="#ctx0" brushRef="#br0" timeOffset="62179.2725">18557 7373 38 0,'17'2'29'15,"-17"-2"-3"-15,0 0-4 16,20-6-3-16,-20 6-4 0,0 0-3 16,0 0-2-16,0 0-2 15,0 0-2-15,21 2-1 16,-21-2 0-16,-2 29-1 16,-6-8 0-1,8 12 0-15,-10-1 0 0,3 10-2 16,-3 3 1-16,0-1-1 15,1 2-1-15,-1-2 1 16,2-6-1-16,3 1 0 16,3-5-1-16,0-1 1 15,2-6-1-15,6-4 0 16,-4-4 0-16,-2-19 0 16,19 27-1-16,-19-27 1 0,31 13 0 15,-12-15 0-15,2 0-1 16,0-5 0-16,6-3 0 15,-3-2-1 1,1 3 0-16,-4-6-2 0,2 7-2 16,-13-15-3-16,17 25-10 15,-27-2-19-15,19-31 0 16,-19 31-1-16,6-34 2 16</inkml:trace>
  <inkml:trace contextRef="#ctx0" brushRef="#br0" timeOffset="62467.3761">18389 7599 45 0,'8'18'34'0,"-8"-18"1"16,25 2 0-16,2 5-23 15,-8-14-3-15,18 9-2 16,-10-10-3-16,6 4-4 16,-1 6-5-16,-12-6-23 15,5-2-7-15,2 3 0 16,-27 3-1-16</inkml:trace>
  <inkml:trace contextRef="#ctx0" brushRef="#br0" timeOffset="62931.5424">19203 7657 22 0,'0'0'32'16,"0"0"1"-16,0 0 1 15,17 2-17-15,18 7-4 16,-17-18-2-16,22 15-2 15,-9-16-4-15,13 10-1 0,-9-6-2 16,4 1-1-16,-9 1-1 16,-3-2-3-16,2 10-6 15,-29-4-17-15,20-19-9 16,-20 19 0 0,0 0-1-16</inkml:trace>
  <inkml:trace contextRef="#ctx0" brushRef="#br0" timeOffset="63179.6312">19433 7463 55 0,'-22'-9'38'16,"22"9"0"-16,0 0 1 0,-3 30-24 16,3-30-3-16,7 33-4 15,-3-14-2-15,12 8-2 16,-5 0-1-16,8 2-2 15,-1-3-1-15,1-4 0 16,-2-3-2-16,-17-19-1 16,35 23-6-16,-35-23-13 15,8-17-18-15,-8 17 0 16,15-31 0-16,-7 10 1 16</inkml:trace>
  <inkml:trace contextRef="#ctx0" brushRef="#br0" timeOffset="63675.8094">20007 7195 51 0,'0'0'36'0,"0"0"3"16,0 0-3-16,27 0-16 16,-27 0-7-16,0 0-4 15,-13 25-2-15,17 0-2 16,-8-2 0-16,6 11-3 16,-2-3 1-16,2 1-2 15,0 3 1-15,0-10-2 16,1 0 0-16,1-2-1 15,2-4 1-15,-6-19-2 0,10 31-1 16,-10-31-2 0,13 17-5-16,-13-17-14 15,0 0-17-15,10-29 1 16,1 10 0-16,5-8 0 0</inkml:trace>
  <inkml:trace contextRef="#ctx0" brushRef="#br0" timeOffset="63931.9036">20360 7250 64 0,'0'20'40'0,"-3"4"-1"15,-3 13 1-15,-19-14-25 16,17 34-4-16,-21-7-3 16,12 17-2-16,-10-9-2 15,7 5-1-15,-5-3-1 16,4-3 0-16,2-5-1 15,3-4 0-15,3-8-1 0,1-5-1 16,5-4-1-16,-3-14-2 16,8 4-2-16,2-21-7 15,0 0-28-15,0-17-1 16,0 17 0-16,8-35 0 16</inkml:trace>
  <inkml:trace contextRef="#ctx0" brushRef="#br0" timeOffset="64395.0672">20279 7716 51 0,'0'0'36'0,"37"-23"2"16,-12 14-1-16,-4-14-23 15,26 23-3-15,-18-14-3 16,17 18 0-16,-15-8-3 15,7 12 0-15,-13-2-2 16,-2 7 0-16,-23-13-1 16,22 41 0-16,-28-15 0 15,-8 7-1-15,-7 0 0 16,-6 5 0-16,-6 4-1 16,1-2 0-16,-3-1 0 15,2-7 0-15,4-3 1 16,4-6-2-16,8-2 2 0,17-21 0 15,-25 25-1-15,25-25 1 16,0 0 0-16,-10 19-1 16,10-19 1-16,0 0 0 15,0 0-1-15,29 6 1 16,-12-8-1-16,6 0 0 16,4 2 0-16,4 0 0 15,0-2 0-15,0 1-1 16,2-1-1-16,-6-2-1 15,4 6-3-15,-20-20-10 16,14 15-25-16,-25 3-1 16,31-22 1-16,-31 22-1 15</inkml:trace>
  <inkml:trace contextRef="#ctx0" brushRef="#br0" timeOffset="65195.3559">21157 7684 26 0,'8'-23'36'0,"-8"23"2"15,2-19 1-15,-2 19-17 16,0 0-5-16,0 0-4 16,-25-20-3-16,25 20-2 15,-43 14-2-15,16 9-2 16,-8 0 0-16,-1 13-1 0,-5 1 0 15,7 7-1-15,-1 2-1 16,10 8 0-16,9-8-1 16,10-8 1-16,8-5-1 15,10-6 0-15,7-12 0 16,8-6 0-16,4-10-1 16,2-13 1-16,2-5 0 15,-3-8-1-15,-3-4 1 16,2-5 0-16,-6 0 0 15,-5-1-1-15,-5 3 2 16,-1 5-1-16,-5 2 1 16,-3 8-1-16,-6 19 1 0,0 0 0 15,0 0-1-15,0 0 1 16,-10 21 0-16,8 4 0 16,0 4-1-16,2 7 1 15,2 2-1-15,4-5 1 16,4 3-1-16,5-7 1 15,3-8-2-15,5-3 0 16,0-5 0-16,2-9-1 16,2-4-1-16,-4-10-2 15,8 4-4-15,-19-26-11 16,7 9-22-16,-2-8 0 16,4-5 0-16,-3-12 0 15</inkml:trace>
  <inkml:trace contextRef="#ctx0" brushRef="#br0" timeOffset="65531.4779">21678 7387 67 0,'25'-23'40'0,"-25"23"1"16,21-10 0-16,-21 10-28 15,0 0-4-15,10 25-1 16,-3 6-2-16,-9-1-1 15,6 14-2-15,-2 2-1 16,0 10 0-16,-2-4 0 16,4 3-1-16,2-1 0 0,5-2 1 15,3-6-2-15,1-2 1 16,5-4-1 0,3-9-1-16,0-4 1 15,0-8 0-15,2-5-1 0,-4-5-1 16,4-3 0-16,-5-10 0 15,1-4-2-15,-8-15-3 16,11 14-5-16,-23-26-29 16,15 3-1-16,-8-11-1 15,-1 5 1-15</inkml:trace>
  <inkml:trace contextRef="#ctx0" brushRef="#br0" timeOffset="65788.5657">21614 7667 85 0,'0'0'40'16,"29"0"1"-16,4-14-11 16,15 16-19-16,-9-15-3 15,17 5-2-15,-8-5-2 16,2 3-2-16,-6 0-1 15,-7 3-1-15,-4 3-2 16,-12-6-2-16,4 14-4 16,-25-4-32-16,0 0-2 0,15-21 0 15,-15 21 0 1</inkml:trace>
  <inkml:trace contextRef="#ctx0" brushRef="#br0" timeOffset="66575.8493">22226 7120 42 0,'0'0'34'0,"25"-10"2"15,-8 5 0-15,16 5-22 16,-26-18-2-16,28 20-2 16,-35-2-1-16,52-9-2 15,-31 3-1-15,10 14 0 16,-8-10-2-16,3 11 0 16,-9-3-1-16,-17-6-1 15,21 29 0-15,-21-29-1 16,-8 30 0-16,-5-8 0 15,-1-5 0-15,-5 6 0 16,2-6 0-16,-1 0 0 0,18-17 0 16,-23 23 0-16,23-23-1 15,0 0 1-15,0 0 0 16,0 0 0-16,0 0 1 16,0 0-1-16,0 0 0 15,21 14 0-15,-1-14 0 16,3 2 0-16,6 2-1 15,4-4 1-15,1-4-1 16,5 0 1-16,-2 0-1 16,-5 0-1-16,-1-2 0 15,-6-1-1-15,-3 1-2 16,-22 6-9-16,21-15-30 16,-21 15-1-16,0 0 1 0,-27-25-2 15</inkml:trace>
  <inkml:trace contextRef="#ctx0" brushRef="#br0" timeOffset="77951.9229">7368 7191 32 0,'0'0'19'16,"0"0"2"-16,0 0-3 15,0 0 0-15,-8-27-3 16,8 27-3-16,0 0-1 16,0 0-2-16,-11-27-2 15,11 27 1-15,0 0-2 0,0 0 0 16,0 0-1-16,0 0-1 15,0 0 0-15,0 0-1 16,0 0 0 0,0 0 0-16,0 0 0 0,-2 19-1 15,0 1 0-15,4 8 0 16,-2 3 0-16,4 7-2 16,-3 5 2-16,5-3-2 15,-2 2 1-15,2-6-1 16,2-3 1-16,-1-4-2 15,-1-6 2-15,2-4-1 16,-8-19 0-16,13 27 1 16,-13-27 0-16,18 6-1 0,-18-6 1 15,0 0 0 1,27-21-1-16,-14 3 1 16,-1-1 0-16,1-4 0 15,3-4-1-15,-7 0 1 0,7-3-1 16,-5 1 1-16,-3-6-1 15,2 3 1-15,-1 1-1 16,-1-1 0-16,2 3-1 16,-3-2-1-16,5 4-1 15,-6-4-1-15,-6 31-4 16,9-42-6-16,9 27-26 16,-18 15-1-16,-2-19 1 0,2 19 0 15</inkml:trace>
  <inkml:trace contextRef="#ctx0" brushRef="#br0" timeOffset="79019.3109">7740 7494 20 0,'0'0'30'0,"0"0"4"16,21-8-9-16,-21 8-2 16,0 0-5-16,0 0-5 0,0 0-3 15,-21 21-3-15,21 0-1 16,0-21-1-16,-11 39-2 15,5-16-1-15,6 0 0 16,2-2-1-16,7-2 1 16,-9-19-1-16,27 15 0 15,-27-15 1-15,37-9 0 16,-16-3-1-16,-1-1 0 16,-3-6 1-16,-2 0-1 15,-3-1 0-15,-4 3 0 16,-5 0-1-16,-3 17-1 15,-5-21-3-15,-13 2-10 16,-1 19-26-16,-2 0 1 0,-4 2-2 16,0 1 2-16</inkml:trace>
  <inkml:trace contextRef="#ctx0" brushRef="#br0" timeOffset="84179.1566">17108 8313 1 0,'-11'21'16'0,"11"-21"10"16,0 0-1-16,0 0-12 15,0 0 0-15,0 0 0 16,21-17-1-16,0 11-2 15,-5-11-1-15,15 5-2 16,-1-11 0-16,19-2-1 16,3-13 0-16,23-4-2 15,8-18 1-15,27-3-1 16,9-14 2-16,22-1-1 0,0-11-1 16,13 11 0-16,-9-3-1 15,-2 12 1-15,-20 8-2 16,-13 13 0-16,-21 8-2 15,-16 11 1-15,-15 8-2 16,-18 0 1-16,-7 11-2 16,-15-5-2-16,3 18-4 15,-21-3-22-15,-18 0-6 16,1 6-2-16,-8 0 2 16</inkml:trace>
  <inkml:trace contextRef="#ctx0" brushRef="#br0" timeOffset="99543.6641">11999 10055 62 0,'0'0'37'0,"-4"-21"1"16,4 21 1-16,0 0-27 15,6 46-1-15,-8-4-2 16,17 35-3-16,-5 7-1 16,9 21-2-16,3 3-1 15,3 9-1-15,0-6 1 0,-2-7-3 16,-2-12-1-1,-6-29-1-15,1-7 0 16,-12-33-4-16,3-2-2 16,-22-42-12-16,7-4-18 0,-9-23 0 15,-2-15 0-15,-10-16 2 16</inkml:trace>
  <inkml:trace contextRef="#ctx0" brushRef="#br0" timeOffset="101579.3862">11717 9980 53 0,'-13'-63'33'16,"24"15"2"-16,18 4-1 16,10 3-25-16,34 24-1 15,-7 4 1-15,19 28-2 16,-16-2-1-16,4 28-1 16,-21 1-1-16,-9 25 0 15,-22-4 1-15,-15 16-1 0,-22-10-1 16,-9-2 1-16,-11-11-2 15,-3-8 0-15,1-12-2 16,3-19 0-16,8-15 0 16,8-17-1-16,17-14-1 15,7-11 0-15,17-2 1 16,7-14-2-16,7 0 2 16,5 3-1-16,5 5 1 15,4 6 0-15,-2 9 2 16,3 12-1-16,-3 9 1 15,-2 16 1-15,-2 10 0 16,-1 12 1-16,-6 5-2 16,-7 13 2-16,-6-2-1 0,-3 6 0 15,-10-3-1-15,-5-3 0 16,-6-10 0-16,-2-1-1 16,-4-10 1-16,6-21 0 15,0 0-1-15,0 0-1 16,-11-38 0-16,17 1 0 15,7-5-1-15,3-12 1 16,7 1-1-16,4 1 0 16,2-4 1-16,5 8 1 15,-3 10 1-15,-4 17-1 16,-4 11 1-16,-3 18 1 16,-9 15-1-16,-5 15 1 15,-10 18-1-15,-2 15 1 0,1 4-1 16,7 5-1-16,-1-9 1 15,17-7-1-15,7-13 1 16,13-12-1 0,7-18-1-16,3-25 1 0,2-11 0 15,-4-22 0-15,-5-13 0 16,-14-5 0-16,-6-9 0 16,-13 1 1-16,-6-2-1 15,-12 7 0-15,-5-1 1 16,-5 5-1-16,-1 10-1 15,2 6 0-15,2 3-1 16,3 4 0-16,6 5-1 0,8-5 0 16,8 10-2-16,2-6 1 15,9 2 0 1,-2-6 1-16,5 8 0 16,-3-5 2-16,-2 5 0 15,-17 23 2-15,23-29 2 0,-23 29 0 16,18 11 1-16,-11 16 0 15,-5 6 1-15,8 20-1 16,-6 7 1-16,7 9-2 16,-1 2 0-16,4 4-2 15,1-4 1-15,2-2-1 16,1-14 0-16,-1-12 0 16,2-17-1-16,1-12-1 0,-1-14 1 15,2-21 0 1,0-10-1-16,6-15 0 15,0-13-1-15,2-5 1 16,0 1 0-16,4 2 1 0,0 9-1 16,2 8 1-16,-1 11 0 15,-1 12 0-15,0 19 1 16,2 19 0-16,-8 10 0 16,-6 15 0-16,-8 8 1 15,-7 12-1-15,-10-1 0 16,-11 4 1-16,-8 0-1 15,-14-11-1-15,-7-6 0 16,-5-8 0-16,5-9-1 16,-2-19-2-16,11-5-1 15,0-18-3-15,35 11-5 16,-32-60-10-16,43 18-20 16,10-19 1-16,10-8 0 0,8-10 1 15,17 12 22-15,-16-12 10 16,12 8 9-16,6 23 15 15,-10 0 22-15,-3 18 1 16,-9 16 1-16,3 22 2 16,-39-8-21-16,52 52-6 15,-46-6-5-15,7 15-3 16,-13 4-2-16,6 6-2 16,-4 2 0-16,8-6-1 15,3-11-1-15,12-14 0 16,14-17-1-16,9-17-1 15,6-12 0-15,2-17 0 16,2-16 0-16,-6-9-1 0,-4-11 0 16,-15-3 0-16,-6 3 1 15,-12 5 1-15,-7 8 0 16,-10 13 1-16,-11 12 0 16,-7 25 0-16,-3 19 2 15,-4 13-1-15,-4 8-1 16,6 12 0-16,4-1 0 15,11 5 0-15,10-7-2 16,12-11 0-16,15-11-1 16,8-18-1-16,11-9-1 15,0-19 0-15,10-8-2 16,-7-20 0-16,5-1 1 16,-10-12 0-16,-2-1 2 0,-7 5 1 15,-8 6 4-15,-4 7 0 16,-5 5 1-16,-18 32 2 15,21-8 0 1,-21 8 0-16,6 36-1 0,-5-3 0 16,-4-2-1-16,3 7 0 15,-2-5-2-15,2-6 0 16,0-6-1-16,0-21 0 16,13 19-1-16,-13-19 1 15,31-14-1-15,-10-7-1 16,4-7 2-16,2-9-2 15,6-3 1-15,-2 0 1 16,2 3-1-16,-2 4 1 0,-2 9 0 16,0 10 2-1,-4 24-1-15,-4 7 0 16,-6 8 0-16,-1 13 1 16,-8 3 0-16,-1 7-1 0,-3-4 0 15,-2-4-1-15,2-13 0 16,2-8 0-16,-4-19 0 15,17 11-1-15,-17-11 0 16,31-26 0-16,-11 1 0 16,5-8 0-16,-2-5 0 15,4-5 0-15,-2 3 0 16,2 6 1-16,-2 3 0 0,-4 8 1 16,-2 10-1-16,1 20 2 15,-7 14 1-15,1 14-1 16,-3 7-1-1,1 6-1-15,5 4 0 0,3 1 0 16,1-5 0-16,2-11 0 16,4-6 0-16,2-10-1 15,0-12-1-15,-2-11-4 16,4 0-4-16,-14-22-33 16,10 2 0-16,-6-14 0 15,0 1 0-15</inkml:trace>
  <inkml:trace contextRef="#ctx0" brushRef="#br0" timeOffset="101971.5271">16352 9592 98 0,'0'0'43'0,"-31"22"-1"15,8-9 1-15,-33-5-34 16,33 7-2-16,-6-2-4 16,8-1-1-16,21-12-1 15,-10 17-2-15,28-9 1 16,9 0 0-16,13-1 0 16,8 3-1-16,3 1 1 15,3 8 0-15,-6 4 0 16,-6 2 0-16,-13 4 2 15,-9 6-1-15,-19-3 1 0,-8 3 0 16,-14-6-1-16,-8-4 0 16,-6-8-1-16,-2-4 0 15,1-1 0-15,1-14 0 16,8-4 0-16,2-11-5 16,25 17-4-16,-29-35-33 15,35 1-2-15,1-12 0 16,13-6 0-16</inkml:trace>
  <inkml:trace contextRef="#ctx0" brushRef="#br0" timeOffset="102127.589">16916 9435 102 0,'19'10'39'15,"-2"3"1"-15,-17-13-4 16,19 10-39-16,3 7-33 15,-22-17-3-15,2 31 0 16,-2-31-2-16</inkml:trace>
  <inkml:trace contextRef="#ctx0" brushRef="#br0" timeOffset="102271.6344">16944 9825 103 0,'4'23'40'16,"4"-2"1"-16,-8-21 0 15,15 25-37-15,-15-25-12 0,24 7-30 16,-24-7-2-16,0 0-2 16,0 0 0-16</inkml:trace>
  <inkml:trace contextRef="#ctx0" brushRef="#br0" timeOffset="103323.0134">15073 11242 62 0,'8'-19'37'0,"-6"-2"2"15,-2 21-5-15,-25-39-18 16,25 39-5-16,-52-13-1 15,13 24-3-15,-22 3-1 16,1 20-1-16,-10 7-2 16,5 14-1-16,1 7-1 15,16 3 1-15,15-2-3 0,22-1 2 16,18-13-2-16,20-12 0 16,16-12 0-16,13-17 1 15,7-10-2-15,5-16 0 16,-1-12 0-16,-5-13-2 15,0-8 0-15,-14-20-2 16,2 4-1-16,-21-24 0 16,6 5 0-16,-18-8 1 15,4 10 2-15,-13 5 2 16,-2 10 3-16,-2 23 2 16,-12 10 2-16,8 36 2 15,0 0 1-15,-21 49-2 16,4 1 1-16,13 23-2 0,-8 8-1 15,8 11-2-15,0-2 0 16,6 2-1-16,4-9-1 16,4-13-1-16,3-6-1 15,1-20-3-15,15 2-5 16,-22-27-30-16,20-13 0 16,-5-10-1-16,1-7 0 15</inkml:trace>
  <inkml:trace contextRef="#ctx0" brushRef="#br0" timeOffset="104019.2612">15606 11303 85 0,'9'18'41'16,"-5"1"0"-1,6 13-1-15,-14-7-31 16,18 16-2-16,-12-11-2 0,5-1-1 15,-7-4-3-15,4 2 1 16,-4-27-2-16,0 23 0 16,0-23 0-16,0 0 0 15,-8-31 0-15,6 10-2 16,2-10 1-16,2-5 0 16,4 2-1-16,4-5-1 15,5 3 0-15,5 1 1 0,7 8-1 16,0-5 0-16,7 13 1 15,5-3 1 1,3 5 0-16,7 2 0 16,-1 3 1-16,0 3 0 0,-4-1 0 15,-1 8 2-15,-7 0-1 16,-5 8 1-16,-13 2 1 16,-9 9 0-16,-13 6 0 15,-9 8-1-15,-12 1 2 16,-6 12-2-16,-6-1 0 15,3 5 0-15,-1-4-1 16,6-4 0-16,6-4-1 16,9-9 1-16,10-2-2 15,4-25 1-15,24 19-1 16,3-22 1-16,5-13-1 16,5-5 0-16,2-11 0 15,-3-5 0-15,1-7 0 0,-4-6 0 16,-4 0 1-16,-8 2-1 15,-6 2 2-15,-1 12-1 16,-7 5 1-16,-7 29 0 16,10-25 1-16,-10 25-1 15,0 19 1-15,0 0-1 16,-4 12 0-16,2 2 1 16,2 3-2-16,4 6 0 15,2-3 0-15,0-5-2 16,9-1 0-16,-1-10-2 15,13 0-4-15,-10-27-8 16,27 0-25-16,-9-11-1 16,4-1 1-16,-1-10 0 0</inkml:trace>
  <inkml:trace contextRef="#ctx0" brushRef="#br0" timeOffset="104463.4192">16790 11202 69 0,'0'0'40'0,"-25"-12"2"15,0 31-1-15,-17-9-21 16,13 23-9-16,-18-7-4 16,11 13-2-16,1-5-3 15,10 3 0-15,9-8-1 16,15-6-2-16,1-23 0 16,30 21 0-16,-1-27 0 15,4-9-1-15,6-6 1 0,-3-8-1 16,3-2 1-16,-6-3 0 15,-4 5 0-15,-4 0 1 16,-6 10-1-16,0 5 2 16,-19 14 0-16,29 12 0 15,-13 7 0-15,1 19 0 16,2 8-1-16,4 12 2 16,1 11-2-16,-1 10 1 15,-4 3 0-15,-2 5 0 16,-9-3 1-16,-6-7 1 15,-10-6-1-15,-5-2 0 16,-12-14 2-16,-4-13-2 16,-6-11 0-16,-2-12-1 0,-5-9-2 15,0-8 0-15,3-6-3 16,-3-17-3-16,16 15-18 16,-16-21-19-16,7 2 1 15,-7-7-1-15,5 3 1 16</inkml:trace>
  <inkml:trace contextRef="#ctx0" brushRef="#br0" timeOffset="105207.6863">13559 11378 68 0,'-19'-4'40'15,"19"4"0"-15,0 0 0 16,19-21-26-16,24 21-4 16,-8-13-2-16,19 9-3 15,-2-6-1-15,7 5-3 16,-3-3-2-16,-9-3-5 16,12 9-33-16,-30-4-2 0,-9 2 0 15,-20 4-1-15</inkml:trace>
  <inkml:trace contextRef="#ctx0" brushRef="#br0" timeOffset="110983.7552">13357 12813 59 0,'-18'29'38'16,"18"-29"1"-16,12 17 0 15,19 0-27-15,-14-19-1 16,24 20-3-16,-6-14-2 16,11 1-4-16,0 7-4 15,-9-22-14-15,-1 12-23 16,-3-8 0-16,-8-1-1 15,-4-7 0-15</inkml:trace>
  <inkml:trace contextRef="#ctx0" brushRef="#br0" timeOffset="111471.93">14462 12811 67 0,'0'0'39'0,"0"0"-1"15,-15 33 1-15,5-6-26 16,27 30-2-16,-9 3-4 15,13 16-2-15,-1 7 0 16,7 7-3-16,0-2 0 16,0-3-2-16,-2-13 1 0,-2-6-2 15,-4-15-1-15,-7-16-1 16,1-8-3-16,-13-27-3 16,0 0-12-16,0 0-18 15,-9-50-1-15,-11-2 0 16,-5-9 1-16</inkml:trace>
  <inkml:trace contextRef="#ctx0" brushRef="#br0" timeOffset="111727.0207">14441 12696 41 0,'50'-17'34'0,"6"11"2"15,4 8 1-15,15 25-20 0,-35-14-2 16,16 31-2-16,-36-5-3 15,-3 18-1 1,-27-7-3-16,-11 8-1 16,-23-8 0-16,-10 1-2 0,-12-8 0 15,-1-7-2-15,1-9 0 16,10-12-3-16,16-3-2 16,9-14-4-16,31 2-9 15,0 0-24-15,50-23 1 16,-8 0-2-16,14 0 2 15</inkml:trace>
  <inkml:trace contextRef="#ctx0" brushRef="#br0" timeOffset="112447.2795">15075 12794 66 0,'0'0'38'0,"20"-16"2"0,-20 16 0 16,0 0-23-16,0 0-6 15,-31 6-1-15,19 25-4 16,-11-2-1-16,2 13-1 16,-2 2-2-16,5 6-1 15,5 2 0-15,5-2 0 16,10-6-2-16,12-14 1 16,9-5 0-16,8-15-1 15,3-14 0-15,5-9 0 16,-1-16 0-16,-3-9 0 15,-2-7 0-15,-6-8 0 16,-8 1 0-16,-3-4 0 16,-5 6 2-16,-5 2-2 0,0 8 1 15,-2 11 1-15,-4 4 0 16,0 25 0-16,0 0 0 16,0 0 0-16,0 20 0 15,-4 16 0-15,0 10 0 16,0 8-1-16,4 5 0 15,4-1 1-15,6-3-1 16,3-7 0-16,8-5-1 0,10-18 1 16,6-16 1-1,7-13-1-15,1-11-1 16,-1-14 1-16,-4-9 0 16,3-8 0-16,-6-4 0 15,-10 2 0-15,-4 2 1 0,-8 9-2 16,-5 5 2-16,-6 9 0 15,-4 23-1-15,0 0 1 16,0 0-1-16,-22 34 1 16,17 1-1-16,3 1 1 15,7 5-1-15,11-1 0 16,7-7 0-16,12-9 1 16,5-6-2-16,7-20 1 15,3-14 0-15,0-10 0 16,-8-9 0-16,-3-7 0 15,-12-6 0-15,-8-2 0 16,-13-6 0-16,-6 10-1 0,-10 4 0 16,-9 6-1-16,6 9-2 15,-13-6-5-15,26 33-19 16,-21-11-14-16,21 11 0 16,0 0 0-16,-11 25 0 15</inkml:trace>
  <inkml:trace contextRef="#ctx0" brushRef="#br0" timeOffset="113147.5392">16181 13041 93 0,'27'-7'42'15,"0"-16"-1"-15,11 0 0 16,-11-16-32-16,25 1-4 15,-5-6-1-15,5-2-2 16,-4-6 0-16,-8 0-2 16,-3 4 1-16,-10 2-1 15,-12 4 0-15,-13 7-1 16,-11 9 1-16,-11 16 1 16,-10 8-1-16,-5 19 0 15,-8 12 0-15,-1 17 1 16,-2 8-1-16,7 11 0 15,8 2 1-15,8-4-1 16,14 1 0-16,9-11 1 0,11-10-1 16,12-13-1-16,8-10 1 15,6-20 0-15,5-8 0 16,3-11-1 0,-3-14 0-16,-1-7 1 0,-5 0 0 15,1-10-1-15,-4 0 1 16,-4 4-1-16,-2 0 1 15,-6 11 0-15,-2 6 0 16,-4 8 0-16,-15 21 0 16,24-17 0-16,-24 17 0 15,13 23 1-15,-9 4-1 16,6 4 1-16,-3 9-1 16,3 8 1-16,2-2-1 0,-1 4 1 15,1-4-1-15,-1-4 0 16,1-7 0-1,-4-9 0-15,-3-5 1 16,-5-21-1-16,0 0 0 0,18 6 0 16,-14-23 0-16,-2-4 1 15,-1-10-1-15,3-5-1 16,2 3 1-16,0-5-1 16,2 3 0-16,1-1 1 15,7 7-1-15,1-2-1 16,4 10 0-16,0 0-1 15,8 4-2-15,-5-8-5 16,18 19-24-16,-17-7-7 16,0 7 0-16,-4 0 0 15</inkml:trace>
  <inkml:trace contextRef="#ctx0" brushRef="#br0" timeOffset="113679.7235">17211 12963 68 0,'0'0'38'16,"0"0"0"-16,-8 23-7 15,8-23-17-15,27-16-5 16,-8-3-2-16,16 6-2 15,0-10-2-15,7 2 0 16,0-8-2-16,-1-2 1 16,-4-3-1-16,-6-1-1 15,-6 4 1-15,-8 1-1 16,-11 5 1-16,-10 4 0 0,4 21 0 16,-41-6-1-16,5 21 2 15,-7 16-1-15,-5 7 1 16,2 12-1-16,5 2 0 15,8 6 0-15,12-5 0 16,17-7-1-16,18-5-3 16,13-20-2-16,21 2-6 15,-5-37-19-15,16 8-11 16,5-18 0-16,2-7-1 16</inkml:trace>
  <inkml:trace contextRef="#ctx0" brushRef="#br0" timeOffset="114038.8494">17859 12767 85 0,'-39'40'41'15,"-1"2"-1"-15,11 5 1 16,-10-9-32-16,35 6-4 16,10-15-2-16,17-6-1 15,16-16-2-15,9-12-1 16,6-11 0-16,0-16-1 15,0-10 0-15,-8-18 0 16,-5-5-1-16,-8-14 0 16,-8-1 2-16,-8-5 0 15,-5 3 2-15,-3 9 0 16,-7 6 2-16,2 21 0 0,-10 15 2 16,6 31-1-16,-23 13 1 15,6 30 0 1,-10 12-1-16,2 22 0 15,-4 9-2-15,4 6-1 0,3 2-2 16,7-5-1-16,17-1-6 16,-12-15-34-16,31-18-1 15,5-22-1-15,14-8 1 16</inkml:trace>
  <inkml:trace contextRef="#ctx0" brushRef="#br0" timeOffset="115003.195">19404 12587 53 0,'-25'-6'37'16,"-10"8"1"-16,-9 0 0 16,-18-12-24-16,17 24-4 15,-9-14-4-15,18 11-2 16,11-3-1-16,25-8-3 0,25 19 0 15,19-9 0-15,18 7-2 16,9 0 1-16,4 6 0 16,-7 8 2-16,-14 5 0 15,-19 12 2-15,-31-2 0 16,-24 10 1-16,-26-6 0 16,-10 2 1-16,-10-12-2 15,7-6 0-15,5-7-1 16,23-11-2-16,31-16 0 15,0 0-1-15,52-8 0 16,6-6 0-16,7 1 0 16,1 0 0-16,-2-1 0 15,-16 8 2-15,-17 8-1 0,-31-2 1 16,7 23 0-16,-24 0 1 16,-8 0-1-16,2 2 0 15,2-2-2-15,21-23-2 16,-8 25-8-16,8-25-29 15,42-42-1-15,-9-4-1 16,6-8 1-16</inkml:trace>
  <inkml:trace contextRef="#ctx0" brushRef="#br0" timeOffset="115167.2532">19438 11904 90 0,'-46'-23'42'0,"-2"9"-1"15,13 20 0-15,6 4-38 16,16 13-3-16,17 19-12 16,3-9-28-1,7 5 1-15,3 0-2 0,8 8 1 16</inkml:trace>
  <inkml:trace contextRef="#ctx0" brushRef="#br0" timeOffset="116067.5845">20661 12124 54 0,'20'-36'37'0,"-9"3"0"15,-11-13-7-15,0 46-14 16,-17-46-3-16,-1 39-4 15,-26-3-2-15,0 18-2 16,-18 7 0-16,0 20-2 16,-1 11 2-16,5 17-3 0,8 12 0 15,15 17 0-15,17 11 0 16,18 18-1 0,14 4 0-16,15 5 0 0,2-1-2 15,4-6 1-15,-5-8 2 16,-5-6-2-16,-7-15 1 15,-12-15-1-15,-6-20 1 16,-12-15-1-16,-1-13-1 16,-11-14-1-16,3-11-4 15,-10-27-2-15,31 21-11 16,-34-60-23-16,10 11 1 16,-1-17-1-16,4-9 1 15</inkml:trace>
  <inkml:trace contextRef="#ctx0" brushRef="#br0" timeOffset="116902.8775">20140 12711 65 0,'20'-15'37'0,"5"5"1"16,0 1 1-16,15 18-28 16,-7-10-2-16,19 20-2 15,-7-2-2-15,9 16-1 16,-8-1 0-16,2 14-1 15,-9 2-1-15,-5 0-1 16,-8-2 0-16,-11-2 1 16,-3-7-2-16,-9-7 0 0,-1-7 0 15,-2-23 0-15,-2 18 0 16,2-18 0 0,0 0-1-16,-2-27 0 15,6 2 1-15,0-8-2 0,6-5 1 16,3-4-1-16,5 5 1 15,3-5-1-15,8 9 1 16,0-1 0-16,5 7 1 16,3 8-1-16,4 4 1 15,3 5 0-15,-3-2 1 16,1 9-1-16,-7-5 1 16,1 6-1-16,-7-2 1 0,-2 2-1 15,-9 2 1 1,-18 0 0-16,19 0-1 15,-19 0 1-15,0 0-1 16,0 0 1-16,0 0-1 0,-23 0 1 16,5 6-1-16,-7 0 1 15,-4 7 0-15,-1 3 0 16,-1 1 0-16,-2 8 0 16,0 5-1-16,6 3 1 15,6 4-1-15,11 1 0 16,8-2 1-16,10 3-1 15,9-1-1-15,12-9 1 16,6-4 1-16,9-8-1 16,3-13 0-16,5-6-1 15,4-10 1-15,2-11-1 16,-3-5-1-16,-1-9 2 16,-1-3-2-16,-9-8 1 0,-5-2 0 15,-7-2 0-15,-9 4 0 16,-9 8 1-16,-6 0 1 15,-12 9-2-15,-8 8 2 16,-7 12-1-16,-4 11 2 16,-8 15-2-16,0 8 2 15,-2 17-2-15,2 6 1 16,8 12 1-16,8-3-1 16,13 7 0-16,8-7-1 15,15-9 0-15,8-1 0 16,6-17 0-16,11-7-2 15,0-17-2-15,10 0-2 16,-17-33-15-16,13 16-20 0,-12-14-1 16,-1-4 0-16,-8-5 1 15</inkml:trace>
  <inkml:trace contextRef="#ctx0" brushRef="#br0" timeOffset="117391.0499">22729 12130 62 0,'-17'-17'39'16,"-12"11"2"-16,-14 10-1 16,1 23-30-16,-20 0-1 15,10 26-2-15,-8 7-1 16,14 18-2-16,3 7 0 15,18 13-3-15,12 0 1 16,15 3-1-16,6 3 0 0,11-4 0 16,4-5-1-16,0-4 1 15,2-11 1 1,-7-3-1-16,-7-14 0 16,-9-3 0-16,-6-10-1 0,-9-8 1 15,-12-12-1-15,-6-7-2 16,-4-5-2-16,-5-26-3 15,7 16-6-15,-12-31-29 16,7-8 0-16,-5-15 0 16,7-4 0-16</inkml:trace>
  <inkml:trace contextRef="#ctx0" brushRef="#br0" timeOffset="118419.4209">22162 12886 60 0,'50'-10'37'0,"6"1"2"16,6-1-1-16,-8-9-26 15,23 19-4-15,-14-15-2 16,7 5-2-16,-8-3-1 16,-1 1-1-16,-12-1 1 15,-9 5 0-15,-13-5-1 16,-8 5 1-16,-19 8-1 15,0 0 2-15,0 0-2 0,-40 21 1 16,9-2-1-16,-4 10-1 16,-3 5 0-1,3 3 1-15,2 1-1 16,12-3-1-16,6-1 0 0,9-5 0 16,12-8 0-16,11-5 0 15,8-9 0-15,6-7 0 16,6-6 0-16,1-11-1 15,5-2 1-15,-1-8 0 16,-3-5-1-16,-5-3 1 16,-5 2-1-16,-6 7 1 15,-5 1-1-15,-7 5 1 16,-11 20 1-16,0 0-1 16,0 0 0-16,0 0 1 15,-27 22 0-15,20-3-1 16,1 4 1-16,6 6-1 15,6-6 1-15,7 3-1 0,10 1 0 16,6-11 0-16,12-7 0 16,3-5-1-16,6-4 1 15,0-10-1-15,6-5 1 16,0-8-1-16,-2-4 0 16,-2-7-1-16,-5-10 1 15,-7-6-1-15,-5-6 1 16,-6-3-1-16,-8 3 1 15,-8 0-1-15,-5 3 1 16,-10 10 1-16,-4 13 0 16,-5 11 1-16,-7 11 1 15,-5 17-1-15,-9 7 1 16,-1 15 0-16,0 9 0 0,2 8 0 16,4 4-1-16,8 7 0 15,5 0 0-15,12-1 0 16,12-8-1-16,13-6 1 15,10-9-1-15,9-12 0 16,10-14-1-16,6-11 1 16,0-15 0-16,6-14-2 15,0-7 2-15,-10-14-1 16,0-9 0-16,-10-4-1 16,-7-1 1-16,-12-1 0 15,-2 10 1-15,-17 3-1 16,-5 12 1-16,-4 13 0 15,-15 17 1-15,-1 20 0 0,-10 9 0 16,4 18 0-16,-4 5 0 16,12 14 0-16,3 7 0 15,14 1 0-15,18-5-1 16,12-1 0-16,17-6 0 16,11-14 0-16,11-7 1 15,0-10-1-15,3-9 0 16,-7-3 0-16,-11-5 0 15,-7-6-1-15,-11 1 0 16,-11-5-1-16,-25 8-2 16,20-12-4-16,1 12-34 15,-21 0-1-15,0 0 0 16,-21-21-1-16</inkml:trace>
  <inkml:trace contextRef="#ctx0" brushRef="#br0" timeOffset="130286.6691">6556 16271 1 0,'0'0'12'0,"0"0"18"16,-18-15-2-16,18 15-8 16,0 0 0-16,0 0-1 15,-30-27-2-15,30 27-4 0,0 0-4 16,0 0-1-16,0 0-3 16,21 6 0-16,2-12-2 15,16 2 1-15,7-5-2 16,14-1 0-16,-1-1 0 15,7 1 0-15,-6 1-1 16,-6 5 1-16,-16 0 0 16,-5 10 0-16,-33-6 0 15,8 21-1-15,-31-8 1 16,-12-1-1-16,-11 1 0 16,-8-1 1-16,-4-3-2 15,-2-3 1-15,4-6-1 16,8-6 0-16,15-1 0 0,12-7 1 15,21 14-1-15,12-32 0 16,16 7-1 0,15 5 1-16,15-3 0 15,7 8 0-15,5-4 0 0,-9 11 0 16,-5-1 1-16,-15 9 0 16,-18 5 0-16,-23-5 1 15,-19 21-1-15,-22-7 0 16,-20 5 0-16,-5-2 0 15,-13 4 0-15,0-1-1 16,6 1-2-16,1-12-6 16,39 10-33-16,-7-9 0 0,19-2-2 15,21-8 0-15</inkml:trace>
  <inkml:trace contextRef="#ctx0" brushRef="#br0" timeOffset="150186.7983">13322 14768 3 0,'0'17'30'0,"0"-17"0"16,0 0 1-16,2 19-12 15,-2-19-4-15,0 0-1 0,0 0-2 16,29 17-2-16,-29-17-2 16,33 10 0-16,-16-12-1 15,14 12-1-15,-2-12-1 16,13 2-1-16,-3-6 0 15,7 0-2-15,-7-1 0 16,-1-1-1-16,-5-2 0 16,-8 3-1-16,-2 5-2 15,-23 2-7-15,29 0-29 16,-29 0-1-16,0 0-1 16,0 0 0-16</inkml:trace>
  <inkml:trace contextRef="#ctx0" brushRef="#br0" timeOffset="153530.9955">14996 14537 49 0,'0'0'33'0,"23"-24"-4"15,-23 24-5-15,10-20-5 0,-10 20-4 16,0 0-4 0,17 8-2-16,-17-8 0 15,-5 27-4-15,-5-8 0 16,6 10-2-16,-4 2 1 0,5 5-2 15,-5 0 0-15,4-5-2 16,-2-12 1-16,4 0 0 16,2-19-1-16,0 0 1 15,0 0 0-15,0 0-1 16,-4-40 2-16,-1 11-2 16,1 3 0-16,-4-9 1 15,-3 8 0-15,-11 4 0 16,-5 8-2-16,-4 7 1 15,-7 16 1-15,-3 19-1 16,-3 13 1-16,4 14-1 16,3 13 0-16,14 8 0 15,9 7 0-15,16 4 1 0,14-5-1 16,14-10 0-16,11-15-1 16,5-8 1-16,6-16-1 15,-2-15 0-15,3-17-2 16,-7-25-1-16,4-7-1 15,-13-24-2-15,3 2-2 16,-17-34-2-16,14 10 1 16,-24-20 1-16,13 17 0 15,-19-7 3-15,5 17 2 16,-10 10 4-16,0 9 2 16,3 23 4-16,-8 4 1 15,3 25 1-15,0 0 1 0,27 31-2 16,-25-2 2-16,15 24-3 15,-11 1 0-15,5 19-2 16,-5 0 0-16,4 4-2 16,-5-7 0-16,1 1 0 15,0-13-2-15,2-14 0 16,-1-9 0-16,5-14 0 16,-12-21-1-16,23-2 1 15,-7-15-2-15,3-18 1 16,4-3-1-16,0-14 1 15,4-6 0-15,2-1-1 16,4 3 2-16,-2 6-1 16,2 6 3-16,-3 12-2 0,-1 11 2 15,4 17-1-15,-6 19 0 16,0 10 0-16,-6 13 0 16,1 10 0-16,-7 8-1 15,-1 5 1-15,-7-1-2 16,-3-5 1-16,2-3-2 15,-6-10-2-15,6 1-3 16,-6-43-8-16,2 34-25 16,-2-34 0-16,0 0 0 15,0 0 0-15</inkml:trace>
  <inkml:trace contextRef="#ctx0" brushRef="#br0" timeOffset="154403.3092">15982 14739 69 0,'33'-12'39'0,"1"16"-2"16,-1-4-8-16,10 35-14 16,-20-14-6-16,12 29-1 15,-12-2-2-15,2 11-2 16,-12-3-2-16,3-1 1 15,-9-7-2-15,3-7 0 16,-6-9 0-16,0-5-1 16,-4-27 0-16,6 19 0 0,-6-19 0 15,0-19 0-15,-2-2-1 16,-2-8 1-16,0-2-1 16,-8-5 0-1,-1 0 1-15,-6 1 0 0,-8 10-1 16,-6 6 1-16,-6 9 1 15,-1 14-1-15,-1 10 1 16,3 11 0-16,1 9 0 16,10 10 0-16,12 2 1 15,7 10-1-15,12-4-1 16,9-2 0-16,10-8 0 16,8 0 0-16,6-15-1 15,1-16 0-15,5-9-1 0,-5-19-1 16,1-2-1-16,-6-23-1 15,1 1-2 1,-14-28-1-16,7 14-1 16,-14-14 1-16,9 9 2 0,-13-9 0 15,7 13 4-15,-7 3 0 16,1 9 5-16,1 13 2 16,-7 12 3-16,-4 19-1 15,0 0 0-15,25 32 1 16,-27-7-2-16,10 25 0 15,-8 0-2-15,4 13 0 16,-4-5-2-16,0-1 0 0,-2-3 0 16,2-4-1-1,-2-10 0-15,0-9-1 16,2-12 0-16,0-19-1 16,0 0 0-16,0 0 1 0,12-31-1 15,-4-3 0-15,1-6 0 16,7-10-1-16,1 0 1 15,4-8 0-15,4 8 1 16,0 4 0-16,2 8 0 16,2 13 1-16,-2 10 0 15,2 15 0-15,-4 13 0 16,-2 14 0-16,-5 4 0 16,-1 13 0-16,-1 4 0 15,-7 4-1-15,1-4-1 16,-4-4 0-16,1-2-2 15,3-13-2-15,9-1-4 16,-19-28-14-16,31-9-17 0,-8-12-1 16,8-4 0-16,-4-15 2 15</inkml:trace>
  <inkml:trace contextRef="#ctx0" brushRef="#br0" timeOffset="155062.5436">17054 14898 62 0,'-19'13'39'0,"-6"16"1"15,-6 6-1-15,4 13-23 16,-6-10-8-16,20 12-3 16,3-12-2-16,16-1-1 15,8-12-2-15,9-14 0 16,8-7-2-16,-1-15 0 16,7-9 0-16,-6-14-1 0,0-1 0 15,-8-7 0-15,-2 2 1 16,-5 5 0-16,-5 7 2 15,-3 6 0-15,-8 22 1 16,0 0 0-16,19 18 1 16,-5 14 0-16,-1 12 0 15,14 18 1-15,0 11-1 16,8 15 0-16,1 0-1 16,5 6 0-16,-6 0 2 15,1 4-2-15,-11-6 1 16,-7-2-2-16,-12-11 2 15,-8-6-1-15,-14-10 0 16,-5-7 0-16,-10-14 0 0,-4-13-1 16,-1-14 0-16,-3-13 1 15,1-19-1-15,1-16 0 16,4-11 1 0,4-16-2-16,8-11 1 0,6-9-1 15,5-10 0-15,8-10 1 16,12-2-1-16,3-3-1 15,12 3 0-15,8 2 0 16,8 12 0-16,1 2-1 16,6 15 2-16,-3 13-1 15,-1 16 1-15,0 15 2 16,-5 14 1-16,-6 15 0 16,-6 11 1-16,-2 22 0 0,-8 3 0 15,0 16-1-15,-3 1 1 16,1 9-1-1,-3-5-2-15,0 3 1 16,-1-11 0-16,1-10-1 0,1-9-1 16,-13-32-2-16,27 21-2 15,-19-47-8-15,11 3-27 16,-11-25-2-16,3-4 0 16,-9-19 1-16</inkml:trace>
  <inkml:trace contextRef="#ctx0" brushRef="#br0" timeOffset="155598.7361">17722 14520 67 0,'0'0'34'16,"0"0"2"-16,-14 17-2 16,34-5-32-16,-20-12-1 0,15 31-7 15,6 1-5-15,-21-32-9 16,29 44-1-16,-29-44-1 15,25 46 4-15,-25-46 6 16,16 37 7-16,-9-10 7 16,-7-27 9-16,20 48 8 15,-22-31 4-15,23 27 1 16,-21-21-3-16,29 31-3 16,-25-24-5-16,19 20-2 15,-15-11-3-15,7 5-2 16,-7-6-1-16,1-3-1 15,-7-5-2-15,0-5 0 0,-2-25-1 16,0 25 0-16,0-25-1 16,2-21-1-16,2-2 0 15,2-8 0-15,5-9-1 16,-1-8 0-16,7 2 1 16,-1-4-1-16,5 8 1 15,0 4 0-15,2 5 1 16,4 14 1-16,0 9 0 15,4 10 0-15,0 6 1 16,2 11-1-16,-4 8 0 16,0 4-1-16,-2 4 1 15,-6 1-1-15,-4-1-1 16,-7-4-1-16,0-1-1 0,-10-28-4 16,13 41-7-16,-13-41-26 15,0 0 0-15,0 0 0 16,27-33-1-16</inkml:trace>
  <inkml:trace contextRef="#ctx0" brushRef="#br0" timeOffset="156018.8864">18478 14921 78 0,'-21'31'38'0,"5"5"0"15,3-3 0-15,15 5-31 16,1-9-3-16,17-4-2 15,9-10-2-15,5-11-1 0,3-8 0 16,0-11 0-16,-1-10 0 16,-5-10-1-16,-4-3 2 15,-4-2-1 1,-7 0 1-16,-5 7 0 0,1 4 1 16,-2 12-1-16,-10 17 1 15,25 0 0-15,-8 21-1 16,6 13 1-16,4 13 0 15,8 14 0-15,0 12-1 16,5 15 2-16,-5 8-1 16,-2 11 0-16,-10-1 1 15,-8 1 0-15,-15-5 1 16,-11-4-1-16,-16-14 0 0,-12-7 0 16,-11-16 0-16,-10-11 0 15,-11-13-1 1,-6-12 0-16,-2-12-2 15,-6-19-4-15,19 10-19 0,-11-35-17 16,11-7 0-16,7-14-1 16,16-5 0-16</inkml:trace>
  <inkml:trace contextRef="#ctx0" brushRef="#br0" timeOffset="157018.2445">19932 14674 62 0,'-8'21'37'0,"10"0"-1"15,2 6 1 1,-6-2-29-16,20 17 1 16,-14-4-4-16,9 12-1 15,-3-4-2-15,-1-2 0 0,-1-9-1 16,-4-5 0-16,-2-7-1 16,-2-23 0-16,-2 20 0 15,2-20 0-15,-8-21-1 16,6-2 1-16,4-10-1 15,0-5 0-15,4-8 0 16,5-8 1-16,7 4 0 16,5 4 0-16,0 4 1 15,4 7 0-15,2 8 1 16,2 12 0-16,2 15 1 16,-1 23-1-16,-5 6 0 15,-3 11 0-15,-3 2 0 16,-4 10-1-16,-1 2 0 0,-9 1 1 15,-1-3-2-15,-4-12 1 16,-4-7-1-16,0-8 0 16,-4-6 1-16,6-19-1 15,0 0 0-15,-19-11 0 16,13-9-1-16,2-8 1 16,4-9 0-16,2-5 0 15,6-2-1-15,6-6 1 16,9 0 0-16,4 4 0 15,8 8 1-15,1 5-1 16,7 8 2-16,5 10-2 16,2 9 2-16,0 23-1 15,-2 8-1-15,-5 14 1 0,-7-3-1 16,-5 14 1-16,-8 0-2 16,-7 6 2-16,-10-5-3 15,-10-7 2-15,-4-1-2 16,-5-13-1-16,1 7-2 15,-7-28-7-15,19-9-27 16,-18 14-2-16,18-14 0 16,-23-25 0-16</inkml:trace>
  <inkml:trace contextRef="#ctx0" brushRef="#br0" timeOffset="157511.4233">20937 14712 65 0,'39'-13'39'16,"3"-1"3"-1,8 16-2-15,-9-15-26 0,24 34-4 16,-15-4-3-16,8 12-1 16,-9 1-3-16,-3 11 0 15,-10 1-3-15,-5 6 2 16,-6 0-2-16,-3-4 1 15,-9-6 0-15,-1-1-1 16,-5-8 0-16,-1-10 1 16,-2 0-1-16,-4-19 0 0,0 0 0 15,0 0 0-15,0 0 0 16,-15-35-1-16,3 14 1 16,-7-4-1-1,-4-1 1-15,-6 1-1 16,-8 0 1-16,-3 7-1 0,-5 7 1 15,-3 7 1-15,-4 6-1 16,4 9 0-16,1 7 0 16,9 5 1-16,7 0-1 15,14 9 0-15,5-3 0 16,14 0 0-16,13 0 0 16,7-6 1-16,8-4-2 15,5-6 0-15,8-3 0 0,-3-12-2 16,12 2-3-1,-13-21-6-15,26 0-28 16,-20-10-2-16,1 0 0 16,-4-13 1-16</inkml:trace>
  <inkml:trace contextRef="#ctx0" brushRef="#br0" timeOffset="157926.5734">21822 14610 76 0,'-29'4'39'16,"-7"0"2"-16,1 6-2 15,-11-8-30-15,17 13-3 16,-4-6-2-16,14 3-1 16,19-12-1-16,-8 31-1 15,25-12-1-15,12 0 0 0,6-4-1 16,8 5 0-16,3-3 0 15,4 4 1-15,-2 0-1 16,-2-6 1-16,-5 5 1 16,-8-3 0-16,-6 2 0 15,-10 4 1-15,-11-2-1 16,-6 2 1-16,-12-2 1 16,-9 0-2-16,-10-3 1 15,-5-3-1-15,-7-2 0 16,-1-5 0-16,-2-4-1 15,5-6 0-15,4-4-2 16,10-9 0-16,14-2-2 16,7-12-3-16,29 6-7 0,-9-25-26 15,30 2 0-15,2-10-1 16,14 4 0-16</inkml:trace>
  <inkml:trace contextRef="#ctx0" brushRef="#br0" timeOffset="158246.6872">22270 14484 48 0,'31'-16'39'0,"-10"9"1"16,-21 7 0-16,0 0-15 16,-27 9-11-16,10 10-5 15,-12-9-3-15,7 9-2 16,1-1-1-16,10 1-2 16,11 0 1-16,15-2-2 15,10 4 1-15,8 4-2 0,9 2 2 16,5 2-1-16,1 2-1 15,-2 1 2-15,-1 1-1 16,-9 3 1 0,-11-3-1-16,-5-3 1 0,-15-1 1 15,-10-2 0-15,-13-2 0 16,-3-4 0-16,-12-2-1 16,-2-5 0-16,-1-3 0 15,-1-1-2-15,1-6-2 16,-1-10-3-16,37 6-35 15,-44-13-3-15,22 7 0 16,-5-10 0-16</inkml:trace>
  <inkml:trace contextRef="#ctx0" brushRef="#br0" timeOffset="181959.1786">13505 16770 32 0,'0'0'35'15,"0"0"0"-15,0 0 1 16,0-19-13-16,18 31-12 15,-18-12-2-15,27 0-2 16,-27 0-1-16,38-4-2 16,-18-2-1-16,1 6 0 15,-21 0-2-15,29-4-2 16,-29 4-5-16,0 0-15 0,0 0-16 16,17-2-2-16,-17 2 0 15,33-13-1-15</inkml:trace>
  <inkml:trace contextRef="#ctx0" brushRef="#br0" timeOffset="183594.7641">14597 16542 30 0,'2'-33'30'15,"2"14"-3"-15,-4 19-7 16,2-32-2-16,-2 32-2 16,0 0-3-16,25 15-3 15,-23 12-1-15,13 30-1 0,-7 5-2 16,11 20-1-16,-5 1 0 15,7 11-2-15,-4-2-1 16,5-2-1 0,-3-15 1-16,-2-14-1 0,-1-15 0 15,-5-9-2-15,-1-11-1 16,-10-26-2-16,6 21-2 16,-16-38-6-16,20 0-22 15,-22-18-4-15,-1-14 0 16,-7-17-1-16</inkml:trace>
  <inkml:trace contextRef="#ctx0" brushRef="#br0" timeOffset="183842.855">14533 16461 27 0,'22'-9'26'16,"-3"-16"1"-16,29 21-8 15,6 4-14-15,0 0 1 0,14 21 2 16,-14-2 0-16,5 29 0 15,-22-6 1-15,2 27 0 16,-34-13 0-16,-3 11 0 16,-31-11-2-16,1 1-2 15,-17-16-1-15,3-9-1 16,-1-12-4-16,3-19-2 16,19 7-11-16,-1-27-22 15,19-10 0-15,10-9-1 16,13-6 0-16</inkml:trace>
  <inkml:trace contextRef="#ctx0" brushRef="#br0" timeOffset="184363.0475">15016 16511 11 0,'0'0'30'0,"21"-21"0"15,-6 4 2-15,6-10-17 16,16 21-2-16,-14-19-2 16,24 25 0-16,-15-7-3 15,19 14 0-15,-15-1-1 16,12 15-2-16,-11 0 1 16,5 21-2-16,-11 3 0 15,0 10-1-15,-10-1 0 0,-3 2-1 16,-3-5-1-16,-3-1 0 15,-5-9 0-15,-1-11 0 16,-2-11-1-16,-4-19 0 16,0 0 0-16,0 0 0 15,12-34-1-15,-16 1 0 16,-4-3 0-16,-5-8 0 16,-7 1 0-16,-5 7 0 15,-6 2 1-15,-7 16 0 16,-5 12 0-16,1 22 1 15,0 7-1-15,5 13 2 16,6 10-1-16,6 6-1 0,11 2 1 16,13-4-1-16,10-4 1 15,10-8-1-15,8-7 0 16,2-10-1-16,6-12-2 16,-2-14-2-16,7 1-2 15,-15-31-7-15,22 12-12 16,-20-30-12-16,0-5-1 15,-2-7 1-15</inkml:trace>
  <inkml:trace contextRef="#ctx0" brushRef="#br0" timeOffset="185110.3106">15689 16461 48 0,'34'6'34'16,"-16"15"2"-16,-3 2-10 0,12 31-10 15,-23-16-4-15,17 26-3 16,-19-11-2-16,10 9-2 15,-10-11-2 1,4 1 0-16,-6-11-1 0,2-9-1 16,-1-11 0-16,-1-21-1 15,0 0 0-15,0 0 0 16,6-25-1-16,-2-7 0 16,2-10 1-16,0-10-2 15,3 0 0-15,3-8 0 16,1 7 0-16,3-3 0 15,1 8 0-15,1 6 1 16,1 9-1-16,-2 7 1 0,4 6-1 16,-1 3 1-16,9 6-1 15,-4-1 0 1,6 8-1-16,-4-3 0 16,5 5 1-16,-5-4-1 0,4 4 1 15,-4-2-1-15,-4 2 1 16,-23 2 0-16,33-11 1 15,-33 11 0-15,21-16 0 16,-21 16 3-16,0 0-1 16,18-7 2-16,-18 7 0 15,0 0 1-15,-14 27 0 16,5 1 1-16,-13 5-1 16,5 19 1-16,-16 1-1 15,6 13 1-15,-2-1-2 16,4 6 0-16,4-10-1 15,15 3 0-15,4-15-2 16,12-12 1-16,9-14-1 0,10-14-1 16,4-10 0-16,4-17 0 15,-1-9 0-15,-3-15 0 16,0-12 0-16,-6-11 0 16,-2 2 0-16,-8 0 0 15,-3 3 1-15,-5 7 0 16,-5 5 1-16,0 13-1 15,-4 16 1-15,0 19 1 16,0 0-1-16,4 29 1 16,-2 5 0-16,2 14 0 15,0 8-1-15,3 7 0 16,5 0-1-16,3-3 0 16,5-1-2-16,-1-15-1 0,8 0-3 15,-8-30-7-15,26 1-25 16,-17-15-2-16,7-9 2 15,-2-12-2-15</inkml:trace>
  <inkml:trace contextRef="#ctx0" brushRef="#br0" timeOffset="186526.8176">17191 16337 59 0,'0'0'39'16,"-11"19"0"-16,-5 12 0 16,-20-3-27-16,13 34-4 15,-16-1-2-15,12 16-1 16,-2 0-1-16,12 1-3 16,9-5 0-16,12-6 0 15,15-11 0-15,10-14-2 16,12-13-1-16,3-22-1 15,14-12-2-15,-4-26 0 16,6-3 0-16,-14-30-1 16,4-3-2-16,-17-27 3 15,5 6 0-15,-13-10 1 16,-3 6 4-16,-5 13 0 0,-7 6 3 16,3 27 0-16,-7 8 3 15,-6 38 0-15,0 0 0 16,27 38 1-1,-25 8-2-15,6 23 0 0,-6 6-1 16,5 14 0-16,-1-3-2 16,4-2 0-16,-1-5-1 15,3-14-1-15,1-9 0 16,5-22 0-16,1-11-1 16,4-19 0-16,0-10 0 15,2-17-1-15,2-11 1 16,-2-10 0-16,1-8 0 15,-3-4-1-15,2 3 1 0,-4 3 0 16,-4 6 1-16,-3 13 1 16,-3 14-1-1,-11 17 1-15,22 17 0 16,-15 14 0-16,-1 3 0 0,4 12 1 16,-1 2-2-16,5 0 1 15,1-2-1-15,3-8 0 16,5-3 0-16,0-16-1 15,8-3 0-15,-6-16-3 16,6-2 0-16,-6-21-2 16,8 3-2-16,-14-26-3 15,14 10 1-15,-18-20 0 16,12 12 3-16,-13-6 2 16,3 8 4-16,-3 8 4 15,-13 9 2-15,-1 25 3 16,0 0 0-16,8 38 2 15,-16-9-3-15,14 17 0 0,-4-2-3 16,8 6 0-16,3-8-2 16,9-4 0-16,3-9-1 15,7-8-1-15,3-11 1 16,2-10-1-16,-3-8-1 16,1-9 1-16,0-12 0 15,-6-5-1-15,-2-3 0 16,-8-1 0-16,-3 3 1 15,-3 8 0-15,-7 6 0 16,-6 21 1-16,0 0-1 16,0 18 1-16,0 8-1 15,4 7 1-15,2 7 0 16,9-1-1-16,6-5 0 0,12-3 0 16,9-10 0-16,10-8 0 15,6-9 0-15,6-15-1 16,2-12 0-16,-1-16-1 15,-1-12 1-15,-8-17-2 16,-2-6 1-16,-12-9 0 16,-5 1 0-16,-10 3 0 15,-6 6 2-15,-11 17 0 0,-8 18 1 16,-8 17 1 0,6 21 1-16,-33 17-1 15,10 12 1-15,4 11-1 16,1 8 0-16,11 6 0 15,5-2-1-15,15 2 0 0,8-8-1 16,14-10 1-16,6-9-1 16,9-12 1-16,4-15-1 15,2-9 0-15,1-11 0 16,-1-8 0-16,-3-13 1 16,-9-7-2-16,-7-1 1 15,-10 4 0-15,-10 7 0 16,-9 4 0-16,-14 11 0 15,6 23 0-15,-35 0 0 16,8 26 0-16,-2 20 0 16,4 14 0-16,6 11 0 15,9 6 1-15,18 3-1 0,13-1 0 16,16-8 0-16,15-10 0 16,13-11 0-16,11-17 0 15,3-14-1-15,4-15 0 16,-6-14-1-16,-10-15-2 15,-3-4-3-15,-27-32-7 16,5 7-25-16,-23-11-1 16,-11 4 0-16,-20-7 0 15</inkml:trace>
  <inkml:trace contextRef="#ctx0" brushRef="#br0" timeOffset="186734.8966">19215 16333 60 0,'31'9'37'0,"7"-10"-1"16,16-1 0-16,0-8-31 15,14-3-13-15,-1-1-25 16,10 1-2-16,0-6-1 15,8 5-1-15</inkml:trace>
  <inkml:trace contextRef="#ctx0" brushRef="#br0" timeOffset="188402.4865">21230 16529 66 0,'-19'9'39'0,"9"16"-2"15,5 19 2-15,-7 8-32 16,18 19-1-16,-6 9-1 16,11 13-2-16,3-7 0 15,7-4-1-15,0-5 0 16,4-10-1-16,-3-15 0 16,-3-12-3-16,-4-13 0 15,-15-27-3-15,0 0-3 16,0 0-5-16,-9-27-11 0,-16-19-14 15,-1-7 0-15,-10-28 0 16,-1-2 6-16,-15-24 22 16,12 11 10-16,-3-2 0 15,3 1 4-15,5 4 24 16,18 24 1-16,5 12 2 16,24 13-5-16,24 26-12 15,1-6-6-15,25 20-1 16,3-2 0-16,16 23 0 15,-15 0-1-15,7 20 1 16,-23 1-2-16,-7 22 1 16,-30-3-2-16,-13 12 1 0,-27-3-2 15,-11-1 1-15,-15-13-2 16,-2-3 0-16,-5-14-1 16,6-12 0-16,9-13-1 15,13-14 0-15,14-10-1 16,16-13-1-16,14-7 0 15,11-12 0-15,14-4-1 16,5-2 0-16,10 8 1 16,2-2 0-16,0 10 1 15,0 9 1-15,0 6 1 16,0 15 0-16,-6 16 1 16,-1 9 0-16,-9 9 0 15,-1 15 1-15,-6-1-1 0,-6 8 0 16,-10 2 0-16,-3-5 0 15,-10-8-1-15,-6-7 0 16,-2-9 0-16,6-23-1 16,-17 8 1-16,17-8-2 15,-12-38 1-15,12 5 0 16,6-9-1-16,6-12 0 16,7 1 0-16,8-3 0 15,4 4 0-15,3 0 0 16,5 16 0-16,0 5 0 15,-5 18 1-15,1 11 0 16,-6 8 0-16,-8 15 1 16,-5 9 0-16,-7 15 0 0,-5 1-1 15,0 7 1-15,-2-3-1 16,4 0 0-16,5-6 1 16,9-9-1-1,7-10 0-15,5-12 0 0,7-13 0 16,3-10 0-16,-1-15 1 15,-3-13-1-15,-5-10 0 16,-8-6 0-16,-7-5 0 16,-11-2 0-16,-7-1 0 15,-9 3 0-15,-1 5 0 16,-7 12-1-16,3 5 1 16,-1 3-2-16,7 11-1 15,2-2-1-15,6 25 0 0,14-36-2 16,7 22-1-1,-4-11 1-15,10 8 1 16,-5-8 1-16,5 6 3 16,-8 1 1-16,0 1 2 0,-19 17 2 15,21-11 1-15,-21 11 1 16,2 34-1-16,0 1 1 16,-13 1-2-16,9 22 1 15,-8-6-2-15,10 13 0 16,0-6-2-16,6 5 1 15,2-7-1-15,7-5 0 16,0-8-1-16,9-13 0 16,-3-10 0-16,6-12 0 15,-2-18 1-15,2-12-2 16,0-8 1-16,2-9 0 16,2-7-1-16,0-6 0 15,1 7 1-15,1-1-1 0,-2 13 0 16,2 9 0-16,0 6 1 15,-4 13 0-15,-4 13 0 16,0 16 1-16,-6 2 0 16,-2 13 0-16,-5 4 0 15,-6 6 0-15,-8 2 0 16,-6-4 0-16,-11-8 0 16,-8-1 0-16,-10-7 0 15,-7-5-1-15,-4-10 1 16,-3-15-1-16,-1-7-1 15,2-13-1-15,10 3-3 16,-3-20-4-16,37 14-22 16,-7-21-10-16,19 4 0 0,9-6-1 15</inkml:trace>
  <inkml:trace contextRef="#ctx0" brushRef="#br0" timeOffset="188754.6139">23404 16160 56 0,'0'0'40'0,"0"0"0"16,-23 10 1-16,-4 11-19 15,-16-11-15-15,15 11-3 16,-3 0-1-16,9 4-1 16,11 1-2-16,11 5 1 0,11 2-1 15,9-1 0-15,11 5 0 16,9 5 1-16,4-2-1 15,3 4 1-15,-3-1 1 16,0 3 1-16,-7-2-1 16,-6 8 1-16,-12-8 0 15,-11-2 0-15,-14-4-1 16,-9-1 1-16,-16-5-2 16,-6-5 0-16,-5-6 0 15,-1-9-1-15,3-8-2 16,-1-10-1-16,14 0-6 15,-13-19-33-15,32-2-1 16,0-15-1-16,12 4 0 0</inkml:trace>
  <inkml:trace contextRef="#ctx0" brushRef="#br0" timeOffset="188906.6683">23807 17025 86 0,'8'19'36'0,"-8"-19"-34"16,0 0-2-16,0 0-37 15,0 0-2-15</inkml:trace>
  <inkml:trace contextRef="#ctx0" brushRef="#br0" timeOffset="229586.2414">24532 11737 1 0,'0'0'5'0,"0"0"20"16,-27-10 0-16,27 10-14 16,-17 6-2-16,-2-10-2 0,-4 14 1 15,-12-16 0-15,0 12-1 16,-15-12 0-1,2 10 0-15,-20-10-1 16,-1 8-1-16,-16-8-1 0,-2 4-2 16,-13-3 0-16,-8 1 0 15,-16 0-1-15,-7 0-1 16,-13-2 1-16,-7 1 0 16,-9-1 0-16,-10 0-1 15,-5 2 1-15,-7 2-1 16,-5 4 0-16,-9 2 1 15,-5 2-1-15,-5 2 1 16,-5-3 0-16,-3 7 0 16,-9-3-1-16,-3-1 1 15,-2-2 0-15,-3 0-1 16,-3-4 1-16,-5 1-1 16,-6-3 0-16,-3 0 1 0,1-2 0 15,0 1 0-15,-4-5-1 16,4 0 1-16,2-2-1 15,8-1 0-15,5 1 1 16,1-3-2-16,5-3 1 16,5 3 0-16,4 1 0 15,7 0 0-15,4 7 0 16,3-3-1-16,5 8 1 16,11 2 0-16,7 3-1 15,10 1 0-15,5 5 0 16,8 3 1-16,9 1-1 15,9 4 1-15,8-2-1 16,7 0 1-16,7 1 0 0,5-3-1 16,10-2 1-16,7-1 0 15,8-7 0-15,8 1 0 16,10-4 0-16,7-4 0 16,6-2 1-16,6-2-1 15,8-2 0-15,3-1 0 16,10 1 1-16,4-4-1 15,4 3 1-15,21 7 0 16,-33-16 0-16,33 16 0 16,-17-13 0-16,17 13 1 15,0 0 0-15,-18-14-1 16,18 14 1-16,0 0-1 16,-19-9 0-16,19 9-1 0,0 0 1 15,0 0 1-15,-19 19 0 16,19-19 0-16,-14 27 0 15,8-2 0-15,-3 2 1 16,1 13 0-16,-5 2-2 16,3 12 0-16,-4 7 2 15,5 10-2-15,-3 2 1 16,2 15-1-16,-3-1 1 16,3 9-1-16,-3 1 0 15,1 11 1-15,-1-5-2 16,1 3 1-16,1-4 0 15,1-7-1-15,2-6 1 0,1-9-1 16,-3-5 1-16,6-6-1 16,-4-9 1-16,3-9-2 15,-3-3 2 1,2-4 0-16,-2-3-2 16,3-1 2-16,1-9-2 0,0-3 2 15,2-1-2-15,0-4 1 16,4-2 0-16,2-3 0 15,-4-18 0-15,17 27 0 16,-17-27 0-16,33 19-1 16,-14-13 2-16,4-1-1 15,-1 1 0-15,3 0-1 16,2 3 1-16,2-1 0 0,1 4 0 16,9-3 0-16,3 5 0 15,9 1 0 1,10-4 0-16,11 3 1 15,13-3-1-15,13 3 0 0,12-3 0 16,9 5 0-16,9-1-1 16,11 2 1-16,5 1 1 15,11 1-2-15,7 2 1 16,9 0 1-16,7-2-1 16,9-5 0-16,8-3 0 15,5-3-1-15,10-1 1 16,8-5-1-16,0 0 1 15,2-6-1-15,0 1 1 16,0-3 0-16,8 0-1 16,-3 0 1-16,-1-3 0 15,-4-1 0-15,2 0-1 16,1-3 0-16,3 0 1 0,0-3 0 16,-6 1-1-16,-4 0 0 15,0-1 1-15,0-1-1 16,-2-2 1-16,-6 3-1 15,-3 1 0-15,-7-2 1 16,3 3-1-16,-2-1 1 16,-3 4 0-16,1-1 0 15,-4 4 0-15,0 3 1 16,-2-1-1-16,2 6-1 16,0-2 1-16,-3 4 0 15,-2 2 0-15,1 1 0 16,-2 3 0-16,4 4 0 15,0 1 0-15,-2 4 1 0,-8-3-1 16,-7 1 0-16,-9 4 1 16,-10 0-1-16,-18 3 0 15,-20-1-1-15,-16-2 1 16,-20-2 0-16,-18 4 0 16,-14-4 0-16,-15-7 0 15,-11 0 0-15,-23-10 0 16,24 4 1-16,-24-4-2 15,0 0 1-15,-2-25 0 16,-2 7 1-16,-2 1-1 16,0-2 0-16,0-4 0 15,3-2 0-15,-1-6 0 16,2-3 0-16,0-5 0 0,4-7 0 16,0-5 1-16,2-13-1 15,-1-11-1-15,1-7 1 16,-2-12 0-16,2-10 1 15,0-15-2-15,-2-7 2 16,-2-7-1-16,0-5 0 16,-4 0 2-16,0-2-3 15,-2 4-1-15,-7 2-1 16,1 23-4-16,-17-16-15 16,12 25-16-16,0 16-1 15,-1 11-1-15,5 25 1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0-26T13:55:33.6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3992 8225 14 0,'-19'-27'31'0,"19"27"1"16,0 0-7-16,-13-19-5 15,13 19-2-15,0 0-4 16,0 0-3-16,-12 21-1 0,16 8-2 16,-10-4-2-16,10 22-1 15,-8 3 0-15,10 12-2 16,-4-5 0-1,6 7-2-15,-1-5 0 0,3 1-1 16,3-11-1-16,1-12-1 16,1-3 0-16,-5-14-2 15,9 1-3-15,-19-21-5 16,27-4-20-16,-21-17-6 16,-2-8 0-16,-6-15 0 15</inkml:trace>
  <inkml:trace contextRef="#ctx0" brushRef="#br0" timeOffset="272.0978">3728 7958 12 0,'18'-25'30'0,"3"-7"1"0,29 22 1 16,12 16-18-16,-1-4-2 15,22 32 1-15,-23-5-2 16,13 32-1-16,-24-9-3 15,-1 21 1-15,-29-10-2 16,-5 6 0-16,-28-5-1 16,-7-5-2-16,-16-11 1 15,-3-8-3-15,-7-7-1 16,1-16-1-16,10 2-4 16,-7-30-10-16,30-6-23 15,-1-6-2-15,12-6 1 16,10-2 0-16</inkml:trace>
  <inkml:trace contextRef="#ctx0" brushRef="#br0" timeOffset="1059.3819">4664 8204 59 0,'0'0'39'16,"0"0"0"-16,0 0 1 15,-33-12-29-15,33 12-2 16,-37 21-2-16,12 2-2 0,-11 0-1 16,5 10-1-16,-2-2-1 15,4 5-1-15,8 8 0 16,9-2-2-16,10-3 1 15,16-12 0-15,7-2-1 16,8-8 0-16,8-8-1 16,-1-11 1-16,5-17 0 15,-3-11 1-15,-1-5-1 16,-6-5 0-16,-2-4 0 16,-6-6 1-16,-6-2 0 15,1 8 0-15,-5 2 0 16,-3 5 1-16,-5 7 0 15,1 7 0-15,-2 3 1 0,-4 20-1 16,0 0 1-16,-2 27 0 16,-2 6-1-16,0 11 1 15,3 6-2-15,1 11 1 16,1 2 0-16,9-3-2 16,4-6 1-16,5-8-1 15,4-12 2-15,6-13-1 16,2-19 0-16,2-15 0 15,-1-10-1-15,-3-8 2 16,-2-9-1-16,-3-4 0 16,-5-4 0-16,-8 2 0 15,-3 11 0-15,-4 4 0 0,-6 10 0 16,2 21 0-16,0 0 1 16,-21 6-1-16,15 17 0 15,6 17 1 1,6 3-2-16,7 5 1 0,7-2 1 15,9-2-2-15,5-10 2 16,7-7-2-16,-1-17 2 16,3-18-1-16,-3-9 0 15,-1-12 1-15,-6-7-1 16,-8-9 1-16,-4-10-2 16,-8-7 1-16,-3 9-2 15,-8-7 0-15,-2 7-2 16,-10-5-3-16,18 31-10 0,-16-11-24 15,3 19 0-15,5 19 0 16,0 0 0 0</inkml:trace>
  <inkml:trace contextRef="#ctx0" brushRef="#br0" timeOffset="1879.6796">5659 8451 39 0,'31'-6'35'0,"-6"-11"2"16,8 2-2-16,-1 9-16 16,-8-29-11-16,20 11-4 15,-9-11 0-15,3 2-2 16,-5-5-1-16,0 0-1 0,-6-1 1 15,-6 5-1-15,-5-3 1 16,-7 9 0-16,-9 6 0 16,0 22-1-16,-23-9 1 15,0 24 1-15,-8 12-1 16,-2 11 1-16,-7 8-1 16,3 12 2-16,2 0-2 15,10 5 1-15,6-4-1 16,11-3 0-16,10-10 0 15,12-8-1-15,7-11 1 16,10-11-1-16,3-16 1 16,3-14-2-16,4-13 1 15,3-3 1-15,0-15-2 0,1-2 2 16,1-9-1-16,-4-2-1 16,1 8 1-16,-6 3-1 15,-7 4 1-15,-5 9 1 16,-7 7-1-16,-18 27 1 15,15-21 0-15,-15 21 1 16,-13 31 0-16,-3-1-1 16,-7 9 1-16,2 5 0 15,-4 4-2-15,6 9 1 16,1-3 1-16,11-2-2 16,8-8 1-16,11-6-1 15,11-11 1-15,4-6-2 16,12-15 2-16,1-16-1 0,8-3-1 15,3-12 1-15,1-10-1 16,2-9 1-16,-2-4-1 16,-2-5 1-16,-4 3 0 15,-7 2 0-15,-10 4 0 16,-8 3-1-16,-11 11 1 16,-10 9 0-16,0 21 1 15,-31-2-1-15,2 17 1 16,-2 14 0-16,0 1 1 15,0 11-1-15,6 3 0 16,6 0-1-16,9 2 0 16,12 0 0-16,14 0-2 0,7-11-3 15,13 3-1-15,-5-30-8 16,31 11-25-16,-10-15-2 16,4-10 1-1,-2-13-1-15</inkml:trace>
  <inkml:trace contextRef="#ctx0" brushRef="#br0" timeOffset="2251.8094">7275 8175 61 0,'-17'-17'39'0,"-10"28"2"16,-12 8 0-16,1 24-25 16,-12-19-5-16,15 13-4 15,0-4-2-15,20-1-2 0,9-3-2 16,16-6 0-16,17-12-1 15,11-7-1 1,8-9-1-16,5-11 1 16,1-7-1-16,-4-11 1 0,-4-12 0 15,-3-10-1-15,-6-7 3 16,-7 3-1-16,-4 1 2 16,-5 7 0-16,-6 6 1 15,1 15 0-15,-6 12 0 16,-8 19 0-16,-4 29 0 15,-2 9 0-15,-4 16-1 16,5 9-1-16,-3 6 1 16,6 2-2-16,4 10 0 0,6-10-3 15,11 0 0 1,-8-25-13-16,16 6-26 16,0-16-3-16,14-3 2 15,-1-12-1-15</inkml:trace>
  <inkml:trace contextRef="#ctx0" brushRef="#br0" timeOffset="3372.2099">17938 7770 43 0,'33'-52'36'0,"-14"-1"0"0,0 5 1 16,4 15-23-16,-44-15 0 15,21 48-3-15,-69-38-2 16,15 44-2-16,-27 3-2 16,2 22-2-16,-6 9-1 15,6 20 0-15,9 11-1 16,20 9-1-16,17 8 0 16,27 4 0-16,18 4 0 15,19-2 0-15,13 4 0 16,8-6-1-16,4-4 1 15,-4-7-1-15,-3-8 1 16,-15-10-1-16,-11-3 1 16,-15-10-2-16,-10-10-1 0,-21-21-5 15,10 10-15-15,-20-23-15 16,-6-12-2-16,1-8 2 16,-1-14-1-16</inkml:trace>
  <inkml:trace contextRef="#ctx0" brushRef="#br0" timeOffset="4179.4968">17562 8196 76 0,'32'-13'38'15,"5"3"-1"-15,2 12-10 0,-10-6-17 16,17 27 0-16,-19-6-1 15,10 18-2-15,-16-1-2 16,2 9-1 0,-8-1-2-16,1 6 1 0,-10-8-1 15,1-5-2-15,-3-9 1 16,0-4-2-16,-4-22 0 16,0 0 1-16,0 0-1 15,0-27 0-15,6-2-1 16,0-6 2-16,3-3-2 15,1-2 2-15,5 1 0 16,1 5-1-16,3 5 0 16,2 2 1-16,4 8-1 0,2 6 2 15,2 9-1 1,4 6 0-16,0 7 0 16,2 7 1-16,-1 3 0 15,3 6 0-15,1-2-1 0,1 2 1 16,2-8-1-16,1-2 0 15,0-5 0-15,1-8 0 16,-3-8 0-16,-1-5 0 16,-6-9-1-16,-2-3 1 15,-6-2-1-15,-8-1 1 16,-5 3-1-16,-9 0 1 16,-3 23 0-16,-19-25 0 15,-6 23 1-15,-6 11 0 16,-5 9 0-16,-1 8 1 15,0 5-1-15,8 5 0 16,8 5 0-16,11 3 0 16,16-2 0-16,14-11-2 0,12-4 1 15,15-2-1-15,5-18 1 16,8-7-1-16,3-13 0 16,1-12 0-16,-2-12-1 15,-8-3 2-15,-6-6-1 16,-12-15 0-16,-5 7 1 15,-13 2 0-15,-13 6 1 16,-8 12-1-16,-13 9 2 16,-7 15-1-16,-8 12 0 15,0 21 1-15,-2 10-1 16,6 7 0-16,6 10-1 16,10 2 1-16,13 1-1 0,13 1-2 15,10-2-1-15,6-20-2 16,23 11-11-16,-8-26-24 15,10-9-1-15,0-14-1 16,2-8 2-16</inkml:trace>
  <inkml:trace contextRef="#ctx0" brushRef="#br0" timeOffset="4607.6508">20553 7484 58 0,'33'-30'39'0,"-10"3"1"15,-13 8 0-15,-20-16-24 16,10 35-5-16,-63 4-3 15,12 17-2-15,-16 4-1 16,1 17-2-16,-3 10 0 16,5 15-3-16,8 12 2 15,14 9-1-15,15 6-1 16,19 6 1-16,10 1-1 16,13 1 0-16,9 7 1 0,6-9-1 15,1-6 1-15,-2-11-1 16,-2-5 1-16,-6-9-1 15,-7-11 0 1,-10-8 0-16,-10-18-1 0,-7-9 0 16,-3-5-3-16,-13-22-5 15,29 4-26-15,-50-19-7 16,15-6 0-16,-5-16 0 16</inkml:trace>
  <inkml:trace contextRef="#ctx0" brushRef="#br0" timeOffset="5531.9841">20077 8265 52 0,'60'-15'36'16,"13"3"0"-16,2-3 0 0,-2-8-26 15,18 13-1-15,-16-13-2 16,6 10-2-16,-15-6-1 15,-8 7-1-15,-16-3 0 16,-7 5 1-16,-16 1-1 16,-19 9 2-16,0 0-1 15,0 21 0-15,-25-2 0 16,-4 8-1-16,-7 3-1 16,-3 9 1-16,-2-3-1 15,7 3-1-15,5-3 0 16,11-3-1-16,11-7 1 15,11-2-1-15,9-7 0 16,10-8 0-16,6-7-1 0,6-7 0 16,3-11 1-16,1-5-1 15,2-6 0-15,-5-7 0 16,-1-5 1-16,-4-1-1 16,-8 4 1-16,-6 5 0 15,-5 2 0-15,-8 10 1 16,-4 19 1-16,0 0-1 15,0 0-1-15,-25 15 2 0,19 8-1 16,4 2-1 0,4 8 0-16,13-4 0 15,7-1 0-15,10-5 0 16,11-5 0-16,9-9 0 16,11-11-1-16,7-9 1 0,3-10-1 15,-3-12 1-15,-5-13 0 16,-3-11-1-16,-6-9 1 15,-14 1 0-15,-11-2 0 16,-12 6 0-16,-13 5 0 16,-10 14 1-16,-7 13 0 15,-10 18-1-15,-12 16 1 16,-2 20 0-16,-2 14 0 0,3 5 0 16,7 9 0-1,9 3-1-15,9 0 1 16,14-3-1-16,17-3 0 15,12-21 0-15,15-6 0 0,9-15 0 16,5-18 0-16,5-11 0 16,-1-19 0-16,-5-10-1 15,-2-19 1-15,-10-8-1 16,-6-7 0-16,-13-5 0 16,-8 11 1-16,-11 5-1 15,-8 19 1-15,-6 6 0 16,-10 27 1-16,-5 25 0 15,-3 19 0-15,1 23 1 16,2 10-2-16,7 13 1 16,8 4-1-16,12 5 0 15,11-5 0-15,16-10 0 16,11-9 0-16,8-14-1 0,10-9-1 16,-1-17-1-16,8 1-6 15,-19-17-33-15,16-6-2 16,-14-5 1-16,4 1 0 15</inkml:trace>
  <inkml:trace contextRef="#ctx0" brushRef="#br0" timeOffset="6172.2196">17558 9011 47 0,'-23'14'34'16,"5"-7"1"-16,18-7 2 15,33 19-24-15,2-28-1 16,52 15-2-16,17-20-1 15,52 8-2-15,27-11-1 0,58 6-1 16,35-8-1 0,44 7 0-16,31-7-1 15,25 5-1-15,16-3-1 16,11 8 1-16,-11-3-1 0,-35 2-2 16,-37 3 1-16,-54-1-3 15,-50 6-2-15,-68-17-16 16,-41 15-21-16,-61-4 0 15,-46 8-1-15,-19-26 1 16</inkml:trace>
  <inkml:trace contextRef="#ctx0" brushRef="#br0" timeOffset="7019.5142">4099 9021 66 0,'17'-8'38'0,"10"4"0"16,11-13-11-16,34 25-15 15,1-20-3 1,39 16 0-16,17-15-3 0,43 7-1 15,29-10-2-15,32-1 0 16,23-2 0-16,18 1-2 16,16-1 1-16,-3 2-1 15,-13 1 1-15,-25 5-2 16,-31 7 0-16,-39-2-4 16,-30 14-6-16,-53-14-30 15,-30 4-1-15,-34-4 0 16,-32 4-1-16</inkml:trace>
  <inkml:trace contextRef="#ctx0" brushRef="#br0" timeOffset="9264.3189">18864 10034 40 0,'2'-18'35'0,"-2"18"1"0,-4-23 1 16,17 41-21 0,-13-18-3-16,10 49-3 15,-4-1-3-15,15 33-1 16,-8 9-2-16,9 23 0 0,-7 6-2 16,2 12 1-16,-9-3-2 15,-4-3 1-15,-8-18 0 16,-6-17-1-16,-5-15 1 15,-4-17-1-15,-8-18-1 16,-2-15 1-16,-4-17 0 16,-6-12-1-16,-3-15 0 15,-10-22-1-15,4-3-2 16,-6-21-2-16,13 6-10 16,-3-32-25-16,7-6-1 15,6-18 0-15,14-4 0 16</inkml:trace>
  <inkml:trace contextRef="#ctx0" brushRef="#br0" timeOffset="9436.3832">18684 9663 78 0,'-7'-25'39'16,"-9"4"-1"-16,-1 0 0 15,-3-19-34-15,20 40-1 16,-15-25-4-16,15 25-7 15,19-10-21-15,1 18-9 16,7 6 1-16,5 7-2 16</inkml:trace>
  <inkml:trace contextRef="#ctx0" brushRef="#br0" timeOffset="10015.5874">19303 10018 48 0,'-2'-23'37'0,"-3"2"1"16,1-4-3-16,4 25-18 15,0 0-5 1,0 0-2-16,0 0-3 0,11 42-2 16,-5-13-2-16,10 10 0 15,1-1-1-15,4 8 0 16,6-8-1-16,2-1-1 15,0-7 0-15,4-8 0 16,2-13-1-16,-1-11 1 16,1-7-1-16,-4-11 0 15,-2-6 1-15,-6-7-1 0,-2-3 1 16,-5-1 0-16,-7 8 0 16,-5 4 0-16,-4 6 1 15,0 19 0 1,0 0-1-16,0 0 1 15,-25 12-1-15,17 15 1 0,2 5 0 16,5 8 0-16,1 3-1 16,3-3-1-16,5-2 1 15,6-5-2-15,7 0-2 16,-2-20-3-16,16 12-6 16,-12-25-27-16,10-12 0 15,0-9 0-15,-1-8 0 16</inkml:trace>
  <inkml:trace contextRef="#ctx0" brushRef="#br0" timeOffset="10531.7721">20013 9978 71 0,'-31'-2'37'0,"-7"0"-1"16,3-13-11-16,14 22-16 15,-8-10-2-15,29 3-3 16,0 0-2-16,19 19 0 15,14-10-2-15,15 3 0 16,4 7 0-16,2 2 0 16,-2 6 0-16,-5 2 1 15,-15 3 0-15,-8 3 1 16,-21-6 0-16,-6 5 1 16,-21-7 0-16,-1-2 1 15,-13-12-1-15,3-3-1 16,-5-12 0-16,7-6-1 0,2-5 0 15,8-10-2-15,11-6-1 16,6-9-1-16,16-2-2 16,2-22-2-16,20 7-1 15,-7-18 0-15,22 11-1 16,-11-11 2-16,13 12 2 16,-11 0 4-16,-3 7 1 15,0 21 5-15,-18 3 2 16,10 22 0-16,-27 8 2 15,25 13-1-15,-21 7 0 16,9 24-3-16,-5 0 1 16,8 13-4-16,-3 3 1 15,6 3-2-15,3-3-1 0,1-3-1 16,4-5-1-16,-6-18-2 16,10-1-4-16,-31-33-9 15,25 15-24-15,-25-15 1 16,15-17-1-16,-20-10 1 15</inkml:trace>
  <inkml:trace contextRef="#ctx0" brushRef="#br0" timeOffset="10692.8329">20362 9798 57 0,'0'0'36'0,"0"0"-1"15,41-10 1-15,-3 12-30 16,5-14-2-16,17 9-3 0,5 1-6 15,-5-12-17-15,2 5-12 16,5-3-2-16,-9-5 0 16</inkml:trace>
  <inkml:trace contextRef="#ctx0" brushRef="#br0" timeOffset="10923.9154">21250 9512 61 0,'17'-2'39'15,"2"10"1"-15,-19-8 0 16,37 48-24-16,-37-25-5 16,17 25-4-16,-13 1-1 15,8 9-2-15,-5 1-1 0,3 1-1 16,-2-4-1-16,1-3-1 16,5-5-1-16,-3-11-1 15,11-3-3-15,-22-34-4 16,50 39-22-16,-31-38-11 15,8-2 0-15,-2-17 0 16</inkml:trace>
  <inkml:trace contextRef="#ctx0" brushRef="#br0" timeOffset="11111.9834">21851 9876 70 0,'4'27'39'0,"-4"2"2"16,2 0 0-16,-4-10-32 15,10 15-3-15,-8-9-1 16,6 0-4-16,-1-4-1 16,-5-21-4-16,26 31-8 15,-26-31-27-15,0 0-1 16,23-25 0-16,-12-4-1 16</inkml:trace>
  <inkml:trace contextRef="#ctx0" brushRef="#br0" timeOffset="11260.0333">21913 9479 55 0,'-21'-25'34'0,"21"25"-2"0,-18-9-3 16,18 9-37 0,10 17-23-16,-10-17-1 15,0 0-3-15,12 21 2 0</inkml:trace>
  <inkml:trace contextRef="#ctx0" brushRef="#br0" timeOffset="11508.1222">22031 9543 63 0,'15'36'39'0,"-7"-7"1"15,-4 0-1-15,9 22-27 0,-17-10-2 16,12 14-4-1,-6-7 0-15,4 6-3 16,-2-6-1-16,1-4-2 16,1-6 0-16,0-11-1 0,4-6-3 15,-10-21-2-15,25 14-3 16,-19-35-6-16,28 11-19 16,-11-19-5-16,4-9-2 15,2-8 2-15</inkml:trace>
  <inkml:trace contextRef="#ctx0" brushRef="#br0" timeOffset="11868.2537">22395 9692 27 0,'0'0'36'16,"27"-11"1"-16,-27 11 2 15,21 44-16-15,-38-25-7 16,21 27-4-16,-21-11-3 16,11 14-4-16,-4-6 0 15,8 3-2-15,4-8-1 0,10-9-1 16,7-8 0-16,12-10 0 15,4-7-1-15,9-8 0 16,0-7 0 0,3-12-1-16,-3-12 0 0,-5-7-1 15,-9 0-1-15,-8-8 2 16,-5 8 0-16,-13 2 0 16,-10 5 0-16,-9 12 2 15,-7 15-1-15,-1 14 2 16,-4 17 0-16,6 14 0 15,2 9 0-15,11 5-1 16,10 1 1-16,13 6-1 16,12-5 0-16,12-5-1 0,7-9-3 15,3-16-2-15,14-6-33 16,-18-9-3-16,-7-6 0 16,-13-8 0-16</inkml:trace>
  <inkml:trace contextRef="#ctx0" brushRef="#br0" timeOffset="13159.7154">20463 11067 34 0,'5'-24'38'0,"-12"1"1"0,-11 5 1 16,18 18-23-16,-69 2 0 15,25 29-5 1,-30-6-3-16,14 23-3 16,-7-2-3-16,13 13-1 0,4-1-1 15,19 3 0-15,17-7-1 16,20-10-1-16,15-8-1 15,12-13 1-15,12-11-1 16,3-14-1-16,2-9 1 16,-2-16-1-16,0-8 0 15,-7-11 1-15,-4 0 0 16,-10 0 0-16,-6 6 2 16,-8 5 0-16,-5 10 1 0,-8 25 1 15,0 0 0 1,17 21 1-16,-11 14-1 15,8 21 0-15,1 9-1 16,6 17 1-16,2 12-1 0,2 4 1 16,-5 6-1-16,-3-6 1 15,-9-1 1-15,-6-7-1 16,-16-7 0-16,-11-16-1 16,-8-13 1-16,-9-12-1 15,-8-15 1-15,-6-14-1 16,0-13-1-16,-2-5 0 15,6-17-1-15,4-6 0 16,3-9 0-16,13-7 1 16,7-2-2-16,9-6 0 15,12 6-1-15,10-11 1 16,13 1 0-16,14-7-1 16,13 3 0-16,8-7-2 0,20 2 1 15,3-8-1-15,12 6 0 16,-5-6 1-16,5 14 1 15,-12-3 0-15,-1 10 3 16,-15 10 0-16,-13 8 2 16,-3 13 2-16,-22 1 0 15,-4 22 2-15,-19-2-2 16,0 31 2-16,-19-4-3 16,2 15 2-16,-12 6-3 15,2 8 0-15,0-1 0 16,5 1-1-16,5-2-1 15,9-8 0-15,12-10 0 16,8-11-1-16,11-15-1 0,8-8 0 16,7-12-1-16,3-17-1 15,3-7 1-15,1-16 0 16,-3-2 0-16,-1-4 1 16,-1 6 0-16,-9 4 2 15,-4 4 1-15,-4 15 1 16,-6 10 0-16,-17 17 1 15,24 10 0-15,-17 18 0 16,-7 1 0-16,2 11 0 16,-2 3-1-16,-2 1-1 15,2-6 0-15,0-3-1 16,2-5 0-16,2-12 0 0,-4-18-1 16,19 3 0-16,-1-12 0 15,3-14 0-15,2-2 0 16,4-6 0-16,4-5 0 15,0-1 0 1,0 7 0-16,-2 3 1 0,-4 10 0 16,-6 9 1-16,-19 8 1 15,27 19-1-15,-21 8 0 16,0 9-1-16,-1 8 1 16,-1-3-3-16,10 7-1 15,-8-18-7-15,30-3-31 16,-15-8 0-16,8-7 0 15,-2-16 0-15</inkml:trace>
  <inkml:trace contextRef="#ctx0" brushRef="#br0" timeOffset="13463.8252">22168 11259 80 0,'0'0'43'0,"2"41"0"16,-2-13 1-16,13 24-35 15,-15-8-3-15,10 21-1 16,-4 1-3-16,9 7 1 0,-3-2-3 16,5-4 0-16,5-2-1 15,-1-17 0-15,4-4-2 16,-4-19-1-16,4-4-2 15,-23-21-3-15,35-11-4 16,-41-39-13-16,6 2-15 16,-9-18-1-16,-1-12 1 15,-11-12 2-15</inkml:trace>
  <inkml:trace contextRef="#ctx0" brushRef="#br0" timeOffset="13715.9173">22166 11079 63 0,'-12'-58'39'16,"14"16"1"-16,8 6-1 15,23 32-26-15,-10-6-6 0,17 18-2 16,-5 5 1-16,5 22-3 16,-9 1 1-1,-4 14-1-15,-15 6 0 16,-6 5-1-16,-12-5 1 0,-6 5 0 16,-5-11-2-16,-4-11 0 15,-4-5 0-15,3-11 0 16,1-8-2-16,0-9 0 15,21-6-1-15,-29-7-2 16,29 7-2-16,-17-31-6 16,38 8-31-16,-15-10 0 15,7-3 0-15,5-12 2 16</inkml:trace>
  <inkml:trace contextRef="#ctx0" brushRef="#br0" timeOffset="14160.0737">22600 10824 77 0,'17'29'43'0,"-21"-6"-1"15,4 17 1-15,0-2-33 16,12 18-2-16,-6 0-3 16,7 5-1-16,1-4-2 15,3-3 0-15,-2-4-2 16,1-10 0-16,-7-7 0 15,-3-8 0-15,0-8-1 16,-6-17 0-16,0 0 0 16,0 0-1-16,-6-17 0 15,4-8 1-15,4-4-1 16,0-7 0-16,4-3 1 0,0-1 0 16,7 0-1-16,5 7 2 15,5 3 0-15,0 10 0 16,2 3 0-16,2 15 1 15,2 6 0-15,0 9 1 16,-2 12 0-16,0 6-1 16,-6 7 0-16,0 3 1 15,-5 3-1-15,-3-4-1 16,-3-3 0-16,-2-9-1 16,-3-1-3-16,-5-27-2 15,12 33-9-15,-12-33-27 16,0 0-1-16,13-35 0 0,-7 14 0 15</inkml:trace>
  <inkml:trace contextRef="#ctx0" brushRef="#br0" timeOffset="14603.2312">23161 11083 80 0,'-10'25'42'0,"6"0"2"15,12 5-3-15,-6-7-34 16,19 14 0-16,-1-6-4 16,11 3 0-16,3-5-2 15,11-2 0-15,-1-8-1 0,0-4-1 16,6-7-1-16,-5-16-2 16,1 1-2-16,-11-20-3 15,5 6-2-15,-22-29-1 16,11 17 2-16,-22-19 2 15,7 12 4-15,-10-2 4 16,-6 9 3-16,4 14 4 16,-2 19 3-16,-18 4 1 15,-5 11 0-15,14 33-1 16,-15 2-3-16,9 21-1 16,-4-2-3-16,5 15 1 15,1-5-3-15,7 0 1 16,4-6-1-16,6-10-1 0,5-11-1 15,5-12 0-15,3-7-1 16,-17-33-3 0,41 25-2-16,-32-56-13 15,9 8-23-15,-1-17 0 0,1-6-1 16,1-20 0-16</inkml:trace>
  <inkml:trace contextRef="#ctx0" brushRef="#br0" timeOffset="14979.3692">23998 10832 72 0,'-44'3'41'15,"3"5"1"-15,1 4-1 16,13 7-32-16,0-6-3 0,27-13-3 15,7 35-1-15,17-14-1 16,8 4-1-16,3 5 0 16,8 1 0-16,-1-2 0 15,0 2 0-15,-5 3 1 16,-8-3 0-16,-6-1 0 16,-11-1 0-16,-3-2 1 15,-11-8 0-15,-11 2 0 16,-6-5 0-16,-5-7 0 15,-3 3-1-15,-3-8-1 16,3 1-1-16,-2-6-2 16,11 4-3-16,-7-18-23 15,25 15-15-15,0 0 1 0,0 0-1 16,43-11 1-16</inkml:trace>
  <inkml:trace contextRef="#ctx0" brushRef="#br0" timeOffset="15143.4278">24586 11472 85 0,'27'23'43'0,"-27"-23"0"16,0 0-2-16,0 0-39 16,0 0-26-16,0 0-16 15,-17-2-3-15,17 2 0 0,0 0 0 16</inkml:trace>
  <inkml:trace contextRef="#ctx0" brushRef="#br0" timeOffset="27495.8494">4436 9303 28 0,'0'0'20'0,"0"0"-3"16,0 0-2-1,0 0-2-15,0 0-1 16,-21 9-2-16,21-9-2 0,0 0-1 15,0 0-2-15,21 4 0 16,8 2-1-16,0-6-2 16,25 6 1-16,10-4 0 15,28 3 0-15,10-5-1 16,30 6 1-16,10-8-1 16,24 2 1-16,6-6 0 15,11 3 0-15,0-7-1 16,1 6-1-16,-5-2 1 0,-11 1-1 15,-14-1 0 1,-21 8 0-16,-23-4 0 16,-23 2-2-16,-22 4 2 15,-24-4-3-15,-12 13-6 0,-29-13-27 16,0 0 0-16,-41 19-1 16,-5-19-1-16</inkml:trace>
  <inkml:trace contextRef="#ctx0" brushRef="#br0" timeOffset="37235.3418">1985 9861 19 0,'7'-21'33'15,"-9"-4"2"-15,8 4 0 16,-6 21-16-16,-2-23-3 16,16 42-3-16,-14-19-3 15,0 46-1-15,-6-10-3 16,14 22 0-16,-6 0-1 16,9 16-1-16,-5-1-2 15,6-4 0-15,-1-3-1 16,3-3 1-16,1-8-2 15,-1-10 1-15,-1-7-1 0,-3-13-2 16,3-8 0-16,-13-17-2 16,29-4-3-16,-25-32-11 15,11 5-21 1,-5-17-1-16,2-5 0 0,-9-11 1 16</inkml:trace>
  <inkml:trace contextRef="#ctx0" brushRef="#br0" timeOffset="37467.4212">1809 9690 51 0,'-27'-2'36'0,"27"2"0"16,19-4 1-16,18-3-30 15,25 7 0 1,1-10-1-16,26 4-2 15,-2-3 0-15,11-1-4 0,-3 1-1 16,-16-3-2-16,-8 12-6 16,-30-6-27-16,-7 1 0 15,-34 5-1-15,0 0 0 16</inkml:trace>
  <inkml:trace contextRef="#ctx0" brushRef="#br0" timeOffset="37628.4788">1929 10024 36 0,'0'0'33'0,"21"25"0"15,6-29 0-15,23-7-18 0,2 5-16 16,14 2-16-16,3 0-13 16,-17-5-3-16,4 9 1 15</inkml:trace>
  <inkml:trace contextRef="#ctx0" brushRef="#br0" timeOffset="38483.7853">2455 10341 69 0,'0'0'40'0,"18"19"0"16,-15-2-1-16,-5 0-30 16,12 20-2-16,-10-5-1 15,6 9-2-15,-4 1-1 16,4 2-2-16,-4-6 0 16,-1-7-1-16,3-10 0 15,-4-21-1-15,0 0-1 16,0 0-1-16,23-31 0 0,-17-7 1 15,6 0-1 1,-4-14 0-16,5 2 1 16,-1-6 1-16,1 10 0 15,-5 4 1-15,-2 11 1 0,1 12 1 16,-7 19 0-16,0 0 0 16,14 19 1-16,-10 12-1 15,-2 7 0-15,5 10 1 16,1 2-2-16,6-2 1 15,-1-4-1-15,8-7 0 16,2-10-1-16,8-12 0 16,0-15 0-16,2-10 0 15,0-13-1-15,0-7 1 16,-5-9 0-16,-6-3-1 16,-7 0 0-16,-3 5 1 15,-10 7 0-15,-6 7 0 16,4 23 0-16,-31-8 0 0,12 22 1 15,1 10-1-15,-1 9 2 16,5 4-2-16,5 5 1 16,9 2 0-16,8-4-1 15,9-7 1-15,10-12-2 16,8-10 2-16,3-9-2 16,10-13 1-16,4-14 0 15,2-19-1-15,1-4 0 16,-5-16-1-16,-2-5 1 15,-8-7-1-15,-3-1 0 16,-10 2 1-16,-6 10 0 16,-9 13 1-16,-6 4 1 15,-4 16 0-15,-2 32 1 0,0 0 1 16,-26 17 0-16,13 25 0 16,-4 10-1-16,5 11 0 15,-3 10 0-15,7 9 0 16,4-3-2-16,8-6 1 15,4-8-2-15,3-13 1 16,7-10-2-16,-3-17-1 16,6-6-3-16,-21-19-8 15,29-23-27-15,-25-4-1 16,0-7 0-16,-12-10 1 16</inkml:trace>
  <inkml:trace contextRef="#ctx0" brushRef="#br0" timeOffset="38623.8357">3206 10248 77 0,'0'0'37'16,"0"0"0"-16,21-15-8 15,21 15-27-15,4 8-9 16,10-10-27-16,-5-4-2 16,4 2-1-16,-4-2 0 15</inkml:trace>
  <inkml:trace contextRef="#ctx0" brushRef="#br0" timeOffset="39031.9855">4286 10124 46 0,'0'0'37'0,"-10"25"0"0,10-25 0 15,27 19-16-15,2-23-15 16,25 2-3-16,6-4-2 16,7-7-6-16,16 11-9 15,-10-15-22-15,-5-1-2 16,-14 3 2-16,-19 0-2 15</inkml:trace>
  <inkml:trace contextRef="#ctx0" brushRef="#br0" timeOffset="39196.0404">4382 10227 51 0,'37'18'34'0,"-1"-15"-2"15,20 17-9-15,8-11-50 16,-16-18-3-16,16 11-1 16,-16-16-2-16</inkml:trace>
  <inkml:trace contextRef="#ctx0" brushRef="#br0" timeOffset="40247.4268">5370 10051 35 0,'-10'-25'35'0,"10"25"-1"0,-15-25-8 16,15 25-4-16,-8-17-3 15,8 17-5-15,0 0-3 16,-2 36-3 0,2-36-1-16,-4 46-3 0,4-13 0 15,4 11-1-15,-2 0-1 16,4-2-1-16,-1-3 0 15,5-5 0-15,-2-7-1 16,-4 0 1-16,-4-27-2 16,7 23 2-16,-7-23-1 15,0 0 0-15,0-25 0 16,-2-6-1-16,2-3 0 16,-2-10 0-16,4-2 1 0,2-2-2 15,2 2 2 1,6 3-1-16,1 7 1 15,4 11 0-15,3 10 0 16,3 11 1-16,2 10 0 0,4 9-1 16,0 14 1-16,0 9 0 15,-6 4 0-15,0 8 0 16,-2 2-1-16,-3-4 1 16,-5-8 0-16,-3 0 0 15,-6-15-1-15,-2-7 1 16,-2-18-1-16,0 0 0 15,0 0 0-15,-16-31 0 16,10 2 0-16,4-7-1 16,4-5 1-16,4-3 0 15,8 2-1-15,3 0 0 16,10 7 1-16,4 7-1 16,4 8 1-16,-1 11 0 0,5 11 0 15,-1 11 0-15,-1 8 1 16,-4 12 0-16,-4 5 0 15,-8 3-1-15,-4 3 0 16,-3-2 0-16,-6-6-1 16,-6-1 0-16,0-8-2 15,-2-27-3-15,0 38-5 16,0-38-29-16,0 0-1 16,0 0-1-16,9-25 0 15</inkml:trace>
  <inkml:trace contextRef="#ctx0" brushRef="#br0" timeOffset="40863.6377">6479 10072 61 0,'0'0'39'15,"21"6"1"-15,-21-6 0 16,0 0-25-16,33 17-3 15,-33-17-4-15,0 0-2 16,17 21-2-16,-17-21-2 16,0 0 0-16,19 12 0 15,-19-12 0-15,0 0-1 16,18-14-1-16,-18 14 1 0,4-23 0 16,-4 23-1-16,-2-27 0 15,2 27 0-15,-22-25 1 16,3 20-1-16,-4 3 0 15,-4 9 1-15,-2 7 0 16,-2 9 0-16,-2 7 0 16,8 5 0-16,2 7-1 15,10 0 1-15,7-5-1 16,10-1 0-16,9-5 1 16,7-10-1-16,7-9 0 15,3-9 1-15,1-14-2 16,4-8 1-16,-4-8 1 15,-2-10-1-15,-4-1-1 0,-2 0 1 16,-6 1 0-16,-5 7 0 16,-2 5 1-16,-5 5-1 15,-5 20 0 1,0 0 1-16,0 0-1 0,18 8 0 16,-9 9 0-16,5 5 0 15,5-1 0-15,8 0 0 16,6 0 1-16,6-6-1 15,7-1 0-15,0-7-1 16,2-5 0-16,1-8-1 16,-3 1-1-16,-10-16-3 15,3 13-4-15,-27-21-24 16,7 10-9-16,-17-8 0 0,-2 6 1 16</inkml:trace>
  <inkml:trace contextRef="#ctx0" brushRef="#br0" timeOffset="41335.8068">6461 9748 28 0,'-19'-4'34'0,"19"4"2"0,0 0 0 16,-21-17-13-16,21 17-9 15,0 0-4-15,0 0-2 16,23 9-2-16,0-1-2 15,0-6 0-15,14 6-1 16,1-7 0-16,5 3 0 16,-1-4-1-16,-1 2 0 15,-4-4-1-15,-7 2 1 16,-5-2-1-16,-5-1 1 0,-20 3-1 16,17-14 1-1,-17 14-1-15,-8-23 0 16,8 23 0-16,-32-31-1 15,12 12 0-15,-5 0-2 0,4 6-2 16,-8-16-11-16,4 19-24 16,25 10-3-16,-25-23 1 15,25 23-1-15</inkml:trace>
  <inkml:trace contextRef="#ctx0" brushRef="#br0" timeOffset="57387.5565">2642 11881 44 0,'0'0'36'0,"-2"19"3"15,2-19-1-15,-13 46-21 16,-16-29-6-16,15 18-3 16,-11-12-1-16,10 8-3 15,-4-8 0-15,11-4-2 16,8-19 0-16,13 23-1 16,5-25-1-16,9-6 1 15,4-9-1-15,1-8 0 16,1-8 0-16,-4 1 1 15,-8-7 0-15,-5 7 1 0,-12-1-1 16,-6 8 1-16,-14 6 0 16,-5 13 0-16,-12 8 0 15,1 12 0-15,-3 3-1 16,6 8 0-16,8-2 0 16,11 2 0-16,12-2-1 15,11-6 0-15,13-5 0 16,4-12 0-16,3 0 0 15,0-8 0-15,-6-6 0 16,-10 3 1-16,-17 11-1 16,0-19 0-16,-23 13 1 15,-10 10-1-15,-5 0 0 16,-5 1-2-16,5 11-5 0,-12-12-35 16,21 9 1-16,9-5-3 15,20-8 1-15</inkml:trace>
  <inkml:trace contextRef="#ctx0" brushRef="#br0" timeOffset="59099.1694">3838 11794 28 0,'0'0'35'16,"6"-28"2"-16,-6 28-1 16,15-18-17-16,-36-8-3 15,21 26-3-15,-36 2-1 16,5 21-4-16,-23 3-1 0,-2 20-2 16,-18 8 0-1,3 13-1-15,0 6-1 16,11 2-1-16,12-8-1 15,21-4 0-15,19-13 0 0,21-9-1 16,22-18 0-16,13-14-1 16,12-20-1-16,2-18 1 15,3-9-1-15,-3-20 0 16,-4-15 0-16,-12-13 0 16,-5-12 0-16,-10-9 1 15,-10-1 1-15,-8 5-1 16,-7 5 2-16,-6 13-1 15,-9 16 1-15,1 17 1 16,-6 22 0-16,14 30 0 16,-32 17 0-16,18 27 1 15,-1 19-1-15,1 24 0 16,5 12-1-16,1 7 0 0,8 1-1 16,9-5 0-16,9-12-1 15,3-9-2-15,6-22 1 16,0-22-3-16,12-14-1 15,-14-27-6-15,23 10-8 16,-29-33-18-16,10-4-2 16,-4-21 0-16,10 16 15 15,-25-26 13-15,15 13 8 16,-8 10 9-16,-17-11 10 16,17 27 19-16,-11 6 5 15,-6 17 1-15,0 0-14 16,10 44-10-16,-18-15-7 15,14 19-3-15,-10 0-1 0,6 13-1 16,-4-5-1-16,4 0-1 16,-2-10 1-16,0-6-2 15,-2-8 0-15,4-9-1 16,-2-23-1-16,0 0 0 16,10-21 0-16,-7-7 0 15,3-7-1-15,2-7 1 16,3-6-1-16,1-4 1 15,9 6 0-15,-5 0 0 16,9 0-1-16,2 6 1 16,9 3 0-16,3 7 0 15,7 5 1-15,1 7 1 0,-1 1-1 16,0 8 0-16,-5 1 2 16,-7 6-1-16,-9 8 0 15,-7 7 0-15,-16 10 1 16,-12 8-1-16,-13 9 0 15,-10 4 1-15,-7 10-1 16,-1 0 1-16,1-1-2 16,3 1 1-16,6-6-1 15,16-8 1-15,13-9-1 16,15-12 0-16,16-11 0 16,6-8-1-16,5-12 1 15,7-13 0-15,1-11 0 16,-4-10-1-16,-3-6 1 0,-6-3-1 15,-7 5 1-15,-8 0 0 16,-3 9 0-16,-5 9 1 16,-7 7 0-1,-5 25 0-15,0 0 0 0,0 0 1 16,0 40 0-16,0-7-2 16,-1 3 1-16,1 6-2 15,5 5 0-15,3-9-1 16,9 2 0-16,1-15-3 15,17-2 0-15,-8-21-7 16,28 10-11-16,-14-26-20 16,7-9 1-16,-3-13 1 15,1-10 1-15,-6-22 21 0,5 19 13 16,-13 1 7 0,-22-12 17-16,4 22 21 15,-12 7 1-15,-2 31 2 16,-24-11-1-16,3 43-18 0,-29-16-10 15,19 18-5-15,-7-3-3 16,11 7-2-16,3 1 0 16,17-9-2-16,9-7 0 15,15-7-1-15,12-9 0 16,8-13-1-16,9-9 0 16,0-14 0-16,0-5 0 15,-3-3-1-15,-5 1 1 16,-7 1 1-16,-6 3 0 15,-7 16 0-15,-18 16 0 16,27 12 1-16,-14 19-1 16,-1 13 1-16,5 13-1 15,4 10 1-15,5 16-1 0,2 5 1 16,-1 6-1-16,-1 0 1 16,-7-2 0-16,-6-2 1 15,-13-9-1-15,-11-4 0 16,-10-12 0-16,-14-13 1 15,-6-14-1-15,-7-17-1 16,-4-13 0-16,-2-12-2 16,8 4-4-16,-16-25-30 15,18 2-7-15,-8-10-2 16,1 8 1-16</inkml:trace>
  <inkml:trace contextRef="#ctx0" brushRef="#br0" timeOffset="59887.4523">2407 13611 46 0,'0'0'38'15,"-21"-6"0"-15,21 6 1 16,0 0-25 0,0 0-3-16,0 0-3 0,7-23-2 15,15 19-2-15,-3 1-1 16,14 4 0-16,-4 3 0 16,2 8 0-16,-4 1 0 15,-2 6-2-15,-8 3 1 16,-5-1-1-16,-14 2 0 15,-10-4 0-15,-7-2 0 16,-6-2 0-16,-4-5-1 16,-2-4 1-16,4-6-2 0,4-10 1 15,23 10 0 1,-16-32 0-16,26 7-1 16,13-2 1-16,10 4-1 0,2 4 0 15,3 5 2-15,3 8-1 16,-5 4 0-16,-1 10 2 15,-12 6-2-15,-23-14 1 16,6 34 0-16,-18-17 0 16,-16 3 0-16,-11-5 1 15,-7-4-2-15,-10 1-1 16,-2-3-1-16,0-12-4 16,23 8-35-16,-5-14-1 15,19-1-1-15,21 10 0 0</inkml:trace>
  <inkml:trace contextRef="#ctx0" brushRef="#br0" timeOffset="60623.7157">3524 13270 60 0,'0'0'39'0,"0"0"1"16,0 0-1-16,4 36-24 16,-22-5-3-16,14 22-5 15,-17 3 0-15,6 13-3 16,-8 0 0-16,-1 6-2 15,-1-6 0-15,6-6-1 16,-2-13-1-16,7-11 0 16,7-15 0-16,7-24-1 0,0 0 0 15,0 0-1-15,31-46-2 16,-16-3 0-16,10-11-1 16,-2-20 0-1,6 3 0-15,-4-4 2 0,-2 10 0 16,-5 10 3-16,-5 7 1 15,1 22 3-15,-5 14-1 16,-9 18 0-16,23 31 3 16,-3 13-3-16,-3 8 1 15,14 9-2-15,4 6 1 16,5 4-1-16,-1-5 0 16,-1-3 0-16,-9-6-1 0,-9-9 2 15,-17-5-1-15,-14-7 0 16,-18-7 0-16,-13-6 0 15,-14-2-1-15,-6 0 0 16,-4-4 0-16,6-5-1 16,10-3-2-16,8-9-1 15,13 6-3-15,0-23-16 16,29 17-22-16,0 0-1 16,14-31-1-16,-1 10 2 15</inkml:trace>
  <inkml:trace contextRef="#ctx0" brushRef="#br0" timeOffset="61759.1221">4415 13544 47 0,'0'0'38'15,"0"0"0"-15,-21-17-5 16,21 17-15-16,0 0-5 16,9 25-3-16,-9-25-4 15,22 32 1-15,-7-7-2 16,6 13-1-16,0 5 0 15,3 8-1-15,-5 1-1 16,0 6 0-16,-5-6 0 0,-1-8-1 16,-3-6 0-16,-3-9-1 15,1-10 0-15,-8-19 0 16,0 0 1-16,0 0-1 16,14-36 0-16,-14-1 0 15,0-5-1-15,2-6 1 16,-2-4-1-16,3-2 1 15,5 8 0-15,2 4 0 16,1 10 0-16,7 12 1 16,3 11 0-16,4 13-1 15,6 11 0-15,0 10 0 16,-2 8 0-16,2 9 1 0,-1 2-1 16,-4 0 0-16,-5 0 1 15,-6-2-1-15,-5-9 1 16,-4-2-1-16,-3-14 1 15,-3-17-1-15,0 0-1 16,0 0 1-16,-11-17 0 16,9-16-1-16,0-3 1 15,2-12 0-15,6 2 0 16,7-6 0-16,1 4 0 16,9 8 0-16,4 5 0 15,6 12 0-15,0 10 0 16,5 13 0-16,1 9 0 15,-5 18 1-15,3 9 0 0,-6 14 0 16,-8 2-1-16,-2 6 1 16,-5-1-1-16,-7-1 0 15,-3-6-1-15,-6-18-2 16,8 7-4-16,-8-39-35 16,4 17-1-16,-4-17-1 15,0 0 0-15</inkml:trace>
  <inkml:trace contextRef="#ctx0" brushRef="#br0" timeOffset="70423.2257">2631 15702 25 0,'0'0'32'15,"0"0"-1"-15,-2-21-6 16,2 21-3-16,0 0-6 15,17 0-3-15,-17 0-3 16,0 0-1-16,-6 21-4 16,10-4-1-16,-4 2 0 15,8 2-2-15,-4 0 2 16,9-1-3-16,-13-20 1 16,39 21-2-16,-12-21 1 15,6-10 0-15,-2-5 1 0,3-8-1 16,-3-8-1-16,-6-3 2 15,-7-1 0-15,-11 4 0 16,-9 3-1-16,-11 6 1 16,-6 11-1-16,-7 15 1 15,-4 9 0-15,-3 10-1 16,6 8-1-16,6 3 0 16,9 3 1-16,12-3-2 15,12-9 2-15,11-9-2 16,6-9 1-16,5-10-1 15,-3-11 2-15,-2-9 0 16,-10-6-2-16,-9-1 2 16,-10-1-1-16,-10 8 2 0,-7 2-1 15,-8 11 0-15,-4 6-1 16,-2 12 1-16,4 9 0 16,0 4-1-16,10 6-2 15,1-8-3-15,15 16-8 16,1-35-29-16,3 25 0 15,-3-25-2-15,0 0 2 16</inkml:trace>
  <inkml:trace contextRef="#ctx0" brushRef="#br0" timeOffset="71279.5349">3796 15238 47 0,'0'0'38'16,"0"-25"1"-16,0 25-1 15,-12 21-21-15,-11-2-5 16,15 35-3-16,-15-1-2 16,8 20-1-16,-5 8-3 0,5 3 0 15,-2 3-1-15,5-7-1 16,2-13 0-16,5-13-1 15,1-10 1-15,6-17-3 16,-2-27 1-16,0 0-2 16,21 4-2-16,-13-39-1 15,11-1-3-15,-11-33-1 16,21-4-2-16,-20-27 3 16,16 6 1-16,-17-8 5 15,0 8 3-15,-6 14 2 16,-8 1 4-16,6 35 2 15,-17 6 3-15,17 38-2 16,0 0-1-16,-2 50-2 0,17-2-2 16,18 17-1-16,13 12-2 15,18 7 0 1,11 4-1-16,14-2 1 16,5-1-1-16,-3-8 0 0,-6-10 1 15,-16-10-1-15,-21-7 1 16,-21-6 0-16,-25-11 1 15,-29-4 0-15,-21-12-1 16,-17-4 1-16,-13-5-1 16,-3-2 1-16,-4-6-1 15,10 0 0-15,8 0-1 16,17-4-2-16,11 6 0 16,14-4-4-16,25 2-8 0,0 0-27 15,0 0-3 1,27-6 2-16,-2-5-1 15</inkml:trace>
  <inkml:trace contextRef="#ctx0" brushRef="#br0" timeOffset="71699.6831">4872 15301 53 0,'8'-25'40'15,"-8"25"1"-15,0 0 1 16,11 25-15-16,-13-4-18 15,12 25-2-15,-2 2-1 16,3 11-2-16,-3 10 0 16,6 6-2-16,-5 0 0 15,5-6-2-15,-5-6 1 16,3-7-1-16,-4-14 0 16,3-7-1-16,-3-12-1 15,-8-23 1-15,11 21-1 16,-11-21-2-16,0 0-2 15,6-44-2-15,-6 44-16 0,10-52-18 16,-8 10 0-16,-12-12 1 16,6 0 0-16</inkml:trace>
  <inkml:trace contextRef="#ctx0" brushRef="#br0" timeOffset="71923.7646">4720 15316 71 0,'-20'-9'39'0,"20"9"2"16,0 0-2-16,29-12-29 16,2-1-3-16,25 9-2 15,8-8 0-15,15 7-3 16,4-5 0-16,4 4-2 0,-6 1 0 16,-6 1-1-16,-4 6-3 15,-23-6-3-15,4 23-10 16,-25-15-24-16,-27-4 1 15,-1 23-1-15,-25-2 1 16</inkml:trace>
  <inkml:trace contextRef="#ctx0" brushRef="#br0" timeOffset="72095.8277">4870 15617 55 0,'0'0'40'16,"10"25"2"-16,15-27-1 15,19 18-14-15,2-28-21 0,16 6-2 16,0 3-6-16,-12-18-18 16,6 19-20-1,-17 0-1-15,-16 9-1 16,-23-7 0-16</inkml:trace>
  <inkml:trace contextRef="#ctx0" brushRef="#br0" timeOffset="83775.0128">8415 11562 16 0,'0'0'34'0,"20"-11"1"15,-20 11-6-15,17 2-7 16,-17-2-3-1,0 0-4-15,-23 6-4 0,19 15-4 16,-19-10-1-16,5 16-1 16,-7-8-2-16,4 12 0 15,0-4-1-15,7 5 0 16,7-5 0-16,11-8-2 16,-4-19 0-16,38 12 0 15,-7-20 0-15,2-13 0 16,0-2 1-16,-3-2-1 0,-6-7 1 15,-9 7 0-15,-7-2 0 16,-10 9 1-16,2 18-1 16,-25-19 1-1,3 19-1-15,1 6 1 16,-2-2-2-16,6 5 2 0,17-9-1 16,-18 24-1-16,18-24 0 15,22 11 0-15,1-9 0 16,2-8 0-16,0 0 0 15,-2-5 0-15,-4-1 1 16,-19 12-1-16,12-19 1 16,-12 19 1-16,-21-7-1 15,3 5-1-15,-5 7 0 0,2-3 0 16,2 4-2 0,19-6-2-16,-18 15-6 15,18-15-31-15,0 0-1 16,0 0 1-16,37-3-1 0</inkml:trace>
  <inkml:trace contextRef="#ctx0" brushRef="#br0" timeOffset="85331.5681">9216 11372 26 0,'-14'-24'32'16,"14"24"-4"-16,-2-22-6 16,-11-1-1-16,13 23-2 15,-6-17-3-15,6 17-3 0,0 0-3 16,0 0-1-16,0 0-2 15,0 0-1-15,-4 27-1 16,6-2 0-16,-2 6-2 16,2 9 1-16,-2 0-2 15,2 14 0-15,2-2-1 16,2 5 1-16,1-9-2 16,-1 0 0-16,4-8 0 15,-1-9-1-15,1 2 1 16,-2-14-2-16,-8-19-1 15,19 11-3-15,0-5-3 16,-19-33-11-16,0 27-21 16,21-36 0-16,-11 9 0 0,-6-9 0 15</inkml:trace>
  <inkml:trace contextRef="#ctx0" brushRef="#br0" timeOffset="85998.805">9397 11466 82 0,'0'0'40'0,"17"16"1"15,-17-16-10-15,23 29-18 16,-23-29-4-16,14 55-2 16,-6-18-2-16,5 5-2 15,-3-6-1-15,1-3 0 0,-1-2-2 16,-4-3 1-16,0-5-1 15,-6-23 0-15,7 20 0 16,-7-20-1-16,0 0 0 16,-2-29 0-16,1 4 0 15,-3-6 0-15,2 0 0 16,-2-3 0-16,2-4 0 16,2 5 0-16,6 0 1 15,1 7-1-15,5 8 1 16,-12 18 1-16,35-17-1 15,-14 19 1-15,2 8 0 16,0 3 0-16,0 10 0 0,-1 10 1 16,-3 1-1-16,-6 3 0 15,-1-3 0-15,-4-1-1 16,-4-8 1-16,-1-4-1 16,-5-2 0-1,2-19 0-15,0 0 0 0,0 0-1 16,0 0 1-16,0 0-1 15,-7-37 0-15,13 11 1 16,3-7-1-16,5-7 0 16,1 1 1-16,4 1 0 15,3 5 0-15,3 8 0 16,0 4 1-16,4 14-1 16,0 9 1-16,-2 7 0 0,-2 14 0 15,0 2 0-15,-6 10 0 16,-3 3 0-16,-3 0-1 15,-7 3 0 1,-2-5 0-16,-2 1-1 0,0-9-1 16,-4-7-1-16,7 1-3 15,-5-22-5-15,16 19-10 16,-16-19-20-16,17-23-1 16,-7-4 1-16,3-4 0 15</inkml:trace>
  <inkml:trace contextRef="#ctx0" brushRef="#br0" timeOffset="86458.9696">10199 11559 56 0,'22'-18'40'0,"-22"18"2"16,11 29-1-1,-3 23-19-15,-18-21-8 16,24 28-4-16,-12-3-4 16,9 11-1-16,-1-2-2 0,7-2-2 15,-1-1 0-15,3-12 0 16,-2-8-1-16,3-10-1 15,-3-9 0-15,-17-23-1 16,23 10 0-16,-23-10-1 16,0-40-1-16,-13-4-1 15,1-4 0-15,-13-25-1 16,4 2 0-16,-10-12 1 16,8 8 1-16,-2-3 0 15,11 7 1-15,6 8 1 16,10 7 2-16,12 18 1 15,7 5 1-15,14 12 0 16,-2 2 2-16,7 19 0 0,-3 3 1 16,3 22 0-16,-11 2 0 15,-2 14-1-15,-15 3 1 16,-5 7-2-16,-8-1-1 16,-9 0 0-16,-7-4 0 15,-5-7-1-15,-3-9-1 16,-2-9-1-16,4-7-2 15,-2-16-2-15,25 2-4 16,-40-31-15-16,34 4-17 16,0-11-1-16,14 0 0 15,1-10 1-15</inkml:trace>
  <inkml:trace contextRef="#ctx0" brushRef="#br0" timeOffset="87043.1809">10523 11432 64 0,'0'0'41'0,"33"38"-1"15,-21-9 2-15,3 27-24 16,-15-24-6-16,21 18-4 16,-9-11-3-16,5 1-1 15,-1-9-2-15,3-3 0 16,4-9-2-16,0-15 0 16,4-9 0-16,-2-13-1 15,1-5 0-15,-5-5 0 16,2-7-1-16,-6-5 0 15,-1 3 2-15,-7 3-1 16,-3 5 0-16,-6 6 1 0,0 23 0 16,0 0 1-16,-19 0 0 15,11 21 1-15,0 0-1 16,6 14 0 0,2-3 0-16,10 5 0 0,6-5-1 15,9-7 1-15,7-11 0 16,11-9-1-16,5-6-1 15,4-21 1-15,2-4-1 16,0-13 0-16,-2-9 1 16,-4-15-2-16,-5-4 0 15,-6-10 1-15,-7-5 0 16,-5-1-1-16,-7 6 2 0,-9 6 0 16,-5 8 1-16,-8 19 0 15,-5 11 0-15,9 33 0 16,-39-5 2-1,12 30-1-15,-4 15 0 0,4 12-1 16,0 5 0-16,6 6 1 16,6 7-1-16,11 1 0 15,4-6-1-15,10-10 0 16,7-9 0-16,2-9-1 16,8-6-1-16,2-12-3 15,8-4-1-15,-10-28-6 16,27 3-30-16,-18-17 0 15,7-3-1-15,-5-13 2 0</inkml:trace>
  <inkml:trace contextRef="#ctx0" brushRef="#br0" timeOffset="87647.398">11737 11208 77 0,'0'0'41'16,"-29"-12"-1"-16,6 18 2 15,23-6-30-15,-29 19-3 16,19 0-3-16,10-19-2 15,-6 35-2-15,22-14-1 16,11 4 0-16,7-2 0 16,9 9-1-16,1-3 1 15,1 6 0-15,-3-7-1 16,-7 7 2-16,-8-4-2 0,-10-1 2 16,-13-3-1-1,-6-4 1-15,-12 0-1 16,-5-6 0-16,-8 1 1 15,-2-7-1-15,-2-5 0 0,-3-4-1 16,3-6 0-16,4-6-1 16,2 1 1-16,5-8-1 15,9-1 0-15,5-1 0 16,6 0-1-16,8 0 1 16,5 2 0-16,5 3-1 15,7 3 1-15,4-1 0 16,7 3 0-16,7-1 0 15,3 0 1-15,0-1 0 0,4-1-1 16,1-3 2 0,1-4-1-16,-6-4 0 15,-2 0 0-15,-7-2 0 16,-6-4 0-16,-8 0 0 0,-9 4 1 16,-7 4 0-16,-11 4 0 15,4 17 0-15,-29-4 0 16,6 14 1-16,-8 11-1 15,2 13 1-15,4 5-2 16,2 5 1-16,6 2 0 16,7 2 0-16,10-2-1 15,4-2 0-15,10-8-1 16,3-9-1-16,4-4-2 16,-2-21-11-16,7 4-27 15,-1-14-1-15,9 1 0 16,-3-13 0-16</inkml:trace>
  <inkml:trace contextRef="#ctx0" brushRef="#br0" timeOffset="88411.6715">12998 10872 57 0,'41'-71'39'0,"-7"19"0"15,-12 10 1-15,-1 23-20 16,-29-2-6-16,8 21-3 0,-15 40-3 15,-10 14-2-15,-20 20-1 16,-11 28-2-16,-13 19-1 16,-14 27 0-16,-12 11-1 15,-3 6 0-15,5-4 0 16,3-4-1-16,9-21-2 16,9-19-1-16,16-15-3 15,0-42-17-15,26-7-20 16,-3-20-1-16,4-14 0 0,-4-11 0 15</inkml:trace>
  <inkml:trace contextRef="#ctx0" brushRef="#br0" timeOffset="89318.9977">9970 12757 54 0,'6'-26'35'0,"-4"8"-2"15,-2 18-6-15,-4-17-6 16,4 17-5-16,0 0-4 15,9 29-2-15,-9-29-2 16,-7 53-2-16,-3-8-2 16,10 8 0-16,-4 5-1 0,6 1-1 15,0-3-1-15,4-2 0 16,1-10-1-16,1-10 1 16,4-13-1-16,-12-21 0 15,21 18 1-15,-21-18-2 16,19-20 1-16,-7-3 0 15,-2-11-1-15,3-6 1 16,1-10-1-16,3 0 0 16,-2 2 0-16,3 4 1 15,-1 5-1-15,2 11 1 16,1 12 0-16,3 14 1 16,-2 16 0-16,0 13 0 15,0 9 0-15,-1 12 0 0,-5 6 0 16,-3 7 0-16,-7-3 0 15,-3-3-1-15,-4-7 0 16,-1-11 0-16,-5-7 1 16,0-8-1-16,8-22-1 15,0 0 1-15,-17-4-1 16,17-19 0-16,4-8 1 16,5-9-1-16,5-12 0 15,7-4 1-15,4-1 0 16,6-3-1-16,4 10 1 15,1 4 0-15,5 14 0 16,-5 11 1-16,3 15 0 16,-4 16-1-16,-6 13 1 0,-4 17-1 15,-6 2 1-15,-5 10-1 16,-9 2 1 0,-3 1-1-16,-2-3-1 15,-4-10 1-15,4-5-2 0,-3-16-1 16,8-2-2-16,-5-19-3 15,25 13-12-15,-25-13-22 16,37-32 1-16,-18-1-1 16,8-1 1-16</inkml:trace>
  <inkml:trace contextRef="#ctx0" brushRef="#br0" timeOffset="90791.5219">10967 12926 72 0,'0'0'41'0,"0"0"0"16,-31 29 1-1,-2-8-28-15,6 29-3 16,-11-10-5-16,9 8-2 16,0-6-1-16,12 1-1 0,7-7-1 15,12-13-1-15,17-11-1 16,6-16 0-16,10-4-1 16,0-15 1-16,7-6-1 15,-3-11 0-15,-1-12 1 16,-1-3-1-16,0 3 2 15,-5 0-1-15,-3 8 1 16,-2 7 1-16,-5 11 0 16,1 8 0-16,-4 14 0 15,-19 4 1-15,25 35-1 16,-13-2 2-16,-7 5-2 16,1 6 1-16,-4 0-2 15,-2 2 2-15,-2 0-1 0,-2-11-1 16,2-6 1-16,-1-8-1 15,3-21 0-15,0 0-1 16,0 0 1-16,0 0-2 16,27-37 2-16,-14 3-2 15,4-5 0-15,3-3 1 16,3-2 0-16,-2 6 1 16,0-1 0-16,-1 12 0 15,-20 27 0-15,30-19 1 16,-30 19 0-16,20 33 0 15,-16-1 1-15,-4 3-1 16,-2 9 0-16,2-4-1 16,-2-1 1-16,4-3 0 0,0-9-1 15,3-4 0-15,-5-23 0 16,27 10-1-16,-5-16 1 16,3-9 0-16,2-5-1 15,2-8 1-15,1-7-1 16,-1 1 1-16,0-1 0 15,-4 10 0-15,-5 2-1 16,-20 23 2-16,23-15-1 16,-23 15 1-16,9 28 0 15,-5-1 0-15,2 6 0 16,6 0 0-16,5 5-1 16,4-5 0-16,8-5 1 0,6-7-1 15,5-7 0-15,5-14 0 16,1-6-1-16,-4-11 1 15,1-12-1-15,-5-5 0 16,-3-14 1-16,-8-6-1 16,-6-2 0-16,-7 1 0 15,-6 3 1-15,-6 8-1 16,-6 11 2-16,-2 10-2 16,6 23 2-16,-25 10-1 15,7 11 1-15,1 19 0 16,4 10 0-16,-1 4-1 15,4 1 1-15,7-3-1 16,5 0 1-16,7-12-1 0,9-3-1 16,3-14 0-16,6-12 1 15,2-9-1-15,3-10-1 16,3-11 1-16,2-12 0 16,-2-7 0-16,-1-6 0 15,-3-2 0-15,-4 2 1 16,-6 4 1-16,-3 5 0 15,-7 16 0-15,-11 19 0 16,0 0 0-16,8 17 0 16,-8 12 0-16,-2 3 1 15,0 1-2-15,2 4 0 16,4-7 1-16,2-3-2 16,5-10 2-16,7-5-1 0,1-12 0 15,8-8-1-15,2-7 1 16,4-8-1-16,1-10 1 15,1-5-1-15,-2-6 0 16,-2 7 0-16,-4-3 1 16,-6 11 0-16,-7 6 0 15,-14 23 1-15,0 0-1 16,7 19 1-16,-12 10 0 16,3 6 0-16,2 5 0 15,5 4-1-15,9-2 1 16,7-9-1-16,12-10 0 15,5-10 0-15,9-9-1 16,5-13 0-16,-2-18 1 0,4-14-2 16,-8-12 1-16,2-12 0 15,-11-16-1 1,0-9 1-16,-12 0-1 16,-4 1 2-16,-6 11-1 0,-5 9 2 15,-4 17 0-15,-8 17 0 16,2 35 1-16,-21 12 0 15,3 22 0-15,-1 16-1 16,0 12 1-16,1 7-1 16,7 2 0-16,5-4-1 15,4-4 0-15,10-5 0 16,2-16-1-16,3-8-1 16,1-14-1-16,3-5-2 0,-17-15-5 15,29-6-16 1,-27-17-17-16,0-8 1 15,-10-11 0-15,-2 0 2 16</inkml:trace>
  <inkml:trace contextRef="#ctx0" brushRef="#br0" timeOffset="91234.6802">13230 12562 73 0,'0'0'38'0,"0"0"1"16,0 0 0-16,17-8-29 15,2 0-3-15,20 8 0 16,-5-11-2-16,11 5-2 15,-1-3 1-15,3 7-1 16,-13 0 0-16,5 9-1 16,-12 7 2-16,0 15-2 15,-12 1 1-15,1 9-1 16,-11 5-1-16,3 2 1 0,-6 6-2 16,2-6 1-16,2-6-1 15,0-11 0-15,5-2 0 16,-11-27 0-16,27 19 0 15,-27-19 0-15,37-27-1 16,-20-4 0-16,4-5 0 16,-1-10-1-16,-1-6 2 15,-4 0-1-15,-1 8 1 16,-5 9-1-16,-1 3 2 16,-2 13 0-16,-6 19 1 15,0 0-2-15,6 23 1 16,-4 5 0-16,2 7 0 15,3 3 0-15,3 3 0 0,7-1-1 16,1-2-1-16,3-11 0 16,2 0-1-16,-4-19-7 15,20-1-33-15,-22-9-1 16,6-3 0-16,-23 5-1 16</inkml:trace>
  <inkml:trace contextRef="#ctx0" brushRef="#br0" timeOffset="92511.1376">14115 12629 62 0,'0'0'39'15,"0"0"0"-15,0 0 0 16,0 0-24-16,0 0-3 0,19 40-3 16,-17-19-2-16,14 16-1 15,-11-7-2-15,13 11-1 16,-7-7-1-16,5 1 0 15,-3-3 0-15,1-9-1 16,-3-5-1-16,-1-1 1 16,-10-17 0-16,0 0 0 15,19-2-1-15,-15-19 0 16,0 0 0-16,0-10 1 16,3-3-1-16,-1-11 0 15,4 1 0-15,0 4 0 16,3 0 0-16,-1 11-1 0,3 0 2 15,0 10-1-15,3 11 0 16,-1 16 0-16,1 9 0 16,-3 12 1-16,0 9 0 15,-1 12-1-15,-3 2 1 16,-1 2 0-16,0-4-1 16,-3-6 1-16,-3-8-1 15,2-7 0-15,0-10 0 16,-6-19 0-16,17-9-1 15,-5-9 1-15,-3-9 1 16,5-9-2-16,1-8 1 16,1-10 1-16,1 4-1 15,-3 2-1-15,-1 8 2 0,-1 11-1 16,1 8 1-16,-13 21-1 16,35 19 2-16,-10 12-1 15,4 9-1-15,8 6 0 16,3 6 0-16,12-6 0 15,2-2 0-15,8-17 0 16,0-6 0-16,1-11 0 16,-3-14 0-16,-4-9 0 15,-4-8 0-15,-6-8 0 16,-3 0-3-16,-20-17-12 16,8 15-29-16,-21-7 0 15,-5 13 0-15,-9-4-1 16</inkml:trace>
  <inkml:trace contextRef="#ctx0" brushRef="#br0" timeOffset="103551.0973">8454 14562 6 0,'0'0'21'16,"0"0"-6"-16,-12 18-2 16,12-18 0-16,0 0 1 0,0 0 1 15,4 25-1-15,-4-25 1 16,0 0-3 0,0 0-1-16,0 0-2 15,0 0-1-15,31 7-2 0,-31-7 0 16,19-11 0-16,-19 11-1 15,20-14 1-15,-20 14-2 16,0 0 1-16,0 0-1 16,0 0 1-16,0 0-1 15,-31 43-2-15,11-15 0 16,7 3 0-16,-1 2-1 16,7 1-1-16,9-7 0 0,11-4 0 15,12-11 0-15,8-22 0 16,2-4 0-1,1-9 0-15,-7-3 0 16,-6-7 1-16,-7-2-1 16,-12 5 1-16,-12 1 0 0,-11 14 0 15,-8 5 1-15,-6 8 0 16,-2 6 0-16,4 6-1 16,2 1 0-16,6 3-1 15,8 3-1-15,15-17-4 16,2 40-9-16,-2-40-27 15,33 19-2-15,-16-15 1 16,4 0-2-16</inkml:trace>
  <inkml:trace contextRef="#ctx0" brushRef="#br0" timeOffset="104283.3545">9071 14480 66 0,'14'-23'38'0,"-14"23"-1"16,0 0-9-16,0 0-15 15,0 0-3-15,0 0-1 16,5 36-3-16,-9-9 0 16,4 17-3-16,-3 8 1 15,5 9-2-15,-6 5 0 16,6 3-2-16,-2-6 1 16,5 0 0-16,1-1-1 15,6-12 0-15,-1-4 0 16,9-6 0-16,1-9 1 15,6-1 0-15,6-11-1 16,5-5 0-16,5-4 0 0,3-7 0 16,2-3 0-16,0-5 0 15,4-1 0-15,-7-8-2 16,-1 7 0-16,-11-5-2 16,2 6-3-16,-20-15-7 15,18 8-26-15,-33 13 0 16,21-31-1-16,-19 14 1 15</inkml:trace>
  <inkml:trace contextRef="#ctx0" brushRef="#br0" timeOffset="104575.4605">9042 14478 43 0,'0'0'31'16,"27"-2"3"-16,6-2-3 15,11 2-24-15,1-11-2 16,14 9 0-16,-3-6-3 15,2-1-6-15,6 11-12 0,-10 0-17 16,-12-6 2-16,-3 12-3 16,-20-4 2-16</inkml:trace>
  <inkml:trace contextRef="#ctx0" brushRef="#br0" timeOffset="105610.8301">9166 14860 59 0,'-16'21'36'0,"16"-21"-1"16,19 4 1-16,12-4-30 0,0-14-2 16,13 7-2-16,3-9-1 15,3-11-3 1,6 12-3-16,-14-16-2 15,12 16-1-15,-19-14 0 0,4 12 1 16,-16-6 1-16,0 9 2 16,-23 14 5-16,27-15 2 15,-27 15 4-15,0 0 1 16,29 17 1-16,-29-17 0 16,15 43 0-16,-13-20-1 15,14 15-1-15,-14-5-2 16,9 9 0-16,-7-2-1 15,2 2 0-15,-6-7-2 16,2-5 1-16,-2-5-2 16,2-3 0-16,-2-22-1 15,5 17 1-15,-5-17-2 16,20-14 1-16,-20 14 0 0,29-40-2 16,-10 13 1-16,2-7 1 15,2 1-1-15,-2 0 0 16,-1 5 1-16,-3 7-1 15,-1 1 2-15,-16 20 0 16,23-1 0-16,-23 1 0 16,11 36 1-16,-5-7-1 15,-2 9 1-15,6 6-1 16,-1 0 0-16,3 2 0 16,5-5-1-16,4-5 1 15,4-11-1-15,6-8 0 16,4-11 0-16,2-16 0 15,1-5 1-15,3-16-2 0,-1-5 0 16,-5-6 0-16,-2-6 1 16,-4-2-1-16,-4-4 1 15,-6 4-1-15,-5 6 2 16,-11 6-2-16,-5 11 1 16,2 27 1-16,-23-17-1 15,0 28 0-15,-2 14 1 16,-4 12 0-16,0 5-1 15,6 10 1-15,2 1-2 16,9-3 2-16,10-2-1 16,12-4 0-16,5-7 0 15,7-10-1-15,7-12 1 16,7-9-1-16,5-12 1 0,1-7-1 16,1-11 0-16,-1-8 0 15,2-3 1-15,-1-5-2 16,-5 0 1-16,-5 0 0 15,-4 3 1-15,-4 6 0 16,-7-1 0-16,-5 13 0 16,-13 19 1-16,0 0 0 15,0 0 0-15,0 0 1 16,0 21 0-16,-8 6-1 16,1 11 0-16,3 2 0 15,2-3 0-15,4 3-1 16,4-4 1-16,5-3-1 0,7-6 0 15,1-12-1-15,6-3-2 16,0-16 0-16,10 2-3 16,-8-19-2-1,19 9-7-15,-25-28-17 16,22 7-8-16,-7-5 1 0,3-2 0 16</inkml:trace>
  <inkml:trace contextRef="#ctx0" brushRef="#br0" timeOffset="106123.0156">11293 14768 41 0,'0'0'36'0,"0"0"3"16,0 0-1-16,-10-20-12 16,7 49-10-16,-30-17-5 15,19 18-5-15,-13-3-2 0,12 2 0 16,1 0-3-16,9-2 0 16,3-2-1-1,11-8 1-15,11-2-2 16,1-5 1-16,8-8 0 0,0-6 0 15,1-8-1-15,1-7 0 16,-2-4 0-16,-6-4 0 16,-1-1 0-16,-9-3 0 15,-3 2 1-15,-3 8-1 16,-5 0 2-16,-2 21-1 16,0 0 1-16,0 0 1 15,0 0-2-15,12 38 1 16,0 1 0-16,3 5 0 15,6 13-1-15,4 7 1 16,0 5-1-16,4 4 1 16,-2 7-1-16,-4-1 0 15,-3-4 1-15,-5-6 0 0,-9-6 0 16,-4-9 0-16,-10-12 0 16,-3-12 0-16,-13-16 0 15,-3-8 0-15,-9-12-1 16,-3-11 1-16,-3-8-1 15,-3-10-1-15,5-13 1 16,-1-4-2-16,12-1-1 16,6-9-1-16,14 5-2 15,1-14-4-15,29 23-10 16,-5-21-20-16,14 11-1 16,5-5 1-16,8 9 1 15</inkml:trace>
  <inkml:trace contextRef="#ctx0" brushRef="#br0" timeOffset="106483.1426">11702 14771 68 0,'27'12'39'16,"-14"7"2"-16,1 16-1 16,-24-10-24-16,32 21-5 15,-11-16-5-15,14 7-1 16,6-10-3-16,11-10 0 16,7-6-2-16,7-11 1 15,5-11-2-15,-3-10 1 16,-2-6-1-16,-4-13 0 15,-6-4 1-15,-5 9 1 16,-12-5 0-16,-4 15 0 16,-10 8 2-16,-15 17 1 15,24 17-1-15,-13 19 1 0,-7 24-1 16,2 20 0-16,2 22-1 16,-3 15 0-16,7 8-2 15,-4 5 0-15,5-3 0 16,-1-1 0-16,3-13 0 15,-3-22 0-15,1-24 0 16,-1-19 0-16,1-20-2 16,-13-28-3-16,23 12-5 15,-25-43-33-15,10-5-2 16,-8-14 0-16,4-2 0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D983C-2748-4A69-9059-A97870CD734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D117C-9B18-43FA-BDAF-EFB5336D9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75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Energy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E8AF811-DA59-4873-B7CC-D26A3E86BD3F}" type="datetime1">
              <a:rPr lang="en-US" smtClean="0"/>
              <a:pPr/>
              <a:t>10/26/2015</a:t>
            </a:fld>
            <a:endParaRPr lang="en-US" smtClean="0"/>
          </a:p>
        </p:txBody>
      </p:sp>
      <p:sp>
        <p:nvSpPr>
          <p:cNvPr id="1290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290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D2F1C0-2F74-4313-8CAD-A11C9DF97C3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290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80899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Energy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1FAC218-963F-4135-905B-7E507546862E}" type="datetime1">
              <a:rPr lang="en-US" smtClean="0"/>
              <a:pPr/>
              <a:t>10/26/2015</a:t>
            </a:fld>
            <a:endParaRPr lang="en-US" smtClean="0"/>
          </a:p>
        </p:txBody>
      </p:sp>
      <p:sp>
        <p:nvSpPr>
          <p:cNvPr id="1300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300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54861D-3C5D-4090-8B18-4AD1EED2044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300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227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4794-9CEF-4BA2-ACE8-C2ECCE183EF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74B1-FB4D-4D5B-BF6F-01E67ADD597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4794-9CEF-4BA2-ACE8-C2ECCE183EF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74B1-FB4D-4D5B-BF6F-01E67ADD59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4794-9CEF-4BA2-ACE8-C2ECCE183EF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74B1-FB4D-4D5B-BF6F-01E67ADD59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4794-9CEF-4BA2-ACE8-C2ECCE183EF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74B1-FB4D-4D5B-BF6F-01E67ADD59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4794-9CEF-4BA2-ACE8-C2ECCE183EF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74B1-FB4D-4D5B-BF6F-01E67ADD597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4794-9CEF-4BA2-ACE8-C2ECCE183EF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74B1-FB4D-4D5B-BF6F-01E67ADD59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4794-9CEF-4BA2-ACE8-C2ECCE183EF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74B1-FB4D-4D5B-BF6F-01E67ADD597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4794-9CEF-4BA2-ACE8-C2ECCE183EF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74B1-FB4D-4D5B-BF6F-01E67ADD59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4794-9CEF-4BA2-ACE8-C2ECCE183EF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74B1-FB4D-4D5B-BF6F-01E67ADD59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4794-9CEF-4BA2-ACE8-C2ECCE183EF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74B1-FB4D-4D5B-BF6F-01E67ADD597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4794-9CEF-4BA2-ACE8-C2ECCE183EF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74B1-FB4D-4D5B-BF6F-01E67ADD59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474794-9CEF-4BA2-ACE8-C2ECCE183EF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76B74B1-FB4D-4D5B-BF6F-01E67ADD59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/steve_jurvetson_on_model_rocketr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emf"/><Relationship Id="rId5" Type="http://schemas.openxmlformats.org/officeDocument/2006/relationships/customXml" Target="../ink/ink1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ANNOUNCEMENTS: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THIS WEEK: PROJECT OCTOBER SKY!</a:t>
            </a:r>
          </a:p>
          <a:p>
            <a:pPr lvl="1"/>
            <a:r>
              <a:rPr lang="en-US" sz="3200" dirty="0" smtClean="0"/>
              <a:t>Outside on </a:t>
            </a:r>
            <a:r>
              <a:rPr lang="en-US" sz="3200" dirty="0" smtClean="0"/>
              <a:t>Thursday </a:t>
            </a:r>
            <a:r>
              <a:rPr lang="en-US" sz="3200" dirty="0" smtClean="0"/>
              <a:t>and </a:t>
            </a:r>
            <a:r>
              <a:rPr lang="en-US" sz="3200" dirty="0" smtClean="0"/>
              <a:t>Fri</a:t>
            </a:r>
            <a:r>
              <a:rPr lang="en-US" sz="3200" dirty="0" smtClean="0"/>
              <a:t>day</a:t>
            </a:r>
            <a:endParaRPr lang="en-US" sz="3200" dirty="0" smtClean="0"/>
          </a:p>
          <a:p>
            <a:pPr lvl="1"/>
            <a:r>
              <a:rPr lang="en-US" sz="3200" dirty="0" smtClean="0"/>
              <a:t>Formal report due </a:t>
            </a:r>
            <a:r>
              <a:rPr lang="en-US" sz="3200" dirty="0" smtClean="0"/>
              <a:t>11/6 </a:t>
            </a:r>
            <a:r>
              <a:rPr lang="en-US" sz="3200" dirty="0" smtClean="0"/>
              <a:t>via </a:t>
            </a:r>
            <a:r>
              <a:rPr lang="en-US" sz="3200" dirty="0" err="1" smtClean="0"/>
              <a:t>Turnitin</a:t>
            </a:r>
            <a:endParaRPr lang="en-US" sz="3200" dirty="0" smtClean="0"/>
          </a:p>
          <a:p>
            <a:r>
              <a:rPr lang="en-US" sz="3600" dirty="0" err="1" smtClean="0"/>
              <a:t>Ch</a:t>
            </a:r>
            <a:r>
              <a:rPr lang="en-US" sz="3600" dirty="0" smtClean="0"/>
              <a:t> 8 HW Quiz and HW due- </a:t>
            </a:r>
            <a:r>
              <a:rPr lang="en-US" sz="3600" dirty="0" smtClean="0"/>
              <a:t>Tue</a:t>
            </a:r>
            <a:r>
              <a:rPr lang="en-US" sz="3600" dirty="0" smtClean="0"/>
              <a:t>sday 11/3</a:t>
            </a:r>
            <a:endParaRPr lang="en-US" sz="3600" dirty="0" smtClean="0"/>
          </a:p>
          <a:p>
            <a:r>
              <a:rPr lang="en-US" sz="3600" dirty="0" smtClean="0"/>
              <a:t>Energy Exam </a:t>
            </a:r>
            <a:r>
              <a:rPr lang="en-US" sz="3600" dirty="0" smtClean="0"/>
              <a:t>Thurs</a:t>
            </a:r>
            <a:r>
              <a:rPr lang="en-US" sz="3600" dirty="0" smtClean="0"/>
              <a:t>day 11/12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3644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Rocket Lab day 1</a:t>
            </a:r>
          </a:p>
        </p:txBody>
      </p:sp>
      <p:sp>
        <p:nvSpPr>
          <p:cNvPr id="4505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Planning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429000"/>
            <a:ext cx="3442779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78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5400" dirty="0" smtClean="0"/>
              <a:t>Purpose:</a:t>
            </a:r>
          </a:p>
        </p:txBody>
      </p:sp>
      <p:pic>
        <p:nvPicPr>
          <p:cNvPr id="3" name="Picture 2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150" y="1676400"/>
            <a:ext cx="6743700" cy="50863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585360" y="2413440"/>
              <a:ext cx="7222320" cy="41436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70960" y="2399760"/>
                <a:ext cx="7249320" cy="417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045080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To investigate rockets in terms of impulse, thrust, conservation of energy and energy dissipation</a:t>
            </a:r>
          </a:p>
          <a:p>
            <a:r>
              <a:rPr lang="en-US" sz="3200" dirty="0" smtClean="0"/>
              <a:t>To predict</a:t>
            </a:r>
          </a:p>
          <a:p>
            <a:pPr lvl="1"/>
            <a:r>
              <a:rPr lang="en-US" sz="2800" dirty="0" smtClean="0"/>
              <a:t>Altitude and velocity at the end of powered flight</a:t>
            </a:r>
          </a:p>
          <a:p>
            <a:pPr lvl="1"/>
            <a:r>
              <a:rPr lang="en-US" sz="2800" dirty="0" smtClean="0"/>
              <a:t>Altitude at the end of free fall.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527040" y="3729600"/>
              <a:ext cx="289080" cy="8751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3360" y="3715560"/>
                <a:ext cx="317160" cy="898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3798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 </a:t>
            </a:r>
            <a:r>
              <a:rPr lang="en-US" dirty="0" err="1" smtClean="0"/>
              <a:t>Phys</a:t>
            </a:r>
            <a:r>
              <a:rPr lang="en-US" dirty="0" smtClean="0"/>
              <a:t> way: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 how to find the final altitude of a rocket that is a projectile (i.e.- in free fall for the entire flight)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84480" y="2539080"/>
              <a:ext cx="8612280" cy="37015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0800" y="2532600"/>
                <a:ext cx="8639280" cy="372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6845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 or 1/2  </a:t>
            </a:r>
            <a:r>
              <a:rPr lang="en-US" dirty="0" smtClean="0"/>
              <a:t>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 how to find the altitude and velocity at the end of powered flight and final altitude, given both the thrust and burn time.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641520" y="2654280"/>
              <a:ext cx="8219520" cy="31424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2160" y="2640600"/>
                <a:ext cx="8243280" cy="317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7897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 smtClean="0"/>
              <a:t>tomorrow, starting now: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88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Examine  the “</a:t>
            </a:r>
            <a:r>
              <a:rPr lang="en-US" sz="3200" dirty="0" smtClean="0"/>
              <a:t>B/1/2 </a:t>
            </a:r>
            <a:r>
              <a:rPr lang="en-US" sz="3200" dirty="0" smtClean="0"/>
              <a:t>way” and determine what assumptions, over-simplifications or glossing-overs we have done.  Be prepared to develop methods for addressing these errors.</a:t>
            </a:r>
          </a:p>
          <a:p>
            <a:r>
              <a:rPr lang="en-US" sz="3200" dirty="0" smtClean="0"/>
              <a:t>Research is strongly encouraged!</a:t>
            </a:r>
          </a:p>
          <a:p>
            <a:r>
              <a:rPr lang="en-US" sz="3200" dirty="0" smtClean="0"/>
              <a:t>By end of class tomorrow we will need:</a:t>
            </a:r>
          </a:p>
          <a:p>
            <a:pPr lvl="1"/>
            <a:r>
              <a:rPr lang="en-US" sz="2800" dirty="0" smtClean="0"/>
              <a:t>Equations</a:t>
            </a:r>
          </a:p>
          <a:p>
            <a:pPr lvl="1"/>
            <a:r>
              <a:rPr lang="en-US" sz="2800" dirty="0" smtClean="0"/>
              <a:t>Data Tables</a:t>
            </a:r>
          </a:p>
          <a:p>
            <a:pPr lvl="1"/>
            <a:r>
              <a:rPr lang="en-US" sz="2800" dirty="0" smtClean="0"/>
              <a:t>Procedures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842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149</TotalTime>
  <Words>199</Words>
  <Application>Microsoft Office PowerPoint</Application>
  <PresentationFormat>On-screen Show (4:3)</PresentationFormat>
  <Paragraphs>33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Clarity</vt:lpstr>
      <vt:lpstr>ANNOUNCEMENTS:</vt:lpstr>
      <vt:lpstr>Rocket Lab day 1</vt:lpstr>
      <vt:lpstr>Purpose:</vt:lpstr>
      <vt:lpstr>PURPOSE</vt:lpstr>
      <vt:lpstr>Gen Phys way:</vt:lpstr>
      <vt:lpstr>B or 1/2  way</vt:lpstr>
      <vt:lpstr>For tomorrow, starting now:</vt:lpstr>
    </vt:vector>
  </TitlesOfParts>
  <Company>Oak Ridge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Conservation of Energy</dc:title>
  <dc:creator>ORS User</dc:creator>
  <cp:lastModifiedBy>BETSY HONDORF</cp:lastModifiedBy>
  <cp:revision>11</cp:revision>
  <dcterms:created xsi:type="dcterms:W3CDTF">2012-10-16T16:43:37Z</dcterms:created>
  <dcterms:modified xsi:type="dcterms:W3CDTF">2015-10-26T14:01:33Z</dcterms:modified>
</cp:coreProperties>
</file>