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10"/>
  </p:notesMasterIdLst>
  <p:handoutMasterIdLst>
    <p:handoutMasterId r:id="rId11"/>
  </p:handoutMasterIdLst>
  <p:sldIdLst>
    <p:sldId id="509" r:id="rId2"/>
    <p:sldId id="410" r:id="rId3"/>
    <p:sldId id="506" r:id="rId4"/>
    <p:sldId id="507" r:id="rId5"/>
    <p:sldId id="433" r:id="rId6"/>
    <p:sldId id="434" r:id="rId7"/>
    <p:sldId id="508" r:id="rId8"/>
    <p:sldId id="510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9900"/>
    <a:srgbClr val="33CC33"/>
    <a:srgbClr val="E6E6B2"/>
    <a:srgbClr val="F01276"/>
    <a:srgbClr val="C63C98"/>
    <a:srgbClr val="0B4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41723" autoAdjust="0"/>
  </p:normalViewPr>
  <p:slideViewPr>
    <p:cSldViewPr>
      <p:cViewPr varScale="1">
        <p:scale>
          <a:sx n="74" d="100"/>
          <a:sy n="74" d="100"/>
        </p:scale>
        <p:origin x="1278" y="7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0"/>
    </p:cViewPr>
  </p:sorterViewPr>
  <p:notesViewPr>
    <p:cSldViewPr>
      <p:cViewPr varScale="1">
        <p:scale>
          <a:sx n="53" d="100"/>
          <a:sy n="53" d="100"/>
        </p:scale>
        <p:origin x="-1200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4090">
              <a:defRPr sz="1200">
                <a:latin typeface="Times"/>
              </a:defRPr>
            </a:lvl1pPr>
          </a:lstStyle>
          <a:p>
            <a:r>
              <a:rPr lang="en-US"/>
              <a:t>Physics C: Rotational Motion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4090">
              <a:defRPr sz="1200">
                <a:latin typeface="Times"/>
              </a:defRPr>
            </a:lvl1pPr>
          </a:lstStyle>
          <a:p>
            <a:fld id="{D5EA498B-378E-4DA3-B1A3-4BE8B430A685}" type="datetime1">
              <a:rPr lang="en-US"/>
              <a:pPr/>
              <a:t>11/23/2015</a:t>
            </a:fld>
            <a:endParaRPr lang="en-US"/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12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4090">
              <a:defRPr sz="1200">
                <a:latin typeface="Times"/>
              </a:defRPr>
            </a:lvl1pPr>
          </a:lstStyle>
          <a:p>
            <a:r>
              <a:rPr lang="en-US"/>
              <a:t>Bertrand</a:t>
            </a: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4090">
              <a:defRPr sz="1200">
                <a:latin typeface="Times"/>
              </a:defRPr>
            </a:lvl1pPr>
          </a:lstStyle>
          <a:p>
            <a:fld id="{040EFE95-B610-4547-A755-C50D3ADB98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2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46:40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5914 4381 33 0,'1'-19'33'0,"-1"19"1"16,0 0 0-16,0 0-21 15,-5-18-3-15,5 18-2 0,0 0-2 16,0 0 0-16,17 4-1 16,8 0-2-16,4-8 2 15,21 10-1-15,8-8 0 16,23 8-1-16,16-2 0 15,24 5 0-15,18-1-1 16,17 3 0-16,16 3 0 16,15 1 0-16,12-3 0 15,17-1-1-15,7-7 1 0,3-6 0 16,-2-6-1 0,-2 1 1-16,-12-3-2 0,-6 1 1 15,-17 1 0 1,-19 8 0-16,-19 6-1 0,-20 3 1 15,-17 5-1-15,-20 1 1 16,-13-2-1-16,-21-1 0 16,-13-8-1-16,-16-12-1 15,-10 2-4-15,-29-28-14 16,10 34-20-16,-60-40-1 16,1 15 0-16,-15-2 0 15</inkml:trace>
  <inkml:trace contextRef="#ctx0" brushRef="#br0" timeOffset="419.5286">8635 3654 61 0,'0'0'39'0,"-6"-19"-2"16,6 19 3-16,-17 17-30 15,25 10 0-15,-12-10 1 0,13 19-4 16,-5-1-1-16,8 3-1 15,-4-1 0-15,9-8-2 16,-5-8 0-16,5 0 0 16,-17-21-1-16,37 4 0 15,-14-18-1-15,9-13 0 16,7-15 0-16,9-12 0 16,18-11-1-16,17-17-1 15,19-8-3-15,4-12-4 16,19 14-34-16,-18-4-1 15,-1 21 0-15,-10 7-1 16</inkml:trace>
  <inkml:trace contextRef="#ctx0" brushRef="#br0" timeOffset="2071.8603">14371 3658 9 0,'-52'-39'25'0,"16"16"1"0,-30-17 3 0,1 0-18 16,-11 13-1-16,-34-13 0 16,6 15 1-1,-40-10-1-15,1 20-1 0,-33-3-4 16,-1 15-2-16,-20 5-1 16,-11 15-1-16,-14 6 0 15,-6 15 1-15,-1 10 0 16,15 14 1-16,9 7 0 15,22 11-1-15,21 6 1 16,39 7-2-16,32 4 1 16,41 9-1-16,38-3 0 0,35 1 0 15,37-4 0-15,40-4 1 16,35-6-1 0,33-8 1-1,31-18-1-15,34-15 1 0,22-26 0 16,23-15-1-16,15-23 1 0,8-16 0 15,2-24 0-15,-4-13 0 16,-20-18 0-16,-22-6 0 16,-37-8 1-16,-35-1-1 15,-44-5 0-15,-43 4 0 16,-48 3 0-16,-42 9-1 16,-43 11 0-16,-38 12 0 15,-43 17-2-15,-38 17 2 0,-35 22-2 16,-33 18-1-16,-31 26-1 15,-30 11-6 1,1 23-29-16,-28 23-1 16,5 14-1-16,16 13-1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46:49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23068 9905 35 0,'-15'-19'31'0,"15"19"-8"16,0 0-1-16,-14-21-1 15,14 21-4-15,0 0-4 16,0 0-4-16,0 0-1 16,18 25-3-16,-18-25 0 15,42 11-1-15,-1-9-1 16,22 0 0-16,17-4-1 15,24 4 1-15,15-4 0 16,24 2-1-16,4 0 1 16,3 4 0-16,-11-6 0 15,-8 6-1-15,-21 0 0 16,-19 0 0-16,-24-2-1 16,-19 1 0-16,-19-3 0 0,-29 0 0 15,22 0-1-15,-22 0 1 16,0 0-1-16,0 0-1 15,-18-13 0-15,18 13-4 16,-19-4-4-16,-10-2-31 16,29 6-2-16,-31-4 0 15,14 3-1-15</inkml:trace>
  <inkml:trace contextRef="#ctx0" brushRef="#br0" timeOffset="2191.9374">22920 8766 11 0,'0'0'29'0,"0"0"0"15,0 0-9-15,0 0-2 0,0 0-1 16,0 0-4-16,0 0-4 16,0 0-2-16,0 0-3 15,-2-19 0-15,2 19-1 16,17-10-1-16,-17 10-1 15,31-6 1-15,-10 6 1 16,1-4-1-16,5 8 0 16,-6-4 1-16,4 4-1 15,-8 0 1-15,4 2-1 16,-21-6 0-16,33 9-1 16,-33-9 1-16,23 12-1 15,-23-12 1-15,27 7 0 16,-27-7-1-16,31 2 0 0,-9-6 1 15,1-1-1-15,4-3 0 16,0 2 0-16,0-3-1 16,-4-1 0-16,0 0 0 15,-6 5 0-15,-17 5-1 16,22-8 0-16,-22 8-3 16,0 0-2-16,23 13-10 15,-23-13-21-15,0 0-2 16,0 20 2-16,0-20-1 15</inkml:trace>
  <inkml:trace contextRef="#ctx0" brushRef="#br0" timeOffset="2763.9288">22769 8910 28 0,'0'0'31'16,"0"0"-1"-16,18-10-7 16,-18 10-10-16,23-10-3 15,0 10-3-15,-4-11-1 16,10 11-3-16,0-10 1 15,6 10-1-15,-2-5 0 16,7 6 0-16,-11 1 0 16,8 4 0-16,-14 0 0 15,4 7 0-15,-8-5 0 0,2 5-1 16,-21-13 0-16,39 16 1 16,-20-14-2-16,6 0 1 15,1-4 0 1,-1-4-1-16,0-2 0 0,0 1 0 15,-2 1 0-15,-2 0-1 16,0-2-1-16,-21 8-3 16,33-5-5-16,-33 5-27 15,0 0-2-15,17-10 1 16,-17 10-1-16</inkml:trace>
  <inkml:trace contextRef="#ctx0" brushRef="#br0" timeOffset="3287.7672">23817 8514 19 0,'0'0'32'0,"0"0"4"16,23-19-2-16,-23 19-13 16,0 0-4-16,19 4-4 15,-19-4-4-15,0 0-2 16,-2 19 0-16,6 4-4 16,-8 0 2-16,6 8-3 15,-6 3 1-15,2 7-2 16,-3-5 1-16,5 1 0 15,-6 1-1-15,8-7-1 16,-4-4 1-16,2-6-1 16,0-21 0-16,2 23-2 0,-2-23-3 15,0 0-3-15,27 4-10 16,-27-4-21-16,11-31-1 16,-7 6 0-16,0-2 0 15</inkml:trace>
  <inkml:trace contextRef="#ctx0" brushRef="#br0" timeOffset="3536.6491">23784 8489 68 0,'21'-3'39'16,"8"-1"-3"-16,10 0 2 15,5-8-33-15,22 11 1 16,-1-7-2-16,7 4-2 16,-5-2-1-16,1 2-3 15,-5 8-4-15,-22-13-12 16,-10 11-18-16,-14 1-3 16,-17-3 2-16,0 0-1 15</inkml:trace>
  <inkml:trace contextRef="#ctx0" brushRef="#br0" timeOffset="3724.2993">23871 8716 64 0,'27'0'37'15,"6"-4"2"-15,3 2-2 0,5-4-28 16,3 6-6-16,0 4-10 15,-5-2-27-15,-8-2-3 16,-4 4 0-16,-10 0-2 16</inkml:trace>
  <inkml:trace contextRef="#ctx0" brushRef="#br0" timeOffset="8644.4336">10684 12942 32 0,'-16'-22'25'0,"16"22"-1"16,0 0-9-16,-8-36-10 16,8 36 1-16,-5-42 1 15,-1 23 0-15,-21-14 2 16,4 14-1-16,-26-12 2 15,3 16-1-15,-27-16-2 16,0 14-1-16,-18-10-3 0,-6 8 0 16,-12-8-2-16,-9 4 1 15,-11-4-1-15,-8 2-1 16,-12-2 1 0,-9 0 0-16,-14 1-1 15,-7 6 0-15,-12-1 1 0,-10 6-1 16,-3 2 1-16,-4 5-1 15,-3 4 0-15,-1 4 0 16,0 6 0-16,4 5 1 16,3 5-1-16,7 5 1 15,1 6-1-15,10 3 0 16,4 5 0-16,7 5 0 16,14 2 0-16,15 4 0 0,14-3-1 15,16-3 1 1,18 4 0-16,14-2 0 15,16 0 0-15,15 1 1 16,12-3-1-16,5 0 0 0,8 2 1 16,10 0-1-16,5-3 1 15,8-1 0-15,10-5-1 16,12 1 2-16,9-3-1 16,21 4 0-16,14-1 0 15,21 3 0-15,17 1 1 16,18 2-1-16,19 0 1 15,19 3-1-15,18-1 1 16,21-2-2-16,15-3 3 16,18-1-1-16,11-9-2 15,25-2 2-15,10-2-1 16,16-2 0-16,5-6 0 16,14 3 0-16,3-5-1 0,6-3 0 15,5-5 1-15,1-3-1 16,-4-2 1-16,-2-9-1 15,-7-7 1-15,-6-9-1 16,-10-7 2-16,-15-3-1 16,-18-11 0-16,-27-2 0 15,-26-2 0-15,-32-3 1 16,-38-3-1-16,-40-2 0 16,-45-5 0-16,-41 0 0 15,-47 3 0-15,-41 3 0 16,-41-3 0-16,-42 5-1 15,-35 5 0-15,-38 8 0 16,-32 11-1-16,-32 6 0 0,-15 15-3 16,-33-7-9-16,-1 31-28 15,-14 5-1-15,-3 6 0 16,2 11-1 0</inkml:trace>
  <inkml:trace contextRef="#ctx0" brushRef="#br0" timeOffset="11771.9727">11262 14783 1 0,'0'0'0'0,"0"0"13"16,0 0 3-16,31-6-8 15,-12 4 0-15,6 4 2 16,8-4 1-16,10 4-1 16,11-6 1-16,13 6-3 15,14-6-1-15,19 4-3 16,10-3 0-16,18 3-2 16,11-2-1-16,19 2 0 15,13 0 0-15,18 2 0 16,14-2-1-16,17-2 1 15,19-2 0-15,25 2 0 16,12-4 0-16,13 4 1 16,10 0 0-16,12 4 0 0,7 0 1 15,6 10-1-15,4-5 1 16,6 7 0-16,-1-7-1 16,15 11 2-1,-5-14-1-15,2 13 0 0,-9-11 0 16,-2 3 0-16,-20-1-1 15,-19 1-1-15,-35-3 0 16,-40 0-1-16,-44-2-1 16,-47-6-2-16,-40 8-7 15,-51-4-21-15,-38-2-2 16,-50-4 1-16,-25-4-2 16</inkml:trace>
  <inkml:trace contextRef="#ctx0" brushRef="#br0" timeOffset="13023.5339">15683 14977 20 0,'31'-18'29'0,"-14"3"-1"16,18 6 0-16,13 1-12 15,0-13-5-15,24 15-4 16,-14-6 0-16,7 20-1 16,-19 2 0-16,-3 26 0 15,-33 3 0-15,-12 22 1 16,-35 2-1-16,-9 14 0 16,-12-8-1-16,8 2 0 15,3-12-3-15,18-5 1 16,22-17-1-16,36-16 0 15,19-12-1-15,19-3 0 16,7-2-1-16,-1 0 0 0,-7 0 0 16,-9-8-3-16,-8 19-6 15,-49-15-28 1,13 17-1-16,-13-17-1 16,0 0 0-16</inkml:trace>
  <inkml:trace contextRef="#ctx0" brushRef="#br0" timeOffset="13723.7022">16948 15437 47 0,'0'0'32'0,"-34"-13"3"16,34 13-8-16,0 0-12 0,-27-21-4 16,40 38-1-16,-13-17-2 15,21 40-1-15,-11-9-2 16,7 13 1-16,-9 2-2 15,4 10-2-15,-9-5 1 16,-1-1-3-16,-4-8 3 16,-1-7-4-16,-1-12 3 15,4-23-3-15,0 0 2 16,-23 4 0-16,17-27-1 16,6-12 1-16,2-9-3 15,5-4 3-15,5-6-2 16,5 3 2-16,7 3-2 15,1 7 1-15,2 11 0 0,0 12 0 16,0 13 1-16,-2 12-1 16,-2 16 0-16,-4 10 1 15,-3 9-1-15,-3 4 1 16,-5 2-1-16,-4-2-1 16,-6-2 2-16,-6-7-3 15,0-8 1-15,8-29-4 16,-21 30-4-16,0-43-18 15,21 13-11-15,-4-35-1 16,14 7 0-16,-1-11 1 16</inkml:trace>
  <inkml:trace contextRef="#ctx0" brushRef="#br0" timeOffset="14008.0784">17369 15525 58 0,'0'0'35'15,"23"29"2"-15,-31-8 1 16,8 21-26-16,-19-11-3 15,19 17-1-15,-14-10-1 16,18 8-3-16,-2-11 0 16,14-6-3-16,11-10 0 15,9-15-1-15,9-14 0 16,1-11 2-16,-2-10-2 16,-5-7 3-16,-12-6-3 15,-12 4 2-15,-15-5-1 16,-15 13-1-16,-10 7 0 15,-10 8 0-15,-5 9-1 0,-5 4-1 16,7 16-4-16,-3-12-8 16,24 23-24-16,17-23-2 15,-12 30 0 1,12-30 0-16</inkml:trace>
  <inkml:trace contextRef="#ctx0" brushRef="#br0" timeOffset="14287.2474">17772 15197 72 0,'13'-19'39'0,"-13"19"1"16,0 0-1-1,10 27-27-15,4 17-4 16,-14 6-2-16,5 19 0 15,-7 2-3-15,4 10-2 0,-4-1 0 16,0-3-1-16,1-6 0 16,-1-19-3-16,4-8-1 15,-6-23-5-15,15 8-12 16,-11-29-19-16,0 0 0 16,8-43 0-16,-6 9 1 15</inkml:trace>
  <inkml:trace contextRef="#ctx0" brushRef="#br0" timeOffset="14451.8761">17579 15533 83 0,'-25'-4'39'15,"25"4"0"-15,0 0 0 0,27 6-32 16,12-6-1-16,16 6-2 16,7-1-2-16,8-5-3 15,9 8-5-15,-23-12-32 16,3 6-1-16,-14-8-1 15,-12 3 0-15</inkml:trace>
  <inkml:trace contextRef="#ctx0" brushRef="#br0" timeOffset="15359.7368">18727 15418 42 0,'0'0'33'0,"0"0"3"16,0 0 1-16,17 15-19 15,-17-15-5-15,8 31-4 16,-6-8-1-16,7 17-1 16,-5-3-1-16,6 11-2 15,-4 0-1-15,-1-4-2 16,-3-2 1-16,-2-6-2 16,0-5 1-16,0-10-2 15,0-21 2-15,0 0-1 16,0 0 0-16,-9-17 1 0,13-16-2 15,3-7 1-15,5-8-1 16,3-4 2-16,3 2-2 16,3 6 0-16,4 6 1 15,0 11 0-15,0 14 0 16,2 15 1-16,0 11-1 16,-2 10 1-16,0 10-1 15,0 5 1-15,-2 6 0 16,-5 4-1-16,-5-2 1 15,-7-2-1-15,-6-4 1 16,-2-5-1-16,-6-8 1 16,-3-10-1-16,11-17 1 15,-25 10-1-15,25-10-1 0,-18-33 2 16,15 2-2-16,4-7 2 16,9-6-2-16,7-6 2 15,9-2-1 1,6 4 1-16,5 4-1 0,4 12 0 15,3 7 0-15,2 13 0 16,-1 10 0-16,-3 14 1 16,-5 11-2-16,-7 7 2 15,-4 9-1-15,-9 3 1 16,-6 0 0-16,-5-2-2 16,-8-3 1-16,-5-8 0 15,-7-6 0-15,14-23-2 0,-31 27 0 16,12-29-2-16,19 2-3 15,-37-21-4 1,37 21-26-16,-9-31-3 16,5 12 0-16,-6-6 1 0</inkml:trace>
  <inkml:trace contextRef="#ctx0" brushRef="#br0" timeOffset="16034.8151">19489 15556 35 0,'0'0'33'0,"9"-27"1"16,-9 27 1-16,45-8-19 16,-28-16-5-16,23 18-1 15,-7-13-2-15,17 17-1 0,-7-8-2 16,5 14-1-1,-7-2 0-15,-1 11-1 16,-7-1 0-16,0 7-1 16,-10 0 0-16,-8 6-1 0,-5 2 1 15,-6 2-1-15,-4-2 0 16,-4-4 0-16,0-2 0 16,4-21-1-16,-12 27 1 15,12-27 0-15,0 0-1 16,0 0 0-16,0 0 0 15,0 0 0-15,20-27 0 16,-20 27 0-16,-2-31 0 16,2 31-1-16,-31-25 2 15,-2 19-1-15,-9 8 0 16,-7 2 0-16,-3 6 0 16,2 3 0-16,4 4 0 15,7 1 0-15,16 1 0 0,14-2 1 16,9-17-1-16,21 27 0 15,6-14 0-15,9-5 1 16,3-2-2-16,2-6 1 16,1-2-1-16,-5-6-2 15,-1 6-3-15,-15-17-5 16,18 8-27-16,-39 11-2 16,23-20 1-16,-23 20-1 15</inkml:trace>
  <inkml:trace contextRef="#ctx0" brushRef="#br0" timeOffset="16692.8155">20339 15510 50 0,'18'-12'35'15,"-18"12"4"-15,21-23-1 16,-4 29-23-16,-27-25-4 16,10 19-2-16,0 0-1 0,-28 4-3 15,-9 9-1-15,-6 12-2 16,-13 6 0-16,-1 7-1 15,1 1 0 1,7 1 0-16,11 0-1 0,13-3 1 16,17-9-2-16,22-8 1 15,15-11-1-15,11-13 0 16,8-9 0-16,0-8 1 16,3-12-1-16,-3-3 0 15,-8-3 1-15,-9 5 0 16,-8 3 0-16,-7 6 0 15,-16 25 0-15,17-17 1 16,-17 17-1-16,12 35 1 16,-1-3-1-16,11 6 0 15,5 10 1-15,7 8-1 16,5 4 1-16,3 1-1 16,-1-2 1-16,-3-5-1 0,-9-8 1 15,-9-2 1-15,-17-9-1 16,-10-6 0-16,-20-3 0 15,-14-10 0-15,-13-3 0 16,-11-1 0-16,-11-5 0 16,1-3-1-16,0-4 1 15,5-6-1-15,13-1-1 16,8-7-1-16,17-5-1 16,8-15-4-16,30 14-10 0,4-18-24 15,13 2 0 1,2-12 0-16,16 0 0 15</inkml:trace>
  <inkml:trace contextRef="#ctx0" brushRef="#br0" timeOffset="16899.661">20742 15433 76 0,'31'-4'42'15,"-31"4"-1"-15,4 25 1 16,-18-5-31-16,16 16-3 15,-7-3-2-15,3 9-2 16,-2-4-2-16,2-1-2 16,4-7-2-16,-2-11-2 15,9 3-7-15,-9-22-29 16,10-20-1-16,0-12-1 16,5-9 1-16</inkml:trace>
  <inkml:trace contextRef="#ctx0" brushRef="#br0" timeOffset="17291.8469">20789 15287 70 0,'0'0'36'0,"-24"0"-1"15,24 0-1-15,0 0-31 16,25 2-3-16,6 8-4 16,-8-14-7-16,30 18-9 15,-19-24-5-15,18 18 2 16,-17-24 7-16,9 18 7 15,-15-9 5-15,-5-3 7 16,-7 18 8-16,-34-20 12 0,13 31 4 16,-29-19 1-16,16 33-8 15,-24-20-4-15,22 24-5 16,-10-12-3-16,15 13-1 16,7-3-2-16,14 3-1 15,11-7-1-15,14-1 0 16,7-7-1-16,11-5 1 15,10-7-1-15,13-5-1 16,-1-10 1-16,1 0-1 16,-8-3-1-16,-3-5 0 15,-12 4-1-15,-11-3-2 16,-10 5-3-16,-29 6-35 0,0 0-2 16,-17-15-1-16,-7 17 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47:28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544 1764 29 0,'0'0'32'0,"0"0"0"0,0 0-4 15,-18-17-10-15,18 17-5 16,0 0-2-16,0 0-2 16,0 0-2-16,0 0-1 15,0 0 0-15,4 21-1 16,-4-21 0-16,0 0-1 15,8 29-1-15,2-2-1 16,-3 0 1-16,7 9-1 16,-3 3-1-16,3 3 0 15,-3-2 0-15,1-7 0 0,-2-8-1 16,-10-25 0-16,7 26-1 16,-7-26 1-16,0 0 1 15,-13-23-1 1,5 6 0-16,2-8-1 0,1 0 0 15,1-5 1-15,10-3 0 16,3-4-1-16,1 9 2 16,7-5-2-16,2 4 1 15,7 10 1-15,-1 8 0 16,4 1-1-16,-4 12 1 16,2 13 0-16,0 5-1 15,-2 6 2-15,-4 9-2 16,-2 3 1-16,-1-5 0 0,-9 7-1 15,3-9 0 1,-8-10-1-16,-4-21-3 16,0 0-3-16,25 13-11 15,-23-36-22-15,2 0-1 0,-6-13 0 16,4 3 1-16</inkml:trace>
  <inkml:trace contextRef="#ctx0" brushRef="#br0" timeOffset="204.0347">1011 1784 64 0,'25'11'38'15,"-25"-11"1"-15,29 21 0 16,-29-21-28-16,19 27-3 16,-19-27-2-16,21 33-1 15,-15-16-3-15,-6-17-3 16,13 31-4-16,-13-31-18 0,0 0-15 15,-13-27-1-15,13 27 0 16,-12-41-1-16</inkml:trace>
  <inkml:trace contextRef="#ctx0" brushRef="#br0" timeOffset="351.644">989 1668 64 0,'0'0'34'15,"0"0"-1"-15,0 0-1 16,0 0-37-16,23-17-27 16,-23 17-1-16,24 2-1 0,-24-2 1 15</inkml:trace>
  <inkml:trace contextRef="#ctx0" brushRef="#br0" timeOffset="812.5647">1132 1732 74 0,'0'0'39'16,"17"4"0"-16,-17-4 0 16,0 0-29-16,35 25-3 15,-35-25-2-15,19 30-1 0,-9-9-2 16,2 2 0-16,-7 2-1 15,1-4-1-15,-2-3 0 16,-4-18 0-16,6 19-1 16,-6-19 1-16,0-17-2 15,2-5 1-15,-2 1 0 16,2-5 0-16,2-3 0 16,-1-4 0-16,5 4 0 15,0 1 0-15,5 1 2 16,1 9-2-16,3-1 1 15,1 10 0-15,1 3 0 16,-2 10 1-16,-17-4-1 16,31 29 1-16,-21-5-2 0,-1 7 2 15,-3 2-1-15,-4 3 1 16,-2-3-2-16,-4-8 0 16,6 2-2-16,-2-27-6 15,4 28-17-15,-4-28-13 16,6-21-1-16,-4-9 0 15,9 3 1-15</inkml:trace>
  <inkml:trace contextRef="#ctx0" brushRef="#br0" timeOffset="1260.4898">1549 1586 61 0,'0'0'39'0,"-12"38"-1"0,-1-15 0 16,5 12-28-16,-9-16-3 15,15 12-1 1,-6-12-3-16,8-19-3 16,0 0 0-16,0 0-1 0,33 2-1 15,-18-19 0-15,2-3 0 16,-1-5 1-16,-3-1 0 16,-1 5 0-16,-6 1 1 15,-2 3 1-15,-4 17 0 16,0 0 1-16,0 0-1 15,0 0 1-15,0 0 0 16,9 25-1-16,7-2 0 16,5 2 0-16,0 2 1 0,10 4-1 15,-4 1 1 1,2 5 0-16,-6-3 0 16,-4 4 0-16,-9-1 0 15,-6-1 0-15,-6-5-1 0,-10-4 1 16,-3-4-1-16,-6-10 0 15,-4-5-2-15,-2-4 1 16,0-8-1-16,0-6-1 16,3 7-3-16,-4-19-5 15,28 22-13-15,-26-13-18 16,26 13 1-16,-11-27 0 16,11 27 0-16</inkml:trace>
  <inkml:trace contextRef="#ctx0" brushRef="#br0" timeOffset="1599.1337">1803 1772 54 0,'0'0'36'0,"33"-31"0"16,-12 8 1-16,-9-11-25 16,23 9-5-16,-14-12-1 15,8 9-2-15,-6-5 0 16,0 8-1-16,-9 0-1 15,-14 25 1-15,0-21-2 16,0 21 1-16,-35 10 0 0,14 9 0 16,-8 8-1-1,4 7 0-15,-1 5 0 16,11 7 1-16,5 0 0 16,8 0-1-16,8-4 0 0,14-6 0 15,8-9 0-15,11-4-1 16,2-9 1-16,3-12-2 15,2-1-1-15,-5-20-7 16,15 12-30-16,-25-7-2 16,-4-3 0-16,-14 0-1 15</inkml:trace>
  <inkml:trace contextRef="#ctx0" brushRef="#br0" timeOffset="4395.8201">12049 3000 27 0,'0'0'30'16,"0"0"1"-16,0 0-2 15,0 0-12-15,-13-29-3 16,13 29-2-16,0 0-2 0,0 0-1 15,-6-17-1-15,6 17-1 16,0 0 0-16,0 0-1 16,0 0-2-16,0 0 0 15,-2 23-1-15,10-2 0 16,-3 2-1-16,7 15 1 16,-2 4-2-16,-1 10 1 15,-3 10-1-15,0 5 1 16,-8 4-1-16,-4 0 1 15,-4-2-1-15,-5-2 0 16,-8-4 0-16,0-2 0 16,-6-11 1-16,2-7-1 15,-6-11 0-15,6-5 0 0,-6-6 1 16,4-4-1-16,2-3 0 16,0-5 0-16,6-1 0 15,2 0-1-15,19-8 0 16,-29 9 1-16,29-9-2 15,0 0 1-15,0 0-1 16,0 0 0-16,0 0-1 16,0 0-1-16,0 0-2 15,0 0-3-15,9 20-7 16,-9-20-26-16,0 0-2 16,18-10 2-16,-18 10-1 15</inkml:trace>
  <inkml:trace contextRef="#ctx0" brushRef="#br0" timeOffset="4851.7414">11663 3863 60 0,'2'-17'36'16,"-2"17"1"-16,0 0 0 15,0 0-23-15,0 0-3 0,0 0-2 16,0 0-1 0,6 17-2-16,-6 6-1 15,-6 4-2-15,4 9 0 16,-7 3-1-16,-5 7 0 0,-3-2-1 15,-4 4-1-15,1-4 1 16,1-4 0-16,0-7-1 16,5-6 1-16,3-8-1 15,11-19 1-15,-2 17-1 16,2-17 0-16,25-4 1 16,-2-4-1-16,0-1 0 15,4 3 1-15,0-3-1 16,2 1 0-16,0-2 1 15,-4 3-2-15,0 7-3 16,-25 0-6-16,37-14-32 16,-37 14 0-16,0 0 0 15,0 0 0-15</inkml:trace>
  <inkml:trace contextRef="#ctx0" brushRef="#br0" timeOffset="19675.6046">13168 3999 1 0,'8'19'20'0,"-8"-19"1"16,0 0-7-16,0 0-3 15,-18 12 0-15,18-12 0 16,0 0-1-16,0 0-1 0,0 0-1 16,0 0-1-16,0 0-1 15,0 0 0-15,0 0-1 16,0 0 0-16,0 0-1 15,0 0-1-15,0 0 0 16,25 13 0-16,-25-13-1 16,37 6 0-16,-14-6 1 15,16 2-1-15,1-4 0 16,16 4-1-16,12-4 1 16,20 2 1-16,11-10-1 15,22 3 1-15,14-9 0 16,16-1-1-16,3 2 1 0,2 1 0 15,-11-3-1-15,-10 11 0 16,-21-1 1-16,-18 7-2 16,-25 0 1-16,-18 7-1 15,-21-3 0-15,-10 4-1 16,-22-8 1-16,0 0-2 16,0 0-2-16,0 0-6 15,0 0-27-15,-22 11-1 16,22-11-2-16,-23 2 1 15</inkml:trace>
  <inkml:trace contextRef="#ctx0" brushRef="#br0" timeOffset="21187.3962">20214 2610 22 0,'0'0'20'0,"-33"0"-1"16,16-2 0-16,17 2-2 15,-29-5-2-15,29 5-4 16,-18-2-2 0,18 2-3-16,0 0-1 0,0 0-1 15,0 0-1-15,33 9-1 16,-14-11 1-16,16 6 0 16,11-8 0-16,24 4-1 15,11-3 1-15,25 3 0 16,15-6 0-16,26 8 1 15,13-4-1-15,23 8 0 16,-1-5 0-16,5 9 0 0,-14-4-1 16,-9 3 0-16,-23-1 0 15,-23-2-1 1,-29 0 0-16,-28-3 0 16,-20-1-1-16,-20-4-1 15,-21 2-3-15,0 0-8 0,-37-19-24 16,5 13-1-16,-9-1-1 15,-3 1 1-15</inkml:trace>
  <inkml:trace contextRef="#ctx0" brushRef="#br0" timeOffset="36399.5254">3391 4741 38 0,'21'2'33'0,"-21"-2"3"15,0 0-3-15,0 0-22 16,0 0-2-16,0 0-1 16,-37-15-2-16,8 17-3 15,-17-2 0-15,-2 8-2 16,-14-1 1-16,-2 9-1 16,-5-1 1-16,1 2-2 15,9 2 1-15,12 1-1 16,9-5 1-16,9-9-1 0,12 5 0 15,17-11 0-15,0 0 1 16,19 2-1 0,12-12 0-16,11 3 0 15,16-5 0-15,13 8 0 0,6-7 1 16,3 1-1-16,-7 8 0 16,-8 4 1-16,-14 10 0 15,-19 7 0-15,-28 4 1 16,-23 10 0-16,-22 1 1 15,-16 5-1-15,-9 1 0 16,-7 2-1-16,-3-6 1 16,5 1-1-16,11-6 0 15,12-3-1-15,11 1 0 0,16-2 1 16,10-2-1-16,11 0 0 16,7-4 0-1,15-4 0-15,8-3 1 16,13-5-1-16,11-1 0 0,11-2 1 15,5-6 0-15,1 0-1 16,-1-2 1-16,-5 2 0 16,-9 4 0-16,-9-2 0 15,-15-2 0-15,-9 1 0 16,-23-1 1-16,24 6-1 16,-24-6 0-16,0 0 1 15,0 0-2-15,0 0 1 16,-22 10 0-16,22-10-1 15,0 0 0-15,0 0 0 16,0 0 0-16,0 0 0 16,0 0 0-16,18-6-1 15,-18 6-1-15,29-13-3 0,-4 20-7 16,-25-7-28-16,25-21-1 16,-19 4 1-16,-1-2-1 15</inkml:trace>
  <inkml:trace contextRef="#ctx0" brushRef="#br0" timeOffset="36691.1484">3439 4615 46 0,'0'0'36'16,"19"-6"1"-16,-19 6 0 15,0 0-28-15,0 0 1 16,2 23-3-16,-4 2-1 16,-9-4-3-16,3 6-2 15,2 11-3-15,-7-15-7 16,24 2-26-16,-11-25-3 15,21 25 1-15,3-29-2 16</inkml:trace>
  <inkml:trace contextRef="#ctx0" brushRef="#br0" timeOffset="37146.868">3937 4628 52 0,'-2'-25'38'0,"2"25"-1"0,0 0 1 15,0 0-27-15,0 0-2 16,3 29-1-16,5 11-1 16,-10 1-2-16,8 12 0 15,-4 5-1-15,0 3 0 16,0-1-1-16,0 3-1 15,0-5 1-15,-2-9-2 16,2-4 0-16,0-9-1 16,3-7-1-16,-5-29-1 0,12 25-2 15,-12-25-3-15,17-14-7 16,-15-16-26-16,10-5 0 16,-6-11-2-16,1-2 2 15</inkml:trace>
  <inkml:trace contextRef="#ctx0" brushRef="#br0" timeOffset="37367.1977">3873 4661 59 0,'0'0'39'0,"-23"-10"0"16,23 10 1-16,11-19-29 15,20 25-2-15,0-10-2 0,23 10-3 16,6-4-1-1,11 1-2-15,8 3-2 16,-2-4-2-16,3 12-3 16,-19-18-11-16,3 15-22 0,-22-5-1 15,-15 6 1-15,-27-12-1 16</inkml:trace>
  <inkml:trace contextRef="#ctx0" brushRef="#br0" timeOffset="37531.1862">3981 4979 65 0,'0'0'36'0,"44"16"2"0,3-22-2 15,10 0-30 1,7-4-3-16,5-3-9 16,13 2-28-16,-15 5-3 0,-7-2 1 15,-6 2-2-15</inkml:trace>
  <inkml:trace contextRef="#ctx0" brushRef="#br0" timeOffset="37787.1393">4766 4968 57 0,'0'0'34'0,"0"0"3"16,0 0-3-16,19 11-26 15,2-22-3-15,20 5-1 16,1 0-6-16,5-13-6 16,12 9-25-16,-8 3-3 15,-7-1 1-15,-5 2-2 16</inkml:trace>
  <inkml:trace contextRef="#ctx0" brushRef="#br0" timeOffset="37975.341">4860 5100 76 0,'43'4'38'16,"-8"-8"-1"-16,3-2 0 15,12 1-34-15,-1 3-6 16,-13-6-30-16,9 0-3 16,-5 1 0-16,-3-1-2 15</inkml:trace>
  <inkml:trace contextRef="#ctx0" brushRef="#br0" timeOffset="38823.1198">5427 4793 42 0,'0'0'38'15,"0"0"-1"-15,0 0 1 16,8-32-16-16,0 53-12 0,-8-21-3 16,4 46-1-16,-2-16-1 15,5 9-1-15,-3 1 0 16,4 6-1-16,-4-4 0 16,4-5-1-16,-6-7 0 15,1-3 0-15,-1-9-2 16,-2-18 0-16,0 0 0 15,0 0 0-15,0 0 0 0,18-35-1 16,-13 4-1 0,1-13 1-16,6-2-1 0,-3 0 1 15,1 2 0 1,4 8 0-16,-1 5 0 0,4 8 1 16,3 11 0-16,3 22 1 15,2 9 0-15,2 8 0 16,-2 7 2-16,0 9-1 15,-2 1 1-15,-3 4-1 16,-9-6 0-16,-1-8 0 16,-6-5 0-16,-6-4-2 15,2-25 1-15,-8 19-1 32,8-19 0-32,-14-17 0 0,13-2 0 0,1-10-1 0,5-9-1 15,1-10 1 1,8 4-2-16,3 0 2 15,8 3-1-15,2 7 1 0,6 9-1 16,-2 10 3-16,3 15-1 16,-1 15 0-16,2 8 2 15,0 6-1-15,-6 7 1 16,-2 2-1-16,-8 1 1 16,-4 1-1-16,-3-2 0 15,-1-11-3-15,-5 0-1 16,-6-27-9-16,16 21-28 15,-16-21-1-15,0 0-1 16,25-23 1-16</inkml:trace>
  <inkml:trace contextRef="#ctx0" brushRef="#br0" timeOffset="39311.1869">6616 4883 70 0,'17'-5'42'16,"-17"5"-2"-16,17-20 2 15,-22-5-28-15,5 25-5 16,-24 14-3-16,3-5-1 16,-8 7-3-16,-2 7 0 15,1 4 0-15,-1 3-1 16,4 5 0-16,5-4 0 15,9-5 0-15,9-1 0 0,6-5 0 16,-2-20-1-16,33 17 0 16,-8-19 0-16,2-10-1 15,0-7 0-15,0-6 0 16,-2-5 0-16,-2-5 0 16,-11 6 0-16,-1-1 0 15,-7 10 1-15,0 1 0 16,-4 19 0-16,0 0 1 15,0 0 0-15,10 25-1 16,5-4 2-16,-3 8 0 16,9-2-1-16,0 6 1 15,10-7 0-15,0-5-1 16,4-3 0-16,1-9-1 0,-1-5-1 16,2-2-2-16,-9-12-2 15,9 9-6-15,-37 1-30 16,25-27-2-16,-21 8 0 15,0 1 0-15</inkml:trace>
  <inkml:trace contextRef="#ctx0" brushRef="#br0" timeOffset="39875.3037">6299 4651 66 0,'0'0'36'16,"0"0"1"-16,0 0-9 0,29-4-17 15,-29 4-4-15,35-3-2 16,-8 1-2-16,10 2-1 16,3-2 0-16,3 4-1 15,-1-4 0-15,-1 4 0 16,-9-2 1-16,-3 0-1 16,-9 0 1-16,-20 0 0 15,21-6-1-15,-21 6 1 16,0 0-1-16,4-25-1 0,-8 8 0 15,-8-3-1-15,-1-1-1 16,-9-4-1 0,3 8-3-16,-17-17-19 15,8 16-13-15,-2-3-1 0,3 4 0 16,3 6 0-16</inkml:trace>
  <inkml:trace contextRef="#ctx0" brushRef="#br0" timeOffset="40534.6536">4002 4346 46 0,'0'0'36'16,"-13"-19"2"-16,13 19-1 15,0 0-24-15,-14-19-3 16,14 19-4-16,0 0 0 16,0 0-2-16,23-12-2 15,2 14 0-15,6-2-1 16,15 2 1-16,10-4-1 0,14 0 1 15,3-1-2-15,2-5 1 16,-7-2 0-16,-4 1 0 16,-14-7 0-1,-16-1 0-15,-20-4 0 0,-20 2-1 16,-13 0-1-16,-18-4-3 16,12 17-27-16,-17-17-8 15,1 6-1-15,1-1 0 16</inkml:trace>
  <inkml:trace contextRef="#ctx0" brushRef="#br0" timeOffset="52811.4289">17025 4316 18 0,'0'0'30'0,"4"-25"1"15,-4 25-6-15,0 0-9 16,0 0-1-16,0 0-3 16,0 0-3-16,0 0-3 15,-29-16-2-15,29 16-1 16,-38-2 1-16,13 2-2 16,-10-3 1-16,0 3-1 0,-11-2-1 15,2 4 1 1,-8-2-1-16,-2 3 0 15,-2 1 0-15,-2 2-1 16,2 2 0-16,2 1 1 0,4 3-1 16,3-1 0-16,5 1 0 15,7 3 0-15,4-3 0 16,6-1 0-16,4-3 0 16,21-8 1-16,-29 13-1 15,29-13 0-15,0 0 0 16,-21 10 0-16,21-10 1 15,0 0-1-15,0 0 0 16,0 0 1-16,0 0-1 16,27 15 1-16,-2-11-1 15,12 0 0-15,9 2 1 16,12-1-1-16,5-1 1 16,7 2-1-16,1 3 1 0,-3 3-1 15,-8 3 1-15,-10 5-1 16,-12 3 1-16,-15 1-1 15,-11 1 1 17,-12 6 0-32,-19-2 0 0,-10 2 0 0,-12 3 0 0,-11 4 1 15,-10-1-2-15,-3 3 1 16,-6-1 1-16,3-3-1 16,6-1 1-16,6-5-1 15,12-5 0-15,13-8-1 16,12-1 2-16,19-16-2 15,-2 21 0-15,2-21 0 16,31 15 0-16,-6-5 1 0,8-3 0 16,11 3 0-16,6-2 0 15,12-1 0-15,5-3 0 16,9-2-1 0,1 0 1-16,0 0-1 0,-4-4 1 15,-5-2-1-15,-12 2 0 16,-8 2 1-16,-11 0-1 15,-9 0 1-15,-8-2 0 16,-20 2 0-16,27-5 0 16,-27 5 0-16,0 0 0 15,17-21 0-15,-17 21 0 16,6-23 0-16,-6 23-1 16,6-23 0-16,-6 23-2 15,4-24-3-15,-4 24-5 0,0 0-31 16,1-21 1-16,-1 21-2 15,-3-26 0 1</inkml:trace>
  <inkml:trace contextRef="#ctx0" brushRef="#br0" timeOffset="53299.0246">17155 4229 52 0,'0'0'38'15,"0"0"0"-15,0-21 1 0,0 21-25 16,0 0-3-16,0 0-4 16,0 0-1-16,4 25-4 15,-4-25-1-15,3 27-1 16,-1-6-1-16,-2-2-2 16,4 14-3-16,-4-33-17 15,-9 42-16-15,9-15 1 16,3-6 0-16,5-2 0 15</inkml:trace>
  <inkml:trace contextRef="#ctx0" brushRef="#br0" timeOffset="53903.0602">17490 4492 18 0,'-17'4'32'0,"17"-4"2"16,0 0 0-16,-17-12-14 16,-1-7-4-16,18 19-3 15,-4-23-4-15,4 23-2 16,4-29-2-16,-4 29-2 15,8-32 0-15,-8 32-1 16,17-33 1-16,-17 33-1 16,25-34 0-16,-5 22 0 15,-3 3-1-15,4 5 2 16,0-2-1-16,6 10 1 0,-1 2-1 16,2 7 1-16,1 0-1 15,2 7 0 1,-2-3-1-16,4 2 0 0,-4-4 0 15,6-3 0-15,-1-4 0 16,3-7-1-16,2-2 0 16,-5-11-1-16,3 2 0 31,-6-7-3-31,2 11-3 0,-30-22-21 0,-3 28-12 16,-7-21-1-16,-20 13 0 15,-8 6 1-15</inkml:trace>
  <inkml:trace contextRef="#ctx0" brushRef="#br0" timeOffset="54196.3339">17702 4379 64 0,'18'27'40'0,"-3"-4"1"16,-3-2-1-16,7 23-20 15,-13-15-10-15,17 15-2 16,-9-2-3-16,3 10-1 15,-4 0-2-15,-5-6-1 16,0-4 0-16,-6-2 0 16,-6-7-1-16,-4-8 1 15,-9-8-1-15,-6-9-1 0,-2-6 1 16,-6-8-1-16,-6-6-1 16,-1-7-1-1,7 0-2-15,-6-12-5 16,37 31-12-16,-35-32-19 0,26 9 0 15,3 1 0-15,14 5 1 16</inkml:trace>
  <inkml:trace contextRef="#ctx0" brushRef="#br0" timeOffset="54489.3462">18383 4584 81 0,'0'0'37'0,"18"6"0"15,5-8-1-15,8 6-33 16,0-4-3-16,1-6-5 16,18 14-19-16,-13-6-13 15,-6-4 0-15,-8 2-1 16</inkml:trace>
  <inkml:trace contextRef="#ctx0" brushRef="#br0" timeOffset="54667.1465">18378 4692 62 0,'1'17'41'0,"19"-15"-1"15,14-2 1-15,5-18-14 16,13 18-22-16,0-3-5 16,-2-13-14-16,1 10-24 15,-3-3-2-15,-8 1 0 16,-3 2-1-16</inkml:trace>
  <inkml:trace contextRef="#ctx0" brushRef="#br0" timeOffset="55119.5182">19373 4394 85 0,'0'0'40'16,"0"0"0"-16,-2-19 1 0,2 19-32 15,0 0-1-15,0 0-4 16,8 36-1-16,-5-11 0 16,5 6-1-1,0 2-1-15,2 5 1 0,-3 0-1 16,3-3 0-16,0-1-1 15,-1-7 0-15,3-4-2 32,-12-23-1-32,23 37-4 0,-23-37-5 0,25 7-28 0,-25-7-2 15,0 0 0-15,0 0 0 16</inkml:trace>
  <inkml:trace contextRef="#ctx0" brushRef="#br0" timeOffset="55351.7324">19122 4803 85 0,'0'0'40'0,"0"0"1"16,41 2-1-16,3 7-31 16,-5-18-1-16,16 11-3 15,7-2-2-15,2 0-2 0,-1 2-1 16,-3-2-1-1,2 3-3-15,-18-14-5 16,14 28-15-16,-23-25-18 16,-8 1 1-16,-10-7-1 0,-5-5 2 15</inkml:trace>
  <inkml:trace contextRef="#ctx0" brushRef="#br0" timeOffset="55630.0014">19053 4248 64 0,'-24'-2'39'0,"7"-5"2"15,17 7-1-15,0 0-19 0,37 0-14 16,-4-2-2-16,21 10 0 15,3-10-2-15,17 5-1 16,3-1-2-16,0-4-1 16,8 6-2-16,-12-13-6 15,16 11-31-15,-25-12-1 16,-7 8 0-16,-10-4 0 16</inkml:trace>
  <inkml:trace contextRef="#ctx0" brushRef="#br0" timeOffset="56442.6951">20281 4348 64 0,'20'-15'38'16,"-20"15"1"-16,0 0 0 16,0 0-26-16,19 13-3 15,-19-13-3-15,6 23-2 16,-6-2-2-16,5 8 0 15,-1-2-1-15,-2 9 0 16,-2-5 0-16,0 7-1 0,-7-5 0 16,1-2 0-16,-6-4-1 15,-1-6 1-15,-5-8-1 16,-1-5 0 0,-4-4 0-16,0-8-1 0,0-6 1 15,-3-5-1-15,3-4 1 16,0-8-1-16,4-2 0 15,3-2 0-15,3 3 1 16,5-1 0-16,4 2 0 16,4 8 0-16,4 2 1 15,-4 17 0-15,21-18-1 16,-3 20 1-16,3 6 1 16,6 5-1-16,0 5 0 0,6 1 1 15,3 4 0-15,7 7 0 16,1-3 0-1,1 2 0-15,-3-4 1 16,1 0-1-16,-7-6-1 0,-3 2 1 16,-6-3-1-16,-8-7 0 15,-19-11 0-15,21 19-1 16,-21-19 0-16,0 0 0 16,0 0-1-16,0 0-2 15,18 12-1-15,-18-12-9 16,0 0-30-16,-10-18-2 15,10 18 2-15,-19-7-2 16</inkml:trace>
  <inkml:trace contextRef="#ctx0" brushRef="#br0" timeOffset="65058.2019">3026 5493 30 0,'0'0'32'15,"-27"6"1"-15,27-6-10 16,0 0-6-16,-23-11-2 16,23 11-2-16,0 0-2 15,27 5-3-15,-4-14-2 16,31 5-1-16,14-17 1 16,30 2-2-16,25-18 1 15,41-5-1-15,37-12 0 16,38-7-1-16,22-10 0 0,32-2-1 15,10-6 0-15,13 5 0 16,-11 4 0-16,-6 9-1 16,-31 4 0-16,-21 11 1 15,-31 3-1-15,-41 15 0 16,-36 6 1-16,-35 9-2 16,-27 2 0-16,-27 3-2 15,-21 10-5-15,-48-2-34 16,-2 2-1-16,-29-12-1 15,-12 0-1-15</inkml:trace>
  <inkml:trace contextRef="#ctx0" brushRef="#br0" timeOffset="81978.296">6762 2382 1 0,'2'-25'28'0,"-2"25"2"16,0 0 3-16,0 0-14 16,0 0-3-16,0 0-2 15,0 0-3-15,0 0-3 16,0 0-1-16,0 0-1 0,0 0-1 15,0 0-1-15,0 0-1 16,-25 15 0-16,25-15-1 16,-21 18 0-16,21-18-1 15,-14 19 0-15,14-19 0 16,0 0 0-16,0 0 0 16,31 9 0-16,-11-7 0 15,-3-4 0-15,4 2 0 16,-21 0 0-16,31-5 1 15,-31 5 0-15,17-6 0 16,-17 6 0-16,0 0-1 16,0 0 1-16,-2-17 0 15,2 17-1-15,-21 0 0 0,21 0 1 16,-35 11-1-16,16 1 0 16,2-1 0-16,17-11 0 15,-25 31 0-15,25-31 0 16,2 19-1-16,-2-19 0 15,32 4 0-15,-6-6 0 16,-1-8 0-16,0 1 0 16,0-5 0-16,-6 3 1 15,-19 11-1-15,27-19 0 16,-27 19 1-16,0 0-1 16,0 0 1-16,-27-18 0 15,8 22-1-15,1-2 0 0,-3 6 1 16,4-2-1-16,17-6 0 15,-21 15 1-15,21-15-2 16,0 0 1-16,0 0 0 16,21 10 0-16,-21-10 0 15,27-6 0-15,-27 6 0 16,21-16 1-16,-21 16-1 16,0 0 1-16,0 0 0 15,-31-15-1-15,12 15 1 16,0 2-1-16,-3 4 0 15,22-6-1-15,-29 7-2 16,29-7-5-16,0 0-33 16,-1 18 0-16,1-18-2 0,28-8 0 15</inkml:trace>
  <inkml:trace contextRef="#ctx0" brushRef="#br0" timeOffset="83610.5221">6778 2605 26 0,'0'0'31'0,"11"-18"3"16,-11 18-2-16,-13-19-15 0,13 19-2 16,0 0-2-16,0 0-3 15,0 0-2-15,0 0-1 16,0 0-2 0,0 0 0-16,-4-17 0 0,4 17-2 15,0 0 0-15,0 0-1 16,0 0 1-16,0 0-1 15,0 0 0-15,0 0 0 16,0 0-1-16,0 0 0 16,0 0 1-16,0 0-1 15,0 0 0-15,0 0 1 16,0 0-2-16,0 0 1 16,0 0-1-16,0 0 1 0,0 0 0 15,0 0 0-15,0 0 0 16,0 0-1-1,0 0 1-15,0 0-1 16,0 0 0-16,0 0 1 0,0 0-1 16,-12 23 0-16,12-23 0 15,-2 38 1-15,2-7-1 16,-2 5 1-16,1 1-1 16,-1 9 1-16,2 2-1 15,0 0 1-15,-2 2-1 16,4 1 0-16,-4 1 0 15,2-2 1-15,-4 4-1 16,4-4 0-16,-4-2 0 16,2 1 1-16,-2-1-1 15,4-7 0-15,0-3 0 16,0-3 0-16,4-9 1 16,-2 3-1-16,0-6 1 0,0 2 0 15,0-8 0-15,0 6-1 16,-4-5 1-16,2-18 0 15,-2 32 0-15,2-32-1 16,-4 21 0-16,4-21 0 16,0 0 1-16,0 0-1 15,0 0 0-15,0 0 0 16,0 0 0-16,0 0 0 16,0 0 0-16,0 0 0 15,0 0-1-15,0 0 0 16,0 0 0-16,0 0-1 15,0 0 0-15,0 0-1 16,0 0-3-16,-17-26-6 0,17 26-31 16,-2-22 0-16,2 22 1 15,-18-11-2-15</inkml:trace>
  <inkml:trace contextRef="#ctx0" brushRef="#br0" timeOffset="85742.5001">6484 3560 35 0,'0'0'33'16,"0"0"-2"-16,0 0-5 15,0 0-8-15,0 0-4 16,-5-19-1-16,5 19-3 15,0 0 0-15,0 0-1 0,0 0-1 16,0 0-2-16,0 0 1 16,0 0-3-1,0-20 0-15,0 20-1 16,0 0-1-16,0 0 0 0,0 0 0 16,0 0-1-16,0 0 0 15,0 0 0-15,0 0 0 16,0 0 0-16,21 20 0 15,-21-20-1-15,15 28 0 16,-5-10 1-16,2 5 0 16,-3 0 0-16,3 4-1 15,-3-4 0-15,1 1 1 16,-2 1-1-16,1-2 1 16,1-1-1-16,-2-5 0 15,-8-17 0-15,13 27 1 16,-13-27-1-16,0 0 0 15,14 17 0-15,-14-17 0 0,0 0 0 16,0 0 0-16,0 0 0 16,0 0 0-16,0 0 0 15,0 0 0-15,0 0 0 16,0 0 0-16,0 0 0 16,0 0 0-16,0 0-1 15,23-17 1-15,-23 17 0 16,19-23 0-16,-5 5-1 15,3 5 1-15,0-8 0 16,3 0 0-16,1-2 0 16,0 0-1-16,2 0 1 15,-1 2 0-15,-1 3-1 16,-4-5 1-16,-17 23 0 0,27-30 0 16,-27 30 0-16,17-20 0 15,-17 20 0-15,0 0 0 16,0 0 0-1,0 0 0-15,0 0 0 0,0 0 0 16,0 0-1-16,0 0 0 16,0 0 1-16,0 0 0 15,0 0 0-15,0 0-1 16,0 0 1-16,0 0 0 16,0 0 0-16,0 0-1 15,0 0 1-15,0 0 0 16,0 0-1-16,0 0 2 0,0 0-2 15,0 0 1-15,0 0 0 16,0 0 0-16,0 0 0 16,0 0-1-16,0 0 1 15,0 0-1-15,0 0 1 16,0 0 0-16,0 0 0 16,0 0 0-16,-17 2 0 15,17-2-1-15,0 0 2 16,0 0-1-16,-23-3 0 15,23 3 0-15,-23-6 0 16,5 4 0-16,-3 2 0 16,-6 0 0-16,-4 2 0 15,-5 0 0-15,-5 0 0 0,5 1 0 16,-5-3 0-16,6 4 0 16,1 0 0-16,7-2 1 15,3 0-1 1,7-2 0-16,17 0 0 0,-21 2 0 15,21-2 0-15,0 0 0 16,0 0 0-16,-17 2 0 16,17-2 0-16,0 0 0 15,0 0 0-15,0 0 0 16,0 0 0-16,0 0 0 16,0 0-1-16,0 0 1 15,0 0 0-15,0 0 0 16,0 0 0-16,0 0 0 0,0 0 0 15,0 0 0 1,21-16 1-16,-21 16-1 16,0 0 0-16,19-5 0 15,-19 5-1-15,17-4 1 0,-17 4 0 16,24 0 0-16,-24 0 0 16,32 0 0-16,-10 0 0 15,3-2 0-15,7 2 0 16,-1 0 0-16,4-2 0 15,0 0 0-15,1 2 0 16,-3-2 0-16,0 0 0 16,-6 0 0-16,-6 2 0 15,-2 0 0-15,-19 0 0 16,26-5-1-16,-26 5 1 16,0 0 0-16,0 0 0 15,17-4 1-15,-17 4-1 16,0 0 0-16,0 0 0 0,0 0 1 15,0 0-1-15,0 0-1 16,0 0 1-16,0 0-1 16,8-19 1-16,-8 19-1 15,0 0 2-15,0 0-1 16,0 0-1-16,0 0 1 16,0 0 0-16,0 0 0 15,0 0 0-15,0 0-1 16,0 0 0-16,0 0 0 0,0 0 0 15,0 0-1 1,0 0-2-16,0 0-2 16,0 0-5-16,7 19-19 15,-7-19-11-15,0 0 0 0,-21 2 0 16</inkml:trace>
  <inkml:trace contextRef="#ctx0" brushRef="#br0" timeOffset="86622.6055">6567 3500 13 0,'0'0'31'0,"0"0"0"16,0 0 0-16,-13-25-10 0,13 25-4 15,0 0-4-15,0 0-3 16,0 0-1-16,0 0-2 16,-19-21 1-16,19 21 0 15,0 0-2-15,0 0-1 16,0 0 0-16,0 0-2 15,0 0 1-15,0 0-2 16,0 0 0-16,0 0-1 16,17 8 1-16,-17-8 0 15,19 31-1-15,-3-10 0 16,-3 6 0-16,5 1 0 16,-1 1 0-16,2 4-1 15,-1-8 1-15,-1-4-1 0,-4-2 0 16,-13-19 0-16,26 27 0 15,-26-27 0 1,0 0 0-16,19 13 0 0,-19-13 0 16,0 0 1-16,0 0-1 15,0 0 0-15,0 0 0 16,0 0 1-16,19-5-1 16,-19 5 0-16,0 0 0 15,17-4 0-15,-17 4 0 16,0 0 0-16,27-16 0 15,-27 16 0-15,27-19 0 16,-27 19 0-16,33-27 0 16,-13 8 0-16,-1-2 0 0,2 0 0 15,-2 2 0 1,1 1 0-16,-3 1 0 16,-17 17 0-16,29-29-1 15,-29 29 1-15,19-17 0 0,-19 17 0 16,0 0-1-16,0 0 1 15,0 0 0-15,0 0-2 16,0 0 0-16,0 0-3 16,0 0-7-16,0 0-30 15,0 0 1-15,0 0-2 16,0 0 1-16</inkml:trace>
  <inkml:trace contextRef="#ctx0" brushRef="#br0" timeOffset="92670.5666">1275 2148 26 0,'0'0'20'0,"0"0"-2"15,0 0-1-15,0 0 1 16,0 0-5-16,0 0-1 15,0 0-3-15,0 0 0 16,0 0-2-16,19-8-1 16,-19 8-1-16,21-15-1 15,-21 15-1-15,37-23 0 16,-14 6-1-16,6 3-1 16,0-7 1-16,8 2-1 15,-3-4 1-15,7-2-1 16,1-4 1-16,3 6 0 15,-1-4 1-15,2 6-1 0,-1-7 0 16,5 6 0-16,0-1 0 16,4 4 0-16,-4 6 0 15,2-1 0-15,-7 3-1 16,5 5 1-16,-8 2 0 16,-1 6 0-16,-7-4-1 15,-1 2 0-15,-4 4 1 16,0 0-1-16,0 2 0 15,0 1 0-15,4 1 1 16,1 4-1-16,3-1 0 16,7 6-1-16,1-7 1 15,5 3-1-15,0-7 0 0,2-4 0 16,0-2 0-16,0-8 0 16,-4-1 0-16,-3-3 1 15,-7 1-1 1,1-3 1-16,-2-1-1 0,-1-4 0 15,3-4 0-15,-1-4 0 16,3-6 1-16,-1-3-1 16,1-6 0-16,-6 3 0 15,-3 3 1-15,-6 3-1 16,-7 6 1-16,-8 6-1 16,-11 21 0-16,12-27 0 15,-12 27 1-15,0 0-1 16,0 0 1-16,0 0-1 0,0-17 0 15,0 17 1 1,0 0-1-16,0 0 1 16,4 19-1-16,-4-19 0 15,8 25 1-15,-8-25 0 0,17 33-1 16,-6-12 1-16,3 0-1 16,1 4 1-16,3-2-1 15,3 0 0-15,0 2 1 16,2-2-1-16,-1 0 0 15,1-2 0-15,0-6 0 16,4 1 0-16,0-8 1 16,-2-8-1-16,2 3 0 15,-2-6 0-15,0-1 0 0,2-2-1 16,-2 0 1-16,-6-2 0 16,1 5 1-1,-3 3-1-15,0-2 0 16,-17 2 0-16,29-2 0 0,-29 2 0 15,29-4 0-15,-29 4 0 16,29-4 0-16,-11 2 0 16,1-4 0-16,4 5 0 15,0-7 1-15,2 2-1 16,2 0 0-16,0-7-1 16,0 3 1-16,0-1 0 15,-2 1 0-15,2-1 0 16,-2 1 0-16,1 1 0 15,1 1 1-15,0 4-1 16,1-2 0-16,-1-3 0 16,6 1 0-16,-4 2 0 15,6 1 0-15,0-3 0 0,1-2 0 16,3 3 0-16,3-3 0 16,1 2 0-16,-3 1 1 15,1-1-1-15,-1 0 0 16,7 6 0-16,-3 0 0 15,2-1 0-15,-3 3 0 16,1-2 1-16,-2 4-1 16,1 0 0-16,-1-1 1 15,-3-1-2-15,-3 0 1 16,1 2 1-16,4 2-1 16,1 0 0-16,4 0 0 15,5 0 0-15,-3 0 0 16,2-1 1-16,-2 3-1 0,-2-2 0 15,1 4 0-15,-7-1 0 16,1 5 0-16,-5-1 0 16,3 5 1-16,-2 1-1 15,1 4 0-15,-1 2 0 16,-1 0 1-16,1 6-1 16,-2-2 1-16,0 2-1 15,-3-1 1-15,1 5-1 16,-2 0 1-16,-2-1-1 15,-4-1 0-15,-2-2 1 16,-6-3-1-16,-3-1 1 16,-2-2-1-16,-7-3 0 0,-5-20 0 15,8 17 0-15,-8-17-1 16,0 0-1-16,0 0-2 16,0 0-6-16,0 0-33 15,-12-44-1 1,-3 19-1-16,-10-10 0 0</inkml:trace>
  <inkml:trace contextRef="#ctx0" brushRef="#br0" timeOffset="93707.196">4558 1083 6 0,'-14'-26'33'0,"14"26"0"16,-4-22 2-16,-7-6-12 16,11 28-2-16,-6-23-3 15,6 23-4-15,0 0-3 16,0 0-2-16,0 0-2 15,0 0-1-15,0 0-2 16,0 30-1-16,2-5-1 16,2 6-1-16,1 5 1 0,-1 5-1 15,6-1 0-15,-4-4 0 16,5-3 0-16,-7-12-2 16,4-2 1-16,-8-19-1 15,8 18-1-15,-8-18-1 16,0 0-3-16,-8-33-2 15,8 33-2-15,-17-52-5 16,18 35-3-16,-26-31 0 16,22 25 1-16,-26-21 4 15,21 19 4-15,-11-6 6 16,5 4 3-16,8 10 7 16,-11-14 5-16,17 31 1 15,2-40 1-15,21 36-1 0,-15-23-2 16,25 22-3-16,-6-13 0 15,19 17-2-15,-2-9-1 16,8 12-1-16,-4 0-1 16,1 2-1-16,-11 3 0 15,-5 11 0-15,-12 3-1 16,-17 7 0-16,-15 1 0 16,-11 6 0-16,-10-3 0 15,-5 3 0-15,-2-3-1 16,5-7-1-16,1-5 2 15,10-3-1-15,23-17 1 16,-20 19-1-16,20-19 1 16,25 10-1-16,1-7 2 0,2 5 0 15,5 0-1-15,4-1 0 16,0-1 1-16,-3 6-1 16,-1-1 0-16,-8 1-1 15,-2-3 0-15,-23-9-2 16,27 23 0-16,-27-23-5 15,31 21-28-15,-31-21-7 16,23-9-2-16,-23 9 2 16</inkml:trace>
  <inkml:trace contextRef="#ctx0" brushRef="#br0" timeOffset="94212.5114">5215 1145 62 0,'-23'-4'39'0,"23"4"2"16,0 0-1-16,0 0-27 15,23-19-4-15,0 15-2 16,1-9-2-16,6 7-2 16,5-4-1-16,4 4-1 0,1-1-2 15,-5 5 0-15,0 0-1 16,-8-2-4-1,4 18-4-15,-31-14-28 16,0 0-2-16,0 0-1 0,-12 30 1 16</inkml:trace>
  <inkml:trace contextRef="#ctx0" brushRef="#br0" timeOffset="94362.7818">5273 1233 65 0,'0'0'40'0,"0"0"1"16,0 0-2-16,37 0-29 15,5 2-2-15,-7-14-4 16,11 3-4-16,10 11-8 16,-13-12-30-16,11 6-2 15,-10-3-1-15,2 5 0 16</inkml:trace>
  <inkml:trace contextRef="#ctx0" brushRef="#br0" timeOffset="94797.8752">6014 986 87 0,'0'0'40'0,"0"0"2"15,2-27-8-15,-2 27-26 16,0 0-2-16,0 17-2 0,0-17-3 16,-6 25 0-16,2-6 0 15,2 0 0-15,2 2-1 16,-2 1 1-16,4 2-2 16,0-6 2-16,2-1-1 15,-4-17 1-15,14 25-1 16,-14-25 0-16,21 11 1 15,-21-11-1-15,31 6 1 16,-10-6 0-16,2-2 0 16,4-3-1-16,2 1 1 15,2 4-1-15,0-6 0 16,-2 2-1-16,-1 4-1 0,-6-2-3 16,3 8-4-16,-25-6-32 15,17-4 0-15,-17 4-2 16,0 0 2-16</inkml:trace>
  <inkml:trace contextRef="#ctx0" brushRef="#br0" timeOffset="95294.9268">6459 876 79 0,'0'0'42'15,"6"-27"-1"-15,-6 27 1 0,-9-19-32 16,9 19-3-16,0 0-1 16,0 0-3-16,0 0-1 15,0 0 0 1,-4 19-1-16,0 1 0 0,-4 6 0 16,2 3-1-16,1 10 1 15,1-1 0-15,0 8-1 16,4-4 1-16,0-2 0 15,4-9-1-15,1-4 0 16,-5-27 0-16,14 27 0 16,-14-27 0-16,0 0-1 15,0 0 1-15,0 0-2 16,0 0 1-16,17-6 0 0,-17 6 0 16,0 0-1-16,0 0 0 15,0 0 0 1,0 0-1-16,0 0 0 15,0 0-1-15,0 0 1 0,-2-19 1 16,2 19-1-16,0 0 2 16,0 0 0-16,0 0 2 15,0 0-1-15,0 0 0 16,0 0-2-16,-2-21-3 16,2 21-4-16,0 0-19 15,0 0-9-15,0 0-3 16,0 0 2-16</inkml:trace>
  <inkml:trace contextRef="#ctx0" brushRef="#br0" timeOffset="96081.9075">6722 1252 59 0,'-21'-4'36'15,"21"4"1"-15,0 0 1 0,-24-28-28 16,24 28-2-16,18-23-1 16,-1 17 0-16,-17 6-3 15,35-21 0-15,-12 9 0 16,10 5-2-16,-4-1 1 15,5 4-1-15,-3 0-1 16,0 4 0-16,-6 0 1 16,-7 12-1-16,-18-12 1 15,-4 38-1-15,-16-11 0 16,-9 7 0-16,-1 1 0 16,-1 3 0-16,-2 1-1 15,4-9 1-15,6-7-1 16,11-1 1-16,12-22 0 0,-9 21 0 15,9-21 0-15,0 0 0 16,25 2 0-16,-6-4 0 16,8-2 1-16,4 0-1 15,7-2 0-15,9 4 0 16,-3-5 0-16,6 5 0 16,-3 0-1-16,-3 0 0 15,-4 2 0-15,-3-2-1 16,-2 6-2-16,-10-8-2 15,19 19-32-15,-23-20-6 16,6 3-2-16,-3-6 0 16</inkml:trace>
  <inkml:trace contextRef="#ctx0" brushRef="#br0" timeOffset="99474.2352">6157 2522 48 0,'7'-19'31'16,"-7"19"-5"0,0 0 3-16,0 0-11 0,0 0-6 15,0 0-1-15,-4-17-2 16,4 17-1-16,0 0-2 15,0 0-1-15,0 0-2 16,0 0 0-16,0 0 0 16,0 0-1-16,0 0 0 15,12 19 0-15,-10 0 1 16,2 6-2-16,0 6 2 0,1 7-1 16,1 2 0-1,2 2-1-15,-2 1 0 0,3-3-1 16,-3-9 1-1,2-6 0-15,-4-8-1 0,-4-17 0 16,9 17 1-16,-9-17-1 16,0 0 1-16,0 0-1 15,0 0 1-15,0 0 0 16,0 0-1-16,0 0 1 16,0 0-2-16,0 0 1 15,0 0 1-15,22 4-1 16,-22-4 0-16,23 2 1 15,-6 2-1-15,4 0 0 16,6-4 1-16,2 1-1 16,0 3 1-16,2-2-1 15,-2 2 0-15,-2 0 0 16,-6-4 0-16,-3 4 1 0,-18-4-1 16,19 2 0-16,-19-2 0 15,0 0 0-15,0 0-1 16,0 0 0-16,0 0-1 15,0 0-2-15,19 5-7 16,-19-5-30-16,0 0-2 16,0 0 0-16,0 0 0 15</inkml:trace>
  <inkml:trace contextRef="#ctx0" brushRef="#br0" timeOffset="103245.2887">3331 3019 46 0,'29'-21'34'0,"-29"21"1"16,25-27-8-16,-4 31-7 15,-21-4-7-15,0 0-2 16,0-18-3-16,0 18-3 16,0 0-1-16,0 0-1 15,-35 22-1-15,12-5-1 16,-6-4 0-16,0 8 0 16,0-7-2-16,2 5 1 15,6-8-1-15,21-11 0 16,0 0-1-16,20-1 1 15,14-9 0-15,7 0 0 16,11 1 1-16,2 1 0 0,0 6 0 16,-2 4 0-16,-8 6 1 15,-9 3 0-15,-8 3 1 16,-10 1-1-16,-11 6 2 16,-8 2-1-16,-11-2 1 15,-5 6-1-15,-7-10 0 16,-2 3 0-16,-4-7-1 15,2-1 0-15,1-5-1 16,2-5-2-16,26-2-2 16,-36-11-5-16,36 11-25 15,0 0-7-15,9-27 0 16,-1 6 0-16</inkml:trace>
  <inkml:trace contextRef="#ctx0" brushRef="#br0" timeOffset="103462.3659">3705 2967 62 0,'0'0'41'15,"16"21"-1"-15,-9 4 1 16,-7-25-25-16,6 40-8 16,-6-9-2-16,4 6-2 15,0 3-2-15,3-13-3 16,3-2-2-16,-10-25-5 15,29 21-13-15,-21-39-19 0,3 1-1 16,-13-19 0-16,2-3 1 16</inkml:trace>
  <inkml:trace contextRef="#ctx0" brushRef="#br0" timeOffset="103590.2005">3655 2810 51 0,'0'0'33'16,"0"0"-1"-16,6 19-2 15,-6-19-42-15,17 19-19 16,-3 4 0-16,-14-23-1 16,23 31-1-16</inkml:trace>
  <inkml:trace contextRef="#ctx0" brushRef="#br0" timeOffset="104026.0385">3856 2969 55 0,'0'0'39'0,"0"0"1"16,21 21 0-16,-8 4-24 15,-13-25-5-15,16 42-4 16,-11-19-1-16,5 4-3 16,-6-4-1-16,2-4-1 15,-2 0-1-15,-4-19-1 16,0 0 1-16,0 0-1 15,0 0 0-15,-20-23 0 0,16-1 0 16,-1-3 0 0,1 0 0-16,4-2 0 0,4 2 0 15,5 2 1 1,5 4 0-16,3 10 0 0,4 3 1 31,4 4 0-31,4 0 1 0,4 18-1 0,-4-5 0 16,2 9 0-16,-6 5 0 15,-2-2 0-15,-9 7 0 16,-3-1-1-16,-9 2 1 16,-6-6-2-16,-1-2 0 15,5-21-1-15,-18 27-5 16,1-37-6-16,17 10-27 16,0-26 0-16,6 1-1 15,-3-16 1-15</inkml:trace>
  <inkml:trace contextRef="#ctx0" brushRef="#br0" timeOffset="104326.217">4388 2743 62 0,'23'0'39'15,"-23"0"1"-15,21 23 1 16,-21-23-26-16,-9 55-4 16,-7-14-5-16,12 8-1 15,-7 3-2-15,11-6-2 16,2-4 0-16,9-13-1 15,9-8 0-15,5-11 0 16,7-12 0-16,1-11 0 16,2-7 0-16,-6-10 0 15,0-9 0-15,-6-1 0 16,-8 0 1-16,-3 1-1 0,-12 5 1 16,-4 7-1-16,-4 2-1 15,-3 8-1-15,11 17-4 16,-35-19-11-16,35 19-24 15,-37 21 0-15,22-2-1 16,-6-6 1-16</inkml:trace>
  <inkml:trace contextRef="#ctx0" brushRef="#br0" timeOffset="104542.3988">4284 2996 70 0,'-20'2'40'0,"20"-2"0"0,26-2 0 16,1-25-28-16,17 19-6 15,2-15-1-15,8 8-2 16,0-2-2-16,-4-1-2 16,4 5-5-16,-23-14-25 15,6 18-9-15,-12-5-1 16,-6 12 0-16</inkml:trace>
  <inkml:trace contextRef="#ctx0" brushRef="#br0" timeOffset="104967.2966">4909 2910 63 0,'0'0'39'0,"0"0"-1"16,0 0 1-16,0 0-28 15,9-18-6-15,16 11-3 16,2-3-2-16,2-5-4 15,12 13-6-15,-16-8-26 16,8 1-2-16,-8 3 1 16,-25 6-1-16</inkml:trace>
  <inkml:trace contextRef="#ctx0" brushRef="#br0" timeOffset="105140.8133">4810 3059 60 0,'20'-2'38'0,"12"-7"0"16,13-5-1-16,-3-16-28 16,12 12-5-16,0 1-10 15,-9 2-28-15,-9-1-2 16,-11 9-2-16,-25 7 0 16</inkml:trace>
  <inkml:trace contextRef="#ctx0" brushRef="#br0" timeOffset="106258.0472">5414 2658 71 0,'0'0'39'15,"15"-17"1"-15,-15 17 0 16,0 0-28-16,0 0-4 16,4 25-2-16,6-4-1 15,-6 4-2-15,4 13 0 16,-3 5 0-16,3 3 0 15,-4 0-2-15,2 3 1 16,-2 1-1-16,-1-9-1 16,5-7 0-16,0-17-3 0,3 6-7 15,-11-23-32-15,0 0-1 16,20-21 0-16,-13-4-1 16</inkml:trace>
  <inkml:trace contextRef="#ctx0" brushRef="#br0" timeOffset="113361.667">16067 5693 57 0,'0'0'34'0,"0"0"-2"16,-19-23-3-16,19 23-10 16,0 0-5-16,0 0-3 15,0 0-4-15,0 0 0 16,0 0-2-16,0 0 0 16,0 0-2-16,0 0 1 15,-4 21-2-15,6-2 1 16,-6 2-1-16,6 6 0 15,0 4 0-15,0 5-1 16,1 4 1-16,1 3-1 16,4-5 1-16,-4 2-2 15,4-7 0-15,-3-1 1 16,1-8-1-16,0-3 1 0,-6-21-1 16,8 26 0-16,-8-26-1 15,0 0 2-15,0 0-2 16,0 0-1-16,0 0 0 15,0 0-3-15,0 0-2 16,-12-24-4-16,12 24-16 16,0 0-16-16,2-29 3 15,-10 8-2-15,4 0 3 16</inkml:trace>
  <inkml:trace contextRef="#ctx0" brushRef="#br0" timeOffset="114335.1452">15899 5723 51 0,'0'0'34'0,"-12"-21"2"15,12 21-1-15,0 0-18 0,6-36-4 16,14 32-4-16,-15-19-1 16,20 15-2-16,-5-9 0 15,12 8-2-15,-1-3 0 16,12 6 0-16,-3 2-1 15,7 8 0-15,-1 2-1 16,-2 7 0-16,-3 3-1 16,-5 3 0-16,-5 2 0 15,-8 2 0-15,-11 4 0 16,-8-2-1-16,-10 0 1 16,-9 2-1-16,-5-4 0 15,-9-2 0-15,-3-4 0 16,-3 2 1-16,-2-3-2 0,2-3 1 15,5-1 0-15,6-7 0 16,3 3 0-16,21-8 0 16,-25 8 0-1,25-8 1-15,0 0-1 0,0 0 0 16,31 11 1-16,-10-7-1 16,4 4 1-16,2-1 0 15,4 3 0-15,0 3 0 16,-2-3-1-16,-2 3 2 15,-2 1-1-15,-4-1 0 16,-1 1 0-16,-20-14-1 16,27 25 1-16,-27-25-1 15,19 15 0-15,-19-15 0 0,0 0 0 16,21 19 0 0,-21-19 0-16,0 0 0 15,0 0 0-15,0 0 0 16,0 0 0-16,17 2 0 0,-17-2 0 15,0 0 0-15,0 0 0 16,0 0 0-16,0 0 0 16,0 0 0-16,0 0 0 15,0 0 0-15,0 0 0 16,0 0 0-16,0 0 0 16,0 0 0-16,0 0 0 15,0 0 0-15,0 0 0 16,0 0 0-16,0 0 0 15,0 0 0-15,0 0 0 16,0 0 0-16,0 0 0 16,0 0 0-16,0 0 0 15,0 0 0-15,0 0 0 0,0 0 0 16,0 0 0-16,0 0 0 16,0 0 0-16,0 0 0 15,0 0 0-15,0 0-3 16,0 0-2-16,-7-17-11 15,7 17-26-15,-12-21-2 16,12 21 1-16,-15-25-1 16</inkml:trace>
  <inkml:trace contextRef="#ctx0" brushRef="#br0" timeOffset="115610.6088">16800 5639 15 0,'0'0'33'16,"0"0"1"-16,0-19 1 0,0 19-12 16,0 0-3-1,0 0 0-15,-12-27-5 16,12 27-4-16,0 0-2 16,0 0-2-16,0 0 0 15,0 0-3-15,0 0 0 0,14 27-1 16,-9-4-1-16,3 4 0 15,2 7 0-15,1 5 0 16,1 3-1-16,1-4 1 16,-3 3-1-16,-2-3 0 15,0-6 0-15,-1-3 0 16,-3-4-1-16,0-6 0 16,-4-19 0-16,4 27 0 15,-4-27-1-15,0 0 1 16,0 0-1-16,0 0-1 15,0 0-1-15,-4-21-2 16,4 21-4-16,-10-42-12 0,7 23-21 16,-1-6-1-16,4 2 1 15,-6-6-1-15</inkml:trace>
  <inkml:trace contextRef="#ctx0" brushRef="#br0" timeOffset="115980.4936">16819 5526 65 0,'0'0'37'0,"0"0"2"15,-15-17 0-15,15 17-26 16,0 0-3-16,17 3-1 16,-17-3-2-1,21 0-2-15,-3 0-2 0,9 8 0 16,5-8-1 0,9 2-1-16,1-2 0 15,3 2 0-15,1 0-1 0,-6-2-1 16,1 4-2-16,-12-10-5 15,9 19-4-15,-38-13-28 16,26 8-1-16,-26-8 0 0,0 0 0 16</inkml:trace>
  <inkml:trace contextRef="#ctx0" brushRef="#br0" timeOffset="116246.5441">16871 5704 75 0,'0'0'40'0,"0"0"1"15,18 21 1-15,-18-21-26 16,38 14-7-16,-19-16 0 16,16 6-4-16,-4-2-1 0,8 5-1 15,-5-5-1-15,-1 2 0 16,-4-4-1-16,-6 2 0 15,-2 0-1 1,-21-2-1-16,25 0 0 0,-25 0-5 16,22 0-23-16,-22 0-14 15,0 0 0-15,-6-25-1 16,6 25 1-16</inkml:trace>
  <inkml:trace contextRef="#ctx0" brushRef="#br0" timeOffset="118915.2467">17922 5687 46 0,'0'0'35'0,"0"0"1"16,0 0-10-16,0 0-7 16,0 0-2-16,-17 4-4 15,17-4-2-15,0 0-3 0,0 0-2 16,0 0-1-16,0 0-1 16,0 0-1-16,23 2 0 15,-23-2-1-15,31 2-1 16,-12-2 1-16,8 4-1 15,0-3 0-15,4-1 0 16,0-1-1-16,0-3 0 16,0 2 0-16,-6 0 0 15,0-2-2-15,-6 2 0 16,0 0-3-16,-19 2-2 16,22 6-8-16,-22-6-26 15,0 0 0-15,-23 4 0 16,23-4 2-16</inkml:trace>
  <inkml:trace contextRef="#ctx0" brushRef="#br0" timeOffset="119222.0165">17872 5821 75 0,'-17'8'39'0,"17"-8"2"16,0 0 0-16,0 0-27 15,0 0-2-15,0 0-3 16,31 10-3-16,-10-12-1 16,12 7-2-16,1-5-1 15,7 6 0-15,-4-6 0 0,-1 0-1 16,-3 2-1-16,-8-2 1 16,-4 0-1-16,-21 0 1 15,25 2-1 1,-25-2-1-16,0 0 0 0,0 0-2 15,18 0-2-15,-18 0-5 16,0 0-32-16,0 0-1 16,-21 0 0-16,21 0 0 15</inkml:trace>
  <inkml:trace contextRef="#ctx0" brushRef="#br0" timeOffset="128198.179">18659 5395 42 0,'2'-17'37'15,"-2"17"1"-15,0 0 0 16,0 0-16-16,-10-19-6 16,10 19-4-16,0 0-2 0,0 0-2 15,0 0-2 1,0 0-2-16,0 0 1 15,0 0-1-15,0 0-1 16,0 0-1-16,0 0 0 0,8 23-1 16,-8-23 0-16,4 31 0 15,-2-10-1-15,2 2 0 16,0 2 0-16,0 0 0 16,-1 0-1-16,-1-2 0 15,6 2-3-15,-8-25-2 16,15 26-6-16,-15-26-30 15,0 0-1-15,0 0 0 16,26-26 0-16</inkml:trace>
  <inkml:trace contextRef="#ctx0" brushRef="#br0" timeOffset="128813.6652">19064 5344 74 0,'0'0'40'0,"0"0"1"16,14-18 0-16,-14 18-27 15,0 0-4-15,0 18-1 16,0-18-3-16,-23 40-2 16,3-9-1-16,3 13-1 0,-8 0 0 15,0 10 0-15,-4-3-1 16,0 3 1-16,0-2-1 15,2-8 0 1,6-4 0-16,1-11-1 0,5-6 1 16,3-6-1-16,12-17 0 15,-13 21 0-15,13-21 0 16,0 0 0-16,0 0 0 16,0 0-1-16,0 0-1 15,0 0-3-15,0 0-5 16,-17 4-31-16,17-4-1 15,0 0-2-15,3-17 2 16</inkml:trace>
  <inkml:trace contextRef="#ctx0" brushRef="#br0" timeOffset="129686.8521">18991 5745 53 0,'-23'1'37'15,"23"-1"1"-15,-18-7 0 16,18 7-18-16,0 0-6 0,0 0-5 16,0 0-3-16,-2-17-1 15,2 17-2-15,27-16-1 16,-5 7 0-16,10 3-1 15,5-4 1-15,4 3-1 16,-1 1 0-16,1 8 0 16,-7 2-1-16,-3 5 1 15,-11 5 1-15,-13 7-1 16,-13 4 0-16,-11 3 0 16,-8 3-1-16,-6 0 1 15,-7-2-1-15,-1-6 1 16,2-4-2-16,5-6 2 15,5-5-1-15,9-4 0 0,18-4 0 16,0 0 0-16,0 0 0 16,27-19 0-16,0 13 0 15,4 2 0 1,6 8 1-16,-1 0-1 0,1 9 1 16,-6 2 0-16,-8 6 0 15,-6 4 1-15,-9 0-1 16,-6 0 0-16,-10-2 0 15,-5 2 0-15,-12-9 0 16,-4-3-1-16,-8-5 1 16,-1-6 0-16,-5-2-1 15,-1-4 0-15,1-4 1 16,3-5-2-16,5 7 1 0,4-2-1 16,10 4-2-16,0-7-4 15,21 11-19-15,0 0-18 16,0 0 2-1,0 0-3-15,31-31 2 0</inkml:trace>
  <inkml:trace contextRef="#ctx0" brushRef="#br0" timeOffset="132150.5573">19766 5551 39 0,'0'0'35'16,"0"0"-1"-16,18-33-3 15,-18 33-5-15,0-19-7 16,0 19-4-16,0 0-5 16,0 0-2-16,5-21-1 15,-5 21-3-15,0 0 1 16,0 0-2-16,0 0 0 16,2 27-1-16,-2-6 0 15,4 4-1-15,4 9 0 16,-4 7 0-16,2 5 0 15,-3-4-1-15,-3 0 1 16,2-4 0-16,-4-3-1 16,2-2 1-16,-1-12-1 0,-1-4 0 15,2-17-1-15,0 0 0 16,0 0-1-16,0 0-1 16,-14-19-1-16,3-10-2 15,12 0-2-15,-16-17-1 16,17 10 1-16,-16-16 0 15,14 12 1-15,-9-8 2 16,7 9 2-16,0 7 3 16,-6-1 3-16,16 16 2 15,-18-6 2-15,10 23-1 16,2-23 1-16,-2 23 0 16,0 0 0-16,21 13-1 15,-21-13-1-15,8 41-1 0,0-15-1 16,2 9-1-16,1-2 0 15,-1 3-1-15,3 0 0 16,-1-7-1-16,3-2 0 16,-1-8 0-16,-1-2-1 15,-13-17 1-15,33 14 0 16,-16-16-1-16,3-11 1 16,-1-5-1-16,0-9 0 15,1-1 0-15,-3-11 1 16,0 1-1-16,-3 2 1 15,-1-3 0-15,-3 10 0 16,-2 6 0-16,-3 6 1 16,-5 17 0-16,4-19 0 0,-4 19 0 15,0 0 0-15,0 0 0 16,12 29 0 0,-6-4 0-16,-3 1 0 15,5 13 0-15,0 1-1 0,0 6 0 16,1 4 0-16,1-6 0 15,-2-5 0-15,-3-5 0 16,3-7 0-16,-2-8 0 16,-6-19 0-16,10 21-1 15,-10-21-3-15,0 0-4 16,17-4-9-16,-17 4-27 16,0-19 1-16,0 19-1 0,-8-27 1 15</inkml:trace>
  <inkml:trace contextRef="#ctx0" brushRef="#br0" timeOffset="132925.8364">20409 5555 64 0,'9'-20'41'15,"-9"20"1"1,6-19-1-16,17 27-20 0,-23-8-8 16,0 0-4-16,0 0-2 15,0 0-3-15,0 0-1 16,0 0-1-16,-9 33-1 15,9-7 1-15,0 5-1 16,1 4 0-16,-1 3-1 16,2-2 1-16,-2 3-1 15,0-3 0-15,-3-1 1 16,1-3-1-16,-2-3 0 16,2-6 0-16,0-6 1 0,2-17-1 15,0 29 0-15,0-29 0 16,0 0 0-16,25 12 0 15,-25-12 0-15,33-4 0 16,-12 0 0-16,2 2 0 16,4 0 0-16,-4-2 0 15,4 2-1-15,-4 1 0 16,4 1-1-16,-7-2-1 16,1 7-3-16,-21-5-11 15,19-9-25-15,-19 9-2 16,0 0 1-16,2-25 0 15</inkml:trace>
  <inkml:trace contextRef="#ctx0" brushRef="#br0" timeOffset="133742.5946">20765 5301 55 0,'0'0'37'0,"0"0"1"15,0 0 0-15,-23-19-22 16,23 19-4-16,0 0-3 15,27-5-3-15,-27 5-1 16,29-10-1-16,-11 2 0 16,7 8-1-16,-4-2 1 15,10 6-2-15,-12 0 1 16,8 6-1-16,-27-10 0 16,31 30-1-16,-27-11 0 15,-6 3-1-15,-6-1 0 16,-11 4 1-16,1-2-1 15,-7 4 1-15,6-8-1 0,-6 0 0 16,25-19 0-16,-27 25 1 16,27-25-1-16,0 0 0 15,0 0 1-15,0 0-1 16,0 0 1-16,17 2 1 16,-17-2-2-16,33-10 1 15,-15 6-1-15,9 0 0 16,-2 1 0-16,0 1 0 15,2 2-1-15,-4-2 0 16,2 6-2-16,-4-6-2 16,12 15-7-16,-33-13-31 15,37-2-1-15,-20-4 0 16,8 3 1-16</inkml:trace>
  <inkml:trace contextRef="#ctx0" brushRef="#br0" timeOffset="134629.7856">21844 5499 54 0,'0'0'39'0,"0"0"1"0,0 0 0 15,0 0-16-15,0 0-12 16,0 0-3-16,0 0-2 15,17 25-3-15,-17-25-1 16,2 38 0-16,-4-13-1 16,0 8 0-16,-6-2-1 15,-1 1 0-15,-5 1 0 16,-3-4 0-16,-4-4 0 16,-3-6 0-16,-3-2-2 15,0-9 2-15,2-5-1 16,-5-6 0-16,1-9-1 0,2-5 1 15,3-6-1-15,1-8 0 16,4 0 1 0,2-1 0-16,1 1-1 15,7 4 1-15,5 0 0 0,2 10 1 16,2 17-1-16,4-21 0 16,-4 21 1-16,21-2-1 15,-21 2 1-15,35 16 0 16,-10-1 0-16,7 2 0 15,3 4 0-15,6 6 1 16,-1-4-1-16,1 6 1 16,-1 0-1-16,-1-3 0 15,-5-1-1-15,-3-2 0 0,-4 0 0 16,-2-3 0-16,-3-5 0 16,-5 0 0-1,-17-15 0-15,27 18 0 16,-27-18 0-16,17 11 0 0,-17-11 0 15,0 0 0-15,0 0 0 16,0 0 0-16,0 0 0 31,0 0 0-31,0 0-1 0,0 0-43 0,0 0 0 16,-25 0-3-16,25 0 2 16</inkml:trace>
  <inkml:trace contextRef="#ctx0" brushRef="#br0" timeOffset="139681.4369">14489 6625 2 0,'0'0'20'0,"0"0"2"0,0 0-2 15,0 0-5-15,0 0 0 16,0 0 1-16,0 0 1 16,0 0 0-16,-21-6 0 15,21 6-1-15,0 0-1 16,0 0-5-16,-23 8-2 15,23-8-3-15,-25 23 0 16,11-2-1-16,-7 2-1 16,4 15 0-16,-5 1 0 0,7 5-1 15,-1 4 0-15,9 0 0 16,5-4 0-16,8 2 0 16,5-10-1-1,7-3 1-15,3-2-1 0,4-4 1 16,2-8-1-16,0-2 1 15,-2-5-1-15,2-5 0 16,-2-1 0-16,-2-2-1 16,-4-4 0-16,-19 0 0 15,29 6-1-15,-29-6 1 16,0 0-2-16,18-4 0 16,-18 4-4-16,0 0-3 0,0 0-21 15,0 0-13-15,0 0 1 16,2-18 0-16,-2 18 0 15</inkml:trace>
  <inkml:trace contextRef="#ctx0" brushRef="#br0" timeOffset="140111.0317">14695 6663 55 0,'18'-21'38'16,"-18"21"1"-16,0 0 1 16,6-30-19-16,-6 30-6 15,0 0-3-15,0 0-4 16,13 17-2-16,-7 4-2 16,-4-2-1-16,4 12 0 0,-3 1-1 15,3 7-1-15,0-7 0 16,0 1-1-1,-2-2-1-15,-2-12-1 16,5-2-3-16,-7-17-4 0,0 0-29 16,0 0-4-16,18-11 0 15,-18-9 0-15</inkml:trace>
  <inkml:trace contextRef="#ctx0" brushRef="#br0" timeOffset="140407.3409">15060 6617 92 0,'0'0'41'16,"21"12"2"-16,-21-12-1 16,4 48-29-16,-19-21-5 0,5 19-2 15,-9 0-2-15,1 11-1 16,-3 5-2-16,-2-1 0 15,-4-3 0-15,6-3-1 16,0-9 0-16,5-4 0 16,1-7-2-16,1-10-1 15,6-4-1-15,8-21-5 16,0 23-7-16,0-23-26 16,0 0 0-16,-3-34 0 15,12 14 1-15</inkml:trace>
  <inkml:trace contextRef="#ctx0" brushRef="#br0" timeOffset="140866.848">15012 7043 61 0,'21'-13'39'0,"2"-3"1"16,8 5 0-16,0-20-13 15,17 29-18-15,-15-11-2 16,11 9-1-16,-11 0-2 16,2 12-1-16,-14 1-1 15,-8 13 0-15,-11 1-1 16,-11 3 1-16,-9 7-2 16,-11 5 1-16,-1-1-1 0,-9 3 0 15,4-5 0-15,1-1 0 16,5-5-1-1,5-8 2-15,7-6-2 16,17-15 2-16,-15 18-1 0,15-18 1 16,0 0-1-16,0 0 1 15,0 0 0-15,29-12-1 16,-29 12 1-16,36-6 0 16,-11 3 1-16,6 1-1 15,0 2-1-15,2 2 1 16,-2-1-1-16,-4 3 0 15,0 2-1-15,-10-4-1 0,0 6-3 16,-17-8-3-16,26 13-20 16,-26-13-15-16,0 0 1 15,7-27-1 1,-3 10 2-16</inkml:trace>
  <inkml:trace contextRef="#ctx0" brushRef="#br0" timeOffset="141299.2748">15569 6894 89 0,'0'0'40'0,"21"-8"2"15,-21 8-1 1,33 4-30-16,-33-4-1 15,0 0-4-15,18 17-2 0,-11 2-1 16,-7 0-1-16,-2 8-1 16,-2 0 0-16,-1 6 0 15,-1-5-1-15,0-1 1 16,0-4-1-16,1-4 1 16,-1 1-1-16,6-20 0 15,-4 21 1-15,4-21 0 16,0 0-1-16,0 0 0 15,17 19 0-15,-17-19 0 16,29 0 0-16,-11 0 0 16,3 2 0-16,0 0 0 15,4 0 0-15,-4 0 0 16,2 3-1-16,-3 3-1 0,3-4-3 16,-23-4-6-16,37-2-31 15,-37 2-1-15,0 0 1 16,0 0-1-16</inkml:trace>
  <inkml:trace contextRef="#ctx0" brushRef="#br0" timeOffset="141985.5468">16038 6627 90 0,'0'0'41'0,"0"0"0"16,0 0 0-16,0 0-29 15,0 0-3-15,23 2-3 16,2 17-2-16,0-2 0 16,6 16-2-16,4 5 1 15,-2 8-2-15,-3 6 0 16,-3 6-1-16,-3 5 0 0,-9 6 0 15,-3-6 0-15,-10 3 0 16,-4-9 0-16,-2-1 0 16,-6-8 0-16,-2-10 0 15,-1-5 0-15,1-14 0 16,-3-2 0-16,15-17 0 16,-25 21 0-16,25-21 0 15,-21 14 0-15,21-14 0 16,0 0 0-16,-18 5 0 15,18-5 0-15,0 0 0 16,0 0 0-16,0 0-1 16,0 0-43-16,0 0 0 15,0 0-1-15,-9-23 1 0</inkml:trace>
  <inkml:trace contextRef="#ctx0" brushRef="#br0" timeOffset="145054.1715">16551 6907 44 0,'21'-21'37'0,"-21"21"1"16,8-19 1-16,-8 19-13 15,0-23-10-15,0 23-4 0,0 0-3 16,0 0-2-16,0 0-1 15,0 0-1-15,19 19-2 16,-13 4 0-16,0 4-1 16,3 3 0-16,-3 9-1 15,-2 3 1-15,2 2-1 16,-2 4 0-16,-2-11-1 16,0 1 1-16,-2-13-1 15,0-2 0-15,0-23 0 0,0 27 0 16,0-27-1-1,0 0 1-15,-8-21 0 16,0 1-1-16,0 3 0 16,-1-10 0-16,1-5 0 0,0-3 0 15,1-1 0-15,7-5 0 16,0 3 0-16,0-2 0 16,3 1 1-16,1 9 0 15,2-1 1-15,-2 6-1 16,-2 8 1-16,-2 17 0 15,4-19 0-15,-4 19 0 16,0 0 0-16,17 21-1 16,-9-2 1-16,3 10 1 15,1 3-2-15,7 7 1 16,-5 3-1-16,7 0 0 16,-6-5 0-16,3-3 0 15,-1-1 0-15,-3-10 0 0,-1-4 0 16,-13-19 0-16,23 15 0 15,-23-15 0-15,20-21 0 16,-11 0 0-16,-1-4 0 16,0-6-1-16,-1 1 1 15,-1-3 0-15,-2-1 0 16,0 7-1-16,0 2 1 16,0 7 0-16,-4 18 0 15,13-26 0-15,-13 26 1 16,23-6-1-16,-23 6 0 15,29 17 1-15,-13 4-1 16,-1 8 0-16,-1 2 0 0,-3 5 0 16,1 1 0-16,-3-1 0 15,-3 4 0-15,-2-5 0 16,0-4 0-16,-4-8-1 16,4 5-5-16,-4-28-13 15,-6 18-23-15,6-18-1 16,0 0-1-16,0 0 1 15</inkml:trace>
  <inkml:trace contextRef="#ctx0" brushRef="#br0" timeOffset="145729.4013">17423 7166 62 0,'25'-21'35'16,"-25"21"2"-16,21-39-3 16,0 38-17-16,-26-21-4 15,5 22-2-15,7-19-1 16,-7 19-3-16,0 0 0 15,0 0-1-15,-36-7-2 16,14 18 0-16,-10 4-1 0,-3 12-1 16,-2-2 0-16,2 14-1 15,5 1-1 1,8 2 0-16,7 0 0 16,15-1 0-16,8-7 0 0,13-11-1 15,8-2 0-15,2-13 0 16,3-10 1-16,1-13 0 15,-2-10-1-15,-8-6 2 16,0-2-1-16,-8 3 1 16,-5-1 0-16,-4 2 0 15,-4 6-1-15,-4 23 0 16,0 0 0-16,0 0 0 16,0 0 0-16,3 37 0 15,1-7 0-15,2 14 0 16,2 6 0-16,1 8 0 15,3-1 0-15,2 5 0 16,-3-1 0-16,-1 1 0 0,-4-7 0 16,-5 3 0-16,-4-16 0 15,-5-4 0-15,-6-9 0 16,-5-10 0-16,-6-5 0 16,-2-9 0-16,-8-5 0 15,4-9 0-15,-5 3 0 16,3-3 0-16,2-3 0 15,0 0 0-15,8 7 0 16,-2-9-5-16,25 14-38 16,0 0-1-16,-21-15-1 15,21 15 0-15</inkml:trace>
  <inkml:trace contextRef="#ctx0" brushRef="#br0" timeOffset="146294.227">18032 6978 72 0,'0'0'37'0,"0"0"2"16,18 4-2-16,16 7-24 16,-34-11-5-16,54-4-3 15,-19 3-2-15,8 1-1 16,-1 0-3-16,-7-6-4 16,5 19-7-16,-17-9-25 15,-23-4-1-15,0 0 0 16,0 23 0-16</inkml:trace>
  <inkml:trace contextRef="#ctx0" brushRef="#br0" timeOffset="146469.4454">18077 7145 92 0,'21'9'39'16,"0"-5"2"-16,0-9-3 15,16 12-29-15,-12-11-4 16,12 1-7-16,9 10-21 15,-7-11-16-15,1 1 0 16,-5-7-2-16,-1 0 1 16</inkml:trace>
  <inkml:trace contextRef="#ctx0" brushRef="#br0" timeOffset="146946.4436">18736 6778 52 0,'0'0'38'0,"-13"-21"1"15,13 21 1-15,-4-34-12 16,4 34-14-16,0 0-5 16,25 34-2-16,-25-34-1 15,29 39-3-15,-10-16 0 16,6 6-2-16,-2-1 0 16,3-3-1-16,-1 0-1 15,-4-9-1-15,2 3-3 16,-23-19-6-16,40 5-29 0,-40-5-1 15,26-13-1-15,-26 13 1 16</inkml:trace>
  <inkml:trace contextRef="#ctx0" brushRef="#br0" timeOffset="147202.0795">19209 6715 89 0,'10'21'42'15,"-10"-2"0"-15,-2 16 0 16,-16-12-29-16,11 31-4 16,-19-4-3-16,3 9-2 15,-4-3-1-15,2 1-1 0,0-3-2 16,6-6 1-16,1-4-1 16,3-9-2-16,5-9 0 15,1-5-1-15,11-1-4 16,-2-20-12-16,0 0-22 15,-6-27-2-15,6 27 1 16,19-37 0-16</inkml:trace>
  <inkml:trace contextRef="#ctx0" brushRef="#br0" timeOffset="147886.0844">19352 7062 62 0,'0'0'36'15,"-8"-17"0"-15,8 17 0 0,-16-27-22 16,34 29-5 0,-18-2-2-16,31-13-1 15,-10 5-2-15,10 10-1 16,-2-4 0-16,5 8 0 0,-3 0-1 15,-4 3 0-15,-6 3 0 16,-21-12-1-16,20 34 0 16,-22-13 0-16,-10 0-1 15,-5 0 1-15,-6-3-1 16,-2-3 0-16,-2-1 1 16,4-5-2-16,1-3 1 15,22-6 0-15,-23-2 0 16,23 2 0-16,0 0 0 0,18-17-1 15,1 13 1-15,8 0 0 16,6 2-1 0,5 4 1-16,3 4 1 15,3 3-1-15,-2 5 0 0,-3 11 0 16,-8 0 0-16,-6 2 1 16,-13-1 0-16,-9 1 0 15,-6-2 0-15,-13-2 0 16,-5-4 0-16,-2-7 0 15,-8-8 1-15,-2-2-2 16,-4-2 1-16,-5-6-1 31,-2-2-2-31,-3-3-1 0,11 11-8 0,-11-14-30 16,13 1 1-16,1-8-2 16,16-2 1-16</inkml:trace>
  <inkml:trace contextRef="#ctx0" brushRef="#br0" timeOffset="149110.1087">20085 6876 66 0,'0'0'39'15,"0"0"1"-15,0 0 0 16,-22-27-25-16,22 27-4 16,0 0-2-16,12 33-2 15,-12-16-2-15,6 10-1 16,-4 2-2-16,5 7 1 15,-1 5-1-15,2-3-1 16,-2-2 0-16,-1-1 0 16,1-6-1-16,-2-4 0 15,0-8 1-15,-4-17-2 16,0 19 1-16,0-19-1 16,0 0 0-16,-16-17 0 15,9 0 0-15,-5-8-1 0,3-6 1 16,-5-4 0-16,4-1 0 15,-1 0 0-15,5-3 0 16,0 3 1 0,4 1 0-16,6 8 1 0,0 4-1 15,-4 23 1-15,12-30 1 16,-12 30-1-16,0 0 1 16,23 7-1-16,-23-7 0 15,13 39 1-15,-5-11-1 16,2 3 0-16,1 8 0 15,5-7-1-15,1-1 1 16,0-2-1-16,3-4 0 16,1-8 0-16,2-8 0 15,-2-5 0-15,2-8 0 16,-3-7 0-16,-1-6 0 16,0-12 0-16,-3-4 0 15,-1-3-1-15,-3-4 1 0,-3-3-1 16,-1 1 1-16,-2 4 0 15,0 5 1-15,-1 6-1 16,-3 8 0-16,-2 19 1 16,0 0-1-16,18-4 1 15,-11 22 0-15,3 12 0 16,0 3-1-16,-1 9 1 16,3 6-1-16,-2-2 1 15,1 2-1-15,-3-8 0 16,0-1-1-16,-3-11 1 15,3 1-2-15,-8-29-1 16,15 29-4-16,-15-29-8 0,0 0-27 16,0 0-1-16,16-27 0 15,-14 8-1-15</inkml:trace>
  <inkml:trace contextRef="#ctx0" brushRef="#br0" timeOffset="149521.6765">20727 6895 82 0,'0'0'42'0,"15"-17"-1"16,-15 17 1-16,0 0-28 0,0 0-4 15,0 0-3-15,8 23-2 16,-8-23-2-16,2 35-1 15,-2-16-1-15,2 8 0 16,-4-2 0-16,2 2 0 16,-2-1-1-16,2 1 0 15,2-2 0-15,0-6 1 16,2-1-1-16,-4-18 0 16,13 27 0-16,-13-27 0 15,21 15 0-15,-21-15 1 16,27 8-1-16,-7-8 0 15,-1 1 0-15,4-1 0 16,-2 4 0-16,4-6-1 0,-1 2 0 16,-1-2-1-16,2 2-1 15,-25 0-4-15,42 10-9 16,-42-10-27 0,20-15 0-16,-20 15-1 0,1-23 1 15</inkml:trace>
  <inkml:trace contextRef="#ctx0" brushRef="#br0" timeOffset="150146.0564">20978 6590 74 0,'0'0'38'0,"-16"-23"0"0,16 23-1 16,19-7-28-16,-19 7-2 15,27-17-2 1,-9 5-1-16,11 6 0 16,2-3 0-16,5 5-1 0,-5 2 0 31,2 6 0-31,-8-2 0 0,0 11-1 0,-8 2-1 15,-9 5 0 17,-8 5-1-32,-10 0 0 0,-3-2 0 0,-4 1 0 0,-5-1 0 15,1-1 0-15,0-9 1 16,2 4-1-16,1-7 0 0,18-10 1 16,-21 11 0-1,21-11-1-15,0 0 1 16,0 0-1-16,0 0 1 15,0 0-1-15,0 0 1 16,0 0-1-16,33-2 1 0,-12 2-1 16,2 0-1-16,0 0-1 15,4 6-1-15,-7-12-5 16,18 20-27-16,-17-14-7 16,5 4 0-16,-3-8-1 15</inkml:trace>
  <inkml:trace contextRef="#ctx0" brushRef="#br0" timeOffset="150806.3362">22193 6637 71 0,'0'0'39'16,"0"0"0"-16,0 0 1 15,6 32-29-15,-6-32-1 16,-8 37-4-16,4-11-2 15,6 11 0-15,-4 3-2 0,2 2 0 16,-2-1 0-16,0-1 0 16,-4-2-1-16,2-1 0 15,-3-7 0-15,-3-3 0 16,-5-6-1-16,-3-3 0 16,-5-9 0-16,-4-7 0 15,-4-4 0-15,-2-9-1 16,-1-7-1-16,-1-6 1 15,2-7-1-15,2-6 0 16,6 3 1-16,6 1-1 16,6 3 2-16,5 3 0 15,4 8 0-15,4 19 1 16,19-16 1-16,2 20-1 0,5 6 1 16,8 9 0-16,3 2 1 15,5 10-1-15,3-1 1 16,3 5 0-1,-8-1-1-15,3-1 0 0,-6-2 1 16,-5-6-1-16,-5-2-1 16,-7-6 0-16,-20-17-1 15,25 21 0-15,-25-21 0 16,0 0 0-16,0 0 0 16,0 0-1-16,19 11-4 15,-33-32-24-15,14 21-15 16,-5-19-1-16,5 19 0 15,-14-31 0-15</inkml:trace>
  <inkml:trace contextRef="#ctx0" brushRef="#br0" timeOffset="177330.729">16944 8689 45 0,'0'0'35'0,"18"-12"2"16,-18 12-9-16,0 0-8 0,0 0-3 15,0 0-3-15,0 0-4 16,2 25-3-16,-4 2-1 16,-12 0-1-16,-1 10-2 15,-10 3 0-15,-6 2 0 16,-10 0-2-16,-1 0 1 16,-8-7 0-16,2-4 0 15,-4-8-1-15,5-10-1 16,1-9 0-16,5-16 1 15,9-11-1-15,1-7 0 16,6-9 1-16,4-5-2 16,7-4 2-16,2-2-1 15,9 2 0-15,8 6 0 0,7 4 1 16,5 7-1-16,6 10 1 16,10 8-1-16,2 13 1 15,9 13 1-15,1 8-1 16,7 14 0-16,0 3 0 15,4 8 0-15,0 2 0 16,-2 6 0-16,-4-4 0 16,-6-8-1-16,-5-4 0 15,-8-5 0-15,-10-6 0 16,-6-4 0-16,-15-23 0 16,16 21 0-16,-16-21 0 15,0 0 0-15,0 0 0 0,-8-17-2 16,8 17-7-16,-19-23-35 15,15 3 0-15,-8 3-1 16,7 0 1-16</inkml:trace>
  <inkml:trace contextRef="#ctx0" brushRef="#br0" timeOffset="178109.8116">17504 8653 57 0,'0'0'37'0,"0"0"2"16,0 0-1-16,-19-14-21 15,38 22-3-15,-19-8-5 16,29-6 0-16,-8 2-4 16,12 4-1-16,1-4-1 15,9 2-1-15,-1-1-1 16,-1 1-1-16,-1 0-1 15,-5 0-2-15,-2 6-2 16,-33-4-4-16,44 17-17 16,-44-17-14-16,-2 21-1 0,2-21 1 15,-34 23 0-15</inkml:trace>
  <inkml:trace contextRef="#ctx0" brushRef="#br0" timeOffset="178325.7518">17566 8804 87 0,'0'0'41'16,"0"0"2"-16,0 0-1 0,0 0-30 15,48 4-3 1,-12-12-3-16,15 4-2 16,-1-1-2-16,6 1-1 0,-6 0 0 15,-2 4-1-15,-6 4-3 16,-15-8-5-16,10 15-34 15,-37-11-1-15,17 16 0 16,-17-16 0-16</inkml:trace>
  <inkml:trace contextRef="#ctx0" brushRef="#br0" timeOffset="187970.5027">17355 6548 51 0,'0'0'33'0,"18"-25"1"15,-9 6-3-15,-9 19-17 16,0 0-3-16,0 0-2 16,0 0-1-16,-29 27-2 15,-5 0-1-15,-1 29 0 16,-15 1-1-16,-4 24 0 16,-14 5-1-16,3 12 0 15,-3 0-2-15,5 1 1 16,1-7-1-16,8-13-2 15,7-10-2-15,7-32-16 16,13-3-21-16,4-24 1 16,23-10 0-16,-21-29-1 0</inkml:trace>
  <inkml:trace contextRef="#ctx0" brushRef="#br0" timeOffset="189046.5524">20694 6558 35 0,'12'-27'34'0,"-12"27"1"15,0 0-1-15,-14-19-14 16,16 42-5-16,-31-14-4 15,12 37-1-15,-22 1-3 16,4 23-1-16,-13 5-2 0,2 14 1 16,-10-1-2-16,4 4 0 15,0-2-1-15,7-11-1 16,5-8 0-16,7-16-3 16,8 1-4-16,-8-25-33 15,22-6-2-15,11-25 0 16,0 0 0-16</inkml:trace>
  <inkml:trace contextRef="#ctx0" brushRef="#br0" timeOffset="195025.4328">16055 6656 9 0,'18'-6'30'16,"-18"6"2"-16,17-21 0 15,-17 21-9-15,10-21-5 16,-10 21-1-16,0 0-4 16,0 0-2-16,0 0-3 15,-16 44-1-15,-11-13 0 16,2 20-2-16,-15 5 0 15,1 13-2-15,-9 6 0 16,0 9-1-16,-1-7-1 16,5-2 0-16,0-10 0 15,5-13-2-15,8-4 0 0,0-21-6 16,27-2-32-16,4-25-1 16,-21 7 1-16,21-7-2 15</inkml:trace>
  <inkml:trace contextRef="#ctx0" brushRef="#br0" timeOffset="195985.421">21417 6310 27 0,'0'0'34'0,"0"0"-1"16,0 0 2-16,0 0-15 15,0 0-3-15,0 0-4 16,0 0-3-16,-13 22-1 16,-5-9-3-16,7 18 1 15,-12-4-2-15,3 11-1 16,-7 0-1-16,2 4 0 16,-2-1-2-16,4 1 1 15,-2-4 0-15,2-3-1 16,4-3 0-16,-1-7 0 15,5-5 0-15,2-3-2 16,13-17-2-16,0 0-9 16,0 0-30-16,3-33 1 0,13 2-1 15,3-9 0-15</inkml:trace>
  <inkml:trace contextRef="#ctx0" brushRef="#br0" timeOffset="206257.8849">18486 8361 14 0,'0'0'22'0,"0"0"2"15,-16-17-3-15,16 17-3 16,-17-4-1-16,17 4-2 15,0 0-1-15,0 0-2 16,-25-6-3-16,25 6-2 16,0 0-2-16,0 0-1 0,15-17 0 15,4 15-2 1,6-8 0-16,10 6 0 16,6 1 1-16,7 3-1 15,0-2 0-15,4 7 1 0,-7-1 0 16,-3 6-1-16,-15 0 0 15,-8 3 1-15,-19-13-1 16,2 31 0-16,-19-16-1 16,-6 0 0-16,-10 1 0 15,-2-5 0-15,-3-1-1 16,7-4 0-16,2-1 0 16,8-5 0-16,21 0 1 0,0 0-2 15,0 0 1-15,0 0 0 16,23-13 0-16,2 13 0 15,2 4 0 1,8 1 1-16,-1 3-1 16,-1 4 1-16,-2 1 0 0,-4 10-1 15,-12-2 2-15,-7 6-2 16,-12-2 2-16,-11 0-1 16,-12 0 1-16,-6 0-1 15,-7-4 0-15,-5-8 1 16,3-5-1-16,-3-6 0 15,7-2 0-15,3-4-1 16,4-2 0-16,4-3-2 16,8 3-2-16,-2-9-3 15,21 15-8-15,-20 0-26 16,20 0-1-16,0 0 1 16,0 0 0-16</inkml:trace>
  <inkml:trace contextRef="#ctx0" brushRef="#br0" timeOffset="206620.4243">19159 8413 72 0,'0'0'39'15,"25"-12"1"-15,-25 12-1 16,9 18-28-16,-9-18-2 0,-21 38-3 16,-4-7 0-16,-4 13-3 15,-9 6 0-15,-5 5-2 16,-5 3 1-16,0 3-1 16,-2-3 0-16,5-8 0 15,5-4 0-15,7-10-1 16,6-5 0-16,8-6 0 15,5-8-1-15,14-17-1 16,-17 21-2-16,17-21-4 16,0 0-17-16,0 0-16 15,0 0 0-15,6-21 0 16,-6 21 0-16</inkml:trace>
  <inkml:trace contextRef="#ctx0" brushRef="#br0" timeOffset="207178.438">19002 8771 69 0,'29'-23'39'16,"-4"14"0"-16,2-7 0 15,18 15-29-15,-14-13-1 16,17 14-2-16,-13-4-2 15,5 10-1-15,-7 0-1 16,-4 7-1-16,-29-13 0 0,21 39-1 16,-31-18 0-16,-9 7 0 15,-10-1 0-15,-7 0-1 16,-5 0 1-16,-3 2-1 16,1-4 0-16,5-2 1 15,3-6-1-15,10-4 0 16,6-3 0-16,19-10 0 15,-18 10 0-15,18-10 1 16,0 0-1-16,0 0 1 16,20 2-1-16,-20-2 1 15,28 0-1-15,-1 1 1 16,2 1 0-16,6 0 0 0,4 2 0 16,1-2 0-16,1 4 0 15,1 0-1 1,-3 1 1-16,-6 1 0 0,-6-2 0 15,-8-1-1 1,-19-5 0-16,25 8 0 0,-25-8 0 16,0 0 1-16,0 0-1 15,0 0-1-15,0 0 1 16,0 0-2-16,0 0-2 16,0 0-3-16,0 0-17 15,-29 6-18-15,29-6-2 16,-33-14 1-16,14 7 1 15</inkml:trace>
  <inkml:trace contextRef="#ctx0" brushRef="#br0" timeOffset="209157.9922">20561 8171 14 0,'0'0'32'16,"0"0"3"-16,17-13-2 15,-17 13-8-15,0 0-4 16,22-6-6-16,-22 6-3 16,0 0-3-16,-24-23-2 15,24 23-1-15,-36 0-2 16,7 4-1-16,-10 0 0 16,-1 5-1-16,-8 5-1 15,1 3 1-15,1 2-2 16,5 0 1-16,11 0 0 0,10 2-1 15,11-1 0-15,9-1-1 16,0-19 1-16,29 27 1 16,-2-22-1-16,9-1 0 15,3-8 1-15,1-5-1 16,1-3 0-16,-3-5 0 16,-5 0 0-16,-6 0 0 15,-6-3 0-15,-21 20 1 16,22-25-1-16,-22 25 1 15,0 0-1-15,0 0 1 16,0 0 0-16,11 27-1 16,-5-2 1-16,6 2-1 15,-1 0 1-15,1 7-1 0,1-3 1 16,-3 0-1-16,-4-2 1 16,-8 1-1-16,-10 1 1 15,-5-6 0 1,-10-2 0-16,-8 0-1 0,-4-6 2 15,-1 0-2-15,-6-3 1 16,-1-10-1-16,5-6 1 16,3 0-1-16,7-10 0 15,3 3-2-15,5-3-1 16,3-7-1-16,21 19-6 16,-25-13-31-16,25 13-2 15,12-23 1-15,-12 23 0 0</inkml:trace>
  <inkml:trace contextRef="#ctx0" brushRef="#br0" timeOffset="209760.2946">21132 8273 74 0,'0'0'40'0,"0"0"-1"15,0 0-5-15,0 0-22 16,-14 38-2-16,-11-21-2 15,6 12-3-15,-8 2-1 16,-4 15-2-16,-5 0 0 16,-3 8-1-16,-5-1 1 0,1 1-2 15,3 0 2-15,1-2-2 16,2-3 0-16,7-6 1 16,1-13 0-16,9-1 0 15,5-6-1-15,3-6 1 16,12-17-1-16,-15 21 0 15,15-21 0-15,0 0-1 16,0 0 1-16,0 0-2 16,0 0 0-16,0 0-4 0,0 20-11 15,0-20-26 1,0 0 1-16,15-20-1 16,-15 20 0-16</inkml:trace>
  <inkml:trace contextRef="#ctx0" brushRef="#br0" timeOffset="210900.697">21053 8654 53 0,'0'0'39'0,"0"0"0"15,4-19-6-15,-4 19-16 16,0 0-3-16,0 0-4 15,0 0-2-15,0 0-1 16,0 0-3-16,17 16-1 16,-17-16 0-16,-2 28-1 15,0-10 0-15,2 7-1 16,-2 1 0-16,0 3 0 16,-2 4 0-16,3-1 0 0,-3-1-1 15,2-2 1-15,-2-2-1 16,2-6 1-1,0-4-1-15,2-17 0 16,-4 25 1-16,4-25-1 0,0 0 1 16,0 0-1-16,0 0 0 15,0 0 0-15,0 0 0 16,0 0 0-16,0 0 0 16,0 0 1-16,16 8-1 15,-16-8 0-15,25 0 0 16,-8 2 1-16,6 0-1 15,6 1 0-15,6-3 1 16,5 2-1-16,5 0 0 16,3 2 1-16,-2-2-1 15,-1 4 1-15,-7-8-1 16,-7 0 1-16,-6 4-1 16,-8-2 0-16,-17 0 0 0,0 0 1 15,18 0-1-15,-18 0 0 16,0 0 1-16,0 0-1 15,0 0 0-15,0 0 0 16,0 0 0-16,0 0 0 16,0 0-1-16,0 0 0 15,0 0-3-15,0 0-2 16,0 0-18-16,-19 6-19 16,19-6-2-16,-12-29 1 0,6 12-1 15</inkml:trace>
  <inkml:trace contextRef="#ctx0" brushRef="#br0" timeOffset="222049.7154">3460 10872 33 0,'21'-4'34'15,"-21"4"1"-15,0 0 0 16,0 0-20-16,0 0-5 15,0 0 0-15,0 0-1 16,0 0-1-16,0 0-2 16,0 0-1-16,0 0 0 15,-2 19-1-15,2-19-1 16,0 0 0-16,0 0-1 0,-11 17 0 16,11-17 0-16,0 0-1 15,0 0 1 1,0 0-1-16,0 0 1 0,0 0-1 15,0 0 1-15,0 0-2 16,-4-23 2-16,4 23-1 16,-6-23-1-16,6 23 1 15,-13-28-1-15,13 28 0 16,-29-23 1-16,11 17 0 16,-9 6-1-16,-2 6 1 15,-9 7 1-15,-5 8-2 16,-1 12 1-16,-4 15 0 15,2 7 0-15,1 9 0 0,9 1 0 16,9 4-1-16,13-2 0 16,12-7 0-1,12-11 0-15,13-10 0 16,8-20 0-16,7-9 0 0,5-14 0 16,1-14 0-16,-1-10 1 15,-5-13-1-15,-3-1 0 16,-4-8 0-16,-6 0 0 15,-10 2 0-15,-1 6 1 16,-8 6-1-16,-5 7 1 16,-1 29 0-16,-1-23 0 15,1 23 0-15,-14 33 0 16,12-5-1-16,0 11 1 16,2 3 0-16,6 6-1 15,2 2 1-15,7-6-1 16,6-8 1-16,6-11-1 15,2-4 0-15,0-7 0 0,-2-3 0 16,-2-5 0-16,-2-4 0 16,-5 0 0-16,-18-2 0 15,23 2 0-15,-23-2 0 16,0 0-1-16,0 0-1 16,19-4-2-16,-19 4-5 15,18-21-35-15,-18 21-1 16,5-27-1-16,-7 10 1 15</inkml:trace>
  <inkml:trace contextRef="#ctx0" brushRef="#br0" timeOffset="223828.8395">3171 10387 40 0,'0'0'35'16,"0"0"1"-16,0 0-12 15,0 0-5-15,0 0-4 16,0 0-4-16,0 0-4 16,0 0-1-16,0 0-2 15,21 3-1-15,0 3 0 16,4-4-1-16,12 4 0 16,3-8 0-16,7 0-1 15,3 4 0-15,-2-4-1 0,-2 0 0 16,-5 4 1-16,-8-4-1 15,-6 2 0-15,-8 0 0 16,-19 0 1-16,0 0-1 16,0 0 1-16,0 0 0 15,-10-25-1-15,-5 8 1 16,-4 2-1-16,-3-3 1 16,1 1-2-16,2-2 1 15,3-2-1-15,16 21 0 16,-28-35-2-16,28 35-6 15,-22-2-30-15,22 2-1 16,0 0 0-16,0 0-1 16</inkml:trace>
  <inkml:trace contextRef="#ctx0" brushRef="#br0" timeOffset="224709.3373">4093 10891 55 0,'0'0'39'0,"0"0"0"15,0 0 0-15,-27-8-25 16,27 8-3-16,0 0-2 15,0 0-3-15,21 2-1 16,-21-2-1-16,27 2-1 16,-4 0 0-16,2-4-2 15,4-2 0-15,4 2 0 16,0-3-1-16,0-1 0 16,-1 2 0-16,-1-2-1 0,-6 2-1 15,-2 4-1-15,-23 0-1 16,37 6-5-16,-37-6-16 15,0 0-15-15,21-9-2 16,-21 9 2-16,0 0-1 16</inkml:trace>
  <inkml:trace contextRef="#ctx0" brushRef="#br0" timeOffset="225010.2514">4083 11092 76 0,'0'0'40'16,"0"0"0"-16,0 0-8 16,14 20-20-16,-14-20-3 15,38 0-2-15,-9-2-2 16,10 4-2-16,-1-6 0 15,9 2-1-15,-3-4-1 16,-4 4 0-16,-1-4-1 16,-10 3-1-16,-6-1-3 15,-23 4-5-15,29-14-32 16,-29 14-1-16,0 0-1 16,-33-7 0-16</inkml:trace>
  <inkml:trace contextRef="#ctx0" brushRef="#br0" timeOffset="226769.0868">16327 9406 40 0,'-17'4'37'16,"17"-4"1"-16,0 0 1 15,-25-11-15-15,25 11-5 16,0 0-6-16,0 0-3 16,0 0-3-16,0 0-2 15,0 0-1-15,21 2-2 16,0-4 0-16,10 2-1 15,6 0 1-15,9 0-1 16,4 0 0-16,6 4 0 16,-2-3 0-16,-2 3 1 15,-7 2-1-15,-7 0 0 16,-5 0 0-16,-6-1 0 16,-6-1-1-16,-4-2 1 0,-17-2 0 15,22 4-1-15,-22-4 0 16,0 0 0-16,0 0 0 15,0 0 0-15,0 0 0 16,0 0 0-16,0 0 0 16,0 0 0-16,0 0 0 15,-4-17-1-15,4 17-4 16,-19-10-34-16,19 10-4 16,0 0-1-16,-26-15 1 15</inkml:trace>
  <inkml:trace contextRef="#ctx0" brushRef="#br0" timeOffset="249440.6808">5258 10598 9 0,'-4'-29'35'0,"4"29"1"16,-4-27 1-16,-4 0-12 16,8 27-4-16,-4-19-4 15,4 19-4-15,0 0-3 16,0 0-4-16,-1 19-1 15,4 10-1-15,-5 11-2 16,2 16 1-16,-1 11-1 16,2 15 1-16,-1 5-2 15,4 5 0-15,-4-2 1 16,2-8-2-16,-2-16 2 0,2-11-3 16,0-13 2-16,0-15-2 15,-2-9 1-15,0-18-2 16,0 0 0-1,-15-43-3-15,9 15-4 0,-17-34-6 16,23 10-17-16,-25-19-9 16,3-3 1-16,-8-5 0 15,1 18 16-15,-14-22 10 16,22 22 7-16,-6 5 10 16,-6 2 18-16,10 8 12 15,13 10 0-15,5 1 2 16,16-11-14-16,24 29-5 15,-10-19-5-15,35 28-2 16,0-15-1-16,22 23-1 16,-1-4-1-16,12 18-1 15,-12 3-1-15,-4 13-1 16,-15 7-1-16,-16 1 0 0,-21 5 0 16,-19-1 0-16,-19 0-1 15,-18-6 0-15,-12-5 0 16,-7-4 0-16,-4-12-1 15,-2-3 1-15,6-8-1 16,8-4 0-16,7 0 0 16,8 2 0-16,10-4 0 15,17 2 1-15,-18 11 0 16,18-11 0-16,10 38 0 16,3-7 0-16,7 4 0 15,9 7 1-15,3 6-1 16,7 2 0-16,3-2 0 15,5 0 0-15,-5-10 0 0,1-4 0 16,-7-7 1-16,-9-9-1 16,-4-7 0-16,-3-3-1 15,-20-8 1-15,0 0-1 16,17 7 1-16,-17-7-2 16,0 0 0-16,0 0-3 15,0 0-2-15,-17-9-14 16,17 9-24-16,0 0 0 15,0 0 0-15,0 0 0 16</inkml:trace>
  <inkml:trace contextRef="#ctx0" brushRef="#br0" timeOffset="250403.9741">6394 10786 56 0,'0'0'37'0,"4"-18"1"0,-4 18-6 0,0 0-17 15,0 0-3 1,0 0-2-16,9 27-2 0,-9-10-2 16,8 14-2-16,-8 0 0 15,2 5-2 16,-4 1 1-31,-2 3-1 0,-5-4-1 0,-3-5 0 0,-5 0 0 16,-3-6 0-16,-9-8-1 16,-1-4 1-16,-3-7-1 15,-4-8 0-15,0-11 0 0,-1-6-1 16,-1-4 1-16,1-10-1 16,7 0 1-16,2 1 0 15,6 1 0-15,7 4 0 16,11 6 0-16,5 21 0 15,9-23 0-15,10 25 1 16,10 8-1-16,12 5 1 16,5 4 0-16,6 10 0 15,-2 0 1-15,8 7-1 16,-6-1 0-16,2-3 1 16,-7-5-1-16,-7-2 1 15,-7-6-1-15,-6-3 0 16,-6-5 1-16,-21-11-1 0,23 12 0 15,-23-12 1-15,0 0-2 16,0 0 1-16,0 0 0 16,0 0-2-1,0 0 0-15,0 0-2 16,0 0-1-16,-2-18-15 0,2 18-25 31,0 0-1-31,0 0 0 0,-7-17 0 0</inkml:trace>
  <inkml:trace contextRef="#ctx0" brushRef="#br0" timeOffset="255004.3135">7202 10927 57 0,'0'0'35'0,"0"0"0"16,14 22-8-16,-14-22-18 15,46-4-1-15,-19-2-1 0,17 10-3 16,-3-4 0-16,3 0-4 16,0 4-1-16,-11-12-7 15,10 10-26-15,-18-2-2 16,-25 0 1-16,0 0-2 16</inkml:trace>
  <inkml:trace contextRef="#ctx0" brushRef="#br0" timeOffset="255185.0046">7229 11016 42 0,'0'0'39'16,"-13"23"-2"-1,13-23 2-15,19 27-14 16,-2-24-17-16,18 7-2 0,-6-4-2 16,9-2-3-16,3 5-5 15,-16-16-15-15,6 7-19 16,-4-2 1-16,-27 2-3 15,27-6 2-15</inkml:trace>
  <inkml:trace contextRef="#ctx0" brushRef="#br0" timeOffset="258685.6239">8305 10667 51 0,'0'0'35'16,"12"-20"1"-1,-12 1-8-15,17 23-9 16,-28-27-4-16,11 23-4 16,0 0-1-16,0 0-3 15,11-17-1-15,-11 17-2 0,0 0 0 16,14 21-1-16,-8 4 0 15,-3 7-1-15,-3 9 0 16,0 7-1-16,-2 3 1 16,-1 9-2-16,-3 1 1 15,2-1-1-15,-2-8 0 16,2-6 0-16,2-10 0 16,4-7 1-16,-2-6-1 0,4-6 0 15,-4-17 0-15,0 0 0 16,8 19 1-1,-8-19-1-15,0 0 1 16,0 0-1-16,0 0 1 0,0 0 0 16,17 4 0-16,-17-4-1 15,21 0 1 1,-1 0-1-16,3 4 0 0,6 0 1 16,9 0 0-16,9 1-1 15,3 1 1-15,2-2 0 16,0 0 0-16,-6 0 0 15,-3 1-1-15,-7-3 1 16,-9 0-1-16,-9 0 0 16,-18-2 1-16,0 0-1 15,0 0 0-15,0 0 0 16,0 0 0-16,0 0-1 16,0 0 0-16,0 0-1 0,0 0-3 15,0 0-6-15,0 0-33 16,0 0-1-16,0 0 0 15,-2-23 0-15</inkml:trace>
  <inkml:trace contextRef="#ctx0" brushRef="#br0" timeOffset="260808.7324">9661 10481 50 0,'0'0'37'0,"14"-18"1"16,-14 18 1-16,0 0-20 15,-31 14-7-15,23 14-3 16,-17-1-2-16,4 23-2 15,-10 4-1-15,2 15-1 16,-6 13 0-16,10 9-1 16,-2 4 0-16,12 7 0 15,3-6-1-15,12 2 0 16,8-12 1-16,9 2 0 16,7-17-1-16,1-3 0 15,5-15 0-15,1-7 0 16,-2-11 0-16,-2-10 0 0,-6-2 0 15,-5-4 0-15,-16-19 0 16,23 15-1-16,-23-15 1 16,0 0 0-16,0 0-1 15,0 0 0-15,0 0-1 16,0 0 0-16,0 0-1 16,0 0-1-16,0 0-3 15,2-30-8-15,-2 30-28 16,10-41-1-16,-5 11 0 15,-3-11 0-15</inkml:trace>
  <inkml:trace contextRef="#ctx0" brushRef="#br0" timeOffset="261800.7061">9978 10546 41 0,'0'0'32'16,"0"0"1"-16,-20-25-1 16,11 0-16-16,26 17-6 15,-11-19-3-15,19 8-1 0,-4-6-2 16,18 6 0-1,-3 0-1-15,14 7-1 16,-1 1 0-16,1 11-1 16,-4 4 1-16,-3 11 0 0,-16 8 0 15,-8 10 0-15,-17 3-1 16,-12 4 1-16,-17-1 0 16,-6 1 0-16,-7-5-1 15,-1-5 0-15,1-9-1 16,7-7 1-16,4-7-1 15,10-5 1-15,19-2-1 16,0 0-1-16,-6-19 1 16,6 19 0-16,37-11 0 15,-10 9 0-15,7 2 1 16,7 2-1-16,1 5 2 16,1 9-1-16,-3 1 0 15,-5 6 1-15,-6-2 0 0,-8 4 1 16,-15-2-1-16,-12 2 0 15,-15-2 0-15,-8-4 0 16,-12-2 0-16,-1-5 0 16,-10-4-1-16,2-3 0 15,0-5-1-15,5-2 1 16,9-1-2-16,3-5-2 16,12 6-2-16,-8-11-9 15,29 13-27-15,-22 2-1 16,22-2 2-16,0 0-2 15</inkml:trace>
  <inkml:trace contextRef="#ctx0" brushRef="#br0" timeOffset="262108.2908">9783 11142 70 0,'0'0'39'16,"0"0"-1"-16,33-5-2 15,5 6-27-15,-1-16-2 0,21 7-1 16,-1-5-2-16,9 3-2 15,-2 3-1-15,-3-3-4 16,3 16-4 0,-31 4-30-16,0-9-3 0,-16 9 2 15,-17-10-2-15</inkml:trace>
  <inkml:trace contextRef="#ctx0" brushRef="#br0" timeOffset="262632.5906">9956 11255 50 0,'0'0'35'16,"0"0"1"-16,0 0 1 16,35 2-24-16,-35-2-4 15,56-13-1-15,-25 3-2 16,19 10-1-16,-8 0 0 16,5 8-1-16,-13-2-1 0,1 7-1 15,-14 3 0 1,-13 7-1-16,-14 0-1 15,-15 5 1-15,-10-1-1 16,-5 2 0-16,-7 0 0 0,3-4 1 16,-1-2-2-16,8-8 1 15,8 0 0-15,25-15 1 16,-21 18-1-16,21-18 1 16,0 0 1-16,29 9-1 15,-6-11 1-15,8 6 0 16,4-4 0-16,3 0-1 15,3 2 1-15,-3 0-1 16,-3 4-1-16,-4-2-1 16,-4 5 0-16,-10-7-4 15,6 15-8-15,-23-17-28 16,29 2 0-16,-29-2-1 16,25-19 0-16</inkml:trace>
  <inkml:trace contextRef="#ctx0" brushRef="#br0" timeOffset="263446.0927">11507 10482 44 0,'-6'-19'38'15,"6"19"0"-15,-21-17 1 16,-2-4-13-16,6 30-12 16,-28-20-4-16,9 24-2 0,-18-3-2 15,5 13-2-15,-1-4-2 16,8 10-1-16,5 2-1 15,12-4 0-15,8 3 0 16,13-3 0-16,13-4 0 16,7-4 0-16,5-5 0 15,6-9 0-15,4-3 0 16,0-4 1-16,2-9-1 16,-2-6 0-16,-3-6 0 15,-2-2 0-15,-7-2 0 16,-4 2 1-16,-5 4 0 15,-6 2-1-15,-4 19 1 0,0-21 0 16,0 21-1-16,0 0 1 16,-10 23 0-16,14 0 0 15,4 2-1-15,3 3 1 16,5 9 0 0,5-3-1-16,2 5 0 0,2-3 1 15,-2 1-1-15,0-3 0 16,-5-3 1-16,-5-1-2 15,-5-3 1-15,-8-2 0 16,-8-8 1-16,8-17-2 16,-36 25 1-16,7-21 0 15,-4 0 0-15,-2-6 0 16,-1-4 1-16,1 3-1 0,6-3-1 16,2-2 1-1,27 8-3-15,-33-11-4 16,33 11-18-16,0 0-16 15,6 19-2-15,-6-19 1 0,13 19-1 16</inkml:trace>
  <inkml:trace contextRef="#ctx0" brushRef="#br0" timeOffset="263864.9014">11002 11211 75 0,'0'0'39'0,"0"0"1"16,17-3-1-16,16 4-29 15,-2-12-3-15,21 9-1 16,2-6-1-16,11 3-2 15,-1-1 0-15,2 4-2 0,-3-4-2 16,-9 2-2-16,0 14-6 16,-29-6-31-16,2 0-1 15,-27-4 0-15,24 5-1 16</inkml:trace>
  <inkml:trace contextRef="#ctx0" brushRef="#br0" timeOffset="264512.4339">11312 11453 57 0,'0'0'39'16,"-4"-21"1"-16,4 21 1 16,0 0-25-16,4-25-3 15,-4 25-3-15,0 0-3 16,0 0-1-16,0 0-3 16,0 0 0-16,18 15-1 15,-16 3-1-15,0 3 1 16,-2 2-1-16,0 2 0 15,0 2-1-15,0-1 2 16,0 1-1-16,0-6-1 16,0-21 1-16,5 29-1 15,-5-29 1-15,20 21-1 0,-20-21 1 16,30 17-1-16,-8-11 1 16,3 2 0-16,4 1-1 15,2-3 1 1,-1 0-1-16,5-4 1 15,-2-4-1-15,0 0 0 0,-4 0 0 16,-4-4 0-16,-4 4 0 16,-2-1-2-16,-19 3-1 15,23-2-5-15,-23 2-33 16,0 0-3-16,-9-19 1 16,9 19-1-16</inkml:trace>
  <inkml:trace contextRef="#ctx0" brushRef="#br0" timeOffset="265428.8633">12279 10561 59 0,'-18'-9'36'15,"18"9"2"1,0 0 0-16,0 0-23 0,0 0-3 16,0 0-3-16,0 0-1 15,25 3-2-15,-7 9-2 16,13 13 0-16,-1 4 0 16,7 11-2-16,-2 8 1 15,1 6-2-15,-3 5 1 16,-4 8-1-16,-8 0-1 0,-5 6 0 15,-7-4 1-15,-5 4-1 16,-6-4 0-16,-3 0 0 16,-9-7 0-16,-1-11 1 15,-7-5-1-15,3-9 1 16,-6-3-1-16,2-7 1 16,0-8 1-16,2-3-1 15,1-5 0-15,3-1 0 16,17-10 0-16,-23 19 0 15,23-19-1-15,0 0 1 16,0 0-1-16,0 0 1 16,0 0-2-16,0 0 2 0,-14 17-1 15,14-17-1-15,0 0 1 16,0 0-1-16,0 0 0 16,0 0-2-16,0 0-5 15,0 0-36-15,6-25 1 16,-4 2-1-16,4-2 0 15</inkml:trace>
  <inkml:trace contextRef="#ctx0" brushRef="#br0" timeOffset="266164.5934">8942 10669 26 0,'19'-6'32'0,"-19"6"3"16,0 0 0-16,-8 40-14 16,-21-27-8-16,14 26-1 15,-29-12-1-15,11 24-2 16,-19-8-2-16,5 16-2 15,-10-9 0-15,5 6-2 16,-6-10 0-16,9 0-1 16,3-8-1-16,11-7 1 15,5-6-2-15,6-12 0 16,24-13-2-16,-25 12-3 16,25-12-17-16,0 0-18 15,25-4-1-15,-25 4 1 0,31-27-1 16</inkml:trace>
  <inkml:trace contextRef="#ctx0" brushRef="#br0" timeOffset="266960.31">11795 11330 49 0,'0'0'37'15,"0"0"1"-15,0 0 1 16,-10-17-20-16,16 34-6 15,-26-7-3-15,11 22-1 16,-26 3-2-16,4 15-2 16,-13 4 0-16,-3 17-1 15,-8 1-2-15,2 3 1 16,1-6-1-16,8-9 0 16,7-10-2-16,10-4 1 0,8-16-1 15,6-12 0 1,13-18-3-16,0 0-1 15,0 0-15-15,19-12-24 16,0-15 1-16,0-13-1 0,8 2 0 16</inkml:trace>
  <inkml:trace contextRef="#ctx0" brushRef="#br0" timeOffset="267636.9239">13905 10949 58 0,'-20'13'37'16,"20"-13"1"-16,0 0 0 15,0 0-21-15,0 0-6 16,18-6-4-16,13 10-1 15,-3-10-3-15,17 2 0 16,3-1-2-16,6-1-1 16,4 2-1-16,-8-7-3 15,6 13-5-15,-31-8-29 16,2 4 0-16,-27 2-2 16,0 0 2-16</inkml:trace>
  <inkml:trace contextRef="#ctx0" brushRef="#br0" timeOffset="267817.0833">13901 11089 60 0,'0'0'35'0,"34"19"2"16,3-17-1-16,6-12-22 16,18 12-5-16,-3-15-5 15,2 7-4-15,6 6-10 16,-11-6-25-16,-12-5-1 15,-12 9 0-15,-6-6-1 16</inkml:trace>
  <inkml:trace contextRef="#ctx0" brushRef="#br0" timeOffset="268894.282">15093 10622 33 0,'-18'-1'34'16,"18"1"0"-16,-23 3 1 15,23-3-14-15,0 0-7 16,-19-15-3-16,19 15-3 16,0 0-2-16,29-13-1 15,-12 5-2-15,14 4 1 0,4-4-2 16,13 8 1-16,-2-3-1 16,10 10 0-16,-2 1-1 15,-2 7 0 1,-5-1 0-16,-11 7 0 15,-11 0 0-15,-15 4-1 0,-14 0 1 16,-11 0 0-16,-12-4 0 16,-8-2 0-16,-5-2 0 15,-3-7-1-15,3-2 0 16,5-7 1-16,10-1-1 16,7-5 0-16,18 5 0 15,0 0-1-15,4-23 1 16,19 17 0-16,4 0 0 0,12 2-1 15,3 6 1-15,7 0 0 16,-1 6 0-16,-4 3 0 16,-1 5 1-16,-11 5-1 15,-5 0 0-15,-15 0 1 16,-10 0 0-16,-12 0-1 16,-13-2 1-16,-8-1-1 15,-5-5 3-15,-7-1-3 16,-5-9 2-16,-2 3-1 15,0-8 0-15,0 0 0 16,7 0-1-16,3-3 1 16,5-3-2-16,6-4 0 15,10 7-3-15,-1-9-5 0,20 14-30 16,0 0-3-16,22-17 1 16,-22 17-1-1</inkml:trace>
  <inkml:trace contextRef="#ctx0" brushRef="#br0" timeOffset="269373.3415">16051 10688 69 0,'0'0'39'15,"0"0"-1"-15,0 0 2 16,0 0-26-16,-17 25-4 15,-8-4-4-15,8 17 0 16,-16 4-1-16,0 16-2 16,-6 3-1-16,1 6 0 15,-3 0 0-15,3 1-1 16,1-7 1-16,8-2-1 16,4-5-1-16,6-15 0 15,5-7 1-15,7-7-1 16,7-25 0-16,-10 25-1 0,10-25 1 15,0 0-1-15,0 0-1 16,0 0-1-16,0 0-3 16,-10-31-8-16,10 31-27 15,14-25-1-15,-14 25 0 16,21-36 1-16</inkml:trace>
  <inkml:trace contextRef="#ctx0" brushRef="#br0" timeOffset="269892.5988">15959 11125 58 0,'0'0'38'0,"29"-27"-1"16,-10 12 2-16,23 13-25 15,-22-19-2-15,18 19-4 16,-11-12-1-16,16 18-1 16,-10-6-2-16,1 16-1 15,-7-1-1-15,-4 8 0 16,-7 2-2-16,-10 6 1 16,-10 0-1-16,-8 4 1 15,-11-1-1-15,-6 1 1 0,-8-3-1 16,-1 1 0-16,-1-4 1 15,5-4-1-15,3-4 0 16,6-3 0-16,3-3 0 16,22-13 0-16,-19 13 0 15,19-13 1-15,0 0 0 16,0 0-1-16,0 0 1 16,25 0 0-16,-25 0 0 15,39 0 0-15,-14 0 1 16,8 0-1-16,1 4-1 15,5 2 2-15,0-2-2 16,-3 2 1-16,-1-1-1 16,-4-1-1-16,-2 2-1 0,-10-10-3 15,6 16-6-15,-25-12-31 16,25-12 0-16,-25 12-1 16,19-25 0-16</inkml:trace>
  <inkml:trace contextRef="#ctx0" brushRef="#br0" timeOffset="270996.5539">17097 11027 58 0,'0'0'37'0,"0"0"0"16,0 0-5-16,0 0-17 15,0 0-3-15,0 0-2 16,0 0-2-16,0 0-2 16,0 0-2-16,0 0 0 15,17-6-2-15,-17 6 0 0,0 0 0 16,21-9-1-1,-21 9 1-15,14-17-1 16,-14 17 0-16,6-23 0 16,-6 23 0-16,-10-25 1 0,10 25-1 15,-29-25 1-15,6 17-2 16,-8 4 2-16,-13 6-2 16,-4 6 0-16,-12 5 2 15,0 8-2-15,0 4 1 16,10 12-2-16,6 1 1 15,11 2 0-15,17 1 0 16,22-7 0-16,21-1-1 16,18-8 0-16,9-8 0 15,3-13 0-15,7-6 0 16,2-10-1-16,-5-9 2 16,-12-8-1-16,-9 3 1 0,-15-3-1 15,-11 2 2-15,-9 6 0 16,-10 0 0-16,5 21 0 15,-27-14 0-15,9 22 0 16,1 5-2-16,3 9 2 16,7 4-1-16,7 11 0 15,9 7 0-15,7 6 1 16,11 11-1-16,4 4 1 16,3 5-2-16,7 4 2 15,-1 1-1-15,-1 0 0 16,-6-2 0-16,-6-8 0 15,-8-5 0-15,-7-7 1 16,-9-9 0-16,-12-9 0 0,-12-10 0 16,-10-10 1-16,-10-3-1 15,-7-8 0-15,-8-4 0 16,-2-2 0-16,-3-6 0 16,3 2-1-16,4 0 0 15,9 3 0-15,5 1 0 16,11 0 0-16,4 2 0 15,5-2-1-15,20 2-2 16,-19 4 0-16,19-4-3 16,-8-18-18-16,8 18-19 15,18-28-1-15,-3 7 1 16,-1-4-1-16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4:05.1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22690 2654 1 0,'0'0'23'0,"0"0"1"16,0 0-4-16,0 0-6 0,0 0 0 16,0 0-3-16,0 0 0 15,0 0-1-15,-23 2 0 16,23-2-2-16,0 0 0 15,0 0-1-15,-31 14-2 16,31-14 0-16,0 0 0 16,-17 15 0-16,17-15-1 15,0 0 0-15,0 0 1 16,0 0-1-16,0 0 0 16,0 0 0-16,0 0-1 15,0 0 0-15,0 0-1 16,0 0 0-16,0 0 0 15,0 0-1-15,0 0 0 0,0 0 1 16,0 0 0-16,0 0-1 16,27-15 1-16,-8 11 0 15,4-6-1-15,6 1 0 16,4-7 0-16,4-1-1 16,-1 0 1-1,5 2 0-15,-6-1 0 0,-3 7 0 16,-3-5 0-16,-2 6 0 15,-5 1 1-15,-3 3-2 16,0 0 1-16,-19 4-1 16,31-9 1-16,-31 9-1 15,27-4 1-15,-27 4-1 16,19-4 1-16,-19 4 0 0,0 0 0 16,0 0 0-16,0 0-1 15,18-4 0 1,-18 4 0-16,0 0 1 15,0 0-1-15,0 0 0 0,19-4 1 16,-19 4-1-16,0 0 0 16,0 0 1-16,0 0-1 15,0 0 0-15,0 0 0 16,17-7 0-16,-17 7 0 16,0 0-1-16,0 0 1 15,0 0 0-15,0 0 0 16,0 0 1-16,0 0-1 15,20-20 0-15,-20 20 0 16,0 0 0-16,9-19 0 0,-9 19 1 16,0 0-1-1,0 0-1-15,0 0 1 16,0 0 0-16,0 0-1 0,0 0 1 16,0 0-1-16,0-17 0 15,0 17 1-15,0 0-1 16,-17 0 1-16,0 2-1 15,-5 4 1-15,-1-1 0 16,-8 7-1-16,-3-1 1 16,-1 5 0-16,-4 3 0 15,3 0-1-15,-1-2 1 16,6 3 0-16,-2 1 0 16,6-2 0-16,2-2 0 0,4-2-1 15,4-1 1 1,17-14-2-16,-21 13-2 15,21-13-2-15,-16-19-8 0,16 19-29 16,10-38 0-16,-4 15 1 16,-6-14-1-16</inkml:trace>
  <inkml:trace contextRef="#ctx0" brushRef="#br0" timeOffset="1052.5084">22677 1912 49 0,'0'0'35'16,"0"0"-3"-16,-23-25-7 15,23 25-5-15,0 0-7 16,0 0-3-16,0 0-2 16,0 0-2-16,0 0-1 15,6 19 0-15,-6-19 0 0,17 37-1 16,-9-10 0-16,5 7 0 16,-5 3-2-1,1 1 1-15,-3 0-1 16,0-1-1-16,-2-7-1 0,0 1 1 15,-2-10-1-15,-2-3 0 16,0-18-1-16,0 17 0 16,0-17-2-16,0 0-1 15,0 0-2-15,-10-19-6 16,27 9-29-16,-22-9-1 16,3 2 1-16,-4-8-1 15</inkml:trace>
  <inkml:trace contextRef="#ctx0" brushRef="#br0" timeOffset="1611.6522">22605 1876 44 0,'0'0'35'0,"-1"-27"1"16,1 27 1-16,0-37-25 15,25 32-2-15,-14-18-1 16,20 19-3-16,-8-10-1 16,6 7-1-16,-2-3-1 0,4 4-1 15,0-3 0 1,4 7 0-16,-6-2 0 16,-1 2-1-16,-4 4 1 15,-3 8-1-15,-21-10 0 0,11 28 1 16,-22-5-1-16,-10 4 1 15,-8 0-1-15,-2 2 0 16,-2-4-1-16,2 2 1 16,4-10-1-16,4 2 1 15,23-19 0-15,-23 19-1 16,23-19 0-16,0 0 1 16,0 0 0-16,4 19 0 15,-4-19 1-15,25 8-1 16,-25-8 1-16,36 10 0 15,-10-5-1-15,6 1 1 16,1-4 0-16,0 2 0 16,-2 2-1-16,0-2 0 0,-4 3 0 15,-2-1 0-15,-4-4 0 16,-21-2 0-16,25 11-1 16,-25-11-1-16,0 0 1 15,19 10-1-15,-19-10 0 16,0 0-3-16,0 0-3 15,-4 17-37-15,4-17 1 16,0 0-1-16,0 0 1 16</inkml:trace>
  <inkml:trace contextRef="#ctx0" brushRef="#br0" timeOffset="60831.3667">15340 2658 12 0,'0'0'13'16,"0"0"1"-16,0 0-1 15,0 0 1-15,0 0-2 16,0 0 1-16,0 0-3 16,-10-21 1-16,10 21-3 0,0 0 0 15,0 0 0-15,0 0 0 16,19-8-1-1,-19 8 0-15,0 0-1 16,0 0 1-16,0 0-1 0,0 0-1 16,0 0 0-16,0 0-1 15,0 0-1-15,-19 12 0 16,19-12 0-16,-19 23-1 16,19-23-1-16,-20 29 0 15,13-12 0-15,3 0 1 16,4 2-1-16,4-1-1 15,-4-18 1-15,23 27 0 0,-23-27-1 16,33 17 1 0,-12-13-1-16,0-8 1 15,4-2 0-15,-4-7 0 16,1-3-1-16,-3-1 1 0,-2-2-1 16,-1 0 1-16,-7 0 0 15,-7-3 0-15,-4 3 0 16,-9 2 0-16,-7 2 0 15,1 1 0-15,-2 5 0 16,-2-3 0-16,1 8 0 16,20 4-1-16,-31-4 1 15,31 4-1-15,0 0 0 16,-21 6-1-16,21-6-2 16,0 0-3-16,0 0-9 15,0 0-25-15,0 0-1 16,-6-21 1-16,6 21-1 15</inkml:trace>
  <inkml:trace contextRef="#ctx0" brushRef="#br0" timeOffset="62758.7453">15367 2758 24 0,'0'0'27'16,"0"0"-5"-16,0 0-2 0,19 15-2 15,-19-15-2-15,0 0-5 16,0 0 0-16,0 0-3 16,0 0-1-16,0 0-2 15,0 0 0-15,0 0-1 16,0 0-1-16,0 0 0 16,0 0 0-16,0 0-1 15,0 0 0-15,2 25 0 16,-2-25-1-16,-6 19 1 15,6-19 0-15,-4 27-1 16,4-27 1-16,-6 31-1 16,5-12 0-16,1-19 0 15,-2 33 0-15,4-12 1 0,-2-4-1 16,1 0 0-16,-1 1 0 16,4 3 0-16,-4-4 0 15,2 8 0-15,-2-6 0 16,0 2 0-16,-4 0 0 15,4 2 0-15,-3-2 0 16,1 1 0-16,-4-3 0 16,2 2 0-16,0 0-1 15,-2 2 1-15,2 2 0 16,1 2 0-16,-3-2 0 16,0 0 0-16,0 0-1 15,2-2 1-15,-1 0-1 16,1-2 1-16,-2 4-1 0,0-4 0 15,2 2 1-15,0 2-1 16,1-2 1-16,-1 2-1 16,2-2 1-16,0-2-1 15,0-4 1-15,-2 2-1 16,2 0 1-16,-2 1-1 16,2 1 0-16,0 2 0 15,-1-4 1-15,1 4-1 16,0 2 1-16,0-6-1 15,2 4 1-15,-2 2 0 16,0-4-1-16,0 2 0 16,-2 0 0-16,4 0 0 15,-4-2 0-15,2 4 1 0,-1-8-1 16,3 3 0-16,-2-3-1 16,2 0 1-16,-2 2 0 15,2-1 1 1,0-18-1-16,0 32 0 0,-2-11 0 15,2-21 0-15,2 33 0 16,0-14 0-16,-2-19 0 16,3 35 1-16,-1-14-1 15,0 0 0-15,2 0 0 16,-2 0 0-16,2-2 0 16,-2-2 1-16,0 1-1 15,-2-18 0-15,4 28 0 0,-4-28 0 16,2 27 1-16,-2-27-1 15,0 29 0-15,0-29 1 16,2 25-1-16,-2-25 0 16,1 19 0-1,-1-19 1-15,0 0-1 0,6 19 0 16,-6-19 0-16,0 0 0 16,0 0 0-16,0 0 0 15,0 0 0-15,0 0 0 16,20 12 0-16,-20-12-2 15,0 0-1-15,15-25-5 16,2 27-21-16,-17-19-13 16,0 17 0-16,-7-25-1 0,7 25 0 15</inkml:trace>
  <inkml:trace contextRef="#ctx0" brushRef="#br0" timeOffset="64649.9585">15035 4770 25 0,'0'0'31'0,"0"0"2"15,0 0-2-15,0 0-16 16,0 0-2-16,0 0-2 15,0 0-1-15,0 0-2 16,8-17-1-16,-8 17 0 0,0 0-2 16,17-6 0-16,-17 6-1 15,0 0-1-15,0 0 0 16,21 14 0-16,-21-14-1 16,18 32 0-16,-9-9 0 15,7 4-1-15,-3-2 2 16,4 4-1-16,-1-6 0 15,-1-6-1-15,-15-17 0 16,33 25 0-16,-33-25 1 16,23 13-1-16,-23-13-1 15,0 0 1-15,23 4-1 16,-23-4 0-16,0 0 1 16,27-19-1-16,-27 19 0 0,24-31 0 15,-9 6 0-15,4 0 0 16,-1-3 0-16,3-1 0 15,-2 4-1-15,-3-2 0 16,-1 6-2-16,-5-4-4 16,11 25-9-16,-17-17-25 15,-4 17-1-15,0 0 0 16,9-17 1-16</inkml:trace>
  <inkml:trace contextRef="#ctx0" brushRef="#br0" timeOffset="65819.5611">14827 5284 28 0,'15'-17'33'16,"-15"17"1"-1,0 0-4-15,0 0-11 16,-6-17-3-16,6 17-4 0,0 0-3 16,0 0-2-16,8 19-1 15,4-2-1-15,-12-17 0 16,13 35-1-16,-9-16 0 15,6 8-1-15,-7-2-1 16,5 3 0-16,-6-3 0 16,0-4-1-16,-6-1-1 15,6-3 1-15,-2-17 0 16,-6 27 0-16,6-27-1 16,0 0 0-16,-9 21 1 15,9-21-1-15,0 0 0 16,0 0 1-16,2-19-2 15,-1 1 1-15,3 1 0 0,-2-6 0 16,4-6 0-16,-2 1-1 16,2-3 1-16,3-4 0 15,3 7 0-15,-1 1 0 16,5 0 0-16,1 4 0 16,3 2 0-16,1 7 1 15,2 5-1-15,0 5 1 16,-4 2 0-16,1 10 0 15,-20-8 0-15,27 40 0 16,-22-13-1-16,-1 7 2 16,-6-5-1-16,-2 6 0 15,1-5-1-15,-3-3 1 16,2-6 0-16,4-21-1 0,-8 21 0 16,8-21 0-16,0 0 0 15,0 0 0-15,0 0 0 16,-2-21 0-16,2 21-1 15,8-36 1-15,-2 11 1 16,2-6-1-16,3 2-1 16,5 3 1-16,-1-5 1 15,2 2-1-15,1 6 0 16,-3 4 0-16,3 7 0 16,-18 12 1-16,30-3-1 15,-30 3 0-15,29 15 0 16,-11 2 1-16,-1 4-1 15,-3 4 0-15,3 2 0 0,-4 0 1 16,-1 0-1-16,-2-4 0 16,-3-2 1-1,-7-21-1-15,6 25-1 16,-6-25-2-16,0 0-4 0,0 0-5 16,19 7-28-16,-19-7-2 15,0 0 0-15,0 0 0 16</inkml:trace>
  <inkml:trace contextRef="#ctx0" brushRef="#br0" timeOffset="66497.7205">15494 5453 45 0,'0'0'32'0,"0"0"1"15,0 0-10 1,35-10-6-16,-39-7-4 16,29 15-4-16,-17-15-1 15,19 15-2-15,-10-13 0 0,10 11-1 16,-8-6 0-16,6 12 0 16,-25-2-1-16,35 8-1 15,-35-8 0-15,21 21 0 16,-19-4-1-16,-2 8 0 15,-6 2-1-15,-3 2 0 16,-7-2 0-16,-3 1 0 16,-4 1-1-16,0-2 0 15,0-6 1-15,3 0-1 16,1-7 0-16,19-14 1 16,-25 15-1-16,25-15-1 15,0 0 1-15,0 0 0 16,0 0 0-16,0 0 0 0,0 0 1 15,0 0-1-15,0 0 0 16,21 2 1-16,-21-2 0 16,29 0-1-16,-12 0 1 15,3 2 0-15,-1 0-1 16,2 2 0-16,-1-2 1 16,-20-2-1-16,32 9 0 15,-32-9 0-15,27 8-1 16,-27-8-2-16,25-2-1 15,-25 2-4-15,24-8-9 16,-24 8-25-16,15-27 1 16,-11 10 0-16,-4 17 1 15</inkml:trace>
  <inkml:trace contextRef="#ctx0" brushRef="#br0" timeOffset="67281.503">16161 5215 40 0,'0'0'34'0,"20"-21"1"15,-20 21-4-15,2-25-10 16,15 29-5-16,-25-25-3 15,8 21-4-15,0 0 0 16,0 0-2-16,0 0-2 16,0 0-1-16,0 0-1 0,-27-10 0 15,4 20-1-15,-2 5 1 16,-6 4-2-16,-2 10 0 16,-1 4-1-16,1-1 1 15,2 7-1-15,8-3 0 16,7 1 0-16,11-7 0 15,7-9 0-15,-2-21 0 16,30 20 0-16,-5-22 0 16,8-8 0-16,0-5 0 15,0-6 0-15,0-4 0 16,-4 0-1-16,-4 2 1 16,-10 4 0-16,-15 19 1 15,17-23-1-15,-17 23 0 0,0 0 0 16,0 0 0-16,0 0 0 15,16 17 1-15,-7 0-1 16,-9-17 0 0,31 37 0-16,-11-11 0 0,3 3 0 15,0 2 0-15,-2 1 0 16,0 1 1-16,-3-2-1 16,-5 1 1-16,-7-3-1 15,-4-2 1-15,-6-6 1 16,-7 0-1-16,11-21 0 15,-41 27-1-15,14-17 1 16,-6-5-1-16,0 5-1 16,-3-10-3-16,7 11-6 0,-12-16-33 15,10 1 1-15,-1-6 0 16,7-3-1 0</inkml:trace>
  <inkml:trace contextRef="#ctx0" brushRef="#br0" timeOffset="70521.5186">15386 2522 16 0,'-17'-2'29'16,"17"2"-1"-16,0 0-2 15,0 0-7-15,0 0-3 16,0 0-2-16,0 0-5 16,-18 2 1-16,18-2-3 15,0 0 0-15,0 0-2 16,0 0 0-16,0 0 0 15,-13-19-1-15,13 19-1 16,0 0 0-16,-8-23 0 16,8 23 0-16,-6-23-1 15,2 6 0-15,4 17-1 16,0-31 1-16,4 12-1 0,-2-2 0 16,2 3 0-16,0-5 0 15,0 0 0-15,2-2 0 16,-3-3 0-16,5-5 0 15,-6 6 0-15,4-4 0 16,-2 1 0-16,0 1-1 16,-1-2 1-16,1-1-1 15,-2 5 1-15,0-2-1 16,0 2 1-16,-2-3-1 16,0 5 1-16,2 0-1 15,-2 0 0-15,0 4 0 16,-2-2 0-16,0 3 1 15,2-3-1-15,-2 6 0 0,2-4 1 16,-2-4-1-16,2 6 0 16,-4 0 0-16,4-2 1 15,-2-4-1-15,4 4 0 16,-4-2 0-16,2 3 0 16,0 1 0-16,0 0 1 15,0 0-1 1,0 2 0-16,0 17 0 15,2-37 0-15,0 18 0 0,0 0 0 16,0-2 0-16,2 1-1 16,-4 20 2-1,6-32-1-15,-6 32 1 16,4-25-1-16,-4 25 0 0,2-17 0 16,-2 17 0-16,0 0 0 15,3-23 0-15,-3 23 0 16,0 0 0-16,6-21 0 15,-6 21 0-15,2-20 0 16,-2 20 1-16,2-21-1 16,-2 21-1-16,0 0 1 15,0-27-1-15,0 27 1 16,-2-23-1-16,2 23 1 16,0-25-1-16,0 25 1 15,0 0 0-15,-2-21 0 16,2 21 0-16,0 0 0 15,0 0 0-15,0 0 0 0,0-17 0 16,0 17 0-16,0 0 0 16,0 0 0-16,0 0 0 15,0 0 0-15,0 0 0 16,0 0 0-16,0 0 0 16,0 0 0-16,0 0 0 15,0 0 1-15,0 0-1 16,0 0 0-16,0 0 0 0,0 0 0 15,0 0 0-15,0 0 0 16,0 0 0-16,0 0 0 16,0 0 1-16,0 0-1 15,0 0 1-15,0 0-1 16,-19 6 0-16,19-6 0 16,0 0 0-16,0 0 0 15,0 0 0-15,-19 17 0 16,19-17 0-16,0 0 0 15,-16 19 1-15,16-19-1 16,-13 19 1-16,13-19-1 16,-18 20 1-16,18-20-2 15,-27 27 3-15,14-10-2 0,-4 2 1 16,-1 4-1-16,1-2 0 16,-1 4 1-16,3-2-2 15,2-2 2-15,13-21-2 16,-20 33 2-16,20-33-1 15,0 0 0-15,0 0 0 16,0 0 0-16,0 0 1 16,4-18-1-16,-4 18 0 15,17-36 1-15,-5 15-2 16,-2-6 0-16,1 2 1 16,3-6 0-16,-1 7-1 0,1-5 1 0,1 0-1 15,-1 2 1-15,-1 4 0 16,1 2 0-16,-1 4 0 15,-13 17 0-15,21-25 0 16,-21 25 0-16,0 0 0 16,20-10 0-16,-20 10 0 15,0 0 1-15,19 27-1 16,-13-8 0-16,-2 4 2 16,5 6-3-16,-5 2 1 15,6-2 1-15,-4 1-1 0,-1-7 0 16,3-4 1-16,-2-1-1 15,-6-18-2-15,0 0-3 16,27 23-6 0,-27-23-30-16,0 0-2 0,11-27 1 15,-11 27-2-15</inkml:trace>
  <inkml:trace contextRef="#ctx0" brushRef="#br0" timeOffset="71287.1689">15799 1176 52 0,'0'0'35'16,"0"0"1"-16,0 0-4 15,-20-37-16-15,20 37-4 16,0 0-3-16,0 0-2 16,0 0 0-16,0 0-2 15,0 0-1-15,0 0-1 0,0 0 1 16,10 19-2-16,-12-1 1 15,4 8-2-15,-4 5 2 16,4 4-2-16,-2-1 1 16,0 4-1-16,0-7 0 15,-2 0 0-15,2-4-1 16,0-8 1-16,0-19-1 16,0 25 1-16,0-25-1 15,0 0 0-15,-2 17 0 16,2-17 0-16,0 0-1 15,0 0 1-15,0 0-2 16,0 0-1-16,0-17-2 0,-4-4-3 16,4 21-5-16,-5-23-26 15,7 5-2-15,-6-5 0 16,4 4 1-16</inkml:trace>
  <inkml:trace contextRef="#ctx0" brushRef="#br0" timeOffset="71870.2858">15778 1195 40 0,'0'0'34'16,"0"0"1"-16,5-18 2 0,-9-3-20 15,4 21-2-15,0 0-4 16,0 0-1-16,0 0-3 15,0 0-1-15,0 0 0 16,0 0-2-16,0 0-1 16,0 0 0-16,18-4 0 15,-18 4-2-15,0 0 1 16,19 10-1-16,-19-10 1 16,19 19-1-16,-19-19 1 15,29 33-1 1,-15-10 1-16,5 0-1 15,-3 0 0 1,3 4-1-16,0-2 0 0,2-2 1 16,-3-2-1-16,1 0 1 15,0-6-2-15,-1-1 2 16,-18-14-1-16,29 17 1 16,-29-17-1-16,19 4 0 15,-19-4 0-15,19-12 1 16,-19 12-1-16,12-23 0 15,-12 23 0-15,11-30 0 16,-7 7 0-16,0 1 0 16,0 1 1-16,-2 0-1 0,-2-2 0 15,2 0 0-15,-2-2 0 16,0 0 0 0,0 6 0-16,-2-4 0 15,2 4-1-15,-2 2 1 0,2 17-1 16,-4-25 1-16,4 25-3 15,0 0-1-15,0 0-8 16,0 0-31-16,0 0 1 16,-19-6-2-16,19 6 2 15</inkml:trace>
  <inkml:trace contextRef="#ctx0" brushRef="#br0" timeOffset="75352.9097">15513 2672 16 0,'0'0'23'15,"0"0"-5"-15,0 0-1 0,0 0-2 16,0 0-1-16,0 0-3 15,0 0-1-15,0 0-1 16,0 0-1-16,0 0 0 16,0 0-1-16,0 0-1 15,0 0 0-15,0 0-1 16,0 0-1-16,0 0 0 16,0 0-1-16,0 0 0 15,0 0-1-15,0 0 1 16,0 0-1-16,0 0-1 15,0 0 1-15,0 0-1 16,0 0 1-16,0 0 0 16,0 0-1-16,2 19 0 0,-2-19 1 15,0 0 0-15,25 9-1 16,-25-9 0-16,23 6 0 16,-5-2-1-16,-1-2 1 15,2 0 0-15,1 0 0 16,1 0-1-16,0 0 1 15,4 0 0-15,-2-1-1 16,1-1 1-16,-1 0-1 16,2 0 1-16,0-1-1 15,2 1 1-15,0-4-1 16,0 6 1-16,2-4-1 16,2 0 0-16,-2 0 1 0,3 2-1 15,-3 0 1-15,2 0-1 16,-4 0 1-16,4-2 0 15,-4 0-1-15,0 4 1 16,0-2-1-16,2 0 1 16,2-2-1-16,2 2 0 15,-1 0 1-15,1 2-1 16,2 0 0-16,-4 2 0 16,0-4 0-16,-2 2 0 15,-2 1 0-15,-6 1 0 16,2 0 0-16,2-6 0 15,-2 2 0-15,2-2 0 16,2 2 0-16,-2 0 1 0,-2 0-2 16,4 0 1-16,-3 0 1 15,-1 2-1 1,-2-2 1-16,2 0-1 16,-4 2 1-16,5-2-1 0,-1-2 1 15,2 2-1-15,0-2 1 16,-2 0-1-16,-4 2 0 15,-19 0 1-15,29-5 0 16,-29 5-1-16,18 2 1 16,-18-2-1-16,0 0 0 15,0 0 1-15,0 0-1 16,0 0 0-16,0 0 0 16,0 0 0-16,0 0 0 15,0 0-1-15,0 0-1 16,0 0-1-16,0 0-4 15,0 0-15-15,0 0-19 16,-18-12-1-16,18 12 0 0,0 0 1 16</inkml:trace>
  <inkml:trace contextRef="#ctx0" brushRef="#br0" timeOffset="76070.6616">16991 2574 37 0,'0'0'32'16,"0"0"0"-16,-18-8-8 15,18 8-5-15,0 0-4 16,0 0-1-16,-25-4-4 15,25 4-1-15,0 0-1 16,0 0-1-16,0 0-2 0,0 0-1 16,0 0-1-16,0 0-1 15,0 0-1-15,0 0 0 16,0 0 0-16,0 0-1 16,27 16 1-16,-5-11 0 15,3 1-1-15,2 0 1 16,3-2-1-16,3 2 1 15,-2-1 0-15,2 1-1 16,-10 0 0-16,2-2 0 16,-8-1 1-16,-17-3-1 15,22 10 1-15,-22-10-1 16,0 0 1-16,-2 21 0 0,2-21 0 16,-18 25 0-16,18-25 0 15,-30 27 0 1,30-27 0-16,-37 33 1 15,18-14-1-15,-1 4 0 16,-3-6 1-16,4 2-1 0,0-2 0 16,19-17 0-16,-29 31-1 15,29-31 0-15,-18 17-1 16,18-17 0-16,0 0-2 16,0 0-4-16,0 0-29 15,0 0-7-15,0 0 0 16,8-21 0-16</inkml:trace>
  <inkml:trace contextRef="#ctx0" brushRef="#br0" timeOffset="76853.4545">17706 2635 44 0,'0'0'35'0,"6"-17"0"16,-6 17-4-16,0 0-12 15,0 0-4-15,0 0-3 16,-8-17-2-16,8 17-2 15,0 0-1-15,0 0-1 16,0 0-1-16,0 0-2 16,0 0 0-16,2 25-1 15,-2-25-1-15,6 28 1 16,-4-6-1-16,2 2 0 0,2 5 0 16,-2 2 0-1,-1 0-1-15,3 1 1 16,-2-1 0-16,2 0-1 15,-2-5 1-15,0-6-1 0,-4-20 0 16,5 28 1-16,-5-28-1 16,0 0 0-16,8 18 0 15,-8-18 0-15,0 0-1 16,0 0-1-16,0 0 0 16,6-18-1-16,-6 18-1 15,0-23-3-15,0 23-3 16,-6-34-14-16,8 17-18 0,-8-5 1 15,4 3 0 1,-4-4 1-16</inkml:trace>
  <inkml:trace contextRef="#ctx0" brushRef="#br0" timeOffset="77275.7849">17363 2606 56 0,'0'0'37'15,"0"0"1"-15,0 0-2 16,0 0-19-16,0 0-5 16,17 8-2-16,-17-8-2 15,25-6-2-15,-7-1-1 16,13 7-1-16,0-6-1 16,13 4 0-16,0-4-1 15,6 4 0-15,4-1 0 16,-2-1 0-16,1-2-2 15,-5 2 1-15,-8 0-1 16,-9 2-1-16,-8 0 0 16,-5 1-2-16,-18 1-2 15,0 0-7-15,17-4-30 0,-17 4 1 16,-25 7-2-16,25-7 1 16</inkml:trace>
  <inkml:trace contextRef="#ctx0" brushRef="#br0" timeOffset="81509.5179">23423 7645 18 0,'0'0'12'0,"0"0"0"16,-4-19 3-16,4 19-1 15,0 0 0-15,0 0-1 16,-7-19-1-16,7 19-1 15,0 0-1-15,0 0-1 16,-4-23-1-16,4 23 0 16,0 0 0-16,0 0 0 15,2-19-1-15,-2 19 0 0,0 0-2 16,0 0 0-16,0 0-1 16,-21 19-1-16,21-19-1 15,-25 23 0-15,25-23 0 16,-27 33-1-16,27-33 1 15,-24 32-1-15,24-32 0 16,-11 29 0-16,11-29-1 16,0 0 1-16,6 19-1 15,-6-19 0-15,0 0 0 16,19-4 0-16,-19 4 1 16,0 0-1-16,0 0 0 15,19-21 1-15,-19 21-1 0,6-17 1 16,-6 17 0-16,0 0-1 15,0-21 2-15,0 21-1 16,0 0 1-16,0 0-1 16,0 0 0-16,0 0 0 15,0 0 0-15,0 0 1 16,0 0-2-16,0 0 1 16,0 0 0-16,0 0 0 15,0 0-1-15,0 0 2 16,0 0-2-16,0 0 1 15,0 0 0-15,0 0-1 16,0 25 1-16,0-25-1 16,2 31 1-16,-2-8 0 15,0-2-1-15,2 8 1 0,-2 5-1 16,2 4 1 0,-2 5 0-16,2 3 0 15,-2 2-1-15,2 1 1 0,-4 1-1 16,0 6 0-16,2-6 1 15,-2 0-1-15,0-4 1 16,0-4-1-16,0-4 1 16,0 3-2-16,2-5 1 15,0-5 0-15,0-4 0 16,0-2-1-16,0-4 1 16,-2-2-1-16,0 0 1 15,2-19 0-15,0 23 0 0,0-23 0 16,-2 17 0-1,2-17 0-15,0 0 0 16,0 0 0-16,0 0 0 16,0 0 0-16,0 0 0 0,0 0 0 15,0 0 0-15,0 0 0 16,0 0 0-16,0 0 0 16,0 0 0-16,0 0 0 15,4 18-1-15,-4-18 1 16,0 0-1-16,0 0 0 15,0 0-1-15,0 0-1 16,0 0-2-16,0 0-6 16,18-14-32-16,-18 14 0 15,0 0-1-15,0 0 1 16</inkml:trace>
  <inkml:trace contextRef="#ctx0" brushRef="#br0" timeOffset="82432.3541">23155 8697 29 0,'0'0'29'0,"-19"-2"-6"15,19 2 0-15,0 0-2 16,0 0-2-16,4-23-3 16,-4 23-2-16,0 0-3 0,0 0-1 15,0 0-2 1,0 0-1-16,9-18-2 15,-9 18-1-15,0 0-1 16,0 0 0-16,0 0-1 0,0 0 0 16,0 0 0-16,0 0 0 15,22 12-1-15,-22-12 0 16,15 23 0-16,-15-23 0 16,23 33 0-16,-7-14-1 15,-3 0 0-15,5 4 1 16,-3-2-1-16,4-2 0 15,-3-2 0-15,-16-17 0 16,29 24 0-16,-29-24 0 16,23 15 0-16,-23-15 0 15,0 0 1-15,21-4-1 16,-21 4 0-16,0 0 0 16,25-27 1-16,-25 27-1 0,29-34 0 15,-12 16 0-15,1-1 0 16,-1 0-1-16,0-2 1 15,1 4 0-15,-3-4 0 16,1-1-1-16,1-2 1 16,-4-1-1-16,5-2-1 15,-5-2 0-15,5 8-4 16,-14-12-8-16,-4 33-28 16,13-32-1-16,-13 32 0 15,0 0 1-15</inkml:trace>
  <inkml:trace contextRef="#ctx0" brushRef="#br0" timeOffset="84056.7677">22739 9335 25 0,'0'0'35'16,"11"-17"1"-16,-11 17-1 16,-4-21-15-16,4 21-7 15,0 0-2-15,0 0-2 16,0 0-2-16,0 0-2 15,0 0 0-15,0 0-1 0,10 23 0 16,-4-4-2-16,-2 4 1 16,-1 4-2-16,3 4 1 15,0 5 0-15,0-1-1 16,-4-1 0-16,2-5 0 16,-2-4-1-16,-1-4 1 15,-1-21 0-15,0 27-1 16,0-27 0-16,0 0 0 15,0 0 1-15,-5-29-1 16,5 29 0-16,-2-36 0 16,0 11 0-16,0-2 0 15,2 0-1-15,4 0 1 16,2 2 0-16,3 0 0 16,3 4 0-16,3 0 0 15,4 4-1-15,3 0 2 16,-1 7-1-16,-2 8 0 15,0 6 0-15,1 9 0 0,-5 5 1 16,-3 7 0-16,-1 5 0 16,-3 5-1-16,-2-1 0 15,-2-3 0-15,-4-4 1 16,0-6-1-16,0-21 0 16,-2 25 0-16,2-25 0 15,0 0 1-15,0 0-1 16,-8-25 0-16,8 6 0 15,2-6 0-15,2-4-1 16,2 0 1-16,1-5-1 16,3 3 1-16,3-2 0 15,5 5 0-15,-1 3 0 16,2 4 0-16,1 5 0 0,1 1 0 16,-2 11 0-16,1 2 0 15,-3 8 1-15,-17-6-1 16,27 35 0-16,-17-11 1 15,-7 7 0-15,-1 4-1 16,-2-3 1-16,-5 1-1 16,1-8 0-16,-2 2 0 15,-2-10-1-15,8-17-2 16,-9 17-3-16,9-17-7 16,0 0-29-16,0 0 0 15,0 0-1-15,23-9 1 16</inkml:trace>
  <inkml:trace contextRef="#ctx0" brushRef="#br0" timeOffset="84401.5155">23342 9447 62 0,'0'0'39'0,"8"19"2"0,-8-19-10 0,19 9-16 0,-19-9-3 0,0 0-3 0,0 18-2 16,0-18-3-16,8 30-1 16,-4-9-1-16,-2 1 0 15,-2-1-1-15,0 0 0 16,0 0-1-16,0-2 0 15,0-19 0-15,0 29 0 16,0-29-2-16,0 0-1 16,0 0-4-16,0 0-6 15,0 0-29-15,0 0 1 0,4-23-1 16,-4 23 2 0</inkml:trace>
  <inkml:trace contextRef="#ctx0" brushRef="#br0" timeOffset="85734.8893">23703 9341 10 0,'4'-23'33'0,"-4"23"-1"15,0 0 2-15,9-23-14 16,-9 23-5-16,0 0-3 16,18-9-3-16,-18 9-2 15,0 0-1-15,2-20 0 0,-2 20 0 16,0 0-1-16,0 0-1 15,2-17 0-15,-2 17-1 16,0 0 0 0,0 0-1-16,-6-21 1 0,6 21-2 15,0 0 1-15,0 0 0 16,-8-21-1-16,8 21 1 16,0 0-1-16,0 0 0 15,-19-4 0-15,19 4 1 16,-25 19-1-16,6-2 0 15,-5 6 0-15,1 2 0 16,-4 4 0-16,4 2 0 16,0 2 0-16,8-1-1 0,1-3 0 15,8-4 0-15,6-6 0 16,0-19-1 0,21 25 1-16,-3-25-1 15,3-2 0-15,2-8 0 0,2-5 0 16,-2-2 1-16,-3 1-1 15,-3-1 1-15,-17 17-1 16,21-23 1-16,-21 23 1 16,0 0-1-16,0 0 0 15,0 0 1-15,10 27-2 16,-6-2 2-16,0 2-1 16,1 5 0-16,3 9 0 15,0-1 0-15,0 4 0 16,-3 8 1-16,1-2 0 15,-4-2-1-15,-4-6 1 16,-4-2-1-16,-1-7 1 16,-5-4 0-16,-1-6-1 15,13-23 1-15,-33 13-1 16,12-11 1-16,-1-4-1 16,1 0 0-16,0 0 0 15,-2-5 0-15,2-1-2 0,-1-4-2 16,22 12-6-16,-36-13-32 15,36 13-1-15,-18-27 0 16,18 27 0-16</inkml:trace>
  <inkml:trace contextRef="#ctx0" brushRef="#br0" timeOffset="88650.3732">23466 6412 21 0,'-2'21'33'0,"2"-21"1"16,0 0-3-16,-8 19-10 16,-9-34-4-1,17 15-4-15,0 0-1 16,0 0-3-16,-20-11-2 0,20 11 0 16,0 0-1-16,-9-22-2 15,9 22-1-15,-10-30 0 16,6 5 0-16,4-2-1 15,2-8-1-15,2-3 1 16,-2-4-1-16,2-4 0 16,-2-4 1-16,4-2 0 15,-3-5-1-15,1 1 1 16,-4-3-1-16,6-5 0 0,-2-5 0 16,0 4 0-1,-2 0-1-15,0 7 0 16,-2 3 1-16,0 5-1 15,-2 7 1-15,0 9 0 0,0 9-1 16,0 2 0-16,2 0 1 16,0 6-1-16,0-1 0 15,0 18 0-15,0-26 0 16,0 26 0-16,0-25 0 16,0 25 0-16,0-18 0 15,0 18 0-15,0 0 0 16,0 0 1-16,0 0-1 15,0 0 0-15,0 0-1 0,0 0 2 16,0 0-2-16,0 0 1 16,0 0 0-16,0 0 0 15,0 0 0 1,0 0 0-16,0 0 0 0,0 0 0 16,0 0 0-16,0 0 0 15,0 0 0-15,0 0 0 16,0 0 0-16,0 0 0 15,0 0 0-15,0 0 0 16,0 0 0-16,0 0 0 16,0 0 0-16,0 0 0 15,0 0 0-15,0 0 0 0,0 0 0 16,0 0 0-16,0 0 0 16,0 0 1-16,0 0-1 15,0 0 0 1,0 0 1-16,0 0-1 0,0 0 0 15,0 0 0-15,0 0 0 16,0 0 1-16,-25 31-1 16,13-6 1-16,-1 4-1 15,-5 0 0-15,1 5 1 16,-2 1-1-16,0 1 0 16,1-7 1-16,3-4-1 15,3-6 1-15,12-19-1 16,-13 23 0-16,13-23 0 0,0 0 0 15,-10-19 0 1,10 2 0-16,0-6-1 16,2-4 0-16,2-2 1 15,-2 2 0-15,2-4 0 0,-1 3 0 16,3-1 0-16,0 2 0 16,2 6 0-16,-2 0 0 15,-1 2-1-15,1-1 1 16,-6 20 0-16,14-26 1 15,-14 26-2-15,0 0 1 16,17-18 1-16,-17 18-1 16,17-4 0-16,-17 4 0 15,20 10 0-15,-20-10 0 16,23 19 1-16,-23-19-1 16,29 31 0-16,-14-12 0 15,-3 4 0-15,5-4 0 16,-7 4 0-16,3-2 0 0,-5-1 0 15,2-3-1-15,-10-17 0 16,13 25 0-16,-13-25-2 16,12 17-2-16,-12-17-4 15,0 0-32-15,0 0-3 16,19 10 0-16,-19-10 0 16</inkml:trace>
  <inkml:trace contextRef="#ctx0" brushRef="#br0" timeOffset="90165.2381">23988 5062 33 0,'0'0'35'0,"0"0"3"16,18-16-6-16,-32-5-10 16,32 25-6-16,-30-23-3 15,12 19-2-15,0 0-3 16,0 0-1 0,0 0-2-16,0 0-1 0,0 0 0 15,0 0-1-15,0 0-1 0,0 0 0 16,0 0 0-16,4 33 0 15,-6-14-1-15,2 8 0 16,-4 3 0 0,4 3 0-16,0 1 0 0,2 5-1 15,0-7 1-15,0-1-1 16,0-4 0-16,-2-2 0 16,4-4 0-16,-4-21 0 15,2 31 0-15,-2-31 0 16,0 0 1-16,0 17-1 15,0-17-1-15,0 0 0 16,0 0-1-16,0 0 0 16,0 0-1-16,0 0-1 0,0 0-2 15,2-33-5-15,-2 33-6 16,7-27-25 0,-9 6 0-16,-5-6 0 15,5 1 1-15</inkml:trace>
  <inkml:trace contextRef="#ctx0" brushRef="#br0" timeOffset="90900.7233">23730 4968 14 0,'0'0'33'0,"0"0"2"0,0 0-5 0,-29-2-8 0,29 2-5 0,0 0-2 0,0 0-4 0,0 0-2 0,0 0-1 0,0 0-2 0,0 0 0 0,0 0-1 0,0 0-1 16,0 0-1-16,29 2 0 15,-4-6-1-15,10 0 0 16,7-4-1-16,5 6 1 16,5-5-1-16,2 3 0 15,-4-4 0-15,-4 6 0 16,-7 0 0-16,-9 4-1 15,-10-2 1-15,-3-2-1 16,-17 2 0-16,0 0-1 0,21 6-2 16,-21-6-4-1,0 0-26-15,0 0-9 16,12 19-1-16,-12-19 1 16</inkml:trace>
  <inkml:trace contextRef="#ctx0" brushRef="#br0" timeOffset="91812.4533">24274 9550 36 0,'0'0'35'0,"0"0"1"16,0 0 0-16,0 0-20 15,0 0-6-15,37-4-2 16,-37 4-2-16,48-5-3 15,-23-3 0-15,8 6-2 0,-6-4 1 16,2 2-2-16,-2 3-1 16,-6-5 0-16,2 8-1 15,-23-2-2-15,37-2-3 16,-37 2-12-16,23-21-17 16,-23 21-1-16,0 0 0 15,17-8 0-15</inkml:trace>
  <inkml:trace contextRef="#ctx0" brushRef="#br0" timeOffset="92149.4732">24500 9353 56 0,'0'0'40'15,"0"0"-1"-15,0 0 1 16,-18-10-26-16,30 29-3 16,-12-19-3-16,4 29-3 15,-2-8-1-15,3 6-1 16,-5 0-1-16,2 4 0 16,-2 3-1-16,-2-1-1 15,0-5 1-15,-1 1-1 16,1-8 0-16,-2-2-1 15,4-19 1-15,-2 23-1 0,2-23-2 16,0 0 0-16,0 0-4 16,-2-19-7-16,19 10-26 15,-19-9 0-15,4 1-1 16,-4-6 0-16</inkml:trace>
  <inkml:trace contextRef="#ctx0" brushRef="#br0" timeOffset="92633.8645">24463 9078 30 0,'0'0'36'0,"-35"-3"1"16,10 8 0-16,-6 24-18 15,-21-16-4-15,21 34-4 16,-25-9-1-16,16 21-2 16,-8-1-2-16,13 9-1 15,-2 2-1-15,16 0-2 16,10-6 1-16,16-3-2 0,20-16 0 15,16-2-1 1,11-13 0-16,8-6 0 0,13-17 1 16,6-10-1-1,2-10 0-15,2-14 1 0,-10-1-1 16,-5-11 1-16,-10 1-1 16,-12-7 1-16,-11 2-1 15,-12 2 1-15,-15 0 0 16,-16 5-1-16,-13 1 0 15,-14 3 0-15,-4 3-2 16,-7-5-5-16,11 18-32 16,-11-4-3-16,6 3 0 15,3-1 0-15</inkml:trace>
  <inkml:trace contextRef="#ctx0" brushRef="#br0" timeOffset="93587.3782">24556 5589 47 0,'-24'12'37'0,"24"-12"1"15,0 0-6-15,-23-10-15 0,23 10-4 16,0 0-3-16,23 2-3 15,-23-2-2-15,24-6-1 16,-3 2-2-16,10 3 1 16,1-7-2-16,9 8 0 15,-3-6-1-15,3 0-1 16,-2 3-1-16,-9-5-1 16,3 12-4-16,-33-4-3 15,39-2-17-15,-39 2-12 16,0 0-2-16,0 0 1 15,0 0 2-15</inkml:trace>
  <inkml:trace contextRef="#ctx0" brushRef="#br0" timeOffset="94149.0475">24889 5232 40 0,'-21'-3'38'0,"0"6"0"0,-10 7 1 15,-19-12-20-15,25 33-5 16,-29-10-4-16,13 21-3 16,-9 0-2-16,6 18 0 15,-1-5-2-15,14 11 0 16,6 1-1-16,10-4-1 15,15-2 0-15,15-5 0 16,14-8-1-16,18-15 0 16,9-10 0-16,11-10 0 15,8-13 0-15,8-11 0 16,0-11-1-16,-2-6 1 16,-8-13 1-16,-13-1-1 15,-10-2 0-15,-11 0 1 0,-18-8-1 16,-17 8 1-16,-16-2 0 15,-13 4-1-15,-7 5 1 16,-9 3-2-16,-3 11-2 16,-8-8-6-16,23 16-32 15,-18 5-1-15,11 6 0 16,5 1 0-16</inkml:trace>
  <inkml:trace contextRef="#ctx0" brushRef="#br0" timeOffset="95890.605">17562 2096 13 0,'0'0'25'16,"0"0"-5"-16,0 0-1 15,0 0-2-15,0 0-2 0,-23-6-3 16,23 6 0-16,0 0-2 16,0 0-1-16,-24-5 0 15,24 5 0-15,0 0-1 16,0 0 0-16,-19 2-1 16,19-2-2-16,0 0 0 15,0 0-1-15,0 0-1 16,0 0 0-16,0 0 0 15,0 0-1-15,0 0 0 16,21-8 1-16,-21 8-1 16,37 0 0-16,-12-6-1 15,10 4 1-15,3-2-1 16,1 4 0-16,-1-1 0 0,1-1 0 16,-6-2-1-1,-4 4 0-15,-6 0 0 16,-23 0-1-16,17 4 0 15,-17-4-2-15,0 0 0 0,0 0-4 16,6 17-5-16,-27-25-28 16,21 8 0-16,0 0-1 15,-18-7 1-15</inkml:trace>
  <inkml:trace contextRef="#ctx0" brushRef="#br0" timeOffset="96214.114">17695 1927 64 0,'0'0'39'0,"0"0"1"16,19-7 1-16,-19 7-26 15,0 0-4-15,0 0-2 16,23 23-2-16,-19-6-2 15,2 8-2-15,-4 2-1 16,0 4 0-16,-4-1-1 16,0 1 0-16,-2 0 0 15,2-3-1-15,0-7 1 16,2-3-1-16,0-18-1 0,-2 21-1 16,2-21-2-16,0 0-3 15,23 9-11-15,-23-9-24 16,18-23 0-16,-14 6-1 15,-4 17 2-15</inkml:trace>
  <inkml:trace contextRef="#ctx0" brushRef="#br0" timeOffset="96698.5069">17689 1603 52 0,'0'0'35'0,"-35"6"3"16,8 19 0-16,-25-8-25 15,23 41-1-15,-21-10-1 16,17 30-2-16,-13-7-2 16,21 16-2-16,0-9-1 15,21 3-2-15,10-10 0 0,17-8 0 16,12-17-1-16,17-13 0 16,11-18 0-16,15-11-1 15,4-16 1-15,9-11-1 16,2-15 1-16,-10-6-1 15,-8-10 1-15,-13 1 0 16,-20-5 1-16,-17-3-2 16,-23 3 2-16,-19 4-1 15,-22 3 0-15,-9 5 0 16,-10 5-2-16,-8 5-2 16,9 26-6-16,-7-5-33 15,12 13 0-15,2 0-1 16,15 12 0-16</inkml:trace>
  <inkml:trace contextRef="#ctx0" brushRef="#br0" timeOffset="131784.6651">24291 5196 35 0,'0'0'27'16,"21"-2"-6"-16,-21 2-1 15,0 0-3-15,0 0-2 16,0 0-4-16,0 0 0 0,0 0-1 16,0-17-2-16,0 17-1 15,0 0 0-15,0 0-1 16,0 0-1-16,0 0-1 16,0 0 0-16,0 0 0 15,0 0-1-15,0 0-1 16,0 0 1-16,0 0-1 15,-1 21 0-15,1-21 0 16,-4 31 0-16,2-10-1 16,0 0 1-16,0 2 0 15,-2 2-1-15,4-2 0 16,-2 0-1-16,2-2 1 16,0-21 0-16,2 27 0 0,-2-27-1 15,4 17 0-15,-4-17 1 16,0 0-1-16,0 0 0 15,0 0 0-15,0 0-1 16,0 0-3-16,0 0-2 16,0 0-16-16,0 0-21 15,-8-17 0-15,8 17-1 16,-17-2 2-16</inkml:trace>
  <inkml:trace contextRef="#ctx0" brushRef="#br0" timeOffset="133587.0203">23389 2677 23 0,'19'-7'26'15,"-19"7"-4"-15,0 0 1 16,0 0-2-16,-8-25-3 16,8 25-2-16,0 0-4 15,0 0-2-15,0 0-2 16,0 0-1-16,2-19-1 15,-2 19-1-15,0 0 0 16,0 0 0-16,0 0-1 16,0 0 0-16,0 0-1 15,0 0 0-15,0 0-1 16,0 0 0-16,4 17 0 0,-4-17 0 16,0 33 0-16,-2-10 0 15,-2 5-1-15,0 15 2 16,-1-3-2-16,-3 6 0 15,0 0 1-15,2 9-1 16,-1-3 0-16,1 2-1 16,0-2 1-16,2-2 1 15,-2-4-2-15,3-2 1 16,1-4-1-16,0-7 0 16,2-5 1-16,2-5-1 15,-2-3 1-15,0-20-2 16,5 23 2-16,-5-23-1 15,0 0 0-15,0 0 1 0,10 17-1 16,-10-17 0-16,0 0 0 16,0 0 0-16,0 0 0 15,0 0-1 1,0 0 0-16,0 0 0 0,0 0-1 16,0 0-2-16,0 0-2 15,-4-21-8-15,4 21-29 16,0 0-1-16,0 0 1 15,0 0 0-15</inkml:trace>
  <inkml:trace contextRef="#ctx0" brushRef="#br0" timeOffset="134619.5062">23132 3531 34 0,'-4'-19'37'0,"4"19"1"0,0 0 1 16,-2-23-17-16,22 30-6 16,-20-7-3-16,0 0-4 15,0 0-1-15,0 0-3 16,0 0-1-16,0 0 0 16,17-7-2-16,-17 7 0 15,0 0 0-15,13 25-1 16,-13-25 0-16,10 36 0 0,-2-13 0 15,-2 2 0 1,1 0 0-16,1 2-1 16,-2-2 1-16,2 0-1 15,-3-6 1-15,-5-19-1 0,10 27 0 16,-10-27 0-16,0 0 0 16,12 19 0-16,-12-19 0 15,0 0 0-15,0 0 0 16,0 0 0-16,0 0-1 15,0 0 1-15,15-17 0 16,-15 17 0-16,13-19 0 16,-13 19 0-16,18-31-1 15,-18 31 1-15,25-33-1 16,-12 14 1-16,1 2-2 16,-3-2 2-16,-11 19-2 15,29-31 1-15,-29 31 0 16,29-27 0-16,-29 27 0 0,27-21 0 15,-27 21 1-15,23-25-1 16,-23 25 1-16,14-17 0 16,-14 17 0-16,0 0 0 15,0 0 0-15,-29-6 1 16,29 6 0-16,-31 12-1 16,14-5 1-16,-6-1-1 15,3 2 0-15,-1-6 0 16,-4 0 0-16,4-4-1 15,-2 2 0-15,0-8-4 16,23 8-4-16,-45-4-33 16,45 4 1-16,-29-19-2 15,29 19 1-15</inkml:trace>
  <inkml:trace contextRef="#ctx0" brushRef="#br0" timeOffset="136557.8431">24222 3007 20 0,'0'0'33'15,"0"0"0"-15,8-27-9 16,-8 27-2-16,0 0-3 16,17 10-4-16,-17-10-3 15,0 0-2-15,0 0-2 16,0 0-2-16,0 0-1 15,0 0 0-15,0 0-2 16,0 0 0-16,0 0 0 0,0 0 0 16,-2 25-1-16,4-6-1 15,-4 6 1-15,2 10-1 16,0 1 0-16,0 8 0 16,2-3 0-16,-2-3 0 15,2 0-1-15,2-5 1 16,0-6-1-16,-3-6 0 15,-1-21 0-15,8 21-1 16,-8-21 0-16,0 0 0 16,0 0-1-16,0 0-1 15,0 0-2-15,10-33-2 16,-10 33-4-16,-10-25-25 16,10 25-5-16,-6-36-1 0,3 19 0 15</inkml:trace>
  <inkml:trace contextRef="#ctx0" brushRef="#br0" timeOffset="136917.2282">23998 2979 67 0,'-17'0'40'16,"17"0"1"-16,7-20-7 16,15 30-22-16,-22-10-2 0,34-4-3 15,-9-4-2-15,14 5-2 16,0-1-1-16,3 0-1 15,-1 0 0-15,3 0-1 16,-2 4-1-16,-5 0-1 16,0 4-1-16,-12-8-4 15,9 22-6-15,-12-17-28 16,1 5-1-16,-23-6 0 16,29 12 1-16</inkml:trace>
  <inkml:trace contextRef="#ctx0" brushRef="#br0" timeOffset="137605.0066">24633 3303 45 0,'0'0'39'16,"7"-18"0"-16,-7 18 1 15,0 0-24-15,0 0-4 16,0 0-3-16,0 0-2 16,0 0-2-16,0 0 0 15,0 0-2-15,0 20 0 16,0-20 0-16,6 30-1 15,-2-9 0-15,-2 2 0 16,0 4-1-16,2 0 0 16,3-2 0-16,-3-4 0 15,4-2 0-15,-6-1-1 16,-2-18 0-16,8 21 0 0,-8-21 0 16,0 0 0-16,0 0-1 15,0 0-1-15,0 0-1 16,0 0-3-16,0 0-13 15,4-17-23-15,-4 17-2 16,-10-24 1-16,10 24-1 16</inkml:trace>
  <inkml:trace contextRef="#ctx0" brushRef="#br0" timeOffset="141837.5109">17934 3119 24 0,'0'0'32'16,"0"0"1"-16,27-18 0 15,-6 22-13-15,-17-29-5 16,31 19-4-16,-20-18-1 16,22 16-2-16,-14-9-1 15,14 7-1-15,-14-1 0 16,6 9-1-16,-29 2 0 15,32 3-1-15,-32-3 0 16,6 29-2-16,-6-29 0 16,-23 44 0-16,4-19-1 0,-4 10 0 15,-4-3 0-15,2-1-1 16,-2-4 1-16,5-6-1 16,3-2 1-16,19-19-1 15,-23 21 1-15,23-21 0 16,0 0 0-16,0 0 0 15,0 0 0-15,19 14 0 16,-19-14 1-16,39 6-1 16,-14-5 0-16,6-1 0 15,2-3 0-15,-1 5 0 16,-1-4-1-16,-2 4 1 16,-4-4-2-16,-4 2 0 15,-3 0-2-15,-18 0-7 0,31-4-32 16,-31 4-1-16,0 0 0 15,17-19-1-15</inkml:trace>
  <inkml:trace contextRef="#ctx0" brushRef="#br0" timeOffset="143104.5599">22046 2156 9 0,'0'0'27'0,"0"0"-7"16,0 0 1-16,4-19-1 0,-4 19-1 16,0 0-2-1,0 0-2-15,0 0-3 16,0 0-2-16,0 0-1 16,0 0-2-16,0 0-2 0,0 0 0 15,0 0 0-15,0 0-2 16,-21 7 1-16,21-7-1 15,0 0 0-15,-27 2 0 16,27-2-1-16,-31 6 0 16,14-8 0-16,-3 4 0 15,-3-6-1-15,0 2 0 16,-6 2 0-16,-2-2 0 16,-7-4 1-16,-5 8-1 15,-3-4 1-15,0 2-1 16,-6 0 0-16,-1 2 1 15,3-2-1-15,2 2 0 16,6-2 0-16,1 0-1 0,4 2 0 16,5 0 0-16,5 4 0 15,4 0 0-15,5-1-1 16,18-5 1-16,-27 10-1 16,27-10 1-16,0 0-1 15,0 0-1-15,0 0-1 16,0 0-3-16,0 0-5 15,0 0-30-15,0 0-1 16,0 0 0-16,2-21 0 16</inkml:trace>
  <inkml:trace contextRef="#ctx0" brushRef="#br0" timeOffset="143776.6479">21174 1931 27 0,'0'0'36'16,"20"-13"1"-16,-20 13 0 15,19 13-14-15,-19-13-5 16,0 0-5-16,0 0-3 16,0 0-2-16,-29 16-3 15,19 5-1-15,-11-2-1 16,-2 10-1-16,-12 1 1 0,-1 7-1 16,-3 1-1-16,-1 1 0 15,1-5 0-15,2-7 0 16,4 0 0-1,6-4-1-15,8-6 1 0,19-17-1 16,-23 21 0-16,23-21 0 16,0 0 0-16,-2 19 0 15,2-19 0-15,21 4 1 16,-1-2-1-16,7-2 1 16,5 0 0-16,3 2-1 15,0 0 1-15,2 6-1 16,-7-3 1-16,-3 7-1 15,-3-6 1-15,-24-6-1 0,28 21 1 16,-28-21-1-16,14 17-1 16,-14-17-2-16,0 0-4 15,0 0-34 1,0 0-2-16,0 0 0 0,10-17 0 16</inkml:trace>
  <inkml:trace contextRef="#ctx0" brushRef="#br0" timeOffset="144617.9069">21018 1490 31 0,'0'0'37'0,"0"0"0"0,2-19 1 16,-10-2-14-16,8 21-7 16,0 0-4-16,0 0-5 15,0 0-1-15,0 0-2 16,0 0 0-16,0 0-1 15,0 0-2-15,8 29 1 16,-12-8-1-16,4 7 0 16,0 1 0-16,-2 12 0 15,0-5-1-15,2-3 0 16,-2 1-1-16,2-1 1 16,0-6 0-16,0-10-1 15,0-17 0-15,0 0-1 16,8 19-2-16,-8-19 1 0,0 0-4 15,6-33-5-15,15 30-20 16,-21-24-11-16,4 0-1 16,-6-8 1-16</inkml:trace>
  <inkml:trace contextRef="#ctx0" brushRef="#br0" timeOffset="144899.1716">20655 1408 83 0,'0'0'41'16,"0"0"0"-16,0 0-1 15,24-18-31-15,8 18-2 16,1-9-3-16,10 3-1 15,5 0-2-15,4 0-1 16,0 6-2-16,-6-1-1 16,3 8-4-16,-21-16-8 15,13 12-27-15,-12 3 1 16,-8 2-1-16,-21-8 1 16</inkml:trace>
  <inkml:trace contextRef="#ctx0" brushRef="#br0" timeOffset="145727.3286">21286 1580 26 0,'2'18'34'0,"-2"-18"0"15,0 0 1-15,0 0-18 0,10-20-3 16,11 26-2-16,-19-23-1 15,21 17-3 1,-23 0-1-16,39-14-1 16,-22 7-1-16,8 11-1 0,-8-8 0 15,3 13-2-15,-20-9 1 16,19 27-1-16,-17-8 0 16,-8 6 0-16,-5-4-1 15,-5 6 0-15,-3 0 0 16,0-6 0-16,-1 0 0 15,3-7-1-15,17-14 1 16,-29 23 0-16,29-23-1 16,0 0 1-16,-19 11 0 15,19-11-1-15,0 0 1 16,0 0 0-16,0 0 0 16,0 0-1-16,0 0 1 15,21-6 0-15,-21 6 0 0,23-1 0 16,-23 1-1-16,35 0 0 15,-14 1 1-15,0 1-1 16,2 0 1-16,1 2-1 16,-3-2 0-16,2 0 1 15,-4 2 0-15,0 0-1 16,-19-4 0-16,26 2 0 16,-26-2 0-16,0 0 0 15,17-2 0-15,-17 2-2 16,0 0 0-16,0 0-3 15,0 0-10-15,0 0-29 16,0 0 0-16,0 0 1 16,0 0-1-16</inkml:trace>
  <inkml:trace contextRef="#ctx0" brushRef="#br0" timeOffset="179492.9603">1585 4670 27 0,'0'0'34'0,"0"0"1"15,18-2-3-15,-18 2-11 16,0 0-6-16,0 0-4 16,0 0-2-16,0 0-2 15,0 0 0-15,-27-11-2 16,27 11-2-16,-37 2 0 16,10-4-1-16,-13 0-1 0,-5 0 0 15,-5 0 0-15,-6-2 0 16,0 4-1-1,-4-2 1-15,-1 2-1 16,3 0 1-16,4 2-1 0,2 0 0 16,3 2-1-16,7 2 1 15,5-2 0-15,10-2 0 16,4-2 1-16,23 0-2 16,-27 3 1-16,27-3 0 15,0 0 0-15,0 0 0 16,19 6 0-16,1-4 0 15,9 4-1-15,7 0 2 16,11 1-1-16,9 3 0 0,3 0 0 16,5 1 0-1,0-1-1-15,-8 3 1 16,-6 0-1-16,-10 9 1 16,-7-3 1-16,-12 4-1 0,-19 0 1 15,-11 2 0-15,-13 4 1 16,-9 1-1-16,-11-3 2 15,-4 0-2-15,-10-2 1 16,-4 0-1-16,2-2 0 16,4 0-1-16,2-2 0 15,10-2 0-15,1-2 0 16,12-3 0-16,4-1 0 0,25-13-1 16,-25 25 1-1,25-25 0-15,-8 21 0 16,8-21 1-16,16 21-1 15,1-11 0-15,10-2 0 16,6-3 0-16,9-5 0 0,7-2 0 16,8 2 0-16,11-1 0 15,-1-1 0-15,5 7 1 16,-3-5-1-16,1 8 0 16,-7 0 0-16,-5 1-1 15,-6 3 1-15,-13-1 0 16,-8-1 0-16,-8-4 0 15,-23-6 1-15,23 15 0 16,-23-15-1-16,0 0 2 16,-2 21-2-16,2-21 1 15,0 0-1-15,-19 17 1 16,19-17-1-16,-18 4 0 0,18-4 1 16,0 0-2-16,-21-27 1 15,17 10-1-15,4 17-1 16,-3-42-1-16,8 23-1 15,-3-14-3-15,18 18-4 16,-22-12-28-16,21 4-2 16,-8-4 2-16,7 4-2 15</inkml:trace>
  <inkml:trace contextRef="#ctx0" brushRef="#br0" timeOffset="179852.555">1639 4548 35 0,'0'0'36'0,"10"-21"1"16,-10 21-1-16,0 0-17 15,0 0-7-15,0 0-3 16,0 0-2-16,0 0-4 0,-2 21 0 16,-2-4-1-16,-2 2-2 15,1 2 0-15,1 2-1 16,-2-6-5-16,14 22-15 15,-8-39-17-15,13 25 0 16,-13-25-2-16,27 0 1 16</inkml:trace>
  <inkml:trace contextRef="#ctx0" brushRef="#br0" timeOffset="180257.8507">1975 4534 57 0,'0'0'38'0,"0"0"2"0,0 0-2 0,25 4-25 15,-25-4-2-15,2 21-4 16,-2-2-2-16,10 12-1 16,-8 4 0-16,3 16-1 15,-3 5 0-15,2 5 0 16,-4-1 0-16,2-1-1 0,-2-9 0 16,-2-4 0-1,2-6-1-15,2-17-1 16,-2-23-2-16,2 22-1 15,-2-22-2-15,0-22-4 0,17 22-16 16,-15-24-17-16,4-3 0 16,-6-14 0-16,4 1 1 15</inkml:trace>
  <inkml:trace contextRef="#ctx0" brushRef="#br0" timeOffset="180523.9238">1871 4504 59 0,'0'0'39'0,"0"0"0"16,0-20 1-16,33 24-29 15,-14-15-2-15,21 11-3 16,7-12-2-16,9 4-1 15,7-1-2-15,9 1 0 16,-3-1-1-16,-5 3-2 16,-1 6-2-16,-18-10-7 15,13 16-28-15,-31 4 0 16,-12 7-1-16,-17 0-1 16</inkml:trace>
  <inkml:trace contextRef="#ctx0" brushRef="#br0" timeOffset="180743.3182">1907 4803 75 0,'22'2'41'0,"10"-6"0"0,1-6-2 0,33-1-31 0,-30-1-4 0,13 5-3 0,-3 7-4 0,-13-10-8 0,7 14-27 0,-11-2-3 0,0 5 1 16,-8-5-1-16</inkml:trace>
  <inkml:trace contextRef="#ctx0" brushRef="#br0" timeOffset="181165.2085">2652 4787 55 0,'0'0'37'16,"0"0"0"-16,0 0 0 15,0 0-28-15,27-7-2 16,6 9-1-16,0-6-2 16,13 4-2-16,2 0-1 15,4-4-5-15,12 19-8 0,-16-15-26 16,-2 0 1-16,-11-2-3 16,-12 2 2-16</inkml:trace>
  <inkml:trace contextRef="#ctx0" brushRef="#br0" timeOffset="181337.1082">2741 4991 66 0,'32'2'37'0,"3"-6"-3"15,10 4 2-15,16-8-38 0,-1 14-20 16,-6-4-13-16,-8-6 0 15,3 4 1-15</inkml:trace>
  <inkml:trace contextRef="#ctx0" brushRef="#br0" timeOffset="182651.5994">3541 4785 46 0,'-19'-13'36'0,"19"13"1"15,0 0-7-15,0 0-12 16,0 0-7-16,0 0-2 15,0 0-2-15,0 0-2 16,0 27-1-16,6 2 0 16,-3-2 1-16,3 11-2 0,2 0 0 15,2 4-1-15,-1 1 1 16,-1-9-2-16,0-3 1 16,-1-8-1-1,-1-4-1-15,-6-19 0 0,6 21 0 16,-6-21 0-16,0 0 0 15,-6-23-1-15,2 0 0 16,-1-4 0-16,1-5-1 16,-2-12 1-16,6-1-1 15,-2 1 1-15,6 2-1 16,2 0 1-16,1 9 0 16,5 3 2-16,3 3-2 0,7 13 2 15,-3 5 0-15,8 7 0 16,2 8-1-16,4 15 1 15,-4 2 1 1,1 9-1-16,-5 3 0 16,-1 5 1-16,-7-1-1 0,-7 3 1 15,-8-6 0-15,-4-5 0 16,-2-10-1-16,-4-2 0 16,8-19 0-16,-25 14-1 15,25-14 1-15,-33-10-1 16,33 10-2-16,-27-36 1 15,16 5 0-15,7-6 0 16,10-1-1-16,1 0 1 0,13-3-1 16,5 5 1-16,5-1 0 15,11 5 1-15,5 13 0 16,-1 3 0-16,1 14 1 16,0 4 0-16,-3 12 0 15,1 9 0-15,-7 7 1 16,-7 5-2-16,-8 3 1 15,-5 3 0-15,-3-1 1 16,-9-4-2-16,-3-3 1 16,-6-10-3-16,3-2-1 15,1-21-6-15,-6 19-28 16,6-19-5-16,0 0 0 16,-25-19-1-16</inkml:trace>
  <inkml:trace contextRef="#ctx0" brushRef="#br0" timeOffset="183292.2422">4637 4772 63 0,'19'2'41'16,"-19"-2"-1"-16,21-4 1 15,-21 4-26-15,18-4-6 16,-18 4-2-16,0 0-3 0,0 0-1 16,21-9-2-16,-21 9 0 15,0 0 0-15,21-12-1 16,-21 12 1-16,0 0 0 16,12-19-1-16,-12 19 1 15,0 0 0-15,-18-15-1 16,18 15 1-16,-33 0-1 15,10 7 1-15,-4 7-1 16,-2 7 1-16,-3 8-1 16,5 1 1-16,1 3 0 15,7 5 0-15,6-1 0 16,9-3 0-16,8-5 1 16,5-8-2-16,13-9 1 0,1-10 0 15,4-4-1-15,4-14 0 16,-1-9-1-16,-3-7 0 15,-3-3 0-15,-7-3 0 16,-6 1 0-16,-7 7 1 16,-6 1-1-16,-1 10 2 15,3 19-1-15,0 0 0 16,0 0 2-16,-12 32-1 16,18 1 1-16,9 3-1 15,6 3 2-15,6 1-2 16,6 0 1-16,8-9 0 15,1 0-2-15,1-12 2 0,3-9-1 16,0-3-1-16,-1-5-1 16,-3-6-1-16,-3-1 0 15,-7-7-4-15,9 20-19 16,-18-20-18 0,-4 6-2-16,-19 6 1 0,18-21 0 15</inkml:trace>
  <inkml:trace contextRef="#ctx0" brushRef="#br0" timeOffset="202617.9344">777 6251 27 0,'0'0'30'16,"0"0"-7"-16,0 0 2 15,0 0-4-15,-13-17 0 16,13 17-6-16,0 0-3 0,0 0-2 15,0 0-2-15,0 0-1 16,0 0-1 0,0 0-2-16,0 0 0 15,0 0-1-15,0 0 0 0,11 27-1 16,-13-4-1-16,4 11 1 16,-2 4-1-16,4 7 1 15,-2-1-2-15,-2 4 1 16,-2-6-1-16,4-6 1 15,-4-5-1-15,4-12 0 16,-2-19 0-16,-6 21 0 16,6-21 1-16,0 0-1 15,-23-27 0-15,11 6 0 16,1-6 1-16,-1-1-1 16,3-7 0-16,1-1 0 15,8-3 0-15,6 3 0 16,7-1 0-16,7-1 0 0,5 4-1 15,4 3 1 1,7 4-1-16,-1 6 2 16,0 4-1-16,-3 11 1 15,-1 6 1-15,0 13-2 0,-8 8 3 16,-1 6-2-16,-7 10 1 16,-2 3-1-16,-3 4 0 15,-6 0 0 1,-2-2 0-16,-6-1-1 0,-2-9 0 15,-1-1 1-15,-1-14-1 16,8-17 0-16,-18 18 0 16,18-18 0-16,0 0 1 15,-17-31-1-15,17 8 0 16,6-8-1-16,0-1 1 16,5-9-1-16,5 3 1 15,1-2 0-15,4 3-1 16,0 3 1-16,3 5 0 0,3 8 0 15,-6 5 0-15,6 9 0 16,-4 5 0 0,0 8 0-16,-2 5 0 15,-1 6 0-15,-7 8 1 0,-5 4 0 16,1 2-1-16,-5 5 1 16,0-3-1-16,-4-2 0 15,0-5 0-15,-2-5-1 16,6-1-1-16,-4-20-2 15,4 27-5-15,-4-27-23 16,0 0-11-16,0 0 0 16,0 0 0-16</inkml:trace>
  <inkml:trace contextRef="#ctx0" brushRef="#br0" timeOffset="202977.3845">1479 6631 72 0,'0'0'41'0,"0"0"1"15,0 0-1-15,0 0-28 16,0 0-4 0,0 0-1-16,18 7-4 0,-15 11-1 15,-3-18-1-15,2 36-1 16,0-15 1-16,-2 4-1 16,0-2-1-16,0-2-1 15,-2-2 0-15,2-19-3 16,2 27-3-16,-2-27-9 15,0 0-26-15,0 0 0 16,0-17-1-16,0 17 1 16</inkml:trace>
  <inkml:trace contextRef="#ctx0" brushRef="#br0" timeOffset="203664.9685">2021 6368 39 0,'21'-17'37'16,"-3"-4"2"-16,-5 0 1 16,10 19-17-16,-28-29-7 0,22 25-3 15,-25-17-3-15,8 23-3 16,-11-17-2-16,-7 19 0 16,-11 0-2-16,-5 9 0 15,-7 6-1-15,-3 12-1 16,-2 2 0-16,5 9-1 15,2 2 2-15,11 3-3 16,12-1 1-16,16-6 0 16,14-7-1-16,9-6 0 15,10-10 1-15,7-17-1 16,4-8 0-16,3-13 0 16,-5-5 0-16,-7-7 1 15,-8 1 0-15,-6-3 0 0,-9 8 1 16,-3 6 0-16,-9 23 0 15,-2-23 0-15,2 23 1 16,0 0-1-16,-3 29 0 16,6 2-1-16,5 9 1 15,2 8 0-15,3 8 0 16,3 3 0-16,3 10-1 16,-2 0 1-16,3 0-1 15,-5-5 1-15,-1-7-1 16,-7-5 1-16,-3-10 0 15,-6-7-1-15,-7-10 0 16,-7-8 0-16,-5-11 0 16,-2-3 0-16,-8-4 0 0,2-7 0 15,-2 2-1-15,0-7-4 16,31 13-30-16,-38-18-10 16,38 18 0-16,-33-21 0 15</inkml:trace>
  <inkml:trace contextRef="#ctx0" brushRef="#br0" timeOffset="206481.2012">2596 6389 52 0,'0'0'37'0,"0"0"0"16,0 0-4-16,0 0-18 15,0 0-2-15,0 0-4 16,0 0-2-16,0 0-1 15,0 0-2-15,25-4 0 16,-25 4-1-16,39-7 0 16,-10 5 0-16,7 2-1 15,3-6-1-15,7 4 1 16,0-4-1-16,1 0-1 16,-7 5 1-16,-3-1-1 0,-8-2 0 15,-8 2-2-15,-21 2-1 16,0 0-5-16,19 2-30 15,-19-2-4-15,-21-4 0 16,21 4 0-16</inkml:trace>
  <inkml:trace contextRef="#ctx0" brushRef="#br0" timeOffset="207070.5137">3591 6192 76 0,'-2'-27'39'16,"2"27"1"-1,-5-27-10-15,5 27-18 16,0 0-3-16,0 0-1 0,0 0-2 16,0 0-2-16,0 0 1 15,11 29-3 63,-9-3 2-78,6 5-2 0,-4 6 0 0,5 5 0 0,-1-4 0 0,2 2-1 0,-3 1-1 0,5-5 1 0,-4 1-1 0,1-5 0 0,-1-5 0 16,0-4 0-16,-8-23 0 16,5 31 0-16,-5-31-1 15,0 0 0-15,0 0-1 16,0 0-2-16,0 0-2 16,-25-44-6-16,33 24-26 0,-18-12-4 15,5 1 0-15,-7-7 0 16</inkml:trace>
  <inkml:trace contextRef="#ctx0" brushRef="#br0" timeOffset="207367.399">3242 6126 56 0,'0'0'38'0,"-27"-4"1"16,27 4-1-16,0 0-25 0,0 0-2 16,31 0-1-16,-12-9-2 15,16 11-3-15,7-6-1 16,11 0-1-16,8-2-1 16,3-1-1-16,3 3 0 15,-1-6-1-15,-6 10-1 16,-8-5-1-16,-6 8-3 15,-17-12-7-15,0 18-28 16,-12-1-1-16,-17-8 0 16,16 17-1-16</inkml:trace>
  <inkml:trace contextRef="#ctx0" brushRef="#br0" timeOffset="207898.8437">4060 6546 77 0,'0'0'41'15,"0"0"1"-15,0 0 0 16,33 16-28-16,-33-16-5 16,0 28-1-16,0-4-3 15,6 12-2-15,-5 0 0 16,3 7-1-16,-2-1 0 0,4 0-1 16,-4-2 0-16,2-1 1 15,-2-9-1-15,2-7-1 16,-1-3 1-16,-3-20-1 15,10 24-1-15,-10-24 0 16,0 0-1-16,0 0-1 16,29 10-10-16,-27-29-31 15,-2 19 1-15,4-37-2 16,-6 9 1-16</inkml:trace>
  <inkml:trace contextRef="#ctx0" brushRef="#br0" timeOffset="210979.0257">4710 6234 37 0,'0'0'34'0,"0"0"0"15,-17 0-6-15,17 0-6 16,0 0-6-16,19 11-4 16,-19-11-3-16,27 0-2 15,-8-2-2-15,18 8-1 0,-1-8-2 16,11 2 0-16,-1-2-1 16,2-2-1-16,-1 2 0 15,-7-1-1 1,-1 1-4-16,-18-12-5 0,14 18-22 15,-35-4-8-15,13-17 1 16,-13 17-1-16</inkml:trace>
  <inkml:trace contextRef="#ctx0" brushRef="#br0" timeOffset="211260.2822">4943 6023 73 0,'0'0'40'0,"0"0"1"16,0 0-1 0,0 0-28-16,0 0-2 15,10 19-3-15,-10-19-2 0,17 42-2 16,-5-15 0-16,3 9-1 16,-3 3 0-16,1-1 0 15,-3 0-1-15,0-3-1 16,-4-6 1-16,-3-4-1 15,1-4-1-15,-4-21-1 16,4 27-2-16,-4-27-8 16,0 0-29-16,19-10-1 0,-19 10-1 15,0 0 0-15</inkml:trace>
  <inkml:trace contextRef="#ctx0" brushRef="#br0" timeOffset="211619.8757">5561 6055 86 0,'0'0'40'15,"0"0"2"-15,17-11-1 16,-17 11-32-16,0 0-2 15,-4 23-2-15,0-4-2 16,2 6 0-16,0 4-1 16,4 9 0-16,0 4-1 0,4 6 0 15,-2 0 0-15,9-2-1 16,-5-5 2-16,4-3-1 16,-1-6-1-16,1-7-1 15,-3-7 1-15,-9-18-1 16,18 13-1-16,-18-13-1 15,0 0-3-15,8-42-7 16,11 19-29-16,-25-12 1 16,6 3-2-16,-12-9 1 15</inkml:trace>
  <inkml:trace contextRef="#ctx0" brushRef="#br0" timeOffset="211869.8621">5140 5946 84 0,'0'0'41'15,"-17"-6"0"63,17 6 0-78,40-2-33 0,-15-3-2 0,20 5-1 0,3-4-3 0,16 2 0 0,5 0-3 0,2-2-2 0,7 10-3 0,-23-22-20 0,7 20-15 16,-17-6 0-16,-9 6-1 16,-11 0 0-16</inkml:trace>
  <inkml:trace contextRef="#ctx0" brushRef="#br0" timeOffset="212743.3815">5977 6543 47 0,'23'1'35'0,"-23"-1"0"15,22-15 1 1,1 17-23-16,-16-21-2 16,19 19-2-16,-26 0-1 0,34-12-1 15,-34 12-1-15,33 0-1 16,-33 0-1-16,19 20-1 16,-19-20 0-16,2 32-1 15,-8-11-1-15,-3 0-1 16,-5 6 1-16,-5 0 0 15,2 2-1-15,-6-8 0 16,3-2 0-16,3 2 0 0,17-21 0 16,-27 31 0-1,27-31 0-15,-18 15 0 16,18-15 1-16,0 0-1 16,0 0 0-16,0 0 1 0,0 0 0 15,0 0 0-15,0 0 0 16,0 0 0-16,24 16 0 15,-24-16 0-15,25 1 1 16,-8 3-1-16,2 0 1 16,8 2-1-16,0-4 1 15,6 2-1-15,-4 1-1 16,2 3 1-16,-2-4 0 16,-2 0 0-16,-6-4 0 0,-21 0-1 15,27 2 0-15,-27-2-1 16,0 0 0-1,0 0-3-15,19 11-20 16,-19-11-19-16,0 0-1 0,-30-19 0 16,30 19 0-16</inkml:trace>
  <inkml:trace contextRef="#ctx0" brushRef="#br0" timeOffset="218228.4529">6706 6172 25 0,'0'0'32'16,"0"0"0"-16,0 0-7 15,0 0-7-15,0 0-2 16,0 0-3-16,0 0-2 0,0 0-3 16,0 0-1-16,0 0-1 15,0 0 0-15,0 0-2 16,27 4 0-1,-9-6-2-15,7 6 1 0,0-4 0 16,6 4-1-16,0-2 0 16,3 2-1-16,-5-2 0 15,2 0-1-15,-2-1 1 16,-4 1-1-16,2-4-1 16,-4 1 1-16,-2 1-2 15,-3-2 0-15,3 4-2 16,-21-2-3-16,31 5-4 0,-31-5-22 15,0 0-6-15,0 0-2 16,0 0 3 0</inkml:trace>
  <inkml:trace contextRef="#ctx0" brushRef="#br0" timeOffset="218579.6729">6849 6316 31 0,'-23'19'33'16,"23"-19"3"-16,0 0 0 15,-35 2-18-15,35-2-3 16,0 0-2-16,18 21-2 0,-18-21-2 15,23 6-2-15,-4-10-2 16,14 8-1-16,0-8 0 16,9 2-2-16,-3-1 0 15,1-1-1-15,-5 0-1 16,-6 0 0-16,-4 2-2 16,-25 2-1-16,29 6-6 15,-29-6-30-15,0 0-1 16,0 0-1-16,0 0 0 15</inkml:trace>
  <inkml:trace contextRef="#ctx0" brushRef="#br0" timeOffset="225503.6219">7852 5910 52 0,'8'-23'37'15,"-8"23"0"-15,0 0-5 16,-20-12-17-16,20 12-2 15,0 0-2-15,0 0-2 16,-21 15-3-16,21-15-2 0,-25 33 0 16,10-4-1-16,-6 3-1 15,-1 12 0-15,-1 1 1 16,4 8-2-16,3 3 2 16,5 3-2-16,3-1 1 15,14-2-1-15,2-5 1 16,9-3-2-16,2-4 1 15,4-7 0-15,1-6-1 16,-3-8 1-16,0-8 0 16,-4-5 0-16,-17-10-1 15,24 11 1-15,-24-11 0 16,0 0-1-16,0 0 1 16,19 10-1-16,-19-10 0 0,0 0-1 15,0 0 1-15,0 0-2 16,0 0-1-16,0 0-1 15,0 0-3-15,9-18-10 16,-9 18-25-16,18-7-1 16,-18 7 1-16,9-20 0 15</inkml:trace>
  <inkml:trace contextRef="#ctx0" brushRef="#br0" timeOffset="226445.0723">7948 6257 54 0,'10'-21'38'0,"-10"21"0"16,4-23 0-16,-4 23-23 15,8-18-3-15,-8 18-1 16,0 0-4-16,21-7-1 15,-21 7-4-15,0 0 1 16,17 17 0-16,-7 0-1 16,-4 4 0-16,3 6-1 15,-1 2 1-15,4 7-1 16,-5-3 1-16,3 0-2 16,0-5 2-16,-3-7-2 15,-1-1 0-15,-6-20 0 16,0 0 0-16,0 0 1 15,19 0-1-15,-17-18 0 0,0 1 0 16,-2-8 0-16,2-2 0 16,-2-3 0-16,0-3-1 15,2 2 1-15,2 3-1 16,0-1 0-16,4 0 0 16,3 8 1-16,3-2-1 15,-14 23 1-15,30-27-1 16,-12 21 1-16,-1 8 0 15,1 12 1-15,-1 5 1 16,-4 10-1-16,1 1 1 16,1 7-1-16,-1 1 0 15,-3 0 0-15,1-3 1 16,-4-4-2-16,-1-4 0 0,-1-8 1 16,-6-19-1-16,8 25 0 15,-8-25 0-15,0 0 0 16,0 0-1-1,6-37 1-15,-6 14-1 0,0-6 1 16,2 3-1-16,0-3 0 16,1 0-1-16,3 2 2 15,0 4-1-15,2 6 0 16,3 0 0-16,-11 17 1 16,23-23 0-16,-23 23 0 15,29-8 0-15,-29 8 0 16,33 13 1-16,-33-13 0 15,29 29 0-15,-17-10 0 0,-1 2 0 16,-1-1 0 0,-4-1 0-16,-2 0-1 15,-4-19-1-15,3 29-1 16,-3-29-2-16,-2 17-6 0,14 4-19 16,-12-21-13-16,0 0 0 15,0 0 0-15,0 0-1 16</inkml:trace>
  <inkml:trace contextRef="#ctx0" brushRef="#br0" timeOffset="226754.0981">8718 6462 82 0,'19'11'40'0,"-19"-11"1"0,0 0-2 16,0 0-28-16,14 31-3 16,-14-14-3-16,6 5 0 15,-4-5-3-15,3 10 0 16,-1-4-1-16,0 2 0 16,0-2-1-16,-2-2 1 15,-2-21-2-15,6 23 0 16,-6-23-1-16,0 0-3 15,0 0-3-15,0 0-7 16,13-18-26-16,-13-6 0 16,0 2 0-16,-2-4 0 15</inkml:trace>
  <inkml:trace contextRef="#ctx0" brushRef="#br0" timeOffset="226992.7224">8882 6310 80 0,'0'0'40'15,"0"0"0"-15,21 2 0 16,0 6-31-16,-21-8-2 16,45-2-2-16,-20-2-3 15,6 0-1-15,0 3-3 16,-4-9-2-16,7 12-4 0,-34-2-8 15,35-25-24-15,-35 25 1 16,17-23-2-16,-15 6 0 16</inkml:trace>
  <inkml:trace contextRef="#ctx0" brushRef="#br0" timeOffset="227248.4701">9040 6094 79 0,'0'0'42'16,"0"0"-1"-16,-2 28 1 16,2-28-30-16,8 35-3 15,-8-14-2-15,10 12-3 0,-1-1 0 16,3 7-3-16,-1-3 1 16,1 1-1-16,1-7-1 15,-1-3 0 1,0-2-2-16,-12-25-2 0,19 35-4 15,-19-35-13-15,0 0-22 16,6-23 1-16,-6 23-1 16,9-33 1-16</inkml:trace>
  <inkml:trace contextRef="#ctx0" brushRef="#br0" timeOffset="228012.2296">9333 6228 63 0,'0'0'39'16,"22"-21"1"-16,-22 21 0 15,13-21-24-15,4 27-5 16,-17-6-2-16,0 0-4 15,20 9 1-15,-20-9-4 16,13 31 2-16,-7-4-3 16,0 3 2-16,0 7-2 15,-3-1 0-15,1 5 0 16,0-9-1-16,0 1 0 16,0-6 0-16,0-6 1 15,-4-21-2-15,0 0 1 16,0 0 0-16,0 0 0 0,17-29 0 15,-15 2-1-15,2-7 1 16,-4-3-1-16,0-1 1 16,0 3-1-16,0 1 0 15,0 3 1-15,2 8-2 16,2 6 3-16,-4 17-2 16,11-23 1-16,-11 23-1 15,20-6 2-15,-20 6 0 16,27 23 0-16,-27-23 1 15,30 40-1-15,-14-11 1 16,1 4-1-16,-1 3 1 16,-3 2-1-16,-1-3-2 15,-5-1 2-15,-1-7-1 0,-2-6 0 16,-2-3 0-16,-2-18 0 16,0 0 0-16,0 0 0 15,0 0 0-15,-10-29-1 16,6 2 1-16,3-4-1 15,-1-3 0-15,2-5 1 16,3 7 0-16,3-1 0 16,4 6-1-16,0 6 1 15,-10 21-1-15,32-27 1 16,-14 22 0-16,1 7 1 16,0 0-1-16,2 9 0 15,-1 2 1-15,-1 9 0 0,-4-1 0 16,-1 4-1-16,-4 0 0 15,-3-4-2-15,-1 4-1 16,-6-25-6-16,16 32-32 16,-16-32-2-16,-2 19 0 15,2-19-1-15</inkml:trace>
  <inkml:trace contextRef="#ctx0" brushRef="#br0" timeOffset="228852.4827">10047 6617 45 0,'6'-19'36'0,"-6"19"0"15,0 0-6-15,-6-25-11 16,23 31-5-16,-22-25-1 16,24 15-5-16,-13-13-1 0,17 7-3 15,-6-3 0-15,8 7-1 16,-2-4 1 0,6 5-1-16,-4-1-1 15,4 8 1-15,-7 0-1 0,-1 7 0 16,-4 3 0-16,-17-12-1 15,19 32 0-15,-15-11-1 16,-6 2 1-16,-3 1-1 16,-5 2 0-16,-6-5 1 15,-1 2-1-15,0 0 0 16,-3-7 0-16,1-1 1 16,19-15-2-16,-29 23 2 15,29-23-1-15,-17 10 0 16,17-10 0-16,0 0 0 15,0 0 1-15,0 0-1 16,0 0 1-16,21-6-1 16,-21 6 1-16,29 0-1 0,-10 0 0 15,3 2 1-15,1 2-1 16,0 2 0-16,0-1 1 16,0-1-1-16,-4-2-1 15,-19-2 0-15,31 8-3 16,-31-8-4-16,23 0-26 15,-23 0-9-15,-3-19 0 16,-5 1 0-16</inkml:trace>
  <inkml:trace contextRef="#ctx0" brushRef="#br0" timeOffset="229484.8042">10572 5904 70 0,'0'0'39'16,"0"0"1"-16,0 0 0 15,0 0-28-15,0 0-3 16,34 21-2-16,-12-10-1 16,10 12-2-16,3 0-1 15,6 8 0-15,-5 4-2 16,1 5 1-16,-6 2 0 16,-4 4 0-16,-10 4 0 0,-5-2-1 15,-7-2 1-15,-6 2-1 16,-3-8 1-16,-4 1-1 15,-2-9 0-15,1-3 0 16,-1-4 1-16,2-4-1 16,-1-2 0-16,9-19-1 15,-16 23 0-15,16-23 0 32,0 0 0-32,0 0 0 0,-15 19 0 0,15-19 0 15,0 0 0-15,0 0-1 16,0 0-4-16,-21 8-10 15,21-8-29-15,-20 0 1 16,20 0-2-16,-19-8 1 0</inkml:trace>
  <inkml:trace contextRef="#ctx0" brushRef="#br0" timeOffset="230392.5277">11497 6155 66 0,'26'-17'38'0,"-26"17"2"16,19-21-7-16,4 25-17 0,-31-24-5 15,8 20 0-15,0 0-2 16,0 0-3-16,0-19-2 15,0 19-1-15,-21-9 0 16,4 12-1-16,-8 3-1 16,0 4 0-16,-6 5 0 15,0 8 0-15,2 0 1 16,2 8-1-16,4 1 0 0,7 1 0 16,9 2 1-1,3-1-1-15,8-5 0 16,5-4-1-16,7-4 0 15,3-8 0-15,4-7 0 0,4-6 0 16,0-6 0-16,2-13 0 16,-2-2 0-16,0-6 0 15,-6-2 0-15,-1 3 0 16,-9 3 0-16,-3-2 0 16,-4 7 0-16,-4 18 0 15,0-17 0-15,0 17 0 16,0 0 0-16,-4 23 0 15,4-6 0-15,6 8 0 16,1 0 0-16,5 4 0 16,-1-6 0-16,9 4 0 15,-1-6 0-15,10 0 0 16,2-4 0-16,4-3 0 0,1-5 0 16,3-1 0-16,-3 0 0 15,1-8 0-15,0 4 0 16,-8-6 0-16,-4 0 0 15,-8 4 0-15,-17-2 0 16,23-6 0-16,-23 6-8 16,0 0-37-16,0 0-1 15,0 0 1-15,-17-12-1 16</inkml:trace>
  <inkml:trace contextRef="#ctx0" brushRef="#br0" timeOffset="255261.0359">12516 4906 13 0,'0'0'16'16,"0"0"0"-16,0 0 1 15,0 0-3-15,-14 18-2 16,14-18 1-16,-3 17-2 16,3-17-1-16,0 0-2 15,0 0-1-15,-12 21-2 16,12-21 0-16,-6 17-1 16,6-17-1-16,-4 19 0 15,4-19-1-15,2 27 0 16,-2-27 0-16,2 37 0 15,-2-20 0-15,2 6 0 0,-2-2 0 16,0 6 0-16,-2 0-1 16,2 3 1-16,-2-3-1 15,2 4 0-15,0-4 1 16,4 4-1-16,-4-5 0 16,0-1 0-16,-2-7 1 15,2 5-1-15,0-23 1 16,-4 28-1-16,4-28 0 15,-5 25 1-15,5-25-1 16,-6 35 1-16,2-18-1 16,4 4 0-16,-4 0 0 15,0 8 1-15,0 0-1 16,2 0 0-16,-1-2 0 0,3 1 0 16,-4-3-1-16,4 4 1 15,-2-4-1-15,4 0 1 16,-2-2-1-16,2 0 1 15,0-2-1-15,-1 4 0 16,1 0 0-16,0 2 1 16,-2 0-1-16,2 3 0 15,-4-5 0-15,4 4 1 16,-4 0 0-16,2-2 0 16,0-1 1-16,2 1-1 15,-2-2 1-15,0 0-1 16,2 0 1-16,0 2-1 15,0 2 1-15,2 0-1 0,-2 1-1 16,0 3 1-16,0 3-1 16,-2 1 0-1,0-3 0-15,0 8 1 0,0-1-2 16,2 1 2-16,0 0-1 16,-1-4 0-16,3 3 0 15,2 3 1-15,-2-2-1 16,0-2 0-16,0-3 1 15,-2 1-1-15,1 2 0 16,-1 1 0-16,0-1 0 16,0 2 1-16,0 0-1 15,0 3 1-15,0 3-1 0,0-1 0 16,-2 1 1-16,2 0-1 16,-2-2 0-16,-2-3 0 15,2 3 0 1,0 0 0-16,2-4 0 0,-2 6 0 15,0-4 0-15,0 4 1 16,0 0-1-16,4 4 0 16,-4 1 0-16,2-1 0 15,-4 0 0-15,0-4 0 16,0 2 0-16,0-6 1 16,-2 0-1-16,0-2 1 15,2-5-2-15,0-1 2 16,2 1-1-16,0 3-1 15,0 0 2-15,0 2-1 0,-2 0 1 16,1 1-2 0,-1-3 3-16,2 4-2 15,-2-6 0-15,2-7 1 0,0-2-2 16,2 0 2-16,-2-4-1 16,0-2 0-16,0 0 0 15,0-4 0-15,0 0 0 16,-2 4 1-16,2-4-1 15,0 4 0-15,0 0 0 16,0 2 0-16,2 4 0 16,-2-2 0-16,2 2 0 15,-1-3 0-15,-1 5 0 16,0-4 0-16,2 2 0 16,0-6 0-16,-2 2 0 15,2 0 0-15,-2-2 0 16,4 2 0-16,-2 0 0 0,2 1 0 15,-2 3 1-15,2 2-1 16,-2 1 0-16,-2 1 1 16,2 4-1-16,-2-3 0 15,1 1 1-15,-1-1-1 16,2-1 0-16,0-6 0 16,0 1 1-16,2 5 0 15,0 0-1-15,-2-1 0 16,0-1 1-16,0 1-1 15,2 1 1-15,-2 2-1 16,1-1-1-16,1-7 1 16,-2 2 0-16,4 0 0 15,-4-1 0-15,2-1 0 0,-2 2 0 16,-2 0 0-16,0 1 0 16,0 3 0-16,0 0 0 15,0 1 0-15,2 5-1 16,1 5 1-16,-1 0 0 15,4-2-1-15,0 2 2 16,4 0-1-16,-3 2 0 16,3-4 0-16,0 3 0 15,-3-5 0-15,1 2 0 16,-2 0 0-16,-2-2 0 16,0 5-1-16,-3-5 1 15,3 4-1-15,-4-2 1 16,2-2 0-16,-2-1 0 0,2 3 0 15,-2 0-1-15,2-1 2 16,0-1-1-16,-2-2 0 16,0 1 0-1,0-1 0-15,-2 6 0 0,0-8-1 16,0 7 1-16,-2-1 0 16,1 6 0-16,-1 0 1 15,0 2-1-15,2 1 0 16,0-1-1-16,2 2 1 15,0-4 0-15,2-4 0 16,-2 0 1-16,2-2-2 16,-2-1 3-16,2 3-3 0,-2-4 2 15,0 6-2 1,-2-4 1-16,2-1-1 16,-2 1 0-16,0 0 2 15,0 2-2-15,0-2 1 0,0-1 0 16,0-1 0-16,0 0 0 15,0 6 1-15,0-4-2 16,2-3 1-16,-1-3 0 16,-1-3 0-16,2 0-1 15,-2 3 2-15,0 0-2 16,0-3 1-16,0-2 0 16,0 5 1-16,2 1-2 15,-2 1 1-15,0 0 0 0,2-3 1 16,-2-4-1-1,2-1 0-15,-2 1 0 16,2-2-1-16,0-1 1 16,0-3-1-16,0 2 2 0,0-2-2 15,2 0 2-15,-2 2-2 16,2 4 1-16,-2-3 0 16,2-3 1-16,0 4-1 15,0-4-1-15,-2 4 1 16,2 0 0-16,0-4 0 15,0 1 0-15,0 1 0 16,0-2 0 0,-1 2 0-16,1 0 0 0,-2-4 0 15,0 0 0-15,0-2 0 16,0 0 0-16,0 2 0 16,2 0 0-16,-2-2 0 15,0 4 0-15,2-2 0 0,0-2 0 16,0 2 0-16,0-2 0 15,-2 1 0-15,0-3 0 16,0 6 0-16,0-6 0 16,0 4 1-16,-2-2-1 15,0-2-1-15,0 0 1 16,0 1 1-16,0-1-1 16,2-19 0-16,-3 32 0 15,-1-14 0-15,0 3 0 16,0 0 0-16,0 2 0 15,0-4 0-15,2 2 0 16,2-21 0-16,-4 35 0 16,4-35 0-16,0 28 1 0,0-28-2 15,4 25 0-15,-4-25 0 16,6 27 1-16,-6-27-1 16,8 23 2-16,-8-23-2 15,9 23 1-15,-9-23 1 16,10 17-1-16,-10-17 0 15,0 0-2-15,0 0-1 16,12 35-14-16,-12-35-24 16,0 0-2-16,0 0 1 15,-27-10 0-15</inkml:trace>
  <inkml:trace contextRef="#ctx0" brushRef="#br0" timeOffset="266789.3694">14263 6393 44 0,'22'-12'36'0,"-22"12"3"16,0 0-2-16,0 0-16 15,0 0-6-15,0 0-3 16,0 0-3-16,0 0-2 16,-25-7-2-16,-1 7-2 15,-4 4-1-15,-11 1 0 16,-7 3 0-16,-8 0-1 16,-4 1 0-16,2 3-1 15,2-1 1-15,2-3-1 16,8 5 1-16,0-7-1 15,5 4 0-15,5-3 0 16,5 1 0-16,0 2 0 16,6 3 0-16,2 1 0 0,1-3 1 15,22-11-1-15,-25 17 1 16,25-17-1-16,-17 21 1 16,17-21-1-16,0 0 1 15,-15 18-1-15,15-18 0 16,0 0 1-16,0 0-1 15,7 21 1-15,-7-21-1 16,29 13 1-16,0-5-1 16,6 1 1-16,9 7 0 0,6-7-1 15,10 5 1-15,4-3-1 16,5-3 0 0,-3 2 1-16,-10-1-1 15,-4 5-1-15,-10-3 1 0,-9 4 0 16,-12 7 1-16,-17 1-2 15,-13 5 2-15,-15 3-2 16,-8 0 2-16,-13 1-1 16,-5 1 0-16,-10 1 0 15,-1-7 0-15,-1 0 0 16,6-4 0-16,10-4 0 16,7-1-1-16,10-5 1 15,10-3 0-15,19-10-1 16,0 0 1-16,6 19 0 15,11-11 0-15,6-5 1 16,6 3-1-16,6-2 1 16,11-4-1-16,4 2 1 0,10-6-1 15,0-2 1-15,5-3-1 16,1 5 1-16,-2-4-1 16,-5 2 0-16,-8 3 0 15,-9 1 0-15,-7 2 0 16,-8-2 0-16,-8 2 0 15,-2 0 0-15,-17 0-1 16,18 4 0-16,-18-4 0 16,0 0-2-16,0 0-5 15,0 0-10-15,0 0-25 16,0 0 1-16,0 0-1 16,0 0 1-16</inkml:trace>
  <inkml:trace contextRef="#ctx0" brushRef="#br0" timeOffset="267144.598">14483 6241 87 0,'0'0'38'15,"-21"-5"2"-15,21 5-10 16,-23 5-18-16,23-5-2 16,-2 18-2-16,10-1-3 15,-8 0-1-15,5 4-1 16,-3 4-1-16,2 6-1 15,-2-4-1-15,-4 0-1 16,6 1-2-16,-4-28-5 16,10 48-23-16,-10-48-10 15,9 20-1-15,-9-20 1 16</inkml:trace>
  <inkml:trace contextRef="#ctx0" brushRef="#br0" timeOffset="267684.0767">14861 6589 71 0,'0'0'37'15,"-25"1"1"-15,10-24-6 16,15 23-20-16,-25-17-2 16,25 17-3-16,-29-27-1 0,29 27-2 15,-21-36-1-15,13 17-1 16,2-2 0-16,4 3 0 15,4 1 0-15,4 0-1 16,4 0 0-16,-10 17 0 16,28-25 0-16,-8 19 0 15,1 2 1-15,4 8-1 16,0-4 1-16,8 11 0 16,-2 3-1-16,9-3 1 15,3 3-1-15,7 1 1 16,2-5-1-16,2-1 0 15,2-7-1-15,4-2 1 16,-4-2-1-16,-4 0 0 0,-6-3 0 16,-9-3 0-16,-7 0-1 15,-10-1-2-15,-20 9-2 16,4-18-8-16,-4 18-28 16,0 0-1-16,-39-15 0 15,6 11 0-15</inkml:trace>
  <inkml:trace contextRef="#ctx0" brushRef="#br0" timeOffset="268000.4433">15189 6403 88 0,'0'0'42'16,"0"0"-1"-16,-23 9 1 16,33 12-29-16,-10-21-4 0,9 35-2 15,1-10-3-15,7 11-2 16,1 6 0-16,3 4-1 15,-2 2 0-15,2 2-1 16,-1 0 0-16,-5-4 1 16,-5-6-1-16,-6-3 1 15,-6-5-1-15,-10-3 0 16,-3-4 0-16,-10-8 1 16,-4-3-1-16,-4-7 0 15,-2-3 0-15,0-4 0 16,5-4-3-16,-3-7 0 15,14 3-5-15,-12-22-14 0,31 30-21 16,-18-35 0-16,22 18 0 16,6-2 0-16</inkml:trace>
  <inkml:trace contextRef="#ctx0" brushRef="#br0" timeOffset="268513.284">15751 6633 80 0,'0'0'39'16,"0"0"1"-16,-6 28-6 0,6-28-20 16,0 0-4-16,27-13-3 15,0 15-3-15,-2-6-2 16,10 2-1-16,1 0-1 15,1-2-4-15,3 8-2 16,-20-19-10-16,10 17-23 16,-12-8-1-16,-18 6 0 15,0 0 0-15</inkml:trace>
  <inkml:trace contextRef="#ctx0" brushRef="#br0" timeOffset="268699.9484">15698 6763 84 0,'-15'21'40'0,"15"-21"2"0,23 12-1 16,-23-12-28-16,52 2-4 15,-19-6-2-15,8 6-5 16,-1-4-1-16,-7-2-4 16,7 14-7-16,-40-10-30 15,29-4-1-15,-29 4 0 16,0 0-1-16</inkml:trace>
  <inkml:trace contextRef="#ctx0" brushRef="#br0" timeOffset="269654.3851">16647 6614 30 0,'0'0'35'16,"2"-22"2"-16,-2 22-1 15,-13-21-11-15,13 21-3 16,0 0-6-16,0 0-3 16,2-19-4-16,-2 19-2 15,0 0-2-15,0 0-1 0,19 27-2 16,-5-8 0-16,-7 4 0 16,9 8-1-1,-3 3 0-15,3 9 0 0,1-3 0 16,-4 0-1-16,5-3 1 15,-7-7-2-15,3 1-1 16,-14-31-1 0,27 36-4-16,-27-36-11 15,0 0-23-15,0 0-2 0,0 0 2 32,6-21-1-32</inkml:trace>
  <inkml:trace contextRef="#ctx0" brushRef="#br0" timeOffset="269933.6337">16352 6970 86 0,'31'8'40'0,"-2"-8"2"15,2-6-2-15,27 8-30 16,-18-13-1-16,24 11-3 15,-8-8 0-15,6 4-3 16,-3 2-2-16,-3 0-1 16,-4 2 0-16,-7-7-2 15,-3 7-2-15,-17-16-4 16,14 24-15-16,-20-23-18 16,0-7 0-16,-9-4-1 15,-2-7 1-15</inkml:trace>
  <inkml:trace contextRef="#ctx0" brushRef="#br0" timeOffset="270224.5528">16281 6381 88 0,'0'0'41'0,"0"0"0"16,0 0 0-16,0 0-30 0,54-7-2 15,-14-1-3-15,16 8-2 16,8-2-1-16,7 0-2 16,5 0-1-16,-1-2-2 15,2 8-3-15,-13-15-7 16,15 15-28-16,-21-8-2 15,-4 2 0-15,-10 0 1 16</inkml:trace>
  <inkml:trace contextRef="#ctx0" brushRef="#br0" timeOffset="271088.1528">17481 6537 41 0,'0'0'35'16,"-14"-17"0"-16,14 17 0 15,0 0-12-15,0 0-5 0,0 0-4 16,0 0-3-16,0 0-2 15,0 0-2-15,0 0-2 16,0 0-1-16,-8 21-2 16,8-21-1-16,6 34 1 15,-6-9-1-15,2 10 0 16,0-1-1-16,-4 3 1 16,2-1-1-16,0-1 0 15,-4-3 1-15,-1 1-1 0,-1-6 1 16,-4-8 0-1,10-19-1-15,-33 21 1 16,8-17-1-16,-2-6 0 16,-2-6 0-16,0-9 0 0,2-8 0 15,-2-4 0-15,6-5-1 16,2-1 1-16,8 3 0 16,-1-5-1-16,4 8 1 15,3 6 0-15,7 23-1 16,-6-25 1-16,6 25 0 15,0 0 0-15,23-2 0 16,-4 12 0-16,1-2 1 16,9 1-1-16,-1 7 1 15,7 1 0-15,-2 6 0 16,2 6 0-16,-3-6 0 16,-1 5 1-16,0 3-1 15,-2 2-1-15,-4-3 0 0,0-1 0 16,-2-6 0-16,-1-4 0 15,-5 1 0-15,-2-3 0 16,-15-17 0-16,24 21 0 16,-24-21 0-16,0 0 0 15,17 10 0-15,-17-10 0 16,0 0 0-16,0 0 0 16,0 0 0-16,0 0 0 15,17-6 0-15,-34 0-43 16,17 6-1-16,0 0-1 15,-12-19 0-15</inkml:trace>
  <inkml:trace contextRef="#ctx0" brushRef="#br0" timeOffset="295563.0142">12938 7927 55 0,'0'0'38'16,"-9"-21"0"-16,9 21 2 16,-23-21-24-16,23 21-3 15,0 0-2-15,0 0-3 16,0 0-2-16,-4 23-2 16,2-5 0-16,6 8-1 15,-4 7-1-15,5 11 0 16,-1 6-1-16,0 2 0 0,4 0 0 15,-2-4 0-15,1-6-1 16,1-8 0-16,0-7 0 16,1-8 0-16,-9-19-2 15,0 0 0-15,22 10-2 16,-22-27-4-16,0 17-11 16,15-27-23-16,-19 0 0 15,-5-6 0-15,-3-1 0 16</inkml:trace>
  <inkml:trace contextRef="#ctx0" brushRef="#br0" timeOffset="296015.7196">12763 7855 73 0,'0'0'39'0,"15"-31"0"15,4 12 0-15,18 11-29 16,0-13-1-16,25 15-3 15,-3-7-1-15,11 9-1 16,-9 6-2-16,1 11 0 16,-14 3-1-16,-11 10 1 15,-16 3-1-15,-17 6-1 16,-15 1 1-16,-15 1-1 16,-8-1 1-16,-7-5 0 15,-5-1-1-15,5-10 0 16,3-3 0-16,5-9 0 0,10-3 0 15,23-5 0-15,-21 4 1 16,21-4-1-16,0 0 1 16,34-9 0-16,-12 5 0 15,7 6 0-15,1 0 0 16,3 1 0-16,-2 1 0 16,-2 8 0-16,-4 3 0 15,-8 2-1-15,-1 3 1 16,-5 1-1-16,-1-2 0 15,-10-19-1-15,19 32-1 16,-19-32-2-16,29 18-5 16,-29-18-32-16,23-12-2 15,-23 12 1-15,27-23-1 0</inkml:trace>
  <inkml:trace contextRef="#ctx0" brushRef="#br0" timeOffset="296451.5802">13600 7956 57 0,'0'0'38'0,"0"0"1"15,0 0 1-15,0 0-26 0,0 0-2 16,0 0-1-16,0 0-3 16,0 0-2-16,-8 23-1 15,14-5-2-15,-8 3-1 16,8 5 0-16,-6 3-1 15,0 2 0-15,2-2 0 16,0 1 0-16,2-3-1 16,-1-2 0-16,5-4 0 15,-8-21 0-15,19 19-2 0,-19-19 0 16,20-1-3 0,-16-19-3-16,15 17-7 15,-19-19-27-15,4-3 1 0,-8-3-1 16,-2-1 1-16</inkml:trace>
  <inkml:trace contextRef="#ctx0" brushRef="#br0" timeOffset="296699.6213">13318 7824 86 0,'0'0'40'15,"0"0"1"-15,41-14 0 16,-12-5-31-16,25 15-3 16,0-11-2-16,11 9-2 0,-1-5-1 15,0 5-2-15,-5-2-1 16,-8 1-2-16,-3 14-4 16,-27-18-22-16,4 19-12 15,-25-8-1-15,17 23 1 16,-17-23-1-16</inkml:trace>
  <inkml:trace contextRef="#ctx0" brushRef="#br0" timeOffset="297256.0036">13939 8198 82 0,'0'0'42'16,"0"0"0"-16,0 0 0 15,23 17-30-15,-23-17-3 16,8 27-3-16,-4-4-2 16,4 4-1-16,-2 4-1 15,1 5-1-15,-1 0 1 16,2 3-2-16,-2-5 1 16,-1-1-1-16,-1-6 1 15,4-2-1-15,-2-6 1 0,-6-19-1 16,9 21-1-1,-9-21-1-15,0 0-1 16,0 0-10-16,-3-23-30 16,-1 2 0-16,6-2-1 0,-6-10 1 15</inkml:trace>
  <inkml:trace contextRef="#ctx0" brushRef="#br0" timeOffset="298624.054">14400 8150 31 0,'0'0'35'0,"0"0"1"16,0 0 2-16,0 0-13 0,0 0-7 15,0 0-4-15,0 0-3 16,0 0-2-16,0 0-3 15,0 0-1-15,25-13 0 16,-25 13-2-16,41-4 0 16,-16 0-1-16,2 2 0 15,2 0-1-15,-2 2 0 16,-4-2 0-16,0 4 0 0,-5 0 0 16,-18-2-1-1,23 4 0-15,-23-4 0 16,0 0-1-16,17-4-1 15,-17 4-2-15,0 0-4 0,23-6-29 16,-23 6-5-16,0 0-1 16,12-19 0-16</inkml:trace>
  <inkml:trace contextRef="#ctx0" brushRef="#br0" timeOffset="299600.9277">15106 7803 34 0,'16'-21'38'0,"-16"21"1"0,-2-18-1 15,2 18-10 1,0 0-7-16,0 0-6 0,0 0-5 16,0 0-2-16,0 0-3 15,-12 22-1-15,12-22-1 16,0 38-1-16,2-9-1 15,-2 5 1-15,0 5-1 16,2-3-1-16,0 4 1 16,-2-3 0-16,2-1-1 15,0-9 0-15,0-2 0 0,2-8 0 16,-4-17-1-16,7 21 0 16,-7-21-2-16,0 0-1 15,0 0-3 1,12-28-8-16,-12 28-27 0,8-45-1 15,-5 19 0-15,-8-9 1 16</inkml:trace>
  <inkml:trace contextRef="#ctx0" brushRef="#br0" timeOffset="300103.6251">14977 7701 80 0,'0'0'40'0,"12"-33"0"15,5 22 0-15,-13-12-28 16,36 19-3-16,-9-7-2 16,12 9-3-1,-1 0-1-15,6 9-1 0,-5 3 0 16,-7 2-1-16,-1 7 0 16,-8 0-1-16,-6 6 0 15,-7-2 1-15,-6 2-1 16,-8 2 1-16,-8-6-1 15,-2 4 0-15,-11-8 0 16,-4 2 0-16,-2-7-1 16,4-3 2-16,-4-3-1 15,6-4 0-15,21-2 0 0,-26 2 0 16,26-2 1 0,0 0-1-16,0 0 1 15,31-8 0-15,-8 12-1 16,6 4 1-16,4-3 1 0,8 11-1 15,-1 1 0-15,-1 4 1 16,-1 4-1-16,-3-2-1 16,-6 2 1-16,-6-2-1 15,-7 0 0-15,-7-6 0 16,-9-17 0-16,4 27 0 16,-4-27 0-16,-2 17 0 15,2-17-2-15,0 0-3 16,0 0-7-16,0-21-32 15,0 21 1-15,4-34-1 16,0 17 1-16</inkml:trace>
  <inkml:trace contextRef="#ctx0" brushRef="#br0" timeOffset="300487.3602">15837 7770 87 0,'10'-21'41'0,"-10"21"1"16,0 0 0-16,-10-17-31 15,10 17-2-15,0 0-2 16,20 32-2-16,-15-12-2 0,3 6-1 15,0 5-1-15,1 6 0 16,-1 1 0-16,0-2 0 16,2-1 0-16,-3-2 0 15,1-5-1-15,2-5 0 16,-3-4 0-16,-7-19 0 16,12 20-1-16,-12-20-1 15,0 0-1-15,0 0-2 16,0 0-4-16,0-50-13 15,-2 33-21-15,-6-10 1 16,2-2 0-16,-7-2 0 16</inkml:trace>
  <inkml:trace contextRef="#ctx0" brushRef="#br0" timeOffset="300735.7292">15588 7672 87 0,'-21'-27'41'16,"21"27"1"-16,-2-19-1 16,20 23-29-16,-18-4-3 15,36 0-2-15,-9-2-3 16,14 2-2-16,5 0 0 16,4-2-2-16,8 2 0 15,-4-2-2-15,4 0-2 0,-8-5-2 16,6 14-5-16,-25-7-30 15,9 2-2-15,-11-5 0 16,-5 4 1 0</inkml:trace>
  <inkml:trace contextRef="#ctx0" brushRef="#br0" timeOffset="301473.0812">16229 8081 65 0,'0'0'39'0,"15"-23"-1"16,-15 23 1-16,14-31-27 0,19 33-2 15,-33-2-1-15,46-13-3 16,-27 9-1-16,6 8-2 16,-25-4 0-16,29 17-1 15,-29-17 0-15,8 34 0 16,-14-9-2-16,-4 0 1 15,-7 4-1-15,-2 0 1 16,-4 2-1-16,0-5 0 16,1-4 0-16,3-5 1 15,19-17-1-15,-25 25 1 16,25-25-1-16,0 0 0 16,0 0 1-16,0 0 1 15,0 0-1-15,0 0 0 0,27 9 1 16,-27-9-1-16,35 0 1 15,-12 0-1-15,4 2 0 16,4 0 0-16,1 0 0 16,5 4 0-16,-2-2 0 15,-4 0-1-15,0-1 0 16,-8-1 0-16,-6 2 0 16,-17-4 0-16,19 2 0 15,-19-2-4-15,0 0-4 16,0 0-36-16,0 0 1 15,-19-8-1-15,19 8 1 16</inkml:trace>
  <inkml:trace contextRef="#ctx0" brushRef="#br0" timeOffset="310213.0722">17031 7939 41 0,'0'0'35'15,"0"0"1"-15,-19-4 0 0,19 4-17 16,0 0-5-16,-10-17-2 16,10 17-3-16,0 0-2 15,0 0-1 1,0 0-2-16,18 6 1 0,-18-6-2 15,21-4 0-15,-2-2-1 32,4 4-1-32,6-6 0 0,4-3-1 0,4 3 1 15,1-1-1-15,1 3 0 16,-3-4-2-16,-3 5 0 16,-8-9-2-16,4 16-4 15,-29-2-7-15,35-19-25 16,-35 19 0-16,0 0-1 15,0 0 1-15</inkml:trace>
  <inkml:trace contextRef="#ctx0" brushRef="#br0" timeOffset="310460.0922">17118 8006 65 0,'-17'21'38'0,"17"-21"0"15,0 0 1-15,11 33-24 16,-11-33-4 0,31 0-2-16,-12-8-3 0,16 8-1 15,-4-6-2-15,4 3-2 16,-6-3 0-16,-2 4-1 0,-6 2-1 16,-21 0-5-1,35 6-16-15,-35-6-19 16,0 0 1-16,0 0 0 0,0 0-1 15</inkml:trace>
  <inkml:trace contextRef="#ctx0" brushRef="#br0" timeOffset="314327.6059">17955 7517 62 0,'0'0'37'0,"-2"-17"2"16,2 17-3-16,-21-12-16 16,21 12-8-16,0 0-2 15,0 0-3-15,0 0-3 16,6 21 0-16,-6-21-2 15,15 25 1-15,-15-25-1 16,23 29 0-16,-23-29-1 16,25 31 0-16,-25-31 0 15,22 27-1-15,-22-27-1 16,17 19 0-16,-17-19-3 16,0 0-3-16,29 27-7 15,-29-27-28-15,0 0 1 16,0 0 0-16,0 0 0 0</inkml:trace>
  <inkml:trace contextRef="#ctx0" brushRef="#br0" timeOffset="314635.7552">17805 7866 81 0,'0'0'37'0,"0"0"1"16,0 0-10-16,21 4-18 15,16 0-1 1,-10-10-3-16,19 2-2 0,-4-2-2 15,3 1-4-15,5 5-2 16,-12-16-6-16,14 9-28 16,-21 3 0-16,-8 2 0 15,-23 2 0-15</inkml:trace>
  <inkml:trace contextRef="#ctx0" brushRef="#br0" timeOffset="315242.7429">17801 8077 42 0,'0'0'36'0,"0"0"1"0,0 0 0 16,0 0-10-16,0 0-13 16,31-8-5-1,-31 8-2-15,40-11-2 0,-11 5-2 16,10 6 0-16,-1-6-1 15,1 8 0-15,-6 0 0 16,-1 4-1-16,-6 4 0 16,-26-10 0-16,17 26-1 15,-27-4 1-15,-7-1-1 16,-8 2 1-16,-6 0 0 16,-2 0-1-16,0-2 1 15,2-4-1-15,6 0 0 0,4-3 1 16,21-14 0-1,-25 17-1-15,25-17 1 16,0 0 1-16,0 0-1 16,10 21 1-16,-10-21 0 0,36 4-1 15,-11-2 0-15,6-2 1 16,0-2-1-16,6 2-1 16,-4-4 1-16,-2 2-2 15,-3 2 1-15,-6-2-2 16,-3 4-2-16,-19-2-3 15,37 6-13-15,-37-6-23 16,21-12 2-16,-21 12-2 16,19-21 2-16</inkml:trace>
  <inkml:trace contextRef="#ctx0" brushRef="#br0" timeOffset="316079.5044">18480 7782 68 0,'0'0'38'0,"0"0"1"16,0 0 0-16,-12-20-24 15,12 20-4-15,0 0-3 16,6 18-2-16,-6-18-1 0,-2 25-2 16,0-8-1-16,2 10 0 15,-2 0 0 1,2 5 0-16,0 1-1 16,0-1 0-16,2 1 0 0,-2-4 0 15,2-2 0-15,0-6-1 16,0-4 0-16,-2-17 1 15,2 23-2-15,-2-23 1 16,0 0-1-16,0 0 0 16,0 0-1-16,0 0-1 15,13-21-2-15,-13 4-1 16,0 17-2-16,0-44-3 16,0 44-4-16,4-52-7 0,-4 52-7 15,14-44-9 1,-14 15 1-16,2-4 4 15</inkml:trace>
  <inkml:trace contextRef="#ctx0" brushRef="#br0" timeOffset="316576.0961">18505 7736 52 0,'0'0'35'15,"-2"-23"0"-15,-10 3-4 16,12 20-7-16,0 0-6 16,0 0-7-16,0 0-1 15,0 0-3-15,0 0-1 16,0 0-2-16,0 29-1 15,6-12 0-15,2 5-1 16,5 6 0-16,1-1-1 0,3 2 0 16,2 5-1-1,3-3 0-15,1-8-1 16,0 0 1-16,0-7 0 16,-4-7-1-16,3-5 1 0,-5-4-1 15,0-8 1-15,-17 8-1 16,29-23 0-16,-17 2 0 15,-1-6 0-15,-3-1-1 16,0 1 1-16,-4 0 0 16,0 0 0-16,-2 6 1 15,-1 2 1-15,-1 19-1 16,0-21 1-16,0 21 1 16,0 0-1-16,0 17 0 15,0 0 0-15,6 2 0 16,-2 4 0-16,4 10 0 15,1 3-1-15,3 1 1 16,-2-1-1-16,1-1 1 0,-1-1-1 16,0-3 0-16,-3-2 0 15,-1-10-1-15,-6-19-1 16,8 21-2-16,-8-21-4 16,0 0-20-16,7-23-14 15,-8-4-1-15,4 4 2 16,-3-11-1-16</inkml:trace>
  <inkml:trace contextRef="#ctx0" brushRef="#br0" timeOffset="316867.8823">18974 7732 68 0,'0'0'41'0,"19"-4"0"16,-19 4 0-16,17 31-22 15,-17-31-8-15,6 32-3 16,-8-9-3-16,8 14-1 16,-4-1-2-16,4 8 0 15,-1-5-1-15,1-3 0 16,0-1-1-16,2-7 1 16,-3-5-2-16,-5-23 0 15,12 27 0-15,-12-27-2 16,0 0-2-16,12-19-4 15,-12 19-14-15,15-27-19 0,-11 2 0 16,-6-9 1-16,4-1-1 16</inkml:trace>
  <inkml:trace contextRef="#ctx0" brushRef="#br0" timeOffset="317319.4083">18964 7716 58 0,'0'0'37'15,"0"0"1"-15,-16-24 1 16,16 24-22-16,0 0-5 16,29-12-4-16,-29 12-2 15,43-8-3-15,-16 4 0 16,11 6 0-16,1 2-1 0,5 4 0 16,-3 0 0-16,-4 3-1 15,-7-1 1 1,-5 7-1-16,-7 0 0 15,-14 2 0-15,-10-1 0 0,-10 1-1 16,-7 2 1-16,-4-2-1 16,-4-2 0-16,4-3 1 15,0-5-1-15,6 1 1 16,21-10-1-16,-23 13 0 16,23-13 1-16,0 0 0 15,0 0 0-15,21 18 0 16,-21-18 0-16,35 15 0 15,-12-5 0-15,2 1 0 0,2 1 0 16,-2-1-1 0,2 5 1-16,-4-5-1 15,-3 1-1-15,-3-7 0 16,-17-5-2-16,17 6-1 0,-17-6-5 16,0 0-25-16,0 0-9 15,-11-25 0-15,11 25 1 16</inkml:trace>
  <inkml:trace contextRef="#ctx0" brushRef="#br0" timeOffset="317931.8404">19361 7458 48 0,'0'0'36'0,"0"0"-1"16,-2-18 2-16,25 24-21 16,-15-23-5-16,25 17-2 15,-14-12-1-15,18 12-2 16,-8-7-2-16,4 7 0 0,-8-2 0 16,0 7 0-16,-25-5-2 15,23 16 1-15,-23-16-2 16,-6 25 1-16,6-25-1 15,-31 30 0-15,10-14 0 16,-2-1-1-16,-2-2 1 16,4 1-1-16,-1-3-1 15,22-11 1-15,-27 14 0 16,27-14 1-16,0 0-2 16,0 0 2-16,0 0-1 15,10 19 1-15,-10-19 0 16,35 4 0-16,-12-2-1 0,2-2 1 15,2 0 0-15,-2 0 0 16,2-2 0-16,-6 2-1 16,-1 2 0-16,-20-2-1 15,28 4-2 1,-28-4-4-16,29-2-34 0,-29 2 0 16,0 0-2-16,0 0 1 31</inkml:trace>
  <inkml:trace contextRef="#ctx0" brushRef="#br0" timeOffset="321760.6977">20399 7774 43 0,'0'0'38'15,"0"0"1"-15,0 0-9 16,0-27-4-16,0 27-7 15,0 0-5-15,0 0-5 16,0 0-2-16,-6 31-2 0,6-31-2 16,-17 38 0-16,3-13-1 15,-1 12 0-15,-6-5-1 16,-6 5 0 0,-2-3 0-16,-2-3 0 0,0-4-1 15,-2-8 1-15,4-6-1 16,4-13 0-16,0-5 0 15,6-13 0-15,3-5 0 16,3-4-1-16,5-5 1 16,2-1 0-16,6-3 0 15,4 3 0-15,2 2 0 16,2 5 0-16,1 6 0 16,5 3 1-16,-14 17-1 0,29-9 0 15,-29 9 1 1,31 23 1-16,-14 0-2 15,-2 7 1-15,5 5 0 16,-3 3 0-16,2-1 0 0,3 1 0 16,-1-3-1-16,2-5 1 15,2-3 0-15,4-8-1 16,-2-3 0-16,0-9 0 16,0-1 0-16,-2 0 0 15,-6-6 0-15,-19 0 0 16,29 0 0-16,-29 0 0 15,0 0 0-15,0 0-2 16,22 4-4-16,-22-4-36 16,0 0-2-16,0 0-1 15,0 0 0-15</inkml:trace>
  <inkml:trace contextRef="#ctx0" brushRef="#br1" timeOffset="329387.7671">13368 7551 71 0,'-3'-24'26'0,"3"24"0"16,0 0 1-16,0 0-6 15,0 0-8-15,0 0-2 16,-18-4-3-16,12 23-1 0,-19 2-2 16,0 25 0-1,-19 4-1-15,-6 21 1 16,-14 2-2-16,0 13 1 16,-5-2-2-16,3-3 0 0,5-10 0 15,12-15-1-15,13-12 0 16,11-15-1-16,9-10 0 15,16-19-2-15,0 0-1 16,0 0-7-16,0 0-32 16,6-27 0-16,10 6 0 15,1-6-1-15</inkml:trace>
  <inkml:trace contextRef="#ctx0" brushRef="#br1" timeOffset="330332.4142">15558 7425 50 0,'0'0'36'16,"0"-23"3"-16,-4 4-3 16,4 19-14-16,0 0-6 15,0 21-3-15,-20-8-3 16,11 26-4-16,-14 5 1 15,0 15-4-15,-12 12 1 16,-4 10-1-16,-5 3-1 0,-2 0 0 16,1-3-1-1,3-10 0-15,5-10-1 16,8-15 1-16,6-11-2 0,11-16-1 16,12-19-3-16,0 0-15 15,14-19-22-15,5-6-1 16,8-8 0-16,2-5 0 15</inkml:trace>
  <inkml:trace contextRef="#ctx0" brushRef="#br1" timeOffset="331315.3845">19816 7258 65 0,'0'0'37'0,"0"0"2"16,-3-25-6-16,3 25-17 15,0 0-3-15,-12 25-3 16,-11-13-2-16,7 12-1 16,-13-1-3-16,6 8 0 15,-6 0-1-15,2 5 0 16,2-7-1-16,2 2-1 0,-2-1 0 15,0 1 0 1,2-4 0-16,2 2 0 0,-1 0 0 16,3-5 0-1,6-2 0-15,1-3-1 0,12-19-2 16,0 0-1-16,6 21-5 16,-6-38-34-16,17-5-2 15,-7-14 1-15,1-2-1 16</inkml:trace>
  <inkml:trace contextRef="#ctx0" brushRef="#br0" timeOffset="335664.5666">13116 9353 49 0,'-12'-18'33'0,"12"18"0"15,0 0-8 1,-27-28-11-16,27 28-1 0,0 0-2 16,0 0-1-1,-13-20-1-15,13 20-1 0,0 0-1 16,0 0-1-16,0 0-1 15,0 0-1-15,0 0-1 16,0 0 0-16,4 27-1 16,-1-4 0-16,-1 6-1 15,4 8 1-15,-4 7-1 16,4 2 0-16,2 4 0 16,-1-2 0-16,3-10 0 15,0-2-1-15,-1-7 0 0,1-10 0 16,-10-19-1-1,17 23 1-15,-17-23-2 16,0 0 0-16,0 0-1 16,2-27-1-16,-2 27-4 0,-19-36-5 15,27 17-26-15,-24-6-4 16,3 0 3-16,-5 0-1 16</inkml:trace>
  <inkml:trace contextRef="#ctx0" brushRef="#br0" timeOffset="335916.1179">12699 9351 78 0,'0'0'40'16,"-23"-10"0"-16,23 10 1 0,4-17-30 15,32 15-2-15,-1-11-2 16,19 5-3-16,6-6-1 15,11 3-1-15,5-1-1 16,-1-1-2-16,0 3 0 16,-9-3-3-16,-1 15-4 15,-24-21-18-15,-1 21-15 16,-13 1 0-16,-8 9 0 16,-19-12 0-16</inkml:trace>
  <inkml:trace contextRef="#ctx0" brushRef="#br0" timeOffset="336263.5125">13353 9688 92 0,'0'0'41'0,"19"10"1"15,-19-10-1-15,21 29-33 16,-15-12-1-16,6 12-2 16,-4-1-1-16,1 9-2 0,-3-3 0 15,2 3-2-15,-3-6 0 16,-1-8 0-16,0-6-2 15,-4-17-2 1,0 0-4-16,0 0-11 0,16-27-23 16,-12 6 0-16,1-8 0 15,-1-3 1-15</inkml:trace>
  <inkml:trace contextRef="#ctx0" brushRef="#br0" timeOffset="336531.4204">13706 9535 92 0,'0'0'39'0,"0"0"2"16,0 0-2-16,37-12-32 15,-20 5-2-15,12 7-3 16,0-2-1-16,2-4-3 16,3 8-2-16,-12-14-10 15,8 12-25-15,-8-3-1 16,-5-1 0-16,-17 4-1 16</inkml:trace>
  <inkml:trace contextRef="#ctx0" brushRef="#br0" timeOffset="336899.6692">14352 9366 91 0,'0'0'42'16,"0"0"0"-16,0 0 0 15,35 21-35-15,-35-21 0 16,15 44-3-16,-7-15 0 16,5 6-2-16,-1 3-1 0,2 2 1 15,-1-1-2-15,1-5 1 16,-3-7 0-16,-1-2-1 15,-3-8-1-15,-7-17 0 16,10 25-4-16,-10-25-4 16,0 0-19-16,0 0-14 15,-11-29 0-15,-5 2-1 16,1-3 1-16</inkml:trace>
  <inkml:trace contextRef="#ctx0" brushRef="#br0" timeOffset="337111.5083">14055 9314 91 0,'0'0'42'16,"0"0"0"-16,37-7 0 16,9 5-34-16,-2-8-2 15,16 8-4-15,4-4-2 16,-2-5-6-16,11 19-20 15,-15-12-15-15,-8 2-1 16,-12 0 0-16,-9 10 1 16</inkml:trace>
  <inkml:trace contextRef="#ctx0" brushRef="#br0" timeOffset="337615.8186">14749 9658 70 0,'31'-2'36'0,"-9"-6"3"0,3 0-2 16,11 6-28-16,-13-11 0 16,18 13 0-16,-16-8-2 15,8 14-1-15,-14-2-2 16,-2 11-1-16,-17-15 0 16,12 35-2-16,-18-12 2 15,-5 11-3-15,-7-1 1 16,-1 1-1-16,-4-5 1 15,4 0-1-15,-3-6 0 16,9-2 1-16,1-4-1 16,12-17 0-16,0 0 0 15,0 0 1-15,0 0 0 16,25 10 0-16,-5-12-1 0,1 2 1 16,4-4-1-16,2 2-1 15,-2 4 0 1,-2-6-2-16,4 12-2 15,-27-8-12-15,29-9-25 0,-12 5 0 16,3 4 0-16,-1-8 0 16</inkml:trace>
  <inkml:trace contextRef="#ctx0" brushRef="#br0" timeOffset="337968.0835">15430 9477 54 0,'0'0'39'16,"0"0"0"-16,0 0 0 15,10 23-17-15,-10-23-11 16,39-3-3-16,-12-3-3 16,9 2-4-16,7 2-2 15,-7-6-5-15,11 18-11 16,-15-16-22-16,-7 4 0 0,-25 2-1 15,18-4 0-15</inkml:trace>
  <inkml:trace contextRef="#ctx0" brushRef="#br0" timeOffset="338126.5886">15450 9591 83 0,'0'0'38'0,"36"5"1"16,-3-7-1-16,9 2-32 0,-3 0-9 15,0-5-33 1,-9-1 0-16,-1 0-3 16,-7-2 1-16</inkml:trace>
  <inkml:trace contextRef="#ctx0" brushRef="#br0" timeOffset="338890.9099">16211 9149 67 0,'0'0'39'16,"0"0"-1"-16,0 0 0 15,-28-25-23-15,28 25-4 16,0 0-3-16,11 29-1 16,-11-29-3-16,6 39-1 15,0-13 0-15,1 5-1 16,3 2-1-16,2-1 0 15,-1-1-2-15,1-10-1 16,5 6-3-16,-17-27-9 16,19 17-27-16,-19-17-1 0,20-2 1 15,-20 2-1-15</inkml:trace>
  <inkml:trace contextRef="#ctx0" brushRef="#br0" timeOffset="339191.113">16657 9163 91 0,'21'15'41'0,"-21"-15"1"15,0 37-1-15,-29-16-32 0,24 19-2 16,-17-2-2-16,5 8-2 15,-6 2 0 1,2 2-2-16,-1-4 0 16,5-2-1-16,2-5 0 0,1-11 0 15,8-1-2-15,6-27-1 16,0 31-2-16,0-31-6 16,18-4-29-16,-18 4-3 15,15-17 2-15,-15 17-1 16</inkml:trace>
  <inkml:trace contextRef="#ctx0" brushRef="#br0" timeOffset="339610.2665">16655 9485 79 0,'31'-17'40'16,"-8"7"0"-16,2 1 0 15,20 7-28-15,-20-12-3 16,19 12-3-16,-11-2-2 16,3 4-1-16,-5 2-1 15,-2 6-1-15,-11 4 0 16,-9 5 0-16,-11 4 0 16,-11 2 0-16,-8 4-1 15,-8 0 1-15,-6 0 0 16,-2-1-1-16,-1-1 0 15,7-6 0-15,2-1 0 16,8-9 0-16,21-9 0 16,0 0 0-16,0 0 0 0,0 0 0 15,29 10 1-15,-4-12-1 16,7-2 0-16,3 4 1 16,0-2-1-16,0 2 0 15,-4 0-1-15,-4 0 0 16,-2 2-2-16,-8-4-4 15,10 10-26-15,-27-8-10 16,19 2 2-16,-19-2-1 16</inkml:trace>
  <inkml:trace contextRef="#ctx0" brushRef="#br0" timeOffset="340858.3236">17280 9261 60 0,'6'-25'38'16,"-6"25"1"-16,-4-18 0 15,4 18-22-15,0 0-5 16,0 0-2-16,0 0-4 0,0 0-1 16,0 0-1-16,2 27-1 15,2-6-1 1,3 8 0-16,-3 4 0 16,2 7 1-16,-4-2-2 0,0 5 1 15,0-5 0-15,2-4-2 16,2-1 1-16,-3-6-1 15,3-4 0-15,-6-23 0 16,10 19 0-16,-10-19-2 16,0 0-1-16,9-17 0 15,-9 17-1-15,-3-39-2 16,6 18-3-16,-16-17-1 16,15 13-1-16,-19-17 1 0,15 15 1 15,-16-13 1 1,11 9 4-16,-5 0 2 15,0 1 5-15,10 12 2 16,-11-8 2-16,13 26 1 0,-6-29 1 16,6 29-1-16,0 0 0 15,0 0 0-15,18 11-2 16,-5 10-1-16,-3 2-1 16,9 8-1-16,-2 2 0 15,8-1-1-15,2 1-1 16,0-2-1-16,2-5 1 15,0-4 0-15,0-9-2 16,-4-3 1-16,-2-5 1 16,-5-8-2-16,-18 3 0 15,29-20 1-15,-18 3-1 16,-1-8-1-16,-2 0 1 16,-3-4 0-16,1 3-1 0,-4 4 2 15,2-1 0-15,-4 23 0 16,4-24 1-16,-4 24 0 15,0 0 0-15,0 0 0 16,4 23 0-16,2 0 1 16,-1 3-1-16,3 3 0 15,2 4 0-15,1 3 0 16,1 1 0-16,3-3 0 16,-1-5-1-16,-3-4 0 15,3-6 0-15,-14-19-2 16,23 27-2-16,-23-27-5 15,31-4-33-15,-31 4-2 16,9-25 1-16,-7 2-1 0</inkml:trace>
  <inkml:trace contextRef="#ctx0" brushRef="#br0" timeOffset="341311.4268">17918 9224 98 0,'0'0'41'0,"0"0"1"15,0 0-11-15,0 0-21 16,0 0-3-16,10 27-1 16,-12-6-3-16,6 8 0 15,-2 3-2-15,2 7 1 16,0 1-2-16,0-3 1 15,1-1-1-15,3-3 0 0,0-5 0 16,-2-5 0-16,-6-23-1 16,11 27 0-1,-11-27-1-15,0 0-3 16,0 0-2-16,0-19-7 0,0 19-27 16,2-40-1-16,-12 11 1 15,-7-6-1-15</inkml:trace>
  <inkml:trace contextRef="#ctx0" brushRef="#br0" timeOffset="341698.3951">17814 9234 72 0,'4'-18'38'15,"-4"18"2"-15,25-23-1 16,10 27-26-16,-16-17-3 16,22 17-2-16,-10-4-2 0,11 11-2 15,-5-3-1 1,1 7 0-16,-3 1-1 15,-6 5-1-15,-6 0 1 0,-4 4-1 16,-9-2-1-16,-10 0 0 16,-6-2 0-16,-7 0 0 15,-5-4 0-15,-1-1 1 16,0-5-1-16,1-3 0 16,18-8 1-16,-25 4-1 15,25-4 1-15,0 0-1 16,0 0 1-16,0 0 0 15,0 0 0-15,20 11 0 16,-20-11-1-16,36 21 1 16,-11-7 0-16,0-3 0 15,2 3-1-15,0-3 0 16,0 1-1-16,-1-3-1 0,-3 3-2 16,-23-12-4-16,44 5-32 15,-44-5-3-15,25-5 0 16,-25 5-1-16</inkml:trace>
  <inkml:trace contextRef="#ctx0" brushRef="#br0" timeOffset="342391.5583">18864 9205 75 0,'0'0'41'0,"15"-19"1"16,-15 19 0 0,25 4-29-16,-25-4-3 0,0 0-2 15,0 0-1-15,-4 30-4 47,2-7 0-47,0 8 0 0,-1 2-3 0,1 3 1 0,0 6 0 0,0-7-1 16,-2 5 0-16,-2-2 1 15,0-5-1-15,-1-8 0 0,-5-4 1 16,12-21-1-16,-31 23 0 16,10-23 0-16,0-6 0 15,-4-7-1-15,0-4 0 16,0-6 0-1,1-10 0-15,5 2 0 0,4-1 0 16,3 3 0-16,4 0 1 16,6 4 0-1,6 2 0-15,-4 23 1 0,20-15-1 16,-1 19 1-16,2 5-1 16,6 5 1-16,4 7 0 15,6 4 0-15,3 4 0 16,3-1 0-16,-5 3 1 0,5-2-1 15,-9-2 0-15,-5-4-1 16,-2-4 0-16,-9-2 0 16,-18-17 0-1,25 25 0-15,-25-25 0 0,0 0 0 16,0 0 0-16,19 15 0 16,-19-15 0-16,0 0 0 15,0 0 0-15,0 0 0 16,0 0 0-16,0 0 0 15,0 0 0-15,0 0 0 16,0 0 0-16,0 0-7 16,0 0-38-16,0 0-1 15,-27-13 0-15,8 0 0 0</inkml:trace>
  <inkml:trace contextRef="#ctx0" brushRef="#br0" timeOffset="349295.1914">17770 9832 14 0,'0'0'27'16,"0"0"0"-16,0 0-1 0,0 0-10 15,0 0-1-15,0 0-4 16,0 0 0 0,0 0-1-16,0 0-1 0,0 0 0 15,0 0-1-15,0 0-2 16,0 0 0-16,0 0-1 15,0 0-2-15,0 0 0 16,0 0 0-16,0 0-1 16,6 23 0-16,-6-23 0 15,4 33-1-15,-4-33 1 16,5 29-1-16,1-10 1 16,-4-2-1-16,4 2 0 15,0 0-1-15,1 1 0 16,1-3 1-16,0 0-1 15,-8-17 0-15,15 25 0 16,-15-25 1-16,12 23-1 0,-12-23 1 16,0 0-1-16,0 0 0 15,21 15 1-15,-21-15 0 16,0 0-1-16,17 0 1 16,-17 0-1-16,0 0 1 15,20-7-1-15,-20 7 1 16,0 0-1-16,21-19-1 15,-21 19 1-15,21-20 1 16,-21 20-1-16,27-21 0 16,-27 21 0-16,35-19 0 15,-16 9 0-15,2-3 0 16,3 2 0-16,-1-3 1 16,2 1-2-16,0 1 2 0,-2 3-1 15,-2-1 0-15,-2 4 0 16,-19 6 0-16,31-5 0 15,-31 5 0-15,22-2 0 16,-22 2 1-16,17 7-1 16,-17-7 1-16,0 0-1 15,23 23 1-15,-23-23-1 16,12 23 1-16,-9-5-1 16,-3-18 1-16,2 28-1 15,-2-28 1-15,-3 21-1 16,3-21 1-16,-4 18-1 15,4-18 0-15,0 0 0 16,0 0 0-16,0 0 0 0,0 0 0 16,13-21-1-16,-13 21 1 15,16-23 1-15,-16 23-1 16,21-27 0 0,-21 27 0-16,21-21 0 0,-21 21 0 15,17-14 0-15,-17 14-1 16,0 0 1-16,22 4 0 15,-22-4 0-15,17 15-1 16,-17-15 2-16,27 23-2 16,-6-9 2-16,2-5-1 15,6 3 0-15,0-2 0 16,8-1 0-16,0-5 0 0,5 2 0 16,2-8 1-16,5 0 0 15,-1-2-1 1,6-4 0-16,-2-1 0 15,-4-5 1-15,-4-1-2 0,-5 0 2 16,-8-1-1-16,-8 5 0 16,-23 11 1-16,23-23 0 15,-23 23 0-15,0-17 0 16,0 17 0-16,-6-18 0 16,6 18 0-16,0 0 0 15,0 0 0-15,0 0 0 16,-19-13-1-16,19 13 1 15,0 0-1-15,0 0 0 0,0 0 0 16,0 0 0 0,0 0-1-16,0 0-1 0,0 0-1 15,0 0-7 1,0 0-34-16,0 0 0 0,0 0-1 16,-25-23 1-16</inkml:trace>
  <inkml:trace contextRef="#ctx0" brushRef="#br0" timeOffset="353491.3047">13145 11338 66 0,'0'0'37'0,"-20"-10"2"16,20 10-4-16,-17-13-20 16,17 13-4-16,0 0-2 0,0 0-2 15,0 0-1-15,4 17-2 16,-4-17-1-16,4 46 0 15,-2-11-1-15,2 9 0 16,-1 0-1-16,5 10 1 16,-4-4-2-16,2-2 1 15,1-6 0-15,1-10-1 16,-2-9 0-16,0-5 0 16,-6-18-1-16,0 0 0 15,0 0-1-15,0 0-1 16,0 0-1-16,-2-31-3 15,2 31-5-15,-19-31-27 16,13 8-2-16,-10 2 0 0,1-2 0 16</inkml:trace>
  <inkml:trace contextRef="#ctx0" brushRef="#br0" timeOffset="353730.9838">12703 11388 66 0,'0'0'38'16,"0"0"0"-16,0 0 1 15,17-16-28-15,3-1-1 16,24 13-3-16,-2-13-1 16,16 9-2-16,0-1-2 0,6-1-1 15,-1 5-2-15,-5-3-3 16,6 14-5-16,-27-8-28 15,7 7-2-15,-13 1-1 16,-4 2 0-16</inkml:trace>
  <inkml:trace contextRef="#ctx0" brushRef="#br0" timeOffset="354011.8688">13426 11585 51 0,'0'0'38'0,"23"14"0"15,-3-20 0-15,-1-19-13 16,12 21-16-16,-6-9-4 15,8 5-3-15,0 4-5 16,-10-9-6-16,13 11-28 16,-13 2-1-16,-1 2-1 15,-3 2 1-15</inkml:trace>
  <inkml:trace contextRef="#ctx0" brushRef="#br0" timeOffset="354366.5623">14111 11413 87 0,'17'-25'41'0,"-17"25"0"15,0 0-1-15,22-6-31 0,-22 6-2 16,0 29-2-16,0-6-1 16,2 11-2-1,1 3-1-15,3 3 0 16,2 6 0-16,-2-2 0 0,1-3-1 16,3-11 0-16,-2-7-1 15,-1-5 0-15,-7-18-2 16,0 0-1-16,22 17-5 15,-32-36-30-15,12-4-2 16,-14-10-1-16,5-2 1 16</inkml:trace>
  <inkml:trace contextRef="#ctx0" brushRef="#br0" timeOffset="354558.9255">13779 11351 80 0,'0'0'40'0,"0"0"1"0,48-21 0 16,-7 2-28-16,21 11-5 16,1-11-3-1,11 6-2-15,-1-3-3 0,-4 1-2 16,5 13-7-16,-16-5-31 16,-4 7-1-16,-16 3 0 15,-7 9-1-15</inkml:trace>
  <inkml:trace contextRef="#ctx0" brushRef="#br0" timeOffset="355002.6241">14539 11616 82 0,'0'0'39'0,"27"-4"0"16,-4 23-4-16,-3-26-27 16,12 18-1-16,-8-7-1 15,5 19-1-15,-8 0-1 16,0 10-2-16,-9-1 0 16,-7 7 1-16,-9 1-2 15,-7 2 0-15,-8-2-1 16,-3-1 1-16,-1-7 0 15,2-3-1-15,0-6 1 0,21-23 0 16,-27 27 0-16,27-27 0 16,0 0 0-16,0 0 0 15,25 8 0-15,-6-12 1 16,4 0-2-16,6 2 1 16,2-2 0-16,4 1-1 15,-2 1 0-15,-1 2 0 16,-1 2-1-16,-6-4-3 15,4 5-2-15,-17-20-15 16,9 13-21-16,-21 4-2 16,25-25 2-16,-13 0-1 15</inkml:trace>
  <inkml:trace contextRef="#ctx0" brushRef="#br0" timeOffset="355271.074">15266 11372 73 0,'0'0'39'16,"31"-23"0"-16,-10 14 0 0,10 7-27 15,-8-10-6-15,14 9-3 16,-4-1-4-16,-6-6-6 16,17 12-31-1,-44-2 0-15,21 8-2 0,-21-8 2 16</inkml:trace>
  <inkml:trace contextRef="#ctx0" brushRef="#br0" timeOffset="355444.0483">15151 11520 77 0,'0'0'40'0,"27"10"0"16,7-20 0-16,13 16-27 15,-3-21-7-15,6-7-7 0,8 22-20 16,-17-13-17-16,-7 3-2 16,-11 3 1-1,-23 7-2-15</inkml:trace>
  <inkml:trace contextRef="#ctx0" brushRef="#br0" timeOffset="355987.0532">15972 11039 76 0,'14'-27'41'16,"-14"27"-1"-16,0 0 1 16,23-2-29-16,-23 2-2 15,-4 33-3-15,-2-9-4 16,2 13 1-16,1-1-3 16,-1 7 0-16,4-7-2 15,0 0-1-15,6-5-2 16,-6-31-3-16,30 48-15 15,-12-44-19-15,3-4-1 16,0-8 1-16,2-3 0 16</inkml:trace>
  <inkml:trace contextRef="#ctx0" brushRef="#br0" timeOffset="356210.5623">16333 11146 85 0,'6'17'40'15,"-8"6"2"-15,-2 12-1 16,-19-2-30-16,11 20-4 16,-9 1-2-16,2 2-1 15,-6 3-3-15,5-5 0 16,3-1-2-16,2-14-1 16,7-1-3-16,-2-19-2 15,20 14-17-15,-10-33-18 0,0 0 1 16,0 0 0-16,21 0 0 15</inkml:trace>
  <inkml:trace contextRef="#ctx0" brushRef="#br0" timeOffset="356638.8622">16327 11530 76 0,'0'0'39'0,"20"-27"1"16,-1 13 0-16,2-9-29 16,14 14-4-16,-2-6-2 0,5 7-1 15,-3 0 0-15,5 14-1 16,-9 4-1-16,-2 7 0 16,-8 8-1-1,-13 2 0-15,-12 5-1 0,-7 10 1 16,-11 1-1-16,-8-1 1 15,-3-4-1-15,-4 1 0 16,0-11 0-16,10 1 1 16,2-8-1-16,8-7 0 15,17-14 1-15,0 0-1 16,0 0 1-16,0 0 0 16,31 7 0-16,-6-7-1 15,2-2 1-15,4-1-1 0,2 3 1 16,1 0-1-16,-1 1 0 15,2 1-2 1,0 2-3-16,-14-15-9 16,4 13-27-16,0-4-2 0,4-4 0 15,-4-8 0-15</inkml:trace>
  <inkml:trace contextRef="#ctx0" brushRef="#br0" timeOffset="357598.9799">17224 11152 52 0,'0'0'38'16,"0"0"1"-16,0 0 1 16,-6 19-21-16,6-19-6 15,0 0-3-15,-4 31-2 16,12-4-2-16,-6 3-2 15,4 11-1-15,0-1 0 16,-1 6-1-16,1-4-1 16,0 0 0-16,-2-7-1 15,2-8 1-15,-2-8-1 16,-4-19 0-16,3 21-1 16,-3-21 0-16,-9-17 0 15,-1-2 0-15,0-6-1 0,-3-8 0 16,1-5 0-16,-3-8-1 15,1 0 1-15,3 3 0 16,1 1 1 0,1 8 1-16,1 1 1 0,4 14 1 15,4 19-1-15,-8-21 1 16,8 21 0-16,0 0 1 16,14 19-1-16,-1 2 0 15,1 4 0-15,3 4 0 16,4 3-1-16,3 7 0 15,-5-5 0-15,4-1-1 16,-4-6 0-16,1-8 0 0,-20-19 0 16,34 23 0-16,-16-27 0 15,-18 4-1-15,32-34 1 16,-20 3 0 0,0-4-1-16,-3-5 0 0,-1 2 0 15,-6 1 1-15,-2 7 0 16,-2 3 0-16,2 27 0 15,-6-25 1-15,6 25-1 16,0 0 1-16,6 23 0 16,6 2 0-16,-1 3 0 15,6 11 0-15,1 1-1 16,1 10 1-16,2 0-1 16,-3-4 0-16,-3-8-1 0,-1-5-1 15,-1 1-2-15,-7-16-4 16,19-1-34-16,-25-17-1 15,0 0-1 1,23 11 1-16</inkml:trace>
  <inkml:trace contextRef="#ctx0" brushRef="#br0" timeOffset="358391.4659">18169 11447 84 0,'31'-9'42'16,"-31"9"0"-16,21-6-1 0,-21 6-33 15,0 0-1-15,0 0-2 16,0 0-1-16,0 0-1 15,0 0-2-15,0 0 1 16,20 0-2-16,-20 0 2 16,0 0-1-16,0 0-1 15,17-15 1-15,-17 15-1 16,4-25 1-16,-4 25-1 16,-10-29 1-16,10 29-1 15,-25-33 1-15,6 20 0 16,-6 3-1-16,-4 6 1 15,-6 6-1-15,-2 4 1 16,3 9-1-16,-3 3 1 0,6 7-1 16,6 3 0-16,2 5 1 15,9 2-1-15,7-1 1 16,7-3-2-16,7-1 1 16,5-7 1-16,7-7-2 15,3-3 1-15,8-11 0 16,1 0 0-16,2-12 1 15,2-5-1-15,-2-6 1 16,-3 0-1-16,-6 4 1 16,-3-1 0-16,-21 18-1 15,23-32 0-15,-23 32 0 16,0 0 0-16,0 0 0 16,21-2 0-16,-21 2 0 0,21 25 0 15,1-10 0-15,5 6 0 16,7-2 0-16,9-1 0 15,9-1 0-15,2 0 0 16,4-3 0-16,-4-3 0 16,-2-1 0-16,-10-4 0 31,-5-1 0-31,-10 1 0 0,-10-4 0 0,-17-2 0 16,0 0 0-1,18 2 0-15,-18-2 0 0,0 0 0 16,0 0 0-16,0 0 0 15,0 0 0-15,0 0 0 0,0 0 0 16,-8 27-17-16,8-27-29 16,-19-6-1-16,1-6 0 15,18 12 0-15</inkml:trace>
  <inkml:trace contextRef="#ctx0" brushRef="#br0" timeOffset="367351.7204">15893 12226 22 0,'0'0'29'16,"0"0"-1"-16,0 0-5 16,0 0-4-16,0 0-3 15,0 0-4-15,0 0 0 0,0 0-1 16,0 0-4-16,0 0 0 15,0 0-2 1,0 0 0-16,0 0-2 16,2 17 0-16,-2-17-1 0,4 29 0 15,2-10-1-15,-2 0-1 16,5 1 1-16,-1 1-1 16,-8-21 1-16,25 29-1 15,-25-29 1-15,33 15 0 16,-14-11-1-16,4 0 1 15,2-4 0-15,0-2-1 16,2-4 1-16,2 0-1 16,4-3 1-16,2-5-1 15,7-3 0-15,-1-6 1 16,7 2-1-16,2-2 0 16,0 0 0-16,1 2 0 15,-7 1 1-15,-4 9-1 0,-3 1 1 16,-6 8-1-16,-6 10 2 15,-6-4-1-15,1 13 0 16,-7 2 1-16,1 8 0 16,-1 2-1-16,-1 2 0 15,-1-1 1-15,1-5-2 16,3 4 1-16,1-12-1 16,5-5 0-16,6-10 0 15,4-10 0-15,3-5 0 16,1-8 0-16,-2-4 0 15,0-6-2-15,0 6 2 16,-8 0 0-16,-4 6 1 16,-8 0-3-16,-13 19 2 0,23-8 0 15,-23 8 0-15,26 15 2 16,-26-15-1-16,40 27-1 16,-5-13 1-16,13 1 1 15,14-4-1-15,7-5-1 16,18-2 1-16,4-6 0 15,9-2 1-15,2-5-2 16,0-1 1-16,-11-3 1 16,-4 3-1-16,-18-1 0 15,-11-3 0-15,-12 5 1 16,-15-3-1-16,-10 10 0 16,-21 2 0-16,18-6 0 0,-18 6-1 15,0 0-1-15,0 0 2 16,0 0-3-16,0 0 2 15,0 0 0-15,0 0 0 16,0 0-1-16,0 0 1 16,0 0 2-16,0 0-2 15,-16 18 2-15,16-18-2 16,0 0 0-16,0 0 0 16,-21 4 1-16,21-4-2 15,0 0-1-15,0 0-1 16,0 0-4-16,-35 11-35 15,35-11-3-15,-19-4 2 16,19 4-1-16</inkml:trace>
  <inkml:trace contextRef="#ctx0" brushRef="#br0" timeOffset="368787.3398">3630 7187 33 0,'0'0'34'0,"-29"-10"2"15,10 9 1-15,19 1-16 16,-47-2-6-16,47 2-4 0,-31 0-1 16,31 0-3-16,-21 0-1 15,21 0-2 1,0 0 0-16,33-4-1 0,0-2 0 15,17 0 0-15,16-3-1 16,30-1 0-16,22-3 0 16,32 1-1-16,20-1 0 31,23 1 0-31,17-3 0 0,19 3 0 0,7-1 0 16,-7 0 0-16,-7-1 1 15,-15-1-1-15,-22 3 1 16,-21 1-1-16,-37 3 0 15,-29 2 1-15,-28 2-1 0,-20 3-1 16,-21 1 0-16,-29 0-1 16,0 0-2-1,0 0-5-15,0 0-35 16,-8-18-1-16,8 18-1 0,0 0 0 16</inkml:trace>
  <inkml:trace contextRef="#ctx0" brushRef="#br0" timeOffset="377035.3016">571 8986 36 0,'7'-17'35'0,"-7"17"0"16,0-23-6-16,0 23-12 15,0 0-3-15,0 0-2 16,0 0-3-16,18-8-1 16,-18 8-2-16,0 0-1 15,0 0-1-15,25 33 1 16,-17-14-2-16,5 12 0 15,-7 3-1-15,5 9 0 16,-3-1 0-16,0 6-1 16,-6-4 0-16,6-4-1 15,-7-5 1-15,1-10 0 16,2-4 0-16,-4-21-1 16,0 19 0-16,0-19 0 0,0 0 0 15,0-27 1-15,0 8-1 16,-2-6 0-1,2-6-1-15,0-3 2 16,2-1-1-16,0-3 0 0,4 1 0 16,2 5 0-16,-1-1 0 15,9 8 0-15,3 2 0 16,0 4 0-16,8 6 0 16,2 9 0-16,2 6 1 15,0 7-1-15,6 5 1 16,-3 9 0-16,-1 3-1 15,-4 13 1-15,-6-1-1 16,-1 1 1-16,-11-3-1 0,-3-3 1 16,-4-3-1-1,-6-5 1-15,-4-6 0 16,6-19-1-16,0 0 0 16,-25 12 1-16,25-12-1 0,-14-27 0 15,9 2-1-15,3-4 1 16,6-7-1-16,1 0 1 15,9-7 0-15,3 3 1 16,4 2-2-16,4 5 1 16,4 8 0-16,6 4-1 15,0 11 1-15,-4 7 0 16,0 10-1-16,-4 11 1 16,-2 6 0-16,-2 7 0 15,-4 4 0-15,-7 1 1 16,-5 2-1-16,-1-3 0 15,-4-2 0-15,-2-7 0 16,0-4-1-16,0-22 0 0,-8 28-1 16,8-28-3-16,0 18-5 15,0-18-32-15,0 0-1 16,0 0-1-16,0 0 1 16</inkml:trace>
  <inkml:trace contextRef="#ctx0" brushRef="#br0" timeOffset="377451.1689">1554 9326 61 0,'0'0'40'0,"0"0"1"16,0 0-1-16,31-12-26 16,-31 12-3-16,0 0-3 15,0 0-2-15,0 0-3 16,-4 25 0-16,6-4-1 15,-2 0-1-15,2 6 0 0,0 4 0 16,2 0 1-16,0-3-2 16,0 1 0-16,2-8 0 15,-6-21 0-15,9 33-2 16,-9-33-1-16,0 0-3 16,0 0-9-16,20 0-26 15,-20 0-2-15,11-23 1 16,-7 6-1-16</inkml:trace>
  <inkml:trace contextRef="#ctx0" brushRef="#br0" timeOffset="378146.9645">2120 9096 47 0,'13'-18'38'16,"1"1"2"-16,-14 17-1 15,3-42-22-15,-3 42-4 0,0 0-3 16,0 0-3-16,-28-14-1 16,1 28-3-16,-14-1 1 15,4 12-2 1,-5-2 0-16,3 6 0 0,1 4-1 16,9-3 0-16,6 3-1 15,13-6 1-15,14 0-2 16,-4-27 0-16,27 23 1 15,-4-23 0-15,10-6-1 16,0-4 1-16,3-9-1 16,-5-6 1-16,-4 0 1 15,-4 2-1-15,-9 6 0 16,-14 17 1-16,15-25 0 16,-15 25 0-16,0 0 0 0,2 27-1 15,0-2 0 1,6 6 1-16,3 9-1 15,7 8 1-15,5 2-1 0,2 0 1 16,2 1-1-16,-2-1 2 16,-2-2-1-16,-4-4 0 15,-7-7 1-15,-4-5 0 16,-12-5 0-16,-6-2 0 16,10-25-1-16,-33 31 0 15,6-24 2-15,2 1-2 16,-5-4-1-16,1-2 0 0,0-2-1 15,2-2 1 1,2 4-2-16,1-6-1 16,24 4-10-16,-19 0-33 15,19 0 1-15,-27-13-1 0,14-5 0 16</inkml:trace>
  <inkml:trace contextRef="#ctx0" brushRef="#br0" timeOffset="379618.7818">2498 9051 45 0,'0'0'37'16,"0"0"0"-16,0 0-10 16,-18-9-9-16,18 9-4 15,0 0-3-15,25 11-5 16,-25-11 0-16,37-9-3 16,-12 1-1-16,6 0 0 15,0 1-2-15,0 1 1 16,0 2-3-16,-8-2-1 0,0 12-4 15,-23-6-24 1,0 0-8-16,17-2-1 16,-17 2 0-16</inkml:trace>
  <inkml:trace contextRef="#ctx0" brushRef="#br0" timeOffset="380014.6126">3233 8662 52 0,'0'0'39'0,"0"0"0"16,0 0 0-16,0 0-23 16,0 0-5-16,0 0-3 15,0 0-2-15,7 23-2 16,-7-23-1-16,25 31-1 16,-9-12 0-16,1 4 0 15,0 0-1-15,1-2-1 16,-3 2 1-16,-1-4-1 15,-3-1-1-15,-11-18-2 16,18 30-1-16,-18-30-7 16,0 0-29-16,0 0-1 15,0 0-1-15,0 0 1 0</inkml:trace>
  <inkml:trace contextRef="#ctx0" brushRef="#br0" timeOffset="380316.2441">3626 8695 58 0,'0'0'41'0,"29"5"1"16,-29-5-1-16,13 22-15 16,-9 8-17-16,-11-3-4 15,-1 15-1-15,-6 2-1 0,3 10-1 16,-7 0-1-16,5 1 0 15,-3-1-1-15,5-4 0 16,-1-8 0-16,3-7-1 16,1-5 0-1,0-10-2-15,8-1-3 0,0-19-13 16,0 0-23-16,-15-25 0 16,15 25-1-16,6-42 1 15</inkml:trace>
  <inkml:trace contextRef="#ctx0" brushRef="#br0" timeOffset="380735.0171">3684 8946 70 0,'0'0'40'0,"21"-6"0"15,2 4 0-15,-5-11-29 16,20 13-3-16,-7-4-2 15,8 6-1-15,-5-2-2 16,-1 10-2-16,-6 3 1 16,-11 6 0-16,-9 4-2 15,-11 6 2-15,-5 2-2 16,-9 5 0-16,-7 2 1 16,0-1-1-16,-6-3 1 15,2-1 0-15,4-4 0 0,10-8-1 16,-2-2 1-1,17-19 0-15,-8 21 0 16,8-21 0-16,21 2-1 16,0-2 1-16,2-6-1 0,3 3 1 15,4-3 0-15,3 0-1 16,6-2 0-16,-5 3 0 16,1-3 1-16,-2-2-2 15,-4 5 1-15,-6-1-2 16,-2 6-3-16,-21 0-5 15,23-12-33-15,-23 12-1 16,0 0 1-16,-25-27-2 16</inkml:trace>
  <inkml:trace contextRef="#ctx0" brushRef="#br0" timeOffset="381923.5676">4390 8804 42 0,'0'0'39'16,"0"0"1"-16,15-25 0 15,-15 25-21-15,0 0-4 16,0 0-4-16,0 0-2 16,0 0-4-16,0 0-1 15,-4 31-1-15,1-6-1 16,3 7 0-16,1 7-1 16,3 7 0-16,2-2 0 15,4 4 1-15,1-4-2 16,1-4 2-16,1-3-2 15,1-9 0-15,-3-5-1 16,-1-3 1-16,-10-20-1 0,0 0-1 16,23 0 0-16,-23-21-3 15,4 1-1-15,-14-20-4 16,20 19-5-16,-35-31-18 16,15 12-9-16,-7-2 2 15,4 5 0-15,-13-9 15 16,26 23 10-16,-17-7 15 15,9-3 0-15,10 14 20 16,-4 0 16-16,2 19 1 16,-2-29 1-16,2 29-12 15,-7-19-5-15,7 19-7 16,0 0-3-16,0 0-2 16,0 0-3-16,2 26-1 0,-2-26-2 15,7 35 0-15,3-14-1 16,4 6-1-1,1-2 1-15,6 4-2 16,2-3 1-16,6-1 0 0,2-2-1 16,4-5 0-16,0-5 1 15,1-7-1-15,5-4 0 16,-5-12-1-16,1-5 1 16,-6-10-1-16,-2-6 1 15,-4-5-1-15,-2-1 0 16,-8 1 0-16,-1-2 1 15,-4 7 0-15,-5 2 1 16,-1 10-1-16,-4 19 0 0,6-21 1 16,-6 21 0-1,0 0 0-15,6 23 0 16,0 0-1-16,-1 8 1 16,7 7 0-16,-2 4 0 0,3 8 0 15,3 0 0-15,-1 2-1 16,0-4 1-16,-1 0-1 15,-1-8 0-15,-5-6 0 16,4-7-1-16,-8-8-1 16,1-1-1-16,-5-18-3 15,10 17-3-15,-18-36-19 16,8 19-15-16,18-19 0 16,-18 19 0-16,23-33 0 15</inkml:trace>
  <inkml:trace contextRef="#ctx0" brushRef="#br0" timeOffset="382532.1066">5400 8992 71 0,'0'0'41'16,"26"2"0"-16,-26-2 0 15,30 6-29-15,-30-6-3 16,0 0-2-16,18 11-2 15,-18-11-2-15,0 0-1 16,0 0 0-16,17 16-1 16,-17-16 0-16,0 0 0 15,0 0-1-15,0 0 0 16,12-25 1-16,-12 25 0 16,2-27-1-16,-2 27 0 0,-4-27 0 15,4 27 1-15,-18-23 0 16,18 23-1-16,-36-4 0 15,11 10 0-15,-2 9 0 16,-2 6 0-16,2 6 1 16,2 6-1-16,3 1 0 15,9 3 1-15,5 3-1 16,6-7 0-16,12-3 1 0,5-7-1 16,9-9 1-1,3-10-1-15,7-10 0 16,1-6 0-16,-4-9 0 15,2-8 1-15,-4-1-1 0,-6-3 1 16,-10 4-1-16,-3 4 0 16,-8 6 0-16,-2 19 0 15,0-25 0-15,0 25 1 16,0 0-1-16,-4 18 0 16,8 1 0-16,0 6 1 15,9 5-1-15,-3 1 0 16,9 2 1-16,-2-3-2 15,7-1 1-15,-1-4 0 16,4-6-1-16,2-9-1 16,-6-6-2-16,8 5-6 15,-31-9-33-15,32-17-1 16,-22-4-1-16,-10 21 1 0</inkml:trace>
  <inkml:trace contextRef="#ctx0" brushRef="#br0" timeOffset="383659.1794">6041 8867 18 0,'0'0'32'0,"-23"4"-4"16,23-4-3-16,0 0-2 16,-23-11-3-16,23 11-3 15,0 0-4-15,0 0-3 0,0 0-2 16,0 0-2-16,23-6-1 16,-2 2-2-16,2-2 0 15,12 2-1-15,5-3 0 16,3 1-1-16,-1 0 0 15,-1 2 0-15,-5 3-1 16,-5-3-2-16,-4 8-1 16,-27-4-5-16,27 13-16 15,-27-13-15-15,0 0-2 16,-31 25 1-16,4-12 0 16</inkml:trace>
  <inkml:trace contextRef="#ctx0" brushRef="#br0" timeOffset="383934.6228">6022 9017 77 0,'0'0'41'0,"0"0"1"15,19 4-10-15,12 7-18 16,-31-11-4-16,52-5-3 16,-19 1-2-16,7 2-1 15,-1-10-2-15,-1 10 0 16,-3-3-1-16,-6 3 0 15,-6-4 0-15,-23 6-2 16,27-4 1-16,-27 4 0 16,0 0-1-16,0 0 0 15,0 0-1-15,0 0-2 0,17 10-2 16,-24-28-14-16,7 18-22 16,0 0-1-16,0 0 1 15,-2-19 0 1</inkml:trace>
  <inkml:trace contextRef="#ctx0" brushRef="#br0" timeOffset="390158.9287">7063 8560 31 0,'0'0'35'0,"0"0"1"16,0 0 1-16,-6 20-18 0,6-20-5 15,0 0-1-15,0 0-2 16,0 0-3-16,0 0-1 16,-15 17-3-16,15-17 0 15,-25 32-1-15,4-5 0 16,-1 4-2-16,-7 11 1 16,1 4 0-16,-1 2-1 15,4 6 1-15,3-4-1 16,13 0 1-16,11-4-1 15,9-2 0-15,8-6-1 16,14-3 1-16,4-6 0 16,7-3 0-16,1-5 0 15,-1 1-1-15,-2-1 1 0,-3-4 0 16,-8-4-1-16,-4-3 0 16,-8-2 0-16,-19-8 1 15,25 5-1-15,-25-5 0 16,0 0 1-16,0 0-2 15,0 0 1-15,0 0-1 16,0 0 0-16,0 0-3 16,0 0-1-16,-11-19-7 15,11 19-30-15,0-29-1 16,0 29-1-16,-12-32 1 16</inkml:trace>
  <inkml:trace contextRef="#ctx0" brushRef="#br0" timeOffset="391119.7368">7239 8775 63 0,'0'0'37'15,"0"0"2"-15,17 2-4 16,-17-2-21-16,0 0-3 16,0 0-3-16,14 37-2 15,-11-12-2-15,7 11-1 0,-4 0 0 16,5 9-1-1,-5-5 0-15,4 2-1 16,-2-4 0-16,-3-7-1 16,1-6 0-16,-6-25 1 0,10 21-1 15,-10-21 0-15,0 0 0 16,2-21 0-16,-6 0-1 16,2-2 1-16,-4-2 0 15,2-4 0-15,2 0 0 16,-2-3-1-16,4 3 1 15,4-2-1-15,2 5 2 16,6 1-2-16,-1 3 1 16,9 3 1-16,-20 19-1 0,36-19 1 15,-15 15-1 1,3 10 1-16,-5 4 0 16,2 5 0-16,-2 8 0 15,-1 4 0-15,-1 4 0 0,-3 3 0 16,-5-1-1-16,-1-3 1 15,-4-3-2-15,0-2 1 16,-4-6 1-16,0-19-1 16,2 20 0-16,-2-20 0 15,0 0 0-15,1-29-1 16,-1 6 1-16,4-2 1 16,2-4-1-16,2-4-1 15,0 3 1-15,1 3 0 16,5 6 0-16,-1 4 1 15,-13 17-2-15,29-20 1 16,-29 20 1-16,33-5-1 16,-16 14 0-16,1 10 0 0,-1 2 1 15,0 8-1-15,1 0 1 16,-5 7-1-16,-1 5-1 16,-3-1 1-16,-3-4 0 15,0-3 0-15,-2-4-2 16,-4-8-1-16,2-2-2 15,-2-19-6-15,0 0-30 16,0 0-1-16,0-19 0 16,0 19-1-16</inkml:trace>
  <inkml:trace contextRef="#ctx0" brushRef="#br0" timeOffset="391374.6178">8002 9124 84 0,'0'0'42'16,"0"0"1"-16,20 23-1 15,-20-23-31-15,2 25-3 16,-2-25-3-16,7 39-1 16,-5-18-2-16,6 4-1 15,-2-4-1-15,2-4 0 16,-8-17-2-16,13 19-1 15,-13-19-3-15,0 0-8 16,23-17-28-16,-21-6-1 16,0 0 1-16,-2-4 0 0</inkml:trace>
  <inkml:trace contextRef="#ctx0" brushRef="#br0" timeOffset="391698.4185">8290 8934 50 0,'0'0'37'0,"0"0"1"16,19-7-3-16,8 18-15 15,-27-11-7 1,29 0-3-16,-29 0-3 0,46 2-2 16,-19-2-3-16,6-2 0 15,-2 2-2-15,0-5-2 16,0 1-1-16,-10-8-3 16,6 14-7-16,-27-2-25 15,8-27-3-15,-14 10 2 16,-6-2-1-16</inkml:trace>
  <inkml:trace contextRef="#ctx0" brushRef="#br0" timeOffset="391906.6304">8448 8689 92 0,'6'17'41'0,"-6"-17"2"15,19 41-11-15,-19-41-22 16,16 47-1-16,-13-16-4 15,5 6-2-15,-4-1-1 16,2-3-1-16,-2-1-2 16,-4-9-3-16,7 10-9 15,-7-33-29-15,0 0-1 16,0 0 1-16,0 0-1 16</inkml:trace>
  <inkml:trace contextRef="#ctx0" brushRef="#br0" timeOffset="393016.3093">8647 8727 57 0,'0'0'37'15,"19"-5"3"-15,-19 5-6 16,0 0-18-16,0 0-4 16,0 0-3-16,0 0-2 15,10 17-1-15,-7 6-2 16,-1 0-1-16,6 11-1 15,-6 1 0-15,8 7-1 16,-3-2 1-16,7 1-1 16,-4-1-1-16,3-7 1 15,-1-5 0-15,-5-8-1 16,-7-20 0-16,18 21 1 0,-18-21-1 16,0 0-1-16,5-37 1 15,-5 12 0-15,-3-5-1 16,1-3 1-16,0-3 0 15,-2 1-1-15,2 2 1 16,2 5 0-16,0 5-1 16,2 3 1-16,-2 20 1 31,10-23-2-31,-10 23 1 0,17-7 1 0,-17 7-1 16,25 13 1-16,-25-13-1 15,35 37 1-15,-18-14 0 16,2 9 0-16,1 1 0 15,-3 7 0-15,-2 0 0 0,-1-1-1 16,-2-5 1-16,-5-3 0 16,-1-4-1-1,-6-27 0-15,10 27 0 0,-10-27 0 16,0 0 0-16,0 0 0 16,-4-37 0-16,0 10 0 15,2-3 0-15,-2-1 0 16,4 0 0-16,0-1 0 15,4 1 0-15,4 2 0 16,1 6 0-16,7 6 0 16,1 4 0-16,4 5 0 15,4 2 1-15,4 14-1 16,-2 1 0-16,0 5 1 0,-2 9-1 16,-1 6 0-1,-5 1 1-15,-2 1-1 16,-7 2-1-16,-2-7 1 15,-5-1-2-15,1-2 0 0,0-2-3 16,-4-21-7-16,0 0-30 16,0 0-1-16,0 0 0 15,0 0 0-15</inkml:trace>
  <inkml:trace contextRef="#ctx0" brushRef="#br0" timeOffset="393462.6297">9343 9086 75 0,'0'0'42'0,"25"-4"-1"16,-8 2 0-16,-17 2-29 0,29-17-4 16,-9 11-2-16,7 8-2 15,-4 2-2-15,2 2 0 16,0 7-1-16,-2 4 0 15,-4 5 0-15,-3 2-1 16,-5 1 1-16,-5 2-1 16,-8-4 0-16,-7 4 0 15,-9-4 0-15,-1-4 1 16,-6-1-1-16,0-7 1 16,-2-5 0-16,4 0 0 15,3-1-1-15,20-5 1 16,-27 2 0-16,27-2-1 15,0 0 1-15,0 0-1 0,0 0 0 16,33 0 0-16,-10 2 0 16,6 6 0-16,4-2 0 15,2 1-1-15,-1 1 1 16,-1-2-2-16,2 1 1 16,-8-5-2-16,4 4-3 15,-31-6-6-15,42-21-30 16,-42 21 0-16,18-33 0 15,-13 7-1-15</inkml:trace>
  <inkml:trace contextRef="#ctx0" brushRef="#br0" timeOffset="393914.5711">9800 8524 80 0,'-4'-17'40'16,"4"17"1"-16,0 0-5 15,-7-33-26-15,7 33-1 16,17-11-2-16,-17 11-3 0,25 30 0 15,0-5-2-15,2 2 1 16,10 8-1-16,1 3 0 16,5 8-1-16,-3 4 1 15,1-2-1-15,-5 4 0 16,-7-1 0-16,-7 3-1 16,-9 2 0-16,-7-1 0 15,-10-1 1-15,-4-8-1 16,-5-6 0-16,-5-5 0 15,3-10 0-15,-2-8 0 16,-1-3-1-16,18-14 1 16,-29 0-2-16,29 0-1 15,-23-20-6-15,23 20-32 0,-4-19-2 16,4 19 0-16,-9-32-1 16</inkml:trace>
  <inkml:trace contextRef="#ctx0" brushRef="#br0" timeOffset="395123.8715">10593 8758 42 0,'0'0'24'0,"0"0"1"16,0 0 0-16,31 2-3 15,-31-2-3-15,0 0-4 0,7-17-3 16,-7 17-3-1,0 0-1-15,27-2-1 16,-27 2 0-16,0 0-2 16,12-19 0-16,-12 19-1 15,0 0 0-15,10-18-1 0,-10 18 0 16,0 0-1-16,0-19 0 16,0 19-1-16,0 0 0 15,-29 0 0-15,6 2 0 16,-6 8 0-16,-4 5 0 15,-6 6-1-15,1 6 1 16,-1 6 0-16,6 1-1 16,10 6 1-16,10 1-1 15,11-1 0-15,8-6 1 16,11-1-1-16,10-8-1 16,10-8 1-16,3-9 1 15,2-10-1-15,1-6 0 0,-4-9 0 16,-3-4 0-16,-3-8 0 15,-6 4 0-15,-10-4 0 16,-5 6 0-16,-8 4 0 16,-4 19 1-16,-2-23-1 15,2 23 0-15,0 0 0 16,0 0 1-16,-14 25-1 16,18-4 0-16,6 6 0 15,3 2 0-15,7-2 0 16,7 0 0-16,0-4 0 15,5 0 0-15,-1-8 0 16,2 0 0-16,0-7 0 16,-6 0 0-16,0-1 0 0,-8-3 0 15,2 4 0-15,-21-8 0 16,25 9 0-16,-25-9 0 16,0 0 0-16,0 0 0 15,20 4 0-15,-20-4 0 16,0 0 0-16,0 0 0 15,0 0 0-15,0 0 0 16,0 0 0-16,0 0 0 16,0 0 0-16,0 0 0 15,0 0 0-15,5 18 0 16,-5-18 0-16,0 0 0 16,0 0 0-16,0 0 0 15,0 0 0-15,0 0 0 0,0 0 0 16,0 0 0-1,0 0 0-15,0 0-5 16,-17-12-40-16,17 12-1 16,-37-29 0-16,10 8 0 0</inkml:trace>
  <inkml:trace contextRef="#ctx0" brushRef="#br0" timeOffset="445750.2892">858 10949 1 0,'0'0'26'0,"0"0"4"16,0 0-3-16,0 0-7 15,0 0-3 1,0 0-1-16,0 0-1 0,0 0-3 16,0 0-2-16,0 0-2 15,0 0 0-15,0 0-3 16,0 0-1-16,0 0 1 16,0 0-3-16,0 0 2 15,0 0-4-15,2 17 2 0,-2-17-2 31,0 0 2-31,-4 23-1 0,4-23 1 0,0 0-1 16,0 0 0 15,-2 19 1-31,2-19-1 0,0 0 1 0,0 0-1 0,0 0 1 16,6-17-1-16,-6 17 0 16,8-19 0-16,-8 19 0 15,8-33 0-15,-7 10 0 16,3 6-1-16,-4 17 1 15,-2-37 0-15,2 37-1 16,-7-30 1-16,7 30 0 16,-20-18-1-16,3 18 1 0,-4 8 0 15,-6 7-1-15,-2 10 1 16,0 8-1-16,-8 5 1 16,3 8-1-16,1 4 0 15,8 2 0-15,5 0 1 16,13-2-1-16,7-8-1 15,4-10 1-15,13-5 0 16,6-9 0-16,4-13 0 16,6-9 1-16,3-9-1 15,-3-8 0-15,0-8 0 16,0-2 1-16,-6-5-2 16,-2 1 1-16,-6-3 0 15,-5 4 0-15,-5 3 1 0,-3 4-1 16,-2 6 0-16,-4 21 0 15,0-21 2-15,0 21-2 16,0 0 1 0,-6 36-1-16,6-9 0 0,0 6 1 15,6 3-1-15,4 1 0 16,1-1-1-16,5-5 1 16,3-6 0-16,4-6 0 15,4-6-1-15,2-5-1 16,2-6 0-16,-4-12-3 15,6 8-2-15,-14-23-11 16,4 18-26-16,-23 7 2 0,29-25-2 16,-29 25 2-16</inkml:trace>
  <inkml:trace contextRef="#ctx0" brushRef="#br0" timeOffset="446418.0262">1439 10872 49 0,'0'0'37'16,"0"0"2"-16,0 0-1 16,9 31-20-16,-9-31-5 15,0 0-3-15,0 0-3 16,0 0-2-16,0 0-1 16,25-12-1-16,-25 12-1 15,37-6-1-15,-16 6 0 16,6 0 0-16,2-2 0 15,0-1-1-15,-2 1 1 16,0-4-3-16,2 4 0 0,-6-6-2 16,8 10-2-16,-31-2-4 15,46 0-12-15,-46 0-19 16,27 0 1-16,-27 0 0 16,0 0 2-16</inkml:trace>
  <inkml:trace contextRef="#ctx0" brushRef="#br0" timeOffset="446682.0192">1531 11054 57 0,'-9'17'39'0,"9"-17"1"15,19 4 0-15,-19-4-24 16,39-2-5-16,-22-5-2 15,16 8-3-15,-4-4-2 16,5 1-2-16,-3 0-1 16,0-2 0-16,-2 2-2 15,-6 0-1-15,-2 4-3 16,-13-21-17-16,-8 19-18 16,0 0-1-16,19-12 0 15,-19 12 0-15</inkml:trace>
  <inkml:trace contextRef="#ctx0" brushRef="#br0" timeOffset="456511.0979">3103 10316 29 0,'-2'-18'36'15,"2"18"1"-15,0 0 2 16,0 0-15-16,-21-19-10 16,21 19-2-16,0 0-3 15,0 0-2-15,0 0-2 16,0 0-1-16,16 27-1 0,-11-6-1 15,-1 8 0-15,2 5 0 16,0 3-1 0,5 5 0-16,-3-2-1 15,2 1 1-15,-3-5-1 0,1-7 1 16,-2-10-1-16,-6-19 0 16,0 0 0-16,0 0 0 15,19 0 0-15,-19 0 0 16,2-36 0-16,0 7-1 15,0-4 1-15,0-3 0 16,2 5 0-16,2-9 0 16,-1 3 0-16,5 3 0 0,5 5-1 15,-1 8 2 1,3 4-1-16,3 9 0 16,1 4 0-16,0 10 1 15,2 5-1-15,2 7 1 16,-4 7 0-16,1 5 0 0,-5 5-1 15,-3 5 0-15,-5 0 1 16,-1-3-1-16,-6-3 1 16,-2-7-1-16,-2-4 0 15,2-23 0-15,-4 23 0 16,4-23 1-16,0 0-2 16,-2-32 1-16,6 9 0 15,-2-6 0-15,2-6 0 16,2-1-1-16,3-1 2 31,1 1-2-31,3 7 1 0,1 2 0 0,1 6 0 16,-15 21 0-16,29-21 0 0,-11 23 0 15,-18-2 0-15,28 25 2 16,-16-4-2-16,-2 10 1 16,-1-1-1-16,1 9 1 15,-2-7-1-15,-3-1 0 16,-1-4-1-16,-2-4 0 15,4-6-2-15,-6-17-1 16,14 19-6-16,-14-19-32 16,0 0 0-16,0 0-1 15,29-9 1-15</inkml:trace>
  <inkml:trace contextRef="#ctx0" brushRef="#br0" timeOffset="456733.7937">3910 10523 75 0,'21'7'42'0,"-21"-7"-1"16,4 22 1-16,-4-22-30 15,-6 34-5-15,2-13-1 16,8 10-2-16,-4-6-2 16,4 2-1-16,0-4-1 15,1-6-1-15,-5-17-1 16,10 23-2-1,-10-23-4-15,0 0-31 0,17-2-2 16,-17 2-1-16,18-29 1 16</inkml:trace>
  <inkml:trace contextRef="#ctx0" brushRef="#br0" timeOffset="457321.6351">4455 10312 61 0,'24'-19'39'0,"-3"5"1"16,-10-7 0-16,9 15-28 15,-32-17-2-15,12 23-1 0,-31-13-3 16,4 20-1-1,-13 3-1-15,-1 7-2 16,-7 6 0-16,4 6-1 16,5 2 0-16,8 7-1 0,14-3 1 15,11-5-1-15,14-5 0 16,7-5 0-16,12-11-1 16,8-9 0-16,5-8 1 15,3-5-1-15,-5-12 1 16,-3 0 0-16,-6 0 0 15,-6-2 0-15,-7 4 0 16,-16 23 1-16,7-28 0 16,-7 28-1-16,0 0 1 15,0 0-1-15,-4 21 1 32,10 9-1-32,10 7 1 0,5 7-1 0,4 10 0 15,6 7 1-15,4 2-1 0,-3 1 1 16,1-5-1-16,-4-1 1 15,-10-9-1-15,-9-6 1 16,-8-9 0-16,-10-7 0 16,-13-8-1-16,-4-5 1 15,-16-7-1-15,-3-12 0 16,-4 1-1-16,-2-8-1 16,3 5-5-16,-10-16-36 0,20 7 0 15,-2-3-1 1,14 2 1-16</inkml:trace>
  <inkml:trace contextRef="#ctx0" brushRef="#br0" timeOffset="458142.7208">2565 11089 48 0,'0'0'36'16,"-17"3"-1"-16,-4-16-11 15,21 13-6-15,0 0-5 16,0 0-3-16,0 0-2 16,0 0-2-16,25 2-1 0,6 0-2 15,7-6 1 1,20 6-2-16,15-4 1 0,29 4-1 15,24-2 0 1,28 8 1-16,22-5-1 0,24 5 0 16,24-4 1-16,15 4-1 15,4-1-1-15,-6-1 0 16,-9 2 0-16,-20-4 0 16,-21-1-1-16,-38 3 1 15,-31-2-1-15,-35 0 0 16,-26-2 1-16,-22 0-1 15,-35-2-1-15,0 0 0 16,0 0-4-16,-33-33-17 16,33 33-21-16,-27-15 0 15,27 15-1-15,-27-14 1 16</inkml:trace>
  <inkml:trace contextRef="#ctx0" brushRef="#br0" timeOffset="461933.4809">1954 11735 47 0,'17'-19'36'0,"-17"19"0"0,0 0 2 16,-15-25-24-16,15 25-4 15,0 0-1-15,-14 17-2 16,14-17-1-16,-23 31-1 15,9-8-2-15,7 15 0 16,-1 1-1-16,0 5 0 16,4 2-1-16,6 2 0 15,4 0 0-15,8-6 0 16,-1-4 2-16,8-3-2 0,-1-5-1 16,9 1 0-1,-6-12 1-15,0 2 0 16,-2-9 0-16,-21-12-1 15,23 21 0-15,-23-21 0 0,0 0 2 16,0 0-2-16,18 2 1 16,-18-2-3-16,0 0 1 15,0 0-4-15,0 0-2 16,-4-17-14-16,4 17-21 16,0 0 0-16,-2-21 1 15,2 21 0-15</inkml:trace>
  <inkml:trace contextRef="#ctx0" brushRef="#br0" timeOffset="462602.458">2212 11925 65 0,'0'0'37'0,"0"0"2"15,0 0 0-15,16 21-29 16,-16-21-2-16,11 40-1 16,-9-15-3-16,10 12 0 15,-5-1-1-15,3 2-1 16,-4-5-1-16,2 2-1 16,-7-10 1-16,1-2 0 15,-2-23-1-15,0 0 1 16,0 0-2-16,0 0 1 15,-9-22 0-15,5-4 0 0,2 1-2 16,-2-6 2-16,4 2 0 16,0 2-1-16,2 2 1 15,2 4 0-15,4 4 1 16,-8 17-1-16,23-21 0 16,-6 17 0-16,4 6 1 15,1 8-1-15,3 5 0 16,-4 6 1-16,-2 4 0 15,-2 4-1-15,-5 0 1 16,-2-5 0-16,-8 0-1 16,0-7 1-16,-2-17 0 15,-6 17-1-15,6-17 0 16,0 0 1-16,-6-33-1 0,8 7 0 16,4-5 0-16,5-7-1 15,-1-5 1-15,7 3 0 16,3 6-1-16,1 7 0 15,-2 6 1-15,2 13 1 16,1 10-1-16,-22-2 0 16,34 36 0-16,-20-5 1 15,-1 5-1-15,-1 3 1 16,-3 3-1-16,-1 2 0 16,-4-9 0-16,-2-1 0 15,0-5-2-15,-6-8-2 16,10 8-6-16,-6-29-31 0,-2 19-1 15,2-19 1-15,0 0-2 16</inkml:trace>
  <inkml:trace contextRef="#ctx0" brushRef="#br0" timeOffset="462813.6754">2897 12205 83 0,'10'31'41'15,"-9"-10"1"-15,-4-2-1 16,3 10-33-16,-8-6-2 16,8 7-2-16,-4-3-4 15,4-6 0-15,4 0-3 0,-4-21-4 16,21 33-17-16,-21-33-16 16,23-2-2-1,-23 2 1-15,25-29-1 16</inkml:trace>
  <inkml:trace contextRef="#ctx0" brushRef="#br0" timeOffset="463018.184">3069 12124 71 0,'0'0'38'0,"34"-5"1"16,-11 3-2-16,16 6-29 15,-6-8-4-15,5 6-3 16,1 0-4-16,-10-14-19 16,4 8-15-16,-8-2-1 15,-6-3-1-15,-19 9 0 0</inkml:trace>
  <inkml:trace contextRef="#ctx0" brushRef="#br0" timeOffset="463209.9619">3292 11885 54 0,'0'0'39'16,"-19"19"3"-16,19-19-1 16,-10 59-14-16,3-34-18 15,11 14-2-15,-6-3-2 16,5 4-2-16,-1 1-1 16,2-7-2-16,2 3-3 15,-6-37-6-15,15 28-32 16,-15-28-2-16,18 8 2 0,-18-8-2 15</inkml:trace>
  <inkml:trace contextRef="#ctx0" brushRef="#br0" timeOffset="464366.3002">3645 11942 53 0,'0'0'38'0,"0"0"-1"15,0 0-5-15,0 0-18 16,0 0-3-16,0 0-2 16,-4 27-3-16,2-10-2 15,6 12-1-15,-2 0-1 16,2 3 1-16,-2 1-2 16,4-2 0-16,-4-2 1 15,2 1 0-15,-2-13-3 0,1 1 2 16,-3-18-2-16,0 0 2 15,0 0-1 1,8-19 0-16,-8-3 0 16,0-8-1-16,-2 3 2 0,2-10-1 15,0 7 0-15,2-1 0 16,4 2-1-16,4 8 1 16,3 0-1-16,10 8 1 15,2 1 1-15,2 10-1 16,-2 8 0-1,2 7 1-15,-3 7 0 0,-3 6 0 16,-8 3 0-16,-7 4 0 16,-4 1 0-16,-2-3 0 0,-6-4 0 15,0-6 0-15,6-21 0 16,-17 21-1 0,17-21 1-16,-19-8-1 15,19 8 1-15,-14-34-1 0,16 9 0 16,2-4 0-16,4-1-1 15,5-1 1-15,7 4 0 16,-1 2 0-16,8 8 0 16,-2 5 0-16,4 8 0 15,2 6 0-15,0 4 0 16,1 8 1-16,-1 3-1 16,-4 6 0-16,-6 0 0 15,-5 0 0-15,-7 4 0 16,-7-4-1-16,-2 2-2 15,0-25-5-15,-3 36-25 16,3-36-9-16,0 0 1 16,0 0-1-16</inkml:trace>
  <inkml:trace contextRef="#ctx0" brushRef="#br0" timeOffset="464762.5357">4320 12176 70 0,'24'-4'39'15,"-3"-1"-1"-15,6 3 1 16,-10-8-30-16,16 16-2 16,-12-6-1-16,4 11-2 0,-25-11-2 15,19 25 0-15,-20-2 0 16,-9 2-1-16,-7 0 0 15,-5 4 1-15,-1-6-1 16,-4-2 0-16,4-4 1 16,2 3-1-16,21-20-1 15,-25 15 0-15,25-15 1 16,0 0 0-16,0 0 0 16,19-2 0-16,0 0-1 15,6-2 1-15,0 0 0 16,10 4-1-16,-4-2 0 15,0-1-2-15,2 6 0 47,-10-6-6-47,13 10-30 0,-18-9-3 0,1 2-2 0,-19 0 2 0</inkml:trace>
  <inkml:trace contextRef="#ctx0" brushRef="#br0" timeOffset="465358.9487">4752 12032 62 0,'0'0'34'0,"0"0"2"15,0 0-8-15,35 6-17 16,-35-6-5-16,50-8 0 16,-17 5-2-16,8 4-2 0,-5 1-1 15,1-4-3 1,1 8-4-16,-18-17-18 15,1 7-11-15,-21 4-3 16,17-21 2-16,-21 4-1 0</inkml:trace>
  <inkml:trace contextRef="#ctx0" brushRef="#br0" timeOffset="465561.2505">4874 11791 77 0,'0'0'39'15,"12"23"0"-15,-12-23-10 16,28 32-18-16,-28-32-3 16,20 46-3-16,-13-21-1 15,1 2-3-15,-4-2-2 16,-6-6-2-16,6 6-5 16,-4-25-27-16,-19 21-4 0,19-21-1 15,0 0 1-15</inkml:trace>
  <inkml:trace contextRef="#ctx0" brushRef="#br0" timeOffset="465846.486">5291 11610 76 0,'17'-4'39'0,"0"4"1"0,-17 0 0 16,29 20-30-16,-29-20-1 16,-9 38-4-16,-1-5-2 15,-2 5-1-15,1 0-1 16,-1 5 0-16,3-1-2 16,-1-8 0-16,10 3-3 15,0-37-4-15,17 42-17 16,-17-42-15-16,31 6 0 15,-12-18-1-15,8-5 1 16</inkml:trace>
  <inkml:trace contextRef="#ctx0" brushRef="#br0" timeOffset="466077.9441">5701 11737 74 0,'-5'23'39'0,"-7"15"2"15,-9-1-1-15,19 16-30 16,-37-8-2-16,10 14-2 16,-9-7-2-16,5-2-1 15,4-2-1-15,6-8-2 16,0-6 0-16,5-12-3 16,11-1-1-16,7-21-7 15,0 0-28-15,0 0-2 16,0 0 0-16,9-35 0 15</inkml:trace>
  <inkml:trace contextRef="#ctx0" brushRef="#br0" timeOffset="466469.9142">5617 12067 79 0,'27'-12'38'16,"5"5"1"-16,5-20-12 15,13 27-14-15,-23-14-4 16,14 16-2-16,-14-4-2 16,0 12-2-16,-27-10 0 15,21 25-1-15,-25-4-1 16,-10 2 0-16,-7 4-1 0,-4 0 0 16,-4 2 0-16,0-6 1 15,-2-2 0 1,6 2 0-16,-2-12-2 15,27-11 2-15,-27 23 0 0,27-23 1 16,0 0-1-16,8 19 0 16,-8-19-2-16,39-2 2 15,-8 2 1-15,5 2-2 16,5-2 1-16,1-2-1 16,2 2-1-16,-5-5-2 15,5 12-1-15,-24-24-20 16,11 13-17-16,-31 4-2 15,30-19 1-15,-30 19-1 16</inkml:trace>
  <inkml:trace contextRef="#ctx0" brushRef="#br0" timeOffset="467257.9633">6270 11779 50 0,'0'0'38'0,"0"0"1"16,0 0 1-16,-11-31-22 16,11 31-5-16,0 0-3 15,4 23-2-15,-4-23-3 16,-10 33-1-16,6-6-2 0,4 4 0 15,0 9-1-15,4 2 1 16,4 0-1-16,-4 0 1 16,3-1-2-1,-1-3 1-15,2-7 0 0,-2-6 0 16,-3-6-1-16,-3-19 0 16,6 21 0-16,-6-21 0 15,0 0-1-15,0 0 0 16,0 0 0-16,4-17-2 15,-4 17-1-15,-2-25-3 16,2 25-7-16,8-23-28 16,-2 4 1-16,-6-4-1 15,5-2 3-15</inkml:trace>
  <inkml:trace contextRef="#ctx0" brushRef="#br0" timeOffset="467794.4678">6274 11793 68 0,'-6'-29'40'0,"6"29"-1"15,-5-23 2-15,-15 2-27 16,20 21-3-16,0 0-2 16,0 0-3-16,0 0-2 15,0 0-1-15,0 0-1 16,0 0-1-16,22 15 0 15,-11 2-1-15,3 4 1 16,1 6-1-16,4 0 1 16,1 2-1-16,1 3 0 15,0-3 0-15,2-2 0 0,2-4 0 16,2-6-1-16,2-9 1 16,0-8-1-16,0-6 1 15,-2-7 0-15,-4-8 0 16,-1-4-1-16,-5-8 1 15,-4-3 0-15,-5 3 0 16,-2 1 0-16,-4 1 0 16,0 10 0-16,-2 2 0 0,0 19 0 15,0 0 1-15,0 0 0 16,0 0-1 0,11 26 1-16,-3 7 0 15,0 2-1-15,3 7 1 16,3 2 0-16,1 0-1 0,3 0 0 15,-3-6 1-15,0-3-1 16,1-14-1-16,-5-2 0 16,-11-19 0-16,20 19-3 15,-20-19-3-15,0 0-24 16,0 0-13-16,0 0 1 16,9-26 0-16</inkml:trace>
  <inkml:trace contextRef="#ctx0" brushRef="#br0" timeOffset="468481.0611">7123 11415 55 0,'0'0'40'15,"-17"-20"0"-15,17 20 1 16,0 0-19-16,-26-21-11 15,26 21-1-15,0 0-4 16,22 14-2-16,-22-14 0 16,36 29-3-16,-9-3 1 0,4 13 0 15,6 7-1-15,1 8 0 16,-3 1 0-16,-4 8 0 16,-2 5-1-1,-8-1 1-15,-9-4-1 0,-6-3 2 16,-8-11-2-16,-6-3 1 15,-6-5 0-15,-1-9-1 16,-4-5 1-16,1-6 0 16,-1-3 0-16,19-18-1 15,-31 23 1-15,31-23-1 16,-21 15 1-16,21-15-1 16,0 0 0-16,-17 19 0 15,17-19-2-15,0 0 0 0,0 0-1 16,0 0-8-16,0 0-32 15,0 0 0 1,0 0-1-16,0 0-1 16</inkml:trace>
  <inkml:trace contextRef="#ctx0" brushRef="#br0" timeOffset="513544.7131">13309 11867 10 0,'0'0'24'0,"0"0"-3"15,0 0-3-15,0 0 0 0,0 0 0 16,0 0-2-16,-4-17-1 16,4 17-3-16,0 0-3 15,0 0 0 1,0 0-2-16,0 0 0 0,0 0-2 15,0 0 1-15,0 0-1 16,0 0 0-16,0 0-1 16,0 0 1-16,6 21-2 15,-6-21 0-15,3 29 0 16,3-8 0-16,-2 0-1 16,2 2 0-16,0 2-1 15,-1-2 0-15,-1 0 1 16,2 2-1-16,-4-2-1 0,2-4 1 15,-4-19-1-15,6 25 1 16,-6-25-2-16,0 0 0 16,19 14-1-16,-19-14-4 15,23-10-22-15,-23 10-13 16,8-27 0-16,-12 10-2 16,0 0 2-16</inkml:trace>
  <inkml:trace contextRef="#ctx0" brushRef="#br2" timeOffset="541685.93">22195 1214 1 0,'0'0'9'0,"0"0"13"16,0 0-8-16,0 0-2 15,-8-23-2-15,8 23 0 16,-4-17-1-16,4 17 1 16,0 0-1-16,-27-25 0 15,27 25-3-15,-25-4-1 16,25 4-1-16,-33-6-1 16,33 6-2-16,-38-2 1 15,18 2-1-15,-1-6 0 0,-2 3 0 16,-4-1-1-16,-4 2 1 15,-6 0-1-15,-11 2 0 16,-2-2 0-16,-12 0 1 16,-7 2-1-16,-8 0 0 15,-10 0 0-15,-6 0 0 16,-3 0 1-16,-10-2-1 16,-4 2-1-16,-4-2 1 15,-7 0 0-15,-9 2 0 16,-3-2-1-16,-6 0 0 15,-7 2 1-15,-3 0 1 16,-5 2 0-16,-4 2 0 16,-8 2-1-16,-2 2 1 0,-3-5 0 15,-3 3-1-15,-2 2 1 16,5-2-1-16,-5-1 0 16,5-1 0-16,-1 0 0 15,4 0 0-15,0 2 0 16,2 1 1-16,4-3-2 15,2 4 2-15,4-4-1 16,4 0 0-16,7 3-1 16,4-5 0-16,10 2-1 15,4-4 1-15,11-2 0 16,0-2-1-16,12 0 1 16,8-3-1-16,9-5 2 15,12-3-1-15,7-1 1 0,14 1 0 16,6 0-1-16,13-2 1 15,4 1-2-15,10 1 2 16,21 15-1 0,-27-17 1-16,27 17-1 0,0 0 1 15,-19-18 0-15,19 18 0 16,0 0 0-16,0 0 0 16,0 0 1-16,0 0-1 15,-18-2 0-15,18 2 1 16,0 0 0-16,0 0 1 15,0 0-1-15,0 0 1 16,-21 10 0-16,21-10 0 16,-17 13 1-16,17-13-1 0,-21 27 0 15,13 0 0-15,-4 2 0 16,5 11-1 0,-5 4 2-16,4 20-1 15,1 5-1-15,5 17 1 0,-2 6-1 16,6 14 0-16,2 3 0 15,7 8 0-15,3 2 0 16,5-2-1-16,2-4 2 16,4 4-2-16,-2-6 1 15,3 1 0-15,-3-5 0 16,0 0-1-16,-6 1 0 16,1-3 1-16,-7-7-1 0,3-8 1 15,-5-9-1-15,-3-6 0 16,-2-10 0-16,-2-8 1 15,-2-9 0 1,2-5-1-16,-2-7 1 0,0-3-1 16,2-5 0-16,-2-1 0 15,2-6 0-15,-2 2 0 16,-2-3 0-16,0-1-1 16,-2-2 2-16,4-17-2 15,-14 29 1-15,14-29 0 16,-9 17-1-16,9-17 1 15,0 0-1-15,0 0 1 16,17-2 0-16,-17 2 0 0,29-13 0 16,-10 7 0-1,6 2 0-15,2 0 0 16,6 2 0-16,2 4 0 16,7 0 0-16,5 4 0 0,5 2 0 15,9-3 1-15,5 3-1 16,5 0 0-16,7-1 0 15,8 1 0-15,3 2 0 16,6-1 1-16,-1 3-1 16,5-3 0-16,-1 3 0 15,8-1 1-15,0-1-1 16,4-4-1-16,8-3 1 16,7-3 0-16,6 0-1 15,6-1 1-15,6-3-1 16,-2-2 0-16,3 4 1 15,-3 0 0-15,2 4 0 16,-4 0 0-16,0-2 0 0,-2 2 0 16,-2-2 0-16,-4 0 0 15,2 0-1-15,-4 0 0 16,-9 0 1-16,-7-2-1 16,-6 4 1-16,-9-2-1 15,-2 6 1-15,-5-3 0 16,-4-3 0-16,-4 0 1 15,0-1-1-15,-2-1 0 16,-4-2 0-16,-4 2 0 16,-3-6 0-16,-5 6 0 15,-3-2 0-15,-4 3 0 16,-6 1 0-16,-2 0-1 16,-2 5 1-16,-7-3-1 0,1 4 0 15,-5-6 0-15,-6 4 0 16,-4-6 1-16,-4 2-1 15,-4-6 1-15,-2-3 0 16,-17 9 1-16,29-25-1 16,-9 9 1-16,1-3-1 15,2-2 1-15,4-4-1 16,2 2 0-16,-2-8 0 16,4-3 1-16,-4-8-1 15,0-6 1-15,-2-12-1 16,2-9 2-16,-4-15-1 15,4-8 0-15,-2-18 1 16,2-5 1-16,-10-8 1 0,5-5-1 16,-13-2 0-16,1 7 0 15,-10 0-2-15,-8 2-3 16,-1 21-5-16,-30-1-27 16,0 5-3-16,-9 13-2 15,-13 1 0-15</inkml:trace>
  <inkml:trace contextRef="#ctx0" brushRef="#br2" timeOffset="546176.5822">777 13669 37 0,'0'0'32'0,"0"0"-3"15,23 9-4-15,-23-9-5 16,0 0-5-16,0 0-4 16,0 0-1-16,-9-17-2 15,9 17-1-15,0 0-1 16,2 29-1-16,-2-29 0 16,-6 44-1-16,-2-14-2 15,4 13 0-15,-2 1 0 16,3 2-1-16,-3-2 1 15,6 0-1-15,-2-6-2 16,4-7 1-16,0-8-1 16,-2-23 0-16,9 23-3 0,-9-23-1 15,0 0-3-15,4-31-9 16,12 14-23-16,-16-15 0 16,2 3 0-1,-2-6 0-15</inkml:trace>
  <inkml:trace contextRef="#ctx0" brushRef="#br2" timeOffset="546449.5802">411 13528 54 0,'-18'2'36'0,"18"-2"0"16,0 0 2-16,0 0-29 16,20-2-3-16,22 2 0 0,4-13-2 15,24 3 0-15,7-5-3 16,8-2-1-16,2 5-4 16,-12-11-3-16,10 23-21 15,-22-7-8-15,-16 3-2 16,-17 4 0-16</inkml:trace>
  <inkml:trace contextRef="#ctx0" brushRef="#br2" timeOffset="547012.544">1103 13964 35 0,'0'0'34'0,"0"0"0"15,0 0 0-15,27-12-23 16,-27 12-1-16,37-11-1 0,-37 11-1 16,46-6-1-16,-23 4-2 15,8 19-1-15,-31-17-1 16,31 45 0-16,-31-13-1 16,-2 7 0-16,-13 1 0 15,-5 4-2-15,-9-2 2 16,-5-2-1-16,3-1-1 15,0-8 1-15,4-10-1 16,6-4 0-16,21-17 1 16,-27 21-1-16,27-21 0 15,0 0 1-15,0 0-1 16,0 0 1-16,0 0-1 16,0 0 1-16,25 10-1 0,-8-10 1 15,6 0 0-15,0 1-1 16,1 1 0-16,-1-2-1 15,0 6-1-15,-6-8-3 16,14 16-10-16,-12-20-24 16,3 0 0-16,-3-7-2 15,2-1 1-15</inkml:trace>
  <inkml:trace contextRef="#ctx0" brushRef="#br2" timeOffset="547348.14">1745 13770 61 0,'0'0'35'16,"0"0"0"-16,0 0-8 15,22-2-17-15,-22 2-2 16,44-9-3-16,-11 1 0 16,13 4-2-16,0-4-1 0,1 3-2 15,1 5-3-15,-17-12-10 16,11 10-23-16,-17 4 0 15,-25-2-2 1,0 0 0-16</inkml:trace>
  <inkml:trace contextRef="#ctx0" brushRef="#br2" timeOffset="547516.4798">1801 13889 74 0,'22'6'36'15,"1"-10"2"-15,8 2-12 0,-8-15-20 16,15 5-6-16,9 7-25 16,-11-5-10-16,-3 2-1 15,-2 6-1-15</inkml:trace>
  <inkml:trace contextRef="#ctx0" brushRef="#br2" timeOffset="548560.5462">2432 13649 35 0,'15'-17'37'16,"-15"17"0"-16,0 0 2 15,18 0-21-15,-18 0-4 16,0 0-3-16,0 0-3 16,2 25-1-16,-2-6-2 15,7 12-2-15,-5-2-1 16,4 5 0-16,0 3-1 15,2-3 0-15,-4-1-1 0,3-8 0 16,-3-4 1-16,-4-21 0 16,6 23-1-16,-6-23 0 15,0 0 0-15,0-17 0 16,-2-1 0-16,-2-3-1 16,4-4 0-16,6-2 0 15,2-5 0-15,3 1 1 16,3 0-1-16,5 5 0 15,2-1 1-15,0 9 0 16,3 5 1-16,-1 5-1 16,-2 10 1-16,2 8 0 15,-4 5-1-15,-1 10 1 16,-3 4 0-16,-1 5 0 0,-5 1 0 16,-3 5 0-16,-4-7-1 15,-2-2 1-15,-2-7 0 16,0-6 0-16,2-18-1 15,0 0 0-15,0 0-1 16,-17-18 1-16,13-5 1 16,6-7-2-16,2-5 1 15,2-1-1-15,3 5 1 16,5-2-1-16,3 3 1 16,4 5 0-16,2 8-1 15,2 9 1-15,2 4 0 16,2 8 0-16,0 4 0 15,0 7 1-15,-6 10-1 0,-1 2 0 16,-5 5 0-16,-5-1 1 16,-7 4-1-16,-3-5-1 15,-4-3-1-15,-5-10-3 16,12 12-10-16,-5-29-25 16,0 0-1-16,0 0 0 15,0 0-1-15</inkml:trace>
  <inkml:trace contextRef="#ctx0" brushRef="#br2" timeOffset="548981.8866">3161 13835 55 0,'33'-7'38'15,"-6"3"0"-15,0-4 1 16,15 12-26-16,-17-17-4 15,20 15-1-15,-16-4-1 16,5 13-2-16,-8 1-2 16,-9 9-1-16,-9 6 0 15,-8 3-1-15,-10 3 0 16,-4 1 0-16,-7 1-1 16,-2-1 1-16,-8-7-1 15,4 0 2-15,-2-8-1 16,4-3 0-16,2-5 0 0,23-11-1 15,-29 14 2 1,29-14-1-16,0 0 0 16,0 0-1-16,0 0 1 15,0 0-1-15,25-14 0 0,-7 14 0 16,5-2 0-16,0 2 0 16,0 0-1-16,0 2 1 15,2 2-3-15,-7-8-2 16,7 18-11-16,-25-14-25 15,32-21-2-15,-20 1 1 16,7 3-1-16</inkml:trace>
  <inkml:trace contextRef="#ctx0" brushRef="#br2" timeOffset="549981.1165">4062 13576 39 0,'0'0'35'16,"0"0"2"-16,0 0-1 15,0 0-19-15,19 10-5 16,-19-10-3-16,0 0-1 0,0 0-3 15,0 0 0-15,0 0-1 16,0 17-1 0,0-17 0-16,0 0-1 15,0 0 0-15,0 0-1 0,0 0 0 16,0 0 0-16,0 0 0 16,0 0 0-16,0 0 0 15,-4-25 0-15,4 25-1 16,-19-19 1-16,19 19-1 15,-35-13 1-15,12 13-1 16,-6 9 1-16,-4 12-1 16,5-1 0-16,-3 1 1 0,8 8 0 15,-1 5 0-15,11-5 0 16,7-2-1-16,12 0 1 16,9-6-1-16,5-2 0 15,5-2 0 1,2-7 1-16,4-3-2 0,-6-1 2 15,2-4-1-15,-4-6 1 16,0-5 0-16,-2-5-1 16,-4-1 0-16,-3-6 0 15,-2 0 0-15,1-2 1 16,-3 0-1-16,-3 3 1 16,-7 20-1-16,10-21 1 15,-10 21 0-15,0 0 0 0,19 27 0 16,-7-4-1-16,1 4 2 15,7 6-1-15,3-1 0 16,2 3 0 0,4-8 0-16,2-1 1 0,-2-10-1 15,0-3 0-15,-4-5-1 32,-4-6 0-32,-2-2 0 0,-19 0-1 0,27-8 0 15,-27 8-2-15,0 0-3 16,6-38-19-16,-6 38-20 15,0 0 1-15,-6-21-1 16,6 21 0-16</inkml:trace>
  <inkml:trace contextRef="#ctx0" brushRef="#br2" timeOffset="550798.6765">1805 15128 37 0,'0'0'36'0,"0"0"0"15,0 0 1-15,0 0-18 16,31 0-11-16,-14-9-1 15,20 9-1-15,-2-8-2 16,11 6-1-16,-2-2-1 16,1 2-2-16,-1 2-2 15,-11-5-4-15,6 20-10 16,-39-15-21-16,21 8-1 16,-21-8 0-16,-29 21 0 0</inkml:trace>
  <inkml:trace contextRef="#ctx0" brushRef="#br2" timeOffset="550984.7504">1855 15266 54 0,'0'0'39'15,"0"0"0"-15,20 4 2 16,-1-21-27-16,16 17-6 16,-6-10 0-16,13 7-2 15,-3-5-2-15,1 0-3 16,-1 8-3-16,-10-9-6 15,11 5-30-15,-23 2-2 16,-17 2 0-16,22 0-2 0</inkml:trace>
  <inkml:trace contextRef="#ctx0" brushRef="#br2" timeOffset="554434.3126">2997 14860 41 0,'10'-21'36'0,"-10"21"1"15,0 0-7-15,0 0-11 16,0 0-6-16,0 0-3 16,0 0-4-16,17 21-1 15,-1 6 0-15,-7-1-2 0,3 9 0 16,-1 1-1-16,-1 3 0 15,-2-1-1-15,-2-3 0 16,-1-7 0-16,-5-6 0 16,0-22 0-16,4 21 0 15,-4-21-1-15,0 0 1 16,-2-35-1-16,4 10 0 16,-6-4 1-16,6-3-1 15,-4-1 0-15,4-1 0 16,0 1 0-16,8 4 0 15,1 2 0-15,7 4 0 16,9 6 0-16,2 8 0 16,4 3 0-16,3 12 1 0,1 7 0 15,-4 6-1-15,-4 10 1 16,-10 7 0-16,-6 5 0 16,-5 1 0-16,-6-4 0 15,-2-3 0-15,-6-8-1 16,2-4 1-16,4-23 0 15,-7 17-1-15,7-17 0 16,-6-23 0-16,6 2 0 16,6-8 0-16,3-2 0 15,3-3-1-15,3-1 1 16,6 5 0-16,5 3-1 16,1 4 1-16,0 9-1 15,0 8 1-15,-2 10 0 0,-2 12 0 16,-2 3 0-16,-4 8 1 15,-5 7-1 1,-1 5 0-16,-3-1 1 16,0 2-1-16,-4-7 0 0,-2-4-1 15,0-3 0-15,-2-26-3 16,3 35-4-16,-3-35-25 16,0 0-9-16,8-19 1 15,-8 19-1-15</inkml:trace>
  <inkml:trace contextRef="#ctx0" brushRef="#br2" timeOffset="554660.8974">3989 15071 74 0,'0'0'42'0,"21"11"0"15,-21-11 0-15,21 35-32 0,-23-18-2 16,8 10-3-16,-4 0-2 15,0 0-1-15,0-1-2 16,-2-4-1-16,2-1-2 16,-2-21-3-16,3 21-6 15,-3-21-29-15,0 0-1 16,-5-21 0-16,5 21 1 16</inkml:trace>
  <inkml:trace contextRef="#ctx0" brushRef="#br2" timeOffset="555456.686">4187 14873 46 0,'0'0'36'16,"0"0"3"-16,0 0-2 16,0 0-20-16,0 0-5 0,0 0-1 15,23 2-3-15,-23-2-2 16,12 29-1-16,-8-8-2 15,5 8-1-15,-5-1 0 16,2 3-1-16,0 4 1 16,2-7-2-16,-6-5 0 15,1-5 0-15,-3-18 1 16,2 17-1-16,-2-17 0 16,0 0-1-16,-7-19 0 15,3-4 1-15,2-4-1 16,0-6 1-16,4-1-1 15,2-5 0-15,3 1 1 16,5 4 0-16,3-5 0 0,3 14 0 16,-1-2 0-16,8 14 1 15,-4 3-1-15,5 10 1 16,-1 8-1-16,-2 5 1 16,-2 14 0-16,-6 2 0 15,1 9 0-15,-8 1 0 16,-5-1-1-16,-3-1 0 15,-5-7 1-15,-3-3-1 16,0-8 0-16,8-19 0 16,0 0-1-16,-23 2 1 15,17-19 1-15,6-6-1 16,6-6 0-16,2-5 0 16,1 1 0-16,9-3 0 0,1-1 0 15,6 7 0-15,0 1 1 16,2 11-2-16,0 9 1 15,-2 5 0 1,4 8 0-16,-6 7 1 0,0 12-1 16,-1-1 0-16,-5 12 0 15,-3-1 0-15,-5-3 1 16,-3-1-2-16,-2-2 0 16,-8-6-2-16,6 2-5 15,-19-21-26-15,17-2-8 16,0 0 0-16,0 0-1 15</inkml:trace>
  <inkml:trace contextRef="#ctx0" brushRef="#br2" timeOffset="555885.0093">4857 14984 57 0,'27'-7'39'16,"-27"7"1"-16,38-14 0 15,-24-3-22-15,24 17-7 16,-15-11-3-16,12 11-2 16,-8-2-1-16,0 7-2 15,-6 1-1-15,-21-6-1 16,22 33 0-16,-24-8-1 16,-10 3 1-16,-5 5-1 0,-5 2 0 15,-1-1 0-15,0-1 0 16,0-5 0-1,6-3 1-15,1-5-1 16,16-20 0-16,-11 19 1 0,11-19-1 16,0 0 1-16,0 0-1 15,23-14 1-15,-23 14-1 16,33-17 0-16,-12 11 0 16,4-1 1-16,-2 1-1 15,2 0-1-15,0 4 0 16,-6 4-1-16,3 2 0 15,-5-6-4-15,6 10-2 0,-23-8-12 16,31-18-21 0,-14 5 0-16,5 3 0 15,-1-9 0-15</inkml:trace>
  <inkml:trace contextRef="#ctx0" brushRef="#br2" timeOffset="556597.3411">5887 14685 55 0,'23'-17'37'15,"-23"17"1"-15,19-33-5 16,0 29-16-16,-28-22-6 31,9 26-1-31,0 0-3 0,-33-18-1 0,0 18-1 16,-4 12-1-16,-9 1-1 15,-2 16-1-15,4 4 0 16,1 1-1-16,14 1 0 0,8 1-1 16,9-5 0-16,20-2 0 15,11-6-1-15,14-14 1 16,6-9 0-16,5-4 0 15,-1-5-1-15,1-16 1 16,0 0 0-16,-9-4 0 16,-6 2 0-16,-8 4 0 15,-9 0 1-15,-5 6 0 16,-7 17 0-16,0 0 0 16,0 0-1-16,10 19 1 15,-6 4-2-15,7 4 2 16,5 4-1-16,3 9 0 15,6 2 0-15,2-3 1 0,0 5-1 16,-4 0 1-16,-1-4 0 16,-9 2 0-1,-9-1 0-15,-10-1 0 16,-7-9-1-16,-8-1 1 0,-6-7-1 16,-6-11-1-16,-2-3 0 15,-2-7-2-15,5 4-6 16,-13-23-34-16,10 9 0 15,-3-13-1-15,5 9 1 16</inkml:trace>
  <inkml:trace contextRef="#ctx0" brushRef="#br2" timeOffset="557333.3983">2837 15514 11 0,'0'0'28'16,"-42"6"2"-16,42-6 2 0,-23 15-16 15,-3-27-2-15,26 12-3 16,-21-3 0-16,21 3-2 16,0 0 0-16,0 0-2 15,0 0-2-15,43-2-1 16,-9-4-1-16,22 4 0 16,20-6 0-16,30 6 1 15,21-9-1-15,37 7 1 16,29-4-1-16,42 1 1 15,29-3-1-15,31 4-1 16,18-3 0-16,13 1 0 16,6 2-1-16,-3 1-1 15,-12-1 0-15,-34 6 0 0,-34 2 0 16,-46 0 0-16,-47 5 0 16,-50 1-3-16,-44 5-3 15,-62-13-23-15,-35 10-11 16,-42-4-1-16,-27 5-1 15</inkml:trace>
  <inkml:trace contextRef="#ctx0" brushRef="#br2" timeOffset="558188.6458">2374 16051 47 0,'18'-14'37'0,"-18"14"0"15,0 0-9-15,0 0-10 16,0 0-8-16,0 0 0 15,-24 12-3-15,9 15 0 16,-20 4-3-16,2 15 0 16,-7 7-2-16,-1 3 1 15,5 7-1-15,5 8 0 16,8-2-1-16,13 2 0 16,8-9 0-16,14 1 0 15,9-13 1-15,8-2-1 0,6-8 0 16,1-7 1-16,1-10-1 15,-2-8 0-15,-6-5 0 16,-4-5-1-16,-8-3 1 16,-17-2-1-16,19 2-1 15,-19-2 0-15,0 0-1 16,0 0-2-16,0 0-7 16,0 0-30-16,-2-21-1 15,2 21-1-15,0 0 0 16</inkml:trace>
  <inkml:trace contextRef="#ctx0" brushRef="#br2" timeOffset="559284.4814">2525 16364 55 0,'0'0'36'0,"0"0"-1"16,0-31-10-16,0 31-9 15,0 0-5-15,5 25-4 16,-5-25-1-16,4 40-1 16,-6-11-1-16,8 17 0 15,-4 0-1-15,6 8-2 0,-4-6 0 16,3 0 0-16,-5-12-1 15,4-3 0 1,-2-8 1-16,-4-25-2 16,0 0 2-16,0 0-1 0,17-35 1 15,-13 0-1-15,4-3 0 16,-4-10 0-16,3-2 0 16,-1 0 0-16,4 6-1 15,-2 6 2-15,-1 7-2 16,5 8 2-16,-12 23-1 15,31-19 0-15,-10 21 1 16,2 11 0-16,2 7 0 0,0 6-1 16,-2 11 2-1,1 11-2-15,-7-2 1 16,-4 6 0-16,-5-2-1 16,-4-10 1-16,-4-8 0 15,-2-5-1-15,2-27 0 0,0 0 1 16,0 0-1-1,-8-27 0-15,10-9 0 0,4-4-1 16,2-4 1-16,5-4 0 16,3 2-1-16,3 5 1 15,2 9 0-15,2 5-1 16,2 10 2-16,2 9-1 16,-2 6 0-16,1 12 0 15,-1 7 0-15,-2 4 1 16,-4 10-1-16,-2 11 0 15,-5 0 0-15,-4 6 0 16,-2-4-1-16,-10-6 0 0,2-3-1 16,-4-8-3-16,8 5-4 15,-21-33-24-15,19 1-7 16,0 0-1-16,0 0 1 16</inkml:trace>
  <inkml:trace contextRef="#ctx0" brushRef="#br2" timeOffset="559556.9255">3460 16669 50 0,'17'7'40'0,"-17"-7"0"0,20 25 1 15,-20-25-15-15,9 42-18 16,-11-13-2-16,8 11-1 15,-4-3-2-15,2 1-1 16,2-1-1-16,0-5-1 16,-3-3 0-16,3-10-1 15,-6-19-3-15,0 0-3 16,25 31-12-16,-25-31-22 16,14-25 0-16,-14 4-1 15,6-2 1-15</inkml:trace>
  <inkml:trace contextRef="#ctx0" brushRef="#br2" timeOffset="559992.9003">3757 16467 43 0,'-27'4'34'15,"27"-4"1"-15,-21 15-1 16,21-15-23-16,17 2-5 16,8-6-1-16,16 6-1 15,-3-6-1-15,9 4-1 16,-1-1-3-16,-5-5-3 15,5 10-7-15,-27-4-24 16,2-12 0-16,-21 12-1 0,20-31 0 16</inkml:trace>
  <inkml:trace contextRef="#ctx0" brushRef="#br2" timeOffset="560188.2217">4054 16266 66 0,'-8'23'39'0,"5"0"1"16,3 15-1-16,-14-7-30 16,18 17-1-16,-14-4-3 15,8 6-1-15,-3-6-2 16,3-6-4-16,4 6-7 0,-4-24-31 16,2-20 0-1,0 0-1-15,25 7-1 16</inkml:trace>
  <inkml:trace contextRef="#ctx0" brushRef="#br2" timeOffset="561129.5329">4320 16365 36 0,'0'0'36'0,"0"0"1"16,0 0 1-16,22 16-21 16,-22-16-5-16,7 40-3 15,-5-11-2-15,12 13-1 16,-8 0-2-16,7 4 0 16,-3 0-3-16,1 0 1 15,1-9-1-15,-1-8 0 16,-3-10 0-16,-8-19-1 15,0 0 0-15,0 0 0 16,6-17 0-16,-8-12-1 16,0-10 2-16,2 1-3 15,0-2 2-15,4-2 0 16,4 5 0-16,1 6-1 0,5 3 2 16,1 10-1-16,4 7 0 15,3 5 1-15,1 8-1 16,0 8 1-16,2 5 0 15,-2 8 1-15,-2 10-2 16,-3 5 1-16,-7 6 0 16,-3 2 0-16,-4-2 0 15,-6-4-1-15,-4-5 1 16,0-14-1-16,6-21 1 16,-13 19-1-16,13-19 1 15,-8-28-1-15,10-3 0 16,4-8-1-16,2-1 1 15,5-2 0-15,4 0-1 0,3 0 1 16,1 7 0-16,2 6 1 16,2 10-1-1,-2 11 1-15,2 7-1 16,0 6 1-16,-3 11-1 0,-3 9 0 16,-2 5 0-16,-3 7 0 15,-4-1 0-15,-7 2 0 16,-1-1-1-16,-4-4-1 15,2-5-3-15,0-28-6 16,0 0-29-16,0 0-1 16,0 0-1-16,0 0 1 15</inkml:trace>
  <inkml:trace contextRef="#ctx0" brushRef="#br2" timeOffset="561524.7502">5084 16674 46 0,'0'0'38'0,"31"-2"1"16,-6 10-2-16,-13-27-20 15,28 28-4-15,-21-18-5 16,14 15-1-16,-12-3-3 16,3 11-1-16,-13 3-1 15,-7 8-1-15,-10 6 0 16,-3 1-1-16,-7 5 2 0,-1-3-2 15,-4 3 1 1,-1-5 0-16,5-3 0 16,2-4 0-16,3-8 0 15,12-17-1-15,-13 25 1 0,13-25 0 16,0 0-1-16,0 0 1 16,0 0-1-16,17 10 1 15,-17-10-1-15,37-8 1 16,-12 6-1-16,4-2 0 15,3 4 0-15,3-1 0 16,0 2-2-16,-2-1-1 16,5 10-6-16,-15-14-33 15,8 2 1-15,-13-7-1 16,3 3 0-16</inkml:trace>
  <inkml:trace contextRef="#ctx0" brushRef="#br2" timeOffset="561976.4299">5626 16461 34 0,'-27'2'33'16,"27"-2"2"-16,0 0 1 16,0 0-19-16,0 0-7 15,29-5-3-15,4 10-1 16,0-10-1-16,9 10-2 16,-1-9 0-16,3 6-2 15,-2 0-3-15,-7-6-2 16,4 16-5-16,-39-12-20 0,32-17-8 15,-32 17-1-15,18-27 1 16</inkml:trace>
  <inkml:trace contextRef="#ctx0" brushRef="#br2" timeOffset="562192.9371">5858 16268 59 0,'0'0'37'0,"0"0"2"15,2 26 0-15,-2-26-28 16,9 35-2-16,-5-16-2 16,10 12-2-16,-9-2-1 15,3-1-1-15,-2 1-3 0,0-8-1 16,1 0-4-16,-7-21-5 16,22 12-28-1,-22-12-2-15,0 0 0 0,25-25-1 16</inkml:trace>
  <inkml:trace contextRef="#ctx0" brushRef="#br2" timeOffset="562471.9775">6307 16064 69 0,'0'0'39'16,"0"0"0"0,0 0 1-16,21 37-32 0,-23-18-2 15,8 15-1-15,-6-3-2 16,6 11 1-16,-4-3-2 16,4 1-2-16,1 2-1 15,-3-13-2-15,8 6-6 16,-12-35-29-16,4 17-2 15,-4-17-1-15,23-17 1 16</inkml:trace>
  <inkml:trace contextRef="#ctx0" brushRef="#br2" timeOffset="562697.4635">6608 16191 70 0,'-2'31'40'15,"-10"1"1"-15,1 16 0 16,-20-11-31-16,17 22-2 16,-11-7-3-16,6 7-2 15,-2-3-1-15,4-8-2 16,5-6-1-16,-2-17-5 16,14 13-5-16,0-38-28 15,0 0-2-15,0 0 0 0,0-26 0 16</inkml:trace>
  <inkml:trace contextRef="#ctx0" brushRef="#br2" timeOffset="563109.6596">6660 16388 51 0,'29'-13'38'0,"0"-6"1"16,9 11 0-16,-22-13-25 15,32 23-2-15,-17-10-3 16,9 18-2-16,-13-4-2 16,0 13-2-16,-9 2-1 15,-12 6 0-15,-14 0-2 16,-6 9 1-16,-9 4-1 16,-4 1 1-16,-4-3-1 15,2-5 1-15,4-1 0 0,4-5 0 16,8-8 0-16,13-19 0 15,-20 14 0-15,20-14 0 16,0 0 0 0,0 0 0-16,0 0-1 0,25-8 1 15,-7 4-1-15,9-2 0 16,4 3 1-16,7-5-1 16,1 4 0-16,-1-2-1 15,1 4-1-15,-8-3-1 16,0 7-3-16,-22-23-16 15,-9 21-20-15,0 0-1 16,0 0 1-16,6-25-1 16</inkml:trace>
  <inkml:trace contextRef="#ctx0" brushRef="#br2" timeOffset="564100.5661">7364 16112 44 0,'0'0'39'0,"0"0"0"0,0 0 1 0,2 18-19 0,-2-18-10 15,0 0-3-15,-6 30-1 16,8-5-1-16,0 4-3 15,2 9-1-15,2 3 0 16,-1 1-1-16,1 4 0 16,4-2 0-16,-4-10-1 15,5-1 0-15,-3-10 1 16,-8-23-1-16,15 25 0 16,-15-25 0-16,14-17 0 15,-8-4 0-15,-2-6 0 16,-4-10 0-16,-2-7 0 15,-4-4-1-15,2 0 1 16,-6-2 0-16,5 1 1 0,-9 8-2 16,8 7 2-16,-5 9-1 15,7 6 0-15,4 19 1 16,0 0 0-16,0 0-1 16,-2 30 1-16,12-1 0 15,-1 11-1-15,10 1 1 16,3 5 0-16,5-2-1 15,0-8 1-15,5-1 0 16,-1-10-1-16,4-10 0 16,2-11 0-16,-5-14 0 15,-1-5 0-15,0-14 0 16,-6-5 0-16,-3-9 0 16,-5-1 0-16,-6 2 0 0,1 0 1 15,-8 7-1-15,-2 5 0 16,0 11 0-16,-2 19 0 15,0 0 1-15,0 0-1 16,9 25 1-16,-3 5 0 16,6 7 0-16,-1 9 0 15,5 4 0-15,1-1-1 16,0-3 1-16,3-1-1 16,-5-13-1-16,3 1 1 15,-7-14-3-15,-11-19-1 16,16 17-4-16,7-13-33 15,-23-4-2-15,9-25 0 16,-7 6-1-16</inkml:trace>
  <inkml:trace contextRef="#ctx0" brushRef="#br2" timeOffset="564696.8249">8267 15849 57 0,'0'0'38'0,"0"-23"0"16,0 23 1-16,-2-21-25 15,21 27-5-15,-19-6-2 0,35 8 0 16,-14 5-1-16,12 14-3 16,-2 6 0-1,3 17-1-15,-3 3 0 0,-2 12 0 16,-6 5 0-16,-5 6 0 16,-9-3-2-16,-7 6 2 15,-6-10-1-15,-5-2 1 16,-7-8-1-16,-1-5 1 15,-2-6-1-15,-1-8 0 16,1-7 1-16,0-8-1 16,3-8-1-16,16-17 1 15,-25 25-1-15,25-25-1 16,0 0-1-16,-23 4-1 0,23-4-9 16,0 0-31-16,0 0-1 15,18-12 0-15,-18 12 0 16</inkml:trace>
  <inkml:trace contextRef="#ctx0" brushRef="#br1" timeOffset="571340.6931">9345 15084 30 0,'-17'14'33'0,"17"-14"1"0,-20 11 1 15,26 6-13-15,-6-17-12 16,48-25-2-16,-7-13 1 16,32-2-2-1,8-25-2-15,31-16 0 0,13-26-2 16,28-24 0-16,16-24 0 15,17-10-1-15,12-16 1 16,11-3 0-16,-1 4 0 16,12 0-1-16,-4-1 1 15,-6 20-1-15,-11 10 1 16,-10 15 0-16,-20 19-2 16,-14 19 0-16,-22 11 1 15,-27 18-2-15,-23 21 1 16,-23 16 0-16,-20 11-1 15,-19 11 0-15,-21 10 1 16,0 0-1-16,0 0 0 16,0 0 1-16,-19 2-2 0,19-2 1 15,-19 8-1-15,19-8 0 16,-18 7-2-16,18-7-1 16,-17 16-3-16,-2-14-4 15,19 23-14-15,-19-16-14 16,19-9-2-16,-39 17 1 15,20-7 1-15</inkml:trace>
  <inkml:trace contextRef="#ctx0" brushRef="#br1" timeOffset="571844.9808">12217 12521 73 0,'-25'-1'38'0,"4"-5"0"15,21 6 0-15,-31-17-28 16,31 17-2-16,0 0-2 15,27-10-1-15,-8 4-1 16,12 4-3-16,7-2 1 16,17 3-1-16,2-1 0 15,7 0 0-15,-2 0 0 16,-2 0 0-16,-8-2 0 16,-6 4 0-16,-11 4 1 15,-16 5 0-15,-19-9-1 16,4 45 2-16,-16-13-1 15,1 10 0-15,-7 4-1 16,1 10 1-16,0-8-1 0,3 6 0 16,2-4 0-16,5-8 0 15,1-10-1-15,2-1 1 16,2-8-2-16,2-23 2 16,-2 27-1-16,2-27 0 15,0 0 1-15,0 0-1 16,0 0 1-16,-19-8-1 15,2-5 1-15,-8-1-1 16,-4-5 1-16,-10-4-1 16,-7-2 1-16,-6-4-1 15,-4 5 0-15,-2-5 0 16,2 2 0-16,4 0 0 16,2 8 0-16,11 2-1 0,8 9-2 15,6-4-5-15,25 12-35 16,0 0 0-16,8 20-2 15,-8-20 0-15</inkml:trace>
  <inkml:trace contextRef="#ctx0" brushRef="#br1" timeOffset="574413.4859">13199 13532 44 0,'0'0'36'16,"0"0"0"-16,0 0 2 15,0 0-18 1,0 0-9-16,0 0-2 0,0 0-1 15,0 0-1-15,-2 18-2 16,8 1 0-16,-6 2-2 16,9 8 1-16,-3 5-2 15,6 12 0-15,-3 0 0 16,5 8 0-16,-3-6-2 16,3-2 2-16,-3-2-2 15,1-7 1-15,-4-9 0 0,-1-10-1 16,-7-18 0-1,0 0-1-15,0 0 0 16,0 0-1-16,14-18-1 16,-20-3-2-16,6 21-3 0,-17-50-8 15,15 25-24-15,-14-7-1 16,1 3 0-16,-4-7 0 16</inkml:trace>
  <inkml:trace contextRef="#ctx0" brushRef="#br1" timeOffset="574661.2336">12830 13517 67 0,'-38'-10'38'0,"9"-1"3"16,9 1-3 0,11-9-23-16,28 17-6 15,2-15-2-15,31 13-2 0,12-5-2 16,21-1 0-16,9 2-1 15,7 4-2-15,3 1-1 16,-4-1 0-16,-3 8-4 16,-24-4-2-16,-4 17-4 15,-32-11-28-15,-4 1 0 16,-16-1-1-16,-17-6 1 16</inkml:trace>
  <inkml:trace contextRef="#ctx0" brushRef="#br1" timeOffset="575245.5557">13729 13918 54 0,'0'0'37'15,"0"0"2"-15,0 0 0 16,0 0-14-16,0 0-14 15,-4 27-2-15,4-27-2 16,6 42-2-16,-4-15-1 16,4 9-1-16,-2 1-1 0,1 1 0 15,-1-3-1-15,0 1 0 16,0-7 0-16,0-10-1 16,-4-19 0-16,6 25 0 15,-6-25-1-15,0 0 0 16,0 0-2-16,0 0-3 15,0 0-10-15,13-17-26 16,-13 17 1-16,10-37-2 16,-3 18 2-16</inkml:trace>
  <inkml:trace contextRef="#ctx0" brushRef="#br1" timeOffset="575785.7125">14211 13720 69 0,'0'0'38'15,"0"0"0"1,0 0-1-16,27 8-28 15,-27-8-2-15,45-6-1 16,-13 2-4-16,7 2-1 0,5 2-4 16,-5-7-3-16,11 13-6 15,-27-12-25-15,4 4 0 16,-27 2-1-16,23 2 1 16</inkml:trace>
  <inkml:trace contextRef="#ctx0" brushRef="#br1" timeOffset="575992.3813">14258 13812 64 0,'0'0'38'15,"0"18"1"-15,19-20 0 16,19 7-28-16,-9-16-2 16,20 9-2-16,-7-4-5 0,-1-3-6 15,9 3-31-15,-18 0-4 16,-6 2 0-16,-26 4 0 15</inkml:trace>
  <inkml:trace contextRef="#ctx0" brushRef="#br1" timeOffset="576936.0229">15301 13421 40 0,'0'0'34'15,"8"-21"1"-15,-8 21 2 16,-4-29-19-16,4 29-5 16,0 0-2-16,0 0 0 15,0 0-3-15,0 0-3 16,4 35 1-16,0-3-3 15,-6-1 0-15,6 7-1 0,-2 3 0 16,3-3-1-16,-1-3-1 16,2-3-1-1,0-9-1-15,-6-23-3 16,15 29-4-16,-15-29-19 0,0 0-12 16,0 0-1-16,25-23 0 15,-25 23 1-15</inkml:trace>
  <inkml:trace contextRef="#ctx0" brushRef="#br1" timeOffset="577197.0251">15749 13509 61 0,'17'18'38'0,"-23"3"3"16,-2 11-2-16,-13-11-12 15,6 25-19-15,-18-7-2 0,10 9-1 16,-6 2-2-16,8-1-1 16,-1-2-1-16,11-7-1 15,3-2 0-15,4-11-2 16,10-4-2-16,-6-23-3 16,19 25-6-16,-19-25-24 15,0 0-3-15,25-27-1 16,-9 10 1-16</inkml:trace>
  <inkml:trace contextRef="#ctx0" brushRef="#br1" timeOffset="577641.246">15843 13753 70 0,'25'-17'38'16,"-6"9"1"-16,1-4-1 15,14 12-27-15,-12-11-2 16,16 13-3-16,-17-2 0 16,8 11-2-16,-29-11-1 15,24 41-1-15,-30-13 0 16,-6 11 0-16,-7-3-1 16,-10 6 0-16,0-5 0 15,-4-3 0-15,6-7 0 16,4-6 0-16,4-5 0 0,19-16 1 15,-23 13-1-15,23-13 0 16,0 0-1-16,0 0 1 16,0 0 0-1,0 0-1-15,0 0 1 0,27-9-1 16,-10 7 0-16,2 0 0 16,4 6 0-16,3-3 1 15,1 1-1-15,1-2 0 16,1 4 0-16,-2-2-1 15,-3 0 0-15,-7 2-1 16,2 2-4-16,-19-6-7 16,31-18-29-16,-31 18-1 15,21-19 0-15,-5 2 0 0</inkml:trace>
  <inkml:trace contextRef="#ctx0" brushRef="#br1" timeOffset="578556.8486">16522 13565 66 0,'0'0'37'16,"0"0"3"-16,17-15-2 16,-17 15-25-16,0 0-2 15,0 0-4-15,-2 28-2 16,1-7 0-16,4 10-2 16,1 8 0-16,0 5-1 15,0 0-1-15,2-2 0 16,1-2-1-16,-1-1 1 0,2-5 0 15,-2-9-1-15,-2-6 0 16,-4-19 0-16,0 0 0 16,0 0-1-16,3-21 1 15,-8-4-1-15,-5-5 0 16,0-9 0-16,1-1 0 16,-3-4 1-16,3 3-1 15,1 1 1-15,2 2-1 0,4 7 1 16,0 2 1-1,4 8-1-15,-2 4 1 16,0 17 0-16,0 0 1 16,0 0-1-16,14 27 0 15,-9-2 1-15,1 9-1 0,4 5 0 16,3 3 0-16,1-2-1 16,5-3 1-16,2-5-1 15,2-5 0-15,6-13 0 16,0-5 0-16,2-9 0 15,2-11 0-15,-2-11-1 16,0-8 0-16,-4-10 0 16,0-8 1-16,-8 2-1 15,0-4 2-15,-7 6-2 16,-4 3 2-16,-3 7-1 16,-3 13 2-16,-2 21-2 15,0 0 1-15,0 0 0 0,-4 32-1 16,6-3 1-16,0 7-1 15,2 9 1-15,0 1-1 16,4-2 0-16,3 2 0 16,1-6 0-16,1-4-1 15,-1-9-2-15,3 0-2 16,-15-27-5-16,39 19-31 16,-39-19-2-16,23 0 1 15,-23 0 0-15</inkml:trace>
  <inkml:trace contextRef="#ctx0" brushRef="#br1" timeOffset="579000.1327">17348 13692 78 0,'15'-20'42'0,"-15"20"0"16,0 0 0-16,-21-5-28 15,-6 3-5-15,7 15-2 16,-10 1-2-16,-3 10-2 16,4 3-1-16,4 8-1 15,6-1 0-15,7 5-1 16,8-7 0-16,10-3 0 16,11-10-1-16,14-13 1 15,4-8-1-15,5-13 0 0,-1-6 1 16,-1-14-1-16,-3-1 1 15,-6-3 0 1,-8 3 0-16,-7 7 0 16,-6 4 1-16,-5 6-1 0,-3 19 2 15,0 0-1-15,0 0-1 16,0 0 1-16,-17 29 0 16,17-2 0-16,4 1-1 15,2 7 0-15,3-2 0 16,5-1-1-16,5-5 0 15,0 0-2-15,10 0-8 16,-9-22-31-16,11 1-1 16,-6-10-1-16,4-3 0 0</inkml:trace>
  <inkml:trace contextRef="#ctx0" brushRef="#br1" timeOffset="579939.7118">18202 13728 29 0,'0'0'35'0,"0"0"2"16,-19 8 1-16,19-8-13 16,0 0-10-16,0 0-4 15,0 0-2-15,0 0-2 16,23 7-2-16,4-3 0 0,4-6-3 15,11 0 0 1,8 0 0-16,10 2-1 16,0-3-1-16,0 1-1 15,-4 2 0-15,-10-4-1 0,-6 6-2 16,-16-10-3-16,3 18-11 16,-27-10-21-16,-2-27-1 15,-12 6 0-15,-7-2 1 16</inkml:trace>
  <inkml:trace contextRef="#ctx0" brushRef="#br1" timeOffset="580136.7784">18455 13469 68 0,'0'0'41'0,"0"0"-2"16,11 31 2 0,7-1-26-16,-11-10-6 15,22 20-1-15,-13-2-3 16,9 12-1-16,-12-4-2 0,5 0-1 15,-9-4-1-15,-1-7-1 16,2-1-4-16,-10-34-26 16,-6 25-11-16,6-25 0 15,0 0 0-15</inkml:trace>
  <inkml:trace contextRef="#ctx0" brushRef="#br1" timeOffset="581471.9602">19176 13463 46 0,'0'0'35'0,"0"0"1"0,0 0 1 15,2-21-17-15,-2 21-8 16,0 0-4-16,19 19 0 16,-19-19-3-16,20 25 0 15,-13-4-2-15,9 14 1 16,-5-2-3-16,3 7 1 15,-5 0-1-15,3 0 0 16,-4-1-1-16,-2-9 0 16,-1-5 0-16,-5-25 1 0,8 25-1 15,-8-25 0 1,0 0 0-16,0 0-1 16,2-30 2-16,-4 7-1 15,-2-6 0-15,0-2-1 0,0-3 1 16,1 3 0-16,-1-4 0 15,6 12 0-15,0-2-1 16,5 4 1-16,-7 21 1 16,29-27 0-16,-6 33 0 15,1 0-1-15,3 9 1 16,-2 6 0-16,4 8-1 16,-6 10 1-16,-2 1-1 0,-4 2 1 15,-5-7-2 1,-4 1 2-16,-3-9 0 0,-3-6-1 15,-2-21 1 1,-7 21-1-16,7-21 0 0,0 0 0 16,-16-33 1-16,14 7-2 15,2-7 1-15,2-5 0 16,2-5 0-16,6 1-1 16,3 2 2-16,4 7-1 15,3 3 2-15,3 5-3 16,2 9 2-16,6 9-1 15,2 7 1-15,1 11 0 16,-3 6-2-16,-2 8 1 16,-4 4-1-16,-4 8 2 15,-7-1-2-15,-6 4 2 16,-6-3-2-16,-4-8 1 16,-4-4 0-16,2-8-1 0,0 0-1 15,4-17-4-15,0 0-9 16,0 0-27-16,0 0 0 15,8-17 0-15,-8 17 0 16</inkml:trace>
  <inkml:trace contextRef="#ctx0" brushRef="#br1" timeOffset="582172.7408">20081 13697 38 0,'0'0'36'16,"0"0"2"-16,11-17 1 0,-11 17-18 16,0 0-5-1,0 0-5-15,0 0-2 16,0 0-3-16,0 0-1 16,8 31-1-16,-8-31-2 0,0 38 0 15,2-11 0-15,2 2 0 16,0 1-2-16,1 1 1 15,1-6-1-15,0-4 0 16,0-2 0-16,-6-19-1 16,13 19-1-16,-13-19-2 15,0 0-3-15,2-28-7 16,14 10-26-16,-20-1-1 0,4-2-1 16,-4 4 2-16</inkml:trace>
  <inkml:trace contextRef="#ctx0" brushRef="#br1" timeOffset="583044.4908">20347 13440 64 0,'0'0'39'0,"0"-17"-1"16,0 17 2 0,0 0-25-16,0 0-4 0,0 0-3 15,4 23-2-15,0-2-2 16,-2 4-2-16,1 10 1 16,-3-1-2-16,4 8 1 31,-2 2-2-31,2 1 1 0,2-5-2 0,-2-4 2 15,0-11-1-15,1-6 0 0,-5-19 0 16,0 0 0-16,22 6 0 16,-22-6 0-16,9-40-1 15,-5 9 0-15,0-3 1 16,0-5-1-16,0-1 1 16,-1 2-1-16,1 1 2 15,4 3-2-15,2 9 2 16,3 2 0-16,-13 23 0 15,31-23-1-15,-14 23 1 16,5 9 0-16,-3 7-1 16,2 7 0-16,-2 7 0 15,1 7 0-15,-5-5 0 16,-1 7 1-16,-7-5-2 0,1-5 2 16,-4-4 0-16,-4-4-1 15,0-21 0-15,-10 17 0 16,10-17 0-16,0 0 0 15,-13-25 0-15,13 4-1 16,2-9 1-16,2-3-1 16,7-7 1-16,3-1-1 15,1 5 2-15,4 3-1 16,1 7 1-16,-1 3-1 16,0 13 2-16,0 8-2 15,-1 10 2-15,1 11-1 16,0 10-2-16,-1 5 2 15,-3 1-2-15,1 7 1 0,-3-4-1 16,-1 1 1-16,-3-3-2 16,-5-11-1-16,2-2-3 15,-6-23-17 1,0 0-18-16,0 0-2 0,0 0 0 16,-2-17 2-16</inkml:trace>
  <inkml:trace contextRef="#ctx0" brushRef="#br1" timeOffset="583472.4094">21049 13655 81 0,'0'0'40'16,"31"-19"2"-16,-4 19-3 15,-12-23-29-15,18 15-3 16,-12-3-1-1,8 7-2-15,-10-2-1 0,-1 12-1 16,-18-6-1-16,11 29 1 16,-14-2-2-16,-5 1 2 15,-4 7-2-15,-3-1 1 16,-1 3-1-16,-1-3 0 16,2-1 0-16,3-4 0 15,0-8 1-15,12-21-1 16,-13 25 1-16,13-25-1 0,0 0 0 15,0 0 1 1,0 0 0-16,17-4-1 16,-17 4 1-16,31-8-2 15,-10 8 2-15,3 2-1 0,-1 0 0 16,2 2-1-16,2 0 0 16,-2-4-2-16,2 5-1 15,-8-8-4-15,16 12-9 16,-10-20-25-16,2-1-1 15,-6-7 0-15,4 0 1 16</inkml:trace>
  <inkml:trace contextRef="#ctx0" brushRef="#br1" timeOffset="584053.2929">21952 13417 68 0,'0'0'40'16,"0"0"-1"-16,13-19 1 16,-34 2-28-16,21 17-2 15,-31-2-3-15,6 10-1 16,-16 1 0-16,-1 14-3 15,-6 2 0-15,2 10-1 16,5-1 0-16,6 8-1 16,12-1 0-16,17-5-1 15,16-9-2-15,19-10 2 0,10-7-1 16,7-12 0-16,4-8 0 16,0-9 0-16,0-15 1 15,-9-7-1-15,-8 5 0 16,-14-1 0-16,-10 3 1 15,-5 3 1-15,-6 10-2 16,-1 4 2-16,3 17 0 16,0 0 0-16,-18 15 0 15,22 8 0-15,6 8 0 16,7 3-1-16,4 5 1 16,6 5 0-16,2 2-2 15,6 6 2-15,-8-4-1 16,-2-4 1-16,-10-6 0 0,-9 1 0 15,-8-3-1-15,-9-7 1 16,-14-2 0-16,-12-8-1 16,-3 0 0-16,-5-8 0 15,-3 3-3-15,-4-14-4 16,25-4-35-16,-21 0-1 16,9 4-1-16,-3-7 1 15</inkml:trace>
  <inkml:trace contextRef="#ctx0" brushRef="#br1" timeOffset="584797.1043">19377 14179 39 0,'-20'0'33'0,"20"0"1"16,0 0 0-16,0 0-14 15,0 0-8-15,18-2-4 16,11 8-1-16,-2-16-1 16,23 10 0-16,6-10-2 15,27 5 0-15,11-11 0 16,30 7-1-16,16-9 1 16,26 7-1-16,18-2 0 15,18 5 0-15,6-4 0 0,8 3-1 16,-7 1-1-1,-11 0 0-15,-22 5-1 16,-28-1 1-16,-30-2-1 16,-33-2 0-16,-33 3-1 0,-52 5-2 15,0 0-3-15,-42-12-24 16,-10 16-12-16,-12-8 0 16,-2 10 0-16</inkml:trace>
  <inkml:trace contextRef="#ctx0" brushRef="#br1" timeOffset="585996.7692">19201 14626 58 0,'0'0'35'0,"0"0"3"16,0 0-2-16,-17-18-23 15,17 18-3-15,-31 20-2 16,15 6-1-16,-12 3-2 16,4 15-1-16,-6 6-2 15,6 12 2-15,-1-1-3 16,12 10 1-16,3-6-1 15,14-3 1-15,10-7-1 16,11-5 1-16,7-10-1 16,11-3-1-16,3-10 1 15,2-6 0-15,-3-6 0 16,-3-5 0-16,-9-3-1 16,-4-3 0-16,-8-4 1 0,-21 0-1 15,19-2 0-15,-19 2-1 16,0 0-1-16,0 0-2 15,0 0-4-15,-29-11-24 16,29 11-9-16,-23-12 0 16,23 12-1-16</inkml:trace>
  <inkml:trace contextRef="#ctx0" brushRef="#br1" timeOffset="586885.4494">19336 14894 50 0,'2'-21'36'0,"-2"21"1"16,0 0 1-16,4-34-23 0,-4 34-4 16,0 0-2-16,33 32-2 15,-27-9-2-15,9 12 0 16,-3 3-1-16,-1 6-2 16,-1 0 0-16,-1-1 0 15,-1-7-1-15,0-5-1 16,-2-8 1-16,-6-23-1 15,11 17 0-15,-11-17-1 0,6-21 1 16,-4-6-1-16,0 2 1 16,0-8 0-16,2 1-1 15,-1-1 1 1,1 3 0-16,4 3 0 0,2 6 0 16,-10 21 0-16,29-25 0 15,-10 19 0-15,4 6 0 16,2 4 0-1,0 7 1-15,0 8-1 0,-4 3 1 16,-1 6 0-16,-7 5 0 16,-7 1-1-16,-6 1 1 15,-2 0-1 1,-6-11 1-16,1 1 0 0,7-25-1 0,-18 21 0 16,18-21 0-16,-4-21 0 15,8-4 0 1,2-7-1-16,6-5 1 15,5-9-1-15,-2 6 1 0,9 2 0 16,-1 7-1-16,-2 6 1 16,0 6 0-16,2 13 0 15,-1 8 0-15,-5 11 0 16,0 9 0-16,-3 6 0 16,-5 5 0-16,-3 3 1 15,0 5-1-15,-4-5 0 16,-2 1 0-16,-4-11-2 15,4 1 0-15,0-27-4 16,-2 33-6-16,2-33-29 16,0 0 1-16,0 0-1 15,-4-25 0-15</inkml:trace>
  <inkml:trace contextRef="#ctx0" brushRef="#br1" timeOffset="587435.577">20125 15088 61 0,'0'0'37'16,"17"-10"1"-16,-17 10 1 15,12 25-27-15,-12-25-3 16,2 43-1-16,-4-17-3 15,10 13-1-15,-6-5-1 16,5 7-1-16,-3-7-1 16,4 1-1-16,-2-10 0 15,-6-25-3-15,13 30-2 16,-13-30-6-16,23-15-28 16,-19-6-1-16,2 2 0 15,-6-14 0-15</inkml:trace>
  <inkml:trace contextRef="#ctx0" brushRef="#br1" timeOffset="587689.5158">20333 14925 72 0,'18'-8'39'15,"-18"8"-1"-15,36-4 1 16,-14-3-32-16,12 7-2 16,-3-2-1-16,2 4-2 15,2 2-2-15,-6-3-2 0,-2 11-2 16,-27-12-5-16,38 6-27 16,-38-6-1-16,0 0-2 15,0 0 1-15</inkml:trace>
  <inkml:trace contextRef="#ctx0" brushRef="#br1" timeOffset="587919.7254">20553 14739 83 0,'0'0'40'0,"6"19"0"15,6 16-6-15,-12-35-25 16,11 55-1-16,-9-18-4 0,6 5 1 15,-6 4-3-15,2-4 0 16,-4-2-2 0,0-5 0-16,2-3-3 15,-4-14-2-15,13 5-5 0,-11-23-30 16,0 0-1-16,0 0 0 16,14-19-1-16</inkml:trace>
  <inkml:trace contextRef="#ctx0" brushRef="#br1" timeOffset="588565.8126">20777 14814 75 0,'19'-21'40'0,"-19"21"-1"15,0 0 2-15,23 28-32 16,-23-28-2-16,8 43-1 0,-2-17-2 15,2 11-1-15,-3-3-2 16,1 3 0-16,-2 1 0 16,2-7-1-16,-2-4 0 15,-4-27 0-15,7 25-1 16,-7-25 1-16,0 0-1 16,16-25-1-16,-10 0 1 15,-1-6-1-15,1-3 2 16,2-3-2-16,-2 5 2 15,0 1-1-15,1 2 1 16,1 10 0-16,-8 19 0 16,25-25 1-16,-8 21 0 15,5 2 0-15,-1 10 0 0,2 5 0 16,2 5 0-16,-2 8 1 16,-4 3-1-16,-5 8 0 15,-6-1 0-15,-6 4 0 16,-4-5-1-16,-2-6 1 15,-6-8 0-15,10-21-1 16,-17 19-1-16,17-19 1 16,0 0 0-16,-10-38-1 15,14 7 1-15,4-6-1 16,3 1 0-16,7-6 0 16,-1 5 1-16,2 3 0 15,3 5 0-15,-1 10 0 0,0 5 1 16,0 13-1-16,0 4 1 15,3 11-1-15,-3 3 1 16,0 8 0-16,-4 2-1 16,-1 4 1-16,-5 3-1 15,-3-1 0-15,-4-1-2 16,-10-7-2-16,8 6-6 16,-2-31-31-16,-21 21 0 15,21-21-1-15,-21 0 1 16</inkml:trace>
  <inkml:trace contextRef="#ctx0" brushRef="#br1" timeOffset="588949.8116">21427 15059 77 0,'0'0'40'0,"41"-15"1"15,-18 1 0-15,19 11-31 16,-9-11-3-16,11 10-2 15,-7-1-1-15,3 6-1 16,-9-1-1-16,-6 8-2 16,-25-8 1-16,20 31-1 15,-26-12 1-15,-6 4-1 16,-5 2 0-16,-4 2 0 16,-1-2 1-16,3 0-1 15,0-6 1-15,19-19-1 0,-21 21 0 16,21-21 1-16,0 0-1 15,19 6 0 1,0-10 1-16,2 4 0 16,8-4-1-16,2 2 0 0,2 4 0 15,0-4 0-15,2 2 0 16,-5-4-2-16,5 8-2 16,-12-21-10-16,6 13-27 15,-8-11-1-15,3 1 0 16,-5-7-1-16</inkml:trace>
  <inkml:trace contextRef="#ctx0" brushRef="#br1" timeOffset="589392.1759">21984 14768 67 0,'0'0'36'0,"0"0"1"16,0 0 0-16,20 3-30 15,14 7-2-15,3-14-2 16,9 6 1-16,-3-2-3 15,-1-2-1-15,-3 8-2 16,-12-18-4-16,2 20-13 0,-29-8-17 16,15-23-1-1,-15 23 0-15,-29-34 0 16</inkml:trace>
  <inkml:trace contextRef="#ctx0" brushRef="#br1" timeOffset="589603.6095">22110 14603 67 0,'0'0'38'16,"0"0"3"-16,0 0-1 16,8 23-25-16,9 13-6 15,-11-7-3-15,5 13 0 16,-3-4-3-16,2 5-1 16,-1-3-3-16,3-7-1 15,1-1-3-15,-13-32-5 16,33 8-30-16,-33-8-1 15,37-17 0-15,-20-5 1 16</inkml:trace>
  <inkml:trace contextRef="#ctx0" brushRef="#br1" timeOffset="589856.5402">22561 14359 84 0,'0'0'39'16,"0"0"2"-16,0 0-1 15,8 38-32-15,-10-18-1 16,10 12-4-16,-5 1 1 16,5 5-3-16,-2-1 1 0,2-5-4 15,1-1 1-15,-5-12-6 16,14 14-7-16,-18-33-26 15,27 11-1-15,-27-11 0 16,25-19 0-16</inkml:trace>
  <inkml:trace contextRef="#ctx0" brushRef="#br1" timeOffset="590076.0053">22945 14417 86 0,'-4'30'41'16,"-13"1"1"-16,1 13-2 0,-15 2-30 16,10 14-5-16,-8-5-1 15,4 1-3 1,0-4 0-16,6-8-2 16,7 0-4-16,-1-21-5 0,24-2-31 15,-11-21-1-15,0 0 1 16,0 0 0-16</inkml:trace>
  <inkml:trace contextRef="#ctx0" brushRef="#br1" timeOffset="590444.8714">22910 14672 65 0,'18'-8'39'0,"11"2"0"15,-1-1 1 1,21 9-29-16,-20-14-1 15,15 14-2-15,-13-4-2 16,0 10-2-16,-8-1 0 0,-10 14-1 16,-7 2-3-16,-14 4 1 15,-9 4-1-15,-4 0 1 16,-6 3-2-16,-2 1 1 16,2-5-1-16,4-8 1 15,3-5 1-15,20-17-1 16,-15 21 1-16,15-21 0 15,0 0 0-15,21 11 0 16,-3-12 0-16,5 2 0 16,4-1-1-16,2 2 1 15,5 2-2-15,1-2 0 16,4 4-1-16,-5-10-3 16,11 16-9-16,-20-22-28 0,0 8 0 15,-25 2 0-15,21-27 0 16</inkml:trace>
  <inkml:trace contextRef="#ctx0" brushRef="#br1" timeOffset="591883.6134">23535 14486 62 0,'0'0'37'15,"0"0"2"-15,4-25-2 16,-4 25-22-16,0 0-5 16,8 23-2-16,-8-23-2 15,2 44-2-15,-2-15 1 16,4 15-3-16,-3 4 0 0,3 2-1 16,0-2 0-1,2-6-1-15,0-6 0 0,0-7-1 16,-1-6 1 15,-5-23-1-31,0 0 1 0,20-2-1 0,-17-19 0 0,-3-12 0 16,-1-5 0-16,-1-6 0 15,0-6 0-15,-2 2 1 16,0 0 0-16,0 4 0 16,-2 9 0-16,4 10 1 15,-1 6 0-15,3 19 0 16,0 0 0-16,0 0 0 15,0 27 1-15,3 4-2 0,5 3 3 16,2 12-3-16,3 2 1 16,5 2 0-16,1-8-1 15,8-5 1-15,-2-10-2 16,6-8 1-16,0-9-1 16,3-14 1-16,-3-15 0 15,-2-12 0-15,-4-8-1 16,-7-5 1-16,-5 0-1 15,-5 0 2-15,-2 2-2 16,-4 4 2-16,-4 11-1 16,0 9 1-16,2 18 0 15,0 0 0-15,0 0-1 0,15 27 0 16,-5 2 1-16,1 7-1 16,5 9 1-16,7 3-1 15,0 1 1-15,0-3-2 16,-2-3 1-16,1-9-1 15,-3-5-2-15,-19-29-3 16,37 33-3-16,-37-33-32 16,0 0-2-16,-4-22 2 15,10-6-1-15</inkml:trace>
  <inkml:trace contextRef="#ctx0" brushRef="#br1" timeOffset="592191.9045">24239 14192 79 0,'29'-15'40'0,"-29"15"1"16,37 17 1-16,-18 0-32 15,16 24-3-15,-8 7-1 16,6 11-2-16,-6 4 0 15,-2 12-2-15,-6 2 0 16,-6 0-2-16,-9-4 1 16,-9-4 0-16,-11-8-1 15,-7-5 0-15,-4-7-1 0,-2-18-1 16,4-2-2-16,-6-25-8 16,31-4-29-16,-40 0-2 15,22-10 0 1,-1-11 1-16</inkml:trace>
  <inkml:trace contextRef="#ctx0" brushRef="#br1" timeOffset="595653.0972">13930 16548 51 0,'-10'19'32'16,"10"-19"2"-16,0 0-11 16,0 0-10-16,0 0-3 15,-8 17-2-15,8-17-1 16,0 0-2-16,20 0 0 16,3 6-2-16,2-6 0 15,8 6-1-15,1-4 0 16,5-2 0-16,0 0-1 15,1 3-1-15,-1 1 0 0,-3-6-2 16,1 2-2-16,-10-11-4 16,10 22-12-16,-18-18-17 15,-2 7 1-15,-17 0-1 16,0 0 1-16</inkml:trace>
  <inkml:trace contextRef="#ctx0" brushRef="#br1" timeOffset="595871.2819">13962 16753 60 0,'0'0'35'16,"0"0"1"-16,24 21 0 0,-24-21-26 16,52 4-3-16,-27-6 0 15,15 12-2-15,-9-9-2 16,4 3-2-16,-2 4-4 15,-16-20-10-15,2 12-23 16,-19 0-2-16,20-17 0 16,-18 0 0-16</inkml:trace>
  <inkml:trace contextRef="#ctx0" brushRef="#br1" timeOffset="603277.54">14962 16260 28 0,'0'0'29'0,"0"0"-4"16,0 0-5-16,0 0-4 15,-2 17-2-15,2-17-4 16,0 0-1-16,0 0-3 16,0 0-2-16,0 0 0 15,4-17-1-15,-4 17-1 16,17-13 1-16,-17 13-1 15,35-16 0-15,-14 3 1 16,10 5 0-16,0-5-1 0,3 5 1 16,-5-2 0-16,2 7-1 15,-6-1 0-15,-4 9 0 16,-21-5 0 0,12 29 0-16,-22-4-1 0,-3 8 0 15,-12 5 0-15,0 4 0 16,-6 1 0-16,-4 1 0 15,4-4-1-15,2-2 1 16,6-9-1-16,6-6 1 16,17-23-1-16,-21 25 1 15,21-25 0-15,0 0-1 16,0 0 0-16,17-11 1 0,-17 11-1 16,33-20 1-1,-10 15-1-15,4-5 0 16,4 2 1-16,5-1 0 15,-1 7-1-15,2 0 0 16,-1-2 0-16,-3 6 0 0,0 4-3 16,-8-8-4-16,14 6-31 15,-39-4-1-15,29 9 0 16,-29-9-1-16</inkml:trace>
  <inkml:trace contextRef="#ctx0" brushRef="#br1" timeOffset="604388.5548">15465 16189 29 0,'-4'-17'33'0,"4"17"1"15,0 0 1-15,0 0-17 16,-15-19-5-16,15 19-3 15,0 0-2-15,0 19-1 16,0-19-1-16,-6 42-1 16,2-13-2-16,0 13 0 15,2 4 0-15,0 4-1 16,2-2-1-16,-2 0 0 16,2-10 0-16,2-7-1 15,-2-8 1-15,0-23-1 16,0 0 1-16,0 0-1 15,0 0 0-15,10-29 1 0,-10-2-1 16,-2-9 0-16,2 0 0 16,-4-6 1-16,4 2-1 15,-4 3 0-15,2-1 0 16,-1 10 0-16,1 7 0 16,2 25 0-16,-2-27 0 15,2 27 1-15,0 0-1 16,2 32 0-16,-2-5 1 15,5 10 0-15,-1-1 0 16,10 10 0-16,-3-2-1 16,7-9 1-16,-1-5-1 15,4-7 1-15,4-9-1 16,0-12 0-16,1-10 0 0,-3-15 0 16,0-11 0-16,-4-3 0 15,0-11 0 1,1-4 0-16,-7-1 0 15,1 1 0-15,-3 6 1 0,-3 8-1 16,0 9 1-16,-8 29-1 16,0 0 0-16,17-6 1 15,-11 29-1-15,2 8 1 16,-3 11 0-16,5 6 0 16,0 2-1-16,-1 2 1 15,1-6-1-15,2-4 1 16,-3-8-1-16,-1-7 0 0,2-8-1 15,-10-19-1-15,19 19-3 16,-19-19-6-16,17-21-29 16,-9 4-1-1,-8 17 0-15,21-27 0 0</inkml:trace>
  <inkml:trace contextRef="#ctx0" brushRef="#br1" timeOffset="606044.1353">16042 16285 19 0,'0'0'31'16,"15"-19"0"-16,-15 19-9 15,0 0-2-15,0 0-2 16,-9-25-3-16,9 25-3 16,0 0-2-16,0 0-3 0,0 0-1 15,19-14-1-15,-19 14-1 16,0 0-1 0,11 23 0-16,-7 0 0 15,-2 2-2-15,2 10 1 0,-4 3-1 16,2-3 1-16,-2-1-2 15,0 1 1-15,0-12-1 16,0-2 1-16,0-21-1 16,0 0 1-16,0 0-1 15,0 0 0-15,17-29 1 16,-5-3-2-16,-1-1 1 16,5-7 0-16,-1-1 0 15,-1 3-1-15,1 2 1 16,-3 1 0-16,3 12 0 15,-3 4 0-15,-12 19 0 16,21-16 1-16,-21 16-1 16,25 10 0-16,-15 7 0 0,1 8 1 15,-1 4 0-15,-2 7 0 16,-2 3-1-16,-5-1 1 16,1 1 0-16,-2-13-1 15,0 1 1-15,0-8-1 16,0-19 0-16,0 0 0 15,0 0 1-15,0 0-1 16,14-30 0-16,-6 7 0 16,1-8 0-16,3-2 0 15,-1 5 0-15,3-1-1 16,-3 6 1-16,-11 23 0 16,26-23 0-16,-26 23 0 15,25 6 0-15,-25-6 0 0,27 30 0 16,-14-7 0-16,3 4 0 15,-3 0 0-15,-1 0 0 16,-1-2 0-16,-3-2-1 16,-2-6-1-16,1 2-3 15,-7-19-4-15,0 0-30 16,0 0-1-16,25-5 0 16,-25 5 0-16</inkml:trace>
  <inkml:trace contextRef="#ctx0" brushRef="#br1" timeOffset="606284.2718">16696 16398 65 0,'25'-2'39'0,"-8"10"0"16,-17-8 0-16,25 17-27 16,-25-17-2-16,12 27-4 15,-12-27-1-15,9 38-1 16,-5-15-2-16,-2 0-1 15,0 2-1-15,-2-6 0 32,4-1-2-32,-4-18-1 0,6 27-4 0,-6-27-9 47,0 0-23-47,-2-23-1 0,2 23 0 0,9-23 0 0</inkml:trace>
  <inkml:trace contextRef="#ctx0" brushRef="#br1" timeOffset="606980.0115">17155 16250 35 0,'9'-28'34'15,"-9"28"2"-15,-4-23 0 16,-17 1-19-16,21 22-5 16,-31-1-2-16,31 1-3 15,-42 17-2-15,21 2 0 16,0 2-3-16,5 6 0 16,3 2-1-16,11 1 0 0,4-5 0 15,7 2 0-15,7-8-1 16,7-9 0-1,2-6 0-15,2-12 1 16,0-3-1-16,0-10 0 0,-6-1 0 16,0-4 0-16,-7 1 1 15,-3 5-1-15,-7 3 1 16,-4 17-1-16,4-19 1 16,-4 19 0-16,0 0-1 15,6 27 1-15,-2-4 0 16,3 8 0-16,5 3 0 15,2 4 0-15,1 5 0 16,4 3 1-16,-5 0-1 16,-3 0 1-16,-5-4-1 0,-4-2 0 15,-8-7 1 1,-3-1-1-16,-11-5 0 16,-7-9 0-16,0-7 0 0,-4-5-2 15,1-6 1-15,-5-8-3 16,8 8-5-16,-17-15-33 15,22 3 1-15,-5-7-1 16,10 8-1-16</inkml:trace>
  <inkml:trace contextRef="#ctx0" brushRef="#br1" timeOffset="607951.4688">14896 17048 38 0,'0'0'27'0,"0"0"0"15,-21 12-3-15,21-12-7 16,0 0-6-16,0 0-2 15,-19 0-2-15,19 0-2 32,0 0 0-32,21-8-1 0,-21 8-1 0,31-6 1 15,-12-1-1-15,25 7 0 16,1-4 1-16,24 4-2 16,12-6 0-16,31 4 1 31,17-4-1-31,25 5 0 0,14-5 0 0,16 4-1 15,5-2 1-15,3 4 0 0,-8 0-1 16,-15 0 0-16,-22 2 0 16,-27-2 0-1,-26 0 1-15,-28 0-2 16,-26-2 0-16,-40 2 0 0,0 0-3 16,-31-2-5-16,4 12-30 15,-25-12-1-15,4 9 0 16,-10-3-2-16</inkml:trace>
  <inkml:trace contextRef="#ctx0" brushRef="#br1" timeOffset="609468.4562">14854 17282 20 0,'0'0'32'16,"0"0"0"-16,21-9 2 16,-21 9-13-16,0 0-6 15,0 0-3-15,-19 9-2 16,19-9-2-16,-22 23-2 0,13-2-1 15,-13 2-1 1,11 10 0-16,-5 2-2 16,5 9 2-16,-3-2-2 15,9 0 0-15,-1 2-1 0,8-2 1 16,0-9-1-16,5 2 1 16,5-10-1-16,1-4 0 15,-13-21 0-15,35 32 0 16,-35-32 0-16,33 14 0 15,-33-14 0-15,29 11-1 16,-29-11 1-16,19 2-1 16,-19-2 0-16,0 0 0 15,0 0 0-15,18 4 0 16,-18-4 0-16,0 0-1 16,0 0-1-16,0 0-1 15,0 0-4-15,0 0-11 16,0 0-21-16,0 0-1 0,0 0 0 15,-20-8 1-15</inkml:trace>
  <inkml:trace contextRef="#ctx0" brushRef="#br1" timeOffset="610276.1535">14985 17486 42 0,'0'0'32'0,"0"0"2"15,0 0 1-15,0 0-20 16,0 0-4-16,0 0-1 16,0 0-2-16,6 38-1 15,-6-21-1-15,5 12-2 16,-3 0 0-16,6 5-1 31,-2-3-1-31,1-2-1 0,-3-2 0 0,2-8 0 0,-6-19 0 31,6 23-1-31,-6-23 1 0,0 0-1 16,0 0 0-16,2-21-1 16,-2 21 1-16,0-39 0 0,2 14-1 15,2-1 1-15,-1-3-1 16,7-2 1-16,2 2 0 16,3 4 0-16,2 4 0 15,1 2 0-15,1 6 0 16,0 5 0-16,-1 8 1 15,-18 0-1-15,29 21 1 16,-18 4 0-16,-5 2-1 16,0 4 1-16,-4 3 0 0,0 1-1 15,-4-7 1-15,0-3-1 16,0-5 1 0,2-20-1-16,-4 19 1 15,4-19-1-15,0 0 0 0,0-21 0 16,2 3 0-16,2-1 0 15,2-4 0-15,3-2-1 16,1 0 1-16,2 4 0 16,1 2 0-16,4 4 0 15,1 3 0-15,-1 5-1 16,0 5 1-16,-17 2 0 16,31 9 0-16,-31-9 0 15,25 33 0-15,-21-16 0 0,2 8 0 16,-2-4-2-1,-2 8-1-15,-4-12-3 16,4 14-7-16,-2-31-26 16,0 0 0-16,-4 17-1 0,4-17 1 15</inkml:trace>
  <inkml:trace contextRef="#ctx0" brushRef="#br1" timeOffset="610635.1515">15606 17666 64 0,'21'10'37'0,"-21"-10"1"0,0 0-1 0,29 32-25 16,-29-32-3-16,4 40-3 16,-6-18-1-16,8 6-1 15,-6-3-2-15,2 8-1 16,0-6-1-16,-2-10-1 15,0 0-1-15,0-17-4 16,5 23-7-16,-5-23-25 0,2-19 0 16,-4 0-1-16,6 0 1 15</inkml:trace>
  <inkml:trace contextRef="#ctx0" brushRef="#br1" timeOffset="610853.4665">15735 17576 56 0,'21'-14'34'0,"-21"14"2"15,33-5-1-15,-16-7-26 16,12 18-2-16,-9-10-4 16,5 0-2-16,2 4-3 0,-10-13-10 15,2 7-22-15,-19 6-1 16,24-17-1-16,-24 17 1 15</inkml:trace>
  <inkml:trace contextRef="#ctx0" brushRef="#br1" timeOffset="611033.1327">15909 17420 65 0,'0'0'37'15,"0"0"1"-15,0 0 0 16,0 0-26-16,5 41-3 15,-10-18-3-15,7 11-2 16,-8-1-1-16,2 0-2 0,0 5-4 16,-6-9-6-16,14 3-28 15,-6-13-2-15,8-1 0 16,-6-18 0-16</inkml:trace>
  <inkml:trace contextRef="#ctx0" brushRef="#br1" timeOffset="611969.3064">16100 17357 41 0,'0'0'34'0,"0"0"1"0,0 0 1 15,19 8-20-15,-19-8-4 16,-2 17-2-16,2-17-2 15,-6 37-2-15,2-14-1 16,8 11-2-16,-8 3 0 16,4 1-1-16,-2-2-2 15,-1-5 2-15,1-2-2 16,0-10 0-16,2-19 0 16,-2 23 0-16,2-23 0 15,0 0 0-15,0-25-1 16,0 6 1-16,4-8-1 15,-1-2 0-15,1-1 1 16,8-3-1-16,-1 4 1 0,3 2 0 16,-1 8 0-16,-13 19 0 15,31-21 0-15,-9 21 0 16,-5 4 0-16,0 7 1 16,-17-11 0-16,29 39 0 15,-17-12 0-15,-5 3 0 16,-3 3 0-16,-2-4 0 15,-6 1-1-15,-1-9 1 16,-3-1-1-16,8-20 1 16,-17 15-1-16,17-15-1 15,-12-19 1-15,12 0 1 16,2-12-1-16,6 0 0 0,1-1 0 16,3-5-1-16,1 7 1 15,3 3 0-15,-1 4 0 16,3 7 0-16,-1 9 0 15,0 5 0-15,3 6 0 16,-1 5 1-16,0 1-1 16,2 7 1-16,-5 2-1 15,-3 2 0-15,-3 2 0 16,-4 0 1-16,-4-2-2 16,-4-1 0-16,2-3-2 15,0-17-3-15,-4 25-16 16,4-25-16-16,0 0-1 15,-17 0-1-15,17 0 1 0</inkml:trace>
  <inkml:trace contextRef="#ctx0" brushRef="#br1" timeOffset="612335.7776">16547 17608 58 0,'0'0'36'15,"29"-9"1"-15,-12 11 1 16,-3-19-25-16,19 18-3 15,-33-1-3-15,42 0 0 16,-23 4-3-16,3 8-1 16,-22-12-1-16,25 30 0 15,-23-7-2-15,-10 2 1 16,-4 4-1-16,-5-2 1 0,-2-4-1 16,-3 0 1-16,1-4-1 15,2 0 0 1,19-19 1-16,-21 23 0 15,21-23 0-15,0 0-1 0,0 0 0 16,0 0 1-16,23-19-1 16,-4 14 1-16,4-5-1 15,4 0 0-15,4 3 0 16,2 1 0-16,0 8-1 16,-2-2-2-16,5 9-2 15,-13-20-7-15,12 15-27 16,-17-12-1-16,7 8 0 15,-14-17 0-15</inkml:trace>
  <inkml:trace contextRef="#ctx0" brushRef="#br1" timeOffset="612624.3277">17060 17513 66 0,'0'0'35'0,"0"0"2"0,23-12-1 16,0 18-28-1,-5-14-3-15,11 8 0 16,-4-4-2-16,2 2-2 15,0 0-3-15,-8-7-6 0,12 3-29 16,-31 6 1-16,21-17-1 16,-21 17 0-16</inkml:trace>
  <inkml:trace contextRef="#ctx0" brushRef="#br1" timeOffset="612804.5569">17191 17342 69 0,'0'0'38'16,"-4"31"1"-16,4-31-1 16,4 44-28-16,-8-27-3 15,10 10-2-15,-4-4-4 0,-2-4-5 16,16 8-25-16,-16-27-8 16,17 11-2-16,-17-11 0 15</inkml:trace>
  <inkml:trace contextRef="#ctx0" brushRef="#br1" timeOffset="613124.3453">17459 17209 46 0,'0'0'37'16,"0"0"0"-16,0 0 2 15,6 33-14-15,-6-33-17 16,-2 29-1-16,0-10-2 16,4 10 0-16,-6 1-3 15,4 3 0-15,-5-2-1 16,1-1-1-16,0 1-3 15,-6-14-2-15,14 14-14 16,-4-31-19-16,0 0-1 16,0 0 0-16,0 0 0 15</inkml:trace>
  <inkml:trace contextRef="#ctx0" brushRef="#br1" timeOffset="613348.4272">17604 17275 70 0,'14'17'39'16,"-14"-17"0"-16,-6 40 0 16,-13-17-28-16,15 18-3 15,-14-7-1-15,7 12-3 16,-5-2-2-16,5-4 0 16,-3 1-3-16,3-11 0 15,5-1-4-15,6-29-4 16,0 27-21-16,0-27-9 0,6-17-1 15,-2-4 1-15</inkml:trace>
  <inkml:trace contextRef="#ctx0" brushRef="#br1" timeOffset="613739.6248">17621 17411 55 0,'0'0'36'15,"31"-17"1"-15,-11 5 1 16,10 20-23-16,-8-22-5 15,12 16-2-15,-7-6-2 16,4 12 0-16,-10 0-2 16,-3 9-1-16,-12 2-1 15,-8 6 0-15,-14 6-1 0,-5 1 0 16,-8 1-1 0,0 0 0-16,-2-5 0 15,4-5 0-15,2 0 1 16,8-11-1-16,17-12 0 0,-12 17 0 15,12-17 1-15,0 0 0 16,27-2 0-16,-27 2 0 16,35-7 1-16,-12 7-1 15,0-4 0-15,2 4 0 16,2 0 0-16,0 0-1 16,0 0 0-16,0 6 0 15,-2-1 0-15,-1-5-1 0,-5 2 0 16,-2-8-2-1,1 14-6-15,-18-8-31 16,0 0-1-16,-2-31-1 16,2 31 0-16</inkml:trace>
  <inkml:trace contextRef="#ctx0" brushRef="#br1" timeOffset="615217.0024">18001 17415 53 0,'0'0'34'16,"12"-18"1"-1,-12 18-8-15,0 0-11 16,10 23-5-16,-10-23-3 16,-2 33-1-16,-6-12 0 0,10 16-2 15,-8-1-2-15,4 1 0 16,-2-3-1-16,4 1-1 16,0-7 0-16,2-5 0 15,-2-23-1-15,10 20 0 16,-10-20 1-16,17-18-1 15,-7-3 0-15,0-10-1 16,-1-7 1-16,-1-6 0 0,0 2 0 16,-3-6 0-1,1 8 0-15,-4 3-1 16,0 8 2-16,0 8-1 16,-2 21 0-16,0 0 1 0,0 0 0 15,14 23 0-15,-11 6 0 16,7 6 0-16,0 5 0 15,3 0 0-15,1 0 0 16,1-7-1-16,2-10 0 16,1-10 1-16,3-11-1 15,0-11 0-15,0-12 0 16,3-8 0-16,-1-11 0 16,-2-10 0-16,0 0 0 0,0-2 0 15,-3 4-1 1,-5 8 1-16,3 5 1 15,-7 8-1-15,-9 27 0 16,18-11 1-16,-18 11 0 0,15 34-1 16,-7-3 1-16,1 6 0 15,-1 5 0-15,2 6 0 16,-1-4 0-16,1 0-1 16,0-6-1-16,-1-11-2 15,3 0-4-15,-12-27-32 16,17 10-1-16,-17-10-1 15,22-31-1-15</inkml:trace>
  <inkml:trace contextRef="#ctx0" brushRef="#br1" timeOffset="615884.3436">18484 17029 39 0,'0'0'34'15,"0"0"1"-15,19-13 2 16,-19 13-21-16,37 13-3 0,-37-13-2 16,42 44-3-16,-25-13-1 15,8 19-2-15,-9 0 0 16,-3 9-2-16,-5 3 1 16,-8 3-2-16,-6 0 0 15,-1-6-1-15,-7-7 0 16,3-11 0-16,-1-7-2 15,-2-11-1-15,14-23-2 0,-19 6-5 16,33-23-30 0,-20-14 0-16,12-2-1 15,-6-9-1-15</inkml:trace>
  <inkml:trace contextRef="#ctx0" brushRef="#br1" timeOffset="616432.6989">18825 16513 44 0,'0'0'34'0,"0"0"1"15,0 0 0-15,23 8-23 16,-23-8-3-16,45-12-1 15,-17 5 0-15,15 7-3 16,-3 0-1-16,11 2-1 16,-1-4-2-16,0 2-2 15,0 2-2-15,-15-4-3 16,7 13-7-16,-19-17-24 16,-3 3 1-16,-20 3-2 15,-2-23 1-15</inkml:trace>
  <inkml:trace contextRef="#ctx0" brushRef="#br1" timeOffset="616635.7704">19080 16323 64 0,'-18'0'38'16,"18"0"1"-16,14 27 0 16,5 4-29-16,-13-8-2 15,13 21-1-15,-15-2-2 16,6 10-1-16,-8 0-2 15,-1 0-2-15,1-5-2 16,-9-6-5-16,20 1-30 16,-13-42-3-16,8 29 1 15,-8-29-1-15</inkml:trace>
  <inkml:trace contextRef="#ctx0" brushRef="#br1" timeOffset="617561.592">19764 16176 52 0,'0'0'36'0,"0"0"1"16,-17 0 0-16,17 0-24 15,0 0-3-15,-10 25-2 16,18 1-2-16,-6 1-1 0,10 12-1 15,-7 1-2-15,7 0 0 16,-6-1-1-16,5-7 0 16,-5-1 0-16,2-12-1 15,-2-2 0-15,-6-17 0 16,0 0 0-16,0 0 0 16,-8-23 0-16,2 0 0 15,2-6 0-15,0-1-1 16,4-3 1-16,2 2-1 15,6 1 1-15,2 3-1 16,5 10 1-16,2 5 0 16,3 6 1-16,1 6-1 15,4 6 1-15,0 9-1 0,-2 3 1 16,0 7 0-16,-3 3-1 16,-3 5 1-16,-2-4 0 15,-5-2-1-15,-4-2 1 16,-6-6 0-16,0-19-1 15,-8 25 1-15,8-25-1 16,0 0 0-16,-19-21 0 16,13 0 0-16,2-6 0 15,4-6 0-15,2-3 0 16,6-3 0-16,5 5 1 16,3 3-2-16,1 6 1 15,4 8 1-15,1 9-1 16,1 8 0-16,-2 10 0 0,2 7 1 15,-6 8-1-15,1 4 1 16,-5 3-1-16,-3 5 0 16,-2-7-1-16,-6 1 0 15,0-4-2-15,-6-10-3 16,8 2-6-16,-4-19-28 16,0 0 0-16,-22 4 0 15,22-4 0-15</inkml:trace>
  <inkml:trace contextRef="#ctx0" brushRef="#br1" timeOffset="617766.7391">20368 16379 68 0,'17'9'39'0,"-17"-9"1"16,22 25-1-16,-22-25-29 16,17 46-2-16,-15-21-2 15,6 10-1-15,-4-4-3 16,-1 1 0-16,-1-3-3 15,-2-6 0-15,4-4-4 16,-4-19-3-16,19 8-31 16,-17-29 0-16,-2 21-1 15,14-46 0-15</inkml:trace>
  <inkml:trace contextRef="#ctx0" brushRef="#br1" timeOffset="618401.1588">20600 16237 67 0,'25'-12'39'0,"-25"12"1"0,19 2 0 16,-19-2-29-16,19 14-2 16,-19-14-3-16,10 42-2 15,-6-15-1-15,0 5-1 16,-1 1-1-16,-1-2 0 15,-2 1 0-15,0-7-1 16,2-2 0-16,-2-23 0 16,0 25 0-16,0-25 0 0,0 0 0 15,10-23-1-15,-2-2 0 16,-1-3 0 0,5-7 0-16,-1 2 1 15,3-5-1-15,1 7 1 0,1 4-1 16,-3 4 1-16,5 8 0 15,-18 15 1-15,29-9-1 16,-12 14 1-16,-17-5 0 16,31 31 0-16,-16-6-1 15,-3 9 1-15,-4 1 0 16,-3-1 0-16,-1 1-1 16,-4-2 1-16,-4-8-1 15,1-4 1-15,3-21-1 0,0 0 0 16,0 0 0-1,0 0 0-15,-4-23-1 16,9-6 1-16,7-2-1 16,0-7 1-16,3-2-1 0,4 3 1 15,-3 8 0-15,3 4 0 16,0 8 0-16,-3 11 0 16,1 6 0-16,-17 0 0 15,31 29 1-15,-19-6-1 16,-1 6 0-16,-1 4 1 15,-4 3-1-15,-3-7-1 16,-1 3-1-16,-4-11-4 16,6 14-6-16,-4-35-28 15,2 25 0-15,-2-25-1 16,0 0 1-16</inkml:trace>
  <inkml:trace contextRef="#ctx0" brushRef="#br1" timeOffset="618791.302">21236 16404 70 0,'23'-12'40'0,"-4"-5"-1"15,12 11 1-15,-11-11-29 16,16 21-3-16,-13-4-2 16,6 13-1-16,-9 3-3 15,-3 3 0-15,-11 8-1 16,-6 3-1-16,-8 1 1 15,-4 0-1-15,-5-2 1 16,0-6-2-16,1-2 1 16,1-2 1-16,15-19-1 0,-21 21 0 15,21-21 0-15,0 0 1 16,0 0-1-16,0 0 0 16,0 0 1-16,0 0 0 15,17 4 0-15,-17-4-1 16,37-4 1-16,-12-2-2 15,4 4 1-15,2-2 0 16,-2 4-1 0,-1-3-2-16,5 6-1 0,-12-16-4 15,16 26-15-15,-16-28-18 32,6 4 1-32,-4-18-1 0,12 2 0 0</inkml:trace>
  <inkml:trace contextRef="#ctx0" brushRef="#br1" timeOffset="619240.9879">22035 16153 61 0,'-2'-23'38'15,"2"23"1"-15,-20-35 0 16,20 35-28-16,-50-8-2 16,19 20-3-16,-11 3-1 15,7 12-2-15,-1 4-1 16,10 7-1-16,7 2 0 31,15-3 0-31,12-5-1 0,13-5 0 0,14-11 0 0,5-11-1 16,5-7 1-16,-3-15 0 15,-1-4 0-15,-7-10-1 16,-5 3 1 0,-9-3 0-16,-9 6 1 0,-5 4-1 15,-6 21 0-15,2-19 1 16,-2 19-1-16,0 0 0 15,8 29 1-15,-1-6-1 16,1 7 1-16,4 10 1 16,-3 3-1-16,1 7 0 15,-2-6 1-15,-2 4-1 16,-6-2 1-16,-4-4-1 16,-4-6 0-16,-2-7-1 0,-5-8 0 15,-4-2 0 1,-5-7-2-16,-4-8-1 15,0 7-6-15,-18-20-31 16,10 9-1-16,-15-10-1 0,-1 6 1 16</inkml:trace>
  <inkml:trace contextRef="#ctx0" brushRef="#br1" timeOffset="619908.9969">19651 16962 36 0,'-33'10'34'0,"33"-10"-2"15,-21 7 3-15,21-7-23 16,0 0-1-16,0 0-4 15,19-9 0-15,0 1-2 16,22 4 0-16,7-5 0 16,27 3-2-16,18-4 0 15,40 1 0-15,23-5 0 16,39 1-1-16,29-3 1 16,38 5-1-16,21-2 0 0,20 5 0 15,6 2 0-15,-2 8 0 16,-10 2-1-16,-24 5-1 15,-26-1 1-15,-44 4 0 16,-41-3-3-16,-48-3 0 16,-41 5-4-16,-56-24-7 15,-17 13-25-15,-59-8-3 16,-24 5 2-16,-33-5-2 16</inkml:trace>
  <inkml:trace contextRef="#ctx0" brushRef="#br1" timeOffset="620608.5628">19587 17363 43 0,'6'-17'34'15,"-6"17"2"-15,0 0 1 16,-29-14-21-16,29 14-4 0,-23 19-3 16,13 4-1-16,-11-5-1 15,5 14-2-15,-5 3-1 16,8 7-1-16,1 4 0 15,8 4-1-15,6-2-1 16,10 2 0-16,7-6 1 16,8-6-2-16,8-7 1 15,-1-6 0-15,3-8 0 16,-2-7-1-16,-6-5 1 16,-6-1-1-16,-23-4 1 15,25 2-1-15,-25-2-2 16,0 0-1-16,0 0-5 15,0 0-31-15,-12-17-1 0,12 17-1 16,-9-23 0-16</inkml:trace>
  <inkml:trace contextRef="#ctx0" brushRef="#br1" timeOffset="621960.6626">19685 17509 41 0,'0'0'33'0,"0"0"1"15,0 0 1-15,0 0-20 16,0 0-3-16,0 32-3 15,0-32-2-15,6 37-1 16,-4-14-2-16,10 7 0 16,-5 1-2-16,5 4 0 15,-4-3-1-15,1-5 0 16,-1-4 0-16,-2-6-1 16,-6-17 0-16,6 20 1 15,-6-20-1-15,0 0 0 16,-2-33 0-16,0 10 0 0,-2-4 0 15,2-4 0-15,2-3 0 16,0 5 0-16,2 0 0 16,6 8-1-16,3 4 2 15,-11 17-1-15,31-12 0 16,-10 22 0-16,0 4 0 16,3 5 1-16,-1 8-1 15,-6 11 1-15,0 0-1 16,-3 6 0-16,-4-1 1 0,-3-5 0 15,-3-7-1 1,0-5 1-16,-4-6-1 16,0-20 0-16,0 0 1 15,10-25-1-15,-5-2 0 0,3-10 0 16,0-3 0-16,1-2 0 16,1-4 0-16,2 6 0 15,-1 3 0-15,3 10 0 16,-1 6 0-16,-13 21 0 15,31-13 0-15,-12 20 1 16,1 7-1-16,-3 7 1 16,-2 4-1-16,-1 4 1 15,-4 3 0-15,-5 7-1 16,-3-7 0-16,-4-1 0 16,0-2-1-16,-5-8-3 15,7 6-4-15,-18-22-30 16,18-5 0-16,0 0-1 0,0 0 0 15</inkml:trace>
  <inkml:trace contextRef="#ctx0" brushRef="#br1" timeOffset="622180.1511">20364 17800 72 0,'0'0'38'16,"20"19"0"-16,-20-19 0 15,17 48-28-15,-19-25-3 16,10 10-3-16,-6-2 0 16,1-1-2-16,-1 1-2 0,0-14-3 15,6 1-2-15,-8-18-5 16,27-8-27-16,-27 8-2 16,15-31 1-16,-13 2-1 15</inkml:trace>
  <inkml:trace contextRef="#ctx0" brushRef="#br1" timeOffset="622380.2212">20582 17677 69 0,'18'-5'35'0,"9"1"1"0,0 2-1 16,7 6-28-16,-3-8-4 15,6 2-3-15,-1 4-6 16,-18-8-27-16,9 2-2 16,-27 4 0-16,29-9-1 15</inkml:trace>
  <inkml:trace contextRef="#ctx0" brushRef="#br1" timeOffset="622600.2723">20742 17461 81 0,'-4'29'39'0,"4"-29"-1"0,10 55-7 15,-10-32-23-15,12 14 0 16,-14-7-3-16,6 5-2 16,-3-4-1-1,-1-3-3-15,2 1-2 0,-2-29-6 16,6 29-28-16,-6-29-2 15,0 0 0-15,8-19 0 16</inkml:trace>
  <inkml:trace contextRef="#ctx0" brushRef="#br1" timeOffset="623210.9062">20951 17505 55 0,'25'-8'38'0,"-25"8"0"16,21 14 1-16,-8 12-18 16,-15-8-11-16,12 16-3 0,-10-5-2 15,4 7-1-15,-4-1-2 16,0 1-1-16,-2-7 0 16,2-12-2-16,0-17 1 15,-2 22-1-15,2-22 0 16,0 0 0-16,6-31 0 15,2-2-1-15,-1 1 1 16,3-3 0-16,2 1 0 16,1-3-1-16,2 5 2 15,3 3 0-15,-1 0 1 16,2 12-1-16,1 5 2 16,1 8-1-16,-2 4 1 15,1 12 0-15,-7 7-1 0,2 10 1 16,-7 3-1-16,-4 5 0 15,-2 3 0-15,-4 0 0 16,-2-3-1-16,-2-6 1 16,3-10-1-16,3-21 0 15,-6 23 0-15,6-23 0 16,0 0-1-16,9-33 1 16,-1 6 0-16,4-5-1 15,3-3 1-15,2 1 0 16,3 3 0-16,1 2 0 15,0 4 0-15,2 8 0 16,0 7 0-16,1 8 1 16,-1 10-2-16,-4 7 2 0,2 5-1 15,-7 7 0-15,-1 3 0 16,-7 5 0-16,2 3-1 16,-8-3-2-16,6 3-4 15,-18-17-28-15,12 4-4 16,0-25-1-16,-8 25 0 15</inkml:trace>
  <inkml:trace contextRef="#ctx0" brushRef="#br1" timeOffset="623567.9671">21570 17722 55 0,'25'-12'38'15,"-25"12"0"-15,40-9 1 16,-17-3-19-16,14 16-11 15,-10-6-2-15,10 8-2 16,-14-6 0-16,0 11-2 16,-9 6-2-16,-9 8 0 15,-12 4 0-15,-7 2-1 16,-7 0 0-16,-2 3 1 31,0-1-1-31,-1-6 0 0,5-8 1 0,19-19-1 16,-27 21 1-16,27-21-1 15,0 0 0-15,0 0 0 16,27-17 1-16,-4 7-1 0,4 0 1 16,8-1-1-16,9 3 0 15,1 1 0-15,7 1-2 16,-6-2-2 0,14 14-7-16,-6-18-29 0,-2 8 0 15,-13-11-1-15,3 4 0 16</inkml:trace>
  <inkml:trace contextRef="#ctx0" brushRef="#br1" timeOffset="624004.2144">22181 17530 50 0,'0'0'36'0,"0"0"-1"16,8-19 2-16,9 28-22 16,-17-9-5-16,41-7-3 0,-12 1-2 15,11 6-2-15,-1-2-1 16,1 2-1-16,1 2-3 15,-7-8-2-15,5 10-4 16,-39-4-28-16,35-15-1 16,-29-3-1-16,-6 18 1 15</inkml:trace>
  <inkml:trace contextRef="#ctx0" brushRef="#br1" timeOffset="624213.032">22382 17340 66 0,'0'0'38'16,"11"29"0"-16,-7-12 0 0,14 12-28 16,-13-10-2-16,13 12-3 15,-9-8-1-15,5 3-2 16,-1-4-3-16,-13-22-3 16,25 34-7-16,-25-34-27 15,0 0-1-15,18-8 1 16,-18 8-2-16</inkml:trace>
  <inkml:trace contextRef="#ctx0" brushRef="#br1" timeOffset="624424.9693">22787 17225 57 0,'0'0'38'16,"27"-8"1"-16,-27 8 0 15,9 19-19-15,-9-19-13 16,-5 43-1-16,-1-17-3 16,2 7-1-16,-2 0-2 15,0-5-3-15,10 9-5 16,-15-12-30-16,18-10-1 16,-7-15 1-1,20 12-2-15</inkml:trace>
  <inkml:trace contextRef="#ctx0" brushRef="#br1" timeOffset="624635.6689">23066 17319 76 0,'0'0'39'0,"-5"44"0"16,-11-19 0-16,7 23-31 15,-16-4-1-15,3 10-2 16,-5-4-2-16,0-3-3 15,4-2-1-15,-4-11-4 16,19 4-7-16,-9-28-27 16,17-10 0-16,0 0 0 15,0 0-1-15</inkml:trace>
  <inkml:trace contextRef="#ctx0" brushRef="#br1" timeOffset="624988.6443">23063 17528 50 0,'21'-14'36'16,"10"7"2"-16,-4-9 0 16,9 22-23-16,-11-21-4 15,16 17-2-15,-16-12-1 16,4 18-3-16,-29-8-1 16,25 25-1-16,-27-2-2 15,-9 2 0-15,-9 4 0 16,-3 5-1-16,-6 4 1 15,0-3-1-15,0-1 0 0,4-5 0 16,6-6 0 0,5 2 0-16,14-25 0 15,-11 25 1-15,11-25-1 16,0 0 1-16,27 6 0 0,-6-10-1 16,4 0 1-16,2-3-1 15,4 3-1-15,0-4-1 16,0 12-3-16,-10-23-15 15,10 21-20-15,-12-8 0 16,8 8-1-16,-6-8 0 16</inkml:trace>
  <inkml:trace contextRef="#ctx0" brushRef="#br1" timeOffset="625812.8186">23543 17359 61 0,'0'0'37'15,"0"0"0"-15,0 0 1 16,0 0-24-16,0 0-5 15,-12 21-2-15,16 8-1 16,-4 5-2-16,4 7-1 16,0 3 0-16,4-2-2 15,-1 0 0-15,3-9-1 0,-2-4 0 16,-1-8 0 0,-7-21-1-16,0 0 1 15,0 0-1-15,0 0 0 16,12-44 0-16,-20 11 0 0,2-7 0 15,-1-2 0-15,-1-1 1 16,0 3-1-16,1 9 1 16,1 6 1-16,6 25-1 15,-4-21 1-15,4 21 1 16,4 18-1-16,2-1 0 16,1 8 1-16,3 0-1 15,3 9 0-15,-1-5 0 16,0-2-1-16,-1-6 1 15,-1-2-1-15,-10-19 0 16,19 8 0-16,-19-8 0 16,19-29 0-16,-7 2 0 15,1-13-1-15,3 3 1 0,-1-5-1 16,-3 2 1-16,-1 5 0 16,-1 7 1-16,-2 10-1 15,-8 18 0-15,0 0 1 16,17 14-1-16,-11 9 1 15,4 4-1-15,1 9 0 16,3-1 1-16,3 3-1 16,0 0 0-16,-1-5-1 15,3-4-1-15,-1-12-2 16,5 8-4-16,-23-25-12 16,27-10-20-16,-18-9 0 15,11 0-1-15,-9-15 1 16</inkml:trace>
  <inkml:trace contextRef="#ctx0" brushRef="#br1" timeOffset="626054.1057">24100 17185 75 0,'0'0'38'0,"0"0"2"16,33 21-1-16,-33-21-30 15,37 51-2-15,-20-14-1 16,10 18-1-16,-10 5-1 15,1 5-2-15,-14 0 0 16,-4 4-1-16,-8-1 0 16,-11-7-1-16,-6-4-1 15,-10-12-1-15,6-3-6 0,-19-19-32 16,23-4 0 15,-12-17-2-31,12 0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5:11:03.5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6799 1168 27 0,'0'0'33'16,"-2"-23"0"-16,2 23-7 15,-2-33-5-15,2 33-3 16,0-27-5-16,0 27-3 15,4-21-1-15,-4 21-2 16,0 0-1-16,4-17 0 16,-4 17-2-16,0 0-1 15,0 0 0-15,0 0 0 0,0 29-1 16,4-8-1-16,-4 6 1 16,5 11-1-16,-3 4 1 15,4 6-1-15,-4 2 1 16,0 2-2-16,2-6 1 15,-2 0 0-15,0-4 0 16,-4-9-1-16,2-8 1 16,0 0-1-16,-2-8 0 15,2-17 0-15,-2 27 0 16,2-27 0-16,0 0 0 16,0 19 0-16,0-19 0 15,0 0 0-15,17 8 1 16,-17-8-1-16,39-2 0 0,-10 2 0 15,9-4 0-15,5 4 0 16,5 0 1-16,-4 2-1 16,5-2-1-16,-9 4 1 15,-3-1 0-15,-6 1-1 16,-4 0-1-16,-6-8 0 16,-4 4-2-16,-17 0 0 15,27-15-2-15,-23-8-3 16,-4 23-5-16,4-29-25 15,-2 12-2-15,-10-8 0 16,2 2 1-16</inkml:trace>
  <inkml:trace contextRef="#ctx0" brushRef="#br0" timeOffset="305.9706">6864 1083 26 0,'-25'0'37'0,"4"0"-2"16,21 0 3-16,-31-15-14 15,31 15-12-15,0 0-2 16,37 0-3-16,-2-10-2 0,15 3-2 15,4-5-1 1,11 3 0-16,5-3-2 16,-3-1-3-16,1 9-2 15,-22-17-12-15,8 21-20 0,-19 2-1 16,-10 5-1-16,-25-7 0 16</inkml:trace>
  <inkml:trace contextRef="#ctx0" brushRef="#br0" timeOffset="511.0914">6911 1367 48 0,'0'0'39'0,"0"0"-1"16,25-7 0-16,10 1-18 15,-1-15-15-15,16 5-2 16,-1-3-1-16,1 2-4 0,6 17-9 15,-25-8-24-15,7 8-3 16,-7 0 1-16,-8 4-2 16</inkml:trace>
  <inkml:trace contextRef="#ctx0" brushRef="#br0" timeOffset="942.2756">7586 1183 49 0,'11'-19'36'16,"-11"19"2"-16,0 0-1 15,0-23-24-15,0 23-2 16,12 19-2-16,-4 8-3 16,-6 0 0-16,5 9-2 15,-5 5 0-15,6 7-1 0,-4 0 0 16,0 1-1-16,0 1-1 15,-1-8 0-15,1-3-1 16,0-5 0-16,-2-7-1 16,-2-27-2-16,6 31-1 15,-6-31-5-15,0 0-17 16,0 0-14-16,13-37-1 16,-17-3 0-16,3 2 0 15</inkml:trace>
  <inkml:trace contextRef="#ctx0" brushRef="#br0" timeOffset="1359.7615">7597 1172 81 0,'-9'-31'40'0,"9"31"1"16,-12-29-11-16,12 29-20 16,0 0-2-1,0 0-2-15,19 6-1 0,-1 9-1 16,-3 3-1-16,6 8-1 15,3 5 1-15,6 9-2 16,1 1 1-16,4 5-1 16,2 0 0-16,3-2-1 15,3-2 0-15,1-4 1 16,2-9-2-16,-1-8 2 16,1-11-1-16,-4-12 0 15,-1-10 1-15,-3-7-1 0,-7-11 0 16,-6-7 1-16,-5-1-1 15,-7-4 0-15,-5-3 0 16,-8 7 1 0,-4-2-2-16,-6 1 1 0,1 1 0 15,-3 5 0-15,1 3-1 16,-1 1-1-16,4 10 0 16,1 2-1-16,7 17-3 15,-10-20-3-15,29 36-29 16,-19-16-5-16,14 17 1 15,-14-17-1-15</inkml:trace>
  <inkml:trace contextRef="#ctx0" brushRef="#br0" timeOffset="1814.7069">8485 1051 64 0,'0'0'40'16,"0"0"0"-16,0 0 1 16,4-17-27-16,-4 17-6 15,5 23-1-15,1-2-2 16,-4 0 0-16,2 11-3 16,-4 7 1-16,4 3-1 0,-2-2 0 15,0 8-1 1,0-2 0-16,-1-2-1 15,3-3 0-15,-2-5 0 16,2-7 1-16,0-4-2 16,4 0 1-16,-4-4 0 0,-4-21 1 15,15 23-1-15,-15-23 0 16,25 11 0-16,-25-11 0 16,39 4 0-16,-16-8 1 15,6-1-1-15,2-1 0 16,3-2 0-16,1-1 1 15,0 5-1-15,1-2-1 16,-5-2 0-16,2 4-1 0,-8-3-2 16,0 7-1-1,-25 0-2-15,37-4-5 16,-37 4-28-16,0 0-2 16,4-33 1-16,-4 16-1 0</inkml:trace>
  <inkml:trace contextRef="#ctx0" brushRef="#br0" timeOffset="2086.5839">8573 1007 76 0,'0'0'40'15,"0"0"0"-15,0 0 0 16,31-21-33-16,6 17-2 0,3-6-1 16,12 8-1-16,2-5-2 15,4 1 0-15,0 8-4 16,-10-12-1 0,5 20-6-16,-30-12-29 0,9 10-1 15,-32-8-1-15,22 21 1 16</inkml:trace>
  <inkml:trace contextRef="#ctx0" brushRef="#br0" timeOffset="2282.3216">8651 1304 89 0,'0'0'39'15,"28"12"2"-15,-1 7-11 16,0-25-24-1,14 6-3-15,-1-6-1 16,5-7-6-16,11 17-10 0,-16-20-24 16,9 9-3-16,-7-11 2 15,-2 7-2-15</inkml:trace>
  <inkml:trace contextRef="#ctx0" brushRef="#br0" timeOffset="2558.9498">9376 1089 85 0,'0'0'41'15,"0"0"2"1,0 0-1-16,27 19-35 16,-27 1 0-16,7 10-2 0,-3 7-2 15,6 3-1-15,-2 6 0 16,-1 0-1-16,1-4 0 15,2-3-1-15,-2-5-1 16,-1-9 0-16,3-6-2 16,-10-19 0-16,13 18-5 15,-20-42-7-15,7 24-27 16,4-42 1-16,-10 12-2 16,-14-15 2-16</inkml:trace>
  <inkml:trace contextRef="#ctx0" brushRef="#br0" timeOffset="2941.9662">9312 1091 62 0,'-2'-25'38'0,"4"-4"1"0,21 8 1 16,-3-15-27-16,32 19-4 15,0-10-2-15,19 21-1 16,-1-4-2-16,1 12-1 16,-7 4 0-1,-7 13 0-15,-12 4-1 0,-12 14 0 16,-18 1-1-16,-13 0-1 15,-14 1 2-15,-9-3-2 16,-8-1 1-16,-6-10-2 16,3-2 2-16,1-10-1 15,4-1 0-15,8-7 1 16,19-5-1-16,-24 6 1 0,24-6 0 16,0 0 1-16,0 0-1 15,31 17 0-15,-13-11 0 16,5 8 0-16,2 3 1 15,2 0-2-15,2 2 1 16,0 4 0-16,0-3-1 16,-2 1-2-16,2 2 0 15,-2-10-3-15,7 8-6 16,-14-21-32-16,14-2-1 16,-9-19 1-16,8-2-2 15</inkml:trace>
  <inkml:trace contextRef="#ctx0" brushRef="#br0" timeOffset="3550.294">10604 892 60 0,'-1'-25'39'0,"1"7"1"0,-14-7-2 16,14 25-22-16,-33 10-5 15,8 17-2-15,-17-2-3 16,1 23-1-16,-3 2-2 15,3 9 0-15,5 8 0 16,11 0-1-16,9-3-1 16,22-3 0-16,13-9 0 15,16-10-1-15,13-11 0 16,12-10 1-16,7-12-1 16,3-14-1-16,-1-9 1 15,-3-11 0-15,-8-3 0 16,-8-5 0-16,-11 0 0 15,-12 5 0-15,-10-1 0 0,-11 10 0 16,-6 19 0-16,-6-20 1 16,6 20 0-16,-17 22 0 15,9-1 0 1,4 6 0-16,6 9 1 0,6 4-1 16,3 1 0-16,8 5 0 15,5-8 0-15,1-4-1 16,2-3 0-16,-2-8 0 15,0-6-1-15,0-5 1 16,-8-6-2-16,-17-6-2 16,27-12-3-16,-31-22-18 15,8 16-18-15,-13-16-1 16,-5-1 0-16,-15-9 1 0</inkml:trace>
  <inkml:trace contextRef="#ctx0" brushRef="#br0" timeOffset="3738.0625">10631 1214 66 0,'18'-4'41'0,"9"-6"0"16,13 7-1-16,1-15-18 16,15 11-17-16,0-5-2 15,2 3-2-15,-3 1-6 16,-20-7-31-16,10 5-3 0,-15-2-2 15,-5 7 1 1</inkml:trace>
  <inkml:trace contextRef="#ctx0" brushRef="#br0" timeOffset="4482.1949">11438 1005 36 0,'0'0'37'0,"0"0"0"15,-8-19 1-15,-2-6-18 0,10 25-4 16,0 0-2-16,0 0-4 16,0 0-3-16,0 0-1 15,0 0-1-15,12 17-1 16,-12 2-2-16,2 12 1 15,-4 5-1-15,2 6 0 16,-4 6-1-16,0 2 0 16,0 0 1-16,0-2-1 15,4-6 0-15,2-3-1 16,2-9 1-16,0-9-1 16,8 1 1-16,-12-22-1 15,29 19 0-15,-8-14 0 16,0-5 0-16,8-1 1 0,8-5-1 15,3 0 0-15,4-4 1 16,7 5-1-16,-3-5 0 16,2-1 0-16,0 1 0 15,-7 0 0-15,-3 9-1 16,-5-3-1-16,-2-2 0 16,-8-4-3-16,4 7-2 15,-26-21-11-15,21 19-25 16,-24-16 0-16,0 21-1 15,-4-43 2-15</inkml:trace>
  <inkml:trace contextRef="#ctx0" brushRef="#br0" timeOffset="4754.9459">11307 886 63 0,'0'0'41'15,"27"-4"-1"-15,9 6 1 16,7-14-19-16,20 14-17 16,5-11 0-16,17 3-2 15,-1-4-2-15,3 7-3 0,-2-1-2 16,-17-17-10-16,3 24-25 15,-25-6-2-15,-13 12 0 16,-33-9 0-16</inkml:trace>
  <inkml:trace contextRef="#ctx0" brushRef="#br0" timeOffset="4946.3089">11555 1164 84 0,'37'2'41'0,"9"-14"-2"16,16 5 0-16,6-12-34 15,9 5-4-15,2-1-3 0,-16-16-16 16,5 20-20 0,-8-7-2-16,-2 7 1 15,-12-5-1-15</inkml:trace>
  <inkml:trace contextRef="#ctx0" brushRef="#br0" timeOffset="5242.0563">12572 826 93 0,'25'10'44'0,"-25"-10"-1"16,15 23 1-1,-15-23-35-15,12 40-3 16,-6-7-2 0,3 9-1-16,1 8 0 0,2-2-2 0,-3 4 0 15,5-4-1 17,-9-4 0-32,9-10 0 0,-8-3 0 0,3-10-2 0,-9-21-1 15,4 17-4-15,-4-17-7 16,0 0-28-16,-4-19-2 15,-21-12 0-15,10 1 1 16</inkml:trace>
  <inkml:trace contextRef="#ctx0" brushRef="#br0" timeOffset="5661.7679">12171 899 88 0,'0'0'43'16,"0"0"-1"-16,44-9 1 15,-21-1-34-15,35 8-3 16,6-9 0-16,15 1-2 16,6-1-2-16,7-1 0 15,-5-5-1-15,-2 3 0 16,-6-5 0-16,-8 2-1 16,-11 2 0-16,-10 3 0 15,-9 1 0-15,-12 7 0 16,-2 0 0-16,-6 4 0 15,-21 0 0-15,27 21 1 16,-27-21 0-16,21 36 0 16,-15-13 1-16,0 8-1 0,-2 6 0 15,1 5-1-15,-3 6 0 16,4 2 0-16,-2-1 0 16,4 1 0-1,-3 0 0-15,5-11 0 0,-4-3 0 16,3-9 0-16,-3-6 0 15,-6-21 0-15,12 25 0 16,-12-25-3-16,0 0-7 16,0 0-34-16,0 0-1 15,4-17 0-15,-4 17 1 16</inkml:trace>
  <inkml:trace contextRef="#ctx0" brushRef="#br0" timeOffset="5994.4599">13862 736 99 0,'29'-11'44'16,"-13"-12"0"-16,-16 23-1 16,0 0-34-16,0 0-3 15,-45 36-2-15,9 1 0 16,-15 7-3-16,3 9 0 15,0 9-1-15,7-1 0 16,11 2 0-16,14-7 0 0,14-2 0 16,18-10 0-16,15-10 0 15,15-14 0-15,6-9 0 16,12-11 0-16,3-8 0 16,-1-7-2-16,3-2-3 15,-9-12-1-15,5 12-5 16,-26-16-32-16,11 8-1 15,-17-7 0-15,2-1 2 16</inkml:trace>
  <inkml:trace contextRef="#ctx0" brushRef="#br0" timeOffset="6421.8336">14705 516 109 0,'4'-18'43'16,"-4"18"0"-16,-19-34-10 0,-4 45-26 16,-12-3-2-16,0 4-1 15,-5 3-2-15,5 12-1 16,4 3 0-16,16 7-1 16,13-4 1-16,17 5-1 15,18-2 0-15,13 3 0 16,12 3 0-16,8-8 0 15,5-1 0-15,2 0 1 16,-3-1-1-16,-9-3 1 16,-12 4 0-16,-15 3 0 15,-12-3 1-15,-15 1-2 16,-16 1 0-16,-15-8 0 16,-12-1 0-16,-1-1 0 0,-9-5 0 15,0-9 0-15,1-5 0 16,1-6 0-16,5-4 0 15,5-4 0-15,7 3 0 16,-2-5 0-16,7 0 0 16,1-3-2-16,21 13-37 15,-17-13-7-15,17 13 2 16,-18-25-3-16</inkml:trace>
  <inkml:trace contextRef="#ctx0" brushRef="#br0" timeOffset="45693.593">13725 6172 43 0,'18'-15'35'16,"-18"15"0"-1,3-21-5-15,-3 21-9 0,0 0-6 16,0 0-4-16,0 0-4 31,0 0 0-31,0 0-2 0,0 0 0 0,0 0 0 16,4 21-1-16,-9 2-1 16,-3 15 0-16,-2 10 1 15,1 10-2-15,-5 5 1 16,6 8-1-16,3 0-2 15,3-2 1-15,5-7-1 16,9-9 1-16,7-11-1 0,6-15 1 16,6-8-1-16,2-17 0 15,0-17 0-15,3-12 0 16,-1-9 0 0,0-10 0-16,-2-8 0 0,-1-7 1 15,-4-3-1-15,-5 1 0 16,-6 7-2-16,-3 3 2 15,-9 7-1-15,-1 9 1 16,-4 10-1-16,0 27 1 16,0 0 1-16,0 0 0 15,-17 12 3-15,13 19-3 16,4 5 2-16,2 10-1 16,2 4 1-16,2 2-3 0,-1 5 0 15,5-1 0-15,0 1 0 16,-5-7 0-1,7-8 0-15,-6-7 0 16,1-6 0-16,-1-8-1 0,4-4-2 16,-10-17-1-16,0 0-2 15,0 0-5-15,17 23-20 16,-17-23-12-16,0 0 1 16,0 0 0-16,0 0 1 15</inkml:trace>
  <inkml:trace contextRef="#ctx0" brushRef="#br0" timeOffset="46093.4197">14433 6738 80 0,'0'0'39'0,"0"0"1"16,0 0-7-16,0 0-18 0,0 0-4 15,8 21-2 1,-8-21-3-16,0 41-2 15,-2-11-1-15,4 7 0 16,-2-1-1-16,0 3-1 0,0-3 0 16,0 0-1-16,2-5 0 15,-2-4-1-15,4-8 0 16,-4-19-2-16,9 19-3 16,-9-19-7-16,14-25-27 15,-8 4-3-15,3-6 2 16,-1-9-1-16</inkml:trace>
  <inkml:trace contextRef="#ctx0" brushRef="#br0" timeOffset="46361.4287">14732 6581 87 0,'23'4'39'16,"-23"-4"1"-16,35-8 0 16,-18-2-32-16,24 14 0 15,-3-9-2-15,14 5-2 16,-1-4-2-16,3 4 0 16,-2 0-2-16,-8-6-2 15,0 8-2-15,-17-17-7 16,16 3-29-16,-43 12 0 15,19-25-1-15,-25 8 0 0</inkml:trace>
  <inkml:trace contextRef="#ctx0" brushRef="#br0" timeOffset="46596.7758">15002 6349 94 0,'0'0'42'16,"0"0"-1"-16,0 0 1 15,6 19-32-15,-6-2-2 16,11 20-2-16,-3-1-3 16,4 8-1-16,-5 2-1 15,3 2 0-15,-2-4-1 16,-2-9-1-16,-1-3 0 0,-3-12-3 16,6 3-3-16,-8-23-27 15,0 0-8-15,8-23-1 16,1 0 1-16</inkml:trace>
  <inkml:trace contextRef="#ctx0" brushRef="#br0" timeOffset="46880.9922">15426 6113 74 0,'29'-29'41'15,"-29"29"-1"-15,25-4 2 0,-25 4-26 16,20 16-8 0,-18 7 0-16,9 15-3 15,-9 2-1-15,8 12-1 16,-4 0 0-16,-1 0-1 0,-1 1 0 16,0-1-2-16,-2-8 0 15,0-11-1-15,2-2-2 16,-4-31-2-16,13 26-7 15,-13-26-29-15,6-30 0 16,4-9-2-16,9-5 1 16</inkml:trace>
  <inkml:trace contextRef="#ctx0" brushRef="#br0" timeOffset="47225.5855">15849 6119 71 0,'23'2'39'0,"-23"-2"2"15,-10 32 0-15,-24-18-27 0,14 24-4 16,-14-9-2-16,3 11-4 16,-6-4 0-16,4-1-2 15,4-6 0-15,8-6-1 16,2-4-1-16,19-19 1 16,-10 21 0-16,10-21 0 15,0 0 1-15,29 10-1 16,-29-10 1-16,37-2-1 15,-14 2 0-15,2 2 1 16,-2 0-1-16,0 5 0 16,2 5 0-16,-3 5 0 15,-3 4 0-15,-4 2-1 16,1 2 0-16,-3-4 0 0,-1-2-1 16,-12-19-3-16,25 35-4 15,-25-35-33-15,0 0-2 16,25 6 0-16,-6-16 1 15</inkml:trace>
  <inkml:trace contextRef="#ctx0" brushRef="#br0" timeOffset="47413.6968">16138 6523 86 0,'29'10'42'16,"-29"-10"0"-16,23 25 2 15,-7 17-24-15,-14-25-11 16,11 18-2-16,-7-3-3 0,5 3-3 15,-5 1-1-15,0-3 0 16,2 0-4-16,-8-33-23 16,2 21-16-16,-2-21-1 15,0 0 0-15,27-33-1 16</inkml:trace>
  <inkml:trace contextRef="#ctx0" brushRef="#br0" timeOffset="47890.1222">17000 6261 86 0,'0'0'40'0,"0"0"-1"16,18-6 2-16,5 12-31 16,-6-14-3-16,16 12-3 15,0-4-1-15,7 2-2 16,3 1-3-16,-9-4-4 15,11 18-19-15,-20-15-15 16,-8 4 0-16,-17-6 0 16,0 0-1-16</inkml:trace>
  <inkml:trace contextRef="#ctx0" brushRef="#br0" timeOffset="48058.1214">16991 6410 96 0,'23'6'41'15,"6"-6"-1"-15,6-10-1 16,13 10-33-16,-4-5-3 16,2-7-11-16,6 14-30 15,-9-2-1-15,-3 2-2 16,-7-2 1-16</inkml:trace>
  <inkml:trace contextRef="#ctx0" brushRef="#br0" timeOffset="49125.9599">18077 6067 34 0,'0'0'28'0,"0"0"-1"15,-12-29-2-15,12 29-1 0,-2-27-7 16,2 27-2-16,2-25-1 15,-2 25-2-15,0 0-2 16,0 0-2-16,2-23-1 16,-2 23-2-16,-4 18 0 15,2-1-2-15,-5 12 1 16,3 7-1-16,-4 4 0 16,6 14 0-16,2 2-1 15,4 1 0-15,4 1 0 16,5-3-1-16,10-7 0 15,2-7-1-15,8-13 0 16,2-12 0-16,5-14 0 16,1-16 0-16,1-9 0 0,-3-13-1 15,-4-10 1-15,-3-12 0 16,-3-3-1-16,-6-1 0 16,-7 1-1-1,-5 5 2-15,-5 6 0 0,-4 10 0 16,-2 6 0-16,-2 14 0 15,2 20 0-15,0 0 1 16,-13 20 0-16,11 14 0 16,2 10 1-16,2 12-2 15,-2 3 0-15,9 7 0 16,-3-3 0-16,10 0 0 16,1-7 0-16,2-10 0 15,2-8 0-15,1-15 0 0,5-4-4 16,-27-19-6-1,54-11-33-15,-41-6 0 16,3-3 0-16,-9-4 0 16</inkml:trace>
  <inkml:trace contextRef="#ctx0" brushRef="#br0" timeOffset="49578.111">18705 6458 86 0,'20'-2'40'0,"-20"2"1"15,31-11-1-15,-22-7-30 16,20 15-2-16,-4-9-3 16,8 8-1-16,-6 0-1 15,4 8 0-15,-8 0-1 0,2 11 0 16,-25-15-1-16,23 39 1 15,-23-16-1-15,-7 4 0 16,-5 3 0-16,-7-1-1 16,-3 2 1-16,-5 0 0 15,2-5-1-15,2-5 0 16,4-3 0-16,19-18 1 16,-27 25-1-16,27-25 1 15,0 0 0-15,0 0-1 16,0 0 0-16,17 4 0 15,1-10 0-15,5 4 0 16,6 0 0-16,4-2 0 0,3 0 0 16,3 0 0-16,-1 4-2 15,1 0-1-15,1 8-3 16,-13-21-7-16,14 5-29 16,-18-4-1-16,2 5-1 15,-4-16 1-15</inkml:trace>
  <inkml:trace contextRef="#ctx0" brushRef="#br0" timeOffset="49901.5571">19527 6291 92 0,'-21'8'39'0,"21"-8"0"16,0 0-9-16,25 0-22 16,-25 0-2-16,46-4 0 15,-15 0-3-15,13 4-2 16,1-4 0-16,1 3-2 15,-3-5 0-15,-5-4-4 16,7 20-11-16,-18-20-24 0,-8 1 0 16,-19 9 0-16,8-27 0 15</inkml:trace>
  <inkml:trace contextRef="#ctx0" brushRef="#br0" timeOffset="50125.7245">19666 6063 92 0,'-12'17'43'0,"12"-17"-1"16,-2 37 1-16,-11-16-32 15,25 15-3-15,-5-1-3 16,7 7-1-16,-3-4-1 16,5-1-2-16,-3-1-1 0,5-5-1 15,-7 0-1-15,3-14-2 16,5 10-7-16,-19-27-31 15,17 7-1 1,-17-7 0-16,24-25-1 0</inkml:trace>
  <inkml:trace contextRef="#ctx0" brushRef="#br0" timeOffset="50517.9859">20156 5931 82 0,'0'-25'41'0,"0"25"0"16,0 0 0-16,-25-16-30 16,25 16-4-16,8 20-1 15,-1 1-2-15,-3 7-1 16,6 9-1-16,-1 7 0 0,3 4-1 16,0 0 0-1,1 2 0-15,1 0 0 16,-3-6-1-16,1-6-2 15,-7-11-1-15,9 2-5 0,-14-29-25 16,0 0-10-16,0 0 0 16,23-41 1-16</inkml:trace>
  <inkml:trace contextRef="#ctx0" brushRef="#br0" timeOffset="50885.3681">20522 5934 65 0,'25'12'39'0,"-25"-12"2"16,-1 27-1-16,-15 11-20 16,-19-22-12-16,8 14-1 15,-15-3-3-15,1 4-1 16,-3-4 0-16,7-2-2 0,7-6 0 16,8-4 0-16,22-15 1 15,-15 21-2-15,15-21 2 16,17 12 0-16,1-10-1 15,1 3 1-15,0 1 0 16,8 4 0-16,-4-3-1 16,4 7 0-16,-2-3 1 15,6 7-1-15,-6-3 0 16,4 4-1-16,-2-4 1 16,0 5 0-16,-2-5-1 15,0-2 0-15,2-3-2 16,-5-6 0-16,7 2-3 15,-29-6-5-15,52-16-33 0,-52 16 0 16,31-25-1-16,-31 25 1 16</inkml:trace>
  <inkml:trace contextRef="#ctx0" brushRef="#br0" timeOffset="51518.3636">20918 6341 62 0,'0'0'39'0,"23"-8"0"16,-4 5 1-16,-19 3-21 15,45-18-9-15,-24 7-2 16,10 9-2-16,-2-4-2 15,5 6 0-15,-7-2-1 16,-2 8 0-16,-5 0-1 16,-20-6 0-16,19 30-1 15,-21-5 0-15,-10 2 0 16,-5 4 0-16,-4 5 0 16,-6-1-1-16,-4 3 1 15,6-9-1-15,-2 4 0 16,6-10 1-16,1-2 0 15,20-21 0-15,-23 25-1 0,23-25 2 16,0 0-2 0,0 0 1-16,0 0 0 15,0 0 0-15,0 0-1 16,22 7 0-16,-22-7 0 0,28-2 0 16,-6 1 0-16,1 4 0 15,8-3 0-15,3 6 0 16,3-4 0-16,4 6 0 15,-1-6 0-15,1 5 0 16,-5-3 0-16,-1-2 0 16,-8 4 0-16,-4-6 0 15,-23 0 0-15,27 2 0 0,-27-2 0 16,0 0 0-16,17-2 0 16,-17 2 0-1,0 0 0-15,0 0 0 16,0 0 0-16,0 0 0 15,0 0 0-15,0 0-9 0,0 0-36 16,-25-21 0-16,8 9-2 16,-10-7 1-16</inkml:trace>
  <inkml:trace contextRef="#ctx0" brushRef="#br0" timeOffset="53881.4162">16142 5981 35 0,'10'-18'35'16,"-10"18"0"-16,25-29 2 15,-27 8-18-15,2 21-2 16,0 0-4-16,-23 27-3 15,-18 2 1-15,-1 30-3 16,-24 7-1-16,-5 26-1 16,-14 6-1-16,-2 13 0 15,-4-2-2-15,12 1 0 0,2-15-2 16,14-14 0 0,7-12-1-16,13-19 0 15,12-8-1-15,8-21 0 0,23-21-2 16,-25-13-4-16,25 13-9 15,14-65-25-15,1 9-2 16,1-15 1-16,5-10 1 16</inkml:trace>
  <inkml:trace contextRef="#ctx0" brushRef="#br0" timeOffset="54196.9947">15359 6140 86 0,'0'0'40'0,"-25"-27"1"15,25 27 1-15,-17-15-32 16,34 28 0-16,4-3-3 16,27 16-1-16,8 1 0 0,19 15-2 15,10 3-1-15,10 6-3 16,-1 9 0-16,-3-3 0 16,-8 5 0-16,-17-1 0 15,-14-5 0-15,-10-6 0 16,-9-8 0-16,-8-8 0 15,-4-11 0-15,-4-5 0 16,-17-18 0-16,24 9 0 16,-24-9 0-16,0 0 0 15,19-2 0-15,-19 2 0 16,0 0 0-16,-21 8-26 16,21-8-19-16,0 0-1 15,-25 13 0-15</inkml:trace>
  <inkml:trace contextRef="#ctx0" brushRef="#br0" timeOffset="55445.6329">18989 5856 46 0,'6'-31'37'15,"0"4"0"-15,-5 10-5 16,-16-8-12-16,15 25-3 0,-23 14-2 16,7 20-4-16,-24 1-2 15,3 28-2-15,-19 0-1 16,0 20-1-16,-9-1-1 16,1 3-1-16,4-7 0 15,4-5-1-15,8-8-1 16,8-13-1-16,11-14 0 15,6-13 0-15,23-25 0 16,-29 12 0-16,29-12-1 16,-16-46-3-16,14 2-1 15,-7-21-2-15,5-1-1 16,-8-14 0-16,7 7 0 16,-9 0 2-1,2 8 2-15,-3 11 2 0,-2 8 3 0,7 21 4 16,-3 4 1-16,13 21 0 15,0 0 1-15,9 25 0 16,12-2-1-16,20 13 0 16,15 7-1-16,19 12-1 15,6 1-4-15,14 11 0 16,1-8 0-16,-1 10 0 16,-9-5 0-16,-7-3 0 15,-19-5 0-15,-12-10 0 16,-13-10 0-16,-10-9 0 15,-11-4 0-15,-14-23 0 16,15 17 0-16,-15-17 0 0,0 0 0 16,0 0 0-16,0 0 0 15,2-21 0-15,-2 21 0 16,0 0-40-16,29-11-6 16,-29 11-1-16,29-10 0 15</inkml:trace>
  <inkml:trace contextRef="#ctx0" brushRef="#br0" timeOffset="67578.6144">13721 7855 12 0,'0'0'33'0,"10"-22"2"16,-10 22 1-16,17-5-11 0,-26-14-4 15,9 19-4-15,0 0-5 16,0 0-4-16,0 0-1 16,0 0-2-16,0 0-1 15,15 28-1-15,-11-9 0 16,2 8 0-16,-2 4-1 16,1 7 0-16,1 1 0 15,0 1-1-15,-4-4 0 0,2-1 0 16,-4-6-1-1,2-10 0-15,-2-19 1 0,2 25-1 16,-2-25 1 0,0 0-1-16,0 0 0 15,-6-23 1-15,2 6-1 0,4-4 1 16,-2-6-1-16,4-8 0 16,4-5 0-16,3 1 0 15,3 1 0-15,3 6 0 16,3-3 0-16,3 10 0 15,0 6 0-15,6 5 0 16,-2 14 1-16,4 6-1 16,0 8 0-16,0 9 0 15,-2 7 1-15,-4 9-1 16,-5 1 1-16,-5 6 0 16,-5-2-2-16,-8-2 2 15,-6-5 0-15,-4-8-1 0,-3-6 1 16,13-23-1-16,-29 15 0 15,29-15 0-15,-27-14 1 16,17-5-1-16,5-6 0 16,5-7-1-16,5-1 1 15,11-1 0-15,3-3 0 16,8 5-1-16,6-1 1 16,7 8 0-16,7 8 0 15,3 7 1-15,2 6-1 16,-4 10 0-16,-2 6-1 15,-5 9 1-15,-8 6 0 16,-12 7 0-16,-8 3 0 16,-11 1 0-16,-6-2 0 0,-5-3-1 15,-1 0-1-15,-7-14-2 16,11 10-7-16,-19-16-30 16,25-13-1-16,-17 0 0 15,17 0 0-15</inkml:trace>
  <inkml:trace contextRef="#ctx0" brushRef="#br0" timeOffset="68434.5395">15027 7889 57 0,'21'-29'36'0,"-21"29"1"0,22-25-10 15,-32-3-8-15,10 28-4 16,-2-25-3-16,2 25-4 15,-21-16 0-15,21 16-3 16,-50 10-1-16,15 11 0 16,-9 4-1-16,-3 11-1 15,-1 7-1-15,4 3 1 16,3 5-2-16,10 1 1 16,12-6-1-16,13-7 1 15,12-3-2-15,13-11 1 16,14-10 0-16,8-11-1 15,5-11 0-15,0-13 0 16,2-10 1-16,-5-5-1 16,-6-9 1-16,-9 4-1 0,-12-1 1 15,-8 7 0-15,-8 5 1 16,-2 2-1-16,2 27 1 16,0 0-1-16,-18-7 1 15,18 24-1-15,4 4 0 16,10 13 1-16,3 3-1 15,6 11 1-15,4 2-2 16,4-2 2-16,0 2-1 16,0-2 1-16,-6 1-1 15,-4 3 1-15,-11-4 0 16,-8 0 0-16,-10-8 2 16,-9 1-3-16,-8-7 2 0,-8-3-1 15,-6-4 0-15,-5-8 1 16,-4-6-2-16,-3 1 0 15,3-5 0-15,2-3 0 16,2 2 0-16,3-6-2 16,8 0-1-16,0-8-4 15,33 6-7-15,-28 0-28 16,28 0-2-16,-8-23 1 16,16 6-1-16</inkml:trace>
  <inkml:trace contextRef="#ctx0" brushRef="#br0" timeOffset="69254.4939">15423 7584 37 0,'0'0'37'0,"15"-33"1"16,-15 33 1-16,19-21-12 0,-24-2-11 16,28 27-3-16,-23-4-3 15,21 6-3-15,-21-6-2 16,21 38-1 0,-11-5-2-16,1 9 0 0,-1 10 0 15,-4 4 0-15,-2 5-1 16,-4 6 0-16,0-6 0 15,-2-1 0-15,-2-10 0 16,0-8-1-16,0-9 1 16,4-10-1-16,0-23 0 15,0 0 0-15,0 0 0 16,6-18-1-16,0-9 1 16,1-7 0-16,3-4 0 0,0-5-1 15,3-3 1-15,5 4-1 16,1 0 1-16,2 9 0 15,4 8 0 1,0 8 0-16,4 8 1 0,0 14-1 16,-2 7 1-16,0 11 0 15,-4 9 0-15,0 9 0 16,-5 5-1-16,-3 0 1 16,-3 0-1-16,-5-4 0 15,1-7 0-15,-8-9-2 16,8-3-2-16,-8-23-9 15,0 0-29-15,0 0-1 0,0 0 0 16,4-38 0-16</inkml:trace>
  <inkml:trace contextRef="#ctx0" brushRef="#br0" timeOffset="69937.6062">16568 7701 72 0,'0'0'37'16,"0"0"1"-16,0 0-8 15,39 4-17-15,-22-17-4 16,22 14-1-16,-6-10-3 15,9 9-1 1,-5-4-3-16,1 4 0 0,-1 2 0 0,-6 0-3 16,-2 6-2 15,-29-8-4-31,40 21-12 0,-40-21-18 0,6 19-1 0,-6-19 1 16,-27 25-1-16</inkml:trace>
  <inkml:trace contextRef="#ctx0" brushRef="#br0" timeOffset="70133.8999">16578 7883 58 0,'0'0'38'16,"-12"18"1"-16,12-18 0 0,25-4-14 16,10 11-15-16,-10-10-3 15,22 5-2-15,-5-1-3 16,6-4-3-1,4 12-7-15,-13-16-31 0,1 3-1 16,-9-2 1-16,-10-6-2 16</inkml:trace>
  <inkml:trace contextRef="#ctx0" brushRef="#br0" timeOffset="75877.6464">17737 7354 12 0,'0'0'31'0,"0"-25"2"16,0 25-1-16,0 0-7 16,-9-23-4-16,9 23-3 15,0 0-6-15,0 0-1 16,5-33-2-16,-5 33-1 15,0 0-1-15,20 4-2 16,-20-4 0-16,5 35-1 16,-3-7 0-16,0 7-2 15,2 9 0-15,-2-2-1 16,2 2 1-16,0-1-2 16,0-5 1-16,-2-9-2 15,3 0-1-15,-3-12 0 16,6 0-4-16,-8-17-5 0,17 2-30 15,-17-2 0-15,8-17-1 16,-6-2 0-16</inkml:trace>
  <inkml:trace contextRef="#ctx0" brushRef="#br0" timeOffset="76221.687">18241 7298 99 0,'19'-2'39'0,"-19"2"3"16,0 0-9-16,2 46-24 16,-21-13-2-16,7 23-2 15,-9-1-1-15,1 14-2 16,-5-2 1-16,4 6-2 15,-2-6 0-15,2-3 0 16,3-9-1-16,5-12 1 16,-1-7-1-16,7-13 0 15,-1-4-1-15,8-19-1 16,-10 19-1-16,10-19-2 16,0 0-3-16,-19-19-9 15,19 19-24-15,2-21-1 16,-2 21 0-16,8-36 1 0</inkml:trace>
  <inkml:trace contextRef="#ctx0" brushRef="#br0" timeOffset="76953.0855">18316 7738 44 0,'0'0'35'0,"0"0"1"15,0 0 0-15,0 0-18 0,-10-27-5 16,33 21-4-1,-11-15-1-15,17 13-2 16,-6-9 0-16,14 7-2 16,-5-5 0-16,7 11 0 0,-8 0-2 15,0 10 0-15,-8 4 1 16,-6 7-2-16,-11 6 1 16,-14 10-1-16,-7 7 0 15,-10 2-1-15,-4 2 1 16,-8 0 0-16,-1-2-1 15,-1-3 1-15,6-10-1 16,4-4 1-16,6-10-1 16,6-2 1-16,17-13 0 15,-21 10 0-15,21-10 0 0,0 0 0 16,0 0 0 0,0 0 0-16,27 0 0 15,-10-2 0-15,4 0 0 0,4-4-1 16,2 4 0-16,6 0 0 15,-4 2 1-15,4-1-1 16,-2-1 0-16,-1 2-1 16,-1 0 0-16,-2-2-1 15,0-2-1 1,-7-10-4-16,13 16-6 0,-33-2-29 16,30-25 0-16,-30 25-1 31,20-28 1-31</inkml:trace>
  <inkml:trace contextRef="#ctx0" brushRef="#br0" timeOffset="77776.6845">19311 7534 44 0,'8'-21'39'16,"-8"21"0"-16,8-23 1 0,-8 23-17 15,1-21-7-15,19 19-4 16,-20 2-3-1,0 0-2-15,21-17-2 16,-21 17-2-16,23 25 0 16,-11 2-1-16,-7 3 0 0,5 16 0 15,-2 0-1-15,0 4 0 16,1 4-1-16,-1 0 1 16,2-6-1-16,-1-4 1 15,3-10-2-15,-1-9 0 16,3-2-1-16,-14-23-1 15,27 23-2-15,-27-23-5 16,25 8-8-16,-25-8-25 0,0 0 1 16,6-21 0-1,-6 21 0-15</inkml:trace>
  <inkml:trace contextRef="#ctx0" brushRef="#br0" timeOffset="78026.6882">19116 8006 77 0,'0'0'40'16,"0"0"1"-16,0 0 0 15,29 2-30-15,-6-10-1 16,26 8-4-16,-3-7-1 16,14 1-2-16,3-2-1 15,3 4-1-15,-1-1-1 16,-1-5 0-16,-4 2-1 15,-8-5-2-15,-6 9-2 16,-19-15-7-16,18 11-29 0,-28-9-1 16,-17 17 1-16,17-36-1 15</inkml:trace>
  <inkml:trace contextRef="#ctx0" brushRef="#br0" timeOffset="78309.0098">19029 7379 63 0,'0'0'40'15,"18"-6"1"-15,5 0 0 16,17 24-15-16,-1-32-18 15,29 12-2-15,-3-7-1 16,8 3-3-16,3-4 0 16,-1 3-3-16,2 5-3 15,-17-16-7-15,13 18-26 16,-27-1-5-16,-3-1 1 16,-10 2-1-16</inkml:trace>
  <inkml:trace contextRef="#ctx0" brushRef="#br0" timeOffset="79293.6899">20202 7515 48 0,'0'0'35'0,"0"0"1"16,19-25-8-16,1 33-9 15,-30-27-4-15,27 22-4 16,-17-3-1-16,0 0-2 15,2-17-1-15,-2 17-1 16,0 0 0-16,-9 19-2 16,9-19 0-16,-29 43-1 15,10-11-1-15,1 7 0 16,-1 3-1-16,3 4 0 0,9 0-1 16,11-4 1-16,9-6-1 15,16-9 0 1,13-8 0-16,11-9 0 15,4-10-1-15,7-10 1 0,0-5 0 16,-6-8 0-16,-4-2-1 16,-12-4 1-16,-7 1 1 15,-16 1-1-15,-7 4 1 16,-10 4 0-16,-2 19 0 16,-24-22 0-16,5 21 0 15,0 10 0-15,0 6-1 16,3 10 1-16,6 10-1 15,12-1 0-15,10 3 0 16,11-3 0-16,12-3 0 16,7-8-1-16,10-6 1 15,8-15 0-15,0-13 0 16,-2-8-1-16,-6-8 1 0,-8-10 0 16,-11 1 0-16,-12-4 1 15,-11-4-1-15,-14 5 0 16,-13 3 1-16,-6 1-1 15,-4 8 0-15,-2 0-1 16,0 10-1-16,0 0-2 16,11 17-5-16,-11-15-29 15,29 15-6-15,0 0 0 16,0 0-1-16</inkml:trace>
  <inkml:trace contextRef="#ctx0" brushRef="#br0" timeOffset="80156.6267">21151 7160 54 0,'0'0'36'16,"0"0"2"-1,18-25-2-15,3 29-21 0,-21-4-3 16,27-13-3-16,-27 13-2 16,40-12-2-16,-17 6 0 15,8 10-1-15,-2-4-1 16,4 8 0-16,-8-2 0 15,4 5-1-15,-10 1 0 16,-3 7-1-16,-10 8 0 16,-8-2-1-16,-10 0 1 15,-5 5-2-15,-7-3 2 0,-4 2-2 16,1-4 1-16,1 0 0 16,3-14 1-1,6 1-1-15,17-12 0 16,-19 15 1-16,19-15 0 0,0 0 0 15,0 0 0-15,17 2 0 16,-17-2 0-16,31 0 0 16,-10-2 1-16,10 2-1 15,2 0 0-15,3 0 1 16,9-2-1-16,1 2 0 16,4-2 0-16,-2 0 0 15,1 0-1-15,-7-1 1 16,-3-1-1-16,-10-2-1 0,-6 0-1 15,-23 6 0 1,19-7-4-16,-36-9-23 0,17 16-15 16,-29 0 0-1,6 0-1-15,-4 0 0 0</inkml:trace>
  <inkml:trace contextRef="#ctx0" brushRef="#br0" timeOffset="90665.5077">15590 8378 20 0,'0'0'31'15,"0"0"3"-15,0 0 0 16,-21 19-9-16,0-28-7 15,21 9-3-15,-17 2-3 16,17-2-3-16,0 0-1 16,0 0-1-16,-24-2-2 15,24 2 0-15,0 0-1 16,0 0-1-16,0 0-1 16,0 0 0-16,0 0 0 0,0 0-1 15,0 0 0 1,22-2 1-16,-22 2-1 15,36 2 0-15,-11-2 1 16,6 0-1-16,6 0 0 0,1 2 0 16,1-4-1-16,4 0 1 15,-7-2-1-15,-3 0 0 16,-6 0 1-16,-6 4-1 16,-21 0 0-16,25-2 0 15,-25 2 1-15,0 0-2 16,0 0 0-16,0 0-1 15,0 0-1-15,0 0-1 16,18-3-2-16,-18 3-6 16,0 0-12-16,0 0-17 15,0 0 0-15,0 0 0 16,-6 19 2-16</inkml:trace>
  <inkml:trace contextRef="#ctx0" brushRef="#br0" timeOffset="91065.1314">15617 8468 55 0,'-23'12'37'0,"23"-12"0"15,-23 13 1-15,2-22-23 16,25 26-3-16,-4-17-3 15,-12 21-1-15,12-21-2 0,4 17-3 16,-4-17 1-16,19 8-1 16,-19-8 0-16,35 6-1 15,-14-6 1-15,6 4-1 16,2-12 0-16,4 6 0 16,2 2-1-16,-2 0 0 15,-1 0 0-15,-5 0 1 16,-2-8-2-16,-5 8 0 15,-20 0 1-15,23 2-1 16,-23-2 0-16,0 0-1 16,0 0 0-16,0 0-2 15,0 0-2-15,0 0-14 16,0 0-22-16,4-17-2 0,-4 17 2 16,0 0-2-16</inkml:trace>
  <inkml:trace contextRef="#ctx0" brushRef="#br0" timeOffset="96782.0989">1047 7601 43 0,'0'0'35'0,"18"-23"1"16,1 23-11-1,-13-27-4-15,28 29-6 0,-20-25-3 16,17 21-4-16,-31 2-1 16,40-7-1-16,-40 7-1 15,27 11-2-15,-27-11 0 16,4 33-1-16,-14-14 0 16,-3 0 0-16,-3 0-1 15,16-19-1-15,-30 22 1 16,30-22-1-16,-25-4 0 15,25 4 0-15,1-35 0 0,11 14 0 16,3-6 0 0,11 6-1-16,-1 4 1 15,4 3 0-15,-4 11 1 16,-2 6-1-16,-23-3 2 0,21 31-1 16,-25-8 0-16,-9-2 1 15,-7 2 0-15,-1-4 0 16,0-5 0-16,-4-3-1 15,7-3-2-15,-1-14-1 16,19 6-12-16,0 0-28 16,-17-2-2-16,17 2 0 15,-4-26-1-15</inkml:trace>
  <inkml:trace contextRef="#ctx0" brushRef="#br0" timeOffset="99938.1154">1016 3117 3 0,'0'0'28'0,"6"-21"3"16,-6 21-7-16,0 0-6 15,6-29-1-15,-6 29-1 16,0 0-3-16,0 0-3 15,0 0-1-15,0 0-3 16,-31-6 0-16,31 6-2 0,-39 15-1 16,16 1 0-16,-8-1-1 15,1 2-1 1,-3 1 1-16,2 3-1 16,-4 2 0-16,2 2 0 0,6-2 0 15,4 0 0-15,2-2 0 16,4 4 0-16,-3 0-1 15,3 2 1-15,2-4 0 16,5 1 0-16,-5 1 0 16,1 0 0-16,4-2 0 15,5 2 0-15,3-4 0 16,7 2 0-16,3-1 0 16,8 1 0-16,5-2 1 0,10-2-1 15,3 4 1-15,11 0-2 16,-1 6 1-1,6 1 0-15,-2 7 0 16,1 3 0-16,-9 10 0 0,-1 11-1 16,-14 3 1-16,-12 12 0 15,-11 5-1-15,-11 3 1 16,-14 1-1-16,-10 1 1 16,-12-7-1-16,-7-8 0 15,-2-6 0-15,0-17 0 16,2-6 0-16,6-9 1 15,7-10-1-15,8-10 0 16,12-5-1-16,19-8 1 16,0 0 0-16,21-10 0 15,16-1-1-15,13-3 1 16,14 3 0-16,9-1 0 16,8 6 1-16,-4 10-1 0,-3 17 1 15,-11 14-1-15,-15 13 2 16,-21 23-1-16,-21 17 0 15,-23 23 0-15,-24 24 0 16,-22 22 0-16,-11 8 0 16,-14 13-1-16,-11 10 0 15,9 0 1-15,5-4-2 16,13-11 2-16,20-18-1 16,29-20 0-16,16-16 1 15,22-20 0-15,22-20 0 16,15-18 1-16,11-15-2 15,5-7 2-15,3-14-2 0,-7 0 1 16,-6-10-1-16,-10-2-1 16,-9-3-2-16,-16-14-3 15,-2 18-19-15,-17-34-18 16,-6 3 0-16,-10-19-1 16,3-3 0-16</inkml:trace>
  <inkml:trace contextRef="#ctx0" brushRef="#br0" timeOffset="100733.5801">1583 4525 27 0,'0'0'36'16,"-5"-25"2"-16,5 25 0 15,0 0-14-15,-16-35-9 16,16 35-4-16,0 0-1 15,0 0-3-15,0 0-2 16,10 27-1-16,-12-2 0 16,4 6-2-16,-2 3 0 15,4 3 0-15,-2-3-1 16,0 1-1-16,1-7 0 0,-1-8-2 16,-2-20 0-16,10 19-3 15,-10-19-5-15,0 0-19 16,0 0-12-16,0 0-1 15,25-21 1-15</inkml:trace>
  <inkml:trace contextRef="#ctx0" brushRef="#br0" timeOffset="101006.1105">1902 4450 64 0,'0'0'40'0,"0"0"0"16,15 34 0-16,-34-20-27 16,17 26-4-16,-14-5-3 15,7 18-1-15,-7-1-2 16,1 8-1-16,-2-7 0 16,-1-1 0-16,-1-4-1 15,5-8-1-15,3-3-1 16,-3-18-3-16,12 6-5 15,-17-29-22-15,19 4-10 16,0 0-1-16,0 0 1 16</inkml:trace>
  <inkml:trace contextRef="#ctx0" brushRef="#br0" timeOffset="101449.7101">1896 4812 76 0,'0'0'40'16,"33"-19"0"-16,-6 17-8 16,-10-21-21-16,20 19-2 15,-10-1-3-15,5 5-3 16,-5 0 0-16,-1 15 0 16,-9 4-1-16,-7 10 0 15,-12 5 0-15,-6 5 0 16,-9 1 0-16,-9 4-1 0,-6 0 1 15,-5-5-2-15,0-5 1 16,1-1 0-16,3-8-1 16,4-2 0-16,6-6 1 15,5-5-1-15,18-12 1 16,-17 11-1-16,17-11 1 16,0 0-1-16,27-13 0 15,-8 5 1-15,5-2 0 16,3 1-1-16,3 1 1 15,5 0-1-15,-4 5 1 16,-4-1-1-16,0 4 0 16,-4 0-1-16,-2 4 0 15,-21-4-1-15,31 3-3 0,-31-3-5 16,23-5-29-16,-23 5-3 16,0 0 0-16,4-19 0 15</inkml:trace>
  <inkml:trace contextRef="#ctx0" brushRef="#br0" timeOffset="102101.1304">2426 4584 52 0,'0'0'40'0,"12"-19"0"15,-12 19 0 1,19 2-23-16,-19-2-2 16,0 0-5-16,0 17-3 15,4 8-2-15,-4 4-1 16,0 13-2-16,0 4 2 0,0 4-2 15,-4 4 1 1,0-3-2-16,0-1 2 0,-1 0-2 16,-1-10 1-16,4-7-1 15,-2-10-1-15,4-23 1 16,-6 27-1-16,6-27 0 16,0 0 0-16,0 0 1 15,0 0 0-15,0 0 0 0,18 8 0 31,-18-8-1-31,27-8 1 0,-4 2-1 16,2 0 0-16,4 3 0 16,0 1 0-16,4-2 0 0,-3 4 0 15,1 4 0-15,-2-2 0 16,-8-1-1-16,-1 3-1 16,-20-4-2-16,29 12-11 15,-29-12-29-15,0 0-1 16,0 0 1-16,2-23-2 15</inkml:trace>
  <inkml:trace contextRef="#ctx0" brushRef="#br0" timeOffset="106385.6652">13087 9596 28 0,'0'0'34'0,"0"0"0"16,0 0 1-16,-23-27-14 15,23 27-4-15,0 0-4 16,0 0-3-16,0 0-1 16,0 0-2-16,0 0-2 15,23 29 0-15,-19-12-1 16,5 10-1-16,-5 2 0 0,6 11 0 16,-4-1-1-16,-1-3-1 15,-1-5 0 1,0-6 0-16,-2-4 0 15,-2-21-1-15,0 0 0 16,0 0 0-16,-6-17-1 0,4-8 1 16,0-2-1-16,6-8 0 15,0 1 0-15,4-3 0 16,5 5 1-16,7 5-1 16,-1 2 1-16,6 8 1 15,2 5-1-15,2 8 0 16,4 8 1-16,-4 10 0 15,0 7 0-15,-6 7-1 16,0 7 2-16,-6 9 0 0,-3-4-1 16,-7 4 0-1,-5-7 0-15,-2-8 0 16,-2-4 0-16,2-25 0 0,-7 21-2 16,7-21 2-16,-12-31-3 15,10-2 2-15,2 1-1 16,2-5 1-16,6-1-1 15,3-2 0-15,5 5 0 16,7 5 0-16,2 16 2 16,8 6-2-16,2 8 2 15,3 8 0-15,-1 7-1 16,-2 7 1-16,-3 2 0 16,-3 9-1-16,-6-2 1 15,-9-1 0-15,-6 3-2 16,-8-8-1-16,-4 0-1 15,4-25-8-15,-10 31-31 0,10-31 1 16,-23 2-1-16,23-2 0 16</inkml:trace>
  <inkml:trace contextRef="#ctx0" brushRef="#br0" timeOffset="106873.1537">14167 9579 91 0,'0'0'42'16,"0"0"0"-16,-19 23 0 15,-26-6-33-15,11 22-1 16,-19 1-3-16,3 8-1 0,-2-2-2 16,10 0-1-16,9-2 0 15,18-7 0-15,15-11-1 16,0-26-1-16,48 14 0 15,-6-24 0-15,5-11 1 16,-3-6-1-16,2-2 0 16,-9-3 0-16,-6 5 0 15,-12 4 1-15,-19 23 1 16,17-13 0-16,-17 13 0 16,12 36 0-16,-8-5 1 15,7 9-1-15,3 4 0 16,5 12 1-16,-1 3-2 15,3-1 2-15,-10 3-2 0,1 6 2 16,-14-3-2-16,-6 3 0 16,-9-10 0-16,-8-3 0 15,-6-14 0 1,-8-9 0-16,-1-12 0 0,-6-15 0 16,5-6 0-16,1-9 0 15,5-3 0-15,0-9-4 16,14 13-9-16,-4-16-30 15,19 5 0-15,2-8-1 16,12 4 0-16</inkml:trace>
  <inkml:trace contextRef="#ctx0" brushRef="#br0" timeOffset="107352.7453">14603 9347 85 0,'0'-23'41'16,"0"23"-1"-16,0 0-8 15,0 0-18-15,0 0-4 16,-10 19-2-16,16 4-3 16,-4 2-2-16,2 8-1 15,-2-1 0-15,2 9-1 16,-1-1 0-16,-1-2-2 0,0-3 0 16,-2-10-2-1,8 1-5-15,-8-26-23 16,0 0-10-16,0 0-2 0,0 0 2 15</inkml:trace>
  <inkml:trace contextRef="#ctx0" brushRef="#br0" timeOffset="107593.1559">14911 9414 91 0,'14'35'42'0,"-22"-11"0"15,-1 17 0-15,-20-1-31 16,15 23-3-16,-13-5-3 16,4 7-1-16,-4-7-1 15,4-3-2-15,6-9 0 0,1-5-2 16,6-9-1-16,10-32-3 16,-11 33-5-1,11-33-27-15,0 0-5 16,-12-25 0-16,12 25-2 0</inkml:trace>
  <inkml:trace contextRef="#ctx0" brushRef="#br0" timeOffset="107994.1192">14908 9694 67 0,'29'-10'39'0,"5"3"2"16,-3-5 0-16,23 16-23 0,-31-15-5 15,20 18-4-15,-18-3-3 16,0 17-2-16,-25-21-1 16,19 46-1-16,-27-13-1 15,-7 5 0-15,-8 3 0 16,-6-1 0-16,-4-2-1 16,0-9 1-16,4 5-1 15,4-12 0-15,4-5 0 16,21-17 1-16,-21 17-1 15,21-17 0-15,0 0 1 16,0 0-1-16,25-15 1 16,-25 15 0-16,35-10 0 15,-12 4-1-15,2 3 1 0,2 1-1 16,2 4 0-16,0-2 0 16,0 3-2-16,-6-3-1 15,2 6-2-15,-25-6-7 16,40-8-30-16,-40 8-1 15,0 0 0-15,12-24 0 16</inkml:trace>
  <inkml:trace contextRef="#ctx0" brushRef="#br0" timeOffset="108712.0828">15592 9450 63 0,'0'-17'40'0,"0"17"1"15,0 0 0-15,18-4-22 16,-18 4-5-16,0 0-3 16,0 0-3-16,2 21-2 15,-2-1-2-15,3 10-1 16,-3 7-1-16,6 3 0 16,-6 2-1-16,6 10-1 15,-6-4 0-15,4 0 0 16,-2-4 0-16,2-2 0 15,0-7 0-15,-1-3 0 16,3-7 0-16,-6-25 0 16,10 31 0-16,-10-31 0 0,9 17 0 15,-9-17 0-15,0 0 0 16,20 8 0-16,-20-8 0 16,21 2 0-16,-21-2 0 15,35 0 0-15,-10 0 0 16,4 2 0-16,2 0 0 15,-1-2 0-15,3 4 0 16,2-1 0-16,-6 1 0 16,-8-4 0-16,0 2 0 15,-21-2 0-15,23 2 0 16,-23-2 0-16,0 0 0 16,0 0-15-16,0 0-29 15,-17-11-1-15,17 11 0 0,-29-6 1 16</inkml:trace>
  <inkml:trace contextRef="#ctx0" brushRef="#br0" timeOffset="110344.5814">16570 9341 27 0,'0'0'31'15,"0"0"1"1,0 0-4-16,0 0-4 16,-19-9-5-16,19 9-5 0,0 0-2 15,0 0-1-15,0 0-2 16,0 0-2-16,0 0 0 16,0 0-2-16,0 0-1 15,0 0 0-15,0 0-1 16,17 1-1-16,1-4 0 15,7-1-1-15,6-2 0 16,1 2 0-16,1-2-1 16,-2 1 0-16,0 1 0 0,-6 4 0 15,0 4-2-15,-8-2 0 16,3 3-3 0,-20-5-2-16,27 20-7 15,-27-20-27-15,-4 21 0 0,4-21-1 16,-21 21 1-16</inkml:trace>
  <inkml:trace contextRef="#ctx0" brushRef="#br0" timeOffset="110609.3855">16588 9516 77 0,'-18'15'40'0,"18"-15"0"15,0 0 0-15,0 0-26 16,0 0-3-16,0 0-4 15,31-4-2 1,-8-2-1-16,10 5-1 0,2-5-1 16,3 2-1-16,1 2 0 15,-4 0-1-15,-3 2 0 16,-5 0 0-16,-5 0-2 16,-22 0-1-16,27 2-3 15,-27-2-13-15,0 0-22 16,-2-19-1-16,2 19 1 15,0 0-2-15</inkml:trace>
  <inkml:trace contextRef="#ctx0" brushRef="#br0" timeOffset="112560.8072">17297 9169 38 0,'0'0'34'0,"2"-18"3"15,-4 1-2-15,2 17-14 16,-5-23-5-16,5 23-3 16,0 0-3-16,0 0-1 15,0 0-2-15,0 0-2 16,0-17-1-16,0 17-1 0,0 0 0 16,21 32-2-16,-12-14 0 15,5 5 0-15,-2 5 0 16,1 5 0-16,1-4-1 15,-7 3 1-15,5-7-2 16,-6-4 1-16,3-1-3 16,-9-20-1-16,14 19-4 15,-14-19-12-15,0 0-21 16,17-31-1-16,-17 31 1 16,27-33 0-16</inkml:trace>
  <inkml:trace contextRef="#ctx0" brushRef="#br0" timeOffset="112871.7459">17683 9144 78 0,'0'0'40'0,"18"0"2"16,-18 0-1-16,-6 38-29 16,-17-19-1-16,9 19-4 15,-13 3-2-15,2 11-1 16,-8 1-2-16,4 5 0 15,-2-1-1-15,4-5 0 16,0-2 0-16,4-4 0 16,4-4-1-16,4-9 0 15,3-6 1-15,4-8-1 16,8-19 0-16,-7 21-1 16,7-21-1-16,0 0 0 15,0 0-1-15,0 0-3 16,0 0-5-16,9-36-22 0,-9 36-9 15,14-27 0-15,-14 27 1 16</inkml:trace>
  <inkml:trace contextRef="#ctx0" brushRef="#br0" timeOffset="113332.5128">17629 9533 54 0,'29'-31'38'0,"-10"16"0"15,3 1 2-15,-5-12-22 0,20 26-4 16,-18-18-4-16,14 20-3 16,-12-4-2-16,2 14-1 15,-23-12-2-15,25 36 0 16,-27-9-1-16,-7 6 0 15,-13 3 0-15,-5 5 0 16,-2-5-1-16,-1-2 1 16,-3-5 0-16,8-4-1 15,3-6 1-15,22-19-1 16,-23 23 1-16,23-23-1 16,0 0 1-16,0 0 0 15,22-9-1-15,-5 5 2 16,2-2-1-16,6 2 0 0,6-1-1 15,4 3 1-15,0-2 0 16,3 4 0-16,-1-2-1 16,-4 4 0-16,-5-4-1 15,-1 2 0-15,-7 2-1 16,-20-2-2-16,29 9-5 16,-29-9-33-16,0 0 1 15,0 0-2-15,0 0 1 16</inkml:trace>
  <inkml:trace contextRef="#ctx0" brushRef="#br0" timeOffset="115389.7174">18393 8950 52 0,'0'0'29'0,"0"0"-1"16,12-23-2-16,-12 23-2 15,0 0-6-15,17 4-4 16,-17-4-2-16,0 0-2 16,0 0-4-16,-8 34 0 15,-3-13-2-15,1 14 0 0,-7 5-2 16,-3 8 1-16,-3 4-2 15,2 7 1-15,0 1-1 16,7-7 0 0,5 5 0-16,11-6-1 15,5 0 0-15,9-6 1 0,5-6 0 16,4-2-1-16,0-5 1 16,4-2-1-16,-4-8 1 15,-2-4 0-15,-2-2 1 16,-3-5-2-16,-18-12 1 15,25 13 0-15,-25-13 0 16,0 0 0-16,0 0-1 16,0 0 0-16,0 0 0 15,0 0 0-15,0 0 0 16,15 17 0-16,-15-17 0 16,0 0 0-16,0 0 0 15,0 0 0-15,0 0 0 0,0 0 0 16,0 0-3-16,0 0-2 15,0 0-24-15,0 0-15 16,0 0 0-16,12-25-1 16,-12 25 1-16</inkml:trace>
  <inkml:trace contextRef="#ctx0" brushRef="#br0" timeOffset="125173.3445">18557 8959 32 0,'0'0'35'0,"0"-19"2"16,0 19-2-16,-16-25-13 15,16 25-6-15,0 0-4 16,0 0-2-16,0 0-2 16,0 0-1-16,0 0-3 15,0 0 1-15,2 18-1 16,-2-18-2-16,12 26 1 16,-2-4-1-16,-5-1-1 0,7 2 0 15,-2 0 0-15,1-4-1 16,-1 0 0-16,-10-19 0 15,17 29-1-15,-17-29-1 16,0 0-1-16,20 15-1 16,-20-15-6-16,0 0-23 15,0 0-8-15,0 0-1 16,23-2 0-16</inkml:trace>
  <inkml:trace contextRef="#ctx0" brushRef="#br0" timeOffset="125481.9146">18813 8954 66 0,'18'-18'40'15,"-18"18"0"-15,0 0 1 16,27 10-27-16,-27-10-2 16,-2 31-3-16,-6-10-3 15,4 15-1-15,-5 1-2 16,-1 11 0-16,-3 0-1 15,-1 7 0-15,-1-3-1 16,1-2 0-16,1-2-1 16,1-8 1-16,2-5-1 15,3-9 0-15,3-2-1 16,4-24 0-16,-4 19-1 16,4-19-3-16,0 0-4 0,-8-19-16 15,8 19-18-15,2-24 0 16,-2 24 0-1,8-30 1-15</inkml:trace>
  <inkml:trace contextRef="#ctx0" brushRef="#br0" timeOffset="126008.325">18875 9286 71 0,'0'0'39'0,"27"-24"1"16,-27 24-1-16,46-11-30 0,-26-4-1 16,14 13-2-1,-8-6-1-15,8 10-2 16,-5-2 0-16,-2 8-1 0,-8 1 0 16,-19-9 0-16,12 33-1 15,-16-10 0-15,-7-4 0 16,-9 0-1-16,-7 0 1 15,0-1 0-15,0-3-2 16,4-5 2-16,6-5-1 16,17-5 0-16,-23 0-1 15,23 0 1-15,0 0 0 16,32-7 0-16,-5 5-1 0,6 2 1 16,8 2 1-1,7 2-1-15,0 7 1 16,-3 4-1-16,-3 3 1 15,-5 5-1-15,-10 2 2 0,-12 0-1 16,-11-2 0-16,-10 1 0 16,-11-6 0-16,-6-3 1 15,-10-5-1-15,-4-3 0 16,-1-5 0-16,1-4-1 16,-4-1 0-16,3-5-1 15,5 0 0-15,4-1-2 16,12 5-1-16,-2-12-6 15,19 16-22-15,0 0-11 16,21-11 1 0,-21 11-1-16</inkml:trace>
  <inkml:trace contextRef="#ctx0" brushRef="#br0" timeOffset="126921.9856">19625 9111 40 0,'4'-21'40'16,"-4"21"0"-16,0 0 1 15,-7-33-12-15,7 33-14 16,0 0-3-16,0 0-4 16,0 0-2-16,5 27-2 15,-7-10-1-15,4 10-1 16,-2 2 0-16,4 6 0 15,-2 3-1-15,2 4 0 16,-2 2-1-16,4-2 1 16,-2-5-1-16,-1-5 1 15,-1-7-1-15,0-4 0 16,-2-21 1-16,0 22-1 0,0-22 0 16,0 0 0-16,0 0 0 15,-21-27 0-15,11 6 0 16,-1-10-1-1,-3-7 0-15,1-5 0 0,3-3 1 16,1 0-1-16,5 2 1 16,4 6-1-16,0 5 1 15,4 10 0-15,-1 6 0 16,-3 17 1-16,0 0-1 16,18-4 1-16,-18 4 0 15,11 35 0-15,-1-10-1 16,0 5 1-16,3 5 0 0,3-1 0 15,1 3-1-15,4-1 1 16,-3-7-1-16,3-4 0 16,-4-4 0-1,6-9-1-15,-1-9 1 0,-1-6 0 16,0-5-1-16,-4-7 0 16,6-14 1-16,-5-4 0 15,3-3-1-15,-7-5 0 16,-3 5 0-16,-3 1 1 15,-2 5 0-15,-3 3 0 16,-3 27 1-16,0-25-1 16,0 25 0-16,0 0 1 15,0 21 0-15,6 0-1 0,-2 4 1 16,2 6 0 0,2 7-1-16,-1 8 1 15,3-4-1-15,0 1 1 16,-1-5-1-16,1-4 0 0,0-3 0 15,1-10-2-15,1 0 0 16,-12-21-1-16,21 20-3 16,-21-20-6-16,37-6-31 15,-37 6-1-15,27-25 1 16,-18 4-1-16</inkml:trace>
  <inkml:trace contextRef="#ctx0" brushRef="#br0" timeOffset="127332.7972">20320 9188 82 0,'2'-21'42'0,"-2"21"1"16,-4-29-3-16,4 29-28 16,0 0-3-16,0 0-1 15,0 0-3-15,8 31-2 16,-8-31 0-16,4 38-1 15,-3-9 0-15,5 5-1 16,-4 3 0-16,2-1 0 16,-2 4-1-16,6-7 0 15,-1 0 0-15,3-7 0 16,0-3 0-16,3-3 0 16,-13-20 0-16,27 25 1 15,-27-25-1-15,29 15 0 16,-12-9 0-16,3-3 0 0,1-3 0 15,-2 0 0-15,4 2 0 16,1-2 0-16,-1 0 0 16,0 0 0-16,2-2-1 15,-6-1-1-15,2 3-2 16,-21 0 0-16,35-2-6 16,-35 2-33-16,0 0 0 15,4-25-2-15,-4 25 1 16</inkml:trace>
  <inkml:trace contextRef="#ctx0" brushRef="#br0" timeOffset="127948.696">20756 8896 57 0,'0'0'37'0,"0"0"2"16,0 0 0-1,-16-29-26-15,16 29-3 0,0 0-1 16,33-7-2-16,-33 7-2 16,31-8-1-16,-12 6-1 15,6 4 0-15,-3 0-1 16,-1 6 0-16,-4-3-1 15,1 9 0-15,-18-14 0 16,15 34-1-16,-17-15 1 16,-2 8-1-16,-7-4 0 0,-3 0 0 15,-1 0 1-15,-1-3-1 16,16-20 1 0,-29 30-1-16,29-30 1 15,-17 12 0-15,17-12-1 0,0 0 1 16,0 0-1-16,21 9 1 15,-4-11-1-15,7-1 1 16,3 1-1-16,5 2 0 16,1-2 0-16,0 2-1 15,-4-2-1-15,-2 0-4 16,8 17-10-16,-14-15-26 16,-21 0-1-16,23 0-1 15,-23 0 1-15</inkml:trace>
  <inkml:trace contextRef="#ctx0" brushRef="#br0" timeOffset="128536.0927">21327 8704 64 0,'0'0'41'0,"0"0"0"16,-16-19 1-16,36 25-29 16,-20-6-2-16,0 0-4 15,0 0-2-15,0 0-1 16,9 25-2-16,9 0 0 16,1 4 0-16,8 9 0 15,2 8-2-15,4 6 2 16,-4 5-2-16,1 8 1 15,-8 1 0-15,-1-1 0 16,-10 0-1-16,-9-2 1 16,-6-5 0-16,-3-6 1 0,-5-6-1 15,-1-10 0-15,-1-5 0 16,3-8 0-16,-3-6 0 16,14-17 0-16,-15 21-1 15,15-21 1-15,0 0-1 16,0 0 0-16,0 0-1 15,0 0 0-15,-12 18-2 16,12-18-1-16,0 0-7 16,0 0-33-16,0 0 1 15,0 0-2-15,-13-20 2 16</inkml:trace>
  <inkml:trace contextRef="#ctx0" brushRef="#br0" timeOffset="129838.1631">21847 9122 27 0,'0'0'38'0,"12"-26"1"15,-12 26 0-15,-2-33-14 16,23 37-7-16,-26-23-4 0,5 19-4 16,0 0-2-16,0 0-3 15,0 0-2-15,0 0 1 16,3 30-2-16,-12-5 0 16,-3 6-1-16,1 5 0 15,3 7 0-15,2 5-1 16,4-4 1-16,10-4-1 15,7-7 1-15,8-10-1 16,10-4 0-16,4-10 0 16,5-9 0-16,-1-9 0 15,-1-10 0-15,-1-6 0 16,-6 0 0-16,-6-2 0 16,-10 0 0-16,-3 4 0 0,-11 4 1 15,-3 19-1-15,-3-19 1 16,3 19-1-16,-20 15 1 15,11 6 0-15,3 0-1 16,2 4 0-16,8 2 0 16,11 0 1-16,7-2-1 15,8-4 0-15,9-8 0 16,3-9 0-16,1-6 0 16,1-7 0-16,-3-3 0 15,-10-7 0-15,-8-2 0 16,-10-4 1-16,-7 0 0 15,-12 2-1-15,-5 2 0 0,-7 0 1 16,-1 0-1-16,-4 3-1 16,4 1 0-16,-1 2-1 15,20 15-1-15,-27-25-2 16,27 25-3-16,-11-21-11 16,11 21-24-16,0 0 0 15,27-25 0-15,-14 4 0 16</inkml:trace>
  <inkml:trace contextRef="#ctx0" brushRef="#br0" timeOffset="130468.6326">22580 8760 45 0,'0'0'39'16,"0"0"-1"-16,8-25 2 15,-8 25-22-15,0 0-5 0,29-12-3 16,-29 12-4 0,35 0-1-16,-16 0-1 15,8 14-1-15,-8-4 0 16,1 5-1-16,-9 2 0 0,-3 4-1 16,-8 0 0-16,-12 4 0 15,-5-4-1-15,-4 2 1 16,-4-2 0-16,0-1-1 15,2-3 1-15,3-4 0 16,20-13-1-16,-25 16 1 16,25-16 0-16,0 0 0 15,0 0 0-15,19 7 0 16,-19-7 1-16,39 4 0 16,-14-4 0-16,6 6-1 15,4-2 0-15,7 0 1 16,2-1-1-16,1-1 0 15,1 0-1-15,-5 0 1 0,-3 0 0 16,-5 0-1-16,-6-2 0 16,-10 0 0-16,-17 0 0 15,20 0 0-15,-20 0-1 16,0 0-1-16,0 0-2 16,0 0-5-16,19 2-34 15,-19-2-1-15,0 0-2 16,-29 2 1-16</inkml:trace>
  <inkml:trace contextRef="#ctx0" brushRef="#br1" timeOffset="144920.7516">14613 9330 55 0,'-12'-35'37'0,"6"16"0"15,6 19-9-15,-25-40-14 16,25 40 1-16,-10-23-1 0,10 23-2 16,0 0-2-1,0 0-4-15,0 0 0 16,0 0-3-16,0 0 1 16,0 0-2-16,0 0 1 0,0 0-1 15,16 21 1-15,-16-21-1 16,29 40 0-16,-4-7-2 15,6 5 0-15,7 8 0 16,-1 10 0-16,7 3 0 16,1 2 0-16,3 10 0 15,-2-5 0-15,-1-5 0 16,-5-7 0-16,-5-10 0 16,-1-6 0-16,-7-9 0 0,-5-6 0 15,-22-23 0 1,27 21 0-16,-27-21 0 15,0 0 0-15,0 0 0 16,0 0 0-16,0 0 0 0,0 0 0 16,0 0-3-16,25-13-42 15,-25 13 0-15,11-25-1 16,-11 25 1-16</inkml:trace>
  <inkml:trace contextRef="#ctx0" brushRef="#br1" timeOffset="145996.2984">17351 9170 52 0,'0'0'37'0,"-13"-25"1"0,7 6 1 16,6 19-22-16,-2-34-1 15,2 34-3-15,2-19-3 16,-2 19-1-16,0 0-3 15,0 0-1-15,0 0-1 16,23-4 0-16,-23 4-2 16,31 25 1-16,-6-8-3 15,6 10 0-15,4 9 0 16,1 8 0-16,3 6 0 0,5 8 0 16,-1-1 0-1,1 1 0-15,1-1 0 16,-3-9 0-16,-2 0 0 15,-1-9 0-15,-6-3 0 0,-6-13 0 16,-6-6 0-16,-2-5 0 16,-19-12 0-16,0 0 0 15,18 15 0-15,-18-15 0 16,0 0 0-16,0 0 0 16,0 0 0-16,0 0 0 15,0 0 0-15,0 0 0 16,21-7-6-16,-21 7-38 0,0 0 0 15,0 0-2 1,-14-21 0-16</inkml:trace>
  <inkml:trace contextRef="#ctx0" brushRef="#br1" timeOffset="147512.4154">15515 9418 43 0,'-23'-19'37'15,"23"19"0"-15,-31-19 1 16,-2-8-17-16,33 27-4 16,-34-23-3-16,34 23-3 15,-22-18-2-15,22 18-2 0,0 0-1 16,-15-17-1 0,15 17 0-16,0 0-1 15,17 35-3-15,5-10-1 16,7 9 0-16,11 12 0 0,6 6 0 15,8 7 0-15,2-1 0 16,4 5 0-16,-2-3 0 16,-6-5 0-16,-4-3 0 15,-9-6 0-15,-6-9 0 16,-8-7 0-16,-4-3 0 16,-21-27 0-16,23 21 0 15,-23-21 0-15,0 0 0 16,0 0 0-16,19 6 0 15,-19-6 0-15,22-15-44 16,-22 15-1-16,15-18-1 16,-15 18 0-16</inkml:trace>
  <inkml:trace contextRef="#ctx0" brushRef="#br1" timeOffset="148548.0063">20573 8852 45 0,'-4'-25'39'0,"4"25"1"16,-4-21 0-16,-8-2-19 16,12 23-5-16,0 0-4 0,0 0-4 15,-19-12-2-15,19 12-1 16,0 0-2 0,0 0 0-16,0 0 0 15,0 0-1-15,29 20 1 16,-12-5 0-16,3 0-1 0,5 12 0 15,2 4-1-15,0 5 0 16,5 5-1-16,1 10 0 16,2-3 0-16,0 8 0 15,-3-6 0-15,1-4 0 16,-8 0 0-16,0-6 0 16,-5-3 0-16,-1-16 0 15,-4-4 0-15,3-7 0 0,-18-10 0 16,27 9 0-1,-27-9 0-15,21-2 0 16,-21 2 0-16,0 0-1 16,15 0-4-16,-22-17-27 0,7 17-13 15,0 0-1-15,-14-17 0 16,14 17 1-16</inkml:trace>
  <inkml:trace contextRef="#ctx0" brushRef="#br0" timeOffset="154729.4051">13644 11307 46 0,'0'0'36'0,"20"-29"1"0,-17 12-5 16,15 21-13-16,-28-21-5 15,10 17-2-15,0 0-3 16,21 11-2 0,-21-11-2-16,2 44-1 0,-4-5-1 15,6 13 0-15,0 7-1 16,4 14-1-16,-1 0 0 15,7 2 0-15,1-8-1 16,9-14 1-16,1-10-1 16,7-15 0-16,3-20 1 15,4-14-1-15,1-15 1 16,-1-15-1-16,-3-6 1 16,-1-8-1-16,-6-4 1 0,-6-5-1 15,-5 7 1-15,-9 10-1 16,-5 7 1-1,-6 16-1-15,2 19 1 16,-17-2 0-16,5 23-1 0,5 21 0 16,-1 10 1-16,12 8 0 15,3-1-1-15,15 0 0 16,7-7 0-16,13-6 0 16,8-13 0-16,6-20 0 15,4-13 0-15,-2-15 0 16,-4-14 1-16,-8-11 0 15,-6-8-1-15,-13-4 1 16,-7-2 0-16,-12-1 0 0,-10-3-1 16,-8 6 1-16,-6 8-2 15,-1 8 1 1,-2 5-1-16,0 6 0 16,5 2-3-16,2 4-2 0,12 19-5 15,-7-21-30-15,7 21-1 16,29-27 0-16,-6 19-1 15</inkml:trace>
  <inkml:trace contextRef="#ctx0" brushRef="#br0" timeOffset="155184.2074">14987 11443 84 0,'-18'10'38'15,"18"-10"1"-15,0 0-9 16,41-6-22-16,-20 2-2 15,16 3-2-15,-1-5-2 16,9 2-1-16,-1-4-2 16,-3-3-2-16,3 11-5 15,-23-18-14-15,0 17-16 16,-21 1 0-16,0 0 0 0,0 21 0 16</inkml:trace>
  <inkml:trace contextRef="#ctx0" brushRef="#br0" timeOffset="155389.0932">15046 11645 78 0,'0'0'40'0,"22"8"0"15,-3-16 1-15,18 12-30 16,-14-18-1-16,21 10-4 16,-5-5-1-16,1 1-3 15,-5 4-1-15,-2-1-1 16,-8 5-1-16,-8-2-2 15,2 15-6-15,-19-13-31 16,0 0-1-16,-7 17 0 16,7-17 0-16</inkml:trace>
  <inkml:trace contextRef="#ctx0" brushRef="#br0" timeOffset="156273.1567">16042 12134 50 0,'0'0'37'0,"15"21"-1"16,-3-4 2-1,-12-17-22-15,19 46-4 0,-15-25-3 16,17 20-1-16,-7-7-1 0,9 5-3 15,-4-5 0-15,-2-5-1 16,1-4-1-16,1-4-1 16,-2-6 0-1,-17-15 1-15,29 20-2 0,-29-20 2 16,23-2-1-16,-23 2-1 16,24-25 1-16,-15 4 0 15,1-12 0-15,0-5 0 16,-3-12-1-16,-1-10 1 15,0-7 0-15,0-15-1 16,-4-9 0-16,0-4 0 16,1-1 0-16,1-6 1 15,0 2 0-15,2 4 0 16,2 6-1-16,-3 13 0 16,3 7 1-16,0 12-1 15,0 2 0-15,-1 12-1 16,1 10 0-16,-2 7-2 0,0 8-1 15,-6-2-4-15,19 30-12 16,-19-9-21-16,13-21 0 16,-13 21 0-16,0 0-1 15</inkml:trace>
  <inkml:trace contextRef="#ctx0" brushRef="#br0" timeOffset="157117.2992">16487 11020 33 0,'0'0'32'15,"-27"-10"1"-15,27 10 0 0,0 0-16 16,0 0-3-16,0 0-3 16,-13-23-1-16,13 23-1 15,0 0-3 1,0 0 0-16,0 0-2 0,0 0-1 15,19-4 0-15,0 6-2 16,5-4 1-16,14 0-1 16,12-2 1-16,16 2-1 15,13 2 0-15,17 0 0 16,22-2-1-16,23 2 1 16,27-1-2-16,25 2 2 15,19-2 0-15,15 2 0 0,12 1-1 16,10 4 1-16,-6 0 0 15,-13 2-1 1,-24-1 1-16,-28 7 0 16,-30-5 0-16,-30 3-1 0,-29-5 0 15,-32-5 1-15,-24-2-1 16,-33 0 0-16,0 0 0 16,-21-5-1-16,-10 5 0 15,-7-6-4-15,9 17-7 16,-12-9-28-16,12 0-3 15,6 0 1-15,23-2 0 16</inkml:trace>
  <inkml:trace contextRef="#ctx0" brushRef="#br0" timeOffset="161128.0154">17571 11319 23 0,'0'0'30'16,"-17"-10"1"-16,17 10 1 16,0 0-18-16,10-19-3 15,11 17-3-15,-6-15-1 16,22 9-1-16,-4-5 0 0,11 7-2 15,-2-6 0-15,7 11 0 16,-11-7 0-16,-1 16 0 16,-16-1 0-16,-5 10 0 15,-22 3-1-15,-8 7 0 16,-17-3-1-16,-5 3 0 16,-9 0-1-16,1-2 0 15,-2-6-1-15,7-5 1 16,4-7-1-16,12-1 1 15,23-6-1-15,-21 0 0 16,21 0 0-16,0 0 0 16,37-13 0-16,-6 7 0 15,7 6 0-15,8 2 0 0,5 7 1 16,3 7-1-16,-2 5 1 16,-2 2-1-16,-8 6 1 15,-11 3 0-15,-12 5 1 16,-11 1-1-16,-19-5 1 15,-11 1 0-15,-10-9 0 16,-9-2-1-16,-5-6 1 16,-4-7-1-16,-2-8 0 15,-2-8 1-15,5-7-1 16,3-4 0-16,4-3-1 16,7 1 1-16,4 2-2 15,8 2-2-15,23 15 0 0,-27-25-5 16,27 25-7-16,0 0-26 15,31 19 0-15,-14-13 0 16,8 3 0-16</inkml:trace>
  <inkml:trace contextRef="#ctx0" brushRef="#br0" timeOffset="161795.6402">18520 11436 50 0,'0'0'37'0,"-2"-31"1"16,2 31-1-16,-38-34-21 15,20 34-4-15,-26-8-3 16,2 17-2-16,-20-3-1 16,2 15-2-16,-5 6-1 15,5 4 0-15,8 0-2 0,15 7 1 16,18-7-1-1,21-5-1-15,19-4-1 0,19-13 1 16,14-5 0-16,8-8-1 16,2-4 1-16,-3-15-1 15,-5-1 1-15,-11-3-1 16,-11 4 1-16,-12 0 0 16,-11 3 0-16,-11 20 1 15,2-26 0-15,-2 26-1 16,0 0 0-16,0 0 1 15,0 30-1-15,14-5 0 16,7 4 0-16,4 7 0 16,4 9 1-16,6 1 0 15,-4 0-1-15,1 2 1 16,-5-6 0-16,-9-4 0 16,-11-3 0-16,-9-7 0 15,-11-6 0-15,-10-7 0 0,-10-7 0 16,-6-3 0-16,-3-5-1 15,-4 0 0-15,1-2-1 16,-1-3-2-16,13 7-3 16,-9-16-17-16,17 20-18 15,-2-4-1-15,6 9 0 16,1-1 0-16</inkml:trace>
  <inkml:trace contextRef="#ctx0" brushRef="#br0" timeOffset="162319.8702">17438 12157 76 0,'0'0'37'15,"0"0"2"-15,0 0-12 16,31-4-15-16,-8-7-2 16,31 11-3-16,6-12 0 15,35 4-2-15,13-7-2 16,21 2 0-16,12-5-1 15,5 3 0-15,-1 0-1 16,-6 5 0-16,-16 1-1 0,-23 3 0 16,-20 4-2-16,-25 2-1 15,-18 13-4-15,-37-13-11 16,0 0-23-16,0 0-1 16,-42 29 1-16,-1-17-1 15</inkml:trace>
  <inkml:trace contextRef="#ctx0" brushRef="#br0" timeOffset="163147.675">18104 12364 57 0,'0'0'38'16,"-2"-23"1"-16,2 23 0 0,-12-23-23 16,12 23-3-16,0 0-3 15,25 2-3-15,-25-2-1 16,10 23-2-16,-10 0-1 16,0 10 0-16,-2 1-1 15,0 7 0-15,-4 3-1 16,2-4 0-16,1-2 0 15,1-3 1-15,2-10-2 16,3-4 1-16,-3-21 0 16,14 25 0-16,-14-25-1 15,23 11 1-15,-6-11 0 16,7-4 0-16,6 1 0 16,5-7 0-16,8 2-1 0,5-1 1 15,6-3-1-15,2 1 0 16,-4-1-1-16,0 1-1 15,-4 7-3-15,-15-13-7 16,7 19-31-16,-22-8-1 16,-18 6 0-16,0 0 0 15</inkml:trace>
  <inkml:trace contextRef="#ctx0" brushRef="#br1" timeOffset="166504.4906">13874 9305 62 0,'25'-27'36'0,"-6"2"3"16,-5-8-11-16,11 35-10 15,-29-21-4-15,4 19-1 16,-16 23-3-16,-3 17-1 0,-29 8-3 16,-2 21-1-16,-16 6-1 15,-5 13-1-15,-8 6 0 16,0 0-2-16,3-5 1 16,9-13-2-16,11-10 1 15,8-15-1-15,13-10-2 16,6-22-3-16,19 8-10 15,10-27-27-15,0 0-2 16,-17-21 0-16,21-1-1 16</inkml:trace>
  <inkml:trace contextRef="#ctx0" brushRef="#br1" timeOffset="167676.302">19996 8911 58 0,'8'-21'38'16,"-8"21"1"-16,0 0-6 15,0 0-17-15,-14 31-2 16,-11-6-4-16,6 29-2 0,-18-1-1 16,4 22-1-16,-7-2-2 15,-1 8-1-15,1-3 0 16,5-9-1-16,6-7-1 15,4-14 0-15,10-10-2 16,3-13 1-16,6-6-2 16,6-19-4-16,0 23-17 15,0-23-19-15,0 0-1 16,-9-30-1-16,9 30 1 16</inkml:trace>
  <inkml:trace contextRef="#ctx0" brushRef="#br0" timeOffset="186147.4051">2145 13745 10 0,'0'0'30'15,"5"-17"3"-15,-5 17-9 16,-3-19-1-16,3 19-2 16,0-17-3-16,0 17-4 15,2-18-1-15,-2 18-3 16,0 0-3-16,0 0-1 16,1-17 0-16,-1 17-2 0,0 0 0 15,18 4-1 1,-18-4-1-16,25 17 0 15,-25-17 1-15,35 38-1 16,-18-7-1-16,4 9 0 0,-3 6 0 16,1 4 0-16,0-2 0 15,-2 0-1-15,1-2 0 16,-1-7 1-16,-1-9-1 16,-1-3 1-16,-15-27 0 15,23 31-1-15,-23-31 0 16,0 0 1-16,19 13 0 15,-19-13 0-15,0 0 0 16,8-17-1-16,-2 0 1 16,0-10 0-16,1-9 0 15,9-11-2-15,-5-4 2 16,7-13-2-16,1-7 1 16,0 4 0-16,-7-2 0 0,5 0-1 15,-5 14 1-15,-4 5-1 16,3 6-2-16,-3 9 1 15,0 14-3-15,-8-10-4 16,27 29-34-16,-27 2 0 16,0 0 0-16,0 0 0 15</inkml:trace>
  <inkml:trace contextRef="#ctx0" brushRef="#br0" timeOffset="186912.1656">2943 13720 43 0,'-21'4'37'0,"21"-4"1"16,-14 17-3-16,-7-26-16 15,21 9-7-15,0 0-2 16,0 0-2 0,0 0-2-16,10 17-3 0,-10-17 1 15,25-2-2 17,-8 0 0-32,8 2 0 0,-1 2-1 0,3 0-1 0,-2 0 1 0,2 8 0 15,-2-7-2 1,0 5 1-16,-2-4-1 15,-6 0-1-15,1-2 0 0,-18-2-1 16,34 2-3-16,-34-2-5 16,24-2-20-16,-24 2-9 15,0 0 0-15,-26 9 1 16</inkml:trace>
  <inkml:trace contextRef="#ctx0" brushRef="#br0" timeOffset="187236.1143">2897 13933 72 0,'0'0'40'0,"0"0"0"0,0 0-1 16,0 0-28-16,0 0-3 15,35 14-1-15,-35-14-3 16,42 2 0-16,-13-2-2 15,4 0 1-15,1 0-2 16,1 1 0-16,-2-2 1 16,-2-3-2-16,-4 2 1 15,-4 4-1-15,-23-2 0 16,25 2 0-16,-25-2 0 16,0 0-1-16,0 0-2 15,0 0-3-15,17 5-15 16,-17-5-20-16,-19-15-2 15,0 5 0-15,19 10 0 0</inkml:trace>
  <inkml:trace contextRef="#ctx0" brushRef="#br0" timeOffset="191344.551">4004 13646 38 0,'0'0'28'0,"0"0"-4"15,0 0-5-15,0 0-4 16,0 0-4-16,0 0-3 16,19-14-1-16,-19 14 0 15,0 0-1-15,16-25 0 16,-16 25 1-16,0 0-1 16,27-19 0-1,-27 19-1-15,0 0 0 0,9-19-2 16,-9 19 0-16,0 0 0 31,0 0 0-31,8-19-1 0,-8 19 0 0,0 0 1 16,0 0-1-16,-17 5 0 15,-1 9 0-15,-5 5 0 0,-6 8 0 16,-5 9-1-16,-5 5-1 16,0 3 1-16,5 6-1 15,9 1 1-15,9-1-1 16,10 2-1-16,14-4 2 15,15-8-2-15,12-7 1 16,11-6 0-16,12-16 0 16,6-7 0-16,3-12 0 15,-1-7 0-15,1-10 0 16,-7-6 0-16,-8-7 0 16,-13 0 1-16,-12 1-1 15,-16 5 0-15,-9 1 1 16,-7 10-1-16,5 21 1 0,-37-21 0 15,14 26-1-15,2 7 1 16,5 5-1-16,10 4 0 16,10 8 0-16,10-6 0 15,15 0 0-15,15-4 0 16,12-5 0-16,8-8 0 16,7-8 0-16,-2-10 0 15,1-5 0-15,-8-2 1 16,-12-8-1-16,-10 0 0 15,-13 0 1-15,-13-4 0 16,-12 6 0-16,-12 1 0 16,-7-1 0-16,-10 2-1 15,-6 1 0-15,0 5-1 0,-2-2-1 16,3 11-1-16,-1-3-6 16,33 11-11-1,-29 13-22-15,29-13-1 16,0 0 0-16,0 0 0 0</inkml:trace>
  <inkml:trace contextRef="#ctx0" brushRef="#br0" timeOffset="192311.7014">5132 13429 49 0,'0'0'37'16,"0"0"1"-16,14-19 0 16,3 26-20-16,-17-7-6 15,0 0-3-15,0 0-1 16,31 23-3-16,-21-2 0 15,5 12-2-15,-5 7 0 16,-1 8-1-16,-3 4 1 16,0 7-1-16,-4-1 0 0,-4 0-1 15,-2-9 0 1,2-1 0-16,-2-4-1 16,1-5 1-16,-3-8-1 15,2-7 1-15,0-4 0 0,4-20-1 16,-8 23 1-16,8-23-1 15,0 0 1-15,0 0-1 16,0 0 1-16,22 4 0 16,-22-4-1-16,38-6 1 15,-7 4 0-15,11-2 0 16,5 4 0-16,11-2 0 16,1 0 0-16,11-4 0 15,-3 10 0-15,-3-6-1 16,-8 0 1-16,-12 6 0 15,-9-4-1-15,-10 0 1 16,-25 0-2-16,21 6 1 16,-21-6 0-16,0 0-2 0,0 0 0 15,0 0-4-15,0 0-27 16,0 0-11-16,-19-15-1 16,-2 9 0-1</inkml:trace>
  <inkml:trace contextRef="#ctx0" brushRef="#br0" timeOffset="200918.249">6720 13638 38 0,'0'0'33'16,"0"0"0"-16,25 8 0 15,8-5-23-15,-14-8-3 16,20 8 0-16,1-10-2 15,16 5-2-15,2-4 0 16,4 0-3-16,3 4-3 16,-11-7-6-16,4 5-22 15,-16 4-3-15,-15 0-1 0,-9 8 1 16</inkml:trace>
  <inkml:trace contextRef="#ctx0" brushRef="#br0" timeOffset="201120.1465">6944 13763 41 0,'-31'9'34'15,"31"-9"2"-15,0 0 0 16,0 0-22-16,52-6-4 16,-19-9-2-16,21 11-2 15,-6-5-3-15,8-1-3 16,2 12-8-16,-18-4-27 0,-3 2-1 15,-8 4 0-15,-29-4-3 16</inkml:trace>
  <inkml:trace contextRef="#ctx0" brushRef="#br0" timeOffset="210955.0115">7854 13323 18 0,'0'0'30'0,"17"-13"4"0,-17 13-5 15,25-8-11-15,-25 8-2 16,0 0-1-16,0-21-2 15,0 21-3-15,0 0-2 16,20 12-2-16,-20-12-1 16,13 24-1-16,-7 0 0 15,6 16-1-15,-7 4 0 16,3 13-2-16,-4 5 2 16,-2 9-2-16,-4 2 1 15,0 0-1-15,-2-6-1 16,0-14 0-16,0-5 1 15,1-13-1-15,-3-8 1 16,4-8-1-16,2-19 1 0,0 0-1 16,0 0 1-16,0 0-1 15,0 0 1-15,0 0-1 16,0 0 1-16,0 0-1 16,0 0 0-16,23-4 1 15,-6-2-1-15,10 4 0 16,12-1 0-16,5-1 0 15,6-2 1-15,4 2-1 16,2 0 0-16,-2 2 0 16,-2 4 0-16,-11 4-1 15,-4-2 0-15,-14-2-1 16,-2 7-4-16,-21-9-8 16,19-5-26-16,-19 5-1 0,8-18-1 15,-8 1 0-15</inkml:trace>
  <inkml:trace contextRef="#ctx0" brushRef="#br0" timeOffset="212256.5079">8624 13711 49 0,'0'0'35'15,"9"-18"2"-15,-9 18-2 16,0 0-23-16,0 0-1 15,0 0-3-15,0 0 0 16,0 0-3-16,21 18-1 16,-21-18 0-16,20 36-1 15,-11-17-2-15,3 4 1 16,-1-2-1-16,1-1 0 16,0-1 0-16,-7-2 0 15,-5-17 0-15,14 21-1 16,-14-21 1-16,0 0 0 15,0 0-1-15,17-4 1 0,-17 4-1 16,12-36 1-16,-6 11 0 16,-1-8-1-16,3-3 1 15,2-8-1-15,1-10 0 16,-1-3 0-16,0-5 0 16,1-3 0-16,-1 0 0 15,-4 0 0-15,1-1-1 16,-3 5 1-16,-2 7 1 15,-2 1-1-15,2 3 0 16,-4 7 1-16,2 1-1 16,-2 6 0-16,0 1 0 15,-3 5 0-15,-1 5 0 16,0 4 0-16,-4 1 0 0,3 3-1 16,7 17 2-16,-18-27-1 15,18 27 0-15,-15-21 0 16,15 21 1-16,0 0-1 15,-20-23 0-15,20 23 1 16,0 0-1-16,0 0 0 16,-21-13 1-16,21 13 0 15,0 0-1-15,0 0 0 16,0 0 1-16,0 0-1 16,0 0 1-16,0 0-1 15,0 0 0-15,0 0 0 16,0 0 1-16,21 15-1 15,8-2 1-15,14 1-1 0,17-3 0 16,23-1 1-16,17-6-1 16,19-6 0-16,9-2 0 15,5-4 1-15,-4-3-1 16,-11 3 0-16,-16-1 1 16,-23 3-2-16,-23 4 1 15,-23 6-1-15,-33-4-1 16,0 0-4-16,4 36-7 15,-39-30-28-15,8 9 0 16,-8-3-1-16,2 1 0 16</inkml:trace>
  <inkml:trace contextRef="#ctx0" brushRef="#br0" timeOffset="213068.4131">9225 13066 25 0,'0'0'32'15,"0"0"1"-15,0 0-3 0,0 0-12 16,0 0-4 0,31 0-4-16,-31 0-2 15,35-11-2-15,-16 5-2 16,8 10 0-16,-2-2-1 0,2 7 0 15,-6 3-1-15,-1 7 1 16,-13 2-1-16,-5 4-1 16,-11 0 0-16,-9-2 1 15,-7-2-1-15,-2-4-1 16,-5-1 0-16,3-3 1 16,0-7-1-16,7-2 1 15,3-6-1-15,19 2 0 16,0 0 0-16,6-17 0 15,17 11-1-15,8-2 1 16,8 2 0-16,3 4 0 16,4 4 0-16,3 8 0 15,-7 1 1-15,-7 7-1 0,-12 1 1 16,-8 2 1-16,-11 2 0 16,-10 0-1-16,-11-4 1 15,-4 2-1-15,-12-7 1 16,0-5-1-16,-7-5 1 15,1-2-1-15,0-2-1 16,5-4 1-16,1 0-2 16,4-5 1-16,10 5-4 15,-4-6-2-15,23 10-4 16,-24-2-30-16,24 2 1 16,0 0-1-16,0 0 1 15</inkml:trace>
  <inkml:trace contextRef="#ctx0" brushRef="#br0" timeOffset="213645.0217">9895 13185 69 0,'0'0'37'0,"-18"-11"2"16,-7 9-2-16,4 15-26 15,-23-5-3-15,9 13-2 0,-9 0-1 16,5 6-1-16,0 0-2 16,12-2-1-16,10 0-1 15,11-2 0-15,14-6 0 16,11-8-1-16,14-5 0 15,8-8 0-15,3-5 1 16,0-3 0-16,-1-5-1 16,-5-2 1-16,-9 0 1 15,-6 3-1-15,-23 16 1 16,14-23-1-16,-14 23 1 16,0 0-1-16,-21 6 1 15,21-6-1-15,-8 33 0 0,10-12 1 16,11 4 1-16,5 9-3 15,3 1 2 1,2 1 0-16,-2 1 0 0,0-3 0 16,-9 3 0-16,-6-1 0 15,-10-5 0-15,-11-4 1 16,-11-4 0-16,-6-2-1 16,-11-10 0-16,-3-1-1 15,-2-4 0-15,-4-6 0 16,3-2-2-16,5-6-1 15,11 2-4-15,-3-19-9 16,36 25-24-16,-27-26-2 16,27 26 0-16,15-35 1 0</inkml:trace>
  <inkml:trace contextRef="#ctx0" brushRef="#br0" timeOffset="214036.7177">10444 13231 71 0,'0'0'39'15,"0"0"1"-15,-21 16-1 0,-4 16-28 16,-19-5-1-1,5 21-4-15,-13 0 0 16,2 13-2-16,-4 4 0 16,-2 8-2-16,-2-2 1 0,0 4-1 15,4-2-2-15,4-10 1 16,2-1 0-16,5-7 0 16,5-9-1-16,7-7 0 15,8-12 0-15,5-10-1 16,18-17 0-16,-21 19-2 15,21-19-1-15,0 0-2 16,0 0-4-16,6-27-17 16,-6 27-14-16,27-23-1 15,-6 6 1-15,0-2 1 16</inkml:trace>
  <inkml:trace contextRef="#ctx0" brushRef="#br0" timeOffset="214432.0369">10203 13795 60 0,'20'-13'40'16,"-20"13"-1"-16,0 0 2 16,0 0-23-16,0 0-7 15,9 30-4-15,-9-30-1 16,-13 43-1-16,5-17-3 15,0 5 1-15,-1 4-1 16,1 1-1-16,-2-3 0 16,4-1 0-16,1-5-1 0,5-4 1 15,0-6-1-15,2 5 0 16,-2-22 1-16,7 21 0 16,-7-21-1-16,0 0 1 15,23 17 0-15,-23-17-1 16,31 6 1-16,-9-8-1 15,5 2 0-15,1 0 0 16,7-2 0-16,0 4 0 16,0-4-1-16,-5-4-1 15,3 12-5-15,-33-6-34 16,31 8-2 0,-31-8 1-16,25-4-2 0</inkml:trace>
  <inkml:trace contextRef="#ctx0" brushRef="#br0" timeOffset="215379.3727">11216 13469 39 0,'0'0'33'15,"-27"12"0"-15,27-12-2 16,0 0-15-16,0 0-3 16,0 0-3-16,19-20-3 15,10 24 1-15,-10-15-2 16,18 11-1-16,0-6-1 16,11 0-2-16,2 0-2 15,4 3 0-15,2 1-1 0,-8-10-4 16,10 18-10-1,-23-10-22-15,-6 4-1 16,-29 0 0-16,0 0 1 16</inkml:trace>
  <inkml:trace contextRef="#ctx0" brushRef="#br0" timeOffset="215580.3698">11266 13598 52 0,'-12'21'37'15,"12"-21"1"-15,20 15 0 16,1-27-20-16,19 22-7 16,-9-18-3-16,23 6-2 15,-2-3-3-15,4-1-2 16,-2 0-2-16,-9-7-8 16,13 9-28-16,-28-2-2 15,-8 6 0-15,-22 0 0 0</inkml:trace>
  <inkml:trace contextRef="#ctx0" brushRef="#br0" timeOffset="216827.963">12240 13722 20 0,'0'0'32'16,"0"0"2"-16,0 0 0 16,0 0-13-16,-21-15-3 15,21 15-5-15,0 0-2 16,0 0-2-16,0 0-2 15,0 0-2-15,15 27-1 16,-9-6-1-16,0 2-1 0,3 9 0 16,3-1-1-16,3 4 0 15,1-3 0 1,3-1-1-16,1-4 0 16,5-8 1-16,-2-4-1 0,0-5 1 15,-4-4 0-15,-1-4-1 16,-18-2 1-16,25-6 0 15,-25 6-1-15,9-19 1 16,-9 0 0-16,0-3 0 16,-2-8 0-16,2-5 0 15,-5-7 0-15,3-2 0 16,-4-12 0-16,2-1 0 16,-4 1 1-16,4-3-1 15,-5 1-1-15,5 2 1 16,0 3-1-16,4-5 1 15,-2 8-1-15,4 0 1 16,6 2-3-16,-4 6 2 0,3 4 0 16,-3 5-1-16,4 5 0 15,-8 6-3-15,0 22-2 16,6-30-5-16,11 26-29 16,-17 4-1-16,0 0-1 15,14-19 1-15</inkml:trace>
  <inkml:trace contextRef="#ctx0" brushRef="#br0" timeOffset="217580.9517">12421 12917 35 0,'-17'-10'33'16,"17"10"-2"-1,0 0-6-15,0 0-4 0,0 0-5 16,-2-17-3-16,19 21-3 16,-17-4-3-16,35-16-2 15,-10 7-1-15,25 7 0 16,10-6-1-16,23 8 0 16,12-4-1-16,22 6 0 15,16-8 1-15,22 4-1 16,7-3 0-16,13-3 0 15,-3-2 0-15,-6 5-1 0,-14-5 1 16,-17 4-1 0,-23 3-1-16,-27-3 0 15,-21 4 0-15,-28 2-2 16,-11 2-3-16,-25-2-4 0,0 0-21 16,-19 4-10-16,-8 1-1 15,-8 1 0-15</inkml:trace>
  <inkml:trace contextRef="#ctx0" brushRef="#br0" timeOffset="218579.841">12799 13394 36 0,'-21'-9'33'16,"21"9"-1"-16,0 0 2 16,-4-29-18-16,22 27-5 15,-18 2-4 1,31-19-1-16,-10 5 1 0,21 12-2 16,-1-9 0-16,13 11-1 15,-2-2 0-15,4 8-1 16,-10 1-1-16,-4 9 0 15,-11-1 1-15,-15 14-2 16,-16 0 0-16,-18 5-1 16,-16 1 1-16,-11-3-1 15,-5-1 0-15,-4-6 1 0,2-4-2 16,8-9 1-16,5-5 0 16,16-5 0-16,23-2 0 15,0 0 1-15,0 0-1 16,17-13 0-16,12 11-1 15,10-2 1-15,7 2 0 16,8 2 0-16,2 6-1 16,2 1 1-16,-2 5 0 15,-6 5 1-15,-8 1 0 16,-9 6 0-16,-12-1 0 16,-11 2 0-16,-14-5 1 15,-11 1-1-15,-10-4 1 16,-8 4 0-16,-13-11 0 0,-3-1 0 15,-8-5 0-15,1-2 0 16,-4-2-1-16,6-4 1 16,0-4-2-1,10-3 0-15,9 3-2 0,6-1-2 16,29 9-5-16,-35-10-30 16,35 10-2-16,0 0-1 15,31 2 0-15</inkml:trace>
  <inkml:trace contextRef="#ctx0" brushRef="#br0" timeOffset="219488.8092">13795 13527 60 0,'11'-23'36'15,"-11"23"1"1,8-23-6-16,-8 23-18 16,6-18-2-16,-6 18-2 15,-4-17-1-15,4 17-2 16,-25-2 0-16,6 16-1 0,-14-5-2 15,0 14 0-15,-8-2-1 16,1 10 0-16,-1 0-1 16,7 5 0-16,5 1-1 15,11-9 0-15,15 1 0 16,16-8 0-16,10-2 0 16,12-9 0-16,7-6-1 15,3-6 1-15,1-8-1 16,-5-3 1-16,-3-6-1 15,-11-1 1-15,-8 1 0 16,-11 0 0-16,-8 19 0 16,0-23 1-16,0 23-1 0,0 0 0 15,-17-2 0-15,17 2 0 16,2 31 0-16,7-6 0 16,7 5-1-16,5 9 2 15,2 3-1-15,8 4 0 16,-4 2 0-16,0 4 1 15,-6-4 0-15,-5 0 0 16,-9-6 0-16,-9-6 0 16,-7-9 0-16,-11 2 1 15,-8-10-1-15,-7-7 0 16,-2-7 0-16,-7-6-1 16,-2-3 0-16,3-6-1 15,3 6-2-15,-1-15-7 0,41 19-30 16,-35-27-3-16,35 27 1 15,-13-27-1-15</inkml:trace>
  <inkml:trace contextRef="#ctx0" brushRef="#br0" timeOffset="220764.8847">14134 13293 27 0,'0'0'34'0,"0"0"-3"15,0 0-5-15,0 0-1 16,0 0-4-16,0 0-4 15,0 0-4-15,0 0-3 16,0 0-2-16,0 0-3 16,0 0 0-16,0 0-1 15,19 26-2-15,-19-26 2 16,4 37-3-16,-2-10 1 16,0 5-1-16,0 1 1 0,0 7-2 15,0-1 1-15,0 3 0 16,2-6-1-16,-4-1 0 15,4-6-1-15,1-8 2 16,-3-4-1-16,-2-17 0 16,8 17 0-16,-8-17 0 15,0 0 1-15,0 0-2 16,23 0 2-16,-23 0-1 16,19-8 0-16,-1 3 0 15,-1-1 0-15,4 0 0 16,3 2 0-16,3 2 1 15,1 2-1-15,5-1 0 16,2 2 0-16,0 5 1 0,1 0 0 16,-1 0-1-16,-2-1 1 15,-4-1-1-15,-2 0 0 16,-6 2 1 0,-2-4-1-16,-19-2 0 0,25 0 1 15,-25 0-1-15,0 0-1 16,20-10-1-16,-20 10-2 15,0 0-6-15,0 0-32 16,0 0 0-16,0 0-1 16,-25-17 0-16</inkml:trace>
  <inkml:trace contextRef="#ctx0" brushRef="#br1" timeOffset="229291.1635">11806 3535 52 0,'12'-23'34'16,"-1"4"0"-16,7 11-8 15,-26-11-9-15,21 36-6 16,-26 4-1-16,15 33-2 15,-16 13 0-15,14 39-2 16,-11 30-1-16,3 44-1 16,-5 35 1-16,3 42-1 15,-4 25-1-15,1 29 1 16,-6 24-2-16,-3 20 2 16,-1 11-2-16,4 1 0 15,-4-8-1-15,7-20 1 16,3-17-2-16,3-22 0 0,2-30 1 15,3-23-1-15,-7-32 0 16,1-32 0-16,-5-19 1 16,-1-22-1-16,-6-17 1 15,1-21-1-15,-1-18 1 16,4-21 0-16,4-17-1 16,1-11 0-16,6-14 0 15,8-23 0-15,-9 23-1 16,9-23 1-16,0 0-2 15,0 0-1-15,0 0-1 16,17-25-2-16,-17 25-4 16,10-21-8-16,-10 21-22 0,0 0-2 31,0 0 1-31,0 0-1 0</inkml:trace>
  <inkml:trace contextRef="#ctx0" brushRef="#br1" timeOffset="229984.3703">11208 9475 82 0,'0'-21'40'0,"0"21"1"16,0 0 0-16,0 0-33 15,19-5-1-15,-19 5-2 16,27 24 1-16,-15 1-3 16,5 8 0-16,-1 11 0 0,1 6-1 15,-1 2-1-15,-1 3 0 16,-1-3 0-16,-3-4 0 16,3-9-2-1,-1-7 2-15,-13-32-1 0,25 23 0 16,-25-23 1-16,29-17-2 15,-13 0 1-15,3-6 1 16,0-8-1-16,2-6 0 16,2 1-1-16,3-6 0 15,1 7 0-15,-2-1 1 16,2-2-1-16,0 1 1 16,-2 10-1-16,-2 6 1 15,-4 4 0-15,-19 17 0 16,25-23 0-16,-25 23 1 15,0 0 0-15,0 0 0 16,0 0 0-16,-27 0 1 16,4 0 0-16,-2 4-1 0,-8-2 1 15,-3-4-1-15,1 2-1 16,-4 0 0-16,1 4-1 16,-1-3-1-16,6 7-2 15,-7-19-20-15,13 18-18 16,0-3-3-16,6 0 2 15,-1-8-2-15</inkml:trace>
  <inkml:trace contextRef="#ctx0" brushRef="#br1" timeOffset="235204.234">2295 15441 22 0,'6'-27'30'15,"-6"27"1"-15,0 0-9 16,-4-29-3-16,4 29-3 15,0 0-2-15,10-17-3 16,-18 0-3-16,8 17-1 16,0 0-1-16,17-12-1 15,-17 12-1-15,18 18 0 16,-11 5-1-16,5 11 0 16,-2 4 0-16,1 10 0 0,1 6-1 15,1 6 0-15,-3-1-1 16,1-1 0-16,1-5 1 15,2-5-2-15,-3-4 2 16,1-9-2-16,-3-6 1 16,1-8 0-16,-10-21 0 15,13 23 0-15,-13-23-1 16,0 0 1-16,0 0-1 16,12-18 1-16,-12 18-1 15,8-38 1-15,-2 7-1 16,5-5 0-16,-1-4 0 15,5-4 0-15,1-8-1 16,-1 0 1-16,2-4-1 0,-1 7-1 16,-1 2 0-16,-7 5-2 15,7 12-1-15,-15 1-4 16,0 29-6-16,0 0-25 16,18 0 0-16,-18 0-1 15,0 0 1-15</inkml:trace>
  <inkml:trace contextRef="#ctx0" brushRef="#br1" timeOffset="236076.7171">2845 15138 20 0,'0'0'29'16,"0"0"0"-16,0 0-9 15,-6-23-2-15,6 23-2 16,0 0-3-16,23-2-3 15,-23 2-2-15,31-12-3 0,-10 5 1 16,16 5-3-16,-6-4 1 16,3 4-1-16,-5 2 0 15,4 8-1-15,-15 3 1 16,-3 16-1-16,-15 2-1 16,-8 5 1-16,-9 3 0 15,-4 7-1-15,-6-4 0 16,-4 1 0-16,2-1 0 15,-2-11 0-15,6-3 0 0,6-4-1 16,19-22 1 0,-25 28 0-16,25-28 0 15,-4 18 0-15,4-18 0 16,0 0 0-16,23 5 1 0,-4-5-1 16,0 0 1-16,10-2-1 15,2-1 0-15,2 1 0 16,-2-4 0-16,2 2 0 15,-4-4-1-15,-4 1 0 16,-4 3-1-16,-21 4 1 16,23-8-1-16,-23 8 0 15,0 0-3-15,0 0-3 16,10 23-8-16,-10-23-24 16,0 0-1-16,-6 18-1 15,6-18 1-15</inkml:trace>
  <inkml:trace contextRef="#ctx0" brushRef="#br1" timeOffset="236632.1662">3591 15577 48 0,'0'0'32'15,"-15"17"-5"-15,15-17-5 16,0 0-4 0,-23-2-5-16,23 2-2 15,0 0-3-15,27 2-2 0,-27-2-2 16,38-9-1-16,-11-1-1 16,4 4-1-16,2-1 0 15,2 1-3-15,-1 8-2 16,-9-10-3-16,6 20-6 15,-31-12-24-15,0 0 1 16,2 23-2-16,-2-23 2 16</inkml:trace>
  <inkml:trace contextRef="#ctx0" brushRef="#br1" timeOffset="236807.4676">3495 15744 53 0,'-18'15'36'0,"18"-15"0"0,20 10-2 15,-20-10-23-15,44-10-2 16,-17-1-2-16,12 5-4 16,-3-2-2-16,-3-7-8 15,17 11-26-15,-13-5-4 16,-2 3 1-16,-6-6-2 16</inkml:trace>
  <inkml:trace contextRef="#ctx0" brushRef="#br1" timeOffset="237576.7792">4154 15518 25 0,'0'0'32'16,"-1"-25"1"-16,1 25 1 15,-6-33-17-15,23 33-4 0,-17 0-1 16,0 0-3-16,19-2-1 16,-1 27-2-16,-11 0-1 15,11 13-1-15,-7 3-1 16,5 5-1-16,-7 2-1 15,7-2 1-15,-6-4 0 16,-1-4-1-16,-1-5 1 31,-2-10-3-31,1-4 3 0,-7-19-2 0,10 19 1 16,-10-19-1-16,0 0 0 16,19-23 2-16,-11 0-3 15,8-2 3-15,-5-9-2 0,6-5 1 16,1-3-1-16,3-6 0 15,2 0 0-15,0-2 0 16,2 1 0-16,-1 3-1 16,3 3 0-16,-6 9-2 15,4 9-2-15,-12 2-2 16,12 29-6-16,-25-6-27 16,20 21 1-16,-18 0-1 15,0 13 2-15</inkml:trace>
  <inkml:trace contextRef="#ctx0" brushRef="#br1" timeOffset="237952.1831">4658 15878 54 0,'0'0'36'0,"19"14"1"15,-19-14-1-15,0 0-25 16,-13 36-3-16,-5-17-1 16,11 10-2-16,-5-4-3 15,6 6 0-15,2-4-2 16,8-4 1-16,8-6-1 16,9-9 0-16,8-8 0 15,2-8 1-15,0-8 0 0,-2-5 0 16,-4 0 1-1,-6-2 0-15,-9-2 0 16,-8 2-1-16,-12 0 1 0,10 23-1 16,-31-30-2-16,12 18 0 15,1 4-2-15,-5-5-4 16,23 13-8-16,-17-8-23 16,17 8-1-16,0-23-1 15,0 23 2-15</inkml:trace>
  <inkml:trace contextRef="#ctx0" brushRef="#br1" timeOffset="238427.808">5048 15132 32 0,'0'0'34'16,"30"-29"0"-16,-10 16 0 15,5 9-19-15,-16-15-3 16,22 17-2-16,-31 2-2 16,35-4-2-16,-35 4-1 0,19 25-1 15,-17-6-2 1,-4 10 0-16,-5 2 0 15,-5 5 0-15,-5 1-1 16,-1 1 0-16,-3-2-1 16,-2-1 2-16,4-6-2 0,1-6 1 15,3-6 0-15,15-17 0 16,-10 21 0-16,10-21 0 16,0 0 0-16,27-4 0 15,-27 4 0-15,37-15 0 16,-12 5-1-16,0 1 1 15,8-1-1-15,0-1-1 16,1 5-1-16,1-2-2 16,5 16-3-16,-16-20-7 15,14 24-25-15,-15-6 0 16,2 9 0-16,-5-5-1 16</inkml:trace>
  <inkml:trace contextRef="#ctx0" brushRef="#br1" timeOffset="238924.0994">5730 15564 42 0,'0'0'35'16,"0"0"-1"-16,-7 17 2 16,7-17-21-16,25-8-5 0,-25 8-3 15,50-7-1-15,-19 1-2 16,11 6-1-1,-3-6-1-15,3 4-1 16,-1 0 0-16,-9-4-3 0,3 8-3 16,-35-2-8-16,37-19-23 15,-37 19-2-15,6-25 2 16,-12 4-2-16</inkml:trace>
  <inkml:trace contextRef="#ctx0" brushRef="#br1" timeOffset="239131.7072">5887 15282 61 0,'0'0'37'15,"-10"34"2"-15,8-13-1 16,17 14-27-16,-17-12-2 16,16 17-2-16,-14-3-2 0,8 3-2 15,-4-2-2-15,-4-7-3 16,5 2-4-16,-5-33-17 15,-9 26-15-15,9-26-2 16,0 0 1-16,0 0-1 16</inkml:trace>
  <inkml:trace contextRef="#ctx0" brushRef="#br1" timeOffset="239883.2021">6365 15378 37 0,'0'0'32'0,"31"-23"1"16,-12-4-10-16,18 25-6 16,-18-21-3-16,21 21-4 15,-14-12-1-15,14 22-2 16,-13-8-2-16,6 15-1 15,-14 5-1-15,-1 12-1 0,-15 7 0 16,-6 7 0-16,-11 4-1 16,-7-1 1-16,-8 3-1 15,-8-2 0 1,1-4 0-16,-3-4 0 0,6-9 0 16,4-8-1-16,4-6 1 15,25-19-1-15,-27 25 1 16,27-25-1-16,0 0 1 15,0 0-1-15,0 0 1 16,0 0 0-16,0 0-1 16,29 2 1-16,-8-6-1 15,6 0 1-15,6-2 0 16,4 3-1-16,1 1 1 0,3 2 0 16,-3 4-1-16,-3-3-1 15,-2 5 0-15,-8-2-2 16,4 4-1-1,-29-8-5-15,48 7-18 0,-48-7-13 16,41-15 2-16,-18 2-1 16</inkml:trace>
  <inkml:trace contextRef="#ctx0" brushRef="#br1" timeOffset="240527.4562">7368 15535 46 0,'0'0'35'0,"15"-23"0"16,-15 23 2-16,-9-33-23 15,9 33-3-15,2-25-2 16,-2 25 0-16,-18-23-3 15,18 23-1-15,-38-5-1 16,9 8-1-16,-12 5-1 16,-1 5 0-16,-6 9-1 15,-1 6 0-15,1 5 0 16,4 3 0-16,7 3-1 16,14-3 0-16,11 1 0 0,14-9 0 15,16-6 0-15,11-9 1 16,11-7-2-1,6-12 1-15,5-11 0 0,-7-8-1 16,-2-8 1-16,-7-1-1 16,-12 1 2-1,-9 0-2-15,-8 3 1 0,-6 7 0 16,0 23 0-16,-12-19 0 16,12 19 1-1,-10 21-1-15,14 4-1 0,4 5 2 16,5 9-1-16,7 7 1 0,1 5 0 15,6 5-1 1,0 2 1-16,0-1-1 16,-6 1 1-1,-2-3 0-15,-11-5 0 0,-8-4-1 16,-10-9 0-16,-9-5 2 0,-12-11-2 16,-9-5 2-16,-8-10-2 15,-8-5 1-15,0-4-1 16,-2-5 0-16,2 0-2 15,6-3-1-15,13 7-4 16,-3-10-6-16,40 14-28 16,-22-1-1-16,22 1 0 15,24 3 0-15</inkml:trace>
  <inkml:trace contextRef="#ctx0" brushRef="#br1" timeOffset="241391.1413">7580 15190 39 0,'10'-20'35'15,"-10"20"1"-15,0 0-1 16,2-32-17-16,15 34-5 16,-17-2-3-16,0 0-1 15,21-14-2-15,-21 14-2 16,21 21-1-16,-13 2 0 15,-4 2-1-15,2 16-1 16,-6 1 1-16,0 12-2 16,-4 1 0-16,2 3 1 15,0-1-1-15,2-3 0 0,0-2 0 16,2-8-1 0,0-4 1-16,2-9-1 0,0-6 1 15,-1-6 0 1,-3-19-1-16,8 27 1 0,-8-27 0 15,0 0-1-15,19 11 1 16,-19-11-1-16,33-3 1 16,-8-1-1-16,2 0 2 15,10 0-2-15,2 2 1 16,3 2-1-16,-1 2 1 16,1-2 0-16,-5 2-1 15,-3 4 0-15,-5-2 0 16,-6-1-1-16,-5 1 0 0,-18-4-2 15,25 4-4 1,-25-4-33-16,0 0-1 16,-19-8-3-16,19 8 1 15</inkml:trace>
  <inkml:trace contextRef="#ctx0" brushRef="#br1" timeOffset="246547.7413">3977 15913 23 0,'0'0'31'0,"0"0"2"15,0 0-8-15,25-25-6 16,-4-10-7-16,37 8 1 16,2-22-5-16,36-3 2 15,11-21-4-15,26 0-1 16,11-15 0-16,12 1-2 16,-1 1 0-16,-9 8-1 15,-18 7 1-15,-20 17-1 16,-27 12-1-16,-23 13 0 0,-26 14 0 15,-32 15-1-15,0 0-1 16,0 0-2-16,-29 5-4 16,2-12-7-1,27 7-24-15,-23 9 0 0,23-9-1 16,0 0 1-16</inkml:trace>
  <inkml:trace contextRef="#ctx0" brushRef="#br1" timeOffset="247675.2114">3848 17064 29 0,'0'0'35'0,"8"-18"0"16,-8 18 2-16,-6-21-21 15,23 25-3-15,-17-4-3 16,0 0-1-16,0 0 0 16,31 29-3-16,-21-6-1 15,5 11-1-15,-1 5-1 0,5 9-1 16,-2-4 1-16,2 4-2 15,-1-6 0-15,1-4-1 16,-2-9 1-16,1-6 0 16,-1-9-1-16,-17-14 1 15,27 3 0-15,-27-3 0 16,23-32 0-16,-13 1 0 16,2-9-1-16,1-6 1 15,1-8-1-15,3-7 1 16,4-3-2-16,2 3 0 15,0 4 0-15,-3 7 0 16,1 13-3-16,-4 5 0 16,8 20-4-16,-25 12-5 0,43-6-26 15,-43 6-2-15,33 37 1 16,-16-14 0-16</inkml:trace>
  <inkml:trace contextRef="#ctx0" brushRef="#br1" timeOffset="247923.8968">4550 17089 54 0,'0'0'35'0,"0"0"1"16,0 0 0-16,27 2-26 15,-10-14-5 1,18 12-1-16,0-6-3 16,3 2-1-16,9 6-5 0,-17-11-18 15,7 11-13-15,-12 0-1 16,-25-2 1-16</inkml:trace>
  <inkml:trace contextRef="#ctx0" brushRef="#br1" timeOffset="248081.541">4590 17298 49 0,'0'0'34'0,"0"0"3"16,18 7-3-16,7-24-24 15,15 8-6-15,-1-3-5 16,-2-3-29 0,3-3-3-16,1 3-1 15,-7 2-2-15</inkml:trace>
  <inkml:trace contextRef="#ctx0" brushRef="#br1" timeOffset="248824.8457">5395 17282 55 0,'0'0'35'16,"0"0"3"-16,0 0-1 15,0 0-24-15,15 27-5 16,-15-6-2-16,12 16-1 15,-3-1-1-15,11 14-1 16,1-2-1-16,4 2-1 16,-2-8 0-16,8-9 0 15,-4-5-1-15,0-12 1 16,-4-10-1-16,-4-14 2 16,-3-13-2-16,-1-12 0 0,-5-7 1 15,-4-10-1-15,-4-15 0 16,-6-8 1-16,-2-8-1 15,-8-5 0-15,-1-2 0 16,-6 1 0-16,-2-1 0 16,-2 12 1-16,1 3-1 31,5 7-1-31,2 11 1 0,7 7 0 0,2 15 0 16,10 6 0-16,2 6-1 15,-4 21 2-15,16-19-2 16,-16 19 2-16,17 4-1 15,-17-4 0-15,17 13-1 16,-17-13 2-16,22 21-1 0,-3-11-1 16,0 0 2-16,12 1-1 15,11 1 1-15,9 1-1 16,12-5 1-16,11-2 1 16,14-1-1-16,15-7 0 15,14 2 0-15,18-3 0 16,12-7 0-16,5-2 0 15,1-1-1-15,-5 5 1 16,-13 3-2-16,-17 5 0 16,-22 3 1-16,-30 1-3 15,-24 12-1-15,-42-16-5 16,19 40-15-16,-42-29-16 16,-8 9-1-16,-13-7 0 0,2 6 1 15</inkml:trace>
  <inkml:trace contextRef="#ctx0" brushRef="#br1" timeOffset="249463.6698">6128 17125 43 0,'0'0'33'0,"0"0"1"16,21-23 0-16,12 19-20 15,-12-17-6-15,23 12 1 16,-7-13-3-16,15 15 0 16,-10-5-2-16,9 12 0 0,-13 2 0 15,-3 10-2 1,-14 7 1-16,-11 12-3 15,-12 5 1-15,-16 8 0 0,-7 2 0 16,-7 6 0-16,-9-2 0 16,1-2-1-16,-1-6 1 15,4-8-1-15,8-7 0 16,6-4 1-16,23-23 0 16,-23 18-1-16,23-18 1 15,0 0 0-15,16-21-1 16,1 7 1-16,0 3 0 15,6-3-1-15,3 3 1 0,4 5 0 16,-1 2-1 0,2 6 0-16,0 4 0 15,-2-1-1-15,2 3-1 16,-4 0-2-16,4 5-1 0,-12-15-6 16,22 12-27-16,-18-16-1 15,6 0 0-15,-8-9 0 16</inkml:trace>
  <inkml:trace contextRef="#ctx0" brushRef="#br1" timeOffset="249944.1392">7009 17254 66 0,'0'0'39'16,"-10"-18"1"-16,-11 30-1 15,-25-8-27-15,9 19-4 16,-13 2-3-16,6 7-1 15,-1 1-2-15,15 1-1 0,5-1-1 16,17-4 0-16,12-10-1 16,17-8 1-16,12-11-1 15,5-11 0-15,5-6 0 16,-5-12 1-16,-3 0-1 16,-8-2 1-16,-4 1 0 15,-13 3 0-15,-4 4 1 16,-6 23-1-16,0-19 1 15,0 19-1-15,1 23 1 16,9 2-1-16,4 5 0 16,5 13 1-16,6 4 0 15,2 11 0-15,0 0 0 16,0 11 1-16,-6-8 0 0,-5 2-1 16,-9-1 0-16,-9-7 1 15,-13-7-1-15,-8-6 1 16,-12-5-2-1,-7-20 1-15,-10-3 0 0,-4-9 0 16,-6-7-1-16,-2-3-2 16,3-5 1-16,3-5-3 15,13 3-3-15,-1-15-7 16,46 27-27-16,-31-32-1 16,37 15 2-16,9-14-2 15</inkml:trace>
  <inkml:trace contextRef="#ctx0" brushRef="#br1" timeOffset="250395.3032">7341 17138 62 0,'17'-28'37'15,"-17"28"2"-15,10-19-1 16,-10 19-26-16,0 0-4 16,0 0-1-16,8 23 1 15,-6 0-4-15,-8 3 0 0,4 11-2 16,-6 3 1-16,2 4-1 16,-1 0 0-1,3-1-1-15,-2-5 0 16,4-4 0-1,0-5-1-15,6-8 1 0,-4-21 0 0,13 21 0 16,-13-21-2-16,26 2 2 16,-9-5-1-16,8-5 1 15,4-2 0-15,8 3 0 16,3-5-1-16,2 4 1 16,3-1-1-16,-1-1 1 15,-3 1-2-15,-8 3 0 16,-6 2 0-16,-27 4-2 0,27-2-3 15,-27 2-16-15,-18-2-20 16,-5 10 0 0,4 9-1-16,-10-3 1 15</inkml:trace>
  <inkml:trace contextRef="#ctx0" brushRef="#br1" timeOffset="251886.4205">8938 16870 47 0,'0'0'29'15,"23"19"-4"-15,-6 4-3 16,-17-23-4-16,26 21-5 16,-26-21-4-16,55 0-2 15,-4-21-2-15,30-11-2 16,15-24 0-16,29-13-1 16,18-19 0-16,27-14 0 15,13-15 0-15,20-12-1 16,-1-7 2-16,8-8-1 15,-5-9 1-15,3-2-1 16,-9-1 0-16,-10 8 0 16,-21 12 1-16,-26 14-1 15,-22 16-1-15,-25 24 1 0,-26 18 0 16,-25 24-1-16,-21 11 0 16,-17 12 0-16,-6 17-1 15,0 0-1-15,-27-10-1 16,27 10-2-16,-21 18-3 15,0-22-9-15,21 4-23 16,0 0 1-16,-16 17-1 16,16-17 1-16</inkml:trace>
  <inkml:trace contextRef="#ctx0" brushRef="#br1" timeOffset="252219.6135">11692 14865 66 0,'-25'6'37'15,"6"-4"1"-15,19-2-1 16,0 0-27-16,0 0-4 16,37-38 0-16,9 11-2 15,4-6-1-15,12-3 0 16,3-6-1-16,-1 1 0 16,-8 5-1-16,-6 5 1 15,-13 10 0-15,-10 10 1 16,-27 11-1-16,17 9 0 15,-23 10 0-15,-3 16 0 16,-7 5 0-16,1 6-1 16,-6 6 1-16,-3 2-2 0,-3-1 1 15,-2-5-1-15,2-3-2 16,-1-13-1-16,4 1-4 16,-16-20-19-16,9 14-15 15,-13-8-1-15,-3 8 0 16,-12 2 0-16</inkml:trace>
  <inkml:trace contextRef="#ctx0" brushRef="#br1" timeOffset="252910.5716">9245 16364 21 0,'19'-14'30'16,"-19"14"-1"-16,6-25-7 15,11 27-1-15,-23-19-2 32,26 25-2-32,-20-8-3 0,0 0-2 0,0 0-3 15,-2 46-2-15,-14-12-1 16,3 22-2-16,-14 1 0 16,-6 16-1-16,-8 0-2 15,-3 0 1-15,-2-4-1 16,5-4 0-16,3-15 0 15,7-13-1-15,6-13 0 16,25-24 1-16,-25 23 0 16,25-23 0-16,0 0-1 0,0 0 1 15,0 0-1-15,0 0 1 16,0 0-1-16,0 0 0 16,21-1 0-16,-21 1 1 15,33 5 0-15,-10-1-1 16,4-2 1-16,6 2-1 15,1-2 0-15,1-2-1 16,4-2-2-16,-7-13-6 16,19 5-32-16,-23-9-1 15,3 0 1-15,-11-12-3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5:18:44.3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1338 6370 13 0,'24'-10'31'16,"-24"10"1"-16,7-17-1 16,-7 17-11-16,8-17-2 15,9 19-5-15,-17-2-2 16,0 0-3-16,-7-25-1 16,7 25-2-16,0 0 0 0,-25 27-1 15,3-8-1 1,1 11 0-16,-6 5-1 0,0 5-1 15,-4 4 0-15,6 1 1 16,2-7-1-16,10 0-1 16,5-5 1-16,8-8-1 15,0-25 0-15,19 19 0 16,6-23-1-16,4-7 1 16,2-10-1-16,2-8 1 15,0-12 0-15,-1-5-1 16,-5-3 1-16,0-9 0 15,-9-1 0-15,-5-1 0 16,-3-1-1-16,-4 3 1 16,-6 4 1-16,0 10 1 15,-4 6-1-15,0 13 2 0,-2 4-1 16,6 21 0-16,0 0 1 16,0 0 0-16,-9 17-2 15,10 14 2-15,1 3-1 16,2 11-1-16,-2 3 1 15,2 3 0-15,-2 1-1 16,4-2 0-16,-4-6 0 16,3-6 0-16,-3-7-1 15,4-8 0-15,2-4-1 16,-8-19-1-16,11 20-1 16,-11-20-2-16,0 0-4 15,8-24-25-15,-8 24-8 16,10-34 0-16,-6 17 0 0</inkml:trace>
  <inkml:trace contextRef="#ctx0" brushRef="#br0" timeOffset="287.0701">1705 6134 83 0,'19'-2'39'0,"-19"2"2"15,0 0-9-15,27 23-22 16,-27-23-1-16,8 33-3 16,-8-12-2-16,8 13 0 0,-6 1-1 15,3 3-1-15,-3 2-2 16,4 3 1-16,0-1-1 16,-2-6-1-16,1-1 0 15,-1-8-1 1,2 3-2-16,-6-30-3 0,10 41-5 15,-10-41-27-15,0 0-2 16,-25 13 0-16,25-13 0 16</inkml:trace>
  <inkml:trace contextRef="#ctx0" brushRef="#br0" timeOffset="539.7036">1547 6606 68 0,'0'0'38'0,"0"0"0"16,6 17-6-16,17-9-19 15,-23-8-4-15,36 7-2 16,-9-10-2-16,14 3-2 16,-5-4-1-16,7 0-1 15,1-4-1-15,-3 1-3 16,3 9-1-16,-15-18-4 15,10 22-11-15,-22-18-20 16,-17 12 0-16,13-19 0 16,-16 2 0-16</inkml:trace>
  <inkml:trace contextRef="#ctx0" brushRef="#br0" timeOffset="903.3801">1529 6121 34 0,'2'21'37'0,"-2"-21"-3"16,0 0 4-16,0 0-17 0,14 17-7 15,-14-17-5-15,0 0-1 16,23-2-4-16,-2 4 0 16,0-4-2-16,8 2 0 15,6-6-3-15,-2 0-1 16,9 8-3-16,-11-21-23 15,6 17-9-15,-4-2-3 16,-3-3 2-16</inkml:trace>
  <inkml:trace contextRef="#ctx0" brushRef="#br0" timeOffset="1532.1223">2220 6222 41 0,'0'0'35'16,"0"0"0"-16,0 0 2 15,13 19-21-15,-13-19-5 16,22-5-3-16,-22 5-3 16,34-8-1-16,-12 4-2 15,1 2-1-15,-2 2-3 16,-4-6-4-16,6 16-9 15,-23-10-20-15,0 0-2 16,0 0 1-16,0 0-2 0</inkml:trace>
  <inkml:trace contextRef="#ctx0" brushRef="#br0" timeOffset="1728.0996">2087 6351 58 0,'35'4'38'0,"-8"-4"0"16,3-4 1-16,19 11-26 16,-26-18-5-16,13 9-3 15,-11-2-2-15,2 0-3 16,0 12-10-16,-7-12-27 16,-20 4-1-16,21-8 0 0,-21 8 0 15</inkml:trace>
  <inkml:trace contextRef="#ctx0" brushRef="#br0" timeOffset="2795.859">2714 6262 31 0,'21'-11'36'0,"-21"11"-1"16,0 0 0-16,23 2-15 15,-23-2-4-15,0 0-5 0,0 0-3 16,12 29-2-16,-10-12-2 16,9 10-1-16,-5 2 0 15,5 7-1-15,-3-1 0 16,0 1-1-16,0-2 1 16,-3-1-1-16,-1-10 0 15,-2-2 0-15,-2-21 0 31,2 19 0-31,-2-19 0 0,0 0 0 0,-11-32 0 16,7 5-1-16,0-4 1 16,-2-7-1-16,2-4 0 15,2 1 0-15,2 1-1 16,4 2 1-16,4 3-1 0,3 6 1 16,5 6-2-16,3 4 0 15,4 8 0 1,2 3-1-16,10 10-1 15,-8-6-4-15,14 27-11 0,-14-15-20 16,-4 3 0-16,-6-3 1 16,2-4-1-16</inkml:trace>
  <inkml:trace contextRef="#ctx0" brushRef="#br0" timeOffset="3231.7826">3126 6036 64 0,'27'-4'35'16,"-9"2"2"-16,9-3-9 15,9 8-18-15,-14-12-2 31,18 9-2-31,-11-6-2 0,4 8-1 0,-10 0-1 16,-2 8 0-16,-21-10 0 16,16 23 0-16,-24-6-2 15,-6 6 2-15,-7 0-2 16,-4 2 1-16,-2-4-1 16,-2-2 1-16,0 0 0 15,8-3 0-15,4-5 0 16,17-11 0-16,0 0 1 15,-2 19-1-15,19-17 1 0,8-4-1 16,6 0 0-16,4-3 0 16,1 5 0-16,5-4-2 15,-2 2-1-15,-7 2-3 16,5 9-4-16,-37-9-29 16,42 6-2-16,-24 0 1 15,-18-6-1-15</inkml:trace>
  <inkml:trace contextRef="#ctx0" brushRef="#br0" timeOffset="3735.2322">3879 6190 84 0,'0'0'39'16,"29"-16"1"-1,-26-5-10-15,-3 21-20 0,0 0-4 16,-27 17 0-16,-1 1-1 16,-3 7-2-16,-2 1-1 15,2 5 0-15,2 2-1 16,6-1 0-16,6 1 1 16,11-4-2-16,10-8 0 15,-4-21-1-15,32 21 1 16,-8-21-1-16,6-8 0 0,-1-11-1 15,2-6 1-15,-2-13-1 16,2-8-1-16,-6-8 2 16,-2-3-1-16,-5 1 1 15,-7 4 1-15,-1 6 0 16,-6 4 1-16,1 11 1 16,-8 12 1-16,3 19 0 15,0 0 0-15,-16 29-1 16,10-2 0-16,6 15 0 15,0 0 1-15,4 8-2 16,2 4 0-16,4-6 0 16,1-2 0-16,7-8-1 15,-1-5 0-15,-4-12-3 0,9 0-3 16,-22-21-11-16,19-4-26 16,-19 4 1-16,19-25-1 15,-11-2 1-15</inkml:trace>
  <inkml:trace contextRef="#ctx0" brushRef="#br0" timeOffset="4432.4048">4259 6163 56 0,'0'0'37'0,"15"-18"2"16,-15 18-1-16,25 0-20 16,-25 0-6-16,0 0-4 15,0 0-1-15,8 37-2 16,-8-16 0-16,6 12-2 15,-8-1 0-15,9 7-1 16,-3-7 0-16,0 1-1 16,-4-8-1-16,4-4 0 15,-4-21 1-15,4 17-1 0,-4-17 0 16,0 0-1 0,4-34 0-16,-2 5 0 15,2-2-2-15,1-5 2 16,11-1-2-16,-7 3 2 0,11-1 0 15,-1 8 1-15,8 4-1 16,-2 12 2-16,4 5 0 16,0 12 1-16,-6 7 0 15,6 8 0-15,-14 4 0 16,5 8-1-16,-11 1 2 16,1-5-2-16,-4 0 1 15,-4-4-2-15,-2-25 1 16,0 21-1-16,0-21-1 15,0 0 1-15,5-31 0 16,3 10 0-16,6-9-1 16,-1-5 1-16,12 4-1 15,2 1 0-15,6 5 1 0,-2 4 0 16,7 9-1-16,-1 10 1 16,-4 12 0-16,6 7 0 15,-14 4 2-15,-2 6-1 16,-6 0 0-16,-3-2-1 15,-16 2 0-15,2-27-5 16,-4 46-6-16,-14-37-31 16,-1 1-1-16,-6-12 1 15,6 0-2-15</inkml:trace>
  <inkml:trace contextRef="#ctx0" brushRef="#br0" timeOffset="8307.4439">7250 6071 28 0,'0'0'34'0,"0"0"2"0,0 0 0 15,23-10-15-15,-32-9-4 16,9 19-4-16,0 0-3 15,0 0-2-15,0 0-1 16,17-2-2-16,-17 2 0 16,6 31-1-16,0-8-2 15,3 7 1-15,3 1-1 0,1 4 0 16,1 1-1-16,1 2 0 16,1-5 0-16,1-2 0 15,-5-8 0-15,3-6-1 16,-15-17 0-16,19 25-2 15,-19-25-1-15,18 2-3 16,-18-2-7-16,0 0-28 16,0 0-2-16,4-25 2 15,-4 25-1-15</inkml:trace>
  <inkml:trace contextRef="#ctx0" brushRef="#br0" timeOffset="8594.885">6978 6464 86 0,'0'0'39'0,"0"0"0"16,35 8-8-16,-14-20-21 15,24 14-3-15,-3-10 0 16,14 8-3-16,8-9-1 15,5 5-1-15,-1 0 0 16,-3 0-2-16,-1 0 0 16,-12 1-3-16,-6 4-1 0,-15-14-4 15,2 26-14 1,-33-13-18-16,23-24-1 16,-23 4 0-16,-6-3 1 15</inkml:trace>
  <inkml:trace contextRef="#ctx0" brushRef="#br0" timeOffset="8923.4281">6961 5988 63 0,'0'0'37'0,"0"0"2"0,0 0 0 15,0 0-26-15,23 2-4 16,8 2-3-16,0-6-1 16,17-2-3-16,6-5 0 15,15-1-1-15,7 0-1 16,1-3-1-16,0 1-1 15,-8-3-2-15,9 13-7 16,-24-5-28-16,0 1 0 16,-14 2 0-16,-7 4 0 15</inkml:trace>
  <inkml:trace contextRef="#ctx0" brushRef="#br0" timeOffset="9451.5051">7923 6192 49 0,'-19'19'35'15,"19"-19"1"-15,0 0 0 0,35 25-25 16,-35-25-2-16,40-6-3 15,-13 0-3-15,14 2-1 16,1-1-3-16,1-5-3 16,7 16-10-1,-14-12-22-15,-3-2 0 0,-6 4-1 16,-27 4 2-16</inkml:trace>
  <inkml:trace contextRef="#ctx0" brushRef="#br0" timeOffset="9647.4254">7933 6280 66 0,'0'0'39'0,"21"7"-2"0,2-8 2 16,14 8-26 0,-10-18-5-1,19 9-3-15,-7-2-3 0,-1-2-3 0,9 12-5 16,-22-12-30-16,8 6-3 15,-8 0 1-15,-6-2-1 16</inkml:trace>
  <inkml:trace contextRef="#ctx0" brushRef="#br0" timeOffset="10907.762">9362 5942 30 0,'16'-19'23'16,"-16"19"0"-16,0 0 2 0,13-23-2 15,-13 23-2-15,0 0-5 16,19-6-4-16,-19 6-3 15,0 0-2 1,-13-29-1-16,13 29-1 0,-6-17 0 16,6 17-1-16,-11-17 0 15,11 17 0-15,-18-17-1 16,18 17 0-16,-27-14 0 16,10 12-1-16,-4-5 0 15,-1 7-1-15,-5 0 0 16,0 3 0-16,-3 3 0 15,-3 2 0-15,0 3 0 16,0 5-1-16,0 1 1 0,3 4 0 16,5 2-1-16,3 2 1 15,5 2-1-15,5 2 0 16,7-1 1 0,3 3 0-16,4 0-1 0,3 3 1 15,3-1 0-15,2 1 0 16,-1-3 0-16,5 6 0 15,-3-3 0-15,-1 3-1 16,2-5 1-16,-1 5 0 16,1-1-1-16,-3 2 0 15,-1-1 0-15,0-1 0 16,-2-1 0-16,-2-3 0 0,-4 1 0 16,-4-6 0-16,-2 0 1 15,-4-4-1-15,-1-2 0 16,-3 0 1-1,-3-6 0-15,-4-1-1 0,-1-3 0 16,-1-7 1-16,-4 2-1 16,0-6 0-16,0 0 0 15,2-6 0-15,-4-3 0 16,6-1 0-16,0-2-1 16,4 1 0-16,-1-4-2 15,1-8 0-15,9 5-2 16,-7-9-3-16,17 27-9 15,-2-17-26-15,2 17 0 16,2-19 1-16,-2 19 0 16</inkml:trace>
  <inkml:trace contextRef="#ctx0" brushRef="#br0" timeOffset="11667.4071">9524 6109 55 0,'0'0'38'16,"0"0"1"-16,18-6 0 15,-32-11-24-15,32 25-4 16,-18-8-1-16,0 0-4 16,0 0-1-16,5 25-1 15,-5-25-1-15,4 38-1 16,-2-15 1-16,0 2-2 16,2-2 1-16,0 0-1 15,0-4 1-15,-4-19-2 16,5 25 1-16,-5-25-1 15,0 0 0-15,0 0 0 0,0 0 0 16,-2-27 0-16,-1 8-1 16,1 0 0-16,2-2 0 15,4-2 1-15,-1 0-1 16,5 4 1-16,2-1-1 16,1 1 0-16,7 6 1 15,1-1-1-15,2 9-1 16,0-5-2-16,6 14-1 15,-27-4-6-15,49-4-28 32,-49 4-2-32,30 2 0 0,-30-2 0 0</inkml:trace>
  <inkml:trace contextRef="#ctx0" brushRef="#br0" timeOffset="12070.5196">9873 5875 61 0,'33'-13'37'16,"-12"7"0"-16,3 6 1 16,-24 0-27-16,48-2-3 15,-27 0-2-15,8 12-2 16,-12 3-1-16,1 4-2 0,-11 2 0 15,-5 4 0-15,-9 0 0 16,-7 1 0 0,-7-3-1-16,-2 2 1 15,-4-8-1-15,2-2 2 0,3-3-2 16,3-4 2-16,19-6-1 16,-19 2 0-16,19-2 0 15,0 0 1-15,19-10-1 16,0 4 0-16,3 2 0 15,5 1-1-15,5 1 0 16,-1-2-2-16,6 8-2 16,-6-12-6-16,19 10-29 15,-17 0-2-15,0 0 2 0,-5-2-2 16</inkml:trace>
  <inkml:trace contextRef="#ctx0" brushRef="#br0" timeOffset="12575.7144">10685 5996 84 0,'0'0'40'0,"20"-10"1"15,-20 10-1-15,0 0-31 16,-50 8-2-16,19 7-3 15,-12 6-1-15,5 6-1 16,-1 4-1-16,10 5 0 16,6-1 1-16,13-1-2 15,10-3 0-15,14-8 0 0,13-6 0 16,6-11-1-16,7-10 0 16,-1-9-2-16,3-8-1 15,-5-12 2-15,0-5-2 16,-12-12 1-16,-2-4-1 15,-10-11 2-15,-5 4 0 16,-8 3 3-16,-4 10 1 16,-2 12 0-16,-5 5 1 15,11 31 0-15,-20-19 1 16,15 36 0-16,-5 8-1 16,10 10 0-16,0 1-1 15,10 8 1-15,-3 0-2 16,9 6 1-16,1-6-2 0,2-2 1 15,3-3 0-15,-3-12-1 16,4-2-1-16,-23-25-4 16,41 25-3-16,-41-25-34 15,0 0 0-15,0 0-1 16,13-29-1-16</inkml:trace>
  <inkml:trace contextRef="#ctx0" brushRef="#br0" timeOffset="13190.989">11067 5975 76 0,'22'11'42'0,"-22"-11"-2"16,21 16 2-16,-21-16-30 15,6 26-3-15,-6-26-3 16,11 41-2-16,-5-20-1 16,2 6-1-16,-1-8-1 15,1 0 0-15,-8-19-1 16,8 25 1-16,-8-25-1 16,0 0 0-16,0 0 0 15,2-27-1-15,0 6 1 0,0-4 0 16,5-2-1-16,3-3 1 15,3 5-1-15,5 2 1 16,3 5 0 0,2 7 0-16,0 9 1 0,2 12-1 15,-3 3 1-15,-1 4 0 16,-4 6 0-16,-1 4 1 16,-5-2-2-16,-5-2 1 15,-2-6-1-15,-4-17 1 16,2 19-2-16,-2-19 1 15,0 0 0-15,9-23 0 16,1 4 0-16,4-4-1 16,3-2 1-16,2-2-1 15,4 4 2-15,0 4-1 16,3 8 0-16,-1 7 0 16,2 8 1-16,0 7 0 15,0 5-1-15,0 10 2 0,-4-1-2 16,-2 6 1-16,-4-6-2 15,-3 4 2-15,-4-8-1 16,-10-21-4-16,0 40-4 16,0-40-34-16,-26 14 0 15,7-18-1-15,19 4 0 16</inkml:trace>
  <inkml:trace contextRef="#ctx0" brushRef="#br0" timeOffset="14619.8038">14315 6086 38 0,'0'0'34'0,"-1"-21"3"0,6 4-6 16,15 20-9 0,-32-22-5-16,31 25-3 15,-19-6-3-15,0 0-2 16,0 0-2-16,0 0-2 16,0 0-1-16,12 25-1 0,-12-25-1 15,8 40 0-15,-3-13 1 16,1 8-1-16,2 3 0 15,2 0-1-15,-3-1 1 16,1-5-1-16,4-1 1 16,-3-8-2-16,3 0 0 15,-12-23-2-15,25 21 0 16,-25-21-2-16,19 10-2 16,-19-10-5-16,17-10-27 15,-17 10-4-15,0 0-1 16,-19-17 3-16</inkml:trace>
  <inkml:trace contextRef="#ctx0" brushRef="#br0" timeOffset="14926.3803">14123 6498 86 0,'0'0'40'0,"23"8"0"16,-23-8 1-16,46 12-32 15,-25-20-1-15,24 12-3 16,-5-8-1-16,14 4-1 0,4-6-1 16,4 2-1-16,-3 2-1 15,-5-1 0-15,-5 1 0 16,-13-4-1-16,-5 4-2 15,-31 2-3-15,33 2-6 16,-33-2-28-16,-12-17-1 16,12 17 0-16,-28-29 0 15</inkml:trace>
  <inkml:trace contextRef="#ctx0" brushRef="#br0" timeOffset="15738.8957">13976 6051 51 0,'0'0'38'0,"-21"-5"-1"16,21 5 1-16,-37-18-22 16,37 18-5-1,0 0-2-15,17 8-2 16,-17-8-2-16,43 0-1 0,-10 0-1 15,17 2 1-15,6-6-1 16,13 2-1-16,5-3 0 16,1-1-1-16,0-2-1 15,-6-1-1-15,-3 3-2 16,-16-2-1-16,-2 12-5 16,-48-4-31-16,29 0-1 15,-29 0 0-15,0 0 0 16</inkml:trace>
  <inkml:trace contextRef="#ctx0" brushRef="#br0" timeOffset="16479.1509">14956 6176 61 0,'0'0'37'0,"23"-8"1"15,-23 8 2-15,0 0-21 16,23 12-8-16,-23-12-2 16,12 33-2-16,-8-8-1 15,5 7-2-15,-3 1 1 16,4 1-3-16,-3-1-1 15,-1-4 0-15,0-4 0 16,0-4-1-16,-6-21 0 16,5 21 1-16,-5-21-1 15,0 0-1-15,0 0 2 0,-11-27-1 16,7 4 0-16,0-2-1 16,0-2 1-16,2-4 0 15,4 3-1 1,2-1 1-16,4 4-1 0,3 6 1 15,5 2-3-15,3 3 3 16,4 6-3-16,4 5 3 16,0 3 0-16,2 0 0 15,-4 2 0-15,0-1 0 16,-3 5 3-16,-3 4-2 16,-19-10 2-16,29 15-1 15,-29-15-1-15,21 21 1 16,-21-21-1-16,14 35 1 0,-7-16-2 15,-1 0 1-15,2 4 0 16,-2-2 0-16,-1-4-1 16,1 1 0-1,-6-18-2-15,10 21-1 0,-10-21-3 16,0 0-11-16,6-17-26 16,-12-5 1-16,2-2-1 15,-8-13-1-15</inkml:trace>
  <inkml:trace contextRef="#ctx0" brushRef="#br0" timeOffset="16647.2737">15347 6067 78 0,'18'0'38'0,"3"6"-1"15,-2-3 0-15,-19-3-34 0,0 0-25 16,20 22-14-16,-20-22-1 15,11 26 1-15,-11-26-1 16</inkml:trace>
  <inkml:trace contextRef="#ctx0" brushRef="#br0" timeOffset="17058.6443">15517 6234 95 0,'17'21'40'0,"-17"-21"2"15,14 32-2 1,-14-32-29-16,8 35-2 16,-8-18-4-16,7 10-1 0,-7-6-3 15,2-4 1-15,-2-17-2 16,0 20 0-16,0-20-1 16,0 0 0-16,0 0 0 15,8-31 0-15,-2 10 0 16,2-6-1-16,5 0 2 15,-1 0-1-15,3 0-1 16,2 2 2-16,5 4 0 16,1 6 0-16,2 7 1 15,2 6 0-15,0 6 0 16,4 6 1-16,-4 5 0 16,-2 6 0-16,-2 6-1 15,-4 6 0-15,-3-4 0 0,-7 5-1 16,-1-7-1-16,-8 0 1 15,2-4-2-15,-2-23-4 16,-2 23-4-16,-13-40-22 16,15 17-10-16,0-37 0 15,3 10 0-15</inkml:trace>
  <inkml:trace contextRef="#ctx0" brushRef="#br0" timeOffset="17471.2856">15976 6178 95 0,'-13'21'42'0,"-1"2"0"16,-1-2-2-16,13 6-31 16,-16-6-3-16,15 6-2 0,-3-4-1 15,10-4-2-15,-4-19-1 16,29 12-1-16,-6-18 0 16,2-7 0-16,0-5-1 15,-2-7 1-15,0-3-2 16,-4-3 1-16,-3 0 1 15,-8 8 0-15,-3 6 0 16,-5 17 2-16,0 0 1 16,0 0-1-16,0 0 3 15,25 38-3-15,-13-1 2 16,5 1-1-16,3 10 0 16,5 0 0-16,-2 8-1 15,2 5 0-15,-6-3 0 0,-1 1 1 16,-9-3-1-16,-7-3 0 15,-8-8 0 1,-5-5 0-16,-10-9-1 0,-6-8 0 16,-6-6 0-16,-2-8 0 15,-3-3-1-15,-9-14-5 16,16 12-28-16,-13-13-9 16,5 3-1-16,1-11 1 15</inkml:trace>
  <inkml:trace contextRef="#ctx0" brushRef="#br0" timeOffset="18231.3199">16638 6136 45 0,'0'0'37'16,"0"0"2"-16,17-2-1 15,0 15-10-15,-17-13-16 16,31 2-2-16,-9-4-4 0,16 8-2 16,-1-10-3-16,3 0 0 15,1 1-1-15,-8-7-5 16,5 18-3-16,-38-8-25 16,19-12-7-16,-19 12 1 15,-21 14 1-15</inkml:trace>
  <inkml:trace contextRef="#ctx0" brushRef="#br0" timeOffset="18397.7353">16663 6270 64 0,'0'0'39'0,"33"12"0"16,-1-14 1-16,13 8-23 16,-12-22-6-16,19 14-5 0,-10-2-5 15,-9-11-20-15,-2 13-19 16,-4 0-1-16,-8 0-1 15,-19 2 1-15</inkml:trace>
  <inkml:trace contextRef="#ctx0" brushRef="#br0" timeOffset="20171.0483">17575 6046 47 0,'0'0'38'16,"0"0"-1"-16,0 0 2 0,12-33-19 16,5 41-7-16,-17-8-2 15,0 0-3-15,4 17-2 16,4 12 0-16,-10 0-1 15,6 11-1-15,-4 0 0 16,3 6-2-16,-1 2 0 16,2-2 0-16,0-6 0 15,0-11-1-15,0-4-1 0,-4-25-1 16,8 23 0-16,-8-23-1 16,0 0-2-16,1-23-1 15,1 6-1-15,-11-20-4 16,15 11-1-1,-20-28-1-15,16 12 0 0,-17-18 3 16,11 18 2-16,-10-4 4 16,3 8 3-16,7 15 6 15,-12-12 1-15,16 35 4 16,-9-17 0-16,9 17 0 16,0 0-2-16,15 25-3 15,-11-2 0-15,11 9-1 16,-3 5 0-16,9 7-2 0,0 2 0 15,6 0-1 1,0-6-1-16,2-7 1 0,4-14-1 16,0-7-1-1,0-10 0-15,-2-10-1 0,-3-9 0 16,-1-10-1-16,-3-12-1 16,-3-5 2-16,-4-2-1 15,-3-2 0-15,-5 8 1 16,-3 4 0-16,-4 7 1 15,0 4 0-15,-2 25 2 16,0 0-1-16,0 0 0 16,6 21 1-16,-4 6 0 15,5 7 0-15,3 3 0 0,2 9 0 16,-1-2 0-16,5 2-2 16,-3-4 0-1,3-5 0-15,-1-11 0 16,-3-8-1-16,1-1-3 0,-13-17-5 15,19 15-13-15,-19-15-21 16,4-28 0-16,-4-1 0 16,6 0 0-16</inkml:trace>
  <inkml:trace contextRef="#ctx0" brushRef="#br0" timeOffset="20438.7562">18300 6011 106 0,'0'0'41'0,"25"6"2"16,-25-6-12-16,29 34-21 15,-25-7-2-15,8 12-2 0,-8-1-2 16,5 12-1-16,-5-2-1 16,4 2-1-16,0-6-1 15,-3-12 0-15,3-5 0 16,-2-7-1-16,-6-20-2 15,0 0-1-15,0 0-2 16,0 0-5-16,17-20-20 16,-28-18-13-16,3-4 2 15,-6-10-1-15,1 2 2 16</inkml:trace>
  <inkml:trace contextRef="#ctx0" brushRef="#br0" timeOffset="20839.8329">18300 6032 58 0,'-2'-30'38'0,"2"30"0"0,22-25 1 15,-5 0-20-15,20 27-7 16,-14-12-4-16,19 18 0 16,-5-6-2-16,7 11-2 15,-5 1-1-15,1 3-1 16,-7 0 0-16,-4 2-1 16,-6 2 0-16,-11 0 0 15,-12 2-1-15,-12 2 0 16,-13-4 2-16,-6 1-1 15,-2-1 0-15,1-6 0 16,1 0 0-16,2-1-1 16,6-7 2-16,23-7-1 15,-14 18 0-15,14-18 0 0,18 17 0 16,3-2 0-16,2-1-1 16,10 3 1-16,0 0 0 15,5 2-1-15,-1 1 0 16,-1 1 0-16,1-4 0 15,-8-4 0-15,-4 3 0 16,-8-7 0-16,-17-9-2 16,22 12-3-16,-22-12-3 15,0 0-19-15,-6-25-16 16,-2 4 0-16,4-6 0 16,0-4 0-16</inkml:trace>
  <inkml:trace contextRef="#ctx0" brushRef="#br0" timeOffset="21396.6011">18972 5906 51 0,'32'-27'37'0,"-10"15"2"16,3 1-1-16,9 15-15 0,-16-25-8 15,26 21-5-15,-17-8-3 16,10 16-1 0,-14-3-2-16,4 7-1 15,-27-12 0-15,19 38-1 0,-26-13-1 16,-11 6 1-16,-9 0-1 15,-6-5 0-15,-1-1-1 16,-1 0 0-16,2-6 0 16,8-1 1-16,6-11-1 15,19-7 0-15,-18 12 1 16,18-12 0-16,0 0 0 16,25 2 0-16,-5-2 0 15,7 0 0-15,4 0 0 0,7 2 0 16,5 0 0-1,5 1 1-15,-4 1-2 16,4 0 0-16,-3 4 0 16,-5-2 0-16,-3 3 0 0,-10-1 0 15,-6-1 0-15,-21-7 0 16,21 10 0-16,-21-10 0 16,0 0 0-16,0 0 0 15,-21-4-7-15,2-13-4 16,19 17-33-16,-33-8-1 15,12 6 2-15,-4 0 0 16</inkml:trace>
  <inkml:trace contextRef="#ctx0" brushRef="#br0" timeOffset="24135.741">1336 7966 38 0,'0'0'28'16,"18"-25"-1"-16,-18 25-4 15,13-31-3-15,9 27-6 16,-22-21-4-16,17 18-2 16,-15-16-1-16,-2 23-2 0,4-19 0 15,-4 19-2-15,-20-4 1 16,3 13-1-1,-8 5 0-15,-6 11 0 16,-6 7-2-16,1 9 1 0,-3 7-1 16,5 1 0-16,7 3-1 15,9-2 0-15,7-6 0 16,13-7 0-16,9-12 0 16,10-10 0-16,14-9-1 15,4-14 0-15,3-9 0 16,0-14-1-16,-1-9 1 15,-6-16-2-15,-4-3 2 16,-10-10-1-16,-8-6 1 16,-9-2 0-16,-4 2 1 15,-4 2 1-15,-3 8 0 16,1 11 0-16,-4 6 1 16,6 16 0-16,-2 9 1 0,6 23-1 15,0 0 0-15,0 17 1 16,2 16-1-16,6 19 0 15,0 9 0-15,3 14 0 16,-1 7-1-16,2 4 1 16,1-3-1-16,1-4-1 15,-3-12 0-15,3-14 1 16,-5-6-2-16,3-23-1 16,1-2-2-16,-13-22-4 15,26 5-18-15,-26-5-14 16,15-32 0-16,-15 9 0 15,4 0 0-15</inkml:trace>
  <inkml:trace contextRef="#ctx0" brushRef="#br0" timeOffset="25344.1615">1682 7845 39 0,'0'0'33'0,"0"0"-3"15,0 0-7-15,0 0-4 16,0 0-5-16,0 0-3 16,0 0-3-16,11 40-3 15,-7-21 0-15,8 16-2 16,-5-4 1-16,7 7-1 15,-6-2-1-15,-1 3 0 0,1-7-1 16,0-3 0 0,-6-10 0-16,-2-19 0 15,6 18 0-15,-6-18-1 16,0 0 0-16,0-33 0 0,-4 10 0 16,0-8 0-16,2-1 0 15,2-7-1-15,2 3 1 16,4 1 0-16,-1 7-1 15,5 3 1-15,-10 25 0 16,29-27 0-16,-12 27 0 16,6 7 0-16,-1 11 1 15,1 5 0-15,-2 2 0 16,-2 5 0-16,-3 3-1 0,-3 2 1 16,-5-7-1-1,-8-1 1-15,-6-8-1 16,6-19 0-16,-19 16 1 15,19-16-1-15,-25-16 0 0,13-5-1 16,3-6 1-16,5-9-1 16,6 0 1-16,2-1 0 15,5 3-1-15,5 1 0 16,3 6 1-16,2 10 0 16,6 7 0-16,-1 10 0 15,5 6 0-15,-2 5 1 16,3 9-1-16,-3 3 0 15,0 5 0-15,-5-1 1 16,-5 0-1-16,-5 0 0 16,-3-4-1-16,-9-23-1 15,2 35-5-15,-2-35-19 16,0 0-13-16,-17-29 1 0,15 8-1 16,2-4 0-16</inkml:trace>
  <inkml:trace contextRef="#ctx0" brushRef="#br0" timeOffset="25533.0004">2328 7807 52 0,'0'0'36'16,"31"3"-1"-16,-12-1 0 15,8 6-25-15,-27-8-2 16,42 2-5-16,-15 8-7 15,-27-10-29-15,27 19-1 0,-27-19-1 16,20 11-1-16</inkml:trace>
  <inkml:trace contextRef="#ctx0" brushRef="#br0" timeOffset="25687.1543">2359 7977 60 0,'-2'21'36'0,"2"-21"0"15,25 8-1-15,4-4-27 16,-8-8-5-16,2-7-17 16,8 7-19-16,2 2-2 15,-2-6-1-15,0 2-1 16</inkml:trace>
  <inkml:trace contextRef="#ctx0" brushRef="#br0" timeOffset="26431.6524">3202 8044 39 0,'0'0'31'0,"0"0"2"16,0 0-2-16,29 14-19 15,-29-14-5-15,32-19 0 0,-16-2 0 16,15 7-1-16,-10-15-1 16,10 6-1-1,-10-13 0-15,2-1-1 16,-11-7 0-16,-1 2 0 0,-11-4 0 15,-2 2-1-15,-7 0 0 16,-9 7 0-16,-7 5-1 16,-4 13 1-1,-9 7-1-15,-1 16 0 16,-1 6 0-16,1 16 0 0,1 11-1 31,9 11 1-31,7 7-1 0,7 11 1 0,11 1-1 16,12 4 1-16,5 0-1 15,7-2 1-15,1-2-1 16,0-6 1-16,0-5 0 16,0-8 0-16,-7-4 0 15,-10-2 0-15,-8-5 0 0,-6-9 0 16,-9-5 0-16,-2-3-1 16,-10-9 1-16,-2-3 0 15,-2-10-1-15,1-8 0 16,1-1 0-16,0-1-1 15,8 3-2-15,-2-7-3 16,27 16-8-16,-25-3-26 16,25 3 0-16,0 0-2 15,0 0 2-15</inkml:trace>
  <inkml:trace contextRef="#ctx0" brushRef="#br0" timeOffset="27147.0672">3935 7903 31 0,'0'0'35'15,"2"-18"0"1,-2 18 1-16,-20-25-14 0,20 25-7 15,-31 0-5-15,12 12-2 16,-18-5-3-16,3 17 0 16,-9-3-3-16,5 11 1 15,-1 3-2-15,4 3 0 16,10 4-1-16,12-3 1 16,9-5-1-16,10-7 0 15,11-4 0-15,6-9-1 0,14-7 1 16,2-9-2-16,1-9 0 15,-5-12-3-15,3 0-1 16,-15-29-5-16,14 14-6 16,-31-37-9-1,13 11 3-15,-25-20 8 0,14 15 8 16,-14-4 6-16,-3 4 4 16,9 25 5-16,-18-12 8 15,18 56 9-15,-15-40-1 16,15 40-8-16,0 0-6 15,-14 42-3-15,7-11-3 16,5 15 0-16,0 6-1 16,8 11 0-16,-4 2-1 0,7 8 0 15,3-8 0-15,3-1-1 16,1-11-1 0,3-10 0-16,-2-9-1 15,-1-15-1-15,5-3-2 0,-21-16-5 16,42-8-27-16,-30-13-5 15,5-2 1-15,-5-8 0 16</inkml:trace>
  <inkml:trace contextRef="#ctx0" brushRef="#br0" timeOffset="27499.5354">4133 7741 82 0,'0'-25'38'0,"0"25"1"16,0 0-9-1,0 0-18-15,12 31-4 16,-6-4-3-16,11 15-1 16,-4 2-1-16,7 12 0 0,3 1-2 15,-2-1 1-15,0-6-1 16,4-6 0-16,1-11 0 16,-1-10 0-16,-2-10-1 15,4-11 1-15,-6-13-1 16,0-12 0-16,-2-12 1 15,-7-11-2 1,-6-6 1-16,-2-5 0 0,-4-3 1 31,-6-1-1-31,-2 1 0 0,0 9 0 0,-1 6-1 16,-1 11 1-16,6 9-2 16,0 2-2-16,4 23-4 15,0 0-32-15,0 0-1 0,0 0-1 16,20-17 0-16</inkml:trace>
  <inkml:trace contextRef="#ctx0" brushRef="#br0" timeOffset="30699.8843">4876 7914 44 0,'0'0'33'0,"0"0"0"15,0 0-8-15,0 0-12 16,37-6-3-16,-18-3-3 15,14 11-3-15,-4-8-1 0,7 6-3 16,1 2-3-16,-10-8-5 16,13 14-11-16,-17-4-14 15,-23-4-2-15,20 1 1 16,-20-1-1-16</inkml:trace>
  <inkml:trace contextRef="#ctx0" brushRef="#br0" timeOffset="30903.6304">4893 8018 50 0,'23'17'36'15,"2"-13"0"-15,2 5-4 16,-5-18-17-16,20 18-6 0,-15-13-2 16,10 8-3-16,-10-2-2 15,0-2-2-15,-8 4-2 16,-19-4-5-16,33-10-27 15,-33 10-3-15,0 0 0 16,-6-17 0-16</inkml:trace>
  <inkml:trace contextRef="#ctx0" brushRef="#br0" timeOffset="36500.7037">6108 8041 37 0,'0'0'33'0,"0"0"0"0,0 0-12 16,2 19-5-16,-2-19-4 16,0 0-2-16,0 0-2 15,0 0-1-15,0 0-2 16,0 0 0-16,0 0-1 15,0 0-1-15,0 0 0 16,23 4 0-16,-23-4-1 16,24-12-1-16,-24 12 1 15,34-27-1-15,-14 6 0 0,-1 0-1 16,2-6 2-16,-2-2-1 16,-3-5 1-1,-5-1-1-15,-3 1 1 16,-2-1-1-16,-8 5 1 0,0 1 0 15,-8 2 0-15,1 6 0 16,-11 6-1-16,1 9 1 16,-4 2-1-16,0 14 0 15,-4 1-1-15,0 8 0 16,0 4 1-16,6 4-1 16,3 4 0-16,7 5 1 15,5 1-1-15,4 1 1 16,8-1-1-16,5 1 0 15,3 4 0-15,1-4 1 16,1 1-1-16,1-1 1 16,-5-3-1-16,-1-3 1 15,-9 1-1-15,-2-2 1 0,-6-5-1 16,-3-1 1-16,-9-5 0 16,-5-3-1-16,2-2 1 15,-8-1-1-15,4-7 1 16,0 1 0-16,2-6 0 15,2-2-1-15,3 2 0 16,18-2 1-16,-25 0-2 16,25 0 1-16,0 0 0 15,-19 0 1-15,19 0-2 16,0 0-1-16,0 0 0 16,0 0-5-16,2 19-11 15,-2-19-26-15,0 0 1 16,2-21-1-16,-2 21 1 0</inkml:trace>
  <inkml:trace contextRef="#ctx0" brushRef="#br0" timeOffset="47596.3373">6720 7718 44 0,'0'0'32'0,"0"0"-6"16,0 0-4-16,0 0-4 16,11-30-5-16,13 26-4 15,-15-17-1-15,18 9-3 16,-4-11 0-1,14 6-1-15,-2-6 0 0,11 10-1 16,-4-1 0-16,5 10 0 16,-11 0 0-16,3 14 0 15,-14 0-1-15,-4 13 0 16,-13 3 0-16,-10 13 0 16,-12 3-1-16,-7 8 1 15,-8 2-1-15,-5-1-1 16,-7-1 1-16,3-7 0 0,1-3-1 15,6-8 1-15,6-9-1 16,6-7 1-16,19-16-1 16,-18 15 0-1,18-15 0-15,0 0 1 0,22 0 0 16,-3-8 0-16,4 1-1 16,6 1 1-16,4-2 0 15,1 3 0-15,3 1-1 16,-6 0 0-16,2 4 0 15,-6 0 0-15,-4 4 0 16,-23-4-1-16,29 11 0 16,-29-11-1-16,19 8-1 15,-19-8-2-15,0 0-6 0,0 0-23 16,0 0-7-16,0 0 0 16,0 0 1-1</inkml:trace>
  <inkml:trace contextRef="#ctx0" brushRef="#br0" timeOffset="48750.5302">7416 7784 24 0,'8'-25'29'16,"-8"25"-4"-16,17-10-4 15,-21-9-2-15,4 19-1 16,10-17-3-16,7 19-1 16,-22-22-2-16,5 20-3 0,0 0-1 15,17-9-2-15,-17 9 0 16,0 0-2 0,0 0 0-16,0 19-2 15,0-19 1-15,2 33-1 0,0-9-1 16,2 7 1-16,1 2-1 15,-3 3 0-15,2-3 0 16,0-2 0-16,0-1-1 16,2-3 1-16,-4-6-2 15,-2-21 1-15,7 23-2 16,-7-23-1-16,0 0-2 16,0 0-4-16,0 0-12 15,20-17-20-15,-17-2 1 0,-1-4-1 16,2-2 1-1</inkml:trace>
  <inkml:trace contextRef="#ctx0" brushRef="#br0" timeOffset="49035.1646">7673 7663 66 0,'0'0'39'0,"21"-4"0"16,-21 4 0-16,13 36-27 15,-13-36-3-15,0 48-2 16,0-19-2-16,8 9-1 16,-2 1-1-16,4 3-1 15,-3-4 0-15,5-5-1 16,-1-2 0-16,-1-8-1 16,0 4 0-16,-10-27-1 15,15 23 0-15,-15-23-1 0,0 0-2 16,0 0-2-16,14-20-7 15,-30 3-27-15,12-8-1 16,-7-2 1-16,-1-3-1 16</inkml:trace>
  <inkml:trace contextRef="#ctx0" brushRef="#br0" timeOffset="49351.6208">7304 7724 49 0,'0'0'38'0,"0"0"1"16,31-8 0-16,-4 7-21 16,-8-17-7-16,22 16-3 15,-8-11-1-15,11 7-3 16,-2-5-1-16,7 1-2 15,1 0 1-15,-2 5-1 16,0-3-1-16,-3 4 0 16,-5-2-1-16,-7 1-1 15,-4 7-2-15,-29-2-4 16,38 13-19-16,-38-13-13 16,0 0-1-16,0 0 1 0,-1 19 0 15</inkml:trace>
  <inkml:trace contextRef="#ctx0" brushRef="#br0" timeOffset="53227.9507">8085 7749 50 0,'0'0'34'0,"18"-2"-6"0,-18 2-4 16,0 0-4-16,-2-23-5 15,19 29-4-15,-17-6-3 16,0 0-1 0,0 0-2-16,23-2 0 0,-23 2-1 15,16 33-1-15,-10-12 0 16,3 9 0-16,-3 3-1 16,6 7 0-16,-5-3-2 15,3-3 1-15,-2-3 0 16,1-8-1-16,-1-4 0 15,-8-19 1-15,0 0-1 16,0 0 1-16,0 0 0 16,0 0-1-16,2-32 1 0,-10 3-2 15,-1-2 2-15,-1-5-1 16,2-1 0-16,2 1 1 16,1 3-1-1,5 4 0-15,2 4 1 0,7 6-1 16,-9 19 0-16,33-27 1 15,-10 20-1-15,4 1 0 16,2 2-1-16,2 4 1 16,-2 2-1-16,-4 0 1 15,-2 4-3-15,-23-6-2 16,35 21-7-16,-35-21-29 16,0 0-1-16,0 0 0 15,-19 11 1-15</inkml:trace>
  <inkml:trace contextRef="#ctx0" brushRef="#br0" timeOffset="55332.4802">9027 7812 23 0,'23'2'29'0,"-23"-2"-1"0,0 0-4 16,23-5-6-16,-23 5-2 15,0 0-2-15,10-29-3 16,-10 29-1-16,0 0-3 15,0 0 0-15,7-29 0 16,-7 29-2-16,0 0 0 16,-17-8-1-16,17 8-1 15,-29 2 0-15,6 6 0 16,0 11-1-16,-6 4-1 16,0 8 1-16,-2-1-1 15,2 9 0-15,6 1 0 16,6 0-1-16,9-1 0 15,12-9 1-15,9-7-2 0,14-9 1 16,10-8-1-16,7-12 1 16,6-11-2-16,-1-4 1 15,3-10-1-15,-12-9 0 16,-1-5 0-16,-12-8-1 16,-6 1 1-16,-13-6-1 15,-6 12 1-15,-8-4 0 16,-6 4 1-16,-3 10 1 15,-4 5 1-15,1 10 1 16,-1 6-1-16,19 15 2 16,-33-4 0-16,33 4 0 15,-19 23 0-15,19 0 0 16,-2 6-1-16,8 9 1 0,-2 2-1 16,7 5 0-16,-1-1-1 15,7 0 1-15,-3-2-2 16,1-4 1-16,-3-1-2 15,1-6 2-15,-3-8-2 16,-10-23-2-16,17 30-1 16,-17-30-5-16,19 10-19 15,-19-10-14-15,6-23 0 16,-6 2 0-16,4-2 0 16</inkml:trace>
  <inkml:trace contextRef="#ctx0" brushRef="#br0" timeOffset="55690.7566">9389 7739 66 0,'0'0'38'0,"16"22"3"16,-5 1-1-16,-11-23-26 0,16 51-5 16,-11-20-3-16,15 9-1 15,-7-1-2-15,5-1-1 16,-5-5-2-16,1-6 1 15,-3-10-1-15,-11-17 0 16,0 0 1-16,0 0-1 16,0 0 0-16,10-40 0 15,-16 9 0-15,-2-4 0 0,1 1 0 16,-3-7-1 0,2 5 1-16,4 3 0 15,4 3 0-15,8 3 1 16,8 4-1-16,5 0 0 15,8 6-1-15,4 3 1 0,1 6-2 16,-3 1-1-16,8 14-4 16,-39-7-33-16,34 12-1 15,-34-12 1-15,25 12-1 16</inkml:trace>
  <inkml:trace contextRef="#ctx0" brushRef="#br0" timeOffset="56826.6537">10413 7527 53 0,'0'0'38'0,"4"-20"1"16,-4 20-6-16,-7-23-13 16,7 23-6-16,0 0-2 15,17-2-4-15,-17 2-1 16,0 0-2-16,8 25-1 15,-3-2-1-15,-3 2-1 16,4 12 0-16,-2-1 0 16,2 8 0-16,-2-5-1 15,1 9 0-15,1-10 0 0,0-2-1 16,0-1 0-16,0-8 1 16,-3-2-1-16,-3-25 0 15,6 29 1-15,-6-29-1 16,0 0 0-16,6 19 0 15,-6-19 1-15,0 0-1 16,0 0 0-16,17 2 0 16,-17-2 1-16,27 0-1 15,-5 2 0-15,7-2 1 16,5-2-1-16,5 4 1 16,7-2-1-16,0-4 1 15,3 6-1-15,-5-2 0 0,0-2 0 16,-9 0 0-16,-4-2 0 15,-10 4 0 1,-3-2-2-16,-18 2-1 16,0 0-1-16,0 0-8 0,0 0-31 15,0 0-1-15,-26 2-1 16,7-4 1-16</inkml:trace>
  <inkml:trace contextRef="#ctx0" brushRef="#br0" timeOffset="67431.4062">14123 7761 27 0,'0'0'33'0,"2"17"1"16,-2-17 0-16,0 0-11 15,0 0-8-15,0 0-4 16,1 17-2-16,-1-17-2 15,0 0-1-15,0 0-1 16,14 19-1-16,-14-19-1 16,21 8 0-16,-21-8-1 0,41-12 0 15,-16 1-1-15,2-6 0 16,-2-4 0 0,4-2-1-16,0-8 1 15,-6 0 0-15,-2-1-1 0,-7-5 1 16,-7 3-1-16,-3-1 1 15,-4 2-1-15,-11 1 1 16,-7 1 0-16,-7 10 1 16,-6 6-1-16,-2 5 0 15,-1 8 0-15,5 8 0 16,2 5 1-16,6 11-2 16,3 8 1-16,9 7-1 15,7 9 1-15,2 9-1 0,4 5 1 16,1 7 0-16,1-2-1 15,2 4 1-15,0 0-1 16,-3-5 1 0,-1-3-1-16,-2-7 1 0,-8-6-1 15,1-6 1-15,-5-8-1 16,-6-5 1-16,-3-6 0 16,-4-4 0-16,-2-7-1 15,0-6 0-15,0-6 1 16,0-4-2-16,2-2 0 15,1-2-3-15,22 8-3 16,-31-28-10-16,31 28-24 16,-7-31-2-16,13 14 1 15,5-4-1-15</inkml:trace>
  <inkml:trace contextRef="#ctx0" brushRef="#br0" timeOffset="68032.2174">14763 7603 50 0,'0'0'35'15,"0"0"2"-15,-2 23-3 16,2-23-17-16,0 0-5 16,0 0-1-16,25 0-4 15,-25 0-2-15,35 0-2 16,-12-4 0-16,6 4-2 16,-2-1 0-16,4-1-2 15,-2 4-1-15,-6-6-2 16,6 13-3-16,-29-9-14 15,0 0-17-15,0 0-1 16,0 0 1-16,-31 14 1 0</inkml:trace>
  <inkml:trace contextRef="#ctx0" brushRef="#br0" timeOffset="68387.3394">14651 7793 63 0,'-2'17'37'0,"2"-17"0"16,25 14 1-16,-25-14-25 16,41-6-3-16,-20-5-2 15,18 16-2-15,-9-12-1 16,5 7-2-16,-6-6 1 16,2 4-2-16,-8 2 1 0,-2 0-1 15,-21 0 0-15,21 0-1 16,-21 0 1-16,0 0-1 15,0 0 0 1,0 0 0-16,0 0 0 0,0 0 0 16,0 0-1-16,0 0 0 15,0 0 1-15,0 0-2 16,0 0 1-16,0 0-1 16,0 0 0-16,0 0-3 15,16 23-4-15,-16-23-32 16,0 0-2-16,-17-15 1 15,17 15 0-15</inkml:trace>
  <inkml:trace contextRef="#ctx0" brushRef="#br0" timeOffset="71160.1535">15947 7346 1 0,'18'14'14'16,"-18"-14"1"-16,0 0-8 16,0 0-6-16,0-20 0 15,0 20 1-15,0 0 3 16,0 0 2-16,0 0 3 16,0 0 2-16,0 0 0 15,0 0 2-15,0 0-1 16,0 0 1-16,0 0-2 15,0 0-2-15,0-21-1 16,0 21 0-16,0 0 0 16,15-21-2-16,-15 21 1 15,0 0-1-15,0-25-1 0,0 25-2 16,0 0 0 0,0 0-1-16,4-21 0 15,-4 21 0-15,0 0-2 0,8 18 1 16,-8-18 0-16,2 32 0 15,-2-5 0-15,1 8 0 16,-2-1 0-16,2 1-1 16,-2-3 2-16,1 1-3 15,1-6 2-15,1-4-2 16,-2-23 1-16,2 27-1 16,-2-27 1-16,0 0-1 15,0 0 0-15,20-24 1 16,-18 1-2-16,5-5 2 0,-3-5-2 15,4-3 1 1,-6-5-1-16,-2 1 1 0,0 4 0 16,2 5 0-1,-4 2 1-15,2 6-1 0,0 6 1 16,0 17-1-16,0-21 1 16,0 21-1-16,0 0 0 15,15 29 0-15,-5-6 0 16,-4 5 0-16,5 3 0 15,-1 4 0-15,1-1 1 16,1-3-2-16,0-4 2 16,-1-8-1-16,-11-19 0 15,27 17 1-15,-27-17-2 16,31-15 1-16,-12-10 0 16,1-8 0-16,-1-7 0 15,2-4 0-15,-2-2 1 16,-1 2-1-16,-3 1 0 0,1 9 0 15,-5 9 0-15,-11 25 0 16,21-21 0-16,-21 21 0 16,24 23 0-16,-9 6 1 15,-2 5-1-15,7 6 1 16,-1 5-1-16,2 1 0 16,2 2 0-16,1-6-1 15,-1-8 0-15,-4-13-1 16,6 1-1-16,-25-22-7 15,52 13-31-15,-52-13 0 16,23-15-2-16,-21-3 1 16</inkml:trace>
  <inkml:trace contextRef="#ctx0" brushRef="#br0" timeOffset="71887.4276">15639 7722 36 0,'0'0'34'16,"0"0"0"-16,-16 19 2 16,16-19-17-16,0 0-4 15,23 14-3-15,-23-14-2 16,35 7-2-16,-10-10-1 16,21 10 0-16,7-9-2 15,22 4 0-15,6-7-1 0,15-3-1 16,8-6 0-1,2 3-1-15,-3-1-1 16,-5-1 1-16,-15 3-1 16,-16 3 0-16,-14 1 0 0,-17 4-1 15,-13 2 0-15,-23 0 0 16,23-2 0-16,-23 2-2 16,0 0-1-16,0 0-3 15,0 0-6-15,0 0-29 16,-21 2-2-16,21-2 1 15,-27-2-1-15</inkml:trace>
  <inkml:trace contextRef="#ctx0" brushRef="#br0" timeOffset="74404.5137">15641 8183 42 0,'0'0'34'15,"0"0"1"-15,0 0-10 16,5-18-3-16,-5 18-5 16,0 0-5-16,0 0-3 15,0 0-2-15,0 0-1 16,0 0-2-16,12 27 1 0,-12-27-2 15,2 31 0 1,-4-12-1-16,6 4 0 16,-2 2 0-16,2 2 0 15,-3-2-1-15,3-4-1 16,0-4 0-16,-4-17 0 0,6 25-2 16,-6-25 0-16,0 0-2 15,0 0-3-15,0 0-3 16,0 0-16-16,2-31-14 15,0 12 0-15,4-4 1 16,3-4 1-16</inkml:trace>
  <inkml:trace contextRef="#ctx0" brushRef="#br0" timeOffset="74644.4173">15878 8177 59 0,'0'0'38'0,"17"4"0"16,-17-4 1-16,0 0-22 0,2 30-4 15,-2-30-5-15,-6 39-1 16,1-16-2-16,6 4-2 16,-2-1 0-16,2 3-1 15,1-4-1-15,2-4 0 16,0-3-1-16,-4-18-1 16,8 23-1-16,-8-23-2 15,0 0-3-15,0 0-8 16,8-20-24-16,-12 1-2 15,0 2 1-15,-6-8-1 16</inkml:trace>
  <inkml:trace contextRef="#ctx0" brushRef="#br0" timeOffset="74915.4555">15405 8140 80 0,'2'18'39'0,"16"-15"0"15,10-1-1-15,-1-9-29 16,24 7-2-16,-5-8-2 16,8 10-2-16,0-2-1 15,2 2-1-15,0 0-2 16,-6-4-2-16,4 6-3 0,-19-16-6 15,17 14-20-15,-23-6-8 16,-2 0 0-16,-8-1 1 16</inkml:trace>
  <inkml:trace contextRef="#ctx0" brushRef="#br0" timeOffset="77895.9582">16655 8041 13 0,'0'0'28'0,"0"0"1"15,0 0-1-15,0 0-9 0,0 0-6 16,0 0-4 0,0 0-2-16,0 0-3 15,0 0-2-15,0 0-1 16,0 0 0-16,0 0-1 0,0 0 0 16,0 0 0-16,17-2 0 15,-17 2-2-15,0 0-4 16,0 0-15-16,0 0-10 15,0 0 0-15,-15-19 0 16</inkml:trace>
  <inkml:trace contextRef="#ctx0" brushRef="#br0" timeOffset="80744.8823">16254 8090 24 0,'0'0'28'0,"0"0"2"15,6-21-9-15,-6 21-1 16,0-19-1-16,0 19-3 15,0 0-2-15,0 0-2 16,2-25-2-16,-2 25-3 16,0 0-1-16,0 0-1 15,0 0-2-15,2 33 0 16,-4-14-1-16,2 10 1 0,-2 2-1 16,2 7 0-1,0 2 0-15,2 0-1 16,-2-3 1-16,2-1-1 15,1-5 0-15,1-4-1 0,0-6 0 16,0-4 1-16,-4-17-1 16,6 21 0-16,-6-21-1 15,0 0 0-15,0 0-2 16,0 0 0-16,0 0-2 16,4-23-5-16,-4 23-21 15,7-17-10-15,-7 17 2 16,-5-33-1-16</inkml:trace>
  <inkml:trace contextRef="#ctx0" brushRef="#br0" timeOffset="81416.7058">16173 8173 15 0,'0'0'30'0,"0"0"2"16,0 0-1-16,13-17-12 15,-16-1-2-15,20 17-3 16,-15-19-4-16,23 15-2 16,-8-15-3-16,14 11 0 15,-2-7 0-15,12 9-1 16,-9-1 0-16,11 8-1 0,-8-2 0 15,1 12-1-15,-7-3 0 16,-4 9 0-16,-6-1-1 16,-3 2 0-16,-10 5 0 15,-8-1 0-15,-10 0 0 16,-3-2 0-16,-6 0 0 16,-6-4 0-16,-4-1-1 15,0-5 1-15,0-3-1 16,4-4 1-16,2-4-1 15,6 0 0-15,19 2 0 16,-25-9 0-16,25 9 0 16,0 0 0-16,0 0 1 15,21-19-1-15,-4 19 0 0,4 0 1 16,1 3 0-16,1 3 0 16,0 2 1-16,2 5-1 15,-8 1 1-15,1 5 0 16,-3 0-1-16,0 0 1 15,-1 0-1-15,3 1 0 16,-17-20 0-16,20 28 0 16,-20-28 0-16,17 21-1 15,-17-21 1-15,0 0 0 16,0 0-1-16,17 8 0 16,-17-8 0-16,0 0 0 15,0 0-1-15,0 0 0 16,18-4-3-16,-18 4-2 0,0 0-12 15,0 0-23-15,0 0 0 16,0 0-1-16,0 0 2 16</inkml:trace>
  <inkml:trace contextRef="#ctx0" brushRef="#br0" timeOffset="82060.7697">16595 8041 29 0,'0'0'33'16,"0"0"1"-16,0 0 0 15,-7-29-12-15,28 31-9 16,-17-23-2-16,21 15-3 0,-12-13-2 15,16 9-2-15,-4-5 1 16,10 7-2 0,-6 0 1-16,2 12-1 0,-4 0-1 15,-4 10 0-15,-23-14 0 16,25 34-1-16,-27-13 0 16,-2 4-1-16,-9-2 0 15,-5-2 1-15,-5-4 0 16,2-1-1-16,0-5 0 15,1-1 1-15,3-2-1 16,17-8 1-16,-17 5 0 16,17-5 0-16,0 0-1 15,0 0 1-15,0 0 0 0,29-15 0 16,-12 7 0 0,4 5 0-16,4-3-1 15,2 2 1-15,2 4-1 0,-2 2 0 16,0 2-1-16,-4 1 0 15,1 3-2-15,-24-8-3 16,44 21-20-16,-44-21-14 16,19 12 1-16,-19-12-2 15,0 0 1-15</inkml:trace>
  <inkml:trace contextRef="#ctx0" brushRef="#br0" timeOffset="82907.7303">17280 8029 40 0,'0'0'37'0,"8"-19"0"16,-8 19 1-16,9-29-16 15,9 37-5-15,-18-8-5 16,0 0-4-16,0 0-2 15,7 25-2-15,-12-6-1 16,5 8 1-16,-4 2-2 16,2 5 1-16,-8 1-1 15,3 3 0-15,1-2-1 16,-4-1 0-16,4-4 0 16,-1-3 0-16,3-5-1 15,-2 0 1-15,4-5-1 0,2-18 1 16,4 23 0-16,-4-23 0 15,19 9 0 1,-19-9-1-16,33 0 1 16,-10-2-1-16,2-3 1 0,6-1-1 15,0 0 1-15,2 0-1 16,0 1 0 0,-1 1 1-16,-3-2-1 0,-2 0 0 15,-6 4-1-15,-21 2 0 16,31 2-3-16,-31-2-5 15,0 0-32-15,0 0-2 16,0 0 1-16,0 0-2 0</inkml:trace>
  <inkml:trace contextRef="#ctx0" brushRef="#br0" timeOffset="141113.1781">1607 9508 38 0,'0'0'20'15,"17"-6"2"-15,-17 6-1 0,0 0 0 16,4-17-3-16,-4 17-4 16,0 0-2-16,19-10-3 31,-19 10-3-31,0 0-1 0,0-23-1 0,0 23 1 15,0 0-1-15,0 0 0 16,0 0-1-16,-23-3 0 16,23 3-1-16,-33 15 0 15,12-4-1-15,0 11 0 16,-6-1-1-16,2 5 1 16,-2 3 0-16,3 4-1 15,3 1 1-15,8 1 0 0,5-4 0 16,8-6 0-16,6-4-1 15,11-4 0-15,4-8 2 16,4-5-2-16,6-4-1 16,-2-11 0-16,0-3 1 15,-2-9-1-15,-2-5-2 16,-7-9 1-16,-3-1-3 16,-11-12 0-16,2 0 2 15,-14-6-1-15,2 1 1 16,-7-7-1-16,-1 7 3 15,-1-3 1-15,1 8 1 16,5 6 1-16,-1 2 1 16,10 13 1-16,-4 0 0 0,4 29 1 15,12-19-2-15,-12 19 2 16,23 14-1-16,-8 13 0 16,-1 5-1-16,3 14 1 15,-1 6-2-15,5 9 0 16,-2 3 0-16,2 5 0 15,-3-4-1-15,1-7-1 16,2-5 1 0,-5-11-1-16,3-7-1 0,-8-12 1 15,7-6-2-15,-18-17-1 16,21 6-2-16,-21-6-3 16,21-21-32-16,-19-6-3 15,-2 0 0-15,-2-5-1 0</inkml:trace>
  <inkml:trace contextRef="#ctx0" brushRef="#br0" timeOffset="141548.3226">1998 9328 78 0,'31'-10'42'0,"-31"10"-1"15,25-2 1-15,-25 2-31 16,17 2-3-16,-17-2-2 16,20 31-2-16,-9-6-1 15,3 7-2-15,-1 5 0 16,3 5 0-16,1 2 0 16,2 2 0-16,1-4-1 15,1-5 0-15,0-3 2 0,0-9-2 16,-1-4 0-16,-1-9 1 15,0-6-1-15,-19-6 0 16,27-18 0-16,-17-3 0 16,-4-8 0-16,-3-7 0 15,-1-8 0-15,-4-4 0 16,0-4 0-16,-3 0 1 16,-1 3-1-16,2 6 0 0,0 3 1 15,2 9-2 1,2 4 0-16,0 3-3 15,0 24-1-15,10-41-8 16,7 36-31-16,-17 5 0 16,27-16 0-16,-27 16 0 0</inkml:trace>
  <inkml:trace contextRef="#ctx0" brushRef="#br0" timeOffset="142028.5761">2779 9429 54 0,'0'0'40'0,"0"0"-1"16,0 0 2-16,0 0-25 15,18 2-7-15,-18-2-3 16,46-13-2-16,-17 5-2 16,7 6-1-16,3 2-2 15,-4-4-1-15,-4 6-2 16,-14-13-11-16,2 13-24 15,-19-2-1-15,0 0 0 16,-31 15 0-16</inkml:trace>
  <inkml:trace contextRef="#ctx0" brushRef="#br0" timeOffset="142180.8643">2750 9541 69 0,'25'9'39'0,"0"-5"0"16,6-6-1-16,14 4-31 15,-7-10-4 1,1-7-13-16,-1 9-26 0,-3-3-3 16,-2-3 1-16,-4-3-2 15</inkml:trace>
  <inkml:trace contextRef="#ctx0" brushRef="#br0" timeOffset="142960.707">3632 9188 54 0,'6'-29'39'15,"-6"29"0"1,7-21 0-16,-16-4-24 0,9 25-4 15,0 0-3-15,21-2-2 16,-21 2-1-16,9 31-1 16,-5-4-1-16,4 7-1 15,-2 6 0-15,0 4 0 16,-3 4-1-16,-1 2 1 0,0-2-2 16,2-4 1-16,-2-3 0 15,-2-9-1-15,2-3 0 16,0-4 0-16,-2-6 0 15,2-2 1-15,-2-17-1 16,6 18 0-16,-6-18 0 16,0 0 1-16,0 0-1 15,21 9 0-15,-21-9 0 16,31-4 0-16,-8 1 0 16,8-3 1-16,5 0-2 15,7 4 2-15,3-4-1 16,2 3 0-16,1-3 1 15,-5 2-1-15,-5 6 0 0,-7 0-1 16,-7 2 1-16,-5-2-3 16,-20-2-2-16,0 0-6 15,21 0-31-15,-21 0-1 16,0 0 0-16,-19-25 0 16</inkml:trace>
  <inkml:trace contextRef="#ctx0" brushRef="#br0" timeOffset="144020.1613">4830 9431 36 0,'0'0'36'0,"19"-13"-1"16,-19 13-7-16,0-17-6 16,0 17-6-1,0 0-5-15,0 0-3 0,-21-23-2 16,21 23-1-16,-41-4-1 15,14 11-1 1,-10-1-1-16,3 8 1 0,-7 3-2 16,7 4 0-16,-1 4-1 15,10 2 1-15,9 3-2 16,12 1 2-16,8-4-1 0,10 0 0 16,7-6 0-16,8-6 0 15,8-3 0-15,-1-8 0 16,3-8 0-16,-4-6 0 15,-1-7-1-15,-7-10 0 16,-2-7 0-16,-9-11-1 16,-5-4 0-16,-5-13 0 15,-4 3 0-15,-6-6 0 16,0 3 1-16,-1 7 1 16,-3 10 0-16,4 13 1 15,-4 9 2-15,8 23-1 16,0 0 1-16,-6 25 0 0,5 9-1 15,6 12 0-15,-1 6 1 16,2 8-1-16,2-1 0 16,1 4-1-16,1-5 0 15,0-6 1-15,-1-6-2 16,1-12 0-16,-2-7 0 16,-8-27-2-16,15 29-1 15,-15-29-3-15,0 0-4 16,8-17-32-16,-6-5 1 15,-2-4-2-15,2-7 2 16</inkml:trace>
  <inkml:trace contextRef="#ctx0" brushRef="#br0" timeOffset="144544.4648">5134 9153 70 0,'0'0'40'16,"0"0"0"-16,10 27 1 16,-10-27-28-16,-2 29-6 15,-4-4-1-15,8 11-1 16,-2 1-3-16,2 5 0 16,-2 0-1-16,0-2 0 15,0 1 0-15,0-5-1 16,0-5 1-16,2-8-1 0,-2-23 1 15,-2 23-1-15,2-23 0 16,0 0 0 0,6-21 0-16,-2-6-1 0,2-6 1 15,-1-7-1-15,5-8 0 16,-2-2-1-16,7 0 2 16,1 2 0-16,1 0 0 15,2 10 0-15,0 7 1 16,3 8-1-16,-1 8 2 15,4 13-1-15,-2 8 0 16,2 9 0-16,0 10 1 16,0 8-1-16,0 5 0 15,1 8 0-15,-3 2 0 16,0-4 0-16,-6-2 0 16,2-5-1-16,-7-5 0 0,2-9-1 15,-5-5 1 1,-9-18-2-16,0 0-2 0,0 0-1 15,27 13-6-15,-27-13-31 16,-11-23-1-16,11 23 0 16,-22-31 1-16</inkml:trace>
  <inkml:trace contextRef="#ctx0" brushRef="#br0" timeOffset="144823.8347">5123 9406 98 0,'23'10'42'15,"-2"-14"-1"-15,16 25-10 0,-4-34-25 16,21 5-1-16,-6-1 0 16,2 5-2-16,-8 2-1 15,3 2 0-15,-9 0-1 16,-7 0 0-16,-6 0-1 15,-23 0 1-15,26 2-2 16,-26-2 0-16,0 0-3 16,0 0-3-16,19-2-32 0,-19 2-4 15,0 0 1-15,-27-19-2 16</inkml:trace>
  <inkml:trace contextRef="#ctx0" brushRef="#br0" timeOffset="147715.3203">1630 10797 29 0,'0'0'25'0,"0"0"-2"16,19 4 1-16,-19-4-5 15,0 0-2-15,0-21-5 16,0 21-3-16,0 0-2 16,0 0-1-16,10-27 1 15,-10 27-2-15,0-17 1 0,0 17-1 16,0 0 0-16,0 0 0 16,-12-23-2-16,12 23 1 15,-17-12-2-15,17 12 0 16,-35 4 0-16,12 9-1 15,-8 5 1-15,-4 10-1 16,-1 7 0-16,-1 9-1 16,0 6 2-16,8 2-2 15,8-2 0-15,11-1 0 16,10-8 0-16,12-7 0 16,11-9 0-16,6-11 0 15,12-9-1-15,1-8 0 16,1-15 1-16,3-3 0 0,-4-9-2 15,-5-9 0-15,-6 1 0 16,-12-6 1-16,-4 0-3 16,-13-4 2-16,-2 3-2 15,-15-8 1-15,5 7 1 16,-5-10-1-16,5 4 1 16,3-1 0-16,3 1 2 15,4 6 1-15,0 5 1 16,5 11 1-16,-1 5 1 15,-4 25 1-15,8-23-1 16,-8 23 2-16,6 21-2 16,-2 6 0-16,-4 5-1 15,4 13 0-15,-4 6-1 0,5 9 0 16,1 5 0-16,-2 0-1 16,2 2 0-16,3-1 0 15,-1-7 0-15,4-7-1 16,1-10 0-16,-5-6 0 15,0-7 0-15,1-6-1 16,-9-23 0-16,12 21-1 16,-12-21-2-16,0 0-2 15,0 0-5-15,-6-17-31 16,6 17-1-16,-4-36 1 16,6 18-1-16</inkml:trace>
  <inkml:trace contextRef="#ctx0" brushRef="#br0" timeOffset="148323.7412">2201 10596 75 0,'0'0'41'0,"0"0"0"16,17-4 0-16,-36 4-31 16,19 0-2-16,2 25-2 15,-2 5-1-15,-8 1-2 0,4 13-1 16,-2 2 0-16,2 8-1 16,-3 2 1-16,1-5-2 15,-2 1 1 1,2-8 0-16,3-5-1 0,-1-11 0 15,0-8 1-15,4-20-1 16,0 0 0-16,0 0 0 16,-8-27-1-16,6-8 0 15,0-11 1-15,-2-9-1 16,2-7 0-16,2-1 1 16,2-4-1-16,2 7 1 15,6 3 0 1,5 9-1-16,5 6 1 0,3 15 1 0,6 9-1 15,0 11 1 1,5 16 0-16,-1 11 0 16,0 10 0-16,0 11 0 15,-2 10 0-15,-1 5 0 0,-5 7 0 16,-1 2-1-16,-9-5 1 16,0-3-1-16,-9-5 0 15,-2-6 0-15,-4-7 0 16,2-12 0-16,-4-6-1 15,2-21-1-15,-11 19-1 16,11-19-2-16,-18-4-2 16,1-17-8-16,17 21-27 15,-33-27-1-15,14 14 0 16,-4-3 2-16</inkml:trace>
  <inkml:trace contextRef="#ctx0" brushRef="#br0" timeOffset="148528.7588">2135 10970 82 0,'0'0'39'0,"19"3"1"16,3-6-1-16,8 1-32 16,-1-8-4-16,8 2 0 15,-2 5-3-15,-3-7-4 16,15 22-16-16,-18-18-20 15,0 4 1-15,1-2-3 16,-1 0 3-16</inkml:trace>
  <inkml:trace contextRef="#ctx0" brushRef="#br0" timeOffset="149128.9741">2935 10847 48 0,'0'0'38'16,"0"0"2"-16,-1 17-1 15,12 6-16-15,-11-23-13 16,33-7-3-16,-14 1-2 16,12 6-2-16,2-4-1 15,2 0-2-15,3 0 0 16,-3 0-2-16,2 4-1 16,-12-7-3-16,5 16-9 15,-30-9-25-15,18-4 1 0,-18 4-2 16,-25 2 2-16</inkml:trace>
  <inkml:trace contextRef="#ctx0" brushRef="#br0" timeOffset="149352.303">2864 10989 59 0,'-6'19'42'0,"6"-19"-3"15,25 15 3-15,0 5-23 16,-3-32-10-16,16 14-2 15,-9-8-2-15,8 6-2 16,-2-2-2-16,-3 0 0 0,1 2-1 16,-10-2-1-1,-5 4-1-15,-18-2-4 16,29 8-6-16,-29-8-28 16,0 0-1-16,-18-25-1 0,18 25 1 15</inkml:trace>
  <inkml:trace contextRef="#ctx0" brushRef="#br0" timeOffset="151601.2735">3802 10715 22 0,'11'-18'32'16,"-11"18"0"-16,21-4-8 15,-25-15-4-15,22 25-3 16,-28-25-3-16,10 19-2 16,0 0-3-16,19-6-1 15,-19 6-2-15,0 0 0 16,0 0-1-16,0 19-2 16,0-19 0-16,0 39 0 0,-1-9-1 15,2 7 0-15,-2 1 0 16,2 2-2-1,-1 1 2-15,2-3-2 16,0-2 0-16,0-5-1 0,4-8 0 16,-6-23-1-16,12 27-1 15,-12-27-4-15,21 4-8 16,-17-21-25-16,7-6 0 16,-1-12-1-16,3-3 0 15</inkml:trace>
  <inkml:trace contextRef="#ctx0" brushRef="#br0" timeOffset="151832.8042">4151 10632 62 0,'0'0'39'15,"30"-4"2"-15,-30 4 0 16,22 29-28-16,-22-29-3 0,-2 40-2 16,-6-7-2-16,8 7-2 15,-6 2-1-15,6 6-2 16,0-7 0-16,2 1 0 15,2-8-2-15,0-11-1 16,-4-23-1-16,8 20-1 16,-8-20-4-16,-2-29-17 15,0 10-16-15,-8-16-1 16,-1-11 1-16,-7-4 0 0</inkml:trace>
  <inkml:trace contextRef="#ctx0" brushRef="#br0" timeOffset="152080.0476">3587 10542 69 0,'-17'11'41'0,"17"-11"-1"16,50 10 2-16,-15-20-31 16,36 14-3-16,1-13-1 15,24 7-2-15,-3-6-2 16,3-2-1-16,-5 5-1 15,-8-5-1-15,-16 6 0 16,-11-3-1-16,-11 5-2 16,-22-4-1-16,0 14-5 15,-23-8-32-15,0 0 0 16,0 0-2-16,-18-8 2 0</inkml:trace>
  <inkml:trace contextRef="#ctx0" brushRef="#br0" timeOffset="152937.3827">5142 10375 33 0,'0'0'35'0,"0"0"3"15,0 0 0-15,33 4-18 16,-47-21-4-16,14 17-5 16,0 0-2-16,-17 34-1 15,-8-13-3-15,2 21 0 16,-10 1-1-16,0 10-1 0,-3 7-1 16,3 5 1-16,6-4-2 15,9-3 0-15,13-4 0 16,12-8 0-16,11-4 0 15,14-2 0-15,3-5 0 16,8-3 0-16,1-5 0 16,0-6 0-16,-3-2 0 15,-6-1 0-15,-7-7-1 16,-6-5 0-16,-22-6 1 16,27 2-1-16,-27-2 0 15,0 0 0-15,0 0 0 16,0 0-1-16,0 0-1 0,-14-19 0 15,14 19-3-15,0 0-2 16,0 0-6-16,-33-12-28 16,33 12-3-16,-13-25 2 15,13 25-1-15</inkml:trace>
  <inkml:trace contextRef="#ctx0" brushRef="#br0" timeOffset="153379.6397">5366 10782 58 0,'19'-16'39'16,"-19"16"2"-16,0 0-1 16,17 12-24-16,-17-12-5 15,18 15-4-15,-18-15-1 16,31 33-2-16,-16-12-2 15,4 8 0-15,-1-2 0 16,-3-3-2-16,-1 1 1 16,-5-5 0-16,-9-20 0 15,10 28-1-15,-10-28 0 16,0 0 1-16,0 0-1 16,0 0 0-16,-19-34 0 15,13 11 0-15,-4-4 1 16,4-4-1-16,1 1 0 0,3-3 0 15,4 0 1-15,3 1-1 16,7 1 0 0,7 2 0-16,8 2 0 15,6-1 0-15,4 3-1 0,-1 4 0 16,7 5-1-16,-7 1-1 16,5 15-3-16,-20-15-7 15,8 20-28-15,-29-5-1 16,21 21 0-16,-21-21 0 15</inkml:trace>
  <inkml:trace contextRef="#ctx0" brushRef="#br0" timeOffset="153680.7108">6238 10897 66 0,'0'0'38'0,"19"4"0"16,-19-4 1-16,0 0-30 16,0 0-3-16,23-20-2 15,-23 20-2-15,33-5-1 16,-14 5 0-16,4-2-2 0,-2-2-2 15,6 6-2-15,-15-19-11 16,9 9-21-16,-21 8-2 16,25-23 1-1,-17 6 0-15</inkml:trace>
  <inkml:trace contextRef="#ctx0" brushRef="#br0" timeOffset="153883.3959">6348 10693 67 0,'0'0'40'0,"-14"31"1"16,10-14 0-16,23 20-27 16,-22-20-4-16,16 16-3 15,-9-5-3-15,8 3-1 16,-3-2-2-16,1-6-2 16,1 0-1-16,-11-23-5 15,24 36-19-15,-24-36-15 0,0 0 0 16,0 0-1-16,0 0 0 15</inkml:trace>
  <inkml:trace contextRef="#ctx0" brushRef="#br0" timeOffset="154439.2687">7023 10759 76 0,'27'-18'40'0,"-6"7"1"15,-21 11 0-15,35-21-31 16,-35 21-2-16,-24-12-3 16,-10 20 0-16,-5 11-2 15,-5 4-1-15,-3 10-1 16,1 1 0-16,8 8 0 15,5 1-1-15,8-7 0 16,17-3 0-16,10-6-1 16,13-10 1-16,12-11-1 15,12-8 1-15,3-14-1 16,5-7-1-16,1-15 1 16,2-12-1-16,-8-15-1 15,1-4 1-15,-14-10 0 0,-6 6 1 16,-9 2 1-16,-11 6 1 15,-3 8 0-15,-7 11 1 16,-1 19 1-16,8 27-1 16,-27-8 1-16,27 8 0 15,-25 42-1-15,19 0 0 16,4 8 0-16,6 8-1 16,2 5 0-16,3 0 0 15,5-1 0-15,3-7-1 16,1-9 0-16,-1-9-1 15,-2-10-1-15,1-2-2 16,-16-25-2-16,25 23-11 16,-25-23-27-16,0 0 2 0,13-29-1 15,-13 29 0-15</inkml:trace>
  <inkml:trace contextRef="#ctx0" brushRef="#br0" timeOffset="154799.3848">7376 10619 73 0,'19'-2'42'16,"-19"2"0"-16,17 23 1 15,-17-23-24-15,21 40-12 16,-7-13-2-16,3 9 0 16,-1 5-3-16,1-1 0 15,-3-4-1-15,-5-7-1 0,1-2 0 16,-4-10 0-16,-6-17-1 15,0 0 1-15,0 0 0 16,0 0 0 0,-6-23 0-16,2-2-1 0,2-7 1 15,0-1 0-15,2-9 1 16,4 0-1-16,0-4 0 16,6 1 1-16,-1 3-1 15,5 0-1-15,-1 11 0 16,1 1-1-16,3 11-3 15,-5-1-2-15,13 30-21 16,-25-10-14-16,19 4-1 0,-19-4 1 16,0 0 0-16</inkml:trace>
  <inkml:trace contextRef="#ctx0" brushRef="#br0" timeOffset="155200.3858">7900 10243 81 0,'0'0'40'0,"0"0"0"16,0 0 0-16,33 34-34 0,-19-17 0 16,18 20 0-16,-7 3-1 15,6 18-2-15,-2 1 0 16,0 8 0-16,-8-3-2 16,-1 5 1-16,-11-8-1 15,-9-3-1-15,-7-9 1 16,-7-2-1-16,-1-9 1 15,-9-9-1-15,5-6-1 16,-4-12-1-16,23-11-2 16,-42 2-7-16,42-2-30 15,-31-23-1-15,13 6-1 16,3-4 0-16</inkml:trace>
  <inkml:trace contextRef="#ctx0" brushRef="#br0" timeOffset="156085.3655">8338 10204 24 0,'0'0'34'0,"0"0"1"15,0 0-4-15,0 0-9 16,-4-28-5-16,4 28-2 16,0 0-5-16,29-10-2 15,-29 10-2-15,27-10-1 16,-9 5-1-16,9 5-1 15,-2 0 0-15,4 5 0 0,-6 1-1 16,-2 11 0-16,-6 3 0 16,-7 3-2-1,-12 7 1-15,-9 7 0 16,-10 1-1-16,-8 2 0 16,-6 1 0-16,-3-1 1 0,-3-4-2 15,5-5 1-15,5-6 0 16,10-8 0-16,3-3 1 15,20-14-1-15,-17 9 1 16,17-9 0-16,0 0 0 16,17-4 0-16,-17 4 0 15,27-1 1-15,-5-1-1 16,3-2 0-16,4 4 0 0,3 2 0 16,-1 0 0-16,0 1 0 15,-2-1-1 1,-4 0 0-16,-4 4 0 15,-3 0 1-15,-18-6-2 0,17 6 0 16,-17-6 0-16,0 0-2 16,0 0-2-16,0 0-7 15,0 0-30-15,0 0-1 16,0 0 0-16,0 0 0 16</inkml:trace>
  <inkml:trace contextRef="#ctx0" brushRef="#br0" timeOffset="157640.1242">8836 10715 47 0,'0'0'39'0,"0"0"1"16,0 0 0-16,0 0-20 15,25 17-5-15,-25-17-4 16,31-4-3-16,-10 0-3 16,14 10 0-16,3-8-3 15,7 0-1-15,-1-6 1 0,-2 3-2 16,-5-3 0-16,-6 0-2 16,-4 6-2-16,-27 2-2 15,21 0-14-15,-21 0-21 16,-21-5 0-16,2 1-1 15,-1 2 1-15</inkml:trace>
  <inkml:trace contextRef="#ctx0" brushRef="#br0" timeOffset="158332.3532">9551 10580 43 0,'0'0'37'0,"0"0"1"0,0 0-1 16,0 0-18-16,0 0-4 15,0 0-3-15,0 0-3 16,0 0-2-16,-5 21-1 16,8 0-2-16,-1 2-1 15,6 8 0-15,0 2-1 16,1 3 0-16,1 1 0 16,0-3-2-16,-1 1 1 15,1-10-1-15,-4-4 1 16,-2-4-1-16,-4-17-1 15,5 17 0-15,-5-17 0 16,0 0-2-16,0 0-2 16,-7-21-1-16,7 21-6 0,-10-29-29 15,10 4 0 1,-2-9-1-16,4 1 1 16</inkml:trace>
  <inkml:trace contextRef="#ctx0" brushRef="#br0" timeOffset="158600.8358">9721 10557 69 0,'0'0'39'0,"33"-7"2"16,-33 7 0-16,38 21-27 15,-38-21-3-15,18 34-3 16,-16-9-2-16,7 12-2 16,-3 1-1-16,4 8-1 15,-1-4-1-15,3-2-1 16,0-3 1-16,-3-4-1 15,1-7 0-15,-2-8-1 16,-1-1 0-16,-7-17 0 16,0 0-1-16,0 0 0 0,0 0-4 15,0 0 0-15,-4-19-6 16,-19-4-20-16,14 2-9 16,-9-4 0-16,1 0 1 15</inkml:trace>
  <inkml:trace contextRef="#ctx0" brushRef="#br0" timeOffset="158948.3366">9264 10553 67 0,'0'0'39'0,"0"0"1"16,0 0-1-16,23 10-26 16,-23-10-2-16,48-17-4 15,-13 9-1-15,19 2-1 16,4-1-2-16,11 1 0 16,3-6-1-16,1 7-1 15,2-11 0-15,-7 9 0 16,-5-1-1-16,-11-2-1 15,-7 5-1-15,-14-5 0 16,-6 12-2-16,-25-2-3 0,19 13-6 16,-19-13-29-16,0 0 1 15,-25 12 0-15,25-12 0 16</inkml:trace>
  <inkml:trace contextRef="#ctx0" brushRef="#br0" timeOffset="159443.782">10143 10557 67 0,'0'0'39'0,"20"8"1"15,-20-8 1 1,21 21-25-16,-21-21-6 0,0 0-2 16,6 23-3-16,3 0-2 15,-3 4 0-15,6 6-1 16,-1 7-1-16,1 6 0 16,-1-2 0-16,3 0 0 15,-6-6-1-15,1-5 0 16,-3-6 1-16,0-10-1 15,-6-17 1-15,0 0-1 16,0 0 1-16,0 0 0 0,-14-32 0 16,5 5 0-16,-3-4 0 15,1-2-1 1,1-1 0-16,2 1 0 16,2 1 0-16,3 7 0 0,5-2 0 15,3 6 0-15,7 4-1 16,-12 17 0-16,37-27-1 15,-18 13 0-15,10 7-2 16,-8-5-3-16,12 14-3 16,-33-2-31-16,31-19-1 15,-31 19 0-15,29-23 2 16</inkml:trace>
  <inkml:trace contextRef="#ctx0" brushRef="#br0" timeOffset="160008.5664">10628 10260 74 0,'0'0'37'16,"34"-13"1"-16,-11 14-7 16,-7-24-20-16,24 20-2 15,-15-11-2-15,10 16 0 16,-12-6-1-16,4 12-2 16,-5-2 0-16,-22-6-2 0,21 30 0 15,-19-9-1-15,-8 1 1 16,-4 2-2-16,-7 3 0 15,0 4 1-15,-7-4-1 16,3 4 1-16,-2-6 0 16,6-1-1-16,-3-2 1 15,9-5 0-15,11-17 0 16,-14 17 1-16,14-17-1 16,0 0 0-16,25-2 0 15,-7 2 0-15,7-4 0 16,2 2 1-16,6 0-1 15,1-1 0-15,5-1 0 16,-1 0-1-16,-1 2 2 0,0 0-2 16,-3-2 0-16,-5 2 0 15,-5 0 0-15,-5-3 0 16,-19 5-2-16,0 0-1 16,0 0-3-16,0 0-14 15,0 0-23-15,-27-10-1 16,27 10 0-16,-35 10 1 15</inkml:trace>
  <inkml:trace contextRef="#ctx0" brushRef="#br0" timeOffset="172131.7471">12537 10571 23 0,'17'-10'33'16,"-17"10"1"-16,14-25-1 15,-14 25-11-15,10-23-5 16,-10 23-5-16,11-19-2 0,-11 19-2 16,6-19-2-16,-6 19 0 15,0 0-1 1,0 0 0-16,-21-16-1 16,21 16-1-16,-35 12 0 0,8 3-1 15,-6 6-1-15,0 8 1 16,-3 6-1-16,3 3 0 15,0 4-1-15,8 4 1 16,4-2 0-16,13-1-1 16,10-9 1-16,16-7-1 15,7-10 0-15,11-11 0 16,7-4-1-16,3-16-1 16,2-1 0-16,-3-16 0 15,-1-1-2-15,-15-12 0 16,0 0 0-16,-18-12-1 15,1 6-1-15,-16-13 1 0,4 5 0 16,-13-3 1-16,3 7 2 16,-6 2 0-16,3 8 2 15,3 14 2-15,-3-1 2 16,11 14 1-16,-6-1 1 16,8 18 0-16,0 0 0 15,0 0 0-15,16 37-1 16,-9 1 0-16,-7 2-1 15,4 16 0-15,-2 4-1 16,0 3-1-16,0 2 0 16,6 0-1-16,-1-7-1 15,5-10 0-15,3-6 0 16,3-15-2-16,3-6-1 0,-2-15-2 16,6-2-2-16,-19-27-8 15,21 7-26-15,-21-13-1 16,2-1 0-16,-6-9 1 15</inkml:trace>
  <inkml:trace contextRef="#ctx0" brushRef="#br0" timeOffset="172496.9449">12796 10425 79 0,'0'0'40'0,"21"2"0"15,-21-2 0-15,29 36-29 16,-29-36-1-16,21 48-3 15,-9-15-1-15,7 5-3 0,-4 4 0 16,5-1-2-16,-5-3 0 16,-2-7 0-16,-1-8-2 15,-4-6 1 1,-8-17 0-16,0 0 0 0,0 0-1 16,-10-27 1-16,-3 0 0 15,-1-7-1-15,-1-5 1 16,3-5 0-16,4-4 0 15,6 2 0-15,6 4 0 16,12-2 0-16,9 8 0 16,8 7 0-16,7 8-1 15,3 3 0-15,3 15-2 16,-4 1 0-16,5 11-4 0,-22-15-10 16,5 18-23-16,-30-12-2 15,27 17 1-15,-27-17 0 16</inkml:trace>
  <inkml:trace contextRef="#ctx0" brushRef="#br0" timeOffset="173293.8094">13476 10459 34 0,'0'0'33'15,"20"-7"-1"-15,-20 7-5 16,4-25-7-16,17 25-7 15,-15-25-3-15,15 17-3 16,-4-13-1-16,12 12-1 16,-8-11-1-16,8 11-1 15,-4-1 1-15,4 6-1 0,-4 0 0 16,4 8 0-16,-9 0-1 16,1 10 1-16,-4-3-1 15,0 14 0-15,-5 0-1 16,3 2 1-16,-5-4 0 15,4 2-1-15,-3-2 0 16,3-6 0-16,3-5 0 16,8-9 0-16,2-8-1 15,4-5 1-15,2-3-2 16,0-7 1-16,-3 1 0 16,-1 0 1-16,-5 0-2 15,-5 2 0-15,-19 17 0 16,21-31-1-16,-21 31-3 0,8-29-9 15,-8 29-24-15,0 0-3 16,0 0 1-16,0 0 0 16</inkml:trace>
  <inkml:trace contextRef="#ctx0" brushRef="#br0" timeOffset="174088.1681">13444 10688 23 0,'17'0'31'0,"-17"0"1"16,8-23-7-16,-8 23-5 15,0 0-3-15,36-10-2 0,-30-7-4 16,17 13-4 0,-23 4-1-16,43-17-2 15,-22 9 0-15,4 12-1 16,-6-4-1-16,4 8 1 0,-23-8-1 15,35 28 0-15,-25-8 0 16,1 3 0-16,-3-2-1 16,4 2 1-16,1-4-1 15,1-2 0-15,-14-17 0 16,34 25-1-16,-10-21 1 16,3-4-1-16,1-6 1 15,3-3 0-15,0-5 1 16,2 3-1-16,-4-7 0 15,0 3 0-15,-8-2 0 16,0 3 0-16,-21 14-2 16,27-27-1-16,-27 27-3 0,16-23-5 15,3 20-29-15,-19 3-1 16,0 0 0-16,0 0 0 16</inkml:trace>
  <inkml:trace contextRef="#ctx0" brushRef="#br0" timeOffset="175109.1176">14678 10223 51 0,'0'0'39'0,"0"0"0"0,0 0 2 15,0 0-13-15,-19 16-17 16,-12-3-3-16,4 22-2 15,-12 3-1-15,8 10-1 16,1 4-2-16,12 4-1 16,9-1 0-16,16-3-1 15,18-6 1-15,16-6-1 16,11-15 0-16,14-8 0 16,3-11 0-16,4-10 1 0,-5-11 0 15,-8-12-1 1,-10-7 1-16,-14-9 0 15,-11-6 0-15,-19-3 0 16,-15-2 0-16,-16 2 0 0,-16 4 0 16,-7 2 0-16,-6 12 0 15,-2 3-3-15,2 14-1 16,2-4-5-16,27 11-33 16,-4 8-2-16,29 2-1 15,-25 17 1-15</inkml:trace>
  <inkml:trace contextRef="#ctx0" brushRef="#br0" timeOffset="177596.6919">15573 10381 21 0,'0'0'31'0,"0"0"0"16,0 0-4-16,0 0-9 15,0 0-4-15,0 0-1 16,27 6-3-16,-27-6-2 16,27-6-1-16,-27 6-1 15,46-8-1-15,-17 2-1 16,14 6-1-16,-3-3-1 0,7 1 0 15,-3 0-2 1,-2-2 0-16,-1 4 0 16,-10 0-1-16,-2 6-2 15,-29-6-3-15,25 17-10 0,-25-17-20 16,-23 13-1-16,3-3-1 16,-9-2 2-16</inkml:trace>
  <inkml:trace contextRef="#ctx0" brushRef="#br0" timeOffset="177880.5974">15569 10542 34 0,'0'0'34'16,"0"0"2"-16,21 6-1 0,-21-6-14 15,45 2-7-15,-45-2-4 16,48-6-3-16,-21 0-1 16,12 8-2-16,-7-2-2 15,5 4-1-15,-4-4 0 16,2-2-1-16,-5 6-1 16,-6-10-3-16,3 16-3 15,-27-10-20-15,15-18-10 16,-15 18-1-16,13-17 0 15</inkml:trace>
  <inkml:trace contextRef="#ctx0" brushRef="#br0" timeOffset="178565.3099">16017 10206 30 0,'-20'8'33'0,"20"-8"2"15,0 0-1-15,0 0-16 16,0 0-4-16,0 0-2 16,0 0-3-16,0 0-3 0,0 0-1 15,2 17-2 1,-2-17 0-16,35 12-2 16,-10-8 0-16,4 1-1 15,6 3 1-15,-1 0-1 0,3-1 0 16,-6 3 1-16,-2 1-1 15,-8-1 1-15,-7 7 0 16,-14-17 0-16,9 37 1 16,-16-20 0-16,-3 8 0 15,-9 0 0-15,-1 4 1 16,-5-3 0-16,0 7 0 16,-6-6-1-16,6 0 0 15,-2-4 0-15,6-4 0 16,4-4-2-16,17-15 1 15,-20 18-2-15,20-18-1 16,0 0-3-16,-11-20-20 16,11 20-15-16,0 0-2 0,15-23 1 15,-15 23 0-15</inkml:trace>
  <inkml:trace contextRef="#ctx0" brushRef="#br0" timeOffset="179772.2889">17018 10227 39 0,'0'0'34'15,"19"-9"-1"-15,-13-9-8 16,11 24-3-16,-23-25-5 0,6 19-4 16,0 0-3-16,0 0-2 15,0 0-1-15,-21-2-2 16,-6 12 0-16,-2 1-2 16,-13 5 0-16,3 9 0 15,-9 3-1-15,4 11 0 16,5-1-1-16,8 4-1 15,10-5 1-15,19 1-1 16,14-7-1-16,11-3 1 16,11-8 0-16,9-7 0 15,5-3-1-15,-2-8 1 16,1-6-1-16,-9-4-1 16,-3-3 0-16,-10-16-2 0,0 9-2 15,-19-18-4-15,17 13-18 16,-25-15-12-16,-2-3 0 15,-1-3 1-15,-3 2 0 16</inkml:trace>
  <inkml:trace contextRef="#ctx0" brushRef="#br0" timeOffset="180087.9877">17116 9974 54 0,'0'0'39'16,"0"0"1"-16,0 0 0 15,0 0-16-15,-17-13-11 16,17 13-4-16,-12 25-1 0,8 0-3 16,-3 1-1-16,7 13-1 15,-2 1-1-15,7 4 0 16,3 4 0-16,6 2-2 16,1 0 1-16,4 0 0 15,1-10-1-15,1-7 0 16,-2-3 0-16,-3-9 0 15,-1-3-1-15,-15-18 0 16,17 13-1-16,-17-13-1 16,0 0-2-16,0-21-2 15,0 21-7-15,-9-19-27 16,1 2-1-16,-5-3 0 16,1 3 2-16</inkml:trace>
  <inkml:trace contextRef="#ctx0" brushRef="#br0" timeOffset="180720.9234">17386 10036 67 0,'19'-8'39'0,"-19"8"0"16,0 0 2-16,39 11-27 15,-39-11-4 1,0 0-3-16,4 25-1 16,-2 4-2-16,-8 0 0 0,4 7-2 15,-4 6 0-15,0 8 0 16,-1-2-2-16,1 0 1 15,-2-9 0-15,4-5 0 16,-1-7-1-16,3-4 0 16,2-23 0-16,0 0 0 15,0 0 0-15,5-33-1 16,-3 5 1-16,2-11-2 0,0-3 2 16,2-6-1-16,2-4 0 15,-3 2 1-15,5 8-1 16,0 4 0-1,1 3 1-15,5 9 1 0,1 6 0 16,0 9-1-16,1 5 1 16,3 10 0-16,-2 4 0 15,1 11 1-15,-5 8-1 16,2 9 0-16,-1 2 0 16,1 5 0-16,1 1 0 15,-1-2-1-15,0-4 1 16,3 5-1-16,-1-13 0 15,0-9-1-15,-2-3 1 0,-17-18-2 16,29 15 0-16,-29-15-1 16,18-2-3-1,-22-15-2-15,4 17-11 16,0 0-23-16,0 0 0 0,-29-23 0 16,8 11 1-16</inkml:trace>
  <inkml:trace contextRef="#ctx0" brushRef="#br0" timeOffset="181020.1474">17355 10250 73 0,'0'0'39'0,"6"20"0"0,-6-20 1 16,39 5-29-16,-39-5-2 16,40-11-3-16,-17 7-1 15,8 4-1-15,-4-6-2 16,2 6 0-16,-4 2-1 16,0 2-2-16,-2-2-1 15,-23-2-3-15,33 4-12 16,-33-4-24-16,0 0 0 15,-2-18 0-15,2 18 0 16</inkml:trace>
  <inkml:trace contextRef="#ctx0" brushRef="#br0" timeOffset="186068.7468">18140 10164 72 0,'0'0'38'0,"0"0"0"0,25-8-9 15,-3 10-19-15,-22-2-2 16,25-7-1-16,-25 7-2 16,38-4-1-16,-11 0-1 15,6 4-1-15,-2-2 0 16,2 0 0-16,-4 2-2 15,-2-4-2-15,0 4-1 16,-27 0-5-16,46-2-14 16,-46 2-18-16,0 0 0 15,0 0 0-15,0 0 0 16</inkml:trace>
  <inkml:trace contextRef="#ctx0" brushRef="#br0" timeOffset="186301.1438">18179 10287 93 0,'31'17'41'15,"-14"-13"0"-15,12 7-12 16,-10-18-21-16,20 9 0 16,-8-8-3-16,3 8-2 15,-3-2-1-15,0-4-2 16,-6 4-1-16,-5-4-1 15,-1 6-4-15,-19-19-17 16,0 17-19-16,0 0 1 0,-4-17-1 16,4 17 0-16</inkml:trace>
  <inkml:trace contextRef="#ctx0" brushRef="#br0" timeOffset="189432.6448">19037 10039 49 0,'0'0'37'0,"0"0"-1"0,0 0-3 16,23 0-21-16,-19-21-1 16,25 17-1-16,-13-15-2 15,16 12-2-15,-5-11-1 16,14 13-1-16,-4-9 1 15,3 10-1-15,-5 0-1 16,-1 8-1-16,-8 8 0 16,-7 1 0-16,-11 8-1 0,-10 12 1 15,-14 3-1 1,-7 8-1-16,-12 6 1 16,-3 0 0-16,-5 0-1 15,1 0 1-15,-1-8-1 0,7-7 0 16,5-8 0-16,8-6 1 15,5-8-1-15,18-13 0 16,-17 14 0-16,17-14 1 16,0 0 0-16,0 0-1 15,25-12 0-15,-4 8 1 16,6 0-1-16,6-1 1 16,8-1-1-16,1 4 1 15,2 0-1-15,-1-2 0 16,-1 6-1-16,-9-4-1 15,-4 8-1-15,-29-6-3 16,35 9-6-16,-35-9-30 16,0 0-1-16,0 0 0 0,0 0 0 15</inkml:trace>
  <inkml:trace contextRef="#ctx0" brushRef="#br0" timeOffset="189852.3237">19739 10106 41 0,'0'0'38'16,"27"-21"3"-16,-27 21-1 16,18-13-13-16,1 23-12 15,-19-10-4-15,0 0-2 16,-8 24-4-16,12 1 0 16,-2 2-3-16,4 8 0 15,2 1 0-15,-1 8-1 16,3-1-1-16,0 1 1 15,1-4-1-15,1-2 1 16,-5-9-1-16,1-12-1 16,-8-17 0-16,0 0-2 15,16 21-3-15,-20-44-3 0,21 20-21 16,-21-30-13 0,4 2 0-16,-4-5 1 15,4-2 0-15</inkml:trace>
  <inkml:trace contextRef="#ctx0" brushRef="#br0" timeOffset="190133.3748">20000 10066 64 0,'0'0'40'0,"25"2"1"16,-25-2 1-16,0 0-24 16,31 44-7-16,-29-19-4 15,9 14-1-15,-5-3-2 16,7 4-1-16,3 1-1 15,1-3-1-15,1-5 0 16,3-5-1-16,-4-5 1 16,2-11-1-16,-1-5-1 0,-18-7 1 15,23 4-2-15,-23-4-1 16,0 0-1-16,0-32-2 16,0 32-3-16,-33-50-16 15,14 31-17-15,-14-14-1 16,-4 6 1-16,-9-3 2 15</inkml:trace>
  <inkml:trace contextRef="#ctx0" brushRef="#br0" timeOffset="190448.578">19543 10026 86 0,'0'0'40'15,"0"0"1"-15,17-27-11 16,0 31-20-16,-17-4-2 16,27-2-1-16,-7 2-3 15,14 4 0-15,1-6-1 16,11 2 0-16,3-2-2 16,6 2 0-16,1-2 0 15,-2 0 0-15,-2-2-1 16,-7 2-1-16,-7 0 1 15,-9-3-2-15,-6 5 0 16,-23 0-2-16,26 0-2 0,-26 0-7 16,0 0-29-16,-6-18 0 15,6 18-1-15,0 0 2 16</inkml:trace>
  <inkml:trace contextRef="#ctx0" brushRef="#br0" timeOffset="192908.087">20418 10126 24 0,'0'0'36'16,"0"0"-1"-16,8-21 1 15,-8 21-11-15,0 0-8 16,0 0-4-16,0 0-4 15,27 26-3-15,-19-8-1 0,13 12 0 16,-4 3-2-16,8 7 0 16,-5 1-1-1,1 3 0 1,-4-4 0-16,-1 0 0 0,-7-9-1 0,-1-8 0 16,-8-23 0-16,0 0-1 15,0 0 1-15,-14-19-1 16,1-8 1-16,1-11-1 15,1-5 0-15,-3 1 1 16,3 0-1-16,3 4 0 16,6-1 0-16,10 7 0 15,7 5 0-15,10 6 0 16,6 3 0-16,10 3 0 16,5 2-1-16,2 3 0 15,4 6-1-15,-2 0-2 16,4 6-2-16,-17-7-5 15,15 8-30-15,-23-1-1 0,-8 2 0 16,-21-4 1-16</inkml:trace>
  <inkml:trace contextRef="#ctx0" brushRef="#br0" timeOffset="193637.0697">21633 10112 30 0,'0'0'36'16,"29"-13"1"-16,-29 13-3 16,2-17-13-16,-2 17-4 15,0 0-5-15,-21 1-3 16,-12-1-2-16,4 12-2 0,-11-2 0 15,1 11-1-15,-7 0-1 16,5 9 0-16,1 5-1 16,5 3-1-16,8 1 0 15,12-1 0-15,7-5-1 16,12-8-1-16,7-8 1 16,15-8 0-16,8-10-2 15,5-11 1-15,7-9-1 16,2-12 0-16,3-5 0 15,-7-14-1-15,2 0 0 16,-11-13 0-16,-4-4 1 16,-12-4 1-16,-5 8 0 15,-11 2 1-15,-5 9 1 0,1 14 2 16,-9 7 0-16,10 33 0 16,-19-15 1-16,13 32 0 15,-2 8 0-15,12 13-1 16,-2 8 0-16,4 10-1 15,1 2 0-15,3 7 0 16,0 0-1-16,1-6 0 16,1 1 0-16,-3-4-1 15,-1-7 0-15,0-6 0 16,2-11-2-16,-7-11-1 16,-3-21-2-16,0 0-3 15,33 16-21-15,-31-41-14 16,0 0 0-16,-4-10-1 0,6 1 1 15</inkml:trace>
  <inkml:trace contextRef="#ctx0" brushRef="#br0" timeOffset="194184.603">22000 10072 64 0,'0'0'39'0,"0"0"1"16,0 0-10-16,0 0-13 16,0 0-6-16,13 36-3 15,-15-16-3-15,8 10-1 16,0 1-1-16,2 3-2 16,-3-1 1-16,1-4-2 15,-2-4 1-15,2-6-1 16,-6-19 1-16,2 21-1 15,-2-21 1-15,-8-17-1 16,2-4 1-16,1-6-1 16,-3-4 0-16,2-5 0 15,2-3 1-15,6 1-1 0,4 3 1 16,9-3 0-16,9 11-1 16,3 8 2-16,3 0-2 15,9 7 1-15,3 7 0 16,-1 3-2-16,-4 4 1 15,-7 3-2-15,-3 9-1 16,-27-14-7-16,37 7-33 16,-37-7 1-16,0 0-2 15,-21 16 1-15</inkml:trace>
  <inkml:trace contextRef="#ctx0" brushRef="#br0" timeOffset="198129.117">1730 12165 33 0,'0'0'31'0,"0"0"0"15,19-18-10-15,-19 18-4 16,0 0-4-16,20-13-2 15,-20 13-2-15,0 0-1 16,-12-17-2-16,12 17-1 0,-19 5 0 16,19-5-2-1,-41 23-1-15,16-3-1 16,-4 7 2-16,-2 5-2 16,0 3 1-16,6 1-3 0,4 2 3 15,8 1-2-15,7-3 1 16,12-3-1-16,5-10-1 15,16-8 1-15,4-5 0 16,6-8 1-16,1-6-2 16,1-6 2-16,-1-9-2 15,-9-12-2-15,0-1 0 16,-15-14-3-16,3 6-2 16,-19-14 1-16,12 12 0 15,-24-12 0-15,9 10 2 16,-11 0 2-16,3 7 2 15,1 5 2-15,-3-1 3 16,11 12 2-16,-10-8 0 0,14 29 0 16,-5-38 1-16,5 38-1 15,1-25-1-15,-1 25 0 16,0 0 0-16,0 0-1 16,8 32 0-16,-2-3-1 15,-2 6-1-15,5 7 0 16,1 4 0-16,6 0-1 15,-1 2 1-15,0 2-2 16,1-6 1-16,3-4 0 16,-2-5 0-16,-3-5-2 15,-1-5 1-15,-3-3-2 16,-10-22-1-16,12 19-1 16,-12-19-4-16,0 0-20 0,0 0-13 15,0 0 1-15,0 0-1 16,0-21 1-16</inkml:trace>
  <inkml:trace contextRef="#ctx0" brushRef="#br0" timeOffset="198676.1855">2083 12015 50 0,'0'0'38'16,"13"-17"-1"-16,-13 17 2 15,6-25-22-15,12 31-5 16,-18-6-4-16,0 0-1 16,15 26-3-16,-3 1 0 15,-5 6-2-15,7 13 1 16,-1 0-1-16,3 8-1 16,-1-4 1-16,1-1-2 0,3-3 2 15,0-3-2 1,2-11 1-16,1-9 0 15,-3-7 0-15,2-9 0 16,-4-7 0-16,1-9-1 0,-18 9 1 16,23-41 0-16,-13 7-1 15,-3-4 1-15,-1-7-1 16,-2-4 1-16,0 1-2 16,-2 4 2-16,0-3-2 15,0 5 1-15,0 12 0 16,-2 3-2-16,3 9-1 15,-3 18-3-15,0 0-5 0,0-19-31 16,0 19 0 0,0 0 0-16,0 0 0 15</inkml:trace>
  <inkml:trace contextRef="#ctx0" brushRef="#br0" timeOffset="199294.6755">2837 12109 22 0,'0'0'36'16,"0"0"-2"-16,-17 10 3 16,17-10-16-16,0 0-6 15,0 0-3-15,0 0-3 16,17-12-3-16,-17 12-2 16,29-2-1-16,-8 4-1 15,2-6-1-15,6 2-1 16,2 2-1-16,-6-3-3 15,6 8-5-15,-31-5-28 0,21 4 0 16,-21-4-3-16,0 0 3 16</inkml:trace>
  <inkml:trace contextRef="#ctx0" brushRef="#br0" timeOffset="199568.5917">2739 12270 70 0,'17'21'38'0,"-17"-21"1"16,29 14 0-16,-29-14-31 15,48 5-1-15,-25-6-2 16,10 6-1-16,-4-7-2 0,4 4 0 16,-8-7 0-16,0 5-1 15,-8-6 0-15,-17 6 0 16,24-10-2-1,-24 10 1-15,0 0-1 0,9-19-1 16,-9 19-4-16,-6-17-4 16,6 17-30-16,0 0 0 15,0 0 2-15,-17-12-2 16</inkml:trace>
  <inkml:trace contextRef="#ctx0" brushRef="#br0" timeOffset="202120.2503">3701 11961 15 0,'0'0'30'15,"10"-21"0"-15,-10 21-6 16,-2-21-4-16,2 21-3 15,0 0-1-15,0 0-4 16,-4-21-2-16,4 21-3 16,0 0-2-16,0 0-1 15,0 0-2-15,8 17 1 16,-4 1-1-16,1 7 0 16,-1 5-1-16,4 9 1 15,-6 3-1-15,2 2 1 16,-2 0-2-16,0 2 1 15,-2-8 0-15,-2-1 0 16,2-8 0-16,0-6-1 0,0-23 1 16,0 28 0-16,0-28 2 15,0 0-3-15,0 0 1 16,0 0 0-16,0 0 0 16,0 0 0-16,0 0 0 15,13-23-1-15,-13 23-1 16,25-15 1-16,-2 7 0 15,6 5 0-15,2-3-1 16,4 4 1-16,2 0-1 16,1 4 1-16,1 4 1 15,-6-3-1-15,-5 7-2 16,-6-6 0-16,3 9-2 0,-25-13-11 16,21-2-24-16,-21 2 0 15,25-19-1-15,-17 0 0 16</inkml:trace>
  <inkml:trace contextRef="#ctx0" brushRef="#br0" timeOffset="203352.7759">4517 12019 13 0,'0'0'32'16,"0"0"-2"-16,0 0-6 16,-17-17-4-16,17 17-3 15,0-18-4-15,0 18-3 16,15-19-4-16,4 12-1 15,-19 7-1-15,41-27-1 16,-14 11 1-16,12 5-2 16,-1 1 1-16,5 6-1 15,-3 1 0-15,-1 8 0 16,-7 3-1-16,-5 9 1 0,-9 4-1 16,-10 8 0-16,-12 4 0 15,-12 3 0-15,-7 3 0 16,-8-1 0-16,-5-4 0 15,-3-1-1-15,0-4 2 16,5-6-1-16,5-8-1 16,9-3 1-16,3-7 0 15,17-5 1-15,-17 6-1 16,17-6 0-16,0 0-1 16,0 0 1-16,0 0 0 15,0 0 0-15,17-15-1 16,0 13 0-16,5 0 1 0,3 2-1 15,8-2 1-15,3 2-1 16,5 2 0-16,-1-2-1 16,1 4 0-16,-7-6-3 15,5 8 0-15,-18-14-6 16,18 6-28-16,-39 2-2 16,23-11 2-16,-23 11-2 15</inkml:trace>
  <inkml:trace contextRef="#ctx0" brushRef="#br0" timeOffset="203748.7346">5358 12011 38 0,'15'-25'34'16,"-15"25"2"-16,12-21-2 15,-12 21-20-15,0-17-2 16,0 17-2-16,0 0-3 16,0 0-2-16,4 29-1 15,-4-6-1-15,-6 2-1 16,4 7 1-16,-2 3-1 0,4 3 0 15,-4-3 0-15,6-1-1 16,-2-3 2 0,2-4-2-16,-4-8 0 15,6 0-1-15,-4-19-1 0,2 19-1 16,-2-19-1-16,0 0-4 16,19 2-18-16,-19-2-14 15,12-32 1-15,-4 5-1 16,5-4 1-16</inkml:trace>
  <inkml:trace contextRef="#ctx0" brushRef="#br0" timeOffset="203988.682">5509 11984 56 0,'0'0'37'16,"0"0"0"-16,0 0 1 15,0 0-26-15,21 20-3 16,-25-3-2-16,12 14-2 0,-3-3-2 15,5 5 0-15,0-2-1 16,1-5 0-16,-3-1-1 16,2-7-1-16,-10-18-1 15,23 26 0-15,-23-26-2 16,17 4-2-16,-17-4-4 16,0 0-27-16,8-17-1 15,-12 0-3-15,-4-2 2 16</inkml:trace>
  <inkml:trace contextRef="#ctx0" brushRef="#br0" timeOffset="204345.6047">5078 11956 34 0,'-23'5'34'15,"23"-5"0"-15,0 0 0 16,0 0-16-16,0 0-3 16,0 0-6-16,41 4-3 15,-16-8-1-15,19 8-1 0,4-10 0 16,14 5-2-16,-2-7 1 15,9-2-2-15,1 1 0 16,-3 1 0-16,-3 0-1 16,-12-1-2-1,-10 5-1-15,-16-11-6 0,8 13-27 16,-34 2-2-16,0 0 0 16,0 0-1-16</inkml:trace>
  <inkml:trace contextRef="#ctx0" brushRef="#br0" timeOffset="205161.8074">5871 12065 33 0,'-10'-21'35'0,"10"21"0"15,0 0 1-15,-9-27-18 0,9 27-5 16,0 0-4-16,0 0-3 15,19 23-2-15,-9-4-2 16,-4 0 0-16,5 6 0 16,1 2-1-16,-1 2 1 15,-1-4-2-15,0-4 2 16,-10-21-1-16,13 29 0 16,-13-29 0-16,0 0 0 15,0 0 0-15,17-8-1 16,-17-9 2-16,2-4-2 0,-4-2 2 15,2-4-2 1,-2 2 1-16,2-2-1 16,-1 2 0-16,2 2 0 0,7 0 0 15,2 6 0-15,7 0 0 16,4 1-1-16,6 3 1 16,4 3-1-16,10 3-1 15,1 1 0-15,3 8-2 16,-7-10-4-16,14 23-15 15,-15-11-16-15,-2-2 1 16,-6 0 0-16,-10 0 1 16</inkml:trace>
  <inkml:trace contextRef="#ctx0" brushRef="#br0" timeOffset="205896.7981">6905 11954 46 0,'0'0'33'0,"-17"-18"1"15,17 18-11-15,-45-5-7 16,45 5-5-16,-54 11-2 16,29 5-3-16,-17-3-1 15,13 12 0-15,-8-2-2 16,10 8 0-16,4-5-2 16,13 1 1-16,7-2-1 0,4-2-1 15,11-4 0-15,-12-19 1 16,37 20-2-16,-10-20 2 15,-2-8-1-15,4-7 0 16,0-7-1-16,1-6 0 16,1-9 0-16,-4-9-1 15,-2-4 1-15,-7-5-1 16,-1-1 1-16,-9 2 1 16,-4 5 0-16,-4 6 1 15,-6 7 0-15,0 13 1 16,6 23 0-16,0 0 0 15,-23 0 0-15,21 23 1 16,0 11-1-16,8 11 0 0,-2 2 1 16,5 5-1-16,1 2 0 15,5 0 0-15,1-3-1 16,3-6 0 0,2-9-1-16,-1-7-1 0,-1-2-2 15,-19-27-2-15,40 28-5 16,-40-28-29-16,24-13 1 15,-11-6-2-15,4-6 1 16</inkml:trace>
  <inkml:trace contextRef="#ctx0" brushRef="#br0" timeOffset="206229.6641">7177 11938 41 0,'0'0'35'0,"0"0"1"0,0 0 0 15,0 0-12-15,31 35-15 16,-27-12-3-16,11 13 0 15,-5-7-2 1,5 4-1-16,-3-5 0 0,1-1-2 16,-3-6 0-16,-10-21 0 15,15 22 0-15,-15-22-1 16,0 0 1-16,18-23 0 16,-13-2-1-16,1-2 1 15,0-8 0-15,4-1 0 16,-1-3 0-16,3 3 0 15,1-2 1-15,11 5-2 0,3 4 2 16,5 6-1 0,1 4-1-16,4 7 0 15,-3 7-2-15,-3 3-2 16,6 23-8-16,-14-6-28 16,-7 6 1-16,-9 0-2 0,-1 4 1 15</inkml:trace>
  <inkml:trace contextRef="#ctx0" brushRef="#br0" timeOffset="211496.5694">1875 13559 42 0,'0'0'23'15,"0"0"0"-15,13-19 0 16,-13 19-3-16,0 0-3 15,19-17-5-15,-24-2-4 16,5 19 0-16,5-22-4 16,-5 22 3-16,-3-17-3 15,3 17 1-15,-27-4-2 16,9 18 0-16,-17 1 0 16,1 12-1-16,-7 0 1 0,5 11-2 15,-1 1 0-15,8 5 0 16,8 0-1-16,9-2 0 15,14-2 0-15,12-7 0 16,5-2 0-16,10-12 0 16,8-6 0-16,1-13 0 15,5-4 0-15,-1-15 0 16,-2-6 0-16,-3-11-1 16,-2-6 0-16,-12-12 0 15,-4-2-1-15,-9-3 2 16,-6-3-1-16,-8-1 0 15,-6 6 0-15,-1-1 1 16,-3 4-1-16,3 12 2 0,-1 8 0 16,4 7 0-16,1 6 1 15,7 21-1 1,0 0 1-16,0 0 0 16,2 19 0-16,5 12 0 0,-3 3 1 15,4 14-2-15,-2 2 2 16,-1 5-1-16,3-1 1 15,2 2-2-15,-1-4 1 16,1-4-2-16,2-4 1 16,1-10-1-16,-3-5 0 15,1-10-1-15,1 2-2 16,-12-21-2-16,19 18-2 16,-19-18-15-16,0 0-21 0,14-25 2 15,-14 25-2-15,17-23 2 16</inkml:trace>
  <inkml:trace contextRef="#ctx0" brushRef="#br0" timeOffset="211872.4554">2405 13408 65 0,'0'0'38'0,"0"0"2"0,12-21 0 15,-12 21-28 1,0 0-2-16,13 19-4 16,-13-19 0-16,0 32-3 0,0-7 1 15,6 6-3-15,-2 3 2 16,3 7-2-16,1-5 0 15,2 5 0-15,-1-5 0 16,1-5-1-16,0-3 0 16,1-3 0-16,-3-4-1 15,-8-21 0-15,15 29-1 16,-15-29-3-16,12 19-3 16,-12-19-12-16,0 0-21 15,0 0-1-15,0 0 1 16,-23-21 0-16</inkml:trace>
  <inkml:trace contextRef="#ctx0" brushRef="#br0" timeOffset="212188.612">2230 13835 45 0,'0'0'36'0,"0"0"0"16,0 0 2-16,21 10-22 15,-21-10-4-15,29-10-4 16,-10 5-3-16,10 3-1 0,0-2 0 16,7 4-2-16,3-4-1 15,2 0 0-15,-5 4-1 16,-1-4 0-16,0 4-2 15,-10-5-3-15,4 8-2 16,-29-3-19-16,19-19-14 16,-19 19 2-16,0 0-2 15,2-25 2-15</inkml:trace>
  <inkml:trace contextRef="#ctx0" brushRef="#br0" timeOffset="212565.8344">2199 13331 39 0,'0'0'34'0,"-23"-4"4"15,23 4-1-15,0 0-18 16,0 0-7-16,0 0-4 0,23-13-1 16,6 15-2-16,-2-6-2 15,9 6-1-15,5-2 0 16,-1 2-1-16,1 1-1 15,-1-1-2-15,3 10-5 16,-20-10-31-16,10 2 0 16,-6-2-2-16,-4-2 1 31</inkml:trace>
  <inkml:trace contextRef="#ctx0" brushRef="#br0" timeOffset="213224.675">2961 13475 33 0,'0'0'35'0,"0"0"0"15,34 13 1-15,-3-7-23 16,-31-6-1-16,54-12-3 16,-25 3-3-16,12 7-2 15,-5-6-4-15,1 1-3 16,5 16-22-16,-11-9-10 16,-10-4-3-16,-21 4 2 15</inkml:trace>
  <inkml:trace contextRef="#ctx0" brushRef="#br0" timeOffset="213492.5386">2895 13642 56 0,'31'11'37'16,"-12"-9"0"-16,6-15-5 15,14 18-22-15,-12-16-1 16,19 11-3-16,-13-10 0 16,7 8-3-16,-9-3 0 15,0 1-1-15,-10 2-1 0,-3-2-2 16,-18 4-2-16,0 0-10 16,0 0-25-16,0 0-1 15,0 0 0-15,-12-17 0 16</inkml:trace>
  <inkml:trace contextRef="#ctx0" brushRef="#br0" timeOffset="225479.9353">4012 13342 3 0,'0'0'33'15,"0"0"0"-15,0 0 2 16,-29-7-14-16,29 7-3 16,0 0-3-16,0 0-3 15,0 0-4-15,0 0-2 16,-8-25 0-16,8 25-3 16,14-19 1-16,-14 19-1 15,23-21 0-15,-6 11 0 0,2-7-1 16,8 5 0-16,0 1 0 15,8 1 0 1,-2 0 0-16,2 7-1 16,-5 1 1-16,3 7-1 0,-8 7 0 15,-5 7 0-15,-7 6 0 16,-9 8 0-16,-10 1 1 16,-5 10-2-16,-11 2 1 15,-8-1-1-15,-1 1 1 16,-2-4-1-16,-2-8 0 15,4-5 0-15,4-6 0 16,6-9 0-16,21-14 0 16,-23 17 0-16,23-17 0 0,0 0 0 15,0 0 1-15,0 0-1 16,0 0 1 0,0 0-1-16,0 0 1 15,23-6-1-15,-6 6 1 0,9-4-1 16,6 0 0-16,7 1 1 15,1-1-2-15,7 2 2 16,-5 0-2-16,1 2 1 16,-9 0-1-16,-9-2-2 15,-3 6-1-15,-22-4-3 16,32 7-9-16,-32-7-25 16,0 0-2-16,0 0 1 15,0 0 0-15</inkml:trace>
  <inkml:trace contextRef="#ctx0" brushRef="#br0" timeOffset="226156.1427">4903 13348 28 0,'0'0'35'0,"0"0"2"16,-4-17 0-16,4 17-14 16,-21-6-9-16,21 6-3 0,0 0-3 15,0 0-2-15,0 0-1 16,0 0-2-16,0 0 0 16,0 0-1-16,-4 17 1 15,4-17-1-15,6 31 2 16,0-4-3-16,-1 2 2 15,1 3-2-15,0 1 1 16,-2 1-2-16,2-3 2 16,-3 2-1-16,1-10-1 15,0-6 0-15,-4-17 0 16,6 25 0-16,-6-25 0 16,0 0 0-16,0 0-2 0,0 0-1 15,0 0-2-15,0 0-2 16,0 0-8-16,0 0-26 15,-4-21 0-15,4 21 0 16,-12-25-1-16</inkml:trace>
  <inkml:trace contextRef="#ctx0" brushRef="#br0" timeOffset="226591.894">5111 13316 55 0,'0'0'38'0,"14"-23"-1"15,-14 23 0-15,-6-20-22 16,6 20-4-16,0 0-2 15,0 0-3-15,0 0-2 16,15 31 0-16,-15-31-1 16,6 40-1-16,-4-11 1 15,6 6-2-15,-2-3 1 16,-1 7-1-16,1-1 0 16,0-3-1-16,0-3 1 0,-1-1 0 15,3-6-1-15,-4-8 0 16,-4-17 0-1,8 21-1-15,-8-21 0 0,0 0-1 16,0 0 0-16,0 0-2 16,0 0-2-16,-12-21-2 15,12 21-9-15,0 0-24 16,-19-31 0-16,5 12 2 16,1-6-1-16</inkml:trace>
  <inkml:trace contextRef="#ctx0" brushRef="#br0" timeOffset="226991.5149">4644 13260 47 0,'0'0'36'0,"-17"2"2"0,17-2 0 16,0 0-21-16,0 0-6 16,42 21-2-16,-20-23 0 15,20 12-3-15,-1-10-2 16,16 5 1-16,1-7-1 16,6 2-1-16,-2-3 0 15,-2 3-1-15,-8 0-1 16,-4-2 1-16,-10 2-1 15,-9 0 0-15,-11 0 0 16,-18 0 0-16,21 2-1 0,-21-2 0 16,0 0 0-16,0 0-1 15,0 0 0-15,0 0-3 16,0 0-1-16,0 0-4 16,0 0-32-16,0 0-2 15,0 0 2-15,0 0-2 16</inkml:trace>
  <inkml:trace contextRef="#ctx0" brushRef="#br0" timeOffset="228633.0184">5630 13599 34 0,'0'0'30'0,"0"0"-8"15,-19 10-1-15,19-10-4 16,-21 8-2-16,21-8-2 16,0 0-2-16,0 0-2 15,-27 9-2-15,27-9-1 16,0 0-2-16,0 0 0 16,0 0-1-16,0 0 0 15,-2 18-1-15,2-18 1 16,21 9-2-16,0-7 0 15,4 0 1-15,6-2-1 16,6-8 1-16,3-1-2 16,4-7 1-16,-1-1-1 15,-3-10 1-15,-3-3 1 0,-4-5-3 16,-8-3 2-16,-10-3 0 16,-7-1 0-1,-8 4-1-15,-10 3 2 16,-11 7-2-16,-8 8 1 0,-7 5 1 15,-5 11-1-15,-3 10 0 16,1 11 0-16,-1 8 1 16,7 14-2-16,6 1 2 15,6 12-2-15,10-1 1 16,5 5-1-16,3 0 1 16,7-1 0-16,2-3 0 15,5-8 0-15,3 0-1 16,1-3 1-16,-3-5-1 15,2-1 1-15,-2-5-1 16,-7-5 0-16,-4-2 1 16,-7-4 0-16,10-19-1 15,-29 25 0-15,10-21 0 0,-4-6 0 16,3-2-1-16,-5-5-3 16,25 9-3-16,-42-33-10 15,24 20-26-15,3-6 0 16,15 19 0-16,-12-31 0 15</inkml:trace>
  <inkml:trace contextRef="#ctx0" brushRef="#br0" timeOffset="229796.4922">6375 13279 30 0,'5'-19'35'15,"-5"19"0"-15,6-21 2 16,-17-2-21-16,11 23-2 16,7-19-2-16,-7 19-3 15,0 0-1-15,0 0-1 0,0 0-2 16,21 2-1-16,-21-2-1 15,8 32 0 1,-6-7 0-16,6 4-1 16,-2 5 0-16,-1 1-1 0,-3-1 1 15,2 3-2-15,-6-4 2 16,0 1-2-16,0-7 1 16,-1-2 0-16,-1-6 0 15,2-2-1-15,2-17 0 16,0 0 0-16,-2 18 1 15,2-18-1-15,0 0 0 16,0 0 0-16,23 0 0 16,-23 0 0-16,35-2 1 0,-8 2-1 15,5 0 0 1,9 0 1-16,0-2-1 16,-1 2 0-16,1 0 0 15,-5 0-1-15,-3 5 0 0,-10-5-2 16,-2 6-1-16,-21-6-3 15,25 12-4-15,-25-12-30 16,0 0-1-16,0 0 0 16,0 0 0-16</inkml:trace>
  <inkml:trace contextRef="#ctx0" brushRef="#br0" timeOffset="230248.5809">7030 13273 77 0,'0'0'40'0,"18"-2"-1"16,-18 2 0-16,0 0-31 15,13 27-2-15,-15-9-1 16,6 8-2-16,-2 3 1 15,4 10-3-15,-2-3 0 16,1 0-1-16,1-3 0 16,2-4 0-16,2-6 1 15,-10-23-1-15,15 23 0 16,-15-23 0-16,0 0 1 16,15-27 0-16,-13 6-1 0,-2-4 1 15,-3-6-2-15,-1-1 2 16,2-1-1-16,-2 0 1 15,2 3-1-15,2 5 1 16,6 0-1-16,1 6 0 16,-7 19 0-16,33-31 0 15,-10 25-1-15,1 2-1 16,6 4-2-16,-6-3-1 16,8 14-5-16,-32-11-30 15,33 6 0-15,-33-6-2 16,31 8 2-16</inkml:trace>
  <inkml:trace contextRef="#ctx0" brushRef="#br0" timeOffset="231068.5736">7484 13082 50 0,'-25'7'35'16,"25"-7"-1"-16,0 0-5 0,-26-2-18 15,26 2-3 1,0 0-2-16,20-7-1 16,-20 7-2-16,29-8 0 0,-10 4-1 15,6 6 0-15,-6 0 0 16,6 4 0-16,-7 1-1 15,-1 5 0-15,-17-12-1 16,14 33 1-16,-16-16 0 16,-6 2 0-16,-6-2 0 15,-3 0-1-15,-2-3 1 16,19-14-1-16,-33 13 1 16,33-13-1-16,-19 0 0 0,19 0 0 15,0 0 0 1,9-17 0-16,-9 17-1 15,27-8 1-15,-7 6 0 16,3 6 0-16,-2 4 1 0,4 0-1 16,-2 5 1-16,0 4 0 15,-3-1 0-15,-5 7 2 16,-5-6-2-16,-4 0 2 16,-6-17-1-16,-10 29 0 15,10-29 0-15,-31 17 0 16,8-13-1-16,-4-2 0 15,-2-2-1-15,-2-4-1 16,4 4-4-16,-11-15-14 16,9 11-20-16,4-4-2 15,5 1 1-15,20 7-2 16</inkml:trace>
  <inkml:trace contextRef="#ctx0" brushRef="#br0" timeOffset="232361.5488">8479 13287 37 0,'0'0'36'0,"2"-17"-1"15,-2 17 3-15,-14-29-21 0,14 29-3 16,-29-8-5-16,10 14-2 16,-18-2-1-1,-1 7-2-15,-12 1 0 16,1 9-2-16,-3 2 1 0,6 4-2 16,6 0 2-16,7 3-2 15,12-3 2-15,15 0-3 16,15 2 1-16,15-8-2 15,12-8 2-15,7-7-1 16,5-6-1-16,4-8 0 16,0-5-2-16,-4-12 3 15,-5-6-2-15,-12-7 1 16,-8-6 0-16,-10-2 0 0,-7-6-2 16,-4-4 3-16,-8-1 0 15,-2 5 1 1,-3 4 0-16,3 14 1 15,-3 5 0-15,11 29 1 0,-14-23 0 16,14 23 0-16,-8 32-1 16,10-1 0-16,0 7 0 15,4 8 0-15,2 4-1 16,1 2 1-16,3 2-1 16,1-8-1-16,-1-2 2 15,2-10-3-15,-1-5 2 16,-3-11-3-16,-10-18-1 15,23 13-2-15,-23-13-2 16,21-21-1-16,-2 9-7 16,-19-28-2-16,27 19-2 15,-25-25 5-15,21 21 4 0,-17-11 4 16,8 7 4-16,-3 8 5 16,-9-2 5-16,19 23 5 15,-21 0 2-15,22 11-1 16,-22-11-3-16,29 40-2 15,-20-15-1-15,16 12-3 16,-7-3 2-16,3 7-4 16,-8-7 2-16,3 1-4 15,-5-12 1-15,-11-23-1 16,18 23 1-16,-18-23-2 16,0 0-1-16,6-21 2 15,-6-2-2-15,3-10 2 16,-5 0-1-16,4-1 0 0,4-3-1 15,4 1 2-15,5 1-1 16,6 5 1-16,8 3 0 16,8 6-1-16,5 5 0 15,3 5-2-15,5 7-1 16,-10-5-8-16,14 16-31 16,-19-3 0-16,-8 4-1 15,-27-8-1-15</inkml:trace>
  <inkml:trace contextRef="#ctx0" brushRef="#br0" timeOffset="235769.4299">1396 14908 38 0,'0'0'35'0,"0"0"-6"16,-4-18-1-16,4 18-5 15,0 0-4-15,0 0-6 16,0 0-3-16,0 0-2 0,0 0-2 16,14 18 0-16,-14-18-3 15,10 34 1-15,-3-7-1 16,5 9 1-16,-4 9-3 15,5 3 1-15,-3 1-1 16,1 5 1-16,1-6-2 16,-2 0 1-16,-3-10 0 15,3-7-1-15,-2-12 0 16,-3-1-1-16,-5-18 0 16,0 0-2-16,0 0-1 15,0 0-2-15,20 15-6 16,-20-15-30-16,0 0 0 15,-20 4-1-15,20-4 1 0</inkml:trace>
  <inkml:trace contextRef="#ctx0" brushRef="#br0" timeOffset="236060.5814">1188 15614 40 0,'-23'7'38'0,"23"-7"0"16,0 0 1-16,0 0-16 16,0 0-12-16,0 0-2 15,0 0-3-15,44-7-2 16,-11-3 0-16,13 6-2 0,6-4 0 16,8 1 0-16,-2 1-1 15,4 2-1-15,-6 2 0 16,-6-3-1-16,-6 5-1 15,-9-6-2-15,-2 6-2 16,-33 0-7-16,38-25-27 16,-38 25-1-16,6-25 2 15,-16 8-2-15</inkml:trace>
  <inkml:trace contextRef="#ctx0" brushRef="#br0" timeOffset="236553.4994">1105 14915 73 0,'0'0'39'15,"-29"-4"-1"-15,16-15-12 16,13 19-16-16,0 0-3 16,0 0 0-16,0 0-2 15,42-9 0-15,-13 5-1 16,15 6-2-16,5-6 1 16,6 6-1-16,-1-2-1 15,0 2-1-15,2-2-1 16,-7 2-2-16,-3 2-1 0,-17-8-2 15,8 15-5 1,-37-11-28-16,32 8-3 16,-14-4 2-16,1 0-1 15</inkml:trace>
  <inkml:trace contextRef="#ctx0" brushRef="#br0" timeOffset="237084.6673">1900 15030 43 0,'0'0'36'0,"0"0"1"15,0 0-1-15,17 10-24 16,-17-10-2-16,37-8-3 15,-12-1-3-15,10 7-1 16,1-4-2-16,5 2-1 16,-3 0-3-16,-11-7-8 15,6 7-27-15,-12 2 2 16,-21 2-2-16,0 0 1 16</inkml:trace>
  <inkml:trace contextRef="#ctx0" brushRef="#br0" timeOffset="237285.8187">1894 15142 68 0,'0'0'39'15,"25"4"0"-15,2-14-1 16,10 6-31-16,-3-7-1 16,9 7-3-16,-5-2-2 15,3-2-2-15,-3 14-7 16,-18-4-30-16,1 0-1 15,-21-2 0-15,19 4-1 16</inkml:trace>
  <inkml:trace contextRef="#ctx0" brushRef="#br0" timeOffset="239140.6391">2843 14954 24 0,'0'0'32'0,"-17"0"-6"15,17 0-3-15,-18-6-2 16,18 6-4-16,0 0-2 15,0 0-3-15,-25-10-3 16,25 10-2-16,8-19-2 16,11 8-2-16,2-7 1 15,16 1-1-15,5-4 0 16,14 4 0-16,0 0-1 16,6 9 1-16,-4-2-1 0,-2 14 0 15,-10 2 0 1,-9 11-1-16,-16 6 0 15,-11 10 0-15,-16 7 0 16,-13 6 0-16,-10 4-1 0,-12 2 1 16,-7-1-1-16,-4-1 0 15,0-6-1-15,3-7 1 16,9-6 0-16,9-5 1 16,4-12 0-16,10-3-1 15,17-11 1-15,0 0 0 16,0 0 0-16,0 0-1 15,0 0 1-15,21-19 0 16,2 12-1-16,6-3 0 16,4 2 1-16,7-1-1 15,1 3 0-15,-1 0 0 16,3 6-1-16,-5-2-1 16,-1 6-1-16,-10-4-1 0,4 8-3 15,-31-8-5-15,48-4-28 16,-48 4-2-16,29 2 0 15,-29-2 1-15</inkml:trace>
  <inkml:trace contextRef="#ctx0" brushRef="#br0" timeOffset="239465.7643">3695 14981 70 0,'0'0'40'0,"0"0"0"31,0-22 0-31,0 22-30 0,0 0-2 0,12 23-2 16,-12-23-3-16,2 37 1 15,0-12-2-15,2 7-1 16,0 3 0-16,-1 0 0 15,-1-3-1-15,2-5-1 16,0-2 0-16,-4-25-2 16,6 31-2-16,-6-31-2 15,17 3-8-15,-15-20-26 16,10 0-1-16,1-14 1 0,1-3 0 16</inkml:trace>
  <inkml:trace contextRef="#ctx0" brushRef="#br0" timeOffset="239677.0328">3925 14923 69 0,'0'0'39'16,"0"0"1"-16,21 15 1 15,-7 8-31-15,-12-3-3 16,7 12 0-16,-3-1-3 16,4 9 0-16,-5-3-2 15,5-1 0-15,-6-5-3 16,2-6 0-16,0-2-2 15,-6-23-3-15,13 23-5 0,-13-23-30 16,0 0 0-16,-12-39-1 16,7 16 2-1</inkml:trace>
  <inkml:trace contextRef="#ctx0" brushRef="#br0" timeOffset="239884.6502">3539 14975 59 0,'0'0'39'16,"-19"-19"1"-16,19 19 0 16,15-25-26-16,20 25-4 15,-6-10-2-15,19 6-4 16,4-2-1-16,8 5-1 16,0-3-3-16,-2 2-3 0,5 9-3 15,-18-12-23 1,9 12-11-16,-18-1 1 15,-1 8-1-15</inkml:trace>
  <inkml:trace contextRef="#ctx0" brushRef="#br0" timeOffset="240413.1811">4338 15182 64 0,'11'17'37'15,"-11"-17"1"-15,27-7-1 16,0 7-30-16,-7-10-1 0,12 4-2 16,1-7-1-16,10-1-1 15,-5-3 0-15,3-2-2 16,-3-4 1-16,-3 0-1 15,-4-4 1-15,-6-2 0 16,-10 0 1-16,-5 3-1 16,-14 1 1-16,-7 5 0 15,-16 5 0-15,-4 7 0 16,-12 5 0-16,-1 8 0 16,-8 5-1-16,6 5 0 15,1 10 0-15,9 6 0 16,10 7-1-16,9 6 1 15,7 6-1-15,14 6 1 0,6 1-1 16,5 7 1-16,-1-5-1 16,7-1 1-16,-7-8 0 15,-1-2-1-15,-5-6 1 16,-6-8-1-16,-10-5 1 16,-2-8-1-16,10-21-1 15,-34 17-1-15,12-11-1 16,-6-17-4-16,28 11-13 15,-43-12-22-15,24-5 0 16,-4-6-1-16,7 0 2 16</inkml:trace>
  <inkml:trace contextRef="#ctx0" brushRef="#br0" timeOffset="240997.7451">4893 14810 68 0,'6'-29'39'0,"-6"29"1"16,6-25 0-16,-12 8-28 15,6 17-3-15,0 0-1 16,19 0-3-16,-19 0-1 15,4 38 0-15,-2-9-2 16,0 6 1-16,-4 7-2 16,2 0 1-16,-2 4-1 15,2-4 0-15,-2-2 0 0,2-1 0 16,0-10 0-16,2-3 0 16,0-8 0-16,-2-18 0 15,16 23-1 1,-16-23 0-16,25 2 1 0,-4-6-1 15,2 0 0-15,4-2 0 16,0 4 0-16,-2-2 0 16,0 4 0-16,-4 2 0 15,-1-2-1-15,-20 0 0 16,25 6-2-16,-25-6-3 16,19 4-6-16,-19-4-31 15,0 0-1-15,21-17 0 16,-21 17 0-16</inkml:trace>
  <inkml:trace contextRef="#ctx0" brushRef="#br0" timeOffset="241788.6537">6128 14559 59 0,'0'0'39'0,"0"-22"0"16,0 22 0-16,-18-21-26 15,18 21-2-15,-21 0-2 16,21 0-2-16,-42 21-2 15,20-1-2-15,-8 1 0 16,3 13-1-16,0 5 0 16,3 3-2-16,7 6 1 15,9 5-1-15,8 5 1 16,8 5-1-16,7 4 0 16,9-1 1-16,1 5-1 15,4 3 0-15,0-1 0 0,0 0 1 16,-6-4-1-16,-4-7 0 15,-7-5 0-15,-7-7-1 16,-9-6 1-16,-5-9 0 16,-12-6 1-16,-6-6-1 15,-6-6 1-15,-2-6 0 16,-4-1-1-16,-3-6 2 16,2-6-2-16,-1-2 0 15,2 0 0-15,5-5-2 16,5 3-2-16,-8-10-5 15,37 16-32-15,-29-24-1 16,29 24-1-16,-19-29-1 16</inkml:trace>
  <inkml:trace contextRef="#ctx0" brushRef="#br0" timeOffset="242912.7242">6299 15556 36 0,'0'0'33'15,"0"0"3"-15,8-23-7 16,-8 23-8-16,0 0-7 16,0 0-3-16,0 0-2 15,6 17-3-15,-6-17 0 16,-23 27-1-16,3-6 0 16,3 6-2-16,-4 4 0 15,3 3-1-15,1 3 0 16,7-1-2-16,16-3 0 15,10-8 0-15,11-10 1 16,11-5-2-16,7-10 1 0,5-8 1 16,-2-5-1-16,-4-9 1 15,-11-4 0-15,-8-3 0 16,-13-2 1-16,-16 4-1 16,-13-2 0-16,-9 6-1 15,-4 0 1-15,-5 2-3 16,4 10-2-16,-11-14-8 15,22 21-29-15,-1-4-1 16,21 8 0-16,-17-9-1 16</inkml:trace>
  <inkml:trace contextRef="#ctx0" brushRef="#br0" timeOffset="244376.4895">6373 14371 25 0,'0'0'32'16,"0"0"1"-16,2-22-3 16,-2 22-12-16,0 0-3 15,0 0-3-15,-8-23-2 16,8 23-2-16,0 0-1 16,0 0-2-16,2 22 0 15,4-1-1-15,-3-4-1 16,7 14 1-16,-2-1-2 15,1 9-1-15,1-5 2 16,-2 1-2-16,-1-5 1 16,-1-1-2-16,-2-6 1 15,0-6-2-15,-4-17 3 16,0 0-3-16,0 0-1 0,0 0-1 16,0 0-2-16,-12-19 0 15,12 19-3-15,-19-42 1 16,13 19-1-1,-11-8 2-15,11 5 0 0,-7-7 2 16,7 6 1-16,2-2 2 16,8 6 2-16,6 2 1 15,1 0 1-15,14 6 0 16,0-3 1-16,12 11-1 16,-4-3 1-16,9 12 0 15,-7 0 0-15,3 8-1 16,-11-1 0-16,-1 10 0 15,-15 1 0-15,-9 3-1 0,-12-2 0 16,-5 0 0-16,-10-4-2 16,-2 0 2-16,-2-3-1 15,4-3 0 1,0-3 0-16,25-8 1 0,-27 10-1 16,27-10 1-16,0 0 0 15,6 19 0-15,-6-19 0 16,23 17-1-16,-6-6 2 15,6 3-2-15,0 3 2 16,6 0-2-16,2 1 1 16,0-3-1-16,2-2 0 15,0-1 0-15,-4-1-1 16,-2-3 0-16,-6 0-2 0,-21-8-2 16,31 6-3-16,-31-6-29 15,0 0-8 1,0 0 2-16,0 0-1 15</inkml:trace>
  <inkml:trace contextRef="#ctx0" brushRef="#br0" timeOffset="245248.9109">7297 14879 31 0,'-12'-17'34'16,"12"17"1"-16,0 0 2 16,0 0-23-16,-21-16-1 15,21 16-2-15,0 0-3 16,9 29-1-16,-9-29-3 15,12 36-1-15,-4-12 0 16,5 4-1-16,1-3 0 16,-3 4-1-16,1-8 1 15,-3 2-1-15,1-6 1 16,-4 1 0-16,-6-18 0 16,0 0-1-16,0 0 0 15,0 0 0-15,0 0 0 16,-19-21 0-16,5-2 0 0,1-6 0 15,-3 0-1-15,7 0 1 16,1 0 0-16,8 4-1 16,8-1 0-1,5 5 0-15,10 5-1 0,4 3-2 16,10 5 0-16,-1-1-3 16,13 16-5-16,-20-5-28 15,15 4-1-15,-9-6 0 16,-1 4 0-16</inkml:trace>
  <inkml:trace contextRef="#ctx0" brushRef="#br0" timeOffset="245863.3163">7694 14603 42 0,'0'0'32'0,"0"0"2"16,6-21-1-1,-6 21-23-15,21-4-4 16,6 4-1-16,-6-6-1 16,8 10 0-16,-4-2 1 15,2 7-3-15,-10 1 2 0,1 5-3 16,-18-15 2-16,4 31-2 16,-4-31 2-16,-27 29-3 15,4-16 1-15,-1-5 0 16,1-1-1-16,0-3 1 15,4-2-1-15,19-2 0 16,-18-4 0-16,18 4 0 16,18-2 1-16,1 2-1 15,10-1 0-15,8 2 0 0,1 5 0 16,3 8 1 0,1 3-1-16,-1 2 1 15,-9 2-1-15,-6 4 1 0,-13-2 1 16,-13 4 0-16,-8-6-1 15,-5-4 2-15,-18-7 0 16,-2 0-1-16,-7-7 1 16,-1-1-1-16,1-4-1 15,5-3 0-15,0 1-2 32,4-6-2-32,14 10-4 0,-12-6-31 0,29 6-2 15,0 0 0-15,-17 8 0 16</inkml:trace>
  <inkml:trace contextRef="#ctx0" brushRef="#br0" timeOffset="247384.0925">8612 14929 17 0,'0'0'33'0,"0"0"2"16,12-21-2-16,-24 3-13 15,12 18-3-15,0 0-4 16,0 0-2-16,-15-19-3 16,15 19-2-16,-26 2 0 15,9 6-2-15,-14-2 0 16,2 9-1-16,-5-2-1 15,-1 10 0-15,-2 0-1 16,6 4 1-16,6 2-2 16,10 0 1-16,11 0-1 15,8-3 0-15,11-3 1 16,12-7-2-16,10-1 1 16,5-11-2-16,3-6 1 0,1-8-1 15,0-5 0-15,-7-12-1 16,-2-2 1-16,-14-13-1 15,-4 0-1-15,-15-14 2 16,-6 3 0-16,-10-5-1 16,-3 4 2-16,-2 5 1 15,-5 3 0-15,7 9 3 16,-4 8-1-16,19 29 1 16,-20-25 0-16,20 25 1 15,0 0 0-15,0 29-1 16,4 0 1-16,6 9-1 15,-4 5 1-15,7 10-2 16,-3-1 0-16,3 4 1 0,-1-3-2 16,1-1 0-1,-1-13 0-15,-2-5-1 0,1-9 0 16,-11-25-2-16,21 27 0 16,-21-27-3-16,22 2-4 15,-24-21-22-15,2 19-11 16,21-37 1-16,-12 18 0 15</inkml:trace>
  <inkml:trace contextRef="#ctx0" brushRef="#br0" timeOffset="247781.8187">8855 14848 69 0,'0'0'39'16,"17"-9"1"-16,-17 9 1 0,27 15-31 16,-27-15-2-16,20 29-2 15,-11-10-1-15,9 10-2 16,-3 1-1-16,-1 7 0 16,-3-1-1-16,1-3-1 15,-3-4 1-15,-3-8-1 16,-2-4 1-16,-4-17-1 15,0 0 0-15,0 0 0 0,-6-29 1 16,2 4-1-16,1-5 1 16,1-3-1-1,2-2 1-15,3 1 0 16,7-1-1-16,6 3 1 16,1-5-1-16,2 14 0 0,4 8-1 15,2 2-1-15,2 9-1 16,-7 2-5-16,14 15-32 15,-34-13-1-15,31 35-2 16,-31-35 1-16</inkml:trace>
  <inkml:trace contextRef="#ctx0" brushRef="#br0" timeOffset="248569.0717">9854 14837 51 0,'0'0'37'0,"0"0"-1"16,0 0 2-16,0 0-25 0,19 4-3 16,8 1-2-16,-5-10-2 15,14 5-3-15,-1-4 0 16,7 0-1-16,1 0-2 15,-6-2-2-15,-1 6-2 16,-13-7-3-16,10 20-14 16,-33-13-17-16,0 0 0 15,-6 17 0-15,-17-7 0 16</inkml:trace>
  <inkml:trace contextRef="#ctx0" brushRef="#br0" timeOffset="248764.4166">9796 14986 59 0,'0'0'37'16,"0"0"1"-16,33 10 1 16,-8-25-27-16,16 18-2 15,-7-14-3-15,15 7-2 16,-9-6-2-16,3 3-1 16,-5 1-3-16,-9-4-2 15,0 16-6-15,-29-6-30 16,0 0 1-1,0 0-1-15,0 0-2 0</inkml:trace>
  <inkml:trace contextRef="#ctx0" brushRef="#br0" timeOffset="252093.7913">11260 14489 23 0,'0'0'32'16,"0"0"2"-16,0 0 0 16,0 0-15-16,-17-17-3 15,17 17-6-15,17-21-2 16,6 12-2-16,-1-13-2 15,14 5-1-15,1-6 1 16,11 8-1-16,-4-1 0 0,3 9 0 16,-7 3 0-1,-3 10 0-15,-14 7-1 0,-6 10 0 16,-13 6 1 0,-11 5-3-16,-13 5 2 0,-3 1-1 15,-10 0 0-15,-1-3-1 16,-3-5 2-16,-2 3-2 15,3-10 0-15,5 0 1 16,2-14-1-16,10 5 1 16,19-16-1-16,-27 15 0 15,27-15 0-15,0 0 0 16,0 0 1-16,0 0-1 0,0 0 1 16,0 0 0-16,27 4 0 15,2-4-1-15,5-2 1 16,9 0-1-16,1 8 1 15,2-8-1-15,1 4-1 16,-11 0-1-16,1 7-1 16,-16-7-1-16,2 14-4 15,-23-16-11-15,0 0-22 16,0 0 1-16,20-10-1 16,-20 10 1-16</inkml:trace>
  <inkml:trace contextRef="#ctx0" brushRef="#br0" timeOffset="252409.1602">12018 14480 75 0,'21'-27'38'0,"-21"27"2"16,0 0-1-16,27-10-29 15,-27 10-1-15,0 0-2 16,16 22-2-16,-5 1-2 16,-5 2 0-16,2 3-2 15,-2 3 1-15,0 5-2 16,-3-5 1-16,1 4-2 0,-2-14 1 16,0 0-1-16,-2-21-2 15,0 0-2 1,16 21-4-16,-22-46-11 15,6 25-21-15,9-40 0 0,1 19 1 16,-2-16 0-16</inkml:trace>
  <inkml:trace contextRef="#ctx0" brushRef="#br0" timeOffset="252644.4045">12292 14355 73 0,'0'0'39'0,"0"0"1"16,0 0 1-16,0 0-29 15,16 39-3-15,-20-13-2 16,10 11-2-16,-5 1-1 16,7 1-1-16,0-3-1 15,5-3-2-15,-1-8 1 16,1-8-2-16,-13-17-2 0,20 19-1 16,-20-19-2-16,0 0-6 15,29-23-29-15,-41 2 0 16,4 0 0-16,-15-4 1 15</inkml:trace>
  <inkml:trace contextRef="#ctx0" brushRef="#br0" timeOffset="252843.8706">11795 14432 72 0,'-24'-6'39'15,"24"6"0"-15,0 0 2 16,6-27-31-16,39 29-1 15,1-9-2-15,19 9-2 0,7-6-1 16,5 2-1-16,6 0-2 16,-6-2-4-16,0 4-2 15,-19-17-13-15,0 15-22 16,-14-4-1-16,-7 6 0 16,-12-2-1-16</inkml:trace>
  <inkml:trace contextRef="#ctx0" brushRef="#br0" timeOffset="253549.1859">12938 14618 52 0,'0'0'35'16,"0"0"1"-16,27-17-5 16,-4 19-20-16,-23-2-2 15,35-20 2-15,-21 1-5 16,13 6 1-16,-8-8-4 16,8 2 1-16,-6-10-1 15,2 0 0-15,-5-7 0 16,-3 3-1-16,-7-3 1 15,-8 5 0-15,-12-2 0 16,-5 12-1-16,-14-2 1 16,-2 12-2-16,-7 5 1 15,-1 8-1-15,1 13 0 0,3 6 0 16,4 8-1-16,8 6 0 16,10 5 0-16,9 8 0 15,4 4 0 1,6 5 0-16,4 1 0 0,1-3-1 15,7-1 2-15,-5-2-2 16,1-2 2-16,-6-4 0 16,-2-4-2-16,-4-6 2 15,-6-9-1-15,-2-2 1 16,-9-6-1-16,-1-5 1 16,-5-9-1-16,0-1 0 15,-6-8 0-15,-4-3 0 16,2-5-2-16,-5-3-2 0,3 3-4 15,-13-16-18-15,15 12-16 16,-2-3 0 0,6 4-1-16,4-1 1 15</inkml:trace>
  <inkml:trace contextRef="#ctx0" brushRef="#br0" timeOffset="254487.3239">13422 14066 51 0,'0'0'35'15,"0"0"1"-15,18-8-4 16,-18 8-13-16,0 0-6 16,2-21-3-16,-2 21-2 15,0 0-2-15,21 31-1 16,-21-14-1-16,6 12-1 16,-4 1 1-16,3 12-2 15,-1-1 0-15,0 1 0 16,0 0-1-16,0-4 1 15,0-3-2-15,2-4 1 16,-3-8-1-16,1-4 1 16,-4-19 0-16,4 23-1 0,-4-23 1 15,0 0-1-15,0 0 1 16,0 0-1-16,0 0 0 16,0 0 0-1,17 9 0-15,-17-9 1 0,27-5-1 16,-3 1 0-16,1 2 0 15,7 2 0-15,3 0 1 16,4 2 0-16,-1 0-1 16,-3 0 0-16,2 0 0 15,-10 0-1-15,0 1-1 16,-27-3-2-16,36 2-5 16,-36-2-33-16,0 0 1 15,0 0-2-15,10-17 1 0</inkml:trace>
  <inkml:trace contextRef="#ctx0" brushRef="#br0" timeOffset="256353.4794">14184 14257 29 0,'0'0'36'0,"-4"-26"1"16,4 26 0-16,-3-29-15 15,3 29-5-15,0 0-5 16,0 0-4-16,5 19-1 0,3 4-3 16,0 0-2-16,5 12 1 15,-3-1-1-15,3 2-1 16,-3 1 0-16,4-3 0 15,-5-5 0-15,1-8 0 16,-10-21 0-16,4 20 0 16,-4-20 0-16,0 0-1 15,-20-29 1-15,9 2-1 16,-1-8 1-16,-1-5-1 16,3-4 0-16,4-2 0 15,4-2 1-15,8 2-1 16,8 6 0-16,11 3 0 15,2 12 0-15,9 2-1 0,1 10 1 16,4 7-2-16,3 10 0 16,-5 0-1-16,1 9-2 15,-15-5-3-15,12 23-10 16,-22-12-21-16,1 0-1 16,-16-19 0-16,4 21 2 15</inkml:trace>
  <inkml:trace contextRef="#ctx0" brushRef="#br0" timeOffset="256825.8516">14694 13926 54 0,'17'-18'36'15,"-17"18"2"-15,0 0-7 16,11-30-14-16,7 37-4 16,-18-7-2-16,0 0-3 15,0 0-2-15,0 0-2 16,8 21-1-16,-7-1-1 15,-4-3 0-15,1 4 0 0,-2 0-1 16,4-4 0-16,-2 1 0 16,2-18 0-1,8 26-1-15,-8-26 1 16,17 10-1-16,-17-10 0 0,27 6 1 16,-8-6-1-16,1 0 0 15,5 0 0-15,2-2 0 16,2-2-1-16,-1 8 0 15,-2-10-1-15,4 8-1 16,-8-6-1-16,1 6-2 16,-23-2-5-16,34-10-23 15,-34 10-7-15,6-21 1 16,-8 2 1-16</inkml:trace>
  <inkml:trace contextRef="#ctx0" brushRef="#br0" timeOffset="257036.5814">15064 13757 77 0,'0'0'41'0,"0"0"-1"16,0 0 2-16,-8 38-32 15,-2-13-2-15,10 19-1 16,-9-4-2-16,7 16 0 16,-2-2-3-16,4 1-1 15,0-5-1-15,4-8-2 16,4-1-2-16,-5-22-7 0,19 8-30 15,-22-27-2-15,21 13 1 16,-21-13-1 0</inkml:trace>
  <inkml:trace contextRef="#ctx0" brushRef="#br0" timeOffset="257637.4289">11586 14942 17 0,'-44'-4'29'16,"17"10"4"-16,-2-8 0 15,10-9-17-15,19 11-3 0,0 0 0 16,0 0-1-16,25-10-1 16,25 16-2-16,10-14-2 15,34 10-2-15,18-10 0 16,40 3-1-16,32-9-1 15,41 5 1-15,28-7-1 16,23 1-1-16,11-2 1 16,6 1-1-16,-9 1-1 15,-22 5 0-15,-32 1 0 16,-43 1-1-16,-39 0-2 16,-38 5-1-16,-33 6-3 15,-50-16-7-15,-7 15-27 16,-38-2 0-16,-11 6-1 0,-19-2 0 15</inkml:trace>
  <inkml:trace contextRef="#ctx0" brushRef="#br0" timeOffset="258297.7686">13548 15163 48 0,'0'0'36'16,"9"-23"1"-16,-7 4-4 15,-2 19-20-15,0 0-1 0,0 0-2 16,0 0-3-16,0 0 0 16,0 0-3-16,0 0 0 15,16 17-2-15,-10 0 1 16,-6-17-1-16,5 33 0 15,-5-33-1-15,8 30 0 16,-8-30 0-16,21 22 0 16,-21-22 0-16,33 13 0 0,-14-9 0 15,3-4 0-15,5 2-1 16,-2 0 0 0,4-2 0-16,0 0-1 15,1 0-1-15,1-4 0 0,6 4-3 16,-8-8-1-16,9 10-3 15,-22-25-13-15,7 13-19 16,-6-5 1-16,-3-2 1 16,-10-2 0-16</inkml:trace>
  <inkml:trace contextRef="#ctx0" brushRef="#br0" timeOffset="258500.8275">14028 15055 84 0,'0'0'40'15,"0"0"2"-15,0 0-11 16,21 43-21-16,-25-19-2 16,14 13-1-16,-10-3-2 0,8 11-2 15,-4-3-1-15,1 0-2 16,3-4-1-16,-2-9-2 16,11 4-7-16,-17-33-31 15,27 25 0-15,-27-25-1 16,31-10 0-16</inkml:trace>
  <inkml:trace contextRef="#ctx0" brushRef="#br0" timeOffset="259151.6068">15588 14115 52 0,'0'0'38'0,"0"-17"0"16,0 17 1-16,0 17-13 15,0-17-17-15,0 45-1 16,-1-5-3-16,8 17 0 16,-3 7 1-16,6 20-3 15,-4 2-1-15,1 10 0 0,-1 0-1 16,2-4 0-1,1-5 0-15,-1-5-1 16,2-11 0-16,-3-15 2 0,3-10-2 16,0-10 1-16,-3-9-1 15,1-8 0-15,-8-19 0 16,10 19-1-16,-10-19 0 16,0 0-1-16,0 0-1 15,0 0-3-15,23-9-2 16,-31-12-15-16,8 21-18 15,4-19-1-15,-4 19 0 16,0 0 1-16</inkml:trace>
  <inkml:trace contextRef="#ctx0" brushRef="#br0" timeOffset="259501.0938">15926 15082 69 0,'0'0'40'16,"0"0"1"-16,0 0 0 16,0 0-25-16,-17 29-7 15,-3-8-4-15,5 14 0 16,0-5-2-16,9 11-1 16,6-3-1-16,11-4 0 15,11-1-1-15,16-12-1 16,8-13 1-16,8-14 0 15,2-3-1-15,-2-13 1 16,-4-4 0-16,-5-7 0 0,-12-2 1 16,-16 1-1-16,-11 5 0 15,-14 2 0-15,-13 2 1 16,-10 0-2-16,0 4-3 16,-11-4-4-16,22 4-33 15,-18 4-1-15,7 4 0 16,0-5-1-16</inkml:trace>
  <inkml:trace contextRef="#ctx0" brushRef="#br0" timeOffset="260596.2856">15853 13826 48 0,'0'0'37'0,"0"0"0"15,0 0 0-15,0 0-21 16,0 0-5-16,19 38-3 16,-21-17-2-16,14 18 0 15,-8-5-3-15,7 10-1 16,-3-2 0-16,1-1-1 15,1-3-1-15,0-7 1 16,-3-8-2-16,1-4 0 16,-8-19-1-16,0 0-2 15,0 0-2-15,0 0-5 16,14-21-17-16,-24-12-10 0,-3-1 0 16,-5-12-1-16</inkml:trace>
  <inkml:trace contextRef="#ctx0" brushRef="#br0" timeOffset="260948.559">15801 13833 48 0,'2'-21'34'16,"3"0"0"-16,13-4-3 16,18 20-16-16,-9-13-5 15,25 16-3-15,-7-5-1 16,9 18-1-16,-12-3 0 0,1 11-1 16,-14 4 0-1,-4 8 0-15,-16-4-2 16,-9 9 1-16,-15-7-1 15,-4 0 0-15,-8-6 0 0,3 0-1 16,-3-6 1-16,6 0-1 16,0-3 1-16,21-14-1 15,-23 23 1-15,23-23 0 16,0 28 0-16,8-6-1 16,-1-5 1-16,13 4 0 15,-3-2-1-15,8 4 0 16,-2-4 0-16,4 0 0 15,-2 1-2-15,2-9 0 16,0 3-2-16,-6-14-4 16,8 17-8-16,-9-21-27 15,-1 6 0-15,-19-2-1 16,21-17 1-16</inkml:trace>
  <inkml:trace contextRef="#ctx0" brushRef="#br0" timeOffset="268436.2656">16921 14426 26 0,'-4'19'33'16,"4"-19"2"-16,0 0-1 15,0 0-16-15,0 0-6 16,0 0-2-16,0 0-2 0,0 0-2 16,0 0-1-16,0 0-1 15,22 2 0-15,-3-2 0 16,2-5-1-16,12 3 0 16,6-6-1-16,5 2-1 15,4-3-1-15,4-3 0 16,0 4-1-16,-5-1-1 15,-1 7-3-15,-15-6-2 16,3 22-10-16,-16-10-21 16,-18-4 1-16,-8 21-1 15,-13-6 1-15</inkml:trace>
  <inkml:trace contextRef="#ctx0" brushRef="#br0" timeOffset="268737.5979">16904 14668 46 0,'0'0'36'0,"0"0"2"15,19-2 0-15,-1-19-15 16,14 21-14-16,-8-8-2 16,14 10-2-16,-7-6-1 15,4 6-1-15,-6-2-1 16,-6 4-1-16,-4 0 0 15,-19-4 0-15,25 9 0 0,-25-9-1 16,0 0 0-16,0 0-1 16,0 0 0-16,0 0-1 15,0 0-3-15,0 0-1 16,8 20-14-16,-8-20-18 16,0 0-2-16,-29-2 2 15,29 2-1-15</inkml:trace>
  <inkml:trace contextRef="#ctx0" brushRef="#br0" timeOffset="276565.8644">17783 14071 27 0,'16'-21'31'0,"-16"21"1"15,8-32-8-15,-8 32-5 16,3-23-2-16,-3 23-4 16,0 0-3-16,0 0-2 15,0 0-1-15,0 0-1 16,0 0 0-16,-17 32-1 15,0-1-1-15,1 17-1 16,-3 7 1-16,0 15-1 0,-1 8 1 16,7 7-2-16,1 9 0 15,7 0-1-15,5-2 0 16,9-2-1-16,5-6 1 16,9-5-1-16,4-10 0 31,8-4 0-31,-1-13 0 0,3-8 1 0,0-11 0 15,-3-3-1-15,-5-10 1 16,-2-7 0-16,-7-3-1 16,-3-9 1-16,-17-1-1 15,25 0 1-15,-25 0-1 16,0 0 0-16,21-1 0 16,-21 1 0-16,0 0 0 0,0 0 0 15,0 0-1-15,18 13 0 16,-18-13-1-1,0 0-2-15,0 0-1 16,0 0-3-16,27 11-11 0,-27-11-23 16,0 0 1-16,9-32-1 15,-7 13 1-15</inkml:trace>
  <inkml:trace contextRef="#ctx0" brushRef="#br0" timeOffset="278165.129">18491 14021 22 0,'0'0'18'15,"0"0"-1"-15,0 0 0 16,0 0-1-16,0 0 0 15,0 0-3-15,-13-17-1 16,13 17 0-16,0 0-3 16,0 0 0-16,0 0-1 15,0 0-1-15,6-21-1 16,-6 21-1-16,0 0 0 16,0 0-1-16,3-21-1 15,-3 21 0-15,0 0-1 16,0 0 1-16,0 0-1 15,-1 31 0-15,-5-10 0 0,4 8 0 16,-4 7 1-16,4 4-1 16,0 4-1-16,0-1 0 15,0-7-1-15,2-3 1 16,0-8-1-16,2-6 1 16,-2-19-1-1,0 0 1-15,0 0 0 0,0 0-1 16,-4-31 0-16,4 0 0 15,0-7 0-15,0-6 0 16,0-4-1-16,0 0 1 16,2 0 0-16,-4 4 0 15,2 7 0-15,0 9 0 16,0 7 0-16,0 21 0 0,2-21 0 16,-2 21 1-16,0 0-2 15,4 36 2-15,-2-9-1 16,2 11 1-1,0-1-1-15,4 7 1 0,1 0 0 16,3-6-1-16,1 1 1 16,7-11-1-16,-5-7 0 15,8-13 0-15,2-10 0 16,2-19 0-16,0-4 0 16,2-11 0-16,0-8 0 15,-4-4-1-15,2-4 1 16,-6 4-1-16,-3 8 1 0,-5 5 0 15,-3 8 0 1,-4 6 0-16,-6 21 0 16,0 0 1-16,0 0 0 15,0 0-1-15,5 39 0 0,-3-9 1 16,0 5-2-16,6 7 2 16,0 2-2-16,1-2 0 15,5 0 0-15,-3-9-2 16,9 0-3-16,-20-33-5 15,44 36-29-15,-44-36-2 16,21 17 1-16,-21-17-1 16</inkml:trace>
  <inkml:trace contextRef="#ctx0" brushRef="#br0" timeOffset="278720.5168">17845 14589 33 0,'0'0'35'16,"0"0"0"-16,0 0 0 15,18-6-19-15,30 10-3 16,-6-23-1-16,37 15-2 16,2-17-3-16,37 12-1 15,5-12-1-15,28 3 0 16,5-7-1-16,10 6-1 0,-10-2-2 15,-9 4 1-15,-20 1-2 16,-23 1 0-16,-19 7-1 16,-29 1-2-16,-23 12-3 15,-33-5-6-15,0 0-27 16,-29 12-2-16,-12 1 1 16,-18 1 0-16</inkml:trace>
  <inkml:trace contextRef="#ctx0" brushRef="#br0" timeOffset="279412.2007">18181 14929 25 0,'0'0'35'16,"0"0"0"-16,0 0 1 15,0 0-17-15,4-19-5 0,-4 19-3 16,0 0-3-16,17 5-1 15,-17-5-2-15,2 20-1 16,-2-20-1-16,-2 40 0 16,-2-13 0-16,4 5-1 15,-4-3 0-15,2 4-1 16,0-5 0-16,1-3-1 16,2-5-1-16,-1-20 0 15,8 26-2-15,-8-26-2 0,19 6-2 16,-17-27-9-1,20 10-23-15,-9-12 0 16,3-2 0-16,1-8 1 16</inkml:trace>
  <inkml:trace contextRef="#ctx0" brushRef="#br0" timeOffset="279636.3255">18345 14935 51 0,'0'0'37'15,"17"-14"-1"-15,-17 14 2 16,21 25-24-16,-21-25-5 15,0 38-1-15,-2-17-2 16,8 12-1-16,-6-2-2 16,4 5 0-16,-6-7-2 15,6 0 1-15,-4-8-2 16,0-21-1-16,6 29-2 16,-6-29-1-16,0 0-3 15,-2-20-10-15,2 20-22 0,2-38-1 16,-2 13 1-16,-2-7 0 15</inkml:trace>
  <inkml:trace contextRef="#ctx0" brushRef="#br0" timeOffset="279868.8227">17984 14911 49 0,'0'0'36'15,"0"0"0"-15,33-17 1 16,-8 2-25-16,33 13-3 16,-6-13-2-16,13 9-4 0,-5-4-1 15,0 1-2-15,-6 5-2 16,-12-4-4-16,7 14-5 16,-32-4-25-16,2 0-1 15,-19-2 0-15,18 6 0 16</inkml:trace>
  <inkml:trace contextRef="#ctx0" brushRef="#br0" timeOffset="280656.5684">18698 14773 53 0,'0'0'38'0,"0"0"-2"15,0-17-3-15,0 17-20 16,0 0-4-16,9 33-3 15,-9-33-1-15,0 36-1 16,0-7-2-16,6 2 1 16,-6 3 0-16,4 5-1 15,-2-3-1-15,2 0 1 16,-2-3-2-16,0-4 1 16,0-6-2-16,0-6 0 0,-2-17-1 15,0 0-3-15,0 0-2 16,0 0-6-16,3-27-25 15,-8 2-1-15,1-3 0 16,-2-3 1-16</inkml:trace>
  <inkml:trace contextRef="#ctx0" brushRef="#br0" timeOffset="281049.303">18677 14829 33 0,'19'-29'34'0,"-19"29"2"16,36-17-5-16,-28-2-11 15,31 30-6-15,-22-16-3 16,18 20-3-16,-14-11-2 0,6 19-1 16,-8-8-1-16,1 12-1 15,-11-4-2-15,-1 4 1 16,-10 0-2-16,-4 0 1 16,-7-1 0-16,-3-1 0 15,-3-4-1-15,0-1 1 16,1-5-1-16,18-15 0 15,-27 17 0-15,27-17 0 16,0 0 1-16,0 0-1 16,0 0 0-16,24 8 1 15,-7-8 0-15,6 6 0 16,0-3-1-16,2 5 1 16,-4 0-1-16,1 1 0 0,-3 5-1 15,-19-14-1-15,27 23-1 16,-27-23-1-1,10 21-4-15,-10-21-12 0,-18-4-20 16,18 4 0-16,0 0 0 16,-25-17 1-16</inkml:trace>
  <inkml:trace contextRef="#ctx0" brushRef="#br0" timeOffset="281552.1491">19093 14747 31 0,'0'0'34'0,"19"-35"0"0,-1 20 1 0,13 9-19 15,-18-19-3-15,26 25-3 16,-16-19-1-16,15 17-3 16,-12-4 0-16,6 10-2 15,-12-2 0-15,-1 7 0 16,-19-9-2-16,10 35 0 0,-18-12-2 16,-8 8 1-16,-5-4-1 15,-6 1 1 1,-2 1-2-16,-4 2 2 15,6-8-1-15,0-8 0 0,6-3 1 16,2-5-1-16,19-7 1 16,-17 12 0-16,17-12 0 15,0 0 0-15,0 0 0 16,32 8 0-16,-10-7 0 16,8-1 0-16,3 4 0 15,4-4-1-15,3 2 0 16,-1-4-1-16,0 6-2 15,-12-6-3-15,7 12-5 0,-34-10-29 16,21 0-1 0,-21 0 0-16,0 0 0 15</inkml:trace>
  <inkml:trace contextRef="#ctx0" brushRef="#br0" timeOffset="281942.0137">19571 14662 49 0,'0'0'39'0,"0"0"0"16,18-6 1-16,-14 24-15 16,-4-18-15-16,-4 26-3 15,-4-2-3-15,6 6 0 16,-6-1-2-16,3 6 0 15,-3-1-1-15,2 1 0 0,2-5-1 16,0-7 1-16,3-5-1 16,1-18 2-16,7 24-2 15,-7-24 1-15,21 14 0 16,-21-14 0-16,37 0 0 16,-6-2 0-16,0-2-1 15,4 0 0-15,1 2 1 16,-1 0-1-16,-2 1-1 15,-6-1 0-15,-4 7-2 16,-23-5-2-16,27 18-7 16,-27-18-30-16,0 0 0 15,-12 17 0-15,12-17 0 16</inkml:trace>
  <inkml:trace contextRef="#ctx0" brushRef="#br0" timeOffset="282777.1345">20179 13874 57 0,'12'-17'35'0,"-12"17"1"15,21 0-11-15,-21 0-12 16,31 9-4 0,-14 5-2-16,18 16-1 15,-8 9-1-15,9 18 0 0,-3 6-2 16,2 16 0-16,-8 0-1 16,4 9-1-16,-8 0 1 15,-2 6-1-15,-7-6 1 16,-7-7-2-16,-5-6 2 15,-6-8-2-15,-9-4 2 16,-1-5 0-16,-9-10-1 16,2-10 0-16,-4-7 1 15,2-10-1-15,6-2-1 0,-1-4 1 16,18-15-1 0,-23 14 1-16,23-14-3 15,0 0-1-15,0 0-2 16,-21-6-8-16,21 6-28 0,0 0 0 15,-4-25 0-15,2 8 0 16</inkml:trace>
  <inkml:trace contextRef="#ctx0" brushRef="#br0" timeOffset="283724.7839">20748 14027 37 0,'0'0'35'0,"17"-7"1"16,-17 7-4-16,0 0-15 16,4 19-3-16,-4-19-3 15,-17 40-3-15,-2-9 0 0,5 19-3 16,-9 3-1-16,4 11 0 15,-3-1 0-15,7 6-2 16,3-2 0-16,12 6-1 16,4-4 1-16,12-6-1 15,3-5 0-15,8-4 0 16,2-6-1-16,4-2 2 16,-2-8-2-16,-2-9 1 15,-1-8 0-15,-1-4 0 16,-1-7 1-16,-5-3-2 15,-2-3 1-15,-19-4-1 16,25 6 0-16,-25-6 0 16,0 0-1-16,18 4-2 0,-18-4-2 15,0 0-4-15,25-12-32 16,-25 12-1 0,9-17-1-16,-5 0 1 15</inkml:trace>
  <inkml:trace contextRef="#ctx0" brushRef="#br0" timeOffset="284968.0491">21153 13787 48 0,'0'0'34'0,"0"0"1"15,0 0-8-15,0 0-14 16,23-19-6-16,-23 19-1 15,43-23-2-15,-18 6 1 16,11 7-1-16,-5-3 0 0,8 9 0 16,-12-2 0-16,6 10 0 15,-12-2-1-15,-2 12-1 16,-11 3 0 0,-6 10-1-16,-8 1-1 0,-9 7 1 15,-7 1 0-15,-3 3 0 16,-6-1 0-16,-1-1 0 15,3-11 0-15,2-6-1 16,5-3 1-16,22-17-1 16,-25 17 1-16,25-17 0 15,0 0-1-15,0 0 1 16,0 0-1-16,0 0 1 16,0 0 0-16,0 0-1 0,0 0 0 15,27-11 0-15,-27 11 1 16,37 5-2-1,-12-5 1-15,4 4 0 16,4 4-1-16,-2-6-1 0,0 4-1 16,-6-6-2-16,4 11-3 15,-29-11-9-15,25-8-22 16,-25 8-2-16,17-9 2 16,-17 9 0-16</inkml:trace>
  <inkml:trace contextRef="#ctx0" brushRef="#br0" timeOffset="285323.8705">21834 13807 69 0,'0'0'36'16,"12"-18"2"-16,-12 18-13 16,0 0-14-16,7 23-3 15,-7-23-2-15,6 31-2 16,-4-10 0-16,4 12-1 16,-4-3-1-16,2 7 1 0,-1-1-2 15,3 3 0 1,-2-10 0-16,0-3-1 15,2-3 0-15,-6-23-2 0,15 23 0 16,-15-23-3-16,19 8-6 16,-19-8-28-16,6-29-1 15,-2 8 1-15,2-6 0 16</inkml:trace>
  <inkml:trace contextRef="#ctx0" brushRef="#br0" timeOffset="285583.7723">22077 13778 53 0,'0'0'37'0,"17"13"1"16,-17-13 1-16,0 0-21 0,10 42-10 16,-16-17-2-16,12 12-1 15,-10-6-1-15,6 9-1 16,0-4-2-16,2 1 0 15,2-5 0-15,-1-7-2 16,3-4-1-16,-8-21-2 16,18 27-4-16,-18-27-17 15,1-17-14-15,-1 0-2 16,-1-4 2-16,-5-6 0 16</inkml:trace>
  <inkml:trace contextRef="#ctx0" brushRef="#br0" timeOffset="285840.0551">21554 13787 57 0,'-17'-15'38'0,"17"15"1"16,42-8 0-16,-5-5-24 15,31 15-5-15,-5-12-3 16,24 5-1-16,2-5-2 15,5 4-1-15,-7-5-1 16,-8 1-1-16,-11 1-1 16,-18-1-2-16,-12 6-2 15,-38 4-5-15,35-9-30 16,-35 9-1-16,-25 3-1 0,2-1 1 16</inkml:trace>
  <inkml:trace contextRef="#ctx0" brushRef="#br0" timeOffset="294435.3094">22526 13776 6 0,'0'0'32'0,"0"0"2"15,0 0 1-15,-3-27-12 16,3 27-4-16,0 0-4 0,0 0-5 16,0 0-2-16,0 0-1 15,0 0-2-15,0 0-1 16,0 0 0-16,0 0-1 15,0 19 1-15,0-19-1 16,5 33 0-16,-1-10 0 16,-6 2-1-16,0 6 0 15,-2-3 0-15,3-1-1 16,-5 0 0-16,4-6 0 16,-2-2 0-16,4-19-1 15,0 29 1-15,0-29-1 16,0 17 1-16,0-17-1 15,2 18 0-15,-2-18 0 0,0 0 1 16,6 19-1-16,-6-19 0 16,0 0 0-16,25 9 0 15,-4-11 0-15,2 1 0 16,10-3 0-16,2-2 0 16,1 0 0-16,1 0 0 15,0-1 0-15,-5 5-2 16,-7-4 1-16,1 6-2 15,-26 0-1-15,25 4-2 16,-25-4-5-16,0 0-27 16,0 0-4-16,0 0 1 15,0 0 0-15</inkml:trace>
  <inkml:trace contextRef="#ctx0" brushRef="#br0" timeOffset="294840.655">23036 13787 55 0,'0'0'38'0,"0"0"0"16,0 0 0-16,0-23-24 16,0 23-5-16,0 0-2 15,13 33-1-15,-11-16-2 16,4 12-1-16,-2 4 0 16,5 3 0-16,-3 2-2 15,4 7 1-15,-4-5-1 16,-1-2 0-16,-1-7-1 15,0-4 0-15,0-6-1 16,-4-21 0-16,6 21-2 16,-6-21-2-16,0 0-4 15,-8-42-11-15,6 21-20 0,-6-14-1 16,4-3 1-16,-5-1 1 16</inkml:trace>
  <inkml:trace contextRef="#ctx0" brushRef="#br0" timeOffset="295292.3533">22943 13759 52 0,'-12'-18'37'15,"12"18"0"-15,0 0-1 16,22-23-23-16,16 25-4 16,-9-7-1-16,21 8-2 15,-1-3-2-15,5 8 0 16,-4-2-2-16,-4 5 1 0,-7 3-2 15,-9 3 1-15,-10 0-1 16,-13 4-1 0,-10-3 1-16,-11 1 0 0,-7 0-1 15,-4-4 0-15,-4-3 0 16,2-3 0-16,-2-3 1 16,6 0-1-16,23-6 0 15,-29 4 0-15,29-4 1 16,0 0 0-16,0 0 0 15,0 0 0-15,0 0 0 16,35 21 1-16,-14-12-1 16,8 7 1-16,0 1-1 15,3 2 1-15,-1 0-1 0,0 4 0 16,-8-3-1 0,0-1 0-16,-23-19 0 0,27 31 0 15,-27-31-2 1,0 0-1-16,16 23-2 0,-16-23-5 15,0 0-29-15,0 0-3 16,-14-22 0-16,3 3 0 16</inkml:trace>
  <inkml:trace contextRef="#ctx0" brushRef="#br0" timeOffset="296029.2639">23493 13569 25 0,'0'0'33'0,"0"0"1"16,0 0-1-16,4 19-14 15,-4-19-6-15,0 0-3 16,0 0-2-16,0 0-1 16,-18 4-2-16,18-4-1 0,0 0 0 15,-17 21 0-15,17-21-1 16,-19 19 0-16,19-19-1 16,-22 25-1-16,22-25 1 15,-15 25-1-15,15-25 0 16,4 21 0-16,-4-21 0 15,17 8 1-15,-17-8-1 16,37 4 0-16,-18-6 1 16,6 0-2-16,-2-2 1 15,0 0 0-15,3 0-1 16,-5 0 0-16,-2 1-1 16,-2 1 0-16,1 0-2 15,-18 2-2-15,25-4-1 0,-25 4-7 16,19-15-26-16,-19 15-2 15,0 0 1-15,0-25 0 16</inkml:trace>
  <inkml:trace contextRef="#ctx0" brushRef="#br0" timeOffset="296260.7872">23732 13502 51 0,'0'0'40'0,"4"-18"-1"16,-4 18 4-16,0 0-21 15,0 0-10-15,-6 29-3 16,0-10-4-16,6 12 0 16,-4-2-2-16,2 7 0 0,-1-3-2 15,-1 3 0-15,2-7-1 16,-2-6-1 0,2 0 0-16,2-23-2 15,6 33-5-15,-6-33-28 0,0 0-6 16,0 0-1-16,-12 19 1 15</inkml:trace>
  <inkml:trace contextRef="#ctx0" brushRef="#br0" timeOffset="297024.5436">21313 14486 33 0,'0'0'33'0,"0"0"-1"16,0 0-6-16,0 0-6 15,0 0-5-15,25-10-4 16,-25 10-3-16,50-8-1 16,-13 1-2-16,25 5-1 15,11-6 0-15,24 0 0 16,12-5 1-16,25 5-1 15,6-5 0-15,20 5-1 16,8-3 1-16,2 1-1 16,-10-1-1-16,-9 1-1 15,-20 2 0-15,-21 3-1 16,-22 3 0-16,-26-2-1 16,-19 2 0-16,-22 0-2 0,-21 2-2 15,0 0-2-15,13 19-13 16,-13-19-21-16,-29 8 0 15,6-6-1-15,0 2 1 16</inkml:trace>
  <inkml:trace contextRef="#ctx0" brushRef="#br0" timeOffset="298451.6702">22025 14708 20 0,'8'-19'34'15,"-8"19"2"-15,0 0-3 0,-2-21-11 16,2 21-6-16,0 0-2 16,0 0-3-16,0 0-3 15,0 0-1-15,0 0-2 16,0 0 0-16,0 0-1 16,-8 25-1-16,0-6-2 15,2 4 1-15,-1 0-2 16,1 2 2-16,-2-4-2 15,2 2 0-15,6-23 0 16,-1 27 1-16,1-27-1 16,0 0 1-16,17 6-1 15,-17-6 1-15,23-2-1 16,-23 2 1-16,33 0 0 0,-14-2-1 16,4 2 0-16,4 0 0 15,-4 0-1-15,3-2 1 16,-1 4-1-16,0-6-1 15,0 6-2-15,-6-6-1 16,2 8-1-16,-21-4-5 16,33 2-15-16,-33-2-15 15,0 0 0-15,15-23 2 16,-15 23 0-16</inkml:trace>
  <inkml:trace contextRef="#ctx0" brushRef="#br0" timeOffset="298710.9092">22312 14670 74 0,'0'0'39'16,"0"0"1"-16,0 0-5 16,0 0-23-16,-9 21-3 15,14 10-1 1,-6-5-4-16,6 11 1 0,-3-1-2 16,4 5-1-16,-2-3-1 31,2-3 0-31,-2-3 0 0,-3-5 0 0,1-4-2 15,0-2 1-15,-2-21-3 16,2 21-1-16,-2-21-4 16,0 0-33-16,0 0-1 15,0-17-1-15,6-2 0 16</inkml:trace>
  <inkml:trace contextRef="#ctx0" brushRef="#br0" timeOffset="301068.4039">24008 13745 32 0,'-4'-23'35'0,"4"23"1"16,0-32-4-16,0 32-16 15,2-18-2-15,-2 18-2 16,0 0-3-16,0 0-1 15,0 0-3-15,0 0 0 16,17 18 0-16,-1 7-2 16,-1 5 0-16,6 16 0 15,2 10-1-15,6 11 0 16,-2 8-1-16,4 9 1 16,-8 1-2-16,-7 3 1 0,-7-4 0 15,-9-9-1-15,-7-2 2 16,-11-12-2-16,-11 1 2 15,-1-12-2-15,-5-4 1 16,-2-12 0 0,1-3 0-16,3-2 0 0,-2-8-1 15,8-2 1-15,6-9-1 16,2 1 1-16,1-5 0 16,18-6 0-16,-27 9-1 15,27-9 0 1,-19 4 1-16,19-4-1 0,0 0 0 15,0 0-1-15,0 0-1 16,-17 6-2-16,17-6-4 0,0 0-34 16,0 0-1-1,0 0-1-15,1-21 0 0</inkml:trace>
  <inkml:trace contextRef="#ctx0" brushRef="#br0" timeOffset="306676.2262">3047 17252 8 0,'0'0'33'0,"-27"9"0"15,27-9 2-15,0 0-13 16,-29 6-9-16,29-6-2 16,0 0 1-16,25-4-3 15,-25 4-3-15,29-11-1 16,-5 1-1-16,16 0-1 16,6 1-1-16,8-1-1 15,4 3 0-15,2-1-2 16,0 4 0-16,-4-2-3 0,-2 10-2 15,-21-11-6-15,7 16-21 16,-40-9-4-16,15 17-2 16,-15-17 2-16</inkml:trace>
  <inkml:trace contextRef="#ctx0" brushRef="#br0" timeOffset="306848.1689">3142 17374 38 0,'0'0'35'15,"0"0"-1"-15,0 0 2 16,37 6-25-16,-9-21-3 16,19 11-2-16,-1-6-2 15,6-1-4-15,0 11-9 0,-4-4-25 16,-11 0-1-16,-8 4-1 16,-29 0 0-16</inkml:trace>
  <inkml:trace contextRef="#ctx0" brushRef="#br0" timeOffset="307471.6074">4154 17035 47 0,'0'0'37'15,"0"0"-2"-15,0 0 2 16,-17-25-26-16,17 25-3 16,0 0 1-16,16 31-4 15,-16-12 1-15,7 8-3 0,-1 1 1 16,6 11-2-16,-5-3 1 15,3 3-2-15,-2-5-2 16,1-3 1 0,-1-4-2-16,0-10-2 0,3 2-2 15,-11-19-18-15,0 0-15 16,0 0 0-16,25-29-1 16,-15 10 1-16</inkml:trace>
  <inkml:trace contextRef="#ctx0" brushRef="#br0" timeOffset="307771.2314">4637 17115 64 0,'17'10'37'0,"-17"-10"2"15,-12 40-1-15,-11-15-30 0,10 19 0 16,-18 2-2-16,6 16-1 15,-10 1-2-15,2 2 0 16,1 2-1-16,1 1 0 16,2-5-1-16,6-4 0 15,3-7-1-15,9-12 0 16,1-11-1-16,6-2 0 16,4-27-2-16,-2 17-2 15,2-17-2-15,0 0-6 16,20-28-25-16,-22 10-2 15,2 18 1-15,9-32-1 16</inkml:trace>
  <inkml:trace contextRef="#ctx0" brushRef="#br0" timeOffset="308319.9626">4679 17572 39 0,'4'-17'33'0,"-4"17"1"15,0 0-1-15,13-35-22 0,11 28-2 16,-15-15-1-16,20 17-2 15,-10-13 0-15,14 13 0 16,-8-3-3-16,6 10 1 16,-8 6-1-16,2 11 0 15,-9 4 0-15,-5 9-1 16,-12 3-1-16,-7 11 1 16,-11 0 0-16,-5 6-1 15,-5-6 0-15,-1-6 0 16,-3-5 0-16,6-3-1 15,4-7 1-15,23-25-1 16,-29 25 0-16,29-25 1 16,0 0 1-16,0 0-1 0,0 0 0 15,0 0 0-15,27-17 1 16,-6 13-1 0,4-2 0-16,6 2 0 15,5 2 0-15,3 1 0 0,2 4-1 16,-1 1 0-16,3 0 0 15,-7 2-1-15,-3 2-1 16,-8-8-4-16,2 17-5 16,-27-17-30-16,19 4 0 15,-19-4-1-15,0 0 0 16</inkml:trace>
  <inkml:trace contextRef="#ctx0" brushRef="#br0" timeOffset="310175.8308">5534 17215 35 0,'0'0'34'0,"-6"-21"2"0,6 21 0 16,-14-25-20-16,14 25-5 16,0 0-2-16,0 0-1 15,0 0-1 1,0 0-2-16,10 25-1 0,-4 2 0 16,-4 0-1-16,3 13 0 15,3 2 0-15,2 12-1 16,-4-2-1-16,3 3 1 15,-5-3-1-15,8-8-1 16,-10-1 1-16,7-17 0 16,-9 1-1-16,0-27 0 15,6 27 0-15,-6-27 0 16,0 0-1-16,-13-21 0 0,7-2-2 16,-6-10 0-16,6-5 0 15,-9-10 0 1,7-6-1-16,-3-1 1 15,1 3 2-15,6 0-1 0,-2 4 2 16,3 10 0-16,3 1 2 16,3 12-1-16,-3 4 1 15,0 21 0-15,10-19 1 16,-10 19 0-16,12 17-1 16,-3 8 2-16,-1 4-2 15,5 15 0-15,-1 2 0 16,7 8 0-16,3 2-1 15,5 1 0-15,1-7 0 16,5-4-1-16,4-11 1 16,-2-9-1-16,7-8 0 15,-3-14 0-15,1-18-1 16,-3-15 1-16,-4-7-1 0,-6-12 0 16,0-2 0-16,-8-4 1 15,-6 1 0-15,-3 7 0 16,-6 7 0-16,-2 10-1 15,-2 10 2-15,0 19-1 16,0 0 0-16,0 0 1 16,0 0 0-16,9 35-1 15,-1-1 1-15,2 9 0 16,1 5-1-16,1 7 1 16,1-1 0-16,1-2-1 15,-1-2 0-15,-3-10-1 16,2-6-1-16,-5-11-2 15,3 2-2-15,-10-25-9 0,0 0-27 16,0 0 0-16,0 0 0 16,-4-32 0-16</inkml:trace>
  <inkml:trace contextRef="#ctx0" brushRef="#br0" timeOffset="310552.2736">6475 17248 62 0,'11'-17'37'16,"-11"17"2"-16,0 0 0 15,0 0-28-15,0 0-2 16,-3 34-2-16,8 1-2 16,-7 1 0-16,10 14-1 15,-6 4-2-15,6 3 0 16,-2 1 0-16,1-1-1 16,1-1-1-16,0-4 1 15,-1-10-2-15,-1-11 0 16,0-8-1-16,-6-23-2 0,0 0-2 15,0 0-4-15,19-27-28 16,-26-17-3-16,5 0 0 16,-12-12 1-1</inkml:trace>
  <inkml:trace contextRef="#ctx0" brushRef="#br0" timeOffset="310999.7866">6390 17186 53 0,'0'-17'36'0,"6"0"2"16,-6 17-2-16,17-35-25 16,18 35-2-16,-8-9-2 15,21 7-2-15,-2-2-1 0,14 10-1 16,-4 0-1-16,2 7-1 16,-4 2 1-16,-8 3-2 15,-7 1 0 1,-16 4 1-16,-13 2-1 0,-22 2 0 15,-11-1 0-15,-14 1 0 16,-7-4 0-16,-2 4 1 16,-5-6 0-16,7-3-1 15,6-5 1-15,11-2 1 16,7-1-1-16,20-10 1 16,-8 21 0-16,8-21 1 15,24 25-1-15,-3 0 1 16,2 2-1-16,8 5 0 15,4-3 0-15,7 4 0 0,2-6-1 16,1 3 0 0,-3-7 0-16,-3 2-1 15,-5-9 1-15,-5-5-1 0,-7-1-1 16,-22-10-1-16,23 11-2 16,-23-11-6-16,0 0-32 15,7-32-1-15,-7 32 0 16,-5-29 0-16</inkml:trace>
  <inkml:trace contextRef="#ctx0" brushRef="#br0" timeOffset="311932.1715">7202 16937 50 0,'0'0'33'0,"-12"-19"2"15,12 19-9-15,20-10-14 16,-20 10-3-16,27-15-1 16,-10 3-1-16,14 11-2 15,-4-7 0-15,13 10 0 16,-5-2-1-16,6 7 0 15,-10-1-1-15,1 10-1 16,-10 1 1-16,-5 6-2 16,-15 2 1-16,-12 2-2 0,-7 1 2 15,-6 1-2-15,-6-2 1 16,-2 0-1-16,0-6 2 16,4-2-1-1,6-5 0-15,21-14 0 0,-27 13 0 16,27-13 0-16,0 0 0 15,0 0 1-15,0 0-1 16,0 0 0-16,21-6 1 16,0 6 0-16,0-2 0 15,10 4 0-15,6-4-2 16,3 6 2-16,1-4-2 16,-1 2 1-16,1 2 0 15,-8 2-1-15,1-4 0 0,-12 3 0 16,-5-1 0-1,-17-4-2-15,21 4-1 16,-21-4-4-16,0 0-33 16,0 0-3-16,-29 15 0 0,4-11-1 15</inkml:trace>
  <inkml:trace contextRef="#ctx0" brushRef="#br0" timeOffset="404297.5911">23070 1415 1 0,'-21'-19'0'0,"21"19"17"16,0 0 3-16,0 0-12 0,-19-13-1 16,19 13 2-16,-10-21 1 15,-7 3 2-15,17 18-1 16,-21-28 1-16,21 28-3 16,-35-25 0-16,18 15-4 15,-20-3-1-15,2 3-1 16,-3-2-3-16,-9 1 2 15,-1-4-2-15,-8-3 1 16,-2 1 0-16,-3 2 1 16,-3-4-2-16,-11 5 1 15,-4-3-1-15,-6 3 0 16,-6 3 0-16,-7-1 0 16,-6 5-1-16,-6-5 1 0,-6 5 0 15,2 1 0-15,-4-4 0 16,-5 3 1-16,-2-3 0 15,1 2-1-15,-1 1 1 16,-6 1 0-16,-1 0-1 16,-4 0 0-16,-3 3 0 15,4 1 0-15,0 0-1 16,-2 0 1-16,0 0 0 16,2 0 1-16,0 0-1 15,0 2 1-15,0 2-1 16,2 4 1-16,-4-4-1 15,5 3 1-15,-1 5-1 0,6 0-1 16,0 3 1-16,3 0 0 16,3 1 0-16,-5-3 1 15,1 5 0-15,2 1-1 16,-1-2 2-16,3 8-2 16,1 0 1-16,2 0-1 15,5 4 1-15,5 6-2 16,5 1 1-16,3 3 0 15,4-1-1-15,5 1 1 16,4-3-1-16,12 3 1 16,6-1-1-16,7-3 1 15,12 1 0-15,11-1 0 16,8-2 0-16,10 3 0 0,8 2-1 16,9-1 1-16,6 5 0 15,5 1 0-15,11-3-1 16,5 2 2-1,8 2-2-15,9-5 2 0,12-1-1 16,14 3 1-16,7-7-1 16,14 3 1-16,7-4 0 15,11 3 0-15,3-3-1 16,7 3 1-16,3 1-1 16,4 1 1-16,9-1 0 15,4 3-1-15,0-1 1 16,2 1-1-16,7-4 1 15,3 1-2-15,3-4 2 0,1-3-1 16,-3-1 0-16,5-4 0 16,-1 0 1-1,6-3-1-15,0-1-1 16,1-6 1-16,-1-1 0 0,6-5-1 16,2-3 1-16,-3-2 0 15,5-4-1-15,-4-4 1 16,0-1 0-16,2-3 0 15,2-3 0-15,-4 1-1 16,2-3 1-16,-2-1-1 16,0 1 0-16,-6-4 0 15,-2 0 0-15,-4-2 1 16,-7-2-1-16,-4-2 1 16,0-2 0-16,-6-4 0 15,-6-1 0-15,-6-1 0 16,-3 0-1-16,-8 1 1 15,-14-3 0-15,-15 3 0 0,-15-5 0 16,-12 1 1-16,-14-1-1 16,-9-5 1-16,-16-4 1 15,-5 0 0-15,-12-8 1 16,-2 6-1-16,-12-2 1 16,-7 4-1-16,-12-3 0 15,-7 8-1-15,-12 3-1 16,-12 0-2-16,-5 7-1 15,-22-9-6-15,2 3-26 16,-3 14 0-16,-14-9 0 16,9 10 0-16</inkml:trace>
  <inkml:trace contextRef="#ctx0" brushRef="#br0" timeOffset="405596.3748">16449 1916 36 0,'0'0'22'15,"15"-17"-1"-15,-15 17-1 16,0 0-4-16,0 0-2 0,4-23-4 15,-4 23-1 1,0 0-2-16,0 0-2 16,0 0 0-16,0 0 0 15,0 0-1-15,0 0 0 0,0 0 0 16,0 0-1-16,0 0-1 16,0 0 1-16,0 0-2 15,0 0 1-15,0 0 0 16,0 0-1-16,-2 28 1 15,6-1-1-15,-6 0 1 16,6 10 0-16,-4-1-1 16,2 4 1-16,-2 1 0 15,2 1-1-15,-2-4 0 16,2 2 1-16,-2-1-1 16,2-1 0-16,0-5 1 15,1 1-2-15,-1-5 1 16,0 0 0-16,2-4 0 0,0-8-1 15,-4-17 1-15,4 19-1 16,-4-19 0-16,0 0 0 16,0 0-1-16,0 0-1 15,0 0-5-15,0 0-21 16,0 0-13-16,0 0 2 16,0 0-2-16</inkml:trace>
  <inkml:trace contextRef="#ctx0" brushRef="#br0" timeOffset="407787.238">16480 2712 32 0,'0'0'17'15,"7"19"-3"-15,-7-19-1 0,0 0-4 16,0 0-1-1,23 25-2-15,-23-25 1 16,18 8 0-16,-18-8 1 16,19 9 0-16,-19-9-1 0,17 8 0 15,-17-8-2-15,20 10 0 16,-20-10-2-16,23 11-2 16,-23-11 1-16,21 8-1 15,-21-8 1-15,25 7-1 16,-25-7 0-16,21 12 0 15,-21-12-1-15,0 0 1 16,25 21-1-16,-25-21 0 16,24 17 1-16,-24-17-1 15,27 14 0-15,-27-14 1 16,29 15-1-16,-29-15 1 16,28 8-1-16,-28-8 1 15,31 11 0-15,-13-5-1 0,-1 0 0 16,4-2 0-16,-1-1 1 15,3 5-1-15,-2-4 1 16,2 4 0-16,-2-5-1 16,2 9 1-16,-3-8-1 15,3 7 1-15,-2-5-1 16,2 2 1-16,-2-1-1 16,5 1 2-16,-1-2-1 15,2-2 0-15,-2 0 0 16,4 1 0-16,-2 3 0 15,2 2-1-15,-1-3 1 16,3 1-1-16,-2 0 1 0,0 1-1 16,2 3 0-16,0-5 1 15,2-1-1-15,1 2 0 16,1-2 0-16,4-1 0 16,1 1 0-16,-1-2 0 15,3 2-1-15,1-3 1 16,1 1 1-16,-2 2-1 15,1 0 0-15,-1 1 0 16,-1 3-1-16,3-2 1 16,-1-3 0-16,1 3 0 15,0 2 0-15,1-1 0 16,-1 1 0-16,0 1 0 16,5-1 0-16,-3 2 0 0,0 1 0 15,1-3 0-15,-1 3-1 16,2-3 1-16,2 1 0 15,0-3 0 1,-1 1 0-16,1 3 0 0,0-1 0 16,2 3 1-16,-4-3-2 15,2 3 2-15,0-3-1 16,4 3-1-16,0-1 1 16,1-1 0-16,0-1 0 15,1-1 1-15,4-3-1 16,-2 1 0-16,-2 0 0 15,4-4-1-15,0 1 1 16,-1-1 0-16,3-2-1 0,0 0 1 16,1 0 0-16,3-2 0 15,2-2-1-15,-5 0 1 16,-3 0 0-16,2-2 0 16,-1 0 0-16,-1 1-1 15,-2-1 1-15,0 4 0 16,-2-4 1-16,-2 2-1 15,0 0 0-15,-2-2-1 16,-2 2 1-16,-2-1 0 16,-1-1 0-16,-1 0 0 15,2-2-1-15,0 0 1 16,1 3 0-16,1-3 0 16,-4 0 0-16,4 2-1 0,0-2 1 15,0-1-1-15,1 1 2 16,-3 0-1-1,2 0 0-15,0 1 0 16,4-1 0-16,-2-2 0 0,0 3 0 16,2-1 0-16,-4 0 0 15,1-2 0-15,-1 3-1 16,0-3 1-16,-4-2 0 16,0 3 0-16,-1-3 0 15,-5 2 0-15,-1 3 0 16,-2-3 0-16,-3 4 0 15,3 0-1-15,-4 2 1 16,0 0 0-16,-3 2-1 0,3-1 1 16,-2-1 0-1,2 0 0-15,-4-2 0 16,2 0 0-16,-2 0 0 16,-1 2 0-16,5-2 0 0,-2 4 0 15,4-1-1-15,0-3 1 16,3 2 0-16,1-4 0 15,1 0 0-15,3-3 0 16,1 1 0-16,2-3 0 16,1 1 0-16,-1 0 0 15,-2 3 0-15,3-3 0 16,-3 2 0-16,-2-1 0 0,-3-1 0 16,-4 4 0-16,-4-5 0 15,-3 3 0 1,-2-5 0-16,-1 5 0 15,-6-3 0-15,0-1 0 16,-19 12 0-16,31-27 1 0,-31 27-1 16,23-23 0-16,-23 23 0 15,23-23 1-15,-23 23-2 16,27-15 1-16,-9 9-1 16,-18 6 1-16,32-11-1 15,-14 1 0-15,-1 4-1 16,-17 6-1-16,29-11-6 15,-29 11-25-15,-4-19-2 16,4 19 1-16,-9-23-1 16</inkml:trace>
  <inkml:trace contextRef="#ctx0" brushRef="#br0" timeOffset="408480.6092">23545 2372 35 0,'0'0'32'16,"9"-17"3"-16,-7-2-14 0,18 19-5 16,-24-21-3-16,25 23-4 15,-21-2-1-15,0 0-1 16,10-25-2-16,-10 25 0 15,0 0-1-15,0 0 0 16,0 0 0-16,13 23-1 16,-15-4 0-16,4 12-1 15,-8 5 2-15,3 10-2 16,-5 8 1-16,0 5-2 16,-5 1 1-16,3 3 0 15,0-11-1-15,5-2 0 16,-1-10-1-16,2-7 1 15,4-10-1-15,2-6 0 0,-2-17-1 16,0 0 1-16,4 17-1 16,-4-17 0-1,0 0-1-15,0 0-4 16,0 0-7-16,0 0-28 0,0 0-1 16,0 0 1-16,0 0-1 15</inkml:trace>
  <inkml:trace contextRef="#ctx0" brushRef="#br0" timeOffset="410041.2681">15623 1816 15 0,'-17'4'30'16,"17"-4"2"-16,-19-4 0 15,19 4-11-15,-24-7-3 16,24 7-4-16,0 0-3 15,0 0-2-15,-17-10-3 16,17 10-1-16,0 0-1 16,25 2 0-16,-8 0-2 15,12-6 0-15,6 0 0 16,15 2 0-16,6-2 0 16,6-1-1-16,2 3 0 15,-7-2-2-15,-3 2 1 31,-13 2-5-31,-2 25-8 0,-18-16-26 0,-21-9 0 0,-8 33 0 16,-11-10 0 0</inkml:trace>
  <inkml:trace contextRef="#ctx0" brushRef="#br0" timeOffset="410567.8993">15540 2952 45 0,'0'0'34'16,"0"0"2"-1,20-21-1-15,-17 3-21 0,26 20-4 16,-29-2-2-16,52-11-1 16,-25-5-1-16,16 16-1 15,-6-9-1-15,9 7-1 16,-6-6-1-16,3 6-1 15,-7 0-1-15,-3-3-1 16,-2 7-3-16,-16-20-8 16,3 16-26-16,-18 2-1 15,0 0 0-15,13-28 0 0</inkml:trace>
  <inkml:trace contextRef="#ctx0" brushRef="#br0" timeOffset="411463.2913">15000 2290 32 0,'0'0'35'0,"0"-23"0"16,0 23 2-16,0-37-16 15,19 39-7-15,-26-23-3 0,7 21-2 16,13-17-1-1,-13 17-3-15,0 0 0 16,0 0-1-16,12 17-1 16,-12 1 0-16,-2 3-1 0,2 6 0 15,-4 3-1-15,0 5 0 16,0-1 0-16,0 3 0 16,-1-5 0-16,1-1-1 15,-2-4 1-15,2-2-1 16,0-4 0-16,4-21 1 15,-5 25-1-15,5-25 0 16,0 0 0-16,0 0 0 16,0 0 0-16,0 0 0 15,17-2 0-15,-17 2 1 16,19-12-1-16,-19 12 0 16,29-11 0-16,-10 7 0 15,3 0 1-15,1 8-1 0,2-4 0 16,4 2 0-16,-4 0 0 15,0 2 1-15,-4-2-2 16,-21-2 0-16,29 4 0 16,-29-4-4-16,19 3-8 15,-19-3-28-15,0 0-1 16,-2-23 1-16,2 23-2 16</inkml:trace>
  <inkml:trace contextRef="#ctx0" brushRef="#br0" timeOffset="414816.8461">20002 1772 16 0,'0'0'17'0,"0"0"2"16,0 0-2-16,0 0-2 16,0 0 0-16,0 0-1 15,5-19-1-15,-5 19-3 16,0 0 0-16,0 0-2 15,0 0-1-15,0 0-1 16,0 0-1-16,0 0-1 16,0 0-1-16,0 0 0 15,0 0-1-15,0 0-1 16,0 0 1-16,22-2 0 16,-22 2-1-16,0 0 1 15,0 0 0-15,17-6 1 16,-17 6-1-16,0 0 0 0,0 0-1 15,0 0 1-15,-27 10-1 32,27-10 0-32,-21 6 0 0,21-6-1 0,-21 1 0 15,21-1 0-15,0 0 0 16,-18-3 0-16,18 3 0 16,0 0 0-16,0 0 0 15,21-16 1-15,-21 16 0 16,27-7 0-16,-27 7 0 15,25-10 0-15,-25 10 1 16,22-4 1-16,-22 4-1 16,0 0 0-16,0 0 0 0,0 0 0 15,0 0-1-15,0 0 0 16,0 0 0 0,-18-6-1-16,18 6 0 15,0 0 1-15,0 0-1 0,0 0 0 16,0 0 0-1,0 0 0-15,0 0 0 0,0 0 0 16,0 0 0-16,0 0 0 16,0 0 1-16,0 0-2 15,0 0 1-15,0 0 0 16,0 0 1-16,0 0-2 16,0 0 1-16,0 0 0 15,0 0-1-15,0 0 1 0,0 0 0 16,0 0 1-1,0 0-2-15,0 0 1 16,18-5 0-16,-18 5 1 0,23 0-1 16,-23 0 0-16,25-4 0 15,-25 4-1-15,27 0 2 16,-27 0-1-16,29 2-1 16,-29-2 1-16,31 2 0 15,-12-2 0-15,0 2 0 16,2-2 0-16,-1 0-1 15,1 0 2-15,0-2-1 16,-1 2 0-16,1 2 0 16,0-6 0-16,-2 6 0 15,4-2 0-15,4 0 0 16,0-2 0-16,4 0 0 16,0 0 0-16,2 0 0 15,2 2 0-15,1 2-1 0,-1-6 1 16,2-2 1-16,-3 4-1 15,5 0-1-15,-2 2 1 16,-1-3 0-16,3 1 0 16,-4-4 0-16,-1 4-1 15,-1 4 1-15,-2-4-1 16,-6 0 1-16,2 2 0 16,0 0-1-16,-6-2 1 15,2 4 0-15,0-6 0 16,1 4 0-16,1 2 0 15,-2-4 0-15,2 0 0 16,-2 0 1-16,4 2-1 16,0 0 0-16,0 2 0 0,4-2-1 15,0 0 1-15,2 0 0 16,1-3 0-16,3 6-1 16,-4-3 1-16,3-2 1 15,-1 2-1-15,-2 0 0 16,4-1 0-16,-5 4-1 15,3-1 1-15,0-4 0 16,-2 2 0-16,3 0-1 16,-3-2 1-16,0 1 0 15,-4 1 1-15,0-2-2 16,-4 2 1-16,-4 0 0 16,0 0 0-16,0 2 0 15,-1-4 0-15,-1 5-1 0,4-1 1 16,-2-4 0-16,1 12 0 15,-3-8 0-15,0 0-1 16,-2 0 1-16,1 2 0 16,-1-4 0-16,-17 0-1 15,27 3 2-15,-27-3-2 16,33-5 1-16,-33 5 1 16,35 4-1-16,-18-4 0 15,-17 0 0-15,33 1 0 16,-33-1-1-16,29 2 1 15,-29-2 0-15,31 2 0 16,-31-2 0-16,30 2 0 0,-12-2 0 16,-18 0 1-16,31 2-1 15,-14-4-1 1,-17 2 1-16,27 2 0 16,-27-2 0-16,25 2 0 15,-25-2-1-15,29 0 1 0,-10 4 1 16,1-4-1-16,3-2-1 15,2 2 1-15,0 0 0 16,0 2 0-16,0-2 0 16,-2 0 0-16,-3-2 0 15,1 2 1-15,0 4-1 16,0-6 0-16,4 2 0 16,2-2 0-16,4 0 0 0,-2 4 0 15,2-6 0-15,-2 4 0 16,-4 0 0-16,-4 2 0 15,-4 0-1 1,-17-2-2-16,20 8-5 0,-20-8-33 16,0 0 0-16,-27-10 0 15,7 2 0-15</inkml:trace>
  <inkml:trace contextRef="#ctx0" brushRef="#br0" timeOffset="415844.2696">21082 1116 47 0,'2'-19'34'0,"-2"19"-2"15,-8-19-7-15,8 19-5 16,0 0-8-16,0 0-3 15,0 0-2-15,0 0-2 16,0 0-1-16,0 0-1 16,0 0 0-16,0 0 0 15,2 19 0-15,2 0-1 16,-4-2 1-16,2 10-1 0,0-2 0 16,0 4-1-16,-1-4 1 15,-1 2-2-15,0-6 1 16,2-4 0-16,-2-17-1 15,0 25 0-15,0-25-1 16,0 0 0-16,2 17-1 16,-2-17-2-16,0 0-3 15,0 0-4-15,0 0-28 16,0 0 0-16,0 0-2 16,0 0 2-16</inkml:trace>
  <inkml:trace contextRef="#ctx0" brushRef="#br0" timeOffset="416483.6986">20960 1122 30 0,'0'0'33'16,"0"0"-1"-16,14-21 1 15,-18 3-19-15,25 22-5 0,-21-4-2 16,29-17-1-16,-29 17-1 16,39-13-1-16,-18 1 0 15,14 14 0-15,-10-8-1 16,5 10 1-16,-4-4-1 16,-1 12-1-16,-25-12 0 15,29 30 0-15,-24-11 1 16,-5 3-3-16,-5-3 3 15,-5 0-3-15,-6 4 2 16,-1-6-3-16,-2-1 3 16,1-5-2-16,-1-1 0 15,19-10 0-15,-27 9 0 16,27-9 0-16,0 0 0 0,0 0 1 16,0 0 0-16,0 0 0 15,21-7 2-15,1 10-1 16,-5 3 0-16,4 2 1 15,0 3-1-15,3 3 1 16,-3 5-2-16,0-4 0 16,0 4-1-16,0-7 1 15,-1-1-2-15,-3-3-1 16,6 8-5-16,-23-16-34 16,0 0-1-16,19 3 1 15,-19-3-2-15</inkml:trace>
  <inkml:trace contextRef="#ctx0" brushRef="#br0" timeOffset="424827.8709">17429 1509 4 0,'11'18'24'15,"-11"-18"-1"-15,0 0-5 16,0 0-5-16,0 0-2 15,0 0-3-15,-23-20 0 16,23 20-1-16,0 0-1 16,0 0 0-16,-19-11-1 15,19 11-1-15,0 0-1 16,0 0 0-16,-23 2-1 0,23-2-2 16,-24 6 1-16,24-6-1 15,-25 11 0-15,25-11 1 16,-29 13-1-16,29-13 0 15,-27 10 1-15,27-10-1 16,-25 12 1-16,25-12-1 16,-31 11 0-16,31-11 1 15,-32 13 0-15,32-13 0 16,-31 10 0-16,31-10 0 16,-19 12 0-16,19-12 0 15,0 0 1-15,0 0-1 16,-20 15 0-16,20-15 0 15,0 0 0-15,-7 25 0 0,7-25-1 16,-8 17 1-16,8-17 0 16,0 0 0-16,-10 21 0 15,10-21 0-15,0 0 1 16,-6 21-1-16,6-21 1 16,0 0-1-16,-9 25 0 15,9-25 0-15,-2 23-1 16,2-23 1-16,-4 18-1 15,4-18 1-15,-4 19 0 16,4-19-1-16,0 0 1 16,-4 21 0-16,4-21 0 15,0 0 0-15,4 17-1 16,-4-17 0-16,0 0 0 0,17 25 1 16,-17-25-1-16,0 0 1 15,14 21-1-15,-14-21 1 16,8 17-1-16,-8-17 1 15,0 0-1-15,13 20 0 16,-13-20 1-16,18 11-1 16,-18-11 0-16,23 10 0 15,-23-10 0-15,23 9 1 16,-23-9-1-16,19 14 1 16,-19-14-1-16,21 17 0 15,-21-17 1-15,25 15-1 16,-25-15 1-16,31 8 0 15,-31-8 0-15,35 8 0 16,-18-6 0-16,3-1 0 0,-3 1 0 16,0 0 0-16,-17-2 0 15,33 8-1 1,-33-8 0-16,29 11 0 0,-29-11 1 16,25 10-1-16,-25-10 1 15,21 14-1-15,-21-14 0 16,25 13 0-16,-25-13 0 15,37 8 1-15,-14-5-1 16,2-1 0-16,6-2 0 16,0-2 0-16,2 2 0 15,0-1 1-15,-3 1-1 16,-3 0 0-16,-1 1 1 0,-1 3-1 16,-4-2 0-1,0 2 0-15,-2 0 0 16,1-2 0-16,1-2 0 15,2 2 1-15,2-2-1 0,-2 2 0 16,2-2 0-16,0-2 0 16,0 4 0-16,-3-2 0 15,-1 5 0-15,-4-1 0 16,3-2 0-16,-20-2 0 16,32 6 0-16,-14-2 0 15,1-2 0-15,-2 0 0 16,3-2 0-16,1 0 0 0,-2 0 0 15,2 0 0 1,1 1 0-16,-3 1 0 16,2 2 0-16,6-4 0 15,2 2 1-15,0-2-1 16,-2 0-1-16,0 0 1 0,-2 2 0 16,-2 0 0-16,-4-2 0 15,-19 0 0-15,24 6 0 16,-24-6 0-16,17 6 0 15,-17-6 1-15,19 5-2 16,-19-5 1-16,27 2 1 16,-27-2-1-16,33-2 0 15,-14 6 0-15,-1 2 0 16,3-2 0-16,-4-2 0 16,3 1 0-16,-1 3-1 15,0 0 1-15,0 0 0 16,3-2 0-16,-3-4 1 0,-2 3-1 15,-17-3 0-15,29 2 0 16,-29-2-1-16,23 2 1 16,-23-2 0-16,22 4 0 15,-22-4 0-15,23 2 0 16,-23-2 0-16,29 6 1 16,-29-6-2-16,34 5 1 15,-12-5 0-15,-1 2 0 16,0 2 0-16,0 0 0 15,2-2 0-15,2 2 0 16,1-6 1-16,-1 4-1 16,4-2 0-16,-1-2-1 15,5 0 1-15,0-2 0 0,0 0 0 16,0 0 0-16,-1 3 0 16,-1-1 0-16,-4 0 0 15,0 2 0-15,-4 2 0 16,1-2 0-16,-1 0 0 15,2 0 0-15,0-2-1 16,0 0 1-16,0 2 0 16,-2-4 0-16,0 0 0 15,-3 2-1-15,-3 0 1 16,-17 2 0-16,19 0 0 16,-19 0 0-16,20 4 0 15,-20-4-1-15,17 8 1 16,-17-8 0-16,25 7 0 0,-25-7 0 15,31 4 1-15,-12-2-2 16,2-4 1-16,1 4 0 16,1-2 0-16,2 2 0 15,0 2 0-15,2-2 0 16,0 2 0-16,0-2 0 16,2 3 0-16,0-1 0 15,2 0 0-15,1-2 0 16,1-2-1-16,0 0 1 15,0 0 0-15,0 4 1 16,-3-2-1-16,5-2 0 16,-4 0 1-1,2-6-1-15,0 6 0 0,-3 0 0 0,-1-2 0 16,0 0 0-16,-4 0-1 16,0 2 1-1,-3 0 0-15,-1 4 0 16,-2-2 0-16,2 2 0 0,-1 0 0 15,-1 0 0-15,2-3 0 16,0-1 0-16,-1 2-1 16,-1-2 1-16,-2 2 0 15,3-2 0-15,-1-2-1 16,0 0 1-16,-1 1-1 16,-1 1 1-16,2 0-1 15,-19 0 1-15,31-2-1 0,-31 2 1 16,25 2 0-1,-25-2 1-15,21 3-1 16,-21-3 0-16,23 2 0 16,-23-2-1-16,26-2 1 15,-26 2 0-15,32-2 0 0,-14 1 0 16,1-1 0-16,0 2 0 16,2 0 0-16,1 2 0 15,1-1 0-15,0 5 0 16,0-2 0-16,2 2 0 15,2-4 0-15,2 0 0 16,-2-2 0-16,2 0 0 16,0 0 0-16,-2 0 0 0,0-2 0 15,-4 4 0 1,-2-2 0-16,-3 2 0 16,-1 1-1-16,-17-3 1 15,31 4 0-15,-31-4 1 0,27 4-1 16,-27-4 0-16,29 2 0 15,-29-2 0-15,29 2 0 16,-29-2 0-16,31 0 0 16,-14 2-1-16,0-2 2 15,1 2-1-15,1 0 0 16,2-2 0-16,0-4 0 16,3 2 0-16,-1 0 0 15,0-2 0-15,0 4 0 16,-2-2-1-16,-1 0 1 15,-20 2 1-15,30-2-1 16,-30 2 0-16,24 0 0 16,-24 0 0-16,21 2 1 0,-21-2-1 15,19-2 0-15,-19 2 0 16,17-2 0-16,-17 2 0 16,20 0 0-16,-20 0 0 15,21 0-1-15,-21 0 1 16,23-1 0-16,-23 1 0 15,27-2-1-15,-10 0 1 16,-17 2 0-16,29-10 1 16,-11 6-1-16,1 0 0 15,-2-3 0-15,3-1 0 16,-1 2 0-16,0-1 0 16,-19 7 0-16,31-12 0 15,-31 12 0-15,27-9 0 0,-27 9 0 16,23-10 0-16,-23 10 0 15,20-12 0-15,-20 12 0 16,23-7 0-16,-23 7 0 16,25-14 0-16,-25 14 0 15,29-19 0-15,-29 19 0 16,29-17 0-16,-29 17 0 16,25-19 0-16,-25 19 0 15,21-23 0-15,-21 23 0 16,21-18 0-16,-21 18 0 15,21-19 1-15,-21 19-2 16,24-19 1-16,-24 19 1 16,25-23-1-16,-25 23-1 0,17-21 2 15,-17 21-2 1,10-23 1-16,-10 23 1 16,5-27-1-16,-5 27 0 15,2-23 0-15,-2 23 0 0,0-23 0 16,0 23 0-16,6-23 0 15,-6 23 0-15,2-19-1 16,-2 19 1-16,4-19 1 16,-4 19-1-16,4-18 0 15,-4 18 0-15,2-19 0 16,-2 19 0-16,-2-17 0 16,2 17 0-16,0 0 0 15,-6-21 0-15,6 21 0 0,0 0 0 16,-8-21 0-1,8 21 0-15,0-17 0 16,0 17 0-16,0-22 0 16,0 22-1-16,2-21 1 0,-2 21 1 15,2-19-1-15,-2 19 0 16,-2-17 0-16,2 17 1 16,0 0-1-16,-9-17 0 15,9 17 0-15,0 0 0 16,0 0 0-16,-12-21 0 15,12 21-1-15,0 0 1 16,-12-25 0-16,12 25 1 0,-15-18-1 16,15 18 0-1,-19-17 0-15,19 17 0 16,-23-10 0-16,23 10-1 16,-24-9 2-16,24 9-1 0,-19-14 0 15,19 14 0-15,-19-13 0 16,19 13 0-16,-23-15 0 15,23 15 0-15,-25-14-1 16,25 14 1-16,-26-11-1 16,26 11 1-16,-25-6 0 15,25 6 0-15,-21-6 0 16,21 6 0-16,-19-9 0 16,19 9 0-16,-19-6 0 15,19 6 0-15,-25-8-1 16,25 8 2-16,-31-9-2 15,31 9 1-15,-33-4 0 16,16 0 0-16,17 4 0 0,-29-6-1 16,29 6 1-16,-29-4-1 15,29 4 1-15,-25-2 0 16,25 2-1-16,-24-5 1 16,7 5-1-16,17 0 1 15,-31-6-1-15,14 4 1 16,-2-2 0-16,-1 0 0 15,-1 0 0-15,0 1 0 16,4-3 0-16,-3 2 0 16,1 2 0-16,19 2-1 15,-33-6 0-15,33 6 0 16,-27-9 0-16,27 9-1 16,-23-8 2-16,23 8-1 0,-23-11 1 15,23 11-1-15,-27-18 1 16,27 18-1-16,-33-19 0 15,16 11 0-15,-5-3-1 16,3 7 1-16,-8-4 0 16,4 8 0-16,-6-3 1 15,2 5-1-15,-2 3 1 16,-2 3-2-16,-1-6 0 16,3 4-1-16,-8-6 0 15,4 5 0-15,-3-3 0 16,1 4 1-16,0-6 0 15,2 2 0-15,2-4 2 16,1 2 0-16,8-4 1 0,1 2 0 16,4-3-1-16,-1-1 1 15,1 2 0-15,-4 0 0 16,0 4 0-16,-4 0 0 16,-1 8 1-16,-6-8-1 15,-1 4 1-15,-4-2-1 16,8-1 0-16,-3-2 0 15,5 2 0-15,-4-2-1 16,4-1 1-16,-4 0 0 16,6 2-1-16,-4 2 0 15,2 1 0-15,-2 1 0 16,0 2 0-16,0-4 1 16,2 4-2-16,2-4 1 0,2 3 0 15,-2-3 0-15,-2-2 0 16,0 2 1-16,-2-2-2 15,0 2 1-15,-2-2 0 16,2 2 0-16,2-2 0 16,2 0 0-16,8 0 0 15,-1-2 0-15,18 2 0 16,-25-9 0-16,25 9 0 16,-23-14 0-16,23 14 0 15,-29-8 0-15,8 8 0 16,-2-1 0-16,-4 2 0 15,0-1 0-15,-4 6 0 0,0-2 0 16,2-4-1-16,0 2 1 16,0-6-1-1,2 6 0-15,-2-2 1 16,0 2-1-16,-2-2 0 16,-1 0 1-16,-7 2 0 0,-3 4-1 15,-3-1 1-15,5 1-1 16,-3 2 0-16,3-2 1 15,-1-4-2-15,5 3 1 16,-1-3-1-16,8 2 0 16,-8-6 1-16,5 4 0 15,-7-4 0-15,6 4 0 16,-1 0 1-16,5 0-1 0,0 0 1 16,8 0 0-16,-1 0-1 15,22-2 1 1,-32 2 0-16,32-2 1 15,-29-4-1-15,9 2 0 0,20 2 1 16,-33-6-1-16,33 6 1 16,-34-8 0-16,34 8 0 15,-31-9 0-15,31 9 0 16,-33-8 0-16,33 8-1 16,-33-8 1-16,33 8 0 15,-34-1-1-15,14 2 1 16,1-1-1-16,-4 4 0 15,4-2 1-15,-6 4 0 0,1-2-1 16,-1 2 1 0,4-5 0-16,0 3-1 15,21-4 1-15,-29-2-1 16,12 0 1-16,17 2-1 0,-25-7 1 16,25 7 0-16,-26 0 0 15,26 0 0-15,-27 4-1 16,10 3 1-16,17-7-1 15,-35 14 1-15,35-14-1 16,-34 5 0-16,14-3 0 16,3 0 0-16,0-2 0 15,17 0 1-15,-29-2-2 16,29 2 1-16,-20 0 0 16,20 0-1-16,0 0 1 15,-23 0-1-15,23 0 1 16,-21 2 1-16,21-2-1 15,-31 4 0-15,12-2 0 0,0-2 0 16,-3 0 0-16,1-2 0 16,2 0 0-16,-2 0-1 15,1 2 1-15,1 2 0 16,-2 0 0-16,-4 2 0 16,2 0 1-16,-4 2-1 15,4-1 0-15,-1-1 0 16,3-2 0-16,4 4 0 15,17-6 0-15,-25 0 0 16,25 0 0-16,-18 4-1 16,18-4 1-16,-21 5-1 15,21-5 1-15,-25 8 0 16,8 0-1-16,-1-2 1 0,1-1 0 16,-2 1 1-16,1-2-1 15,1-2 0-15,0-2 0 16,-5 0 0-1,22 0 0-15,-32-6 0 0,32 6-1 16,-29-8 0-16,29 8-1 16,-27-13-8-16,27 13-24 15,0 0 1-15,-25-19-2 16,25 19 1-16</inkml:trace>
  <inkml:trace contextRef="#ctx0" brushRef="#br0" timeOffset="426907.6722">22428 2275 1 0,'0'0'5'15,"0"0"8"-15,15-20 2 16,-15 20-2-16,0 0 3 16,2-19 0-16,-2 19 2 15,0 0-1-15,0 0-1 16,0-27-1-16,0 27-3 16,0 0-1-16,0 0-3 15,6-17 0-15,-6 17-1 16,0 0-2-16,0 0-1 15,0 0-1-15,0 0-1 16,-29-6 0-16,12 8-1 16,-8 0 0-16,-2 4 0 0,-2-2 0 15,4 2-1-15,4-3 0 16,21-3 0-16,-25 2 0 16,25-2 0-16,0 0 0 15,36-19 0-15,-5 10-1 16,4-3 1-16,1 2 0 15,3 3 1-15,-6 1-1 16,-2 4 1-16,-10-2 1 16,-21 4-1-16,0 0 0 15,-8 18 1-15,-15-7-1 16,-4 2 1-16,-4-3-1 16,2 2-1-16,2-3 0 15,4-5-1-15,23-4-1 0,0 0-3 16,0 0-8-16,27 0-28 15,0-4 0-15,2 0-1 16,6 0 1-16</inkml:trace>
  <inkml:trace contextRef="#ctx0" brushRef="#br0" timeOffset="427488.1128">22858 2441 1 0,'0'0'23'0,"0"0"7"15,0 0 3-15,2-26-16 16,15 31 2-16,-26-22-1 16,9 17-3-16,0 0-3 0,0 0-3 15,-21-4-1-15,21 4-1 16,-37 14-2-16,16-3-2 15,-8-7 0-15,8 6-1 16,-3-8-1-16,24-2-1 16,-25-4 1-16,25 4-1 15,12-21-1-15,-12 21 1 16,39-25 0-16,-18 9 0 16,2 7 0-16,-2-1 0 15,-4 3 2-15,-17 7 0 16,0 0 0-16,0 0 0 15,0 0 0-15,0 0 0 16,-21 7 0-16,21-7 0 0,-33 14-2 16,33-14 0-1,-28 7 0-15,28-7-2 16,-18 6-2-16,18-6-6 16,0 0-30-16,0 0-2 0,0 0 2 15,0 0-2-15</inkml:trace>
  <inkml:trace contextRef="#ctx0" brushRef="#br0" timeOffset="428120.7673">22490 2286 72 0,'0'0'40'16,"0"0"1"-16,4-17-1 0,-4 17-33 16,23 2 0-16,-2 5-2 15,-4-3 0-15,8 10-2 16,-1-1-1-16,5 4 0 16,-4 1 0-16,2 3-1 15,-6-6 0-15,0 4 0 16,-4 0 0-16,-17-19-1 15,27 27 1-15,-27-27-2 16,12 18 2-16,-12-18-1 0,0 0 0 16,0 0 1-1,0 0-1-15,-17-16 1 16,-1 1-1-16,-3-8 0 16,-2-2 0-16,-8-6 0 0,2 1-1 15,-4-5 1-15,4 2-1 16,0 1 1-16,6 3 0 15,0 10 0-15,6 4 0 16,17 15 1-16,-23-14-1 16,23 14 1-16,-8 19-1 15,12 4 1-15,3 4-1 16,5 6 1-16,5 1-1 16,8 8 1-16,1-3 0 15,6-3-1-15,1-1 1 16,2-8-1-16,-2-8 1 15,-2-2-1-15,-6-7 0 16,-6-8 0-16,-2-6 0 0,-17 4 0 16,14-19 0-16,-18-1-1 15,4 20 0-15,-21-38-1 16,7 21-4 0,-11-12-5-16,25 29-32 0,-31-29 0 15,14 22 0-15,-4-1-1 16</inkml:trace>
  <inkml:trace contextRef="#ctx0" brushRef="#br0" timeOffset="428635.3845">22220 2294 38 0,'0'0'37'15,"-27"-4"1"-15,27 4 0 0,-18 13-21 16,-1-26-3-16,19 13-4 16,0 0-2-16,0 0-3 15,23-10-1 1,-2 8-1-16,3-7-1 0,8-3-1 16,3-3 1-16,9 3-2 15,3-7 0-15,1 4 1 16,-4-4-1-16,-1 0 0 15,-7 1 1-15,-7 3-1 16,-9 0 1-16,-20 15-1 16,0 0 1-16,0 0-1 15,-45-10 0-15,5 18 0 16,-7 7 0-16,-3 0 0 0,0 7-1 16,0-5-1-16,21 10-6 15,-13-12-32 1,42-15-1-16,-12 21-1 15,12-21 1-15</inkml:trace>
  <inkml:trace contextRef="#ctx0" brushRef="#br0" timeOffset="429547.0819">22835 2326 38 0,'0'0'34'0,"0"0"2"16,-19-17-11-16,38 25-5 16,-17-27-6-16,33 19-4 15,-8-16-3-15,23 12-1 16,4-9-2-16,19 9 1 16,6-3-2-16,8 8 0 15,-2 1 0-15,4 12-1 16,-6 5 0-16,-2 10-1 0,-6 1 1 15,-6 9-1-15,-13-3 0 16,-2 3 0-16,-9-5 1 16,-7 1-1-1,-7-10 1-15,-6-2-1 0,-10-4 0 16,-15-19-1-16,18 25 1 16,-18-25 0-16,6 19-1 15,-6-19 0-15,0 0 0 16,0 0-2-16,0 0-1 15,0 0-8-15,0 0-31 16,0 0 0-16,0 0-1 16,0 0 1-16</inkml:trace>
  <inkml:trace contextRef="#ctx0" brushRef="#br0" timeOffset="430252.0151">24355 2530 34 0,'0'0'39'16,"0"0"-1"-16,0 0 1 15,0 0-20-15,-17-6-4 16,7 23-5-16,-25-13-2 15,10 15-3-15,-10-1-1 16,6 6-2-16,-5-2 0 16,9 4-1-16,2-3 0 15,11 0-1-15,4-5 0 16,10 1 0-16,-2-19-1 16,19 17 1-16,1-13-1 15,1-14-1 1,8 1-1-16,-4-16-2 0,10 8-2 0,-18-29-3 15,16 15-5-15,-29-30-1 16,23 22 1-16,-29-18 4 16,15 16 2-16,-17-5 6 15,4 8 3-15,4 17 7 16,-13-14 4-16,9 35 5 16,2-21-2-16,-2 21-1 15,0 0-1-15,15 23-3 16,-15-23-1-16,2 35-2 15,0-10-2-15,4 11-1 16,-4-1 0-16,5 3-1 16,-3-2-1-16,2 3 0 15,0-5 0-15,0-3-2 0,-1-6 1 16,-3-6-2-16,2-2-2 16,-4-17-5-16,10 25-21 15,-10-25-12-15,0 0-1 16,-6-25 1-16</inkml:trace>
  <inkml:trace contextRef="#ctx0" brushRef="#br0" timeOffset="430599.2476">24424 2497 63 0,'0'0'41'15,"0"0"0"-15,20 21 1 0,1 2-31 16,-21-23-1-16,15 33-4 15,-9-12-2-15,4 4 0 16,-1-4-3-16,1-2 1 16,-10-19-1-16,15 23 0 15,-15-23 0-15,0 0-1 16,0 0 1-16,0 0-1 16,8-21 1-16,-6 4-1 15,0 0 0-15,0-6 0 16,6 0 0-16,-1-2 0 15,9 2 0-15,5-2 0 16,4 4 0-16,6 1 0 16,0 1 0-16,0 8-1 0,-4-3-1 15,-6 3-4-15,8 18-27 16,-29-7-10-16,0 0 1 16,0 0 0-1</inkml:trace>
  <inkml:trace contextRef="#ctx0" brushRef="#br0" timeOffset="435927.6611">22629 2489 1 0,'0'0'17'0,"0"0"10"16,29-7-7-16,-29 7-3 15,0 0 1-15,30 2-1 16,-30-2-1-16,0 0-2 16,0 0-3-1,26-6-1-15,-26 6-2 0,0 0-1 16,0 0-1-16,0 0-1 15,0 0-2-15,0 0 0 16,-27 2-1-16,7 7-1 16,-9-3 0-16,-2 6 0 15,-3-1-1-15,-1 1 0 16,2-3 0-16,6 1 0 16,6-4 0-16,21-6 0 0,0 0 0 15,0 0 0-15,0 0-1 16,37-12 1-16,-7 3 0 15,7-3 0 1,6-3 0-16,3 3 1 0,-6-1-1 16,-3 5 1-16,-10-1 0 15,-4 7 1-15,-23 2-1 16,0 0 1-16,0 0-1 16,-27 17 1-16,-2-8 0 15,-2-1-1-15,-3 2-1 16,1-6 0-16,2 3-1 15,4-7-2-15,19 19-24 16,8-19-13-16,-21 4-1 0,21-4 0 16,0 0-2-1</inkml:trace>
  <inkml:trace contextRef="#ctx0" brushRef="#br1" timeOffset="506312.0613">21332 8979 15 0,'0'0'16'0,"0"0"-1"15,0 0-1-15,0 0 0 16,-21-21-1-16,21 21-2 15,0 0-1-15,0 0-1 16,0 0-3-16,0 0 0 16,-9-22-1-16,9 22-2 15,0 0 0-15,0 0 0 16,11-19 0-16,-11 19-1 0,0 0 1 16,29-17 0-16,-29 17 0 15,31-13-1-15,-31 13 1 16,37-16-1-16,-18 7 0 15,4 5 0-15,-2-2 0 16,4 0-1-16,0-1 1 16,6 1 0-16,0-2-1 15,6 2 0-15,-4 1 1 16,5 1 0-16,-3-2 0 16,3 6 0-16,-5-4 0 15,2 2 0-15,-6 0 0 16,6 2 1-16,-6-2-2 15,1 6 1-15,1-4-1 0,-2 4 1 16,0 0-1-16,-2 4 0 16,-2-5 0-16,-2 5-1 15,-1-2 1-15,-3 3 0 16,0 1 0-16,-1 0 0 16,3 1-1-16,0 1 1 15,-4-1 0 1,6 1 0-16,-1 1-1 0,1-1 1 15,-2 1-1-15,2 2 1 16,-5-1 0-16,-1 3 0 16,0 0 0-16,-1 3 0 15,-3-3-1-15,-1 2 1 16,-3-2-1-16,1 2 0 0,-10-19 1 16,15 33 0-16,-9-14-1 15,0 0 0-15,0 3 0 16,0 1 1-1,-3 0-1-15,1 1 1 0,-2 5-1 16,-2-2 0-16,-4 2 1 16,1 0 0-16,-7 1-1 15,0 1 0-15,-1 2 1 16,-5-3 0-16,3 3-1 16,-1 0 0-16,1-1 1 15,-1-1-1-15,1 0 0 16,1 1 1-16,3 1-1 0,-1 5 1 15,0-3 0-15,4 1-1 16,3 1 0-16,1-1 0 16,4 0 1-16,1-1-1 15,5-1 0-15,2-3 0 16,1-2 0-16,5-8 0 16,1-2 0-16,4-1 0 15,3-5 0-15,3-3 0 16,0-7-1-16,1 1 2 15,3-4-2-15,0 0 1 16,-2 0 0-16,-4-4 0 16,-2 1 0-16,-5-1 0 15,-18 4 0-15,21-6-1 0,-21 6 1 16,0 0 0-16,0 0 0 16,0 0 0-1,0 0 0-15,0 0 0 16,4 21 0-16,-4-21 0 0,-2 27 0 15,2-6 0-15,2-2 0 16,4 8 0-16,1-2 0 16,-1 8 0-16,6 7 0 15,-1 4 0-15,1 10 0 16,1 3 0-16,3 10 0 16,-3 4 0-16,3 10 0 15,-1 5 0-15,-7-1-1 16,0-1 1-16,-3-3 0 0,-9 1 0 15,-3-1 0 1,-9-3 1-16,-9-7-1 16,-8-4 1-16,-3-7 0 15,-10-8 1-15,-7-3-1 0,-3-8 0 16,-9-5 1-16,-6-1 0 16,-1-8-1-16,-1-1 0 15,-2-1-1-15,-1 2 1 16,3-6-1-16,2-1-1 15,9-5-2-15,4-15-4 16,22 19-17-16,-9-25-20 16,7-3 0-16,1-9 0 15,12-3 0-15</inkml:trace>
  <inkml:trace contextRef="#ctx0" brushRef="#br1" timeOffset="508607.0247">23227 9119 39 0,'0'0'33'0,"0"0"2"15,2-33-12-15,-2 33-6 16,0 0-5-16,0 0-2 16,-41-4-2-16,22 18-2 0,-20-1-1 15,1 22-1-15,-13-3-1 16,3 12-1-16,-2 2 0 15,10 4 0-15,7-4-2 16,12-2 1-16,15-5-1 16,12-14 0-16,15-8-1 15,8-9 1-15,7-12-1 16,3-8 1-16,1-11-1 16,-3-7 0-16,-2-5 1 15,-8-1-1-15,-6-1 1 16,-6-1 0-16,-9 9 0 15,-6 4 0-15,-4 8 1 16,4 17 1-16,0 0-2 0,0 0 2 16,-13 30-1-16,17 1 1 15,3 4-1-15,7 7 1 16,-1 4 0-16,5 4-1 16,-1-2 1-16,1 2-1 15,-5-8 0-15,-1-4 0 16,-7-3 0-16,-3-7-1 15,-7-4 1-15,5-24-1 16,-24 23 0-16,1-22 0 16,-2-1 0-16,-4-3-1 15,0-3-2-15,-5-8-2 16,12 14-6-16,-24-17-26 0,25 8-3 16,2-3 0-16,19 12 0 15</inkml:trace>
  <inkml:trace contextRef="#ctx0" brushRef="#br1" timeOffset="509068.8794">23163 9404 41 0,'0'0'35'0,"23"2"-1"0,-23-2 1 16,0 0-24-16,21-13-3 16,-21 13-2-16,25-12-2 15,-25 12-1-15,29-21-1 16,-15 4 0-16,7 0 0 16,-4-8-1-16,7 0-1 15,-5-10 1-15,2 5 0 16,-4-7-1-16,1 7 1 15,-5 1 0-15,-3 6 1 16,-8 6 0-16,-2 17 0 16,0 0 1-16,-29-8-1 15,4 17 1-15,0 16-1 16,-4-2 1-16,4 12-2 16,-2-4 0-16,7 7 0 15,5-2 0-15,9-1-1 16,6-2 0-16,6-10 0 15,6-2-2-15,-12-21-1 0,34 21-4 16,-34-21-5-16,45-21-26 16,-28 3-2-16,2-5 1 15,-3-3 0-15</inkml:trace>
  <inkml:trace contextRef="#ctx0" brushRef="#br1" timeOffset="510019.0013">23485 9122 32 0,'0'0'37'0,"0"0"2"16,-12 22 0-16,12-22-15 15,-1 26-11-15,-15-6-4 16,18 14-1-16,-14-5-3 0,14 4-2 16,-4-5-2-16,8-3 0 15,-2-6 0-15,-4-19-2 16,25 20 1-16,-25-20 0 15,33 0-1-15,-33 0 1 16,31-27-1-16,-20 6 1 16,1 0 0-16,-6-4-1 15,-4-6 1-15,-2 2 0 16,-4 2 0-16,0 4-1 16,-2 4 1-16,2 2 0 15,4 17 0-15,-9-27 0 16,9 27 0-16,0 0 0 15,0 0 0-15,7-21 0 0,-7 21 0 16,20-12 0-16,-20 12 0 16,27-13 0-16,-27 13 0 15,31-14 1-15,-31 14-1 16,32-5 1-16,-32 5 0 16,29 2 0-16,-29-2 0 15,27 13 0-15,-27-13 0 16,21 33 0-16,-13-14 0 15,-2 4 1-15,-4 2-1 16,-2 2-1-16,0-2 1 16,-2-2 0-16,2-23-1 15,-2 25 0-15,2-25 0 16,0 0 0-16,0 0 0 0,2-27 0 16,2 2 0-16,0 2 0 15,2-8 0-15,1 2 0 16,3 2-1-16,0 1 1 15,1 6 0-15,-11 20-1 16,27-26 1-16,-27 26 0 16,31-4 1-16,-31 4-2 15,31 23 2-15,-16 0-1 16,-3 0 0-16,-1 6 1 16,-3 1-1-16,-2-1 1 15,-6-2-1-15,0 0 0 16,0-27 0-16,0 21 0 0,0-21 1 15,0 0-1-15,-2-25-1 16,4-2 0-16,2-2 1 16,0-9-1-16,1-2 1 15,3 1 0-15,0 5-1 16,-2 3 1-16,5 0 0 16,1 12 1-16,-12 19-1 15,25-21 0-15,-25 21 0 16,25 8 0-16,-25-8 1 15,29 32 0-15,-21-7-1 16,-3 0 1-16,1 4-1 16,-2 2 1-16,0-3-1 15,-2 3-1-15,-2-8 1 0,4-4 0 16,-4-19-1 0,11 25 0-16,-11-25-2 0,0 0-3 15,35 25-10 1,-35-25-24-16,25-15-2 0,-25 15 1 15,15-17-1-15</inkml:trace>
  <inkml:trace contextRef="#ctx0" brushRef="#br1" timeOffset="510824.8679">24384 9155 38 0,'0'0'36'0,"0"0"1"0,15-19-5 16,-15 19-14-16,0 0-5 16,0 0-3-16,0 0-2 15,0 0-3 1,0 0 0-16,0 25-2 0,0-25-1 15,0 0-1-15,0 0 1 16,0 0-2-16,0 0 1 16,29 4 0-16,-9-14-1 15,-1-1 0-15,0-3 1 16,-2-1 1-16,-17 15-1 16,22-21 1-16,-22 21 0 15,0 0 1-15,0 0-1 0,-27-8 1 16,27 8-1-16,-27 15-1 15,27-15 0-15,-20 14-2 16,20-14-2 0,0 0-8-16,0 0-30 0,0 0-2 15,0 0 0-15,0 0 0 16</inkml:trace>
  <inkml:trace contextRef="#ctx0" brushRef="#br1" timeOffset="513002.3887">20235 6057 31 0,'0'0'33'0,"-37"6"3"16,37-6-1-16,0 0-15 15,-36-8-5-15,36 8-3 16,0 0-3-16,0 0-3 16,17-9 0-16,10 9-2 15,0-8 0-15,14 8 0 16,1-4-1-16,4 6 0 15,-1-2 0-15,-3 6-1 16,-7-2-1-16,-4 3 0 0,-8-3 0 16,-23-4-1-16,23 12 0 15,-23-12 0-15,0 0 0 16,0 0-3-16,0 0-2 16,0 0-7-16,0 0-26 15,0 0-4-15,13-19 2 16,-13 19-1-16</inkml:trace>
  <inkml:trace contextRef="#ctx0" brushRef="#br1" timeOffset="515392.0518">20827 5908 22 0,'0'0'32'15,"0"0"2"-15,-2-20 0 16,2 20-15-16,0 0-3 16,0 0-3-16,0-26-2 15,0 26-3-15,0 0-2 16,0 0 0-16,0 0-2 15,23 15 0-15,-23-15-1 16,20 36 0-16,-7-11-1 16,3 14 1-16,-1-3-1 15,4 6-1-15,-3-3 1 0,3 3-1 16,-5-8 0-16,-1-1 0 16,-3-10 0-16,-1-6-1 15,-9-17 0-15,0 0 1 16,0 0-2-16,-17-4 2 15,17 4-2-15,-23-38 1 16,13 15-1-16,2-6 1 16,7 4-1-16,10 0 1 15,7 4-1-15,5 4 1 16,8 4 0-16,2 7 0 16,7 6 0-16,3 8 0 15,-3 5 0-15,-5 4 0 16,-4 4 2-16,-4 4-2 0,-10 0 2 15,-9 6-2-15,-12-4 2 16,-5 2-2-16,-8-6 2 16,-10 2-1-16,-4-6 0 15,-6-6-1-15,-1 1 1 16,3-9-2-16,4-3 0 16,3-6-3-16,10 6-2 15,-3-23-9-15,23 21-26 16,0-23 0-16,0 23-1 15,27-32 1-15</inkml:trace>
  <inkml:trace contextRef="#ctx0" brushRef="#br1" timeOffset="515863.2597">21415 6025 43 0,'0'0'40'15,"27"-20"-1"-15,-27 20 2 16,16-24-14-16,-16 24-13 16,0 0-4-16,-10 28-3 15,-11-12-2-15,-2 12-2 16,-2 1-1-16,0 4 0 16,2-1-1-16,3 1 0 15,9-4 0-15,7-4-1 16,6-4 0-16,-2-21 0 15,29 13 0-15,-10-19-1 16,4-5 0-16,0-6 0 16,4-10-1-16,-7-6 2 15,-3-1-1-15,-4-1 0 0,-1 5 0 16,-6 1 1-16,-4 6 1 16,0 5-1-16,-2 18 1 31,0 0 0-31,0 0 0 0,-16 25 0 0,14 0-1 15,6 6 1-15,-2 4 0 16,4 1 0-16,4-3 0 16,-3 1-1-16,7-5 0 0,1-12-1 15,1 2-1 1,-16-19-4-16,38 2-7 16,-32-27-28-16,15-2 0 15,-2-15-2-15,5-6 2 0</inkml:trace>
  <inkml:trace contextRef="#ctx0" brushRef="#br1" timeOffset="516366.8734">21792 5854 59 0,'0'0'38'16,"-10"17"0"-16,-6 0 1 16,-7-7-27-16,19 19-3 15,-15-16-2-15,17 8-2 0,2-21-3 16,10 29 0-1,7-19-2-15,6-1 1 16,6-1-1-16,4 2 1 16,0-1 0-16,2 5 0 0,-6-1 1 15,-6 6 0-15,-6 0-1 16,-3 2 1-16,-11-1 1 16,-5 1-1-16,-9-4 0 15,11-17 0-15,-35 25-1 16,16-19 0-16,-8-8-1 15,4-4 0-15,3-9-3 16,-1-10-1-16,12 2-2 16,-5-10 0-16,16 12-3 15,-6-15 1-15,20 14 0 16,-9-6 1-16,15 16 2 16,-1 1 1-16,6 5 4 15,0 6 2-15,-4 0 2 0,8 11 2 16,-14-1 1-16,10 13 0 15,-15-6 0-15,5 14 0 16,-11-8-2-16,5 8 0 16,-3-10-2-16,-2 2-1 15,-6-23-2-15,8 23-2 16,-8-23-2-16,0 0-9 16,17-33-27-16,-15 4-1 15,0-7 0-15,-2-6-1 16</inkml:trace>
  <inkml:trace contextRef="#ctx0" brushRef="#br1" timeOffset="516520.1223">22110 5770 70 0,'0'0'36'0,"0"0"-1"16,-2 19 0-16,2-19-34 15,0 0-7-15,42 13-20 16,-22-5-9-16,-3-8 0 15,6 6-1-15</inkml:trace>
  <inkml:trace contextRef="#ctx0" brushRef="#br1" timeOffset="516758.8291">22395 5817 78 0,'0'0'39'15,"-9"29"2"-15,-15-19-7 0,11 26-19 16,-24-17-5-16,12 16-3 15,-6-4-2-15,10 5-1 16,6-7-2-16,11 0 0 16,14-6-2-16,17-8 0 15,5-5 1-15,11-7-2 16,3-3 0-16,2-7-1 16,-3 1-3-16,-11-17-9 15,-1 10-27-15,-16-3-2 16,1 5 2-16,-18 11-2 15</inkml:trace>
  <inkml:trace contextRef="#ctx0" brushRef="#br1" timeOffset="517383.1967">23005 5706 50 0,'9'-17'38'0,"-9"17"1"15,0 0 0-15,0 0-17 16,0 0-11-16,6 19-3 16,-6-19-1-1,6 23-3-15,-6-2-1 0,4 6-1 16,-4 0 1-16,2 4-1 16,-2 1 0-16,4 1 0 0,-4-2-1 15,5-8-1-15,3-4 1 16,-8-19 0-16,31 23-1 15,-8-16 0-15,4-7 1 16,4-1-1-16,4-3 0 16,1-2 1-16,1-4-1 15,0 1-1-15,-1-1 0 16,-1-3-1-16,-4 5-1 16,-10-7-4-16,12 15-9 15,-16-19-26-15,-7 1 0 16,-10-3 0-16,-2-2 1 15</inkml:trace>
  <inkml:trace contextRef="#ctx0" brushRef="#br1" timeOffset="517614.8829">23074 5622 81 0,'31'-21'39'16,"8"0"1"-16,5 1-2 16,0-10-31-16,18 7-3 15,-6-2-1-15,0 4-3 16,2 7-3-16,-14-7-6 16,14 6-30-16,-19 7 0 0,-12 4-1 15,-27 4 0-15</inkml:trace>
  <inkml:trace contextRef="#ctx0" brushRef="#br1" timeOffset="517810.6193">23163 5729 72 0,'17'14'39'16,"5"-24"-1"-16,8-3 0 15,3 9-30-15,6-13-6 32,-1-8-7-32,16 15-23 0,-13-7-10 0,-5-2 1 0,1 5-2 15</inkml:trace>
  <inkml:trace contextRef="#ctx0" brushRef="#br1" timeOffset="518359.7619">23873 5480 61 0,'19'-8'39'0,"-2"2"1"16,-17 6 0-16,45-3-26 0,-45 3-3 15,0 0-4-15,0 0-1 16,-25 26-2-1,3-3-1-15,-3 10-1 0,-2 2-1 16,-2 9 0-16,1-4 0 16,4 2 0-16,7-2 0 15,7-5-1-15,8-6-1 16,10-8 1-16,11-8-1 16,7-9 1-16,6-8-1 15,5-9-1-15,3-4 1 16,-5-4 1-16,-2-4-1 15,-8 5 2-15,-8-1 0 16,-17 21 0-16,0 0 0 16,0 0 1-16,0 0-1 15,-17 37 1-15,5-3 0 16,9 5-1-16,-1 5 0 0,8 2 0 16,3-6-1-16,15-3 1 15,8-11-1-15,7-8 0 16,4-7 0-16,1-9 0 15,-2-6 0-15,-1-7 1 16,-6-5-1-16,-12-1 0 16,-11 0 0-16,-16-2 0 15,6 19-2-15,-39-37-2 16,20 39-15-16,-20-19-24 16,5 5 1-16,-7 1-2 15,3 1 1-15</inkml:trace>
  <inkml:trace contextRef="#ctx0" brushRef="#br1" timeOffset="526411.0803">20362 7039 1 0,'0'0'24'16,"0"0"3"-16,0 0-4 15,0 0-8-15,0 0-2 16,0 0-1 0,0 0-1-16,0 0-2 0,0 0-2 15,20-7-1-15,-20 7-1 16,25-8 0-16,-25 8-1 16,36-12 0-16,-36 12 1 15,41-5-2-15,-24 1 1 16,6 8 0-16,-23-4 0 15,37 0 0-15,-37 0-1 16,39 4 0-16,-22-3-1 16,6 5 1-16,-6-6-1 0,7 8 1 15,-7-4-1 1,0 2 0-16,-17-6 0 16,23 11 0-16,-23-11 0 15,0 0-1-15,16 17 1 0,-16-17-1 16,0 18 1-16,0-18-1 15,-6 26 1-15,6-26-1 16,-10 31 0-16,3-12 1 16,-5 0-2-16,1 8 1 15,-5-4-1-15,1 8 1 16,-3-4-1-16,1 4 0 16,-4-1 1-16,1 1-2 0,1 0 2 15,2-8-1-15,1 0 0 16,5-4 0-16,11-19 1 15,-19 29-1 1,19-29 0-16,-4 19 1 16,4-19-1-16,0 0 0 0,0 0 0 15,27 9 0-15,-8-12 0 16,0-5 0-16,4-2-1 16,1-1 1-16,1-1 0 31,-4-1-1-31,-2 5 0 0,-19 8 1 0,23-11 0 15,-23 11 0-15,0 0 0 16,0 0 0-16,4 28 0 0,-4-28 1 16,0 35-2-1,4-14 1-15,2 2 1 16,5 2-1-16,7 2 0 16,1 2 0-16,4-3 0 0,2 9 0 15,-2 0 1-15,-1 5 0 16,-5-2-1-16,-5 1 1 15,-7-1 0-15,-7 0 0 16,-7-3 1-16,-7-4-1 31,-5-8 0-31,-8-8 0 0,-6-6 0 0,-5-7 0 16,-6-5 0-16,-5-7-1 16,-3-5 1-16,0-3-2 15,4 3 0-15,2-2-2 16,11 7-2-16,-5-13-9 15,25 14-28-15,-5-5-2 16,22 14 1-16,-15-17 1 0</inkml:trace>
  <inkml:trace contextRef="#ctx0" brushRef="#br1" timeOffset="527871.6192">21126 7402 34 0,'0'0'33'16,"0"0"0"-16,-2-25-9 15,2 25-4-15,0 0-4 16,0 0-2-16,0 0-4 15,0 0-1-15,0 0-2 16,0 0-2-16,0 0-1 16,16 27-1-16,-16-27 0 15,13 38-1-15,-7-17 0 16,2 6-1-16,-1-2 0 16,-1-2 0-16,0-2 0 15,0-4-1-15,-6-17 1 16,5 22-1-16,-5-22 0 15,0 0 0-15,0 0 1 0,0 0-1 16,0-25 0-16,-1 7 0 16,-1 1 0-16,2-6 0 15,3 0 0-15,1 0 0 16,4-4 0-16,4 4 1 16,1 0-1-16,3 4 1 15,1 0-1-15,2 9 1 16,0 4 0-16,3 12-1 15,-1 2 0-15,-2 5 0 16,0 5 1-16,1 3-1 16,-5 5 0-16,-1-1 0 15,-7-2 1-15,-1 2 0 16,-4-5-1-16,-2-3 1 0,0-17-2 16,-13 23 2-16,13-23-1 15,-22 4 0-15,22-4 0 16,-19-20 0-16,19 20 0 15,-15-30 0-15,13 11 0 16,4-1 0-16,2-1-1 16,7-2 1-16,5 4 0 15,7 2 0-15,2 2 0 16,4 5 0-16,0 2 1 16,3 8-1-16,1 2 1 15,-2 6-2-15,-4 7 2 16,-4 2-1-16,-5 6 0 15,-5 1 0-15,-3 0 0 0,-6 1 0 16,-4-2 1 0,-4-2-1-16,-2-3 0 15,6-18-1-15,-14 23-1 0,14-23-2 16,0 0-3-16,-27-19-15 16,27 19-20-16,-1-29 0 15,4 8 0-15,1-2 1 16</inkml:trace>
  <inkml:trace contextRef="#ctx0" brushRef="#br1" timeOffset="528396.5383">21961 7350 56 0,'0'0'38'0,"21"-10"-2"16,-21 10-2-16,0 0-18 16,20-11-5-16,-24-6-2 15,4 17-2-15,0 0-2 16,0 0 0-16,-27 15-1 16,10 6-2-16,-10-2 0 15,0 6 0-15,-4 4 0 16,6 2-2-16,0-2 1 0,7 3-2 15,7-7 1 1,7-4 0-16,4-21 1 16,13 19-1-16,-13-19-1 15,35-9 1-15,-12-7 0 16,0-10-1-16,0-5 1 0,2-2 1 16,-5 3-2-16,-3 1 2 15,-5-4-1-15,-5 14 1 16,-7 19 0-16,6-21 0 15,-6 21 0-15,0 0-1 16,-13 25 1-16,7-2-1 16,2 6 1-16,2-1-1 15,0 3 1-15,4-2-2 16,2 0 2-16,2-8-2 16,1-4 0-16,-7-17-1 15,24 19-2-15,-24-19-7 16,32-23-31-16,-20 2 0 0,2 2 0 15,-3-10 0-15</inkml:trace>
  <inkml:trace contextRef="#ctx0" brushRef="#br1" timeOffset="528794.4065">22249 7212 80 0,'0'0'39'15,"0"0"2"-15,0 0-9 16,-6 27-18-16,-21-25-5 16,6 19-3-16,-6-4-3 15,5 6-1-15,3-8 0 0,6 3-2 16,13-18 0-16,-6 19-1 16,6-19 1-16,21 11 0 15,-2-9 0-15,8-2-1 16,0 2 1-16,2 0-1 15,0 0 1-15,0 0-1 16,-6 2 1-16,-3 0 0 16,-20-4 1-16,17 19-1 15,-17-19 1-15,-15 27 0 16,-5-10 1-16,-5 0 0 16,-2 2-1-16,-2 1-1 15,0-7 1-15,4-5-2 16,4-4-1-16,2-8-2 0,19 4-5 15,-21-19-27-15,22 1-5 16,3-9-1-16,8 2 1 16</inkml:trace>
  <inkml:trace contextRef="#ctx0" brushRef="#br1" timeOffset="529223.7095">22546 7179 71 0,'0'0'40'16,"0"0"1"-16,0 0-2 16,0 0-24-16,0 0-5 15,-31 27-3-15,2-15-3 0,6 3-1 16,-4 0-2-16,6-1 0 16,3 1 0-16,18-15-1 15,-15 19 0 1,15-19 0-16,21 12-1 0,0-8 1 15,6 0 0-15,6-3 0 16,4-1 0-16,5 4 0 16,-3 0 0-16,-3 0 0 15,-3 6 0-15,-8 1 0 16,-25-11 1-16,23 25 0 16,-23-25 1-16,-13 31-1 15,-5-14 0-15,-1 0 1 0,-2-5-1 16,-2-1 1-16,0-3-2 15,3-6 1 1,3 0-1-16,17-2-1 16,-29-4-1-16,29 4-1 15,-21-8-2-15,2-15-15 0,19 23-24 16,-20-7 1-16,20 7 1 16,0 0-1-16</inkml:trace>
  <inkml:trace contextRef="#ctx0" brushRef="#br1" timeOffset="532195.2716">23024 7519 31 0,'-2'-17'35'0,"2"17"2"16,0 0-1-16,-15-20-19 15,15 20-5-15,0 0-2 16,0 0-2-16,0 0-2 16,17 20-1-16,-17-20-1 15,8 36-1-15,-4-11 0 16,5 6-1-16,-3-1-1 16,4 7 0-16,-5-6 0 0,1-7-1 15,0-4 0 1,-6-20 1-1,4 23-1-15,-4-23 1 0,0 0-1 16,0 0 1-16,-25-21 0 0,13 1-1 16,-1-1 0-16,1-6 0 15,-1 1 0-15,5-3 0 16,2-4 0-16,6 6 0 16,6-3 0-16,6 3 0 15,5 0 0-15,8 0 0 16,4 0 0-16,0 2 0 15,4 8-2-15,-3-2 0 16,5 15-4-16,-14-13-6 16,16 15-25-16,-20 8-3 15,-17-6 0-15,24 26 0 16</inkml:trace>
  <inkml:trace contextRef="#ctx0" brushRef="#br1" timeOffset="532599.171">23300 7670 55 0,'0'0'36'0,"35"-5"0"0,-14 5-7 16,-8-27-15-1,22 17-6-15,-12-20-2 16,10 12-1-16,-8-12-2 15,2 5-2-15,-8-2 1 0,-3 2-1 16,-7 4 0-16,-9 21 0 16,-13-21 0-16,-6 23 0 15,-8 5 0-15,-4 12 0 16,-2 8 1-16,0 8-1 16,0 1 0-16,14 6 0 15,4-3 0-15,11-1 1 16,8-5-1-16,9-6 1 15,10-10-2-15,10-9 0 16,6-10 1-16,1-12-2 16,3-3 0-16,-5-16-2 15,7 1-3-15,-17-24-7 16,19 8-19-16,-26-15-7 0,-6 1 0 16,-5 1-1-16</inkml:trace>
  <inkml:trace contextRef="#ctx0" brushRef="#br1" timeOffset="532822.1216">23684 7139 38 0,'0'0'38'0,"-20"-6"0"16,20 6 2-16,0 0-18 15,14 41-7-15,-20-22-4 16,22 23-2-16,-13-6-2 16,9 10-2-16,-2-3-1 15,1 5-2-15,-1-6 0 16,1-6-1-16,-3-3-1 15,0-8 0-15,-2-4-2 0,-6-21-2 16,15 25-3 0,-15-25-16-16,0 0-19 0,8-19 1 15,-8 19-1 1,0 0 1-16</inkml:trace>
  <inkml:trace contextRef="#ctx0" brushRef="#br1" timeOffset="533268.165">24133 7544 60 0,'19'-17'37'0,"-19"17"2"15,0 0-7-15,0 0-17 16,0 0-4-16,-34 3-2 16,34-3-3-16,-27 20-3 15,27-20 0-15,-25 25-1 16,25-25-1-16,-12 26 0 15,12-26-1-15,0 0 1 0,33 16-1 16,-33-16 0 0,35-8 0-16,-18 2 1 15,0-1-1-15,-17 7 0 16,23-16 1-16,-23 16 0 0,0 0-1 16,0 0 0-16,-17-11-2 15,17 11-8-15,0 0-30 16,-21 6-1-16,3-10 0 15,18 4-1-15</inkml:trace>
  <inkml:trace contextRef="#ctx0" brushRef="#br1" timeOffset="545949.9509">9898 12771 35 0,'0'0'33'0,"0"0"1"0,0 0-9 15,0 0-7-15,-25 0-3 16,25 0-2-16,0 0-2 31,0 0-3-31,0 0-1 0,0 0-2 0,0 0-1 31,0 0 0-31,0 0-2 0,22 19 0 0,1-11 0 16,10 11 0-16,1 4 0 16,9 11 0-16,3 9 0 47,4 12-1-47,-2 7 1 0,-3 11 0 0,-9 3 0 0,-5 11-1 0,-10 3 1 15,-9 2-2-15,-10-4 2 0,-10 2-1 16,-7-7 0-16,-6-1 0 15,-6-9-1-15,0-14 1 16,2-9-1-16,1-13 2 16,3-8-2-16,4-12 1 15,17-17 0-15,-27 23-1 16,27-23 1-16,-18 13 0 16,18-13-1-16,-19 18 0 15,19-18 0-15,-17 26 0 16,17-26 0-16,-16 29 0 15,16-29-1-15,-11 19 0 16,11-19-1-16,0 0-3 16,0 0-5-16,-27-23-31 0,29 2-1 15,-4-17-1-15,6 0 0 16</inkml:trace>
  <inkml:trace contextRef="#ctx0" brushRef="#br1" timeOffset="546583.2919">10685 13108 22 0,'10'-26'33'0,"-10"26"2"16,0 0-1-16,-6-22-14 16,6 22-2-16,0 0-4 15,18 4-3-15,-18-4-1 16,5 21-3-16,-3 2-2 16,8 14-1-16,-4-1-1 0,3 10-1 15,1 0 1 1,2 2-2-16,-3-5 2 15,1-5-3-15,-2-13 1 16,-3-6-2-16,-5-19-1 16,0 0-1-16,18-8-8 0,-34-19-28 15,14-3-2-15,-5-16 1 32,-3 0 0-32</inkml:trace>
  <inkml:trace contextRef="#ctx0" brushRef="#br1" timeOffset="546746.0061">10658 12871 48 0,'0'0'32'16,"0"0"0"-16,0 0-1 16,26 1-26-16,-26-1-25 0,0 0-10 15,19 0-1-15,-19 0-1 16</inkml:trace>
  <inkml:trace contextRef="#ctx0" brushRef="#br1" timeOffset="547326.1175">10907 13003 77 0,'0'0'37'0,"0"0"2"16,0 0-9-16,29 17-20 16,-29-17-2-16,14 33-2 15,-9-12-2-15,7 13 0 16,-4-1-2-16,3 2 0 15,-3-1-1-15,0 1 0 16,-4-9 0-16,1-4 0 16,-3-3-1-16,-2-19 0 15,0 0 0-15,0 0 0 16,0 0 0-16,-19-10-1 16,11-7 0-16,-1-6 0 0,1-6 0 15,2 0 0-15,4-5 1 16,4-1-1-16,4 3 0 15,4 3 1-15,1 2 0 16,3 8 0-16,3 2 0 16,0 5 1-16,1 8 0 15,3 8 0-15,-21-4 0 16,35 35 0-16,-20-7 1 16,1 3 0-16,-3 7-2 15,-1 1 1-15,-5 1 0 16,-1-5-1-16,0-7 0 15,-4-7 0-15,0-3-2 16,-2-18 0-16,0 0-3 0,0 0-6 16,0 0-27-16,-4-29-3 15,4 6 2-15,-4-6-2 16</inkml:trace>
  <inkml:trace contextRef="#ctx0" brushRef="#br1" timeOffset="547595.1944">11310 12719 70 0,'0'0'39'16,"18"21"1"-16,-11 10-1 16,-10-14-27-16,18 29-3 0,-15-6-2 15,12 16-2-15,-7 0-3 16,5-1 0-1,-4-3-1-15,3-6 0 16,-1-2-1-16,-2-7 0 0,2-9-1 16,-4-10-2-16,-4-18-1 15,0 0-6-15,0 0-29 16,0 0-1-16,-2-21 1 16,-12-4-2-16</inkml:trace>
  <inkml:trace contextRef="#ctx0" brushRef="#br1" timeOffset="548074.7602">11158 13037 57 0,'0'0'35'0,"25"12"1"16,-25-12 1-16,44 4-28 15,-24-14-1-15,14 16-1 16,-8-18-2-16,8 5-2 15,-1-7-1-15,4-1-1 16,1-2 0-16,-1-2-1 16,0-4 1-16,-1-2-1 15,-1 0 1-15,-4 2-1 16,-4 0 1-16,-4 2 0 16,-8-1 0-16,-15 22 1 15,23-28 0-15,-23 28 0 16,0-18 1-16,0 18-1 15,0 0 0-15,-30 4 0 0,12 6 0 16,1 3-1-16,-6 6 0 16,0 8 0-16,1 6 0 15,5 5 0-15,0 3-1 16,7 5 1-16,2-4 0 16,4 4-1-16,8-2 1 15,4-11-1-15,4-3 0 16,5-9 0-16,2-5 0 15,2-7 0-15,5-7-1 16,-3-6-2-16,8-5-2 16,-14-14-4-16,23 11-21 15,-20-18-11-15,3 1 1 16,-4-10-1-16</inkml:trace>
  <inkml:trace contextRef="#ctx0" brushRef="#br1" timeOffset="548638.1788">12012 12755 63 0,'4'-17'39'16,"-4"17"0"-16,0 0 0 15,-32 8-22-15,20 17-6 16,-23-4-4-16,8 15-2 15,-7 5-2-15,5 5-2 0,0 2 0 16,11 0 0-16,7-6-1 16,9-4 0-16,13-13 0 15,9-10-1-15,7-11 1 16,2-11-1-16,3-13-1 16,-5-16 1-16,2-8-1 15,-7-8 0-15,-5-2 1 16,-7-3 0-16,-7 5 1 15,-3 8 0-15,0 7 0 16,-3 14 1-16,3 23 0 16,0 0-1-16,0 0 1 15,9 45 1-15,5-11-1 16,7 12 0-16,4 4 1 0,4 8 0 16,0-1 0-16,0 1 0 15,-2 3-1 1,-2-5 0-16,-8-1 2 15,-7-3-3-15,-8-6 3 0,-8 2-3 16,-9-12 1-16,-7-1-1 16,-7-12 1-16,-5 0 0 15,-5-11-2-15,-1-7 0 16,-1-7 0-16,3-11-1 16,7 3-3-16,-4-15-2 15,35 25-8-15,-35-42-26 16,28 15 0-16,1-7 0 0,12 1 0 15</inkml:trace>
  <inkml:trace contextRef="#ctx0" brushRef="#br1" timeOffset="549533.9833">12242 12736 81 0,'25'-23'40'0,"-25"23"0"16,21 6 1-16,-21-6-29 16,14 17-4-16,-6 1-3 15,3 12-1-15,1 3-3 0,-1 5 1 16,1 1-1-16,-3-3 0 16,-1-1-1-1,0-1 0-15,-4-9 1 16,-2-4-1-16,-2-21 1 0,0 0-2 15,0 0 1-15,-18-4-1 16,11-17 0-16,-3-8 1 16,2-3-1-16,2-5 0 15,3 3 1-15,1-3-1 16,6 5 1-16,5 5-1 16,5 6 1-16,5-2-1 15,6 2 1-15,2 2-1 16,2 3 1-16,4 1 0 15,-2 3 1-15,-1 7 0 16,-4-7 0-16,-7 14 0 16,-19-2 0-16,25 17 0 15,-25 2 0-15,-4 4 0 0,-6 6-1 16,1 6 1-16,-3 3 0 16,3 2-1-16,-1-1 0 15,4-3 1-15,6-7-2 16,4-6 1-16,-4-23 0 15,23 10-1-15,-23-10 1 16,35-31 0-16,-12 2 0 16,-2-13-1-16,-2-2 1 15,-1-6-1-15,-5 8 1 16,-5 3 0-16,-6 11-1 16,-2 8 2-16,0 20-1 15,0 0 0-15,-23 12 1 16,17 13 0-16,2 2-1 0,6 9 1 15,6-5 0-15,3 5 0 16,9-7 0-16,5-4-1 16,6-12 0-16,3-9 0 15,3-6 1-15,7-19-1 16,1-11-1-16,1-20 1 16,-5-4-1-16,-7-19 1 15,-7-9-2-15,-11 0 1 16,-11-1 0-16,-14 8 1 15,-10 14-1-15,-10 13 1 16,0 22 0-16,0 16 0 16,0 24 2-16,10 16-1 15,3 16 0-15,10 14-1 0,8 7 2 16,16 10-1-16,5-6 0 16,10-6 0-16,7-1-1 15,6-18-1-15,4-6-1 16,-3-28-7-16,11-4-33 15,-18-18-1-15,-1-9 1 16,-8-8-1-16</inkml:trace>
  <inkml:trace contextRef="#ctx0" brushRef="#br1" timeOffset="551874.2668">12236 15805 1 0,'0'0'18'15,"31"0"0"-15,-12-2-6 16,8-1-3-16,8 3 0 15,2-4 0-15,9 4 1 16,2-4 0-16,14 6-1 16,4-4-3-16,18 6-2 15,13-6-2-15,15 6-1 0,15-4 0 16,18 0 0-16,11-2 1 16,21 4-1-16,12-4 0 15,16 2 0-15,7-2 0 16,10 2 0-16,9-2-1 15,16 4 0-15,8 4 0 16,7-1 0-16,4 1-1 16,12 0 1-16,7-4 0 15,11 2 0-15,3-6 0 16,13-4 0-16,10-4 0 16,6-1 1-16,10-3-2 15,1-1 1-15,4-2 1 16,1 3-1-16,1-1 1 0,-7 4 1 15,-14-3-1 17,-8 5 1-32,-19-1-1 0,-15 4 1 0,-28 0-1 0,-19 3 1 15,-36-3-1-15,-35 2 0 16,-33 0-1-16,-34 0-1 16,-36 6-5-16,-37-2-22 15,-24 0-1-15,-24-9-2 16,-20-3 0-16</inkml:trace>
  <inkml:trace contextRef="#ctx0" brushRef="#br1" timeOffset="552678.915">20036 16369 32 0,'0'0'32'16,"-25"23"0"-16,16-5-7 0,-9-16-8 15,18-2-6-15,0 0-3 16,14 17-3-16,-14-17 0 16,40-14-2-16,-11 3-1 15,10-3 0-15,3-9 0 16,1-3-1-16,-1-5 0 16,-1 0-1-16,-7-1 0 15,-5-3 1-15,-9 2-1 0,-11 3 0 16,-11 5 1-1,2 25-1-15,-36-25 0 16,1 27 1-16,-11 7-1 16,-3 14 1-16,-5 8 1 0,4 15 0 15,2 4-1-15,13 2 1 16,10 1 0-16,21 5-1 16,12-6 0-16,17-4 0 15,12-12-1-15,9-13-1 16,4-7 0-16,0-16-2 15,8 0-2-15,-17-25-5 16,15 9-15-16,-25-24-12 16,-3-6 1-16,-8 0 0 15</inkml:trace>
  <inkml:trace contextRef="#ctx0" brushRef="#br1" timeOffset="552994.7199">20515 16156 44 0,'23'10'36'0,"-23"-10"0"15,25 38 2-15,-25-20-23 16,21 28-3-16,-17-8-4 16,13 12-2-16,-11-2-1 15,10 4-2-15,-7-8-1 16,3-4-1-16,1-13 0 16,-13-27 0-16,27 15-1 15,-27-15 0-15,27-40 0 16,-15 2 0-16,-4-5 1 15,-3-5-1-15,-1-1 0 16,-4 1-1-16,0 3 0 16,-2 7 1-16,0 7-2 0,0 3 0 15,8 8-1-15,-4-1-3 16,15 18-4-16,-15-19-13 16,-2 22-15-16,29-5 0 15,-11 12 0-15,-1 1 1 16</inkml:trace>
  <inkml:trace contextRef="#ctx0" brushRef="#br1" timeOffset="553634.5105">21089 16151 46 0,'0'0'37'15,"0"0"1"-15,0 0 0 0,-42-20-23 16,29 42-5-16,-24-9-1 15,8 20-2-15,-10-1-3 16,5 12-2-16,5 4 0 16,7 2-1-16,9-8-1 15,11-3 1-15,12-9-1 16,7-9 0-16,10-5 0 16,10-18 0-16,-1-12-1 15,3-7 1-15,-2-13 0 16,-7-4 0-16,-3-9 0 15,-5 3 0-15,-9 6 0 16,-9 2 0-16,-6 5 1 16,-6 12-1-16,8 19 1 0,-25 4-1 15,12 13 1-15,5 10 0 16,4-1-1-16,6 11 0 16,6-1 1-1,9-1-1-15,8-4 0 0,8-6 0 16,2-14 1-16,3-5-1 15,3-12 0-15,1-13 0 16,1-6 0-16,-5-12 0 16,1-7 0-16,-8-11 0 15,-2-1 0-15,-8-3 0 16,-8 3 1-16,-7 8-2 16,-10 6 2-16,-7 9-1 0,-8 12 0 15,-7 17 0-15,-4 18 1 16,-1 15-1-1,4 11 0-15,4 12 1 16,7 1-1-16,14 9 0 16,8-3 0-16,15-3 1 0,10-8-2 15,10-12 1-15,5-13-1 16,8-13 0-16,2-8-2 16,-4-18-5-16,13 16-15 15,-20-21-16-15,-1 2-2 16,-11-4 1-16,0 6 0 15</inkml:trace>
  <inkml:trace contextRef="#ctx0" brushRef="#br1" timeOffset="553830.0291">22042 16331 87 0,'2'21'42'0,"-2"-21"-1"16,0 0 0-16,-2 19-34 15,2-19-4-15,0 0-2 16,0 0-6-16,-4-32-34 16,4 32-1-16,8-21-2 15,-8 21 0-15</inkml:trace>
  <inkml:trace contextRef="#ctx0" brushRef="#br1" timeOffset="555509.713">8062 17677 42 0,'0'0'32'0,"0"0"1"16,0 0 0-16,0 0-22 16,18 6-2-16,11 2-2 15,-2-6-1-15,19 0-1 16,0 4 0-16,16-5 0 15,-2 1-2-15,9-2 0 16,-5 0-1-16,-1-3 0 16,-7 4 0-16,-7 3 0 15,-11-9-1-15,-9 6 0 16,-10-4 1-16,-19 3-1 0,0 0-2 16,0 0-1-16,0 0-4 15,-25-8-24-15,25 8-8 16,-27-6-1-1,27 6 1-15</inkml:trace>
  <inkml:trace contextRef="#ctx0" brushRef="#br1" timeOffset="556367.8029">9436 17511 36 0,'0'0'33'15,"0"0"0"-15,-26-14-1 16,26 14-16-16,-40 8-4 16,21 9-3-16,-18-5-1 15,10 18-1-15,-10-1-2 0,10 15-1 16,-2-4-1-16,12 10 0 16,6-4-2-16,11 0 0 15,5-3 0-15,9-5-1 16,7-11 0-16,6-10 0 15,4-9 0-15,0-14 0 16,2-9-1-16,-3-12 1 16,-3-10-1-16,-3-5 0 15,-5-6 1-15,-8 0 0 16,-5 2 0-16,-4 6 0 16,-4 7 1-16,-4 12 0 15,6 21 0-15,-7-19 0 16,7 19 0-16,2 19 0 0,1 0 0 15,7 8 0-15,2 4 0 16,3 7 0-16,1-1-1 16,3 1 1-16,-2-1-2 15,1-7 0-15,-1 1-1 16,-17-31-4-16,33 33-7 16,-33-33-25-16,19-14-1 15,-15-11 0-15,4-4 1 16</inkml:trace>
  <inkml:trace contextRef="#ctx0" brushRef="#br1" timeOffset="556791.076">9681 17555 43 0,'0'0'36'0,"17"15"1"15,-17-15 1-15,29 44-22 16,-29-44-3-16,13 52-4 15,-9-23-2-15,6 9-2 16,-4-3-2-16,1-3-2 16,-3-7 0-16,-2 0-1 15,-2-25 0-15,2 23 0 16,-2-23 0-16,0 0-1 16,-2-34 1-16,2 5 0 15,2 2-1-15,0-6 0 0,2 3 1 16,4-1-1-16,1 4 1 15,5 4 0-15,-14 23 0 16,36-21 0 0,-11 13 1-16,0 8 0 15,4 6 0-15,0 2 0 0,-2 5 0 16,2 8 0-16,-6 0 0 16,-3 4-1-16,-7 2 0 15,-3-4 0-15,-4-2-2 16,-6-21-2-16,4 41-7 15,-4-41-27-15,-18-8 0 16,10-9-1-16,10-3 1 16</inkml:trace>
  <inkml:trace contextRef="#ctx0" brushRef="#br1" timeOffset="557154.3324">10261 17428 61 0,'0'0'36'0,"-23"17"0"16,-6-3-4-16,4 17-22 16,-12-10-2-16,14 11-3 15,0-7-1-15,15 0-1 16,8-25-2-16,25 23-1 16,8-21 1-16,13-4-1 15,7-2 0-15,1 0 0 0,1 3 1 16,-4 6 0-1,-7 1 1-15,-7 7-1 16,-16 3 1-16,-8 1 1 16,-13 2-1-16,-5 2 1 0,-13-3-1 15,-7 1 0-15,-4-4-1 16,-2-1-1-16,-1-5 0 16,1 1 0-16,4-5-3 15,-2-6-2-15,29 1-7 16,-27 0-27-16,27 0 1 15,-4-22-2-15,4 22 2 16</inkml:trace>
  <inkml:trace contextRef="#ctx0" brushRef="#br1" timeOffset="557654.316">10620 17509 81 0,'0'0'39'0,"0"0"0"16,-12 17 0-16,12 6-30 16,-7-4-4-16,7 6-1 15,0 2-3-15,7 0 1 16,7 2-1-16,3-1 0 16,8-3-2-16,4-7 2 15,4-13-1-15,4-5 0 16,1-11 0-16,-5-10 0 15,0-8 0-15,-10-8-1 16,-4-3 1-16,-9 2 0 16,-10 3 0-16,-6 8 1 0,-6 8-1 15,12 19 1-15,-32-5-1 16,32 5 2-16,-23 32-2 16,19-7 1-16,8 6 0 15,9 1-1-15,8-5 1 16,10-6-1-16,10-9 1 15,7-12-1-15,4-8 1 16,0-13 0-16,-4-12 0 16,-7-7-1-16,-7-6 2 15,-10 0-2-15,-19 0 1 16,-8 2-1-16,-13 4 0 16,-7 7-1-16,-4 6-2 15,-4 8-1-15,10 17-4 0,-12-11-18 16,33 13-15-16,-31 27 0 15,29 3-1-15,0-3 2 16</inkml:trace>
  <inkml:trace contextRef="#ctx0" brushRef="#br1" timeOffset="558299.6233">11293 17610 70 0,'0'0'38'0,"17"2"0"16,-17-2 0-16,37-11-27 0,-23-14-3 16,14 2-4-16,-2-12 0 15,6 1-1-15,-5-5-2 16,2-3 1-16,-4 0-1 16,-7 2 0-16,-7 3 0 15,-5 8-1-15,-10 6 1 16,4 23 0-16,-29-13-1 15,8 25 1-15,-4 9-1 16,2 9 0-16,2 9 1 16,5 7-1-16,7 4 0 15,9-1 1-15,7-2-2 16,13-11 2-16,7-5-2 16,9-14 1-16,5-9 0 0,1-16-1 15,2-11 1 1,1-10 0-16,-7-7 0 15,-3-1 0-15,-8 1 0 16,-6 1 0-16,-7 3 0 0,-4 10 1 16,-10 22 0-16,13-17-1 15,-13 17 2-15,15 25-1 16,-3 0 0-16,2 10 1 16,1 3-1-16,4 4 1 15,-1-4-1-15,-1 1 0 16,-2-8 0-16,3-10 0 15,-18-21 0-15,31 5 1 16,-16-24-1-16,2-11 0 16,1-5-1-16,-1-11 1 15,2-6 0-15,1-3 0 16,-1 1 0-16,2-4-1 16,2 8 0-16,0 8 1 0,4 0-2 15,6 7 0-15,-2 7 0 16,8 3-1-16,5 15-4 15,-7-3-5-15,15 18-31 16,-14 1 0-16,9 12-1 16,-11 3-1-16</inkml:trace>
  <inkml:trace contextRef="#ctx0" brushRef="#br1" timeOffset="561898.5285">1560 8862 23 0,'0'-20'29'0,"0"20"-2"15,21-9-8-15,-24-8-4 16,3 17-1-16,0 0-1 15,0 0-3-15,0 0-1 0,0 0-1 16,0 0 0-16,0 0-2 16,0 0-1-1,0 0-2-15,-16-22 0 16,16 22-1-16,-23-7-1 0,23 7 0 16,-29-8-1-16,10 4 1 15,-4 4 0-15,-2 6 0 16,-10-4 0-16,-2 4 1 15,-1-1 0-15,-5 7-1 16,-3-1 0-16,0 3 0 16,-3 1 0-16,-1 3 0 15,2 3 0-15,2 7 0 16,-2 5 0-16,1-2 0 0,3 5 0 16,3 2 1-1,-1 3-2-15,9-1 1 16,2 2 0-16,2 0-1 15,2 1 0-15,4 3 1 0,6-2 0 16,5-4 0-16,5-2 0 16,3-1-1-16,11-1 1 15,11-3 0-15,9 0-1 16,11-1 1-16,5 1 1 16,5 3-1-16,4 1 0 15,0 7 1-15,-4 0-1 16,-7 4 1-16,-12-2-1 15,-10 4 0-15,-13-4 0 16,-12 6-1-16,-15-1 1 16,-8-3-1-16,-13-5 1 15,-3-5-1-15,-3-4 0 16,4-16-1-16,3-1 1 0,14-13 0 16,8-10-1-16,19 6 0 15,11-27 1-15,16 6-1 16,14 6 1-16,7 1 0 15,10 5 0-15,4 9 1 16,1 9 0-16,-9 12-1 16,-5 18 0-16,-17 24 1 15,-14 16 0-15,-20 22-1 16,-18 16 1-16,-14 10-1 16,-14 7 1-16,-5 8-2 15,-8-6 2-15,5 3-1 16,-2-11 1-16,12 1 0 15,5-11-1-15,22-4 0 0,9 5 2 16,14-14-2-16,19-1 1 16,14-16-1-16,19-13 1 15,9-14-1-15,13-13 1 16,1-10-1-16,0-18-2 16,-10-7 1-16,-11-7-1 15,-19-6-3-15,-18 13-8 16,-21-13-30-16,-27-7-1 15,-21-1-1-15,-6 2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4090">
              <a:defRPr sz="1200">
                <a:latin typeface="Times"/>
              </a:defRPr>
            </a:lvl1pPr>
          </a:lstStyle>
          <a:p>
            <a:r>
              <a:rPr lang="en-US" altLang="en-US"/>
              <a:t>Physics C: Rotational Motion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4090">
              <a:defRPr sz="1200">
                <a:latin typeface="Times"/>
              </a:defRPr>
            </a:lvl1pPr>
          </a:lstStyle>
          <a:p>
            <a:fld id="{3903A2F5-371A-4BF7-B146-D7FA6E130C13}" type="datetime1">
              <a:rPr lang="en-US"/>
              <a:pPr/>
              <a:t>11/23/2015</a:t>
            </a:fld>
            <a:endParaRPr lang="en-US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3" y="4416099"/>
            <a:ext cx="5142177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4090">
              <a:defRPr sz="1200">
                <a:latin typeface="Times"/>
              </a:defRPr>
            </a:lvl1pPr>
          </a:lstStyle>
          <a:p>
            <a:r>
              <a:rPr lang="en-US" altLang="en-US"/>
              <a:t>Bertrand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4090">
              <a:defRPr sz="1200">
                <a:latin typeface="Times"/>
              </a:defRPr>
            </a:lvl1pPr>
          </a:lstStyle>
          <a:p>
            <a:fld id="{4082D28B-4A40-4132-8772-940B314CF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98420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Physics C: Rotational Motion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CBC2BAB-B77D-4863-992E-BBAE88F89F7E}" type="datetime1">
              <a:rPr lang="en-US"/>
              <a:pPr/>
              <a:t>11/23/2015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Bertrand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F7D92-AABC-43CB-97C9-AB7859202BD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5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Physics C: Rotational Motion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D759F86-AAE4-49B5-8938-E2CE3CFE54D6}" type="datetime1">
              <a:rPr lang="en-US"/>
              <a:pPr/>
              <a:t>11/23/2015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Bertrand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3AAAA-B59C-4393-82D4-A18DD975947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2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Physics C: Rotational Motion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B8D8CEE-9DF3-47FB-86D5-63D68B135DE7}" type="datetime1">
              <a:rPr lang="en-US"/>
              <a:pPr/>
              <a:t>11/23/2015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Bertrand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72E1C-F942-46A9-9E4D-9B9AE40FFEA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75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Physics C: Rotational Motion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D759F86-AAE4-49B5-8938-E2CE3CFE54D6}" type="datetime1">
              <a:rPr lang="en-US"/>
              <a:pPr/>
              <a:t>11/23/2015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Bertrand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3AAAA-B59C-4393-82D4-A18DD975947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1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219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219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9219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219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19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2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2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2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C3DC3B-8285-48BD-90AB-AF22F07901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2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2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710E36-6B07-4508-AFB6-746DED353D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9D7881-C6C4-4EAB-B48C-56395FB18D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186431-286C-4444-A5A8-1ECCCDD758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35B153-69C6-4D18-B5BB-40C1FB09F7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F9FBA8-94A7-4F3D-BF34-4FAF4FCF69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8DDB3A-F299-4A71-B510-2A7AB28724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F7D53C-AD99-4531-8A7A-65F6FE776E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0F1DF6-772C-4F86-B28F-44E7F04443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2DB879-7BAB-4A3B-A27F-B1554CEE98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DBA717-9FF0-4AEE-BDAF-F05B4A7D61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1373563E-29E6-42E9-A663-D73B423344F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91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91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11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11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911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911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911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911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11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911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391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1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1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dirty="0" smtClean="0"/>
              <a:t>ANNOUNCEMENTS: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3886200"/>
          </a:xfrm>
        </p:spPr>
        <p:txBody>
          <a:bodyPr/>
          <a:lstStyle/>
          <a:p>
            <a:r>
              <a:rPr lang="en-US" dirty="0" smtClean="0"/>
              <a:t>No school </a:t>
            </a:r>
            <a:r>
              <a:rPr lang="en-US" dirty="0" smtClean="0"/>
              <a:t>Wednesday-</a:t>
            </a:r>
            <a:r>
              <a:rPr lang="en-US" dirty="0" smtClean="0"/>
              <a:t>Friday </a:t>
            </a:r>
            <a:r>
              <a:rPr lang="en-US" dirty="0" smtClean="0"/>
              <a:t>(woo </a:t>
            </a:r>
            <a:r>
              <a:rPr lang="en-US" dirty="0" err="1" smtClean="0"/>
              <a:t>hoo</a:t>
            </a:r>
            <a:r>
              <a:rPr lang="en-US" dirty="0" smtClean="0"/>
              <a:t>!!!)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10 HW Quiz &amp; HW Due Tues </a:t>
            </a:r>
            <a:r>
              <a:rPr lang="en-US" dirty="0" smtClean="0"/>
              <a:t>12/1</a:t>
            </a:r>
            <a:endParaRPr lang="en-US" dirty="0" smtClean="0"/>
          </a:p>
          <a:p>
            <a:r>
              <a:rPr lang="en-US" dirty="0" err="1" smtClean="0"/>
              <a:t>Ch</a:t>
            </a:r>
            <a:r>
              <a:rPr lang="en-US" dirty="0" smtClean="0"/>
              <a:t> 11 HW Quiz &amp; HW Due Thurs </a:t>
            </a:r>
            <a:r>
              <a:rPr lang="en-US" dirty="0" smtClean="0"/>
              <a:t>12/10</a:t>
            </a:r>
            <a:endParaRPr lang="en-US" dirty="0" smtClean="0"/>
          </a:p>
          <a:p>
            <a:r>
              <a:rPr lang="en-US" dirty="0" smtClean="0"/>
              <a:t>Rotation Exam Tues </a:t>
            </a:r>
            <a:r>
              <a:rPr lang="en-US" dirty="0" smtClean="0"/>
              <a:t>12/15</a:t>
            </a:r>
            <a:endParaRPr lang="en-US" dirty="0" smtClean="0"/>
          </a:p>
          <a:p>
            <a:r>
              <a:rPr lang="en-US" dirty="0" smtClean="0"/>
              <a:t>Generation Nano Challenge- info on board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403860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Rotational Dynamics and Energetics</a:t>
            </a:r>
            <a:endParaRPr lang="en-US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196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14705"/>
            <a:ext cx="8229600" cy="457200"/>
          </a:xfrm>
        </p:spPr>
        <p:txBody>
          <a:bodyPr/>
          <a:lstStyle/>
          <a:p>
            <a:pPr algn="r"/>
            <a:r>
              <a:rPr lang="en-US" sz="3600" b="1" i="1" dirty="0" smtClean="0"/>
              <a:t>College Board Standards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4620"/>
            <a:ext cx="87630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E. Circular motion and rotation </a:t>
            </a:r>
            <a:endParaRPr lang="en-US" sz="2400" dirty="0"/>
          </a:p>
          <a:p>
            <a:pPr marL="0" indent="0">
              <a:buNone/>
            </a:pPr>
            <a:r>
              <a:rPr lang="en-US" sz="2000" b="1" dirty="0"/>
              <a:t>3. Rotational kinematics and dynamics</a:t>
            </a:r>
          </a:p>
          <a:p>
            <a:pPr marL="0" indent="0">
              <a:buNone/>
            </a:pPr>
            <a:r>
              <a:rPr lang="en-US" sz="2000" dirty="0" smtClean="0"/>
              <a:t>c</a:t>
            </a:r>
            <a:r>
              <a:rPr lang="en-US" sz="2000" dirty="0"/>
              <a:t>) Students should understand the dynamics of fixed-axis rotation, so they can:</a:t>
            </a:r>
          </a:p>
          <a:p>
            <a:pPr marL="0" indent="0">
              <a:buNone/>
            </a:pPr>
            <a:r>
              <a:rPr lang="en-US" sz="2000" dirty="0"/>
              <a:t>(1) Describe in detail the analogy between fixed-axis rotation and straight-line translation.</a:t>
            </a:r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2) Determine the angular acceleration with which a rigid object is accelerated about a fixed axis when subjected to a specified external torque or force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(3) Determine the radial and tangential acceleration of a point on a rigid object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(4) Apply conservation of energy to problems of fixed-axis rotation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(5) Analyze problems involving strings and massive pulleys.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127600" y="1125360"/>
              <a:ext cx="3266640" cy="600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5360" y="1119600"/>
                <a:ext cx="3293640" cy="6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05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14705"/>
            <a:ext cx="8229600" cy="457200"/>
          </a:xfrm>
        </p:spPr>
        <p:txBody>
          <a:bodyPr/>
          <a:lstStyle/>
          <a:p>
            <a:pPr algn="r"/>
            <a:r>
              <a:rPr lang="en-US" sz="3600" b="1" i="1" dirty="0" smtClean="0"/>
              <a:t>College Board Standards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4620"/>
            <a:ext cx="87630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E. Circular motion and rotation </a:t>
            </a:r>
            <a:endParaRPr lang="en-US" sz="2400" dirty="0"/>
          </a:p>
          <a:p>
            <a:pPr marL="0" indent="0">
              <a:buNone/>
            </a:pPr>
            <a:r>
              <a:rPr lang="en-US" sz="2000" b="1" dirty="0"/>
              <a:t>3. Rotational kinematics and dynamics</a:t>
            </a:r>
          </a:p>
          <a:p>
            <a:pPr marL="0" indent="0">
              <a:buNone/>
            </a:pPr>
            <a:r>
              <a:rPr lang="en-US" sz="2000" dirty="0" smtClean="0"/>
              <a:t>c</a:t>
            </a:r>
            <a:r>
              <a:rPr lang="en-US" sz="2000" dirty="0"/>
              <a:t>) Students should understand the dynamics of fixed-axis rotation, so they can:</a:t>
            </a:r>
          </a:p>
          <a:p>
            <a:pPr marL="0" indent="0">
              <a:buNone/>
            </a:pPr>
            <a:r>
              <a:rPr lang="en-US" sz="2000" dirty="0"/>
              <a:t>(1) Describe in detail the analogy between fixed-axis rotation and straight-line translation.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2) Determine the angular acceleration with which a rigid object is accelerated about a fixed axis when subjected to a specified external torque or force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(3) Determine the radial and tangential acceleration of a point on a rigid object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(4) Apply conservation of energy to problems of fixed-axis rotation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(5) Analyze problems involving strings and massive pulleys.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876680" y="3037680"/>
              <a:ext cx="6973560" cy="2797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3720" y="3025440"/>
                <a:ext cx="7001640" cy="28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05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457200"/>
          </a:xfrm>
        </p:spPr>
        <p:txBody>
          <a:bodyPr/>
          <a:lstStyle/>
          <a:p>
            <a:pPr algn="r"/>
            <a:r>
              <a:rPr lang="en-US" sz="2400"/>
              <a:t>Practice problem</a:t>
            </a:r>
          </a:p>
        </p:txBody>
      </p:sp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381000" y="762000"/>
            <a:ext cx="39624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989" name="Oval 5"/>
          <p:cNvSpPr>
            <a:spLocks noChangeArrowheads="1"/>
          </p:cNvSpPr>
          <p:nvPr/>
        </p:nvSpPr>
        <p:spPr bwMode="auto">
          <a:xfrm>
            <a:off x="304800" y="785813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990" name="Text Box 6"/>
          <p:cNvSpPr txBox="1">
            <a:spLocks noChangeArrowheads="1"/>
          </p:cNvSpPr>
          <p:nvPr/>
        </p:nvSpPr>
        <p:spPr bwMode="auto">
          <a:xfrm>
            <a:off x="4600575" y="609600"/>
            <a:ext cx="4543425" cy="915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/>
              <a:t>Calculate initial angular acceleration of rod of mass M and length </a:t>
            </a:r>
            <a:r>
              <a:rPr lang="en-US" dirty="0" smtClean="0"/>
              <a:t>L. Calculate </a:t>
            </a:r>
            <a:r>
              <a:rPr lang="en-US" dirty="0"/>
              <a:t>initial acceleration of end of rod.</a:t>
            </a:r>
          </a:p>
        </p:txBody>
      </p:sp>
      <p:sp>
        <p:nvSpPr>
          <p:cNvPr id="2" name="Rectangle 1"/>
          <p:cNvSpPr/>
          <p:nvPr/>
        </p:nvSpPr>
        <p:spPr>
          <a:xfrm>
            <a:off x="-12113" y="6126731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(2) Determine the angular acceleration with which a rigid object is accelerated about a fixed axis when subjected to a specified external torque or force.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(3) Determine the radial and tangential acceleration of a point on a rigid object.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89360" y="298800"/>
              <a:ext cx="7846920" cy="4040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400" y="283320"/>
                <a:ext cx="7876080" cy="407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0" y="0"/>
            <a:ext cx="5334000" cy="304800"/>
          </a:xfrm>
        </p:spPr>
        <p:txBody>
          <a:bodyPr/>
          <a:lstStyle/>
          <a:p>
            <a:pPr algn="r"/>
            <a:r>
              <a:rPr lang="en-US" sz="2400"/>
              <a:t>Sample problem</a:t>
            </a:r>
          </a:p>
        </p:txBody>
      </p:sp>
      <p:sp>
        <p:nvSpPr>
          <p:cNvPr id="559109" name="Text Box 5"/>
          <p:cNvSpPr txBox="1">
            <a:spLocks noChangeArrowheads="1"/>
          </p:cNvSpPr>
          <p:nvPr/>
        </p:nvSpPr>
        <p:spPr bwMode="auto">
          <a:xfrm>
            <a:off x="35819" y="567400"/>
            <a:ext cx="4543425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/>
              <a:t>Calculate </a:t>
            </a:r>
            <a:r>
              <a:rPr lang="en-US" dirty="0" smtClean="0"/>
              <a:t>acceleration, and tensions in strings. Assume </a:t>
            </a:r>
            <a:r>
              <a:rPr lang="en-US" dirty="0"/>
              <a:t>pulley has mass M, radius R, and is a uniform disk.</a:t>
            </a:r>
          </a:p>
        </p:txBody>
      </p:sp>
      <p:sp>
        <p:nvSpPr>
          <p:cNvPr id="559110" name="Rectangle 6"/>
          <p:cNvSpPr>
            <a:spLocks noChangeArrowheads="1"/>
          </p:cNvSpPr>
          <p:nvPr/>
        </p:nvSpPr>
        <p:spPr bwMode="auto">
          <a:xfrm>
            <a:off x="4929188" y="685800"/>
            <a:ext cx="838200" cy="685800"/>
          </a:xfrm>
          <a:prstGeom prst="rect">
            <a:avLst/>
          </a:prstGeom>
          <a:solidFill>
            <a:srgbClr val="DDDDD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</a:t>
            </a:r>
            <a:r>
              <a:rPr lang="en-US" baseline="-25000"/>
              <a:t>2</a:t>
            </a:r>
          </a:p>
        </p:txBody>
      </p:sp>
      <p:sp>
        <p:nvSpPr>
          <p:cNvPr id="559111" name="Line 7"/>
          <p:cNvSpPr>
            <a:spLocks noChangeShapeType="1"/>
          </p:cNvSpPr>
          <p:nvPr/>
        </p:nvSpPr>
        <p:spPr bwMode="auto">
          <a:xfrm>
            <a:off x="4572000" y="1371600"/>
            <a:ext cx="33528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12" name="Oval 8"/>
          <p:cNvSpPr>
            <a:spLocks noChangeArrowheads="1"/>
          </p:cNvSpPr>
          <p:nvPr/>
        </p:nvSpPr>
        <p:spPr bwMode="auto">
          <a:xfrm>
            <a:off x="7924800" y="762000"/>
            <a:ext cx="457200" cy="457200"/>
          </a:xfrm>
          <a:prstGeom prst="ellipse">
            <a:avLst/>
          </a:prstGeom>
          <a:solidFill>
            <a:srgbClr val="DDDDDD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113" name="Line 9"/>
          <p:cNvSpPr>
            <a:spLocks noChangeShapeType="1"/>
          </p:cNvSpPr>
          <p:nvPr/>
        </p:nvSpPr>
        <p:spPr bwMode="auto">
          <a:xfrm flipV="1">
            <a:off x="7924800" y="990600"/>
            <a:ext cx="228600" cy="3810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14" name="Line 10"/>
          <p:cNvSpPr>
            <a:spLocks noChangeShapeType="1"/>
          </p:cNvSpPr>
          <p:nvPr/>
        </p:nvSpPr>
        <p:spPr bwMode="auto">
          <a:xfrm>
            <a:off x="5756275" y="762000"/>
            <a:ext cx="2362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16" name="Line 12"/>
          <p:cNvSpPr>
            <a:spLocks noChangeShapeType="1"/>
          </p:cNvSpPr>
          <p:nvPr/>
        </p:nvSpPr>
        <p:spPr bwMode="auto">
          <a:xfrm>
            <a:off x="8382000" y="990600"/>
            <a:ext cx="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17" name="Rectangle 13"/>
          <p:cNvSpPr>
            <a:spLocks noChangeArrowheads="1"/>
          </p:cNvSpPr>
          <p:nvPr/>
        </p:nvSpPr>
        <p:spPr bwMode="auto">
          <a:xfrm>
            <a:off x="8077200" y="2209800"/>
            <a:ext cx="609600" cy="762000"/>
          </a:xfrm>
          <a:prstGeom prst="rect">
            <a:avLst/>
          </a:prstGeom>
          <a:solidFill>
            <a:srgbClr val="DDDDD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</a:t>
            </a:r>
            <a:r>
              <a:rPr lang="en-US" baseline="-25000"/>
              <a:t>1</a:t>
            </a:r>
          </a:p>
        </p:txBody>
      </p:sp>
      <p:sp>
        <p:nvSpPr>
          <p:cNvPr id="559119" name="Line 15"/>
          <p:cNvSpPr>
            <a:spLocks noChangeShapeType="1"/>
          </p:cNvSpPr>
          <p:nvPr/>
        </p:nvSpPr>
        <p:spPr bwMode="auto">
          <a:xfrm flipH="1">
            <a:off x="7924800" y="1371600"/>
            <a:ext cx="0" cy="2438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488668"/>
            <a:ext cx="9129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(5) Analyze problems involving strings and massive pulleys.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447800"/>
            <a:ext cx="188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Frictionless table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1480" y="366480"/>
              <a:ext cx="8937720" cy="6131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240" y="350280"/>
                <a:ext cx="8965080" cy="616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 rot="5400000">
            <a:off x="-1562100" y="2628900"/>
            <a:ext cx="39624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9710" y="14110"/>
            <a:ext cx="8229600" cy="457200"/>
          </a:xfrm>
        </p:spPr>
        <p:txBody>
          <a:bodyPr/>
          <a:lstStyle/>
          <a:p>
            <a:pPr algn="r"/>
            <a:r>
              <a:rPr lang="en-US" sz="2400"/>
              <a:t>Practice problem</a:t>
            </a:r>
          </a:p>
        </p:txBody>
      </p:sp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381000" y="762000"/>
            <a:ext cx="39624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989" name="Oval 5"/>
          <p:cNvSpPr>
            <a:spLocks noChangeArrowheads="1"/>
          </p:cNvSpPr>
          <p:nvPr/>
        </p:nvSpPr>
        <p:spPr bwMode="auto">
          <a:xfrm>
            <a:off x="304800" y="785813"/>
            <a:ext cx="152400" cy="1524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990" name="Text Box 6"/>
          <p:cNvSpPr txBox="1">
            <a:spLocks noChangeArrowheads="1"/>
          </p:cNvSpPr>
          <p:nvPr/>
        </p:nvSpPr>
        <p:spPr bwMode="auto">
          <a:xfrm>
            <a:off x="4600575" y="609600"/>
            <a:ext cx="4543425" cy="14773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/>
              <a:t>Calculate </a:t>
            </a:r>
            <a:r>
              <a:rPr lang="en-US" dirty="0" smtClean="0"/>
              <a:t>the angular speed of a rod </a:t>
            </a:r>
            <a:r>
              <a:rPr lang="en-US" dirty="0"/>
              <a:t>of mass M and length </a:t>
            </a:r>
            <a:r>
              <a:rPr lang="en-US" dirty="0" smtClean="0"/>
              <a:t>L when it has rotated, under the influence of gravity, to the vertical position. Calculate the linear speed of the end of the rod.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18934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(4) Apply conservation of energy to problems of fixed-axis rotation.</a:t>
            </a:r>
          </a:p>
        </p:txBody>
      </p:sp>
      <p:sp>
        <p:nvSpPr>
          <p:cNvPr id="4" name="Arc 3"/>
          <p:cNvSpPr/>
          <p:nvPr/>
        </p:nvSpPr>
        <p:spPr bwMode="auto">
          <a:xfrm rot="5400000">
            <a:off x="-133350" y="57150"/>
            <a:ext cx="1409700" cy="1905000"/>
          </a:xfrm>
          <a:prstGeom prst="arc">
            <a:avLst/>
          </a:prstGeom>
          <a:noFill/>
          <a:ln w="38100" cap="sq" cmpd="sng" algn="ctr">
            <a:solidFill>
              <a:schemeClr val="tx1"/>
            </a:solidFill>
            <a:prstDash val="sysDash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8840" y="167040"/>
              <a:ext cx="8150760" cy="6324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000" y="151920"/>
                <a:ext cx="8179920" cy="63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00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89" y="121276"/>
            <a:ext cx="8229600" cy="1371600"/>
          </a:xfrm>
        </p:spPr>
        <p:txBody>
          <a:bodyPr/>
          <a:lstStyle/>
          <a:p>
            <a:r>
              <a:rPr lang="en-US" dirty="0" smtClean="0"/>
              <a:t>Derivation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02" y="1143000"/>
            <a:ext cx="8229600" cy="3886200"/>
          </a:xfrm>
        </p:spPr>
        <p:txBody>
          <a:bodyPr/>
          <a:lstStyle/>
          <a:p>
            <a:r>
              <a:rPr lang="en-US" sz="2800" dirty="0" smtClean="0"/>
              <a:t>Derive the rotational inertia of a solid disk given that the rotational inertia of a ring is MR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6000" y="351360"/>
              <a:ext cx="8709120" cy="6111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240" y="340560"/>
                <a:ext cx="8736840" cy="613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86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7718</TotalTime>
  <Words>485</Words>
  <Application>Microsoft Office PowerPoint</Application>
  <PresentationFormat>On-screen Show (4:3)</PresentationFormat>
  <Paragraphs>56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Tahoma</vt:lpstr>
      <vt:lpstr>Times</vt:lpstr>
      <vt:lpstr>Times New Roman</vt:lpstr>
      <vt:lpstr>Wingdings</vt:lpstr>
      <vt:lpstr>Pixel</vt:lpstr>
      <vt:lpstr>ANNOUNCEMENTS:</vt:lpstr>
      <vt:lpstr>Rotational Dynamics and Energetics</vt:lpstr>
      <vt:lpstr>College Board Standards</vt:lpstr>
      <vt:lpstr>College Board Standards</vt:lpstr>
      <vt:lpstr>Practice problem</vt:lpstr>
      <vt:lpstr>Sample problem</vt:lpstr>
      <vt:lpstr>Practice problem</vt:lpstr>
      <vt:lpstr>Derivation Quiz</vt:lpstr>
    </vt:vector>
  </TitlesOfParts>
  <Company>Synergistic Applications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Peggy Bertrand</dc:creator>
  <cp:lastModifiedBy>BETSY HONDORF</cp:lastModifiedBy>
  <cp:revision>519</cp:revision>
  <cp:lastPrinted>2013-12-02T14:09:36Z</cp:lastPrinted>
  <dcterms:created xsi:type="dcterms:W3CDTF">1998-10-02T03:33:55Z</dcterms:created>
  <dcterms:modified xsi:type="dcterms:W3CDTF">2015-11-23T15:32:36Z</dcterms:modified>
</cp:coreProperties>
</file>