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501" r:id="rId2"/>
    <p:sldId id="424" r:id="rId3"/>
    <p:sldId id="380" r:id="rId4"/>
    <p:sldId id="498" r:id="rId5"/>
    <p:sldId id="497" r:id="rId6"/>
    <p:sldId id="369" r:id="rId7"/>
    <p:sldId id="381" r:id="rId8"/>
    <p:sldId id="500" r:id="rId9"/>
    <p:sldId id="472" r:id="rId10"/>
    <p:sldId id="477" r:id="rId1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FF9900"/>
    <a:srgbClr val="33CC33"/>
    <a:srgbClr val="E6E6B2"/>
    <a:srgbClr val="F01276"/>
    <a:srgbClr val="C63C98"/>
    <a:srgbClr val="0B4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41723" autoAdjust="0"/>
  </p:normalViewPr>
  <p:slideViewPr>
    <p:cSldViewPr>
      <p:cViewPr varScale="1">
        <p:scale>
          <a:sx n="74" d="100"/>
          <a:sy n="74" d="100"/>
        </p:scale>
        <p:origin x="714" y="90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0"/>
    </p:cViewPr>
  </p:sorterViewPr>
  <p:notesViewPr>
    <p:cSldViewPr>
      <p:cViewPr varScale="1">
        <p:scale>
          <a:sx n="53" d="100"/>
          <a:sy n="53" d="100"/>
        </p:scale>
        <p:origin x="-1200" y="-11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/>
              <a:t>Physics C: Rotational Motion</a:t>
            </a:r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D5EA498B-378E-4DA3-B1A3-4BE8B430A685}" type="datetime1">
              <a:rPr lang="en-US"/>
              <a:pPr/>
              <a:t>11/18/2015</a:t>
            </a:fld>
            <a:endParaRPr lang="en-US"/>
          </a:p>
        </p:txBody>
      </p:sp>
      <p:sp>
        <p:nvSpPr>
          <p:cNvPr id="413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121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/>
              <a:t>Bertrand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29121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040EFE95-B610-4547-A755-C50D3ADB98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9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8T14:25:28.19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1163 8292 15 0,'0'0'26'16,"0"0"0"-16,0 0-7 15,0 0-2-15,-6-21-2 16,6 21-1-16,0 0-2 15,0 0-2-15,0 0-2 16,0 0-1-16,0 0-1 16,0 0-1 62,0 0-1-78,0 0 0 0,10 29 0 0,-4-3-1 0,-6 1-1 0,7 10 0 0,-1 1 1 0,0 6-3 0,-2-2 2 0,1 1-2 0,-1-9 1 109,0-7-1-109,-2-8 1 0,-2-19 0 0,0 17-1 0,0-17 0 0,0 0 0 0,4-30 1 0,-4 5-2 0,2-4 1 0,0-7-1 0,0-7 1 0,2 1 0 0,-1 4 1 0,3-1-2 16,2 7 1-16,0 5 0 0,5 8 0 15,-13 19 0-15,27-8 0 16,-27 8 0-16,31 35 0 0,-19-3 1 94,-1 9-2-94,-1 5 2 0,-4 2-1 0,-3 1 1 0,-3 3-2 0,0-12 2 0,0-11-1 0,-1-4 0 0,1-25 0 0,0 0 0 0,0 0 0 0,0 0 0 15,7-30 0-15,1 3-2 16,2-8 3-16,3-9-3 16,1 0 2-16,3 0-1 15,0 4 2-15,3 7-2 16,-3 4 1-16,2 6 1 16,1 14 0-16,-3 10 0 0,2 19 0 15,-3 5 0-15,1 11-1 16,-5 2 2-1,-1 6-2-15,-1 4 1 16,-2-3-1-16,-3-3 1 0,-1-10-3 16,0-7 1-16,-4-25-2 15,10 33-4-15,-10-33-26 16,0 0-7-16,7-25 0 16,1 2 0-16</inkml:trace>
  <inkml:trace contextRef="#ctx0" brushRef="#br0" timeOffset="218.7772">1850 8317 60 0,'0'0'37'0,"15"19"-1"16,2-13 2-16,-17-6-31 15,45 9-1-15,-16-3-3 16,3-6-4-16,7 8-6 16,-18-14-21-16,4 2-8 15,-5 4-1-15,-20 0 1 16</inkml:trace>
  <inkml:trace contextRef="#ctx0" brushRef="#br0" timeOffset="390.6413">1948 8489 48 0,'0'0'36'16,"2"27"1"-16,-2-27 0 0,40 25-21 16,-22-29-8-16,20 8-2 15,-7-6-5-15,2-5-5 16,13 3-30-16,-11 2-3 16,-10-4 1-16,0 2-2 15</inkml:trace>
  <inkml:trace contextRef="#ctx0" brushRef="#br0" timeOffset="593.7876">2515 8610 72 0,'0'0'38'16,"31"8"-1"-16,-31-8 1 15,27 10-34-15,-27-10-3 16,0 0-6-16,17 15-31 16,-17-15-2-16,0 0 0 15,0 0-1-15</inkml:trace>
  <inkml:trace contextRef="#ctx0" brushRef="#br0" timeOffset="1130.1201">2856 8238 66 0,'22'-9'39'16,"-22"9"-1"-16,0 0 2 15,0 0-32-15,21 2-1 16,-21-2-1-16,2 23-3 16,-2-23 0-16,-6 26-1 15,6-26 0-15,-8 31-1 16,8-31 0-16,-7 23 0 0,7-23-1 16,0 0 0-16,0 0-1 15,0 0 0-15,17 2 1 16,-17-2-1-1,37-19 1-15,-12 9 0 0,5 1-1 16,3 1 1-16,4 0 0 16,3 4 0-16,3 4 1 15,-3 6-1-15,-1 2 1 16,-4 13 0-16,-4-8 1 16,-6 12 0-16,-10 0 0 15,-5 2-1-15,-12 0 1 16,-6 0-2-16,-7-4 1 15,-7-6 0-15,-7 2 0 0,-1-3-2 16,-5-7 1-16,-2-1-2 16,1-2 0-1,-3-8-2-15,8 4-5 16,-17-10-32-16,19-5 0 0,0-12 0 16,0-2-1-16</inkml:trace>
  <inkml:trace contextRef="#ctx0" brushRef="#br0" timeOffset="1315.1174">2853 8200 59 0,'27'-16'38'16,"-6"13"0"-16,6-1 0 0,-2-13-25 16,17 18-6-16,-1-2-4 15,9 1-2-15,-4 0-1 16,-1-8-6-16,12 16-16 15,-14-12-16-15,-1-4 1 16,-3-2-2-16,-6 1 2 16</inkml:trace>
  <inkml:trace contextRef="#ctx0" brushRef="#br0" timeOffset="1549.4999">3643 8052 69 0,'31'12'40'0,"-31"-12"0"0,23 34 1 15,-23-34-27-15,10 46-5 16,-2-17-2-16,13 11-2 16,-13-5-2-16,9-1-1 15,-7 1 0-15,3-4-1 16,-7-1-2-16,4-9 0 16,-1-3-2-16,-9-18-3 15,10 26-5-15,-27-26-30 16,17 0-1-16,3-21 0 15,3 0 0-15</inkml:trace>
  <inkml:trace contextRef="#ctx0" brushRef="#br0" timeOffset="1893.2708">3964 8125 53 0,'30'-11'39'15,"-30"11"1"-15,20 9-1 16,-15 18-19-16,-22-19-9 15,15 17-4-15,-17-8-2 16,5 10-1-16,-7-4-2 16,4 2 0-16,-2-4-1 15,3-4 0-15,16-17-1 16,-21 27 1-16,21-27-1 16,-2 17 1-16,2-17-1 15,0 0 1-15,19 17-1 16,-19-17 1-16,25 16 0 0,-25-16-1 15,31 15 1-15,-13 2-1 16,-1-9 1-16,4 2 0 16,0-3-1-16,-1 7 0 15,3-9-1-15,-4-5-3 16,4 4-2-16,-9-23-6 16,22 15-29-16,-16-7-2 15,5-5 2-15,0-12-1 16</inkml:trace>
  <inkml:trace contextRef="#ctx0" brushRef="#br0" timeOffset="2377.6642">4380 8192 73 0,'-21'-13'41'16,"21"13"0"-16,-31 21 0 16,31 2-29-16,-23-10-3 15,23 12-3-15,-4-6-2 16,8 2-2-16,-4-21-1 15,17 25 0-15,1-21-1 16,1-8-1-16,2-5 1 16,0-7 0-16,-1-1-1 15,3-4 1-15,-6-2 0 16,-1 2 0-16,-5 4 0 16,-11 17 1-16,18-19-1 15,-18 19 1-15,0 0-1 16,25 21 2-16,-12 4-2 0,3 1 0 94,3 5 1-94,0 11 0 0,4 2 0 0,0 6-1 0,-1-4 1 0,-3 2-1 0,-6-9 2 0,-1 5-2 0,-8-4 2 0,-4-9-2 0,-8-4 2 15,-3-2-1-15,-9-6 0 0,-1-4-1 16,-4-1 0-16,-4-9-2 15,4 1-3 79,-14-23-9-94,3 15-30 0,-5-8 0 0,10-1-1 0,-7-7 0 0</inkml:trace>
  <inkml:trace contextRef="#ctx0" brushRef="#br0" timeOffset="3610.1457">1275 9477 46 0,'0'0'37'0,"11"-21"-1"16,-11 21-8-16,-2-17-9 16,22 21-6-16,-20-4-2 15,0 0-4-15,0 0-2 16,23 7-1-16,-17 11 0 16,5 9-1-16,-3 1 0 15,3 7-1-15,-3 5 1 0,2 0-1 16,-4-5-1-16,-1-2 1 15,-1-10-1 1,-2-6 0-16,-2-17 1 0,0 0-1 16,0 0-1-16,0 0 0 15,0 0 0-15,-11-37 0 16,9 9 0-16,0-3-1 16,2-4 0-16,2 1 1 15,3-4-1-15,3 5 1 16,8 2 0-16,1 4-1 15,6 4-1-15,2 2 0 16,8 8-2-16,-6-4-2 0,15 19-8 16,-20-6-28-16,7 6 1 15,-4 0-1 1,-4 3 2-16</inkml:trace>
  <inkml:trace contextRef="#ctx0" brushRef="#br0" timeOffset="3844.5303">1909 9462 68 0,'0'0'39'0,"22"13"1"0,-5-15 0 15,-17 2-31-15,38-9-2 16,-14 1-2-1,10 8-3-15,-1-4-1 16,0-3-3-16,0 7-3 0,-33 0-18 16,29-18-16-16,-29 18-2 15,0 0 2-15,0 0-2 16</inkml:trace>
  <inkml:trace contextRef="#ctx0" brushRef="#br0" timeOffset="4000.7804">1965 9581 67 0,'0'0'40'16,"0"0"-2"-16,29 13 2 0,-29-13-31 16,33-7-6-1,0 11-12-15,-4-8-28 16,-2-4-1-16,2-2-1 16,-2-3 0-16</inkml:trace>
  <inkml:trace contextRef="#ctx0" brushRef="#br0" timeOffset="4422.673">2631 9698 56 0,'0'0'39'0,"0"0"1"16,0 0-1-16,19 23-21 16,-19-23-13-16,0 0-4 0,0 0-3 15,0 0-12-15,0 0-24 16,0 0-2-16,8-21 2 15,-8 21-2-15</inkml:trace>
  <inkml:trace contextRef="#ctx0" brushRef="#br0" timeOffset="4735.3634">2949 9195 76 0,'23'-17'41'15,"-23"17"0"-15,17 0 0 16,-17 0-32-16,8 19-3 16,-4 4-1-16,4 16-1 15,-6 1-1-15,5 2-1 16,-3 4 0-16,2 0-1 15,2 2-1-15,-2-6 1 16,3-5-2-16,-1-6-1 16,2-8-1-16,-10-23-3 15,28 36-15-15,-28-36-21 16,24-2 0-16,-24 2-1 0,27-27 1 16</inkml:trace>
  <inkml:trace contextRef="#ctx0" brushRef="#br0" timeOffset="5328.9286">3535 9255 82 0,'0'0'42'15,"27"7"1"-15,-27-7-1 16,22 33-32-16,-22-12-4 15,5 14-1-15,-3 1-2 16,0 1-2-16,-2-5 0 16,2-3 0-16,0-6-1 15,-2-6 1-15,0-17-1 16,0 0-1-16,0 0 1 0,0 0-1 16,25-17 1-16,-15-4-2 15,1-2 1-15,3-8 0 16,5-1 1-16,2-1-1 15,-1 8 1-15,3 4 0 16,-2 6 1-16,4 7 0 16,-4 8-1-16,1 11 1 15,-5 11 0-15,-4 6 0 16,1 1 0-16,-4 6 0 16,-5-7 0-16,1 1-1 15,-4-8 1-15,-2-21-1 16,0 0 0-16,0 0 0 15,21 2 0-15,-9-23 0 0,1-4 0 16,3-6-1-16,5-3 2 16,2 3-1-16,0-1 0 15,0 9 0-15,2 3 0 16,-1 13 1-16,-1 9-1 16,-2 13 1-16,-4 12-1 15,-1 11 1-15,-1 6-1 16,3-3 1-16,-5 3-2 15,-5-6-3-15,5 4-3 16,-28-13-36-16,19-4 0 16,-4-25-2-16,-8 21 1 15</inkml:trace>
  <inkml:trace contextRef="#ctx0" brushRef="#br0" timeOffset="6672.9691">1221 10517 31 0,'0'0'36'0,"17"-17"2"16,-17 17-1-16,10-29-13 16,7 40-8-16,-17-11-5 15,17 0-4-15,-17 0-1 16,24 23-1-16,-11-3-2 15,8 7 0-15,-3 1-1 16,5 3 0-16,-8 0 0 16,-1 1-1-16,-1-3 0 15,-1-4 0-15,-4-8 0 16,-8-17 1-16,13 25-1 16,-13-25 0-16,0 0 0 15,0 0 0-15,0 0 0 16,16-23-1-16,-13 4 0 0,1-4 1 15,2-10-1-15,0-1 0 16,-2-5 1-16,3-7-2 16,-1 4 1-16,-2 2-1 15,0 5 0-15,0 3-1 16,2 11-1-16,-6 2-2 16,0 19-1-16,0 0-3 15,34 21-13-15,-34-21-19 16,23 23-1-16,-23-23 1 15,25 21 1-15</inkml:trace>
  <inkml:trace contextRef="#ctx0" brushRef="#br0" timeOffset="7139.391">1963 10446 33 0,'0'0'36'0,"-21"4"1"16,21-4-1-16,0 0-15 15,0 0-7-15,21-10-3 16,-21 10-4-16,33-9-1 15,-10-1-3-15,12 4 0 16,0-5-2-16,5 5 0 16,-1 0-1-16,-1 1-1 0,1 3-3 15,-12-10-5 1,12 27-15-16,-22-13-15 16,-17-2 1-16,-2 25-1 15,-15-7 0-15</inkml:trace>
  <inkml:trace contextRef="#ctx0" brushRef="#br0" timeOffset="7361.977">2014 10632 45 0,'0'0'38'0,"-12"17"-1"15,12-17 1-15,33-17-20 16,5 17-9-16,-9-15-4 16,14 5-5-16,3 12-16 15,-4-13-21-15,-5-3 0 0,0 5-1 16,-6-11-1-16</inkml:trace>
  <inkml:trace contextRef="#ctx0" brushRef="#br0" timeOffset="7830.7199">2640 10417 50 0,'27'-25'37'15,"-11"8"0"-15,9-16-3 16,10 20-24-16,-14-18 0 16,19 24-1-16,-15-11-1 15,12 15-3-15,-12 1-1 16,0 15-1-16,-11 10-1 16,-7 17 0-16,-9 8 0 0,-9 12-1 15,-10 1-1-15,-4 4 1 16,-6 1-1-16,2-7 1 15,-2-7-1-15,4-14 0 16,6-7 1-16,3-6 0 16,18-25-1-16,-15 27 2 15,15-27-1-15,0 0 0 16,0 0 0-16,21 4 0 16,-21-4 0-16,37-12-1 15,-12 2 0-15,4-1-1 16,6-1-1-16,-1-1-1 15,7 5-2-15,-8-17-5 16,21 23-16-16,-16-17-16 0,1-2 2 16,-7-11-1-16,3-7 2 15</inkml:trace>
  <inkml:trace contextRef="#ctx0" brushRef="#br0" timeOffset="8221.3627">3223 10352 73 0,'-17'4'38'16,"17"-4"1"-16,-26 2-6 16,26-2-22-16,-3 19-5 15,3-19-2-15,32 31-1 16,1-12-1-16,8 2-1 16,7 6 0-16,6 0-1 0,4 3 1 15,0-1-1-15,-4 2 1 16,-6-4-2-1,-6 3 2-15,-11 1-1 16,-12-4 0-16,-13 0 0 0,-12-2 1 16,-15-4-1-16,-8-2 0 15,-9-8 1-15,-5-11-1 16,-3-7 1-16,5-12-1 16,5-10 0-16,9-8 0 15,11-11 1-15,11-1-1 16,7-3 1-16,11 2-1 15,6 0 0-15,3-2-2 16,5 14-1-16,-6-14-7 16,10 18-30-16,-12-1 0 15,0 8-1-15,-3 0 0 16</inkml:trace>
  <inkml:trace contextRef="#ctx0" brushRef="#br0" timeOffset="9206.9721">3742 10348 50 0,'0'0'36'15,"0"0"1"-15,-12-27-3 16,12 27-19-16,0 0-4 15,21 2-3-15,-21-2-2 16,24 4-1-16,-24-4-1 16,32 27 0-16,-20-8 0 15,3 10-2-15,-7 2 0 16,-2 3-1-16,2-5 1 16,-7 0-1-16,-1-8-1 15,0-21 0-15,4 21 0 0,-4-21 0 16,12-17-1-16,-6-8 1 15,1 2-1-15,1-8-1 0,2-6 2 16,-3 3-1-16,1 3 0 16,0 1 0-1,0 5 1-15,1 7 0 16,3-1 0-16,-12 19 1 0,25-13-1 16,-25 13 0-16,29 11 1 15,-29-11-1-15,29 31 1 16,-18-8-1-16,-3 4 1 15,-2 0-1-15,-2 0 1 16,-4-3-1-16,0-4 1 16,-2-1-2-1,2-19 1-15,0 0 0 16,0 0-2-16,0 0 1 16,0 0 0-16,-4-29 0 15,12 4-1-15,-1-4 1 16,7 3 0-16,1-5 0 15,6 0 0-15,3 10 1 0,1-2 0 16,4 6 0 0,1 5 0-16,-4 6 1 15,-1 6 0-15,0 16 1 16,-25-16-1-16,29 38 1 0,-20-9-1 16,-11 11 0-16,-1 2 0 15,-3 4 0-15,-2 1-1 16,-5-9-1-16,3 4-3 15,-6-23-4-15,20 10-31 16,-4-29-2-16,0 0 0 16,0 0-1-16</inkml:trace>
  <inkml:trace contextRef="#ctx0" brushRef="#br0" timeOffset="9469.951">4696 10130 65 0,'0'0'40'16,"24"19"1"-16,-19 9 0 15,-10-10-27-15,1 32-5 16,-16 1-2-16,1 13-2 16,-10-3-1-16,2 2-2 15,-4-5-1-15,4-10 0 16,4-6-2-16,2-13-2 15,8-4-1-15,13-25-5 0,1 23-14 16,-1-23-19-16,22-23 1 16,-5-4-1-16,6-6 1 15</inkml:trace>
  <inkml:trace contextRef="#ctx0" brushRef="#br0" timeOffset="9766.8355">4855 10306 66 0,'0'0'40'0,"0"0"1"16,-2 23 0-16,-21-25-27 16,13 23-6-16,-7-5-3 15,9 8-1-15,0-1-3 0,12-3 0 16,-4-20 0-16,27 30 0 16,-4-10-1-1,4-1 0-15,2 0 1 16,2 0 0-16,-2 0 0 15,-4 2 0-15,-8-1 1 0,-5 3-1 16,-14-2 1-16,-6 0 0 16,-9-4-1-16,-8-2 0 15,-10-1 0-15,-2-7-2 16,-3 3-2-16,-8-16-4 16,17 16-34-16,-21-16-2 15,2 10 1-15,-4-6-2 16</inkml:trace>
  <inkml:trace contextRef="#ctx0" brushRef="#br0" timeOffset="11083.7774">1350 11631 31 0,'0'0'34'0,"17"-32"0"0,-17 11-5 16,18 15-8-16,-26-23-3 16,8 29-7-16,8-25-3 15,-8 25-3 1,-8-17 0-16,8 17-1 0,-33 0 0 15,6 15-1-15,-6 8-1 16,-3 16 1-16,-3 5-1 16,1 6 0-16,1 5-1 15,14-1 0-15,7-6-1 16,13-6 0-16,6-5-1 16,15-16 1-16,7-10 0 15,13-11 0-15,7-11-1 0,3-12 0 16,0-6 0-16,-2-4 0 15,-1 1 1 1,-7 3 0-16,-5 4-1 16,-13 8 1-16,-20 17 1 0,0 0 0 15,0 0 0-15,5 30 0 16,-10 1-1-16,3-4 1 16,2 4 0-16,11-3-1 15,7 1 0-15,10-8 1 16,13-11-1-16,7-16 0 15,2-7 1-15,6-10-1 16,0-10 1-16,-6-5-1 16,-7-4 1-16,-12 5-1 0,-14-3 1 15,-13-2 0 1,-10 1 1-16,-11 3-1 16,-12 5 0-16,-8 5 0 15,-1 1 0-15,-3 0-1 0,4 8-1 16,-1 5-1-16,7 18-2 15,-4-8-6-15,35 4-31 16,-23 23-1 0,13-4 0-16,10-19 0 0</inkml:trace>
  <inkml:trace contextRef="#ctx0" brushRef="#br0" timeOffset="11688.009">2339 11501 53 0,'0'0'37'15,"0"0"0"-15,-28-12-11 16,35 30-7-16,-7-18-5 16,0 0-4-16,0 0-3 0,0 0-2 15,27 4-2-15,-7-10 0 16,1 0-1 0,4 2-1-16,0-2-1 15,-2-5-2-15,-2 5-2 0,-21 6-5 16,39-6-21-16,-39 6-10 15,0 0 0-15,-23 20 0 16</inkml:trace>
  <inkml:trace contextRef="#ctx0" brushRef="#br0" timeOffset="11876.5317">2237 11631 59 0,'0'0'40'0,"18"20"1"16,-1-18-2-16,22 9-22 0,-22-24-7 15,18 15-5-15,-6-8 0 16,3-2-3 0,-1 0-1-16,-2-3-2 0,0 5-2 15,-15-13-8-15,7 17-29 16,-21 2 0-16,0 0-1 16,21-4 0-16</inkml:trace>
  <inkml:trace contextRef="#ctx0" brushRef="#br0" timeOffset="12782.805">2908 11447 49 0,'0'0'36'0,"0"0"2"16,0 0-2-16,0 0-22 15,8 27-3-15,-8-27-2 16,4 52-2-16,-2-19-2 15,8 14-1-15,-5-2 0 16,7 4-2-16,-2-1 0 16,-1-3-1-16,1-7 0 15,-4-7-1-15,3-10-1 16,-9-21-3-16,23 15-2 16,-24-36-13-16,18 4-21 0,-11-12 0 15,-1-6-1-15,-1-5 1 16</inkml:trace>
  <inkml:trace contextRef="#ctx0" brushRef="#br0" timeOffset="13007.1921">3090 11384 60 0,'19'-23'39'0,"-19"23"1"16,23 17 0-16,2 18-26 15,-25-10-4-15,18 25-2 16,-14-4-3-16,9 15-1 15,-5-2-1-15,1-1-2 0,-5-6 0 16,2-10 0-16,-2-6-2 16,-4-11-2-16,4 0-3 15,-4-25-7 1,0 0-28-16,0 0-1 0,0 0 1 16,-4-25-1-16</inkml:trace>
  <inkml:trace contextRef="#ctx0" brushRef="#br0" timeOffset="13640.3949">3512 11470 39 0,'0'0'36'16,"19"-23"1"-16,-15 2-9 15,14 27-7-15,-30-27-4 16,12 21-3-1,-10 19-4-15,7 14-2 0,-15-1-2 16,7 18-1-16,-5 0-1 16,7 6-2-16,3 1 0 15,6-3-1-15,8-8 0 16,7-12-1-16,8-16 1 16,4-14-2-16,6-14 2 15,4-11-1-15,-3-8 0 16,3-5 0-16,-6-3 0 15,-2-5 0-15,-10 2 0 0,-7-3 1 16,-9 5-1-16,-6 5 0 16,-7 7 0-1,-7-1 0-15,-1 4-2 16,-5 0-1-16,23 23-3 0,-37-27-8 16,37 27-27-16,-21 2-2 15,21-2 1-15,0 0-1 16</inkml:trace>
  <inkml:trace contextRef="#ctx0" brushRef="#br0" timeOffset="14437.2712">4114 11326 65 0,'0'0'40'0,"19"-9"0"15,-19 9 0-15,0 0-26 16,0 0-6-16,12 21-3 16,-4 10 0-16,-8-3-2 15,7 9-1-15,-3-6 0 16,2 1-1-16,-2-1 0 15,2-6 0-15,-5-4-1 16,-1-21 0-16,0 0 0 16,0 0 1-16,0 0-1 15,12-21-1-15,-10 4 1 16,-4-6-1-16,4-4 0 0,0 2-1 16,2 0 0-16,-4 0-1 15,6 6 0 1,1-1 0-16,-7 20 0 0,31-26-1 15,-10 12 2-15,-1-1-1 16,7 5 1-16,2-3 0 16,3-1 2-16,-3 3-1 15,-2-4 2-15,-2 7 1 16,-3 0 1-16,1 4-1 16,-23 4 2-16,19-2-1 15,-19 2 1-15,0 0-1 16,-27 35 0-16,6-2 0 0,-4-3-1 15,-4 9 0-15,4-1-1 16,0 2 0-16,9-5-1 16,7-4 1-16,7-12-1 15,2-19-1-15,29 5 1 16,0-14-1-16,-1-10 0 16,5-6 0-16,0-2 0 15,-2-6 0-15,-2 4 1 16,-8-1-1-16,-4 1 0 15,-9 8 1-15,0 2 1 16,-8 19-1-16,0 0 1 16,6-18-1-16,-6 18 1 15,0 0 0-15,-8 35 0 0,6-12 0 16,0 4 0-16,0 2-1 16,4-1-1-16,0 1 0 15,8-2-3-15,-10-27-4 16,30 33-15-16,-30-33-18 15,31-6-1-15,-31 6 1 16,35-35 0-16</inkml:trace>
  <inkml:trace contextRef="#ctx0" brushRef="#br0" timeOffset="14990.5339">4887 11267 42 0,'24'-8'37'16,"-24"8"2"-16,19-11-1 15,-19 11-17-15,0 0-7 16,0 0-3-16,0 0-4 16,-19 30-1-16,-5-10-2 15,5 7-1-15,-4 1-1 0,6 3 0 16,1-2-1-16,7-2-1 16,5-10 1-1,4-17-2-15,19 2 0 16,2-16 0-16,4-3 0 0,8-16 0 15,0 3-1-15,0-10 1 16,-1 3-1-16,-6-1 1 16,-7-8 0-16,-2 2 1 15,-5 3 0-15,-8 13 0 16,-6 3 2-16,4 5-1 16,-2 20 1-16,0 0 1 15,0 0-1-15,-12 23 0 0,4 8 0 16,4 6-1-16,-1-1 0 15,3 2-1-15,2 5-1 16,2-11-1 0,5 5-2-16,-7-37-5 15,41 30-31-15,-24-24-2 0,8-6 0 16,2-10 0-16</inkml:trace>
  <inkml:trace contextRef="#ctx0" brushRef="#br0" timeOffset="15230.5474">5541 11064 77 0,'0'0'42'15,"6"28"0"-15,-19-3 1 0,5 27-30 16,-21-10-5 0,8 27-2-16,-14 2-2 15,4 4-1-15,0-2-2 0,2 0 0 16,4-8 0-16,2-13-3 15,8-10 0-15,-1-17-2 16,16-2-4-16,0-23-12 16,-9-17-23-16,12-4 0 15,13-2 0-15,3-18 1 16</inkml:trace>
  <inkml:trace contextRef="#ctx0" brushRef="#br0" timeOffset="15549.2801">5605 11401 77 0,'0'0'41'0,"0"0"0"16,10 25 0-16,-28-19-29 15,12 17-4-15,6-23-4 16,-13 33-2-16,13-33-1 16,23 26 0-16,-2-20-1 15,16 4 0-15,3-4 1 16,9 5-1-16,-3 4 1 15,0 10 0-15,-5 6 0 16,-8 7 1-16,-10 6 0 16,-10 1 0 62,-13-5 0-78,-9 0 1 0,-15-3-1 0,-6-7-1 0,-9-3 0 0,2-11 0 0,-3-7-1 0,-1-11-2 0,7-2-3 0,-3-23-7 0,16 10-32 0,-6-6-1 15,7 0 1-15,-1-2-1 16</inkml:trace>
  <inkml:trace contextRef="#ctx0" brushRef="#br0" timeOffset="20113.8301">10134 6677 42 0,'0'0'34'0,"0"0"1"16,6-19 0-16,-18-1-19 16,12 20-4-16,0 0-2 15,19 12-2-15,-19-12-2 16,6 50 0-16,-6-10-1 16,6 18-1-16,-6 3 0 0,6 12-2 15,-6 2 0-15,2-2-1 16,-2-8 0-16,0-10 0 15,2-8-3-15,-2-17 0 16,5-3-1-16,-5-27-5 16,0 0-8-16,22-11-24 15,-9-18 2-15,1-10-2 16,1-7 1-16</inkml:trace>
  <inkml:trace contextRef="#ctx0" brushRef="#br0" timeOffset="20510.514">10516 6650 61 0,'0'0'36'0,"9"17"1"16,-22 12 0-16,-24-6-25 16,16 23-2-16,-23-6-4 15,11 8-1-15,-12-2-1 16,7-2-2-16,-1-11 0 15,12-6-1-15,4-8 0 16,23-19-1-16,-27 17 1 16,27-17 0-16,0 0 0 15,0 0-1-15,19-25 1 16,-1 20 0-16,-1-3 0 16,8 4 1-16,0 2 0 0,4 8 0 15,-2 4 0-15,2 9 0 16,-4 0-1-16,0 4 1 15,-5-2-1 1,-1 0-1-16,-4 0 0 0,-15-21 0 16,23 31-3-16,-23-31-1 15,18 23-2-15,-18-23-7 16,27 13-18-16,-27-13-10 16,23 0 1-16,-23 0 0 15</inkml:trace>
  <inkml:trace contextRef="#ctx0" brushRef="#br0" timeOffset="20758.5968">10867 7005 88 0,'21'19'41'16,"-21"-19"-1"-16,12 38 1 0,-18-18-32 15,17 18-1-15,-7-4-2 16,6 9-3-16,-2-5 0 15,1 2-2-15,-1-7 0 16,0-2 0-16,-3-8-2 16,-5-23-1-16,10 23-2 15,-10-23-1-15,0 0-7 16,0 0-29-16,-8-23 0 0,1-10-2 16,-3 2 3-16</inkml:trace>
  <inkml:trace contextRef="#ctx0" brushRef="#br0" timeOffset="20991.7552">10660 7007 88 0,'0'0'39'16,"0"0"1"-16,0 0-10 16,35 7-19-16,15 1-2 15,-7-10-3-15,20 4-2 16,-1-6 0-16,4 2-2 15,-5-3-1-15,-5-1-1 16,-6 0 0-16,-7-2-2 16,-8 5-2-16,-18-9-5 15,16 10-31-15,-33 2 0 16,0 0-1-16,0 0 0 0</inkml:trace>
  <inkml:trace contextRef="#ctx0" brushRef="#br0" timeOffset="21714.4489">9943 7761 48 0,'-19'1'36'16,"-1"3"0"-16,20-4 2 15,-15 20-23-15,15-20-3 0,0 0-4 16,19-16-1-16,20 18-2 16,5-8 0-16,26 2-1 15,12-7 1-15,26-2-2 16,12-3 0-16,9 1 0 16,4-8 0-16,-1 6-1 15,-9-1-1-15,-15 3 0 16,-17 3 0-16,-22 7-1 15,-17 9-2-15,-21-10-6 16,4 15-33-16,-35-9 0 16,0 18-1-16,-18-7 0 15</inkml:trace>
  <inkml:trace contextRef="#ctx0" brushRef="#br0" timeOffset="23853.7306">11744 7068 48 0,'0'0'37'16,"0"0"-1"-16,-17-8 1 15,17 8-20-15,0 0-5 16,0 0-4-16,23-11-2 16,-4 7-4-16,12-2-1 15,4 1-1-15,4-5-2 16,5 8-3-16,-11-13-3 15,9 20-7-15,-42-5-16 16,31-3-6-16,-31 3 1 16,-10 23 1-16,-24-12 16 0,11 22 10 15,-20-6 10-15,-5-2 9 16,9 3 18 0,1 3 6-1,7-8 3-15,6-6-1 0,25 6-14 0,0-23-7 16,0 0-7-16,27-17-2 15,9 11-3-15,3-7-3 16,0-10-6-16,18 23-16 16,-12-17-16-16,-5 1 1 15,-7-1-2-15,-8-2 1 16</inkml:trace>
  <inkml:trace contextRef="#ctx0" brushRef="#br0" timeOffset="24180.2877">12331 6677 74 0,'0'0'38'0,"0"0"1"16,0 0 0-16,0 21-27 0,0-21-4 16,-10 34-3-16,6-9-1 15,4 10-2 1,-2-1 0-16,2 3-1 16,2-3-2-16,-2-7-3 0,10 8-3 15,-10-35-14-15,0 17-18 16,0-17-1-16,21-4 1 15,-21 4 0-15</inkml:trace>
  <inkml:trace contextRef="#ctx0" brushRef="#br0" timeOffset="24418.4092">12541 6761 69 0,'13'19'40'0,"-11"-1"1"15,0 10 0-15,-7-6-19 16,3 24-13-16,-14-4-2 0,3 11-3 16,-7 7-1-16,-3 3-1 15,-2 2-2-15,2-7-1 16,2-2-2-16,0-14-2 16,9 2-2-16,-9-29-15 15,13 3-18-15,8-18-1 16,0 0 1-16,0 0-1 15</inkml:trace>
  <inkml:trace contextRef="#ctx0" brushRef="#br0" timeOffset="24814.4237">12566 7105 54 0,'39'-20'35'16,"-18"11"2"-16,4 3 1 15,0 16-21-15,-25-10-4 16,48 0-3-16,-48 0-2 16,33 19-2-16,-33-19-2 15,12 44-1-15,-18-17-2 16,-8 9 1-16,-9-1-1 16,-4 3-1-16,-4 0 1 15,0-3-1-15,1-2 2 16,3-7-2-16,1-4 2 15,9-3-2-15,4-2 2 16,13-17-1-16,-8 23 0 0,8-23 0 31,0 0 0-31,19 21 0 0,-19-21 0 0,35 4 0 16,-12-4-1 15,2 2 0-31,4-4-1 0,0 2-1 0,6 0-1 0,-8-10-5 16,13 22-8-16,-17-20-25 15,4 1-1-15,-7-11 0 16,-1 3 1-16</inkml:trace>
  <inkml:trace contextRef="#ctx0" brushRef="#br0" timeOffset="25506.5034">12954 7166 82 0,'19'6'41'0,"-19"-6"-1"15,10 21 1-15,-10-21-28 16,11 27-5-16,-11-4-2 16,8 11-1-16,-4-3-3 15,4 3 0-15,-5-5 0 16,1-4-1-16,-2-4 0 15,-2-21-1-15,4 25 0 0,-4-25-1 16,0 0 0 0,0 0 0-16,0 0-1 15,-8-32 0-15,10 10 0 16,0-2 0-16,4-9 0 0,2-4 1 16,3 3 0-16,3 1 1 15,5 6 0-15,0 1 0 16,1 5 1-16,-1 5 0 15,0 12 1-15,0 8 0 16,-19-4 0-16,33 27-1 16,-19-6 1-16,-3 10 0 15,-1 0-2-15,0-1 1 16,-3 1 0-16,-1-4 0 0,-2 0-1 16,-2-10 1-1,-2-17-1-15,-4 19 0 16,4-19 0-16,0 0 0 15,-17-4-1-15,17 4 0 0,-8-27 0 16,6 0 0-16,6 1 1 16,2-9-1-16,7 4 1 15,-1 1 0-15,5 1 0 16,2 4 0-16,5 6 0 16,-1 9 0-16,0 8 0 15,0 12 1-15,-2 0-1 16,0 13 2-16,-1 0-2 15,-5 7 1-15,-3 1 0 16,-3 3-1-16,-1-1-1 16,-2-10 0-16,-2 2-1 15,-4-25-3-15,7 35-7 16,-7-35-30-16,0 0 1 0,0 0-1 16,-9-27 0-16</inkml:trace>
  <inkml:trace contextRef="#ctx0" brushRef="#br0" timeOffset="25881.5758">13557 7093 95 0,'12'29'42'0,"-2"-2"1"15,-5 3-2-15,13 11-31 16,-10-5-4-16,9 6-1 15,-2-3-1-15,3 1-1 0,-1-6-2 16,0-11 0-16,3-5 0 16,-3-5 0-16,-17-13 0 15,31 2 0-15,-31-2-1 16,23-19 0-16,-13 2-1 16,-5-3 2-16,1-8-2 15,-4 3 1-15,-2-6 0 16,-4-2 0-16,4 5 0 15,-2-3-1 1,4 4 0-16,0 0 0 0,2 10-2 16,2-8 0-16,-6 25-3 15,15-36-3-15,8 36-19 16,-13-20-14-16,-10 20 0 0,23-30 1 16,-9 13 0-16</inkml:trace>
  <inkml:trace contextRef="#ctx0" brushRef="#br0" timeOffset="26378.1076">14047 6719 78 0,'0'0'39'0,"0"0"0"15,18-17-1-15,-22-4-25 16,29 21-5-16,-25 0-1 16,39-16-3-1,-20 9 0-15,8 9 0 16,-8-1-2-16,0 11 1 0,-19-12-1 16,20 29 1-16,-16-8-2 15,-14 4 1-15,-2 4-2 16,-1-1 1-16,-5 1 0 15,1-2 0-15,0-6 0 16,3-2-1-16,14-19 1 16,-15 25-1-16,15-25 1 15,0 0 0-15,-4 19 0 0,4-19-1 16,0 0 0-16,23 10 0 16,-23-10 0-1,33 10 0-15,-10-9 0 16,2 3 0-16,4-2 0 0,4 0 0 15,0 2 0-15,3-2 0 16,1-2 0-16,-4 0 0 16,-2 0 0-16,-8-6 0 15,0 16-10-15,-23-10-34 16,0 0 0-16,0 0 0 16,-23-4 0-16</inkml:trace>
  <inkml:trace contextRef="#ctx0" brushRef="#br0" timeOffset="28106.8711">18623 6740 34 0,'-18'-15'34'0,"18"15"1"15,0 0-1-15,-35-39-13 16,35 39-6-16,-17-19-2 15,17 19-5-15,0 0-1 16,0 0-2-16,-23-21-1 16,23 21-1-16,0 0 0 15,2 38-1-15,-2-13 1 16,9 20-1-16,-3 2 0 16,6 11 0-16,-3 3-1 15,5 5 0-15,-1 1 0 0,-1-2-1 16,4-9-1-16,-7-10 0 15,3-8-2-15,-6-9 0 16,5 0-5 0,-11-29-17-16,0 0-14 0,14-31-1 15,-5 6 1-15,5-12-1 16</inkml:trace>
  <inkml:trace contextRef="#ctx0" brushRef="#br0" timeOffset="28510.3073">19039 6669 66 0,'0'0'36'15,"-10"40"0"-15,-11-9 0 16,6 13-27-16,-30-11-1 16,9 19-2-16,-14-12-2 15,7 6-1-15,-5-10-1 16,11-3-1-16,3-8 0 15,9-6 0-15,5-5 0 16,20-14-1-16,-17 15 1 16,17-15 0-16,0 0 0 15,15 17 1-15,-15-17 0 16,24 14 0-16,-24-14 1 16,32 25-1-16,-14-4 1 0,5 4 0 15,-2-2-2 1,4 3 1-16,0 1-1 0,0 0-1 15,0-4 0-15,-2-4 0 16,-3-9-1-16,-20-10 0 16,29 17-1-16,-29-17-1 15,0 0-4-15,0 0-12 16,5-17-20-16,-5 17-2 16,0 0 1-16,-5-21 0 15</inkml:trace>
  <inkml:trace contextRef="#ctx0" brushRef="#br0" timeOffset="29390.2985">19166 7283 52 0,'0'0'36'16,"0"0"0"-16,0 0 2 15,0 0-22-15,0 19-4 16,0-19-1-16,6 35-4 16,-10-18-1-16,12 14-3 15,-8-5 0-15,6 3-1 16,-6-2 0-16,2-4-2 16,0-4 0-16,-2-19 0 0,0 21-1 15,0-21 0-15,0 0-2 16,-4-19 0-16,4 2 0 15,-4-8 0-15,8-2-1 16,-6-5 1-16,10 3 0 16,-1-8 2-16,9 3-1 15,5 3 2-15,8 4-1 16,2 2 1-16,4 4 1 16,5 6 0-16,-5 3 1 15,-1 18 1-15,-7 0 0 16,-3 13 1-16,-17 2-1 15,-1 10 0-15,-14 0 0 16,-3 7-1-16,-10-4 0 0,-3-3-1 16,-1-2 1-16,0-6-2 15,2-4 2-15,6 0 0 16,17-19-1-16,-18 33 0 16,18-33 0-16,12 23 0 15,-12-23 0-15,37 29 0 16,-12-12 0-16,4 0 0 15,3-1 0-15,1-1 0 16,-2 0-1-16,0 1 1 16,-2-3-2-16,-4-5 0 15,0-3-1-15,-8-5-2 16,5 6-4-16,-20-23-23 0,-2 17-12 16,15-21 2-16,-15 21-1 15</inkml:trace>
  <inkml:trace contextRef="#ctx0" brushRef="#br0" timeOffset="29902.9867">19923 7036 42 0,'0'0'35'0,"0"0"0"15,0 0 0-15,1 23-17 0,-1-23-7 16,29-16-4-16,-9 5-2 16,12 3-2-16,1-2-1 15,4 3-2-15,0 3-2 16,-7-8-3-16,9 20-8 16,-39-8-18-16,19-2-4 15,-19 2-1-15,-15 17 0 16</inkml:trace>
  <inkml:trace contextRef="#ctx0" brushRef="#br0" timeOffset="30065.8556">19913 7179 62 0,'-17'12'37'0,"17"-12"0"16,0 0 0-16,0 0-23 0,34 4-5 16,-13-14-3-16,14 8-2 15,-2-5-3-15,2-3-3 16,9 16-11-16,-13-14-25 15,-6-2 1-15,-6 3-1 16,-19 7 0-16</inkml:trace>
  <inkml:trace contextRef="#ctx0" brushRef="#br0" timeOffset="30665.8321">20509 6627 73 0,'0'0'39'0,"0"0"0"0,0 0-3 15,0 0-25-15,0 0-2 16,23 25-2-16,-19-8-3 16,7 12 0-16,-3 0-1 15,2 3-1-15,-1-3-2 16,-1 2 0-16,2-4-3 16,-10-27-2-16,21 40-10 15,-21-40-25-15,0 0 0 16,17-15 0-16,-11-7-1 15</inkml:trace>
  <inkml:trace contextRef="#ctx0" brushRef="#br0" timeOffset="30913.0298">20862 6581 81 0,'9'17'40'0,"-9"-17"1"0,0 46 1 15,-27-19-31-15,26 29-2 16,-21-3-2-16,5 13-2 16,-8-3-2-16,2 2-1 15,-2-2-2-15,2-9 0 16,5-8-2-16,-1-15 0 16,9 0-4-16,10-31-6 15,0 0-29-15,0 0-1 16,0 0 1-16,0 0-1 0</inkml:trace>
  <inkml:trace contextRef="#ctx0" brushRef="#br0" timeOffset="31313.5682">20895 6989 49 0,'23'-9'37'0,"2"1"0"15,6 2 2-15,-6-15-22 16,15 29-2-16,-24-19-4 16,15 22-3-16,-31-11-2 15,29 23-2-15,-29 0-1 16,-4 8-1-16,-12-1 0 16,-5 7 0-16,-4-1-1 15,-2 3 0-15,-2-7 0 16,2 1-1-16,4-10 1 0,6-2 0 15,17-21-1-15,-16 25 1 16,16-25-1-16,0 0 1 16,0 0 0-16,23-6-1 15,-5-3 0-15,3 5 0 16,6-6 0-16,4 4-1 16,0-1 0-16,5-1-1 15,5 6-2-15,-10-9-3 16,11 24-7-16,-13-24-27 15,0 5 0-15,-6-6-2 16,-2 1 2-16</inkml:trace>
  <inkml:trace contextRef="#ctx0" brushRef="#br0" timeOffset="31623.1208">21662 6690 86 0,'0'0'41'15,"0"0"0"-15,22 2-1 16,-7 17-32-16,-15-19-1 16,19 43-1-16,-13-17-2 15,8 13 0-15,-5 3-2 0,3 2-1 16,-3 2 0-16,1-2 0 15,0 0-2-15,-3-3 0 16,3-5-1-16,-6-13-2 16,6 6-2-16,-10-29-6 15,13 23-28-15,-13-23-2 16,0 0 1-16,-17 4-1 16</inkml:trace>
  <inkml:trace contextRef="#ctx0" brushRef="#br0" timeOffset="31841.118">21552 7243 73 0,'0'0'39'15,"18"11"2"-15,-1-13-2 16,22 10-25-16,-12-21-5 16,17 13-3-16,-3-6-3 15,9-2-1-15,-2 4-1 16,-2-9-2-16,2 9-2 15,-9-9-1-15,3 13-6 16,-24-18-30-16,9 3 0 16,-12-6-1-16,-5 2 1 15</inkml:trace>
  <inkml:trace contextRef="#ctx0" brushRef="#br0" timeOffset="32146.4742">21452 6761 58 0,'-17'4'38'0,"17"-4"1"15,-18 2 0-15,18-2-13 16,0 0-19-16,27-4-2 15,-27 4-1-15,39-15 0 16,-12 7-2-16,8 2-1 16,3-3 0-16,5-1 0 0,5 2-2 15,0-5-2 1,10 11-2-16,-12-19-13 16,2 10-22-16,1-1 0 15,-5 6 0-15,-9 1-1 0</inkml:trace>
  <inkml:trace contextRef="#ctx0" brushRef="#br0" timeOffset="33199.0921">22355 6966 28 0,'0'0'35'0,"0"0"1"0,0 0 0 16,6-26-13-16,-6 26-6 15,0 0-4-15,0 0-3 16,0 0-2 0,0 0-2-16,0 0-1 0,0 0-1 15,-18 5 0-15,18-5-1 16,-31 35 0-16,10-8-2 15,0 2 1-15,2 9-1 16,3 0 0-16,8 3-1 16,8-7 0-16,10-5 0 15,15-10 0-15,6-6-1 16,10-9 1-16,3-6-1 16,4-9 2-16,-2-8-2 0,-3-2 1 15,-3-2 1-15,-9 1-1 16,-2-3 0-16,-11 8 0 15,-18 17 0 1,19-25 1-16,-19 25-1 0,0 0 1 16,-18-5-1-16,18 5 1 15,-23 28 0-15,14-7-1 16,1 4 1-16,10 0-1 16,7 4 0-16,11-4 1 15,9-4-1-15,9-9 0 16,9-5 0-16,7-11 0 15,2-11 0-15,-2 2 0 16,-2-14 0-16,-8 0 1 0,-7-6-2 16,-12 3 2-16,-12-3-1 15,-13 2 1-15,-8 5-1 16,-7 1 1 0,-8 2-1-16,-2 1 0 0,-4 5-1 15,2 8-1-15,0-5-2 16,27 14-4-16,-41-17-16 15,41 17-19-15,-19-10 0 16,19 10 1-16,0 0-1 16</inkml:trace>
  <inkml:trace contextRef="#ctx0" brushRef="#br0" timeOffset="33897.7618">23120 6577 43 0,'0'0'35'0,"0"0"2"0,20 0-4 16,-20-21-14-16,33 25-6 15,-33-4-2-15,42-16-3 16,-21 3-2-16,10 17-1 15,-10-10 0-15,6 14-1 16,-27-8 0-16,31 19-1 16,-31-19 0-16,12 34-1 15,-18-14-1-15,-4 7 0 16,-7-1 0-16,-4 1 0 16,-2 2-1-16,-4-2 1 15,2-8 0-15,1 2-1 16,3-4 1-16,21-17-1 15,-29 18 1-15,29-18 0 0,0 0-1 16,0 0 1-16,0 0 0 16,0 0 0-16,29 11 0 15,-11-11 0-15,5 0-1 16,2-2 1-16,4 2 0 16,2 0-1-16,5 0 1 15,5 0-1-15,-1 2 1 16,3 0-1-16,-3 2 1 15,1-4-1-15,-9 2 1 16,1-2-1-16,-10 2 1 16,-23-2-1-16,27 2-1 15,-27-2 0-15,0 0-1 16,0 0-3-16,0 0-6 0,0 0-32 16,0 0 0-16,0 0-2 15,0 0 1-15</inkml:trace>
  <inkml:trace contextRef="#ctx0" brushRef="#br0" timeOffset="36591.8858">9800 9174 53 0,'0'0'37'16,"0"0"0"-16,0 0 2 0,6-23-21 16,-6 23-9-16,0 0-3 15,4 25-1-15,-4-25-3 16,-4 17-1-16,4-17-3 15,0 0-3-15,6 23-11 16,-6-23-23-16,0 0 1 16,0 0 0-16,0 0-1 15</inkml:trace>
  <inkml:trace contextRef="#ctx0" brushRef="#br0" timeOffset="37018.0944">10078 8890 65 0,'0'0'37'16,"0"0"-1"-16,6 25-3 15,-6-25-25-15,0 0-2 16,-20 23-1-16,20-23-2 15,-3 27-2-15,3-27 0 16,0 0-2-16,28 17 1 16,-2-13-1-16,1-4 1 15,7 2 0-15,5-2-1 0,1 4 1 16,1 4 0-16,-5 3 0 16,-3 5 1-16,-10-1 0 15,-5 10 0-15,-14-2 1 16,-8 8 0-16,-12-7 0 15,-1 5 1-15,-12-4-1 16,0 0 1-16,-2-11-1 16,4-3 0-16,0-5-3 15,4-8 0-15,23 2-3 16,-38-21-6-16,38 21-21 16,-16-35-8-16,3 14 0 15,-3-8 0-15</inkml:trace>
  <inkml:trace contextRef="#ctx0" brushRef="#br0" timeOffset="37249.8042">10010 8793 67 0,'29'5'35'15,"-2"1"1"-15,4 2-9 16,-2-16-19-16,21 12-2 16,-3-8-3-16,1 0-7 15,13 14-14-15,-8-6-17 0,-15-8-1 16,3 6 1-16,-14-8-1 16</inkml:trace>
  <inkml:trace contextRef="#ctx0" brushRef="#br0" timeOffset="37970.05">10982 8664 46 0,'0'0'37'16,"22"-6"1"-16,-22 6-1 0,0 0-16 15,0 0-7-15,0 0-3 16,0 0-3-16,-22 19-3 16,13 6 0-16,-10 2-1 15,1 14-1-15,-1 3-1 16,2 11 1-16,-1-1-2 16,9 4 1-16,1-3-1 15,8-1 0-15,8-8 0 16,3 0 0-16,6-10-1 15,7-5 1-15,-1-4-1 16,0-8 0-16,0-2 1 16,-2-3 0-16,-1-5-1 15,-20-9 1-15,27 10-1 0,-27-10 1 16,0 0-1-16,21 2 1 16,-21-2-1-16,0 0 0 15,0 0 0-15,0 0-1 16,0 0-1-16,0 0-1 15,0 0-1-15,0 0-5 16,0 0-10-16,0 0-23 16,0 0-1-16,0 0 1 15,-18-14 1-15</inkml:trace>
  <inkml:trace contextRef="#ctx0" brushRef="#br0" timeOffset="38850.4242">11341 9019 61 0,'0'0'40'0,"0"0"0"16,12 17 1-16,-4 0-23 15,-8-17-6-15,0 0-4 16,0 0-3-16,0 0-1 15,0 0-3-15,0 0-3 16,0 0-2-16,0 0-10 16,-6-17-26-16,6 17-1 0,0 0 0 15,-16-25 1-15</inkml:trace>
  <inkml:trace contextRef="#ctx0" brushRef="#br0" timeOffset="39233.5032">11465 8779 61 0,'0'0'37'0,"0"0"1"16,0 0-1-16,19 2-22 16,-19-2-6-16,0 0-5 0,31 15 0 15,-31-15-2-15,40 12 0 16,-13-8-1-16,4 3 0 15,2-1-1-15,4 6 1 16,-3-1 1-16,1 3-1 16,-8 3 1-16,-2 4 0 15,-11 2 0-15,-5 8 0 16,-11-8 1-16,-5 4-1 16,-9-6 0-16,-1 2-1 15,-6-6 1-15,-4-2-1 16,-2-7-1-16,-2-8 0 15,2-2 0-15,-2-6-3 16,6-1-1-16,-8-14-3 0,33 23-12 16,-34-35-21-16,16 8-1 15,3-3 1-15,5-5-1 16</inkml:trace>
  <inkml:trace contextRef="#ctx0" brushRef="#br0" timeOffset="39422.1968">11486 8708 78 0,'17'4'39'0,"1"-2"2"15,9-2-2-15,-27 0-28 16,52-8-4-16,-18 2-4 16,7 1-3-16,1 7-4 0,-13-18-10 15,14 14-25-15,-16-3-1 16,-4 3 0-1,-6-2 1-15</inkml:trace>
  <inkml:trace contextRef="#ctx0" brushRef="#br0" timeOffset="39678.0309">11960 8718 82 0,'0'0'40'15,"27"17"2"-15,-11 0-1 16,-16-17-28-16,23 39-4 0,-13-16-4 16,5 9-1-1,-7 3-1-15,1 1-2 0,-3 1 0 16,0-9-1 0,-2-3-2-16,-4-25-1 0,4 35-3 15,-4-35-11-15,0 0-24 16,-6-17-1-16,6 17 0 15,4-39 0-15</inkml:trace>
  <inkml:trace contextRef="#ctx0" brushRef="#br0" timeOffset="40031.4972">12263 8760 60 0,'0'0'39'0,"23"8"1"16,-23-8 0-16,0 0-14 15,6 26-16-15,-23-14-5 16,3 9 0-16,-7-2-2 0,2-1-1 16,-1-5-1-16,20-13 0 15,-28 19-1-15,28-19 0 16,0 0 1-16,-16 19 0 16,16-19 0-16,0 0-1 15,0 0 1-15,19 25-1 16,-19-25 1-16,22 33 0 15,-7-16 0-15,0 2 0 16,5-1 0-16,-3 3 0 16,4-4-2-16,-1-4 0 15,1-3-1-15,0-14-1 16,6 6-4-16,-11-27-7 0,18 8-27 16,-13-8-1-16,3-4 1 15,-5-3 0-15</inkml:trace>
  <inkml:trace contextRef="#ctx0" brushRef="#br0" timeOffset="40434.1046">12541 8777 87 0,'-25'21'41'16,"13"-2"-1"-16,1 1 0 16,11 8-29-16,0-28-4 15,-12 39-3-15,10-22-2 16,2-17-1-16,16 21-1 15,-16-21-1-15,29 4-1 0,-12-14 0 16,0 1 0-16,-17 9-1 16,33-29 1-16,-33 29 1 15,23-23 0-15,-23 23 0 16,0 0 2-16,20-6 0 16,-20 6-1-16,13 27 2 15,-1-8-1-15,5 8 0 16,2 6 0-16,6 3 1 15,-2 4-1-15,4 8 1 16,-3 0 0-16,-1 2 0 16,-8-2 1-16,-3 0 0 15,-10-6-1-15,-8 3 1 16,-10-9-1-16,-5-5 0 0,-8-12-1 16,-5-4-1-16,-3-7-1 15,-5-12-3 1,7 4-5-16,-15-21-34 0,17 0 0 15,0-14 0-15,10 3 0 16</inkml:trace>
  <inkml:trace contextRef="#ctx0" brushRef="#br0" timeOffset="41186.9045">12848 8553 68 0,'0'0'37'15,"0"0"1"-15,23-19-1 16,2 26-23-16,-25-7-4 0,21-2-3 15,-21 2-2 1,43 12-1-16,-18 5 1 0,7 6-3 16,-3 2 2-1,4 12-2-15,-2-1 1 16,0 10-2-16,-8 2 1 0,-6 0-1 16,-5 2 0-16,-4 2-1 15,-8-4 1-15,-6-1 0 16,-4-2-1-16,-5-5 1 15,-5-8 0-15,1 1 0 16,-2-10-2-16,4-4 2 16,-3-5-1-16,20-14 0 15,-29 5 0-15,29-5 0 0,0 0-1 16,-23-5-1 0,23 5 0-16,0 0-1 15,-2-18-3-15,-5-1-5 16,24 27-15-16,-17-8-16 0,4-27 1 15,-2 8-1-15,5 2 2 16</inkml:trace>
  <inkml:trace contextRef="#ctx0" brushRef="#br0" timeOffset="41657.007">13413 8585 89 0,'19'-13'40'0,"-19"13"-1"16,0 0-8-16,23 11-20 15,-23-11-3-15,-15 35-2 16,-1-8-2-16,3 11 0 16,-5 6-2-16,5 6 1 15,-1 2-2-15,7 6 1 16,5-7-1-16,8-1 1 16,3-8-2-16,7 3 1 15,1-9 0-15,2-3 0 16,1-10-1-16,1-2 1 0,-2-8 0 15,0 1 0-15,1-7 0 16,-20-7 0-16,33 6-1 16,-16-6 0-16,-17 0 0 15,27-12 0-15,-27 12-1 16,17-17-3-16,-17 17-2 16,-2-30-16-16,2 30-21 15,-13-33 0-15,13 33 0 16,-23-35 0-16</inkml:trace>
  <inkml:trace contextRef="#ctx0" brushRef="#br0" timeOffset="42445.786">13600 8748 71 0,'0'0'36'15,"0"0"-1"-15,25-3-8 0,0 1-19 16,-25 2-2-16,46-20 0 15,-23 9 0-15,14 7-1 16,-8-5-1-16,8 5 0 16,-10 0 0-16,4 10 0 15,-10-1-1-15,-2 15 0 16,-11-1 0-16,-6 8-2 16,-12 3 1-16,-9 9-1 15,-6-1 0-15,-6 0 0 16,-2-3 0-16,2-1 0 15,0-5 0-15,6-4 1 16,6-6-1-16,19-19 0 16,-23 29-1-16,23-29 1 0,0 17 0 15,0-17-1-15,19-3 1 16,-2 3-1-16,5-4 0 16,5 0-1-16,5-6 1 15,5-3-1-15,4 1-3 16,-1-7-1-16,10 13-6 15,-23-20-27-15,14 3-4 16,-8-8 1-16,-3 2 0 16</inkml:trace>
  <inkml:trace contextRef="#ctx0" brushRef="#br0" timeOffset="42837.7208">14088 8704 68 0,'0'0'37'0,"-21"10"0"15,21-10 2-15,19 21-26 16,-19-21-5-16,29 12-3 16,-4-5-2-16,14 10 0 15,-3-1-1-15,10 3 1 16,-3 4-2-16,-1 6 2 16,-1 3-2-16,-6 9 1 15,-10-3 0-15,-6 2 0 16,-9-1-1-16,-10-3 1 15,-8-7-1-15,-13-4-1 16,-10-10 0-16,-8-9 0 16,-3-8 0-16,-1-15 0 0,1-8-1 15,7-12 1-15,6-3 0 16,12-8 0-16,11-2 1 16,18-2 0-16,7-3 0 15,14 7 0-15,7 2 0 16,3 4-1-16,3-4-2 15,-4 3 0-15,5 18-7 16,-28-13-24-16,2 13-8 16,-13 0 1-16,-8 2-2 15</inkml:trace>
  <inkml:trace contextRef="#ctx0" brushRef="#br0" timeOffset="43838.1494">14514 8727 39 0,'0'0'36'0,"0"0"-1"16,19-15 0-16,3 25-16 15,-22-10-4-15,17-2-4 16,-17 2-1-16,19 3-3 16,-19-3-1-16,18 20-1 15,-18-20-1-15,9 30 0 16,-9-30-2-16,4 35 1 15,-4-35-2-15,4 29 0 16,-4-29-1-16,2 17 1 16,-2-17-2-16,0 0 1 15,10-17-1-15,-10 17-1 16,11-31 1-16,-3 14-1 16,2-4 1-16,-1 3 0 0,-9 18 0 15,23-30 0-15,-23 30 2 16,29-16-2-16,-29 16 2 15,31 0 0-15,-31 0 0 16,35 19 0-16,-35-19 0 16,29 33 1-16,-22-14-1 15,-1 4 1-15,-2-4-1 16,-4-19 0-16,-2 29 0 16,2-29-1-16,0 0 0 15,0 0 0-15,-17 4-1 16,17-4 1-16,0-29-1 15,4 10 0-15,0 0 0 16,5-2 1-16,1 0-1 0,1 2 1 16,3 1 0-16,-14 18-1 15,33-17 1-15,-33 17 1 16,36 2-1-16,-16 8 0 16,-1-1 1-16,2 6-1 15,-2 5 0-15,1-3 0 16,-5 4-1-16,-15-21-2 15,25 38-3-15,-25-38-12 16,0 0-23-16,-9 18 0 16,9-18 1-16,0 0 0 15</inkml:trace>
  <inkml:trace contextRef="#ctx0" brushRef="#br0" timeOffset="44110.6393">15386 8666 105 0,'23'21'41'16,"-19"2"0"-16,-4-23-9 15,-21 50-22-15,-14-12-4 16,0 18 0-16,-13 3-2 16,-4 9-2-16,-4 1 0 15,2-2-1-15,8-8-1 16,7-5 0-16,10-12 0 15,8-13-2-15,9-8-1 16,12-21-1-16,0 0-5 0,0-17-13 16,0 17-20-16,27-39-1 15,-5 11 1 1,3-5 0-16</inkml:trace>
  <inkml:trace contextRef="#ctx0" brushRef="#br0" timeOffset="44478.6216">15490 8959 81 0,'0'0'39'0,"0"0"1"15,4 23 1-15,-6 0-28 16,-35-11-5-16,10 7-3 0,-7-2-2 16,9 1-1-16,0-3-1 15,25-15 0-15,-12 17-1 16,12-17-1-1,31 6 1-15,-2 0 0 0,5-8 0 16,5 6 0-16,0 0 0 16,-3 9 1-16,-3-2-1 15,-6 7 1-15,-6 3 1 16,-9-2-1-16,-10 4 1 16,-8 4 0-16,-9-6-1 15,-9-2 0-15,-5-2 0 16,1-3 0-16,-3-8-2 15,0-4 0-15,4-2-3 0,-2-16-2 16,29 16-6 0,-33-27-30-16,27 0-1 15,1-5 1-15,8-5 0 16</inkml:trace>
  <inkml:trace contextRef="#ctx0" brushRef="#br0" timeOffset="44865.1247">15797 8555 67 0,'19'-10'38'0,"-19"10"2"16,0 0 0-16,27 35-17 15,-27-35-15-15,31 34-3 0,-14-9 0 16,12 13 0-16,-6 3 0 16,10 11-2-16,-6-1 0 15,2 7-1-15,-6-1 0 16,-3 7 0-16,-7-1 0 16,-9 4-1-16,-6-5-1 15,-10-9 1-15,-5-1-1 16,-4-10 1-16,-2-3-2 15,-2-16 0-15,0-8 0 16,-2-13-2-16,7-4-3 16,-5-17-3-16,25 19-13 15,-23-35-21-15,11 1 1 16,1-8-1-16,5-5 1 0</inkml:trace>
  <inkml:trace contextRef="#ctx0" brushRef="#br0" timeOffset="45285.5126">16146 8541 76 0,'19'-11'40'15,"4"-3"0"-15,0 12 1 0,-13-19-28 16,19 33-5-16,-29-12 0 16,33 15-4-16,-33-15 1 15,15 42-3-15,-21-11 2 16,-3 2-3-16,-9 5 2 16,-5-2-1-16,-6 1 0 15,0-3-1-15,-3-1-1 16,7-6 1-16,1-8 0 15,11 0-1-15,13-19 1 16,-2 21-1-16,2-21 0 16,37 10 0-16,-6-10 1 15,7 0-1-15,6-2-1 0,3-6 0 16,1 5 0-16,-4-7-4 16,3 14-6-16,-26-14-31 15,2 8-1 1,-23 2 0-16,0 0-1 0</inkml:trace>
  <inkml:trace contextRef="#ctx0" brushRef="#br0" timeOffset="45962.6316">9954 10557 67 0,'0'0'36'0,"0"0"2"15,0 0-4-15,27 4-22 0,-27-4-2 16,45-8-3-16,-18-1-1 16,15 7-2-16,-3-4-1 15,5 0-2-15,-3 4-1 16,-3-5-2-16,1 9-2 15,-18-12-5-15,10 25-17 16,-31-15-14-16,0 0 1 16,-25 31 1-16,-8-14 0 15</inkml:trace>
  <inkml:trace contextRef="#ctx0" brushRef="#br0" timeOffset="46173.3623">9951 10747 65 0,'0'0'39'0,"3"17"2"15,21-18 0-15,10 10-23 16,-7-24-6-16,27 13-4 16,-5-12-3-1,5 5-2-15,-6 1-1 0,0 0 0 16,-8 3-2-16,-9-1 0 16,-6 6-1-16,-25 0-2 15,18 4-5-15,-39-8-33 16,21 4 0-16,-33-2-1 15,12-2 1-15</inkml:trace>
  <inkml:trace contextRef="#ctx0" brushRef="#br0" timeOffset="58793.0473">22578 8591 10 0,'0'0'31'0,"0"0"0"16,0 0-9-16,0 0-3 16,-1-19 0-16,1 19-6 15,0 0-3-15,0 0-2 16,0 0-1-16,0 0-1 15,0 0-1-15,0 0-1 16,0 0-1-16,0 0 0 16,17 11 0-16,-17-11-1 15,0 0 0-15,21 18-1 16,-21-18 1-16,23 17 0 16,-23-17 1-16,33 29-1 15,-14-8-1-15,5 6 1 0,-5 1 0 16,2 7-1-16,0 3 0 15,-3 3 0-15,-5 1-1 16,-3 0 1-16,-8-2 0 16,2-1 1-16,-6-5-1 15,-2-3 0-15,-4-8 0 16,-2-2-1-16,10-21 1 16,-21 27 0-16,21-27 0 15,-19 19-1-15,19-19 1 16,-23 8 0-16,23-8-1 15,-21 9 1-15,21-9-1 16,0 0 0-16,-22 8 0 0,22-8 0 16,0 0 0-16,0 0 0 15,0 0-1-15,0 0 1 16,0 0-2-16,0 0-1 16,0 0-2-16,-21-10-7 15,38 7-29-15,-17 3-1 16,0 0 0-16,-3-27 0 15</inkml:trace>
  <inkml:trace contextRef="#ctx0" brushRef="#br0" timeOffset="59557.6231">23065 8612 35 0,'0'0'37'16,"19"-9"1"-16,-19 9-1 0,0 0-18 15,0 0-7-15,0 0-2 16,-12 26-2-1,-9-12-2-15,8 20-2 16,-9-7 0-16,1 12-1 0,-2-3 1 16,4 8-1-16,1-2-1 15,11 1 0-15,3-5-1 16,8-2 0-16,5-1 0 16,7-6 0-16,3-4 0 15,2 2 0-15,0-8 0 16,-1 0 0-16,-3-6 0 15,0 1 0-15,-17-14 0 32,27 17 0-32,-27-17-1 0,18 6 0 0,-18-6 1 15,0 0-1-15,17-2 0 16,-17 2 0-16,0 0 0 16,0 0-2-16,0 0 0 0,0 0-3 15,0 0-4-15,-17-31-12 16,17 31-22-1,-14-17 0-15,14 17 1 0,-9-35 0 16</inkml:trace>
  <inkml:trace contextRef="#ctx0" brushRef="#br0" timeOffset="59907.5986">23273 8689 66 0,'21'-10'40'0,"-21"10"0"16,0 0 0-16,6 18-29 16,5 5-2-16,-14-4-2 15,6 13-2-15,-4 3-1 16,4 7-1-16,-5 0-1 15,6 4 0-15,-4-1-1 16,6-7 0-16,-2-2-1 16,2-9 0-16,-2-6 0 15,-1-3-1-15,-3-18 0 16,0 0-3-16,0 0-2 0,0 0-7 16,27-22-28-16,-30 1-1 15,1 0 0-15,-2-15 0 16</inkml:trace>
  <inkml:trace contextRef="#ctx0" brushRef="#br0" timeOffset="60164.5069">23421 8658 60 0,'0'0'40'0,"25"18"1"15,-25-18 1-15,20 57-26 16,-18-36-6-16,15 18-3 15,-11-1-1-15,5 10-2 0,-7-6-1 16,4 2-1-16,-2-5-1 16,0-5 0-1,-3-5-1-15,-1-8 0 16,-2-21-1-16,2 17-2 0,-2-17-2 16,0 0-6-16,0 0-31 15,6-19 0-15,-6 19-1 16,-10-38 0-16</inkml:trace>
  <inkml:trace contextRef="#ctx0" brushRef="#br0" timeOffset="60589.8583">23803 8704 74 0,'0'0'40'15,"25"8"1"-15,-17 13-4 16,-8-21-26-16,-19 35-3 16,-2-10-2-16,3 13-1 15,-7 2-3-15,4 6 1 16,4-4-2-16,5-1 0 15,6-5-1-15,10-9 0 0,6-8 0 16,7-7 0-16,6-12 0 16,4-14 1-1,2-1-1-15,0-6 0 16,-2-6 0-16,-2-4 1 0,-4 1-1 16,-3-7-1-16,-9 6 2 15,-5 5-1-15,-8-1-1 16,-5 0 0-16,-3 6 0 15,-7-2-4-15,19 23-4 16,-46-17-31-16,46 17-3 16,-35-24 1-16,35 24-1 15</inkml:trace>
  <inkml:trace contextRef="#ctx0" brushRef="#br0" timeOffset="62506.4471">24046 8522 48 0,'0'0'38'15,"0"0"-1"-15,14 19-2 16,-14-19-18-16,0 0-6 0,4 23-4 15,7-2-2-15,-11-21-1 16,14 39-1-16,-14-39 0 16,9 30-1-16,-9-30 0 15,0 33-1-15,0-33 0 16,-7 21 0-16,7-21-1 16,0 0 1-16,-14 15-1 15,14-15 0-15,0 0 0 0,0 0 0 16,-9-23-1-1,9 23 1-15,3-21-2 16,-3 21 1-16,10-26-1 16,-10 26 1-16,17-25-2 15,-5 5 1-15,-12 20 0 0,25-32 0 16,-6 18-1-16,-19 14 0 16,31-15-1-16,-31 15-1 15,31-13-2-15,-31 13 0 16,25 2 0-16,-25-2 0 15,19 3 1-15,-19-3 1 16,18-2 1-16,-18 2 1 16,0 0 2-16,25-3 1 15,-25 3 1-15,19-2 1 16,-19 2-1-16,0 0 0 16,19-4-1-16,-19 4 1 15,0 0 0-15,0 0 0 0,0 0-1 16,0 0 1-16,0 0 0 15,-17 2-1-15,17-2 1 16,0 0 0 0,0 0-1-16,0 0 1 0,0 0-1 15,0 0 1-15,0 0 0 16,0 0 2-16,0 0 0 16,17-14 1-16,-17 14 1 15,0 0 1-15,0-17 1 16,0 17 0-16,0 0-1 15,0 0-1-15,-19 15 1 16,8 3-3-16,-9-3 2 16,5 6-3-16,-8 2 0 0,7 6 0 15,-3 0 0-15,9-6-1 16,3 2 0-16,9-4 0 16,-2-21-1-1,21 25-1-15,-2-18 1 0,2-9-1 16,4-3 0-16,-2-7 0 15,1 1 0-15,-3-9 0 16,-2 3 1-16,-19 17-1 16,29-34 0-16,-21 16 0 15,0-3 1-15,-5 4-1 16,-3 17 1-16,2-23 0 16,-2 23 0-16,0 0 0 15,0 0 1-15,-17 0-1 0,17 0 1 16,-12 33-1-16,7-14 1 15,3-2-1-15,-2 6 0 16,4-23 0 0,4 29-1-16,-4-29-2 0,13 19-4 15,-13-19-14-15,0 0-19 16,18-17-1-16,-18 17 0 16,21-21 1-16</inkml:trace>
  <inkml:trace contextRef="#ctx0" brushRef="#br0" timeOffset="62926.0973">24579 8470 47 0,'-10'19'39'0,"-2"4"0"16,-1 1 0-16,-1 12-15 15,-7-25-16-15,12 16-4 16,-5-6 0-16,8 1-1 15,6-22-2-15,8 19-1 16,-8-19 1-16,27-4-2 16,-8-2 0-16,1-7 0 15,7-8-2-15,-6-6 1 16,10 0-2-16,-14-10 1 16,6 5-1-16,-9-5 2 15,1 3 0 1,-7 1 1-16,-4 10 1 0,0 4 1 15,-4 19 1-15,-4-19 1 16,4 19 1-16,0 0-1 16,-25 29 1-16,21-6-2 0,-6 0 2 15,2 13-3-15,1 1 2 16,1-1-3-16,4 0 0 16,-2-9-3-16,10 6-3 15,-6-33-14-15,-2 25-20 16,2-25 1-16,17 6-2 15,-17-6 2-15</inkml:trace>
  <inkml:trace contextRef="#ctx0" brushRef="#br0" timeOffset="63158.3578">24939 8493 79 0,'-7'27'41'16,"-9"6"0"-16,1 9 1 15,-18-2-33-15,10 18-3 16,-18-1-1-16,9 3-1 16,-1-5-2-16,0 1-1 15,6-4-1-15,2-14-2 16,9-1 0-16,-1-20-4 16,19 2-3-16,-2-19-24 0,0 0-8 15,-2-25-1 1,16 2 0-16</inkml:trace>
  <inkml:trace contextRef="#ctx0" brushRef="#br0" timeOffset="63457.5163">24872 8802 52 0,'0'0'39'0,"-18"21"1"15,18-21-1-15,-21 10-15 16,21-10-16-16,-7 21-3 15,7-21-2-15,7 25-1 16,-7-25-1-16,31 31 0 16,-8-14-1-1,0 4 1-15,3 2 0 0,-5 4 0 16,-2 3 0 0,-5-1 0-16,-7 2 1 0,-7-6-1 0,-7 0 1 15,-7-8-1 1,14-17-1-16,-31 19-3 0,10-26-4 15,21 7-11-15,-35-8-24 16,16-13 1-16,0-8-1 16,5-4 0-16</inkml:trace>
  <inkml:trace contextRef="#ctx0" brushRef="#br0" timeOffset="63756.6281">25028 8338 87 0,'21'4'41'0,"-21"-4"0"16,8 55-7 0,-6-26-27-16,13 15-3 0,-5 0 0 15,4 16-1-15,-1-1-1 16,2 10-1-16,-1 0 0 15,-1 0 0-15,-3 2-1 16,-4-1 1-16,-6 0-1 16,-6-6-1-16,-5 1-1 15,-9-19-3 1,5 8-6-16,-28-20-30 0,13-16 0 16,-7-17-1-16,6-12 1 0</inkml:trace>
  <inkml:trace contextRef="#ctx0" brushRef="#br0" timeOffset="64426.0348">24789 7960 26 0,'0'0'33'0,"0"0"1"15,0 0 1-15,-2-17-18 16,21 24-3-16,-19-24-2 15,25 19-3-15,-25-2-2 0,39-9-1 16,-18-1 0-16,10 14-2 16,-4-12 0-16,4 12 0 15,-8-4-1-15,-2 11-1 16,-21-11 1-16,14 39-1 16,-24-14 0-16,-7 5 0 15,-10 3-1-15,-2 0 0 16,-2-1 0-16,4-5 0 15,4-6 0-15,5-7 0 16,18-14-1-16,-17 21 1 16,17-21 0-16,0 0 0 15,21 13 0-15,-21-13 0 16,39 10-1-16,-10-6 1 0,7-1-1 16,7-3 0-16,5 4-3 15,-7-9-5-15,26-7-33 16,-30 6-2-16,-1-1 0 15,-11-5 0-15</inkml:trace>
  <inkml:trace contextRef="#ctx0" brushRef="#br0" timeOffset="69684.9567">9492 13985 16 0,'9'-17'29'16,"-9"17"0"-16,0 0-8 15,8-25-3 1,-8 25-2-16,0 0-3 0,0 0-3 16,4-19-1-16,-4 19-1 15,0 0-2-15,19 7 0 16,-19-7-1-16,15 37 0 15,-9-8-1-15,8 15 1 16,-7 7-2-16,5 9 0 16,-4 5 0-16,1 2-1 15,-5-3-1-15,2-1-1 16,-2-9 1-16,-2-8-2 16,0-10 1-16,-2-11-3 15,2-6 0-15,-2-19-3 16,0 0-5-16,0 0-23 15,11-27-5-15,-3-7 1 0,2-3-1 16</inkml:trace>
  <inkml:trace contextRef="#ctx0" brushRef="#br0" timeOffset="70097.1752">9852 13979 30 0,'21'-2'33'15,"-21"2"1"-15,12 18 1 16,-4 10-16-16,-30-10-6 16,17 26-3-16,-22-12-3 15,7 20 0-15,-12-10-3 16,8 2-1-16,-3-7-1 0,4-3 0 16,0-9 0-16,6-5-1 15,17-20 0-15,-25 17 0 16,25-17-1-16,0 0 1 15,0 0 0-15,0 0 0 16,0 0 0-16,0 0 0 16,21 6 0-16,-2 1 1 15,2 1-1-15,6 5 1 16,0 5-2-16,2 1 1 16,-2 4 0-16,2-4-1 15,-4 4 1-15,-1-6-2 16,-5 2 1-16,-19-19-2 15,27 25 1-15,-27-25-3 0,17 12-3 16,-17-12-11-16,0 0-21 16,-13-19 0-16,13 19 0 15,0-21 0-15</inkml:trace>
  <inkml:trace contextRef="#ctx0" brushRef="#br0" timeOffset="70407.9207">10163 14388 51 0,'0'0'37'16,"19"0"0"-16,-19 0 2 16,21-2-18-16,-1 21-11 15,-20-19-3-15,19 42-2 16,-13-13 0-1,5 8-2-15,-5 1 0 0,2 12-2 16,-6-4 1-16,1-2-3 16,-3-6 2-16,-1-3-1 15,2-8-2-15,-4-6 0 16,3-21-3-16,0 0-2 16,0 0-7-16,0 0-25 15,-12-25-1-15,4-6 1 16,-1-3 0-16</inkml:trace>
  <inkml:trace contextRef="#ctx0" brushRef="#br0" timeOffset="70977.5071">10008 14390 65 0,'0'0'36'0,"0"0"0"16,0 0-7-16,8-23-19 15,15 28-3-15,-23-5-1 16,47-3-2-16,-18-1-1 16,5 4-1-16,3-2-1 15,1 4-1-15,3-4 0 0,-2 2 0 16,1 0 0 0,-7 0 0-16,-2 0 0 15,-4 0 0-15,-2 2 0 16,-6-2 1-16,-2 0 0 0,-17 0 0 15,20 7 1-15,-20-7 1 16,9 22-1-16,-9-1 2 16,-7 0-1-16,-3 11-1 15,-5 1 1-15,1 13-1 16,-3 0 0-16,1 6-1 16,3-6 0-16,5-4-1 15,6-4 1-15,6-9-1 16,6-8 0-16,7-13 1 15,8-16-1-15,4-7 0 0,2-6 0 16,-2-8 0 0,-4-3 0-16,0-5 1 15,-6 1-2-15,-9-1 2 0,-6 6-2 16,-10 5 2-16,-4 1-1 16,-3 4 1-16,-5 3-1 15,-3 7-1-15,2 3 0 16,0-1-1-16,19 9-1 15,-29-6-2-15,29 6-2 16,-20-4-5-16,20 4-12 16,18 13-16-16,-18-13 1 15,17-5 0-15,-17 5 1 16</inkml:trace>
  <inkml:trace contextRef="#ctx0" brushRef="#br0" timeOffset="71205.992">10718 14344 59 0,'18'0'38'15,"-18"0"0"-15,25 25 2 16,-25-25-23-16,15 53-6 16,-19-18-2-16,14 13-3 15,-10-2-2-15,8 8-1 16,-5-5 0-16,3-4-3 16,2-9 1-16,-2-7-2 15,1-6-1-15,-7-23-2 16,14 19-1-16,-18-36-5 15,4 17-5-15,-2-35-24 16,-6 8-2-16,-9-9 1 16,-2-4 2-16</inkml:trace>
  <inkml:trace contextRef="#ctx0" brushRef="#br0" timeOffset="71698.5152">10606 14447 62 0,'-3'-21'35'0,"3"21"1"16,32-19 0-16,-14 0-26 15,22 17-3-15,-5-10-2 16,11 12 0-16,-7-3-1 16,5 4-1-16,-9 1 1 15,1 8-1-15,-10 2 0 16,-1 7-1-16,-8 2 1 16,-4 6-1-16,-5 3 0 15,-4 9-1-15,-6-1 1 0,-2 8-2 16,-3-6 1-1,-5 3 0-15,0-9-1 16,-1-5 0-16,1-6 0 16,12-23 1-16,-21 17-2 0,21-17 1 15,-11-23 0-15,9-2-1 16,5-5 0-16,3-7 1 16,4-3-1-16,3-2 0 15,3 3 0-15,1-1 1 16,6 7-1-16,2 8 2 15,2 4-1-15,2 12 1 16,-2 5-1-16,4 10 2 16,-4 9-1-16,4 6 0 0,-8 8 0 15,-2 3 0 1,-5 3 0-16,-3 9-1 16,-7-2 1-16,-2-1-1 15,-8-9 0-15,-4-1-1 0,1-6-2 16,-11-12-2-16,11 8-8 15,-32-21-27-15,14-2-2 16,-10-13 1-16,4 2 0 16</inkml:trace>
  <inkml:trace contextRef="#ctx0" brushRef="#br0" timeOffset="72141.1868">10990 14683 63 0,'25'-11'35'0,"2"5"2"0,4-2-1 16,-6-11-25-1,18 13-6-15,-7-5-2 16,3 1-1-16,-1 1-5 16,-5-11-3-16,6 15-10 0,-22-11-16 15,4-3-5-15,-1 2 2 16,-5 0 0-16,-11-8 17 16,15 15 10-16,-19 10 11 15,10-25 11-15,-10 25 19 16,21-2 4-16,-21 2 1 15,8 19 0-15,9 12-15 16,-17-31-7-16,4 44-7 16,-4-17-2-16,14 13-2 15,-7-9-1-15,11 9-1 16,-7-7-1-16,7 0 0 16,-5-7-1-16,4-1 0 15,1-3-1-15,-18-22 1 0,33 21 0 16,-33-21-1-16,32 5 0 15,-12-8 0-15,1 3 0 16,0-4 0-16,4-2-2 16,0 2 1-16,6-2-1 15,-2-5-2-15,8 9-3 16,-16-27-14-16,12 16-21 16,-8-6 1-16,0 1-1 15,-6-5 1-15</inkml:trace>
  <inkml:trace contextRef="#ctx0" brushRef="#br0" timeOffset="73868.7791">18601 10973 26 0,'0'0'30'0,"0"0"1"15,0 0-6-15,-6 18-9 16,6-18-2-16,0 0-2 16,0 0-2-16,31 4-2 15,-31-4-1-15,33 0-2 16,-15-4-1-16,12 8-2 15,-1-8 0-15,2 4-1 16,2-2-2-16,-2-4-1 16,5 10-3-16,-12-16-5 15,12 14-19-15,-36-2-7 16,0 0-1-16,0 0 1 16</inkml:trace>
  <inkml:trace contextRef="#ctx0" brushRef="#br0" timeOffset="74061.8828">18563 11188 48 0,'0'0'34'0,"-8"23"2"15,8-23 0-15,25 2-23 16,12 8-3-16,-8-16-3 16,21 12-2-16,-6-8-2 15,6 4-1-15,-5-2-3 16,-9-6-3-16,11 20-21 15,-26-11-11-15,-21-3-2 16,0 0 1-16</inkml:trace>
  <inkml:trace contextRef="#ctx0" brushRef="#br0" timeOffset="75459.2065">12196 14413 24 0,'0'0'31'0,"0"0"-1"16,0 0 3-16,0 0-16 16,29-6-8-16,-12-5-1 15,16 7-2-15,0-8-2 16,11 4-2-16,-2 5-4 15,-7-9-8-15,6 4-21 16,-7 10-2-16,-12-5 0 16,-3 10-1-16</inkml:trace>
  <inkml:trace contextRef="#ctx0" brushRef="#br0" timeOffset="75613.3896">12310 14576 58 0,'0'0'33'15,"11"17"0"-15,-11-17 0 16,35-8-29-16,-4 3-4 16,7 3-8-16,-1 2-23 15,-8-12-1-15,9 5-1 16,-14-15 0-16</inkml:trace>
  <inkml:trace contextRef="#ctx0" brushRef="#br0" timeOffset="75938.1872">12925 14062 80 0,'0'0'38'16,"17"4"0"-16,-17-4 0 15,10 34-32-15,-8-7 0 16,9 15-2-16,-3 10 0 16,4 7-2-16,-1 7 1 15,3-3-2-15,-3 0 0 16,-3-7-2-16,0-8 1 16,-4-12-2-16,-1-7 1 15,-5-12-4-15,2-17-1 16,0 0-6-16,22 2-18 0,-18-21-8 15,7-6-1-15,1-9 1 16</inkml:trace>
  <inkml:trace contextRef="#ctx0" brushRef="#br0" timeOffset="76289.8063">13293 14152 63 0,'29'-14'35'0,"-29"14"1"16,4 27 0-16,-2 6-26 15,-21-10-3-15,5 15-1 16,-15-7-1-16,4 9 0 16,-8-7-2-16,4 0 0 0,-1-7 0 15,6 3 0-15,-1-6-2 16,12-4 1 0,1-1-1-16,12-18 1 15,4 28-1-15,-4-28-1 0,23 25 1 16,-3-13-1-16,-1-5 1 15,6 3-1-15,2-2 1 16,2-1-2-16,0 3 3 16,-2-4-2-16,0 1 1 15,0-1-1-15,-4-2 0 16,-6-2-2-16,1 4-1 16,-18-6-2-16,19 15-6 15,-19-15-29-15,0 0-1 0,0 0 0 16,0 0 0-1</inkml:trace>
  <inkml:trace contextRef="#ctx0" brushRef="#br0" timeOffset="76539.2851">13577 14520 60 0,'21'4'39'16,"-4"6"0"-16,3 3 1 15,-3-5-17-15,10 17-14 16,-15-6-2-16,5 15-3 16,-4-1 0-16,5 0-3 15,-7-5 0-15,1-5-1 16,-4-2-3-16,-8-21-1 16,7 27-4-16,-16-48-10 15,9 21-22-15,-18-25-1 0,3 6 1 16,-10-6 1-16</inkml:trace>
  <inkml:trace contextRef="#ctx0" brushRef="#br0" timeOffset="76693.679">13455 14551 67 0,'0'0'37'0,"41"-8"-2"15,-7 2 2-15,-5-3-31 16,18 3-2-16,1 4-8 15,-8-2-30-15,-3-1 0 16,2 1-2-16,-12-6 0 16</inkml:trace>
  <inkml:trace contextRef="#ctx0" brushRef="#br0" timeOffset="77186.3074">14221 14397 34 0,'19'0'31'0,"1"-7"2"15,14 7-1-15,14 2-20 16,-15-16-2-16,21 12-3 16,-11-7-2-16,7 5-4 15,-8-2-4-15,-11-9-9 16,-4-1-20-16,-4 13-1 15,-23 3-1-15,14-25 1 16</inkml:trace>
  <inkml:trace contextRef="#ctx0" brushRef="#br0" timeOffset="77409.7999">14466 14135 59 0,'0'0'34'16,"0"0"3"-16,10 19 0 15,13 8-26 1,-18-10-3-16,17 21-1 0,-15-7-1 16,9 17-1-16,-10-4-2 15,3 2-1-15,-5-6 0 16,0-5-3-16,2-8-3 16,-6-27-5-16,15 25-21 15,-15-25-9-15,0 0 2 16,23-25-2-16</inkml:trace>
  <inkml:trace contextRef="#ctx0" brushRef="#br0" timeOffset="77709.761">14888 13979 79 0,'18'8'39'0,"-18"-8"1"16,13 34-1-16,6 3-31 15,-20-6-1-15,6 18-2 16,-3 3-1-16,4 6-1 16,-2-3-1-16,0 1-1 15,0-6-1-15,-2-10 1 16,1-3-3-16,-3-14-1 15,6-4-2-15,-6-19-7 16,0 0-21-16,0 0-7 0,0 0 0 16,10-37 0-16</inkml:trace>
  <inkml:trace contextRef="#ctx0" brushRef="#br0" timeOffset="78110.5435">15236 13972 77 0,'0'0'38'0,"19"21"-1"15,-15 11-6-15,-22-18-21 16,13 20-4-16,-21-3-1 16,1 13-1-16,-9-6-1 0,3 3-1 15,-4-5 0-15,4-3-1 16,4-4 0-16,10-6 0 15,3-4-1-15,14-19 1 16,0 21 0-16,0-21 0 16,22 17 0-16,-5-5 1 15,0-3-1-15,3 5 1 16,1-3-1-16,2 3 0 16,2-1 0-16,-2 0 0 15,2 1-1-15,0-3 1 16,0 1-1-16,-1-4-2 15,-7-3 2-15,0-3-2 16,1 2-2-16,-18-4-2 0,27-2-9 16,-27 2-27-16,9-23 2 15,-9 23-1 1,2-31 1-16</inkml:trace>
  <inkml:trace contextRef="#ctx0" brushRef="#br0" timeOffset="78369.7727">15471 14342 78 0,'11'17'39'16,"5"10"3"-16,-5-2-2 16,22 11-31-16,-25-11 0 0,13 12-4 15,-7-7-1 1,5 1-2-16,-4-8 0 15,-15-23-2-15,25 29 0 0,-25-29-3 16,0 0-2-16,0 0-1 16,0 0-5-16,-2-46-15 15,-5 21-14-15,-11-6 0 16,1-1 0-16,0-7 2 16</inkml:trace>
  <inkml:trace contextRef="#ctx0" brushRef="#br0" timeOffset="78702.1848">15534 14259 35 0,'24'-15'34'0,"1"-2"1"0,11 5 1 16,11 16-15-16,-20-21-6 16,23 24-3-1,-21-12-3-15,9 20-1 16,-18-5-2-16,-1 15-1 0,-15-6-1 16,-4 8-1-16,-10-2-1 15,-3 1-1-15,-9 1 0 16,-1-2-1-16,0-6 0 15,2 1 1-15,2-5 0 16,19-15 0-16,-22 31 1 16,20-14-1-16,2-17 0 15,16 31 0-15,-16-31 1 16,35 26-2-16,-10-14 1 0,4-1-1 16,1-5 1-1,-1-2-2-15,0 2 1 16,-4-6-4-16,0 9-3 15,-25-9-19-15,0 0-16 0,0 0 0 16,-5 23-1-16,-24-2 1 16</inkml:trace>
  <inkml:trace contextRef="#ctx0" brushRef="#br0" timeOffset="79590.8876">12265 16367 50 0,'0'0'36'0,"0"0"0"0,0 0-3 15,-29-2-17 1,29 2-6-16,0 0-2 16,0 0-2-16,23 4-1 15,0-6-1-15,1-3-1 0,8 1-1 16,1-6 0-16,6 3 0 16,-1-1-1-16,1 2-1 15,0 0 0-15,-9 1-2 16,-1 5-1-16,-9-6-2 15,3 12-3-15,-23-6-7 16,0 0-24-16,0 0 0 16,0 0 0-16,-21 5 1 15</inkml:trace>
  <inkml:trace contextRef="#ctx0" brushRef="#br0" timeOffset="79840.9988">12221 16576 69 0,'0'22'37'15,"0"-22"2"-15,33-4-7 16,7 13-20-16,-9-24-4 16,19 13-1-16,-7-13-2 15,9 5-2-15,-8-3-1 16,0 7-1-16,-9-2-1 15,-10 6-1-15,-6 4-2 0,-19-2-7 16,18-9-28 0,-18 9-2-16,-23 2 1 15,3-6-1-15</inkml:trace>
  <inkml:trace contextRef="#ctx0" brushRef="#br0" timeOffset="87438.0285">1477 12915 50 0,'18'-21'30'0,"-22"1"-5"16,4 20 0-16,0 0-2 15,0 0-6-15,4-30-5 16,-4 30-2-16,0 0-3 16,11-19-1-16,-11 19-2 15,0 0 1-15,12-18-1 16,-12 18 0-16,0 0-1 0,9 18 0 16,-9-18 0-16,-1 40-1 15,-1-13 0-15,4 17 1 16,-2-2-2-1,7 2 0-15,-3 6 1 0,4-6-2 16,1 2 0-16,1-9 1 16,-2-5-1-16,0-11 0 15,-3-2 0-15,-1-1-1 16,-4-18 1-16,0 0-2 16,8 19 0-16,-8-19-1 15,0 0-3-15,0 0-3 16,15 19-8-16,-15-19-25 15,0 0-1-15,0 0 1 16,-19 15 0-16</inkml:trace>
  <inkml:trace contextRef="#ctx0" brushRef="#br0" timeOffset="87722.0708">1365 13473 48 0,'0'0'38'16,"-27"8"-1"-16,27-8 3 16,-13 23-25-16,-6-37-3 15,36 20-3-15,-17-6-3 0,27-12-2 16,2 10-2 0,11 2 1-16,1-11-2 15,7 3 0-15,2 4-1 16,-3-3 0-16,-3 1-1 0,-7-4 0 15,-1 5-3-15,-16-9-1 16,8 14-7-16,-31-17-19 16,3 17-9-16,3-29-1 15,-3 29 2-15</inkml:trace>
  <inkml:trace contextRef="#ctx0" brushRef="#br0" timeOffset="88121.7922">1147 12892 50 0,'-36'9'36'0,"36"-9"1"16,0 0 0-16,-27-7-23 16,48 12-4-16,-4-16-2 15,30 11-2-15,-3-14 0 16,20 9-1-16,-1-7-2 16,11 6 0-16,-7-1-1 15,-1 5-1-15,-12 0 0 16,-10 0 0-16,-11 4-1 0,-8 2 1 15,-25-4-1-15,25 2-1 16,-25-2-1-16,0 0-1 16,0 0-2-16,0 0-10 15,0 0-25-15,0 0-1 16,-13-18 0-16,13 18 0 16</inkml:trace>
  <inkml:trace contextRef="#ctx0" brushRef="#br0" timeOffset="89420.8584">2203 13342 17 0,'0'0'32'0,"0"0"1"16,-2-17 0-16,2 17-17 15,-18-2-3-15,-5-2-2 16,23 4-3-16,-42 18-2 15,20-3-2-15,-8-5-1 16,5 5-2-16,-1-4 1 16,26-11-2-16,-25 18 1 0,25-18-1 15,0 0 0-15,41 7 0 16,-10-9 0-16,7 2 1 16,5-1 0-1,1 2 0-15,-5 1 0 0,-3 4 1 16,-9 2 1-16,-2 3-1 15,-25-11 2-15,20 33-2 16,-20-33 1-16,-14 34-1 16,-5-18 1-16,2 1-2 15,-7-3 0-15,1-1 0 16,-2-5-2-16,2-5 0 16,6 3-2-16,-3-10-4 15,20 4-5-15,-19 6-25 0,19-6-2 16,0 0 1-16,14-27-2 15</inkml:trace>
  <inkml:trace contextRef="#ctx0" brushRef="#br0" timeOffset="89697.545">2343 13379 57 0,'0'0'36'15,"20"6"2"-15,-20-6 1 16,17 36-27-16,-19-19-2 16,16 18-4-16,-11-3 0 0,9 7-3 15,-6-3 0-15,3 6-1 16,-3-5-2-16,0-6 1 16,-2-8-1-16,0-4 0 15,-4-19-3-15,0 17-1 16,0-17-5-16,0 0-15 15,-23-29-16-15,13 8 0 16,-6-6 1-16,-3-1 0 16</inkml:trace>
  <inkml:trace contextRef="#ctx0" brushRef="#br0" timeOffset="89924.7277">2287 13415 27 0,'14'-19'32'0,"15"15"-1"16,2-1 2-1,0-3-20-15,26 23-3 16,-20-9 2-16,13 25-4 0,-19-14 0 16,4 23-3-16,-20-11 1 15,-3 6-3-15,-24-11 1 16,-3 7-1-16,-14-12-2 16,-4-7-2-16,0 3-3 15,-13-24-16-15,5 7-18 16,9-8 1-16,5-1-2 15,11-7 1-15</inkml:trace>
  <inkml:trace contextRef="#ctx0" brushRef="#br0" timeOffset="90450.3588">2841 13114 16 0,'0'0'34'0,"0"0"1"16,0 0 0-16,-27-4-12 16,27 4-6-16,0 0-3 15,21 14-5-15,-21-14-3 16,29 4-2-16,-8-10-1 16,12 4-1-16,0-2-1 0,2-4-1 15,3 5-1-15,-7-7-3 16,8 14-4-16,-22-21-14 15,0 17-15-15,-17 0 0 16,0 0-1-16,-9 21 0 16</inkml:trace>
  <inkml:trace contextRef="#ctx0" brushRef="#br0" timeOffset="90681.4313">2818 13256 38 0,'-8'17'35'0,"8"-17"2"16,23-3 0-16,0 12-19 0,-23-9-5 16,56-13-3-16,-29 5-2 15,10 10-4-15,-6-6 0 16,0 4-2 0,-8 0 0-16,-6 0-2 0,-17 0-1 15,18-2-2-15,-18 2-7 16,0 0-29-16,0 0 1 15,-18 12-2-15,18-12 1 16</inkml:trace>
  <inkml:trace contextRef="#ctx0" brushRef="#br0" timeOffset="91681.1843">3535 12865 11 0,'0'0'31'16,"0"0"1"-16,-23 4 0 16,19-22-12-16,4 18-7 15,0 0-1-15,39-15-4 16,-26-2-1-16,16 11-1 0,-7-5 0 16,8 9-1-16,-6-4 0 15,10 8-1-15,-14 0 0 16,-1 13-1-16,-9 4 0 15,-5 12 0-15,-7-2-2 16,-7 9 1-16,-11-2 0 16,-5 7-1-16,-2-3 0 15,-4-6 0-15,-1-9-1 16,3-2 1-16,0-5-1 16,6-7 1-16,3-3-1 15,20-8 1-15,-27 6-2 16,27-6 1-16,0 0 1 15,0 0-1-15,0 0 0 0,0 0 1 16,20-10-1-16,-1 10 0 16,4-2 1-16,6-2-1 15,2 2 0-15,2 2 0 16,5-2 0-16,-1 1-1 16,-2 1-2-16,-8-4-1 15,2 9-4-15,-29-5-19 16,0 0-12-16,23-13-1 15,-23 13 0-15,0 0 0 16</inkml:trace>
  <inkml:trace contextRef="#ctx0" brushRef="#br0" timeOffset="92041.555">4156 12849 60 0,'0'0'38'15,"25"-5"1"-15,-25 5 0 16,8 28-25-16,-29-12-4 16,9 20-2-16,-17 3-4 15,2 12 0-15,-9 5-1 16,-1 4 0-16,-3 1-1 0,1-2-1 15,-5-3 2 1,7-2-2-16,0-6 1 0,7-8-2 16,1 0 1-1,6-11-1-15,3-4 0 0,3-6-1 16,17-19-3-16,-16 19 0 16,16-19-4-16,0 0-4 15,0 0-28-15,10-17-1 16,-10 17-1-16,14-27 2 15</inkml:trace>
  <inkml:trace contextRef="#ctx0" brushRef="#br0" timeOffset="92748.8899">4153 13339 46 0,'0'0'35'0,"-20"13"2"16,20-13-8-16,2 17-11 15,-21-19-7-15,19 2-3 16,-17 18-1-16,17-18-3 15,-18 19-1-15,18-19-2 16,0 0 1-16,-11 17-2 16,11-17 0-16,0 0 1 15,27-4-2-15,-6 0 1 16,8 2 2-16,4-3-2 16,1 1 1-16,7 4 0 15,3 0 1-15,1 2-3 16,-5 2 2-16,-3 3-1 0,-8 3 1 15,-4 7 0-15,-12 4 2 16,-5 2-2-16,-14 2 1 16,-4 2 0-16,-5-2 1 15,-4 2-1-15,-6-6-1 16,-2-2 1-16,-4-3-1 16,2-3 1-16,0-5-2 15,0-1 1-15,2 1 0 16,4-6-1-16,0 0 0 15,5 0-1-15,18-2 0 16,-23-4-2-16,23 4 0 16,0 0-2-16,0 0-5 15,-19-29-8-15,19 29-22 0,15-27-1 16,-15 27 0-16,2-40 1 16</inkml:trace>
  <inkml:trace contextRef="#ctx0" brushRef="#br0" timeOffset="93010.1302">4000 13337 60 0,'0'0'39'15,"0"0"0"-15,19-6 0 0,-19 6-27 16,47-8-3-16,-13 1-3 15,15 8-3-15,-5-2-1 16,-2-1-3-16,1 5-1 16,-16-10-7-16,17 7-28 15,-24 2-3-15,-20-2 1 16,19 0-1-16</inkml:trace>
  <inkml:trace contextRef="#ctx0" brushRef="#br0" timeOffset="94426.0443">4650 13356 42 0,'0'0'35'15,"0"0"2"-15,12-21-10 16,-12 21-7-16,0 0-5 16,0 0-4-16,9 17-3 15,3 0-3-15,-12-17 2 16,15 44-4-16,-7-19 1 16,8 10-1-16,-5-1-1 0,3-1-1 15,-3-2 2-15,1-3-2 16,-5-3-1-16,-7-25 1 15,8 31-1-15,-8-31 1 16,0 17-1 0,0-17 0-16,0 0 0 0,0 0-1 15,-19-19 1-15,13 0-1 16,-4-6 0-16,5 0 0 16,-1-6-1-16,2-1 2 15,4-1-1-15,4 1 1 16,6 1-1-16,1 4 2 15,8 10-2-15,-1-4 2 16,7 9-1-16,2 8 1 0,0 4 0 16,4 10-2-16,-6 3 3 15,2 14-2-15,-8 0 1 32,0 8 0-32,-7-1 0 0,0-1-1 0,-11-1 2 15,-2-3-1-15,-3-4 0 16,-4-8-1-16,8-17 1 15,0 0-1-15,-19 18 0 16,19-18 0-16,0 0-1 16,-14-25 1-16,12 4-1 15,8-6 1-15,-2 2-1 16,7-2 0-16,5 2 0 16,3 2 2-16,4 0-2 0,2 6 2 15,6 5-1 1,-4 3 0-16,6 5 1 0,-4 8-1 15,0 1 2 1,-2 11-2-16,-6 1 2 0,-2 14-2 16,-7-3 1-16,-2 3-1 15,-7 2 1-15,-3-3-1 16,-1-1-2-16,-5-8 2 16,4-2-2-16,2-19-3 15,-6 22-5-15,-11-24-30 16,17 2-2-16,0 0 1 15,-8-25-2-15</inkml:trace>
  <inkml:trace contextRef="#ctx0" brushRef="#br0" timeOffset="94983.9147">5476 13122 43 0,'0'0'37'0,"0"0"1"15,0 0 1-15,0 0-19 16,0 0-8-16,0 25-2 16,-2-8-3-16,11 18-2 15,-7-3-1-15,10 12 0 16,-6-2 0-16,5 10-2 16,-3-6 0-16,-2-3-1 0,0-3 0 15,1-6-1-15,-3-5 0 16,0-8 0-16,0-4-2 15,-4-17-1-15,0 0-2 16,0 0-4-16,0 0-8 16,-6-21-24-16,-2-2 0 15,-9-7 0-15,2-5 1 16</inkml:trace>
  <inkml:trace contextRef="#ctx0" brushRef="#br0" timeOffset="95470.0899">5346 13034 39 0,'29'-16'35'0,"4"-3"2"15,8 4 0-15,17 15-20 16,-20-19-4-16,26 28-2 16,-20-11-3-16,12 19-2 15,-19-1-1-15,-1 15 0 16,-11 1-2-16,-9 10-1 15,-16-3 0-15,-10 3-1 16,-13 0 0-16,-10-2-1 16,-3-3 0-16,-3-5-1 15,-1-5 3-15,3-8-3 16,6-1 2-16,6-9-1 0,8-3 0 16,17-6 0-16,0 0 1 15,0 0 0 1,0 0-2-16,31 8 2 15,-6-6 2-15,9 9-2 0,1-1 1 16,7 5-1-16,-1 4 1 16,5 4 0-16,-1 0 0 15,-1 4-1-15,-5 0-1 16,-7-4 1-16,1 2-1 16,-10-6 1-16,-5-2-1 15,-18-17 0-15,23 25 0 16,-23-25-1-16,0 0-2 15,0 0 0-15,-2 20-2 0,2-20-8 16,0 0-28-16,-19-22-1 16,19 22-1-1,-29-30 0-15</inkml:trace>
  <inkml:trace contextRef="#ctx0" brushRef="#br0" timeOffset="96309.3184">5952 12800 39 0,'0'0'36'16,"35"-20"0"-16,-14 22-6 15,-11-19-11-15,26 29-5 16,-36-12-4-16,45 3-2 0,-45-3-1 15,31 18-2-15,-26-1-1 16,1 8-2-16,-12 2 0 16,-3 2 0-16,-9-3-1 15,-1 5 0-15,-4-6 0 16,2 0 0-16,0-6 0 16,5-2 0-16,16-17 1 15,-23 18 0-15,23-18-1 16,0 0 1-16,0 0-1 15,0 0 0-15,0 0 1 16,0 0 0-16,21-2-1 16,-3 2 0-16,3 2 0 15,4 0 0-15,2-1 1 0,4 5-1 16,-2-6 0-16,1 4-1 16,-1 0-1-16,-5 0 0 15,-5 1-3-15,-19-5-5 16,29-11-33-16,-29 11-2 15,-18 2 1-15,1-2-1 16</inkml:trace>
  <inkml:trace contextRef="#ctx0" brushRef="#br1" timeOffset="100616.4461">1865 15312 15 0,'-19'14'31'0,"15"5"2"0,-6-2-2 0,10-17-13 15,0 0-4-15,25-21-3 16,12 12-2-16,-6-24-1 16,23 4-1-16,-4-21-2 0,19 2-1 15,-1-11-1-15,11-2 0 16,0-16-1-16,12-2 0 15,-5-5 0 1,5 3-1-16,-8 4 1 0,-6 8 0 16,-11 2-1-16,-10 17 1 15,-16 10 1-15,-11 15-1 16,-15 6 1-16,-14 19-1 16,0 0-1-16,0 27 1 15,-12 13 0-15,1 14-1 16,-5 5 0-16,3 7-1 15,1 3 1-15,4-2-1 16,8-14 1-16,14-14-1 0,13-20 1 16,9-25-1-1,17-24 1-15,8-9-1 16,9-15 0-16,-1-9 1 16,3-6-1-16,-5-2 0 0,-5 6-1 15,-8 7 2-15,-4 18-1 16,-10 13 0-16,-1 10 0 15,-4 13 1-15,-1 8-1 16,1 9-1-16,4 5-2 16,-6-7-3-16,15 12-21 15,-14-23-15-15,-1-4 0 16,-6-15-1-16,-4-6 1 16</inkml:trace>
  <inkml:trace contextRef="#ctx0" brushRef="#br1" timeOffset="101573.2371">3819 14183 4 0,'-17'-33'32'16,"17"33"0"-16,9-29 3 15,-3-3-17-15,15 30-2 16,-23-23 0-16,25 25-3 15,-21-18-4-15,21 17-2 16,-23 1-2-16,31-8-1 16,-11 4-1-16,1 8 0 15,-2 0 0-15,2 11 0 16,-5 8 1-16,-3 12-1 0,-7 5 0 16,-2 10 1-16,-6 0-2 15,0 1 1-15,-4-1-1 16,0-6 0-16,1-9-1 15,1-10 0-15,2-6 0 16,2-19 0-16,0 0-1 16,-2 17 1-16,2-17-1 15,0 0 0-15,0 0 0 16,0 0 0-16,-17-21 1 16,17 21-1-16,0 0 0 15,0 0 0-15,-18-17 0 16,18 17 0-16,0 0 0 15,0 0 0-15,-13-17 0 0,13 17 0 16,0 0 0-16,-23-10 0 16,23 10 0-1,-33-11 0-15,4 5 0 16,-2-2 1-16,-4 1-1 0,3-1-1 16,1-2 1-16,0-3-1 15,10 1 0-15,1-3-2 16,20 15-2-16,-4-33-5 15,28 26-31-15,-24 7-1 16,23-25 1-16,-23 25-2 16</inkml:trace>
  <inkml:trace contextRef="#ctx0" brushRef="#br1" timeOffset="102514.0348">1892 15550 36 0,'6'-21'35'0,"-10"2"2"15,4 19-1-15,0 0-22 16,-14-23-4-16,14 23 0 16,-25 17-3-16,10 8-2 15,-10 0-1-15,7 17-1 16,-3 4 0-16,2 8-1 16,2 5 0-16,9 9-1 15,4-3 1-15,8 0-2 16,2 0 1-16,5-1-1 0,1-7 0 15,-1-3 1-15,-5-10-2 16,-6-10 1 0,0-5 0-16,-8-8-2 15,8-21-1-15,-25 14-2 0,25-14-5 16,-42-6-29-16,21-11 0 16,-8-10-1-16,4-2 1 15</inkml:trace>
  <inkml:trace contextRef="#ctx0" brushRef="#br1" timeOffset="103569.6012">1518 15993 20 0,'21'-11'33'0,"-4"-6"0"16,12 7 0-16,0 4-17 16,-4-17-7-16,27 17-1 15,-13-9-1 1,13 11-1-16,-10-3 0 0,7 9-1 15,-13-2-2-15,5 9 1 16,-16-1 0-16,0 9-1 16,-8 4 0-16,-5 6 0 15,-6-2-1-15,0 6 0 16,-8-8-1-16,2-2 1 16,-4-2-2-16,4-19 1 15,-12 17-2-15,12-17 1 16,0 0 0-16,-8-32-1 15,10 9 1-15,2-6-1 16,2-2 0-16,4-5-1 16,7 1 1-16,2-1 0 15,6 7 0-15,0 0 0 0,6 6 0 16,-2 2 1-16,0 2 0 16,-2 7 1-16,-6 3 0 15,-3 7 0-15,-18 2 1 16,17 19 0-16,-23 4 0 15,-3 10-1-15,-9 3 1 16,1 10-1-16,-4-2 1 16,1 4-1-16,3-8-1 15,4-5 1-15,7-8-2 16,6-27 2-16,9 19-2 16,-9-19 1-16,29-23 0 15,-9-2-1-15,-1-4 2 0,2-5-2 16,0-5 1-16,-1 1-1 15,1 7 1-15,-4-3 0 16,4 7 0-16,-1 4 0 16,1 4 0-16,-2 5 0 15,1 7 0-15,-1 7 0 16,0 5 2-16,2 7-2 16,-7 7 1-16,1 4 0 15,-9 4 1-15,0 4-1 16,-2-3 0-16,1 3 0 15,-8-6-1-15,5-2 0 16,-2-23 0-16,0 0 0 16,0 0 0-16,0 0 0 0,13-17 0 15,-5-12-1-15,9 2 1 16,-5-5-1-16,13 3 0 16,-8 0 1-16,8 6-1 15,-4 8 1-15,1 7-1 16,1 10 1-16,-4 8 2 15,0 3-2-15,-3 8 1 16,1 6-1-16,-7 2 1 16,-1-4 0-16,-1-4 0 15,-4-4-1-15,-4-17 0 16,4 21 0-16,-4-21 0 16,0 0 0-16,2-21 0 15,2 2 0-15,3-8-1 0,3-4 1 16,5-3-1-16,3-1 2 15,1 5-2-15,4-1 1 16,0 10 0-16,4 7 1 16,-3 10-1-16,-5 10 0 15,0 11 0-15,-5 8 0 16,-1 6 1-16,-5 2-1 16,-2 3 1-16,-6-3-2 15,2-1 1-15,-1-7-3 16,-1 2-2-16,0-27-9 15,0 0-27-15,0 0 0 16,0 0 0-16,0-31 0 16</inkml:trace>
  <inkml:trace contextRef="#ctx0" brushRef="#br1" timeOffset="103877.7299">3537 15222 49 0,'18'-7'39'0,"-18"7"0"16,27 9 2-16,-27-9-19 16,23 48-11-16,-25-11-3 0,11 20-2 15,-7 1-2-15,6 5-1 16,-2 0-1-1,2-1-1-15,-1-7 0 16,3-11-2-16,0-7 0 16,-5-14-2-16,5-4 0 0,-10-19-6 15,0 0-16-15,0 0-16 16,0 0 0-16,-8-25-1 16,-5 6 2-16</inkml:trace>
  <inkml:trace contextRef="#ctx0" brushRef="#br1" timeOffset="104381.6337">3476 15579 53 0,'0'0'35'0,"32"-25"2"16,-5 15 0-16,14 9-27 16,-12-22-2-16,21 11-1 0,-8-13-2 15,9 10-1-15,-9-8-1 16,-2 5 0-16,-7-1 0 15,-4 6-1-15,-10 1 1 16,-19 12-1-16,0 0 1 16,14 39-1-16,-28-9 0 15,-3 11 0-15,-6 3 0 16,0 2-1-16,2 2 1 16,3-6-2-16,3-9 1 15,11-7 0-15,8-8-1 16,-4-18 0-16,36-2 0 15,-9-14-1-15,0-3 0 16,4-6 0-16,-4-7 0 0,-2-5 0 16,-1-3 1-16,-7 7 0 15,-4 3-1-15,-3 7 2 16,-2 4-1-16,-8 19 0 16,0 0 1-16,0 0-1 15,7 17 1-15,-7 6-1 16,2 0 1-16,2 4-1 15,2 1 0-15,2-8 0 16,-2 1 0-16,3-4-1 16,-9-17-2-16,18 10-1 15,-18-10-3-15,13-25-6 16,10 4-27-16,-15-8-2 16,3-10 1-16,-3-10 0 0</inkml:trace>
  <inkml:trace contextRef="#ctx0" brushRef="#br1" timeOffset="104816.5026">4245 15109 68 0,'0'0'40'0,"0"0"0"15,17 15 0-15,-17-15-28 16,2 56-3-16,-4-20-2 16,10 14-2-16,-4 2-1 15,4 0-1-15,-4 0-2 16,0-2 0-16,-1-8-1 15,3-15 0-15,2-8 0 16,-8-19-1-16,17 2 0 0,-17-2 0 16,16-37 0-16,-7 10-1 15,5-7 0-15,1 3 0 16,3 1 1-16,1 3 0 16,0 6 0-16,4 7 1 15,4 5 0-15,0 10 0 16,0 1 1-16,-2 12 1 15,0 1-1-15,-3 4 1 16,-7 6 0-16,-5 6 0 16,-10 4-1-16,-8-3 1 15,-9 3-1-15,-8-5 0 16,-8-3 0-16,2-2 0 16,-6-10-2-16,5-5 0 0,5-2-2 15,1-16-2-15,26 8-5 31,-40-33-18-31,36 14-13 0,-4-15-1 16,14-8 0-16,2-8 1 0</inkml:trace>
  <inkml:trace contextRef="#ctx0" brushRef="#br1" timeOffset="105216.4883">4668 15040 67 0,'0'0'41'0,"25"19"1"15,-18 12 0-15,-11-2-26 0,10 26-6 16,-12-5-3-16,12 12-2 16,-6-5-1-16,12-1-2 15,1-6-1-15,9-18-1 16,6-11 0-16,7-17 0 16,4-13-1-16,3-14 0 15,3-8 0-15,-5-13 0 16,-5-2-1-16,-8-6 0 15,-10 4 0-15,-7 2 1 16,-8 9 0-16,-12 9 1 16,-5 10 0-16,-5 18 1 15,1 6 0-15,0 19 1 16,7 0-1-16,3 10 0 0,9 5 1 16,11-4-1-1,7 3 0-15,9-9 0 16,5-7-1-16,11-11 0 15,1-8-1-15,6-8-2 0,8 0-8 16,-14-15-31-16,7-4-1 16,-13-4 0-16,1 2-1 15</inkml:trace>
  <inkml:trace contextRef="#ctx0" brushRef="#br1" timeOffset="107477.2429">2206 16578 50 0,'-7'-19'38'0,"7"19"0"16,0 0 0-16,0 0-26 15,0 44-3-15,4-11-1 16,13 24-3-16,-6 3-1 16,11 11-2-16,-5 0 1 15,4 2-2-15,-3-12 0 16,-1-7-1-16,-4-14 0 15,-3-13-2-15,-10-27 0 16,0 0-4-16,0 0-5 0,-4-21-23 16,-2-14-5-1,-11-13 0-15,0-3-1 16</inkml:trace>
  <inkml:trace contextRef="#ctx0" brushRef="#br1" timeOffset="107724.7582">2066 16590 45 0,'9'-21'33'16,"20"11"-1"-16,8 4 1 16,7-9-27-16,26 15-1 15,-5-2-1-15,14 19 0 16,-15 3 0-16,-4 10 0 0,-20 5 0 16,-15 11 0-16,-23 0 0 15,-11 6-1 1,-24-12 0-16,-6-2 0 15,-11-11-1-15,-4-8-2 16,4-5-4-16,0-22-5 0,27 6-27 16,-6-7-2-16,9-5 0 15,20 14-1-15</inkml:trace>
  <inkml:trace contextRef="#ctx0" brushRef="#br1" timeOffset="108292.8086">2685 16540 41 0,'0'0'33'15,"0"0"0"-15,0 0-10 16,17-29-12-16,12 18-2 16,-6-16-2-16,16 15-1 15,-8-5 0-15,5 15-2 16,-7-2 0-16,2 14 0 15,-14 3-1-15,-3 16 0 0,-10 4-2 16,-6 9 2-16,-8-2-2 16,-5 2-1-16,-6-1 1 15,-6 3-1-15,0-6 1 16,0-3 0-16,0-8-1 16,3-6 1-16,5-4-1 15,19-17 1-15,-23 21 0 16,23-21 0-16,0 0 0 15,0 0 0-15,23 0-1 16,-2 2 1-16,1 0-1 16,5 2 1-16,1 5-1 15,3 1 1-15,-2-1-1 16,2 3 0-16,-2 0-1 0,-4-11-1 16,4 7-4-16,-19-27-9 15,11 9-24-15,-10-9 0 16,1-2 0-1,-8-8-1-15</inkml:trace>
  <inkml:trace contextRef="#ctx0" brushRef="#br1" timeOffset="108656.6458">3111 16538 70 0,'0'0'36'15,"0"0"1"-15,-4 21-11 0,4-21-19 16,21 0-2-16,1 2-1 16,8 6-2-1,3-4 0-15,8 1 0 16,3 3-1-16,2 0-1 0,-5-1 1 16,-3 7-1-16,-7-1 1 15,-6 5 0-15,-9-1 0 16,-7 6 1-16,-10-4 0 15,-9 6 0-15,-9 0-1 16,-3 0 1-16,-8-6-1 16,-1 0 0-16,-4-4-1 15,0-7 0-15,1 0-2 16,-3-8 0-16,10 2-4 16,-10-25-9-16,37 23-23 15,-31-37-2-15,16 12 1 16,1-9-1-16</inkml:trace>
  <inkml:trace contextRef="#ctx0" brushRef="#br1" timeOffset="108841.2256">3126 16413 58 0,'22'-13'37'0,"-3"7"0"16,10-3 0-16,23 5-28 0,-15-10-5 15,11 5-4 1,4 7-5-16,-15-13-22 16,7 9-10-16,-9 2 0 15,-10 4 0-15</inkml:trace>
  <inkml:trace contextRef="#ctx0" brushRef="#br1" timeOffset="109465.1395">3620 16367 28 0,'0'0'34'16,"0"0"0"-16,0 0-3 16,-2-36-15-16,29 36-4 15,-7-21-3-15,18 17-3 16,-3-8-1-16,9 7-1 15,-5 5-2-15,-1 5 1 16,-9 5-1-16,-6 11 0 16,-15 6 0-16,-6 6 1 15,-19-5-2-15,-3 9 2 0,-7-6-2 16,-1-5 1-16,1-6-1 16,1-5-1-16,7-11 1 15,19-4 0-15,0 0-1 16,0 0-1-16,19-14 1 15,8 7-1-15,2 5 1 16,6-2-1-16,2 2 1 16,-1 6 0-16,-1 5 0 15,-8 7 1-15,-6 5-1 16,-5 6 1-16,-9 0 1 16,-8 7-1-16,-9 4 1 15,-11 1-1-15,-10-3 1 16,-10 3-1-16,-7-7 0 0,-6-3-2 15,0 2-4-15,-10-27-16 16,12 11-18-16,2-11-2 16,8-4 0-16,9-14 0 15</inkml:trace>
  <inkml:trace contextRef="#ctx0" brushRef="#br1" timeOffset="110380.1519">4818 16160 44 0,'0'0'35'0,"12"-25"2"15,-12 25-8-15,0 0-14 16,0 0-4-16,0 0-2 16,-16 19-2-16,6 10-1 15,-5 0-3-15,3 7 0 0,-1 3-2 16,5-1 0-16,6-3 0 15,2-7-1-15,8-8 0 16,-8-20 0-16,31 7 0 16,-12-18 0-16,4-10 0 15,-1-6-1-15,-1-6 1 16,-2-5 0-16,-2 0-1 16,-3 1 1-16,-1 6 0 15,-3 3 0-15,2 5 1 16,-12 23-1-16,23-21 0 15,-6 22 0-15,-17-1 0 16,35 29 1-16,-16-8-1 16,0 8 1-16,-1 0 0 0,-1 2 0 15,-7-5 0-15,-1-3 1 16,-9-23-1-16,8 23 0 16,-8-23 0-16,0 0 0 15,-8-23 0-15,5-2-1 16,-3-1 1-16,2-7-1 15,2-5 0-15,4-1 0 16,8 3 0-16,3 1 0 16,8 5-1-16,4 5-1 15,10 6-1-15,0-6-8 16,21 17-28-16,-12-2 0 16,2 10-2-16,-7 0 1 15</inkml:trace>
  <inkml:trace contextRef="#ctx0" brushRef="#br1" timeOffset="111737.4608">3059 17702 33 0,'0'0'35'0,"2"-23"0"0,-2 23-1 16,-4-28-18-1,4 28-4-15,12-20-1 16,5 26-3-16,-17-6-2 16,29 12 0-16,-29-12-2 0,29 44 0 15,-16-12-1-15,7 9-1 16,-9 1 0-16,1-2-1 15,-6-1 0-15,-6-3 0 16,-2-9-1-16,-2-10 0 16,4-17 0-16,-18 12 0 15,18-12 0-15,-17-37-1 16,9 5 2-16,4-13-2 16,1-2 1-16,3-5-1 15,5 0 1-15,3 2-1 16,8 6 1-16,1 8 0 15,8 7 0-15,4 8 1 16,4 15-1-16,-1 12 1 0,3 7 0 16,0 14 0-16,-2 4 0 15,-4 9 0-15,-6 4 0 16,-4 4 0-16,-5-4-1 16,-5-6 0-16,-7-9 0 15,-2-8 1-15,0-21-2 16,-13 19 1-16,13-19 0 15,-20-28-1-15,13 1 1 16,1-12-1-16,0-1 1 16,4-8-1-16,6 0 1 15,2-2 0-15,1 6 0 16,7 10-1-16,3 1 2 16,3 10-1-16,3 8 0 0,0 11 0 15,2 10 1-15,0 7-1 16,-2 6 1-16,2 8-1 15,-2 6 0-15,3-1 0 16,1 5 0-16,-2-8 0 16,-2-3 0-16,4-8-1 15,0-5 1-15,0-13 0 16,2-4 0-16,-2-5 0 16,-2-12 0-16,0 0 0 15,2-14 0-15,0 1-1 16,-2-1 1-16,-2-9-2 15,-4 5 2-15,-3-1-1 16,-3 6 0-16,-3 3 1 0,-8 10 0 16,-2 21 0-16,-12-21-1 15,12 21 2-15,-25 21-1 16,8 4 1-16,1 4-1 16,3 9 1-16,3 2 0 15,6 6 0-15,4-5-1 16,8-1 1-16,6-9-1 15,5-8-1-15,6-4 0 16,0-14-2-16,6 1-2 16,-8-25-7-16,19 11-27 15,-18-15-2-15,1 4 0 16,-8-10 1-16</inkml:trace>
  <inkml:trace contextRef="#ctx0" brushRef="#br1" timeOffset="112440.7102">4363 17323 59 0,'21'-14'38'15,"-21"14"1"-15,21 16-1 16,-21-16-27-16,14 36-3 15,-7-15-1-15,11 14-2 0,-9-1-1 16,7 5-2 0,-6-5 1-16,-3 2-2 15,3-7 0-15,-4-6 0 16,-6-23 0-16,5 25-1 0,-5-25-1 16,0 0 1-16,-1-17-1 15,-1-4 0-15,0-8 0 16,0-4 0-16,0 1 0 15,0-8 0-15,4 1 0 16,0 5 0-16,5-1 0 16,3 4 0-16,7 7 2 15,1 4-2-15,5 7 2 16,2 7 0-16,2 6 0 0,2 8 1 16,-2 7-1-16,0 6 1 15,-6 8-1 1,-2 6 0-16,-5 1 1 15,-4 4-1-15,-5-5 0 0,-3-1 0 16,-4-7-1-16,-3-6 0 16,5-21 0-16,0 0 0 15,-18 2 0-15,14-19-1 16,1-6 0-16,3-10 0 16,3-3 0-16,5-4 1 15,2-3-1-15,3 1 1 16,5 2-1-16,3 2 1 15,4 7 0-15,0 10 0 16,6 0 0-16,-2 13 0 16,0 6 1-16,0 10-1 15,-4 9 0-15,-4 10 1 16,-6 4-2-16,-1-1 2 0,-6 5-1 16,-6-5-1-16,-1 1-2 15,-4-8-2-15,5 2-3 16,-2-25-9-16,0 0-23 15,0 0-1-15,0 0 0 16,-6-25 2-16</inkml:trace>
  <inkml:trace contextRef="#ctx0" brushRef="#br1" timeOffset="113305.4935">5260 17075 58 0,'0'0'38'16,"0"0"2"-16,0 21-1 16,-22-11-25-16,22 22-4 15,-15-7-4-15,11 14-1 16,-4-5-1-16,7 5-2 16,-3-7-1-16,6-1 0 15,1-6-1-15,-3-25 0 16,16 25 0-16,-16-25 0 15,19-10 0-15,-9-7-1 16,-1-6 1-16,1-8-2 16,-2 1 1-16,-2-7 0 15,-1 1-1-15,-3-5 1 16,2 9 0-16,2-7 1 0,0 9-1 16,0-1 1-16,3 8-1 15,1 2 2-15,-10 21 0 16,31-23-1-16,-12 17 1 15,4 10 0-15,2 6 1 16,0 5-1-16,-2 4 1 16,4 6-1-16,-5 2 1 15,-1 2-1-15,-4 1 0 16,-5 1-1-16,-10-4 1 16,2-4-1-16,-4-23 0 15,-2 25 0-15,2-25-1 16,0 0-1-16,0 0 1 0,-16-29-2 15,20 8 1-15,-2-10 0 16,4 3-2-16,0-7 2 16,3 2 0-1,3 3 1-15,1 5-2 16,3 2 4-16,-1 4-3 0,4 7 3 16,-1 6 0-16,3 10 0 15,-2 4 1-15,4 1-1 16,1 3 0-16,1 3 0 15,2-1 0-15,2-3 1 16,1-5-2-16,5-6 1 16,0-6-1-16,-2-11 1 15,1-4-1-15,-3-10 0 0,0 2 0 16,-6-1 0 0,-4-1 1-16,-3 4-1 15,-5 4 2-15,-13 23 0 16,20-9 1-16,-9 30-1 0,-3 9 1 15,5 20 0-15,3 8 1 16,3 17-2-16,2 3 1 16,6 9-1-16,-2-1-1 15,0-4 0-15,2-11 0 16,-5-11-1-16,-5-12 0 16,-3-20-1-16,-3-4-2 15,-11-24-1-15,0 0-8 16,0 0-31-16,-6-22-1 0,-11-3 0 15,0 6 0 1</inkml:trace>
  <inkml:trace contextRef="#ctx0" brushRef="#br0" timeOffset="126596.1266">17720 8921 43 0,'0'0'34'0,"0"0"-1"15,-12-25-8-15,12 25-8 0,0 0-2 16,0 0-3-16,0 0-3 15,0 0-1 1,2-19-2-16,-2 19-1 16,0 0 0-16,25-2 0 0,-25 2-2 15,37-4 0-15,-12-2 0 16,12 6-1-16,3-5 0 16,3 3-1-16,-3-2 0 15,-1 2 0-15,-5 0-1 16,-5-2-1-16,-2 4-1 15,-27 0-2-15,33-7-1 16,-33 7-8-16,17-16-27 16,-17 16-1-16,0 0 0 15,-34 4 2-15</inkml:trace>
  <inkml:trace contextRef="#ctx0" brushRef="#br0" timeOffset="126830.5119">17658 9065 52 0,'0'0'38'0,"-6"21"0"16,6-21 0-16,22 13-18 16,-22-13-8-16,34-3-3 15,-13-3-2-15,12 4-3 16,-2-4-2-16,4-3-1 15,-2 1-1-15,-6-4-3 16,3 12-5-16,-30 0-31 16,0 0-1-16,14-19 0 0,-14 19 0 15</inkml:trace>
  <inkml:trace contextRef="#ctx0" brushRef="#br0" timeOffset="131150.3032">18266 9412 62 0,'0'0'38'15,"0"0"1"-15,0 0 0 16,32 2-24-16,-32-2-5 15,0 0-2-15,0 0-2 16,0 0-2-16,-15 19-2 16,15-19 0-16,0 0-2 15,0 0-1-15,0 17-2 16,0-17-3-16,0 0-15 0,0 0-19 16,14-23 1-1,-14 6-3-15,1-2 2 16</inkml:trace>
  <inkml:trace contextRef="#ctx0" brushRef="#br0" timeOffset="131594.3735">18441 9034 67 0,'18'-7'37'0,"-18"7"1"16,0 0 0-16,0 0-28 16,0 0-2-16,0 0-3 15,0 0-2-15,0 0-1 16,19 15-1-16,-19-15-1 0,21-4 1 16,-4 2-1-16,7 0 0 15,1 0 0-15,4 0 0 16,1 2-1-16,-1 2 2 15,-2 2-1-15,-3 6 0 16,-7 3 2-16,-17-13-1 16,15 37 2-16,-15-37-1 15,-7 40 0-15,-5-17 1 0,-1 2-2 16,-5-2 1-16,1-2 0 16,-4-2 0-16,21-19-1 15,-35 21 0-15,17-15-1 16,18-6-1-16,-30 4 0 15,30-4-2-15,-25-10-3 16,25 10-9-16,0 0-26 16,-12-23 0-16,8 2 0 15,2 0 1-15</inkml:trace>
  <inkml:trace contextRef="#ctx0" brushRef="#br0" timeOffset="131828.77">18453 8913 64 0,'0'0'36'0,"0"0"0"16,0 0 0-16,23-21-29 15,14 21-1-15,-9-11-2 16,13 1-3-16,0 4-3 15,-7-11-10-15,11 8-23 16,-7 3-2-16,-11-2 0 16,4 4 0-16</inkml:trace>
  <inkml:trace contextRef="#ctx0" brushRef="#br0" timeOffset="132313.14">19126 8660 59 0,'0'0'38'0,"0"0"-1"0,0 0 2 0,8 29-27 0,-33-23-1 0,9 21-4 0,-17-4-1 0,8 13-1 0,-8 2-2 16,5 10 0-16,-3 0 0 16,6 2-1-16,3 0-1 15,11 2 1-15,5-6-1 16,6 0 1-16,6-8-1 15,7-3 0-15,3-3 0 16,5-5 1-16,-2-4-1 16,2-4 0-16,-1-3 0 15,-1-3 0-15,-19-13-1 16,27 21 1-16,-27-21-1 16,17 8 0-16,-17-8 0 15,0 0-2-15,0 0-1 16,0 0-2-16,0 0-6 0,2-17-31 15,-2 17-1-15,-15-25 1 16,15 25-1-16</inkml:trace>
  <inkml:trace contextRef="#ctx0" brushRef="#br0" timeOffset="133000.6682">19201 8839 49 0,'0'0'34'0,"0"0"1"16,19-22-7-16,3 22-14 15,-20-21-4-15,25 16-2 16,-14-15-2-16,18 11-2 16,-6-8 1-16,12 7 0 15,-8-5-2-15,5 9 1 16,-7-4-1-16,0 8 0 16,-9 4 0-16,-18-2-1 15,15 19-1-15,-19 3 0 16,-9 1 0-16,-7 3 0 15,-5 3 0-15,-4 4-1 16,-5-2 0-16,1-3 1 16,-2-3-1-16,4-4 1 0,4-3-2 15,8-7 2 1,2-3-1-16,17-8 0 16,0 0 0-16,0 0 1 15,0 0-1-15,0 0 0 0,17 2 1 16,-17-2-1-16,33-14 0 15,-12 7 0-15,0-1 0 16,1 0 0-16,3 4-2 16,-8-1-1-16,8 5-2 15,-25 0-5-15,39 5-17 16,-39-5-14-16,0 0 0 16,0 0 1-16,0 0 0 15</inkml:trace>
  <inkml:trace contextRef="#ctx0" brushRef="#br0" timeOffset="133453.9799">19176 9174 51 0,'0'0'35'16,"-15"19"1"-16,15-19-10 15,0 0-8-15,25 0-6 0,-25 0-3 16,46-21-4-16,-19 8 0 15,15 3-3 1,-1-3 0-16,1-1-2 16,1 1 0-16,-8 0-4 0,3 13-4 15,-38 0-24-15,33-12-5 16,-33 12-2-16,0 0 2 16</inkml:trace>
  <inkml:trace contextRef="#ctx0" brushRef="#br0" timeOffset="133969.6116">19307 9320 46 0,'0'0'36'0,"-17"12"1"16,17-12 0-16,0 24-20 0,-21-29-6 15,21 5-3-15,0 0-3 16,-18 13-2-16,18-13-1 15,0 0-1-15,0 0 0 16,33-2 0-16,-10-2 0 16,6 4 0-16,4-2 0 15,6 2-1-15,-3 0 1 16,3 2 0-16,-6 2 0 94,-5 4 1-94,-8 3-1 0,-20-11 1 0,21 29-1 0,-21-10 2 0,-8 1-1 0,-5-1 0 0,-5-2-2 0,-3 0 1 0,-2-1 0 0,0-5 0 0,-2-1 0 0,0-1-2 15,2-5 1-15,-1-6-3 16,24 2-1 0,-38-11-5-16,38 11-25 0,-8-18-8 15,0 1 1-15,1-8 0 94</inkml:trace>
  <inkml:trace contextRef="#ctx0" brushRef="#br0" timeOffset="134096.0205">19313 9280 52 0,'29'-12'38'15,"-8"3"1"-15,8-3 0 16,4 8-20-16,-6-21-11 15,17 14-2-15,-7-4-4 16,-2 1-2-16,-1 20-12 16,-1-14-25-16,-16 1-2 15,-17 7 0-15,0 0 0 16</inkml:trace>
  <inkml:trace contextRef="#ctx0" brushRef="#br0" timeOffset="137089.7042">19907 8766 16 0,'0'0'31'16,"2"-21"1"-16,-2 21-6 15,0 0-8-15,0 0-2 16,0 0-1-16,2-18-4 15,-2 18-3-15,0 0 0 16,0 0-1-16,0 0-1 16,0 0-2-16,0 0 0 15,-8 29-1-15,8-29-1 0,-11 38 0 16,1-7-1-16,2 4 0 16,-1 3 0-16,-1 4 0 15,0-3 0-15,5-3 0 16,3-3-1-16,4-1 0 15,1-9 1-15,5 2-1 16,2-8 0-16,-10-17 1 16,23 22-1-16,-23-22 1 15,19 15-1-15,-19-15 1 16,0 0-1-16,21 10 1 16,-21-10 0-16,0 0-1 15,0 0 0-15,0 0-1 16,0 0 0-16,0 0-2 0,22 11-3 15,-32-28-13 1,10 17-21-16,0 0-1 16,0 0 1-16,0 0 0 15</inkml:trace>
  <inkml:trace contextRef="#ctx0" brushRef="#br0" timeOffset="137328.4651">20048 9109 84 0,'0'0'39'0,"21"2"0"16,-21-2-11-16,0 0-20 15,0 0-3-15,0 0-3 16,0 0-1-16,0 0-4 0,0 0-7 15,19-10-27-15,-19 10-2 16,0 0-1 0,4-19 2-16</inkml:trace>
  <inkml:trace contextRef="#ctx0" brushRef="#br0" timeOffset="137764.8688">20152 8873 63 0,'0'0'37'16,"0"0"1"-16,0 0-1 16,0 0-28-16,4 19-3 15,-4-19-1-15,0 0-2 16,11 21-2-16,-11-21 0 0,27 18 0 15,-5-15-1-15,-3 1 0 16,6-6 0-16,0 2 1 16,2 2-1-16,-2-4 0 15,0 4 1-15,-5-2 0 16,-20 0 0-16,25 14 0 16,-25-14 0-16,4 21 0 15,-4-21 1-15,-20 25 0 16,20-25 0-16,-34 29 0 15,12-16 0-15,-1-2-1 16,0 3 0-16,0-4 0 16,0-1-1-16,0-1 0 15,3-6-2-15,20-2 0 0,-33 0-3 16,33 0-4-16,-27-10-22 16,27 10-9-16,-5-27-1 15,5 8 1-15</inkml:trace>
  <inkml:trace contextRef="#ctx0" brushRef="#br0" timeOffset="137968.0053">20125 8840 60 0,'0'0'38'15,"0"0"-1"-15,29-3 0 16,-29 3-28-16,44-8-2 0,-19 0-3 15,8 6-1-15,-4-1-3 16,-2-5-4-16,10 16-11 16,-14-12-21-16,-6-2-2 15,-17 6 1-15,22-10-1 16</inkml:trace>
  <inkml:trace contextRef="#ctx0" brushRef="#br0" timeOffset="138561.7698">20561 8787 54 0,'0'0'37'15,"0"0"0"-15,0 0 1 16,0 0-27-16,0 0-3 16,10 34-1-16,-10-34-3 15,0 39 0-15,0-18-2 16,5 4-1-16,-1 0 0 16,2-2-1-16,-2-2 0 15,-4-21-3-15,8 29-2 0,-8-29-10 16,0 0-23-16,0 0-1 15,-12-22 1-15,12 22-1 16</inkml:trace>
  <inkml:trace contextRef="#ctx0" brushRef="#br0" timeOffset="138905.5316">20765 8747 57 0,'0'0'38'15,"20"9"1"-15,-20-9-2 16,-20 15-24-16,15 7-5 16,-19-9-3-16,5 10-1 0,-8-8-2 15,4 1 0-15,0-3-1 16,4-1 0-16,1-3-1 16,18-9 0-16,-17 8-1 15,17-8 1-15,0 0 0 16,0 0 0-16,0 19 0 15,0-19 1-15,11 17-1 16,-11-17 1-16,20 20-1 16,-20-20 1-16,25 17-1 15,-25-17 0-15,29 13 0 16,-29-13-1-16,34 2-2 16,-34-2-4-16,43-4-18 15,-26-5-14-15,-17 9-1 0,29-33 1 16,-17 10 0-16</inkml:trace>
  <inkml:trace contextRef="#ctx0" brushRef="#br0" timeOffset="139316.3243">20798 8798 65 0,'0'0'38'0,"-21"33"0"15,21-33 0-15,-2 40-28 16,2-40-4-16,2 27-3 15,-2-27-2-15,27 15-1 16,-6-11-1-16,0-10-1 0,4 1-1 16,-5-9 0-16,1 3 1 15,-21 11 1-15,31-25-1 16,-31 25 2-16,15-21 0 31,-15 21 1-31,0 0 1 0,0 0 0 0,18 0 0 16,-18 0 1-16,15 29-1 15,-1-8 0-15,-1 2 1 16,4 5-1-16,-3 3 0 16,3 0 0-16,-7 3 0 15,0 3 1-15,-7-3-1 16,-3 3 1-16,-7-5-1 16,-3 1-1-16,-9-6 1 0,0 2-1 15,-5-8-3-15,-3-12-2 16,6 5-3-16,-19-20-28 15,15-2-6 1,-1-7 0-16,5-8 0 0</inkml:trace>
  <inkml:trace contextRef="#ctx0" brushRef="#br0" timeOffset="139718.9658">21057 8468 43 0,'25'-13'35'15,"-25"13"3"-15,0 0-1 16,38 23-19-16,-38-23-4 16,18 31-6-16,-14-10-1 15,11 15-3-15,-7 1 0 16,7 9-1-16,-3 0 0 16,1 4-1-16,-1-2 0 0,-3-1 0 15,-1 1 0-15,-2 0-1 16,-6-3 0-1,-2-3 0-15,-6-8-1 0,-3-7-2 16,-1 4-4-16,-11-25-19 16,6 3-16-16,-3-7 0 15,1-2-1-15,0-8 0 16</inkml:trace>
  <inkml:trace contextRef="#ctx0" brushRef="#br0" timeOffset="141341.5729">21437 8616 22 0,'0'0'33'0,"0"0"2"16,0 0 0-16,-10-21-15 15,10 21-7-15,0 0-2 0,-10 17-3 16,-9-11-1-16,9 13-2 16,-11-2-1-1,6 12 0-15,-8 2-2 16,5 5 1-16,-1 1-1 0,4 1-1 15,3 1 0-15,4-1 1 16,2-6-1-16,6-3 0 16,2 0 0-16,6-4 0 15,4-4 0-15,1-2 0 16,5-5-1-16,-1-3 1 16,2-5-1-16,0 2 1 15,-19-8-1-15,31 3 1 16,-31-3-2-16,20-1-1 15,-20 1-1-15,0 0-3 16,23 1-8-16,-23-1-25 16,0 0-1-16,0 0-1 15,-4-17 2-15</inkml:trace>
  <inkml:trace contextRef="#ctx0" brushRef="#br0" timeOffset="141624.0926">21541 9038 72 0,'0'0'40'16,"0"0"0"-16,0 0 0 0,21 4-32 15,-21-4-2-15,0 0-3 16,0 0-1-16,0 0-3 16,0 0-1-16,0 0-5 15,14 23-16-15,-14-23-17 16,0 0 0-16,0 0 0 16,5-27 0-16</inkml:trace>
  <inkml:trace contextRef="#ctx0" brushRef="#br0" timeOffset="141952.1985">21755 8727 65 0,'0'0'40'15,"0"0"-1"-15,0 0 1 16,27 25-28-16,-27-25-5 16,-4 27-2-16,2-8-1 15,4 12-1-15,-2-4-1 16,0 5-1-16,-2-1 0 16,2 2 0-16,-2-4-1 15,2-6 1-15,-2-6-1 16,2-17-2-16,2 21 0 0,-2-21-3 15,0 0-5-15,0 0-29 16,0 0-2-16,0 0 1 16,-6-19-1-16</inkml:trace>
  <inkml:trace contextRef="#ctx0" brushRef="#br0" timeOffset="142686.6032">21901 8862 73 0,'0'0'38'0,"0"0"0"15,0 0-9-15,0 0-20 16,8 19-2-16,-8-19-2 16,4 21-1-16,-4-21-1 15,2 34-1-15,-2-34 0 16,0 35-1-16,0-35 0 16,-2 29-1-16,2-29 0 15,0 0 0-15,-6 17-1 0,6-17 0 16,0 0-1-16,0 0 0 15,6-25 0 1,-6 25 0-16,8-29 0 16,-2 10 1-16,1 2 0 0,3-2 0 15,-10 19 1-15,23-29 0 16,-23 29 1-16,31-15 0 16,-31 15 0-16,33 0 0 15,-33 0 0-15,29 13 1 16,-29-13 0-16,19 27 0 15,-15-10-1-15,-4 6 0 16,-4-2 1-16,0 0-1 16,-6-3 0-16,10-18-1 0,-19 26 0 15,19-26-1 1,-19 4 1-16,19-4-1 16,-10-17 0-16,10 17-1 15,0-33 2-15,6 10-2 0,6 2 2 16,1 0-1-16,4 2 1 15,3 0 0-15,-1 2 0 16,2 7 1-16,-3 6-1 16,-1 10 2-16,-17-6-1 15,25 31 0-15,-19-8 0 16,-2 7 0-16,-2 5 0 16,-4-3 0-16,0 3-1 15,0-4 0-15,0-5-2 16,-4-8-1-16,10 5-4 15,-4-23-24-15,0 0-9 16,0 0-1-16,-10-21 1 16</inkml:trace>
  <inkml:trace contextRef="#ctx0" brushRef="#br0" timeOffset="143454.0021">22266 8654 52 0,'17'-9'37'16,"-17"9"-1"-16,0 0-6 15,35 0-17-15,-35 0-3 16,29 2-4 0,-29-2 0-16,31 17-2 0,-31-17 0 15,31 38 0-15,-24-11-2 16,3 8 1-16,-8 3-2 16,0 2 1-16,-6 3-1 0,-2 1 0 15,-1-4-1 1,-1-2 0-16,0-7-2 15,-1-8-1-15,7 2-4 16,-18-12-31-16,20-13-2 0,0 0 0 16,0 0 0-16</inkml:trace>
  <inkml:trace contextRef="#ctx0" brushRef="#br0" timeOffset="144125.9307">22280 8419 21 0,'0'0'33'15,"23"-18"2"-15,-4 12-1 16,8 6-16-16,-17-17-3 0,22 15-4 16,-32 2-2-16,37-13-2 15,-37 13-1-15,25-4-1 16,-25 4 0-16,0 0-1 16,0 0-1-16,2 17-1 15,-2-17 0-15,-23 27-1 16,23-27 0-16,-31 31 0 15,14-18 0-15,17-13 0 16,-31 23 0-16,31-23 0 16,-19 16 0-16,19-16 0 15,0 0-1-15,0 0 1 16,0 0 0-16,28 3 0 16,-8-4 0-16,5-3 0 0,4-2-1 15,4-2 1-15,-1 3 0 16,3-3-2-1,0 6-1-15,-8-8-3 16,11 26-15-16,-16-22-22 78,-5 4 1-78,-17 2-1 0,0 0 2 0</inkml:trace>
  <inkml:trace contextRef="#ctx0" brushRef="#br0" timeOffset="203182.5375">10930 10571 72 0,'-13'-21'39'0,"13"21"0"16,-10-20 1-16,10 20-28 15,0 0-3-15,0 0-1 16,-2 50-1-16,-2-8-2 16,6 14-1-16,-5 7-1 15,3 8-1-15,-4 0 0 0,4 2-1 16,-4-8-1-16,2-7-1 16,2-14-1-16,-2-11-1 15,4-6-3-15,-2-27-5 16,11 21-21-16,-11-21-10 15,10-29 0-15,-2 4 1 16</inkml:trace>
  <inkml:trace contextRef="#ctx0" brushRef="#br0" timeOffset="203758.5956">11561 10385 64 0,'0'0'37'16,"14"-21"1"-16,-14 21 1 15,0 0-25-15,-24-12-4 16,24 12-2-16,-50 25-1 15,16 4-2-15,-11-4-1 16,1 13-1-16,-6 0 0 16,9 10-1-16,-1-2 0 0,11-2-1 15,6-5-1-15,11-7 1 16,9-3-2-16,5-29 1 16,15 25 0-1,-15-25 0-15,37-7-1 16,-12-9 1-16,2-9 0 0,2-2 0 15,-2-7 0-15,0-1 0 16,-4 1 1-16,-6 1-1 16,-1 6 1-16,-7 10 0 15,-9 17 0-15,0 0 1 16,0 0-1-16,8 31 2 16,-16 9-1-16,1 10-1 15,-5 7 2-15,2 5-3 0,-1 7 2 16,3 0-1-16,-2-4-1 15,5-7 0 1,3-14 0-16,2-2 0 16,2-11-1-16,0-8-1 0,3-4-3 15,-5-19-2-15,0 0-5 16,0 0-30-16,14-23-2 16,-10-4 1-16,5-2 0 15</inkml:trace>
  <inkml:trace contextRef="#ctx0" brushRef="#br0" timeOffset="204226.759">11713 10408 81 0,'22'-21'41'0,"-22"21"1"16,4 26 0-16,-2 19-29 15,-24-5-3-15,11 23-2 16,-16 2-2-16,5 12-2 16,-1 2 0-16,4-1-3 15,6-5 0-15,7-8 0 16,10-9-1-16,13-16-1 16,10-11 1-16,10-12 0 15,7-13-1-15,6-19 1 16,2-6 0-16,-2-14 0 15,-1-5 0-15,-7-2 1 16,-3-2-2-16,-12 0 1 16,-6 9 0-16,-12 6 0 0,-5 6 0 15,-4 23 1-15,-23-6-1 16,0 24 0-16,-10 10 1 16,-1 15-1-16,-5 5 0 15,4 0 0-15,2 5 0 16,10-5-1-16,8-4-1 15,9-9 0-15,12-8-2 16,-6-27-4-16,42 25-13 16,-17-31-21-16,8-6-2 15,-8-13 1-15,8-3 0 16</inkml:trace>
  <inkml:trace contextRef="#ctx0" brushRef="#br0" timeOffset="204751.2585">12639 10475 80 0,'10'-23'40'0,"2"4"0"0,-7-1 1 15,17 18-29-15,-22 2-2 16,0 0-2 0,0 0-2-16,13 20-2 15,-7 8 0-15,2 9-1 0,-1 7-2 16,3 4 1-16,1 8 0 15,1-7-2-15,-2 5 1 16,-1-2 0-16,-3-8-1 16,-2-2 0-16,-6-7 0 15,-4-6 0-15,-3-5 0 16,-9 1 0-16,-5-9 0 16,-4 1 0-16,-4-11 0 0,-5-2 0 15,-7-4 0-15,5-2 0 16,-3-2 0-16,1-8 0 15,7 9 0 1,0-11 0-16,10 6-1 0,0-3-4 16,23 11-2-16,-29-25-3 15,29 25-20-15,6-19-13 16,-4 2-1-16,-1-5 2 16,5 1 1-16</inkml:trace>
  <inkml:trace contextRef="#ctx0" brushRef="#br0" timeOffset="205167.5921">12182 10402 79 0,'0'0'40'16,"0"0"1"-16,0 0 0 15,19-4-28-15,1-9-3 16,28 11-2-16,4-12-2 15,19 5-1-15,9-9-1 16,14 1-1-16,4-4-1 0,10 2 1 16,-9-2-3-16,-7 2 0 15,-13-1 0-15,-11 5 0 16,-14 4 0-16,-17 1 0 16,-14 12 0-16,-23-2-10 15,0 0-34-15,0 0 0 16,-29 21-1-16,0-10 0 15</inkml:trace>
  <inkml:trace contextRef="#ctx0" brushRef="#br0" timeOffset="209565.037">19624 10684 66 0,'0'0'39'0,"9"-17"1"15,-9 17 1-15,-11 17-29 0,18 15-3 16,-14-3-1-16,10 19-2 16,-6 0-1-16,6 10-1 15,-4-7-2-15,4 3 0 16,-3-6-1-16,2-6-1 16,2-3-1-16,-4-12-1 15,4-4-3-15,-4-23-2 16,6 21-9-16,-6-21-24 15,-10-27-3-15,8-4 1 16,2-3 2-16</inkml:trace>
  <inkml:trace contextRef="#ctx0" brushRef="#br0" timeOffset="209955.5546">19747 10644 47 0,'23'-25'37'0,"6"9"-1"15,2 1 2-15,4-16-21 16,13 33-6-16,-17-9-3 16,15 22-1-16,-19 2-2 15,2 18-1-15,-16 1-1 16,-5 16 0-16,-17 2-1 16,-11 3-1-16,-9-1 1 15,-5 1-1-15,-7-13 0 16,1-1-1-16,-1-7 1 15,8-9 0-15,4-12-1 0,8 3 1 16,21-18-1 0,-17 11 1-16,17-11-1 15,21-10 1-15,-2 1 0 0,6 3-1 16,4 0 1-16,2 3 0 16,0-7 0-16,0 8-1 15,-4 4 0-15,-2 2-2 16,0 7-3-16,-6-18-3 15,16 30-15-15,-18-23-18 16,1 7-2-16,-18-7 1 16,25 0 0-16</inkml:trace>
  <inkml:trace contextRef="#ctx0" brushRef="#br0" timeOffset="210154.779">20355 11129 84 0,'17'6'42'16,"-17"-6"0"-16,0 0-2 15,21 2-33-15,-21-2-2 16,0 0-4-16,0 0-3 16,0 0-7-16,41-4-20 15,-41 4-12-15,21-19-1 16,-8-3 1-16</inkml:trace>
  <inkml:trace contextRef="#ctx0" brushRef="#br0" timeOffset="210427.9789">20760 10517 77 0,'0'0'42'16,"7"-17"0"-16,-7 17 1 15,0 0-29-15,0 55-5 16,-4-14-3-16,6 14-1 16,-2 1-2-16,4 1-1 15,0 3 1-15,2-8-2 16,-2-1-1-16,2-3 0 16,1-15-1-16,-1-8-1 15,4-6-3-15,-10-19-5 16,31 8-33-16,-31-8-1 0,25-19 0 15,-14-6-1-15</inkml:trace>
  <inkml:trace contextRef="#ctx0" brushRef="#br0" timeOffset="210930.7773">21936 10559 60 0,'0'-19'40'0,"-2"2"0"15,2 17 0-15,0 0-28 16,-11-25-2-16,11 25-3 16,0 0-1-16,7 32-2 15,-1-5-1-15,6 10-1 16,-1 3 0-16,5 10 0 16,-1 4-1-16,1-1-1 15,-1-3 1-15,-1 2 0 16,-5-10 0-16,-3-4 0 15,-6-5 0-15,-6 0-1 0,-5-8 1 16,-9-2 1-16,-5-6-1 16,-6-4 0-16,-7-9-1 15,-5 4 0-15,-1-10 0 16,2-4 0-16,-3-3-1 16,5-7-2-16,7 1-1 15,-2-12-2-15,35 27-9 16,-36-36-27-16,28 11 0 15,-2-12-1-15,12 3 1 16</inkml:trace>
  <inkml:trace contextRef="#ctx0" brushRef="#br0" timeOffset="211174.3987">21460 10484 82 0,'0'0'42'15,"0"0"1"-15,36-13-1 16,9-2-33-16,36 9-2 16,2-11-1-16,13 5-2 15,1-1-2-15,-3 1 0 16,-13 4-1-16,-15 3-2 16,-12 7-1-16,-20 0-2 15,-3 24-11-15,-31-26-28 16,12 29 0-16,-26-10-1 0,14-19 0 15</inkml:trace>
  <inkml:trace contextRef="#ctx0" brushRef="#br0" timeOffset="213963.4304">13326 16193 53 0,'0'0'33'0,"-6"-29"1"15,16 6-9-15,17 8-16 16,-6-18-1-16,23 14 0 15,1-16-1-15,17 9-3 0,-3-3 0 16,7 13-1 0,-8 1 1-16,-6 23-1 15,-16 7 0-15,-7 20 0 0,-25 9-1 16,-11 17 1-16,-24 12-2 16,-8 8 2-16,-9 1-2 15,-6-1 0-15,-4-7 0 16,4-5 0-16,4-7 0 15,7-10 0-15,11-16 0 16,10-7 0-16,11-10 0 16,11-19 1-16,6 19-2 15,13-13 1-15,6-8 0 16,10 2-1-16,3-2 1 16,7 4 0-16,-1-2-1 15,0 2 0-15,-1-2 0 16,-5 0-1-16,1 2-2 0,-12-14-2 15,6 12-4-15,-20-34-13 16,16 15-17-16,-10-20-2 16,5 3 1-16,-5-16 0 15</inkml:trace>
  <inkml:trace contextRef="#ctx0" brushRef="#br0" timeOffset="214311.5629">14227 16072 63 0,'0'0'39'16,"0"0"1"-16,0 0 0 16,-18 23-23-16,-3 31-8 15,-15-1-2-15,7 18-2 0,-2-2-2 16,11 4 0-16,9-11-1 16,17-5 0-16,15-16-1 15,19-18-1-15,12-16 0 16,8-18-1-16,4-10 1 15,-2-20 0-15,-6-5 0 16,-12-9 0-16,-11 3 1 16,-14-2-1-16,-17 4 0 15,-10 8 0-15,-11 4 0 16,-10 11 0-16,-6 10-1 16,1 1-1-16,3 9-1 15,-2-1-3-15,33 8-1 16,-35-13-9-16,35 13-21 0,25-6-4 15,0-6 1-15,4-5 0 16</inkml:trace>
  <inkml:trace contextRef="#ctx0" brushRef="#br0" timeOffset="214702.8012">14622 15924 66 0,'19'-5'38'0,"-19"5"0"15,-13 19 0-15,11 9-27 16,-13-6-5-16,11 6-1 15,4-3-2-15,13 4 0 16,12-4-2-16,20 2 0 16,9 2-1-16,7-3 0 0,5 3 1 15,-2 4-1-15,-5-1 1 16,-8 9 0 0,-17-1 1-16,-13 0 1 15,-15-3 0-15,-13 1 0 0,-15-9-1 16,-10-4 1-16,-15-12-1 15,-1-9 1-15,-4-10-2 16,4-9 0-16,3-16 0 16,11-11 0-16,9-8-1 31,13-9 0-31,20-6 0 0,11-8 0 0,10 0 0 16,6 4 0-16,1 4-1 15,5 3 1 1,-1 10-2-16,-5 1-2 0,2 18-4 0,-24-9-25 15,16 15-9 1,-12-2 0-16,5 10 1 16</inkml:trace>
  <inkml:trace contextRef="#ctx0" brushRef="#br0" timeOffset="215175.1996">15828 15888 69 0,'17'-12'39'0,"-17"12"0"15,0 0 1-15,0 0-28 16,0 0-4-16,0 0-2 16,19 31-1-16,-7-10-1 15,7 14-1-15,-1 1-1 16,5 10 0-16,0 4-1 16,0 8 1-16,-2-3-2 15,-2 8 2-15,-1-7-2 0,-9-4 1 16,-3-6 0-1,-8-4 0-15,-7-7 0 16,-7-3 0-16,-11-7 0 16,-4-13 0-16,-11-7 0 0,0-6-1 15,-7 1 0-15,-1-10 0 16,0-5-1-16,2-12-1 16,5-2-1-16,-1-11-4 15,15 11-5-15,-15-21-29 16,22 2-2-16,-1-9 1 15,14-1-1-15</inkml:trace>
  <inkml:trace contextRef="#ctx0" brushRef="#br0" timeOffset="215430.2439">15232 15803 80 0,'0'0'41'16,"0"0"2"-16,42-24-1 15,20 14-33-15,9-11-2 16,24 2 1-16,5-4-2 16,18 0 0-16,-1-2-3 15,-1 4-1-15,-12-1 0 16,-17 7-1-16,-16 2-1 16,-15 5 0-16,-15 0-2 15,-22 5-2-15,-19 3-14 16,0 0-26-16,-10 19 0 15,-19-21-1-15,-9 0 1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8T14:30:26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21398 10199 1 0,'2'-27'0'0,"15"29"19"16,-17-2-7-16,0 0 0 15,12-20-1-15,-12 20 2 16,0 0 0-16,8-26 1 16,-8 26-2-16,0 0-1 15,5-20-3-15,-5 20-1 16,-7-19-3-16,7 19 1 16,-18-23-1-16,18 23-1 15,-27-23 0-15,4 12 0 16,2 3 0-16,-12-4 0 15,2 9-1-15,-11-7 0 16,-1 6 0-16,-9-2-1 0,-2 3 0 16,-5-3 0-16,-7 4 0 15,-3-4 0 1,-7 2-1-16,-5 1 1 16,-4-1 0-16,1 0 0 15,-5 2 0-15,-2-4 0 0,-1 2-1 16,1-1 1-16,-4-1-1 15,3-2 1-15,-3 2-1 16,-3-1 0-16,-2-3 1 16,-4 2-1-16,-6-5 0 15,-2 5 1-15,-4-5-1 16,0 1 1-16,-3-1-1 16,-3 2 0-16,5 1 1 0,-3-2-1 15,4 9 1 1,-1-5-1-16,-1 6 0 15,-2 2 1-15,1-2-1 16,1 2 0-16,2 2 1 0,3 8-1 16,-1-1 0-16,2 5 0 15,8-1 1-15,3 4-1 16,1 2 0-16,0 1 0 16,-4 1 0-16,1-6 0 15,1 0 1-15,0 1-1 16,2-3 0-16,-1 1 0 15,5 1 0-15,1 0 0 16,7 3 0-16,1-1 0 16,6 0 0-16,2 2 0 15,4 2 0-15,-1 2 0 16,1 0 0-16,4 0 0 16,5 0 0-16,4 4 0 0,5 0 0 15,5-2 0-15,7 6 1 16,10 1-1-16,10 1 0 15,12 3 0-15,9 3 0 16,8 3 0-16,7 2 0 16,13 2 0-16,6 2 0 15,13-2 0-15,9 0 0 16,8-4 0-16,11 1 1 16,10-5 0-16,12 0-2 15,7-3 2-15,10-1-1 16,8-1 1-16,5-2-2 15,8-3 1-15,4-1-1 16,2-6 1-16,0 1 0 0,4-3-1 16,-2 0 1-16,-2-2-1 15,4-2 1-15,-3 3 0 16,3-1 0-16,0 2-1 16,2-5 1-16,-4 3 0 15,3-6 0-15,1-1-1 16,-2 0 2-16,0-7-2 15,0 1 1-15,1 0 0 16,3 0 0-16,2-2-1 16,1 0 1-16,1 0 0 15,-1-4-1-15,3-2 1 16,-1-2 0-16,-2-3 0 16,3-5-1-16,-4 1 1 0,-3-6 0 15,-3-1 0-15,-6-1-1 16,-8 0 1-16,-3-6 0 15,-9-1 1 1,-1 1-1-16,-4-6-1 0,-8-1 2 16,-1-3-1-16,-7-1 0 15,-5-4 0-15,-12 3 1 16,-9-7-2-16,-16-4 2 16,-14-5 0-16,-17-3-1 15,-13-5 0-15,-17-4 1 16,-15 0-1-16,-8-3 1 15,-13 1 0-15,-7 4 0 16,-11 2 0-16,-5 3 0 0,-9 7 0 16,-8 9 0-16,-9 3-1 15,-20 7-5 1,4 24-16-16,-21 1-15 16,-6 1-2-16,-2 8 0 0,-4-2-1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8T14:32:49.7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17508 3579 16 0,'19'2'27'15,"-19"-2"4"-15,15-23-11 0,-15 23-4 16,0 0-2-16,29 9 1 16,-29-9-5-16,0 0-1 15,6 27-3-15,4-2-1 16,-10-6 1-16,7 10-3 15,-7-2 1-15,6 4-1 16,-6-2 0-16,4 3-2 16,-4-5 1-16,2-2-1 15,-4-4 0-15,2-2 0 16,0-19-1-16,-2 23 1 0,2-23 0 16,0 0-1-16,0 0 1 15,0 0-1 1,0 0 1-16,0 0-1 15,0 0 0-15,0 0 0 0,0 0 0 16,0 0 0-16,21-9 0 16,-21 9 0-16,18-8 1 15,-18 8-1-15,27-12 0 16,-10 11 0-16,4-3 0 16,2 0 0-16,3 2 0 15,-1 0 0-15,4 0-1 16,1-2 1-16,3 0-1 15,-2 1 0-15,2 3 0 16,-2 0 0-16,3 2 0 16,-1-2 0-16,2 1 0 15,-4-1-1-15,5 4-1 16,-3-6 1-16,4 6 0 0,-2-4 0 16,3 0 0-16,-3-2-1 15,5 4 1-15,-3-2 1 16,4 0-1-16,-5-4 1 15,5 2-1-15,-1-1 1 16,5-1 0-16,1-4-1 16,2 6 0-16,2-6 0 15,6 7 0-15,-2-5 1 16,8 6-1-16,0-4 1 16,5 4 0-16,1-2 1 15,-1 0 0-15,3 2 1 16,-5-4 0-16,3 2 0 15,-5-3-1-15,3 1 1 0,-2-2 0 16,3 0 1-16,-3 1-1 16,1-1 1-16,-1-2 0 15,2 2 0-15,1 1 0 16,1 1 0-16,-3 2-1 16,5 0 1-16,-1-2-2 15,6 4 1-15,-1-2 0 16,3 2-1-16,-2 2 1 15,2 0-1-15,-2-4 1 16,6 2-1-16,-4-2 0 16,6 2 0-16,2 0 0 15,2 0 0-15,4 0 0 16,5 0 0-16,4 0 1 0,3 0 0 16,1 2 0-16,0-2 0 15,0 0-1-15,2 0 1 16,0-2-1-16,-2-2 0 15,-3 2 1-15,-1-1-1 16,0-1 0-16,1 2 0 16,1-2 1-16,-2 4 0 15,2-2-1-15,1 0 0 16,-3 4 0-16,-2-2-2 16,3 6-1-16,-17-14-21 15,-6 8-12-15,-9 4-1 16,-21-10 2-16</inkml:trace>
  <inkml:trace contextRef="#ctx0" brushRef="#br0" timeOffset="2024.4145">17554 3566 2 0,'-19'-12'24'0,"19"12"-2"16,0 0-6-16,0 0-1 15,0 0-1-15,0 0-2 16,0 0-2-16,0 0-3 0,19-13-1 15,-19 13-1-15,0 0-1 16,19-2-1-16,-19 2-1 16,33 0 0-16,-10 0 0 15,6-2-1-15,8 2 0 16,-1-4 1-16,9 4-1 16,5-6 0-16,2 4-1 15,0 0 1-15,4 0-1 16,-4 2 0-16,2 0 1 15,0 0-1-15,-2-1 0 16,-6-1-1-16,3-2 1 16,-1 2 0-16,2-2 0 15,2-2 0-15,2-1 0 0,4 3 0 16,2-4 0-16,5 2 0 16,5 4 0-16,-1-1 0 15,3 3 0-15,3 0 0 16,2 0 1-16,0-2-1 15,4 0 1-15,-4 0 0 16,4-2-1-16,0-2 1 16,2 0 0-16,-8-1 0 15,1 1-1-15,-5 2 1 16,-1 0 0-16,-3 1-1 16,-3 1 0-16,-5-2 1 15,-1 2 0-15,0-2-1 0,0 0 1 16,4-2-1-16,1 3 0 15,3-3 1-15,0-2-1 16,-1 0 0-16,3 1 1 16,-3-1-1-1,3 0 0-15,-1 1 0 0,-1 1 1 16,-1-2-1-16,1 3-1 16,0 1 1-16,-5 0 0 15,5 0 0-15,-2 2-1 16,-1 2 2-16,-1 0-1 15,0 2 0-15,-1 0 0 16,3-2 0-16,-2 2 0 16,-1-2 0-16,1 0 0 0,-2-2 0 15,2 0 0-15,-3 2 0 16,1-2 0-16,-2 0-1 16,-8 2 2-16,0 0-2 15,-5 0 1-15,-7 2 0 16,-3 0 0-16,-2 0-1 15,0-2 1-15,-4 2 0 16,5-2-1-16,1 0 1 16,0 2 0-16,1 0 0 15,1-2 0-15,0 0 0 16,-6 2 0-16,3 0 0 16,1 1 0-16,-2-1 0 15,3 2 1-15,7-4-1 0,-1 4 0 16,3-2 1-16,-1-2-1 15,-3 0 0 1,-3 0 0-16,-3-2 0 16,-4 0 0-16,-10 0 1 0,-4 2-1 15,-17 0 1-15,27-2-1 16,-27 2 1-16,25-2-1 16,-25 2 0-16,33-3 0 15,-14 1 0-15,3 2 0 16,-1-2 1-16,-2 0 0 15,0 0-1-15,1 2 1 16,-3 0-1-16,2 0 0 16,-1-2 1-16,-18 2-1 15,27 0 0-15,-27 0 0 0,23-4 0 16,-23 4 2 0,19-4-1-16,-19 4 0 15,0 0 1-15,21-4-1 0,-21 4 1 16,0 0-1-16,0 0 0 15,20-9-1-15,-20 9 0 16,0 0 1-16,0 0-1 16,0 0 0-16,0 0 0 15,0 0 0-15,0 0 0 16,0 0 0-16,0 0 0 16,0 0 0-16,0 0-1 15,0 0 1-15,17-2 0 16,-17 2 0-16,0 0 0 15,0 0 0-15,0 0 0 16,0 0 1-16,0 0-1 16,0 0 1-16,0 0 0 0,0 0 0 15,0 0 0-15,0 0 1 16,0 0 0-16,8 23-1 16,-8-23 2-16,-2 33-1 15,-6-16 1-15,6 10 0 16,-7 0-1-16,7 5 1 15,-4-1-1-15,0 1 0 16,4-5 0-16,2 0-1 16,2-6 1-16,0 0-2 15,2-3 1-15,-4-18 0 16,8 25 0-16,-8-25 0 16,0 0-1-16,19 15-1 0,-19-15-2 15,0 0-6-15,17-6-31 16,-17 6-1-16,-13-23 0 15,-7 8-1-15</inkml:trace>
  <inkml:trace contextRef="#ctx0" brushRef="#br0" timeOffset="3292.4154">17492 3940 39 0,'6'-20'27'0,"-6"20"-6"0,0 0-3 15,2-19-3-15,-2 19-4 16,0 0-1-16,0 0-3 15,0 0 1-15,19-9-1 16,-19 9 0-16,0 0 0 16,0 0-1-16,6 17 0 15,-6-17-2-15,6 33 0 16,-2-10-1-16,3 11 0 16,-1 4-1-16,2 1 0 15,-2-1 0-15,1 2 0 16,-1-5-1-16,0-6 0 15,-2-6 1-15,0-4-1 0,-4-19 0 16,4 19 0-16,-4-19 0 16,0 0 0-16,-4-23 0 15,0 4-1-15,-2-10 1 16,0-7-1-16,0-7 0 16,3-1-1-16,1 4 1 15,0 4-1-15,2 5-1 16,0 6-1-16,0 25-3 15,0 0-32-15,0 0-2 16,7 27 0-16,-1-8 0 16</inkml:trace>
  <inkml:trace contextRef="#ctx0" brushRef="#br0" timeOffset="5323.9199">20605 3379 5 0,'8'-28'21'15,"-8"28"-4"-15,6-31 1 16,-4 10-1-16,-2 21 0 16,2-33-2-16,-2 33 1 15,-4-25-3-15,4 25-2 0,-6-17-1 16,6 17-3-16,0 0 0 15,0 0-1 1,-13-23-1-16,13 23 0 16,0 0-1-16,0 0 0 0,0 0 0 15,0 0-1-15,0 0 0 16,-6 33-1-16,4-12 1 16,4 6-1-16,-2 5-1 15,2 12 1-15,-2 2 0 16,2 8-1-1,0 2 1-15,1 3-1 0,1-1 0 16,0-1 0-16,4 5 0 16,0-3-1-16,3-3 0 15,-1-3 0-15,3-5 1 16,-3-3-1-16,1-7 0 16,-1-5 1-16,-4-7-1 15,0-6 0-15,-6-20 1 0,5 23-1 16,-5-23 0-16,0 0 0 15,0 0 1-15,-5-22-1 16,-1-2 1-16,-2-7-1 16,0-9 1-16,1-12-1 15,-5-8 0-15,1-7 1 16,1-6-2-16,2-2 2 16,1-3-2-16,3-5 2 15,-2 1-2-15,4-3 1 16,2 5 0-16,0 3 0 15,2 8 0 1,0 6 0-16,2 11 0 0,0 10 0 16,1 11 0-16,-3 12 0 0,-2 19 0 15,0 0 1-15,0 0-1 16,14 17 1-16,-10 20 0 16,-1 13-1-16,1 11 0 15,2 14 2-15,-2 7-2 16,4 8 1-16,-6 6 0 15,1-4-1-15,1-5 1 16,0-5-1-16,0-7 1 0,0-8-2 16,2-4 2-1,-4-11-2-15,1-6 1 16,1-7 0-16,-2-7 0 16,0-11 0-16,-2-21 1 15,0 27-1-15,0-27 0 0,0 0 1 16,0 0-1-16,-8-40 0 15,7 5 0-15,-3-15 0 16,-2-9 0-16,0-14 0 16,2-15-1-16,-2-6 1 15,5-4-1-15,-3 2 1 16,-2 2-1-16,2 6 1 16,2 7-1-16,-2 8 1 15,2 18 0-15,2 9 0 16,-2 9 1-16,2 12-1 15,0 25 0-15,0 0 1 16,0 0-1-16,16 35 1 0,-12 15-1 16,-4 13 1-16,0 20-1 15,2 14 0-15,-2 11 1 16,0 9 0-16,0-2-1 16,2-6 0-16,1-9 1 15,3-14-1-15,4-7 0 16,-4-20 0-16,1-14-1 15,-1-17-1-15,0-5-1 16,-6-23-2-16,8 31-16 16,-8-31-22-16,-14-17 0 15,-3 0 0-15,-6-10-2 16</inkml:trace>
  <inkml:trace contextRef="#ctx0" brushRef="#br0" timeOffset="13600.6097">18223 3299 39 0,'2'48'18'16,"0"-8"0"-16,4 18 3 16,-8-1-1-16,12 20-7 15,-14-14-1-15,13 12-4 16,-11-14 0-16,12 3-3 0,-12-22 1 16,8-2-3-16,-6-17 1 15,4-2-1-15,-4-21 0 16,0 18 0-16,0-18-2 15,-2-18 1-15,0-5-1 16,0-7 0-16,0-11-2 16,-2-16-1-16,4-6-1 15,-2-18 1-15,6-2-2 16,-4-7 2-16,4 8-1 16,-2-3 1-16,2 13 1 15,0 12 1-15,-4 14 1 16,2 19 1-16,-2 27 1 15,0 0 0-15,-12 48 0 0,10 21 1 16,-8 14 0-16,7 22-2 31,-3 1 0-31,6 7-2 0,4 2-6 0,3-23-29 16,1-29-2-16,6-26 0 16,-14-37-2-16</inkml:trace>
  <inkml:trace contextRef="#ctx0" brushRef="#br0" timeOffset="33912.6792">18252 2798 49 0,'0'0'20'0,"0"0"-4"0,0 0 2 16,2 29-9-1,-2-29-2-15,-2 38 0 16,-6-18 1-16,14 24 0 16,-13-4-1-16,10 27 1 0,-12-4-1 15,13 29-1-15,-12 1-1 16,10 16 0-16,-8-2-1 15,6 5-1-15,-2-5-1 32,4-2 0-32,-2-12 0 0,2-3-1 0,-2-15 0 15,0-8 0-15,-2-8 0 16,2-7 0-16,-4-12-1 16,0-11 1-16,0-6-1 15,4-23 0-15,0 0 0 16,0 0 0-16,-13-46 1 15,11 2-2-15,0-16 2 16,0-14-2-16,4-13 0 0,-2-16 0 16,4-11-2-16,-2-12 1 15,4-3 0-15,-6 1 0 16,2 3 0-16,-4 4 1 16,-2 10 1-16,0 19 0 15,-4 13 2-15,4 22 0 16,-3 18 1-16,7 22-1 15,0 17 1-15,4 25 0 16,-1 25-1-16,7 29 1 16,-6 15-1-16,4 26 0 15,-5 15 0-15,-1 14-1 16,-2 5 0-16,-3-3 0 16,-1-14-1-16,-4-9 0 0,0-21 0 15,1-24-2-15,1-10-2 16,-6-33-4-1,20 6-19-15,-12-23-11 16,4-23-1-16,0 0 0 0</inkml:trace>
  <inkml:trace contextRef="#ctx0" brushRef="#br0" timeOffset="35933.0915">17766 2599 14 0,'-11'19'28'15,"11"-19"-1"-15,-29 4-7 16,29-4-4-16,-18 17 0 15,18-17-2-15,-15 17-2 0,19 3-3 16,-4-20 0-16,-8 32-2 16,2-15 0-16,14 16-1 15,-6-6-1-15,11 13 0 16,-3-7-2-16,13 5 0 16,-4-11-2-16,12 0 1 15,2-10 0-15,8 0-1 16,3-7 1-16,6-2-1 0,0-10 1 15,4 0 0-15,4-2 0 16,0-8-1 0,-6-3 0-16,0-10-1 15,-6-9 1-15,-3-1 0 16,-5-5 0-16,-1-4 0 0,-6-2 0 16,-4 2-1-16,-4-4 1 15,-6 3 1-15,-1-2-2 16,-5-3 0-16,-5-2 1 15,-6 2 0-15,-8-4-2 16,-5 2 2-16,-4-1-1 16,-7-1 1-16,-4 4-1 15,-9 0 0-15,-6 4 0 16,-3 6 0-16,-2 4 1 16,-4 9-1-16,-4 6 0 15,-4 9 0-15,-3 8 0 16,3 10 0-16,-2 2 0 0,2 7 0 15,2 2 0-15,6 2 0 16,8 3 0-16,5 4 0 16,10 1-1-16,4 4 1 15,10 3 0-15,3-5 1 16,8 2-2-16,4-2 1 16,6-4 0-16,-6-25 0 15,29 15 0-15,-6-17 0 16,2-17-1-16,0-8 0 15,6-7 1-15,-6-13-1 16,-1-2 0-16,-9-5 1 16,-2 4 0-16,-7 0-1 15,-10 8 0-15,-3 9 1 0,-15 10 0 16,-5 12 0-16,-3 11 0 16,-7 11 1-16,-4 10-2 15,-1 10 2-15,5 2-2 16,5 3 1-16,8 1-2 15,3-12-4-15,23 21-14 16,-2-25-19-16,0-21 0 16,21 21-1-16,-21-21 1 15</inkml:trace>
  <inkml:trace contextRef="#ctx0" brushRef="#br0" timeOffset="37565.4839">17591 1864 4 0,'0'0'28'0,"0"0"2"16,0 0 0-16,0 0-12 16,0 0-1-16,0 0-2 15,0 0-3-15,0 0-3 16,2 19-2-16,-1 16 0 16,-16-12-2-16,9 19 0 15,-13-7-1-15,5 9 0 0,-7-12-2 16,4 3 1-1,0-10-2-15,5-8 0 16,12-17 1-16,-15 21-1 16,15-21-1-16,0 0 1 0,0 0 0 15,0 0 0-15,0 0 0 16,0 0 0-16,0 0 0 16,0 0 1-16,21-6-1 15,-21 6 1-15,23 2-1 16,-23-2 0-16,29 8-1 15,-29-8 0-15,35 17-4 16,-35-17-6-16,28 4-28 0,-28-4-1 16,24-2 0-1,-24 2-2-15</inkml:trace>
  <inkml:trace contextRef="#ctx0" brushRef="#br0" timeOffset="39073.0808">18109 3099 18 0,'4'-30'19'15,"-4"30"-3"-15,2-25 1 16,-4 8-3-16,2 17-1 15,0 0-1-15,0 0 1 16,0 0-3-16,18 17-1 16,-26 6 0-16,16 34 0 15,-20 7 0-15,16 33-2 16,-16 15 0-16,14 30-1 0,-11 5-1 16,11 15-1-16,-4-11-1 15,6-3-2-15,1-16 1 16,1-19-1-16,0-23-1 15,2-26 1-15,1-18-3 16,-5-27-3-16,-4-19-5 16,0 0-27-16,17-17 0 15,-13-18-1-15,0-13 0 16</inkml:trace>
  <inkml:trace contextRef="#ctx0" brushRef="#br0" timeOffset="39721.0451">20661 3032 31 0,'18'-11'33'0,"-18"11"2"16,21 2 2-16,2 38-20 15,-27-7-2 1,23 38-2-16,-24-2-1 0,14 38-3 16,-16 0-2-16,8 24-2 15,-10-10-1-15,5 0-3 16,0-14 1-16,0-11-1 15,2-16 0-15,0-16-1 16,0-14 1-16,2-16-2 16,2-7-1-16,-2-27-3 15,6 23-6-15,-6-23-29 0,0 0 0 16,-11-27-1-16,7 4 0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8T14:34:08.3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14371 3629 10 0,'0'0'12'0,"0"0"-2"15,0 0-2-15,0 0-2 16,0 0 0-16,0 0-2 16,0 0 1-16,0 0-2 15,0 0-2-15,0 0 1 16,0 0 0-16,0 0-1 15,20-10 2-15,-20 10-1 16,0 0 1-16,21 0 0 0,-21 0-1 16,21-2 1-16,-21 2 0 15,27 0 0 1,-8 2 1-16,-1-6-1 16,9 2 0-16,-4 1 0 0,12 1 0 15,-6-4-1-15,7 2 0 16,3-2 0-16,5 4-1 15,1-2 0-15,3 0 0 16,2 2 0-16,2-2 0 16,2 0-1-16,4 0 0 15,-4 2 1-15,2 0-1 16,-2 0 1-16,4 2 0 16,-2-2-1-16,3 2 1 15,5-2 1-15,5 4-1 16,1-4 0-16,9 4 0 15,6-4 0-15,4 0 0 16,3 0-1-16,7 0 1 0,7-2-1 16,2 2 1-16,5-4-1 15,5 0 1-15,-2 0-1 16,3 1 1-16,3-1-1 16,-1 0 1-16,-3-2-1 15,2 2 0-15,-1-1 1 16,5-1-1-16,3 2 1 15,4-2-1-15,0 4 0 16,2-1 0-16,6 1 0 16,0 2 0-16,0 0 0 15,2 0 0-15,-2 0 0 16,2 0 0-16,5 0 0 16,1 0 0-16,1-4 0 0,5 0-1 15,-1 0 1-15,0 0 0 16,7 0 0-16,-3 1 0 15,2-1-1-15,2 2 1 16,2 0 0-16,4 0 0 16,2 0-1-16,3 0 1 15,3-2 0-15,5 0 0 16,1-1-1-16,3-1 1 16,-2 0-1-16,3-1 1 15,5 1 0-15,-2-4 0 16,-6 4 0-16,-6-1 0 15,-5 1-1-15,-14 2 1 16,-11 2-1-16,-20 0-1 0,-15 8-14 16,-27 6-13-16,-36-14 0 15,-13 15-1-15,-34-13 7 16</inkml:trace>
  <inkml:trace contextRef="#ctx0" brushRef="#br0" timeOffset="1072.1571">14277 3700 22 0,'6'-17'14'0,"-6"17"2"16,7-20-2-16,-7 20 0 16,10-21-1-16,-10 21-2 15,8-23-1-15,-8 23-2 16,13-17-2-16,-13 17 0 0,0 0-2 16,20-15 1-16,-20 15-1 15,0 0-1-15,0 0 1 16,0 0-1-16,0 0 0 15,0 0 0-15,0 0 0 16,9 23 0-16,-9-23-1 16,2 28 1-16,-2-10 0 15,4 5-1-15,-6 2 1 16,6 3-1-16,-6 1 1 16,8 8-2-16,-8-3 2 15,8 3-2-15,-6-3 2 16,5 3-2-16,-1-3 0 15,2 3 0-15,2-7 0 0,-2-1 1 16,-1-8-2-16,3-2 1 16,-8-19 0-16,10 25 0 15,-10-25-1-15,0 0 1 16,0 0-1-16,0 0 0 16,2 17 0-16,-2-17-2 15,0 0-2-15,-20-3-6 16,20 3-26-16,0 0-1 15,-2 21-2-15,2-21 2 16</inkml:trace>
  <inkml:trace contextRef="#ctx0" brushRef="#br0" timeOffset="2911.5767">14319 4218 1 0,'0'0'10'0,"0"0"1"16,0 0-3-16,0 0-3 15,18 7 0-15,-18-7 0 16,0 0 0-16,29-3 0 15,-29 3 1-15,27-6 0 16,-27 6-1-16,34-6 0 16,-14 2-1-16,7 2-1 15,-6-3-1-15,8 3-1 16,-2-2 1-16,6 0-1 16,-1 0 0-16,5 2 1 15,0-2-1-15,1 2-1 16,5-3 1-16,5 3 0 0,-2 0-1 15,4 0 0-15,2 0 1 16,0 2-1-16,4 0 1 16,2 2 0-16,4-2 0 15,-4 2-1-15,9 0 1 16,3 0-1-16,3 0 0 16,8 0 1-16,-4-2-1 15,6 1 0-15,0-1 1 16,4 4 0-16,-6-2-1 15,0 0 1-15,-4 0-1 16,-4 2 0-16,5-2 0 16,-5 0 0-16,0 2 0 15,-1-3 0-15,3 1 1 0,2 0-1 16,0 0 0-16,4 0 1 16,-4-2-1-16,4 0 0 15,0-2 0-15,4 0 0 16,-4-2 0-16,0 4 1 15,2-3-1-15,2 3 0 16,0-4 1-16,4 2-1 16,-1 0 0-16,-1 0 0 15,4 0 0-15,-1-2 0 16,-3 2 0-16,2-1 0 16,0-1 0-16,-1 0 0 15,-3 2 0-15,0 0 0 0,0-2 0 16,0 4 0-16,2-4 0 15,1 2 0-15,-1 2 0 16,-2 0 0-16,2-2 0 16,2 2 0-1,-3 0 1-15,3 0-1 0,2 2 0 16,1-4-1-16,-1 4 1 16,0-2-1-16,1 0 1 15,-1 0 0-15,3 0 0 16,-3-2 0-16,2 2 0 15,-3 0 0-15,5-1 0 16,-1 1 0-16,-3-2 0 16,1-2 0-16,1 0 0 0,2 0-1 15,-9 0 1-15,-1 0 0 16,-4 4 0 0,2-3 0-16,2 1 0 15,-2 0-1-15,2 6 1 0,-2-2 0 16,4-1 0-16,-3 5-1 15,1-6 1-15,0 4 1 16,-2-2-1-16,-4 2 0 16,-4-4 0-16,3 2 0 15,-5 0 0-15,0-2 0 16,2 2 0-16,-3-1-1 16,1 1 1-16,2 0 0 15,2 0 1-15,-5-4-1 0,3 4 0 16,-4-4-1-1,3 2 1-15,-1-2 0 16,-2-1 0-16,-1-1 0 16,1 2 0-16,-3-2 0 0,-3 2 0 15,1-6 0-15,-6 6-1 16,-3-5 1-16,-1 3 0 16,-7-4 0-16,-9 3 0 15,1-1-1-15,-5 0 2 16,-5 4-1-16,2-2 0 15,-10 2 0-15,-4 0 0 16,-1 1 0-16,-18 1 0 16,27 0 0-16,-27 0 0 15,0 0 0-15,0 0 0 16,17 1-1-16,-17-1-5 16,0 0-19-16,0 0 0 15,0 0-1-15,-27-11 6 0</inkml:trace>
  <inkml:trace contextRef="#ctx0" brushRef="#br0" timeOffset="3696.3454">23743 3514 23 0,'10'-19'29'16,"-10"19"-5"-16,14-20-2 15,-20 3-4-15,6 17-3 16,8-17-3-16,-8 17-2 0,0 0-3 16,19-8 0-16,-19 8-2 15,0 0 0-15,8 19-1 16,-5 4 0 0,-6 0 0-16,3 14 0 0,-8 3 0 15,2 8-1-15,-5 0 1 16,1 6-2-16,-4-2 1 15,5-1-2-15,-3-1 2 16,4 0-2-16,1-6 0 16,-1-2 0-16,4-5 0 15,4-6 0-15,0-8 0 16,2-2-1-16,-2-21 1 16,10 21-1-16,-10-21 0 0,0 0-2 15,17-4-3-15,-17 4-34 16,-2-17-1-16,2 17-1 15,0-20 0 1</inkml:trace>
  <inkml:trace contextRef="#ctx0" brushRef="#br0" timeOffset="11644.3081">17409 3343 6 0,'0'0'15'0,"0"0"-1"16,6-21-1-16,-6 21-2 15,0 0 2-15,-8-17-2 16,8 17 0-16,0 0-1 15,0 0-1-15,-15-18 0 16,15 18-2-16,0 0 0 16,0 0-3-16,0 0 0 15,0 0-2-15,0 0 1 16,0 0-1-16,0 0-1 16,0 0 1-16,-17 8-1 15,17-8 1-15,-6 19 0 16,6-19 0-16,-2 27-1 0,0-8 1 15,0 0-1-15,2 4 1 16,-2-1-1-16,4 4 1 16,-4-1-1-16,2 2 1 15,-2-2-1-15,4 0 0 16,-2 0 1-16,2-2-1 16,-2-2 0-1,2 2 0 1,0 0 1-16,-2 0-2 0,0 2 2 0,-2 0-2 15,0-4 1-15,2 6-1 16,-4-2 1-16,4-2-1 16,-2 0 0-16,4 0 1 15,-2-2-1-15,0 0 0 0,2-2 1 16,-2 1 0-16,0-1-1 16,0 2 0-16,2-2 1 31,-2 2-1-31,0 0 0 0,0 0 1 0,0 2-1 15,0-2 0-15,-2 1 0 16,2-1 1 0,-2-2-1-16,0 2 0 0,0-4 0 15,0 2 1-15,0-1-1 16,0 5 0-16,4-4 0 16,-2 2 0-16,0 4 0 15,-2-2 1-15,2 0-1 16,0 2 0-16,0-2 0 0,0 0 0 15,0-2 1-15,0 0-1 16,0 0 0-16,0-2 0 16,0 1 0-1,0-3 1-15,0 0-1 0,0-17 0 16,0 33 0-16,0-33 0 31,0 30 0-31,0-30 0 0,4 31 0 0,-4-31 0 16,2 25 1-16,-2-25-1 15,2 23 0-15,-2-23 0 16,4 17 0-16,-4-17 0 16,0 0 0-16,0 0 0 15,4 19 0-15,-4-19 0 0,0 0 1 16,0 0-1-16,0 0 1 16,0 0-1-1,0 0 1-15,0 0-1 16,0 0 0-16,0 0 1 0,2-21-1 15,-2 21 0-15,-4-21 0 16,4 21 0-16,-4-25 0 16,4 25 0-16,-8-32 0 15,6 14 0-15,1-1 0 16,1 0 0-16,-2-4 0 16,2 0-1-16,0 0 1 15,0-4 0-15,3 2 1 16,-3-3-1-16,2 1 0 15,-2 0 0-15,-5 0 0 16,5 0 0-16,0 0 0 16,-2-2 0-16,2 3 0 15,0-1 0-15,0 0 1 0,0 0-1 16,5 0 0-16,-5 2 0 16,2 0 0-16,-2 2 0 15,0-2 0-15,0 2 0 16,0 0 1-16,2 2-2 15,-2-2 2-15,0 0-1 16,2 2 0-16,-2 0 0 16,-4 0 0-16,4 0 0 15,-2 0 0-15,-1 2 0 16,-3-3 0-16,2 1 1 16,-4-2-1-16,2 2 0 15,1-2 1-15,1-2 0 0,-2 0-2 16,-2 0 1-16,6 2 0 15,-5-2-1-15,5 2 1 16,-2-2 0-16,2 1 0 16,-4-1-1-16,4 0 1 15,0 0 0-15,-2-2 1 16,4 2-2-16,-1-2 1 16,1 2 0-16,-4 0 0 15,4 4 0-15,-4-2 0 16,0 0 0-16,2 2 0 15,-2 2 0-15,2-2 0 16,-2 1 0-16,2-1 0 16,1-2 0-16,-1 4 0 0,2-2 0 15,-2 2 0-15,0 0 1 16,2 19-1-16,-2-29 0 16,2 29 0-16,0-17-1 15,0 17 1-15,0 0 0 16,0 0 0-16,0 0 0 15,0 0 0-15,0 0 0 16,4-18 0-16,-4 18 0 16,0 0 0-16,0 0 0 15,0 0 0-15,4-17 0 16,-4 17 0-16,0 0 0 16,0 0 0-16,0 0 0 15,0 0 0-15,0 0 0 0,0 0-1 16,0 0 1-16,0 0 0 15,17-8 0-15,-17 8 0 16,0 0 0-16,0 0 0 16,0 0 0-16,0 0 0 15,0 0 0-15,15 20 0 16,-15-20 0-16,0 0-1 16,0 0 1-16,18 23 0 15,-18-23 0-15,0 0 0 16,11 27 0-16,-11-27 0 15,-2 28 0-15,2-28 0 16,2 35 0-16,-2-16 0 16,-2 2 0-16,2 0 0 0,-5 2-1 15,5 0 1-15,-2 2 1 16,0 0-1 0,-2-2 0-16,4 2 0 15,4 0 0-15,-2 2 0 0,1-2 0 16,-1 2-1-16,0 1 2 15,0-1-1-15,-2 2 0 16,0-2 0-16,-4 0 0 16,4 0 0-16,-5-2 0 15,5-2 1-15,-2 0-2 16,2 0 2-16,0-2-1 16,0 2 0-16,0 0 0 15,-2-2 1-15,0 0-1 0,0 2 1 16,0-2-1-16,-2 0 0 15,2 0 0 1,0-2 1-16,2 3-1 16,2 6-4-1,-2-5-2-15,6 6 0 16,-6-4 1-16,4 4-1 16,-4-2 0-16,6 1 0 15,-6-5 0-15,5-1 5 16,-5-3 1-16,0 2 0 15,2-2 0-15,4 0 0 16,-4 0 0-16,4 1 0 0,2-1 0 16,-5 0 0-16,3 2 0 15,0-2 0 1,2 0 0-16,-6 1 0 16,3-1 0-16,-1 2 0 15,-2-4 0-15,0 2 0 0,2-1 0 16,0-1 0-16,-2 0 0 15,2 2 0-15,-2-1 0 16,-1-1 0-16,-1-17 0 16,2 31 0-16,-2-31 0 15,0 28 0-15,0-28 1 16,0 23-2-16,0-23 2 16,8 19-1-16,-8-19 0 0,8 20 0 15,-8-20 0 1,0 0 0-16,15 21 0 15,-15-21 0-15,0 0-1 16,14 17-2-16,-14-17-4 0,0 0-25 16,17-4-2-16,-25-23 3 31,3 6-2-31,-13-9 15 16,3 7 18-16</inkml:trace>
  <inkml:trace contextRef="#ctx0" brushRef="#br0" timeOffset="16577.1473">13453 4724 12 0,'0'0'24'16,"0"0"1"-16,0 0-8 15,0 0-2-15,0 0-2 16,0 0-2-16,0 0-2 16,20 12 0-16,-20-12-3 15,27 2 1-15,-27-2-2 16,38-2-1-16,-20-2-1 0,5 4-2 16,0-2 0-1,-6-2-2-15,4 6-3 16,-21-2-9-16,20-10-18 15,-20 10-2-15,0 0 2 0,0 0-2 16</inkml:trace>
  <inkml:trace contextRef="#ctx0" brushRef="#br0" timeOffset="17155.7671">13839 4454 8 0,'0'0'29'16,"0"0"1"-16,0 0 1 16,6-25-13-16,-6 25-3 15,0 0-2-15,0 0-4 16,0 0-2-16,0 0-2 16,0 0-1-16,17 28-1 15,-17-28 1-15,18 29-1 16,-18-29-1-16,21 39 0 15,-12-20 0-15,1 2-1 16,-2-2 0-16,-1-2-1 16,-7-17 0-16,8 27 0 15,-8-27-1-15,4 17-3 16,-4-17-4-16,0 0-25 0,0 0-1 16,0 0-2-16,0 0 1 15</inkml:trace>
  <inkml:trace contextRef="#ctx0" brushRef="#br0" timeOffset="17544.1293">14252 4440 25 0,'21'-11'31'0,"-21"11"1"16,0 0 0 0,0 0-12-16,0 0-8 15,-4 28-3-15,-19-14-3 0,13 15-1 16,-13-4-1-16,4 9-1 16,-8-1-1-16,6 3 0 15,-4-1 0-15,5 1 0 16,1-5-1-16,2 3 0 15,-1-5 1-15,9 0-1 16,-1-6-1-16,2-2 1 16,3-4-1-16,5-17 0 15,-6 25 0-15,6-25-1 0,0 0-2 16,0 0-3-16,19 6-10 16,-19-6-20-16,19-17 1 15,-19 17-1 1,24-27 1-16</inkml:trace>
  <inkml:trace contextRef="#ctx0" brushRef="#br0" timeOffset="18456.0705">14217 4682 5 0,'-17'8'25'0,"17"-8"-1"16,0 0-7-16,0 0-2 16,27 3-2-16,-27-3-1 15,31-5-3-15,-31 5-1 16,44-8-1-16,-21 2-1 15,8 6-2-15,-10-2 0 16,8 6 0-16,-10 0-2 16,3 4 1-16,-22-8-1 15,25 21-1-15,-25-21 1 0,5 29 0 16,-5-29-1-16,-15 26 1 16,15-26-1-16,-27 21 0 15,10-13-1-15,17-8 1 16,-29 10 0-16,29-10-1 15,-20 0 0-15,20 0 1 16,0 0-1-16,0 0 0 16,20-12 1-16,-20 12-2 15,34-7 1-15,-10 7 0 16,5-2 0-16,-2 4 1 16,1 1-1-16,-1 3 1 15,-3 8-1-15,-5 3 2 0,-7 0-1 16,-5 2 0-16,-9 0 1 15,-3 5 0-15,5-24 0 16,-29 34 0-16,9-26 0 16,-3-1 0-16,-4-5 0 15,2-2-1-15,-4-4 1 16,2-1-2-16,-2-1 1 16,2 0-1-16,4 2-1 15,0-3-2-15,23 7-1 16,-35-14-10-16,35 14-21 15,0 0-2-15,0 0 1 16,0 0-1-16</inkml:trace>
  <inkml:trace contextRef="#ctx0" brushRef="#br0" timeOffset="19124.1014">14667 4617 40 0,'0'0'34'15,"11"-19"0"-15,-11 19 0 16,17 1-17-16,-17-1-5 15,0 0-4-15,0 0-2 16,0 0-1-16,12 27-2 16,-12-27 0-16,14 33-1 0,-9-14 1 15,1-2-1 1,2 6-1-16,-4-5 1 16,1-1-1-16,-1 0 0 15,-4-17 0-15,6 27 0 0,-6-27-1 16,4 19 1-16,-4-19-1 15,0 0 1-15,6 17-1 16,-6-17 0-16,0 0 0 16,0 0 1-16,0 0-1 15,0 0 0-15,0 0 1 16,21 14-1-16,-21-14 1 16,27-2 0-16,-6-2-1 15,0 4 1-15,6-6 0 16,0 8 0-16,2-6-1 15,-2 3 1-15,0-1-1 16,-4 7-1-16,-3-1-2 16,-1 6-3-16,-19-10-32 0,0 0 0 15,0 0-3-15,0 0 2 16</inkml:trace>
  <inkml:trace contextRef="#ctx0" brushRef="#br0" timeOffset="21931.8534">23213 4390 20 0,'0'0'23'16,"0"0"-2"-16,0 0-3 16,0 0-2-16,0 0-2 15,0 0-3-15,-13-19-2 16,13 19-1-16,0 0 0 15,0 0-2-15,7-25-1 16,-7 25-1-16,0 0 0 16,22-15-2-16,-22 15 0 15,32-10 0-15,-9 6-1 0,6 3 0 16,0-3-1-16,4 2 1 16,0 4 0-16,-4 3-1 15,-4 1 1-15,-8 8 0 16,-17-14 0-16,8 36 0 15,-16-13-1-15,-9 2 1 16,-12 0 0-16,2 2-1 16,-10-2 1-16,3-4 0 15,-3-2-1-15,4-2 0 16,2-1 0-16,6-7 1 16,4 1-1-16,21-10 0 15,-27 9 1-15,27-9-1 16,0 0 1-16,0 0 0 0,0 0-1 15,0 0 1-15,29 2-1 16,-10-2 1-16,2-2-1 16,5 2 1-1,1 0-1-15,-2 0 0 0,-2 0-1 16,0 0 1-16,-4 2-2 16,-19-2-3-16,33 6-6 15,-33-6-25-15,0 0 0 16,0 0-1-16,0 0 2 15</inkml:trace>
  <inkml:trace contextRef="#ctx0" brushRef="#br0" timeOffset="22430.5636">23716 4415 9 0,'0'0'32'16,"16"-17"0"-16,-16 17 1 0,4-27-14 15,-4 27-3 1,0 0-4-16,0 0-3 16,0 0-3-16,-18 31-1 15,18-31-1-15,-29 38-1 0,10-13 0 16,2 8 0-16,-4-3-1 16,1 5 0-16,-5-2-1 15,2-1 1-15,0-1-1 16,2-2 0-16,1-4 0 15,3-4 0-15,4-4 0 16,13-17 0-16,-18 21-1 16,18-21 1-16,0 0-2 15,0 0 1-15,-9 19-2 16,9-19 0-16,0 0-4 16,0 0-5-16,15-17-25 15,-15 17-1-15,0 0 1 16,27-23-1-16</inkml:trace>
  <inkml:trace contextRef="#ctx0" brushRef="#br0" timeOffset="23216.8833">23655 4607 11 0,'0'0'27'16,"-20"0"2"-16,20 0-6 16,0 0-7-16,0 0-3 15,0 0-4-15,0 0-3 0,26-11-1 16,-26 11-1-16,38-4-1 15,-17 0 1-15,8 6-1 16,-4-4 0-16,6 6-1 16,-8 0 1-16,2 3-1 15,-7 1 0-15,-18-8-1 16,19 21 1-16,-19-21-1 16,-10 23 0-16,10-23-1 15,-40 23 1-15,17-11 0 16,-6-7-1-16,2 5 1 15,2-6-1-15,5 0 0 16,20-4 1-16,-19 0-1 16,19 0-1-16,0 0 1 0,23-12 0 15,-3 6 0-15,3 4 0 16,4 2 0 0,4 0 0-16,0 2 1 0,1 4-1 15,-3 2 1-15,-4-1 0 16,-3 7 0-16,-22-14 0 15,25 29 1-15,-25-29 0 16,-2 30 0-16,2-30 0 16,-27 27 0-16,4-17 0 15,-1 1 0-15,-3-5 0 16,4-2-1-16,-4-4 0 16,2 0-1-16,0-4 0 15,4 2 0-15,3-2-2 0,1-3-1 16,17 7-3-16,-29-14-9 15,29 14-21 1,0 0-2-16,0 0 2 16,-2-19-2-16</inkml:trace>
  <inkml:trace contextRef="#ctx0" brushRef="#br0" timeOffset="24020.7267">24118 4436 27 0,'0'0'32'0,"0"0"0"15,0 0-7-15,0 0-6 16,-8-26-4-16,8 26-4 16,0 0-2-16,0 0-2 15,10-18-2-15,-10 18 0 16,0 0-1-16,0 0-1 15,0 0 0-15,0 0-1 16,0 0 0-16,13 21 0 16,-13-21 0-16,12 29-1 15,-7-10 0-15,5 4 0 16,-2 4 0-16,1 0 0 16,-1-2-1-16,2 2 1 0,-2-4 0 15,-1-2 0-15,1-2-1 16,0-2 1-16,-8-17-1 15,17 23 1-15,-17-23-1 16,0 0 0-16,19 22 1 16,-19-22-1-16,0 0 0 15,0 0 1-15,0 0-1 16,18 15 0-16,-18-15 1 16,0 0-1-16,27 0 0 15,-27 0 1-15,36 0-1 16,-12-4 0-16,3 2 1 15,1-2-1-15,3 2 0 16,-4 0 0-16,0 2-1 0,-5 0 0 16,-1 2-1-16,-21-2-3 15,34 16-11-15,-34-16-24 16,0 0 1 0,0 0-3-16,0 0 2 0</inkml:trace>
  <inkml:trace contextRef="#ctx0" brushRef="#br0" timeOffset="35816.1023">18788 3544 8 0,'0'0'6'15,"0"0"1"-15,0 0 0 16,0 0 1-16,0 0-1 16,0 0-2-16,0 0 0 15,0 0-1-15,0 0 0 16,0 0 1-16,0 0 1 15,0 0 2-15,0 0-1 16,0 0 2-16,0 0-2 16,0 0 0-16,0 0-1 0,0 0-1 15,0 0-1-15,0 0 1 16,0 0-1-16,0 0 2 16,0 0-1-16,0 0 1 15,0 0-1-15,0 0 0 16,-11-17 0-16,11 17-1 15,0 0 0-15,0 0-1 16,0 0 1-16,0 0-2 16,0 0 1-16,0 0 0 15,0 0-2-15,0 0 2 16,0 0-1-16,0 0-1 16,0 0 0-16,0 0 0 0,0 0 0 15,0 0 1-15,0 0 0 16,0 0-1-16,0 0 0 15,0 0 0-15,0 0 0 16,0 0 1-16,-12 21-1 16,12-21 0-16,0 0 0 15,-4 18 0-15,4-18 0 16,-3 17 0-16,3-17 0 16,-4 17 0-16,4-17 0 15,-4 21 0-15,4-21 0 16,-6 27 0-16,6-27 0 15,-4 33-1-15,4-33 1 16,-2 28-2-16,2-28 2 0,-2 25-1 16,2-25 0-16,2 18-1 15,-2-18 2-15,0 0-1 16,4 17 1-16,-4-17-1 16,0 0 1-16,0 23-1 15,0-23 0-15,0 17 1 16,0-17-1-16,0 0 0 15,0 17 0-15,0-17 0 16,0 0 0-16,0 18 1 16,0-18-1-16,0 0 0 15,4 21 1-15,-4-21-1 16,0 0 0-16,0 0 0 16,6 17 0-16,-6-17 1 0,0 0-1 15,0 0 0-15,-2 19 1 16,2-19 0-1,0 0-1-15,-2 21 1 16,2-21-1-16,0 0 0 0,0 0 1 16,0 0-1-16,0 0 0 15,0 0-1-15,0 0 0 16,0 0-1-16,0 0-1 16,0 0-1-16,0 0-5 15,0 0-13-15,-8-17-19 16,8 17 0-16,-4-21 0 15,4 21 2-15</inkml:trace>
  <inkml:trace contextRef="#ctx0" brushRef="#br0" timeOffset="37281.4736">18806 3512 6 0,'0'0'11'15,"0"0"1"-15,0 0 0 16,0 0-2-16,0 0 1 16,0 0-1-16,17 4 1 15,-17-4-1-15,0 0 0 16,0 0-2-16,0 0 0 16,0 0 0-16,0 0-1 15,0 0-1-15,0 0 0 16,0 0 0-16,0 0 0 15,0 0-1-15,0 0 0 0,0 0-1 16,0 0 0-16,0 0-1 16,0 0-1-16,0 0 0 15,0 0 0-15,0 0 0 16,0 0 0-16,0 0 0 16,0 0 0-16,0 0-1 15,0 0 1-15,0 0 0 16,0 0 0-16,0 0-1 15,0 0 0-15,-8 21 0 16,8-21 0-16,0 0 0 16,-2 19 1-16,2-19-1 15,-1 19 0-15,1-19 0 16,-4 25 0-16,4-25 0 0,-4 27 0 16,4-27 0-16,-2 27 0 15,2-27 1-15,-2 23-1 16,2-23 0-16,0 21 0 15,0-21-1-15,0 17 0 16,0-17 1-16,0 0 0 16,2 21 0-16,-2-21-2 15,0 0 2-15,0 0 0 16,2 21 0-16,-2-21-1 16,0 0 1-16,2 21-2 15,-2-21 2-15,2 18-1 16,-2-18 0-16,0 19 0 15,0-19 0-15,2 17 0 0,-2-17 1 16,3 19-1-16,-3-19 0 16,0 0 0-16,0 23 0 15,0-23 0 1,0 18 0-16,0-18 1 0,0 0-1 16,-1 23 0-16,1-23 0 15,0 0 0-15,0 0 1 16,-2 19-1-16,2-19 0 15,0 0 0-15,0 0 0 16,0 0 0-16,0 0 0 16,-4 17 0-16,4-17 1 15,0 0-1-15,0 0 0 16,0 0 0-16,-6 19 0 0,6-19-1 16,0 0 1-1,0 0 0-15,-2 19 0 16,2-19 0-16,0 0 0 15,-2 20 1-15,2-20-1 0,0 0 0 16,0 0 0-16,2 17 0 16,-2-17 0-16,0 0 0 15,0 0 0-15,0 0 0 16,0 0 0-16,0 0 0 16,0 0 0-16,0 0 0 15,0 0 0-15,0 0 0 16,0 0 0-16,0 0-1 15,0 0 1-15,0 0 0 16,0 0 1-16,0 0-1 0,0 0-1 16,0 0-2-1,0 0 0-15,0 0-2 16,0 0-5-16,-17-17-28 0,17 17-3 16,-10-31 0-16,4 14 1 15</inkml:trace>
  <inkml:trace contextRef="#ctx0" brushRef="#br0" timeOffset="38316.9688">18667 3514 23 0,'0'0'30'15,"0"0"1"-15,0 0-6 16,0 0-4-16,0 0-3 0,0 0-4 15,0 0-5-15,0 0-2 16,0 0-2-16,0 0-1 16,0 0 0-16,0 0-1 15,0 0 0-15,0 0-1 16,2 19 1-16,-2-19-1 16,0 29 0-16,2-10 1 15,-4-2-2-15,4 4 1 16,-4 0-1-16,4 2-1 15,-2-2 2-15,0 2-2 16,0-3 2-16,2-1-2 16,-2 0 2-16,2-2-2 15,-2 4 1-15,2-1 0 0,-2-3 0 16,0 4-1 0,0-21 1-16,-2 31-1 0,2-31 1 15,0 25 0 1,0-25-1-16,-2 19 1 0,2-19 0 15,-2 17-1-15,2-17 1 16,-4 23 0-16,4-23-1 16,-6 23 0-16,6-23 0 15,0 0 0-15,-4 21 1 16,4-21-1-16,0 0-1 16,0 0 1-16,0 0 1 15,0 0-2-15,0 0 2 16,0 0-1-16,0 0 0 0,8 17 0 15,-8-17 0 1,0 0 0-16,0 0 1 16,0 0-2-16,0 0 1 15,0 0 0-15,0 0 0 16,0 0 0-16,0 0-1 0,0 0-1 16,0 0-1-16,0 0-2 15,0 0-8-15,0 0-27 16,-2-21-1-16,2 21 0 15,0 0 0-15</inkml:trace>
  <inkml:trace contextRef="#ctx0" brushRef="#br0" timeOffset="46524.7657">17363 4607 24 0,'0'0'16'0,"0"0"-2"15,0 0-1-15,0 0-2 16,0 0-2-16,0 0-2 16,0 0 1-16,0 0-2 15,0 0-1-15,0 0-1 16,0 0 0-16,-17 12-2 16,17-12 0-16,0 0 1 15,0 0-1-15,0 0 0 16,0 0 1-16,0 0 0 0,0 0 1 15,17 5 0-15,-17-5-1 16,17 2 0-16,-17-2 0 16,22 0 0-16,-22 0-1 15,25 0-1-15,-25 0 0 16,27-2 1-16,-27 2-1 16,27 0 0-16,-27 0 0 15,29 0-1-15,-29 0 1 16,27 0-1-16,-27 0 1 15,29-2-1-15,-29 2 1 16,32-3 0-16,-12 3 0 16,-1-4 0-16,2 2 0 0,0 0 0 15,1 2-1-15,-5-2 1 16,2 2 0-16,-1 0-1 16,-18 0 0-16,30 0 1 15,-30 0 0-15,31 0-1 16,-13-2 0-16,1 2 1 15,4-2-1-15,0 0 0 16,0 0 0-16,0 0 1 16,-1 2-1-16,-1 0 0 15,-4 0 1-15,-17 0-1 16,29 2 0-16,-29-2 1 16,27 0-1-16,-27 0 0 15,31-2 0-15,-31 2 0 0,35 0 0 16,-18 0 1-16,1 0-1 15,-1 0 0-15,-17 0 0 16,29 0 0-16,-29 0 0 16,23 0 0-16,-23 0 0 15,19-1 0-15,-19 1 0 16,20-2 0-16,-20 2 1 16,21-2-1-16,-21 2 0 15,21-4 0-15,-21 4 1 16,21-2-1-16,-21 2 0 15,0 0 0-15,19-2 1 16,-19 2-1-16,0 0-1 16,0 0 1-16,0 0-2 0,0 0-1 15,0 0-6-15,0 0-18 16,0 0-9-16,0 0 2 16,0 0-2-16</inkml:trace>
  <inkml:trace contextRef="#ctx0" brushRef="#br0" timeOffset="47349.5126">18304 4519 35 0,'0'0'29'0,"0"0"-7"15,0 0-1-15,-25-15-4 16,25 15-3-16,0 0-3 16,0 0-3-16,-17-12-2 0,17 12-2 15,0 0-1 1,0 0 0-16,0 0-1 15,0 0-1-15,17 13 1 16,-17-13-1-16,29 8 0 0,-8 2 1 16,2-8-2-16,4 3 1 15,0-3 0-15,0-2-1 32,0 2 0-32,0-2 1 0,-7-2 0 0,-3 2-1 15,-17 0 1-15,23 0 0 16,-23 0 1-16,0 0-1 15,0 0 1-15,-23 18-1 16,23-18 1-16,-29 11-1 16,10-5 1-16,2 1 0 15,-1-1-1-15,18-6 1 16,-31 14-1-16,31-14-1 16,-27 11 1-16,27-11 0 0,-19 8-1 15,19-8 0-15,0 0-1 16,0 0-1-16,0 0-2 15,-19 6-17-15,19-6-16 16,0 0-1-16,0 0 0 16,0 0-1-16</inkml:trace>
  <inkml:trace contextRef="#ctx0" brushRef="#br0" timeOffset="49076.7748">17764 4916 32 0,'0'0'32'16,"0"0"0"-16,6-25-7 15,-6 25-6-15,0 0-4 16,0 0-4-16,-2-19-4 16,2 19-2-16,0 0-1 15,0 0-1-15,0 0 0 16,0 0-1-16,0 0 0 0,8 29-1 16,-8-29 2-16,6 28-1 15,-6-28 1-15,9 33-2 16,-5-16 1-16,2 2-1 15,-2-1 2-15,1 1-3 16,-1-2 0-16,-4-17 1 16,6 29-1-16,-6-29 1 15,2 23-1-15,-2-23 0 16,0 0 1-16,0 0 0 16,0 0-1-16,0 0 0 15,0 0 1-15,0 0-1 16,-17-6 0-16,17 6 0 15,-12-19 0-15,12 19 0 0,-11-29 0 16,3 10 0-16,2 2-2 16,2-1 2-16,0-1-1 15,4 19 0-15,-5-36 0 16,5 17 1-16,1 0-2 16,5 1 3-16,-6 18-1 15,14-30 0-15,-14 30 0 16,19-29 0-16,-19 29 0 15,27-14 0-15,-27 14 0 16,31-5-1-16,-14 3 1 16,1 4 0-16,-1 0 1 15,-17-2-1-15,27 7-1 0,-27-7 1 16,25 6 0-16,-25-6 0 16,0 0-1-16,0 0 0 15,21 15-3 1,-21-15-5-16,0 0-26 15,0 0-3-15,0 0 1 0,0 0-2 16</inkml:trace>
  <inkml:trace contextRef="#ctx0" brushRef="#br0" timeOffset="52861.1071">18962 2959 37 0,'0'0'21'0,"0"0"-1"16,0 0-1-16,0 0-3 15,0 0-2-15,0 0-2 16,0 0-1-16,0 0-2 16,0 0-1-16,0 0-2 15,0 0 0-15,0 0-2 16,0 0 0-16,0 0-1 0,0 0-1 16,0 0 1-16,0 0-1 15,-6-23 0-15,6 23 0 16,0 0-1-16,0 0 1 15,-23-13-1-15,23 13 1 16,-25 6-1-16,8-1-1 16,-1 9 1-16,-1-6-1 15,-2 3 1-15,0 6 0 16,-1 3-1-16,5 1 1 16,0 0-1-16,3 0 0 15,4 0 1-15,5 4-1 16,1-2 0-16,6-4 0 15,-2-19 0-15,13 27 0 0,-13-27 0 16,23 15 0-16,-23-15 0 16,27 4 0-16,-27-4 0 15,31-10 0-15,-31 10 0 16,31-26 0-16,-15 8-1 16,-3-8 1-16,1 1 0 15,-5 0 0-15,-1-4 0 16,-2-4-1-16,-2 1 1 15,-4-3 0-15,-2 3-1 16,-2 3 1-16,-2 4 0 16,2-4 0-16,-2 4 1 15,2 8 0-15,4 17-1 16,-9-23 1-16,9 23 0 0,-4-17 0 16,4 17 0-16,0 0 0 15,0 0 0-15,0 0 1 16,0 0 0-1,0 0 0-15,-10 25 0 0,12-6-1 16,2 4 1-16,2 5-1 16,2-1 0-16,3 4 1 15,3-2-1-15,-1 1-1 16,1-5 1-16,-1 0 0 16,-1-2-1-16,-3-5 0 15,-9-18 0-15,16 25-1 16,-16-25 0-16,0 0-2 15,0 0-1-15,0 0-2 0,19 9-7 16,-19-9-28-16,-8-19 0 16,8 19 0-16,0 0 0 15</inkml:trace>
  <inkml:trace contextRef="#ctx0" brushRef="#br0" timeOffset="54197.4362">19083 2871 55 0,'20'-6'37'0,"-20"6"0"15,6-23-8-15,-6 23-11 16,0 0-4-16,0 0-6 16,0 0-2-16,0 0-1 15,17 2-1-15,-17-2 0 16,0 0-1-16,23 29 0 16,-23-29-1-16,15 33 0 15,-9-14-1-15,-6-19 1 16,12 34-1-16,-12-34-1 15,8 25 1-15,-8-25-1 16,0 0 1-16,0 0 0 16,2 20-1-16,-2-20 0 15,0 0 0-15,0 0 1 0,0 0-1 16,0 0 0-16,-22-14 0 16,22 14 0-16,-7-21 0 15,7 21 0-15,-8-31 0 16,8 31 0-16,-2-32 0 15,4 13 0-15,0-1 0 16,2 1 0-16,-4 19 0 16,13-31 0-16,-13 31 1 15,19-21-1-15,-19 21 0 16,24-19 0-16,-24 19 0 16,27-6 1-16,-27 6-1 15,29 14 0-15,-29-14 1 16,28 31 0-16,-14-12-1 0,-2 9 1 15,1 3 0-15,-1-4-1 16,-3 0 1-16,-1-6-1 16,-2-2 0-1,-6-19 0-15,9 23 1 0,-9-23-1 16,0 0 0-16,0 0 0 16,0 0 0-16,0 0 0 15,0 0 0-15,0 0 0 16,0 0 0-16,-5-27 0 15,5 27 0-15,-2-32 0 16,2 11 0 0,2 3 0-16,1-5 0 0,1 2 0 15,0-2 0 1,4 0 0-16,0 6 0 0,1 0-1 0,-9 17 2 16,21-21-1-16,-21 21 0 15,29-8-1 1,-29 8 2-16,29 10-1 0,-29-10 0 15,31 32 0-15,-17-11 0 16,1 8 0-16,-1-4 0 16,-5 2 1-16,3-2-1 15,-4 0 0-15,-1-4 1 16,-7-21-1-16,12 23 0 16,-12-23 0-16,0 0-1 15,0 0-3-15,0 0-2 0,0 0-24 16,-2-23-13-1,2 23 0-15,-14-19 0 0</inkml:trace>
  <inkml:trace contextRef="#ctx0" brushRef="#br0" timeOffset="69140.9468">1545 5184 29 0,'0'0'14'16,"0"0"2"-16,0 0 0 15,0 0-2-15,0 0 0 16,-2-17 0-16,2 17-1 16,0 0-1-16,0 0-3 15,0 0-2-15,0 0-1 16,0 0 0-16,0 0-1 16,0 0-1-16,0 0 0 15,0 0-1-15,0 29 0 16,0-29 0-16,2 40 0 15,-4-13-1-15,6 4 1 16,-4 1-1-16,4 11 0 0,-4-5 0 16,3 6 0-16,-1-4 0 15,4 1 0-15,-6-5 0 16,2-1-1-16,0-7 1 16,-2-6 0-16,0-22-1 15,0 26 0-15,0-26-1 16,0 0 1-16,0 0-1 15,0 0 0-15,0 0-1 16,0 0-1-16,0 0-2 16,0 0-2-16,19 4-2 15,-19-4-8-15,0 0-21 16,0 0-2-16,0 0 2 16,0 0 0-16</inkml:trace>
  <inkml:trace contextRef="#ctx0" brushRef="#br0" timeOffset="69577.998">1284 5846 24 0,'0'0'24'0,"0"0"-2"0,-21-15-3 16,21 15-2-16,0 0-1 15,0 0-2 1,-19-14-1-16,19 14-3 16,0 0-1-16,0 0-2 0,0 0-2 15,0 0-1-15,0 0 0 16,35-1-1-16,-10-3-1 15,11 4 0-15,5-4 1 16,11 2-1-16,0 0 0 16,8 2 0-16,-4-4-1 15,0 4 1-15,-8-4-1 16,-6 6 0-16,-3-4-1 0,-12 2 0 16,-6 0-2-16,-21 0 0 15,29-2-2 1,-29 2-5-16,17-5-21 15,-17 5-7-15,0-18 0 16,0 18 0-16</inkml:trace>
  <inkml:trace contextRef="#ctx0" brushRef="#br0" timeOffset="70216.8323">1232 5106 11 0,'0'0'23'0,"-17"0"-3"16,17 0-2-16,-25-2-1 16,2-6-2-16,23 8-1 15,-27-6-2-15,27 6-1 16,-20-1-1-16,20 1-3 16,0 0 0-16,0 0-2 15,0 0-1-15,0 0 0 16,0 0-1-16,0 0 1 15,35 1 0-15,0 3-1 16,3-9 0-16,18 3 0 16,4-6-1-16,10 2 0 15,-3-3-1-15,5 1 0 16,-7 0 0-16,-9-1 0 0,-8 1 0 16,-9 2-1-16,-10 2-1 15,-8 1-1-15,-4 5-1 16,-17-2-3-1,22 9-7-15,-22-9-22 0,0 0-2 16,-4 19 1-16,4-19-1 16</inkml:trace>
  <inkml:trace contextRef="#ctx0" brushRef="#br0" timeOffset="71073.2058">2203 5248 22 0,'-20'4'26'16,"20"-4"-2"-16,0 0-3 15,-29-4-2-15,29 4-4 16,0 0-3-16,0 0-2 0,-19-4-2 15,19 4-2-15,0 0-1 16,27-2-1-16,-27 2-1 16,33-6-1-16,-10-1 0 15,10 3 0-15,0-2 0 16,1-2-1-16,1 3-1 31,-4-1-1-31,0 4-1 0,-12-4-3 0,6 18-8 16,-25-12-19-16,0 0-2 15,0 0 1-15,-29 23-2 16</inkml:trace>
  <inkml:trace contextRef="#ctx0" brushRef="#br0" timeOffset="71298.2697">1983 5390 31 0,'0'0'31'16,"0"0"2"-16,17 15-2 15,-17-15-11-15,54-10-5 16,-29-7-5-16,23 11-4 16,-11-5-1-16,7 3-2 15,-9-3-1-15,-2 3-1 16,-8 0-1-16,-6 3-2 16,-1 10-5-16,-18-5-25 15,0 0-3-15,0 0 0 16,-20 16 0-16</inkml:trace>
  <inkml:trace contextRef="#ctx0" brushRef="#br0" timeOffset="74265.4205">3790 4778 11 0,'0'0'17'0,"-2"-17"-2"16,2 17 0-16,0 0-1 15,0 0-2-15,0 0-2 0,0 0 0 16,-6-22-3-16,6 22 0 16,0 0-2-1,0 0-1-15,0 0 1 16,0 0-1-16,-23-21 1 0,23 21-1 16,0 0 1-16,0 0 0 15,-23-23-1-15,23 23-1 16,0 0 0-16,-12-17 0 15,12 17-1-15,0 0 0 16,-23-17 0-16,23 17-1 16,-17-12 0-16,17 12 0 15,-18-9 0-15,18 9 0 16,-21-6 1-16,21 6-1 0,-23-4-1 16,23 4 2-1,-35 2-1-15,18 0 0 16,-6 0 0-16,6 2-1 0,-5 0 1 15,5 3 0-15,-4-1-1 16,21-6 1-16,-33 17 0 16,33-17 0-16,-33 21 0 15,33-21 1-15,-29 25-1 16,29-25 0-16,-27 35 0 16,14-18-1-16,-3 2 1 15,5 8 0-15,-3 0 1 16,3 2-1-16,-1-2 0 15,6 1 1-15,-1-3 0 16,3 2 0-16,0 0 0 16,0-6 0-16,2 0 0 15,0 2-1-15,0-4 1 0,0 3-1 16,2-1-1-16,2 2 1 16,0-2 0-16,2 2-1 15,0-2 1-15,-2 2-1 16,0 2 0-16,0 2 1 15,-4-1-1-15,2 1 0 16,-4 0 1-16,2 4-1 16,0-2 0-16,0-1 0 15,0 1 0-15,-2 2 1 16,2-4-1-16,2 3 0 16,2 1 0-16,-2-4 0 15,2 0 1-15,0 0-1 16,2 0 0-16,2-3 0 0,-2 1 0 15,-2-2 0-15,1 2 0 16,1-2 0-16,0 2 0 16,2-4 0-16,-2 2 1 15,-2 0-1-15,0-1 0 16,0-1 1-16,-2 0-1 16,2 0 0-16,-2 2 0 15,0-2 0-15,0-2 0 16,-4 4 0-16,4-2 0 15,-2 0 0-15,-2 2 1 16,-2-1 0-16,-4-3 0 16,-1 2-1-16,1-2 1 15,-1-2 0-15,11-17 0 0,-27 29-1 16,27-29 0-16,-29 19 1 16,29-19-1-16,-29 14 0 15,29-14 0 1,-31 11 0-16,14-7 0 0,-1 0 0 15,1-2 1-15,-1 0-1 16,-1-2-1-16,19 0 2 16,-33-8-1-16,16 0 0 15,17 8 1-15,-31-17-1 16,31 17 0-16,-31-21 0 16,31 21 0-16,-32-25 0 15,32 25 0-15,-31-25 0 16,31 25-1-16,-27-25 1 0,27 25-1 15,-22-27 0-15,22 27 0 16,-11-21-1-16,11 21 0 16,-2-17-3-16,2 17-2 15,0 0-33-15,0 0 1 16,19-8-4-16,-1 4 3 16</inkml:trace>
  <inkml:trace contextRef="#ctx0" brushRef="#br0" timeOffset="75473.5425">4218 5560 16 0,'27'-21'29'0,"-27"21"1"16,12-30-6-16,-12 30-3 15,11-33-3-15,-11 33-4 16,6-23-3-16,-6 23-3 16,-6-21-2-16,6 21-1 15,0 0-1-15,-25-21-1 16,8 15 0-16,-1 6-1 15,-3-2 0-15,-2 6 0 16,-6 2-1-16,0 5 0 16,-4 1 0-16,-1 11 0 0,-1 0-1 15,2 6 1-15,-1-1-1 16,7 11 1-16,0-3 0 16,9 3-1-1,7 1 0-15,5-2 0 0,6-3 0 16,8-3 1-16,7-3-1 15,2-6 0-15,6-6 1 16,-1-3 0-16,3-8 0 16,2-6-1-16,-2-6 1 15,2-6-1-15,-2-7 0 16,0-6 0-16,-4-6 1 16,0-7-1-16,-1-10 0 15,-7-6 0-15,-1-3 0 0,-5-6-1 16,-1-3 1-16,-6 1 0 15,-2 6-1-15,-5 3 1 16,-1 10 0-16,0 6 0 16,-1 7 1-16,-1 8-1 15,2 6 1-15,8 19 0 16,-13-19-1-16,13 19 0 16,0 0 1-16,0 0-1 15,2 25 1-15,1-2-1 16,1 7 1-16,4 11 1 15,-2 1-1-15,3 8 1 16,3 4-1-16,2-1 1 0,-1 1-1 16,2-2-1-1,-1-8 1-15,5 2 0 0,-5-8-1 16,-1-7 1-16,-1-6-1 16,-6-6 0-1,-6-19-1-15,9 25-1 0,-9-25-1 16,0 0-1-16,10 17-3 15,-10-17-10-15,0 0-21 16,0 0-2-16,-12-21 2 16,12 21-1-16</inkml:trace>
  <inkml:trace contextRef="#ctx0" brushRef="#br0" timeOffset="76689.6602">4407 5474 18 0,'0'0'28'16,"0"0"0"-16,-8-19-5 15,8 19-2-15,0 0-3 16,0 0-2-16,-5-21-5 15,5 21-2-15,0 0-2 16,17-2-2-16,-17 2-2 0,0 0 1 16,19 10-2-16,-19-10 1 15,16 26-1-15,-7-3 0 16,-5 4 0-16,2 2 0 16,-2 4-1-16,2-3 0 15,-2 1 0-15,-1-4 0 16,-1-4 0-16,2-4 0 15,-4-19-1-15,6 25 1 16,-6-25 0-16,0 0 0 16,0 0 0-16,0 0-1 15,0 0 0-15,-6-27 1 16,6 2-1-16,0-4 0 16,2-5 0-16,4-3 0 0,2 1 0 15,-1 0 0-15,5 1 0 16,1 4 0-16,1 4 0 15,3 8 0-15,1 6 0 16,1 5 0-16,-2 4 0 16,3 8 1-16,-20-4 0 15,32 27-1-15,-18-2 1 16,-1 6-1-16,-3 3 0 16,0 1 1-16,-5-3-1 15,-3 1 1-15,0-6-1 16,-4-8 0-16,2-19 1 15,0 17 0-15,0-17-1 16,0 0 0-16,0-34 1 0,6 9-1 16,0-6 0-16,4-5 0 15,1-3-1 1,3-1 1-16,3 4 0 16,2 1 0-16,1 8 0 0,-1 6-1 15,0 8 1-15,0 7 0 16,3 12 0-16,-3 3 0 15,-4 10 0-15,1 6 0 16,-5 6 1-16,3 7 0 16,-4-3 0-16,-3 5-1 15,-3-7 1-15,2-1 0 16,-6-7 0-16,0-5 0 0,-2-3-1 16,2-17 1-16,0 17 0 15,0-17 0 1,0 0-1-16,0 0 1 15,0 0-1-15,0 0 1 0,0 0-1 16,0 0 1-16,0 0-1 16,0 0 0-16,0 0 0 15,0 0 0-15,0 0 0 16,0 0-1-16,0 0-1 16,0 0-1-16,0 0-2 15,0 0-6-15,0 0-28 16,0 0-2-16,-25-8 0 15,8-1 0-15</inkml:trace>
  <inkml:trace contextRef="#ctx0" brushRef="#br0" timeOffset="77929.6088">5645 5137 26 0,'0'0'32'0,"8"-23"1"16,-8 23 1-16,0 0-15 16,-9-20-3-16,9 20-4 15,-22-2-4-15,22 2-1 16,-40 18-2-16,17-1-2 16,-8 2 0-16,0 12 0 15,-2 3-1-15,6 5 0 16,2 5-1-16,4 8 1 0,5-6 0 15,13 9-1 1,1-5 0-16,7 0 1 16,7-6-1-16,5 2 1 15,1-7 0-15,3-5-1 0,0-5 1 16,0-4 0-16,-1-4-1 16,3-2 0-16,-6-4 0 15,2-5 0-15,-19-10 0 16,29 15 0-16,-29-15-1 15,22 6 1-15,-22-6-1 16,0 0 1-16,0 0-1 16,0 0 0-16,0 0 0 15,0 0-1-15,17-2 0 0,-17 2-2 16,0 0-2 0,0 0-1-16,27-11-3 15,-27 11-30-15,0 0-1 16,10-20 0-16,-10 20 0 0</inkml:trace>
  <inkml:trace contextRef="#ctx0" brushRef="#br0" timeOffset="78465.306">5838 5422 46 0,'0'0'34'0,"0"0"0"0,0 0 0 16,0 0-18-16,0 0-6 16,0 0-3-16,0 0-1 15,14 21-2-15,-14-1-1 16,6 10 0-16,-3 3 0 15,3 7-1-15,0-1 0 16,2 3 0-16,1-2-1 16,1-4-1-16,0-5 1 15,-1-4 0-15,-1-10 0 16,-8-17-1-16,15 19 1 16,-15-19 0-16,0 0 0 15,0-17 0-15,-5-2 0 16,-1-4-1-16,-2-8 1 0,-1-3-1 15,-1-6 0-15,2-3 0 16,4 3 0-16,4-2 0 16,2 3 0-16,4 1 0 15,6 7 1-15,3 3-1 16,4 7-1-16,4 1 1 16,1 7 0-16,1 3-2 15,4 3 1-15,-4 5-2 16,4 7-3-16,-12-10-8 15,4 12-24-15,-21-7 0 16,25 18-1-16,-25-18 0 16</inkml:trace>
  <inkml:trace contextRef="#ctx0" brushRef="#br0" timeOffset="80050.103">6330 5094 33 0,'4'-21'28'16,"-4"21"-5"-16,23-13-3 0,-23 13-2 15,27-17-3-15,-27 17-4 16,35-18-3-16,-18 5-2 16,12 9-1-16,-8-4-2 15,6 8 0-15,-7-2 0 16,-1 6 0-16,-19-4 1 15,21 21-1-15,-21-21 0 16,-9 33-1-16,-5-12 0 0,-3 2 0 16,-6-2-2-16,-1 2 1 15,-3-4 0 1,4-1 0-16,0-3 0 16,6-2 0-16,17-13 0 0,-23 18 0 15,23-18 0-15,0 0 0 16,0 0 0-16,0 0 0 15,0 0 0-15,0 0 0 16,30 11 0-16,-12-11 1 16,3-2-2-16,4 2 1 15,0 0-2-15,0-2 0 16,0 6-1-16,-5-6-3 16,5 14-5-16,-25-12-27 0,19 7 0 15,-19-7-1 1,0 0 0-16</inkml:trace>
  <inkml:trace contextRef="#ctx0" brushRef="#br0" timeOffset="80770.403">6899 4904 12 0,'0'0'30'0,"-9"-26"3"15,9 26-1-15,0 0-11 16,-14-35-4-16,14 35-5 0,0 0-3 16,0 0-3-16,19-15-1 15,1 20-1-15,-20-5-1 16,42 33 1-16,-15-16-1 16,10 12 0-16,-6 0 1 15,3 7-1-15,-3 5 0 16,-2 7-1-16,-6-2 1 31,-5 7-1-31,-9 5 0 0,-7 1-2 0,-4 5 0 16,-5 1 1-16,-7-2-1 15,-1 0 1-15,-5-7-1 16,-3-6 1-16,0-4-1 0,0-4 2 16,2-5-2-16,1-11 2 15,3-3-2-15,3-5 1 16,14-18 0-1,-15 21 0-15,15-21-1 0,0 0 1 16,0 0-1-16,0 0 0 16,0 0-2-16,0 0-3 15,10 21-18-15,-10-21-17 16,0 0 0-16,5-17-1 16,-5 17 0-16</inkml:trace>
  <inkml:trace contextRef="#ctx0" brushRef="#br0" timeOffset="87642.3631">3169 6740 19 0,'0'0'25'16,"-21"-2"-3"-16,21 2-3 15,0 0-2-15,-33-11-1 16,33 11-3-16,0 0-3 16,0 0-2-16,-25-4-2 15,25 4-1-15,0 0-1 16,19 2-1-16,-2-10 0 15,3 8-1-15,5-8-1 16,0 8 1-16,4-3-2 16,-4 3 0-16,2 1-3 15,-10-4-7-15,8 12-14 0,-25-9-9 16,22 4 0-16,-22-4-1 16</inkml:trace>
  <inkml:trace contextRef="#ctx0" brushRef="#br0" timeOffset="88026.669">3456 6539 29 0,'0'0'31'0,"0"0"1"16,0 0-6-16,0 0-8 16,0 0-5-16,0 0-2 15,0 0-4-15,12 19-2 16,-6 2-1-16,-6-21-1 15,3 35 0-15,-3-18-1 16,6 2 0-16,-6-19-2 16,8 29 0-16,-8-29-2 0,0 0-5 15,23 30-16-15,-23-30-11 16,0 0-1-16,0 0 0 16,19-11-1-16</inkml:trace>
  <inkml:trace contextRef="#ctx0" brushRef="#br0" timeOffset="88320.0509">3717 6523 35 0,'0'0'34'15,"0"0"1"-15,15 23 0 0,-15-23-17 16,-2 41-3-16,-17-20-6 15,13 23-2-15,-15-8-1 16,7 8-3 0,-5-1 0-16,7 1-1 0,-1-8-1 15,5 3 0-15,1-11-1 16,3-7 0-16,2 1-3 16,2-22-1-16,6 23-3 15,-6-23-16-15,0 0-13 16,0 0-1-16,1-25 0 15,-1 25 1-15</inkml:trace>
  <inkml:trace contextRef="#ctx0" brushRef="#br0" timeOffset="88875.3952">3744 6740 16 0,'0'0'30'0,"0"0"1"16,0 0 0-16,0 0-11 15,0 0-6-15,31-6-4 16,-31 6-2-16,36-9-3 16,-17 3-1-16,8 10-1 15,-7-4 0-15,1 11 0 16,-21-11-2-16,25 23 1 0,-25-23-1 15,-2 31 0 1,-9-14-1-16,-7 4 1 16,-5-5-1-16,-2-1 1 0,2-3 0 15,-2-5-1-15,7 1 0 16,18-8 0-16,-21 2 0 16,21-2 0-16,0 0-1 15,21-10 1-15,-3 5 0 16,5 5-1-16,2-2 1 15,6 2 1-15,-4 3 0 16,2 3 0-16,-6 2 0 16,0 5 1-16,-23-13 0 0,23 33 0 15,-23-33 0 1,-2 31 0-16,2-31 0 16,-31 26 0-16,12-16 0 15,-4 0-1-15,-4-5-1 0,2-1 1 16,0-2-2-16,2-2 0 15,23 0-1-15,-31-4-2 16,31 4-4-16,-19-7-15 16,19 7-14-16,0 0-1 15,13-18 1-15,-13 18 0 16</inkml:trace>
  <inkml:trace contextRef="#ctx0" brushRef="#br0" timeOffset="89317.2848">4137 6679 44 0,'16'-18'36'16,"-16"18"-1"-16,15-21 0 15,-15 21-15-15,0 0-7 16,0 0-4-16,0 0-2 15,8 21-3-15,-12-3-1 16,2 10 0-16,-4 1 0 16,4 4-1-16,-4-1-1 15,6 3 1-15,-5-6-1 16,5 1 0-16,0-1 0 16,0-6 0-16,0-4 0 0,5-1 0 15,-5-18-1-15,8 25 1 16,-8-25-1-16,21 15 1 15,-21-15 0-15,35 0 0 16,-12-6-1-16,4-1 1 16,6-1 0-16,0 0-1 15,-2 1 1-15,0 1-2 16,-3 0 1-16,-2 4-2 16,1 4-1-16,-27-2-2 15,36 10-4-15,-36-10-30 16,0 0-1-16,21 3 0 15,-21-3 0-15</inkml:trace>
  <inkml:trace contextRef="#ctx0" brushRef="#br0" timeOffset="90646.623">3651 4237 22 0,'-2'-31'25'0,"2"31"-6"16,12-21-1-16,-10 0-2 15,15 13-3-15,-11-15-2 16,17 16-3-16,-4-14 0 15,12 13-2-15,-6-7-2 0,10 7-1 16,-8-4 0-16,6 7-1 16,-8-1 0-16,-2 8 0 15,-23-2-1-15,23 9 1 16,-23-9-1-16,-2 27 0 16,-9-8-1-16,-9 6 1 15,-1 0 0-15,-6 2-1 16,-2-2 1-16,-2 0-1 31,2-2 1-31,4-4-1 0,2-2 0 0,8 1 0 16,15-18 0-16,-25 17 1 15,25-17 0 1,0 0-1-16,0 0 1 0,0 0 1 0,0 0-1 16,0 0 1-16,27 6-1 15,-6-8 0-15,2-2 0 16,0 2 0-16,2-2-1 15,0 4 1-15,-2-2-1 16,1 0-1-16,-3 2 0 16,-21 0-1-16,27 6-3 15,-27-6-13-15,0 0-17 16,0 0 0-16,19-9-1 16,-19 9 1-16</inkml:trace>
  <inkml:trace contextRef="#ctx0" brushRef="#br0" timeOffset="91030.2524">4284 4020 46 0,'0'0'32'16,"0"0"1"-16,0 0-13 16,0 0-5-16,0 0-4 15,-33 23-4-15,17 2-2 16,-9-4-1-16,0 12-1 16,-7-1 0-16,5 9-1 15,-4-3 0-15,4 2-1 16,2-5 0-16,3-1 0 15,3-3-1-15,6-6 0 0,1-4 0 16,2-4 1-16,10-17-2 16,-9 20 0-16,9-20-1 15,0 0-3-15,0 0-7 16,0 0-22-16,0 0-2 16,17-16 0-16,-17 16 1 15</inkml:trace>
  <inkml:trace contextRef="#ctx0" brushRef="#br0" timeOffset="91782.8435">4224 4220 1 0,'-21'3'24'0,"21"-3"0"16,0 0-6-16,0 0-4 16,0 0-2-16,0 0-2 15,31-9-1-15,-31 9-1 16,30-6-1-16,-12-5-1 16,13 14 1-16,-6-12-1 15,8 15-2-15,-10-10 0 16,4 11 0-16,-27-7-1 15,32 12 0-15,-32-12 0 16,-3 27-1-16,-15-12-1 16,-1 1 1-16,-6-1-1 15,0-2 0-15,-4-3-1 0,4-1 1 16,2-5 0-16,23-4-1 16,-24 2 1-16,24-2-1 15,0 0 0 1,0 0 1-16,28-19-1 0,-3 11 0 15,5 1 1-15,7 3 0 16,2 0 0-16,-1 4 0 16,1 0 0-16,-4 6 0 15,-8 1 0 1,-6 5 0-16,-21-12 1 0,9 33-1 16,-9-33 0-16,-25 34 1 15,2-15-1-15,-4-1 0 16,-4-3-1-16,4-4 1 0,-4-3-1 15,8-4 1-15,0-2-1 16,4-2 0 0,19 0-1-16,-23-8 0 15,23 8-2-15,0 0-2 0,0 0-6 16,-27-11-24-16,27 11-1 16,0 0-1-16,0 0 0 15</inkml:trace>
  <inkml:trace contextRef="#ctx0" brushRef="#br0" timeOffset="92554.0745">4693 4051 20 0,'0'0'33'16,"0"0"2"-16,15-17 0 15,-15 17-13-15,0 0-3 16,0 0-6-16,0 0-4 16,0 0-2-16,0 0-2 15,10 30-1-15,-10-30-1 16,0 37 1-16,0-16-2 16,4 4 0-16,-1 0 0 15,1 3 0-15,0-3-1 0,0-2-1 16,-2 0 1-16,2 2-1 15,-2-4 1-15,2-3-1 16,-4-18 0-16,1 25 1 16,-1-25-1-16,2 17 0 15,-2-17 1-15,0 0-1 16,0 0 1-16,0 0-1 16,24 8 0-16,-24-8 1 15,21-6-1-15,-21 6 1 16,33-6-1-16,-12 2 0 15,0 0 1-15,2 1-1 16,0 1 0-16,2 0 0 16,-3 0 0-16,-1 2 0 0,-4-2 0 15,-17 2-1-15,27-2 0 16,-27 2-1-16,19 4-3 16,-19-4-3-16,0 0-31 15,0 0-1-15,-1 21-1 16,-17-19 0-16</inkml:trace>
  <inkml:trace contextRef="#ctx0" brushRef="#br0" timeOffset="112350.4072">16377 6777 14 0,'20'0'27'15,"-20"0"1"-15,0 0-1 16,0 0-12-16,0-20 0 16,0 20-1-16,0 0-3 15,0 0-1-15,0 0 0 16,0 0-2-16,0 0 0 16,0 0 0-16,0 0-2 15,0 0-1-15,2-21-1 16,-2 21 0-16,0 0-1 0,0 0 0 15,-10-25 0-15,10 25 0 16,0 0-1-16,-27-13 0 16,10 15 0-16,-3 4 0 15,-5 5 0-15,-4 10 0 16,-4 6-1-16,1 4 0 16,-7 5-1-16,2 8 2 15,5-5-2-15,1 1 1 16,6-4-1-16,5-3 0 15,11-2 0-15,7-4 0 16,10-6 1-16,9-8-1 16,6-1 0-16,6-9 0 15,0 1 0-15,6-10 0 0,-1-3 0 16,-3-6 0-16,0-8-1 16,-6-4-1-16,-2-4 0 15,-7-11-1 1,3-4-2-16,-13-14 0 0,4 5 0 15,-9-11 0-15,5 11 1 16,-12-7 1-16,5 7 1 16,-3 7 2-16,-4 4 2 15,4 17 2-15,-6-6 0 16,7 14 0-16,-9 0 1 16,12 19 1-16,0 0-1 15,0 0-1-15,-17 11 0 16,19 18-1-16,-2 8-1 0,3 16 1 15,1 3-1-15,2 11-2 16,0 0 0-16,4-2 0 16,-3-1 0-16,5-7 0 15,-4-9 0-15,-1-7 0 16,1-9 0-16,0-9 0 16,-8-23 0-16,11 19 0 15,-11-19 0-15,0 0 0 16,20-9-1-16,-20-10-8 15,19 19-11-15,-17-20-24 16,-2 20 1-16,7-30 0 16,-7 30 1-16</inkml:trace>
  <inkml:trace contextRef="#ctx0" brushRef="#br0" timeOffset="113678.4192">16547 6684 49 0,'0'0'34'15,"0"0"2"-15,-6-19 0 16,24 27-18-16,-30-25-4 16,12 17-3-16,0 0-2 0,17-2-2 15,-17 2-1-15,0 0 0 16,0 0-1-16,0 0-1 16,10 23 0-16,-6-6-1 15,-2 2 0-15,2 4-1 16,-2 0 0-16,3 4 0 15,-3 4-1-15,2-2 0 16,-2-1-1-16,0-5 1 16,0 0-1-16,2-5 0 15,-4-18 0-15,2 27 1 16,-2-27-1-16,0 0 0 16,0 0 0-16,0 0 0 15,0 0 0-15,0 0 0 0,0 0 0 16,-8-31 0-16,4 10 0 31,2-4-1-31,-2-4 1 0,1 0 0 0,-1-3 0 16,4-1-1-16,2 2 1 15,-2-1 0-15,7 9 0 16,1-4 0-16,2 6 0 16,3 4 0-16,-13 17 0 15,33-22 1-15,-16 19-1 16,7 4 0-16,-5 3 1 15,2 10-1-15,2 1 0 16,-2 8 0-16,-1 4 0 16,-5 2 0-16,-1 3 0 0,-3 5 0 15,-3-5 0-15,-4-3 0 16,-2-2 0-16,-2-6 0 16,-2-4 0-1,2-17 0-15,0 0 0 0,0 0 0 16,0 0 0-16,0 0 0 15,-20-25 0-15,20 4 0 16,0-2 0-16,4-9 0 16,2 3 0-16,4-6 0 15,5 3 0-15,1 3 0 16,5 0 0-16,0 8 0 16,2 2 0-16,2 9 0 15,0 8 0-15,-3 8 0 16,-1 12 0-16,-4 6 0 15,-1 9 0-15,-3 5 0 16,-1 1 0-16,-3 1 0 16,-3 0 0-16,-2-1 0 0,0-7 0 15,-2-9 0-15,0-2 0 16,-2-21 0-16,5 18-6 16,-5-18-26-16,0 0-11 15,-11-23 0-15,11 23 0 16,-6-18 0-16</inkml:trace>
  <inkml:trace contextRef="#ctx0" brushRef="#br0" timeOffset="115355.1059">15936 7431 44 0,'0'0'35'0,"-18"13"0"0,18-13 2 16,0 0-19-16,0 0-4 15,39 12-4-15,-18-20 0 16,23 14-3-16,-1-14 0 15,22 10-1-15,3-8-1 16,17 6 0-16,4-4 0 16,7 0-1-16,2-1 0 15,3 1-1-15,-7-4-1 16,-9 4 0-16,-10-1-1 16,-11 1 0-16,-12-2-1 15,-15 4 0-15,-12-2 0 16,-25 4-1-16,25-4-3 15,-25 4-3-15,0 0-23 0,0 0-12 16,0 0-1-16,-8-21 0 16,8 21 1-16</inkml:trace>
  <inkml:trace contextRef="#ctx0" brushRef="#br0" timeOffset="116547.1732">16296 7968 47 0,'4'-23'33'16,"-4"23"-1"-16,0 0-3 15,-4-19-6-15,4 19-6 16,0 0-3-16,0 0-4 16,0 0-2-16,8-18-2 15,-8 18-1-15,0 0 0 16,0 0-1-16,0 0-1 0,0 0 0 15,0 0 0-15,-6 21-1 16,6 4 0-16,2 2-1 16,2 4 1-16,-2 7-1 15,2 2 0-15,0 3 0 16,2-1 0-16,-5-2 0 16,1-3 0-16,0-5-1 15,-2-5 0-15,0-4 0 16,0-23 0-16,-2 27 0 15,2-27 0-15,0 0 0 16,0 0 0-16,0 0 0 16,0 0 0-16,0 0 0 15,0 0-1-15,0 0-2 0,0 0-2 16,0 0-4-16,-3-40-11 16,3 40-22-16,-10-33-1 15,12 16 1-15,-6 0 0 16</inkml:trace>
  <inkml:trace contextRef="#ctx0" brushRef="#br0" timeOffset="117494.8737">16298 7929 44 0,'16'-17'35'16,"-16"17"1"-16,-2-17-1 0,2 17-13 15,0 0-5-15,0 0-5 16,0 0-2-16,0 0-3 16,8-19 0-16,-8 19-2 15,0 0-1-15,17-6 0 16,-17 6 0-16,0 0-1 16,0 0-1-16,21 0 0 15,-21 0 0-15,0 0-1 16,12 21 1-16,-12-21-1 15,9 27-1-15,-1-8 0 16,2 2 0-16,-1 2 0 16,3 2 0-16,1 0 0 0,-1 2 0 15,3-4 0-15,1 0 0 16,-1-2 0-16,-15-21 0 16,27 27 0-16,-27-27 0 15,29 8 0-15,-29-8 0 16,23-12 0-16,-23 12 0 15,20-27 0-15,-9 6 0 16,-5 2 0-16,6-8 0 16,-7-2 0-16,7 4 0 15,-4-3 0-15,-1 5 0 16,3 1 0-16,-4 5 0 16,-6 17 0-16,13-27 0 15,-13 27 0-15,0 0 0 0,21-2 0 16,-21 2 0-16,20 18 0 15,-20-18 0-15,25 38 0 16,-14-7 0-16,1 7 0 16,0 0 0-16,-1 5 0 15,-1 1 0-15,-1-2 0 16,-3 0 0-16,4-3 0 16,-2-7 0-16,-3-7 0 15,3-6 0-15,-8-19 0 16,15 27 0-16,-15-27 0 15,0 0 0-15,18 8 0 16,-18-8 0-16,0 0-5 16,27-21-38-16,-27 21-1 0,6-25 0 15,-8 7-1-15</inkml:trace>
  <inkml:trace contextRef="#ctx0" brushRef="#br0" timeOffset="124502.0841">17903 7083 47 0,'0'0'32'15,"0"0"0"-15,-21 6-8 16,3-13-6-16,18 7-4 15,0 0-3-15,0 0-3 16,0 0-1-16,0 0-1 16,0 0 0-16,-5 19-1 15,5-19 0-15,0 0-1 16,19-2 0-16,-2 4-1 16,1-8 0-16,9 4-1 15,0-2-1-15,5 0 0 16,-1 2 0-16,0-5-1 15,-4 5-1-15,-6-2-1 16,1 4-1-16,-22 0-4 0,23 4-7 16,-23-4-20-16,-18-2-5 15,18 2-2-15,-32 15 2 16</inkml:trace>
  <inkml:trace contextRef="#ctx0" brushRef="#br0" timeOffset="124695.8531">17853 7193 59 0,'-17'15'37'0,"17"-15"1"16,0 0 0-16,0 0-19 15,25 14-5-15,-25-14-4 16,44-4-3-16,-21 4-2 16,12 0-2-16,-4 0-2 0,0-4-3 15,3 12-6-15,-16-22-32 16,3 6 1-16,-21 8-2 15,19-21 1-15</inkml:trace>
  <inkml:trace contextRef="#ctx0" brushRef="#br0" timeOffset="125943.0557">18898 6707 34 0,'0'0'33'16,"0"0"1"-16,23-32-5 15,-23 32-5-15,6-21-5 0,-6 21-3 16,0 0-5-16,0 0-1 16,-4-25-2-16,4 25-2 15,-27-2-1-15,8 12-1 16,-12-3 0-16,0 10-1 16,-5 5-1-16,-1 10 0 15,2 3-1-15,5 3-1 16,4 4 1-16,9-1 0 15,9-3-1-15,10-4 0 0,8-5-1 16,7-6 2 0,10-6-2-16,6-9 1 15,4-8 0-15,1-6-1 16,1-3 0-16,-2-12 0 0,-3-4-1 16,-7-8-1-16,-2-5-1 15,-13-10 0-15,-1 9 0 16,-14-14-1-16,3 7 1 15,-10-8 0-15,2 8 1 16,-3-2 1-16,3 6 2 16,0 5 0-16,1 1 2 15,5 9 1-15,-2 4 1 16,4 23 0-16,-4-27 1 16,4 27 0-16,0 0 0 15,-2 23 0-15,-4 4-1 16,6 11-1-16,-6 5 0 15,6 16-1-15,-2 4 0 0,4 5-2 16,2-1 0-16,4-2 0 16,4-9 0-16,1-7 0 15,2-8 0-15,3-14 0 16,-1-10 0-16,-17-17-1 16,29 11-4-16,-29-11-3 15,23-9-10-15,-13-12-25 16,-6 1 0-16,-6-4-1 15,2 0 2-15</inkml:trace>
  <inkml:trace contextRef="#ctx0" brushRef="#br0" timeOffset="126799.5208">19114 6658 68 0,'0'0'38'0,"-9"-18"1"15,9 18-2-15,0 0-20 16,0 0-5-16,0 0-3 16,0 0-2-16,0 0-3 15,9 39 1-15,-1-16-3 16,7 7 1-16,-1 1-2 15,3 7 1-15,-1-5-2 16,1-2 1-16,-3-4 0 16,-1-8 0-16,-13-19-1 15,16 25 0-15,-16-25 1 0,0 0-1 16,0 0 0-16,-16-31 1 16,3 10-1-16,-1-4 0 15,-1-2 0-15,3 0 1 16,1-1-1-16,5 1-1 15,6 2 1-15,7 4 0 16,11 1 0-16,5 3 0 16,8 4 1-16,4-3-1 15,3 9 0-15,-3 1 0 16,2 6-2-16,-9-6-1 16,1 8-5-16,-29-2-26 15,0 0-9-15,18-2 1 16,-18 2-1-16</inkml:trace>
  <inkml:trace contextRef="#ctx0" brushRef="#br0" timeOffset="127919.4746">18578 7344 46 0,'-19'6'37'0,"19"-6"0"16,-18 6 1-16,18-6-15 0,0 0-8 15,0 0-5 1,26-8-2-16,-26 8-1 16,46-2-3-16,-11-4 1 15,17 5-1-15,4-7 0 0,13 4-1 16,6-4 0-16,12 3-1 15,0-11 1-15,2 11-1 16,-6-7 0-16,-6 4-1 16,-12-5-1-16,-11 7 1 15,-11-3-1-15,-16-1-2 16,-8 10-1-16,-19 0-6 16,17-19-32-16,-17 19-3 15,-27-6 1-15,10-2-1 16</inkml:trace>
  <inkml:trace contextRef="#ctx0" brushRef="#br0" timeOffset="129123.3531">18736 7797 67 0,'0'0'39'16,"0"0"0"-16,0 0-8 15,-9-17-12-15,9 17-5 16,0 0-3-16,0 0-2 0,0 0-2 16,0 0-2-1,0 0-1-15,0 0-1 16,17-6 0-16,-17 6-1 16,8 21-1-16,-1 0 0 0,-1 4-1 15,0 8 0-15,2-1 0 16,-2 7 0-16,-3 3 0 15,1-4 0-15,0 4 0 16,-2-7 0-16,2-4 0 16,-2-6 0-16,0-2 0 15,2-6 0-15,-4-17 0 16,7 25 0-16,-7-25 0 16,0 0 0-16,6 19 0 15,-6-19 0-15,0 0 0 16,0 0 0-16,19 6 0 15,-19-6 0-15,24-8 0 16,-7 4 0-16,4-1 0 0,4-1 0 16,4 0 0-16,0 2 0 15,2 2 0-15,0-3 0 16,0 5 0-16,-2 0 0 16,-6 1 0-16,0 1 0 15,-2-4 0-15,-2 2 0 16,-1 0 0-16,-18 0 0 15,25 2 0-15,-25-2 0 16,0 0-1-16,6-17-15 16,-6 17-28-16,-18 0-1 15,18 0 0-15,0 0-1 16</inkml:trace>
  <inkml:trace contextRef="#ctx0" brushRef="#br0" timeOffset="137619.6511">16534 9828 26 0,'0'0'30'16,"0"0"-2"-16,0 0-3 15,0 0-5-15,0 0-2 16,0 0-5-16,-10-19-2 16,10 19-2-16,0 0-2 15,0 0 0-15,4-23-2 16,-4 23 0-16,0 0 0 16,0 0-1-16,-25 4-1 15,25-4 0-15,-39 29-1 0,14-8 0 16,-6 2-1-16,0 6 1 15,1 1-1-15,1 5 0 16,5-1-1 0,7 1 1-16,5-4 0 15,11-1-1-15,4-3 1 0,9-2-1 16,3-6 1-16,7-5-1 16,1-7 0-16,4-7 1 15,2-5-2-15,-2-11-1 16,0 1-1-16,-8-14-2 15,6 4-2-15,-19-17-4 16,19 17-8-16,-33-29-14 16,12 5-5-16,-8-5 2 0,10 10 12 15,-19-14 10-15,14 14 8 16,-4 4 9 0,-11-8 10-16,20 31 16 15,-12-5 6-15,6 22 2 0,-25-25-11 16,25 25-8-16,-19 6-6 15,19-6-4-15,-12 27-1 16,12-6-1-16,-2 2-2 16,12 14 0-16,0-1 0 15,7 10-2-15,0-2 0 16,4 2 0-16,-1-4-1 16,1 1 0-16,-6-7-1 15,1-7 1-15,-5-6-2 0,-3-4 1 16,-8-19-1-1,12 19-2-15,-12-19-1 0,0 0-5 16,23 8-10 0,-23-8-23-16,0 0 0 0,0-31 0 15,0 31 0-15</inkml:trace>
  <inkml:trace contextRef="#ctx0" brushRef="#br0" timeOffset="138423.1979">16752 9836 46 0,'-6'-25'36'0,"6"25"1"16,-8-21 0-16,-9 0-18 16,17 21-4-16,0 0-3 15,17-2-3-15,-17 2-3 16,0 0 0-16,10 33-2 16,-1-7 1-16,-3 3-1 15,2 4-2-15,-2-1 0 0,3 5 0 16,-3-5-1-1,2-5 0-15,-1-6 0 16,-7-21-1-16,10 25 1 16,-10-25 0-16,0 0-1 0,0 0 0 15,2-17 0-15,-6 0 0 16,2-4 0-16,0-2 0 16,4-8-1-16,0-2 0 15,6 3 1-15,2-1-1 16,3 4 0-16,4 4 1 15,5 4 0-15,1 4 0 16,0 9 0-16,2 15 0 16,0 7 1-16,-4 5-1 15,-1 4 1-15,-5 7 0 16,-3 3 0-16,-7 1-1 16,-1 1 1-16,0-8-1 15,-4-4 1-15,0-4-1 0,0-21 0 16,-4 21 1-16,4-21-1 15,0 0 0-15,-4-17-1 16,6-3 0-16,2-5 1 16,0-1-1-16,6-9 1 15,1 1-1 1,7 3 1-16,-3 0-1 0,4 6 1 16,1 6 0-16,1 6 0 15,0 11 0-15,-2 11 0 16,4 9 0-16,-7 3 0 15,1 5 1-15,-5 5-1 16,-1 4 1-16,-9 1-1 0,-2-5 1 16,-2-4-1-16,-5-2 0 15,3-8-1-15,4-17-1 16,-8 21-4-16,8-21-4 16,0 0-32-16,19-31 0 15,-19 31-1-15,24-40 0 16</inkml:trace>
  <inkml:trace contextRef="#ctx0" brushRef="#br0" timeOffset="138679.297">17486 9767 74 0,'0'0'40'15,"0"0"-1"-15,27 2 1 16,-3 6-28-16,-24-8-4 16,44-6-1-16,-17 2-4 15,8 4-2-15,1-2-1 16,-3 0-3-16,4 6-3 16,-20-16-14-16,2 16-20 15,-19-4 1-15,0 0-2 16,2 19 1-16</inkml:trace>
  <inkml:trace contextRef="#ctx0" brushRef="#br0" timeOffset="138841.3626">17569 9920 64 0,'0'0'39'16,"0"0"-1"-16,33 14 2 0,-10-3-22 15,-23-11-9-15,45 0-6 16,-16 8-6-16,-29-8-33 15,36 12-3-15,-15-9 0 16,-21-3-1-16</inkml:trace>
  <inkml:trace contextRef="#ctx0" brushRef="#br0" timeOffset="139766.7173">18354 9600 30 0,'-7'-21'36'0,"7"21"-1"16,0 0 2-16,-4-25-14 0,4 25-4 16,0 0-4-16,17 0-4 15,-17 0-3-15,0 0-2 16,2 23 0-16,4-4-2 15,-2 4 0-15,2 8-2 16,-3 3 0-16,3 11-1 16,-2-1 1-16,2 2-2 15,-2 0 1-15,0-2-1 16,-1-8 1-16,3-3-1 16,0-8 0-16,-6-25 0 15,13 21 0-15,-13-21 0 16,0 0-1-16,16-21 0 15,-16 21-1-15,0-37-2 0,0 11 0 16,-8-3-3-16,6 4-1 16,-13-13-7-1,15 38-10-15,-6-39-16 16,0 14 2-16,-1-2 1 0,-1 8 1 16</inkml:trace>
  <inkml:trace contextRef="#ctx0" brushRef="#br0" timeOffset="140287.2108">18347 9594 36 0,'-10'-27'36'0,"10"27"1"16,-12-24 2-16,3 1-15 15,9 23-5-15,0 0-4 16,0 0-4-16,0 0-3 0,0 0-2 16,0 0-1-1,0 0-1-15,0 0-2 16,11 24 0-16,-1-6 0 15,4 3-2-15,3 4 2 0,0 0-1 16,4 3-1-16,1-3 0 16,3 0 1-16,4-4-2 15,-4-5 2-15,6-5-2 16,-2-7 1-16,1-6 0 16,-3-5-1-16,0-7 1 15,-3-5 0-15,-7-6 0 16,0-4 0-16,-7-1 0 15,-4-1 0-15,-2 2 0 16,-4 0 0-16,0 4-1 16,0 4 1-16,0 21 0 15,-2-23 0-15,2 23 0 16,0 0 1-16,9 19-1 0,-5 1 1 16,4 10 0-16,2 3-1 15,-1 7 1-15,3-1-1 16,-1 5 1-16,-1-10-1 15,0 5 0-15,-1-7 1 16,-1-3-1-16,-2-8 0 16,0-2-1-16,-6-19-1 15,11 17-2-15,-11-17-3 16,0 0-11-16,23 4-26 16,-23-4 1-16,0 0-1 15,0 0 1-15</inkml:trace>
  <inkml:trace contextRef="#ctx0" brushRef="#br0" timeOffset="140675.0187">18279 10128 59 0,'-17'0'37'0,"17"0"2"16,0 0 0-16,0 0-20 15,0 0-7-15,21-14-4 16,10 16-1-16,-2-8-2 15,17 6 0-15,4-7-1 16,6 3-2-16,-2-2 0 16,0-2-1-16,-6 1 0 15,-1 1 0-15,-11 4-2 16,-9-4-2-16,-5 6-2 16,-22 0-7-16,25-5-26 15,-25 5-4-15,0 0 0 16,-20 7 0-16</inkml:trace>
  <inkml:trace contextRef="#ctx0" brushRef="#br0" timeOffset="141330.7284">18406 10321 49 0,'0'0'37'16,"0"-17"2"-16,0 17-1 16,0 0-17-16,2-19-6 15,-2 19-4-15,0 0-3 16,18-4-2-16,-18 4 0 0,0 0-2 15,0 0 0-15,21 17-1 16,-21-17 0 0,4 33-2-16,-2-10 1 15,-2 11-1-15,2 1-1 0,-4 5 1 16,2-1 0-16,0 3 0 16,0-6-2-16,2-3 2 15,0-2-1-15,1-12 1 16,3-2-1-16,-6-17 1 15,0 0-1-15,31 23 0 16,-31-23 1-16,35 8-1 16,-14-4 1-16,8-3-1 0,2-1 0 15,6 0 0 1,-5-1 0-16,1-7 0 16,0 4 0-16,-8-2 0 15,-2 4-2-15,-23 2-2 16,29-3-5-16,-29 3-34 0,0 0-2 15,0 0 1-15,0 0 0 16</inkml:trace>
  <inkml:trace contextRef="#ctx0" brushRef="#br0" timeOffset="142786.7294">19799 9855 50 0,'6'-21'35'16,"-6"21"1"-16,0 0-12 16,0-29-7-16,0 29-3 15,4-19-3-15,-4 19-2 0,0 0-2 16,-23-11 0-16,-10 11-1 15,0 19-1-15,-11 0-1 16,-3 10-1 0,-5 0-2-16,4 5 1 0,8 3-1 15,11-1 0-15,13 0-1 16,16-5 0-16,16-8 0 16,9-2 0-16,13-7 0 15,5-7-1-15,3-5 0 16,2-11-1-16,0 1-1 15,-9-15-3-15,2 6-1 16,-22-26-8-16,19 24-13 16,-24-25-13-16,-1 2 1 15,-11 0 1-15,-2 5 12 16,-19-16 11-16,17 14 10 16,-11 5 10-16,-12-8 17 15,9 17 15-15,-1 4 1 0,17 21 2 16,-25-27-10-16,25 27-9 15,0 0-5-15,-2 38-5 16,-6-17-1-16,20 17-3 16,-10 1-1-16,11 7-2 15,-3 0 0-15,5 2-2 16,1-2 0-16,-1-2 0 16,2-6-1-16,-1-9 0 15,-1-8 0-15,-15-21-1 16,25 27-1-16,-25-27-2 15,23 0-1-15,-17-17-3 16,-6 17-4-16,12-48-3 0,9 33-1 16,-29-30 1-16,22 21 4 15,-22-17 5-15,10 9 3 16,-4 3 5-16,-4-4 4 16,6 33 5-16,-4-27 3 15,22 35-1-15,-18-8-2 16,19 19-2-16,-9 0-2 15,15 16-1-15,-10-4-1 16,8 11-1-16,-3-4-2 16,-1 6 0-16,-4-9 0 15,-3-8-1-15,-2-6-1 16,-10-21 1-16,13 19-1 16,-13-19 0-16,12-19 0 0,-9-4 0 15,-1-4 0-15,2-4 0 16,0-5 0-16,2-4-1 15,2-1 1-15,1 3 1 16,7 5-2-16,3 1 1 16,2 7 0-16,4 4-1 15,4 9-2-15,-4 3-1 16,12 16-7-16,-37-7-30 16,37 8-2-16,-16-4 0 15,0 7 0-15</inkml:trace>
  <inkml:trace contextRef="#ctx0" brushRef="#br0" timeOffset="148298.848">1888 8614 31 0,'-17'14'29'16,"17"-14"-4"-16,0 0-4 15,-21 5-2-15,21-5-4 16,0 0-3-16,0 0-3 15,0 0-2-15,0 0-1 0,21 2-1 16,2 0 0-16,0-4-2 16,10 2 0-16,0-2-1 15,7 0-1 1,6 2-2-16,-5-2-2 0,7 8-5 16,-25-8-27-1,6 2-1-15,-8 2-1 0,-21-2 0 16</inkml:trace>
  <inkml:trace contextRef="#ctx0" brushRef="#br0" timeOffset="148463.2801">1892 8794 54 0,'0'0'37'0,"0"0"-2"16,0 0 1-16,46 4-25 15,-17-17-5-15,12 3-6 16,5 8-12-1,-2-5-22-15,-5-3-2 0,-4 2 0 16,-8-1-2-16</inkml:trace>
  <inkml:trace contextRef="#ctx0" brushRef="#br0" timeOffset="149534.7893">3047 8317 16 0,'0'0'32'16,"0"0"1"-16,10-25 0 15,-10 25-12-15,4-17-5 0,-16-4-4 16,12 21-3-16,-7-22-2 16,7 22-1-16,-16-21-1 15,16 21-2-15,-25-15 1 16,25 15 0-16,-33-2-1 15,14 8-1-15,-2-2 0 16,1 5 0-16,-3 3-1 16,4 1 1-16,-2 4 0 15,5 1-1-15,1 3 0 16,1 0 0-16,1 2 0 16,3 4 0-16,1 0 0 15,-1 5 0-15,4 1 0 16,4 1-1-16,0 1 1 0,4-2-1 15,4 1 1-15,2 4-1 16,1-1 1-16,5-3-1 16,-2-1 1-16,1 5 0 15,-1 1-2-15,-1 1 2 16,-1 4-1-16,-1 2 0 16,3 0 1 15,-2 2-1-31,1 2 0 0,1-2 0 0,-3 2 1 0,1 2-1 15,-2-6 0-15,-2 0 1 16,-4-2-1-16,-2-8 0 16,-2 1 0-16,-2-7 0 15,2-3 1-15,-2-8-1 0,-4-1 0 16,8-18 1-16,-13 23-1 16,13-23 0-16,-29 13 1 15,6-11 0-15,-2-2-1 16,-4 0 1-16,-2-4 0 15,0-2-1-15,-2 1 0 16,6-3 1-16,2 0-1 16,8-3 0-16,17 11-1 15,-27-19-3-15,27 19-4 16,-18-19-17-16,18 19-17 16,0 0-1-16,0 0 0 15,20-14 0-15</inkml:trace>
  <inkml:trace contextRef="#ctx0" brushRef="#br0" timeOffset="149997.3581">2743 9807 41 0,'0'0'36'15,"0"0"0"-15,0 0 1 16,0 0-18-16,-10-19-7 16,27 19-3-16,-17 0-5 15,31-11 0-15,-8 5-2 16,6 0 0-16,2 2-3 15,-2-2 0-15,2 5-1 16,-8-5-4-16,8 13-11 16,-31-7-22-16,31-5 2 0,-31 5-2 15,19-8 1-15</inkml:trace>
  <inkml:trace contextRef="#ctx0" brushRef="#br0" timeOffset="150414.8012">3150 9525 48 0,'0'0'36'16,"-10"-23"0"-16,10 23 0 15,0 0-22-15,0 0-6 16,19 6-1-16,-19-6-1 15,8 29-2-15,-6-8-1 16,6 4 0-16,-5 0-1 16,3 0-1-16,-4-2-1 0,0-2 0 15,6-2-3-15,-8-19-2 16,15 31-10-16,-15-31-23 16,27 4 0-16,-27-4-1 15,23-8 1-15</inkml:trace>
  <inkml:trace contextRef="#ctx0" brushRef="#br0" timeOffset="150671.4646">3425 9596 77 0,'2'21'37'15,"-2"-21"3"-15,-7 23-13 16,12 6-17-1,-14-6-2-15,11 17-2 16,-10-3-1-16,8 3-3 16,-2-5 1-16,2-3-3 0,2-3 1 15,-2-6-2-15,2-4-1 16,-2-19-4-16,0 0-5 16,0 0-28-16,0 0-1 15,0 0 1-15,0 0-1 16</inkml:trace>
  <inkml:trace contextRef="#ctx0" brushRef="#br0" timeOffset="151499.1673">3493 9830 28 0,'0'0'33'0,"0"0"1"16,0 0-1-16,-2-21-15 16,23 21-6-16,-13-19-2 15,19 19-4-15,-10-8-1 0,8 12 0 16,-5-4-2-16,-1 8-1 31,-19-8 1-31,23 31-2 0,-23-10 1 0,-4 2-1 16,-9-2 0-16,-5 2 0 15,-1-2 0-15,0-2-1 16,-1-7 0 0,3-5 0-16,17-7 0 0,-19 10-1 15,19-10 1-15,0 0 1 16,19 2-2-16,-2-2 1 15,5 2 0-15,3 1 1 16,0 1-1-16,2 4 1 0,-4 2-1 16,0 3 1-16,-23-13 0 15,25 36 1-15,-21-18-1 16,-6 3 0-16,2-21 1 16,-27 32-1-16,6-20 1 15,-2-2-1-15,-2-7 0 16,0-1-1-16,1-6 0 15,1-3-2-15,23 7-1 16,-32-19-5-16,32 19-9 16,0 0-22-16,-10-18-1 15,10 18 1-15,10-25 0 16</inkml:trace>
  <inkml:trace contextRef="#ctx0" brushRef="#br0" timeOffset="151827.2667">3792 9857 80 0,'0'0'39'0,"0"0"-1"16,0 0-11-16,21 21-17 15,-21-21-4-15,0 35-1 16,-6-10-1-16,16 5-1 15,-8-1-1-15,2-6 0 0,3-4-1 16,9-1 1-16,-16-18-1 16,33 25 0-16,-8-20 1 15,0-1-1 1,6-4 0-16,0-2 0 0,1 0-1 16,-1-2-1-16,0 4-1 15,-8-5-3-15,4 14-5 16,-27-9-30-16,27-4-2 15,-27 4 1-15,0 0-1 16</inkml:trace>
  <inkml:trace contextRef="#ctx0" brushRef="#br0" timeOffset="152851.8051">2945 8050 29 0,'0'0'32'0,"0"0"1"15,6-23-5-15,-8 6-11 16,23 15-5-16,-15-17-3 15,21 13-3-15,-6-11-1 16,12 9 0-16,-6-5-1 16,10 9 1-16,-10-2-1 15,2 12-1-15,-10 0 0 16,-19-6-1-16,23 32-1 16,-21-5 0-16,-14 2 0 15,-7 3 0-15,-4 1-1 16,-4-4 1-16,-2 2-1 0,-4-7 1 15,4-2-1-15,2-3 0 16,6-6 0-16,21-13 0 16,-25 17 0-16,25-17 1 15,0 0-1 1,0 0 1-16,29 10 0 0,-10-12-1 16,6-2 1-16,2 2-1 15,6-1 0-15,-2-1-2 16,2 6-2-1,-8-10-3-15,11 19-13 0,-12-12-18 16,-1-1 1-16,-4-4-2 16,-2 0 2-16</inkml:trace>
  <inkml:trace contextRef="#ctx0" brushRef="#br0" timeOffset="153167.6941">3493 8025 53 0,'0'0'37'16,"23"-25"0"-16,-23 25 1 15,25-3-22-15,-25 3-7 16,0 0-2-16,-17 28-3 16,5 1 0-16,-7 4-2 15,-2 7 0-15,-8 2-1 16,0 0-1-16,-2 1 1 15,2-9 0-15,2 1 0 0,6-7-1 16,2-5 0 0,7-3 0-16,12-20-2 15,-15 25 0-15,15-25-2 0,0 0-3 16,7 24-8-16,-7-24-24 16,18-5 1-16,-18 5-1 15,21-21 1-15</inkml:trace>
  <inkml:trace contextRef="#ctx0" brushRef="#br0" timeOffset="153663.873">3493 8225 65 0,'21'-10'35'16,"-21"10"0"-16,31 0-11 0,-31 0-13 15,40-11-4-15,-18 7-2 16,5 8-2-16,-6 0-1 16,0 3 0-16,-21-7 0 15,25 23-2-15,-25-23 1 16,-8 31 0-16,-9-18-1 16,-6 5 0-16,-2-5 1 15,-2-1-1-15,2-3 0 16,2-3 0-16,5 2 0 15,18-8-1-15,0 0 1 16,0 0 0-16,0 0 0 16,20 5-1-16,1-3 1 15,2-2-1-15,4 0 1 0,0 6 0 16,-2-2 1-16,-2 5-1 16,-23-9 1-16,27 21 1 15,-27-21-1-15,6 29 1 16,-6-29 0-16,-19 25 0 15,1-17 0-15,-1-2-1 16,-4-3 1-16,2-3-2 16,-1-1 1-16,1-3-2 15,4 0-1-15,0-4-3 16,17 8-4-16,-26-6-29 16,26 6 1-16,0 0-2 15,0-19 1-15</inkml:trace>
  <inkml:trace contextRef="#ctx0" brushRef="#br0" timeOffset="154050.6581">3825 8123 66 0,'0'0'38'0,"-10"-17"0"16,10 17 0-16,0 0-28 16,2 25-4-16,-2-25-1 0,6 42-2 15,-10-15 0-15,10 2-1 16,-6-1 0-16,2-1 0 16,3-2-1-16,1-4 1 15,-6-21-1-15,18 29 0 16,-18-29 0-16,28 15 0 15,-6-11 0-15,-3-2 0 16,6-6 0-16,6 0 0 16,4-3 1-16,1-3-1 15,3 4-1-15,-1-3 0 16,-1 3-2-16,-10-2-4 16,4 20-9-16,-31-12-26 15,0 0 0-15,0 0-1 0,-19 19 0 16</inkml:trace>
  <inkml:trace contextRef="#ctx0" brushRef="#br0" timeOffset="160479.731">4828 8438 21 0,'0'0'34'16,"-8"-21"0"-16,8 21 1 0,-16-37-16 16,16 37-4-16,0-21-3 15,0 21-4 1,0 0-1-16,0 0-2 16,0 0 0-16,0 0-1 0,4 27 0 15,-4-2-1-15,-2 9 1 16,4 9-2-16,-2-3 1 15,2 4-1-15,0-4 0 16,2 1-1-16,0-3 1 16,2-6-2-16,-1-10 0 15,-5-22 1-15,10 26-1 16,-10-26 0-16,0 0 1 16,0 0-1-16,0 0 0 0,0 0-1 15,0 0-2-15,0 0-1 16,23-11-2-1,-23 11-4-15,0 0-12 16,16-25-18-16,-16 25-1 0,7-29 2 16,-5 12 0-16</inkml:trace>
  <inkml:trace contextRef="#ctx0" brushRef="#br0" timeOffset="161086.8177">4826 8417 27 0,'-10'-18'33'0,"10"18"2"16,-8-19 0-16,8 19-13 0,-2-19-7 15,2 19-4-15,0 0-3 16,16-19-2-16,-16 19-1 15,0 0-1-15,11-17 0 16,-11 17-2-16,0 0 1 16,24 7-1-16,-24-7 0 15,13 25 0-15,-7-6-1 16,2 2 1-16,-1 4-1 16,3 8 0-16,0 1 0 15,1-1-1-15,3-2 0 16,1-4 0-16,1-6 1 15,3-4-1-15,-2-15 0 0,2-10 1 16,-1-7-2-16,1-4 2 16,-2-8-1-16,3-6 1 15,-5-5-1-15,-1-6 0 16,-3 3 0-16,-1-3-1 16,-2 0 1-16,1 0-1 15,3 4 1-15,-4 5-1 16,1 7 2-16,3 8-2 15,-12 20 1-15,21 2 0 16,-9 16 0-16,-1 10 0 16,1 11 0-16,-3 5 0 15,1 6 0-15,2 7 1 16,-1-1 0-16,1-4-1 0,-5-6 1 16,3-6-1-16,0-6 0 15,-3-7-3-15,5 0-2 16,-12-27-7-16,25 10-29 15,-25-10 1-15,0 0-2 16,0 0 2-16</inkml:trace>
  <inkml:trace contextRef="#ctx0" brushRef="#br0" timeOffset="161463.0771">4797 8946 41 0,'-33'21'35'15,"33"-21"1"-15,-21 14-2 16,21-14-18-16,0 0-5 16,0 0-3-16,40-4-2 15,-11-2-1-15,23 6-1 16,4-8 0-16,14 3-2 0,3-5 0 16,2 2-1-16,-2-1-1 15,-3-1-3-15,-5 6-2 16,-22-11-10-1,-5 15-24-15,-18 0 0 0,-20 0 0 16,0 0 0-16</inkml:trace>
  <inkml:trace contextRef="#ctx0" brushRef="#br0" timeOffset="162618.6955">5026 9341 39 0,'0'0'33'0,"0"-23"0"15,-7 4-9-15,7 19-5 16,-2-21-4-16,2 21-4 0,2-23-2 15,-2 23-2-15,0 0-1 16,0 0-1-16,0 0-1 16,0 0 0-1,0 0-2-15,-2 17 1 0,2 4-2 16,0 6 1-16,0 2-1 16,5 3 0-16,-6 5 0 15,4-3 0-15,-3 5-1 16,4-9 1-16,-4 1-1 15,4-6 1-15,-4-4-1 16,2-4 1-16,-2-17-1 16,-2 25 1-16,2-25-1 15,0 0 0-15,0 20 1 0,0-20-1 16,0 0 1-16,0 0-1 16,0 0 0-1,0 0 1-15,0 0 0 16,19-2-1-16,-19 2 0 0,29-6 0 15,-7 2 0-15,1 2 0 16,4-2 0-16,0 4 0 16,0-2 1-16,2 0-1 15,-2 1 0-15,-2-1 1 16,-2 2-1-16,-2-2 0 16,-4 0 0-16,-17 2 0 15,25-4 0-15,-25 4 1 16,18-2-1-16,-18 2-1 0,0 0-1 15,0 0-2 1,0 0-2-16,0 0-13 16,-6-17-22-16,6 17-1 15,-6-17 0-15,6 17-1 0</inkml:trace>
  <inkml:trace contextRef="#ctx0" brushRef="#br0" timeOffset="165006.4706">5983 8731 27 0,'0'0'33'0,"0"0"3"16,0 0-3-16,-25-31-14 15,25 31-6-15,0 0-2 16,0 0-3-16,0 0-3 0,8 18 0 16,-8-18-1-16,11 42-1 15,-5-13 0-15,2 7 0 16,-3 1 0-16,3 5-1 16,-4-4-1-16,2 2 0 15,-4-5 0-15,0-6 0 16,-2-6 0-16,0-23 0 15,-6 23-1-15,6-23 1 16,0 0 0-16,-19-21 0 16,7 0 0-16,0-4-1 15,1-8 0-15,1-1 0 16,4-7 0-16,5 1 0 0,4-2 1 16,3 1-2-16,10 3 2 15,1 4-2-15,6 5 1 16,2 8 0-1,2 5-1-15,0 7-2 16,2 9 0-16,-8 0-3 0,10 13-2 16,-31-13-16-16,29 14-15 15,-11-7 0-15,1 3 0 16,-19-10 1-16</inkml:trace>
  <inkml:trace contextRef="#ctx0" brushRef="#br0" timeOffset="165559.8874">6429 8426 34 0,'0'0'34'16,"0"0"0"-16,9-27 1 16,-15 8-18-16,28 13-6 15,-22 6-4-15,32-21-1 16,-14 12-2-16,5 9 0 15,-6 0-1-15,3 9 0 0,-20-9-1 16,21 31 0-16,-23-8 0 16,-2 4-1-16,-10 0 0 15,1 5 0-15,-8 1 1 16,-2-2-2-16,-1-5 2 16,3-3-2-16,2-5 3 15,19-18-2-15,-25 27 2 16,25-27-2-16,0 0 0 15,0 0 1-15,0 0-1 16,0 0 1-16,17-10-2 16,1 4 1-16,3 2-2 15,6-1 1-15,0-5-1 16,-2 6 0-16,4 4-2 0,-8-2-2 16,10 12-3-16,-31-10-28 15,29 8-3-15,-12-5-1 16,3 7 1-16</inkml:trace>
  <inkml:trace contextRef="#ctx0" brushRef="#br0" timeOffset="166415.0576">7462 8747 25 0,'22'-10'32'15,"-22"10"2"1,0 0-1-16,5-23-14 15,-5 23-4-15,0 0-2 0,0 0-2 16,-7-25-3-16,7 25-1 16,-29-6-2-16,11 8 0 15,-12 0-2-15,-1 8 0 16,-8-1 0-16,-1 8-2 16,-1 3 1-16,1 7-1 15,1 1-1-15,8 7 1 16,6 1-1-16,12 5 1 15,5-3-1-15,14-2-1 16,9-1 1-16,10-8 0 0,8-8 0 16,4-8 0-1,3-9-1-15,4-11 0 0,3-9-1 16,-7-10 0-16,-3-7-2 16,-8-9 1-16,-2-2-1 15,-14-13 0-15,3-3-1 16,-16-7 3-16,2 6-1 15,-12 1 2-15,0 3 1 16,1 11 2-16,-3 2 0 16,4 13 2-16,-3 12-1 15,11 21 2-15,0 0-1 0,0 0-1 16,0 0 1 0,-8 27-2-16,8 8 0 15,6 9 0-15,-4 4 1 16,6 9-1-16,1 1 0 0,3 1-1 15,-3-1 1-15,3-1-2 16,0-12 2-16,-3-3-2 16,3-8 0-16,-8-9-2 15,3-2-2-15,-7-23-2 16,12 33-9-16,-12-33-27 16,0 0 0-16,0 0 1 15,13-27-1-15</inkml:trace>
  <inkml:trace contextRef="#ctx0" brushRef="#br0" timeOffset="167066.5612">7711 8716 71 0,'0'0'38'0,"0"0"-2"16,0 0-2-16,0 0-23 15,0 0-4-15,16 21-1 16,-16-21-2-16,15 40-1 16,-9-15 0-16,5 10 0 15,-5-1-2-15,4 5 1 16,-2-5-1-16,-3 3 1 15,1-7-2-15,-2-7 1 16,-2-6 0-16,-2-17-1 16,0 0 1-16,0 0 0 15,0 0 0-15,0 0-1 0,-12-40 1 16,9 10-1-16,-3-5 0 16,4-5 0-16,0 1 0 15,4-3 0 1,4 2 0-16,5 3 0 0,3 5 0 15,5 5 0-15,6-2-1 16,2 12 2-16,2-2-2 16,2 7 2-16,0 1-2 15,0 7 1-15,-4 2-1 16,-2 4 1-16,-4 7 0 16,-21-9-3-16,31 16-2 15,-31-16-16-15,0 0-19 0,0 0-1 16,-22-4 1-16,22 4-1 15</inkml:trace>
  <inkml:trace contextRef="#ctx0" brushRef="#br0" timeOffset="175093.0384">1975 12027 22 0,'0'0'28'0,"0"0"1"16,-19-18-6-16,19 18-3 15,0 0-4-15,0 0-4 16,-20-28-2-16,20 28-2 16,0 0-1-16,0 0-2 15,-13-22 0-15,13 22-1 16,0 0 0-16,0 0-1 16,6 25-1-16,3-4 1 0,-7 2-1 15,8 10 1-15,-4 0-1 16,3 9 0-16,-3 0 0 15,-2 4 0-15,0-4 0 16,0-3-1-16,-2-3 1 16,-1-3-2-16,1-6 2 15,-4-8-1-15,2-19 0 16,4 21 0-16,-4-21-1 16,0 0 0-16,0 0-2 15,0 0 0-15,0 0-1 16,-2-31-2-16,2 31-2 15,0-38-6-15,18 17-19 16,-20-4-8-16,6 0 1 0,-6-2 1 16</inkml:trace>
  <inkml:trace contextRef="#ctx0" brushRef="#br0" timeOffset="175801.3254">1956 11971 24 0,'0'0'33'0,"0"0"-1"0,0 0-4 16,-27-33-6-16,27 33-5 15,-4-17-5-15,4 17-3 16,0 0-2-16,0 0-1 16,6-23 0-16,-6 23-2 15,0 0-1-15,0 0 0 16,0 0 0-16,0 0-1 15,0 23 0-15,5-6 0 16,5 1-1-16,2 5 0 16,1 2 0-16,4 1 0 15,1 5 0-15,1-2-1 16,2-2 1-16,1 0 0 16,-3-2 0-16,0-2 0 0,0-8 0 15,-1-2-1-15,1-7 1 16,-2-4-1-16,1-10 0 15,1-5 0 1,-2-8 1-16,1-6-1 0,-3-8 0 16,1-3-1-16,-5-4 1 15,1 2 0-15,-3-3 0 16,-3 5 0-16,0 5 0 16,0 3-1-16,-2 9 1 15,-4 21 0-15,11-18 0 16,-11 18-1-16,0 0 1 15,16 39 1-15,-11-11-1 16,3 7 0-16,-2 3 0 0,2 5 1 16,-3-3-1-16,-1 2 1 15,2-4-1 1,-2-5 0-16,0-2-1 16,-4-8-1-16,6 5-2 0,-6-28-4 15,15 37-22-15,-15-37-10 16,6 21-1-16,-6-21 1 15</inkml:trace>
  <inkml:trace contextRef="#ctx0" brushRef="#br0" timeOffset="176176.3541">1751 12631 39 0,'-21'15'34'0,"21"-15"2"16,0 0 0-16,0 0-17 15,35 12-7-15,-14-22-4 16,25 10-1-16,4-10-2 16,18 5-1-16,-1-5-1 15,9-1-1-15,-11 1-1 16,-3-1-1-16,-8 7-3 16,-17-6-3-16,3 20-13 0,-40-10-19 15,21 0-1-15,-21 0 1 16,-17 5-1-16</inkml:trace>
  <inkml:trace contextRef="#ctx0" brushRef="#br0" timeOffset="177176.3902">2023 12905 34 0,'8'-19'35'16,"-8"19"2"-16,2-21 0 15,-2 21-17-15,4-25-4 16,-4 25-6-16,9-19-2 15,-9 19-1-15,0 0-2 16,20 2-2-16,-20-2 0 16,11 34 0-16,-7-9-1 15,2 8 0-15,-2 5 0 16,1 2-1-16,3 8 0 0,0 2 0 16,-2-2 0-16,3-4-1 15,1 0 0 1,-2-5 1-16,-1-7-1 15,-1-1 1-15,-2-6-1 0,0-8 0 16,-4-17 0-16,2 21 1 16,-2-21-1-16,0 0 1 15,0 0-1-15,0 0 1 16,0 0-1-16,0 0 1 16,0 0 0-16,17-17-1 15,-17 17 0-15,31-11 0 16,-6 5 0-16,4 0 0 15,4 4 0-15,2-2 0 16,-1 2 0-16,3 0 0 16,-4 4 0-16,-1-2 0 15,-6 2 0-15,-1-4-1 16,-25 2 0-16,29-3-3 0,-29 3-2 16,0 0-7-16,19-6-28 15,-19 6-1-15,-29-2 1 16,6 0-2-16</inkml:trace>
  <inkml:trace contextRef="#ctx0" brushRef="#br0" timeOffset="183695.1326">3196 12021 33 0,'4'-19'27'16,"-4"19"-3"-16,0 0-3 15,-18-33-2-15,18 33-4 16,-13-21-3-16,13 21-3 16,0 0-2-16,0 0-1 15,0 0-1-15,0 0-1 16,0 0 0-16,8 19-1 0,-3-2-1 16,11 6 1-16,-7 4 0 15,7 4-1 1,-3 2 0-16,7 3 0 15,-3 4 1-15,0 1-2 0,3-7 0 16,-7-3 0-16,3-8 0 16,-5-2 0-16,-11-21 1 15,18 19-1-15,-18-19-2 16,0-25 2-16,-10 6 0 16,2-8 0-16,-5-6-1 15,-1-5 0-15,1-2 0 16,1-4 0-16,2 2 0 15,7-1 0-15,5-3 1 0,3 6-1 16,7 0-1-16,5 5 1 16,6 5 0-16,1 6 0 15,1 7 0-15,0 6-1 16,-2 9 0-16,-2 6-1 16,2 9-1-16,-23-13-2 15,33 37-4-15,-33-37-14 16,12 24-16-16,-12-24 0 15,15 23 0-15,-15-23 0 16</inkml:trace>
  <inkml:trace contextRef="#ctx0" brushRef="#br0" timeOffset="184913.9413">3800 11486 2 0,'0'0'24'0,"0"0"1"16,0 0-5-16,-14 19-3 15,14-19-2-15,0 0-2 16,-19-12 0-16,19 12-3 16,0 0-1-16,0 0-2 15,-23-13-1-15,23 13-1 0,0 0-1 16,0 0-1-16,5-19-1 16,-5 19 0-1,29-14 0-15,-5 9-1 16,3-1 0-16,5 2 1 0,1 0-1 15,0 6 0-15,-2 0 0 16,-2 4 0-16,-10 3-1 16,-19-9 1-16,23 29 0 15,-23-10-1-15,-8-1 1 16,-5-1 0-16,-8-2 0 16,-1 2 0-16,-5-5-1 15,4-4 0-15,0-5 1 16,6-1-1-16,17-2 0 0,0 0 0 15,0 0 0 1,0 0 1-16,0 0-1 16,25-7 0-16,0 5 0 15,2 4 0-15,2-2 0 0,4 2 1 16,-1 3-1-16,3 11 0 16,-4-1 1-16,-6 4 0 15,-4 4-1-15,-7 2 1 16,-6-2 0-16,-10 4 0 15,-6-6 1-15,-8-4-1 16,-5-3 0-16,-4-5 0 16,-4-3 0-16,0-2 0 15,0-4-1-15,2-2-1 0,8 2-1 16,-2-6-3 0,21 6-5-16,-25 6-27 15,25-6-1-15,0 0-1 16,6 25 0-16</inkml:trace>
  <inkml:trace contextRef="#ctx0" brushRef="#br0" timeOffset="185645.4148">3225 12539 32 0,'0'0'34'15,"-19"7"-1"-15,19-7-2 16,0 0-15-16,0 0-4 16,21 2-2-16,-21-2-3 15,48-7-1-15,-15-1-2 0,17 4 0 16,4-5 0-16,11 5-1 15,1-6 0-15,3 4-2 16,-3 1 0 0,-4 1 0-16,-8 2-2 0,-14 0-2 15,-3 10-1-15,-37-8-8 16,40 0-25-16,-40 0 0 16,0 0-1-16,0 0 0 15</inkml:trace>
  <inkml:trace contextRef="#ctx0" brushRef="#br0" timeOffset="187114.226">3389 12857 12 0,'-20'14'31'16,"20"-14"0"-16,0 0 0 16,0 0-13-16,-19-20-4 15,19 20-3-15,0 0-4 16,25-13 0-16,-25 13-2 15,31-13-1-15,-12 3 0 16,16 4 0-16,0 0-1 0,7 5-1 16,-1-1 0-16,1 4-1 15,-3-2 1 1,-6 5-2-16,-8 7 1 16,-8 7 1-16,-11 2-1 0,-10 4-1 15,-10 0 1-15,-3 2 0 16,-8 2 0-16,-2-5 0 15,-2-4 0-15,4-1-1 16,0-11 1-16,6-1 0 16,19-7-1-16,-20 0 0 15,20 0 1-15,0 0-1 16,27-15 0-16,-2 7 0 16,6 4 0-16,4 2 0 0,7 4 0 15,1 10 0 1,-3-1-1-16,-5 9 1 15,-4 1 0-15,-10 6 1 16,-5-1-1-16,-9 1 0 0,-9-4 1 16,-13 0 0-16,-6-5 0 15,-4-5 0-15,-6-3 1 16,0-5 0-16,-6-1 0 16,6-4-1-16,-3-2 1 15,11-4 0-15,1-3-1 16,22 9-1-16,-29-19 0 15,29 19-1-15,-15-21-3 16,7 3-3-16,8 18-18 16,0 0-15-16,0 0 0 15,0 0 0-15,-15-23 0 16</inkml:trace>
  <inkml:trace contextRef="#ctx0" brushRef="#br0" timeOffset="201615.2236">4860 11457 24 0,'0'0'30'0,"0"0"-3"16,0 0-6-16,0 0-3 16,0 0-4-16,0 0-3 15,-9-23-2-15,9 23-2 16,0 0-2-16,0 0 0 16,0 0 0-16,0 0-1 0,0 0 0 15,0 0-1-15,0 0 0 16,4 27 0-16,-4-27 0 15,2 25-1-15,-1-8 0 16,3 4 0-16,-2 2 0 16,4 8 0-16,-2-3-1 15,0 9 0-15,-2-3 1 16,0 9-1-16,0-5 0 16,0 4 0-16,1 0 0 15,1-1 0-15,2-5-1 16,2 3 1-16,-2-3-1 15,1 2 0-15,-1-3 1 16,0 5-1-16,-4-7 1 0,2 5-1 16,-4 0 1-16,0 1 0 15,0-3 0-15,0 1 0 16,-2-3 0-16,0-3-1 16,2 3 1-16,-2-3-1 15,2 2 0-15,2-3 0 16,0-1 1-16,0 2 0 15,0-2-1-15,1-2 0 16,1-3 1-16,0 3-1 16,-2-7 1-16,2 3-1 15,-2-2 0-15,0-2 1 16,0 0-1-16,0 2 1 16,-2-2 0-16,0-1 0 15,0-1-1-15,2 2 1 16,-2-19 0-16,0 31-1 0,0-31 1 15,1 30-1 1,-1-30 1-16,-1 29 0 0,1-29-1 16,-4 25 1-16,4-25-1 15,-4 17 1-15,4-17-1 16,0 0 0-16,0 0 0 16,0 0 0-16,0 0 0 15,0 0 1-15,-6 18-2 16,6-18 1-16,0 0-1 15,0 0-1-15,0 0-2 16,0 0-5-16,8 23-16 16,-8-23-18-16,0 0 0 15,0 0 0-15,-16 25 1 16</inkml:trace>
  <inkml:trace contextRef="#ctx0" brushRef="#br0" timeOffset="202177.7562">4970 13525 24 0,'0'0'34'16,"0"0"2"-16,-17 0-1 15,17 0-12-15,0 0-9 16,0 0-3-16,0 0-3 15,0 0-2-15,0 0-1 16,19-10 0-16,4 16-2 16,-5-12-1-16,9 10 1 15,-8-10-2-15,4 2-1 16,-3-3 1-16,-20 7-2 16,32-4 0-16,-32 4-2 15,18 4-4-15,-18-4-20 16,0 0-12-16,0 0 0 15,0 0-1-15</inkml:trace>
  <inkml:trace contextRef="#ctx0" brushRef="#br0" timeOffset="202599.6501">5321 13289 50 0,'-7'-19'37'15,"7"19"-1"-15,0 0 0 16,-16-18-23-16,16 18-3 15,0 0-2-15,0 0-2 16,0 0-1-16,20 12 0 16,-20-12-1-16,9 25-1 15,-9-25 0-15,10 36-1 16,-6-15 0-16,1 4-1 16,1-4 1-16,-2 0-2 15,-4-21 1-15,6 29-2 16,-6-29 0-16,6 17-4 15,-6-17-2-15,0 0-14 0,0 0-20 16,0 0 1-16,0 0-2 16,0 0 2-16</inkml:trace>
  <inkml:trace contextRef="#ctx0" brushRef="#br0" timeOffset="202912.1879">5603 13266 61 0,'17'5'38'16,"-17"-5"1"-16,4 23-1 0,2 6-26 16,-23-13-2-16,15 18-3 15,-12-3-1-15,5 7-3 16,-7 1 1-1,5 3-2-15,-3-6 0 0,3 3 0 16,-1-9-2-16,2-7-1 16,1 0 0-16,9-23-1 15,-12 27-3-15,12-27-4 16,0 19-10-16,0-19-21 16,0 0-1-16,0 0 1 15,0 0-1-15</inkml:trace>
  <inkml:trace contextRef="#ctx0" brushRef="#br0" timeOffset="203543.6762">5678 13598 31 0,'-21'1'33'0,"21"-1"2"15,0 0-1-15,-23-9-17 0,23 9-6 16,0 0-4-16,0 0-1 16,0 0-2-1,25-4-2-15,-25 4 0 16,37-11 0-16,-12 5 0 0,4 0 0 15,-2 4 0-15,2 2 0 16,-6 2 0-16,-2 4 0 16,-21-6 0-16,21 19 0 15,-21-19 0-15,-8 29 0 16,8-29-1-16,-34 32 0 16,11-18 1-16,-3-1-2 15,3-3 1-15,2-3 0 16,2-1-2-16,19-6 1 15,-23 0-1-15,23 0 1 16,0 0 0-16,0 0 0 16,29-6 0-16,-8 5 0 15,2 1 0-15,8 3 1 0,-2 1-1 16,4 0 0-16,-6 2 1 16,-4 3 0-16,-6 1 1 15,-17-10-1-15,17 27 1 16,-17-27 0-16,-13 25 0 15,13-25 0-15,-37 29-1 16,10-18 0-16,-4-1 0 16,2-3 0-16,-3-3-1 15,1 0-1-15,6 2-1 16,-4-8-2-16,29 2-6 16,-45 4-29-16,45-4-2 15,-23-6-1-15,23 6 0 16</inkml:trace>
  <inkml:trace contextRef="#ctx0" brushRef="#br0" timeOffset="204007.0352">6099 13415 69 0,'0'0'38'0,"21"-17"0"16,-21 17 1-16,0 0-30 16,0 0-2-16,4 19 0 15,2-1-2-15,-6 1-1 16,3 8 0-16,-4-3-1 15,2 5 0-15,-1-4-1 16,0-2-1-16,0 0-1 16,2-4 1-16,-2-19 0 15,10 29-1-15,-10-29 1 16,17 21-1-16,-17-21 1 16,27 18-1-16,-27-18 2 15,39 11-1-15,-14-9-1 0,4 0 1 16,0-2-1-16,4 0 1 15,-1-2-1-15,-3 0 0 16,0 0-1-16,-6-2-1 16,1 4-3-16,-24 0-7 15,27-11-30-15,-27 11 0 16,0 0-2-16,0 0 1 16</inkml:trace>
  <inkml:trace contextRef="#ctx0" brushRef="#br0" timeOffset="205038.326">5242 11069 26 0,'0'0'32'0,"0"0"1"16,0 0-1-16,0-25-15 16,20 24-7-16,-15-17-2 0,20 14-2 15,-9-13 0-15,15 11 0 16,-12-9-1-16,14 13 0 16,-12-4-1-16,4 12 0 15,-25-6-1-15,35 21 0 16,-35-21 0-16,2 39-1 15,-12-13 0-15,-7 7-1 16,-6-2 1-16,-2 1-1 16,-4-1-1-16,-2-4 1 15,6-4-1-15,3-8 0 16,5-1 0-16,17-14 0 16,-21 11 0-16,21-11 0 15,0 0 1-15,0 0-1 0,0 0 0 16,21-6 0-16,-21 6 1 15,31-7-1-15,-12 3 1 16,2 2-1-16,1 2 0 16,-1 0-1-16,2 0 0 15,-4 0-2-15,6 6-4 16,-25-6-16-16,22-12-17 16,-22 12 0-16,25-4-1 15,-25 4 2-15</inkml:trace>
  <inkml:trace contextRef="#ctx0" brushRef="#br0" timeOffset="205356.1419">5769 11037 62 0,'0'0'38'0,"0"0"0"16,6 21 0-16,1 2-29 16,-28-10-2-16,15 20-1 15,-15-6-1-15,4 9-2 16,-4-1-1-16,1 1 0 16,3-7-1-16,2 0 0 0,1-2-1 15,4-6 0-15,3-4-2 16,7-17-1-1,-8 21-3-15,8-21-14 16,0 0-19-16,0 0 0 0,-8-23-1 16,8 23 1-16</inkml:trace>
  <inkml:trace contextRef="#ctx0" brushRef="#br0" timeOffset="206148.2192">5861 11292 48 0,'-19'0'35'0,"19"0"0"16,0 0-7-16,0 0-14 15,0 0-5-15,18-19-4 16,-18 19-1-16,27-12-1 16,-8 8-1-16,-2 1 0 15,2 4 0-15,-19-1 0 16,33 8 0-16,-33-8 0 15,20 17 0-15,-20-17-1 0,1 31 1 16,-6-14-1-16,5-17 1 16,-23 31-1-16,23-31 0 15,-33 21-1 1,33-21 0-16,-31 12 0 16,31-12 0-16,-19-2-1 0,19 2 0 15,0 0 1-15,0-19-1 16,0 19 1-16,19-10-1 15,-2 4 1-15,3 2 0 16,-1 2 1-16,4 4 1 16,-2 2-1-16,-1 4 0 15,-3 5 1-15,0 5 0 16,-9-1 1-16,-2 6-1 0,-6 0 0 16,-2 4 0-1,-8-6 0-15,2 0 0 16,8-21-1-16,-30 23 0 15,12-19-1-15,-1-4 1 0,-2-4-2 16,1 0 1-16,1-4-2 16,0 1 0-16,19 7-1 15,-31-14-4-15,31 14-8 16,0 0-25-16,-17 14-1 16,17-14 0-16,0 0 1 15</inkml:trace>
  <inkml:trace contextRef="#ctx0" brushRef="#br0" timeOffset="206773.2624">6213 11077 52 0,'17'-15'39'0,"-17"15"0"0,0 0 0 16,38-6-20-16,-38 6-9 16,0 0-1-16,0 0-4 15,10 23 0-15,-10-23-1 16,2 36 0-16,-2-13-1 16,-2 8 0-16,0-4-2 15,-2 2 1-15,-1-4-2 16,3 0 1-16,-4-2-1 15,4-6 0-15,-2 2 0 16,4-2 1-16,0-17-1 16,0 25 0-16,0-25 1 15,0 0-1-15,21 18 1 16,-21-18-1-16,23 5 1 0,-23-5-1 16,33-5 0-16,-14 5 1 15,3-2 0-15,-1-2-1 16,2 4 1-16,0-2-1 15,0 0 0-15,-1 0 0 16,-3 0 0-16,-2-2 0 16,-17 4 0-16,21 0-2 15,-21 0-1-15,0 0-6 16,22-2-34-16,-22 2-1 16,-24 4 0-16,3 0 0 15</inkml:trace>
  <inkml:trace contextRef="#ctx0" brushRef="#br0" timeOffset="211645.6601">1090 12658 39 0,'0'0'34'16,"0"0"0"-16,-14-20-11 15,14 20-5-15,0 0-3 16,0 0-3-16,0 0-2 16,0 0-3-16,-8-17 0 15,8 17-2-15,0 0 0 16,25 0-2-16,-25 0 0 0,39-2-2 15,-12-2 1-15,12 4-1 32,1-1-1-32,3-5-2 0,-1 6 0 31,-5-8-2-31,-1 12-2 0,-15-16-5 0,14 22-19 0,-35-10-10 16,0 0-1-16,-9 17 3 15</inkml:trace>
  <inkml:trace contextRef="#ctx0" brushRef="#br0" timeOffset="211864.3998">951 12825 51 0,'0'0'37'16,"0"0"1"-16,0 0 0 15,0 0-24-15,38 3-4 16,-5-10-3-16,15 3-2 0,-1-2-2 15,7 2-2-15,-6 2-2 16,-8-3-2-16,-1 18-10 16,-16-13-26-16,-23 0 1 15,0 0-2-15,0 0 1 16</inkml:trace>
  <inkml:trace contextRef="#ctx0" brushRef="#br0" timeOffset="212926.9675">1504 16262 24 0,'-7'23'34'15,"7"-23"0"-15,0 0-6 16,0 0-12-16,0 0-2 15,0 0-3-15,0 0-2 16,0 0-2-16,0 0-2 16,19-2 0-16,-19 2-2 0,40-2 0 15,-13-2 0-15,10 6-1 16,0-6-1-16,3 4-1 16,-1-2 1-1,-5-1-2-15,1 3 0 0,-10-4-2 16,-4 8-2-16,-21-4-10 15,0 0-20-15,0 0-4 16,0 0 1-16,-28 5-1 16</inkml:trace>
  <inkml:trace contextRef="#ctx0" brushRef="#br0" timeOffset="213098.8325">1439 16427 47 0,'0'0'37'0,"0"0"0"16,33 9 0-16,11-5-27 16,-17-13-1-16,17 11-2 0,-7-10-2 15,7 4-1-15,-1-2-1 16,-3 6 0-16,-7 0-1 16,-6 4-2-16,-6-4 1 15,-21 0-1-15,23 4-1 16,-23-4-1-16,0 0-1 15,-17-2-6-15,17 2-23 16,0 0-6-16,-25 4-1 0,25-4-1 16</inkml:trace>
  <inkml:trace contextRef="#ctx0" brushRef="#br0" timeOffset="247487.4142">2496 15696 31 0,'0'0'31'16,"4"-17"-7"-16,-4 17-2 15,0 0-3-15,0 0-3 16,0 0-4-16,0 0-2 15,0 0-3-15,0 0-2 16,0 0-1-16,0 0 1 16,0 0-1-16,0 17-1 15,0-17 1-15,3 27-1 16,-1-10 1-16,4 10-2 16,-4-2 1-16,8 4-2 15,-8-1 1-15,5 5-1 16,-3-2 1-16,6-1-1 0,-8 1-1 15,2-2 2-15,-2-4-2 16,-4-2 2-16,2-4-2 16,0-19 0-1,-4 29 0-15,4-29 0 0,0 0 1 16,-10 17-2-16,10-17 1 16,0 0-1-16,0 0-1 15,0 0-1-15,0 0-1 16,0 0-1-16,0 0-3 15,-23-33-5-15,23 33-10 16,0 0-16-16,-2-32 1 16,-4 15 0-16,2-6 1 15</inkml:trace>
  <inkml:trace contextRef="#ctx0" brushRef="#br0" timeOffset="248397.1451">2503 15825 21 0,'0'0'18'0,"0"0"-2"15,6-22 1-15,-6 22-2 16,0 0 0-16,0 0-1 16,-17-23-2-16,17 23-2 15,0 0-1-15,0 0-1 0,-8-28-1 16,8 28-1-16,0 0-1 16,0 0 1-16,10-23-1 15,-10 23 0-15,0 0-1 16,0 0 0-16,13-23-1 15,-13 23 0-15,0 0 1 16,18-21-2-16,-18 21 0 16,0 0 0-16,0 0 0 15,17-14 0-15,-17 14-1 16,0 0 0-16,0 0 0 16,0 0 0-16,0 0 0 15,0 0 1-15,17 4-1 16,-17-4 0-16,0 0 1 0,0 0-1 15,20 21 0-15,-20-21 0 16,17 23-1-16,-9-4 0 16,3-2 1-16,-1 5-1 15,3-3 0-15,-5 2 0 16,2-2 1-16,1 0-1 16,-1-2 1-16,-10-17-1 15,19 27 1-15,-19-27-1 16,18 16 0-16,-18-16 0 15,19 5 0-15,-19-5 0 16,17-9 0-16,-17 9 0 16,18-19 0-16,-18 19 0 15,19-29-1-15,-7 8 1 0,-1 2-1 16,3-2 1-16,-1-4 0 16,3-4 0-16,1 0-1 15,0-4 1 1,3 7 0-16,-3-3-1 0,0 0 2 15,1 4-1-15,-3 4-1 16,-15 21 1-16,27-29 1 16,-27 29-1-16,19-9 0 15,-19 9 0-15,0 0 0 16,16 36 0-16,-16-7 0 16,2 7 1-16,-2 6 0 15,2 3-1-15,0-1 0 0,-1 2 1 16,3-4-1-16,2-4 0 15,0-9 2-15,0-4-3 16,-6-25 1 0,13 29-1-16,-13-29-1 0,0 0-2 15,0 0-3-15,0 0-5 16,29 0-30-16,-29 0 0 16,0 0-1-16,0 0 2 15</inkml:trace>
  <inkml:trace contextRef="#ctx0" brushRef="#br0" timeOffset="248866.7203">2523 16314 13 0,'0'0'35'16,"-22"0"0"-16,22 0 0 16,0 0-14-16,-19-2-4 0,19 2-3 15,18 2-4-15,5 0-3 16,-2-8-1-16,18 4-1 16,1-8 0-16,16 3-2 15,6-3 1-15,3 0-3 16,-1 5 1-16,-6-1-1 15,-4 4-1-15,-6-4-2 16,-4 8-5-16,-26-9-27 16,9 5-7-16,-27 2 0 15,29-14 0-15</inkml:trace>
  <inkml:trace contextRef="#ctx0" brushRef="#br0" timeOffset="249864.9438">2422 16632 27 0,'-23'0'33'0,"23"0"-1"16,-17 10-11-16,17-10-5 15,0 0-2-15,-14-27-4 16,14 27-1-16,24-25-3 15,-1 17-1-15,-2-9-1 16,14 7 0-16,-1-3-1 16,9 9-1-16,-3-2 0 15,1 6-1-15,-5 2 1 16,1 6-1-16,-10 5 0 16,-10 10 1-16,-9 4-1 0,-10 10 1 15,-9-5-1-15,-7 10 1 16,-11-3-1-16,0-5 0 15,-3-3 0-15,-1-10 0 16,4-4 1-16,4-9-1 16,6-4-1-16,19-4 0 15,0 0 0-15,0 0 0 16,5-21 0-16,17 11-1 16,5 3 0-16,3 1 1 15,5 4-1-15,4 4 1 16,-1 2 0-16,-5 9 0 15,-4 2 1-15,-6 5-1 16,-5 3 1-16,-7 3-1 0,-9 1 1 16,-6 2 0-16,-5-6 1 15,-5 2-1-15,-5-6 3 16,-2 0-4-16,-5-7 3 16,-1-1-2-16,-3-5 2 15,-1-4-2-15,0 2-1 16,2-6-1-16,2 2-1 15,2-4-1-15,25 4-2 16,-37-6-4-16,37 6-15 16,0 0-17-16,0 0 0 15,0 0 0-15,0 0 1 16</inkml:trace>
  <inkml:trace contextRef="#ctx0" brushRef="#br0" timeOffset="250427.469">2941 16736 27 0,'0'0'34'16,"0"0"1"-16,0 0 0 15,21 17-17 1,-21-17-5-16,-3 27-2 16,3-27-3-16,-10 44-2 0,2-21 0 15,6 11-2-15,-5-5 0 16,5 2-1-16,-6-4 1 15,6 2-3-15,-2-6 2 16,6 0-2-16,0-6 1 16,-2-17-1-16,10 27 1 15,-10-27-1-15,19 9 0 16,-19-9 0-16,33 0 0 0,-12 0 0 16,4-5-1-1,2 1 1-15,2 0-1 16,2 2 1-16,0 2-1 15,0 4 1-15,-1 0-1 16,-1-1 1-16,-4 3 0 0,2 0-1 16,-3 0 1-16,-5-2-1 15,-19-4 0-15,29 3 0 16,-29-3-2-16,0 0-3 16,17 6-4-16,-36-12-31 15,19 6-3-15,0 0 1 16,-19 2 0-16</inkml:trace>
  <inkml:trace contextRef="#ctx0" brushRef="#br0" timeOffset="252100.5223">4014 15608 32 0,'-2'-19'33'0,"2"19"0"15,0 0-8-15,0 0-8 16,0 0-3-16,0 0-2 0,-8 21-2 15,8-21-3-15,-21 40-1 16,2-11 1 0,3 11-3-16,-5 8 1 15,4 11-2-15,-9 5-1 0,15 5 0 16,-1-4 0-16,8 8 0 16,6-8-2-16,8 6 2 109,2-8-2-109,9-9 1 0,6-6-1 0,2-6 1 0,2-7 0 0,1-6 0 0,-1-10 0 0,2-2-1 0,-4-7 1 0,-4 1 0 0,-4-1 0 0,-3-5 0 0,-18-5 0 0,21 8-1 16,-21-8 1-16,0 0-1 15,0 0 0-15,0 0 0 16,0 0-1-16,0 0-1 0,0 0-3 15,0 0-5-15,23-2-30 16,-23 2-2-16,-2-17-1 16,2 17 0-16</inkml:trace>
  <inkml:trace contextRef="#ctx0" brushRef="#br0" timeOffset="253674.9657">4695 15422 10 0,'0'0'32'0,"-16"-18"0"0,16 18 0 0,-38-21-13 0,38 21-5 0,-39 2-2 0,39-2-3 0,-44 14-2 0,22-1-3 0,-5-7-1 0,8 7 0 0,0-3-1 0,19-10-1 16,-21 25 0-1,21-25-1-15,15 31 1 16,12-10-1-16,4-2 0 16,11 4 0-16,5 2 0 15,5 0 0-15,-4 3-1 0,-4-1 1 16,-7 2 0-16,-12 2 0 15,-10-4 1 1,-11-2-1-16,-11-2 1 16,-11-4-1-16,-7-2 1 0,-6-5 0 15,-3-5 0-15,1-7 0 16,-2-6 0-16,6-1 1 16,4-10-2-16,10-5 3 15,5-6-2-15,14-5 2 16,2-5-1-16,9-1 1 15,2-5-1-15,7 2 0 16,-1-2 0-16,2 6-1 0,2-3 1 16,-6 7-2-16,-2 3 0 15,-1 2-2 1,-1 12 0-16,-7-4-3 16,7 23-5-16,-17-2-29 0,0 0 0 15,0 0-1-15,0 0 2 16</inkml:trace>
  <inkml:trace contextRef="#ctx0" brushRef="#br0" timeOffset="254224.1175">4990 15332 14 0,'0'0'34'15,"19"-6"0"-15,-19 6 0 16,0 0-11-16,0 0-6 15,0 0-3-15,0 0-4 16,2 23-2-16,6 2-3 16,-8-2 0-16,2 13 0 15,-4-1-3-15,2 3 1 16,-2-1-1-16,0-3 0 16,2 1-1-16,-2-5 1 0,2-7-2 15,8-3 1-15,-8-20-1 16,13 21 1-16,-13-21-1 15,0 0 1-15,23 11-1 16,-23-11 1-16,23 2-1 16,-23-2 1-16,22-2-1 15,-22 2 0-15,27-2 0 16,-27 2 1-16,32 2-1 16,-32-2 0-16,31 0-1 15,-31 0 1-15,31 2-2 16,-31-2-1-16,25 0-1 15,-25 0-5-15,25 4-11 16,-25-4-21-16,0 0 2 0,19-15-2 16,-19 15 2-16</inkml:trace>
  <inkml:trace contextRef="#ctx0" brushRef="#br0" timeOffset="255146.0433">5314 15180 19 0,'0'0'29'0,"0"0"1"16,0 0-7-16,0 0-5 0,0 0-5 16,0 0-4-16,7-19-3 15,11 17-1 1,-18 2-1-16,33-12 0 15,-14 3 0-15,8 7-2 0,-4-4 2 16,4 6-2-16,-6-2 1 16,2 6-1-16,-23-4 0 15,25 12-1-15,-25-12 0 16,-7 19 1-16,7-19-2 16,-31 21 1-16,10-12-1 15,-1 3 1-15,1-8-1 16,4 3 0-16,17-7 0 15,-21 8 0-15,21-8 1 0,0 0-1 16,0 0 0 0,25-6 0-16,-6 6 0 15,4 0 0-15,4-2 1 16,2 8-1-16,0-2 1 0,2 4 0 16,-4 3 0-16,-4 3 1 15,-23-14-1-15,21 36 2 16,-21-19-1-16,-9 3 1 15,-9-3-1-15,-3 2 1 16,-10-4-2-16,0-1 0 16,-3-5-1-16,-1-5-3 15,8 8-4-15,-14-18-23 16,18 12-8-16,0-2-2 16,6-1 1-16</inkml:trace>
  <inkml:trace contextRef="#ctx0" brushRef="#br0" timeOffset="255740.4593">4536 16130 46 0,'0'0'36'16,"0"0"-1"-16,0 0-10 15,0 0-11-15,0 0-3 16,31 5-2-16,-11-10-3 16,20 5-1-16,2-6 0 15,16 0-2-15,4-4 0 16,7-3-1-16,-5 0 0 15,0-1-1-15,-6 3-1 16,-16-1-2-16,-5 10-3 16,-37 2-13-16,23-15-20 15,-23 15 0-15,0 0-2 0,-25 23 1 16</inkml:trace>
  <inkml:trace contextRef="#ctx0" brushRef="#br0" timeOffset="256459.2489">4658 16473 8 0,'0'0'31'16,"0"0"1"-16,0 0 0 15,0 0-13-15,19-25-5 0,12 27-1 16,-16-21-3-16,26 17-1 16,-8-17-3-16,11 13-1 15,-7-6 0 1,3 12-2-16,-11-2 0 0,-2 8-1 15,-27-6 0-15,21 31-1 16,-26-8 0-16,-11 11 0 16,-5 3-1-16,-8 1 0 15,-2 1 0-15,-2 1 0 16,1-4 1-16,1-1-1 16,2-4 0-16,4-7 0 15,4-1 1-15,5-3-1 16,16-20 1-16,-17 26-1 15,17-26 0-15,0 0 1 16,0 0 0-16,31 14 0 16,-10-16 0-16,6-2 0 15,0-4 1-15,6 7-1 0,-3-3 0 16,3 2 0-16,-4-2-1 16,-2 4 0-16,-4-2 0 15,-1 0-1-15,-3 4-3 16,-19-2-1-16,25 0-9 15,-25 0-25-15,0 0-1 16,6-25 0-16,-6 25 1 16</inkml:trace>
  <inkml:trace contextRef="#ctx0" brushRef="#br0" timeOffset="256959.277">5115 16344 35 0,'0'0'35'16,"0"0"0"-16,0 0 0 15,-6-30-21-15,24 35-5 16,-18-5-2-16,29-1-1 15,-12-5-3-15,10 8 1 16,-4-4-1-16,6 2-1 16,0-4 0-16,0 0-1 0,-2-2 0 15,2 4 0-15,-6-1 1 16,0 1-1-16,-6 0 1 16,1 2-1-16,-18 0 1 15,21 11 0-15,-21-11 0 16,2 31 1-16,-10-14-1 15,4 12 0-15,-7 0 0 16,3 5 1-16,-5 1-2 16,1 5 1-16,0-3-1 15,5 3 1-15,-3-4-1 16,4 1 0-16,2-7 0 16,1 3 0-16,3-8-1 15,0-25 0-15,5 31-1 0,-5-31-3 16,0 0-2-16,0 0-11 15,14-20-24-15,-14 3-2 16,6-2 1-16,-8-4 0 16</inkml:trace>
  <inkml:trace contextRef="#ctx0" brushRef="#br0" timeOffset="257740.899">6187 15951 19 0,'0'0'31'15,"0"0"0"-15,0 0 1 16,31 6-16-16,-31-6-3 16,39-6-3-16,-20 0-2 15,20 10-1-15,-10-10-3 16,13 8 0-16,-11-5-1 15,2 3-1-15,-4 0-2 16,-4-4-2-16,-2 6-3 0,-23-2-7 16,29-18-23-16,-29 18 0 15,0 0-1-15,0 0 1 16</inkml:trace>
  <inkml:trace contextRef="#ctx0" brushRef="#br0" timeOffset="258022.1649">6411 15765 35 0,'0'0'36'16,"0"0"-1"-16,-17 2 2 16,17-2-15-16,9 23-11 0,-14-6-1 15,12 16-4-15,-7-6 1 16,8 7-3-16,-8 3 0 15,8-1-1-15,-4-11-2 16,0 2-1-16,-1-10 0 16,-3-17-2-16,8 25-1 15,-8-25-4-15,0 0-9 16,0 0-22-16,14-23-1 16,-11 6 0-16,3 0-1 15</inkml:trace>
  <inkml:trace contextRef="#ctx0" brushRef="#br0" timeOffset="258990.9813">7044 15291 12 0,'-18'-23'32'16,"18"23"1"-16,0 0-1 15,0 0-12-15,0 0-2 16,-5-19-2-16,5 19-4 0,0 0-2 16,0 0-2-16,0 0-2 15,13 29 0 1,-13-29-2-16,6 32 0 15,-6-5-1-15,4 10 0 16,-4 1 0-16,0 4-1 0,0-1-1 16,0-1 1-16,0-4-1 15,2-1 0-15,0-8-1 16,0-4 1-16,-2-23-1 16,5 25 1-16,-5-25-1 15,4 17 0-15,-4-17 0 16,0 0 1-16,0 0-1 15,0 0 0-15,2 17-1 0,-2-17 1 16,0 0 0 0,18 4 0-16,-18-4 0 15,25 6 0-15,-4 0 0 16,4 1 1-16,2 1-1 0,4 1-1 16,2 1 2-16,-1-2-1 15,1-2 0-15,-2-5-1 16,-2 1 0-16,-4-4 0 15,-6 2-3-15,-19 0 0 16,31-1-4-16,-31 1-20 16,-6-18-12-16,6 18-2 15,0 0 1-15,-23-19 0 16</inkml:trace>
  <inkml:trace contextRef="#ctx0" brushRef="#br0" timeOffset="259786.5371">7430 15044 15 0,'0'0'31'16,"0"0"1"-16,0 0-3 16,-27-10-11-16,27 10-5 15,0 0-2-15,0 0-4 16,0 0-1-16,21-7-2 15,-21 7-1-15,38-6-1 16,-14 4 0-16,6 4 0 16,-3-2-1-16,2 2 1 15,-9 4-1-15,-3 5 1 16,-17-11 0-16,10 29 0 0,-10-29-1 16,-24 30 2-16,5-18-2 15,2 1 0-15,-4-3 1 16,21-10-1-16,-31 13-1 15,31-13 0-15,0 0 0 16,0 0 0-16,0 0 0 16,0 0 0-16,27-13 0 15,-6 11 0-15,2-2 0 16,4 8 1-16,2 2-1 16,-2 3 1-16,-2 3-1 15,-4 7 1-15,-5 0 0 16,-5 2 1-16,-9 2-1 15,-6 0 1-15,-9-5 0 0,-3 1 1 16,-5-6-2-16,-2-1 1 16,-2-6-1-16,2-5-1 15,4 1-3-15,-6-7-2 16,25 5-19-16,-18 9-16 16,18-9 1-16,-19-4-1 15,19 4 0-15</inkml:trace>
  <inkml:trace contextRef="#ctx0" brushRef="#br0" timeOffset="260489.6879">7069 16093 17 0,'-19'0'33'0,"19"0"1"16,0 0-4-16,-24-2-8 16,24 2-6-16,0 0-2 15,0 0-5-15,0 0-2 16,35 6-1-16,-16-12-1 16,12 2-2-16,4-3 0 15,11 5-1-15,3-8 0 16,8 6 0-16,-1-3-1 15,0 1-1-15,-4 4 0 16,-5-2-1-16,-7 8-2 16,-15-14-4-16,8 16-27 15,-33-6-5-15,0 0 0 0,0 0 0 16</inkml:trace>
  <inkml:trace contextRef="#ctx0" brushRef="#br0" timeOffset="261427.2237">6980 16400 23 0,'0'0'30'0,"0"0"0"0,0 0-7 16,0 0-6-16,10-29-4 15,19 29-3-15,-14-17-2 16,22 13-2-16,-10-7-1 16,9 9 0-16,-8-4-1 15,2 12 0-15,-12-2 0 16,-1 11-1-16,-13 2 0 16,-4 8-1-16,-14 0 0 15,-1 11 0-15,-8 3 0 16,-4-1-1-16,-4 2 0 15,-2 1 0-15,-2-5-1 16,3 1 1-16,-3-3-1 16,4-7 1-16,2-4-1 0,4-2 1 15,2-7-1-15,23-14 0 16,-27 19 0-16,27-19 0 16,0 0 0-1,0 0 0-15,0 0 0 0,31 0 0 16,-10-4 1-16,4 0-1 15,2-4 1-15,4 6-1 16,-2 1 0-16,2 1 0 16,0 0 0-16,-2 0 0 15,-2 1 0-15,-2-1-2 16,0 2 0-16,-8-7-1 16,4 7-4-16,-15-22-6 15,21 13-22-15,-27 7-4 0,21-27 1 16,-7 4 0-16</inkml:trace>
  <inkml:trace contextRef="#ctx0" brushRef="#br0" timeOffset="261819.784">7343 16412 53 0,'-23'-8'36'0,"23"8"0"16,0 0-1-16,-18-10-26 16,18 10-3-16,33-2-2 15,-4 4-1-15,2-8-1 16,9 3 0-16,1-7-1 16,1 2 0-16,-3 1 0 15,1-1 0-15,-13 2 0 0,0 6 1 16,-27 0 0-16,31 8 1 15,-31-8 0-15,8 29 0 16,-10-4 0-16,-2 7 1 16,-5 1-1-16,1 11 0 15,-2 0-1-15,1 2 0 16,-1 0-1-16,2 0 1 16,0-5-2-16,3-7-1 0,5-1-2 15,0-33-6-15,13 28-31 16,-13-28-1-16,0 0-1 15,23 10 1-15</inkml:trace>
  <inkml:trace contextRef="#ctx0" brushRef="#br0" timeOffset="262710.4538">8245 15533 33 0,'0'0'32'0,"0"0"2"15,0 0-5 1,0 0-12-16,0 0-4 16,20 15-2-16,-20-15-3 0,33 44-1 15,-14-13-2-15,14 19-2 16,-4 2 1-16,5 11-2 15,-3 4 0-15,0 10-1 16,-10 0 0-16,-1 5 0 16,-7-5 0-16,-7 0 1 15,-8-8-2-15,-8-6 2 16,-7-7-1-16,-6-7 1 16,-10-8 0-16,0-9 0 0,-5-5 0 15,3-8-1 1,-2-3 0-16,8-3 0 15,2-3 1-15,8-3-1 16,19-7-1-16,-21 4 0 0,21-4 1 16,0 0-1-16,0 0 1 15,0 0 0-15,0 0-1 16,0 0 1-16,0 0-1 16,0 0 0-16,0 0 0 15,13 19-1-15,-13-19-1 16,0 0-2-16,25 6-4 15,-25-6-32-15,0 0-1 16,8-17-1-16,-8 17 1 16</inkml:trace>
  <inkml:trace contextRef="#ctx0" brushRef="#br0" timeOffset="263559.4707">9036 15861 43 0,'0'0'34'16,"0"0"-2"-16,23-6-9 16,10 16-7-16,-15-20-3 15,26 16-6-15,-9-12-1 16,13 6-4-16,-4-2-1 16,-1-5-3-16,5 14-12 15,-19-5-19-15,-2-4-2 16,-10 6 0-16,-17-4-1 15</inkml:trace>
  <inkml:trace contextRef="#ctx0" brushRef="#br0" timeOffset="263710.5019">9173 15986 60 0,'0'0'32'15,"23"19"1"-15,4-13-6 16,8-6-26-16,9 2-29 15,5-12-3-15,12 8-1 16,-12-9-1-16</inkml:trace>
  <inkml:trace contextRef="#ctx0" brushRef="#br0" timeOffset="265179.6111">10035 15401 1 0,'0'0'6'16,"0"0"9"-16,0 0-9 16,0 0-4-16,0 0 0 15,0 0 0-15,0 0 4 16,0 0 3-16,0 0 3 15,10-23 3-15,-10 23 1 16,0 0 0-16,0 0 1 16,2-23-1-16,-2 23-2 0,0 0-3 15,0 0-2-15,0 0-2 16,0 0 0 0,0 0 0-16,0 0-2 15,0 0 0-15,0 0-1 16,15 26 0-16,-9-3-1 0,-2 4 0 15,6 6 0-15,-4 3-1 16,1 5 0 0,1-5-1-16,0 2 1 0,-3-5-1 15,1-4 0-15,-2-8 0 16,-2-4-1-16,-2-17 0 16,2 21 1-16,-2-21-1 15,0 0-1-15,0 0 1 0,0 0-1 16,0 0-1-1,0 0-1-15,0 0-2 16,0 0-2-16,0 0-5 16,-10-28-16-16,10 28-12 0,0-27-1 15,0 9 3 63,-4-3-1-78</inkml:trace>
  <inkml:trace contextRef="#ctx0" brushRef="#br0" timeOffset="265834.2028">10049 15387 18 0,'2'-25'32'0,"-2"25"1"16,6-21 1-16,-14-4-14 15,8 25-4-15,4-21-2 16,-4 21-4-16,0 0-2 16,17-9-1-16,-17 9-1 15,0 0-1-15,0 0 0 16,0 0-1-16,0 0 0 16,0 0 0-16,0 0-2 15,0 0 1-15,21 21-1 16,-21-21 0-16,18 30 0 15,-7-5-1-15,3-2 0 16,-1 4 0-16,5 2-1 16,-1-4 0-16,2 4 0 15,3-6 1-15,1-2-1 16,0-6 0-16,2-3 0 16,-2-5 0-16,-2-1 0 15,2-6 0-15,-1-4 0 0,-5-2 0 16,-17 6 0-16,27-23 0 15,-14 6 0-15,-5-6 0 16,0-2 0-16,-4-6-1 16,0-1 1-16,-2-6-1 15,-1 1 1-15,1 1-1 16,-2 5 1-16,0 4-1 16,0 4 1-16,0 23 0 15,2-21 0-15,-2 21 0 16,0 0 0-16,0 0 0 15,20 25 0-15,-7-8 1 16,1 2-1-16,5 10 0 16,-2 2 1-16,3 7 0 0,-1 1-1 15,-4 1 1-15,-1 2-1 16,-3-4 1-16,-1-1-1 16,-2-8 0-16,-1-4-1 15,-7-25-2-15,16 28-3 16,-16-28-4-16,27 2-30 15,-27-2-2-15,0 0 0 16,0 0 0-16</inkml:trace>
  <inkml:trace contextRef="#ctx0" brushRef="#br0" timeOffset="266427.9876">10107 15982 29 0,'-37'6'34'0,"37"-6"1"16,-27 3-1-16,6-16-14 0,21 13-5 15,0 0-4-15,23 4-3 16,-6-12-1-16,24 8-2 15,7-9 0 1,20 5 0-16,7-6-1 0,16 2-1 16,3-3 0-16,1 3-1 15,-9 1 0-15,-7 1-1 16,-9 4-3-16,-18-2-2 16,-10 10-4-16,-42-6-24 15,20 0-9-15,-20 0 1 16,0 0-1-16</inkml:trace>
  <inkml:trace contextRef="#ctx0" brushRef="#br0" timeOffset="267396.7851">9952 16388 25 0,'-28'-5'32'0,"28"5"1"16,0 0-1-16,-20-25-15 15,38 29-4-15,-16-22-3 16,23 16-3-16,-8-9-2 16,16 5-1-16,-4-1 0 15,9 5-1-15,-5-2 0 16,4 6-1-16,-6 0 1 16,-1 9-1-16,-8-1 1 15,-3 9-1-15,-11-2 0 16,-6 8 0-16,-10-2-1 15,-6 0 1-15,-7-2-2 0,-4-5 2 16,-4-5-2-16,-2-3 1 16,2-3 0-16,4-6-1 15,4 2 0-15,21-1 0 16,-19-1 0 0,19 1 0-16,0 0 0 0,33-2 0 15,-8 0-1-15,7 2 1 16,7 0 0-16,5 4 1 15,3-4-1-15,1 5 0 16,-4 3 0-16,-7 7 1 16,-8 3-1-16,-8 7 1 15,-13-2 0-15,-12 5 1 16,-13 1-1-16,-9 0 1 0,-6-4 1 16,-3-4-1-16,-6-4-1 15,3-1 1-15,-1-11-2 16,7-3 1-16,1-2-1 15,6-4 0-15,1-1-1 16,5 1-1-16,19 4-1 16,-25-12-2-16,25 12-2 15,-13-23-8-15,13 23-24 16,17-9-2-16,-17 9 1 16,19-21 0-16</inkml:trace>
  <inkml:trace contextRef="#ctx0" brushRef="#br0" timeOffset="267976.0883">10529 16337 51 0,'0'0'36'15,"18"-4"1"-15,-18 4-4 16,0 0-17-16,0 0-4 16,0 0-3-16,13 27-1 15,-13-27-2-15,8 34-2 16,-8-13 0-16,4 10 0 15,-6-2-1-15,2 7 0 0,-6 3-2 16,2-1 1-16,-2-2-1 16,2 3 1-16,1-7-1 15,1-1-1-15,2-8 1 32,0-23-1-32,11 25 1 0,-11-25-1 0,19 10 0 15,-19-10 1-15,26 0-1 16,-26 0 1-16,29-2-1 15,-12 2-1-15,2 0 1 0,4 2 1 16,4-4-2-16,4 0 1 16,2 0 0-16,4 2 0 15,-1-2 1 1,-1 4-1-16,0 0 0 0,-6 0 0 16,-2-2 1-16,-8 4-1 15,-2-3 0-15,-17-1-1 16,0 0-1-16,0 0-2 15,18 8-5-15,-40-16-32 16,22 8 0-16,-29-3-2 16,12 1 0-16</inkml:trace>
  <inkml:trace contextRef="#ctx0" brushRef="#br0" timeOffset="269570.8043">11957 15186 18 0,'5'-23'32'16,"-5"23"2"-16,0 0-1 16,-2-17-12-16,2 17-4 0,0 0-5 15,-9 26-1-15,-11-16-3 16,11 23-2-16,-16-5 0 16,4 26 0-16,-12 0-2 15,2 19 0-15,-6 5 0 16,3 9-3-16,-1 5 2 15,10 2-2-15,2-2 0 16,11-4-1-16,10-4 1 16,4-7 0-16,10-12-1 0,11-5 1 15,2-14 0 1,6-4 0-16,1-13 0 16,1-2 0-16,-4-10 0 15,0-4 1-15,-6-3-1 0,-5-2 0 16,-18-8 0-16,21 7 0 15,-21-7 0-15,0 0-1 16,0 0 1-16,8 18-1 16,-8-18 1-16,0 0-1 15,0 0 0-15,0 21 0 16,0-21-1-16,0 0-1 16,0 0-1-16,0 0-2 15,0 0-4-15,0 0-25 16,-2-21-7-16,4 3-2 15,-2 18 2-15</inkml:trace>
  <inkml:trace contextRef="#ctx0" brushRef="#br0" timeOffset="270928.5623">12634 15021 15 0,'0'0'26'15,"0"0"-5"-15,15-19-1 16,-15 19-2-16,0 0 0 16,21-8-1-16,-21 8-3 15,0 0-3-15,-6-17-1 16,6 17-1-16,0 0-2 16,-21 11-1-16,-2-7-1 15,0 11 0-15,-14-1-2 16,3 7 1-16,-7 2-1 15,2 8 0-15,5-5-1 16,7 5-1-16,6 0 0 0,9-4-1 16,10-2 0-16,12-4 0 15,7-6 0-15,4-7 0 16,2-4 0-16,6-10 0 16,-2-6 0-16,4-1 0 15,0-8-1-15,-6-2 1 16,-2-2 0-16,-2 4 0 15,-5 0 1-15,-3 3 0 16,-13 18-1-16,14-23 1 16,-14 23 0-16,0 0 0 15,0 0 1-15,0 0-1 16,4 25 0-16,-2 2 1 16,-4 2-1-16,4 11 1 0,-4 2-1 15,4 4 1-15,-4 1-1 16,2-1 0-16,0-8-1 15,0-5 1-15,0-7-1 16,0-8 1-16,0-18-1 16,0 17 0-16,0-17 0 15,0 0 0-15,0 0-1 16,0 0-1-16,0 0-1 16,0 0-3-16,0 0-3 15,0 0-26-15,0 0-7 16,2-23 0-16,-2 23 1 15</inkml:trace>
  <inkml:trace contextRef="#ctx0" brushRef="#br0" timeOffset="272084.7688">12888 15036 30 0,'0'0'32'0,"0"0"0"16,0 0-6-16,-2-19-5 0,2 19-6 16,0 0-3-16,0 0-2 15,0 0-2-15,20 13-1 16,-20-13-1-16,3 25 0 15,-6-7-1-15,6 12-1 16,-8-3 0-16,7 8-1 16,-4-1-1-16,4 5 0 15,-2-5-1-15,3-1 0 16,1-8 0-16,2-4 0 16,0-4-1-16,-2 0 1 15,-4-17 0-15,0 0 0 16,13 21 0-16,-13-21-1 15,0 0 0-15,0 0 1 0,21 14-1 16,-21-14 0-16,25 0 0 16,-5 0 0-16,1-2 0 15,4 0 0-15,6 0 0 16,0 2 0-16,0 2-1 16,-1-2 1-16,-1 4-1 15,-4 0-1-15,2 1-2 16,-9-5-1-16,7 14-5 15,-25-14-30-15,19-2-1 16,-19 2 0-16,21-15 0 16</inkml:trace>
  <inkml:trace contextRef="#ctx0" brushRef="#br0" timeOffset="272975.7517">13106 14839 7 0,'0'0'29'0,"0"0"1"16,0 0 0-16,0 0-12 16,0 0-4-16,33-6-3 15,-33 6-2-15,38-12-3 16,-20 5 1-16,15 9-2 16,-12-8 0-16,8 12 0 15,-12-4-1-15,4 9 0 16,-21-11 0-16,18 25-1 15,-18-25-1-15,-10 33 0 16,10-33 0-16,-29 32-1 16,8-20 0-16,4 1 0 15,-5-7 0-15,5 0 0 0,17-6-1 16,-21-4 0-16,21 4 0 16,0 0 0-16,0 0 0 15,29-23 0-15,-8 19-1 16,4 0 1-16,4 2 0 15,0 6 0-15,0 0 0 16,-2 4 0-16,-2 3 1 16,-8 4 0-16,-5 3 0 15,-6 3 1-15,-12-4 0 16,-2 2 1-16,-11-3-1 16,-4 1 0-16,-6-8 0 15,2 1-1-15,-2-6 0 16,0-4-2-16,6 4-2 0,-2-12-4 15,25 8-16-15,-22 8-16 16,22-8-1-16,-21 0-1 16,21 0 1-16</inkml:trace>
  <inkml:trace contextRef="#ctx0" brushRef="#br0" timeOffset="273849.4644">12392 15882 39 0,'0'0'34'15,"-28"8"0"-15,28-8-2 16,0 0-17-16,-18 4-5 15,37 3 0-15,-19-7-3 16,35-4-1-16,-8-1 0 16,19 3-1-16,3-6-1 0,20 0 0 15,4-3 0-15,18 3-2 16,0-3 0-16,3 1-1 16,-3-1 0-1,-8 3 0-15,-10 0-2 0,-17 1 1 16,-14 7-3-16,-22-6-2 15,-3 17-10-15,-17-11-23 16,0 0-2-16,-23 2 0 16,6 2 0-16</inkml:trace>
  <inkml:trace contextRef="#ctx0" brushRef="#br0" timeOffset="274693.2461">12340 16298 28 0,'0'0'33'0,"-17"-5"0"0,17 5-2 15,0 0-13-15,10-20-6 16,15 22-3-16,-25-2-2 16,46-17-2-16,-13 2 0 15,13 9-1-15,0-6 0 16,6 12 0-16,-11-5 0 15,-1 9-1-15,-9 1 1 16,-6 7-2-16,-11 5-1 0,-10 6 1 16,-12 4-2-1,-7 6 2-15,-7-1-2 16,-5-1 0-16,-5 1 0 16,-1 1 1-16,0-4-1 0,2-4 0 15,6-8 0-15,6-2 1 16,19-15-1-16,-23 18 1 15,23-18 0-15,0 0 0 16,0 0 0-16,32 3 0 16,-12-4 0-16,7-1 0 15,6-4-1-15,1 2 1 16,1 0-1-16,0 0-1 16,-3 2-1-16,-5-3-1 15,0 7 0-15,-27-2-3 16,37 11-6-16,-37-11-27 15,0 0-1-15,0 0 0 16,0 0 1-16</inkml:trace>
  <inkml:trace contextRef="#ctx0" brushRef="#br0" timeOffset="275208.9015">12971 16252 41 0,'0'0'34'16,"0"0"1"-16,0 0 0 0,0 0-19 15,0 0-8-15,0 0-3 16,23-11 0-16,4 15-1 15,0-8 0-15,6 8-1 16,4-4 0-16,5 0-1 16,-1 0-1-16,3-6 1 15,-4 0-1-15,1 4 0 16,-6-4 1-16,-3 5-1 16,-8-1 2-16,-3 5-1 15,-21-3 1-15,19 16 0 16,-19-16 0-16,-2 34 0 15,-6-11 0-15,1 14 0 16,-5-5-1-16,3 7 1 0,-3-5-1 16,4 8 0-16,-1-1-1 15,1-1 1 1,-2-5-1-16,4-1-1 16,1-7 1-16,-1-4-1 0,4 0-1 15,2-23-1-15,-2 19-2 16,2-19-6-16,14-17-31 15,-13-2-2-15,-1 19 0 16,0-39-1-16</inkml:trace>
  <inkml:trace contextRef="#ctx0" brushRef="#br0" timeOffset="278143.8793">11060 16137 17 0,'7'-21'34'0,"-7"21"2"16,18-27 0-16,-18 27-11 15,17 4-7-15,-17-4-4 16,-15 52-2-16,-10-10-3 16,11 31-2-16,-19 8-3 15,2 24 1-15,-15 1-2 16,2 5-1-16,-8-8 0 0,3-5-1 15,1-13 1-15,4-14-1 16,7-16-1-16,6-22-4 16,18-10-1-16,-4-31-23 15,17 8-12-15,25-29-1 16,7-11-2-16,9-21 1 16</inkml:trace>
  <inkml:trace contextRef="#ctx0" brushRef="#br0" timeOffset="278999.6109">13120 15113 13 0,'0'0'30'0,"23"-10"2"16,-23 10-3-16,0 0-9 15,0 0-4-15,-10-19-2 16,10 19-4-16,0 0-2 16,21-6-1-16,-21 6 0 0,27-17-2 15,-27 17 1-15,41-23-2 16,-20 6 1-16,10 3-2 16,-8-5 0-16,4 4-1 15,-4-4 0-15,-4 5-2 16,-19 14 1-16,27-23-2 15,-27 23 0-15,0 0-3 16,20-13-1-16,-20 13-8 16,0 0-25-16,0 0-1 15,0 0 0-15,11-17 1 16</inkml:trace>
  <inkml:trace contextRef="#ctx0" brushRef="#br0" timeOffset="279555.8656">13735 14624 21 0,'0'0'29'0,"0"0"1"15,2-23-7-15,-2 23-4 16,0 0-5-16,35-16-1 16,-35 16-4-1,40-17-1-15,-19 4-2 0,18 9 1 16,-8-6-3-16,7 6 1 15,-9-3 0-15,0 7-1 16,-10 0 0-16,-19 0-2 16,18 23 1-16,-28-4-2 15,-11 4 2-15,-6 8-2 16,-8 1 1-16,2 3-2 16,-1-3 1-16,5-5 0 15,2-6-1-15,9 0 2 0,18-21-2 16,-13 24 1-16,13-24 0 15,0 0 1 1,27 7-1-16,-8-9 0 16,4 0 0-16,6-1-1 0,4-1 1 15,6 0-1-15,1-2-2 16,1-2 0-16,5 6-4 16,-15-17-9-16,9 19-25 15,-18-2 0-15,-22 2-1 16,0 0 1-16</inkml:trace>
  <inkml:trace contextRef="#ctx0" brushRef="#br0" timeOffset="280743.907">10419 16162 37 0,'0'0'33'0,"0"0"-1"16,0 0-7-16,0 0-5 0,-13 17-2 16,7 24-5-1,-29-5-3-15,8 22-1 0,-19-1-3 16,5 18 0-16,-11 2-2 16,4 1-1-16,-2-3-1 15,8-6 0-15,-1-9-1 16,6-7-1-16,7-10-1 15,5-17-1-15,7 1-2 16,-1-27-8-16,19 0-27 16,0 0-2-16,17-28 0 15,1-9 0-15</inkml:trace>
  <inkml:trace contextRef="#ctx0" brushRef="#br0" timeOffset="281735.2146">12730 14827 45 0,'-4'35'36'0,"-15"-7"1"16,-6 9 0-16,7 26-18 16,-30-11-7-16,12 25-2 15,-18-4-3 1,11 9-1-16,-5-9-2 0,9 4-1 16,1-8-1-16,9-10 0 15,4-11-1-15,9-17-2 16,7-6 1-16,9-25-2 15,-12 19-3-15,12-19-3 16,0 0-21-16,4-38-11 16,-2 11 1-16,-4-12-1 15</inkml:trace>
  <inkml:trace contextRef="#ctx0" brushRef="#br0" timeOffset="282883.0569">12205 14332 2 0,'0'0'26'0,"-5"-19"1"16,5 19-1-16,0 0-9 15,0 0-1-15,25-8-3 16,-25 8-2-16,29-3-3 16,-29 3 0-16,46 0-1 15,-17-2-2-15,11 11 0 16,-9-7 0-16,8 12-1 0,-12-7-1 15,2 10 1-15,-29-17-1 16,27 27 0-16,-27-27 0 16,-27 35-1-16,0-18 0 15,-4 0 0-15,-6-3 0 16,2-1-2-16,5-1 1 16,1-5-1-16,11-1 0 15,18-6 0-15,0 0 0 16,0 0 0-16,0 0 0 15,37 16 0-15,-10-11-1 16,6 5 2-16,0 1-2 16,-1 3 1-16,-5 3 2 0,0 6-1 15,-9-2 1-15,-11 10 0 16,-7-10 0-16,-5 8 0 16,-17-6 1-16,-3-2-1 15,-7-12 0 1,-3 7-1-16,-4-10 0 0,5-3 0 15,-3-1-1-15,6-7-1 16,12 5-1-16,-1-2-4 16,20 23-17-16,0-21-17 15,0 0-1-15,0 0 0 16,14 17-1-16</inkml:trace>
  <inkml:trace contextRef="#ctx0" brushRef="#br0" timeOffset="286770.1734">14331 14908 7 0,'0'0'29'0,"0"0"1"16,0 0-7 0,-23-4-2-16,23 4-2 0,0 0-2 15,0 0-2-15,0 0-4 16,19 4-2-16,-19-4-3 16,33 27 0-16,-12-4-2 15,14 17-1-15,-1 10 0 16,5 21 0-16,-4 9 0 15,-2 16-1-15,-12 8 1 16,-8 7-1-16,-11 2-1 16,-6 6 1-16,-7-10-1 0,-5-11 0 15,-1-13 0 1,2-16-1-16,-3-12 1 16,5-11 0-16,-3-11 0 15,7-14 0-15,9-21 0 0,-18 23 0 16,18-23 0-16,0 0-1 15,-21 11 0-15,21-11 1 16,-17 6-1-16,17-6-1 16,-18 4 0-16,18-4-4 15,0 0-5-15,-34 8-30 16,34-8-1-16,0 0-1 16,0 0 0-16</inkml:trace>
  <inkml:trace contextRef="#ctx0" brushRef="#br0" timeOffset="287683.4363">15025 15690 32 0,'-21'0'32'15,"21"0"0"-15,0 0-5 16,0 0-11-16,0 0-4 0,17-7-4 16,16 5-4-1,0-4 0-15,15 0-2 16,0-3-1-16,8-1-1 16,4 4-3-16,-15-11-10 0,9 7-19 15,-16 10-3-15,-15-5 2 16,-23 5-2-16</inkml:trace>
  <inkml:trace contextRef="#ctx0" brushRef="#br0" timeOffset="287855.5655">15100 15803 55 0,'0'0'34'0,"27"18"-1"15,0-14 1-15,12 1-30 16,-4-7-1-16,7 4-3 15,10 6-17 1,-7-4-15-16,-9-6-2 0,1 4 0 16,-14-8-1-16</inkml:trace>
  <inkml:trace contextRef="#ctx0" brushRef="#br0" timeOffset="300767.7583">16426 15192 33 0,'0'0'20'16,"0"0"1"-16,0 0-2 15,-22-4-1-15,22 4-3 16,0 0-2-16,0 0-3 16,0 0-2-16,0 0-2 0,0 0-1 15,0 0-1-15,0 0-1 16,0 0-1-16,0 0 0 16,0 0-1-16,0 0 0 15,0 0 0-15,0 0 0 16,0 0-1-16,0-19 1 15,0 19 0-15,0 0-1 16,25-10 0-16,-25 10 1 16,31-8-1-16,-8 3 1 15,4 1-1-15,2-2 1 16,0 2 0-16,0 0 0 16,2 8 1-16,-4-2 0 15,0 6 0-15,-8 1 0 0,1 7 1 16,-20-16-1-16,23 36 0 15,-21-15-1 1,-6 2 1-16,-10-2-1 16,-5 2 0-16,-8-2 1 0,-4 0-2 15,-3-5 1-15,1-3-1 16,0-5 0-16,8-2 0 16,6-4 1-16,19-2-1 15,-18-8 0-15,18 8 0 16,23-12 0-16,1 7 0 15,6 1 0-15,7 2 0 16,4 4 0-16,5 6-1 16,-4 5 1-16,-3 4 0 0,-6 2 1 15,-6 6-1 1,-8 2 1-16,-11 0 0 16,-10-2 0-16,-10 0 1 15,-13-6-1-15,-4-2 0 0,-6 1 0 16,-3-5-1-16,-3-3 1 15,1 1-1-15,3-5 0 16,4-4-3-16,14 5-1 16,-2-10-5-16,21 3-18 15,0 0-14-15,2 19 1 16,-2-19-1-16,0 0 2 16</inkml:trace>
  <inkml:trace contextRef="#ctx0" brushRef="#br0" timeOffset="301142.4526">16296 15869 26 0,'0'0'33'16,"0"0"1"-16,0 0-1 15,-21-16-15-15,21 16-7 16,0 0-1-16,19 6-2 16,-19-6-2-16,37-4-2 15,-10-3 0-15,19 5 0 0,5-6-3 16,12 2 1-16,5-1-1 15,-1-1 1-15,-3 0-2 16,-8 1 1-16,-6 7-2 31,-19-8-2-31,0 17-6 0,-31-9-27 0,0 0-2 16,-25 18-1-16,3-11 2 16</inkml:trace>
  <inkml:trace contextRef="#ctx0" brushRef="#br0" timeOffset="301864.341">16260 16162 20 0,'0'0'32'0,"-18"2"1"15,18-2-2-15,0 0-12 16,0 0-6-16,16-27-4 16,11 23-2-16,-8-9-1 15,16 3-1-15,-4-1 0 16,3 9-1-16,-5-4-1 15,2 12 1-15,-13 0-1 16,-3 13 0-16,-13 2-1 0,-6 13 1 16,-11-3-1-1,-3 9 0-15,-5-1 0 0,-4-1-1 16,-2 2 0-16,-2-5 1 16,2-4-1-16,2 1 1 15,4-5-2-15,4-4 1 16,3-4 0-16,5-1 0 15,11-18 0-15,-2 19 0 16,2-19-1-16,17 2 1 16,-17-2-1-16,31-6 1 15,-12 0-1-15,1-1 0 16,-1 1 1-16,2 2-1 16,-1 6 0-16,-1-6-1 0,0 4 0 15,0-4 0-15,3 4-2 16,-5-4-1-1,2 8-1-15,-19-4-4 16,37 2-5-16,-37-2-26 0,0 0 1 16,19-21-1-16,-19 21 2 15</inkml:trace>
  <inkml:trace contextRef="#ctx0" brushRef="#br0" timeOffset="302336.2129">16665 16131 46 0,'0'0'34'15,"0"0"0"-15,0 0 0 16,0 0-24-16,0 0-4 15,34-7 0-15,1 11-2 16,0-6 0-16,9 4 0 16,1-4-1-16,7 6 0 15,-12-6-1-15,3 4 1 16,-5-4-2-16,-3 2 1 16,-8 0 0-16,-6 3 0 15,-3 1 0-15,-18-4 1 16,13 23 0-16,-11-4 0 15,-10 6 0-15,2 12 0 16,-5-1 0-16,-1 8-1 0,-5 4 1 16,3 0-1-16,-1 4-1 15,5 0 0-15,-1-4 0 16,5-4-1-16,0-8 0 16,4-7-1-16,6-4-1 15,-4-25-1-15,14 33-3 16,-12-51-13-16,-2 18-22 15,23-21-1-15,-4 0 0 16,-4-7 0-16</inkml:trace>
  <inkml:trace contextRef="#ctx0" brushRef="#br0" timeOffset="303267.5827">17517 15683 24 0,'14'-20'30'0,"-14"20"3"16,-6-23-12-16,6 23 0 15,0 0-2-15,0 0-4 16,-2-17-3-16,2 17-3 0,0 0-2 16,0 0 0-16,0 0-1 15,0 0-1-15,12 25 0 16,-8 0-2-16,-4 0 1 15,1 9-2-15,-1 3 1 16,0 5-2-16,0 0 1 16,0 1-1-16,-1-5 0 15,-1-2-1-15,2-5 0 16,-2 0 1-16,2-8-1 16,-2-6 0-16,2-17 0 15,-2 25 0-15,2-25 0 16,0 0 0-16,0 0 0 15,0 0-1-15,0 0-1 0,0 0 0 16,0 0-2-16,0 0-1 16,0 0-2-16,-19-25-5 15,19 25-17-15,0-17-12 16,0 17 0-16,-12-35 1 16</inkml:trace>
  <inkml:trace contextRef="#ctx0" brushRef="#br0" timeOffset="304243.7683">17469 15658 11 0,'0'0'28'0,"0"0"2"0,0 0-6 0,0 0-3 16,0 0-1-16,0-25-5 15,0 25-1-15,0 0-4 16,0 0-2-16,6-18 0 15,-6 18-2-15,0 0-1 16,0 0 0-16,17-17-2 16,-17 17 1-16,0 0-1 15,18 2-1-15,-18-2 1 16,13 17-2-16,-7 1 1 16,4 5-1-16,-3 4 1 15,5 3-2-15,1 3 1 16,3-2-1-16,1-5 1 0,2-1-2 15,3-6 2-15,3-7-2 16,0-10 1-16,2-8 0 16,0-7 0-1,-2-5 1-15,0-5-1 0,-4-7 1 16,2-5-1-16,-3-3 0 16,-3-4 0-16,-4 1 1 15,-3 1-1-15,0 4 0 16,-6 5 0-16,3 6 0 15,-7 6 0-15,0 19 0 16,0 0 0-16,0 0 1 16,23 17-1-16,-15 10 1 15,2 7-1-15,1 7 0 0,3 7 1 16,-3 2-1 0,3-1 2-16,-4 1-3 15,-1-6 2-15,-1-3-1 16,0-9 0-16,-4-5 0 0,-3-6-1 15,-1-21-1-15,4 31-3 16,-4-31-4-16,0 0-33 16,0 0 0-16,0 0-1 15,0 0 1-15</inkml:trace>
  <inkml:trace contextRef="#ctx0" brushRef="#br0" timeOffset="305123.7934">18214 15527 36 0,'17'-17'33'0,"-17"17"0"15,10-19-10-15,-10 19-2 16,0 0-5-16,21 4-3 15,-21-4-2-15,0 0-3 16,0 0-1-16,11 32-1 16,-7-13-2-16,6 14 0 15,-4 2-1-15,1 3-1 16,-3 0 1-16,0 6-2 16,0-1 0-16,2-3 0 15,-4-6 0-15,3-3-1 0,-1-8 1 16,2-4-1-16,-6-19 1 15,14 23-1 1,-14-23 0-16,0 0 0 16,19 14 1-16,-19-14-1 0,0 0 0 15,21 2 1-15,-21-2-1 16,25 3 0-16,-7-1 0 16,3-2-1-16,4 0 1 15,2 2-2-15,2 2 1 16,-4-6-2-16,0 8 0 15,-4-8-1-15,-2 8-2 16,-19-6-2-16,29 11-9 16,-29-11-23-16,0 0 0 0,0 0 0 15,0-19 1 1</inkml:trace>
  <inkml:trace contextRef="#ctx0" brushRef="#br0" timeOffset="305643.9264">18568 15341 23 0,'-15'-19'32'0,"15"19"3"0,0 0 0 15,21-6-15-15,-21-15-6 16,29 25-3-16,-29-4-2 16,48-10-3-16,-22 8 0 15,6 4-2-15,-9-2 0 16,1 8-1-16,-24-8 0 15,25 23-1-15,-25-4-1 16,-6 10 1-16,-11 0-1 16,-5 7 0-16,-7-1 0 15,0-1 0-15,1-3 0 16,2-2 0-16,5-8 1 16,21-21-1-16,-21 21 0 0,21-21 0 15,21 2-1-15,0-6 1 16,6 0-1-16,4-2 1 15,2 1-1-15,0-1 0 16,4 2 0-16,-7-4-2 16,3 10-2-16,-10-9-6 15,18 11-29-15,-18-4-2 16,4 0 1-16,-2 0-2 16</inkml:trace>
  <inkml:trace contextRef="#ctx0" brushRef="#br0" timeOffset="306195.446">19685 15742 35 0,'0'0'33'0,"0"0"3"16,0 0-3-16,0 0-14 0,25-4-7 16,10 6-3-16,-12-11-3 15,18 9-1-15,-5-6-2 16,9 6-1 0,-5 0-2-16,-1 0-2 0,-1 9-3 15,-18-16-13-15,5 12-19 16,-25-5 0-16,17 8 0 15,-17-8-1-15</inkml:trace>
  <inkml:trace contextRef="#ctx0" brushRef="#br0" timeOffset="306347.6964">19691 15842 46 0,'-21'7'34'0,"21"-7"2"0,0 0-2 15,19 8-23 1,20 2-5-16,-3-10-1 15,11 0-6-15,12 2-31 16,-6 1-2-16,-5-6-2 0,-2 5 1 16</inkml:trace>
  <inkml:trace contextRef="#ctx0" brushRef="#br0" timeOffset="306980.3599">21026 15240 19 0,'4'-29'33'16,"-4"29"2"-16,-4-23 1 16,-4-2-15-16,8 25-5 15,0 0-2-15,0 0-3 16,0 0-2-16,0 0-1 15,-10 32-1-15,12 3-2 16,-4-1-2-16,6 11 0 16,-2 1-1-16,6 3 0 15,-2 1-1-15,3-6 0 16,-1-1 0-16,0-11-1 0,-2-7 1 16,-6-25-1-16,9 31-1 15,-9-31-1-15,0 0-2 16,0 0-1-16,0 0-2 15,0 0-8-15,0 0-24 16,0 0-2-16,0 0 1 16,-29-10 0-16</inkml:trace>
  <inkml:trace contextRef="#ctx0" brushRef="#br0" timeOffset="307423.6502">20690 15913 42 0,'-17'4'37'16,"17"-4"0"-16,0 0 1 15,21 13-21-15,-21-13-6 16,39 2-4-16,-10-2-2 15,17 2-1-15,6-6-1 16,10 0 0-16,-3 0-2 16,-1 1 0-16,-9-1-1 15,-5-2-2-15,-7 6-2 16,-18-4-3-16,2 18-12 16,-21-14-18-16,0 0-3 15,-25 23 2-15,8-14-1 16</inkml:trace>
  <inkml:trace contextRef="#ctx0" brushRef="#br0" timeOffset="308107.8007">21057 16193 37 0,'23'-16'33'15,"-23"16"1"-15,9-24-10 16,-9 24-6-16,0 0-2 16,0 0-4-16,-3-23-2 15,3 23-3-15,-37 7-1 16,12 5-1-16,-12-3-1 16,4 12 0-16,-5 2-2 15,5 6 0-15,6 0-1 16,8 2 1-16,9-3-2 15,8 3 1-15,10-8-1 16,7-6 0-16,8-7 0 16,3-14 1-16,3-2-1 15,3-13 0-15,-1-2 0 0,-2-10 0 16,-4 1 1-16,-6 1-1 16,-1 2 1-16,-5 8 0 15,-3 0 0-15,-10 19 0 16,6-18 1-16,-6 18-1 15,0 0 1-15,-4 29 0 16,2-6 0-16,2 14-1 16,0 3 1-16,6 2-1 15,0 6 0-15,3 6 0 16,-1 0-1-16,3-5 1 16,1-1-1-16,0-7 1 15,-3-11-1-15,-1 3-1 16,-2-10 0-16,-6-23-2 0,6 25-2 15,-6-25-5-15,0 0-32 16,9-17-1-16,-9 17 1 16,4-29-2-16</inkml:trace>
  <inkml:trace contextRef="#ctx0" brushRef="#br0" timeOffset="309410.5842">21651 15849 25 0,'0'0'34'0,"-6"-26"2"16,6 26-4-16,0 0-11 16,-10-33-6-16,10 33-2 15,0 0-4-15,0 0-2 0,0 0 0 16,10 19-3-1,-12 0 2-15,6 12-2 16,-4 2 0-16,4 9-2 16,-2 2 0-16,2 4 0 0,-3-2-1 15,1-2 0-15,2-7-1 16,-2-5 1-16,0-9-1 16,2-6 0-16,-4-17 0 15,0 0 1-15,0 0-1 16,0 0 0-16,13-28 0 15,-11-1 0-15,0-4 0 16,-2-9 0-16,0-2 0 16,-4-2-1-16,-1 0 1 15,-1 0 0-15,-4 6 0 16,1 3 1-16,-1 8-2 16,2 8 3-16,1 4-2 15,7 17 1-15,0 0-1 0,0 0 0 16,0 0 1-16,-6 29-1 15,13-4 1-15,5 7-1 16,3 5 1-16,5 5-2 16,3-2 2-16,4 1-1 15,0-5 0-15,2-5 0 16,0-8 0-16,0-6 0 16,2-11-1-16,-4-8 1 15,0-10 0-15,-4-9 0 16,-2-8 0-16,-2-7 0 15,-1-4-1-15,-7-4 2 16,-3-2-2-16,0 1 2 16,-8 5-1-1,1 9 1-15,-2 6-2 0,-1 6 2 0,2 19 0 16,0 0-1-16,0 0 0 16,3 33-1-16,3-6 2 15,6 5-2-15,-1 5 2 16,5 5-2-16,-3-2 2 15,3 1-2-15,-1-5 1 16,-3-1 0-16,-3-9-1 16,-1-3 0-16,-2-1-2 15,-6-22-2-15,8 28-2 16,-8-28-8-16,0 0-25 16,0 0-2-16,0 0 0 15,0 0 1-15</inkml:trace>
  <inkml:trace contextRef="#ctx0" brushRef="#br0" timeOffset="310027.1717">22388 15748 44 0,'0'0'37'0,"0"0"-2"15,0 0-3-15,0 0-13 16,0 0-4-16,0 0-5 16,13 23-2-16,-13-23 1 0,10 42-5 15,-8-15 2-15,5 5-4 16,-1 3 2-1,2 3-3-15,3-3 0 16,1-1 0-16,3-5-1 0,1-2 1 16,-1-6-1-16,3-4 1 15,-18-17-1-15,32 23 0 16,-32-23 0-16,35 8 0 16,-18-8 1-16,3 0-1 15,1-2 0-15,2 0 0 16,0 0-1-16,-1-1 1 15,1-1-1-15,-4 2 0 16,2 2 0-16,-3-6-1 16,1 2-2-16,-19 4-1 15,35-9-2-15,-28-11-7 16,22 15-25-16,-29 5-2 16,18-18 1-16,-18 18 0 0</inkml:trace>
  <inkml:trace contextRef="#ctx0" brushRef="#br0" timeOffset="310864.1577">22777 15426 20 0,'-25'-18'31'0,"25"18"1"16,0 0-5-16,-6-28-10 15,24 29-2-15,-22-22-3 16,25 18-3-16,-13-15-1 16,17 18-1-16,-25 0-1 15,44-13-1-15,-19 5 0 16,8 10 0-16,-4-2-2 15,4 10 1-15,-10-3-1 0,-4 9-1 16,-9 1 1-16,-10 6-1 16,-14 4-1-16,-9 3 1 15,-10-1 0-15,-1 2-1 16,-3-2 0-16,2-4 0 16,4-4-1-16,8-4 1 15,6-5 0-15,17-12 0 16,-14 17-1-16,14-17 1 15,0 0 1-15,22 9-1 16,-5-9 0-16,8-2 0 16,6 2 1-16,6-3-2 15,3 1 1-15,4-2 0 16,1 2-1-16,1 0 0 0,-2 2 1 16,-3 0-1-16,-6-4 0 15,-4 2 0-15,-6 0 0 16,-8-1-1-1,-17 3-1-15,21-2-1 0,-21 2-4 16,0 0-31-16,0 0-3 16,-15 17-2-16,15-17 0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8T14:40:49.9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14564 4571 20 0,'0'0'15'0,"-17"-6"-2"0,17 6 3 16,0 0-6-16,0 0 0 15,0 0-2-15,0 0-1 16,0 0 0-16,0 0-3 16,-2-17 0-16,2 17 0 15,0 0 0-15,17 2 0 16,-17-2 0-16,20-2 1 16,-20 2-1-16,27-4-1 15,-27 4 1-15,32-10-2 0,-32 10 1 16,35-7-2-16,-16 1 1 15,3 4-1-15,-3-4 0 16,2 6 0 0,2 0 0-16,0 0 0 0,1 0 0 15,3 6 0-15,-2-6 0 16,4 6 0-16,0-8 1 16,5 4-1-16,1-6 0 15,7 4 0-15,1-4 0 16,1 0 0-16,3 0 0 15,-1 0-1-15,-2 1 1 16,1 1 0-16,-3 0 0 16,4 0 0-16,-1-2-1 15,3-2 1-15,0 1-1 16,4 1 1-16,2-2-1 16,2 4 1-16,-4-2 0 15,2 4 0-15,-6-2-1 0,3 0 1 16,-5-2 0-16,0 4 0 15,-3-3-1-15,1-3 1 16,0-2 0-16,4 2 0 16,1-1 0-16,1 3 0 15,2-2-1-15,4 0 1 16,-2 1-1-16,6-1 1 16,1-2-1-16,3 1 0 15,2-1 1-15,3 0-1 16,2-1 1-16,1-1-1 15,1 0 1-15,0 1-1 16,1 3 0-16,-3 0 0 16,-2 1 0-16,-1 1 0 0,-2-2 0 15,1 2 0-15,3 0 0 16,-1-1 1-16,0-1-1 16,7-2 0-16,1 1 0 15,2-1 1-15,2 0-1 16,2 0 0-16,0 1 1 15,4 1-1-15,-3-2 0 16,1 3 0-16,-2 1 1 16,0-2-1-16,-2 4 0 15,0 0 0-15,-2 0 0 16,-2 2 0-16,4 0 0 16,0 2 0-16,0-4 0 0,2 2 1 15,2-2-1-15,-2-1 1 16,8 1-1-16,1-4-1 15,-3 4 2-15,0-2-1 16,0 4 0-16,3 0 0 16,1 0 0-16,5 0 1 15,-3 0 0-15,3 0-1 16,4 0 1-16,2 0-1 16,2-2 0-16,1 2 1 15,1 0-1-15,3-2 0 16,-3 2 0-16,8-2 0 15,8 0 0-15,5 4 0 16,6-4 1-16,6-1-2 0,1 1 1 16,-1 2 0-16,-10-2 0 15,-11 2 0-15,-18 0-1 16,-23 0-1-16,-15 11-6 16,-39-7-29-16,-25-4-1 15,0 0 0-15,-41 17-1 16</inkml:trace>
  <inkml:trace contextRef="#ctx0" brushRef="#br0" timeOffset="1026.7838">14460 4613 1 0,'0'0'23'15,"0"0"7"-15,4-17 0 16,-4 17-11-16,0 0-3 15,0 0-3-15,-2-25 0 16,2 25-3-16,0 0-2 16,0 0 0-16,0 0-2 15,10 27-1-15,-10-27-1 16,-2 38 1-16,-4-15-2 0,8 13 1 16,-6 3-1-1,4 1-1-15,-2 0 0 16,2 1 1-16,0-5 0 15,0-1-1-15,0-7 1 0,2-3-2 16,-2-6 1-16,2-1 0 16,-2-18-1-16,2 25 0 15,-2-25-1-15,0 0 0 16,2 17 1-16,-2-17-2 16,0 0-1-16,0 0-1 15,0 0-4-15,4-25-10 16,-4 25-22-16,0 0 0 15,0 0-1-15,0 0 1 16</inkml:trace>
  <inkml:trace contextRef="#ctx0" brushRef="#br0" timeOffset="2507.4007">14510 5142 2 0,'0'0'23'0,"2"-17"1"15,-2 17-8-15,18-8-3 16,-18 8-1-16,0 0-1 16,19-17-2-16,-19 17-2 15,21-10-1-15,-2 10-1 16,-19 0 0-16,37-7-1 15,-18 1 0-15,8 6-2 16,-2-4 0-16,8 4 0 16,2-6 0-16,7 5-1 15,1-5 1-15,5 2 0 16,-2-4-1-16,8 3 1 0,0-3 0 16,4 2-1-16,-2-2 1 15,2 5-1 1,-2-5 0-16,4 2 0 15,1 0 0-15,3 3 0 0,0-3 0 16,3 0 1-16,-5 0-1 16,3 1 0-16,-1-1 1 15,6 4-1-15,-7-4 0 16,3 2 0-16,-3 0-2 16,1 1 2-16,2-1-2 15,1 0 1-15,1 0-1 16,-1 0 2-16,1-3-2 0,3 3 1 15,0-2 1-15,5 0-1 16,-3 1 1 0,2 1-1-16,-1-2 0 15,-3 2 0-15,0 0 0 0,-7-2 0 16,3-1 0-16,-3-1 1 16,-4 2-1-16,2 1 0 15,-5-1 0-15,1 2 1 16,0 0-1-16,4 2 0 15,-6 2 1-15,2-2-1 16,5 0 0-16,3 1 0 16,3-1 1-16,-1-2-1 15,1 2 0 1,-1 0 0-16,1 2 0 16,-1-2 0-16,-1 0 0 0,-1 0 0 15,-1 0-1-15,3 2 1 16,1-4 0-16,5 3 0 0,1-3 0 15,2 2 1-15,-2 0-1 16,0 0 0-16,1 0 0 16,-3 0 0-16,0 2 0 15,1-2 0-15,-3 0 0 16,2 2 1-16,1-2-1 16,3 0 0-16,-2 2-1 15,0-2 1-15,-2 2 0 16,-3 0 0-16,-3 0 0 15,-1 0 0-15,0 0 0 16,-5 0 0-16,-1-1 1 16,2-1-1-16,-1 2 0 15,5-2 0-15,-2 4 0 0,1-2 0 16,-1 0 0-16,-2 0 0 16,-1 0 1-16,3 2-1 31,-6-2 0-31,2 1 0 0,-4-1 0 0,0 0 0 15,-4-1 0-15,-2-1 0 16,-2 2 1-16,2-2-1 16,0 0 0-16,0 2 1 15,3-2 0-15,-1 2-1 16,2-2 1-16,0 0-1 16,4 2 0-16,-4-2 1 15,1 0-1-15,-1 2 0 16,0-2 1-16,0 2 0 0,-1-2 0 15,-3 4-1-15,-4-4 1 16,2 2 0-16,-3-2-1 16,3 1 0-1,-2-3 1-15,0 2-1 0,1-4 1 16,1 2-1-16,0-3 1 16,2 1 0-16,-2 0 0 15,-3 2 0-15,-5-2 0 16,1 5 0-16,-3-3 0 15,-1 2 0-15,-6 0-1 16,0 2 1-16,-6-2-1 16,0 2 1-16,-4 0-1 15,-2-2 0-15,-19 2-1 0,26 0 0 16,-26 0-1-16,0 0-5 16,0 0-13-16,0 0-19 15,0 0 2 1,-39 6-2-16,16-12 1 0</inkml:trace>
  <inkml:trace contextRef="#ctx0" brushRef="#br0" timeOffset="2987.2521">22571 4298 13 0,'0'0'33'0,"11"-17"1"15,-11 17 0 1,25-2-15-16,-25 2-1 0,0 0-3 16,0 0-4-1,27 14-4-15,-27-14 0 0,20 38-1 16,-14-15-1-16,3 13 0 15,-9-3-1-15,8 7-1 16,-10-1 0-16,4 5-1 16,-2-6 0-16,-4 0-1 15,0-3-2-15,-2-6-1 16,4 9-6-16,-15-15-32 16,9-4 0-16,8-19-1 15,-27 19 0-15</inkml:trace>
  <inkml:trace contextRef="#ctx0" brushRef="#br0" timeOffset="4995.3199">16858 3951 16 0,'0'0'30'15,"7"-17"0"-15,-7 0-7 16,0 17-2-16,4-20-3 15,-4 20-4-15,0 0-2 16,0 0-3-16,0 0-1 16,0 0-2-16,0 0 0 15,23 14-2-15,-23-14 0 16,20 27 0-16,-20-27 0 16,21 44-1-16,-11-14 0 15,-1 13 0-15,-5 3-1 16,4 11 1-16,-6 7-2 15,2 3 1-15,-1 6-1 0,3 1 1 16,-2-1-1-16,2 2 0 16,-2 2 0-16,0-6 1 15,-3-4 0 1,-1-2-1-16,0-3 1 16,-1-1-1-16,1-5 1 0,3 1-1 15,-1-13 1-15,4-2-1 16,0-7-1-16,0-4 0 15,-1-6 0-15,-1-8 0 16,-4-17 1-16,8 21-1 16,-8-21 0-16,0 0 1 15,0 0-1-15,0 0-1 16,0 0-1-16,0 0-4 0,0 0-34 16,0 0-2-1,-10-17-1-15,10 17 0 16</inkml:trace>
  <inkml:trace contextRef="#ctx0" brushRef="#br0" timeOffset="8583.3821">18806 3809 1 0,'0'0'0'16,"0"0"1"-16,0 0 2 0,0 0-1 15,21-11 1-15,-21 11 1 16,0 0 1 0,0 0 1-16,19-20-1 15,-19 20 1-15,0 0 1 0,18-15 1 16,-18 15-1-16,0 0 3 16,0 0 0-16,15-17 1 15,-15 17 2-15,0 0 0 16,-8-21-1-16,8 21-1 15,0 0-1-15,0 0-2 16,0-21 0-16,0 21-2 16,0 0-1-16,0 0 1 15,6-21-1-15,-6 21-1 0,0 0 0 16,0 0-1 0,0 0 0-16,0 0-2 15,2 23 2-15,-2-23-3 16,6 28 2-16,-2-7-1 0,0 6 1 15,-1 8-1-15,1 3 1 16,2 10 0-16,-4 8-1 16,4 5 1-16,-4 6-1 15,2 6 1-15,-1 2-1 16,3 2 1-16,0-1-1 16,-2-3 0-16,-2-2-1 15,0 4 2-15,0-4-2 16,-4-4 1-16,-2-5 0 0,0-3-1 15,0-3 2 1,-2-1-2-16,2-7 2 16,1-6-2-16,-1-1 2 15,0-3-2-15,0-1 0 0,2-3 0 16,-2-7 0-16,2 0 0 16,-2-6 0-16,3-2 0 15,1-19 0-15,-4 19 0 16,4-19 0-16,0 0 0 15,0 0 0-15,0 0 0 16,-6-34 0-16,6 9 0 16,2-8 0-16,0-7 0 15,2-10 0-15,1-15 0 16,-1-14 0-16,2-11-1 16,-2-8 1-16,2-7-1 15,-2-3 1-15,-1 3-1 16,-1-6 1-16,2 13-1 0,-2 0 2 15,2 13-2-15,2 7 2 16,-2 9-1-16,1 5 0 16,-1 7 0-16,2 11 0 15,-2 9 1-15,-2 13-1 16,-2 24 0-16,0 0 1 16,0 0 0-16,-12 19 0 15,6 19-1-15,-3 16 1 16,1 15-1-16,-2 17 0 15,1 14 1-15,1 9-1 16,2 4 1-16,4 6 0 16,2-4 0-16,2-7 0 0,4-10 1 15,2-14-1-15,0-13-1 16,1-10 1-16,1-11 0 16,-4-11 0-16,-1-9-1 15,-1-9 0-15,0-3 0 16,-4-18 0-16,2 21 0 15,-2-21 0-15,0 0-1 16,0 0-2-16,0 0-3 16,0 0-11-16,-21-21-24 15,17 3-2-15,-10-3 0 16,3-2 0-16</inkml:trace>
  <inkml:trace contextRef="#ctx0" brushRef="#br0" timeOffset="10326.6809">18761 3245 29 0,'0'0'28'16,"16"-21"-3"-16,-16 21-1 15,0 0-4-15,2-19-2 16,-2 19-5-16,0 0-2 0,19-15-1 16,-25-8-1-16,6 23-1 15,6-22-1-15,-6 22 0 16,0 0-2-16,-12-17 0 15,12 17-1-15,-32 2-2 16,7 8 0-16,0 5-1 16,-4 4 1-16,0 12-1 15,-4 0-1-15,8 5 1 16,0 4 0-16,13 1 0 16,6-1-1-16,12-6 1 15,8-3-1-15,9-8 0 16,10-2 0-16,1-9-1 15,9-5 0-15,-9-5-1 0,3-2-1 16,-12-9-3-16,6 16-8 16,-31-7-27-1,19-15 1-15,-19 15-2 16,0 0 1-16</inkml:trace>
  <inkml:trace contextRef="#ctx0" brushRef="#br0" timeOffset="11242.7673">18885 3274 32 0,'8'-17'36'0,"-8"17"1"0,0 0 1 16,0 0-11-16,0 0-10 16,5 23-5-16,-5-23-3 15,12 25-2-15,-12-25-2 16,15 42-1-16,-9-17 0 15,6 4-2-15,-7-4 0 16,3-1-1-16,-2-2 0 16,-2-3 0-16,-4-19-1 15,6 25 1-15,-6-25-1 0,0 0 1 16,0 0-1-16,0 0 0 16,0 0 0-1,-6-27 0-15,2 10 0 16,2-5 0-16,0-1 0 0,2-3-1 15,6-3 2-15,4 2-1 16,3 0 0-16,4 4 0 16,1 0 0-16,5 6 0 15,0 7 0-15,2 8 0 16,0 10 0-16,2 7 0 16,-4 4 1-16,1 10 0 15,-3 4 0-15,-2 1 0 16,-5 1-1-16,-3-2 1 15,-1-5-1-15,-6-5 1 16,-1-3-1-16,-3-20 0 16,0 0 0-16,0 0 0 15,0 0 0-15,22-14 0 0,-11-11 0 16,3-6 0-16,3-3 0 16,4-6-1-16,2 1 1 15,3 5 0-15,-1-1 0 16,2 14 1-16,-2 4-1 15,2 11 1-15,-4 12-1 16,0 9 1-16,-2 10-1 16,-3 4 0-16,-3 5 1 15,-2-1-1-15,-1 3-1 16,-4-3 0-16,3 0-4 16,-11-33-32-16,10 30-5 15,-10-30-2-15,21 6 0 16</inkml:trace>
  <inkml:trace contextRef="#ctx0" brushRef="#br0" timeOffset="15743.4998">14518 5695 27 0,'0'0'31'15,"0"0"3"-15,0 0-2 16,21 7-16-16,-21-7-3 16,0 0 0-16,-17 6-2 15,19 21-3-15,-14-8-1 16,10 18-1-16,-9-3-1 0,11 14 0 15,-8-4-2-15,8 0 0 16,-2-5-2-16,4-7 0 16,2-7-2-1,-4-25 0-15,9 23-2 0,-9-23-4 16,0 0-7-16,18-29-25 16,-12 8 0-16,-1-5-1 15,5 1 2-15</inkml:trace>
  <inkml:trace contextRef="#ctx0" brushRef="#br0" timeOffset="16379.4401">14707 5961 21 0,'0'0'30'15,"33"2"-1"-15,-33-2-4 16,40-4-12-16,7 8-1 16,-3-11-4-16,22 8-1 15,1-10-1-15,20 9-1 16,0-10-1-16,17 8 1 16,-8-7-1-16,12 3 0 15,-7-2-2-15,3 1-1 16,-4-3 0-16,0-1 0 0,-3-1-1 15,-1 1 0-15,-1-5 1 16,-3 7 0-16,-9-5 0 16,-4 7 1-16,-9-1-1 15,-7 4-1-15,-11 0 0 16,-13 0-2-16,-4 10-2 16,-35-6-9-16,34-17-20 15,-16 13-3-15,-18 4 2 16,19-17-2-16</inkml:trace>
  <inkml:trace contextRef="#ctx0" brushRef="#br0" timeOffset="16727.5696">16997 5478 65 0,'-26'-8'37'16,"26"8"0"-16,-23 10-4 16,4-20-18-16,25 31-4 15,-6-21-2-15,-4 43-2 0,2-11-2 16,8 16 0-16,-4 2-1 15,4 11-1-15,-3-3-1 16,-1-2 0 0,0-3-2-16,0-9-1 0,2-3-3 15,-10-22-4-15,20-2-32 16,-14-17-2-16,0 0 1 16,0 0-1-16</inkml:trace>
  <inkml:trace contextRef="#ctx0" brushRef="#br0" timeOffset="17357.4453">15303 5386 43 0,'0'0'36'15,"0"0"-1"-15,0 0 2 16,25 9-19-16,-25-9-4 16,0 0-2-16,-6 22-4 15,14 3-3-15,-10-8 0 0,10 12-2 16,-4-1 0-16,5 3-1 15,-3-4-1-15,2 2-1 16,0-6 0-16,-8-23-2 16,15 32-1-16,-15-32-1 15,12 19-5-15,-12-19-10 16,0 0-20-16,0 0-1 16,-6-23 1-16,6 23 0 15</inkml:trace>
  <inkml:trace contextRef="#ctx0" brushRef="#br0" timeOffset="17643.4033">15658 5346 57 0,'0'0'37'16,"17"2"1"-16,-17-2 1 15,-6 42-24-15,-13-25-3 16,15 21-4-16,-15-7-2 16,6 13-3-16,-7-2 0 15,3 6-2-15,0-4 0 16,1-1-1-16,1-5-2 16,-1-13-1-16,10 4-4 0,-13-25-6 15,19-4-25-15,0 0-2 16,0 0 1-16,0 0-1 15</inkml:trace>
  <inkml:trace contextRef="#ctx0" brushRef="#br0" timeOffset="18244.1332">15650 5606 37 0,'-8'20'31'15,"8"-20"1"-15,0 0-9 16,0 0-8-16,0 0-2 15,0 0-2-15,16-20-4 16,3 20-1-16,-19 0-2 16,39-11 0-16,-22 3 0 15,10 8-2-15,-8 0 0 16,5 4-1-16,-24-4 1 16,27 17-1-16,-27-17 1 0,0 33-1 15,-12-16 1 1,-3 4-1-16,-9-3 1 15,1 1-1-15,0-2-1 16,2-4 1-16,4-5-1 0,17-8 0 16,0 0 0-16,0 0-1 15,0 0 1-15,32-19 0 16,-5 9-1-16,4 3 1 16,2 1 0-16,0 2 0 15,-4 6 0-15,-2 6 1 16,-6 1 0-16,-8 9 1 15,-13-18 0-15,2 32 0 16,-15-15 0-16,-6 3 0 16,-10-5 0-16,-2 0-1 15,-4-5-1-15,0-4-1 16,6 3-5-16,-7-16-5 16,36 7-27-16,-31-6-2 0,31 6 0 15,-19-16 0-15</inkml:trace>
  <inkml:trace contextRef="#ctx0" brushRef="#br0" timeOffset="18647.2253">16071 5520 74 0,'0'0'39'16,"0"0"1"-16,15 17 0 15,-15-17-29-15,6 22-2 16,-6-22-2-16,2 44-3 16,-6-16-1-16,2 9 0 15,-6-1-1-15,4 3 0 16,-1-5-1-16,3-1 1 15,0-8-1-15,6 0 1 16,1-8-2-16,-5-17 1 16,24 19 0-16,-24-19-1 15,30 0 1-15,-10-2-1 16,5-5 0-16,2-5 0 0,2 2-1 16,-2-1-2-16,4 7-2 15,-16-15-13-15,6 15-23 16,-21 4-2-16,20-8 1 15,-20 8-1 1</inkml:trace>
  <inkml:trace contextRef="#ctx0" brushRef="#br0" timeOffset="19867.31">14875 6625 1 0,'-27'6'5'0,"27"-6"4"15,-27-2-1-15,9 2 0 16,1-4 3-16,-4 0 2 0,21 4 0 16,-35-2 2-16,35 2 1 15,-35-4-1-15,35 4-1 16,-27-1-1-16,27 1-2 15,0 0-1-15,0 0-1 16,-27 0-1-16,27 0-1 16,0 0-1-16,0 0-2 15,0 0-1-15,0 0 0 16,0 0-1-16,24 13 0 0,-5-19 0 16,10 6-1-1,4-4 1-15,11 2-1 16,6-1 0-16,8 1 0 15,8-2 0-15,11-4 1 0,2 6-1 16,11-7 0-16,3 3 0 16,7 0 1-16,3-2 0 15,3 3-1-15,-2-1 0 16,-2 4 0-16,0-4 0 16,-3 4 0-16,-7-1 0 15,3-5 0-15,-3 0 0 16,3 1 0-16,-5 1-1 15,3 0 1-15,2-2-1 16,-1 1 1-16,2-5 0 16,3 3-1-16,-3-3 0 15,8-1 1-15,-1 1-1 16,1-3 1-16,2 1 0 0,2 3-1 16,-2 1 1-16,-2 4-1 15,-4-1 0-15,-5 5 0 16,-4-4 0-16,-6 2 0 15,-4-1 0-15,-2 1 0 16,-2-2 0-16,-4 0 0 16,2 2 1-16,2-1-1 15,1 1 0-15,-1 0-1 16,-2 2 2-16,-2 2-1 16,-5 0 0-16,-3 0 1 15,-7-2 0-15,-8 2-1 16,-11 0 1-16,-6 2-1 0,-12-4 0 15,-21 2 0-15,25-4 0 16,-25 4-1-16,0 0-1 16,0 0 0-16,0 0-2 15,0 0-2-15,0 0-4 16,0 0-19-16,0 0-13 16,-17-25 1-16,17 25 0 15,-18-15 2-15</inkml:trace>
  <inkml:trace contextRef="#ctx0" brushRef="#br0" timeOffset="20375.3616">19161 6004 54 0,'-12'-20'37'0,"12"20"1"15,0 0 1-15,-27-15-21 16,27 15-5-16,0 0-3 16,0 0-2-16,6 21-1 15,3-2-1-15,-9 6-2 16,6 10 1-16,-6 1-1 15,4 14 0-15,-2 0 0 16,0 6-2-16,-2-5 0 16,2 3-2-16,0-10 0 15,2-2 0-15,1-7 0 0,-1-14-1 16,2-2-3 0,-6-19-6-16,0 0-32 15,0 0-1-15,6-23-1 16,-20 2 0-16</inkml:trace>
  <inkml:trace contextRef="#ctx0" brushRef="#br0" timeOffset="21179.7854">14368 6531 76 0,'0'0'40'15,"0"0"0"-15,0 0 0 16,32 35-26-16,-32-16-4 16,18 25-2-16,-11 0-2 15,7 14-1-15,-10 1-2 0,2 0-1 16,-5-1-2-16,-1-6-1 15,6-2-5-15,-13-29-26 16,20-2-9 0,-13-19-2-16,41-8 1 0</inkml:trace>
  <inkml:trace contextRef="#ctx0" brushRef="#br0" timeOffset="21760.0558">15864 6974 61 0,'0'0'37'15,"0"0"1"-15,0 0 1 16,-5-23-20-16,5 23-6 15,0 0-3-15,19 25-4 16,-19-25-1-16,6 38-1 0,-3-13-2 16,1 6 0-1,0 4-1-15,-2 3 0 16,0-4-2-16,0-3 0 16,4-4-4-16,-6-27-6 0,17 10-29 15,-17-10-1-15,19-20 0 16,-7-5 0-16</inkml:trace>
  <inkml:trace contextRef="#ctx0" brushRef="#br0" timeOffset="22052.391">16271 6915 85 0,'8'19'41'0,"-8"2"-1"0,-2 6 1 16,-8-6-29 31,7 21-4-47,-13-5-2 0,5 14-2 0,-7-3-2 0,1 0-1 0,-1-4-1 0,3-1 0 15,2-5-1-15,-1-11-1 16,8 0-2-16,6-27-2 15,-9 25-4-15,-13-29-27 16,22 4-3-16,0 0-1 16,6-21 1-16</inkml:trace>
  <inkml:trace contextRef="#ctx0" brushRef="#br0" timeOffset="22478.2697">16302 7222 74 0,'19'-4'38'15,"1"2"2"-15,-1-4-2 16,22 12-25-16,-20-25-2 16,21 15-4-16,-11-6-1 15,4 6-3-15,-4 2 1 16,-4 14-2-16,-27-12-1 15,27 25 1-15,-31-2-2 16,-8 10 0-16,-9-1 0 0,-2 5 0 16,-8-5 1-16,-2-5-1 15,2 4 1 1,2-10-2-16,4-4 2 16,6-3 0-16,19-14-1 0,-17 17 1 15,17-17-1-15,0 0 0 16,21 6 0-16,0-10 0 15,4 0 1-15,8 2-1 16,4-4 0-16,1-1 0 16,3 3-1-16,-7-6-2 15,7 10-3-15,-20-19-9 16,0 11-27-16,-3-3 1 16,-18 11-1-16,17-16 1 0</inkml:trace>
  <inkml:trace contextRef="#ctx0" brushRef="#br0" timeOffset="23631.1324">16858 7070 52 0,'0'0'36'16,"0"0"2"-16,0 0-1 15,19 10-16-15,-19-10-5 16,0 0-4-16,0 0-3 16,15 23-3-16,-15-23 0 15,6 32-2-15,-6-3 0 16,4 6-1-16,-2-1-1 15,0 4 0-15,-2-3 0 16,4-1-1-16,-2-1 0 16,2 0 0-16,1-14-1 15,1-2 1-15,-6-17-1 16,12 21 1-16,-12-21-1 0,0 0 0 16,25 10 0-16,-25-10 0 31,21 0 0-31,-21 0 0 0,27-4 0 15,-27 4 0-15,33-6 0 0,-12 1 0 16,-4 1 0-16,3 2 0 16,-3 2 0-16,0 2 0 15,-17-2 0-15,29 5 0 16,-29-5 0-16,21 10-1 16,-21-10-8-16,0 0-33 15,0 0-2-15,0 0 0 16,0 0 0-16</inkml:trace>
  <inkml:trace contextRef="#ctx0" brushRef="#br0" timeOffset="29335.3655">17764 5351 14 0,'0'0'32'16,"0"0"0"-16,-19 0 2 15,19 0-12-15,-19-5-4 16,19 5-5-16,0 0-3 16,19-16-3-16,-8-3-2 15,15 9-1-15,1-9 0 16,15 10-1-16,2-9 1 15,8 11-1-15,0-1-1 16,1 8 1-16,-7 2-1 16,-2 8 0-16,-11 1 0 15,-10 12 1-15,-19 2-1 16,-12 6 1-16,-15-1 0 16,-6 9 0-16,-11-5-1 0,1 3 0 15,-1-7-1-15,3-7 0 16,6-1-2-16,10-7 0 15,21-15-2-15,0 0-1 16,-8 19-2-16,8-19-2 16,19 6-4-16,-19-6-28 15,0 0 0-15,0 0 0 16,0 0 1-16</inkml:trace>
  <inkml:trace contextRef="#ctx0" brushRef="#br0" timeOffset="29816.0634">17944 5829 59 0,'0'0'27'0,"19"-12"-2"16,-2 18-1-16,-17-6-4 0,0 0-4 16,0 0-4-16,0 0-3 15,-21 8-2-15,21-8 0 16,-31 21-2-16,31-21-1 15,-33 27-1-15,22-8 0 16,11-19-1-16,-12 21-1 16,12-21 0-16,27 8-1 15,-4-10 0-15,4-2 1 16,-2-4-1-16,-1-1 1 16,-5-3 0-16,-19 12 1 15,8-21-1-15,-8 21 1 16,-29-9 0-16,9 7-1 15,-3 0-1-15,0 0-2 0,23 2-7 16,-33 13-32-16,33-13 0 16,-17 4-1-16,17-4 0 15</inkml:trace>
  <inkml:trace contextRef="#ctx0" brushRef="#br0" timeOffset="33074.3175">17562 4363 19 0,'0'0'32'0,"0"0"3"15,7-17-3-15,-7 17-11 16,0 0-2-16,18 4-3 16,-18-4-3-16,0 0-4 15,-8 19-2-15,14 2-2 16,-4-3-2-16,5 5-1 0,-3 0 0 16,4 2 0-16,-2-2-1 15,0 2 0-15,-3-1 0 16,1 1-1-1,-4 0 0-15,0-4 0 0,4-1-3 16,-4-20-3-16,14 21-10 16,-14-21-24-16,15-18 0 15,-11 1 0-15,2-6 0 16</inkml:trace>
  <inkml:trace contextRef="#ctx0" brushRef="#br0" timeOffset="33391.4862">17938 4308 66 0,'0'0'39'15,"19"6"0"-15,-19-6 0 16,0 0-28-16,-6 44-2 15,-11-23-2-15,7 21-1 16,-17-2-2-16,4 8 0 16,-8 0-2-16,2 0 0 15,0-4-2-15,2-5 1 16,2-7-2-16,4-7 0 0,8-2-3 16,-5-13-4-1,20 15-7-15,-2-25-26 16,-17 4 1-16,17-4-2 15,0 0 2-15</inkml:trace>
  <inkml:trace contextRef="#ctx0" brushRef="#br0" timeOffset="33875.3659">18055 4471 72 0,'0'0'39'0,"20"-2"0"16,-20 2-1-16,0 0-27 0,-4 17-3 16,-13-5-2-16,1 13-1 15,-13 0-1-15,2 5-2 16,-2 1 0-16,0 2 0 15,6-1-2-15,4-1 2 16,5-6-2-16,12-6 0 16,2-19 0-16,31 17-1 15,-6-17 0-15,8-9 0 16,0-3 0-16,2-5 0 16,1-4 1-16,-5-2-1 15,-6-2 1-15,-9 2 0 16,-7 4 0-16,-9 19 0 0,-2-25 0 15,2 25 1-15,-29 2-1 16,8 7 1-16,-6 9-1 16,-2 5 0-16,0 1 1 15,4 1-2-15,8 0-1 16,1-5-2-16,22 8-6 16,-17-10-30-16,11-18 0 15,27 3-2-15,-6-8 2 16</inkml:trace>
  <inkml:trace contextRef="#ctx0" brushRef="#br0" timeOffset="34255.4594">18264 4444 61 0,'21'-13'39'16,"-21"13"0"-16,0 0 2 16,0 0-24-16,12 19-6 15,-12-19-3-15,-2 31-3 16,-4-10-1-16,4 7-1 16,-6-1 0-16,2 2-2 15,-3-2 1-15,1-2-1 16,0-4 0-16,8-21 0 0,-2 27 0 15,2-27 0 1,18 13-1-16,1-11 1 16,0-4 0-16,6-2-1 15,0 1 1-15,1-1-1 0,-1 2-1 16,0-2 0-16,-2 4-2 16,-23 0-6-16,44-6-32 15,-44 6-3-15,19-6 2 16,-19 6-2-16</inkml:trace>
  <inkml:trace contextRef="#ctx0" brushRef="#br0" timeOffset="37531.2734">1352 5829 25 0,'0'0'30'0,"0"0"2"16,11-21-1-16,-11 21-14 15,0-17-3-15,0 17-2 16,0 0-3-16,0 0-2 16,6-20 0-16,-6 20-1 15,0 0-1-15,6 27-2 16,-6-27 1-16,-4 39-1 16,0-14 0-16,8 7 0 15,-4 3-1-15,6 1 1 16,-4 1-1-16,4 3 1 15,3-4-2-15,-1 3 2 16,6-7-2-16,-7 1 1 0,1-8 0 16,2-2-1-16,-10-23 0 15,15 25-1-15,-15-25 0 16,0 0-1-16,0 0-1 16,0 0-1-16,0 0-1 15,0 0-4-15,21 11-6 16,-21-11-26-16,0 0 0 15,0 0 0-15,-17-4 0 16</inkml:trace>
  <inkml:trace contextRef="#ctx0" brushRef="#br0" timeOffset="37839.3489">1109 6458 55 0,'0'0'36'0,"0"0"0"16,0 0-1-16,0 0-18 15,17-13-6-15,8 13-3 16,-5-12-2-16,18 6-2 16,5-5-2-16,7 1 0 15,2-3 0-15,4-1-1 16,-2 3-1-16,0-2 0 15,-6 3 0-15,-9-2-1 16,-9 9-2-16,-8-9-1 0,3 14-3 16,-25-2-10-16,13-21-21 15,-13 21 0-15,-7-21-1 16,-5 4 2 0</inkml:trace>
  <inkml:trace contextRef="#ctx0" brushRef="#br0" timeOffset="38423.2874">1024 5773 10 0,'0'0'28'16,"0"0"0"-16,0 0-1 15,0 0-9 1,-23 8-3-16,23-8-1 16,0 0-3-16,0 0-1 0,-17 2-1 15,17-2-1-15,0 0-2 16,0 0 0-16,0 0-2 15,34-19-1-15,-11 7 0 16,14 5-1-16,7-9 1 16,10 5-1-16,0-3-1 15,6 1 0-15,-6 1 1 16,-4 1-2-16,-9 3 1 16,-6 2-1-16,-10 5-1 15,-25 1 1-15,23 1-1 16,-23-1-2-16,0 0-2 15,0 0-6-15,4 20-26 0,-4-20-2 16,0 0 0-16,0 0 0 16</inkml:trace>
  <inkml:trace contextRef="#ctx0" brushRef="#br0" timeOffset="40147.3858">2343 5693 38 0,'-19'15'35'0,"19"-15"1"16,0 0-6-16,-25 2-10 16,25-2-5-16,0 0-3 15,17 6-3-15,-17-6-3 0,33-4-2 16,-6-2-1-16,12 0-2 16,3 1-1-16,1-9-3 15,7 14-5-15,-19-11-25 16,1 5-7-16,-8 4 1 15,-24 2 0-15</inkml:trace>
  <inkml:trace contextRef="#ctx0" brushRef="#br0" timeOffset="40335.2608">2287 5927 74 0,'0'0'39'0,"25"-2"0"0,-3-4 0 15,7 4-33-15,-6-13-1 16,11 5-3-16,1 5-5 16,-12-13-8-16,16 13-26 15,-6-5-2-15,0-2 0 16,-1-3-1-16</inkml:trace>
  <inkml:trace contextRef="#ctx0" brushRef="#br0" timeOffset="40694.7308">3171 5539 55 0,'0'0'39'16,"0"0"0"-16,19-4 1 16,-19 4-23-16,0 0-5 15,0 0-2-15,-8 18-4 16,3-1-1-16,5 14-2 16,0 1 0-16,3 9-2 15,-1 3 1-15,4 4-1 0,2-4 0 16,0-2 0-16,3-6-2 15,-3-7-1-15,5 0-3 16,-13-29-4 0,25 31-27-16,-25-31-6 0,0 0 0 15,0 0 0-15</inkml:trace>
  <inkml:trace contextRef="#ctx0" brushRef="#br0" timeOffset="40935.6866">2876 6042 70 0,'-8'17'39'0,"29"-15"1"15,4-6-1-15,27 6-28 16,-11-19-3-16,17 13-2 16,-4-6-1-1,9 3-2-15,-1-3-1 0,-4 3-1 16,0-3-2-16,-10-2-3 15,0 7-3-15,-21-20-8 16,2 11-25-16,-29 14-1 16,23-30 1-16,-25 9 0 15</inkml:trace>
  <inkml:trace contextRef="#ctx0" brushRef="#br0" timeOffset="41259.5411">2777 5463 74 0,'0'0'40'15,"0"0"-1"-15,0 0 1 16,0 0-30-16,39 9-3 16,3-7-1-16,3-8-3 15,14-1-1-15,7-5-1 16,3 1 0-16,1-5-2 16,-4 1-3-16,1 9-4 15,-28-13-31-15,7 6-1 0,-15 3-1 16,-10 6 0-16</inkml:trace>
  <inkml:trace contextRef="#ctx0" brushRef="#br0" timeOffset="42635.9436">3879 6004 34 0,'5'-18'36'0,"-5"18"-2"15,0 0 0-15,0 0-11 16,0 0-6-16,0 0-5 16,0 0-4-16,0 0-1 15,0 0-2-15,0 0 0 16,-7 19-2-16,7-19-1 16,4 22 1-16,-4-22-2 15,7 19 0-15,-7-19 0 16,0 0 1-16,0 0-1 15,20 4-1-15,-20-4 1 16,9-23-1-16,-9 23 1 0,4-31-1 16,-4 31 0-16,-8-31 0 15,8 31 1-15,-32-15-1 16,7 19 0-16,-8 7 1 16,-2 6-1-16,0 10 1 15,1 10-1-15,5 5 0 16,11 2 1-16,5 2 1 15,17-8-1-15,11 5 0 16,10-13 0-16,8-7 0 16,6-9 0-16,7-7-1 15,0-7 0-15,2-9-2 16,1-1 0-16,-11-11-2 0,1 10-3 16,-18-14-7-16,10 9-28 15,-22-1 1-15,-9 17-2 16,-2-19 2-16</inkml:trace>
  <inkml:trace contextRef="#ctx0" brushRef="#br0" timeOffset="43466.439">4126 6067 41 0,'0'0'39'16,"0"0"-2"-16,0 0 3 15,-18 4-18-15,26 13-7 16,-8-17-5-16,4 17-3 0,-4 0 0 16,7 6-3-16,-3 0 0 15,6 6 0-15,-2-2-1 16,1 2-2-1,-5-6 2-15,2-2-2 0,-6-21-1 16,6 27 1-16,-6-27-1 16,0 0-1-16,0 0 0 15,0 0 1-15,-10-29-1 16,10 4 0-16,4 0-2 16,-2-2 2-16,8 1-1 15,1-3 1-15,3 8 1 16,3 0-1-16,2 11 1 15,-19 10 1-15,31 4 0 0,-8 9 0 16,-7 6 2-16,5 8-1 16,-4 2-1-1,1 6 1-15,-7-3-1 16,7-3 0-16,-9-2 1 0,-3-8-1 16,-2-2 0-16,-4-17-1 15,0 0 0-15,0 0 0 16,0 0-1-16,2-23 1 15,-2 0-1-15,6-6 0 16,3-3-1-16,-5 1 2 16,10 0-2-16,-3 6 2 15,8 2-1-15,1 6 0 16,1 11 2-16,-21 6-1 16,33 12 0-16,-12 3 1 15,-6 6 0-15,3 4 1 16,-9 2 0-16,1 6-1 15,-4-4 0-15,2-3-1 0,-7-3 0 16,-1-23-1-16,2 27-2 16,-2-27-3-16,0 0-6 15,0 0-29-15,0 0-2 16,-13-38 1-16,15 11-1 16</inkml:trace>
  <inkml:trace contextRef="#ctx0" brushRef="#br0" timeOffset="44279.1685">4895 5656 33 0,'0'0'35'16,"0"0"-1"-16,2 18-3 15,-2-18-9-15,0 0-7 16,0 0-3-16,0 0-4 0,0 0-1 15,0 0-2-15,21 7-1 16,-21-7-1 0,31-2 0-16,-8 0-1 15,0-1 0-15,4-3-1 0,0-6 0 16,0 3-1-16,-1 1-1 16,-5-7-1-16,2 7-2 15,-12-9-3-15,9 15-4 16,-28-15-27-16,8 17-2 15,0-29 1-15,-6 12 1 16</inkml:trace>
  <inkml:trace contextRef="#ctx0" brushRef="#br0" timeOffset="44551.0873">4972 5313 71 0,'0'0'40'0,"0"0"0"16,0 0 1-16,14 42-27 15,-14-42-5-15,8 52-1 16,-7-21-3-16,7 15-1 16,-6-2-2-16,4 2 0 15,-6-4-1-15,0-4-1 16,-2-3-2-16,-2-16-1 15,8 10-5-15,-4-29-27 16,-19 11-7-16,19-11 0 16,0 0 0-16</inkml:trace>
  <inkml:trace contextRef="#ctx0" brushRef="#br0" timeOffset="46347.3993">5732 5484 42 0,'0'0'36'0,"-7"-18"2"15,7 18-1-15,-22-30-17 16,22 30-5-16,-5-19-3 16,5 19-4-16,0 0-1 15,0 0-1-15,0 21-2 16,7 6 0-16,-5 5-2 16,4 6 0-16,0 9 0 15,0 0 0-15,-1 3-1 16,1-4 0-16,0-5 0 15,-2-9 0-15,0-5-1 16,-1-8 0-16,-3-19 0 16,0 0 0-16,0 0 0 0,8-17-1 15,-10-8 1-15,0-7-1 16,-2-9 0-16,3-1 0 16,1-6 1-16,1 0-1 15,5 6 0-15,4 2 1 16,3 9 0-16,7 6 0 15,1 12 0-15,4 7 1 16,2 14-1-16,2 11 1 16,-2 9 0-16,0 9 0 15,-4 9 0-15,-4 0 0 16,-1 0-1-16,-7-2 1 16,-3-7 0-16,-4-9 0 15,-2-10-1-15,-2-18 1 0,0 0 0 16,0 0-1-16,-23-16 0 15,17-9 0-15,-2-7-1 16,6-7 0-16,2-5 1 16,6-4-1-16,8 0 1 15,3 2-1-15,10 8 1 16,4 7 0-16,3 12 0 16,5 9 0-16,2 14 1 15,-5 15-1-15,-3 8 0 16,-2 14 1-16,-8-1-1 15,-6 6 0-15,-5 2 1 16,-6-8-1-16,-4 0-2 16,-4-11-1-16,4 0-4 15,-2-29-15-15,0 0-21 0,-22 12 0 16,22-12-1 0,0 0 1-16</inkml:trace>
  <inkml:trace contextRef="#ctx0" brushRef="#br0" timeOffset="47088.1204">6550 5236 55 0,'4'-19'37'0,"-4"19"3"15,0 0-11-15,-10-31-7 0,10 31-6 16,0 0-5 0,8 20-4-16,-8-20-1 0,8 42-1 15,-1-10-2-15,5 14-1 16,0 6 1-16,1 12-1 15,-1-3-1-15,-1 0 0 16,-1-3 0-16,-2-10-1 16,-5-6 1-16,1-11-1 15,-2-10 1-15,-2-21-2 16,0 0 1-16,0 0 0 16,-6-27 0-16,5-2-1 0,2-11 0 15,-1-4 0 1,4-2 0-16,6 0 1 15,3 2 0-15,5 7 0 16,5 6 0-16,6 14 0 0,4 9 0 16,3 8 1-16,1 10 0 15,-2 11 0-15,-4 12 0 16,-4 5 0-16,-6 6 0 16,-8 2 1-16,-9 0-2 15,-4 2 1-15,-6-4-1 16,-1-7 0-16,-3-8-1 15,2-12 0-15,8-17-1 16,0 0-1-16,-17 15-2 16,9-34-4-16,8 19-12 15,12-33-21-15,-10 3-1 16,-4-12 0-16,6-3 2 16</inkml:trace>
  <inkml:trace contextRef="#ctx0" brushRef="#br0" timeOffset="47470.1053">7131 5152 51 0,'21'-15'37'16,"8"1"1"-16,2 3 1 15,-4-14-22-15,17 23-5 16,-17-12-2-16,12 18-2 15,-14-4-2-15,0 15-1 16,-12 3-2-16,-5 7 0 0,-12 7-1 16,-4 7-1-16,-7-1 1 15,-2 2-1-15,-7-1 0 16,3-5 0 0,2-3 0-16,4-6 1 0,3-6-1 15,12-19 0-15,0 0 0 16,6 17 0-16,-6-17 0 15,42-5 1-15,-13-1-1 16,8 2 0-16,3-2 0 16,3-2-2-16,3 8-2 15,-4-9-6-15,12 7-34 16,-17-2 0-16,0 4-2 0,-4-6 1 16</inkml:trace>
  <inkml:trace contextRef="#ctx0" brushRef="#br0" timeOffset="49891.0147">21111 5890 74 0,'0'0'38'16,"0"0"2"-16,19-19-1 16,-19 19-29-16,0 0-1 15,21 42 0-15,-25-7-3 16,10 15-1-16,-6 7-1 16,4 12 0-16,-2 2-1 15,-2 4-1-15,0-4 0 16,0-8-1-16,4-13 0 0,-2-9 0 15,2-16-1-15,-4-25 0 16,0 0 0-16,9-18-1 16,-1-16 0-16,0-7 0 15,3-8-1-15,3-3 2 16,7-4-2-16,0 2 2 16,4 8-1-16,4 10 0 15,0 7 1-15,4 12 0 16,-2 13 1-16,-4 10 0 15,-2 17 1-15,-2 13-1 16,-6 7 0-16,-3 10 1 16,-3-1-1-16,-3 6 0 0,-6-10 0 15,2-4-1-15,-4-8-1 16,0-11-1-16,0-25-2 16,0 0-3-16,17 15-9 15,-13-42-27-15,6 3-1 16,-6-15 1-16,7-1-1 15</inkml:trace>
  <inkml:trace contextRef="#ctx0" brushRef="#br0" timeOffset="50115.2886">21807 6090 61 0,'0'0'41'0,"33"2"0"16,-4 0 0-16,7-18-15 16,9 16-19-16,-1-7-3 0,4 3-3 15,1 4-2-15,-7-6-3 16,0 20-5-16,-24-18-23 16,-18 4-8-16,9 21-1 15,-9-21 1-15</inkml:trace>
  <inkml:trace contextRef="#ctx0" brushRef="#br0" timeOffset="50283.6592">21882 6276 71 0,'0'0'39'16,"35"10"0"-16,5-16 0 16,-5-13-27-16,27 15-5 15,-12-6-4-15,0 1-4 16,2 10-7-16,-19-8-29 0,-2 1-3 15,-8 2 0-15,-23 4 0 16</inkml:trace>
  <inkml:trace contextRef="#ctx0" brushRef="#br0" timeOffset="50650.7861">22540 5770 64 0,'0'0'40'0,"0"0"2"15,6-20-1-15,-6 20-24 16,0 0-5-16,0 0-5 15,0 0-1-15,17 12-2 16,-17-12-2-16,12 40 1 16,-7-11-1-16,1 5-1 15,-4 3 0-15,2 5 0 16,-2-4-1-16,-2-3-1 16,2-4-2-16,-2-12-1 15,6 2-5-15,-6-21-17 0,0 0-16 16,2-21-2-16,5 4 2 15,3-10 0-15</inkml:trace>
  <inkml:trace contextRef="#ctx0" brushRef="#br0" timeOffset="50911.2411">22899 5708 92 0,'0'0'42'15,"7"38"2"-15,-16-9-2 16,3 17-33-16,-9-2-2 0,-3 14-2 16,-3 3-1-16,4 3-2 15,-5 1 0-15,5-6-1 16,2-5 0-16,1-10-1 16,3-4-1-1,3-9-1-15,6-6-2 0,2-25-3 16,-2 29-6-16,2-29-30 15,0 0-2-15,0-35 1 16,10 16 0-16</inkml:trace>
  <inkml:trace contextRef="#ctx0" brushRef="#br0" timeOffset="51355.3015">23038 6080 76 0,'0'0'42'0,"23"-9"2"16,-23 9-1-16,0 0-21 0,0 0-13 16,-8 23-3-16,-9-6-1 15,-3 12-3-15,-5 3 0 16,6 7-1-16,-2-1 0 16,7 4 0-16,7-1-1 15,14-9-1-15,11-5 1 16,12-10-1-16,11-11 1 15,5-12-1-15,6-3 0 16,-2-14 0-16,-1-4 0 0,-7-6 0 16,-5 1 0-1,-12-3 0-15,-10 4 1 16,-15 8 0-16,0 23 0 16,-27-21 1-16,0 23 0 0,-4 12 1 15,-7 5-1-15,1 10 0 16,1 3 0-16,9 7 0 15,5-5-1-15,9 1 0 16,7-5 0-16,10-5-2 16,9-4 0-16,-13-21-2 15,39 18-2-15,-39-18-6 16,54-18-31-16,-35-3-1 16,6-2 0-16,-7-11 1 15</inkml:trace>
  <inkml:trace contextRef="#ctx0" brushRef="#br0" timeOffset="51722.8237">23518 5971 74 0,'23'-23'43'0,"-23"23"-1"15,0 0 2-15,15-23-27 16,-5 40-7-16,-10-17-3 15,-4 40-2-15,-2-11-2 16,3 8 0-16,-3-1-1 16,2 4 0-16,-2-1 0 15,6 1-2-15,4-4 1 16,2 1-1-16,5-10 0 16,1-2 0-16,7-6 0 0,4-8 0 15,12-5 0-15,4-8 0 16,7-4 0-16,4-1 0 15,4-5 0-15,2 5 0 16,0-3 0-16,-4 4 0 16,-6 1 0-16,-11 3-1 15,0 5-6-15,-35-3-36 16,27-7-3-16,-27 7 0 16,19-12 0-16</inkml:trace>
  <inkml:trace contextRef="#ctx0" brushRef="#br0" timeOffset="61798.5104">16389 9025 8 0,'2'-20'25'16,"17"9"-5"-16,-19 11 1 15,16-31-1-15,1 26 1 16,-21-22 2-16,21 25-1 16,-30-27-3-16,13 29-4 0,2-23-3 15,-2 23-2-15,0 0-3 16,0 0-1-16,0 0-2 15,0 0 0-15,0 0-1 16,19 34-1-16,-13-3 0 16,0 9 0-16,0 6 0 15,3 4 0 1,-1 4-2-16,2 0 2 0,-3-4-2 16,3-4 0-16,0-10-1 15,-1-7 0-15,3-8-1 16,-12-21-3-16,21 17-2 15,-21-17-6-15,21-13-27 16,-21 13-2-16,-2-19-1 0,2 19 1 16</inkml:trace>
  <inkml:trace contextRef="#ctx0" brushRef="#br0" timeOffset="62062.5869">16136 9473 59 0,'-19'12'39'16,"19"-12"0"-16,0 0 1 15,19-12-24-15,24 20-2 16,-12-19-4-16,23 13-2 16,-2-8-3-16,13 4-2 0,-1-4-1 15,3-2-1 1,-3 1-2-16,-8-5-1 0,-2 5-3 15,-21-13-3 1,7 20-9-16,-30-17-24 0,-10 17 1 16,-2-32-1-16,-12 12 1 15</inkml:trace>
  <inkml:trace contextRef="#ctx0" brushRef="#br0" timeOffset="62362.5835">15997 8890 74 0,'-29'-7'40'15,"29"7"0"-15,0 0 1 16,18-33-29-16,24 27-3 15,3-15-2-15,30 2-3 16,10-6-1-16,17 2-2 16,6 0 0-16,-2 2-2 15,0 8-2-15,-15-3-3 16,1 26-9-16,-32-8-25 16,-10 7-1-16,-21 5 1 15,-8 3-1-15</inkml:trace>
  <inkml:trace contextRef="#ctx0" brushRef="#br0" timeOffset="63143.8272">17159 9287 42 0,'0'0'37'16,"0"0"1"-16,0 0 1 15,0 0-15-15,-18-5-8 16,18 5-3-16,4 17-3 16,-4-17-4-16,6 21 0 15,-6-21-2-15,9 25-1 16,-9-25-1-16,20 15-1 15,-20-15 0-15,23-5-1 16,-23 5 1-16,23-18-1 16,-23 18 0-16,15-30 1 15,-15 10-1-15,0 20 0 16,-19-25 0-16,-4 20 0 0,-6 7 0 16,-9 7 1-16,-5 9-1 15,-3 8 1 1,3 7-1-16,3 5 1 15,13 5 0-15,11 1-1 0,16 0 2 16,16-8-1-16,15-1-1 16,11-10 1-16,12-6-1 15,4-6 0-15,0-11 0 16,-2-6-1-16,-10-9-2 16,-5 1-2-16,-16-7-2 15,-2 12-6-15,-23 7-29 16,-16-29 0-16,16 29-1 15,-32-17 1-15</inkml:trace>
  <inkml:trace contextRef="#ctx0" brushRef="#br0" timeOffset="64118.2859">17452 9341 53 0,'0'0'38'16,"4"-19"1"-16,-4 19 0 0,-14-19-18 16,14 19-6-16,0 0-5 15,16 25-3-15,-16-25-2 16,13 32-1-16,-7-9 0 15,5 4-2-15,-3 4 0 16,2 0 0-16,-4-1 0 16,-1-3-1-16,1-6 0 15,-2-2-1-15,-4-19 0 16,0 0 1-16,0 0-2 16,0 0 1-16,0 0-1 15,-2-26 1-15,-2 3 0 16,2-4-1-16,2-2 1 0,0 2-1 15,2-2 1-15,6 4 0 16,2 4-1-16,-10 21 1 16,28-27 0-16,-6 25 0 15,1 4 1-15,0 12 0 16,-2 3 0-16,0 10 0 16,-3 0-1-16,-3 7 2 15,-3 1-2-15,-3-4 1 16,-3-5 0-16,-2-3-1 15,-4-23 1-15,2 25-1 16,-2-25 0-16,0 0 0 16,0 0-1-16,-4-30 1 15,8 7-1-15,2-8 0 0,3 4 0 16,5 0 0-16,5 2 1 16,0 4-1-16,5 4 1 15,1 5 0 1,2 14 1-16,2 10-1 0,-2 5 0 15,0 2 1-15,-6 8 0 16,-2 2 0-16,-3 4-1 16,-9-1 1-16,-3-5-1 15,-8-2-1-15,0-6-1 16,4-19-1-16,-11 21-7 16,-14-30-27-16,25 9-5 15,-10-20-2-15,10 3 1 16</inkml:trace>
  <inkml:trace contextRef="#ctx0" brushRef="#br0" timeOffset="64767.0591">18410 8783 28 0,'-17'8'35'15,"17"-8"2"-15,0 0-2 16,0 0-12-16,0 0-5 15,0 0-5-15,0 0-3 16,0 0-3-16,21-8-2 16,-21 8-1-16,41-10-1 15,-12 5-2-15,5-1-1 16,3-2 0-16,0 1-2 16,-1 5-2-16,-9-10-3 15,10 22-8-15,-20-12-23 0,-17 2-2 16,0 0 1-16,0 0-1 15</inkml:trace>
  <inkml:trace contextRef="#ctx0" brushRef="#br0" timeOffset="64979.2992">18385 8925 91 0,'18'-2'41'15,"11"-2"-2"-15,3-9-8 16,17 11-23-16,-9-14-3 16,6 9-2-16,-5-5-4 0,-6-3-4 15,5 21-19-15,-23-10-15 16,-17 4-1-16,0 0 0 16,0 0-1-16</inkml:trace>
  <inkml:trace contextRef="#ctx0" brushRef="#br0" timeOffset="76842.8862">19606 8300 24 0,'0'0'31'0,"0"0"1"16,-19-22-2-16,3 5-12 0,16 17-3 15,-7-21-1-15,7 21-2 16,0-23 0-16,0 23-2 15,4-19 0-15,-4 19-2 16,0 0-1-16,0 0-1 16,0 0-1-16,9 29-1 15,-11-8-1-15,6 9-1 16,-2 5 1-16,2 13-2 16,-2-6 1-16,4 6-2 15,-1-4 2-15,3-2-2 16,-2-5 1-16,0-10-2 15,0-8 0-15,-6-19-1 16,0 0 0-16,0 0-2 0,23 8-1 16,-25-28-4-16,2 20-12 15,0 0-21-15,15-17-1 16,-15 17 1 0,0 0 0-16</inkml:trace>
  <inkml:trace contextRef="#ctx0" brushRef="#br0" timeOffset="77160.4686">19222 8771 79 0,'-27'14'41'15,"27"-14"0"-15,0 0-1 16,0 0-29-16,41 4-3 16,-1-10-1-16,22 0-3 15,8-1-1-15,14-3-1 16,3-3 0-16,4 5-1 16,-8-2-1-16,-8 4 0 15,-9 1-2-15,-14-1-3 16,-4 14-3-16,-48-8-29 15,35 3-6-15,-35-3 0 0,-4 22 0 16</inkml:trace>
  <inkml:trace contextRef="#ctx0" brushRef="#br0" timeOffset="77627.1034">19265 9025 68 0,'0'0'41'0,"0"0"0"16,0 0 0-16,0 0-25 16,-2 17-4-16,13 8-4 15,-9-2-3-15,6 13-1 16,-4 1-2-16,2 5 1 15,-4-2-1-15,-2-3-1 16,-2-3 0-16,2-7-1 16,0-2 0-16,0-25-1 15,4 21 0-15,-4-21-3 16,0 0 0-16,0 0-5 0,30-9-10 16,-22-9-23-16,-8 18 0 15,21-38-1-15,-9 17 1 16</inkml:trace>
  <inkml:trace contextRef="#ctx0" brushRef="#br0" timeOffset="78263.0342">19568 9040 70 0,'2'-19'37'0,"-2"19"2"15,9-23-11-15,16 29-12 16,-19-26-5-16,21 17-3 16,-6-9-2-16,12 10-1 15,-4-6-1-15,2 10-1 16,-6 4 1-16,0 6-1 15,-10 5-1-15,-5 8 0 16,-10 2 0-16,-10 1-1 16,-5 7 0-16,-8 3 0 15,-8-1-1-15,-4-1 1 0,-3-3 0 16,1 1 0-16,4-5-1 16,4-8 0-16,4-4 1 15,8-1 0-15,17-16-1 16,-10 17 1-16,10-17 0 15,20 2 0-15,-3-4 1 16,6 4-1-16,2-2 0 16,4 0-1-16,2-2 0 15,4 4 0-15,1 0 0 16,3 2 0-16,-1 0 0 16,1 1 0-16,0-3 0 15,1 2 0-15,-3 0 0 16,-4-4 0-16,-3 0 0 0,-5 4 0 15,-1-4 0-15,-5 0 0 16,-19 0 0 0,25 0 0-16,-25 0 0 0,0 0 0 15,0 0 0-15,0 0 0 16,0 0 0-16,0 0 0 16,0 0 0-16,2-21-26 15,-2 21-19-15,0 0-1 16,-19-14 0-16,1 5 0 15</inkml:trace>
  <inkml:trace contextRef="#ctx0" brushRef="#br0" timeOffset="86426.6331">20580 8417 52 0,'-9'-25'36'16,"9"25"3"-16,-8-29-7 15,8 29-16-15,0-19-3 16,0 19-3-16,0 0-2 0,0 0-1 15,0 0-2-15,19-6-1 16,-19 6 0-16,8 25-1 16,-2-2-1-16,1 11-1 15,-3 5 1-15,2 5-1 16,-2 2 0-16,2 2-1 16,-4 0 1-16,3-6-1 15,-1-6 1-15,0-7-1 16,-2-10 1-16,-2-19-1 15,0 0 0-15,0 0 1 16,0 0-1-16,0 0 0 16,-4-24 1-16,-5-3-1 15,-3-8-1-15,-3-5 2 0,-3-4-1 16,1-2 0-16,1-6 0 16,1 2 0-16,1 0 0 15,3 4 1-15,5 10-1 16,2 5 0-16,2 6 0 15,2 4 0-15,0 21 1 16,6-17 0-16,-6 17-1 16,0 0 1-16,27 34 0 15,-13-7 0-15,3 6-1 16,2 3 0-16,2 4 1 16,3 8-1-16,-3 0 0 15,2-5 1-15,0-9-1 16,-4-1-1-16,5-10 1 0,-5-4 1 15,0-10-1-15,0-10 0 16,-19 1 0-16,31-37 0 16,-17 10 0-16,-5-5 0 15,-1-7-1-15,-2-7 0 16,-2-2 1-16,-2 0 0 16,2 2-1-16,-3 2 0 15,3 6 1-15,2 5 0 16,-2 8 0-16,-4 25 0 15,15-23 0-15,-15 23 0 16,18 16 1-16,-7 5 0 16,1 6-1-16,1 5 1 15,3 6 0-15,1-1-1 16,1 3 0-16,-1 4 0 0,0-11 0 16,-5 3-2-1,1-13 2-15,-5 2-2 16,-8-25 0-16,14 29-1 0,-14-29-2 15,0 0-5-15,21 0-29 16,-23-17-4-16,2 17-1 16,0-31 1-16</inkml:trace>
  <inkml:trace contextRef="#ctx0" brushRef="#br0" timeOffset="86826.7322">21143 8255 72 0,'18'-11'41'16,"-18"11"2"-16,0 0-2 15,38 27-27-15,-38-27-3 0,12 36-4 16,-8-9-1-16,5 6-2 16,-5 3-2-16,4 6 0 15,-4-1-1-15,2-1 0 16,-2-2 0-16,1-3-1 15,1-5 0-15,2-3-1 16,0-4 1-16,-8-23 0 16,17 29 1-16,-17-29-2 15,25 15 2-15,-8-5-1 16,3-6 0-16,1-2 0 16,2 0 0-16,4-6 0 15,2 2 0-15,-2-2 0 0,-2 0-1 16,0-1 0-16,-4 1-1 15,-3-2 0-15,1 4-3 16,-19 2-3-16,31-2-16 16,-31 2-19-16,9-23-1 15,-12 6 1-15,1-8 1 16</inkml:trace>
  <inkml:trace contextRef="#ctx0" brushRef="#br0" timeOffset="87350.9337">21452 8010 49 0,'0'0'37'15,"10"-23"1"-15,-10 23 1 16,15-40-23-16,18 34-4 16,-14-15-3-16,24 17-1 15,-11-9-2-15,11 11-2 0,-6-4 0 16,-1 14-1-16,-7 3-1 15,-2 8 0-15,-13 2-1 16,-9 8 0-16,-12 4 0 16,-7 1 0-16,-7 3-1 15,-2-1 1-15,-6-5 0 16,4-2 0-16,2-4 0 16,5-6 0-16,18-19 0 15,-15 27-1-15,15-27 1 16,0 0 0-16,33 17 0 15,-8-15 0-15,4-4-1 16,5 2 1-16,3-2-2 16,-2 2 1-16,1 0-1 0,-7-8-3 15,4 16-6-15,-33-8-33 16,29-2 0-16,-29 2-1 16,0 0 1-1</inkml:trace>
  <inkml:trace contextRef="#ctx0" brushRef="#br0" timeOffset="128450.5405">2019 8290 9 0,'0'0'28'16,"0"0"-2"-16,-23 6-4 15,23-6 0-15,0 0-1 0,0 0-4 16,-29-4-3-16,29 4-3 16,0 0-4-16,0 0 0 15,0 0-1-15,0 0-1 16,0 0-2-16,18 9 0 16,-18-9 0-16,38-1-1 15,-11-3 0-15,8 2 0 16,0-2-2-16,1 0 0 15,1 2-1-15,-6-5-1 16,3 8-4-16,-34-1-7 16,45-9-24-16,-45 9-2 15,0 0 0-15,-6 19 0 16</inkml:trace>
  <inkml:trace contextRef="#ctx0" brushRef="#br0" timeOffset="128630.5265">1961 8457 55 0,'0'0'38'16,"-11"25"1"-16,11-25-2 16,31 19-26-16,-12-32-2 15,22 11-2-15,-11-8-3 16,13 0-4-16,-3 9-3 16,-9-17-16-16,0 16-18 15,0 0-2-15,-8 1 0 16,-6 6 0-16</inkml:trace>
  <inkml:trace contextRef="#ctx0" brushRef="#br0" timeOffset="129334.7422">2689 8058 23 0,'0'0'35'0,"-6"-19"1"15,6 19 1-15,0 0-18 16,-12-33-3-16,12 33-3 15,0 0-3-15,0 0-2 16,-2-21-2-16,2 21-2 16,0 0 0-16,6 33-1 15,-6-14 0-15,6 8-1 0,-4-1 0 16,6 9 0 0,-5 0-1-16,3-1 0 15,0-1 0-15,2-5 0 16,-4-3-1-16,-1-4 0 0,3-3 0 15,-6-18-1-15,6 25-2 16,-6-25-2-16,0 0-3 16,0 0-21-16,0 0-11 15,0 0-2-15,17-19 1 16,-9 1 0-16</inkml:trace>
  <inkml:trace contextRef="#ctx0" brushRef="#br0" timeOffset="129830.4548">2957 8050 26 0,'0'0'36'0,"0"0"2"16,0 0-1-16,23 4-15 15,-23-4-5-15,0 0-5 16,0 0-2-16,-8 27-4 0,-3-6-1 15,5 12 0-15,-6 1-2 16,4 6 0-16,-5 6-1 16,-2 6 0-16,1-2-1 15,1 2 0-15,1-6 0 16,2 0-2-16,3-6 2 16,-1-3-1-16,2-7 1 15,2-9-2-15,0-1 1 16,4-20 0-16,-2 23-1 15,2-23 0-15,0 0-2 16,0 0-3-16,0 17-2 16,-11-34-13-16,11 17-20 15,0 0 0-15,0-18-1 0,0 18 2 16</inkml:trace>
  <inkml:trace contextRef="#ctx0" brushRef="#br0" timeOffset="130610.9765">2980 8413 24 0,'0'0'35'0,"0"0"2"0,0 0 0 15,0 0-12 1,-14-19-7-16,14 19-5 16,0 0-4-16,0 0-3 0,0 0-1 15,0 0-1-15,18 21 0 16,-11-2-1-16,-1-2-1 16,6 6 1-16,-3 0-1 15,-1 6-1-15,0-4 1 16,0-4-3-16,-7 6 2 15,-1-27-1-15,8 30 0 16,-8-30-1-16,4 20 0 16,-4-20 0-16,0 0-2 15,0 0-1-15,0 0-2 16,0 0-5-16,0 0-20 16,0 0-9-16,15-27-2 15,-15 10 2-15</inkml:trace>
  <inkml:trace contextRef="#ctx0" brushRef="#br0" timeOffset="131034.7345">3117 8440 43 0,'13'-21'38'16,"-13"21"-2"-16,29-12 2 15,-27-7-21-15,29 23-5 16,-31-4-3-16,41-8-2 15,-22 8-2-15,6 13-1 16,-8-7-1-16,-3 11 0 16,-7 3-2-16,-5 5-1 0,-7-1 1 15,-3 5-2-15,-8 0 2 16,-1-6-2-16,-4 4 2 16,2-6-2-16,-1-4 2 15,20-17-1-15,-31 25 2 16,31-25-1-16,0 0 0 15,0 0 1-15,2 19-1 16,-2-19 1-16,35 4 0 16,-12 0 0-16,2-4-1 15,6 2 0-15,-2 0 0 16,2-4 0-16,-2 4-1 16,-4 0 0-16,-2 2-2 15,-23-4 0-15,33 13-4 0,-33-13-8 16,0 0-28-16,0 0-1 15,4 21 0-15,-4-21 0 16</inkml:trace>
  <inkml:trace contextRef="#ctx0" brushRef="#br0" timeOffset="132978.4108">3611 8169 18 0,'0'0'29'15,"0"0"2"-15,0 0-11 16,0-23-2-16,0 23-1 16,0 0-2-16,0 0-2 15,1-27-2-15,-1 27-1 16,0 0-1-16,0 0-2 16,4-17-1-16,-4 17-2 15,0 0 0-15,0 0 0 16,0 0-1-16,0 0-1 15,6 27-1-15,-2-6 2 16,2 4-2-16,1 4 1 0,-1 1-1 16,4 7 1-16,-2-1-2 15,1 6 1-15,-1-5 0 16,2-1 0-16,-5-7 0 16,3-4-1-16,-4-4 1 15,-4-21-2-15,10 29 1 16,-10-29 0-16,0 0 0 15,0 0-1-15,0 0 0 16,0 0-1-16,0 0-1 16,0 0 1-16,0 0-4 15,-22-35-3-15,22 35-6 16,-17-19-26-16,9 2 0 16,1-2 0-16,-1 2 1 0</inkml:trace>
  <inkml:trace contextRef="#ctx0" brushRef="#br0" timeOffset="133754.446">3557 8129 10 0,'0'0'33'16,"0"0"2"-16,0 0-1 15,0 0-13-15,1-21-3 16,-1 21-2 0,0 0-4-16,18-4-3 0,-18 4-1 15,0 0-2-15,13-25-1 16,-13 25 0-16,0 0-1 15,23-12-1-15,-23 12 0 16,0 0-1-16,0 0-1 16,18-9 1-16,-18 9 0 15,0 0-1-15,0 0 0 16,21 27 0-16,-21-27 0 16,15 32 0-16,-5-12 0 0,2 4 0 15,-1-1-1-15,5 1 1 16,-3-3-1-16,5-2 1 15,-1-2-1 1,4-5 0-16,-2-1 1 0,1-3-1 16,-1-6 0-16,2-4 0 15,-1-2-1-15,-20 4 1 16,28-19 0-16,-28 19 0 16,22-33 0-16,-15 10 0 15,1-2 0-15,-2-2 0 16,-2-3-1-16,0 1 1 15,-2 0 0-15,-1 2-1 0,1 2 1 16,0 8-1 0,-2 17 2-16,2-23-1 15,-2 23 0-15,0 0 1 16,0 0-1-16,16 31 1 0,-12-8 0 16,3 7 0-16,3 5-1 15,0 5 1-15,-3 0 0 16,3 3 0-16,-2-3-1 15,1-4 1-15,3 3-1 16,-4-12 0-16,-1-2 0 16,1 1-1-16,-8-26 0 15,13 27 0-15,-13-27-2 16,0 0-1-16,12 18-3 16,-12-18-6-16,0 0-28 15,6-29-2-15,-6 29 0 16,-4-23 1-16</inkml:trace>
  <inkml:trace contextRef="#ctx0" brushRef="#br0" timeOffset="134235.4177">4201 8079 64 0,'0'0'41'0,"21"-19"-1"16,-21 19 1-16,31 6-27 16,-31-6-3-16,0 0-3 15,8 23-2-15,-5-2-3 16,-3 6 0-16,0 5-1 0,0 3 0 16,0 3 0-16,0-2-1 15,0 3 0-15,4-3-1 16,0 5 1-16,2-15 0 15,0 7-1-15,3-6 0 16,1-2 0-16,4-6 0 16,-5-2 1-16,-9-17-1 15,19 10 0-15,-19-10 0 16,26 0 0-16,-26 0 0 16,28-10 0-16,-10 1 0 15,1 7 0-15,2 0 0 16,2 2-1-16,-1 0 1 15,-1 0 0-15,0 8-1 0,-2-10 2 16,1 9-3-16,-1-9 0 16,2 10 0-16,-21-8-1 15,33 0-3-15,-29-17-7 16,23 7-24-16,-21-7-6 16,-6 17 2-16,3-37-2 15</inkml:trace>
  <inkml:trace contextRef="#ctx0" brushRef="#br0" timeOffset="134866.541">4546 7801 42 0,'0'0'36'0,"0"0"1"31,0-21-3-31,17 30-18 0,-17-9-4 0,22-11-3 16,-22 11-3-16,34-10 0 16,-34 10-1-16,39 4-1 15,-39-4-1-15,37 14 0 16,-37-14-1-16,23 28 0 15,-16-5-1-15,-3 4 0 16,-6 0-1-16,-2 2 1 16,-5-2 0-16,-3-1 0 15,-3-1-1-15,1-3 1 0,14-22 0 16,-25 30-1-16,25-30 0 16,0 0 1-1,-17 17 0-15,17-17 0 16,0 0 0-16,23-1 0 0,-23 1 1 15,37-10-2-15,-14 2 1 16,4 4 0-16,4-1-1 16,-2 1 0-16,1-4-1 15,1 2 0-15,0 6-2 16,-10-11-5-16,20 15-32 16,-20-8-2-16,-2 0 0 15,-1 4-1-15</inkml:trace>
  <inkml:trace contextRef="#ctx0" brushRef="#br0" timeOffset="135484.8384">5264 8271 27 0,'0'0'36'16,"0"0"1"-16,0 0 0 16,0 0-15-16,0 0-8 15,17-10-3 1,6 12-4-16,-23-2-2 0,41-9-2 15,-14 3 0-15,5 0-1 16,-1-2-1-16,-2 5 0 16,0-5-2-16,-6 2-1 15,2 4-3-15,-25 2-6 16,43-17-20-16,-43 17-8 16,11-21 0-16,-11 21-1 15</inkml:trace>
  <inkml:trace contextRef="#ctx0" brushRef="#br0" timeOffset="135766.3555">5391 7979 69 0,'0'0'40'16,"-16"19"1"-16,16-19-1 15,14 41-28-15,-12-22-4 16,11 15-1-16,-7-3-2 15,10 9-1-15,-5-7-1 16,3 2-1-16,-3-5 0 16,3-7-2-16,-1 0 0 0,-13-23 0 15,20 29-1-15,-20-29 0 16,17 17-1 0,-17-17-2-16,0 0-2 0,0 0-6 15,23 12-28-15,-23-12-2 16,0 0 1-16,0 0-1 15</inkml:trace>
  <inkml:trace contextRef="#ctx0" brushRef="#br0" timeOffset="138330.2832">6099 8075 21 0,'0'0'30'15,"0"0"-6"-15,0 0-1 16,0 0-1-16,-10-27-1 16,10 27-3-16,0 0-4 0,0 0-2 15,-10-19-4 1,10 19-1-16,0 0-2 16,0 0-1-16,2 27 0 15,4-4-2-15,-2 2 1 0,4 8-1 16,-1 3 0-16,5 4 0 15,-4 2-1-15,3-1 0 16,-1-5-1-16,-2-3 1 16,-1-8-1-16,-3-4 1 15,-4-21-1-15,12 25 0 16,-12-25 0-16,0 0-1 16,0 0 0-16,-12-23 0 15,5 4-1-15,-5-8-1 0,0-6 0 16,-5-7 0-16,5-2 1 15,-5-10-1 1,6 6 2-16,-5-2-1 16,5 6 2-16,1 3 0 0,2 5 1 15,4 9 1-15,0 2 0 16,4 23 0-16,0 0 0 16,0 0 1-16,27 0-1 15,-11 25 1-15,-1 5-1 16,5 7 0-16,-3 3 0 15,8 6 0-15,-2 0-1 16,0-5 0-16,0-5 0 16,1-9-1-16,1-6 1 15,0-6-1-15,0-9 0 16,-2-6 0-16,-2-10-1 16,-3-9 1-16,-1-8 0 15,-6-5-1-15,-1-7 1 0,-4-7-1 16,-2-4 1-16,-4 4-1 15,0 2 1-15,0 8-1 16,-2 5 1-16,4 12 1 16,-2 19-1-16,0 0 0 15,19 6 1-15,-9 15 0 16,5 11-1-16,1 7 1 16,1 5 0-16,2 2 0 15,-1 0-1-15,-1-6 1 16,-2 1-1-16,-1-9 0 31,-1-3-1-31,-5-8 0 0,2-4-2 0,-10-17-4 16,19 21-9-16,-19-21-26 15,0 0 0-15,21-24-1 0,-15 4 1 16</inkml:trace>
  <inkml:trace contextRef="#ctx0" brushRef="#br0" timeOffset="138886.5709">7096 7728 50 0,'0'0'38'15,"0"0"0"-15,0 0 1 16,0 0-21-16,0 0-5 15,-23 27-3-15,11 13-3 16,-13-2-2-16,2 16-1 0,-4 4-1 16,8 1 0-16,-1 4-1 15,13-1-1-15,3-3 0 16,12-7 1 0,9-4 0-16,6-4-1 0,8-9 0 15,2-5 1-15,1-5-1 16,-1-4 0-16,0-5 0 15,-4-5 0-15,-8-3 0 16,-2-6 0-16,-19-2-1 16,26 2 1-16,-26-2-1 15,0 0 0-15,0 0-1 16,0 0-1-16,0 0-3 16,0 0-2-16,0 0-11 15,0 0-26-15,3-21 1 0,-3 21-1 16,-7-35 2-1</inkml:trace>
  <inkml:trace contextRef="#ctx0" brushRef="#br0" timeOffset="139382.3049">7416 7659 48 0,'0'0'38'15,"0"0"0"-15,0 0 0 16,0 0-20-16,0 0-5 16,0 0-4-16,0 0-2 15,19 23-2-15,-15-6 0 16,6 8-2-16,-4 2 0 15,3 6 0-15,-3-5-1 16,0 5 0-16,2 0-1 0,-5-3 0 16,5-3 0-16,-6-2-1 15,6-8 0-15,-8-17-1 16,6 25-1-16,-6-25-3 16,0 0-6-16,0 0-31 15,0 0 0-15,5-21 0 16,-5 21 0-16</inkml:trace>
  <inkml:trace contextRef="#ctx0" brushRef="#br0" timeOffset="139802.0403">7758 7682 53 0,'19'-8'38'16,"-19"8"1"-16,0 0 1 16,35 19-24-16,-35-19-3 15,-4 23-4-15,4-23-2 16,-18 46-1-16,5-11-3 15,1 13 1-15,-7 2-2 0,0 9 1 16,-5-3-1-16,5 5 0 16,0-3-1-16,3-3 0 15,-1-5 0 1,6-9 0-16,-1-5-1 0,6-11 0 16,0-4 0-16,6-21-1 15,-3 19 0-15,3-19-2 16,0 0-1-16,0 0-4 15,0 0-8-15,-2-23-26 16,2 23 0-16,3-32-1 16,-1 12 2-16</inkml:trace>
  <inkml:trace contextRef="#ctx0" brushRef="#br0" timeOffset="140514.2474">7935 8010 52 0,'17'-13'39'15,"-17"13"1"-15,0 0 0 16,2-22-22-16,-2 22-4 16,0 0-4-16,-2 20-3 15,2-20-2-15,-25 30-1 16,6-9-1-16,2 6-1 0,-5 6-1 16,5 3 1-1,0 3-2-15,5 1 1 16,6-2 0-16,8-3-1 15,4-4 0-15,9-8 0 0,9-6 0 16,3-8 0-16,3-7 0 16,7-9 0-16,0-7 0 15,1-5-1-15,-1-8 1 16,-4-4 0-16,-6 1 0 16,-4-1 0-16,-6 0 0 15,-9 5 1-15,-8 4-1 16,-10 5 0-16,10 17 1 15,-36-4 0-15,14 12-1 16,-5 5 1-16,2 9 0 16,0 1-1-16,4 3 1 15,6 3-1-15,1-2 0 16,8 0 0-16,1-6 0 0,7-2-2 16,1-2-2-16,-3-17-6 15,12 18-32-15,-12-18-1 16,0 0-1-16,0 0 0 15</inkml:trace>
  <inkml:trace contextRef="#ctx0" brushRef="#br0" timeOffset="143394.3562">8423 7761 34 0,'0'0'34'16,"0"0"2"-16,0 0-4 15,0 0-11-15,0 0-6 16,0 0-3 0,12-22-3-16,-12 22-2 0,0 0-1 15,0 0-1-15,19-1 1 16,-19 1-2-16,11 23-1 16,-3 0 1-16,-4 3-2 15,0 9 0-15,-2 3-1 16,0 8 0-16,-4 0 0 15,-2-1 0-15,0-7 0 16,0-2 0-16,0-3 0 16,0-6-1-16,3-4 0 0,1-23 1 15,-4 27-1-15,4-27 0 16,0 0 0 0,4 21 0-16,-4-21 0 15,0 0 0-15,0 0 0 0,25 7 0 16,-25-7 1-16,29-1-1 15,-8 1-1-15,8 0 2 16,0-2-1-16,5 2 0 16,3-2 1-16,0 2-1 15,-3 0 1-15,1-2-2 16,-6 2 1-16,-8 0-2 16,0 0-1-16,-21 0-4 15,26 4-15-15,-26-4-21 16,0 0 0-16,-8-23 0 15,8 23 1-15</inkml:trace>
  <inkml:trace contextRef="#ctx0" brushRef="#br0" timeOffset="144099.0014">8996 7636 19 0,'0'0'34'0,"-18"-8"1"15,18 8 1-15,0 0-12 16,-28-21-5-16,28 21-4 16,0 0-3-16,0 0-3 0,0 0-2 15,0 0-1-15,0 0-2 16,25 15 0-16,-4 1-1 16,12 13 0-16,-1-1-1 15,9 16 0-15,-4 3-1 16,1 4 1-16,-5 7-1 15,-2-1 0-15,-10 3-1 16,-4-5 1-16,-9 1 0 16,-4-6 0-16,-6-6 0 15,-6-4-1-15,-3-5 1 16,-5-8-1-16,-1-2 1 16,0-4-1-16,-1 0 1 0,18-21-1 15,-31 23 1-15,31-23-1 16,-19 13 0-16,19-13 1 15,0 0-2-15,0 0 1 16,-17 10-2 0,17-10-1-16,0 0-1 0,0 0-3 15,0 0-6-15,-18-8-29 16,18 8-1-16,-4-19 0 16,4 19 1-16</inkml:trace>
  <inkml:trace contextRef="#ctx0" brushRef="#br0" timeOffset="145037.5892">9277 7490 18 0,'0'0'31'16,"0"0"1"-16,-17 4-4 15,17-4-9-15,0 0-3 16,0 0-4-16,0 0-2 16,0 0-3-16,6-23-1 15,11 21 0-15,-17 2-2 16,41-13 0-16,-18 7 0 16,10 4-1-16,-8-2 0 0,6 8 0 15,-8-2 0 1,-2 9 0-16,-21-11-1 15,23 27 1-15,-25-10-2 16,-6 6 1-16,-9 2-1 0,-6 0 0 16,-4 2 0-16,0-2-1 15,-2 0 0-15,2-6 0 16,6-1 1-16,3-5-1 16,18-13 0-16,-15 17 0 15,15-17 1-15,0 0 0 16,0 0 0-16,25 16 0 15,-25-16 0-15,37 3 0 0,-12-3 0 16,4 2 1 0,5-6-1-16,3 3-1 15,2-3 2-15,-1 0-2 16,-1 2 1-16,-4 2 0 16,-4 0 0-16,-6-2-1 0,-6 2-1 15,-17 0-1-15,21 4-1 16,-21-4-5-16,18 6-27 15,-18-6-8-15,0 0 0 16,0 0 1-16</inkml:trace>
  <inkml:trace contextRef="#ctx0" brushRef="#br0" timeOffset="147498.1541">1821 10262 1 0,'0'0'27'15,"-10"17"5"-15,10-17-2 16,-17-2-9-16,17 2-1 16,0 0-2-16,0 0-3 15,0 0-4-15,0 0-2 0,-20 10-1 16,20-10-2-16,0 0-2 15,29 4 0 1,-6-6-2-16,12 4 0 16,4-8 0-16,5 4-1 0,2-4 0 15,-1 0-2-15,-1 6-2 16,-9-13-3-16,3 25-16 16,-20-18-18-16,-18 6 0 15,0 0 0-15,-18 13-1 16</inkml:trace>
  <inkml:trace contextRef="#ctx0" brushRef="#br0" timeOffset="147673.6482">1819 10473 71 0,'0'0'39'0,"32"13"0"16,1 1-2-16,-4-30-26 15,25 18-4-15,-7-13-2 0,3 7-4 16,2 2-4-16,-18-17-22 15,7 13-14-15,-6-2-1 16,-8 1 0-16,-4-7-1 16</inkml:trace>
  <inkml:trace contextRef="#ctx0" brushRef="#br0" timeOffset="148364.9903">2928 9997 14 0,'-18'6'35'0,"18"-6"1"0,0 0 2 15,0 0-15-15,-27-6-4 16,27 6-5-16,0 0-2 16,4 27-4-1,-4-27-2-15,2 40-1 0,2-15-2 16,4 10 0-16,-2-3-1 15,3 3 0-15,-1-6-1 16,2 1 0-16,-3-5-2 16,-7-25 1-16,14 31-2 15,-14-31-2-15,0 0-3 16,0 0-11-16,17-2-22 16,-17 2-1-16,14-19 0 0,-14 19 0 15</inkml:trace>
  <inkml:trace contextRef="#ctx0" brushRef="#br0" timeOffset="148685.3124">3302 10082 61 0,'0'0'38'16,"-8"32"1"-16,-9-3 1 15,-22-6-28-15,24 29-2 16,-18-4-3-16,6 19-1 16,-6 0-2-16,4 10-1 15,-3-2 0-15,3-3-2 16,0-3 0-16,2-5 0 16,2-9 0-16,1-7-1 0,5-9 1 15,4-9-1-15,3-10-1 16,12-20-1-16,-13 28-1 15,13-28-4-15,0 0-13 16,0 0-21-16,0 0-1 16,0 0 0-16,21-30 2 15</inkml:trace>
  <inkml:trace contextRef="#ctx0" brushRef="#br0" timeOffset="148951.7148">3240 10578 60 0,'27'-9'40'0,"-27"9"1"15,12 21 0-15,-10 19-24 16,-12-19-8-16,12 20-1 16,-12-5-2-16,8 6-3 15,-3 0-1-15,1-1-1 16,0-5 1-16,4-5-3 15,0-6 1-15,0-8-2 16,0-17-2-16,0 0-5 16,31 17-24-16,-31-17-9 15,15-21 0-15,-7 2 1 16</inkml:trace>
  <inkml:trace contextRef="#ctx0" brushRef="#br0" timeOffset="149318.5886">3458 10628 63 0,'25'-15'39'0,"6"0"0"15,4 7-6-15,-10-11-18 16,21 28-5-16,-19-9-1 16,8 19-2-16,-16 1-2 15,-5 10-1-15,-12 5-2 16,-12 9-1-16,-9-2 0 15,-6-2 0-15,-4-1-1 16,-2-5 0-16,0-5 0 0,8-4-1 16,2-6 2-16,7-2-1 15,14-17 0 1,0 0 1-16,4 18-1 16,-4-18 2-16,33 0-2 0,-10-2 1 15,6 2-1-15,6-6 0 16,-3 4 0-16,9-2 0 15,-1 4-2-15,-5-4-4 16,9 18-8-16,-7-18-28 16,-4 4 1-16,-8-2-1 15,0 2-1-15</inkml:trace>
  <inkml:trace contextRef="#ctx0" brushRef="#br0" timeOffset="150654.286">4100 10417 24 0,'0'0'32'0,"0"-19"3"15,-9 0-9-15,9 19-1 16,-12-19-6-16,12 19-4 16,0 0-4-16,0 0-2 15,-6 21-2-15,12 9-2 16,-6-1-1-16,8 15 0 15,-6 0-1-15,6 4-1 0,-5 4 0 16,5-4 0-16,-4-4-1 16,0-11 0-16,0-8-1 15,-4-25 0 1,4 23 0-16,-4-23 0 0,0 0 0 16,3-25-1-16,-4-2 0 15,-1-7 1-15,-2-7-1 16,-4-7-1-16,4-2 1 15,-5 1 0-15,3 3 1 16,-2 7 0-16,2 3 0 16,2 5-1-16,2 14 2 15,2 17 0-15,0 0-1 0,0 0 1 16,14 17 1-16,-6 10-1 16,1 5 1-16,5 13 0 15,1-1-1-15,3 2 0 16,1-4 0-16,4-6 0 15,-4-7-1-15,6-10 0 16,0-11 1-16,1-12-1 16,-3-11-1-16,2-10 1 15,-4-10 0-15,0-9-2 16,-3-2 2-16,-5-6-1 16,-5 4 0-16,-2 2 1 15,-1 6-1-15,-5 8 1 16,0 12 0-16,0 20 1 0,0 0-1 15,0 0 1-15,6 21 0 16,2 10 0-16,0 8-1 16,3 5 1-1,1 0 0-15,-1 6-1 0,3-4 1 16,-3 2-1-16,-1-6-1 16,0-11 0-16,-3-3-2 15,-7-28-3-15,22 39-9 16,-22-39-26-16,17-8-1 15,-9-11-1-15,5-6 1 16</inkml:trace>
  <inkml:trace contextRef="#ctx0" brushRef="#br0" timeOffset="150998.4362">4783 10273 69 0,'0'0'40'0,"23"2"1"15,-23-2 0-15,33 41-28 16,-35-24-3-16,12 23-3 16,-12-2-2-16,2 14-2 15,-4 0-1-15,2-4 0 16,-4-2-1-16,4-6 0 16,2-3-1-16,2-10 0 15,2-2 0-15,2-6 0 16,-6-19 0-16,21 29 1 0,-21-29-1 15,27 15 0 1,-7-9 1-16,5-3-1 16,0-4-1-16,2-3 0 15,2-2 0-15,0-4-1 0,1 3-1 16,-6-11-4-16,6 17-5 16,-30 1-29-16,18-31 0 15,-14 10-1-15,-2-4 1 16</inkml:trace>
  <inkml:trace contextRef="#ctx0" brushRef="#br0" timeOffset="151494.6214">5044 10039 28 0,'25'-15'34'16,"-6"7"3"-16,-2 1-1 15,-3-11-15-15,21 24-4 16,-35-6-6-16,38 0-3 15,-38 0-2-15,29 19-2 16,-29-19-1-16,14 35-1 16,-20-12 0-16,0 2 0 15,-6 0-2-15,-1 2 2 0,-4-8-2 16,1-2 2-16,16-17-1 16,-25 23 0-16,25-23 0 15,0 0 0-15,-17 15 0 16,17-15 0-16,0 0 0 15,23 0-1-15,-6-2 0 16,4 2 1-16,8-3-1 16,4 1 0-16,2-2 0 15,3-4-2-15,7 10-1 16,-9-10-3-16,13 24-12 16,-15-20-22-16,3 6-2 15,-10-4 1-15,0 8 0 0</inkml:trace>
  <inkml:trace contextRef="#ctx0" brushRef="#br0" timeOffset="152321.1836">5929 10492 38 0,'-17'15'36'16,"17"-15"0"-16,0 0 0 15,0 0-19-15,0 0-7 16,27-2-2-16,-27 2-2 16,42-5-1-16,-19-1-1 15,8 10-1-15,-2-4 0 16,0 0-2-16,4-6 0 15,-4 2-1-15,0 2-2 16,-6-13-3-16,8 17-8 16,-31-2-25-16,32-37 0 0,-22 20 0 15,-12-2-1-15</inkml:trace>
  <inkml:trace contextRef="#ctx0" brushRef="#br0" timeOffset="152537.2639">6070 10233 79 0,'-4'23'40'0,"6"-2"0"15,-2-21-5-15,13 48-26 16,-11-15-2-16,12 13-2 16,-6-10-2-16,3 5-1 0,-1-5-2 15,-3-5-1-15,3-3-4 16,-10-28-13-16,0 0-22 15,0 0-1-15,0 18 0 16,0-18 0-16</inkml:trace>
  <inkml:trace contextRef="#ctx0" brushRef="#br0" timeOffset="154005.5782">6803 9972 6 0,'0'0'32'16,"0"0"1"-16,0 0 1 15,0 0-12-15,-20-23-2 16,20 23-4-16,0 0-4 16,0 0-3-16,0 0-2 15,0 0-2-15,0 0 1 16,0 0-2-16,0 0 0 15,0 0-1-15,0 0 0 16,0 0 0-16,0 0 0 16,0 0 0-16,0 0-2 15,0 0 1-15,0 0 0 16,8 31 1-16,-6-14-1 0,4 10 0 16,-4 0-1-16,2 4 0 15,-4-1 0 1,4 3 0-16,-4-2-1 15,3-3 1-15,-1-5-1 0,4-3 0 16,-6-20 1-16,8 23-2 16,-8-23 1-16,0 0-1 15,0 0 0-15,0 0-1 16,19 1-2-16,-19-1-4 16,17-7-7-16,-17 7-27 15,4-19-1-15,-4 19 2 16,2-23-2-16</inkml:trace>
  <inkml:trace contextRef="#ctx0" brushRef="#br0" timeOffset="155590.9679">7381 10055 25 0,'12'-19'34'16,"-12"19"1"-16,12-22 2 16,-12 22-17-16,5-21-3 15,-5 21-3-15,0 0-4 16,0 0-1-16,0 0-2 15,0 0-1-15,-21 35-2 16,10-1 0-16,-5 7-2 16,1 10 1-16,-7 7-1 15,3 9 1-15,-2 0-2 0,0 0 1 16,0-1 0-16,-1-3-1 16,3-11 1-16,2-2-2 15,-1-12 1 16,3-5-1-31,1-10 1 0,7-6-1 0,7-17 0 0,-10 23-1 16,10-23-1-16,0 0-1 16,0 0-3-16,-4-23-4 15,25 17-32-15,-19-11-1 16,-2 17 2-16,16-39-2 16</inkml:trace>
  <inkml:trace contextRef="#ctx0" brushRef="#br0" timeOffset="156190.0178">7351 10383 79 0,'0'0'38'0,"0"0"1"15,0 0-9-15,0 0-18 16,0 0-6-16,13-21-1 16,10 15-3-16,2 0 0 0,6 2 0 15,0 0 0-15,4 8 0 16,-4 2-1-16,-3 11 1 16,-6 2 0-16,-13 12-1 15,-9-2-1-15,-7 4 1 16,-15 1-1-16,-5-3 0 15,-3-1 0-15,-1-7 0 16,-2-1 0-16,4-9 0 16,4 0-1-16,6-9 1 15,19-4 0-15,0 0-1 16,0 0 1-16,0 0 0 16,11-17 0-16,10 11-1 15,4 0 2-15,2 1-1 0,4 5 1 16,4 4-1-16,-4 5 1 15,2 3 0-15,-8 3 0 16,-6 4 0-16,-7 2 0 16,-5 6 0-16,-9-4 0 15,-7 0 0-15,-7-4 1 16,-3-1-1-16,-8-5-1 16,-2-5 1-16,0 1-1 15,0-3 0-15,4-4-1 16,2-8-1-16,4 2-1 15,1-7-2-15,18 11-4 16,-19-29-13-16,19 29-19 16,4-31-1-16,4 12 0 0,5 2 1 15</inkml:trace>
  <inkml:trace contextRef="#ctx0" brushRef="#br0" timeOffset="156602.2767">7812 10346 74 0,'0'0'41'0,"17"8"0"16,-17-8-1-16,-14 46-28 16,-9-19-4-16,8 19-1 15,-8 0-3-15,5 4-1 16,5 0-1-16,5-2-1 15,10-4 0-15,8-6-1 16,11-11 0-16,10-4 0 16,5-15 0-16,9-8 0 0,-3-8-1 15,6-9 1-15,-3-4 0 16,-3-6 0-16,-7 0 0 16,-10 0 0-16,-10 0 0 15,-7 6 0-15,-8 21 0 16,-19-13 1-16,-2 18 0 15,-6 7-1-15,-4 7 2 16,-2 4-2-16,2 8 0 16,4-1 0-16,6 1-2 15,2-10-3-15,15 14-10 16,4-35-27-16,-6 27 0 16,6-27-1-16,0 0 2 15</inkml:trace>
  <inkml:trace contextRef="#ctx0" brushRef="#br0" timeOffset="160358.8954">8575 10089 37 0,'0'0'34'15,"10"-17"-4"-15,-10 17-6 0,0 0-4 16,-6-25-2-16,6 25-5 16,0 0-3-16,0 0-1 15,0 0-3 1,0 0 0-16,0 0-1 0,19 8-1 15,-19-8-1-15,6 44 0 16,-2-15 0-16,2 11-1 16,-2 2 0-16,3 6 0 15,-3-2-1-15,2-2 0 16,0-4-1-16,-2-7 0 16,0-4 1-16,-2-8-1 15,-2-21 0-15,1 17 0 0,-1-17 0 16,0 0 0-1,-1-25 0-15,-5 0 0 0,0-2 0 16,-2-5-1 0,-1-6 1-16,-3-7-1 0,-1 1 1 15,-3 2 0-15,3 4 0 16,-1 3-1-16,4 8 1 16,1 0 0-16,3 10 0 15,6 17 0-15,-2-17 0 16,2 17 0-16,0 0 1 15,19 23 0-15,-9-4-1 16,2 6 1-16,1 4 0 16,1 5-1-16,1 3 0 15,0-3 1-15,1-5-1 16,5-2 1-16,0-10-1 16,2-5 1-16,-1-8-1 15,1-12 0-15,0-4 0 0,-2-9 0 16,-2-2 0-16,-5-11-1 15,-2 1 0-15,-7-3 0 16,-1-1 1-16,-4 5 0 16,0 1 0-16,-2 6 0 15,-2 4 0-15,4 21 0 16,-2-17 1-16,2 17-1 16,0 0 1-16,12 32-1 15,-6-7 1-15,4 6-1 16,-3 5 1-16,3 5-1 15,0 1 1-15,-3-2 0 16,1-3-1-16,0 1 0 16,-3-11-1-16,-1-4 0 0,4-4-2 15,-8-19-2-15,0 0-5 16,0 0-31-16,19-4-1 16,-13-19 0-16,4 0 0 15</inkml:trace>
  <inkml:trace contextRef="#ctx0" brushRef="#br0" timeOffset="160725.1553">9108 10036 65 0,'0'0'40'16,"19"-4"1"-16,-19 4 0 15,8 32-24-15,-8-32-6 0,-2 42-2 16,-4-13-3-16,10 12-1 15,-4-1-2-15,0 8 0 16,2-6-1-16,2 2-1 16,-1-4 0-16,5-1 0 15,0-5-1-15,0-3 1 16,-1-6-1-16,5-4 0 16,-1-4 0-16,-11-17 1 15,26 23-1-15,-9-21-1 16,2-2 1-16,6 0 0 15,2-2 1-15,4-2-2 16,0 3 1-16,2-1-1 16,0-2-1-16,-6-2-1 0,5 10-3 15,-32-4-4 1,51-23-32-16,-51 23-1 0,21-25 1 16,-17 4 0-1</inkml:trace>
  <inkml:trace contextRef="#ctx0" brushRef="#br0" timeOffset="161282.0808">9480 9828 41 0,'0'0'36'0,"8"-25"-1"15,-8 25 3-15,23-11-20 16,-19-12-4-16,28 19-3 0,-14-15-2 16,20 15-3-1,-11-4-1-15,8 10-1 16,-10 0 0-16,0 12-2 16,-11 7 0-16,-8 6 0 0,-12 1-1 15,-10 9 0-15,-3-3 1 16,-6 1-2-16,0-4 1 15,2-5 0-15,2-8 0 16,5-1 0-16,16-17 0 16,-8 19 0-16,8-19 1 15,22 8-1-15,-3-4 0 16,10-4 0-16,2-2 0 16,5 2 0-16,5-4-2 15,-1 2 0-15,1 2-2 16,-14-10-8-16,9 14-31 15,-36-4-1-15,22 6 0 16,-22-6 0-16</inkml:trace>
  <inkml:trace contextRef="#ctx0" brushRef="#br0" timeOffset="163190.4529">1913 12255 54 0,'0'0'35'0,"0"0"1"16,0 0-10-16,0 0-13 16,48-14-2-16,-28-5-3 15,22 19 0-15,-9-13-4 16,11 9 0-16,-7-4-3 15,-2 1-1-15,-4 5-3 16,-12-10-6-16,10 14-20 16,-29-2-10-16,0 0 1 15,0 0-1-15</inkml:trace>
  <inkml:trace contextRef="#ctx0" brushRef="#br0" timeOffset="163394.4651">1863 12395 64 0,'0'0'39'0,"25"11"-1"16,-2-14 2-16,20 8-29 15,-9-18-2-15,15 11-2 16,-7-8-3-16,6 5-2 16,-7-1-2-16,-5-2-2 15,-1 8-5-15,-35 0-31 16,33-9-3-16,-33 9 2 15,17-4-2-15</inkml:trace>
  <inkml:trace contextRef="#ctx0" brushRef="#br0" timeOffset="164850.3758">3414 12082 69 0,'27'-2'40'16,"-27"2"2"-16,6 25-1 16,-6 15-28-16,-18-11-3 15,9 23-3-15,-13 0-2 16,3 11-2-16,-8 0 0 16,6 5-1-16,-4-1-1 15,6-6 0-15,-5-5-1 16,11-6 1-16,-3-10-1 15,7-8 0-15,3-7-1 16,6-25 0-16,-8 27-1 16,8-27-2-16,0 0-2 0,0 0-4 15,0 0-10-15,18-30-22 16,-7 10 1-16,-1-1 0 16,7-2 0-16</inkml:trace>
  <inkml:trace contextRef="#ctx0" brushRef="#br0" timeOffset="165542.2148">3512 12529 26 0,'0'0'35'15,"0"0"-1"-15,-17-2 2 16,17 2-15-16,0 0-6 15,0 0-6-15,21-17-1 16,4 13-3-16,-2-5-1 0,10 5 0 16,-4-4-1-16,2 10 0 15,-6 0 0-15,0 7-1 16,-25-9 0 0,25 35 0-16,-29-14 0 0,-7 8-1 15,-13 0 0-15,-1-1 0 16,-5-5-1-16,1 2 0 15,-2-5 1-15,8-9-1 16,3-7 0-16,20-4 0 16,0 0 0-16,0-21 0 15,0 21 0-15,31-21 0 16,-10 7 0-16,6 5 0 16,-2 5 0-16,2 8 0 0,-3 1 0 15,3 9 0 1,-8 3 1-16,-6 6 0 15,-3 4 0-15,-6 4-1 16,-6 1 1-16,-8 1 1 0,-3-4-2 16,-8-2 2-16,-1-10-1 15,1-2-1-15,-4-7 1 16,2-4-1-16,0-4 0 16,2-6-1-16,3-4-1 15,-1-1-1-15,19 11-2 16,-33-21-5-16,33 21-16 15,0 0-15-15,0 0 0 16,-11-23 0-16,11 23 1 16</inkml:trace>
  <inkml:trace contextRef="#ctx0" brushRef="#br0" timeOffset="166078.2108">4012 12452 64 0,'0'0'40'16,"0"0"1"-16,0 0-1 0,0 0-25 16,-12 27-4-16,-5-2-4 15,7 17-2-15,-5-1-1 16,3 9-2-16,3 1 0 16,5 7 0-16,4-4-2 15,7-6 1-15,11-12 0 16,9-9-1-16,6-10 0 15,7-13 0-15,4-12 0 16,1-9 0-16,-1-6 0 16,-3-6 0-16,-7-5 0 15,-10-1 0-15,-5 4 0 16,-13 1 0-16,-10 9 0 16,4 21 1-16,-37-25-1 0,8 27 1 15,-4 9 0-15,2 6-1 31,-5 12 0-31,5 4 1 0,2 5-1 0,6-5-2 16,9 7-1-16,3-17-6 16,28-6-32-16,-17-17-2 15,25 25 1-15,-5-27-1 16</inkml:trace>
  <inkml:trace contextRef="#ctx0" brushRef="#br0" timeOffset="167173.6167">4669 12358 38 0,'0'-19'36'16,"0"19"-4"-16,-7-23-4 16,7 23-6-1,0 0-5-15,0 0-4 16,0 0-3-16,0 0-2 0,0 17-1 16,4 3-2-16,-6 5-1 15,6 9-1-15,-4 6 0 16,3 6-1-16,-1 4 0 15,2-2-1-15,2-2 0 16,0-5 0-16,1-9 0 16,1-11-1-16,-8-21 0 15,0 0 0-15,19 8 0 16,-19-8-1-16,4-35 0 16,-6 7 1-16,-3-7-1 15,-5-5 0-15,-4 1 0 16,-3-7 0-16,0 2 0 15,-4 4 0-15,3-2 1 0,3 11-1 16,3-1 1-16,3 9 0 16,3 5 1-16,6 18 1 15,0 0-1-15,0 0 1 16,21 27 0-16,-8 0 0 16,5 8 0-16,5 7-1 15,2 0 0-15,2-2 0 16,2-3-1-16,4-1 1 15,-4-9-1-15,0-8 0 16,-2-9 0-16,0-8 1 16,-2-10-1-16,0-7-1 15,-4-8 1-15,-2-12-1 16,-5-1 0-16,1-7 0 0,-5-1 1 16,-2 4-1-16,-5 2 2 15,-3 7-2-15,2 4 2 16,-2 27-1-16,0-21 1 15,0 21-1-15,8 21 1 16,-2 4 0-16,2 10-1 16,-1 5 1-16,5 6-1 15,-4 4 1-15,7 2 0 16,-7-6-1-16,7-2 0 16,-5-8 0-16,-1-7-1 15,1-12-1-15,-10-17-1 16,19 8-2-16,-19-8-3 0,14-27-21 15,-1 6-14-15,-5-10 1 16,2 4-1-16,-3-9 1 16</inkml:trace>
  <inkml:trace contextRef="#ctx0" brushRef="#br0" timeOffset="167562.0557">5366 12257 80 0,'0'0'41'16,"0"0"1"-16,0 0 0 15,-18-14-30-15,18 14-3 0,14 29-3 16,-8-4-2-16,-2 6 0 16,3 7-1-16,-1 4 0 15,2 4-2-15,-2 0 0 16,-1 2 0-16,5-5 0 15,0-5-1-15,1-6 0 16,1-5 1-16,3-7-1 16,3-3 0-16,-1-6 0 15,4-7 0-15,0-4 0 16,6 0 0-16,0-8 1 16,2 3-1-16,-2-1-1 15,2-4 1-15,-2 3-1 16,-6 1 0-16,1 4-2 0,-22 2-1 15,23-11-3-15,-33-13-12 16,10 24-24-16,0 0-1 16,-15-23 0-16,15 23 1 15</inkml:trace>
  <inkml:trace contextRef="#ctx0" brushRef="#br0" timeOffset="168246.0053">5686 12019 43 0,'0'0'33'0,"0"0"2"16,-14-19-11-16,14 19-4 16,8-19-5-16,15 17-4 15,-15-18-2-15,21 17-1 16,-10-15-2-16,16 15 0 15,-10-7-1-15,8 12-2 16,-8 2 0-16,0 7 0 16,-8 3-1-16,-3 5-1 15,-8 4 1-15,-10 4-1 16,-6 1 0-16,-5 3 1 16,-5-2-2-16,1-4 1 15,-2-6-1-15,4-2 1 16,17-17 0-16,-26 23-1 0,26-23 1 15,0 0-1-15,0 0 1 16,29 6-1-16,-7-8 1 16,3 0-1-16,6-2-1 15,1 2 0-15,7 2-2 16,-6-7-2-16,15 20-11 16,-19-19-27-16,2 6 2 15,-8-3-3-15,-4 1 3 16</inkml:trace>
  <inkml:trace contextRef="#ctx0" brushRef="#br0" timeOffset="168973.7911">6685 12362 44 0,'0'0'35'0,"0"0"-2"16,-21-7-10-16,21 7-5 16,0 0-5-16,0 0-3 15,19 5-3-15,2-3-2 0,1-8-1 16,12 6-1-16,1-7 0 15,9 3-2 1,-1-2 1-16,-7 0-2 16,-3 1 0-16,-4-3-3 0,-2 10-1 15,-27-2-6-15,25-12-22 16,-25 12-5-16,0 0-2 16,0 0 2-16</inkml:trace>
  <inkml:trace contextRef="#ctx0" brushRef="#br0" timeOffset="169300.5402">6855 12147 50 0,'0'0'36'0,"-6"-17"2"16,6 17 0-16,4 23-21 16,-4-23-4-16,-4 31-4 15,-2-12-1-15,16 16-2 16,-6-3-1-16,7 8-2 16,1-1 0-16,1 3-2 15,-1-7 0-15,1-7-1 16,1-3-1-16,-14-25-4 15,29 39-13-15,-29-39-23 16,21 2 0-16,-21-2-1 0,25-18 0 16</inkml:trace>
  <inkml:trace contextRef="#ctx0" brushRef="#br0" timeOffset="175404.8953">2799 12130 43 0,'0'0'34'0,"0"0"-1"16,0 0-11-16,0 0-10 16,0 0-1-16,5-38-1 15,17 32-3-15,-7-13 0 16,16 11-2-16,-4-5 0 16,9 7-2-16,-3 0 0 15,2 8 0-15,-8 4-1 16,0 2-1-16,-10 1 0 0,-7 8 0 15,-10-17 0-15,-17 33 0 16,-7-14-1-16,1 0 1 16,-6-3 0-16,0 1 0 15,4-7-1-15,6-5 0 16,19-5 0-16,0 0 0 16,0 0 0-16,16-19 0 15,7 12 1-15,4 1-1 16,2 2 0-16,5 6 0 15,-1 6 2-15,-4 11-2 16,-2 0 2-16,-8 8-1 16,-7 0-1-16,-4-1 1 15,-12 3 1-15,-10 0-1 0,-9-6 0 16,-4-4 0-16,-8-5-1 16,1-5 1-16,-1-1-2 15,-2-8-2-15,10 9-4 16,-13-3-32-16,21-6-2 15,19 0 0-15,-24-13-1 16</inkml:trace>
  <inkml:trace contextRef="#ctx0" brushRef="#br0" timeOffset="176313.7893">7376 11965 41 0,'0'0'37'0,"0"0"0"15,0 0 2-15,-24-23-21 16,24 23-4-16,0 0-4 16,18 10-2-16,-18-10-2 15,17 7-1-15,-17-7-2 16,29 27-1-16,-13-6 0 16,1 4 0-16,0 0-1 15,-3 4-1-15,-3 0 0 16,-3-6 0-16,0 0-2 15,-8-23-1-15,7 29-3 16,-7-29-11-16,0 0-23 16,2-23-1-16,-2 23 0 0,20-37 0 15</inkml:trace>
  <inkml:trace contextRef="#ctx0" brushRef="#br0" timeOffset="176577.9747">7759 11938 69 0,'0'0'39'16,"14"31"1"-16,-12-2 1 15,-18 0-28-15,16 26-4 16,-17 1-2-16,6 15-2 16,-9 0-1-16,1 2-1 15,0-4-1-15,1-2-1 0,3-12-1 16,1-5 0-16,7-9-1 15,-1-13-1-15,6-6-3 16,2-22-3-16,0 0-11 16,0 0-22-16,23-10-1 15,-15-15 0-15,3-2 0 16</inkml:trace>
  <inkml:trace contextRef="#ctx0" brushRef="#br0" timeOffset="177213.458">7871 12389 28 0,'0'0'35'0,"0"0"0"16,-21 0 1-16,21 0-18 16,0 0-4-16,0 0-4 15,-8-17-3-15,8 17-3 16,24-16 0-16,1 9-1 16,-4-5 0-16,12 7 0 0,-3-5-1 15,7 8 1-15,-6-2 0 16,0 10-1-16,-10 2 0 15,-21-8 0 1,17 30 0-16,-24-7-1 0,-13 0 0 16,-5 4 0-16,-7-2 0 15,-3-2 0-15,0-6-1 16,4-1 0-16,8-10 0 16,23-6-1-16,-23-4 2 15,23 4-2-15,13-18 0 16,-13 18 1-16,39-23 0 15,-14 12 0-15,6 3 0 16,2 4 0-16,-2 6-1 0,-2 4 1 16,-4 6 1-16,-4 7 0 15,-6-2-1-15,-7 8 1 16,-12 0 1 0,-7 4 0-16,-7-4-1 0,-7 0 1 15,-4-4-1-15,-4-4 0 16,-1-6 0-16,1-1-1 15,2-4 0-15,4-10-2 16,4 2 1-16,0-6-3 16,23 8-2-16,-31-25-8 15,31 25-28-15,4-25 0 16,-4 25 1-16,15-30 0 16</inkml:trace>
  <inkml:trace contextRef="#ctx0" brushRef="#br0" timeOffset="177580.8833">8286 12297 70 0,'21'-8'40'0,"-21"8"2"16,25-7-2-16,-25 7-26 16,-11 27-4-16,-7-6-4 15,5 19-1-15,-6 0-2 16,5 0-1-16,2 7 0 15,9-5-1-15,6-6 0 16,15-5-2-16,9-12 1 16,11-13 0-16,7-8 0 15,1-10 0-15,2-7 0 16,-3-6 0-16,-5-4 0 16,-9-1 0-16,-10 1 0 0,-9 8 0 15,-12 21 1-15,0 0-1 16,-41-10 0-16,14 26 1 15,-7 7-1-15,-1 7 0 16,2 5 0-16,0-1-2 16,12 7-4-16,-8-18-26 15,23 6-10-15,6-10-1 16,0-19 0-16</inkml:trace>
  <inkml:trace contextRef="#ctx0" brushRef="#br0" timeOffset="178322.0363">8921 12084 42 0,'0'0'38'0,"0"0"-1"16,0 0-1-16,-12-21-16 15,12 21-5-15,0 0-3 16,6 33-4-16,-6-33-1 15,2 48-2-15,-2-16-1 16,6 12-1-16,-3 2 0 16,5 4-2-16,0 0 1 15,0 0-1-15,-1-6-2 16,1-6 2-16,-4-7-1 16,4-8 0-16,-5-6 0 15,-3-17 0-15,0 0-2 16,0 0 0-16,0 0 0 15,6-26-3-15,-4 6-1 0,-13-16-6 16,11 36-14-16,-2-50-15 16,-2 16 0-16,-6 3 1 15,2-2-1-15</inkml:trace>
  <inkml:trace contextRef="#ctx0" brushRef="#br0" timeOffset="178881.4828">8899 12105 56 0,'-5'-17'38'0,"5"17"1"15,-4-19-1-15,4 19-22 16,0 0-3-16,0 0-3 0,0 0-2 16,15-17-3-16,-15 17 1 15,0 0-3-15,0 0 0 16,0 0-1-16,19 26-1 15,-19-26 0-15,24 31 0 16,-9-8-1-16,6 0 2 16,2 4-2-16,2 0 1 15,4-4-1-15,2-2 0 16,-4-2 1-16,6-4-2 16,-4-7 1-16,0-8-1 15,-2-4 1-15,0-9-1 16,-6-10 1-16,-4-2-1 15,-1-10 1-15,-6-1 0 0,-3-4 0 16,-3-1-1-16,-2 1 2 16,-4 6-1-16,0 5 0 15,2 6 0-15,0 23 0 16,-2-25 0-16,2 25 1 16,6 21-1-16,2 6 0 15,-1 5 1-15,7 14 0 16,-1 2 0-16,5 8-1 15,-1 2 2-15,2-5-2 16,-1-1 1-16,-1-6-1 16,-1-4 0-16,-5-11 0 15,1-8 0-15,-12-23-1 0,13 27 0 16,-13-27-2-16,0 0-1 16,0 0-5-16,25-21-27 15,-25-4-7-15,8 2-2 16,-6-10 2-16</inkml:trace>
  <inkml:trace contextRef="#ctx0" brushRef="#br0" timeOffset="179273.3358">9682 12019 76 0,'20'-21'42'0,"-20"21"-1"0,0 0 2 15,17-10-25-15,-5 27-9 16,-8 1-3 0,5 18-2-16,-3 3-1 15,4 8-1-15,-3 1 0 0,3 8-1 16,-2 0 0-16,1-5-1 16,3-3 1-16,1-9-1 15,1-5 0-15,5-7 0 16,-3-2 1-16,5-10-1 15,2-3 0-15,2-6 1 16,4-6-1-16,2-2 1 16,4-4-1-16,-3 0 0 15,5-1-1-15,-2 3 0 0,-4-4 0 16,-4 2-1 0,-4 4 0-16,-23 2-2 15,27-1-2-15,-27 1-8 16,0 0-28-16,-2-22-2 0,2 22 0 15,-16-19 2-15</inkml:trace>
  <inkml:trace contextRef="#ctx0" brushRef="#br0" timeOffset="179866.6848">10080 11771 62 0,'0'0'38'0,"0"-17"1"0,0 17 0 16,29-13-27 0,-27-6-2-16,21 19-2 15,-23 0-1-15,42-16-1 16,-19 10-2-16,6 8-1 0,-6 4-1 15,1 10 0-15,-24-16 0 16,19 38-1-16,-21-9 0 16,-8 1 0-16,-7 3 0 15,0-2-1-15,-5 1 1 16,5-9-1-16,2-2 1 16,15-21-1-16,-18 27 1 15,18-27 0-15,4 17 0 0,-4-17 0 16,21 8 0-1,-3-6 1-15,5-2-2 16,6-2 1-16,5 0-1 16,3-7 0-16,4-1 0 0,1-1-1 15,0 1-1-15,-5-3-4 16,4 16-6-16,-24-10-31 16,-17 7 0-16,0 0-1 15,0 0 0-15</inkml:trace>
  <inkml:trace contextRef="#ctx0" brushRef="#br0" timeOffset="180662.5486">2042 14351 46 0,'0'0'37'16,"0"0"1"-16,0 0 0 16,18 23-23-16,-18-23-4 0,42-7-2 15,-13-5-2-15,19 8-2 16,-1-5-1 0,7-1-1-16,-4 1-1 15,-6 1-2-15,-1 4-2 0,-14 0-2 16,-1 10-4-16,-28-6-19 15,0 0-13-15,0 0-1 16,0 0 2-16</inkml:trace>
  <inkml:trace contextRef="#ctx0" brushRef="#br0" timeOffset="180858.638">2127 14511 60 0,'0'0'38'15,"0"0"1"-15,37 9 1 16,-37-9-29-16,52-6-3 0,-17-1-2 16,13 3-2-16,-2-6-3 15,2-1-4-15,6 9-6 16,-25-8-30-16,8 1 0 16,-8-3-1-16,-8 3 0 15</inkml:trace>
  <inkml:trace contextRef="#ctx0" brushRef="#br0" timeOffset="182549.6584">3047 14150 55 0,'0'0'37'0,"-9"-17"1"16,3-8-13-16,6 25-9 15,0 0-3-15,0 0-4 16,0 0-2-16,0 0-2 16,0 0-1-16,-10 21 0 15,6 0-2-15,2 8 1 16,-3 3-1-16,1 5 0 0,0 3 0 16,0-2 0-16,2-1-1 15,4-4 0 16,2-9-1-31,4-6 0 0,-8-18 1 32,21 17 0-32,-21-17-1 0,25-2 0 0,-25 2 1 0,31-13-1 0,-31 13 1 15,35-18-1-15,-14 13-1 16,2-1 1-16,2 0 0 16,6 0 1-16,2 1-2 15,-2-1-1-15,3-2-1 16,-7-3-2-16,6 9-5 15,-23-25-8-15,7 13-24 0,-9-9 0 16,-2 4 0-16,-6-6 1 16</inkml:trace>
  <inkml:trace contextRef="#ctx0" brushRef="#br0" timeOffset="182781.5082">3418 14033 67 0,'0'0'39'0,"0"0"2"15,0 0 0-15,17 19-29 16,-23 2-3-16,14 20-2 16,-10-3-2-16,8 10-1 15,-6 7-1-15,4 1-2 16,-4 2 0-16,0-10-1 0,0-8 0 16,-2-11-1-16,0-4-3 15,2-25-1 1,4 23-7-16,-4-23-30 15,7-18 0-15,3-5 0 0,5-5 0 16</inkml:trace>
  <inkml:trace contextRef="#ctx0" brushRef="#br0" timeOffset="183052.9801">3798 14071 57 0,'23'-3'40'0,"-6"6"1"0,-3 22 0 15,-14-25-24 1,-4 69-5-16,-17-17-4 0,3 23-1 16,-13 2-2-1,2 17-2-15,-9 3-1 0,-1-3 0 16,5-3-2-16,3-9 1 16,-2-7 0-16,8-10-1 15,6-11-2-15,-1-20 0 16,14-9-2-16,6-25-3 15,0 0-9-15,0 0-26 16,27-23-2-16,-13-11 1 16,5-7 1-16</inkml:trace>
  <inkml:trace contextRef="#ctx0" brushRef="#br0" timeOffset="183561.9937">3830 14559 64 0,'0'0'37'15,"0"0"2"-15,0 0-1 16,22 9-29-16,-22-9-3 16,48-8-2-16,-19 7 0 15,7 2-1-15,-1 1 0 16,0 6-2-16,-8 5 1 15,-6 5-1-15,-9 3 0 16,-8 11 0-16,-14 1 0 16,-9 2 0-16,-5-5-2 15,-3-3 2-15,-1-4-1 0,2-6 0 16,5-5-1-16,2-10 0 16,19-2 1-16,0 0-1 15,0 0 1-15,12-21 0 16,9 15 0-16,4 4-1 15,2 6 1-15,4 0 1 16,0 5-1-16,-4 9 1 16,-6-3 0-16,-4 8 0 15,-7 0 0-15,-8 2 0 16,-10 0 0-16,-7 0 0 16,-7-2 0-16,-5-4 0 15,-7-4 0-15,-1-1-1 16,-4-5 0-16,-1-5-1 0,5 0-2 15,0-14-3-15,35 10-8 16,-30-15-26-16,26-2-2 16,2-10 1-16,11 4-1 15</inkml:trace>
  <inkml:trace contextRef="#ctx0" brushRef="#br0" timeOffset="183926.1418">4322 14603 80 0,'23'32'42'15,"-23"3"1"-15,-13 1-1 0,15 18-34 16,-23-8-2-16,13 15-1 16,0-9-2-16,12 0-1 15,4-18-2 1,13-7 1-16,14-11-1 0,9-12-1 15,8-10 1-15,2-13 0 16,-4-6 0-16,-1-8 0 16,-9 0 1-16,-11 3-2 15,-12-1 1-15,-13 8 0 16,-4 23 1-16,-31-19-1 16,0 27 0-16,-5 7 1 15,-5 10-1-15,-1 5 0 0,3 7-1 16,1-6-4-16,22 20-15 15,-1-22-22 1,17 0-1-16,0-29 0 16,23 29 0-16</inkml:trace>
  <inkml:trace contextRef="#ctx0" brushRef="#br0" timeOffset="184862.9002">5146 14390 52 0,'0'0'37'0,"0"0"2"0,0 0-1 15,17 19-20-15,-17-19-7 16,0 44-3-16,-2-13-1 16,10 21-2-16,-10 1-1 15,4 9-1-15,-6-5-1 16,2 3 0-16,-2-9-1 15,1-12 0-15,-3-7-2 16,6-32 2-16,-2 21 0 16,2-21-1-16,6-21 0 15,-3-2 0-15,3-13-1 16,-2-6 1-16,2-4-1 16,-2-8 1-16,-4 2-1 15,-2 4 2-15,0-2-1 0,0 8 0 16,-2 11 1-16,-2 7-1 15,6 24 1-15,-4-18-1 16,4 18 1-16,6 25 0 16,2 6 0-16,4 9 0 31,3-1 0-31,6 9-1 0,4-2 0 0,2-2 0 16,0-10 0-16,2-9 0 15,2-15 0-15,-4-18 0 16,-2 0 0-16,0-15 0 15,-4-9 0-15,-5-10 1 16,-1-6-2-16,-3-6 2 16,-4 6-1-16,-3 0 0 0,-1 8-1 15,-2 3 1-15,-2 12 1 16,0 25-1 0,0 0 0-16,0 0 0 15,19 33 0-15,-9 5 0 0,2 10 1 16,1 10-1-16,3-1 1 15,-1 5-1-15,0-5-1 16,5-7 1-16,-7-10 0 16,1-5-2-16,3-12-1 15,-17-23-1-15,29 10-3 16,-25-37-6-16,25 6-29 16,-18-14-1-16,7-3 2 15,-3-10 0-15</inkml:trace>
  <inkml:trace contextRef="#ctx0" brushRef="#br0" timeOffset="185177.8916">5912 14386 70 0,'17'-15'41'15,"-17"15"1"-15,13 23 0 16,-13-6-27-16,10 17-7 16,-14 5 0-16,8 16-3 15,-4 7-1-15,4 1-2 16,-4-2-1-16,4-3 0 15,0-8 0-15,3-6 0 16,3-11-1-16,5-10 0 0,3-12 0 16,1-5 0-16,6-2 0 15,2-6 0 1,4 0 1-16,6-2-2 16,-1-2 2-16,3-1-2 0,-2 3 0 15,-3-4-1-15,-3 4 0 16,-8-3-2-16,2 3-4 15,-23-15-7-15,-2 19-27 16,8-27-1-16,-8 0 0 16,-6-8 1-16</inkml:trace>
  <inkml:trace contextRef="#ctx0" brushRef="#br0" timeOffset="185578.9655">6369 14056 68 0,'2'-17'38'0,"3"-1"2"0,-5 18 0 16,6-28-30-16,19 26-3 15,-5-6 0-15,14 12-2 16,-7 2-1-16,4 9-1 15,-6 6-1-15,-4 12-1 16,-11 5 1-16,-8 6-1 16,-8 0 0-16,-9 4 0 15,-4-2 0-15,-3-2 1 16,3-7-1-16,6-10 0 16,3-6-1-1,10-21 1-15,6 21-1 0,13-17 1 0,6-4-1 16,14-2 0-16,5-2 0 15,4-2-1-15,10 1-1 16,-4-3-4-16,12 16-15 16,-20-16-22-16,-2 12 1 15,-19-2-1-15,-25-2 0 16</inkml:trace>
  <inkml:trace contextRef="#ctx0" brushRef="#br0" timeOffset="186202.1242">2351 16525 35 0,'0'0'35'15,"0"0"0"1,0 0-5-16,-19 0-11 0,40 9-5 16,-21-9-3-16,39-7-2 15,-9 3-3-15,19 6-2 16,-1-6 0-16,10 0-3 15,0-2-1-15,-2 2-2 16,-2 4-3-16,-20-11-9 16,1 15-25-16,-35-4 0 15,10 17-1-15,-28 2 1 16</inkml:trace>
  <inkml:trace contextRef="#ctx0" brushRef="#br0" timeOffset="186366.7754">2388 16851 61 0,'0'0'38'0,"32"2"-2"16,5-8 1-16,2-6-32 15,13 7-2-15,-2 1-4 16,-8-15-11-16,10 13-24 16,-7 0-1-16,-7 2 1 15,-7 0-2-15</inkml:trace>
  <inkml:trace contextRef="#ctx0" brushRef="#br0" timeOffset="186642.955">3437 16308 75 0,'19'-8'40'16,"-19"8"0"-16,0 0-1 16,8 25-33-16,-2-2-2 15,-8 6-1-15,4 4-1 16,-2 5-1-16,0 4-2 16,4 2-1-16,-4-9-3 15,11 11-7-15,-13-27-27 16,2-19-1-16,33 12 0 15,-8-20 0-15</inkml:trace>
  <inkml:trace contextRef="#ctx0" brushRef="#br0" timeOffset="186877.6665">4004 16277 75 0,'17'33'42'16,"-19"3"0"-16,-15 8 1 15,-4 27-35-15,-22 8-2 16,3 15-1-16,-10 2-1 16,-2 0-2-16,2-2 1 15,3-8-3-15,5-9 1 16,3-18-4-16,18-11-2 0,-2-29-11 16,9 6-26-16,14-25 0 15,0 0-3-15,0 0 3 16</inkml:trace>
  <inkml:trace contextRef="#ctx0" brushRef="#br0" timeOffset="187874.0269">4307 16872 11 0,'27'-25'33'16,"-27"25"3"-16,19-31-1 15,-19 31-12-15,10-34-7 16,7 32-3-16,-25-21-2 15,8 23-3-15,-5-21-1 16,5 21-2-16,-23-6-2 16,5 8 0-16,-9 2-1 15,-4 9 0-15,-5 8-1 0,-1 6 1 16,-4 6-1 0,5 1-1-16,7 6 1 15,10 1-1-15,9-5 1 16,14-7-1-16,11-10 0 0,16-11 0 15,6-10 0-15,1-12 0 16,5-5 0-16,-1-9 1 16,-7-3 0-16,-4-2 0 15,-12 1 1-15,-2 7 0 16,-11 2-1-16,-6 23 1 16,0 0 1-16,0 0-1 15,8 28 0-15,-4 9 0 16,-4 9 1-16,2 8-3 15,-4 7 3-15,6-2-3 16,-4 1 2-16,0-3-1 16,-2-9 0-16,0-7-1 15,4-9-1-15,-4-7 1 0,2-25-2 16,0 21-2-16,0-21-4 16,0 0-35-16,0 0-1 15,8-28 0-15,7 8-1 16</inkml:trace>
  <inkml:trace contextRef="#ctx0" brushRef="#br0" timeOffset="188905.6323">5065 16715 35 0,'-8'-22'37'0,"8"22"1"16,0 0 1-16,-9-23-16 16,18 50-10-16,-18-9-4 15,16 24-1-15,-9-2-2 0,6 16-2 16,-4-1 1-1,4 5-3-15,-4-3 1 16,0 1-2-16,2-14 1 16,-2-6-2-16,-4-9 1 0,4-12 0 15,0-17-2-15,0 0 2 16,0 0-1-16,0-25 0 16,2-9 0-16,0-10 1 15,-2-14-2-15,-2-5 1 16,0-2 0-16,0 0 1 15,-2 5-2-15,0 8 1 16,-1 10 0-16,1 13 0 16,4 29 0-16,0 0 1 15,0 0-1-15,-2 48 1 16,8-4-1-16,1 8 1 16,5 6-1-16,1 5 1 15,7-4 0 1,-1-7-1-16,4-10 1 0,0-11-1 0,0-12 2 15,1-13-2-15,-1-12 0 16,-4-13 1-16,-2-10-2 16,-1-13 1-16,-5-8-1 15,-1-5 1-15,-4-7-1 16,-4 5 1-16,-2-1 0 16,0 10 0-16,-2 6 0 15,0 13 0-15,2 10 0 16,0 19 0-16,0 0 1 15,13 42 0-15,-3-1-2 16,2 8 2-16,-3 13-1 16,3 3-1-16,1 6 2 0,-1-6-1 15,-2-3 1-15,3-11-2 16,-1-6 1-16,1-15-2 16,6-7 0-16,-1-15-3 15,1-2-1-15,-3-26-6 16,20 13-28-16,-22-20-3 15,5-2 2-15,-9-9-1 16</inkml:trace>
  <inkml:trace contextRef="#ctx0" brushRef="#br0" timeOffset="189273.8141">5676 16736 59 0,'0'0'40'0,"23"-18"0"16,-23 18 1-16,20 0-25 15,-5 22-7-15,-13-5-1 16,8 17-2-16,-10 3-1 16,2 9-2-16,-2 0 1 15,0 6-3-15,-2-1 2 16,4-6-3-16,-2-3 1 16,2-8 0-16,1-3 0 15,3-6-1-15,2-4 0 16,0-2 1-16,-8-19-2 15,19 25 2-15,-2-19-2 16,3-4 1-16,5-6 0 0,6 0 0 16,3-2 0-16,5-5 0 15,1 5 0-15,1 0-1 16,-3 4-1-16,-7 0-1 16,-2 4 0-1,-29-2-4-15,37 8-7 0,-37-8-28 16,0 0-1-16,8-23 1 15,-8 23 0-15</inkml:trace>
  <inkml:trace contextRef="#ctx0" brushRef="#br0" timeOffset="189918.1024">6176 16308 50 0,'-2'-21'36'16,"2"21"1"-16,12-25-1 0,11 21-23 15,-18-17-3-15,26 11-2 16,-8-5-1-16,12 7-1 15,-6 1-2-15,4 11 0 16,-10-1 0-16,0 15-2 16,-13 3 1-16,-8 11-2 15,-14 7 0-15,-9 3 1 16,-14 2-1-16,-1 8 0 16,-7-8 0-16,3-2 0 0,1-7-1 15,10-10 1 1,6-6-1-16,10-2 1 15,13-17 0-15,0 0 0 16,27 4 0-16,0-10 0 0,3 0 0 16,7 1 1-16,2-3-1 15,5-2-1-15,-2 3 2 16,1 3-2-16,-3 0 1 16,-5 4-1-16,-4 0 0 15,-4 6 0-15,-6-2-2 16,-21-4-1-16,29 11-4 15,-29-11-30-15,0 0-7 16,-17 0 0-16,17 0 0 16</inkml:trace>
  <inkml:trace contextRef="#ctx0" brushRef="#br0" timeOffset="220733.2169">23518 7809 1 0,'0'0'15'16,"-21"-45"7"0,15 28 1-16,-19-12-16 0,-20-11 0 15,-3 7 1 1,-29-13 1-16,-14 8 0 0,-28-12 0 15,-12 4 0-15,-29-11-3 16,-14 1-3-16,-25-3-1 16,-24-3-1-16,-22 1 0 15,-25 1 0-15,-29 3 2 16,-31 15 0-16,-23 5 0 16,-31 20 0-16,-23 9 1 15,-14 24-1-15,-18 12-1 31,3 28 1-31,0 17-1 0,13 27 0 0,11 20 1 0,22 30-1 16,12 17 1-16,35 23-1 16,24 5 1-16,40 16-1 15,36 10-1-15,52 5 0 16,48-5-1-16,64 0 0 16,58-7 2-16,69-3-1 15,60-2-1-15,68-3 1 16,55-14-1-16,62-18 2 15,50-13-1-15,57-23 0 16,47-24-1-16,51-24 1 16,36-33-1-16,35-26 0 0,19-33 0 15,10-31 0 1,-4-34-1-16,-17-33 0 16,-23-26 0-16,-41-35 1 15,-48-23 0-15,-56-24 0 0,-64-20 1 16,-71-6 0-16,-74-4 1 15,-84 10 0-15,-91 2-1 16,-92 17 0-16,-90 7 0 16,-88 18-3-16,-63 38-9 15,-63 14-25-15,-49 23-1 16,-20 30-1-16,-11 16 0 31</inkml:trace>
  <inkml:trace contextRef="#ctx0" brushRef="#br0" timeOffset="222985.9744">17579 11300 52 0,'-6'-22'34'16,"6"22"3"-16,0 0-1 15,-6-23-27-15,26 39 0 16,-20-16 1-16,34 44-2 15,-24-10-2-15,7 24 0 0,-11 0-2 16,2 13 0-16,-10-4-1 16,-2-2 0-16,-4-9-2 15,1-12 0-15,1-16-1 16,6-28 1-16,0 0-1 16,-6-32 0-16,12-14 0 15,7-14 0-15,5-3 0 16,1-6-1-16,6 0 1 15,4 9 0-15,4 9 0 16,-4 10 0-16,2 20 1 16,1 15-1-16,-3 16 1 15,0 17 0-15,-4 11 1 16,-5 18-1-16,-9 5 1 0,-1 10-1 16,-8-2 0-16,-6-2 0 15,-6-9 0 1,3-10 0-16,-5-15 0 15,12-33-1-15,0 0 0 0,0 0 0 16,0-43 0-16,14-3-1 16,3-11 1-16,6-5-1 15,2-3 1-15,0 4-1 16,4 9 1-16,-6 14 0 16,-1 11 1-16,-5 17-1 15,-17 10 1-15,19 33-1 16,-13 3 1-16,-8 12-1 15,-2 6 0-15,2 5 0 0,-2-1 0 16,2-1 0-16,2-5-2 16,0-15 0-1,8-7-1-15,-8-30-3 16,27 18-3-16,-25-45-24 0,15 4-9 16,-5-19 0-16,3-6 1 15</inkml:trace>
  <inkml:trace contextRef="#ctx0" brushRef="#br0" timeOffset="223369.149">18347 11374 73 0,'0'0'40'15,"4"35"1"-15,-10-2 0 16,15 18-28-16,-26-5-4 0,15 14-2 16,-4-6-2-1,8 1-2-15,2-5-1 16,6-10-1-16,5-9-1 15,4-16 0-15,8-15-1 0,0-23-1 16,4-4 1-16,2-19-1 16,0-2-1-16,-4-11 1 15,-4 5 1-15,-4 3-1 16,-7 8 2-16,-5 13 0 16,-9 9 1-16,0 21 1 15,0 0 0-15,-21 30 0 16,9-3 0-16,5 13-1 15,1 4 1-15,4 10-1 16,4-2-1-16,2-4 1 16,7-8-2-16,3-9 0 15,3-2-2-15,-17-29-2 0,41 9-4 16,-32-39-9-16,26 1-23 16,-14-17-1-16,6-10 1 15,-3-5 1-15</inkml:trace>
  <inkml:trace contextRef="#ctx0" brushRef="#br0" timeOffset="223833.0584">18904 11323 84 0,'-4'-18'40'16,"4"18"1"-16,-29-17-9 15,10 40-22-15,-20-11-3 16,14 16-3-16,0-3-1 16,12 8 0-16,9-6-3 15,16 3 1-15,11-3-1 16,15 2 0-16,10-2-1 0,5 4 1 15,-3 3 0-15,-2-1 0 16,-8-1 0-16,-11 5 1 16,-11-3 0-16,-16-1 0 15,-16 0 0-15,-9-7 1 16,-14-8-1-16,-7-9 0 16,-2-7 0-16,-1-15-1 15,1-8 0-15,8-18-1 16,12-5-1-16,13-19-2 15,19-4 1-15,13-8-1 16,16 6 0-16,9-2 0 16,12 13 2-16,0 9 0 15,2 6 2-15,-2 22 1 0,-10 15 2 16,-5 22 0-16,-14 11 0 16,-8 23 1-1,-11 5-1-15,-6 16 1 0,-10 6-2 16,-2 3 0-16,-3-7-1 15,1-2-1-15,1-9-1 16,1-20-1-16,8-6-2 16,2-36-5-16,0 0-31 15,0 0-2-15,8-32 0 16,-18-12 0-16</inkml:trace>
  <inkml:trace contextRef="#ctx0" brushRef="#br0" timeOffset="223984.8497">18968 11466 91 0,'0'0'39'16,"0"0"0"-16,38 20-11 16,12-18-25-1,22 3-1-15,9 3-4 0,-2-16-15 16,4 12-22-16,-2-2 1 16,-4-8-2-16,-13-7 1 15</inkml:trace>
  <inkml:trace contextRef="#ctx0" brushRef="#br0" timeOffset="224277.4541">20277 10939 81 0,'0'0'41'15,"10"36"1"-15,-10-1-1 16,14 19-33-16,-18 1-2 16,11 24-1-16,-1 0-1 15,2 7-1-15,2-2-2 16,-5-1-1-16,1-8 0 16,0-14-1-16,-2-7-2 15,-2-24-2-15,7-5-4 16,-9-25-23-16,6-30-10 15,8-16-1-15,7-16 1 16</inkml:trace>
  <inkml:trace contextRef="#ctx0" brushRef="#br0" timeOffset="224629.4819">20738 11069 74 0,'0'0'40'15,"10"33"2"-15,-18 3-1 16,-23-7-33-16,8 25-1 15,-11-6-2-15,-1 8-1 16,-9-9-2-16,5 1 1 16,0-11-3-16,9-8 1 15,4-10-1-15,9-6 0 16,17-13 0-16,0 0 0 16,0 0 0-16,21-9 0 15,1 3 1-15,1 2-1 0,4 6 1 16,2 2 0-16,0 7 0 15,-2 5-1-15,-2 3 2 16,0 4-1-16,-2 4-1 16,-2-2 0-16,-2-2 0 15,-5 0 0-15,-14-23-2 16,23 19-1-16,-23-19-3 16,0 0-6-16,31-23-30 15,-27-4 0-15,3-8-1 16,-1-16 1-16</inkml:trace>
  <inkml:trace contextRef="#ctx0" brushRef="#br0" timeOffset="225021.0505">20870 11248 70 0,'0'0'40'16,"5"17"2"-16,1 8-1 16,-14-2-29-16,18 23-3 15,-10-4-2-15,8 10-2 16,-8-2-1-16,2-2-2 15,-2-6 0-15,-2-4-1 16,0-16-1-16,2-22-1 16,0 0 0-16,0 0 0 15,0 0-1-15,-10-45 0 16,14 7 0-16,0-14-1 16,4 2 2-16,5-3-1 15,1 5 1-15,9 6 0 0,2 7 0 16,2 10 2-16,0 12-1 15,2 13 1 1,0 9 0-16,-4 12 1 16,0 8-1-16,-8 13 1 0,-7-1 0 15,-4 5-1-15,-4-2-1 16,-6-4 0-16,-2-4-1 16,-4-7-2-16,6-6-3 15,4-23-5-15,0 0-30 16,0 0-1-16,0 0 0 15,20-40 0-15</inkml:trace>
  <inkml:trace contextRef="#ctx0" brushRef="#br0" timeOffset="225629.7761">21319 11307 86 0,'0'0'42'15,"-17"35"0"-15,-8-8-10 0,5 19-22 16,-11-8-3-16,14 14-2 15,2-8-2-15,7 4-1 16,10-12-1-16,9-11-1 16,9-17 0-16,9-6-1 15,3-12 0-15,3-15 0 16,2-7 0-16,-4-12 0 16,-1-4 1-16,-3-2-1 15,-6 8 1-15,-3 1 0 0,-7 9 0 16,-1 7 0-1,-12 25 0-15,13-23 0 16,-13 23 1-16,0 0 0 16,10 25 0-16,-8 0 0 0,0 3 0 15,-4 5 0-15,4 0 0 16,4-1-1-16,-3 1 1 16,11-6-1-16,1-8 0 15,9-2 1-15,6-21-1 16,7-7 0-16,2-6 0 15,-1-10-1-15,1-6 1 16,-6-3 0-16,-5 1 0 16,-8 2-1-16,-9 12 2 15,-11 21-1-15,0 0 1 16,0 0-1-16,0 35 1 16,2-1-1-16,6 5 1 0,7-5-1 15,10-1 1-15,10-8-1 16,10-14 0-16,3-11 1 15,0-15 0-15,-2-14 0 16,-7-11 0-16,-8-6-1 16,-16-4 1-16,-13-4 0 15,-13 1-1-15,-15 9 0 16,-2 9-1-16,-9 0-4 16,12 30-22-16,-12-7-17 15,8 6-1-15,2 6 0 16,4 10 0-16</inkml:trace>
  <inkml:trace contextRef="#ctx0" brushRef="#br0" timeOffset="230094.1762">16829 14359 1 0,'0'0'16'0,"0"0"4"16,0 0-7-16,0 0-2 16,-6-21-1-16,6 21 2 15,-17-15-1-15,17 15-1 16,-22-16 0-16,22 16 1 15,-23-9-2-15,23 9-2 16,-23-12-2-16,23 12-1 0,-19-9-1 16,19 9-1-16,-27-10 0 15,27 10 1 1,-27-10-1-16,27 10 0 16,-41-5 1-16,18 7-1 0,-6-4 1 15,4 5-1-15,-6-3 0 16,0 6 0-16,-1 0-1 15,-1 2 0-15,0 3 0 16,4 1 0-16,-4 5 0 16,2 4 0-16,-3 0 1 15,-1 8-1-15,-2-2 1 16,3 7 0-16,-7-3 1 16,3 5-2-16,-3-5 2 15,1 13-2-15,-3 0 1 16,6 6 0-16,-1 0 0 15,3 4-1-15,-1 0 1 16,7 3 1-16,-2 4-2 0,8-1 2 16,-1-3-1-16,5 7 0 15,4-3 0-15,5 2-1 16,4 1 1-16,6-1-1 16,2-5 0-16,6 1 0 15,2-1 1-15,5-7-3 16,-2 3 2-16,3 0-1 15,-1-2 1-15,3 3-2 16,-5 3 1-16,3-3-1 16,-1-1 1-16,2 2 1 15,3-4-2-15,1 1 3 16,4-5-3-16,0-6 1 0,4-1 0 16,2-5 0-16,2 1 0 15,5-7 0-15,3 1 0 16,-1-12 0-16,-1 2 0 15,3-5 1-15,1 3-1 16,1-8 1-16,2-3-1 16,-1-2 0-16,3-4 1 15,2 1-1-15,0-1 0 16,4-2 0-16,2-7 1 16,4 1-1-16,0-4 0 15,1 1 1-15,-1-7-1 16,4 5 0-16,0-6 0 15,-5-3 0-15,-1 3 0 0,0-2 0 16,-8 0 1-16,-2 2-1 16,-3-3 0-16,-3-1 0 15,-1-2 0-15,-1-2 1 16,-1-5-1-16,-2-3 0 16,3-3 0-16,-1-3 0 15,-3-1 1-15,1 0-1 16,-2-4 2-16,-1-3-2 15,-3 1 1-15,0-7 0 16,0 5 0-16,-6-8 0 16,0 1-1-16,-2-1 1 15,-4-4-1-15,-1 7 2 16,-1-3-2-16,-3 6 0 0,-7-3 0 16,3 3 0-16,-8 0 0 15,-2-2 0-15,-4 4 0 16,-4-2 0-16,-3 4 0 15,-7 0 1-15,1 4-1 16,-8-4 0-16,-4-2 0 16,-6-2 0-16,-1 0 0 15,-11-2 1-15,-3-1-1 16,-2-3 1-16,-4 4-1 16,-7 4 1-16,3 6-1 15,-6 4 1-15,3 1-1 16,-3 7 0-16,-3 3 0 15,-3 2 0-15,-5 4-1 0,-2 5 0 16,0 5-1-16,2 3-1 16,11 10-3-16,-7-17-8 15,27 21-28 1,-3-10-2-16,19 6 1 0,8-12-1 16</inkml:trace>
  <inkml:trace contextRef="#ctx0" brushRef="#br0" timeOffset="231230.0702">16780 13492 15 0,'10'-21'19'16,"-10"21"-1"-16,10-23 2 15,-12 4-1-15,2 19 0 16,2-25-1-16,-2 25-1 0,4-23-6 15,-4 23-1-15,0 0-4 16,17-12 0-16,-17 12-1 16,0 0 1-16,0 0-2 15,0 0 0-15,0 0 2 16,0 0-3-16,2 25 1 16,0 2-3-16,-8 0 2 15,6 13-1-15,-8 4 0 16,6 10 0-16,-3 6-2 15,7 16 3-15,-4 7-3 16,4 11 2-16,1 4-1 16,3 7 0-16,-2 2 1 15,0 3-2-15,0 3 2 0,0-6-2 16,-2-1 1-16,1-6-1 16,1-4 1-16,2-2-1 15,2-6 0-15,1 8 1 16,-5-8-2-16,4 2 2 15,-6-4 0-15,-2-3-2 16,-6-3 2-16,0-3-2 16,-1 0 2-16,-1-10-2 15,0-2 1-15,4-3-1 16,-1-1 1-16,3-2 0 16,0 3 0-16,2-3 1 15,2-3-2-15,1 7 2 16,-3-3-2-16,0-5 2 0,2 3-1 15,2 7 0-15,-2-7 0 16,2 1 1-16,-4-3-1 16,0-3 1-1,-2 1 0-15,0 0-1 0,-4 0 1 16,-1-10 0-16,-5 4 0 16,1-4-1-16,-3-2 2 15,4-2-2-15,3-1 1 16,1-7-1-16,2-5 0 15,4 0 1-15,6-8-1 16,-6-19 0-16,15 29-1 16,-15-29 0-16,21 9-1 15,-21-9-5-15,29-7-18 0,-21-18-17 16,6 2-3-16,-12-10 1 16,-4-3-2-1</inkml:trace>
  <inkml:trace contextRef="#ctx0" brushRef="#br0" timeOffset="236409.3424">22268 14706 29 0,'0'0'27'0,"-6"-17"-5"15,6 17-5-15,0 0-4 16,-15-25-4-16,15 25-1 16,-6-17-2-16,6 17-1 0,0 0 0 15,0 0 0-15,-15-29-1 16,15 29 2-16,-22-19-3 16,22 19 2-16,-32-23-4 15,32 23 2-15,-37-27-2 16,20 14 1-16,-3-3-2 15,3 1 1-15,-2-2 0 16,-3 1 0-16,-3-1 0 16,-2 2 0-16,-6-3 0 15,-1 3 0-15,-5 0 0 16,-1 3 0-16,-1-1 0 16,1 3-1-16,-3 1 1 15,3 5 0-15,-7-2 0 0,-1 6 0 16,-4 0 0-16,-2 6 0 15,-6-2-1-15,4 3 1 16,-1 1 0-16,3 3-1 16,3 1 1-16,1 3-1 15,4 1 0-15,4-1 1 16,3 2-1-16,-2 2 0 16,3 2 0-16,-1 1 1 15,3-1 0-15,3 2-1 16,2-4 2-16,2 4-3 15,-2 0 3-15,4 8-3 16,-6-1 2-16,1 5-1 16,-7-1 0-16,2 3 0 0,-5 1 0 15,-2 2 1-15,3 1-1 16,1-3 1-16,-3-1 0 16,7 3 0-1,-3 0 0-15,4 4 0 0,2 0 0 16,4 6 1-16,-1-4-1 15,5 0 1-15,1 2-1 16,9 0 0-16,1 2 0 16,9 2 0-16,1-2 0 15,6-2 0-15,5 2 0 16,5 3-1-16,5-1 1 16,8 0 0-16,2-2 0 15,2 2-1-15,4-3 0 0,6 1 0 16,-3 0 0-16,5 0 1 31,-1-4-1-31,1 2 0 0,-1-6 1 0,5-2-1 16,-1 1 1-16,2-3 0 15,1-1-1-15,-1-9 0 16,2 7 0-16,0-3 1 16,3-5-1-16,-1 2 0 15,2-4 0-15,2-6 1 16,-2-7-1-16,6 1 0 15,2-9 0-15,3-2 0 16,3-2 1-16,-3-4-1 16,3-4 0-16,0 5 1 0,-1-3-1 15,1-4 0-15,-3 4 0 16,1-5 0 0,-4 5 0-16,2-1 0 15,-3-1 0-15,1-7 0 0,-4 5 0 16,-2 4 0-16,-2-2 0 15,-2-3 1-15,-1-6-1 16,-3-2 1-16,2-3-1 16,-2-2 0-16,5-3 0 15,-5-8 0-15,0-1 0 16,2-1 0-16,-3-5 0 16,-5-6 0-16,-3 2 1 0,-6-2-1 15,-2-4 0-15,-4-1 1 16,-2-7-1-16,-6-5 1 15,-3-6 0 1,-1 2 0-16,-11-12-1 0,-6 1 2 16,-5-7-2-16,-11 3 1 15,-3 2 0-15,-8-1-1 16,-5 8 1-16,-5 2-1 16,1 6-1-16,-9 4 0 15,-1 3-1-15,-15 1-3 16,1 17-2-16,-27-6-26 15,12 19-8-15,-9 4-2 16,3 12 1-16</inkml:trace>
  <inkml:trace contextRef="#ctx0" brushRef="#br0" timeOffset="237388.6529">20598 13987 15 0,'17'-21'32'0,"-17"21"0"16,0 0 1-16,0 0-16 15,0 0-2-15,0 0-3 16,10 27-2-16,5 11-2 15,-9 0-2-15,13 24 0 16,-11 1 0-16,7 23-1 16,-7 12 1-16,0 23-2 15,-10 8 0-15,2 18-2 16,-8 16 2-16,2 12-3 0,-3 11 1 16,1 13 0-16,-4-1-1 15,7 3 0-15,-7-3 0 16,4-6 0-1,-1-12-1-15,1-17 1 16,0-17-1-16,4-19 1 0,-1-24 0 16,3-20-1-16,0-18 1 15,2-23-1-15,2-13 1 16,0-12-1-16,-2-17-1 16,0 0-4-16,23 0-3 15,-21-17-32-15,-2 17-3 16,21-39 1-16,-10 20-2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8T14:45:21.28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11-18T14:46:36.998"/>
    </inkml:context>
  </inkml:definitions>
  <inkml:trace contextRef="#ctx0" brushRef="#br0">3630 4043 25 0,'0'0'17'15,"0"0"0"-15,0 0 0 0,0 0-3 16,0 0 0-1,0 0-2-15,0-23-3 0,0 23-3 16,0 0-1 0,0 0-1-16,-23-21 0 15,23 21-1-15,-18-8 0 0,18 8 0 16,-23-11 0-16,23 11 0 16,-27-12 0-16,27 12-1 15,-29-13 0-15,29 13 0 16,-29-13 0-16,29 13 0 15,-31-12-2-15,31 12 1 16,-32-8 0-16,12 6 0 16,-1-1 0-1,0 1-1-15,0 0 1 0,0 0-1 0,-3-4 1 16,3 2-1 0,0-2 0-16,-4 1 0 15,2 1 1-15,0-2-1 0,-1 0 1 16,-1 4-1-16,0-1 1 15,2-1-1-15,-2 2 1 16,2 0-1-16,2-2 0 16,-4 4 1-16,1-4-1 15,5 2 1-15,-4 0 0 16,2 1-1-16,0-1 1 16,1 0 0-16,-1 2-1 15,2 0 1-15,1-2 0 16,1 2-1-16,0 0 1 15,17 0 0-15,-33 4-1 16,16-2 1-16,-1-1 0 16,-1 3 0-16,-4-2 0 0,-2 4 0 15,0 0 0-15,2-1 0 16,-1 1 0-16,-1 2 0 16,2 0 0-16,2-1-1 15,2 1 1-15,19-8-1 16,-35 21 1-16,18-9-1 15,-1-1 0-15,1 1 0 16,-2 3 0-16,-1 0 1 16,-1 2-1-16,-2-1 1 15,0-3-1-15,0 5 1 16,-4-1 0-16,0 4-1 16,-2-4 1-16,2 2 0 15,0-5-1-15,2 5 1 0,0 0-1 16,1-2 1-16,1 3 0 15,2-3-1-15,-2 4 1 16,-2 2-1-16,0 0 1 16,2 0-1-16,-3 0 1 15,-1 4-1-15,-1-4 0 16,1-2 1-16,3-4-1 16,3 2 1-16,-2 1-1 31,0-1 0-31,4-4 1 0,1 2-1 0,1-1 0 15,3 3 1-15,-1 0-1 16,0 0 0-16,1 4 1 16,1 0 0-16,-3 0-1 0,3 4 0 15,-5 6 1-15,3-1-1 16,1 1 1-16,-1 2 0 16,-1-5 0-16,1 3 0 15,2-2 1-15,-1 3-1 16,4-11 1-16,-1 4-1 15,-1-2 0-15,1 0 0 16,-1-2 1-16,4-2-1 16,3 4-1-16,-1-2 1 15,2 0-1-15,0 2 1 16,-4-2 0-16,4 2-1 16,-1 4 0-16,1 1 1 15,-4 1-1-15,2-2 1 16,-3 1 0-16,1 1-1 15,2 4 1-15,2-5-1 16,2 5 1-16,-1-3-1 16,-1 1 0-16,2-2 0 0,2 1 0 15,-2 1 0-15,2-2 0 16,2-1 1-16,-2-1-1 16,2 0 0-16,0-4 1 15,3 0-1-15,-1 2 0 16,2-6-1-16,-2 4 1 15,4-4 0-15,-3 2 0 16,1 2 0-16,2 2 0 0,-2-1 0 16,1 1-1-1,-1 0 2-15,6-2-2 16,-6 4 2-16,5 0-2 16,-1-6 2-16,-1 0-1 0,1 3 0 15,4-4 2-15,-3-1-2 16,1 0 1-16,3 0-1 15,-1 0 0-15,1 2 1 16,2 2-1-16,1 2 0 16,-1 0 0-16,2 1 0 15,3 3 0-15,1-6 0 16,0 2 1-16,2-4-1 16,-2-4 0-16,2-2 0 15,0-1 0-15,-2 3 1 16,3-2-1-16,-3 6 0 15,0-6 0-15,4 3 0 16,2 3 1-16,4-6-1 0,1 6 0 16,3-6-1-16,2 2 2 15,1-1-1-15,4-3 0 16,-3 0 1-16,1 1-1 16,-1-1 0-16,1-2 1 15,1-1-1-15,-1-1 0 16,1-1 0-16,-3 3 0 15,4 3 0-15,-3-3 0 16,-1 5 0-16,-1-3-1 16,0 2 1-16,-1-2 0 15,-1 1 0-15,1-1 0 16,-1-1 0-16,0-5 0 16,3 3 0-16,-1-3 0 0,-3-3 0 15,7 4 1-15,-3-5-1 16,1 1 0-16,-1-2 0 15,1 0 0-15,-1 0 0 16,-1-1 0-16,5 1 0 16,-3-4 0-16,-3 0 0 15,3-4 0-15,-3 3 0 16,1-3 0-16,0 0 0 16,-3 0 0-16,-1-2 0 15,0 2 0-15,-3-1 0 16,1 3 0-16,-2-4 0 15,-2 2 0-15,2 2 0 16,-4-7 0-16,2 5 0 0,-2-6 0 16,4 4 0-16,-4-3 0 15,4 1 0-15,-1-3 0 16,-1-7 0-16,4 3 0 16,2-4 0-16,0 2 0 15,3-1 0-15,-3-3 0 16,-2 0 0-16,-2 0 0 15,-1 2 0-15,1 0 0 16,-2-2 0-16,0-2 0 16,-4-2 0-16,2 0 0 15,2-4 0-15,2 4 0 16,-4-6 0-16,0 6 0 16,-4 2 0-16,2-2 0 0,-2-3 0 15,1-1 0-15,-5 2 0 16,2-4 0-16,-2 5 0 15,1-9 0 1,-3 4 0-16,0-3 0 0,1 1 0 16,-3 4 0-16,1-3 0 15,-1 3 0-15,-2-7 0 16,5 5 0-16,-9-4 0 16,7 5 0-16,-5-1 0 15,1-2 0-15,-2 3-1 16,-1-3 2-16,-1 4-1 15,-2-1 0-15,5 1 0 0,-7-4 0 16,4 4 0-16,-2-1 0 16,2-3 0-16,-3 1 0 15,1-3 0 1,-2 2 0-16,2 1 0 0,-4-1 0 31,0 1 0-31,0-3 0 0,-2 4 0 0,-2 4 0 16,4 1 0 15,-4-9 0-31,0 4 0 0,4 1 0 0,-4-1 0 0,2 0 0 16,-2 4 0-16,2-5 0 15,-4 5 0-15,4 4 0 16,-2 0 0-16,-2 0 0 16,4 0 0-16,-2 2 0 15,-2 0 0-15,0 0 0 16,1 0 0-16,-1-2 0 15,-2 0 0-15,0 1 0 0,0 1 0 16,-1-6 0-16,-1 4-1 16,-2-5 0-16,1-1 0 15,-3 2 1-15,0 0-1 16,1-3 0-16,-3 3 1 16,1 6 0-16,-1-6 0 15,1 4-1-15,-3 2 1 16,1-2 0-16,0 1 0 15,-3 1 0-15,3 2-1 16,-3-4 2-16,1 2-1 16,2 0 0-16,-5 0 1 15,3 0-1-15,0 0-1 16,-3 0 1-16,-1-2 0 0,2 3 0 16,0 1 0-16,-3 2 0 15,5 0 0-15,-2-1 0 16,-1-1 0-16,3 0 0 15,0 2 0-15,1 0 0 16,-3 1 0-16,6-1 0 16,-7 2 0-16,3-3 0 15,0 5 0-15,17 13 0 16,-35-29 1-16,15 18-1 16,1-5-1-16,0 5 1 15,2-3 0-15,-5 7 0 16,1-3-1-16,2 4 2 15,-2-1-1-15,1-3 0 0,3 2 0 16,17 8 0-16,-35-19 0 16,35 19 0-16,-29-17 0 15,29 17-1 1,-32-19 1-16,32 19 0 0,-33-18 0 16,15 11 0-16,-1-3 0 15,2 4 0-15,-3-1 0 16,-1 1 0-16,4 0 0 15,-4 2 0-15,1 3 0 16,1 1 0-16,0 1 0 16,19-1 0-1,-35 2 0-15,35-2 0 0,-33 0 0 16,33 0 0-16,-33-2-1 0,14-1 1 16,-2-1-1-16,0 0 1 15,-2 0-1 1,3 4 0-16,1-8-2 0,19 8-1 15,-33-13-9-15,33 13-30 16,0 0-1-16,-21-17 0 16,21 17-1-16</inkml:trace>
  <inkml:trace contextRef="#ctx0" brushRef="#br0" timeOffset="5517.491">3277 5395 9 0,'0'0'24'0,"0"0"-4"16,0 0 0-16,0 0-1 16,0 0-1-16,-21 6-2 15,21-6-1-15,0 0-3 16,0 0-2-16,0 0-1 0,0 0-3 15,-20 8-1-15,20-8 0 16,0 0-2-16,0 0 1 16,0 0-2-16,0 0 1 15,0 0-1-15,0 0 0 16,0 0 0-16,0 0 1 16,0 0-1-16,0 0-1 15,0 0 1-15,18-14-2 16,-18 14 1-16,25-3 1 15,-25 3-1-15,31-12-1 16,-12 6 1-16,-2 4 0 16,5-3 0-16,1 3 0 15,-2-6-1-15,2 2 1 0,2 1-1 16,0-1 1-16,-2-2-1 16,2 4 1-16,0-1 0 15,-1 1 0-15,-1-4 0 16,2 2-1-16,-4 1 1 15,0-3-1-15,0 4 0 16,3-4 0-16,-7 3 1 16,2-1-2-16,1 0 2 15,-3 4-1-15,0-2 0 16,3 2 0-16,-1-1 0 16,-2-3 0-16,6 0 0 15,-3-2 1-15,-1 3-1 16,2-5 0-16,-2 2 1 0,3 1-1 15,-3-3 0-15,2 2 0 16,-2 1 1 0,3-1-1-16,-3 2 0 15,2 1 0-15,0-1 0 0,1-2 0 16,-3 4 0-16,4-1 1 16,-2-1-1-16,-3 2 0 15,5-4 0-15,-2 3 0 16,-2-1 0-16,4 0 0 15,3-2 1-15,-1 1-1 16,0-1 0-16,2 2 0 16,-4-1 0-16,2 1 0 0,2-2 0 15,-6 2 0-15,2-1-1 16,-2 5 1 0,1-6 0-16,1 2 0 15,-2 3-1-15,2-3 2 0,-2 0-1 16,1 2 0-16,-3-2 1 15,0 1-1-15,-19 5 0 16,31-8 0-16,-31 8 0 16,21-6 1-16,-21 6-2 15,18-4 1-15,-18 4 1 16,0 0-1-16,21-11 0 16,-21 11-1-16,17-10 2 15,-17 10-2-15,21-7 1 16,-21 7 0-16,18-4-1 15,-18 4 1-15,0 0-2 16,0 0-2-16,17 6-6 16,-17-6-32-16,-17-6 0 0,17 6-1 15,-33-2 1-15</inkml:trace>
  <inkml:trace contextRef="#ctx0" brushRef="#br0" timeOffset="6663.8337">3871 5470 21 0,'0'0'33'16,"0"0"1"-16,0 0-5 15,0 0-7-15,17-5-4 16,-17 5-4-16,0 0-4 16,-9-18-2-16,9 18-2 15,0 0-1-15,0 0-1 16,0 0 0-16,4 19-1 16,-4-19 0-16,3 25-1 0,-3-7 0 15,6 3 1-15,-2 4-2 16,4 3 1-16,-2-3-1 15,-1 0 1 1,3-2-1-16,-2 0 0 0,2-3-1 16,-3-1 1-16,-5-19-1 15,8 25 1-15,-8-25-1 16,0 0 1-16,6 17-1 16,-6-17 0-16,0 0 1 15,0 0-1-15,0 0 0 16,0 0 0-16,0 0-1 15,0 0 0-15,-19-14 0 16,19 14-2-16,0 0-1 0,-24-26-1 16,24 26-4-1,-23-31-13-15,23 31-19 16,-13-31 1-16,13 31 0 16,-14-29 0-16</inkml:trace>
  <inkml:trace contextRef="#ctx0" brushRef="#br0" timeOffset="7372.9297">3755 5461 8 0,'0'0'30'0,"0"0"0"15,0 0 0-15,0 0-10 16,0 0-4-16,4-21-2 16,17 21-5-16,-21 0-1 15,29-23-2-15,-29 23 0 16,45-27-1-16,-22 11-1 15,10 5-1-15,-8-3-1 16,4 5 1-16,-6-1-1 16,2 8 1-16,-25 2-1 15,29 18 0-15,-29-18-1 16,4 32 1-16,-10-11-1 16,-4 2-1-16,-3 4 1 0,-7-2-1 15,1-6 0-15,-2-1 0 16,2-5 0-16,-1 0 0 15,20-13 0-15,-27 18 0 16,27-18 1-16,0 0-1 16,0 0 1-16,0 0 0 15,0 0 1-15,0 0 0 16,0 0 0-16,33-4 0 16,-16 0 1-16,5 2-2 15,-1 2 1-15,2 4 0 16,-2 2-1-16,0-2 0 15,-3 3 0-15,-1-1 1 0,-17-6-1 16,29 21 0-16,-29-21 0 16,23 19 1-16,-23-19-2 15,18 17 1-15,-18-17 0 16,0 0 0-16,21 12 0 16,-21-12-1-16,0 0 1 15,0 0-1-15,19 6 0 16,-19-6-2-16,0 0-2 15,0 0-5-15,23-6-33 16,-23 6-1-16,-2-17-1 16,2 17 1-16</inkml:trace>
  <inkml:trace contextRef="#ctx0" brushRef="#br0" timeOffset="46364.8352">3273 5346 7 0,'0'0'5'16,"0"0"-1"-16,0 0-1 16,0 0-2-16,-12 21-1 15,12-21 0-15,-5 17 0 16,5-17 1-16,-6 19 1 16,6-19 3-16,0 0 4 15,-2 19 3-15,2-19 1 16,0 0 1-16,0 0 1 0,0 0 0 15,0 0-2-15,0 0-1 16,0 0-2 0,0 0-3-16,0 0-1 15,0 0 0-15,0 0-2 0,0 0 0 16,0 0 0-16,0 0-1 16,0 0 0-16,0 0-1 15,0 0 0-15,0 0-1 16,0 0 1-16,0 0-1 15,0 0 0-15,0 0 0 16,0 0 0-16,0 0 0 16,0 0 0-16,-8-19 0 0,8 19 0 15,2-19-1 1,-2 19 1-16,0-33-1 16,0 12 1-16,0 4-1 15,0-6 1-15,2 2 0 0,-2-2-1 16,0 0 1-16,2-2-1 15,2 4 0-15,0-4 1 16,0 2-1-16,-1 0 0 16,1 0 0-16,0 0 1 15,-2 0-1-15,0 4 1 16,-2-1-1-16,0 1 1 16,2 2-1-16,-4 0-1 15,2 17 1-15,-2-33 0 16,2 33 0-16,0-29 0 15,0 29 0-15,0-30 0 16,0 30 0-16,2-27 1 16,-2 8-1-16,4-3-1 0,0 1 1 15,0-2 0-15,-1 0-1 16,3 0 1-16,-2 2 0 16,0 0 0-16,-4 21 0 15,8-29 0-15,-8 29 0 16,2-25 1-16,-2 25-1 15,2-25 0-15,-2 25 0 16,3-26 1-16,-3 8-1 16,0 18 0-16,4-28 1 15,-4 28-1-15,0-29 0 16,0 29 0-16,-2-25 0 16,2 25 0-16,0-27 0 15,0 27 0-15,0-27 1 0,0 27-1 16,2-25 0-16,-2 25 0 15,4-29 0-15,-4 29 0 16,2-26 1 0,-2 26-1-16,2-27 0 0,-2 27 0 15,0-31 0-15,0 31 1 16,4-33-1-16,-2 16 0 16,-2 17 0-16,2-34 0 15,0 16 0-15,-2-1 0 16,0-2 0-16,0 4 1 15,0-2-1-15,0 1 0 16,0 18 0-16,0-32 1 16,0 15-1-16,0 17 0 0,-2-29 0 15,2 29 0-15,-4-29 0 16,4 29 1-16,-4-29-1 16,4 29 0-1,-6-23-1-15,6 23 0 0,-4-17 0 16,4 17-3-16,-9-23-8 15,9 23-27-15,0 0 1 16,0 0-1-16,2-19 0 16</inkml:trace>
  <inkml:trace contextRef="#ctx0" brushRef="#br0" timeOffset="47417.045">3375 4835 22 0,'0'0'31'0,"0"0"0"16,-17 2-9-16,17-2-3 15,0 0-4-15,-25-13-1 16,25 13-5-16,0 0-1 16,0 0-2-16,0 0-1 15,0 0-1-15,0 0 0 16,0 0-2-16,0 0 1 16,0 0-1-16,0 0 1 0,0 0-2 15,0 0 1-15,0 0 0 16,19-6-1-16,-19 6 1 15,27 0-1-15,-8 4 0 16,-1 0 0-16,3 3 0 16,-2-1 0-16,1 8 0 15,1-1 0-15,0 4 0 16,-4 1 1-16,5 3-1 16,-3-4 1-16,4 4-1 15,-4-2 0-15,2-2 0 16,1 1 0-16,-1-5 0 15,-2-1 0-15,-1-1-1 16,-18-11 1-16,27 27-1 0,-27-27 0 16,23 27 0-16,-23-27 0 15,11 27 1-15,-11-27 0 16,6 25-1-16,-6-25 0 16,2 28 1-16,-2-28 0 15,-8 31-1-15,8-31 0 16,-4 31-1-16,4-31 1 15,-1 21-1-15,1-21 0 16,0 0-1-16,0 21 0 16,0-21-2-16,0 0-3 15,0 0-8-15,0 0-25 16,0 0 0-16,0 0-1 16,11-29 2-16</inkml:trace>
  <inkml:trace contextRef="#ctx0" brushRef="#br0" timeOffset="48161.0589">3857 4619 30 0,'2'-20'33'0,"-2"20"1"15,0 0-9-15,-5-38-4 16,5 38-6-16,-2-25-2 0,2 25-4 16,-6-23-2-1,6 23-1-15,-8-15-1 16,8 15 0-16,0 0-1 15,-23-12-1-15,23 12-1 0,-19 6 0 16,19-6-1-16,-21 21 0 16,11-2 0-16,4 4 0 15,4 4-1-15,8 8 1 16,-2-7 0-16,11 9-1 16,3-3 1-16,3-3-1 15,2-4 1-15,6-2-2 16,-2-8 2-16,-2-7-1 15,4 1 0-15,-8-9 0 16,2-2 1-16,-3-6-1 16,-20 6 1-16,27-26-1 15,-18 4 0-15,-1-1 0 16,-4-3 0-16,-2-1 0 0,-4-2 0 16,-2-2 0-16,-2 6 0 15,-5-5 0-15,-1 5-1 16,-3 4 1-16,-3 3 0 15,-1 1-1-15,0 4-1 16,-3 1 0-16,5 6-2 16,-4-5-2-16,21 11-7 15,-29 8-26-15,29-8 0 16,-21 11-2-16,21-11 2 16</inkml:trace>
  <inkml:trace contextRef="#ctx0" brushRef="#br0" timeOffset="48708.563">3815 4812 29 0,'0'0'34'0,"0"0"1"15,0 0 2-15,12-38-19 0,9 30-4 16,-21-24-2-16,23 18-5 16,-11-16-2-16,11 14-1 15,-10-11 0-15,8 4-3 16,-1 8 0-16,-3 4-2 16,4 3-3-16,-13-15-17 15,9 11-16-15,-17 12-2 16,25-25 1-16,-25 25-2 15</inkml:trace>
  <inkml:trace contextRef="#ctx0" brushRef="#br0" timeOffset="55576.489">4750 4657 1 0,'0'0'3'15,"-19"-15"2"-15,19 15 0 16,0 0 1-16,0 0-1 0,0 0-1 16,0 0-3-16,-17-6-5 15,17 6-4-15,0 0-5 16,-18-10 9-16</inkml:trace>
  <inkml:trace contextRef="#ctx0" brushRef="#br0" timeOffset="56233.1475">4696 4626 16 0,'-17'-4'24'15,"17"4"0"-15,0 0-8 0,0 0-5 16,0 0-1-16,-17 0-2 16,17 0-1-16,0 0 0 15,0 0 0-15,-23 8 1 16,23-8-1-16,0 0 0 16,0 0 0-16,0 0-2 15,0 0 0-15,-24 8-2 16,24-8 1-16,0 0-1 15,0 0 0-15,0 0 0 16,0 0 0-16,-19 2 1 16,19-2-2-16,0 0 0 15,0 0 1-15,0 0-2 0,0 0 1 16,12-19-1-16,-12 19 1 16,25-25-1-16,-4 7 0 15,2-3 1-15,2-2-1 16,0 0 0-16,0 2 0 15,-3 4 0-15,-3 1-1 16,-19 16 1-16,23-15 0 16,-23 15-1-16,0 0 1 15,0 0-1-15,0 0 1 16,-23 25 0-16,6-11-1 16,-5-1 0-16,-1 2 0 15,0-3 0-15,-2 1 0 16,4-1 0-16,3-3 0 0,18-9 0 15,-23 10 1-15,23-10-1 16,0 0 0-16,0 0-1 16,0 0 1-1,0 0 0-15,0 0 0 0,16-17-1 16,-16 17 1-16,32-23 0 16,-12 7 0-16,3 3-2 15,-2-6-1-15,4 11-3 16,-15-21-15-16,-10 29-18 15,23-11-1-15,-23 11 1 16,0 0-1-16</inkml:trace>
  <inkml:trace contextRef="#ctx0" brushRef="#br0" timeOffset="57426.8609">4828 4789 11 0,'0'0'27'0,"-8"21"0"16,8-21-8-16,0 0-3 15,0 0-2-15,-19 0-1 16,19 0-3-16,0 0-1 16,0 0-2-16,0 0 0 15,0 0-3-15,0 0 0 16,0 0-1-16,0 0 0 16,0 0-1-16,0 0 1 15,0 0-1-15,23-11 0 0,-23 11 1 16,25-14-1-16,-25 14 1 15,27-9-2-15,-27 9 1 16,23-6-1-16,-23 6 0 16,0 0 0-16,17-4 0 15,-17 4 0-15,0 0 0 16,0 0 0-16,-19 25 0 16,19-25 0-16,-31 29 0 15,12-17 0-15,-2 3-1 16,1-2 0-16,1 1 0 15,19-14 1-15,-29 11 0 16,29-11-1-16,0 0 1 16,0 0-1-16,0 0 0 0,-2-25 1 15,2 25 0-15,27-27-2 16,-9 16 1 0,3-2 0-16,-2 1 1 0,2 6-1 15,-3-3 1-15,-18 9-1 16,27-8 0-16,-27 8 1 15,0 0-1-15,0 0 1 16,0 0 0-16,-6 19 0 16,6-19 0-16,-31 19 0 15,12-15-2-15,19-4-4 16,-45 14-33-16,45-14-1 16,-29-6-2-16,29 6 0 15</inkml:trace>
  <inkml:trace contextRef="#ctx0" brushRef="#br0" timeOffset="73740.094">3647 4835 36 0,'0'-23'26'15,"0"23"-6"-15,4-25-1 16,-4 25-1-16,0-21-3 16,0 21-5-16,-2-17-1 15,2 17-3-15,0 0 0 0,0 0-1 16,-31 13-2-16,16 9 0 15,-8-3 1-15,5 6-2 16,-3 0 0-16,6 3 0 16,1-1 0-16,12-4-1 15,2-23 1-15,14 23-2 16,-14-23 0 0,34 4 0-16,-12-10-1 0,-1-15 0 15,2-6-2-15,-4-7 1 16,1-4-1-16,-9-10 0 15,-3-2 0-15,-8-4 1 16,-4 4-1-16,-6 8 2 0,-3 4 1 16,-4 7 0-16,-3 8 1 15,20 23 1-15,-29-17 1 16,29 17 0 0,-5 25 1-16,12 1 0 0,1 3-1 15,9 10 0-15,1-1-1 16,3 0-3-16,10 14-14 15,-12-21-22-15,-2-6 0 16,-1-2-2-16,-16-23 1 16</inkml:trace>
  <inkml:trace contextRef="#ctx1" brushRef="#br0">17847 17785 0,'0'0'0,"0"0"0,0 0 0,0 0 0,0 0 0,0 0 0,0 0 16,0 0-16</inkml:trace>
  <inkml:trace contextRef="#ctx0" brushRef="#br0" timeOffset="76851.6311">4673 4544 4 0,'0'0'13'15,"0"0"1"-15,0 0 0 16,0 0 1-16,20 11 0 15,-20-11 1-15,0 0-3 0,0 0-1 16,0 0-2-16,0 0-4 16,0 0 0-16,0 0-3 15,0 0 0-15,0 0-2 16,0 0 1-16,0 0 0 16,0 0 0-16,3-21 0 15,-3 21 0-15,0 0 0 16,27-21-1-16,-27 21 1 15,39-31 0-15,-16 10-1 16,4 0 1-16,-4 2 0 16,2 4 0-16,-7-4 0 15,-1 7 0-15,-17 12 1 16,0 0-1-16,0 0-1 0,0 0 1 16,-23 8-2-16,2 1 0 15,0 7-2 1,-10-7-6-16,19 8-25 0,-7-3-3 15,0-6 1-15,19-8-1 16</inkml:trace>
  <inkml:trace contextRef="#ctx0" brushRef="#br0" timeOffset="77708.3704">4820 4843 23 0,'-21'13'25'0,"21"-13"-7"16,0 0 0-16,0 0-2 16,0 0-2-16,0 0-4 15,0 0-3-15,0 0-1 16,0 0-1-16,0 0-2 16,0 0-1-16,25-24 0 15,-4 14-1-15,-2-7 0 16,6 5 0-16,-3-5 0 0,-1 7 0 15,-21 10 1-15,29-19-1 16,-29 19 1-16,0 0 0 16,0 0-1-16,-18 14 1 15,-3-5-1-15,0 3 1 16,-6 5-2-16,0-6 1 16,4 7-3-16,-2-18-6 15,25 0-24-15,0 0-3 16,-16-18 2-16,16 18-3 15</inkml:trace>
  <inkml:trace contextRef="#ctx0" brushRef="#br0" timeOffset="82470.968">5495 4223 11 0,'0'0'15'0,"0"0"1"16,0 0-2-16,0 0 0 15,0 0-1-15,0 0 1 16,0 0-3-16,0 0 0 15,0 0-2-15,0 0-1 16,0 0-1-16,0 0 0 16,0 0-2-16,0 0 0 15,0 0 0-15,2-24-1 0,-2 24-1 16,0 0 0-16,-4-18-1 16,4 18 1-16,-6-21-1 15,6 21 1-15,-9-17-1 16,9 17 0-16,0 0-1 15,-27-6 1-15,27 6 0 16,-29 19-1-16,11 4 0 16,-3 4-1-16,2 8 1 15,0 1-1-15,-1 6 1 16,5-1-1-16,3-3 1 16,5-2-1-16,5-5 1 15,5-6-1-15,3-6 0 16,-6-19 1-16,27 18 0 0,-9-20-1 15,3-6 1-15,-2-5 0 16,2-7 0-16,-1-8-1 16,-1-5 0-16,-4-7 0 15,-1-4-1-15,-6-4 0 16,-6-6 0-16,-4 0 0 16,-4-3 0-16,-4 1 0 15,-3 0 0-15,-3 10 1 16,3 6 0-16,-1 4 0 15,5 9 0-15,-1 6 1 16,10 21 0-16,-10-20 0 16,10 20 0-16,0 0 1 0,6 20-1 15,-6-20 1-15,15 36 1 16,-7-11-1-16,6 8 1 16,-3 3-1-16,7 8 1 15,-7-2-1-15,7 3 1 16,-7-1-1-16,1 2 0 15,-1-6-1-15,3-2 0 16,-3-7-1-16,-3-2 1 16,0-10-1-16,-2-2 0 15,-6-17 0-15,11 21-1 16,-11-21 1-16,0 0-1 16,0 0-2-16,0 0-1 15,0 0-3-15,0 0-8 0,0 0-26 16,2-21 0-16,-2 21 0 15,-10-19 0-15</inkml:trace>
  <inkml:trace contextRef="#ctx0" brushRef="#br0" timeOffset="84160.3396">5923 3918 1 0,'0'0'12'15,"0"0"5"-15,0 0-1 16,0 0-1-16,0 0 1 0,4-17 0 16,-4 17-1-16,0 0 0 15,0 0-2-15,4-19-1 16,-4 19-3 0,0 0-1-16,0 0-2 0,0-27 0 15,0 27-1-15,-4-19 0 16,4 19-1-16,0 0 0 15,-23-15-1-15,4 11-1 16,-1 4 0-16,-5 0-1 16,-2 9-1-16,-4-1 1 15,-1 2-1-15,-3 5 1 16,2 2-1-16,2 1 0 16,6-1 0-16,4 0 1 0,4 0-1 15,5 1 0 1,12-18 0-16,0 25-1 15,0-25 2-15,27 15-1 16,-2-9 1-16,4-8-1 0,8 0 1 16,1-4-1-16,5 4 1 15,1-2 0-15,-2 2-1 16,-1 2 1-16,-6 4 0 16,-4 6 0-16,-4 3 1 15,-6 3-1-15,-4 3 1 16,-5-2-1-16,-3 6 0 15,-5-2 0-15,0 4 0 16,-6-2 1-16,-2 4-1 16,-1-10 0-16,-5 2 0 15,10-19 0-15,-23 29-1 16,23-29 1-16,-33 10 0 16,14-12-1-16,-6-4 0 0,-1-2 1 15,-2-1-1-15,-3-1 0 16,2 1 1-16,-2 3-1 15,6-6 1-15,2 5-1 16,5-1-1-16,18 8-1 16,-21-8-1-16,21 8-4 15,0 0-33-15,0 0-2 16,0 0 1-16,25-5-2 16</inkml:trace>
  <inkml:trace contextRef="#ctx0" brushRef="#br0" timeOffset="92319.7559">9125 3686 32 0,'10'-25'25'0,"-10"25"-1"15,0 0 1-15,-4-32-8 16,4 32-2-16,2-23-2 0,-2 23-1 15,4-19-2-15,-4 19 0 16,0 0-3-16,0 0-1 16,0 0-1-16,0 0-2 15,0 0 1-15,0 0-1 16,5 23 0-16,1 0-1 16,-2 4 1-16,4 5 0 15,-2 5 0-15,5 7-1 16,-3-6 1-16,1-1-2 15,1-7 0-15,-2-1 0 16,0-4 0-16,-1-4 0 16,-7-21-1-16,16 27-1 0,-16-27 0 15,0 0-2-15,17 19-1 16,-17-19-3-16,0 0-6 16,0 0-27-16,0 0-1 15,0 0 1-15,0 0-1 16</inkml:trace>
  <inkml:trace contextRef="#ctx0" brushRef="#br0" timeOffset="92712.6457">8913 4181 10 0,'0'0'30'0,"-25"6"2"16,25-6 1-16,4 21-15 15,-4-21-1-15,0 0-2 16,25-15-3-16,11 19-2 15,-5-20-2-15,25 11-2 16,-2-13-1-16,16 9-1 16,-5-5-1-16,3 3-1 0,-9 1-1 15,-5 1-1-15,-9 1 0 16,-12 2-2-16,-10 8-2 47,-23-2-3-47,17 10-10 0,-17-10-20 0,-25 2-1 0,4-2 1 0,-4-2-1 15</inkml:trace>
  <inkml:trace contextRef="#ctx0" brushRef="#br0" timeOffset="93163.1068">8703 3627 23 0,'-24'-4'35'15,"24"4"0"-15,0 0 1 16,-3-36-17-16,30 43-2 16,-27-7-4-16,50-13-3 15,-16 5-3-15,28 6-1 0,6-7-1 16,15 3-1-16,-6-6-1 15,2 3-2-15,-8-1 0 16,-5 1-2-16,-10 5-2 16,-20-2-1-16,-5 12-5 15,-31-6-30-15,0 0 0 16,0 0 0-16,0 0 0 16</inkml:trace>
  <inkml:trace contextRef="#ctx0" brushRef="#br0" timeOffset="94679.6885">10005 3713 13 0,'0'0'33'15,"-22"-7"1"-15,22 7 1 16,-27-20-12-16,27 20-4 16,0 0-5-16,0 0-4 15,0 0-2-15,0 0-2 16,0 0-2-16,20 6-1 15,-20-6 0-15,38-4-2 0,-9-1 1 16,2 3-1-16,4-8-1 16,-4-1-1-16,-1 11-3 15,-8-12-2-15,5 22-7 16,-27-10-25-16,-6 19 1 16,6-19-2-16,-41 30 1 15</inkml:trace>
  <inkml:trace contextRef="#ctx0" brushRef="#br0" timeOffset="94844.0672">9925 3823 52 0,'0'0'38'16,"0"0"-1"-16,-3 17 3 15,35-6-24-15,-32-11-4 16,56-5-3-16,-25-5-4 0,10 8-2 16,-5-4-3-16,-5-1-3 15,8 16-12-15,-18-13-23 16,-4 1-2-16,-17 3 1 15,0 0-2-15</inkml:trace>
  <inkml:trace contextRef="#ctx0" brushRef="#br0" timeOffset="95723.2521">11206 3401 49 0,'-19'-29'36'16,"2"13"0"-16,-3 5 1 15,-14-14-24-15,34 25-1 16,-58-25-2-16,29 21-3 15,-19-7-1-15,11 11-1 16,-7-6-1-16,7 8 0 16,-2 2-2-16,8 3 0 15,4 9-1-15,10 3 0 0,4 6 0 16,7 6 0-16,4 1-1 16,6 7 1-16,5 1 0 15,7 10 1-15,3-2-1 16,4 2 1-16,2-3 0 15,2 3-1-15,0-4 1 16,-2 8-1-16,-3 0 0 16,-1 0 0-16,-8-1 0 15,1-1 0-15,-6 0-1 16,-1 0 0-16,-7 1 0 16,0-3 1-16,-7-6-1 15,-3-2 1-15,-2-9-1 16,-3-2 1-16,-2-8-1 0,-1-4 1 15,-3-6 0-15,0-9 0 16,0-6 0-16,-1-3-1 16,-1-7 0-16,2 1 0 15,0-7 1-15,0-1-2 16,1-2 1-16,3-2 0 16,3 4-2-16,-1-2 0 15,15 21-2-15,-25-35-3 16,25 35-30-16,0 0-7 15,-17-19 1-15,17 19-1 16</inkml:trace>
  <inkml:trace contextRef="#ctx0" brushRef="#br0" timeOffset="98562.9779">11339 3807 56 0,'4'-17'35'0,"-4"17"1"16,0 0-10-16,0 0-9 15,0 0-5-15,0 0-3 16,0 0-2-16,23 31-2 16,-17-14 0-16,10 12-2 15,-7-1 0-15,7 7-1 0,-7 1 0 16,5 5 0-1,-5-9-1-15,1 1 0 16,-2-8 0-16,-2-4-1 16,-6-21 1-16,7 21 0 0,-7-21-1 15,0 0 0-15,-7-34 1 16,1 11-1-16,-2-6 1 16,0-4-1-16,-1-5 0 15,3-2 1-15,2-1-2 16,4-1 1-16,2 0-1 15,8 5 1-15,3 3-1 16,1 5 1-16,5 2-1 16,0 14 2-16,6 7-2 15,2 6 0-15,4 12-1 16,-4-3-2-16,8 22-4 16,-18-10-31-16,10 6-1 15,-6-10-1-15,-3-2 1 0</inkml:trace>
  <inkml:trace contextRef="#ctx0" brushRef="#br0" timeOffset="99219.7515">11850 3518 40 0,'0'0'33'0,"0"0"0"15,0 0-8-15,12-33-10 0,19 35-2 16,-31-2-3-16,50-19-4 15,-25 9-1-15,10 10 0 16,-8-2-2-16,2 10 1 16,-12 0-1-16,-17-8-1 15,17 30 0-15,-20-5 0 16,-13 2 0-16,-5 2-1 16,-6-2 1-16,-2 1-2 15,-2-3 1-15,2-5 0 16,2-3 0-16,8-2-1 15,19-15 2-15,-19 10-1 16,19-10 0-16,0 0 0 16,27-12 1-16,-8 8-1 0,2-3 0 15,4 3 0-15,0-2 0 16,2 4-1-16,-4 0 0 16,1 2-1-1,1 4-1-15,-8-10-4 0,14 22-22 16,-31-16-13-16,31-2 2 15,-31 2-2-15</inkml:trace>
  <inkml:trace contextRef="#ctx0" brushRef="#br0" timeOffset="100195.3568">12851 3761 25 0,'0'0'31'15,"0"0"3"-15,2-17 0 16,-2 17-18-16,0 0-3 0,0 0-1 16,-19-21-2-16,19 21-3 15,-25-4 0-15,25 4-1 16,-44 6-1-16,17 7 0 16,-12-3 0-16,4 9-1 15,-5 0-1-15,7 8-1 16,2 0 0-16,8 4-1 15,6-1 1 1,9 3-2-16,8-2 1 0,8-1-1 31,7-7 1-31,8-7-1 0,4-7 0 0,6-9-1 16,4-8 0-16,1-9 0 16,-1-8 0-16,-2-9 0 0,-3-3-2 15,-6-9 0-15,-7 0 0 16,-11-11 1-16,-3 3-1 15,-12-4 1-15,-1 3 0 16,-8 1 2-16,-1 4 1 16,0 12 1-16,-1 1 1 15,5 16 0-15,-1 4 1 16,14 17-1-16,0 0 1 16,0 0-2-16,-11 35 1 15,17-3-1-15,3 1 0 16,5 13 0-16,3-2 0 15,4 4-1-15,1 0 1 16,-1-4-1-16,0-4 1 0,0-5-2 16,-5-1 1-16,-5-9-2 15,-3-2 0-15,-6-4-2 16,2 1-2-16,-4-20-5 16,0 0-32-16,0 0 0 15,-16 17-1-15,16-17 0 16</inkml:trace>
  <inkml:trace contextRef="#ctx0" brushRef="#br0" timeOffset="101110.9922">13079 3696 48 0,'0'0'35'16,"-13"-17"3"-16,13 17-2 0,17 4-18 16,-17-4-3-16,0 0-5 15,0 0-2-15,0 0-2 16,0 0-2-16,21 28 0 15,-17-10-1-15,4 7 0 16,-2 1-1-16,1 3 0 16,-1 0 0-16,0-2-1 15,2-4 1-15,-3 0-1 16,1-6-1-16,-6-17 0 16,8 23 0-16,-8-23 1 0,0 0-1 15,0 0 0 1,0 0 0-16,9-29 0 15,-9 10-1-15,2-2 1 0,-2-6 0 16,4 0-1-16,2 2 0 16,0-1 1-16,3 1 0 15,5 5 0-15,-1-1 0 16,5 6 0-16,1 7 1 16,2 8-1-16,1 2 1 15,-1 8-1-15,0 5 1 16,-2 2-1-16,-1 8 1 15,-1 2 0-15,-5-2 1 16,-1 2-2-16,-5-6 2 16,0 0-1-16,-6-21-1 15,2 29 1-15,-2-29-1 16,0 0-1-16,0 0 1 0,5-17-1 16,1-1 0-16,0-6 1 15,2-1-1-15,1-2 1 16,3 0-1-16,1 0 1 15,1 4-1-15,3 6 1 16,3 3 0-16,3 7 0 16,0 5 0-16,0 7 1 15,2 5 0-15,0 7-1 16,-4 3 1-16,1 3-1 16,-3 3 1-16,-9 3-1 15,-1-4 1-15,-5-2-2 16,2 0-1-16,-6-23-4 15,9 33-34-15,-9-33-2 0,0 0-1 16,0 0-1-16</inkml:trace>
  <inkml:trace contextRef="#ctx0" brushRef="#br0" timeOffset="242208.9884">8176 5129 26 0,'0'0'35'15,"12"-21"0"-15,-12 21 0 16,17-8-12-16,-31-9-7 16,14 17-3-16,0 0-4 15,0 0-1-15,0 0-3 16,0 0 0-16,0 21-1 16,-1 6 0-16,-7 3-1 15,4 15-1-15,-4-1 0 0,6 7-1 16,-2 5 0-16,10-4 0 15,4-6-1-15,9-6 0 16,8-7 1 0,4-14-1-16,6-6-1 0,1-16 1 15,5-11 1-15,-1-11-2 16,-1-9 1-16,-7-8 0 16,-1-5 0-16,-6 3 0 15,-6-2 0-15,-7 8 0 16,-6 3 0-16,-8 9 0 15,0 26 1-15,-20-12-1 16,20 12 0-16,-34 37 1 16,14-3-1-16,3 8 1 0,5 4-1 15,7 8 1 1,5-4-1-16,7-6 1 16,11-6-1-16,5-13 0 15,6-6 0-15,5-11 0 0,3-14 0 16,-2-7 0-16,1-14 0 15,-1-7-1-15,-2-11 1 16,-4-6 0-16,-4-5-1 16,-6-5 1-16,-1 3-1 15,-3-3 0-15,-5 7 0 16,-3 8 1-16,-1 8-1 16,-2 11 0-16,-2 9 0 15,-2 18 2-15,0 0 0 16,8 24 0-16,-4 8 1 15,3 14 0-15,-1 4 0 16,4 6 0-16,1-1 0 16,3-1-1-16,1 2-1 0,3-8 0 15,-3-8 0-15,4-11 0 16,-1-3-2-16,-18-26 0 16,32 29-3-16,-32-29-8 15,16-21-28-15,-20 0-1 16,-2-2 0-16,-13-13 1 15</inkml:trace>
  <inkml:trace contextRef="#ctx0" brushRef="#br0" timeOffset="242397.7674">8776 5240 88 0,'-12'33'41'0,"12"-33"-1"15,27 23 1-15,-9-23-34 16,20 11-1-16,-1-1-3 15,5-3-2-15,1 3-2 16,-5-20-6 0,13 26-17-16,-17-20-16 0,-3 2-1 15,-6-2 1-15,0-3-2 16</inkml:trace>
  <inkml:trace contextRef="#ctx0" brushRef="#br0" timeOffset="242893.2675">9571 4977 28 0,'0'0'36'0,"-4"-17"1"16,4 17 0-16,0 0-14 0,4-36-6 15,19 32-5-15,-19-19-3 16,23 17-2-16,-6-11-2 15,12 15-1 1,-1-2 1-16,7 14-1 0,-2 5 0 16,1 14-1-16,-1 9 0 15,1 4 0-15,-5 10 0 16,-2 2-1-16,-4 1-1 31,-2-1 0-31,-2-8-1 0,-1-8 1 0,-1 1-2 16,-2-12 1-16,2-6-3 15,-1-12 0-15,5-5-2 16,-10-23-6-16,20 23-14 0,-28-23-16 16,5-6-2-16,-14-2 2 15,4-8 0 1</inkml:trace>
  <inkml:trace contextRef="#ctx0" brushRef="#br0" timeOffset="243121.8598">10101 5125 81 0,'-27'27'40'16,"8"-4"1"-16,1 15 0 15,-24-7-29-15,17 15-4 16,-10-6-3-16,2 10-1 16,-1-4-3-16,3-6 1 0,4-3-3 15,2-12 0 1,9-4-1-16,16-21-3 15,-17 25-6-15,0-29-29 16,17 4-1-16,0 0-1 0,5-33 1 16</inkml:trace>
  <inkml:trace contextRef="#ctx0" brushRef="#br0" timeOffset="243589.7418">10506 5016 56 0,'-6'17'36'16,"6"-17"0"-16,0 0 1 16,39 4-26-16,-39-4-2 15,33-10-2-15,-16 1-2 16,16 7-2-16,-6-4-1 16,2-2-2-16,4 6-4 15,-12-13-10-15,10 7-22 16,-14 4-2-16,-17 4-1 15,0 0 2-15</inkml:trace>
  <inkml:trace contextRef="#ctx0" brushRef="#br0" timeOffset="243772.3552">10487 5161 74 0,'0'0'39'0,"29"10"0"16,-4-12 2-16,19 6-30 15,-15-16-3-15,14 12-5 16,-7-1-2-16,-5-3-7 16,13 11-31-16,-20-1-2 15,-5 4-1-15,-19-10 0 16</inkml:trace>
  <inkml:trace contextRef="#ctx0" brushRef="#br0" timeOffset="244589.7812">11725 4952 48 0,'-8'-17'36'15,"8"17"0"-15,-27-8-9 0,-11-13-7 16,20 29-5 0,-30-16-4-16,13 26-2 15,-17-5-3-15,10 12-1 16,-4 2-1-16,11 7-1 0,6 3-1 16,10-1 0-16,11-1 0 15,12-3-2-15,9-5 1 16,11-10-2-16,8-7 2 15,9-10-1-15,1-8-1 16,3-9 1-16,-3-8-1 16,-1-7 0-16,-3-7-1 15,-7-7 0-15,-6-8 0 16,-11-3 0-16,-5-1 1 16,-7 1 0-16,-4 1 0 15,-4 6 1-15,-3 8 1 16,-1 13 0-16,10 29 1 0,-19-13 0 15,7 30 1-15,3 18-1 16,5 7 0-16,6 6 1 16,0 6-1-16,1 3-1 15,5-1 1-15,2-3-2 16,3-8 0-16,7-13-1 16,-3-1-2-16,-17-31-3 15,42 44-13-15,-42-44-22 16,29 4-1-16,-29-4 1 15,16-21-1-15</inkml:trace>
  <inkml:trace contextRef="#ctx0" brushRef="#br0" timeOffset="245258.4175">11939 4828 70 0,'18'-6'40'16,"-1"8"1"-16,-17-2 0 15,31 19-22-15,-31-19-11 16,29 31-2-16,-20-2-1 16,3 5-2-16,-8 1 0 15,3-1-1-15,-3-5-1 16,-2-2 1-16,0-6-1 0,-2-21-1 15,0 25-1-15,0-25 1 16,0 0 0-16,-4-23-1 16,6 4 0-16,0-6-1 15,4-6 0-15,2-6 1 16,3-7 0-16,5 4 0 16,1 4 0-1,-2 5 0-15,5 4 2 0,-1 8-1 16,2 5 1-16,-3 14 0 15,-18 0 0 1,29 37 0-16,-18-12-1 0,-1 6 2 16,-3 3 0-16,-5 4-1 15,0-1 1-15,-2-3-1 0,-2-7 0 16,0-6-1-16,2-21 1 16,-1 18-1-1,1-18-1-15,0 0 1 16,5-33-2-16,3 10 1 0,2-8 0 15,9-3 1-15,4-12-1 16,6 0 0-16,0 7 1 16,4 1-1-16,0 9 2 15,-1 8-1-15,-1 10 0 16,-8 14 1-16,-5 17-1 16,-3 10 1-16,-3 5-1 15,-5 1 0-15,-1 3 0 16,-4-3 0-16,0 1 0 0,0-11-3 15,0-1-1-15,-2-25-14 16,0 0-24 0,-25 21 0-16,25-21 0 15,-25 10 0-15</inkml:trace>
  <inkml:trace contextRef="#ctx0" brushRef="#br0" timeOffset="245733.4895">11532 5426 70 0,'0'0'40'16,"0"0"1"-16,0 0 0 15,39 8-26-15,-39-8-5 16,38-6-3-16,-7 4-2 15,15 4-2-15,9-4 1 16,8 2-2-16,7-4 0 16,5 0 0-16,-2-3 0 0,-3 3-1 15,-7-4 0-15,-11 4-1 16,-9-1 1-16,-12 3-2 16,-12-2 0-16,-19 4 0 15,0 0-1-15,0 0-2 16,0 0-5-16,-25 6-32 15,5-1-2-15,-12-3 0 16,-3 4 0-16</inkml:trace>
  <inkml:trace contextRef="#ctx0" brushRef="#br0" timeOffset="246969.2525">11877 5867 37 0,'0'0'37'16,"0"-21"1"-16,0 21 0 15,-30-30-15-15,30 30-8 16,-49 0-4-16,24 9-3 0,-17-3-2 16,5 11-2-16,-5 2-2 15,7 12 0-15,0 4 0 16,14 3-1-16,4-2 0 16,13 5-1-16,10-7 0 15,11-7 1-15,12-8-1 16,11-13-1-16,9-10 0 15,3-9 0-15,0-10 1 16,-2-10-1-16,-4-7 1 16,-9-4-1-16,-6-4 1 15,-14 0 0-15,-7 0 0 16,-8 0 0-16,-6 2 1 16,-2 6-1-16,-2 5 2 0,1 12-1 15,-3 4 0-15,10 19 1 16,0 0-1-16,0 0 2 15,-13 25-1-15,14 9 1 32,-1 3-2-32,6 7 1 0,-2 2 0 0,4 2 0 15,3 0-1-15,1-4-1 16,1-6 0-16,1-9 0 16,1-4-1-16,-15-25-1 15,31 29-3-15,-31-29-6 16,39-16-30-16,-39 16-3 15,17-34 2-15,-9 9-2 16</inkml:trace>
  <inkml:trace contextRef="#ctx0" brushRef="#br0" timeOffset="247340.8064">12308 5706 80 0,'0'0'42'0,"0"0"-2"16,0 0 2-16,0 0-31 16,-20 23-4-16,20-23-3 15,-25 27-2-15,25-27 0 16,-6 31-1-16,6-31-1 16,31 23 0-16,-2-14 0 0,8 1 0 15,5 1 1-15,3 1-1 16,1 0 0-16,-6 1 1 15,-3 0-1 1,-8 3 1-16,-29-16 0 0,23 34 1 16,-27-15-1-16,-11 1 1 15,-14-3-1-15,-4 0 0 16,-11-5 0-16,-2-5-1 16,1-1-2-16,-1-12-2 15,15 12-12-15,-2-19-27 16,8 1 1-16,4-9-2 15,13 0 2-15</inkml:trace>
  <inkml:trace contextRef="#ctx0" brushRef="#br0" timeOffset="247834.2009">13123 5215 72 0,'0'0'38'0,"0"0"1"16,0 0-1-16,41 17-27 15,-22-28-4-15,26 9-2 16,-1-8-3-16,8 3-1 0,2-1-2 16,-4-3-3-16,8 11-5 15,-31-8-24-15,0 4-6 16,-27 4 1-16,0 0-2 15</inkml:trace>
  <inkml:trace contextRef="#ctx0" brushRef="#br0" timeOffset="247969.811">13237 5317 76 0,'0'0'38'16,"16"19"1"-16,9-15-1 15,21 0-32-15,-7-2-6 16,-1-4-34-16,8-2-3 15,5 0-1-15,-5-2 0 0</inkml:trace>
  <inkml:trace contextRef="#ctx0" brushRef="#br0" timeOffset="249321.9616">13928 4672 30 0,'0'0'36'0,"0"0"0"15,19-11-1-15,-19 11-15 0,0 0-4 16,0 0-3-16,0 0-4 16,4 21-2-16,2 6-2 15,-6-2-1-15,4 13-1 16,-4-3 0-16,3 3-1 15,-3-2 1-15,2-3-2 16,-2-6 2-16,4-10-2 16,-4-17 0-16,8 17 0 15,-8-17 0-15,0 0-1 16,10-28-1-16,-7 5 0 16,1-6 0-16,-2-6 0 15,0-5 0-15,-2-4 1 16,2 2-1-16,0 1 1 0,-2 5 0 15,2 1 0-15,-2 12 0 16,0 4 0-16,0 19 0 16,0 0 1-16,0 0 0 15,0 0-1-15,19 39 1 16,-13-3 0-16,4 1-1 16,3 1 1-16,3 2 0 15,1-3-1-15,2-7 0 16,4-7 1-16,2-11-1 15,6-10 1-15,-2-14-2 16,0-7 1-16,0-6 0 16,-2-9 0-16,-4-5-1 15,-3-7 1-15,-5-2-1 0,-5-2 0 16,-5 10 1-16,-3 7 0 16,-2 7 0-16,-2 5 0 15,2 21 1-15,0 0 0 16,0 0-1-16,20 28 1 15,-9 5 0-15,5 9 0 16,3-4 0-16,2 12 0 16,2 0 0-16,-1-2-1 15,1-4 0-15,-4-9 0 16,0-5-2-16,-19-30-3 16,37 50-12-16,-37-50-26 15,0 0 2-15,0 0-2 16,0 0 1-16</inkml:trace>
  <inkml:trace contextRef="#ctx0" brushRef="#br0" timeOffset="249894.1346">13881 5169 57 0,'0'0'37'0,"0"0"2"16,0 25-7 0,0-25-15-16,26-2-3 0,-26 2-3 15,59-4-3-15,-18-5-1 16,24 3-2-16,9-6-1 16,13 1 0-16,3-6-2 15,1 1 0-15,-2-3-1 16,-10 2-1-16,-6 3-1 15,-19 3-1-15,-14 5 0 16,-20-3-5-16,-1 26-15 16,-19-17-20-16,-19 11 0 0,-4-3 1 15,-4 2-2-15</inkml:trace>
  <inkml:trace contextRef="#ctx0" brushRef="#br0" timeOffset="250938.4731">14422 5501 33 0,'0'0'34'0,"19"-21"0"16,-11 4-1-16,11 15-15 15,-27-17-3-15,8 19-3 16,0 0 0-16,17-16-3 15,-17 16-1-15,0 0-2 16,-5-21-1-16,5 21 0 16,0 0-3-16,-10-21 0 0,10 21 0 15,-23-23 0-15,2 11-1 16,-2 3 0 0,-14 7 0-16,0 4-1 0,-7 2 1 15,-4 1 0-15,-1 9-1 16,1-1 1-16,6 1-1 15,3-1 0-15,12-1 0 16,2-1 0-16,25-11 0 16,-21 25 0-16,21-25 0 15,11 25 1-15,7-12-1 16,9-1 0-16,10 1 0 16,11-3 0-16,8 1 0 0,7-1 0 15,5 2 0-15,-1-3 0 16,-1 7 0-16,-6 3 1 15,-6 6-1 1,-12 0 0-16,-9 3 1 16,-10 3-1-16,-11-2 1 0,-7-2 0 15,-10-2 0-15,-7-2 0 16,-11-2 0-16,-4-2 1 16,-10-8-1-16,-5-1 0 15,-8-4 0-15,-2-4-1 16,0-6 1-16,-2-6-1 15,5-1 1-15,3-7-1 16,7 1 1-16,7 0-1 0,7 2 0 16,5 1 0-1,20 14-2-15,-23-17 0 16,23 17-3-16,-9-19-10 16,9 19-29-16,0 0 0 0,21 0 0 15,-21 0 0-15</inkml:trace>
  <inkml:trace contextRef="#ctx0" brushRef="#br0" timeOffset="254864.694">8477 7191 26 0,'19'-17'19'16,"-19"17"1"-16,6-20-3 15,-6 20 0-15,6-26-4 16,-6 26-2-16,9-27 0 16,-9 27 0-16,10-29-2 15,-10 29 1-15,10-23 0 16,-10 23-1-16,0 0-1 15,2-17 0-15,-2 17-3 16,-20-14-1-16,3 7-1 16,0 3-1-16,-10 2 0 0,-2 6-1 15,-6 3 1-15,-2 13 0 16,-3 8 0 0,5 13 0-16,-2 1-1 15,12 4-1-15,8 0 1 0,11 0 0 16,14-4-1-16,11-5-1 15,12-18 1-15,10-12-1 16,9-9 0-16,2-19 1 16,0-9 0-16,-4-14-2 15,-2-12 1-15,-11-7 0 16,-6-6 0-16,-12-10 0 16,-7 0 0-16,-10 8 1 15,-6 10 0-15,-3 5 1 0,-5 12 0 16,-1 8 0-16,-1 15 1 15,16 21 0 1,-25 26 0-16,19 17 0 16,-1 5 0-16,5 13 1 0,2 4-2 15,4 10 1-15,1-2-1 16,3-8 0-16,2-9-2 16,-1-10 1-16,5-10-2 15,-4-15-1-15,7-3-3 16,-17-18-11-16,19-23-24 15,-19 23-1-15,18-27 0 16,-15 6 0-16</inkml:trace>
  <inkml:trace contextRef="#ctx0" brushRef="#br0" timeOffset="255721.1612">8772 6989 52 0,'17'-26'38'0,"-17"26"-1"16,24-20 0-16,-28 3-20 15,31 27-4-15,-27-10-2 16,19 27-3-16,-13 1-2 0,7 17-2 16,-9 1-1-1,6 9 0-15,-6-3-1 16,0 2-1-16,-4-10 0 16,0-6-1-16,0-9 1 0,-2-12-1 15,2-17 0-15,0 0 0 16,0 0-1-16,0-25 1 15,2-5-1-15,-1-7 0 16,3-3 0-16,2-4 0 16,4-2 0-16,3 2 1 15,5 5-1-15,3 5 1 16,6 11-1-16,4 5 1 16,0 11 1-16,1 11 0 15,-5 9 0-15,-2 10 0 16,-5 8 0-16,-5 11 1 15,-7 0-1-15,-4 0 0 16,-6-3 0-16,0-7 0 0,0-7-1 16,2-25 0-16,-8 21 0 15,8-21 0-15,-2-27-1 16,6-1 1-16,4-7-1 16,0-9 0-16,5 0 1 15,6-2-1-15,8-4 0 16,6 4 1-16,4 10 0 15,1 9 0-15,3 7 1 16,3 19-1-16,-3 8 1 16,-5 12 0-16,-7 10 0 15,-6 10 0-15,-7 5-1 16,-6 7 0-16,-5-5 1 16,-5-1-1-16,0-11-1 0,-5-11-2 15,8 2-4-15,-3-25-34 16,0 0-1-16,-7-27-1 15,11 4 1 1</inkml:trace>
  <inkml:trace contextRef="#ctx0" brushRef="#br0" timeOffset="255981.5426">9723 6942 78 0,'17'7'40'15,"1"-3"0"1,1-2 0-16,12 8-30 16,-4-18-3-16,15 0-4 0,-1-1-2 15,-1-1-2-15,3 6-3 16,-16-17-9-16,15 8-25 15,-24 3-3-15,-18 10 2 16,0 0-1-16</inkml:trace>
  <inkml:trace contextRef="#ctx0" brushRef="#br0" timeOffset="256150.0504">9779 7078 82 0,'31'13'41'0,"-2"-15"-1"15,9 0-1-15,-3-15-30 16,15 7-4-16,-6-3-3 0,-3-4-6 16,7 19-25-16,-21-4-10 15,-7 4-1-15,-20-2-1 16</inkml:trace>
  <inkml:trace contextRef="#ctx0" brushRef="#br0" timeOffset="257093.631">10589 6727 39 0,'0'0'35'16,"15"-29"1"-16,-15 29 0 16,12-40-19-1,17 34-3-15,-19-21-1 0,26 29-3 16,-16-12-3-16,20 16-1 16,-5 0-2-16,7 13 0 15,-1 0-2-15,-1 20 0 16,-5 1 0-16,0 8 0 15,-6 4-1-15,1-4 1 16,-5 1-1 0,1-6-1-16,1-7 1 0,1-13-1 15,1-9 1-15,4-11-2 16,0-5 1-16,-4-5-2 0,2-3 0 16,-10-5-2-16,4 9-2 15,-17-21-7 1,19 25-18-16,-27 2-11 15,0 0 2-15,-12-19 0 0</inkml:trace>
  <inkml:trace contextRef="#ctx0" brushRef="#br0" timeOffset="257470.7391">11158 6865 60 0,'0'0'39'15,"0"0"-1"-15,0 0 2 16,0 0-25-16,-10 32-4 16,-19-14-2-16,6 22-3 15,-15-2-2-15,1 5-1 16,-2-1-1-16,3-2-2 16,3 0 0-16,4-9 0 15,10 0-4-15,-2-33-12 16,21 2-24-16,0 0-1 0,0 0 0 15,19-23-1-15</inkml:trace>
  <inkml:trace contextRef="#ctx0" brushRef="#br0" timeOffset="258248.8194">11991 6966 56 0,'0'0'37'0,"8"-17"1"16,-8 17-1-16,-23-25-21 16,23 25-3-16,-33-2-2 15,10 10-4-15,-16-2-1 16,5 11-2-16,-13 4-1 16,7 12 0-16,-1-1-1 15,12 7-1-15,6-5-1 16,14 3 1-16,9-3-1 15,11-7 0-15,12-15 0 16,10-11-1-16,6-4 0 16,-3-13 0-16,7-3 0 15,-5-13 0-15,-1-7 0 0,-10-9-1 16,-6 0 1-16,-9-11 0 16,-5-5 0-1,-7-1 0-15,-3 8 1 16,-3 3 0-16,-4 4 2 0,2 18-1 15,1 9 1-15,7 23 1 16,0 0-1-16,-20 21 1 16,15 4-1-16,5 19 1 15,0 2-1-15,5 5 0 16,1 3-1-16,6 4 0 16,-1-5 0-16,3-7-1 15,3-3 0-15,1-11-1 16,1-7-1-16,-19-25-2 0,38 25-3 15,-38-25-13-15,24-17-22 16,-24 17-1 0,29-25 0-16,-14 0 1 15</inkml:trace>
  <inkml:trace contextRef="#ctx0" brushRef="#br0" timeOffset="258640.845">12383 6805 94 0,'0'0'42'0,"0"0"0"16,-18-4 0-16,-9-1-32 0,27 5-4 15,-30 15-2 1,14 2-1-16,10 1-2 0,8 1 0 16,12 0-1-1,7 0 1-15,8 6-1 0,6-2 0 16,5 0 0-16,3 0 0 15,-3 0 0-15,-1 0 1 16,-10 2-1-16,-8-4 1 16,-8 0 0-16,-9 6 0 15,-13-8-1-15,-9 2 1 16,-7-5 0-16,-4 1 1 16,-9-7-1-16,3-1-1 15,-2-7 0-15,6-6 0 16,2-1 0-16,4-5 0 15,8 0-1-15,0-5-2 16,17 15 0-16,-18-25-5 16,18 25-25-16,0 0-10 0,0-21 0 15,0 21-1-15</inkml:trace>
  <inkml:trace contextRef="#ctx0" brushRef="#br0" timeOffset="266265.9322">8512 8426 14 0,'5'-17'31'16,"13"9"1"-16,-18 8-3 0,13-44-10 15,7 38-1-15,-22-19-2 16,2 25-2-16,5-23-2 16,-5 23-3-1,0 0-1-15,-30-2-3 0,-1 10 0 16,2 9-2-16,-10 5 0 16,3 16-1-16,-5 6 0 15,3 8 0-15,7 3-1 16,7 5 0-16,13-6 0 15,11-3 0-15,11-6 0 16,13-19-1-16,8-8 0 16,9-16 0-16,3-10 0 15,1-13-1-15,-3-8 0 0,-5-21 0 16,-4-6-2-16,-12-11 1 16,-4-6-1-16,-11-9 0 15,-4-4 0-15,-8-6 1 16,-7 3 1-16,-3 18 0 15,-3 10 1-15,1 17 2 16,-1 11 0-16,19 33 0 16,-27 10 2-16,23 28-1 15,0 16 0-15,12 11 0 16,4 6 0-16,3 12-1 16,3 1 1-16,3-3-2 15,-2-9 1-15,2-6-2 16,-1-13 1-16,-7-8-1 0,-1-11-1 15,-7-15-2 1,-5-19-3-16,0 0-18 16,0 0-19-16,2-17 1 15,-4-2-1-15,-1-16 0 0</inkml:trace>
  <inkml:trace contextRef="#ctx0" brushRef="#br0" timeOffset="266681.1408">9061 8221 82 0,'0'0'40'0,"0"0"1"16,0 0 0-1,-29 27-33-15,-11-10-2 16,3 8-2-16,1-2-1 0,5 2-1 15,8 0-2-15,15-4 0 16,8-21 0-16,29 25 0 16,6-17 0-16,9-1 0 15,6 3-1-15,2-2 2 16,0-1-1-16,0-1 1 16,-9 5 0-16,-7 7 0 15,-12 1 0-15,-15 4 1 0,-13-2 0 16,-9 4-1-1,-14 2 2-15,-14-2-2 16,-3-4 1-16,-4-8-1 16,1-3-1-16,3-8-1 15,9-2-1-15,3-12-4 0,32 12-7 16,-27-17-29-16,27 17-1 16,-2-36 0-16,13 11 0 15</inkml:trace>
  <inkml:trace contextRef="#ctx0" brushRef="#br0" timeOffset="266921.7889">9621 8294 79 0,'29'-4'40'0,"5"4"1"15,-1-4-1-15,19 4-31 16,-19-9-3-16,11 3-4 16,-5 6-2-16,-8-4-4 15,5 15-8-15,-36-11-27 16,22 2-1-16,-22-2 0 16,-31 10 0-16</inkml:trace>
  <inkml:trace contextRef="#ctx0" brushRef="#br0" timeOffset="267109.8196">9621 8438 94 0,'9'25'42'0,"13"-20"-1"15,10 5-10-15,-3-18-21 16,23 4-4-16,-7-5-2 16,-1 3-2-16,-3 0-1 15,-7 3-2-15,-5 1-2 16,-29 2-8-16,31-16-29 15,-31 16-3-15,-17 6 2 16,-1-6-2-16</inkml:trace>
  <inkml:trace contextRef="#ctx0" brushRef="#br0" timeOffset="268421.5274">10599 8215 27 0,'11'-31'37'0,"-11"31"0"15,6-26 2-15,-16 1-16 16,10 25-6-16,2-21-3 16,-2 21-3-16,0 0-3 15,10 26-3-15,-12-1-1 16,6 10 0-16,-4 5-2 16,2 16 1-16,0 1 0 15,0 5-1-15,0-5 0 16,1-3-2-16,1-14 1 15,0-5-1-15,2-10 1 16,-6-25-2-16,0 0-1 0,0 0-1 16,19-10-3-16,-26-28-3 15,18 17-13-15,-15-23-19 16,-5-4-1-16,-9-10 0 16,-1-1 1-16</inkml:trace>
  <inkml:trace contextRef="#ctx0" brushRef="#br0" timeOffset="268849.2204">10448 8002 43 0,'0'0'36'0,"29"-19"1"15,4 8 1-15,11 14-19 16,-1-24-7-16,30 27-2 16,-9-12-1-16,13 22-3 0,-10-5-2 15,3 12 0 1,-20 2-1-16,-6 8 0 15,-21 1-1-15,-15 3-1 16,-19-1-1-16,-13-3 0 0,-12-3 0 16,-11-5 0-16,1-5 0 15,-2-3 0-15,7-8 0 16,7-3 0-16,11-4 0 16,23-2 1-16,0 0-1 15,0 0 1-15,19 0 0 16,10 4 0-16,6 6 1 15,1 3 0-15,3-2 0 0,-1 9 1 16,-3-1-1 0,0 10 0-16,-12-8-1 15,0 6 1-15,-9-10-1 16,-1 4 0-16,-13-21-1 0,14 27-1 16,-14-27-1-16,0 0 0 15,0 0-3-15,11-31-11 16,-11 31-26-16,19-25-2 15,-19 25 1-15,26-32 0 16</inkml:trace>
  <inkml:trace contextRef="#ctx0" brushRef="#br0" timeOffset="269497.6348">11712 8336 31 0,'21'-15'36'15,"-21"15"1"-15,15-18 1 16,-15 18-14-16,0 0-6 16,0 0-3-16,-17-21-4 15,17 21-3-15,-46 21-2 16,13 2-2-16,-8 0-1 0,5 4 0 16,-1 10-1-16,8 3-1 15,6 0 1-15,11-3-2 16,10-8 1-1,16-5-1-15,7-8 1 0,12-5-3 16,4-13 1-16,-1-17 0 16,3-8-1-16,-3-7 1 15,-3-5-2-15,-8-12 1 16,-3-3-1-16,-11-13 1 16,-3-4 0-16,-4 8 0 15,-8 1 2-15,-2 10 0 16,-4 6 1-16,3 14 0 15,-1 13 2-15,8 19 0 0,-15 21-1 16,11 13 2-16,0 3-1 16,10 9-1-16,-1 2 0 15,5 5 0 1,0-3 0-16,5-2-1 0,2-4 0 16,-1-2 0-16,1-1-1 15,-3-7-1-15,1-5 0 16,-5-10-3-16,5-1-2 15,-15-18-16-15,0 0-21 16,16-29 0-16,-9 8 0 16,1-8 0-16</inkml:trace>
  <inkml:trace contextRef="#ctx0" brushRef="#br0" timeOffset="269884.8644">12267 7910 95 0,'19'-7'42'16,"-19"7"1"-16,14 28-1 15,-39-3-33-15,15 25-3 16,-9 8-1-16,1 11-1 16,-1 2-2-16,10-2 0 15,5 2-1-15,9-8 0 16,13-11 0-16,13-12-2 0,9-9 2 15,8-10-1-15,5-19 0 16,1-8 0 0,0-17 0-16,-2-13 0 15,-6-7 0-15,-6-10 1 16,-11-9-1-16,-7-7 0 0,-9 0 1 16,-13-2-1-16,-10 6 0 15,-11 4-1-15,-6 11 1 16,-6 6-1-16,1 11-1 15,-3 6-1-15,4 19-1 16,-6 3-5-16,24 22-25 16,-14 0-9-16,8 6 0 15,-3 6-1-15</inkml:trace>
  <inkml:trace contextRef="#ctx0" brushRef="#br0" timeOffset="270345.1372">12211 8238 70 0,'0'0'41'0,"0"0"0"16,0 0 1-16,31 16-26 15,-31-16-4-15,25-4-5 0,-8 2-2 16,12 4 0-16,0-6-2 16,12 2 0-16,-3 0 0 15,5 0-1-15,-1-2 0 16,-1 2-1-16,-8 2 1 15,-5 0-2-15,-8-2 0 16,-20 2 0-16,25 2 0 16,-25-2 0-16,0 0 0 15,0 0 0-15,0 0 0 16,0 0 0-16,0 0 0 16,0 0 0-16,-18 14-3 15,18-14-1-15,0 0-6 16,-40-8-33-16,40 8 0 0,-37-8-2 15,18 3 1-15</inkml:trace>
  <inkml:trace contextRef="#ctx0" brushRef="#br0" timeOffset="273357.8694">8458 9905 16 0,'2'-19'34'16,"-2"19"2"-16,15-27-2 0,-19-4-10 15,4 31-7-15,0-30-3 16,0 30-3-16,-8-29-2 15,8 29-2-15,-36-19-1 16,7 30 0-16,-17 1-2 16,-6 13 0-16,-12 7-1 15,-4 14-1-15,-1 8-1 16,5 9 1-16,12-1-2 0,17-5 1 16,22-5-1-16,23-8 1 15,20-9-1-15,24-18 0 16,16-15-1-1,7-16 0-15,6-12 0 0,-6-11 0 16,-4-7 0-16,-15-8-1 16,-9-11 0-16,-17-8 0 15,-9-6 1-15,-13-9-1 16,-8 3 1-16,-8-3 0 16,-1 6 0-16,-7 7 2 15,1 13 0-15,1 16 0 16,0 11 2-16,12 33-1 15,0 0 1-15,-15 20 0 16,15 20-1-16,6 16 1 0,-2 9-1 16,3 13 0-1,1 9 0-15,0-1-1 16,-1-5 1-16,1-5-1 0,-2-14 0 16,0-12-2-16,1-12 0 15,-1-21-2-15,-6-17-3 16,0 0-12-16,23-6-26 15,-15-11 0-15,2-2 0 16,-4 0 2-16</inkml:trace>
  <inkml:trace contextRef="#ctx0" brushRef="#br0" timeOffset="274253.7448">8822 9738 63 0,'16'-19'39'0,"-16"19"0"16,17-8 2-16,-25-9-26 16,26 42-4-16,-18-8-2 15,9 25-3-15,-7 1-1 16,4 12-1-16,-4-3-1 16,2 6 0-16,-2-7-2 15,-2-10 0-15,2-7 0 16,0-13-1-16,-2-21 0 15,0 20 0-15,0-20-1 0,0 0 0 16,-4-37 1-16,2 10-1 16,2-9 0-16,0-6-1 15,4-8 1 1,1-2 0-16,5 4 0 0,2 4 1 16,3 7 0-16,4 7 0 15,3 11 0-15,5 7 1 16,-4 20 0-16,4 13 0 15,-2 8 1-15,-4 7 0 16,-4 4-1-16,-5 8 1 16,-6-2-1-16,-4 2 1 15,-4-7-1 1,-6-13 0-16,-2-10-1 0,10-18 0 0,-17 11 0 16,17-11 0-16,-6-29-1 15,6 2 0-15,8-13 1 16,5-10-1-16,9-3-1 15,1-5 2-15,8 6-1 16,1 0 0-16,5 10 0 16,4 8 1-16,-5 16 0 15,-1 18 1-15,-6 12-1 16,0 19 2-16,-10 9-2 16,-5 14 2-16,-9-1-2 15,-5 1 1-15,-1-2 0 16,-1-6-2-16,-2-2 0 0,-2-21-2 15,12-2-6-15,-6-21-33 16,0 0-1 0,0 0 0-16,15-27-1 15</inkml:trace>
  <inkml:trace contextRef="#ctx0" brushRef="#br0" timeOffset="274735.5388">9916 9675 61 0,'0'0'38'16,"0"0"3"-16,21 11-2 15,4-3-21-15,-8-18-9 0,24 9-3 16,-8-5-2-16,5 2-2 16,-1-2-1-16,-4 0-2 15,3 5-3-15,-14-11-5 16,12 18-14-16,-34-6-17 15,0 0 2-15,0 0-3 16,0 0 3-16</inkml:trace>
  <inkml:trace contextRef="#ctx0" brushRef="#br0" timeOffset="274929.2937">9952 9792 74 0,'0'0'41'0,"18"31"1"16,5-31 0-16,23 15-30 0,-17-28-3 15,23 13-3-15,-7-14-2 16,3 10-2-16,-6 0-1 16,-5-7-1-16,-4 11-1 15,-12-12-3-15,6 26-8 16,-27-14-29-16,0 0-1 16,0 0 1-16,-31 19-1 15</inkml:trace>
  <inkml:trace contextRef="#ctx0" brushRef="#br0" timeOffset="275905.1919">10755 9493 25 0,'0'0'35'0,"0"-21"1"16,0 21 1-16,6-37-17 15,23 37-3-15,-20-23-2 16,28 21-4-16,-12-13-2 15,21 13-2-15,-3-4-2 16,9 14-1-16,-6 0 0 16,0 13-1-16,-3 4 0 15,-5 9 0-15,-9 3-1 16,-2 9 0-16,-7-6-1 16,-1 0 0-16,-2-5 0 15,6-10-1-15,-1-6 0 0,5-10 0 16,2-1 0-16,-1-8-1 15,3-4 0-15,-8-3-1 16,3 1-2-16,-26 6-3 16,38-12-10-16,-38 12-24 15,0 0-1-15,-8-27 0 16,8 27 1-16</inkml:trace>
  <inkml:trace contextRef="#ctx0" brushRef="#br0" timeOffset="276121.797">11310 9602 99 0,'-27'10'41'15,"27"-10"2"-15,-23 15-9 16,12 19-24-16,-20-7-3 16,6 17-3-16,-10 4 0 15,4 0-3-15,0-2 0 16,2-3-2-16,6-7-1 15,4-21-5-15,30 5-34 16,-11-20-2-16,18-10 0 16,1-9 0-16</inkml:trace>
  <inkml:trace contextRef="#ctx0" brushRef="#br0" timeOffset="276881.2556">11727 9464 64 0,'14'-31'40'0,"-14"31"1"15,13-21-2-15,8 29-22 16,-21-8-3-16,4 23-6 16,-8 4-2-16,8 13-2 15,-6 6-1-15,8 10 0 16,-2 1-1-16,2 1 0 16,-1-7-1-16,1-6 0 0,0-7-1 15,-2-7 0-15,2-6-1 16,-6-25-1-16,0 0-1 15,0 0-3-15,0 0-6 16,-18-29-29-16,5-4-1 16,-7-7-1-16,1-10 1 15</inkml:trace>
  <inkml:trace contextRef="#ctx0" brushRef="#br0" timeOffset="277273.4731">11727 9395 75 0,'35'-17'39'15,"9"3"1"-15,4 1-1 16,18 13-28-16,-18-14-1 0,12 20-4 16,-14 2 0-16,-1 11-3 15,-13 4 1-15,-7 4-2 16,-13 2 0-16,-16 5-1 16,-13 1 0-16,-14-3-1 15,-8-1 0-15,-1-4 1 16,-5-2-1-16,7-8 0 15,7 0 1-15,10-9-1 16,21-8 1-16,0 0-1 16,0 0 1-16,35 19 0 15,-5-15 0-15,3 6 1 16,0 1-1-16,2 14 1 0,-4 2 0 16,-3 3 0-16,-4 1-1 15,-3 2-1-15,-4-4 0 16,-5-1 0-16,-1-5 0 15,-11-23 0-15,16 18-1 16,-16-18-4-16,0 0-1 16,6-23-27-16,-6 23-12 15,7-23 2-15,-7 23-2 16</inkml:trace>
  <inkml:trace contextRef="#ctx0" brushRef="#br0" timeOffset="277806.8174">12743 9700 84 0,'20'-4'43'15,"-20"4"-2"-15,0 0 1 16,0 0-31-16,-21-12-3 15,-6 12-2-15,-6 10-1 16,-8 4-1-16,3 10-2 16,-7 5 0-16,11 4-1 15,5-1 0-15,13 5 0 16,9-5-1-16,12-1 0 0,13-8-1 16,9-9 0-16,13-9 0 15,1-10-1 1,5-13 1-16,-2-10-1 15,-1-11-1-15,-7-11 1 0,-5-7-1 16,-10-14 2-16,-5-10-1 16,-12 1 1-16,-6 3 1 15,-6 4 0-15,-2 6 2 16,1 17 0-16,-3 10 0 16,6 23 0-16,6 17 1 15,-11 21 0-15,9 13-1 16,6 16 0-16,-2 8-1 15,7-1 1-15,3 5-2 0,3-5 1 16,3 1-1 0,-1-12-1-16,6-4 1 15,-5-11-2-15,1-10-1 16,-19-21-5-16,40 25-25 0,-40-25-11 16,0 0 1-16,20-12-1 15</inkml:trace>
  <inkml:trace contextRef="#ctx0" brushRef="#br0" timeOffset="278210.1489">13365 9412 90 0,'0'0'43'0,"23"-15"1"16,-23 15-1-16,-16 23-27 15,-9 6-9-15,4 11-2 0,-6 10-1 16,6 15-1-16,5 2-3 16,16 4 0-16,12-8 0 15,19-3 0-15,11-16 0 16,18-15 0-16,8-12 0 16,7-21 0-16,-2-21 0 15,-4-11 0-15,-7-16 0 16,-8-15 0-16,-11-8 0 15,-16-2 0-15,-14-9 0 16,-15 7 0-16,-9 5 0 16,-14 10 0-16,-4 7 0 15,-6 13 0-15,-6 11 0 16,-1 14 0-16,3 13-1 0,1 6-2 16,9 19-2-16,-4-9-6 15,20 20-32-15,-20 5-1 16,6 9 0-1,-2-2 0-15</inkml:trace>
  <inkml:trace contextRef="#ctx0" brushRef="#br0" timeOffset="278587.9312">13197 9708 85 0,'0'0'43'0,"0"17"-2"15,0-17 1-15,33 9-31 16,1-3-5-16,5-10-1 16,13 6-1-16,0-2-1 15,10 4 0-15,-1-4 0 16,5-2-1-16,-6-4 1 15,-4 3-1-15,-12-1 0 16,-5 6-2-16,-12-2 0 16,-8 2 0-16,-19-2 0 15,0 0 0-15,0 0 0 0,0 0 0 16,0 0 0-16,-23 11 0 16,23-11-6-16,-29-6-8 15,29 6-29-15,-29 4-1 16,4 0 0-16,-6-4 1 15</inkml:trace>
  <inkml:trace contextRef="#ctx0" brushRef="#br0" timeOffset="281596.9294">2748 11860 24 0,'0'0'34'16,"-2"-18"0"-16,2 18-10 15,-21-25-3-15,21 25-1 16,-2-28-2-16,2 28-4 16,2-21-2-16,-2 21-4 15,0 0-1-15,18-4-1 16,-18 4-2-16,19 36-1 0,-9 1 0 15,1 13-1-15,1 9 1 16,3 10-1-16,-3 6-1 16,1 0 0-16,-3-2 1 15,1-8-2-15,-1-10 1 16,2-7-1-16,-3-13-1 16,-1-12-1-16,2-6-2 15,-10-17-3-15,0 0-8 16,0 0-28-16,0 0-1 15,0 0 2-15,-25-17-1 16</inkml:trace>
  <inkml:trace contextRef="#ctx0" brushRef="#br0" timeOffset="281876.4774">2442 12631 79 0,'0'0'40'16,"0"0"1"-16,13 25-9 16,8-39-20-16,30 12-4 15,-1-7-1-15,21 1-3 16,4-7-1-16,8-4-1 16,-2-1-1-16,0-1 0 15,-7 8-1-15,-9-2-1 16,-9 3 0-16,-15 2-2 0,-7 10-3 15,-34 0-9-15,18-13-27 16,-18 13 1-16,-29-8-1 16,2-3 0-16</inkml:trace>
  <inkml:trace contextRef="#ctx0" brushRef="#br0" timeOffset="282289.2335">2374 11808 56 0,'-29'-15'40'16,"29"15"0"-16,-17-8 0 16,17 8-24-16,0 0-5 15,25-21-4-15,14 21-2 16,1-8-1-16,16 0-3 0,6-9 0 15,7 0 0-15,8-6-1 16,-1 4-2 0,1 5-1-16,-18-7-4 15,11 31-12-15,-22-10-22 0,-7 11 0 16,-14 7 0-16,-6 5 0 16</inkml:trace>
  <inkml:trace contextRef="#ctx0" brushRef="#br0" timeOffset="282668.1381">3389 11888 44 0,'0'0'38'0,"-20"22"2"16,20-22-1-16,18 19-16 15,-18-19-12-15,50-16-5 16,-13 1-1-16,11 2-4 16,6-8-2-16,-2-8-5 0,13 25-10 15,-16-10-23-15,-11 5-1 16,-11 3 0-16,-27 6 1 16</inkml:trace>
  <inkml:trace contextRef="#ctx0" brushRef="#br0" timeOffset="282845.9699">3423 12040 67 0,'4'23'41'0,"14"-25"-2"16,13-7 2-16,5-16-31 16,10 9-3-16,-3-3-4 15,7 2-3-15,-2 11-9 0,-17-5-30 16,2 9 0-16,-6 4-1 15,-8 1 0-15</inkml:trace>
  <inkml:trace contextRef="#ctx0" brushRef="#br0" timeOffset="284181.5539">4951 11520 20 0,'4'-19'34'15,"-4"19"2"-15,21-23 1 16,-13-4-14-16,9 23-7 16,-26-26-3-16,26 20-3 15,-25-15-3-15,8 25 0 16,0-25-2-16,0 25 0 15,-4-32-1-15,4 32 0 16,-15-25-1-16,15 25-1 0,-33-18 0 16,14 11 0-1,-6-1 0-15,-4 8-1 16,-2 2 0-16,-4 4 0 16,-3 1 0-16,-5 3 0 0,-1 7 0 15,1 2 0-15,1 4 0 16,5 2 0-16,1-2-1 15,5 10 1-15,6-2 0 16,6 1-1-16,5 3 1 16,6 3-1-16,1 4 1 15,5 6-1-15,6 2 1 16,-1 0 0-16,3 0-1 16,4 4 0-16,1-1 0 15,5 1 0-15,1-2 1 16,2 3-1-16,-1 3 1 15,-1 0-1-15,4 3 0 16,-3 2 1-16,-5-1-1 0,-3 1 0 16,-4-2 0-16,-6-7 0 15,-8 0 0-15,-4-4 0 16,-5-4 0-16,-6-4 1 16,-4-12-1-16,-4-3 0 15,-2-9 1-15,-1-5-1 16,-3-3 0-16,-2-1 0 15,-3-5 0-15,1-4 0 16,1 2 1-16,1-6-2 16,5 2 0-16,-1-9-1 15,12-7-1-15,1-14-2 16,19 13-5-16,-17-14-34 16,30 10-1-16,0-8 0 0,9 8 1 15</inkml:trace>
  <inkml:trace contextRef="#ctx0" brushRef="#br0" timeOffset="284721.3593">4924 12729 42 0,'0'0'39'0,"0"0"1"16,12-20 1-16,-12 40-13 15,-23-20-15-15,19 26-4 16,-18-4-2-16,9 20-3 0,-6-6-1 16,7 6-1-16,4 1 0 15,8-5-1 1,6-3 0-16,10-14 0 15,7-10 0-15,10-15-1 0,3-5 1 16,3-10-1-16,-5-8 1 16,-1 0-1-16,-6-8 1 15,-6 5-1-15,-7-5 0 16,-12-1 1-16,-12 5-1 16,-7 0 0-16,-2 6-2 15,-6-2-2-15,1 10-4 16,-14-10-33-16,11 16-2 15,-4 5 0-15,10 4 0 0</inkml:trace>
  <inkml:trace contextRef="#ctx0" brushRef="#br0" timeOffset="285661.3122">5094 11112 33 0,'0'0'36'0,"17"-29"0"15,-17 29 1-15,43-23-18 0,-34-6-6 16,28 18-3-16,-18-14-4 16,18 17-1-16,-10-4-2 15,6 7 0-15,-8 1-1 16,0 10 1-16,-10 11-1 16,-11 12-1-16,-10-1 1 15,-9 13-1-15,-6-3 0 16,-6 6 1-16,-4-4-1 15,-2 1-1-15,0-16 1 16,6 0 0-16,6-10 0 16,21-15 0-16,-25 15 0 15,25-15 0-15,0 0 0 0,0 0 0 16,0 0 0-16,21-9-1 16,-4 7 1-16,3 2 0 15,5-2-1-15,6 2 1 16,-2-2-1-1,1 0 0-15,3 2 0 0,-2 2-1 16,-2 0 0-16,-6-4-2 16,0 6-3-16,-23-4-8 15,18-14-27-15,-18 14 0 16,0 0 0-16,0 0 0 16</inkml:trace>
  <inkml:trace contextRef="#ctx0" brushRef="#br0" timeOffset="285953.4132">5647 11092 72 0,'20'-11'41'0,"-20"11"1"15,32-10-1-15,-32 10-27 16,18-2-5-16,-18 2-4 15,4 45-1-15,-6-15-2 16,2 5 0-16,0-1-2 16,-2-1 1-16,4 1-1 15,-6-7 0-15,8-4-1 16,-4-23-2-16,6 25 0 16,-6-25-6-16,0 0-9 15,19-6-24-15,-19 6 0 16,8-30 0-16,-3 5 1 0</inkml:trace>
  <inkml:trace contextRef="#ctx0" brushRef="#br0" timeOffset="286194.511">5877 11062 66 0,'0'0'40'16,"23"19"2"-16,-15 6-1 15,-8-25-25-15,11 46-6 16,-13-15-3-16,10 11-3 15,-6-2 0-15,4-3-2 16,-2-5-1-16,3-9-1 16,-3-2-1-16,-4-21 0 31,10 23-3-31,-10-23-2 0,0 0-12 0,0 0-24 0,0-23 0 16,-14-2 0-16,-1-5 0 15</inkml:trace>
  <inkml:trace contextRef="#ctx0" brushRef="#br0" timeOffset="286504.3777">5462 11075 71 0,'0'0'41'0,"0"0"0"16,21-2 1-16,-21 2-29 15,66 0-3-15,-27 4-3 16,17 10-2-16,-1-11-1 0,5 5-2 15,4-4 1-15,-6-2-2 16,0-2 0-16,-12 0-1 16,-4 0 0-16,-11 0 0 15,-6 6 1-15,-25-6 0 16,23 5-1-16,-23-5 0 16,0 0 1-16,0 18-1 15,0-18 0-15,0 0-1 16,-17 3 0-16,17-3-2 15,-19-3-1-15,0-11-6 16,19 14-33-16,-24-6 0 16,3 8-2-16,-4 0 2 15</inkml:trace>
  <inkml:trace contextRef="#ctx0" brushRef="#br0" timeOffset="288197.8169">6301 11710 56 0,'0'0'40'0,"0"0"0"16,16 33 0-16,-30-10-26 15,28 40-3-15,-20-5-2 16,14 14-3-16,-10-1 0 15,6 8-3-15,-4-8-1 16,0-4-1-16,0-17 1 16,0-8-2-16,0-11 0 15,-6-6 0-15,-2-8-2 16,8-17-1-16,-21 2-1 0,2-29-7 16,22 4-29-16,-18-13-2 15,0-3 1-15,-3-9-1 16</inkml:trace>
  <inkml:trace contextRef="#ctx0" brushRef="#br0" timeOffset="288633.4183">6108 11821 47 0,'25'-30'36'0,"4"-3"2"16,12 0 0-16,7 12-21 15,-4-13-7-15,22 28 0 16,-14-5-3-16,8 20-2 15,-14 3 0-15,-1 16-3 0,-13 7 0 16,-10 9-1-16,-17 4 0 16,-12 0 0-16,-11 0 0 15,-11-4-1 1,-3-4 0-16,-7-5 1 0,0-8 0 16,5-6-1-16,5-8 1 15,9-5-1-15,20-8 0 16,0 0 1-16,0 0 0 15,0 0 0-15,41 13 0 16,-8-5 0-16,3 3 1 16,9 14-1-16,-7-2 1 15,3 6-1-15,-6 2 1 16,-5 3-1-16,-6-1 0 0,-3 0 0 16,-8-5 0-16,-5-6-1 15,-2-5 0 1,-6-17-1-16,4 19-1 15,-4-19-1-15,0 0-1 0,-10-31-7 16,25 8-31-16,-24 0-1 16,3 0 0-16,-2-6 1 15</inkml:trace>
  <inkml:trace contextRef="#ctx0" brushRef="#br0" timeOffset="289241.1494">6890 11677 47 0,'36'-24'38'15,"-11"12"0"-15,4 1 1 16,21 14-21-16,-34-22-5 16,22 19-4-16,-20-6-2 15,7 18-2-15,-25-12-2 0,19 36 0 16,-21-13-1-16,-8 12 0 16,-11 1-1-1,-4 8 1-15,-6-7 0 16,0 3-1-16,-3-7 1 0,5-8-1 15,4-6 1-15,5-2-1 16,20-17 0-16,-23 17 0 16,23-17 0-16,0 0 0 15,0 0 0-15,22 0 0 16,-22 0 0-16,34 0 0 16,-9-1 0-16,4 1-1 15,4 0 1-15,2 0-1 16,-1 1 0-16,1 1 1 15,-2 2-1-15,0-2 1 16,-4 0 0-16,-4 0-1 16,-2 2 0-16,-6 2 0 15,1-3 0-15,-18-3 0 0,23 0 0 16,-23 0-1-16,0 0 1 16,0 0-1-16,17 4 0 15,-17-4-1-15,0 0-2 16,0 0-3-16,0 0-18 15,-21 17-18-15,21-17-1 16,-31 4 0-16,12-2 1 16</inkml:trace>
  <inkml:trace contextRef="#ctx0" brushRef="#br0" timeOffset="290653.1536">7688 11938 17 0,'0'0'31'0,"0"0"1"16,-15-21-10-16,5-4-2 16,10 25-2-16,-2-32-2 15,2 32-3-15,15-35-3 16,9 27-2-16,-11-11 0 15,22 12-3-15,-2-5 0 16,11 16-1-16,-2 6-1 16,7 16 1-16,-9 9-2 0,3 17 2 15,-9 5-1-15,-3 12-1 16,-8-2 0-16,2 1-1 16,-3-7 0-16,-3-7 0 15,2-12-1-15,0-13 0 16,4-12-1-16,-1-11 0 15,-1-4 0-15,-4-10-1 16,-2 0-1-16,-17 8-2 16,25-19-5-16,-36-8-19 15,11 27-12-15,-17-15 0 16,-3 9 0-16</inkml:trace>
  <inkml:trace contextRef="#ctx0" brushRef="#br0" timeOffset="290885.5536">8155 12157 69 0,'0'0'40'0,"0"0"-1"16,-21-12 1-16,-8 14-27 16,11 25-4-1,-22 0-3-15,5 13-1 0,-7 3-3 16,3 1 0-16,2-2-1 15,7-6-2-15,8 1-3 16,1-26-7-16,21-11-31 0,0 0 1 16,18 10-1-16,3-24 1 15</inkml:trace>
  <inkml:trace contextRef="#ctx0" brushRef="#br0" timeOffset="292703.898">8544 11808 37 0,'0'-21'37'16,"0"21"0"-16,0 0 1 0,4-35-20 16,14 51-4-16,-18-16-3 15,13 42-1-15,-11-4-3 16,10 22-2-1,-8 1 0-15,3 12-3 16,-1 0 0-16,-2-4-1 16,0-8 0-16,0-15-1 15,-1-11 0-15,1-12-1 16,-4-23-2-16,0 0-1 0,0 0-3 16,-9-40-11-16,5 11-22 15,-10-10-1-15,-1-9 0 16,-6-3 1-16</inkml:trace>
  <inkml:trace contextRef="#ctx0" brushRef="#br0" timeOffset="293119.4986">8411 11743 40 0,'16'-31'36'0,"15"6"0"16,15 0 2-16,-2-13-23 15,35 28-2-15,-17-11-1 16,19 31-3-16,-17-3-2 15,1 18-3-15,-13 4 0 0,-15 11-1 16,-18 4-2-16,-15 6 1 16,-15-2-2-16,-12-7 1 15,-8-5-1 1,-6-7 1-16,-3-8-1 0,3-10-1 16,-2-1 1-16,12-4 0 15,6-6 1-15,21 0-1 16,-19-6 0-16,19 6 1 15,0 0 1-15,21 13-1 16,0-1 0-16,6 5 0 16,2 6 1-16,6 4-1 15,0 6 2-15,-1 7-2 0,-1-4 0 16,-4 1 0-16,-6-5 0 16,-4-3-1-16,-3-4 0 15,-16-25-2 1,21 23-1-16,-21-23 0 0,17-9-4 15,-18-20-8-15,1 29-27 16,13-37 1-16,-5 16-1 16,-1 0 0-16</inkml:trace>
  <inkml:trace contextRef="#ctx0" brushRef="#br0" timeOffset="293635.1462">9638 12065 70 0,'35'-21'40'15,"-4"5"1"-15,-8-1 0 0,2 13-27 16,-29-13-5-16,4 17-2 16,-27 2-3-16,-6 17 0 15,-13 6-2-15,0 10-1 16,-6 3 1-16,3 6-1 15,7 0 0-15,13 2-1 16,12-7 0-16,19-11 0 16,17-8-1-16,12-11 1 15,15-15-1-15,6-15 0 0,4-7 0 16,-4-13 0-16,-2-7 0 16,-9-7 0-1,-8-12 0-15,-10-8 0 16,-8-2 1-16,-9 2-1 0,-6 6 1 15,-4 6 1-15,-2 9 0 16,-1 12 0-16,-1 19 0 16,8 23 1-16,-16 23-1 15,11 17 1-15,1 12 0 16,6 13-1-16,2 4 1 16,3 8-1-16,1-4 1 15,4 0-1-15,1-8-1 16,4-11 0-16,-3-8-1 15,-1-14-1-15,3-5-1 16,-16-27-4-16,36 29-7 16,-36-29-29-16,27-21 1 15,-15-4-1-15,5-4 1 0</inkml:trace>
  <inkml:trace contextRef="#ctx0" brushRef="#br0" timeOffset="294010.1388">10361 11612 78 0,'0'0'42'0,"24"-2"0"15,-30 20 1-15,-4 22-26 16,-17 10-10-16,2 25-1 16,-8 5-2-16,8 10-1 15,6 2-1-15,15-5-1 16,14-9 0-16,19-14-2 0,13-16 1 15,16-20 0-15,11-12 0 16,7-16 0 0,-3-20-1-16,-6-14 1 0,-7-12 0 15,-12-15 0-15,-13-14 0 16,-16-10 0-16,-13-3 1 16,-15 0-1-16,-13 7 1 15,-9 7-1-15,-9 8 0 16,-6 16-1-16,-4 20 0 15,-1 12-1-15,5 20-1 16,0-2-5-16,19 37-11 16,-8-12-24-16,10 17 0 0,2 0 0 15,7 4 0-15</inkml:trace>
  <inkml:trace contextRef="#ctx0" brushRef="#br0" timeOffset="294432.1573">10226 12126 77 0,'0'0'42'0,"18"6"-1"16,5-6 1-16,4-8-30 16,15 10-4-16,1-7-2 15,15 6-1-15,-2-4-1 16,3 5-1-16,-7-1 0 16,-3 5-1-16,-11 0-1 15,-7 0 1-15,-6-2-1 16,-25-4 0-16,21 9 0 15,-21-9-1-15,0 0 1 16,0 0 0-16,0 0-1 16,0 0 0-16,0 0-1 0,0 0 0 15,0 0 0-15,0 0-2 16,0 0-1 0,0 0-5-16,2-17-33 15,-2 17-2-15,-27-12 0 0,6 1-1 16</inkml:trace>
  <inkml:trace contextRef="#ctx0" brushRef="#br0" timeOffset="296450.1646">11632 11942 37 0,'-25'4'37'0,"25"-4"0"0,0 0 1 15,-23-8-18-15,23 8-6 16,0 0-3 0,25 10-3-16,-25-10-3 0,39 2-2 15,-8-6-1-15,9 0-2 16,5-2-1-16,-3-11-4 16,14 13-5-16,-27-13-23 15,10 6-5-15,-14 7-2 16,-25 4 1-16</inkml:trace>
  <inkml:trace contextRef="#ctx0" brushRef="#br0" timeOffset="296617.8457">11588 12099 73 0,'0'0'39'0,"10"25"0"0,11-23 0 15,25 2-31-15,-11-15-2 16,17 5-4-16,2 2-5 15,-10-17-23-15,9 8-11 16,-7 5-2-16,-10 0 1 16</inkml:trace>
  <inkml:trace contextRef="#ctx0" brushRef="#br0" timeOffset="298137.7817">12797 11495 16 0,'0'0'34'0,"0"0"1"15,6-17 1-15,-6 17-11 16,0 0-7-16,0 0-3 15,0 0-3-15,0 0-2 16,0 0-4-16,25 48 0 16,-17-8-2-16,6 20-1 15,-3 1 0-15,3 12-1 16,-3 0-1-16,1 0 0 16,-3-6 0-16,1-8 0 15,-2-13-1-15,-2-11 0 16,-1-12-1-16,-5-23 0 15,0 0-2-15,0 0-2 0,0 0-5 16,-21-46-18-16,10 9-11 16,-9-9-2-16,-5-5 1 15,-2-11 0-15</inkml:trace>
  <inkml:trace contextRef="#ctx0" brushRef="#br0" timeOffset="298575.5557">12664 11553 52 0,'14'-27'35'0,"11"12"1"16,12 1 1-16,-1-17-25 16,38 22-1-16,-9-18-2 15,26 19-1-15,-10-9-2 16,4 19-1-16,-16 2-1 0,-7 13 0 16,-20 6-3-16,-19 15 1 15,-25 9-1-15,-21 6-1 16,-21 3 1-16,-12-2-1 15,-6-5 0-15,-1-3 0 16,3-5 1 78,8-7-1-94,13-13 1 0,14-5-1 0,25-16 1 0,0 0 0 0,35 17 0 0,2-11 0 0,3 1 1 0,8 9 0 0,-1 1 0 0,3 8 0 0,-4 4 0 0,-4 3 0 0,-9 3-1 15,-6 1 0-15,-2-7-1 16,-7 0 1-16,-3-6-1 16,-7 0 0-16,-8-23 0 93,7 25-1-93,-7-25-1 0,0 0 0 0,0 0-2 0,2-25-5 0,-2 25-25 0,6-31-9 0,-12 10 1 0,-1-12-1 0</inkml:trace>
  <inkml:trace contextRef="#ctx0" brushRef="#br0" timeOffset="299451.0535">13446 11257 32 0,'0'0'33'0,"0"0"1"16,0 0-4-16,-2-26-12 0,19 29-4 15,-17-3-3-15,23-17-2 16,-23 17-2-16,54-21-1 16,-19 8-1-16,9 7-1 15,-1-4 0-15,3 10-2 16,-7 2 1-16,-5 8-1 16,-11 3 0-16,-13 6-1 15,-14 4 0-15,-9 4 0 16,-16 2-1-16,-4-4 1 15,-4-4-1-15,3-4 0 16,1-1 0-16,6-11 0 16,27-5-1-16,-19 2 1 15,19-2 0-15,32-19 0 0,-5 10 0 16,8-1 0-16,6 0-1 16,5 5 2-16,0 3-1 15,-2 7 0-15,-5 5 1 16,-2 7 0-16,-10 6 0 15,-8 2 0-15,-11 6 0 16,-14 0 0-16,-11 1 0 16,-10-1 0-16,-8-2 0 0,-6-6 0 15,1-8-1 1,-1-2 0-16,5-9-1 16,-1-4-2-16,20 0-5 15,-14-21-22-15,31 21-10 0,-12-32-1 16,12 32 0-16</inkml:trace>
  <inkml:trace contextRef="#ctx0" brushRef="#br0" timeOffset="304418.1618">14366 11411 29 0,'5'-17'32'16,"-5"17"2"-16,6-22-1 15,-12-6-15-15,28 20-3 0,-20-23-3 16,26 20-2-16,-16-16-1 15,21 17-2-15,-12-5 0 16,14 17-2-16,-10 6 0 16,4 20-1-16,-4 5-1 15,4 15 0-15,-6 11-2 16,4 16 2-16,-4 4-2 16,0 7 1-16,-2-5-1 0,6-5 1 15,-5-6-2-15,3-9 1 16,-4-9-1-1,0-16 0-15,-2-5 0 16,-1-14 0-16,-18-17-1 0,23 15-2 16,-23-15 1-16,19-3-3 15,-19 3-5-15,12-29-14 16,-12 29-17-16,9-33 0 16,-9 16 0-16,-7-2 1 15</inkml:trace>
  <inkml:trace contextRef="#ctx0" brushRef="#br0" timeOffset="304754.2344">14626 11700 67 0,'-19'-15'39'15,"19"15"1"-15,0 0 0 16,-4 21-27-16,-17-17-2 16,13 25-4-16,-21 2-2 15,0 11-1-15,-11 6-1 16,-3 5 0-16,-5 1-1 16,4-2 0-16,1-4 0 15,5-4-1-15,9-10-1 16,5-7-1-16,15-7 0 15,9-20-3-15,2 17-4 16,-2-17-32-16,2-19-2 0,-2 19 0 16,15-37 1-1</inkml:trace>
  <inkml:trace contextRef="#ctx0" brushRef="#br0" timeOffset="306590.2583">15806 11104 14 0,'0'0'30'16,"0"0"-1"-16,14-21 2 16,-14 21-14-16,6-23-3 15,-6 23-2-15,6-27 0 16,-6 27-1-16,1-25-1 16,-1 25 0-16,-1-19-2 15,1 19 0-15,-14-19-2 16,14 19-1-16,-25-18-2 15,8 11 1-15,-8 1-3 16,-3 2 2-16,-4 0-1 16,-1 8-1-16,-8 4 1 15,3 7-1-15,-3 2 1 0,7 10-2 16,-1 2 1-16,8 9 0 16,4 5-1-16,5 3 1 15,9 2-1 1,9 7 1-16,6-1-1 15,7 2 0-15,10 3 1 0,4 4-1 16,6 8 1-16,0 4-1 16,0 2 1-16,-3 0-1 15,-5-1 1-15,-5 5-1 16,-11-4 2-16,-7-6-1 16,-7-6 0-16,-7-8 0 15,-7-5 0-15,-8-4-1 16,-8-6 1-16,-6-1 0 0,-5-5-1 15,-6-5 1-15,0-1-1 16,0-9 1-16,6 4-1 16,3-11 1-1,5-5-2 79,3-5 0-94,10-8-1 0,2-7-1 0,23 11-1 0,-33-33-5 0,33 33-33 0,-6-32-1 0,6 14-1 0,0-5 1 0</inkml:trace>
  <inkml:trace contextRef="#ctx0" brushRef="#br0" timeOffset="307119.589">15793 12424 75 0,'21'-8'40'0,"-21"8"-1"15,0 0 1-15,18 19-27 0,-18-19-4 16,-24 35-3-16,1-10-1 16,6 5-2-1,-4 3 0-15,3 3-1 16,3-1-1-16,7 1 0 0,12-7 0 15,9-4-1-15,13-12 1 16,4-3-1-16,7-6 0 16,2-10 0-16,-1-7 0 15,-3-6 0-15,-6-4 1 16,-8-2-1-16,-9 0 0 16,-7-2 1-16,-10 2-2 15,-5 0 1-15,-5 0-2 16,-5-4 0-16,1 6-3 15,-10-17-11-15,10 17-26 16,0-6 0-16,7 6 0 16,-2 2 0-16</inkml:trace>
  <inkml:trace contextRef="#ctx0" brushRef="#br0" timeOffset="307916.4896">16100 10688 70 0,'0'0'36'0,"-12"-19"2"16,16-3-13-16,15 24-11 16,-17-21-3-16,23 15-3 15,-25 4-1-15,45-11-2 16,-22 7-2-16,8 12 1 16,-6 1-1-16,-2 7-1 15,-6 9 0-15,-5 7 0 0,-12 5-1 16,-8 3 0-16,-9 2 0 15,-7-2-1-15,-6-1 2 16,-3-3-3-16,-2-5 3 16,2-6-2-16,6-10 1 15,6-1-2-15,4-9 3 16,17-5-2-16,0 0 1 16,0 0-1-16,0 0 0 15,33-19 0-15,-14 11 0 16,2 3 0-16,4-1-1 15,-2 4 2-15,0 2-2 16,1-2 1-16,-1 4-1 16,-4 0-1-16,0 6-1 0,-19-8-3 15,33 13-3-15,-33-13-32 16,0 0 0 0,0 0 0-16,0 0 0 15</inkml:trace>
  <inkml:trace contextRef="#ctx0" brushRef="#br0" timeOffset="308198.1415">16568 10772 78 0,'0'0'41'15,"0"0"-1"-15,22 2 2 0,-22-2-29 16,0 0-4-16,11 31-3 15,-1-4-2-15,-3 1 0 16,-1 9-3 0,-2-1 2-16,-4 8-3 0,0-3 1 15,0-3-2-15,-2-7 1 16,2-6-2-16,2-6-1 16,-2-19-3-16,0 0-5 15,0 0-30-15,4-23 0 16,-2-6 0-16,6-7 0 15</inkml:trace>
  <inkml:trace contextRef="#ctx0" brushRef="#br0" timeOffset="308416.9155">16794 10690 81 0,'0'0'40'0,"13"28"1"15,-5 1 0-15,-16-6-29 0,22 19-4 16,-16-3-1-16,10 7-4 15,-4-6 0-15,3 4-2 16,-5-13 0-16,4-8-3 16,-2-4 1-16,-4-19-2 15,8 23-5-15,-18-40-10 16,10 17-23-16,-8-37 0 16,1 9 0-16,-11-9 0 0</inkml:trace>
  <inkml:trace contextRef="#ctx0" brushRef="#br0" timeOffset="308661.1881">16325 10605 84 0,'0'0'41'16,"37"17"0"-16,2-11 0 16,18 10-31-16,-3-13-1 15,22 11-3-15,-5-6-2 16,2 1-1-16,-3-1-2 15,-7-6 0-15,-5-2-2 16,-10-2 0-16,-7 2-2 16,-18-8-3-16,2 20-8 15,-25-12-28-15,0 0 1 16,0 0-1-16,0 0 1 16</inkml:trace>
  <inkml:trace contextRef="#ctx0" brushRef="#br0" timeOffset="309762.4234">17236 11789 57 0,'0'0'36'0,"0"0"1"0,0 0-5 16,-35 4-17 0,23 15-5-16,-22-12-1 15,7 20-2-15,-12-2-3 16,4 12 0-16,-1 1-2 16,5 6 0-16,4 0-1 0,10-2 0 15,7-3 1-15,12-9-2 16,9-3 2-16,11-4-3 15,3-9 0-15,7-7 0 16,5-8 1-16,0-9-1 16,-1-7-2-16,-3-10 1 15,0-4-1 79,-6-19 0-94,2 2 0 0,-14-19-2 0,7-4-1 0,-17-17-1 0,11 4 1 0,-14-10 1 0,3 5 2 0,-5 9 3 0,-5 3 2 0,7 21 2 16,-10 7 3-16,14 29 0 0,-16 3 2 0,10 17-1 0,2 29-2 15,6 9-1-15,-6 8 0 16,5 23-1-16,-1 10-1 16,2 9 0-16,-2 4-1 15,1 0 0-15,3-3-1 16,-4-7-1-16,3-9 0 15,-1-19-1-15,0-10 1 16,-2-19-2-16,3-6-4 16,-9-19-4-16,23-8-31 15,-17-13-1-15,2-8 0 16,0-13 0-16</inkml:trace>
  <inkml:trace contextRef="#ctx0" brushRef="#br0" timeOffset="310168.8422">17785 11305 83 0,'0'0'41'0,"14"31"1"16,-22 7-1-16,2 24-32 15,-19 3-2-15,0 21-2 16,-6 6-2-16,4 6 0 15,4-2-1-15,10-8-1 0,9-13 1 16,15-10-1-16,11-19-3 16,16-15 2-16,10-14 0 15,14-19 0 1,2-11-1-16,3-12 1 0,-3-15-1 16,-6-16 1-16,-6-9 1 15,-12-12-1-15,-13-9-1 16,-13 0 1-16,-12-5 0 15,-14 3 0-15,-7 10-1 16,-12 10 0-16,-5 11 0 16,-3 17 0-16,0 11-1 15,-5 12-4-15,11 24-5 16,-17-1-30-16,17 13 0 0,0 2-1 16,6 14 0-16</inkml:trace>
  <inkml:trace contextRef="#ctx0" brushRef="#br0" timeOffset="310606.3844">17581 11919 80 0,'0'0'40'0,"21"10"0"0,0-14 1 0,28 4-33 0,-11-12-1 0,16 9-2 0,-2-9-1 16,6 8-1-16,-6-3 0 15,-4 3-1-15,-11 4-1 16,-8-2 0-16,-8 4-1 15,-21-2 0-15,18 2-1 16,-18-2-1-16,0 0-2 16,0 0-5-16,0 0-32 15,-16-21-1-15,16 21 0 16,-35-12 0-16</inkml:trace>
  <inkml:trace contextRef="#ctx0" brushRef="#br0" timeOffset="317589.674">18877 11507 15 0,'0'0'32'15,"-17"2"0"-15,17-2 2 16,9 19-15-16,-9-19-4 15,0 0-4-15,0 0-1 0,27 0-2 16,-27 0-2 0,41-2 0-16,-16-4-1 15,10 6-2-15,-4-6 0 16,7 3-1-16,-3-1-1 0,1-2-1 16,1 2-2-16,-12-5-2 15,6 14-4-15,-31-5-10 16,14-17-21-16,-14 17 1 15,-18 10 0-15,-5 1 0 16</inkml:trace>
  <inkml:trace contextRef="#ctx0" brushRef="#br0" timeOffset="317792.794">18885 11676 57 0,'-4'26'38'0,"4"-26"0"16,29 12 0-16,6-6-27 15,-16-18-2-15,18 12-3 0,-9-6-2 16,5 4-3-16,-4-1 1 16,-2-3-3-16,-6 6 0 15,-21 0-3-15,33 0-5 16,-33 0-21-16,0 0-8 16,0 0-1-16,4-19 0 15</inkml:trace>
  <inkml:trace contextRef="#ctx0" brushRef="#br0" timeOffset="319090.2992">19685 11388 17 0,'-6'17'28'0,"6"-17"-1"16,0 0-6 0,0 0-4-16,0 0-1 15,0 0-4-15,0 0-1 16,0 0-1-16,-13-27-2 0,13 27-1 15,0 0 0-15,25-21-2 16,-25 21-1 0,33-27-1-16,-10 12 0 15,10 5-1-15,0-1 0 0,5 5 1 16,-5-2-1-16,2 12 0 16,-6 2 0-16,-8 15 1 15,-10 4-1-15,-9 11 1 16,-11 7-2-16,-7 5 1 15,-13 2-1-15,-2 1 0 16,-5 1 0-16,-1-2-1 16,-1-6 1-16,5-7-1 15,2-7 1-15,8-7-1 0,5-6 1 16,18-17-1 0,-19 22 0-16,19-22 0 15,0 0 1-15,0 0-1 16,0 0 0-16,17-14 0 0,-17 14 0 15,35-9 0-15,-10 3 0 16,4 2 0-16,0 0 0 16,4 4 0-16,0 2 0 15,-2 4 0-15,-1-2-1 16,-4-2 0-16,-5 1 0 16,-4-3-1-16,0 4-2 15,-17-4-4-15,29 0-20 0,-29 0-13 16,10-19 0-16,-10 19-1 15,2-27 1-15</inkml:trace>
  <inkml:trace contextRef="#ctx0" brushRef="#br0" timeOffset="319434.0533">20291 11432 47 0,'0'0'38'15,"19"-13"0"-15,-19 13 0 16,18 11-24-16,-18-11-2 16,0 0-3-16,0 0-3 15,5 38-1-15,-1-18-1 16,-2 16-1-16,0-1-1 15,2 9-1-15,-2 0 1 16,-4 4-1-16,2-4 0 16,-2-2-1-16,-2-6 0 15,0-9-1-15,4-2 0 16,0-25-2-16,0 21-3 16,-2-38-6-16,24 0-28 15,-15-10-1-15,1-6 0 0,4-5 0 16</inkml:trace>
  <inkml:trace contextRef="#ctx0" brushRef="#br0" timeOffset="319674.7972">20544 11361 59 0,'0'0'39'0,"15"29"1"16,-9 1 0-16,-6-5-25 15,13 25-5-15,-15-6-3 16,12 12-2-16,-8-4-2 15,8 3 0-15,-5-7-2 16,3-9-1-16,-2-7 0 16,-2-11-2-16,-4-21-2 15,0 0-4-15,0 0-27 16,0-21-7-16,-14-11 1 16,-5-7-1-16</inkml:trace>
  <inkml:trace contextRef="#ctx0" brushRef="#br0" timeOffset="319877.9477">20042 11290 52 0,'0'0'41'0,"19"4"0"16,18-2 1-16,17 13-15 16,6-15-19-16,25 10-3 15,-2-6-1-15,5 1-2 16,-1 1-2-16,-4-2-1 15,-4 2-2-15,-17-16-10 16,-4 10-28-16,-10-6 0 0,-7 1-1 16,-11-1 1-16</inkml:trace>
  <inkml:trace contextRef="#ctx0" brushRef="#br0" timeOffset="320502.9674">21080 11096 66 0,'0'0'38'0,"0"0"3"15,6 25-10-15,-6-25-20 16,11 60-2-16,-5-24-3 16,9 24-1-16,-7 1-2 15,6 12 1-15,-5-2-3 16,1 0 1-16,-4-6-1 16,-2-6-1-16,-3-9 0 0,3-9 0 15,-2-15-1 1,-4-8-1-16,2-18-1 15,0 0-2-15,-4-19-4 16,-13-27-19-16,9 1-13 0,-7-14 1 16,0-4-1-16</inkml:trace>
  <inkml:trace contextRef="#ctx0" brushRef="#br0" timeOffset="320952.8655">20912 11025 31 0,'17'-17'35'0,"16"11"2"16,8-3 1-16,1-12-23 16,24 28-1-1,-16-18-2-15,25 24-3 16,-19-11-2-16,8 13-3 0,-12-3 0 16,-4 13-2-1,-17 2 0-15,-16 5-1 16,-17 5-1-16,-15-1 1 15,-12 3-1-15,-6 1 1 16,-7-4-1-16,1-1 1 16,5-10 0-16,7-2 0 15,8-6 0-15,21-17 1 16,-8 29-1-16,8-29 1 16,33 25-1-16,-3-10 1 15,5-1-1-15,4 7 1 16,1-2-1-16,7-2 1 15,-3 8-1-15,-4 6 0 16,-3-3 0-16,-4-1 0 0,-4-2-1 16,-4-2 0-16,-8-2 0 15,-7-3-2-15,-10-18 0 16,0 0-2-16,21 5-3 16,-32-31-20-16,11 26-15 15,-6-31-2-15,0 8 2 16,-4-2-1-16</inkml:trace>
  <inkml:trace contextRef="#ctx0" brushRef="#br0" timeOffset="323713.3983">21645 10569 20 0,'0'0'31'15,"0"0"2"-15,0 0-1 16,31-16-18-16,-33-3-3 15,21 17-1-15,-15-15-2 16,19 15-1-16,-23 2-1 16,41-9-2-16,-22 5 0 0,8 11-1 15,-8-1-1-15,4 6 0 16,-23-12 0-16,27 28-1 16,-27-28 1-1,-3 37-1-15,-15-20 1 0,-3 2-1 16,-8-5 0-16,0 3 0 15,-2-4-1-15,2-7 0 16,6-2 0-16,23-4 0 16,-21-2 0-16,21 2 0 15,0 0 0-15,33-17 0 16,-6 7 0-16,6 6 1 16,-1 1-1-16,5 4 1 15,-2 5 0-15,-3 6 0 0,-5 3 0 16,-3-1 1-1,-11 9-1-15,-3-2 1 16,-12 2-1-16,-6-2 1 16,-9-2-1-16,-4 0 0 0,-8-5-1 15,-2-3 1-15,0-5-1 16,-2 0 1-16,4-5-1 16,4-2-1-16,8 1-2 15,-3-12-5-15,20 12-16 16,0 0-17-16,0 0 1 15,18-15-1-15,-18 15 1 16</inkml:trace>
  <inkml:trace contextRef="#ctx0" brushRef="#br0" timeOffset="328152.4975">22220 11006 20 0,'-21'-8'35'15,"21"8"1"-15,0 0 0 16,-12-26-19-16,29 29-4 16,-15-22-3-16,25 17-1 0,-27 2-3 15,48-17 0-15,-22 7-2 16,6 10 1-16,-7-3-1 16,2 10 0-16,-9 1 0 15,-3 9-2-15,-7 10 1 16,5 8-1-16,-5 1-1 15,4 10 1-15,-1 2-1 16,7 4 0-16,3 2 0 16,8 3 0-16,0-9-1 15,5 4 1-15,1-8-1 16,0-6 1-16,0-3-1 16,-5-8 1-16,-3-6-1 15,-1-6 0-15,-9-5 0 0,-17-10 0 16,27 9 0-16,-27-9-1 15,17 2-1-15,-17-2-1 16,0 0-1-16,0 0-2 16,18-9-7-16,-18 9-28 15,-16-18-1-15,16 18 0 16,-25-21 0-16</inkml:trace>
  <inkml:trace contextRef="#ctx0" brushRef="#br0" timeOffset="328808.7295">22546 11307 32 0,'21'-17'36'0,"-21"17"3"0,0 0-5 0,2-19-14 0,-2 19-6 16,0 0-2-16,6 17-3 0,-6-17-3 16,-22 31 0-16,3-4-3 15,-2 15 1-15,-6 0-1 16,0 12 0-16,-6 1-1 16,2 3 1-16,-3-1-2 15,5-3 1-15,0-4-1 16,6-10 1-16,3-7-1 15,5-10-1 1,3-4 0 0,12-19 0-16,-13 19 0 0,13-19-1 0,0 0-1 15,0 0-1-15,0 0-1 16,-8-34-7-16,27 15-31 16,-23-3-1-16,4 1 0 15,-5-4 0-15</inkml:trace>
  <inkml:trace contextRef="#ctx0" brushRef="#br0" timeOffset="333855.2253">4405 14497 25 0,'0'0'34'0,"-17"12"1"16,17-12-2-16,0 0-14 15,-25 4-5-15,25-4-3 16,0 0-3-16,0 0-3 16,0 0-1-16,38 17-1 0,-9-19-1 15,14 4 0-15,3-2 0 16,6 2 0-16,2-4-1 16,-4 2-1-16,-2 2-1 15,-9-2-1-15,0 7-3 16,-20-14-5-16,14 12-23 15,-33-5-6-15,0 0 2 16,0 0-2-16</inkml:trace>
  <inkml:trace contextRef="#ctx0" brushRef="#br0" timeOffset="334042.7333">4523 14681 57 0,'0'0'38'16,"17"6"0"-16,10-8 0 15,-6-11-28-15,30 13-2 16,-11-10-2-16,10 6-3 16,-5 0-2-16,-3-1-2 15,2 7-6-15,-20-14-11 16,1 10-21-16,-6 0 1 16,-19 2-1-16,19 0 1 15</inkml:trace>
  <inkml:trace contextRef="#ctx0" brushRef="#br0" timeOffset="334820.6678">5416 14466 29 0,'0'0'33'0,"0"0"2"15,0 0 0-15,0 0-18 16,-19-19-4-16,19 19-3 15,17-23-2-15,10 14-1 16,-6-10-2-16,16 3-2 16,5-3 1-16,10 9-1 15,0-1 0-15,2 13 0 16,-7 4-1-16,-5 11 0 16,-11 10 1-16,-12 11-2 15,-17 10 2-15,-19 13-3 0,-16 1 1 16,-7-1-1-16,-7 1 1 15,1-7-1-15,-4-5 0 16,6-8 0-16,5-9 0 16,12-12 0-16,8-6 0 15,19-15 1-15,-22 16-1 16,22-16 1-16,0 0-1 16,0 0 1-16,27-12 0 15,-5 4 0-15,5 3 1 16,7 1-1-16,3 0-1 15,4 6 1-15,-3 2 0 16,-1 2 0-16,-3 1-1 0,1 1-1 16,-4 1 0-16,-8-5-1 15,0 0-1 1,-23-4-1-16,35 4-3 16,-35-4-9-16,12-21-25 0,-12 21 0 15,7-21-1-15,-7 21 2 16</inkml:trace>
  <inkml:trace contextRef="#ctx0" brushRef="#br0" timeOffset="335291.2697">6280 14505 41 0,'15'-21'38'0,"-15"21"0"16,0 0 1-16,10-19-19 15,9 26-5-15,-19-7-4 16,0 0-3-16,12 33-2 16,-4-6-3-16,-6 3 1 0,1 15-2 15,-3 2 0-15,0 1-2 16,-1-2 2-16,-1-1-1 15,-2-9-1-15,0-9-1 16,4-2-1-16,0-25 0 16,0 0-2-16,0 0-3 15,0 0-6-15,11-23-27 16,1-8-1-16,-2-11 0 16,5-8 1-16</inkml:trace>
  <inkml:trace contextRef="#ctx0" brushRef="#br0" timeOffset="335525.659">6525 14394 66 0,'0'0'39'16,"15"26"2"-16,-13-4-1 15,14 18-27-15,-20-9-3 16,14 20-2-16,-9-5-3 16,9 8-2-16,-4-4 0 15,2-2-2-15,-1-6 0 16,1-5-1-16,0-9-1 15,-8-28-1-15,13 25 0 16,-13-25-2-16,0 0-4 16,-9-38-8-16,1 11-25 15,-6-13 0-15,1-4 1 16,-8-8 0-16</inkml:trace>
  <inkml:trace contextRef="#ctx0" brushRef="#br0" timeOffset="335806.9156">6049 14317 63 0,'19'-2'39'16,"4"0"1"-16,14 2 0 15,-5-11-27-15,28 16-2 16,-6-12-4-16,18 7-1 15,-5-6-2-15,10 6-1 0,-7-6-1 16,-7 6 0-16,-7 0-1 16,-6-2-1-1,-11 4 0-15,-12-6-2 16,-8 6-2-16,-19-2-7 0,22-6-29 16,-22 6-2-16,-18-3 0 15,-3 1 0-15</inkml:trace>
  <inkml:trace contextRef="#ctx0" brushRef="#br0" timeOffset="337138.4421">7320 14250 19 0,'0'0'33'0,"0"0"3"0,0 0 0 15,0 0-11-15,-10-21-9 16,24 42-3-16,-14-21-1 16,0 38-3-16,-6-5-2 15,8 18-3-15,-6 1 1 16,6 17-3-16,-2-2 0 16,2-3-1-16,-2-3-1 15,4-7 0-15,-1-10 0 16,-1-9 0-16,0-7-2 0,-2-28 0 15,2 21-1-15,-2-21-3 16,0 0-3-16,-21-53-18 16,13 22-13-16,-5-11 0 15,-3-4 1-15,-5-4 0 16</inkml:trace>
  <inkml:trace contextRef="#ctx0" brushRef="#br0" timeOffset="337560.3172">7104 14294 31 0,'3'-33'35'0,"17"10"0"16,7-2 1 0,-4-7-19-16,33 26-3 15,-12-15-2-15,26 28-2 0,-14-5-3 16,9 21-1-16,-11 4-2 16,-2 12 0-16,-15 5-2 15,-12 9 0-15,-21 1-1 16,-14 0-1-16,-13-6 2 15,-10-8-2-15,-1-5 1 16,-5-8-1-16,4-10 1 16,6-6-1-16,6-9 2 15,23-2-1-15,0 0 0 16,0 0 0-16,0 0 0 16,35-11 1-16,-8 11 0 15,10 7-1-15,-3 5 0 16,7 5 1-16,-7 8 0 0,3 4-1 15,-6 2-1-15,-4-1 1 16,-6 3-1-16,-5-4 1 16,-7-1-2-16,-5-5 0 15,-4-23-1-15,-4 25-1 16,4-25-2-16,-17-4-4 16,17 4-21-16,-14-17-12 15,5-8 0-15,-5-7 1 16</inkml:trace>
  <inkml:trace contextRef="#ctx0" brushRef="#br0" timeOffset="338341.6172">7867 13908 26 0,'0'0'31'0,"0"0"2"16,16-19 0-16,9 21-16 16,-21-25-4-16,31 21-3 0,-14-13 0 15,21 13-2-15,-13-8-1 16,14 12-1-16,-15-4-2 16,5 12-1-16,-12 3-2 15,-5 8 1-15,-14-1-2 16,-10 10 1-16,-9-5 0 15,-8 0 0-15,2 0-1 16,-4-6 1-16,3-3-1 16,3-11-1-16,21-5 1 15,-19-4 0-15,19 4 0 16,23-17-1-16,0 6 2 16,6 1-1-16,8 1 0 15,5 9 1-15,3 1-1 0,-3 11 1 16,-1 3 1-16,-5 10-1 15,-9 0 1 1,-6 12-1-16,-11-5 1 16,-10 5-1-16,-8-3 1 0,-9-5-1 15,-8 4 0-15,-4-12-1 16,-6-2 0-16,0-10 0 16,1 1-2-16,-3-10-2 15,14 6-7-15,-18-14-28 16,18-1-1-16,0-5-1 15,23 14 1-15</inkml:trace>
  <inkml:trace contextRef="#ctx0" brushRef="#br0" timeOffset="340230.0518">8882 13995 26 0,'0'0'34'0,"0"0"1"16,19-29-1-16,-19 29-14 16,0 0-2-16,0 0-4 15,0 0-3-15,0 0-2 16,0 0-2-16,-21 40-1 15,4-7-1-15,1 17-2 0,-3 11 0 16,0 12-1 0,-4 9 0-16,7 9 0 15,3 1-1-15,7 0 1 16,4-4-1-16,12-8 0 0,3-9 0 16,12-5 0-16,6-13-1 15,6-9 1-15,-3-7 1 16,5-8-1-16,-4-6 0 15,-3-4 0-15,-5-6-1 16,-3-1 1-16,-24-12 0 16,27 13 0-16,-27-13-1 15,0 0 1-15,9 18-1 16,-9-18 1-16,0 0-2 16,0 0 1-16,-15 21-1 15,15-21-1-15,0 0-2 16,-19 0-1-16,19 0-7 15,0 0-30-15,-12-23-2 0,6 1 1 16,6-1 0-16</inkml:trace>
  <inkml:trace contextRef="#ctx0" brushRef="#br0" timeOffset="341525.465">9459 13901 31 0,'6'-23'32'0,"-6"23"2"15,0 0-2-15,-4-18-15 16,4 18-4-16,0 0-2 16,17-3 0-16,-17 3-3 15,0 0-1-15,-2 30-1 0,6 3-1 16,-8 3-1-16,8 12-1 16,-6 2 0-16,4 8-2 15,0-5 1-15,0-3-1 16,0-10 0-16,2-7 0 15,-1-12-1-15,-3-21 0 16,0 0 0-16,0 0-1 16,-5-27 1-16,1-5-1 15,0-7 1-15,-2-11-2 16,0-1 2-16,3-3-1 16,1 0 0-16,0 2 0 15,0 5 2-15,2 6-2 16,2 7 2-16,0 7-1 0,1 10 1 15,-3 17 1-15,0 0-1 16,18 21 0 0,-10 7 0-16,3 15 1 15,-1 1-1-15,5 10 0 0,1 1 0 16,5-3-1-16,0-10 1 16,4-9 0-16,2-12 0 15,2-12-1-15,2-10 0 16,0-17 0-16,0-12-1 15,-6-9 1-15,0-5-1 16,-6-12 0-16,0 1 0 16,-5-1 1-16,-3 4 0 15,-3 6-1-15,-4 8 1 0,4 11 0 16,-4 10 1 0,-4 17 0-16,0 0-1 15,17 34 1-15,-13 1 0 16,5 9 0-16,3 12-1 0,0 5 1 15,1 2-1-15,1 3 0 16,1-9-1-16,-2-9-1 16,5-4-1-16,-10-19-5 15,11 4-24-15,-19-29-9 16,0 0 0-16,0 0 0 16</inkml:trace>
  <inkml:trace contextRef="#ctx0" brushRef="#br0" timeOffset="341853.5939">9422 14417 48 0,'0'0'38'0,"0"0"-1"16,37 17 2-16,-10-31-17 15,19 20-12-15,-4-17-2 16,24 7-2-16,2-10-3 16,7 1-1-16,-2 0 0 15,0 3-2-15,-7 2-2 16,-12 1-2-16,0 14-8 0,-27-7-27 15,-10 8 1-15,-17-8-2 16,-2 17 0-16</inkml:trace>
  <inkml:trace contextRef="#ctx0" brushRef="#br0" timeOffset="343056.8245">9856 14754 25 0,'0'0'30'0,"0"0"4"0,0 0-1 0,0-23-17 0,0 23-2 0,0 0-2 0,0 0-2 0,0-31 0 16,0 31-3-16,0-17 0 16,0 17-3-16,-8-17 0 0,8 17-1 15,-17-17-1-15,17 17 1 16,-35-12-2-16,10 8 0 16,-6 1 0-16,0 3 0 15,-5 1-1-15,3 5 1 16,0 0 0-16,4 2 0 15,6 1-1-15,23-9 1 16,-27 17-1-16,25 3 1 16,8-3-1-16,6 0 0 15,7 0-1-15,6 3 1 16,6-5-1-16,7 2 1 16,3 1 0-16,5-5 0 15,0-3 1-15,-1 7-1 0,-3-2 1 16,-5 4 0-16,-6 4 0 15,-4 0-1-15,-10 4 1 16,-7-4 0-16,-8 0 0 16,-6 0 0-16,-10 0 0 15,-3-4 0-15,-10-1 0 16,-2-3 0-16,-6-5 0 16,-1-5 0-16,-3-3 0 15,2-7 0-15,5-7 0 16,-1-3-1-16,2-4 1 15,6-6-1-15,4 2 0 16,3 1 1-16,3 3-2 16,5 2 0-16,10 17 0 0,-11-21-1 15,11 21-1-15,0 0-2 16,0 0-7-16,0 0-29 16,0 0-1-16,0 0 0 15,0 0 0-15</inkml:trace>
  <inkml:trace contextRef="#ctx0" brushRef="#br0" timeOffset="347619.7923">10529 13782 33 0,'-23'-16'35'0,"23"16"1"15,-21-28-6-15,21 28-9 16,-18-22-4-16,18 22-3 16,0 0-3-16,0 0-3 15,0 0-3-15,20 22-1 16,1 3-2-16,12 19 1 16,3 7-2-16,7 26 1 0,-1 11 0 15,3 14 0-15,-9 7 0 16,-9 10-1-1,-11 0 1-15,-9-4-2 16,-12-7 2-16,-9-14-2 0,-7-16 1 16,-6-9 0-16,-6-17 0 15,0-13 0-15,-1-13 0 16,1-4 0-16,4-9 0 16,-2-3 0-16,6-3-1 15,6-1 0-15,1-2 0 16,18-4-2-16,-21 6-1 15,21-6-2-15,0 0-10 16,0 0-27-16,0 0 0 16,0 0-2-16,0 0 1 15</inkml:trace>
  <inkml:trace contextRef="#ctx0" brushRef="#br0" timeOffset="348104.1722">11312 14422 62 0,'0'0'35'16,"20"10"2"-16,3-12-1 0,15 2-28 15,1-13-3-15,9 3-5 16,10 6-5-16,-16-17-17 15,9 8-13-15,-9 1-1 16,-15 4 0-16,-27 8 0 16</inkml:trace>
  <inkml:trace contextRef="#ctx0" brushRef="#br0" timeOffset="348276.0509">11388 14557 61 0,'0'0'37'15,"15"21"0"-15,6-14 1 0,2-10-29 16,22 4-4-16,3 1-20 16,2-9-18-16,-4-3-3 15,6-1-1-15,-7-7 0 16</inkml:trace>
  <inkml:trace contextRef="#ctx0" brushRef="#br0" timeOffset="349213.5292">12398 14173 31 0,'0'0'32'16,"0"0"1"-16,-2-19-4 16,0-8-10-16,26 23-5 15,-17-25-2-15,28 18-3 16,-8-12-1-16,21 11-2 16,-5-9-1-16,16 15-2 15,-7 1 1-15,1 7-2 16,-7 9 1-16,-8 14 0 15,-14 8 0-15,-11 13-1 16,-21 6-1-16,-13 3 1 16,-12 3-1-16,-7 3 0 15,-6-5-1-15,-1-12 1 16,1-8-1-16,7-9 0 0,7-8 0 16,7-5 1-16,7-10 0 15,18-4-1-15,0 0 1 16,0 0-1-16,0 0 1 15,8-25 0-15,9 19 0 16,10 2 0-16,6-2-1 16,9 2 1-16,7 1-1 15,3 1 1-15,0 0-1 16,2 2-1-16,-2 0 1 16,-8-4-2-16,-5 6-1 15,-14-6-2-15,2 12-4 16,-27-8-29-16,0 0-2 15,0 0-2-15,-19-20 2 0</inkml:trace>
  <inkml:trace contextRef="#ctx0" brushRef="#br0" timeOffset="349494.8068">13284 14181 83 0,'19'2'40'16,"-19"-2"0"-16,29 34 0 15,-29-34-30-15,11 52-4 0,-11-16-1 16,4 10-2-16,-6-1 0 16,4-3-2-16,-4 0 0 15,0-11-2-15,2-3-1 16,0-28-1-16,4 31-4 15,-4-31-9-15,-4-21-24 16,8 0-2-16,6-6 2 16,-2-11 0-16</inkml:trace>
  <inkml:trace contextRef="#ctx0" brushRef="#br0" timeOffset="349698.4121">13530 14073 61 0,'26'25'39'0,"-15"8"2"15,-7 3 0-15,8 16-16 16,-12-16-17-16,15 14-1 16,-5-9-3-16,3-3-2 15,-3-3-1-15,1-11 0 16,1-4-4-16,-12-20-2 16,0 0-6-16,0 0-30 15,0 0 0-15,-17-37 0 16,-5 3 0-16</inkml:trace>
  <inkml:trace contextRef="#ctx0" brushRef="#br0" timeOffset="349901.5416">13037 14098 88 0,'0'0'41'0,"48"19"0"16,2-22-1-16,21 3-33 0,3-8-1 15,16 4-2-15,-3-4-3 16,0 1-1-16,-2 5-4 16,-20-19-10-16,-7 15-26 15,-10-4-1-15,-11 5 0 16,-14-5-1-16</inkml:trace>
  <inkml:trace contextRef="#ctx0" brushRef="#br0" timeOffset="350604.8632">14182 13841 54 0,'0'0'38'0,"8"-17"1"16,-8 17 0-16,0 0-24 15,0 0-2-15,12 42-4 16,-14-15-2-16,9 17-1 15,-7 4-3-15,8 13 0 16,-6 5 0-16,0 3-2 16,0 0 0-16,0-8 0 15,-2-7-1-15,0-8 0 16,0-10 0-16,-2-9-2 16,2-27-1-16,-2 19 0 15,2-19-3-15,-6-25-3 0,6 25-10 16,0-46-22-16,-9 0 1 15,-11-11 0-15,1-3 1 16</inkml:trace>
  <inkml:trace contextRef="#ctx0" brushRef="#br0" timeOffset="351033.3275">13957 13830 59 0,'0'0'36'15,"36"-27"0"-15,-1 17 2 16,23 8-27-16,-10-9-1 15,24 20-2-15,-9-9-2 16,10 16-1-16,-11-1 0 16,-6 10-2-16,-12 2 0 0,-11 5-2 15,-17 1 0-15,-16 2-1 16,-14-1 1 0,-9 1-1-16,-10-8 0 15,0-3 0-15,-5-8 0 0,3 1 1 16,2-5-1-16,8-1 1 15,6-3 0-15,19-8 0 16,-12 17 1-16,12-17 0 16,29 21-1-16,-2-7 0 15,8 5 1-15,8 0 0 16,3 8 0-16,2 2-1 16,-6 3 1-16,1 5 0 15,-8 3-1-15,-3 2 0 16,-6-6-1-16,-5-3-1 15,-6-6 1-15,-3-8-1 16,-12-19-1-16,17 19-1 16,-17-19-3-16,2-21-8 0,-2 21-28 15,-17-38 0-15,5 17-1 16,-1-6 0-16</inkml:trace>
  <inkml:trace contextRef="#ctx0" brushRef="#br0" timeOffset="352042.4806">14773 13682 27 0,'0'0'33'16,"0"0"3"-16,-18 4-2 16,1-16-15-16,17 12-5 15,0 0-4-15,0 0-2 16,0 0-2-16,35-7-2 16,-10 3-1-16,9 4-1 15,5-6 0-15,5 8 1 16,-3-2-1-16,1 4 0 15,-7 3 0-15,-12 5 0 16,-23-12 0-16,10 31 0 0,-24-14-1 16,-7 2 0-16,-12-4 0 15,-1 1 0-15,-3-7 0 16,4 1-1-16,6-8 0 16,10-2 0-16,17 0 0 15,0 0 0-15,0 0 0 16,25-21-1-16,4 17 1 15,7 0 0-15,3 4 0 16,1 4 1-16,7 6 0 16,-9 5-1-16,-5 6 2 15,-4 8-1-15,-12 0 1 16,-7 3-1-16,-12-1 1 16,-9-2 0-16,-11-1 0 0,-7 1-1 15,-3-10-1-15,-7-5 0 110,0-1-2-110,-9-17-4 0,19 20-23 0,-9-20-12 0,11-4-1 0,2-13 1 0,15 0-1 0</inkml:trace>
  <inkml:trace contextRef="#ctx0" brushRef="#br0" timeOffset="352730.1914">15957 13461 54 0,'0'0'38'0,"0"0"0"16,2-25-4-16,-2 25-17 15,-19 8-4-15,7 21-1 0,-25-6-5 16,6 23 0 0,-17 6-3-16,2 19 0 15,-6 5-2-15,4 18 1 16,3-2-2-16,14 4 1 0,10 0-1 16,17-6 0-16,18-9 0 15,19-10 0-15,13-10-1 16,14-17 1-16,7-11 0 15,5-12-1-15,-3-5 1 16,-5-7-1-16,-8-1 1 16,-12-4-1-16,-13-2 0 15,-8 1 0-15,-23-3 0 16,0 0 0-16,0 0-1 16,2 20 1-16,-2-20-1 15,-29 5-2-15,29-5 0 16,-35-2-3-16,35 2-10 15,-29-3-27-15,29 3 1 0,-38-25 0 16,22 4 0-16</inkml:trace>
  <inkml:trace contextRef="#ctx0" brushRef="#br0" timeOffset="353900.5143">16404 13421 34 0,'18'-11'35'16,"-18"11"1"-16,0 0 1 16,2-35-17-16,-2 35-3 15,0 0-5-15,0 0-1 16,0 0-4-16,0 0-2 15,0 0 1-15,19 12-3 0,-19-12 1 16,8 42-2-16,-6-12 1 16,3 7-1-16,-3 1 0 15,4 8-1-15,-6-2-1 16,4-1 1 62,-4-5-2-78,0-9 2 0,0-6-1 0,0-23 1 0,2 25-1 0,-2-25 0 0,0 0-1 0,0-21 1 0,-2-1 0 0,0-6-1 0,-4-11 0 16,0-3 0-16,-1-4 0 15,-3 0 2-15,2 0-2 0,-1 2 2 16,-1 7-1-16,2 5 0 16,3 13 0-16,5 19 1 15,-2-18-1-15,2 18 0 16,5 23 2-1,7 6-2-15,-2 10 1 0,3 3 0 16,5 6 0-16,3 0-1 16,0-4 1-16,8-8 0 15,-2-3-2-15,0-16 1 16,4-9 0-16,2-12 1 16,-3-8-1-16,-1-9 0 15,-2-11 0-15,-4-7-1 16,-1-5 1-16,-3-4 0 0,-4 4-1 15,-7 2 1-15,0 4 0 16,-6 5 1 0,-2 33-1-16,4-21 0 15,-4 21 1-15,2 25-1 0,-1 6 1 16,5 7-1-16,0 6 0 16,2 6 0-16,3 0-1 15,1-2 1-15,5-6-2 110,-3-6 0-110,5-5-4 0,-19-31-16 0,23 19-21 0,-23-19 1 0,0 0-1 0,0 0 0 0</inkml:trace>
  <inkml:trace contextRef="#ctx0" brushRef="#br0" timeOffset="354713.363">15918 13904 54 0,'0'0'35'16,"-19"4"1"-16,19-4 1 15,0 0-25-15,19 2-1 16,16 4-3-16,-2-10-1 15,25 8-1-15,5-8-1 16,28 4-1-16,7-9 0 16,24-3-1-16,5-3 0 15,6 1-1-15,-4-3-1 16,-9 0 0-16,-10-2 0 16,-21 5-1-16,-16 3-1 15,-27 1-3-15,-9 14-7 0,-37-4-29 16,0 0-1-16,0 0-1 15,-29-6 1-15</inkml:trace>
  <inkml:trace contextRef="#ctx0" brushRef="#br0" timeOffset="355777.1947">16142 14279 19 0,'0'0'31'0,"-13"-27"3"16,13 27 1-16,19-18-12 15,-17-8-8-15,27 26-2 16,-20-22-1-16,28 22-3 16,-14-11-2-16,14 17-1 15,-4-2-3-15,5 13 0 16,-5 0 0-16,0 8-1 16,-10 2 0-16,-8 9 0 15,-13 3-1-15,-9 1 1 16,-13 0-1-16,-7 0-1 15,-7-5 1-15,1-4-1 16,-2-8 1-16,6-6-2 0,6-7 2 16,23-10-1-16,-23 0 0 15,23 0 2-15,11-22-2 16,-11 22 0 0,35-24 0-16,-12 12 1 0,6 2-1 15,0 7 1-15,2 3-1 16,0 3 0-16,0 3 0 15,-2 4-1-15,0 1 0 16,-1-3 0-16,-1 2-2 16,-5-12-4-16,12 13-9 15,-16-20-25-15,1-1 1 16,-7-9 0-16,1-2 1 16</inkml:trace>
  <inkml:trace contextRef="#ctx0" brushRef="#br0" timeOffset="356011.5553">16817 14265 74 0,'0'0'41'15,"19"10"-1"-15,-19-10 1 16,0 17-29-16,18 10-2 16,-16 0-4-16,9 7-2 15,-5 1-1-15,4 1-2 16,-3-3 0-16,1 1-2 15,0-7 0-15,-6-8-2 16,-2-19 0-16,0 0-6 0,21 21-21 16,-21-21-10-1,8-30-1-15,-4-1 0 16</inkml:trace>
  <inkml:trace contextRef="#ctx0" brushRef="#br0" timeOffset="356230.3362">17062 14177 84 0,'0'0'40'0,"17"25"1"16,-9 19-3-16,-12-23-26 15,14 21-4-15,-8-3-3 16,6 1-2-16,-5-2 0 16,3-3-2-16,0-7-1 15,-2-8-2-15,-4-20 0 16,10 17-3-16,-10-17-6 15,0 0-30-15,-8-17 0 16,-4-8-1-16,1-6 2 0</inkml:trace>
  <inkml:trace contextRef="#ctx0" brushRef="#br0" timeOffset="356464.6988">16607 14186 81 0,'21'12'40'16,"10"-8"0"-16,17 5 0 16,0-16-30-16,26 9-3 15,-1-12-3-15,2 0-1 16,0 1-2-16,-7-3-2 16,-6 7-1-16,-16-7-2 0,-2 18-7 15,-26-16-29-15,-18 10 0 16,21 4-1-16,-21-4 1 15</inkml:trace>
  <inkml:trace contextRef="#ctx0" brushRef="#br0" timeOffset="356801.0023">17454 13987 80 0,'0'0'40'15,"11"19"0"-15,-5 2 1 16,-6-21-31-16,8 54-3 16,-4-18-2-16,3 10-1 15,-1 4-1-15,2 2-2 16,-2 0 1-16,1-2-2 15,-3-8 0-15,0-9 0 16,-2-9-1-16,-2-24-1 16,0 25-1-16,0-25 0 15,0 0-6-15,-25-34-11 16,11 13-20-16,-3-18-1 0,4 1 1 16,-7-12-1-1</inkml:trace>
  <inkml:trace contextRef="#ctx0" brushRef="#br0" timeOffset="357153.7961">17355 13958 50 0,'10'-17'36'16,"9"2"2"-16,6-3 1 15,10 22-20-15,-8-19-6 16,25 24-3-16,-9-7-2 16,7 16-3-16,-8-3 0 15,1 8-1-15,-15 2-2 16,-2 6 0-16,-17-1-1 15,-9 1 0-15,-13-6-1 16,-9 2 0-16,-3-6 0 16,0-2 0-16,0-4 1 15,4-3-1-15,4-4 0 16,17-8 1-16,0 0-1 0,-2 21 1 16,2-21 1-16,31 21-1 15,-12-4 0-15,8 2 0 16,0 4 1-1,4 2-1-15,-4 2-1 0,0-4 0 16,-2 2-1-16,-6-8-1 16,2 2-2-16,-21-19-6 15,25 14-32-15,-25-14 0 16,0 0 0-16,0-19-2 0</inkml:trace>
  <inkml:trace contextRef="#ctx0" brushRef="#br0" timeOffset="358153.8491">18023 13235 59 0,'0'0'37'0,"-27"-11"2"16,27 11-1-16,0 0-23 15,0 0-3-15,19 3-2 16,0 3-4-16,20 17-1 15,3 0 0-15,12 14-2 16,4 12 1-16,-2 11-2 16,-4 7 1-16,-6 8-2 15,-11 5 1-15,-12 9-1 0,-13-1-1 16,-10 6 1 0,-12-12-1-16,-3-1 1 15,-6-10 0-15,-2-4 0 16,-4-11 0-16,3-10 0 0,-1-10 0 15,4-11 0-15,0-4-1 16,21-21 1-16,-31 21-1 16,31-21 1-16,-19 8-1 15,19-8 0-15,0 0 0 16,0 0 0-16,0 0 0 16,0 0 0-16,0 0 0 15,0 0 0-15,0 0 0 16,0 0 0-16,0 0 0 15,0 0-1 64,0 0 0-79,0 0-1 0,0 0-1 0,0 0-1 0,0 0-4 0,-25-31-34 0,25 31-1 0,-23-27-1 0,5 16 1 0</inkml:trace>
  <inkml:trace contextRef="#ctx0" brushRef="#br0" timeOffset="359356.5836">18912 13718 35 0,'0'0'35'0,"0"0"3"16,0 0-2-16,0 0-15 16,0 0-6-16,0 0-4 15,42-5-3-15,-15 1-2 16,16 2-2-16,1-2-1 16,10-2-1-16,0 1-2 15,0-3-1-15,-2 4-1 0,-13-6-4 16,1 16-6-16,-40-6-27 15,0 0 0-15,-19 6 0 16,-16 2-1-16</inkml:trace>
  <inkml:trace contextRef="#ctx0" brushRef="#br0" timeOffset="359576.2674">18860 13810 57 0,'-4'22'39'16,"4"-22"1"-16,40 13-1 15,-15-21-24-15,26 16-4 16,-11-16-3-16,20 8-3 16,-6-5-1-16,4 1-2 0,-8 0 0 15,-6 0-1-15,-9 0-1 16,-10 4-1-16,-25 0 0 16,0 0-4-16,0 0-8 15,0 0-27-15,-31 21 0 16,-3-21-1-16,3 4 0 15</inkml:trace>
  <inkml:trace contextRef="#ctx0" brushRef="#br0" timeOffset="360931.6993">20023 13538 66 0,'-6'-29'37'16,"6"29"2"-16,0 0-8 0,-17-30-18 15,17 30-2-15,7 26-4 16,3 3-1-16,-8-2-2 94,4 15 1-94,-2 2-2 0,3 8-1 0,-1 2-1 0,2-2 1 0,-2-6-1 0,1-4 0 0,-1-8 0 0,0-7 0 0,-2-7-1 0,-4-20 0 0,0 0 0 15,0 0 0 63,0-20 0-78,-6-7-1 0,-2-5 0 0,-1-8 0 0,-3-5 0 0,-3-1 0 0,1-3 0 0,-3-3 1 0,1 8 1 0,1 3-2 0,1 9 3 0,5 7-2 16,-1 6 1-16,10 19 0 16,0 0 0-16,0 0 0 15,6 23-1-15,4 5 2 16,3 3-2-16,4 7 2 15,5 3-2-15,3-1 1 16,0 4-1-16,4-5 1 16,2-7 0-16,3-7-1 15,5-10 1-15,1-7-1 16,3-8 0-16,3-11 0 0,0-9 0 16,1-10-1-16,-3-9 1 15,-3-3-1-15,-7-6 1 16,-7 0-1-16,-6 2 2 15,-11 6-1-15,-6 3 0 16,-4 7 0-16,-2 7 2 16,2 23-2-16,-6-19 2 15,6 19-1-15,2 19-1 16,4 6 1-16,7 5 0 16,5 11 0-16,3 3-1 15,2 10 1-15,4-3-2 16,0 7 2-16,0-8-2 15,-4-4 1-15,-1-8 1 16,-7-5-2-16,-2-6 1 16,-13-27-2-16,14 30 0 15,-14-30-1-15,0 0-3 16,-4-27-9-16,4 27-27 0,-4-40-1 16,-2 13 0-16,-1-5 1 15</inkml:trace>
  <inkml:trace contextRef="#ctx0" brushRef="#br0" timeOffset="361275.5027">21005 13381 55 0,'0'0'40'16,"25"-4"0"-16,-25 4 2 16,21 4-13-16,-2 25-20 15,-15-3-2-15,10 17-2 16,-9 3 0-16,5 11-2 0,-4-1-1 16,1 5 0-16,-3-1-3 15,2-7 2-15,-2-10-1 16,-2-9-1-16,2-5-1 15,-4-12 1-15,0-17-2 16,0 0-1-16,0 0-2 16,-10-34-6-16,20 5-29 15,-22-15 0-15,6-2-1 16,-9-14 2-16</inkml:trace>
  <inkml:trace contextRef="#ctx0" brushRef="#br0" timeOffset="361728.645">20974 13364 58 0,'0'0'36'0,"29"-25"1"16,-4 19 0-16,15 15-25 16,-5-14-4-16,19 16 0 15,-6-3 1-15,10 13-4 16,-12 0 1-16,1 14-3 16,-11-5 0-16,-9 5-1 15,-11-3-1-15,-18 3-1 16,-12-6-1-16,-13-4 1 15,-9-2-1-15,-3-12 1 16,-1-3-1-16,3-2 1 16,4-6 0 62,10-2 1-78,6-4-1 0,17 6 1 0,0 0 0 0,0 0 0 0,0 0 1 0,0 0-1 0,29-6 1 0,-8 20 1 0,4 5-1 0,6 6 0 0,1 3 0 15,9 9 0-15,-1 1-1 16,3 6 1-16,-1-5-1 16,3-3 0-16,-5-3-1 15,1-8 1-15,-7-4-1 16,-7-8 0-16,-7-5 0 16,-3-6 0-16,-17-2-2 15,0 0 0-15,0 0-1 16,0-17-2-16,0 17-4 15,-33-21-22-15,33 21-12 0,-34-25-1 16,16 9 2-16</inkml:trace>
  <inkml:trace contextRef="#ctx0" brushRef="#br0" timeOffset="362635.0525">21670 13229 18 0,'8'-23'34'0,"-8"23"0"0,21-13 3 16,-11-4-15-16,22 22-5 16,-24-22-3-16,29 19-4 15,-18-8-1-15,18 14-2 16,-14-4-2-16,8 7-1 15,-12 1 0-15,-2 7-2 16,-11 2 0-16,-6 6-1 16,-13-2 1-16,-9 2-1 15,-8-2 1-15,-3 1-1 16,-6-4 1-16,3-3-1 16,-1-4 2-16,8-5-2 15,4-3 0-15,8-1 0 16,17-6 0-16,-20 2 0 0,20-2 1 15,0 0-1-15,0 0-2 16,23-4 2-16,-5 0-1 16,5 2 1-16,6 1-2 15,7 1 2-15,11 0-3 16,5-2 3-16,6 0 0 16,0 0-1-16,5 2 1 15,1 0 0-15,-6 0 1 16,-2 0-1-16,-10-2 0 15,-6 0-1-15,-7 2 2 16,-8 0-1-16,-5-4-1 16,-20 4 0-16,17 2-1 15,-17-2 2-15,0 0-1 0,0 0 0 16,0 0-1-16,0 0 1 16,0 0 2-16,0 0-2 15,0 0 0-15,0 0 0 16,-17 12 0-16,17-12-1 15,0 0 1-15,-20 5-3 16,20-5-2-16,-29-2-7 16,29 2-29-16,-30 4-3 15,4-4 0-15,-4-6 0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1-18T14:54:38.98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2378 4423 1 0,'-12'-31'13'16,"12"31"9"-16,0 0-7 16,2-25-2-16,-2 25 1 15,-3-23-1-15,3 23 1 16,-4-17-1-16,4 17-2 16,0 0 0-16,-20-10-3 15,1 1-1-15,19 9-2 16,-33-4-1-16,16 4-1 15,-6-6 0-15,4 6 0 16,-7-4-1-16,3 4 0 16,-4-1 0-16,2 1-1 0,-4-2 1 15,2 2-1-15,-2 0 0 16,0 2-1-16,0-1 1 16,4 1 0-1,-2-2-1-15,2 2 1 0,-4 0 0 16,2 0 0-16,-3-2 0 15,3 6 0-15,-2-4 0 16,-4 4 0-16,2-6 1 16,0 5-1-16,2-1 0 15,2 2 0-15,-2 0 0 16,2-1 0-16,2-1 0 16,2 4-1-16,0 0 1 15,0 1 0-15,2-1 0 0,-1 1 0 16,-1 1 0-16,2 2 0 15,-2-1 0-15,2 2 1 16,-1 3-1 0,1 3 0-16,0-2 0 0,-2 4 1 15,3 2-2-15,3 0 1 16,0 4-1-16,-1 0 0 16,1 2 1-16,0-2-1 15,1 2 1-15,1 5-1 16,-1 2 1-16,1 1 0 15,0-3 0-15,1 5 0 16,-3-5 1-16,3 5-1 16,-3-3 1-16,3-3-1 0,-3-3 0 15,2 5 0-15,-1 0 1 16,1-5-1 0,-1 5-1-16,3-3 1 15,-1 5-1-15,3-1 1 0,-1-1-1 16,4 1 0-16,-1 1 0 15,1-1 1-15,0 1-1 16,2 1 0-16,1-6 1 109,1 7-1-109,-2-3 0 0,4 1 0 0,-2 1 1 0,4 0-1 0,-4 1 0 0,4-1 1 0,0 1-1 0,2-5 1 0,4-1-1 0,-4 5 1 0,8-7-1 0,-3 5 0 0,5-1 1 16,1 3 0-16,1-1-1 16,1-3 1-16,3 3-1 0,3-5 1 15,-7 5 0-15,5-1 0 16,-2 0-1-16,1 1 1 16,-1 1-1-16,0 6 0 15,4-3 0-15,-1-3 0 16,1-3 1-16,0 3-1 15,2-2 1-15,0 3-1 16,3-5 1-16,2-3-2 16,1 3 1-16,0-3 0 15,2 4-1-15,-2-7 1 16,2-3-1-16,4-4 2 16,-3 1-2-16,1-1 2 0,2-6-1 15,2 2 0-15,5-3 0 16,2-3 1-16,3-1-1 15,1-1 1-15,6-3-1 16,2-2 1-16,4 2-1 16,1-2 1-16,3-1-1 15,-4-3 0-15,2 2 1 16,-3-2-2-16,-1 4 1 16,-6-4 1-16,0 2-1 15,-3-2 0-15,-1-2 0 16,0 0 0-16,-2-2 0 15,1 1 0-15,-3-7 0 16,2 2-1-16,-3-5 1 0,-5 1 0 16,-1-1 1-16,0 0-1 15,-1-3 1-15,5 1-1 16,-3-2 0-16,3-3 0 16,-1-1 0-16,5-4 0 15,-1 0 0-15,0 1 0 16,-1-7 0-16,-3 4 0 15,-1 2 0-15,0-2 0 16,1 4 0-16,-3-4 0 16,1-3 0-16,-1-5 0 15,3 6 0-15,-1-1 0 16,0-7 0-16,-1 1 0 16,-3-3 0-16,0 5 0 0,-5-1 0 15,-1 3 0-15,-4-1 0 16,1-3 0-16,1-1-1 15,-10 3 1-15,10-5 0 16,-6 1 0-16,-2 0 0 16,3-8 0-16,-3 1 1 15,-2 3-1-15,-1 0 0 16,1-4 0-16,-5 2 0 16,-3-2 0-16,-1-4 0 15,0 6 0-15,-6-2 0 16,-2-2 0-16,-4-2 0 15,-2 2 0-15,-2 4 0 16,-1 0 0-16,-1 4 0 0,-4-1 0 16,1-3 0-16,-2 6 0 15,-1-1 0-15,-1-3 0 16,-6 2 0 0,1 0-1-16,-5 3 0 0,0-1 0 15,-2-2 0-15,-3-1 1 16,1 5-2-16,-2-1 3 15,2 3-2-15,-4-3 1 16,1-1-1-16,-1 2 1 16,-2 5 0-16,-3 4-1 15,-5-4 1-15,-3 3 0 16,-6-5 0-16,-2 6 0 16,-2 0 0-16,1-2-1 15,-5 3 1-15,-4 1 0 16,3 6 0-16,-5 1-1 15,3 3 2-15,-5 3-1 16,3 3 0-16,-3 3 0 0,3-2 0 16,-1-1 0-16,-1-3 0 15,1 3 0-15,6 1-3 16,5-2 0 0,3 9-3-16,2-13-4 0,26 12-33 15,-12 6-1-15,15 13 0 16,2 1 0-16</inkml:trace>
  <inkml:trace contextRef="#ctx0" brushRef="#br0" timeOffset="1449.1457">2187 5392 7 0,'0'-20'25'16,"0"20"-7"-16,0 0-1 15,0 0 0-15,0 0 0 16,-11-21-1-16,11 21-1 15,0 0-2-15,0 0-3 16,-27 6-1-16,27-6-4 16,-18 4-1-16,18-4 0 15,-21 10-2-15,21-10 1 16,-31 17 0-16,31-17 0 16,-37 21-1-16,20-4 1 15,-6-3 0-15,6 3-1 16,-3-4 0-16,7 5 0 0,-1 1-1 15,5 4 0-15,-3 0 0 16,6 4 0-16,0 1 0 16,3 3 0-16,-1-2 0 15,2 0 0-15,4-1 0 16,4 1 0-16,1-2-1 16,7-2 0-16,-1-4 1 15,8 2-1-15,5-4 1 16,3-1-1-16,-1-1 1 15,3-8-1-15,0-1 0 16,2-4 0-16,-2-2 0 16,-2 0 0-16,-2-2 1 15,0 0-1-15,-2-2 0 0,0-4 0 16,2-2 1-16,-2 1-1 16,2-5 0-1,-2 1 0-15,0-7 1 16,0-3-2-16,-4-4 2 0,4 6-2 15,-1 0 1-15,-7-2-1 16,0-2 1-16,-3-4 0 16,-6-4 1-16,3-1-1 15,-3 1-1-15,-6-2 1 16,-8-3 1-16,0 5 0 16,-5 3 0-16,-5-1-1 15,1 6 1-15,-8 2-1 16,-2 3 0 78,-2 3-1-94,5 4-2 0,-3-9-3 0,25 20-5 0,-40-11-28 0,22 13-2 0,-1-2 2 0,19 0-1 0</inkml:trace>
  <inkml:trace contextRef="#ctx0" brushRef="#br0" timeOffset="2182.1327">2189 5580 28 0,'0'0'31'16,"0"0"1"-16,0 0-8 16,0 0-7-16,0 0-4 15,0 0-4-15,0 0-2 16,0 0-2-16,0 0-1 16,0 0 0-16,0 0-1 15,17-6-1-15,-17 6 0 16,12-15-1-16,-12 15 0 15,0 0-1-15,19-20 1 16,-19 20 0-16,0 0 1 16,0 0 0-16,0 0 0 15,2 20 1-15,-2-20 0 0,0 0 0 16,-17 15-1-16,17-15 0 16,0 0 0-16,0 0 0 15,0 0-1-15,0 0 0 16,-10-17-1-16,10 17 0 15,0 0-1-15,0 0-4 16,0 0-14-16,8 17-20 16,-8-17 1-16,0 0-2 15,0 0 0-15</inkml:trace>
  <inkml:trace contextRef="#ctx0" brushRef="#br0" timeOffset="3307.1646">2116 3817 1 0,'0'0'26'0,"-8"-21"2"16,8 21 1-16,0 0-20 0,0 0 1 15,0 0 0-15,0 0 0 16,0 0-3-16,2 32 1 16,0 12-3-16,-10 10 0 15,10 23-1-15,-10 13 0 16,8 33-2-16,-7 30-1 15,5 35 1-15,-2 27-1 16,-2 21 0-16,0 10 0 0,-1 5 0 16,1-4 1-16,-2-9 0 15,2-19 0 1,2-24 0-16,-1-33-1 16,7-21 2-16,-4-22-1 0,4-11 0 15,-4-18 0-15,7-11-1 16,-3-18 0-16,0-11 0 15,0-10-1-15,-2-13-2 16,6 2-6-16,-6-29-29 16,0 0 1-16,0 0-1 15,6-48 2-15</inkml:trace>
  <inkml:trace contextRef="#ctx0" brushRef="#br0" timeOffset="6587.7132">2542 5580 18 0,'0'0'17'16,"0"0"-2"-16,0 0-1 15,0 0-1-15,0 0-2 16,0 0-2-16,0 0 1 16,0 0-2-16,0 0 0 15,0 0-1-15,0 0 0 0,0 0-1 16,0 0-2-16,0 0 0 16,10-20-1-16,-10 20-1 15,0 0 1 1,0 0-2-16,0 0 1 0,0 0 0 15,0 0-1-15,0 0 1 16,0 0-1-16,0 0 0 16,0 0 0-16,0 0 0 15,0 0 0-15,0 0-1 16,0 0 1-16,0 0-1 16,0 0 0-16,0 0 0 15,0 0 0-15,0 0 1 16,0 0 0-16,0 0-1 0,17 0 1 15,-17 0 0 1,17-5 0-16,1 3 0 16,-18 2 0-16,33-8-1 15,-16 2 1-15,8 2 0 0,-8 1 0 94,5 3 0-94,-5-2 0 0,2 4 0 0,2-2 0 0,-1 5 0 0,1-3-1 0,2-2 1 0,2 0-1 0,2 2 1 0,0-4 0 0,8 4 0 0,-4-4 1 16,0 4 0-16,-1-2 0 15,1 4 0-15,-4 2-1 16,0-2 0 78,-2 1 1-94,-3-1-2 0,1-2 1 0,6 2-1 0,2-4 1 0,3-2 1 0,3-2-1 0,3 2 0 0,1-1 1 0,3-1-1 0,-1 0 0 0,-3 2 0 0,3-2 0 0,-3 2 0 15,3-2-1-15,1 0 1 16,-4 1 0-16,3 1 0 16,-3 2-1-16,-1 0 1 15,-4-4-1-15,-3 4 1 0,-6 0 0 16,-3 2-1-1,-4 0 0-15,-19-2 1 16,27-2-1-16,-27 2 0 16,0 0-1-16,19-6-1 0,-19 6-1 15,0 0-3-15,0 0-5 16,0 0-28-16,-19 0-1 16,19 0 0-16,-23-8 0 15</inkml:trace>
  <inkml:trace contextRef="#ctx0" brushRef="#br0" timeOffset="6915.8429">3823 5445 44 0,'0'0'35'0,"0"0"1"16,0 0 1-16,0 0-25 15,17-11-2-15,14 15-2 16,-10-14-2-16,14 10-3 16,-4-2 0-16,3 0-2 15,-3 2 0-15,-2 8 1 16,-11-4 0-16,-18-4 1 16,15 30-1-16,-19-5 1 15,-11 2 0-15,-1 6 0 16,-9-4 0-16,0-1-1 15,0-3-1-15,2-5-2 16,9 3-7-16,-13-22-31 16,27-1-1-16,-11-24-1 0,9-1-1 15</inkml:trace>
  <inkml:trace contextRef="#ctx0" brushRef="#br0" timeOffset="9338.1059">2403 5169 8 0,'-17'-17'15'0,"17"17"0"15,0 0-4-15,0 0-1 16,-20-10-2-16,20 10 1 16,-21-5-1-16,21 5 0 15,-23-6-1-15,23 6-1 16,-25-8-1-16,25 8-2 15,-25-11 0-15,25 11 0 16,-21-10-1-16,21 10 0 0,-20-10-1 16,20 10 1-16,-21-9 0 15,21 9-1-15,-25-6 1 16,25 6 0-16,-33 0-1 16,16 0 0-16,-4 2 0 15,0 2 0-15,-4 0 0 16,1 1 0-16,-1-1-1 15,2 0 0-15,4 0 0 16,-4 0 0-16,3 2 1 16,-1-1 0-16,21-5-1 15,-36 14 0-15,36-14 1 16,-31 19-1-16,11-8 0 0,1 1 0 16,-2 1 0-16,0-1 1 15,3 3 0-15,-1-1 1 16,19-14-1-1,-33 25 1-15,33-25 0 0,-23 26 0 16,23-26 0-16,-13 27 0 16,13-27-1-16,-12 29 0 15,6-10 0-15,6-19 0 16,-9 35 0-16,9-35 0 16,-10 34 1-16,4-15-1 15,4 3 1-15,-4-5-1 16,6 4 1-16,-1-2-2 15,2 0 2-15,-1 0-2 0,4 3 1 16,-2-3 0-16,2 4 0 16,-2-4-1-1,2 4 1-15,-4-2 0 16,4 2 0-16,-4-2-1 0,4 0 1 16,-2 0 0-16,1-1 0 15,3-3-1-15,2 2 1 16,-2 0 0-16,3-2-1 15,-1 3 1-15,4-1 1 16,-12-19-2-16,25 30 1 16,-25-30 1-16,29 31-2 15,-29-31 1-15,32 31 0 16,-12-20-1-16,-1 3 1 0,-19-14-1 16,35 30 1-1,-14-16-2-15,0-6 2 16,0 3 0-16,2-1 0 15,1-1-1-15,-1 3 0 0,4-5 1 16,-4 3 0-16,2-4 0 16,0 5 0-16,2-5 0 15,-2-2 0-15,2-4-1 16,0 2 1-16,-2-6-2 16,4 4 2-16,-4-2-2 15,4 0 1-15,-4-4 0 16,2 4 0-16,0-3 0 15,0-5 0-15,-2 1 2 16,2-7-2-16,2 3 1 16,0-3-1-16,-2 1 0 15,0-4 0-15,-2 0 0 16,0 1 0-16,0-1 0 0,1-2-1 16,-7-2 2-16,0-2-1 15,0-2 0-15,-1 2 0 16,-3-1 0-16,-1-3 0 15,-3 0 0-15,1 0 1 16,-3 0-1-16,-3-1 0 16,0-1 0-16,-2 0 1 15,-2-3-1-15,-2 5 0 16,-2-2 1-16,-2 3-2 16,-2 1 1-16,-1 2 0 15,-5 0 0-15,-2 4 0 16,-3 2 0-16,-2 1 1 15,0 1-1-15,-5 2 0 0,-5-1 0 16,2-1 0-16,0 4-2 16,-3-3 0-16,6 11-3 15,-10-13-4-15,16 11-28 16,-9 1-1-16,4 2 0 16,2 4-1-16</inkml:trace>
  <inkml:trace contextRef="#ctx0" brushRef="#br0" timeOffset="10290.2141">2478 5574 40 0,'0'0'26'0,"0"0"-2"15,0 0-3-15,-5-27-2 16,5 27-4-16,0 0-2 0,0 0-2 15,0 0-4-15,0 0-1 16,0 0-1-16,0 0 0 16,0 0-2-16,0 0 1 15,0 0-1-15,-6 27 0 16,6-27-1-16,-2 29 0 16,2-29 0-16,0 30-1 15,0-30 0-15,0 20 0 16,0-20-1-16,0 0 0 15,0 0 1-15,15-31-1 16,-11 8 0-16,0-2-1 16,-2-2 1-16,0-2 0 15,0 0 0-15,-2 5 0 0,-4 4 0 16,2 3 1-16,2 17-1 16,0 0 2-16,0 0-1 15,0 0 0-15,0 0 0 16,-15 31 1-16,13-6-1 15,0 5 0-15,0 3 0 16,0-2 0-16,2-3 0 16,0-5 0-16,0-23-1 15,4 24 0-15,-4-24 0 16,0 0-1-16,13-22 0 16,-11 1 0-16,0-4 0 15,0-1-1-15,-2-1 1 16,-2-2-1-16,2 10-2 0,-8-6-5 15,8 25-31-15,0 0 0 16,0 0 0-16,0 0 0 16</inkml:trace>
  <inkml:trace contextRef="#ctx0" brushRef="#br0" timeOffset="10930.8829">2723 5484 3 0,'0'0'28'16,"0"0"2"-16,23-31-7 0,-23 31-3 15,12-19 0-15,-12 19-2 16,0 0-3-16,23 0-2 16,-23 0-3-16,0 23-1 15,0-23-3-15,-4 44-1 16,-3-19-1-16,7 0-1 15,-4 2-1-15,2 0 0 16,2-8-2-16,0-19 1 16,0 0-1-16,0 0-1 15,19-25 0-15,-11 0 1 16,0 0-1-16,-1-8 1 16,1 1-1-16,-2-1 1 15,-2 8 1-15,-1 4-1 0,-3 21 1 16,2-19 0-16,-2 19-1 15,0 0 1-15,2 29-1 16,-2-12-2-16,4 12-5 16,-10-8-32-16,6-2 0 15,0-19-2-15,-3 21 1 16</inkml:trace>
  <inkml:trace contextRef="#ctx0" brushRef="#br0" timeOffset="18244.3675">6027 4339 37 0,'4'-22'25'0,"-4"22"-1"0,0 0-1 15,-7-30-3-15,7 30-3 16,-2-19-3-16,2 19-3 15,0 0-2-15,0 0-2 16,5-25-1-16,-5 25-1 16,0 0-1-16,0 0 0 15,8 17-1-15,-2 6 0 16,-2 2 0-16,3 11 0 16,-1 1-1-16,4 7 1 15,-2 0-1-15,1 0-1 0,-3 2 1 16,0-6-1-16,-2-1 0 15,-2-10 0-15,0-1-1 16,-1-8 1 0,-1-20-1-16,0 26 0 0,0-26 0 15,0 0-1-15,6 18-1 16,-6-18-2-16,0 0-2 16,0 0-3-16,18 13-15 15,-18-13-17-15,0 0 1 16,0 0-1-16,0 0 1 15</inkml:trace>
  <inkml:trace contextRef="#ctx0" brushRef="#br0" timeOffset="18588.3838">5850 4904 47 0,'-17'4'37'16,"17"-4"-2"-16,0 0 3 15,0 0-24-15,0 0-3 16,0 0-2-16,38-4-3 16,-15 1-1-16,16 5 0 15,1-14-1-15,7 12-1 0,5-10 0 16,-2 7-1-16,-2-7 0 15,-7 6-1 1,-3-5-1-16,-5-1-1 16,-8 8-2-16,-4-11-1 0,-21 13-3 15,20-16-7-15,-1 11-25 16,-19 5-1-16,-4-22 1 16,4 22-1-16</inkml:trace>
  <inkml:trace contextRef="#ctx0" brushRef="#br0" timeOffset="19104.0445">5701 4325 58 0,'-19'-9'35'0,"19"9"1"16,0 0-8-16,-23 0-15 15,42 5-3-15,-19-5-1 16,39-4-3-16,-6-1-2 16,15 7 1-16,6-10-2 15,9 2-1-15,-1-3 0 16,6 3 0-16,-7-4-1 15,-5 5-2-15,-7 3-1 16,-13-6-2-16,3 19-7 94,-39-11-28-94,36 8-1 0,-36-8 0 0,20 0 0 0</inkml:trace>
  <inkml:trace contextRef="#ctx0" brushRef="#br0" timeOffset="21542.8282">6706 4486 21 0,'0'0'28'15,"0"0"3"-15,0 0-9 16,0 0-5-16,-19-5-3 16,19 5-2-16,0 0-3 15,0 0-1-15,0 0-2 16,0 0-1-16,0 0 0 0,0 0-2 15,0 0 1-15,0 0-1 16,0 0 0-16,19 7 0 16,-19-7 0-1,41 4 1-15,-20-4-1 0,6 6 0 16,0-2-1-16,2-4-1 16,-6 2-1-16,4-4 1 15,-6 2-2-15,-3-4-2 16,3 4-3-16,-21 0-4 15,35-6-14-15,-35 6-14 16,0 0 0-16,13-17-2 16,-13 17 2-16</inkml:trace>
  <inkml:trace contextRef="#ctx0" brushRef="#br0" timeOffset="22102.7674">6741 4615 43 0,'0'0'33'16,"0"0"0"-16,6 17-10 16,-6-17-6-16,0 0-3 15,0 0-4-15,19-6-2 16,-19 6-3-16,27-4 1 15,-27 4-2-15,41-3 0 16,-20 1-1-16,0 0-1 16,-2 2-1-16,-19 0 0 0,31 0-1 15,-31 0-1-15,0 0-2 16,0 0-4-16,25 7-12 16,-25-7-19-16,0 0-1 15,0 0 0-15,0 0 0 16</inkml:trace>
  <inkml:trace contextRef="#ctx0" brushRef="#br0" timeOffset="23415.4482">7252 4339 2 0,'-19'-8'31'16,"19"8"1"-16,0 0 1 16,-10-25-13-16,10 25-3 15,-2-17-2-15,2 17-4 16,10-23-3-16,-10 23-2 15,23-23-2-15,-2 11-1 16,1-5 1-16,8 7-2 16,3-1 1-16,4 9 0 15,-4 0 0-15,-1 8 0 16,-7 3 0-16,-3 9 0 16,-11 3-1-16,-7 9-1 0,-15-1 0 15,-9 6-1-15,-9-1 0 16,-3 1 0-16,-3-3 0 15,-2-5 0-15,2-2 0 16,5-6 1-16,10-5-1 16,20-14 1-16,-21 11-1 15,21-11 1-15,0 0 0 16,21-6-1-16,-21 6 1 16,33-11-1-16,-12 7 1 15,4-2-1-15,0 4-1 16,2-1 0-16,2 5-3 15,-7-10-4-15,14 21-21 16,-18-13-10-16,-1 2-1 0,-17-2 0 16</inkml:trace>
  <inkml:trace contextRef="#ctx0" brushRef="#br0" timeOffset="23727.9762">7804 4271 72 0,'17'-25'39'15,"-17"25"1"-15,0 0 0 16,-27 2-30-16,19 31-2 16,-11 0-3-16,0 16-1 0,-6 5-2 15,-2 11 0-15,0 1-1 16,0 3 0-16,4-10 0 15,3-1 0-15,3-8-1 16,3-6 0-16,5-10 0 16,1-9-1-16,4-6-1 15,4-19-2-15,0 21-4 16,0-21-8-16,0-19-24 16,0 19-2-16,6-27 2 15,0 6 0-15</inkml:trace>
  <inkml:trace contextRef="#ctx0" brushRef="#br0" timeOffset="24322.0525">7758 4657 56 0,'0'0'35'0,"0"0"1"16,-10-17-1-16,10 17-26 16,19-18-2-16,6 11-2 0,-4-5-2 15,16 7 0 1,-6-3-1-16,8 6 0 15,-5 0 1-15,3 12-1 16,-12-3 1-16,-4 9-1 0,-9 1 1 16,-14 4-2-16,-8 0 0 15,-7 4 0-15,-4-4 0 16,-4-4-1-16,-1-3 1 16,7-5-2-16,0-1 1 15,19-8-1-15,0 0 1 16,0 0 0-16,21-8 0 15,4 5-1-15,8 1 1 0,6 0 0 16,1 4 0-16,2 3 1 16,-5 5 0-1,-4 7 1-15,-4 2 0 16,-10 8 0-16,-11-4 0 0,-8 4 0 16,-10-6 0-16,-7 2 1 15,-8-5-2-15,-2-3 1 16,-4-6-2-16,-2-5 2 15,0-4-2-15,1-2-1 16,3-3-1-16,0-9-5 16,29 14-7-16,-22-17-29 15,13-2 2-15,5-4-2 16,10 0 2-16</inkml:trace>
  <inkml:trace contextRef="#ctx0" brushRef="#br0" timeOffset="25025.2093">8438 4446 82 0,'4'-17'41'0,"-4"17"-1"15,0 0 0-15,0 0-32 16,6 28-3-16,-4-3-1 16,4 14-1-16,-2 1 0 15,3 8-1-15,-1-2 0 16,0 2-1-16,-2-2-1 0,2-10 1 16,-3-5-1-16,1-8 0 15,-4-23 0-15,4 21 0 16,-4-21 0-16,2-17 0 15,-4-2 0-15,-4-8 0 16,1-6 0-16,-5-7-1 16,0 0 1-16,1-2 0 15,-1 1-1-15,2 9 1 16,1 1 1-16,1 10-1 16,6 21 0-16,0 0 0 15,0 0 1-15,7 21-1 16,1 6 0-16,4 7 0 15,1 1 0-15,5 3 1 0,-3-5-1 16,2-6 0-16,3-8 0 16,1-8 0-16,0-14 1 15,2-9-1-15,-2-11 0 16,3-8 0-16,-1-7 0 16,-2-4 0-16,-4-6 1 15,1 2-1-15,-5 6 1 16,-3 5-1-16,-1 10 1 15,-9 25-1-15,12-17 1 16,-12 17 0-16,10 42-1 16,-6-2 2-16,1 4-2 15,3 8 1-15,0 4 0 16,5 1 0-16,1-3-1 0,-1-10 1 16,1-7-2-16,-1-9 0 15,3-3-2 1,-16-25-2-16,31 23-6 15,-31-23-32-15,13-26 1 0,-9-3-2 16,6-2 1-16</inkml:trace>
  <inkml:trace contextRef="#ctx0" brushRef="#br0" timeOffset="25275.2205">9077 4402 92 0,'0'0'42'15,"27"15"1"-15,-25 2-1 16,29 18-33 0,-28 0-3-16,13 14-1 15,-5 1-2-15,3 8 0 0,1-3-2 16,-1-5 0-16,1-4 0 16,-5-9-1-16,2-7-1 15,-5-12-1-15,-7-18-1 16,0 0-3-16,0 0-5 15,0 0-32-15,-17-44 0 16,-4 3 0-16,3-1 0 16</inkml:trace>
  <inkml:trace contextRef="#ctx0" brushRef="#br0" timeOffset="25650.3762">9121 4438 70 0,'18'-27'40'0,"3"-1"0"16,17 5 1-16,3-12-27 0,19 29-5 15,-8-3-2-15,7 11-2 16,-4 5-1-16,-3 13-2 16,-14 4 0-16,-9 11 0 15,-17 3-1-15,-16 1 0 16,-12-1-1-16,-9 0 0 16,-6-3 1-16,1-4-1 15,1-8 1-15,4-4-1 16,3-6 0-16,22-13 0 15,0 0 1-15,-11 21-1 16,11-21 1-16,25 22 0 16,-8-11 0-16,3 2 1 15,5 5-1-15,2 5 0 0,0 2 0 16,0 0-1-16,0-2 1 16,0-4-2-16,-2-2 1 15,-6-2-2-15,2 1-2 16,-21-16-4-16,37 15-21 15,-37-15-15-15,15-19-1 16,-15-4 1-16,6-4 0 16</inkml:trace>
  <inkml:trace contextRef="#ctx0" brushRef="#br0" timeOffset="26102.7279">9762 4110 72 0,'27'-27'40'0,"-2"10"0"0,2-4 1 0,23 11-29 15,-23-14-4-15,11 12-1 16,-11-1-2-16,2 13-2 16,-7 3 0-16,-13 15-1 15,-11 9-1-15,-5 5 0 0,-11 8-1 16,3 6 1-16,-7 2 0 16,7 2 0-16,-4-6-1 15,9-5 2-15,4-12 0 16,6-2 0-16,8-6 0 15,-8-19 0-15,27 19 0 16,-10-13-1-16,7-2 0 16,3-3-1-16,3 1 0 15,-1 0-1-15,4 2-2 16,-8-6-4-16,14 10-31 16,-39-8-6-16,23 2 0 15,-23-2-1-15</inkml:trace>
  <inkml:trace contextRef="#ctx0" brushRef="#br0" timeOffset="31590.3526">6126 5685 36 0,'7'-17'34'16,"-5"-2"2"-16,0 1 0 15,-2 18-16-15,-11-42-5 16,11 42-3-16,-20-42-3 16,20 42-2-16,-48-33-1 15,17 26-2-15,-11 3 0 16,-1 15 0-16,-3 7-1 0,6 10-1 16,-1 13 0-16,12 5-1 15,10 9-1 1,15 9 1-16,12 5-1 0,11 6 1 15,12-3 0-15,8 9 0 16,5-2 0-16,0 7 0 16,-1-7 1-16,-9-1-1 15,-8-11 1-15,-9-5-1 16,-13-7 0-16,-10-7 0 16,-13-7 0-16,-12-15 0 15,-8-4 1-15,-9-9-1 16,-10-5-1-16,-2-4 1 15,-3-10-1-15,3-4 0 0,4-1 0 16,6-7-2-16,9 1 0 16,9-8-3-16,32 25-3 15,-35-48-14-15,35 48-21 16,11-23-1-16,9 14 1 16,5 3 0-16</inkml:trace>
  <inkml:trace contextRef="#ctx0" brushRef="#br0" timeOffset="32745.3762">6444 6717 37 0,'0'0'35'16,"0"0"2"-16,23-31-4 15,-6 31-11-15,-24-23-5 16,7 23-3-16,0 0-4 0,0 0-2 15,0 0-1-15,0 0-2 16,0 0-1-16,-18 27-1 16,-1-4 0-16,0 12-1 15,-4 5 0-15,1 2-1 16,3 6-1-16,8-2 1 94,7-4-1-94,11-5 0 0,15-8 0 0,9-10-1 0,5-10 1 0,9-10 0 0,-1-7 0 0,-2-13 0 0,-7-6 0 0,-8-4 0 0,-11-5 0 0,-15-3 1 15,-12-1-1-15,-12 6 0 0,-8-1-1 16,-10 2 0 0,3 9-3-16,-10-5-3 15,21 23-34-15,-12-7-2 16,12 11 0-16,0-2 0 0</inkml:trace>
  <inkml:trace contextRef="#ctx0" brushRef="#br0" timeOffset="33962.0129">6369 5465 48 0,'0'0'36'0,"-4"-18"1"16,4 18 0-16,0 0-21 15,0 0-3-15,0 0-4 0,0 0-3 16,21 25 0-16,-21-4-2 15,4 12 0-15,-6 1-1 16,2 9 0-16,-4-1-1 16,0-2 0-16,-3-3 0 15,1-7-2-15,2-5 0 16,4-25-1-16,-6 23 0 16,6-23-3-16,0 0-1 15,-8-44-5-15,8 44-9 16,10-54-20-16,-10 16-1 15,-6-10 1-15,4 4 0 16,-9-12 19-16,15 24 10 16,-16-7 10-16,4-3 5 0,5 11 28 15,4 5 3-15,5 3 1 16,6 0 0-16,11 17-16 16,-11-23-6-16,26 25-4 15,-13-7-2-15,16 15-3 16,-12-3-2-16,7 13 0 15,-11-1-1-15,-1 10 0 16,-13 4-2-16,-9 8 1 16,-12-5-1-16,-5 7 0 15,-6-1-1-15,-2-5 1 16,-1-8-1-16,5 0 1 16,19-23 0-16,-21 27-1 15,21-27 2-15,0 0-1 16,27 17 0-16,-2-7 0 15,2 1 0-15,6 1 0 16,0 1 1-16,1-1-2 16,3 3-2-16,-12-5-2 0,6 11-6 15,-31-21-33-15,21 15 0 16,-21-15 0-16,0 0-1 16</inkml:trace>
  <inkml:trace contextRef="#ctx0" brushRef="#br0" timeOffset="36307.1415">4023 5321 32 0,'0'0'35'0,"6"-20"0"15,-6 20 1-15,0 0-17 16,8-28-4-16,-8 28-5 16,0 0-2-16,23-2-1 15,-23 2-2-15,15 21-1 16,-9-2-1-16,4 19 0 15,-10 3 0-15,0 11-1 16,-6 3 0-16,0 5 0 16,-5-5-1-16,1-3 1 15,-2-4-1-15,3-12 0 0,1-9-1 16,8-27 0-16,-4 21 1 16,4-21-1-16,8-23 0 15,0-4 0-15,-3-11 0 16,3-10 0-16,2-9 1 15,-1-9-2-15,1-3 1 16,0 0 0-16,-3 2 0 16,3 8 0-16,-2 7 0 15,0 14 1-15,-5 9 0 0,-3 29 0 16,0 0 1 0,0 0 0-16,4 50-1 15,-10 0 1-15,1 13-1 16,-3 12 0-16,0 11 0 0,2 0 0 15,1-3-1-15,3-16-1 16,6-6-2-16,-4-20-3 16,15-7-30-16,-15-34-7 15,0 0 0-15,12-25-1 16</inkml:trace>
  <inkml:trace contextRef="#ctx0" brushRef="#br0" timeOffset="43119.6389">2598 6096 1 0,'0'0'2'0,"0"0"2"15,0 0-3-15,0 0 1 16,0 0 1-16,0 0 0 16,0 0 1-16,0 0 1 15,0 0 0-15,0 0-1 16,0 0-2-16,0 0-1 16,0 0-3-16,0 0-1 0,0 0-3 15,0 0-5-15,17 7-3 16,-17-7 14-16</inkml:trace>
  <inkml:trace contextRef="#ctx0" brushRef="#br0" timeOffset="43838.6251">2573 6082 26 0,'0'0'29'16,"0"0"-4"-16,0 0-4 15,10-21-2-15,-10 21-4 16,0 0-3-16,0 0-2 15,11-25-1-15,-11 25-1 16,0 0 0-16,21-15-2 0,-21 15 1 16,0 0-2-16,6-17 0 15,-6 17-1-15,0 0 0 16,0 0 0-16,0 0-1 16,-25 0-1-16,25 0 0 15,-29 11 0-15,10 1 0 110,-2 11-1-110,1 3 0 0,-3 3 0 0,8 2 0 0,-1 0-1 0,5-1 1 0,3-5-1 0,6-2 0 0,2-23 1 0,8 21-2 0,-8-21 1 0,17 4 0 0,-17-4 0 0,23-8 0 0,-23 8-1 15,27-23-1-15,-27 23 0 16,31-34-1-16,-14 7-1 15,-1 0 0-15,-4-7-1 16,-1 5 0-16,-9-4 1 16,6 8 1-16,-12-5 0 15,-2 5 1-15,-4 0 2 16,3 4 0-16,-1 2 0 16,8-1 1-16,0 20 1 15,0-28 1-15,0 28 0 16,0 0 1-16,19-10-1 15,-19 10 1-15,10 21 0 0,-10-21 1 16,-4 37-2-16,2-16 0 16,4 5 0-16,-2 1-1 15,0 6 0-15,6-8-2 16,-4 4 2-16,6-4-3 16,-5-4 2-16,7-2-2 15,-10-19 0-15,17 23-3 16,-17-23 1-16,0 0-4 15,0 0-4-15,29-14-30 16,-29 14-2 62,0 0 2-78,-4-19-1 0</inkml:trace>
  <inkml:trace contextRef="#ctx0" brushRef="#br0" timeOffset="44368.8714">2748 5979 49 0,'0'0'38'0,"0"0"0"15,0 0 0-15,-9-29-20 16,9 29-5-16,0 0-4 15,15 29-3-15,-15-29-1 16,10 36-2-16,-6-13 0 16,3 6-1-16,-1-4 0 15,2 2-1-15,-2-6 0 16,-1-2 0-16,-5-19-1 16,8 19 0-16,-8-19 0 15,0 0 0-15,0 0-1 16,0-27 2-16,-6 8-1 15,1 0 1-15,-1-2 0 0,-2 0-1 16,4-2 1-16,2-2-1 16,2 2 0-16,10 4-1 15,3-1 1-15,3 1-2 16,3 2 0-16,0 2-2 16,7 9-4-16,-26 6-32 15,21-8 0-15,-21 8-2 16,17 6 1-16</inkml:trace>
  <inkml:trace contextRef="#ctx0" brushRef="#br0" timeOffset="45870.4738">2174 5505 11 0,'0'0'31'16,"0"0"2"-16,-18 9-1 15,18-9-12-15,0 0-3 0,0 0-2 16,-17-3-3-16,17 3-2 16,0 0-2-16,0 0-1 15,0 0 0-15,17 11-1 16,-17-11-1-16,0 0 0 15,23 8-2-15,-23-8 0 16,31 5 0-16,-10 1-1 16,3-4 0-16,5 4 0 0,1-4 0 15,9-2 0 1,3 0-1-16,7 0 0 16,3-4 0-16,4 4 0 15,2-6 0-15,3 4-1 0,3-5 0 16,5-1-1-16,1 0 2 15,1 3-1-15,0 3 1 16,3 0-1-16,1 0 1 16,-4 0 0-16,-1 4-1 15,-3 2 1-15,-5-1-1 16,-2-3 1-16,-2 2-1 16,-10-4 1-16,-2 1-1 15,-3 2 0-15,-11-2 1 16,1 1-2-16,-6-2 1 15,-4 2 0-15,-3 2-1 16,-20-2 0-16,31 0-1 16,-31 0-1-16,17 1-2 93,-17-1-3-93,8 18-17 0,-8-18-19 0,-20 13 1 0,3-9 0 0,17-4 0 0</inkml:trace>
  <inkml:trace contextRef="#ctx0" brushRef="#br0" timeOffset="46573.7046">2833 4772 24 0,'0'0'37'0,"-7"-17"0"16,7 17 1-16,-10-29-17 15,10 29-4 1,0 0-4-16,0 0-4 16,0 0-2-16,29 33-2 0,-29-33-1 15,25 44 0-15,-12-15 0 16,5 11 0-16,-7-4 0 16,1 3-1-16,-4-1-1 15,-5-9 0-15,3 0 0 16,-8-8-2-16,2-21 1 15,-4 19-3-15,4-19 0 16,0 0-2-16,-17-2-2 0,2-21-5 16,15 23-19-1,-16-31-12-15,1 0 1 16,-4-9-1-16,3 4 1 16</inkml:trace>
  <inkml:trace contextRef="#ctx0" brushRef="#br0" timeOffset="46948.7103">2766 4770 30 0,'2'-29'37'15,"-2"29"-2"-15,23-26 3 16,-10-5-21-16,32 25-4 16,-13-13-2-16,21 15-3 15,-9-2-3-15,10 12 0 16,-8-2-2-16,0 9 0 16,-11 1 0-16,-6 7-1 0,-15 0-1 15,-7 8 1-15,-14-10-1 16,-7 8 0-1,-11-2 0-15,-2-2 0 16,-2-2 1-16,0-2-1 0,6-4 1 16,4-3 0-16,19-12-1 15,-8 25 2-15,8-25-1 16,31 23 1-16,-4-14 0 16,10 5-1-16,5-5 1 15,8 5-1-15,-4 1 1 16,1 1-1-16,-5-5 0 15,-3-1-1-15,-8 1-1 16,-6-3-1-16,-6 1 1 16,-19-9-4-16,21 8-4 15,-21-8-35-15,0 0-1 16,-17-19 0-16,17 19-1 16</inkml:trace>
  <inkml:trace contextRef="#ctx0" brushRef="#br0" timeOffset="59119.8193">13382 4408 35 0,'0'0'35'0,"0"0"1"16,17-20 0-16,-15 1-18 0,-2 19-6 15,0 0-1-15,0 0-1 16,0 0-4-16,0 0-1 15,0 0-1-15,0 0-1 16,0 0 0-16,19 0-1 16,-19 0 0-16,8-21-1 15,-4 2 0-15,2 0 1 16,-4-4-1-16,0 2 0 16,-6-2 0-16,-4 5 0 15,8 18 1-15,-35-17-1 16,6 27 0-16,-5 9 0 15,-9 8 1-15,-1 13-1 16,-6 12-1-16,2 7 1 0,1 7-1 16,11 1 1-16,11-10-1 15,13-1 1-15,16-12-1 16,13-11 0-16,14-20 0 16,12-15 1-16,5-13-1 15,4-16-1-15,-2-5 1 16,-4-18-1-16,-3-4 1 15,-12-9 0-15,-6 2 0 16,-10-6-1-16,-3-4 1 16,-7-2 0-16,-3 3 0 15,-6 7 0-15,-1 7 0 16,-1 10 0-16,0 8 0 16,0 15 1-16,2 10 0 0,4 17-1 15,0 0 2-15,4 44-1 16,0-6 0-16,4 14 0 15,-6 11 1-15,2 10-1 16,-4 10 0-16,0 1 1 16,0-3-2-16,0-12 1 15,2-8-1-15,1-11 1 16,3-13-2-16,2-14-1 16,-8-23-2-16,19 1-5 15,12-16-34-15,-25-2 0 16,0 0-1-16,-8-5-1 15</inkml:trace>
  <inkml:trace contextRef="#ctx0" brushRef="#br0" timeOffset="61165.2924">13793 4170 15 0,'19'-4'32'16,"-19"4"1"-16,2-17 0 15,-2 17-11-15,4-20-3 16,-4 20-3-16,6-17-2 15,-6 17-4-15,0 0-1 16,0 0-1-16,0 0-2 16,0 0-1-16,7 19-1 15,-5 4-1-15,-2 8 0 16,2 6-1-16,-2 3 0 0,2 10-1 16,-2 3 0-16,4 1 0 15,-4-4 0-15,2-8-1 16,0-7 1-16,-2-8-1 15,2-8 0-15,-2-19 1 16,0 0-1-16,0 0 0 16,0 0 1-16,0 0-1 15,-20-29 0-15,11 2-1 16,-1-7 1-16,1-7-1 16,-1-5 1-16,0 0 0 15,3 0 0-15,3-2-1 16,2 2 1-16,2 2 0 0,4 0 1 15,-1 8-1-15,3 1 0 16,2 4 1-16,0 6-1 16,-8 25 1-1,15-21 0-15,-15 21 0 0,19 27 1 16,-9 4-2-16,0 9 1 16,-1 12 0-16,3 5 0 15,1 3 0-15,1-1-1 16,1-7 0-16,3-2 0 15,-1-8 1-15,4-9-1 16,2-16 0-16,1-7 0 16,-1-12 0-16,-2-10-1 15,2-9 1-15,-4-10 0 0,-3-11-1 16,-3-8 1-16,-3-7-1 16,0-6 1-16,-3-1 0 15,1 9-1 1,-4 1 1-16,4 12-1 0,-6 9 1 15,5 10 1-15,-7 23-1 16,0 0 0-16,18 31 1 16,-16 3 0-16,5 16 0 15,-5 4 0-15,8 7-1 16,-6 5 0-16,3-5 0 16,5 0 0-16,-2-9 1 15,1-8-2-15,-1-15 0 16,1-4-2-16,-11-25-2 0,27 32-12 15,-27-32-27 1,0 0 0-16,-2-23-1 16,1 2 0-16</inkml:trace>
  <inkml:trace contextRef="#ctx0" brushRef="#br0" timeOffset="62260.3363">14657 4131 25 0,'0'0'34'16,"0"0"0"-16,0 0-1 15,0 0-15-15,0 0-2 16,0 0-3-16,0 0-3 16,0 0-1-16,0 0-2 15,0 0-1-15,0 0-2 0,17 10 0 16,-17-10-1-16,25 2 0 15,-5-4-1-15,9-4 0 16,-1-3-1 0,9-5 0-16,-2 7 0 0,1-3 0 15,1 0 0-15,-2 1-1 16,-4-3-1-16,-6 5-2 16,-4 7-2-16,-21 0-3 15,29 5-14-15,-29-5-18 16,0 0-1-16,-17 10 0 15,17-10 1-15</inkml:trace>
  <inkml:trace contextRef="#ctx0" brushRef="#br0" timeOffset="62597.0828">14651 4287 67 0,'0'0'39'16,"25"13"1"-16,-25-13-2 15,41 17-26-15,-41-17-3 16,48-1-2-16,-21-3-2 16,13 8 0-16,-3-8-2 15,4 0 0-15,-3-8 0 0,1 3-1 0,-7 1 0 16,-5 2-1-16,-7 4 0 15,-20 2-1-15,23-3 0 16,-23 3-1-16,0 0 0 16,0 0-1-16,0 0-1 15,0 0-2-15,0 0-7 16,-19 9-30-16,19-9 0 16,-22 6 0-16,22-6 0 15</inkml:trace>
  <inkml:trace contextRef="#ctx0" brushRef="#br0" timeOffset="66354.2423">15569 4738 42 0,'0'0'37'0,"0"0"0"16,0 0 1-1,-8-22-22-15,26 32-3 0,-18-10-3 16,0 0-3-16,0 0-1 15,31-6-2-15,-31 6-1 16,42-7 0-16,-17-3-1 16,12-5 0-16,0-8 0 15,3-6-1-15,-1-9 0 16,3-7 0-16,-3-6 0 16,-3-5 1-16,-7-2 0 15,-6 3-1-15,-11-1 1 0,-10 8 0 16,-10 0 0-16,-11 14-1 15,-8 3 1 1,-12 14-1-16,-1 9-1 16,-8 10 1-16,-1 15 0 0,1 16 0 15,-2 11 0-15,9 14 0 16,1 11-1-16,9 9 1 16,6 5 0-16,13 7-1 15,7-4 1-15,12-3 0 16,9-7 1-16,1-7-1 15,6-11 0-15,-2-8 0 16,3-14-1-16,-11-7 0 0,-5-8 0 16,-10-2 0-16,-12-1 0 15,-11-5 0-15,-6-1-2 16,-9-3-2-16,-1 5-3 16,-18-16-32-16,14 4-5 15,1-16 1-15,11 1-2 16</inkml:trace>
  <inkml:trace contextRef="#ctx0" brushRef="#br0" timeOffset="67338.6529">16117 4035 72 0,'12'-30'40'16,"-12"30"2"-16,11-25 1 15,-19-2-28-15,8 27-4 16,0 0-2-16,24-4-2 0,-24 4-2 16,9 23-1-1,-1-2-1-15,3 12-1 16,1 7 0-16,3 12-2 16,3 7 0-16,1 7 0 0,2 3 0 15,1-2 0-15,1-4 0 16,-2-3 0-16,-2-11 0 15,1-6 0-15,-3-13 0 16,-4-9 0-16,-13-21 0 16,24 22 0-16,-24-22 0 15,0 0 0-15,21-12 0 16,-14-7 0-16,-1-6 0 16,0-10 0-16,0-7 0 15,3-10 0-15,-1-7 0 16,6-2 0-16,1-7 0 15,-3 5 0-15,7 0 0 0,-2 9 0 16,5 8 0-16,-7 6 0 16,0 9 0-16,-5 0 0 15,9 30-16-15,-7-17-29 16,-12 18-2-16,13-23 1 16,-9 6-1-16</inkml:trace>
  <inkml:trace contextRef="#ctx0" brushRef="#br0" timeOffset="73228.3869">12938 6161 23 0,'0'0'33'16,"0"0"2"-16,0 0-1 16,0 0-11-16,0 0-8 15,0 0-4-15,0 0-3 0,0 0-1 16,2 23-1-16,-2-23-1 15,25 6-1-15,-7-12-2 16,9 6 2-16,-2-10-2 16,8-1-1-16,1-7 0 15,5 1 0-15,-1-6-1 16,1-4 1-16,-4-1 0 16,-1-11 0-16,-3 1 0 0,-4-4 0 15,-9-2-1 1,-7-1 0-16,-7-3 1 15,-8 6 0-15,-11 0 0 16,-8 4-1-16,-10 3 1 0,-8 8 0 16,-5 6-1-16,-2 4 1 15,-4 7 0-15,5 10 0 16,-1 8 0-16,8 11 0 16,3 10 0-16,10 9 0 15,8 8 0-15,7 10 0 16,8 5 0-16,6 7 1 15,8 1 0-15,7 5 0 16,6-3 0-16,4 4-1 16,0-4 1-16,-1-2 0 15,-3 2-1-15,-6-8 0 16,-3-5 0-16,-9-2 0 16,-9-6-1-16,-9-6 1 0,-8-6 0 15,-2-5 0-15,-10-12-1 16,-4-4 0-16,-1-6 0 15,1-5 0-15,0-10 0 16,3-1 0-16,5-5 0 16,4-7 0-16,7 1-1 15,3-7-4-15,15 23-2 16,-16-49-10-16,16 49-26 16,12-39-1-16,-1 20 1 15,3-2 0-15</inkml:trace>
  <inkml:trace contextRef="#ctx0" brushRef="#br0" timeOffset="74111.2272">13700 6086 51 0,'0'0'37'0,"0"0"1"15,0 0 0-15,31-13-25 16,4 20-2-16,-14-14-3 16,23 12-3-16,-5-7-2 15,9 1-2-15,4 1-3 16,-11-10-5-16,13 20-12 0,-20-16-19 16,-10 0 0-16,-24 6-1 15,0 0 1-15</inkml:trace>
  <inkml:trace contextRef="#ctx0" brushRef="#br0" timeOffset="74255.1285">13835 6182 71 0,'-17'11'38'15,"17"-11"0"-15,0 0 0 16,19-7-30-16,22-7-4 16,5-5-3-16,2-6-6 15,20 8-23-15,-18-4-10 16,-6 0-1-16,-3 3 1 15</inkml:trace>
  <inkml:trace contextRef="#ctx0" brushRef="#br0" timeOffset="75197.7011">14856 5520 48 0,'0'0'37'15,"25"-25"1"-15,-25 25 0 0,5-32-18 16,15 39-4-16,-20-7-4 16,0 0-4-16,0 0 0 15,4 19-3-15,-6-1 0 16,2 12-1-16,-6 7-2 16,4 9 0-16,-6 0 0 15,6 2 0-15,-4 2-1 16,5-8-1-16,-3-4 0 15,4-11 1-15,0-6-2 16,0-21 1-16,0 0 0 16,0 0 0 62,0 0-1-78,-8-19 0 0,2-6 1 0,-3-6-1 0,1-9 0 0,-2-8 0 0,4-7 1 0,-1 5-1 0,5 4 1 0,-4 0 0 0,8 5 0 109,2 5 1-109,2 9 0 0,1 8-1 0,-7 19 1 0,18-4 1 0,-18 4-1 0,25 37 0 0,-14-1 0 0,3 10 0 0,-1 4 0 0,1 7 0 0,3-1 0 16,0-4-1-16,3-10 1 0,-1-13-1 0,4-12-1 0,0-13 2 0,2-14-1 15,0-11-1-15,-1-11 1 16,-1-14-1-16,0-8 1 16,-4-4 0 77,1 1 0-93,-5 3 0 0,-3 8 0 0,-3 11 0 0,-1 12 0 0,-8 23 1 0,0 0-1 0,17 23 0 0,-11 14 1 0,0 9-1 0,3 6 0 0,5 1 0 0,-1 7 0 16,1-4-1-16,5-1 0 16,-7-16-3-16,11 1-5 15,-27-15-34-15,16 0-1 0,-12-25 0 16,-6 19 0 0</inkml:trace>
  <inkml:trace contextRef="#ctx0" brushRef="#br0" timeOffset="75557.2612">14684 6220 82 0,'0'0'41'15,"0"0"-1"-15,33-13 1 0,-33 13-30 16,61-14-2-16,-10 5-4 16,22 5 1-16,0-8 0 15,16-1-4-15,0-6 1 16,3-2-2-16,-9 0-2 15,-10-2 0-15,-7 5-2 16,-26-7-6-16,7 20-32 16,-47 5-3-16,0 0 1 15,-27 15 0-15</inkml:trace>
  <inkml:trace contextRef="#ctx0" brushRef="#br0" timeOffset="76916.6007">14717 6694 58 0,'15'-17'38'0,"-15"17"2"16,17-10 0-16,-22-13-20 15,22 29-6-15,-17-6-3 16,0 0-3-16,0 0-1 16,27 19-2-16,-19 4-1 15,7 14-1-15,-1 1-1 16,7 8 1-16,-2 6-2 16,4 1 0-16,0-5-1 15,-1 2 0-15,-1-9 0 16,-2-9 0-16,0-7 0 15,-1-8 0-15,-1-9 0 16,-17-8 0-16,33-13 0 16,-16-10 0-16,-1-10 0 0,-1-9 0 15,1-8 0-15,-1-10 0 16,-1 3 0-16,-5-6 0 16,3 3 0-16,-3 8 0 15,1 4 0-15,-4 8 0 16,4 13 0-16,-5 6-1 15,-5 21-8-15,0 0-34 16,0 0-2-16,0 0 1 16,16 23 0-16</inkml:trace>
  <inkml:trace contextRef="#ctx0" brushRef="#br0" timeOffset="86463.0108">16109 5842 45 0,'0'0'33'0,"0"0"0"16,0 0-8-16,0 0-5 16,0 0-5-16,0 0-4 0,0 0-3 15,0 0-1 1,0 0-1-16,0 0-1 0,0 0-1 16,0 0 0-16,0 0 0 15,33 10-1-15,-4-12-1 16,2-4 1-16,7 1-2 15,-1-3 1-15,2 2-2 16,-5 0 1-16,-7 3-1 16,-3 3-1-16,-24 0-1 15,25 7-4-15,-25-7-4 16,0 0-25-16,0 0-6 16,0 0 0-16,-24 19 0 15</inkml:trace>
  <inkml:trace contextRef="#ctx0" brushRef="#br0" timeOffset="86760.2662">16051 5982 63 0,'0'0'38'15,"0"0"1"-15,18 22-1 16,15-11-25-16,-33-11-2 16,54 6-3-16,-24-6-2 0,13 6-2 15,-5-6-1-15,5 3-1 16,-6-1-1-16,-5 0 0 16,-7-2-2-1,-25 0 0-15,29 2-5 0,-29-2-9 16,0 0-25-16,-7-21-1 15,7 21 1-15,-18-15-1 16</inkml:trace>
  <inkml:trace contextRef="#ctx0" brushRef="#br0" timeOffset="88651.7154">17438 5328 44 0,'4'-21'36'0,"-4"21"2"15,0 0 0-15,-4-32-19 16,4 32-6-16,0 0-1 15,0 0-4-15,0 0-1 16,4 19-1-16,-6 2-2 16,4 17 0-16,-2 1 0 15,4 18-1-15,-4-3-1 16,4 3 0-16,-2-7-1 16,4-4 0-16,-5-7 0 15,1-12 0-15,0-8-1 16,-2-19 0-16,0 0 1 15,6-25-1-15,-10-10 0 0,2-9 0 16,0-4 0-16,-1-11-1 16,-1-5 2-16,2-3-2 15,0 2 1-15,4 2 0 16,2 9 0-16,1 10 1 16,3 6-1-16,6 13 0 15,-14 25 0-15,30-10 1 16,-12 25 0-16,3 14 0 15,-2 10-1-15,1 5 2 0,1 2-1 16,-2 5 0 0,0-3 0-16,-1-2-1 15,-3-11 1-15,3-10-1 16,-18-25 0 78,30 15 0-94,-30-15 0 0,35-27 0 0,-14-3 0 0,1-14 0 0,-1-2 0 0,4-8 0 0,2 4 0 0,-2 2-1 0,-2 4 1 0,-4 9 0 15,1 16-1-15,-1 17 2 0,2 14-1 0,-4 17 0 0,5 11 1 16,-3 8-1-16,2 7 0 16,4 7 1-16,0-1-2 15,0-1 1-15,1-7-1 16,-3-10-1-16,2-1-3 15,-10-17-4-15,18-6-33 0,-33-19-1 16,19 17-1-16,-19-17 0 16</inkml:trace>
  <inkml:trace contextRef="#ctx0" brushRef="#br0" timeOffset="89120.4632">17095 6005 68 0,'-25'8'37'16,"2"0"3"-16,5-4-1 16,13 13-26-16,5-17-2 15,21 11-3-15,15-9-1 16,32 4-2-16,17-6 0 0,32 2-2 15,28-10 1-15,25-3-2 16,17-5 1-16,6-1-2 16,-10-4 0-16,-6 2 0 15,-18 2-1-15,-26-1-1 16,-31 9-1-16,-31 3-1 16,-24 10-4-16,-47-4-19 15,0 0-17-15,0 0 0 16,-37 21 0-16,-9-8 0 15</inkml:trace>
  <inkml:trace contextRef="#ctx0" brushRef="#br0" timeOffset="89792.5837">17012 6387 69 0,'-2'-21'39'0,"2"21"0"16,2-17 0-16,-2 17-25 16,0 0-2-16,17-6-4 15,-17 6-2-15,0 17-1 0,0-17-1 16,-11 43-2-16,-5-15 1 16,3 7-1-1,-8 1 0-15,1 3-1 16,-1-7 0-16,4-1 0 0,3-6 0 15,3-8-1-15,11-17 0 16,-8 21 0-16,8-21 1 16,0 0-1-16,19-2 1 15,-19 2-1-15,29-5 1 16,-8 1 0-16,3 0 0 16,3 0-1-16,0 6 1 15,0-6-1-15,1 6-1 16,-2 0-1-16,-1 2 0 15,-6-2-2-15,2 7-2 16,-21-9-7-16,41-15-29 16,-41 15 1-16,17-23-2 15,-11 0 2-15</inkml:trace>
  <inkml:trace contextRef="#ctx0" brushRef="#br0" timeOffset="90044.0644">17245 6418 80 0,'8'-23'40'15,"-8"23"1"-15,0 0-1 16,-4-19-25-16,16 42-3 16,-18-6-4-16,8 17-2 15,-8 3-1-15,4 13-2 16,-4 2 0-16,4 7-1 16,-5-7-2-16,3-6 0 15,0-8 0-15,2-7-2 0,0-2-1 16,2-29-3-16,6 25-7 15,-6-25-29-15,4-33-1 16,2-2 0-16,11-1 1 16</inkml:trace>
  <inkml:trace contextRef="#ctx0" brushRef="#br0" timeOffset="90284.9029">17560 6379 98 0,'25'18'41'0,"-27"7"2"16,0 17 0-16,-19-2-33 16,9 29-1-16,-17 0-4 0,2 14 0 15,-11 1-4 1,-1 1-1-16,-1-9 0 16,1-1 0-16,4-6 0 15,2-17 0-15,8-4-4 0,4-21-1 16,13 0-5-16,-9-31-23 15,17 4-9-15,-4-21-2 16,10 0 3-16</inkml:trace>
  <inkml:trace contextRef="#ctx0" brushRef="#br0" timeOffset="90824.3137">17540 6857 81 0,'0'0'39'0,"0"0"-1"16,18-13 1-16,-22-5-29 16,23 15-2-16,-19 3-3 15,43-14-2-15,-18 10-1 16,8 2 0-16,-5 4-1 15,3 4 0-15,-6 6 0 16,-9 5 0-16,-8 6 1 16,-14 0-1-16,-10 2-1 0,-9 2 1 15,-6 0-1-15,-5-6 0 16,-1-2 0-16,4-4 0 16,4-5 0-16,8-4-1 15,21-6 2-15,0 0-1 94,0 0 0-94,0 0-1 0,35-16 1 0,-4 12 0 0,7 2 0 0,3 2 0 0,-1 6 1 0,1 6 0 0,-6 3 0 0,-8 6 1 0,-8 4 0 0,-10 0 1 94,-12 0-1-94,-7 8 0 0,-11-9 0 0,-8 3-1 0,-4-7 0 0,-4-5 0 0,-1-13 0 0,3 4-1 0,2-8-2 0,2-14-1 0,12 9-3 0,-4-20-8 0,19 9-28 15,-4-5-2-15,12 4 2 16,2-10-2-16</inkml:trace>
  <inkml:trace contextRef="#ctx0" brushRef="#br0" timeOffset="91105.5617">18231 6671 93 0,'25'-11'42'16,"-4"12"1"-16,-21-1-1 15,25 39-29-15,-27-14-5 0,8 21-2 16,-10 6-3-16,4 3 0 15,-4 7-1-15,1-3-2 16,-1-1 0-16,6-7 0 16,0-10 0-16,1-13-1 15,7-6-2-15,-10-22-4 16,29 15-5-16,-29-15-31 16,21-38 1-16,-7-7-2 0,7-3 2 15</inkml:trace>
  <inkml:trace contextRef="#ctx0" brushRef="#br0" timeOffset="91308.7212">18601 6658 70 0,'23'-4'41'0,"-23"4"2"15,26 40-1-15,-21-23-11 16,9 29-22-16,-12 4-2 16,4 10-1-16,-5 3-2 15,3-2-2-15,0-3-2 16,0-6 0-16,-2-12 0 15,2-13 0-15,2-8-4 16,-6-19-3-16,0 0-8 16,0 0-29-16,-2-40 1 15,-20-8 0-15,-6 0 0 16</inkml:trace>
  <inkml:trace contextRef="#ctx0" brushRef="#br0" timeOffset="91511.8239">18055 6614 79 0,'-17'0'42'0,"38"1"0"16,8-1 1-16,21 23-14 15,4-23-22-15,25 8-2 16,1-10-1-16,8 8-2 16,-1-6-1-16,-4 2-3 15,-2 2-2-15,-15-18-9 16,1 12-30-16,-26-5-1 15,-11 5 0-15,-12-8 1 16</inkml:trace>
  <inkml:trace contextRef="#ctx0" brushRef="#br0" timeOffset="91855.7605">19161 6506 101 0,'0'0'43'16,"17"15"0"-16,-11 3 1 16,23 10-36-16,-23 3-2 0,7 19-1 15,-3 0-2-15,-3 7-1 16,1 5-2-16,0-3 0 15,-4-3 0-15,0-6 0 16,-3-10 0-16,1-11 0 16,2-10-1-16,-4-19-2 15,0 0-3-15,0 0-2 16,-6-19-7-16,-15-18-28 16,8-1 0-16,-14-18 0 15,2 3 1-15</inkml:trace>
  <inkml:trace contextRef="#ctx0" brushRef="#br0" timeOffset="92258.6843">19026 6493 70 0,'5'-31'39'16,"19"4"0"-16,6 2 1 15,32 18-24-15,-19-20-4 16,22 21-4 0,-5-4 0-16,6 14-3 0,-5 0 0 15,-7 11-1-15,-11 5-1 16,-9 4-1-16,-12 5 0 15,-15 4-1-15,-12 1-1 16,-15 1 1-16,-11-4-1 16,-5-3 0-16,-5 1 0 15,1-6 0-15,3-2 0 16,6-5 0-16,8-9 0 16,23-7 0-16,-6 19 0 15,6-19 0-15,39 25 0 16,-8-7 0-16,3 1 0 15,3 6 0-15,2 5 0 0,-3 5 0 16,-3-2 0 0,-4 1 0-16,-4-3 0 15,-8-8 0-15,-1-4 0 16,-16-19 0-16,17 21 0 0,-17-21 0 16,0 0-5-16,-2-31-7 15,10 10-31-15,-16-15-1 16,3-6 0-16,-5-12-1 15</inkml:trace>
  <inkml:trace contextRef="#ctx0" brushRef="#br0" timeOffset="92934.1453">19602 6048 64 0,'0'0'38'0,"0"0"1"15,0 0-1-15,0 0-21 16,0 0-7-16,0 0-3 16,14-20-1-16,3 19-3 15,6-5-1-15,6 6 0 16,4 0-1-16,2 2 0 15,-2 2 0-15,1 5 0 16,-7 5 0-16,-2 5 0 16,-13-2 0-16,-8 6 0 15,-10-4 0-15,-9 0 0 16,-7-1 1-16,-3-5-2 0,0-3 2 16,2-6-2-16,4-3 2 15,19-1-2-15,-25-1 0 16,25 1 0-16,17 1 0 15,4 1-1-15,2 2 1 16,8 4 0-16,0 1 1 16,6 7-1-16,-2 3 2 15,-7 6 0-15,-4 0-1 16,-5 4 2-16,-9-1-1 16,-7 1 0-16,-8-2-1 15,-7 2-1-15,-7-10 0 16,-4-2 0-16,-4-5 0 15,0 1 0-15,-6-5 0 0,2-4 0 16,2 1 0-16,0-10-7 16,29 5-37-16,-31-8 0 15,10 8-1-15,-2-4 1 16</inkml:trace>
  <inkml:trace contextRef="#ctx0" brushRef="#br0" timeOffset="123281.4215">21053 3738 50 0,'0'0'35'16,"0"0"-7"-16,-4-29-3 15,4 29-4-15,0 0-7 16,0 0-6-16,0 0-1 16,0 0-3-16,17-7-1 15,1 7 0-15,3-4-1 16,16 6 1-16,7-6-1 16,20 6 0-16,11 0 1 15,13 4-2-15,3 3 1 16,2 3-1-16,-6 1 1 15,-6 6-2-15,-12 2 2 0,-17 10-2 16,-23 2 2-16,-21 11 0 16,-30 2-1-16,-20 6 2 15,-24 5-1 1,-16 8 0-16,-17 1 0 16,-1 3 0-16,0-4-1 0,11-4 1 15,16-1-1-15,22-3-1 16,28-1 0-16,29-6 0 15,29 2 0-15,32-1 0 16,20 3 0-16,15 0 0 16,10 1 1-16,0 1-1 15,-8-2 1-15,-17 5-1 16,-23-1 1-16,-30 3 0 0,-20 0 0 16,-16 7-1-16,-10 5 1 15,1 7-1-15,5 8 0 16,14 6 1-1,17 8-1-15,11 5 0 0,15 7 0 16,6 6 0-16,-3 1 0 16,-5 2 1-16,-22-14 1 15,-18-5-1-15,-22-12 0 16,-20-19 1-16,-23-19-1 16,-13-18 1-16,-14-23-2 15,-6-18 0-15,2-7-2 16,0-18-3-16,16 5-7 15,-4-25-32-15,19 4-1 0,6-14 1 16,15 6-1 0</inkml:trace>
  <inkml:trace contextRef="#ctx0" brushRef="#br0" timeOffset="123906.5666">22756 4605 64 0,'-21'-6'39'16,"-12"8"1"-16,-4 0-1 15,14 12-28-15,-23-12-3 16,19 15-2-16,-2-8-3 0,19 9-1 16,10-1-1-16,18 2 0 15,12 0-1-15,13 12 0 16,1-8 0-16,10 10 1 15,-5-5 0-15,-1 3 0 16,-14-2 1-16,-5 0 0 16,-19-2 1-16,-8-3 0 15,-17-1 0-15,-16-3-1 16,-8-3 1-16,-5-4-1 16,-4-3-2-16,1-6 0 15,5-4-1-15,1-12-3 16,16 5-2-16,-6-24-8 15,37 10-27-15,-10-12-2 0,14 1 2 16,5-3-2-16</inkml:trace>
  <inkml:trace contextRef="#ctx0" brushRef="#br0" timeOffset="124154.9143">22962 4680 67 0,'0'0'41'15,"18"46"1"-15,-18-13 0 16,5 18-23-16,-10-14-9 16,16 19-2-16,-7-7-2 15,8 9-2-15,-1-8-2 0,1-6-1 16,5-6-1-16,-3-9-1 16,1-2-2-16,-15-27-1 15,17 17-2-15,-24-36-4 16,7 19-27-1,-12-48-6-15,-15 8 1 16,-9-18 0-16</inkml:trace>
  <inkml:trace contextRef="#ctx0" brushRef="#br0" timeOffset="124369.8572">22835 4588 46 0,'29'-21'37'15,"10"7"1"-15,11 12 0 16,11 24-20-16,-14-17-5 15,16 28-3-15,-20-8-3 0,-3 11-1 16,-17-1-2-16,-9 9 0 16,-22-8-2-16,-13 1 0 15,-14-10 0-15,-9-6-1 16,-6-4-2-16,-4-13-3 16,17 6-6-16,-17-28-31 15,27-3 0-15,6-10-1 16,17-3 0-16</inkml:trace>
  <inkml:trace contextRef="#ctx0" brushRef="#br0" timeOffset="125290.9904">23298 4348 86 0,'27'2'42'15,"0"13"0"-15,-6-7-1 16,6 30-31-16,-13-3-3 15,1 15-2-15,-11 4-1 16,0 1-2-16,-6-1 0 16,-4-4-1-16,-2-8 0 15,1-8-1-15,-1-5 0 16,8-29 0-16,-10 25-1 16,10-25 0-16,0 0-1 15,4-25 0-15,4 0 0 16,0-3 0-16,3-5 0 0,5 0 0 15,-3 3 1-15,4 1 0 16,-5 10 1-16,-12 19 1 16,27-16 0-16,-27 16 0 15,19 29 0-15,-13 0 1 16,4 0-1-16,-1 3 0 16,3 1 1-16,1 3-1 15,7-7-1-15,3-2 1 16,4-16-1-16,8-11-1 15,1-5 1-15,5-13-1 16,-1-6 0-16,-1-15-1 16,-6-1 2-16,-6-14-2 15,-6 10 1-15,-8 2 1 0,-9 2 0 16,-6 9 0-16,-9 8 0 16,11 23 0-16,-35-8 1 15,16 20 0-15,-1 7-1 16,5 6 1-16,5 7 0 15,5-1-1-15,7-4 0 16,11-4 0-16,8-8 0 16,6-3-1-16,8-10 0 15,5-8 0-15,3-9 0 16,1-8 0-16,3-2 1 16,-7-2-1-16,-5-2 1 15,-4 8 0-15,-10 0 1 16,-21 21 0-16,17-14 0 0,-17 14 0 15,-13 25 0-15,5 0 1 16,-2 2-1 0,6 4 0-16,8-2-1 15,8-4 1-15,11-4-1 0,8-14 0 16,11 1 0-16,3-18-1 16,5-9 0-16,-2-10 1 15,-2-7-1-15,-5-10 0 16,-6-6 1-16,-8 2-1 15,-8 2 0-15,-9 6 1 16,-5 11 0-16,-5 31 0 16,0 0 1-16,-25 8 0 15,14 29 0-15,1 9 1 0,4 4-1 16,10 3 0 0,8 3 0-16,15-8-1 15,7-10 0-15,11-11 0 16,3-10-1-16,6-13 0 0,2-6-2 15,-8-9-3-15,10 1-32 16,-33-7-6-16,-6 0 1 16,-19-3-1-16</inkml:trace>
  <inkml:trace contextRef="#ctx0" brushRef="#br0" timeOffset="133275.6085">12136 8570 42 0,'-2'-23'35'15,"4"4"1"-15,-2 0 2 16,-6-10-21-16,6 29-3 15,4-19-4-15,-4 19-1 16,0 0-2-16,21 17-2 16,-17 2 1-16,10 16-2 15,-5 9 0-15,7 13-1 16,-3 9 0-16,4 10-1 16,1 3 0-16,1-2-1 15,-2-4 0-15,3-6 0 0,-3-12-1 16,1-11 1-16,-3-11 0 15,2-16 0-15,-17-17 0 16,27 4 0-16,-17-21 0 16,3-14 0-16,1-13 0 15,3-12 0-15,1-7-1 16,-1-10 1-16,6-2-2 16,-5 4 1-16,3 0-1 15,-4 12-1-15,-1 9-1 16,-5 16 0-16,5 16-3 15,-15-3-6-15,-1 21-30 16,20 18 0-16,-13 6 0 16,-5-1 0-16</inkml:trace>
  <inkml:trace contextRef="#ctx0" brushRef="#br0" timeOffset="134899.6786">12749 9094 38 0,'0'0'35'0,"6"-18"0"16,-6 18 1-16,0 0-21 15,0 0-2-15,-15 20-3 16,-9-17-3-16,24-3-2 0,-38 22-2 16,17-9-1-16,-1-3 0 15,3 5-1 1,19-15-1-16,-19 19 0 16,19-19 0-16,17 10 0 0,6-6 0 15,8-3 1-15,2 1 0 16,4 2 0-16,-3 2 0 15,1 5 2-15,-10 1-1 16,-7 7 1-16,-15-2 0 16,-6 8 0-16,-15-4-1 15,-5 2 1-15,-6-3-1 16,0 1-1-16,-4-4 0 0,4-7 0 16,6 1-2-1,0-11-1-15,23 0-3 16,-27-9-3-16,27 9-21 15,10-18-11-15,-2-5 0 0,3-2-1 16,3-9 2-16</inkml:trace>
  <inkml:trace contextRef="#ctx0" brushRef="#br0" timeOffset="135493.4574">12915 8981 75 0,'29'-14'39'15,"-29"14"1"-15,25 10 1 16,-25-10-29-16,16 30-3 16,-9-9-2-16,5 18-1 15,-4-3-3-15,-3 6-1 16,-3-1-1-16,-2-3 0 0,-4-5 0 16,3-4-1-16,-5-8 1 15,6-21-1-15,-6 21-1 16,6-21 1-16,0 0 0 15,6-29-1-15,1 4 0 16,3-2 0-16,4 0 0 16,-1 2 0-16,1 0 1 15,1 6 0-15,-15 19 0 16,27-15 0-16,-27 15 1 16,27 27-1-16,-15-10 1 78,1 6 0-78,3-2-1 0,1 4 0 0,2-4 1 0,4-5-1 0,2-7 0 0,4-7 0 0,2-8 0 0,0-9 0 0,4-6 0 0,-6-8 0 15,2 0-1-15,-8-3 1 16,-4-5-1-16,-7 5 1 16,-7 5 0-16,-5 4 0 15,0 23 0-15,-19-12 0 16,2 20 1-16,-1 11-1 15,-3 10 0-15,6 3 0 16,-1 9 0-16,9 1 1 16,5-2-2-16,5-3 1 15,7-9 0-15,7-8-2 16,7-5 0-16,-1-17-3 0,13 2-4 16,-20-23-32-16,17-8 1 15,-8-9-1-15,2-10 0 16</inkml:trace>
  <inkml:trace contextRef="#ctx0" brushRef="#br0" timeOffset="135680.9588">13729 8800 56 0,'0'0'40'16,"0"0"1"-16,12 39 0 16,-10 10-11-16,-10-14-21 15,18 17 0-15,-12-4-4 16,5 5-1-16,1-5-2 15,4-7-1-15,-2-5-2 0,0-15-2 16,7-2-2-16,-13-19-6 16,33-21-28-16,-20-7-3 15,1-5 1 1,-3-17-1-16</inkml:trace>
  <inkml:trace contextRef="#ctx0" brushRef="#br0" timeOffset="135868.6534">13955 8764 60 0,'0'0'39'15,"23"-10"3"-15,-17 31-1 16,-6-21-12-16,9 62-19 16,-18-16-3-16,11 17-1 15,-6-5-3-15,6 7 0 0,0-12-2 16,3-3-1-16,3-6-1 16,0-17-2-16,9 2-5 15,-17-29-34 1,0 0 1-16,23 2-2 15,-23-2 1-15</inkml:trace>
  <inkml:trace contextRef="#ctx0" brushRef="#br0" timeOffset="136493.3609">14582 8814 77 0,'0'0'39'16,"23"5"-1"-16,2-12 1 15,15 3-33-15,-3-10-1 0,13 9-2 16,-5-5-3-16,-5 1-4 16,6 14-10-16,-15-7-23 15,-12 0-1-15,-19 2 0 16,0 0-1-16</inkml:trace>
  <inkml:trace contextRef="#ctx0" brushRef="#br0" timeOffset="136649.6127">14674 8917 88 0,'0'0'40'0,"20"14"0"16,10-26-2-16,17 10-32 15,-3-7-2-15,6-1-5 16,8 14-8-16,-14-10-29 0,-1 4-1 15,-8 0 0-15,-8 2-2 16</inkml:trace>
  <inkml:trace contextRef="#ctx0" brushRef="#br0" timeOffset="142417.6545">16038 8593 31 0,'0'0'33'16,"17"-15"1"-16,-17 15-9 0,0 0-3 16,0 0-3-16,0 0-6 15,0 0-4-15,0 0-1 16,0 0-1-16,0 0-1 16,-6 30-1-16,6-30 0 15,-28 46-2-15,4-11 2 16,-1 11-2-16,-6 8-1 15,1 5 0-15,-1 4-1 16,8 7 0-16,3-7 0 16,9-2 1-16,7-5-1 15,10-4 0-15,9-6 0 16,6-6 1-16,2-7-2 16,3-9 2-16,-1 0-1 15,-2-5 0-15,-2-6 0 16,0 1 0-16,-21-14 0 15,25 15 0-15,-25-15 0 16,18 8-1-16,-18-8 1 0,0 0-1 16,0 0 1-16,0 0-1 15,0 0 0-15,0 0 1 16,0 0-1-16,0 0-1 16,0 0 1-16,0 0-1 15,0 0-1-15,0 0-1 16,0 0-2-16,0 0-4 15,21 9-19-15,-21-9-15 16,-4-17 1-16,4 17-1 16,0-25 1-16</inkml:trace>
  <inkml:trace contextRef="#ctx0" brushRef="#br0" timeOffset="144715.4445">16437 8712 36 0,'0'0'32'16,"0"0"-1"-16,19-4-7 15,-19 4-2-15,0 0-4 16,-3-17-4-16,3 17-3 15,0 0-2-15,17 9-2 16,-17-9-2-16,0 20 0 16,0-20-1-16,-8 36 0 15,-3-13-2-15,-1 8 0 0,-3-2 0 16,-3 1-1-16,1-3 0 16,2-2 0-16,-1-6-1 15,16-19 0-15,-25 27 0 16,25-27 0-16,0 0-1 15,-19 12 2-15,19-12-2 16,0 0 1-16,0 0 0 16,0 0 0-16,0 0 0 15,-8-23 0-15,8 23 0 0,17-8 0 16,-17 8 0-16,31-8 0 16,-10 6 0-16,6 4 0 15,2 0 0-15,4 2 0 16,0 0 0-16,-2 0 1 15,0 0-2-15,-2-3 1 16,-4 3-1-16,-2-6-1 16,-2 4 0-16,-21-2-2 15,35-7-3-15,-31-13-6 16,25 11-25-16,-20-10-2 16,3-2 0-16,-5-4 1 15</inkml:trace>
  <inkml:trace contextRef="#ctx0" brushRef="#br0" timeOffset="144981.6508">16769 8693 57 0,'0'0'39'0,"4"-27"1"16,-4 27 1-16,2-23-21 15,15 40-5-15,-17-17-4 16,0 33-3-16,-4-4-2 16,8 11-3-16,-4 2 0 15,0 8 0-15,-2 0-2 16,2 0 0-16,0-6 0 15,-2-2-1-15,4-7 0 16,-2-5 0-16,2-7-1 16,-2-23 0-16,4 27-1 15,-4-27-1-15,0 0-3 0,0 0-5 16,23 0-27-16,-23 0-5 16,14-23 0-16,-11 2 1 15</inkml:trace>
  <inkml:trace contextRef="#ctx0" brushRef="#br0" timeOffset="145372.2911">17137 8783 64 0,'0'0'39'15,"0"0"0"-15,0 0 2 16,25-2-26-16,-25 2-3 16,0 0-3-16,8 27-2 15,0-2-2-15,-6 4 0 16,4 7-2-16,-5 2-1 15,3 7 0-15,-4-1 0 16,2 0-1-16,0-4 0 16,2 0-1-16,-2-11 0 0,0-4 0 15,2-6-1-15,-4-19 0 16,6 21-1-16,-6-21-3 16,0 0-3-1,0-34-25-15,5 11-9 0,-3-16-1 16,4 1 1-16</inkml:trace>
  <inkml:trace contextRef="#ctx0" brushRef="#br0" timeOffset="145637.9316">17429 8729 79 0,'0'0'42'15,"19"6"-1"-15,-19-6 1 0,15 17-28 16,-3 14-4-16,-10-6-3 15,7 15-2 1,-7-1-2-16,4 5-1 16,-4 0 0-16,2 0-1 0,-2-8-1 15,2-3 0-15,-2-6-1 16,-2-8 0-16,4-2 0 16,-4-17-1-16,3 18-3 15,-3-18-3-15,0 0-7 16,-9-20-27-16,3 3-1 15,-8-10 1-15,1-2 0 16</inkml:trace>
  <inkml:trace contextRef="#ctx0" brushRef="#br0" timeOffset="146012.9608">16941 8737 68 0,'-4'-19'40'0,"4"19"-1"0,29-10 2 0,17 14-28 0,-23-14-2 0,25 16-2 0,-1-10-2 0,12 6-2 0,3-8-1 0,6 5-2 15,-7-5 0-15,3 2-1 16,-6-2-1-16,-8 0-1 15,-9 5-2-15,-14-7-4 16,5 25-15-16,-32-17-20 16,20 4-1-16,-20-4 1 0,0 0-1 15</inkml:trace>
  <inkml:trace contextRef="#ctx0" brushRef="#br0" timeOffset="146602.8863">17807 8781 71 0,'13'-19'41'16,"-13"19"1"-16,0 0 0 15,35-10-26-15,-35 10-4 0,0 0-4 16,0 0-2-16,8 33-3 15,-3-8-1-15,3 9-1 16,-2 7 1-16,5 5-1 16,-5-2 0-16,2 4-1 15,-4 0 0-15,3-4 1 16,-3-8-1-16,-2-5 1 16,0-8-1-16,-2-23 0 0,4 19 0 15,-4-19 1-15,0-17-1 16,-2-4 0-16,-2-8 0 15,0-6 0 1,2-3 0-16,1-4 0 0,2 5-1 16,5-3 1-16,6 4 0 15,3 3-1-15,6 8 0 16,3 2 0-16,5 10 0 16,-2-1-2-16,3 9-1 15,-6-5-3-15,3 12-2 16,-27-2-25-16,27-15-9 15,-27 15 1-15,23-20 0 16</inkml:trace>
  <inkml:trace contextRef="#ctx0" brushRef="#br0" timeOffset="147040.3784">18310 8461 77 0,'-8'-19'37'0,"8"19"2"15,0 0-2-15,0 0-26 16,14-27-4-16,3 23-2 15,-17 4-1-15,37-14 0 16,-16 9-1-16,8 1-1 0,-4-2 1 16,6 4-2-16,-10 2 1 15,2 6-1-15,-23-6 0 16,16 21 0-16,-20-4 0 16,-8 6 0-16,-5-4-1 15,-6 6 0-15,0 0 1 16,-2 0-1-16,5-4 2 15,3-1-2-15,17-20 2 16,-16 23-1-16,16-23 2 16,0 0-2-16,24 15 1 15,-3-15-1-15,4-2 1 16,8 0-1-16,1-6 0 16,7 3-1-16,-1-5 0 0,3 6 0 15,-5-5 0-15,-3 3-1 16,-6 0-2-16,-12 2-3 15,5 23-9-15,-22-19-28 16,0 0-1-16,-22 8 0 16,5 0-1-16</inkml:trace>
  <inkml:trace contextRef="#ctx0" brushRef="#br0" timeOffset="147821.8382">18948 8338 62 0,'0'0'37'16,"-9"-19"3"-16,11-2-8 15,21 26-17-15,-23-5-3 16,38-2-1-16,-14 4-3 15,18 18-2-15,0-1-2 16,14 17-1-16,-2 6 0 16,2 10 0-16,-4 2-1 15,-1 7 0-15,-11 6 0 16,-9 2-1-16,-12 4 0 16,-13-4 0-16,-8-3 0 15,-9 3 0-15,-9-8 0 16,-1 0 0-16,-4-9 0 15,0-4 0-15,2-9-1 0,7-9 0 16,1-5 1-16,15-25-2 16,-16 31-1-16,16-31-3 15,4 21-37-15,-4-21-2 16,0 0 0-16,-23 2-1 16</inkml:trace>
  <inkml:trace contextRef="#ctx0" brushRef="#br0" timeOffset="156103.9697">20362 8750 17 0,'22'-5'13'0,"-22"5"1"16,0 0 1-16,0 0-2 15,0 0 1-15,17-2-1 16,-17 2 0-16,0 0-1 15,0 0-3-15,0 0 0 16,0 0 0-16,0 0-1 16,-8-20 0-16,8 20-1 15,0 0-1-15,0 0-1 16,0 0-1-16,0 0 0 16,8-17-1-16,-8 17 0 15,0 0-1-15,0 0 1 16,-17-9-1-16,17 9 0 15,-39 9 1-15,14 3-1 0,-10 1 0 16,0 4-1-16,-3 5 1 16,3 8-1-16,-2-1 1 15,9 7-1-15,4 1 0 16,11 3 1-16,5-1-2 16,10-5 1-16,6-3 0 15,11-8-1-15,10-8 0 16,4-9 1-16,3-12-1 15,9-5 0-15,-3-7 0 16,1 1 0-16,-5-6 0 16,-5-2-1-16,-8-2 1 15,-6-3 0-15,-5 3 0 16,-6-8-1-16,-4 3 0 0,-4-7 0 16,0-1 0-16,-4 2 0 15,-2-5 0-15,2 3 1 16,-2 4 0-16,0 5 1 15,-3 0-1-15,3 10 2 16,-2 0-1-16,8 21 1 16,-11-25-1-16,11 25 0 15,0 0 1-15,0 0-2 16,0 0 2-16,7 35-1 16,-1-10 1-16,2 7-1 15,0 3 1-15,1 7 0 16,3-2-1-16,3-3 1 15,1 3-1-15,-1-11-1 0,3-2 0 16,1-4 0-16,0-6 0 16,-2-6-1-16,-17-11-1 15,26 16 0-15,-26-16-1 16,0 0-4-16,28 15-5 16,-28-15-31-16,0 0 0 15,8-23-1-15,-8 23 1 16</inkml:trace>
  <inkml:trace contextRef="#ctx0" brushRef="#br0" timeOffset="157151.1264">20767 8683 60 0,'0'0'39'0,"0"0"-1"16,-7-25-6-16,7 25-16 15,0 0-4-15,17 6-4 0,-17-6-1 16,0 0-2-16,15 23-1 16,-5-2-1-16,-2 4 0 15,-1 4-1-15,1 2 0 16,0 3-1-16,-2-5 0 15,1 0-1-15,-1-4 1 16,2-8-1-16,-8-17 0 16,10 19 1-16,-10-19-1 15,0 0 0-15,0-25 0 16,-4 6 1-16,-6-6-1 16,2-6 0-16,-1 1 0 15,-3-3 0-15,2 0 0 16,3 1 0-16,5 3 0 0,6 2-1 15,3-4 1-15,9 10 0 16,5-2 0-16,10 2-1 16,6 4 1-16,3 9 0 15,1 3 0-15,-1 6 0 16,-5 11 0-16,-2-6 0 16,-4 9 0-16,-10 2 0 15,-6 2-1-15,-13-19-1 16,16 29-2-16,-16-29-10 15,0 0-29-15,0 0 1 16,0 0-1-16,0 0 0 16</inkml:trace>
  <inkml:trace contextRef="#ctx0" brushRef="#br0" timeOffset="173583.2969">1821 10920 17 0,'0'0'33'16,"0"0"2"-16,17-2-1 15,-17 2-13-15,0 0-6 16,0 0-3-16,0 0-5 16,0 0-1-16,-17 0-1 15,3 17-1-15,-15 0 1 16,2 16-2-16,-11 2 1 16,3 9-2-16,-4 2 1 15,8 5-1-15,4-1-1 16,14-4-1-16,7-5 1 15,12-7-1-15,9-1 0 16,10-10 0-16,8-10 0 0,6-9 1 16,1-10-1-16,3-11 1 15,-1-10-1-15,-3-9 0 16,-3-18 0-16,-7-9 0 16,-2-10-1-16,-9-10 0 15,-1-3 0-15,-11-2 1 16,-4 3-1-16,0 7 2 15,-6 9-1-15,2 15 1 16,-6 12 1-16,4 23 0 16,4 19 0-16,-5 17 2 15,5 12-1-15,7 22 1 16,-1 9-2-16,6 13 1 0,-5 7-1 16,5 3 0-16,-2-1 0 15,-1-5-2-15,-3-6 0 16,-2-15 0-16,2-8-1 15,-4-14 0 1,3-9-1-16,-5-25-3 0,0 0-2 16,12-21-14-16,-2 2-22 15,-7-10 1-15,3 2 0 16,-2-5 1-16</inkml:trace>
  <inkml:trace contextRef="#ctx0" brushRef="#br0" timeOffset="174317.4501">2241 10880 69 0,'0'0'38'0,"19"9"2"0,-19-9-6 16,20 25-22-16,-20-25-1 15,15 42-4 1,-9-13-2-16,7 9-1 15,-5-1-1-15,4 1-1 0,-3-1-1 16,-1-7 1-16,-2-3-2 16,-6-27 1-16,9 21-1 15,-9-21 0-15,8-17 0 16,-6-6 0-16,2-12 0 16,-2-3 0-16,4-6-1 15,-2-2 1-15,5 2-1 16,-1 2 1-16,5 3 0 15,1 10 0-15,5 12 0 0,8 10 0 16,-2 8 0 0,4 11-1-16,-2 9 2 15,0 14 0-15,-6 3 0 16,-1 6 0-16,-7-2 0 0,-5-3-1 16,-4-3 1-16,-2-5-1 15,-2-12 0-15,0-19 1 16,0 0-1-16,0 0 0 15,4-31 0-15,1 1 1 16,5-9-2-16,4-3 1 16,5 4-1-16,4-3 1 15,2 9-1-15,4 9 2 16,0 11-2-16,4 14 1 16,-1 12 1-16,1 14-1 15,-4 5 1-15,-2 11-1 16,-2 2 1-16,-2-4-2 15,-3 2 0-15,-9-9-1 0,5 1-4 32,-16-36-35-32,-4 31-1 15,4-31-1-15,-18 8 0 16</inkml:trace>
  <inkml:trace contextRef="#ctx0" brushRef="#br0" timeOffset="175244.0034">1527 11633 37 0,'0'0'36'16,"-19"2"1"-16,19-2 0 15,0 0-20-15,0 0-4 16,0 0-4-16,0 0-2 16,45-5-2-16,-17-1 0 15,23 4-1-15,12-4 1 16,30-2-1-16,17-5 0 16,27 1 0-16,13-3 0 15,24 4-1-15,1-9 0 16,7 5 0-16,-15-4-1 15,-16 7 0-15,-20 5 0 0,-27 1-1 16,-21 0 1-16,-27 0-1 16,-17 3-1-16,-18-1 0 15,-21 4 0-15,0 0 0 16,0 0-1-16,0 0-1 16,0 0-1-16,-33-4-4 15,33 4-30-15,-27 19-7 16,4-11 0-16,-4 1-1 15</inkml:trace>
  <inkml:trace contextRef="#ctx0" brushRef="#br0" timeOffset="180353.8778">1363 12452 1 0,'20'-7'33'16,"-20"7"2"-16,21-23 1 16,-21 23-14-16,2-18 0 0,15 30-4 15,-17-12-4-15,0 0-4 16,-34 25-2-1,18 2-2-15,-13 2-2 16,0 7-1-16,-4 0 0 16,5 7-1-16,-3-9-1 0,4 1 0 15,5-8-1-15,9-8 0 16,13-19 1-16,-14 21-1 16,14-21 1-16,0 0-1 15,22-10 1-15,-22 10 0 16,34-9-1-16,-5 3 0 15,2 4 0-15,4-2 0 16,0 2 0-16,-1 2 0 16,3 2-1-16,-2 0-2 15,-1 0 0-15,-12-8-2 16,7 12-5-16,-29-6-25 16,23-27-6-16,-14 6 1 15,-1-4-1-15</inkml:trace>
  <inkml:trace contextRef="#ctx0" brushRef="#br0" timeOffset="180572.3054">1634 12397 71 0,'0'0'40'0,"0"0"1"16,3 42 0-16,-22-19-29 16,17 27-4-16,-11 0-1 15,3 13-2-15,-2 0-2 16,3 6-1-16,1-3-1 15,2-5-1-15,4-9-1 16,2-16-2-16,8-3-2 16,-8-33-7-16,35-2-29 15,-22-19-2-15,10-10 1 16,-1-15 0-16</inkml:trace>
  <inkml:trace contextRef="#ctx0" brushRef="#br0" timeOffset="180792.6885">1929 12483 77 0,'29'14'41'16,"-29"-14"0"-16,11 46 0 15,-26-20-31-15,20 28-2 16,-14-6-3-16,5 12-1 16,-6-1-2-16,6-1 0 0,3-7-2 15,-1-7-1-15,4-7-1 16,-2-37-2-16,21 33-5 15,-19-57-14-15,21 7-18 16,-8-19-1-16,8-8 0 16,-5-12 1-16</inkml:trace>
  <inkml:trace contextRef="#ctx0" brushRef="#br0" timeOffset="180980.1801">2152 12516 76 0,'6'21'41'0,"-10"6"1"15,2 11-1-15,-15-3-31 16,25 18-3-16,-8-5-1 0,7 6-2 16,1-6-2-16,4-4-1 15,3-9-2-15,-3-11-2 16,5 1-3-16,-17-25-8 16,16-17-27-16,-16-6-1 15,-4-8 1-15,-8-15-1 16</inkml:trace>
  <inkml:trace contextRef="#ctx0" brushRef="#br0" timeOffset="181183.3133">1635 12504 72 0,'0'0'40'16,"0"0"0"-16,39-4-1 0,3-3-32 15,38 7-1-15,2-4-2 16,13 2-2-16,0-2-1 15,-11 2-3 1,-1 4-3-16,-21-13-9 0,-4 7-25 16,-20 4 0-16,-11 0-1 15,-9-2 1-15</inkml:trace>
  <inkml:trace contextRef="#ctx0" brushRef="#br0" timeOffset="181511.4463">2544 12562 77 0,'13'21'41'0,"5"10"0"16,-10-5 1-16,20 19-31 15,-18-7-3 1,9 17-1 62,-9-1-3-78,4 6-2 0,-7-7 0 0,1-3 0 0,-6-6-1 0,0-11-1 0,-4-6 0 0,2-27 0 0,0 0 0 0,-19-10-1 0,9-17 2 0,-2-9-2 109,3-2 0-109,-1-5 0 0,2-1 1 0,5 2-1 0,4 2 1 0,5 3-2 0,8 9-1 0,1-1-1 0,12 12-2 0,-9-14-4 0,26 15-32 0,-21-5 1 0,2 6-1 0,-8 2 2 16</inkml:trace>
  <inkml:trace contextRef="#ctx0" brushRef="#br0" timeOffset="181886.4581">2762 12270 51 0,'-2'-17'36'0,"2"17"2"16,23-14-1-16,-2-7-20 15,18 25-8-15,-8-15-3 16,15 16 0-16,-7-5-1 0,-1 14-2 16,-9-1 0-16,-8 12-1 15,-17 2 1-15,-10 4-2 16,-15-1 0-16,-10 3 1 15,-5 2-1-15,1-10 0 16,0-4 0-16,8 2 0 16,8-12-1-16,19-11 1 15,0 0 0-15,17 14 0 16,10-18 0-16,8 2-1 16,7-2 0-16,5-4-1 15,5 6-2-15,-6-5-3 16,16 18-21-16,-25-11-14 15,-1 4-1-15,-5-2 1 0,-2 4-1 16</inkml:trace>
  <inkml:trace contextRef="#ctx0" brushRef="#br0" timeOffset="182421.5053">3699 12533 74 0,'8'-19'40'16,"-8"19"0"-16,-23-10 2 0,23 10-32 16,-52 12-2-16,13 5-2 15,-13 6-2-15,4 8-1 16,0 7-1-16,9 2 0 15,10 1-2-15,16-3 1 16,15-7-1-16,15-10-1 16,18-8 0-16,7-17 0 15,8-11 0-15,-2-16-1 16,-1-9 1-16,-5-16 0 16,-5-7-1-16,-6-10 1 15,-10-4 0-15,-4-1 1 16,-11 7 0-16,-6 9 1 0,-2 7 0 15,-2 15 0-15,-1 13 2 16,5 27 0 0,-20 4-1-16,11 24 0 15,7 15 1-15,2 10-2 16,2 11 0-16,5 8 0 0,-5-1 0 16,10 2 0-1,-4-4 0-15,7-9-1 0,0-6-2 16,1-16-1-16,3-9-2 15,-19-29-9-15,37 3-29 16,-24-20 0-16,7-4 0 16,-11-11-1-16</inkml:trace>
  <inkml:trace contextRef="#ctx0" brushRef="#br0" timeOffset="182714.3308">3989 12406 86 0,'9'18'42'16,"-5"-1"1"0,10 16-1-16,-20-7-32 0,27 20-3 15,-7-3-2-15,5 6-1 16,-4-6-2-16,1-9 0 16,-5-5-1-16,-5-12-1 15,-6-17 0-15,0 0 0 16,-12-19 0-16,-1-8 0 15,-1-7 0-15,-3-3 0 16,4-5 1-16,3 0-2 16,8 2 2-16,12 3-2 15,5 4 0-15,8 3-2 0,8 13-3 16,-10-5-25-16,12 17-13 16,-12-1 1-16,-1 6-2 15</inkml:trace>
  <inkml:trace contextRef="#ctx0" brushRef="#br0" timeOffset="183377.0283">4399 11349 79 0,'0'0'39'15,"0"0"1"-15,0 0-9 16,0 0-20-16,54 6-3 16,-7-12-2-16,16 6-3 15,5-3 0-15,3 1-3 16,-1 2-1-16,-14-6-4 15,9 21-15-15,-28-15-20 16,-18 4-1-16,-19-4 0 16,-17 17 0-16</inkml:trace>
  <inkml:trace contextRef="#ctx0" brushRef="#br0" timeOffset="183470.7827">4428 11583 80 0,'0'0'41'0,"33"25"1"0,12-23 0 0,20-2-33 0,1-5-1 16,11 1-4-16,-10-2-1 16,-3-4-3-16,-12 8-3 15,-19-11-6-15,-4 13-32 16,-29 0-1-16,0 0-1 16,0 0 0-16</inkml:trace>
  <inkml:trace contextRef="#ctx0" brushRef="#br0" timeOffset="184947.6197">6147 10569 64 0,'-6'-19'40'0,"6"19"0"15,-11-23 1-15,11 23-27 16,0 0-4-16,7 28-3 16,9 15-1-16,-9 3-2 0,7 15-1 15,-6 8 0-15,7 6 0 16,-11 0-2-16,0-4 1 15,-6-8-1-15,-4-9-1 16,4-14 1 0,-6-15-1-16,8-25-1 0,-19-6 1 15,15-23-1-15,-5-19 0 16,3-11 0-16,-4-18 1 16,3-11-2-16,-1-6 1 15,2-4 0-15,2 8 1 16,2 7 0-16,0 14-1 15,4 16 2-15,2 22 0 16,-4 31 0-16,0 0 1 0,25 52 0 16,-9 7 0-16,-5 14-1 15,10 10 0-15,1 3 1 16,3-2-1-16,4-5 0 16,1-14-1-16,3-15 1 15,0-17-1-15,8-20 0 16,-7-15 0-16,3-19 0 15,-4-21 0-15,-2-18-1 16,-3-22 0-16,0-10 0 16,-5-6 1-16,-2-2 0 15,-4 10-1-15,-1 10 1 16,1 12 0-16,-2 28 0 16,-15 40 1-16,31 0 0 0,-13 40-1 15,-3 24 1-15,4 11 0 16,1 15-1-16,-1 8 1 15,2-1-2-15,4-3 1 16,-4-5-1-16,-3-20-2 16,3-8-3-16,-17-32-9 15,0 7-28-15,-8-13-1 16,4-23 0-16,-37 19 0 16</inkml:trace>
  <inkml:trace contextRef="#ctx0" brushRef="#br0" timeOffset="185291.382">5615 11420 88 0,'0'0'43'0,"36"2"0"16,16-4 0-16,12-5-35 16,36 7 0-16,12-10-3 15,27 6-1-15,11-5-1 16,12-3-2-16,-3 3 1 16,-13 1-2-16,-15-2 1 0,-23 5-1 15,-23-1-1 1,-29-4 0-16,-17 6-1 15,-39 4-3-15,0 0-3 16,-29-15-36-16,4 11 0 0,-18-1 0 16,-1 3-1-16</inkml:trace>
  <inkml:trace contextRef="#ctx0" brushRef="#br0" timeOffset="186275.9746">5860 12084 52 0,'0'-17'40'16,"0"17"-1"-16,0 0 1 16,-14-21-21-16,14 21-6 15,2 19-5-15,0 0-2 16,-2-19-1-16,-12 38-2 16,-1-15 0-16,-1 8-1 15,-9-4 0-15,4-2 0 16,-8-4 0-16,10 0-1 15,-5-7 1-15,22-14-2 16,0 0 0-16,0 0 0 16,43 0 1-16,-9-12-1 15,13 4 0-15,-3-5-1 16,6 5 0-16,-7 1 1 0,1 7 0 16,-13-2-2-16,0 6-2 15,-10-6 0 1,4 11-3-16,-25-9-11 15,0 0-23-15,21-23-2 0,-21 23 2 16,16-29-1-16</inkml:trace>
  <inkml:trace contextRef="#ctx0" brushRef="#br0" timeOffset="186538.0445">6259 11961 76 0,'0'0'42'0,"0"0"-1"15,0 0 2-15,0 0-31 16,-21 33-3-16,5-4-2 16,5 7-3-16,-3 3 0 15,8 8-1-15,2 0-1 16,3-1-1-16,4-4-1 0,9-4 1 16,-4-7-1-16,5-6 0 15,-5-4-2-15,-8-21-1 16,15 21-2-16,-15-21-6 15,20-6-31-15,-20 6-1 16,0 0-1-16,9-32 1 16</inkml:trace>
  <inkml:trace contextRef="#ctx0" brushRef="#br0" timeOffset="186838.5922">6712 11998 82 0,'23'-4'42'16,"-3"12"1"-16,-20-8-1 15,0 51-31-15,-27-18-2 16,-4 23-4-16,-18 5-1 16,-6 18-1-16,-11 1-1 15,-2 8-1-15,5-1 0 16,1-1-1-16,12-11-1 15,6-10 2-15,13-13-1 16,8-18 0-16,11-11-2 16,12-23 0-16,0 0-1 15,0 0-3-15,0 0-7 0,21-34-30 16,0 11 0-16,1-14-1 16,5 11 2-16</inkml:trace>
  <inkml:trace contextRef="#ctx0" brushRef="#br0" timeOffset="187385.4857">6656 12460 59 0,'0'0'40'15,"-19"-11"-1"-15,19 11 1 16,0 0-26-16,-25-8-4 16,25 8-4-16,17-4-1 15,6 0-3-15,2-2-1 16,12 3 0-16,5 1-1 16,11 4 2-16,-1-2-1 15,0 5 0-15,-6 3 0 16,-11 4 0-16,-10 5 0 15,-16 2 0-15,-18 2 0 16,-16 2 0-16,-14 0 0 16,-5-2 0-16,-3-5-1 15,3-5 1-15,4-3-1 0,11-4 0 16,11-6 0-16,18 2 0 16,0 0 0-16,25-19 0 15,6 15 0-15,8 4 0 16,7 5 0-16,0 1 0 15,3 11 0-15,-1 6 0 16,-4 4 1-16,-11 6 0 16,-8-2 0-16,-10 5 1 15,-13-5-1-15,-7-4 1 16,-19-8-1-16,-3-8 1 16,-11-3-2-16,-5-10-1 15,1-4-1-15,-6-17-5 16,15 8-28-16,-9-10-7 0,11 2-2 15,4-2 1-15</inkml:trace>
  <inkml:trace contextRef="#ctx0" brushRef="#br0" timeOffset="188088.6651">7320 12374 81 0,'0'0'41'16,"-18"-10"-1"-16,18 10-8 16,0 0-21-16,8 33-3 15,4-1-2-15,-7 5-2 0,7 13 0 16,-2-2-2-16,-1 7 1 15,1-3-3-15,-2-6 1 16,-1-8-2-16,1-11 0 16,4-6-2-16,-12-21-2 15,29 2-4-15,-28-36-12 16,17 3-20-16,-3-13-1 16,3-6 1-16,-1-7 0 15</inkml:trace>
  <inkml:trace contextRef="#ctx0" brushRef="#br0" timeOffset="188291.7962">7595 12245 80 0,'0'0'42'0,"24"25"-1"0,-22 10 0 15,13 16-31-15,-15-1-3 16,8 14 0-16,-4-1-4 16,3 2 1-16,1-5-2 15,-2-12-2-15,-2-8-1 16,-1-13-2-16,5-8-3 15,-8-19-6-15,10-21-30 16,-14-8 0-16,-4-5-1 16,-7-11 1-16</inkml:trace>
  <inkml:trace contextRef="#ctx0" brushRef="#br0" timeOffset="188489.0942">7107 12264 90 0,'0'0'42'16,"55"-1"-2"-16,0-3-12 16,28 19-19-16,0-9-4 0,16 11-1 15,1-4-2-15,0 1-2 16,-7-1-4-16,-16-11-3 16,2 10-29-16,-31-12-5 15,-15 0 0-15,-33 0 1 16</inkml:trace>
  <inkml:trace contextRef="#ctx0" brushRef="#br0" timeOffset="189308.7807">8097 12004 86 0,'0'0'39'0,"0"0"2"15,0 0-11-15,0 0-19 16,12 30-3-16,3 11-2 16,-7 5-1-16,5 13-2 15,-1 2 0-15,1 7-1 16,-5-5-1-16,0 0 0 15,-6-9-1-15,-2-14 0 16,-2-7-1-16,-4-14 0 0,6-19-1 16,-25 6-2-16,25-6-1 15,-37-39-1-15,20 11-1 16,-8-20 0-16,7 0 0 16,-3-14 1-16,10 7 1 15,1-5 2-15,10 5 2 16,8 3 2-16,7 4 1 15,14 15 2-15,8 2 1 16,13 14 0-16,0 2 1 16,12 19-1-16,-6 0 1 15,3 17-1-15,-10 4 0 16,-9 15-2-16,-17 0 1 16,-11 12-2-16,-16-2-1 0,-13-2 1 15,-12-2-1-15,-2-8-1 16,-4-5 0-16,2-10 1 15,4-4-1-15,8-6 1 16,21-13-1-16,-17 18 1 16,17-18-1-16,21 13 0 15,0-3 1-15,6 1-1 16,6 5 1-16,4 5-1 16,3-2 1-16,1 4-1 15,-5 2 0-15,1-2 0 16,-8-2-1-16,-2-2-1 15,-8-2-1-15,-19-17-2 16,27 18-5-16,-27-18-32 0,0 0 0 16,-17-39-1-16,15 10 0 15</inkml:trace>
  <inkml:trace contextRef="#ctx0" brushRef="#br0" timeOffset="190058.9417">8643 11727 58 0,'-25'-17'37'0,"25"17"0"16,0 0-3-16,-23-19-22 15,23 19-3-15,27-6-3 16,2 4-2-16,1-4-2 15,11 5 0-15,1-5-1 16,7 8 1-16,-3-4-1 16,0 9 1-16,-11-1 0 15,-6 10 0-15,-29-16 1 16,23 36-1-16,-31-17 1 16,-7 4-2-16,-10-2 1 15,0-2-1-15,-2-3 0 16,4-3 0-16,5-3-2 15,18-10 1-15,0 0 0 0,27 4 0 16,6-2-1-16,7-2 1 16,7 5 0-16,3 1 0 15,2 9 0-15,-10 5 0 16,-7 5 1-16,-10 3 1 16,-13 1 1-16,-14 4-1 15,-16-4 0-15,-10 1 1 16,-9-5 0-16,-2-2-1 15,-3-11 0-15,1-7-2 16,7-1 0-16,3-10-3 16,8 6-4-16,-12-19-35 15,18 12 0-15,-7-9-2 16,3 7 1-16</inkml:trace>
  <inkml:trace contextRef="#ctx0" brushRef="#br0" timeOffset="234777.6637">1495 14292 16 0,'0'0'26'0,"23"-23"-2"16,-23 23-2-1,19-14-3-15,-21-3-1 16,2 17-4-16,0 0-2 16,19-15-3-16,-19 15-1 0,0-17-1 15,0 17-2-15,-5-18 0 16,5 18-1-16,0 0 0 16,-33-17-2-16,16 23 1 15,-9 2-1-15,1 11 0 16,-11 2 0-16,1 9-1 15,-2 7 1-15,5 3 0 16,3 10-1-16,5 4 0 16,9-2 1-16,7 3-2 15,18-5 0-15,11-8-1 16,14-5 0-16,7-24 0 16,8-7 1-16,5-12-1 15,0-9-1-15,-2-20 1 0,-9-5-1 16,-11-14 1-16,-8-5-1 15,-12-4 0-15,-5-8 0 16,-12-10 0-16,-4-1 1 16,-7-1 0-16,0 6 0 15,-3 6 1-15,1 14 0 16,1 11 1-16,1 9 1 16,5 16 0-16,10 21 1 15,0 0-1-15,0 0 2 16,0 0-1-16,-9 23 0 15,18 19 0-15,-5 14-1 16,6 9 1-16,-4 8-1 0,5 8 0 16,-3-1-1-16,2-1 0 15,-3-10 0 1,-1-13 0-16,2-14-2 16,-2-10 1-16,-1-9-1 15,-5-23-1-15,8 25-2 0,-8-25-1 16,0 0-6-16,-17-3-26 15,17 3-3-15,-18-8-2 16,18 8 1-16</inkml:trace>
  <inkml:trace contextRef="#ctx0" brushRef="#br0" timeOffset="241435.1634">2945 14156 34 0,'0'0'34'0,"0"0"1"16,10 21-11-16,-10-21-6 15,0 0-5-15,0 0-2 16,17 0-2-16,-17 0-1 16,25 4-3-16,-25-4-1 15,46-6-1-15,-13 2-2 16,8-4 0-16,1 1-1 15,-3-5-2-15,1 8-1 0,-11-15-6 16,14 25-17 0,-24-10-12-16,-19 4 0 15,0 0-1-15</inkml:trace>
  <inkml:trace contextRef="#ctx0" brushRef="#br0" timeOffset="241607.037">3007 14244 55 0,'-18'17'36'16,"18"-17"0"-16,22 2 0 15,-22-2-30-15,48-6-1 16,-13 1-4-16,-1-9-9 16,5 5-26-16,3 7-3 15,-9-6 1-15,-2 6-1 16</inkml:trace>
  <inkml:trace contextRef="#ctx0" brushRef="#br0" timeOffset="245571.1959">4060 13935 35 0,'0'0'34'0,"15"-19"1"16,-15 19-10-16,4-25-7 15,-4 25-4-15,0 0-1 16,20-4-3-16,-20 4-3 16,-8 19 0-16,-8 2-2 15,5 20 0-15,-12-1-1 16,0 21-1-16,-8 5-1 16,2 12 0-16,-6 5 0 15,8 1-1-15,0 8 0 16,14-5-1-16,5-3 0 15,12-9 0-15,11 0 1 0,8-10-1 16,14-8 0-16,0-5 0 16,7-15 1-1,0-3 0-15,-1-5 0 16,-1-2 0-16,-3-8 0 0,-5 2 0 16,-5-8 0-16,-2-1 0 15,-7-4-1-15,-20-8 0 16,25 3 1-16,-25-3-1 15,0 0-1-15,0 0-1 16,6-19-1-16,-14-2-4 16,8 21-14-16,-2-17-21 15,0-2-1-15,-6-6 1 16,8-2-1-16</inkml:trace>
  <inkml:trace contextRef="#ctx0" brushRef="#br0" timeOffset="246632.6846">4340 13958 42 0,'0'0'32'15,"0"0"1"-15,-2-25-7 0,2 25-15 16,19-19-2-16,10 15-1 16,-8-9-2-16,16 7-1 15,-2-5 0 1,7 11 0-16,-2-6-2 15,9 12 1-15,-13-5-2 0,1 11 1 16,-10-1-1-16,-2 9 0 16,-13 3 0-16,-9 2 0 15,-12 1 1-15,-10 1-1 16,-10 0 1-16,-6 0-1 16,-8-4-1-16,3-4 1 15,-2-9-1-15,7 1 0 16,6-9-1-16,6-2 0 0,23 0 0 15,0 0 0 1,0 0 0-16,9-19 0 16,18 11-1-16,4 3 1 15,10 3 0-15,3 4-1 0,4 3 1 16,-1 5 1-16,-5 5-1 16,-5 8 0-16,-8 4 0 15,-10 2 1-15,-11 2-1 16,-10 1 1-16,-12-3 0 15,-7-4 0-15,-10-2 0 16,-7-4 0-16,-11-7 0 16,1-1 1-16,-6-7-1 15,6-2 0-15,4-4-1 0,-1-4 0 16,12 2-1 0,4-5-2-16,29 9-4 15,-34-23-8-15,34 23-26 16,-4-17-1-16,4 17 1 0,0 0-1 15</inkml:trace>
  <inkml:trace contextRef="#ctx0" brushRef="#br0" timeOffset="248022.0342">4913 13974 10 0,'0'0'33'16,"0"0"2"-16,9-18 1 15,-9 18-12 1,0 0-7-16,2-17-3 16,-2 17-2-16,0 0-4 0,0 0-2 15,12 17-1-15,-12-17-2 16,7 25 0-16,-3-6 0 16,-2 2-1-16,2 12 1 15,-2-4-2-15,2 3 1 16,0 1-1-16,-2-2-1 15,1-4 0 1,-1-1 1-16,0-6-1 0,-2-20 0 16,4 21 1-16,-4-21-1 0,0 0 1 15,0 0-1 1,-4-23 1-16,-1 4-1 16,1-8 1-16,-2-4-2 31,2-4 1-31,0 3 0 0,0-3 0 0,2-1 0 0,4 1 0 15,0 5 0-15,0 3 0 16,2 4 0-16,2 6 1 16,-6 17-1-16,9-25 0 15,-9 25 1-15,0 0 0 16,26 11 0-16,-21 8 0 16,5 0 0-16,2 8-1 15,1 2 1-15,1 2 0 0,-1-1 0 16,4 1-1-1,1-8 0-15,3-2 0 16,0-7 1-16,2-9-1 16,4-10 0-16,0-7 0 0,2-9-1 15,-2-8 1-15,0-9 0 16,-2-6 0-16,-5 2 0 16,-5-1 0-16,-3 5 0 15,-5 5 0-15,-3 5 0 16,-2 7 0-16,-2 21 0 15,0 0 0-15,0 0 1 16,0 26-1-16,4 5 1 16,0 8 0-16,2 5 0 15,1 4-1-15,7 0 1 16,-1-4-1-16,5-4 0 16,1-6 0-16,-4-11-3 15,9 4-6-15,-24-27-32 0,21 14-2 16,-21-14 0 15,0 0 0-31</inkml:trace>
  <inkml:trace contextRef="#ctx0" brushRef="#br0" timeOffset="252116.8565">4453 14693 43 0,'0'0'34'0,"0"0"2"15,0 0-4-15,0 0-18 16,24 2-4-16,-7-18 0 15,29 16-3-15,-3-7 0 16,20 5-2-16,1-4 0 16,15 8-1-16,-6-6-1 0,6 6 0 15,-9 0-2 1,-5 0 0-16,-9 0-3 16,-13-6-4-16,7 0-33 15,-33 0-1-15,-17 4-1 0,10-17 0 16</inkml:trace>
  <inkml:trace contextRef="#ctx0" brushRef="#br0" timeOffset="255584.129">4666 15075 15 0,'11'-18'34'0,"-11"18"1"16,2-21 2-16,-2 21-12 15,-2-17-8 1,2 17-3-16,0 0-4 0,0 0-2 16,0 0-2-16,0 0-1 15,0 0-1-15,14 38-2 16,-14-13 1-16,4 14-1 16,-4 3 0-16,1 6 0 15,-1 2-1-15,0-2 0 16,-3-4-1-16,3-4 0 15,-2-9 0-15,0-6 0 16,2-25-2-16,-6 19 0 0,6-19-1 16,-12-18-3-16,12 18-6 15,-23-42-20-15,16 12-9 16,-9-11 1 0,5 3 0-16</inkml:trace>
  <inkml:trace contextRef="#ctx0" brushRef="#br0" timeOffset="256008.0302">4546 15053 46 0,'0'0'35'16,"10"-30"1"-16,3 7-6 15,16 21-15-15,-29 2-4 16,54-10-1-16,-23 4-3 16,15 20-2-16,-5-3-1 15,5 12 0-15,-11 4-1 16,-6 10-1-16,-14 1 0 15,-11 8-1-15,-14-2 1 16,-7-2 0-16,-12-1-1 0,0-3 1 16,-2-7-2-16,4-6 1 15,2-12 0-15,25-13 0 16,-21 10-1-16,21-10 1 16,0 0-1-16,29-12 1 15,-29 12-1-15,37-7 1 16,-14 7 0-16,4 7 0 15,-4 9-1-15,2 7 1 16,-2 0 0-16,0 7 0 16,-3 1 0-16,-3-2-1 15,-4 3 0-15,-3-1 1 16,-4-8-2-16,-6-23 0 16,6 33-1-16,-6-33-3 0,5 19-9 15,-5-19-27-15,0 0-1 16,2-35-1-16,0 18 1 15</inkml:trace>
  <inkml:trace contextRef="#ctx0" brushRef="#br0" timeOffset="257028.1225">5130 14911 32 0,'0'0'32'0,"0"0"2"16,0 0-6-16,0 0-12 16,2-28-4-16,22 28-2 15,-24 0-3-15,42-14 0 16,-17 5-1-16,14 7-1 0,-7-6-1 16,5 8-1-1,-8-2 0-15,0 8-1 16,-10-2 0-16,-19-4-1 15,12 27 0-15,-12-27 0 0,-37 30 0 16,10-10 1-16,-4-7-2 16,2-2 1-16,0-1 0 15,8-6-1-15,21-4 0 16,-17 2 1-16,17-2-1 16,23-6-1-16,-2 4 1 15,6 0 0-15,4 2 0 16,2 4 0-16,-4 2 0 15,0 5 1-15,-8 1 0 0,-8 5 0 16,-13-17 0 0,2 31 0-16,-2-31 0 15,-34 32 1-15,7-20-1 16,-4-1 1-16,-4-1-2 0,0 0 1 16,-1-1 0-16,1 1-2 15,4-3 0-15,4-3-3 16,27-4-5-16,-46 16-31 15,46-16-1-15,-19 2-1 16,19-2 0-16</inkml:trace>
  <inkml:trace contextRef="#ctx0" brushRef="#br0" timeOffset="262252.9165">6029 14016 2 0,'0'0'29'16,"0"0"1"-16,8-18-2 0,-8 18-7 16,0-17-3-16,0 17-2 15,0 0-4-15,0 0-2 32,0 0-2-32,21-11-1 0,-21 11-2 0,0 0-1 15,27 25-1-15,-9-4 1 16,-1 6-1-16,2 13 0 15,-3 10-1-15,1 11 1 0,-5 2-1 32,-1 6 0-32,-7 4 0 0,0 0 0 0,-8 2 0 15,-2-4-1-15,-3-6 1 16,-1-3 0 0,-5-9-1-16,3-1 1 0,-3-6-2 15,1-6 2-15,1-11-2 16,3-6 1-16,10-23-1 15,-16 25 0-15,16-25 1 16,0 0 0-16,0 0-1 16,-17 10 0-16,17-10 0 15,0 0-1-15,0 0 0 16,0 0-1-16,0 0-2 0,-17-14-4 16,17 14-7-16,0 0-27 15,0 0 0 1,0 0 1-16,4-25-1 15</inkml:trace>
  <inkml:trace contextRef="#ctx0" brushRef="#br0" timeOffset="263007.9497">6442 14326 33 0,'0'0'33'0,"4"-24"1"15,-2 4-5-15,-2 20-12 16,0 0-4-16,0 0-1 16,4-19-3-16,-4 19-1 15,0 0-2-15,13 23-1 16,-17-4-1-16,6 12-1 15,-2 2 0-15,2 7-2 16,0 2 2-16,2-2-3 16,0 1 1-16,0-9-1 15,0-5 1-15,1-6-1 16,-5-21 1-16,6 21 0 0,-6-21-1 16,0 0 1-16,0 0 0 15,-17-30 0-15,9 7-1 16,-2-2 1-16,1-8-2 15,1 0 2-15,4 1-1 16,2-3 0-16,4 3 1 16,6-1-1-16,5 2 0 15,5 7-1-15,3 2 1 16,4 5-1-16,4 4-1 16,-4 1-2-16,10 12-3 15,-20-19-13-15,8 21-19 16,-23-2-2-16,29 0 1 0,-29 0 0 15</inkml:trace>
  <inkml:trace contextRef="#ctx0" brushRef="#br0" timeOffset="263564.3482">6776 13947 27 0,'0'0'33'0,"0"0"0"0,-4-35-7 15,21 37-6-15,-23-25-2 16,28 21-4-16,-22-17-3 16,21 15-3-16,-21 4-2 15,40-19-1-15,-16 9-1 16,8 6-2-16,-3-1-1 16,0 7 1-16,-4 1-2 15,-5 7 2-15,-20-10-1 16,9 38 0-16,-22-9-1 0,-9 6 1 15,-8-5 0 1,-3 5 0-16,2-4-1 0,-2-6 1 16,8-8 0-1,4-4-1-15,21-13 1 0,0 0 0 16,0 0 0-16,0 0 0 16,0 0 0-16,0 0-1 15,19-19 0-15,2 11 0 16,-1 3 0-16,7 1 0 15,4 4-1-15,-3 0 0 16,7 8-3-16,-10-12-5 16,20 13-31-16,-24-1 0 15,0 3-1-15,-21-11 0 0</inkml:trace>
  <inkml:trace contextRef="#ctx0" brushRef="#br0" timeOffset="264332.3104">7511 14286 41 0,'17'-23'35'0,"-17"23"2"16,13-32-1-16,-13 32-19 16,2-18-4-16,-2 18-2 15,-23 10-4-15,2 9-1 16,-14-2-1-16,-1 14-2 16,-11 2-1-16,3 7 0 15,2 2-1-15,7-2-1 16,12-1 1-16,7-7-2 0,12-3 2 15,14-8-2-15,9-7 1 16,10-9 0-16,6-10 0 16,4-7 0-16,3-9 0 15,-1-10 0-15,-1-7-2 16,-1-10 1-16,-1-8 0 16,-7-7-2-16,0-6 1 15,-10-4 0-15,-5 4 0 16,-11-2 1-16,-3 8 1 15,-8 9 0-15,-3 10 2 16,-3 9-1-16,-3 14 2 16,15 21 0-16,-27-3 0 0,21 22-1 15,0 4 0-15,6 17 1 16,-2 6-1-16,6 12 1 16,-2 3-2-16,6 4 1 15,-2-3-1-15,1-3 0 31,1-3 0-31,2-12-1 0,-3-6-1 0,1-11 0 16,2-4-2-16,-10-23-2 16,13 25-5-16,-13-25-13 15,2-17-18-15,-2 17 0 16,8-33 1-16,-4 8-1 16</inkml:trace>
  <inkml:trace contextRef="#ctx0" brushRef="#br0" timeOffset="264693.1936">7825 14137 70 0,'0'0'40'0,"0"0"-1"15,17 28 2-15,-17-28-28 16,-5 56-5-16,3-22-2 16,9 14-1-16,-5 0-2 15,6-2-2-15,-2-5 1 16,2-9-1-16,-3-3-1 15,-1-10 0-15,-4-19 1 16,0 0-1-16,0 0 0 16,0-17 0-16,-4-6 0 0,4-4 0 15,0-7 1-15,2-5-1 16,4-1 0 0,6 2 1-16,5-1-1 15,0 7 0-15,5 3 1 0,1 6-1 16,0 11 0-16,0 8 0 15,0 6-1-15,-4 4 0 16,1 8-2-16,-20-14-4 16,34 32-33-16,-34-32-2 15,6 27 0-15,-6-27 0 16</inkml:trace>
  <inkml:trace contextRef="#ctx0" brushRef="#br0" timeOffset="273408.6426">1990 14087 1 0,'0'0'31'0,"-19"-6"2"16,19 6-1-16,0 0-12 15,-23-10-3-15,23 10-3 16,0 0-2-16,0 0-2 15,2-21-2-15,-2 21-2 16,0 0 1-16,23 14-2 16,-23-14 0-16,10 42-1 15,-8-13 0-15,5 11-2 16,-3 6 1-16,4 4-1 16,-2 4-2-16,1-7 1 15,-3-2 0-15,4-5-1 16,-4-6 0-16,0-7 0 0,0-4 1 15,-4-23-1-15,-2 18 0 16,2-18 1-16,-6-22-1 16,2-2 1-16,2-11-1 15,4-5 0-15,0-6 0 16,2-4 0-16,5 2-1 16,3 2 1-16,5 2 1 15,3 13-1-15,3 6 0 16,-2 12 1-16,8 3-1 15,-2 16 0-15,2 3 1 16,0 11-1-16,-4 6 1 16,-4 3-1-16,-4 4 1 15,-3-4-1-15,-6 1 1 0,-3-11 0 16,-5 3-1-16,0-22 1 16,0 0-1-1,0 0 0-15,0 0 1 16,-7-48-1-16,12 7 0 0,5-1 0 15,4-2 0-15,1 2 0 16,6 3 1-16,-1 5-1 16,1 17 0-16,-4 15 0 15,0 17 0-15,5 14 0 16,-3 9 0-16,2 8 0 16,-3 4 0-16,-1 8 0 15,-4-3-1-15,-3 1 0 16,0-4-2-16,-14-22-6 0,21 5-31 15,-19-14-3 1,2 0 0-16,0-21 0 16</inkml:trace>
  <inkml:trace contextRef="#ctx0" brushRef="#br1" timeOffset="303512.8138">11750 11150 29 0,'0'0'32'16,"4"-17"2"-16,-4 17 0 0,-12-31-18 15,12 31-3-15,0 0-2 16,0 0-2-16,0-29-2 15,0 29-2-15,0 0 0 16,0 0-1-16,-32-6 0 16,14 22-2-16,-13-7 0 15,1 14 1-15,-7 6-2 16,2 2 0-16,-1 5 0 16,7 5 0-16,4-7-1 15,7 3 2-15,9-1-2 16,9-3 0-16,3-6 1 15,9-4-1-15,-12-23 0 16,33 23 0-16,-12-22 0 0,2-10 0 16,4-6 0-16,0-8 0 15,0-8-1-15,-4-8 1 16,0-3-1-16,-3-13-1 16,-3-1 2-16,-3-2 0 15,-1-3 0-15,-5-2 0 16,-2 1-1-16,-1 7 2 15,-1 5-1-15,0 8 1 16,-2 3 0-16,0 11-1 16,-4 6 1-16,2 22 1 15,-2-17 0-15,2 17 0 16,0 0 0-16,0 39 0 16,0-11 0-16,2 11-1 0,0-1 1 15,2 14 0-15,-4-2-1 16,4 5 0-16,-4-5 0 15,2 2 0-15,-2-10 0 16,2-5 0-16,-1-3-1 16,3-13 0-16,-4-21 0 15,10 23-1-15,-10-23 0 16,0 0-1-16,21-7-1 16,-21 7-1-16,16-20-3 15,-20-10-7-15,27 9-26 16,-21-6-1-16,6 2 0 15,-5-8 0-15</inkml:trace>
  <inkml:trace contextRef="#ctx0" brushRef="#br1" timeOffset="303795.8744">12041 10745 76 0,'0'0'39'16,"25"-11"1"-16,-25 11-11 15,0 0-13-15,26 30-4 16,-26-30-3-16,5 46-3 16,-3-17-1-16,2 8-3 15,0 1 1-15,-2 8-2 16,0 2-1-16,0-2 0 0,2-2 0 16,-2-5 0-16,1-7-2 15,1-1 1-15,2-8-3 16,-6-23-1-1,10 27-2-15,-10-27-6 16,0 0-27-16,0 0-1 0,0 0-1 16,0 0 2-16</inkml:trace>
  <inkml:trace contextRef="#ctx0" brushRef="#br1" timeOffset="304035.691">11870 11273 45 0,'0'0'37'0,"-21"9"0"16,21-9 1-16,11 18-17 16,-11-18-7-1,43-8-5-15,-15 0-1 16,21 8-4-16,-3-4 0 0,8 2-1 16,-4-3-1-16,-2-1-1 15,-5 2-1-15,-9-5-2 16,-1 9-3-16,-33 0-4 15,47-18-22-15,-47 18-9 16,11-23-1-16,-11 23 2 16</inkml:trace>
  <inkml:trace contextRef="#ctx0" brushRef="#br1" timeOffset="304458.8517">11887 10780 44 0,'0'0'36'0,"0"0"0"16,0 0 2-16,0 0-18 15,0 0-6-15,17-2-4 16,12 11-3-16,-5-10-1 0,14 2-2 16,-1-1-1-16,7 2 0 15,-3-4-1-15,-1 2-1 16,-3-1 0-16,-6-3 0 15,-8 2-1-15,-4 4 0 16,-19-2-2-16,19-2-2 16,-19 2-2-16,0 0-5 15,0 0-27-15,0 0-2 16,0 0 0-16,0 0 0 16</inkml:trace>
  <inkml:trace contextRef="#ctx0" brushRef="#br1" timeOffset="305147.2458">12520 11020 64 0,'-18'0'34'0,"18"0"3"0,0 0-2 16,6-18-27-16,15 20-2 16,-3-8-3-1,9 3-1-15,0 1-5 16,-8-14-9-16,10 11-24 0,-6 3 1 15,-23 2-2-15,19-2 2 16</inkml:trace>
  <inkml:trace contextRef="#ctx0" brushRef="#br1" timeOffset="305297.9101">12472 11135 61 0,'0'0'35'16,"46"11"1"-16,-10-20-3 15,1-11-25-15,11 3-10 16,4-6-29-16,-5 13-2 16,-16-7-1-16,-1 10-1 15</inkml:trace>
  <inkml:trace contextRef="#ctx0" brushRef="#br1" timeOffset="306483.6573">13145 10745 21 0,'-18'0'31'0,"18"0"1"15,0 0-7-15,0 0-6 16,27-9-1-16,-25-9-4 16,31 16-2-16,-16-17-3 15,22 12-3-15,-8-11-1 16,15 9-1-16,-9-5 0 16,3 10 0-16,-9 1-1 15,0 10 0-15,-14 1 0 0,-3 9 0 16,-16 4-1-1,-6 6 0-15,-11 4-1 16,-4 0 0-16,-10-3 0 16,-2 1-1-16,1-2 1 0,-3-2-1 15,4-6 0-15,6-2 0 16,6-7 0-16,21-10 0 16,-23 17 0-16,23-17 1 15,0 0-1-15,23 4 2 16,-2-6-1-16,10 0 0 15,4-5 0-15,7 3 0 16,2-2 0-16,3 2 1 16,-3 2-2-16,2-4 1 15,-3 5-1-15,-8-5-1 16,-1 10-4-16,-16-16-8 16,9 12-27-16,-27 0-2 15,25-4 1-15,-25 4-1 0</inkml:trace>
  <inkml:trace contextRef="#ctx0" brushRef="#br1" timeOffset="306963.7126">13044 11303 74 0,'0'0'38'0,"0"0"1"15,18-1-2-15,-1-13-28 16,35 10-3-16,-2-13-1 15,18 7-1-15,-5-5-2 16,5 4 0 0,-8-1-2-16,-4 2 1 0,-6 5-5 15,-21-11-5-15,13 14-30 16,-21 0 0-16,-21 2-1 16,0 0 1-16</inkml:trace>
  <inkml:trace contextRef="#ctx0" brushRef="#br1" timeOffset="307843.5674">13160 11482 22 0,'-19'-6'34'0,"19"6"0"16,0 0 1-16,-16-21-16 16,36 29-3-16,-20-29-3 0,31 21-5 15,-10-14-3-15,17 8 0 31,-1-7-1-31,9 11-1 0,-5-6 0 0,3 8 0 16,-11 2 0-16,-2 8 0 16,-12-1-1-16,-7 11 0 15,-14-3 0-15,-6 2-1 16,-7 0 0-16,-9 0 0 16,-1-1 0-16,0-5-1 15,0-3 1-15,2-5-1 16,6-3 0-16,17-2 0 15,0 0-1-15,0 0 1 16,4-17 0-16,15 13 0 0,4-1 0 16,8 5 0-16,4 0 0 15,-1 7 0-15,1 3 0 16,0 1 0-16,-6-1 1 16,-4 7-1-16,-25-17 2 15,17 39-1-15,-23-22 1 16,-5 4 0-16,-10-8 0 15,-10 3 0-15,-6-5 0 16,-3-3-1-16,1-2 0 16,0-6 0-16,3-4-2 15,1-6-1-15,10 8-6 16,-14-19-32-16,22 4-1 16,2 0-1-16,15 17 0 0</inkml:trace>
  <inkml:trace contextRef="#ctx0" brushRef="#br1" timeOffset="315175.6823">14306 11010 32 0,'0'0'30'0,"0"0"-4"15,6-29-3-15,-6 29-2 16,0 0-3-16,0 0-4 16,-16-25 0-16,16 25-5 0,-27-6-2 15,27 6-3-15,-46 10 1 16,17 3-3-16,-10 7 1 16,3 5 0-16,-7 5-2 15,9 7 1-15,1-1 0 16,8 3-1-16,5-3-1 15,13 0 1-15,7-7-1 16,7-6 0-16,7-4 0 16,7-5 0-16,6-6 0 15,4-7 1-15,0-2-1 16,-2-5 0-16,0-8 0 16,2-3 0-16,-4-8 0 15,-2-2 0-15,-2-7-1 0,-10-3 0 16,1-5 0-16,-3-2 1 15,-1-2-2-15,-4 0 2 16,-4 4-1 0,0-4 1-16,-4 9-1 0,2 3 2 15,0 7-1-15,-2 2 1 16,-2 6 1-16,4 19-1 16,-4-25 0-16,4 25 0 15,0 0 1-15,0 0-1 16,-10 21 1-16,14-2-1 15,-2 6 1-15,6 6-1 16,-4 1 1-16,5 3 0 16,1 3 0-16,0 4-1 0,-1 1 0 15,1-1-1 1,0-2 1-16,1-2 0 16,1-3-2-16,-4-4 1 15,1-10-1-15,1-4 1 0,-10-17-2 16,11 19 0-16,-11-19-2 15,0 0-4-15,0 0-7 16,0 0-26-16,0 0 0 16,0 0 0-16,0 0 0 15</inkml:trace>
  <inkml:trace contextRef="#ctx0" brushRef="#br1" timeOffset="316295.6545">14618 10899 18 0,'0'0'32'0,"0"0"1"0,-2-18 2 16,2 18-12-16,0 0-3 15,-13-17-5-15,13 17-2 16,0 0-3-16,0 0-3 16,0 0-2-16,0 0 0 15,0 27-1-15,0-8-1 16,-4 2 0-16,2 14-2 15,-2-3 1-15,2 9-1 16,-2-5 0-16,4-1 0 16,0-7-1-16,2-3 0 15,0-5 0-15,-2-20 0 16,0 0 1-16,0 0-1 16,0 0 0-16,0 0 0 0,12-29 0 15,-12-4 0-15,0-3 0 16,-6-6 1-16,2-3-2 15,-2-1 2-15,1 4-2 16,-3 2 1-16,2 9 0 16,2 4 1-16,2 6-1 15,2 21-1-15,8-25 2 16,-8 25-1-16,0 0 1 16,27 12-1-16,-15 5 1 15,-3 6-1-15,1 6 2 16,0 4-2-16,1 1 2 15,-1-1-3-15,1-5 3 16,-1 1-2-16,2-12 1 0,1 3-1 16,-13-20 0-16,31 5-1 15,-31-5 1 1,29-21 0-16,-16 0-1 16,5-13 1-16,-5-1-1 0,3-7 1 15,-7 5 0-15,3 1 0 16,-4 3-1-16,-1 5 1 15,-1 5-1-15,-6 23 1 16,0 0 0-16,17-4 0 16,-17 4 1-16,12 40-1 15,-6-7 1-15,0 3-1 16,1 6 2-16,-1 4-2 0,0-5 0 16,-2-1 0-16,3-4 0 15,-1-9-1-15,0-2-1 16,0-8-1-1,3 1-4-15,-9-18-7 16,0 0-27-16,20-21-1 0,-20 21 0 16,15-37 0-16</inkml:trace>
  <inkml:trace contextRef="#ctx0" brushRef="#br1" timeOffset="316748.4937">15180 10885 77 0,'0'0'37'0,"21"10"3"15,-21-10-1-15,19 27-29 16,-19-27-1-16,14 42-3 15,-11-23-1-15,11 16-2 16,-6-3-1-16,1 7 0 16,-3-3-2-16,0-3 1 15,0-7-1-15,-2-6 0 16,-3-3 0-16,-1-17 0 0,0 0 0 16,0 0 0-1,0 0 0-15,0 0 0 16,-21-33 0-16,12 3 0 15,1 1 2-15,2-8-3 0,4 3 1 16,2-1 1-16,6 3-1 16,4-1 0-16,3 8 0 15,8 6 0-15,6 6-3 16,-4-5 1-16,10 11-5 16,-13-14-5-16,18 13-28 15,-15 0-1-15,-3 2 0 16,-20 6 0-16</inkml:trace>
  <inkml:trace contextRef="#ctx0" brushRef="#br1" timeOffset="317234.6697">15600 10534 29 0,'33'-13'32'0,"-33"13"2"16,38-19 1-16,-11 24-19 15,-7-28-1-15,30 27-2 16,-25-19-1-16,17 21-2 15,-17-14-3-15,8 16-1 0,-13-3-2 16,-20-5-2-16,21 31 0 16,-27-8 0-16,-8 2-2 15,-7 4 1-15,-4-2 1 16,-2 3-1-16,-4-5 0 16,8-2 1-16,0-2-1 15,10-3 1-15,13-18-1 16,-2 21 1-16,2-21-1 15,27 11 0-15,-4-7-1 16,4 0 1-16,2-2 0 16,2-2 0-16,1 2-1 15,-3 2 0-15,-4-1-1 16,-3-3-1-16,3 8-5 0,-25-8-34 16,0 0 0-1,21-8-1-15,-21 8 1 0</inkml:trace>
  <inkml:trace contextRef="#ctx0" brushRef="#br1" timeOffset="319092.777">9750 5681 37 0,'0'0'29'0,"0"0"-5"16,0 0-4-16,0 0-1 15,0 0-8-15,0 0-2 16,0 0-2-16,17 8-1 15,-17-8 0-15,0 0 0 16,0 0 0-16,16 17-1 16,-16-17 0-16,13 27-1 15,-13-27 0-15,12 38-1 16,-10-15-1-16,5 4 0 16,-3 0-1-16,2 6 1 15,-4-8-1-15,2 2 0 0,0-8 0 16,-2 0 0-16,-2-19-1 15,4 27 0-15,-4-27-1 16,0 0-2-16,7 19-1 16,-7-19-3-16,18 11-3 15,-18-11-9-15,0 0-14 16,19 10-6-16,-19-10 3 16,8 27-2-16</inkml:trace>
  <inkml:trace contextRef="#ctx0" brushRef="#br1" timeOffset="319435.4889">9902 6264 37 0,'0'0'26'16,"0"0"0"-16,0 0-2 15,0 0-4-15,8 22-3 16,-8-22-4-16,0 0-3 15,-17 9-3-15,17-9-2 16,-6 23-2-16,8-2 1 16,-6-4-2-16,2 8-1 15,0 2 1-15,2 4-1 16,0 2 0-16,0-1-1 16,2-1 1-16,0 1-1 15,-2-1 0-15,0-2 0 0,2-2 0 16,-2 0 0-16,-2-6 0 15,0-2-2-15,4 6-3 16,-2-25-7 0,4 25-17-16,-4-25-8 0,2 23 0 15,-2-23 0-15</inkml:trace>
  <inkml:trace contextRef="#ctx0" brushRef="#br1" timeOffset="319743.0033">9922 7030 34 0,'0'0'32'15,"2"25"1"-15,-2-6-3 16,0-19-14-16,3 23-3 16,-3-23-2-16,0 23-2 15,0-23-3-15,-2 25 0 16,2-25-2-16,-5 32-1 15,-1-14-1-15,8 3-1 16,-4-2 0-16,2-2 0 16,0 1-2-16,-4-1 0 15,4 4-1-15,0-21-2 16,-4 44 0-16,-5-27-7 16,20 24-7-16,-19-11-19 0,8-3 0 15,2 4 1-15,-4-6 0 16</inkml:trace>
  <inkml:trace contextRef="#ctx0" brushRef="#br1" timeOffset="319966.7115">9910 7703 19 0,'-4'19'31'0,"14"10"2"16,-4-2-8-16,-6-27-4 16,7 46-3-16,-7-46-3 15,-4 46-5-15,-5-29-2 16,15 14-3-16,-14-10-1 15,10 6-1-15,-6-4-2 16,6 0 1-16,-2-2-2 0,-2-4-1 16,8 6-2-16,-6-23-6 15,11 35-12 1,-11-35-16-16,16 25 1 16,-16-25-2-16,13 23 2 0</inkml:trace>
  <inkml:trace contextRef="#ctx0" brushRef="#br1" timeOffset="320572.1673">9951 8566 51 0,'-14'40'34'16,"12"7"1"-16,-6-7-1 16,-1-10-24-16,20 24-3 15,-13-17-1-15,14 5-1 16,-8-11-2-16,7-1-1 15,-1-5-2-15,4-6 0 16,-14-19-1-16,23 25-1 0,-23-25 0 16,19 16-2-16,-5 1 0 15,-14-17-1-15,7 23 0 16,-7-23 0-16,2 36 0 16,-8-18 0-16,6 8 1 15,-3-1 4-15,-1 6 1 16,2 6 1-16,-4-5 1 15,8 12 1-15,-6-11 0 16,8 7 0-16,-2-11-1 16,6 7-1-16,-3-9-1 15,5-2-1-15,2-4 0 16,-3 2 1-16,3-4-1 16,-3 1-1-16,3-1 0 0,-12-19-6 15,29 29-8-15,-29-29-18 16,21 21 1-16,-21-21-2 15,17 15 2-15,-17-15 18 16,12 35 14-16,-14-14 0 16,-4 6 0-16,-3-1 21 15,13 17 10-15,-8-11 1 16,11 8 0-16,5-1-10 16,-12-20-6-16,25 17-6 15,-17-18-2-15,19 9-2 16,-12-10-2-16,8 8 0 15,-3-6-2-15,3-2-1 0,0 0-3 16,-6-15-5-16,16 14-12 16,-12-14-17-16,-3-6 0 15,-1 4 0-15,-17 0 1 16</inkml:trace>
  <inkml:trace contextRef="#ctx0" brushRef="#br1" timeOffset="320951.4341">10475 10154 14 0,'-6'31'29'15,"6"-31"4"-15,-2 31 0 16,6-2-12-16,-4-29-5 16,18 42-4-16,-18-42-2 15,31 44-2-15,-16-25-3 16,10 6-1-16,0-6-2 0,2-9-2 16,6-1 0-16,-2-9-2 15,7 6-1 1,-7-14-1-16,10 5 0 0,-14-11-2 15,9 16-1-15,-16-8 0 16,7 14-1-16,-27-8 0 16,25 10-1-16,-25-10-1 15,0 0 2-15,0 0 3 16,7 26 3-16,-7-26 4 16,-3 20 3-16,8 7 3 15,-5-27 3-15,4 44 1 16,-4-44 1-16,10 50-3 15,-6-33-2-15,17 8-4 0,-2-14-3 16,2-9-6-16,10 10-4 16,-31-12-9-1,35-20-16-15,-12 19-1 16,-23 1 1-16,27 0-1 0</inkml:trace>
  <inkml:trace contextRef="#ctx0" brushRef="#br1" timeOffset="321702.7295">11133 10398 43 0,'0'0'34'0,"0"0"2"16,0 0 0-16,0 0-17 15,0 0-7-15,0 0-4 16,4 17 0-16,-4-17-2 16,9 21 0-16,-9-3-1 15,10 5-2-15,-10-23 0 16,21 32-2-16,-21-32 1 16,29 27-2-16,-11-17 1 15,-1-1-1-15,-17-9 0 16,31 10 0-16,-31-10 1 0,19 11-1 15,-19-11 0-15,8 22 1 16,-8-22 0-16,-6 26-1 16,6-26 1-16,-12 29 0 15,12-29 0-15,-25 33 0 16,8-16 0-16,-4 2 0 16,-2-2 1-16,-2 1-1 15,1-1 0-15,1-2-1 16,4-1 1-16,19-14-1 15,-29 17 0-15,29-17-1 16,0 0 1-16,0 0-2 16,0 0-2-16,0 0-8 15,0 0-28-15,0 0-2 0,-2-23 0 16,2 23 0-16</inkml:trace>
  <inkml:trace contextRef="#ctx0" brushRef="#br1" timeOffset="323558.7341">8622 13995 15 0,'-18'-2'28'0,"18"2"2"16,0 0-9-16,0 0-5 16,18 17-2-16,-18-17 0 15,0 0-3-15,21 6-2 16,-2 5-3-16,-19-11 0 15,33 6-2-15,-16-12-1 16,6 2-2-16,-3-3 1 16,5-3 0-16,-6-3 0 0,4-3-1 15,-4-1 0 1,5 4 1-16,-7-5-1 16,4 3 1-16,-3-6-1 15,1 2-1-15,0-2-1 0,0 0 0 16,5-2-1-16,-9-4-2 15,10 6-2-15,-13-12-3 16,17 20-8-16,-18-7-18 16,5-6-1-16,-1 4 1 15,-3-3 0-15</inkml:trace>
  <inkml:trace contextRef="#ctx0" brushRef="#br1" timeOffset="323883.3755">9366 13316 23 0,'8'-22'30'0,"-8"22"1"16,0 0 1-16,2-28-19 15,15 24-4-15,-13-13-2 16,15 7-2-16,-19 10-2 16,23-29 0-16,-23 29-2 15,22-27 1-15,-22 27-1 16,17-32-1-16,-17 32-1 16,15-37-1-16,-15 37-4 0,16-42-13 15,-10 17-13-15,11 6-1 16,-9-6 1-16,11 10-1 15</inkml:trace>
  <inkml:trace contextRef="#ctx0" brushRef="#br1" timeOffset="324115.4416">9694 12792 20 0,'0'0'28'0,"12"-17"-1"0,-12 17-6 0,29-31-9 0,-18 6-5 15,6 2-5-15,3-2-3 16,-3-6-5 0,6 5-8-16,0 6-13 0,-13-14 0 15,17 18 0-15,-19-18 13 16</inkml:trace>
  <inkml:trace contextRef="#ctx0" brushRef="#br1" timeOffset="324339.6188">10078 12307 33 0,'19'-4'28'15,"-11"-15"-5"-15,9-1-8 16,6 7-6-16,-3-8-4 0,7 4-2 16,4-6-5-16,-6 2-1 15,9 1-6-15,-7 13-17 16,-9-20 0-16,13 21-1 16,-20-17 5-16</inkml:trace>
  <inkml:trace contextRef="#ctx0" brushRef="#br1" timeOffset="324541.4464">10437 11992 25 0,'19'-4'31'0,"2"2"0"16,0 2-9 0,-1-15-5-16,22 15-2 0,-15-15-5 15,14 15-2-15,-14-8-3 16,5 2-4-16,-3 8-6 15,-11-15-17-15,-18 13-11 16,36-14 0-16,-36 14-1 16</inkml:trace>
  <inkml:trace contextRef="#ctx0" brushRef="#br1" timeOffset="325187.4217">10840 11660 43 0,'0'0'32'0,"0"0"0"16,-18 14-7-16,18-14-12 16,0 0-4-16,0 0-1 15,24-4-2-15,-24 4 0 16,25 2-1-16,-25-2-1 15,34 2-1-15,-14-2-1 0,5 0 0 16,-2 0-1-16,0-2 0 16,-4 0 0-16,-1 11 0 15,-18-9 1-15,21 23 0 16,-21-23 1-16,-2 41 1 16,-10-20-1-16,3 8 1 15,-9-1-1-15,5 3 0 16,-6-6 0-16,3 2-2 15,1-4 0-15,15-23-1 16,-20 34-4-16,20-34-11 16,-19 4-24-16,19-4-1 15,0 0 0-15,0 0-2 16</inkml:trace>
  <inkml:trace contextRef="#ctx0" brushRef="#br1" timeOffset="327711.5817">16140 10931 59 0,'0'0'36'0,"-17"14"1"15,17-14-7-15,21 5-13 16,-21-5-6-16,27-3-3 15,-27 3-4-15,44-8 0 16,-17 2-4-16,8 0 0 16,0 5-4-16,-8-13-2 15,9 18-8-15,-36-4-24 0,27-10 2 16,-27 10-3-16,0 0 3 16</inkml:trace>
  <inkml:trace contextRef="#ctx0" brushRef="#br1" timeOffset="327875.1171">16161 11021 63 0,'0'0'37'0,"-15"18"2"16,15-18-1-16,27-16-23 15,11 22-4-15,-9-15-5 16,10 3-2-16,-2 2-4 16,-6-8-3-16,7 22-14 15,-15-14-22-15,-5 0 0 16,-18 4 0-16,0 0 0 0</inkml:trace>
  <inkml:trace contextRef="#ctx0" brushRef="#br1" timeOffset="330254.2807">16896 10605 44 0,'-25'14'29'15,"25"-14"-6"-15,0 0 0 16,-29-10-3-16,29 10-4 15,0 0-4-15,0 0-1 16,-17-2-3-16,17 2-3 16,0 0 0-16,0 0-1 15,21-25-1-15,-21 25 0 16,33-23 1-16,-8 12-2 16,0-3 1-16,6 8-1 15,-2-1 0-15,2 3 0 16,-6 0 0-16,0 8-1 15,-25-4 1-15,25 29-1 16,-29-6 0-16,-8 6 0 0,-11 1 0 16,-4 5 0-16,-7-1-1 15,-1-3 1-15,2-2-1 16,2-8 1-16,8-8-1 16,6-3 0-16,17-10 1 15,0 0-1-15,0 0 0 16,0 0 0-16,0 0 1 15,0 0-1-15,33-2 1 16,-10 0 0-16,6-2-1 16,3 0 1-16,5 1-2 15,-2-3 2-15,-1 4-2 16,-1-4-1-16,-2 6 0 0,-14-6-3 16,5 12-4-16,-22-6-13 15,0 0-18-15,0 0-2 16,-4 17 2-1,4-17-1-15</inkml:trace>
  <inkml:trace contextRef="#ctx0" brushRef="#br1" timeOffset="330587.8413">16698 11100 64 0,'0'0'37'0,"-20"14"1"15,20-14-1-15,0 0-22 16,0 0-6-16,29-8-3 15,6 2-2-15,3-5 0 16,11 1-3-16,3 6 1 16,-6-5-4-16,4 10-1 15,-17-16-6-15,13 23-29 16,-24-2-1-16,-22-6-2 16,15 21 2-16</inkml:trace>
  <inkml:trace contextRef="#ctx0" brushRef="#br1" timeOffset="331494.4857">16632 11363 27 0,'0'0'32'0,"-12"-23"0"16,12 23 0-16,20 2-18 15,-20-2-2-15,25-16-4 16,-25 16-1-16,42-21-1 15,-19 8-1-15,10 11 1 16,-8-8-1-16,10 14 1 16,-12-8-2-16,4 12 1 15,-27-8-1-15,33 21-1 0,-33-21 0 16,4 39 0-16,-14-18-1 16,-7 4 0-16,-6-4-1 15,-4 2 1-15,-6-6-2 16,4-2 0-16,2-3 0 15,8-10 0-15,19-2 0 16,0 0-1-16,0 0 1 16,11-27-1-16,16 17 0 15,6 1 1-15,5-3-1 16,5 6 1-16,1 3-1 16,-5 6 1-16,-4 7 1 15,-6 9-1-15,-10 0 1 16,-10 6 0-16,-9 2 0 0,-9 0 1 15,-12 2-1-15,-6 0 1 16,-10-6 0-16,-2-6-1 16,-3-4 1-16,1-3-1 15,1-6 0-15,-1-4-1 16,11-4-1-16,-1-11-2 16,13 13-5-16,-14-18-32 31,32 20-1-31,-18-25-1 0,18 25 1 0</inkml:trace>
  <inkml:trace contextRef="#ctx0" brushRef="#br1" timeOffset="332902.6731">17450 10584 25 0,'0'0'29'0,"0"0"2"0,-20-6 0 16,20 6-18-16,-19-11-2 15,19 11 0-15,-23-6-2 16,23 6-2-16,-25-8-1 16,25 8-2-16,-21-1 0 15,21 1-2-15,-18 0 0 16,18 0-1-16,0 0 0 16,0 0 0-16,0 0 0 15,0 0 1-15,0 0 0 16,0 0 0-16,0 0 1 15,0 0 0-15,0 0 0 16,22 26 0-16,-22-26 0 16,5 43 0-16,-7-20-1 0,6 13 1 15,-6 2-1-15,4 8-1 16,-4 2 0 0,2 12 0-16,-3-3 0 15,1 5 0-15,-2 1-1 0,2-5 0 16,2-3 1-16,0-5-1 15,4-4 0-15,-2-7 0 16,7-9 0-16,-3-1 1 16,2-8-1-16,-4 0 0 15,-2-2 0-15,-2-1 1 16,0-18-1-16,-4 21 0 16,4-21 0-16,0 0 0 15,-4 19 0-15,4-19 0 0,0 0 1 16,17 11-1-1,-17-11 0-15,33 14 0 16,-10-5 1-16,6 3-1 16,0-1 1-16,2 3-1 0,-2-1 0 15,-2 3 0-15,-4-5 1 16,-6 1-1-16,1-3 0 16,-18-9-2-16,23 6 0 15,-23-6-3-15,17-6-3 16,-23-21-13-16,6 27-20 15,6-25-1-15,-6 25 1 16,-4-30 0-16</inkml:trace>
  <inkml:trace contextRef="#ctx0" brushRef="#br1" timeOffset="334161.5357">17853 10552 25 0,'0'0'33'0,"0"0"2"16,0 0 1-16,-23 34-17 0,2-34-3 16,21 33-4-1,-27-20 0-15,13 27-3 16,-15-7-2-16,10 17-2 16,-10-2 1-16,12 7-3 0,-1 3 0 15,10 1-1-15,5-7-1 16,8 0 0-16,7-4 0 15,7-4 1-15,2-6-2 16,5 1 1-16,-1-14 0 16,-2-2 0-16,0-6-1 15,-4-2 1-15,-1-5-1 16,-18-10 1-16,21 11-1 16,-21-11 0-16,0 0-1 15,0 0-2-15,0 0 0 16,0 0-5-16,0 0-9 15,0 0-24-15,-6-17-1 16,-2 0 1 0,2-4 0-16</inkml:trace>
  <inkml:trace contextRef="#ctx0" brushRef="#br1" timeOffset="334998.6932">17942 10498 23 0,'0'0'28'0,"0"0"2"15,32-25-11-15,-10 27-4 16,-22-2-2-16,38-8-2 15,-38 8-1-15,47-11-3 16,-30 3-1-16,12 18-1 16,-12-10 0-16,4 13 0 15,-21-13-2-15,22 21 1 16,-22-21-2-16,-2 35 0 0,-10-18 0 16,-3 4 0-16,-10-4 0 15,0 2-1 1,-4-3 0-16,2-1 0 15,3-5-1-15,5-3 0 0,19-7 0 16,0 0-1-16,0 0 1 16,0 0-1-16,21-4 1 15,1 3 0-15,3 1 0 16,4 1 0-16,0 5 0 16,-1 2 1-16,-4 3 0 15,1 5 0-15,-25-16 1 16,27 32 0-16,-27-32 0 15,-2 33 1-15,-14-16 0 0,-5 4-1 16,-8-7 1-16,-2 3-1 16,-3-5 0-16,3-1-1 15,2-1 0 1,2-7-2-16,9 3-1 0,-1-13-4 16,19 7-6-16,0 0-28 15,4-23 0-15,4 1-1 16,5 1 1-16</inkml:trace>
  <inkml:trace contextRef="#ctx0" brushRef="#br1" timeOffset="335830.4576">18312 10440 31 0,'0'0'36'0,"0"0"1"16,0 0 0-16,2-27-16 15,-2 27-4-15,0 0-4 16,11 23-5-16,-11-23-1 0,-3 31-2 16,-1-14-1-16,4 12-1 15,-4 0-1-15,4-4 0 16,-2 0-1-16,4-2 0 15,0-6-1-15,-2-17 1 16,9 19-1-16,-9-19 1 16,0 0-1-16,24-15 0 15,-24 15 0-15,15-37 0 0,-7 13 0 16,-4-3 0 0,-2-6 1-16,-2 2-2 15,0 5 1-15,-2-1 0 16,0 6 0-16,0 1 0 0,2 20 0 15,-2-19 0-15,2 19 0 16,0 0 1-16,0 0-1 16,23 17 1-16,-23-17 0 15,15 39 0-15,-5-16 0 16,0 6 0-16,-3-3-1 16,3 1 1-16,0-4-1 15,-1-5 0-15,-9-18 0 16,25 9-1-16,-25-9 2 15,31-21-2-15,-11 0 1 16,-1-8 0-16,-2-3 0 16,-1-1-1-16,-3-2 1 15,-1 9 0-15,-5 3 0 0,-3 3 0 16,-4 20 0-16,2-17 0 16,-2 17 1-16,0 25-1 15,0-2 0-15,2 12 0 16,0 3 1-16,0 8-1 15,2 0-1-15,0 0 1 16,0-2-1-16,-2-11-2 16,5 5-3-16,-7-38-13 15,-2 23-21-15,2-23-2 16,0 0 0-16,0 0 0 16</inkml:trace>
  <inkml:trace contextRef="#ctx0" brushRef="#br1" timeOffset="336209.2846">18001 11021 54 0,'0'0'38'0,"0"0"0"16,24 0 1-16,8 12-23 16,-20-29-2-1,36 19-5-15,-11-14-2 16,19 6-3-16,-4-1-1 0,2 1-1 15,-4 0-2-15,-4 0 1 16,-9 4-2-16,-10 1-2 16,-8 8-4-16,-19-7-10 15,0 0-23-15,0 0-1 16,-23 14 1-16,6-1-1 16</inkml:trace>
  <inkml:trace contextRef="#ctx0" brushRef="#br1" timeOffset="337767.2373">18181 11117 59 0,'0'0'35'0,"0"0"2"15,17 12-10-15,-17-12-13 16,8 17-3-16,-8-17-3 16,6 31-2-16,-8-12-3 15,8 10 1-15,-6-4-2 0,1 5 1 16,-2-3-2-16,1 0 0 15,0-2-1 1,0-4 1-16,0-21-1 16,-2 25 0-16,2-25 0 0,0 0-2 15,0 0 0-15,0 0-3 16,0 0-2-16,-14-27-7 16,14 27-4-16,-8-38-15 15,5 9-4-15,-11-15 6 16,16 13 7-16,-21-15 6 15,21 19 8-15,-12-7 8 16,6 5 10-16,6 2 16 0,6 10 6 16,-8 17-3-16,15-33-5 15,12 33-3 1,-19-21-2-16,27 25-4 16,-35-4-1-16,44-4-3 0,-44 4-2 15,44 19-1-15,-44-19-1 16,33 35-1-16,-23-14-2 15,-3 2-1-15,-3 0 0 16,-6 0 0-16,-1-4-1 16,3-19 1-16,-22 27-1 15,22-27 0-15,-23 19 0 16,23-19 1-16,-21 16-1 16,21-16 0-16,-12 17 1 0,12-17 0 15,2 21 0 1,-2-21 1-16,18 23-1 15,-18-23 0-15,32 25 0 16,-10-10 0-16,-1 1 0 0,2 5 0 16,-2-4-1-16,0 4 1 15,-3-2 0-15,-5-1 0 16,-3-1-1-16,-10-17-1 16,13 21 0-16,-13-21-2 15,0 0-4-15,2-17-11 16,-2 17-24-16,0 0 0 15,-2-27 1-15,2 27-1 16</inkml:trace>
  <inkml:trace contextRef="#ctx0" brushRef="#br1" timeOffset="338902.1882">18553 11039 27 0,'-13'17'32'0,"13"-17"0"16,-10-17-8-16,10 17-7 16,0 0-3-16,0 0-2 15,0 0-3-15,33-14-3 16,-33 14-3-16,36-7 0 0,-14 3-1 16,5 4 0-16,-8-2-1 15,4 6 1 1,-23-4 0-16,25 4 0 15,-25-4 1-15,0 0-1 0,-10 24 0 16,1-6 1-16,-10-7-2 16,19-11 1-16,-33 25-2 15,33-25 1-15,-23 19-1 16,23-19 0-16,0 0-1 16,0 0 1-16,0 0 0 15,23-11-1-15,-6 7 2 16,6 2-1-16,-2 2 0 15,3 8 0-15,-1 1 1 0,-6 1 0 16,-17-10 0 0,25 33-1-16,-21-14 1 15,-4-2 0-15,0-17 0 16,-19 31 1-16,19-31-1 0,-35 21 0 16,14-14-1-16,-2-3 0 15,1-2-1-15,-5-9-3 16,27 7-5-16,-44-10-30 15,44 10-1-15,-27-31 1 16,23 12-1-16</inkml:trace>
  <inkml:trace contextRef="#ctx0" brushRef="#br1" timeOffset="339476.266">18856 10458 26 0,'-21'-24'32'0,"21"24"2"0,0 0 1 16,0-32-18-16,17 40-3 15,-17-8-1-15,23-2-2 16,-23 2-2-16,35 9-1 15,-16-1-3-15,12 21 0 16,-6-2-1-16,4 13-1 16,-4 6-2-16,-4 8 1 15,-3 7-1-15,-7 4 0 16,-5 2 0-16,-4 8 0 16,-8 0-1-16,-3 4 1 15,-9-7 0-15,3 1-1 16,-5-9 1-16,3-1 1 15,-2-9-2-15,1-8 1 0,5-10 0 16,1-11-1 0,5-4 1-16,7-21-2 0,-12 25-1 15,12-25-3 1,0 0-5-16,0 0-31 0,-17-6-1 16,17 6 1-16,-18-25-2 15</inkml:trace>
  <inkml:trace contextRef="#ctx0" brushRef="#br1" timeOffset="340714.8839">19211 10809 25 0,'0'0'33'0,"0"0"3"16,0 0-1-16,21 1-13 16,-21-1-6-16,0 0-3 15,0 0-5-15,21 12-1 16,-21-12-3-16,21 29 0 16,-21-29 0-16,22 42-1 15,-15-17 0-15,3 6-2 16,-6-1 2-16,0 5-3 15,-2-5 2-15,-2-3-2 16,-2-4 0-16,4-3 1 16,-2-20-2-16,-2 26 2 0,2-26-1 15,0 0 0-15,0 0 1 16,-10-23-1-16,6 4 1 16,0-2 0-1,1-2-1-15,-3-2 0 16,6 2 0-16,-2-2 0 0,8 4 0 15,1 4-1-15,-7 17-1 16,31-31 1-16,-6 22-3 16,-5-7-1-16,10 18-5 15,-16-23-14-15,13 15-15 16,-8 0-2-16,2-1 1 16,-3 1 1-16</inkml:trace>
  <inkml:trace contextRef="#ctx0" brushRef="#br1" timeOffset="341290.2685">19537 10553 32 0,'0'0'33'0,"0"0"1"0,0 0 0 16,33-5-20-16,-33 5-4 15,23-12 0-15,-23 12-2 16,34-11-2-16,-34 11-1 16,41-6-1-16,-22 2 0 15,6 12-1-15,-25-8 0 16,27 21-1-16,-27-21 0 16,6 34 0-16,-14-11-1 15,-5 2 1-15,-8 0-1 16,-6 0 0-16,0-4 0 15,0-2 0-15,2-3 0 16,3-3-1-16,22-13 1 16,-25 16-1-16,25-16 1 0,0 0 0 15,0 0-1-15,21 2 1 16,-1-4-1-16,3-2 1 16,2 0-1-16,6 0 0 15,-2 2-1-15,0-2 0 16,-2 4-1-16,-8-2-3 15,8 12-5-15,-27-10-29 16,0 0-1-16,21 23 0 16,-21-23 0-16</inkml:trace>
  <inkml:trace contextRef="#ctx0" brushRef="#br1" timeOffset="343274.4951">20146 10895 32 0,'0'0'26'0,"0"0"-5"15,0 0-5-15,21-4-2 16,-21 4-5-16,0 0-1 16,0 0 0-16,0 0 0 15,-11-17 0-15,11 17 1 16,-17 0-1-16,17 0 0 15,-33 7-1-15,33-7-1 0,-43 22-1 16,20-3-2-16,-6-2 1 16,4 10-2-16,0 0-1 15,8 5 0 1,1-1 0-16,11-2-1 0,1-4 1 16,9-4-1-16,-5-21 0 15,31 21 0-15,-6-21-1 16,2-12 0-16,4 3 0 15,-4-14-1-15,6 0-1 16,-12-14-1-16,6 9-1 16,-15-17-2-16,7 9 1 15,-19-12 0-15,10 6 0 16,-16-2 4-16,0 7-1 0,0 5 4 16,-5 1 2-16,9 14 2 15,-12-2 1 1,14 19 1-16,0 0-1 15,0 0 1-15,0 0-2 0,-2 34 0 16,1-9-1-16,8 11 0 16,-3 3-1-16,4 5-1 15,-2 0 0-15,3 6-1 16,-1-4 0-16,2-4 0 16,-1-9-1-16,-1-4-1 15,0-5-1-15,-8-24-4 16,15 33-4-16,-15-33-27 15,0 0-4-15,-2-34 1 0,8 11-2 16</inkml:trace>
  <inkml:trace contextRef="#ctx0" brushRef="#br1" timeOffset="343634.6204">20277 10868 50 0,'22'-4'38'0,"-22"4"0"16,11 17 2-16,-11-17-25 16,23 27-4-16,-23-27-3 15,22 41-2-15,-17-13-2 16,7 3-2-16,-4-4 0 16,-1-2-1-16,-3-4 0 15,-4-21-1-15,0 23 0 16,0-23 0-16,0 0-1 15,-17-21 1-15,9 4-1 0,0-8 2 16,5-4-2-16,-3-2 1 16,4 2 0-16,2-3 1 15,6 3-1-15,5 6 0 16,3 2 0-16,3 2-1 16,4 9-2-16,1-3-1 15,10 18-6-15,-32-5-30 16,31 2 0-16,-13 2-1 15,-18-4 2-15</inkml:trace>
  <inkml:trace contextRef="#ctx0" brushRef="#br1" timeOffset="349203.2867">20484 10323 6 0,'0'0'31'16,"0"0"0"-16,-21 4 1 15,21-4-16 1,0 0-3-16,0 0-2 0,0 0-2 15,0 0-2-15,0 0-1 16,0 0-1-16,0 0 0 16,17 12-1-16,4-5 0 15,-21-7-1-15,45 8-1 16,-20-10 0-16,5 2-1 16,1-4 0-16,0 2-1 15,-2-2 0-15,-2 1 1 16,-4-3-1-16,-5 0 1 15,-18 6 0-15,25-8 1 16,-25 8 0-16,0 0 0 16,0 0 0-16,0 0 0 15,0 0 1-15,7 22-1 0,-7-22 0 16,-9 40 0-16,3-13-1 16,0 13 1-16,2 8-1 15,0 8 1-15,-1 7-1 16,5 8-1-16,-2 0 2 15,2 4-1-15,2-1-1 16,3-7 0-16,1-3 0 16,2-10 0-16,2-5 0 0,-3-6 0 15,1-9 0-15,0-7 0 16,-2-2 0 0,-5-6 1-16,-1-19-1 15,4 27 0-15,-4-27 1 0,0 0-1 16,0 0 1 15,0 0-1-31,0 0 1 0,-19 17-1 0,19-17 1 0,-31 6 0 16,10 2 0-1,-4-5-1-15,-6 5 1 0,0 2-1 16,0-5 1-16,4 3 0 16,0-2-1-16,4-2 0 15,4 1 1-15,19-5-1 16,-21 10 0-16,21-10 0 15,0 0 0-15,0 0-2 16,0 0 1-16,0 0-2 16,0 0-3-16,-8-34-5 0,29 20-31 15,-21 14 0-15,2-25 0 16,-2 25 0-16</inkml:trace>
  <inkml:trace contextRef="#ctx0" brushRef="#br1" timeOffset="350952.2276">21041 10490 21 0,'0'0'34'16,"0"0"1"-16,0 0-4 15,0 0-11-15,10 25-4 16,-10-25-2-16,8 38-4 16,-12-16-2-16,13 18-1 0,-11-10-2 15,8 13-1-15,-4-7-2 16,4 3 0-1,-4-9 0-15,2-3-1 16,0-4 0-16,-1-6 0 0,-3-17 0 16,4 23 0-16,-4-23-1 15,0 0 1-15,0 0-1 16,0 0 1-16,-11-23-1 16,5 6 1-16,6 17-1 15,-12-40 0-15,7 17 1 16,3-4-1-16,4 2 0 15,1 0-1-15,3 4 0 16,4 0-1-16,5 4-2 16,-7-6-4-16,19 24-9 0,-27-1-24 15,29-26 1 1,-29 26 0-16,27-29 0 16</inkml:trace>
  <inkml:trace contextRef="#ctx0" brushRef="#br1" timeOffset="351435.3578">21234 10241 26 0,'0'0'34'0,"0"0"1"0,31-23-1 16,0 25-19-16,-22-23 0 16,26 24-4-16,-17-16-2 15,16 17-3-15,-14-8-1 16,7 12 0-16,-27-8-1 16,25 19-1-16,-25-19-1 15,-4 32 0-15,-10-10 0 16,-7 4-1-16,-4-3 0 15,-4 2 0-15,0-4 0 16,4-3 0-16,2-3-1 16,6 2 1-16,17-17 0 15,0 0 0-15,0 0 0 16,0 19 0-16,0-19 0 0,38 4 0 16,-13-6 0-16,6-1-1 15,0-3 1-15,2 2-1 16,1 4 0-16,-5-4-2 15,-4 2 0-15,-7-4-4 16,9 24-8-16,-27-18-26 16,19 2-1-16,-19-2 0 15,0 0 0-15</inkml:trace>
  <inkml:trace contextRef="#ctx0" brushRef="#br1" timeOffset="352694.4789">21643 10833 7 0,'0'0'30'0,"0"0"3"16,0 0-1-16,29 0-15 15,-29 0-3-15,44-7-2 16,-24-7-2-16,20 16-2 15,-13-11-4-15,14 7-2 16,-9 0-2-16,-3-8-7 16,8 18-11-16,-12-8-17 15,-25 0 0-15,23 2-1 0,-23-2 1 16</inkml:trace>
  <inkml:trace contextRef="#ctx0" brushRef="#br1" timeOffset="352866.5246">21672 10912 54 0,'0'0'36'16,"23"12"2"-16,6-12-2 15,17 7-25-15,-13-14-5 16,19 9-3-16,-4-4-5 16,-7-10-8-16,11 3-24 15,-15 9-4-15,-10-4 2 16,-6 4-2-16</inkml:trace>
  <inkml:trace contextRef="#ctx0" brushRef="#br1" timeOffset="354047.5302">22523 10243 19 0,'-20'-6'32'16,"20"6"0"-16,0 0-9 15,-33 2-3-15,33 17-4 16,-25-17-4-16,20 21-3 16,-20-4-2-16,9 20-1 15,-11 3-1-15,8 19 0 16,-6-1-1-16,5 14 0 16,-3-1 0-16,12 12-1 15,-3 1 0-15,14-2-1 0,2-7 0 16,8-4 0-16,3-12 0 15,12-1-1-15,-1-10 1 16,3-6-1-16,1-15 0 16,-2-4 0-16,-3-8 0 15,-4-4-1-15,-19-13 1 16,25 16 0-16,-25-16-1 16,0 0 0-16,19 9 0 15,-19-9 0-15,0 0-1 16,0 0-1-16,0 0-2 15,0 0-3-15,22 10-8 16,-22-10-26-16,9-18-1 16,-9 18 1-16,0-32 0 0</inkml:trace>
  <inkml:trace contextRef="#ctx0" brushRef="#br1" timeOffset="354823.3379">22633 10354 33 0,'0'0'32'16,"0"0"-3"-16,9-35-8 16,10 35-4-16,-17-25-4 0,23 22-3 15,-13-18-2-15,15 15-1 16,-10-11-1-16,12 13 0 15,-7-10-2-15,5 12 0 16,-10-3 0-16,2 6-1 16,-19-1 0-16,23 18-1 15,-23 1 0-15,-7 6 0 16,-9 6 0-16,-3 9-1 16,-6 2 1-16,-4 4-1 15,-4-2 0-15,2-2 0 16,4-7 0-16,4-1 0 15,4-9-1-15,3-7 1 16,16-18-1-16,-17 21 1 0,17-21-1 16,0 0 1-16,0 0-1 15,0 0 1-15,0 0 0 16,21 6-1-16,-1-10 1 16,3 0 0-16,0-2-1 15,8 0 0-15,1 1 0 16,3 1 0-16,-4 0 0 15,-4 2-1-15,-4 2-1 16,-5-4-2-16,5 10-2 16,-23-6-6-16,29-15-28 15,-29 15-2-15,0 0 1 16,0 0 0-16</inkml:trace>
  <inkml:trace contextRef="#ctx0" brushRef="#br1" timeOffset="355910.897">23038 10212 29 0,'0'0'36'0,"0"0"1"16,13-21-4-16,-13 21-13 15,0 0-4-15,0 0-3 16,0 0-4-16,0 0-2 15,0 0-2-15,0 0-1 16,12 27 0-16,-10-8-2 16,-4-2 1-16,4 8-1 15,-4 0-1-15,4 6 0 16,-1-2 0-16,3-1-1 16,0-1 1-16,0-2-1 15,2-6 0-15,-6-19 0 16,8 29 1-16,-8-29-1 15,0 0 0-15,0 0 0 0,0 0 0 16,17-4 0-16,-17 4 0 16,6-30 0-16,-2 10 0 15,-3-7 0-15,1-1 0 16,-2-3 0-16,0-4-1 16,0-1 1-16,2 3 0 15,-4 1 0-15,4 1 0 16,0 8 0-16,0 0 0 15,0 6 0-15,-2 17 0 16,6-23 0-16,-6 23 1 16,0 0-1-16,0 0 0 15,0 0 1-15,6 31-1 16,-4-10 1-16,-2 5 0 0,2 5 0 16,-1-4-1-1,3 2 0-15,2-2 1 16,0-6-1-16,4-4 0 15,-10-17 0-15,23 19 0 0,-23-19 0 16,31-4 0-16,-14-9 0 16,0-4 0-16,-1-4-1 15,-1-4 1-15,-1-6 0 16,-3-2-1-16,-3 1 1 16,-2 1 0-16,-2 4 0 15,-1 6-1-15,-1 0 2 16,-2 21-2-16,4-19 2 15,-4 19-1-15,0 0 0 0,4 25 0 16,-4-2 1 0,-2 7-1-16,2 11 0 15,2 3 0-15,-2 6 1 16,2 3-1-16,2 1 0 0,0 0 0 16,2-4 1-16,-1-10-2 15,-1-2 0-15,2-5-1 16,-6-33-4-16,15 40-7 15,-15-40-29-15,0 0 0 16,0 0-1-16,0 0 1 16</inkml:trace>
  <inkml:trace contextRef="#ctx0" brushRef="#br1" timeOffset="356631.0002">22627 10906 13 0,'0'0'33'16,"0"0"-1"-16,-22 6 3 16,22-6-16-16,0 0-3 15,0 0-5-15,41-4-1 16,-41 4-2-16,52-11 0 15,-17-3-1-15,23 9-1 16,-6-9 0-16,13 6-2 16,-7-5 0-16,0 5-1 15,-8 1-2-15,-5 3 0 16,-11 0-1 0,-14 2-1-16,-20 2-2 0,0 0-3 0,9 17-4 15,-36-17-28-15,27 0-2 16,-31 12-2-16,10-4 2 15</inkml:trace>
  <inkml:trace contextRef="#ctx0" brushRef="#br1" timeOffset="357620.2158">22744 11146 58 0,'0'0'38'16,"0"0"1"-1,0 0-8-15,25 2-19 0,-25-2-3 16,12 19-2-16,-12-2-3 16,10 12 0-16,-8 0-1 15,3 7-1-15,-3 1 0 16,6 3-1-16,-6-1 0 15,4-5-1-15,-2-1 1 16,-1-10-1-16,1-6-1 16,-4-17-1-16,6 19-1 0,-6-19-2 15,0 0-6-15,-2-23-28 16,6 2-2 0,-8-2 1-16,4-6-1 0</inkml:trace>
  <inkml:trace contextRef="#ctx0" brushRef="#br1" timeOffset="358027.3771">22692 11194 5 0,'8'-21'33'16,"-8"21"3"-16,33-19-1 16,-6-4-13-16,17 29-6 15,-15-28-1-15,27 24-3 0,-19-11-4 16,13 13-2-16,-14-6-2 15,5 13 0 1,-16-3-2-16,-8 9 0 16,-15 2-1-16,-9 8 1 0,-11 0-2 15,-7 2 1-15,-6 0 0 16,0-1 0-16,-1-1-1 16,5-4 1-16,2-4 0 15,7 1 0-15,7-3-1 16,11 0 1-16,0-17 0 15,15 29 0-15,2-14 0 16,7 1 0-16,3 1 0 16,0-2-1-16,2-1 1 0,-2-5 0 15,-4 1-1 1,-2-1 1-16,-2-1-1 16,-19-8 0-16,19 13-1 15,-19-13-1-15,0 0-2 0,0 0-4 16,10 25-12-16,-10-25-21 15,0 0 0-15,-23-7 0 16,23 7 0-16</inkml:trace>
  <inkml:trace contextRef="#ctx0" brushRef="#br1" timeOffset="358856.007">23200 10901 19 0,'0'0'33'0,"-20"-10"3"15,20 10-9-15,0 0-4 16,0 0-6-16,0 0-5 0,18-10-5 16,1 10-2-16,-19 0-2 15,40-3 0-15,-16 3-2 16,1 2 0-16,-2 1 0 16,-2 5 0-16,-21-8 1 15,21 23-1-15,-21-23 0 16,-7 23-1-16,7-23 2 15,-35 21-2-15,8-11 2 16,4-1-2-16,0-3 0 16,1-2-1-16,22-4 1 15,-25 0 0-15,25 0-1 16,0 0 0-16,21-10 0 16,1 6 1-16,1 3 0 0,4 1 0 15,2 3 0-15,2 11 1 16,-2 1-1-16,-4 8 1 15,-12-2 0 1,-3 6 1-16,-10 0-1 0,-8 2 0 16,-11-2 0-16,-6-8 0 15,-8-2 0-15,-6-5-3 16,12 5-7-16,-13-15-30 16,11-4-1-16,2-6 0 15,6-7 0-15</inkml:trace>
  <inkml:trace contextRef="#ctx0" brushRef="#br1" timeOffset="359650.8188">23676 10070 37 0,'0'0'35'16,"0"0"0"-16,0 0 2 15,33 27-26-15,-33-27-1 16,31 42-2-16,-16-13-1 16,18 21-2-16,-6 0-1 15,11 19 0-15,-7 4-1 16,2 9 0-16,-2-1-1 16,-6 5 0-16,-6-2 0 15,-9 5 0-15,-10-5-1 16,-8-7 0-16,-9-4 0 15,-4-6 0-15,-10-6 0 0,2-1 1 16,-8-9-1-16,6-5 1 16,-1-7-1-16,5-3 1 15,5-7-1-15,7-4 0 16,1-8 0-16,14-17-1 16,-13 25-2-16,13-25 0 15,0 0-1-15,0 0-4 16,0 0-12-16,19-21-23 15,-11 4 0-15,-2-6 0 16,1-4 0-16</inkml:trace>
  <inkml:trace contextRef="#ctx0" brushRef="#br1" timeOffset="360178.7314">23987 10621 59 0,'0'0'37'16,"0"0"0"-16,0 0-9 16,0 0-15-1,17 28-6-15,-17-28-1 16,6 44-1-16,-4-17-1 0,3 12-1 16,-1-7-1-16,0 3 0 15,-6-6 0-15,6-3-1 16,-4-4 0-16,0-22 0 15,2 23 0-15,-2-23 0 16,0 0-1-16,0 0 0 16,0 0 1-16,15-23-1 15,-13 3 0-15,6-3 0 16,2-2 1-16,-1-1-1 0,5-5 0 16,1 2 0-1,5 0 0-15,-1 1 0 16,6 3 0-16,4 3-1 0,0 5-1 15,-4-4-3-15,10 19-5 16,-35 2-30-16,27-17 0 16,-27 17 0-16,21-12 0 15</inkml:trace>
  <inkml:trace contextRef="#ctx0" brushRef="#br1" timeOffset="360650.67">24287 10164 35 0,'0'0'37'0,"0"0"0"15,0 0 1-15,0 0-21 16,0 0-4-16,0 17-3 16,0-17-4-16,-11 23-1 15,11-23-2-15,-12 33-1 16,12-33 0-16,-11 33 0 0,11-33-1 15,-8 24-1-15,8-24 1 16,0 18 0-16,0-18 0 16,17 9-1-16,-17-9 1 15,33 2-1-15,-8 0 1 16,2-2-1-16,2-2 0 16,-2 0-1-16,-2 2 0 15,-5-4-2-15,1 10-3 16,-21-6-15-16,6-19-19 15,-6 19-1-15,0 0 0 16,-24-17 0-16</inkml:trace>
  <inkml:trace contextRef="#ctx0" brushRef="#br1" timeOffset="360891.0204">24475 10131 71 0,'0'0'40'16,"23"10"1"-16,-23-10 0 16,4 23-30-16,3 8-4 15,-13-3-3-15,1 9-1 16,-7 1-2-16,1 6 0 16,-3-1-1-16,1-5-1 15,5 0-2-15,-4-20-5 16,24 10-24-16,-12-28-9 0,2 21 0 15,-2-21-1-15</inkml:trace>
  <inkml:trace contextRef="#ctx0" brushRef="#br1" timeOffset="361662.9415">24750 10701 46 0,'18'-13'37'0,"-18"13"2"15,0 0-1-15,0 0-23 0,-31-2-5 16,31 2-3-16,-46 21-2 16,20-2-2-16,-4 2-1 15,5 8 0-15,1 0-1 16,15 3 0-16,5 1 0 15,8-8-1-15,7-6-1 16,9-6 0-16,9-5 0 16,-2-14-2-16,9-1-2 15,-11-22-2-15,12 10-8 16,-24-33-12-16,9 4-11 16,-7-10-1-16,-7-11 2 15,-10-13 17-15,13 19 10 16,-16 1 10-16,-5-5 9 0,16 29 16 15,-10 1 11-15,0 14 3 16,4 23 0-16,0 0-17 16,-19 10-7-16,25 21-5 15,-12-5-4-15,12 20-1 16,-6 4-1-16,7 8-1 16,-1-1-1-16,2 1 0 15,1-2-2-15,1-7 0 0,0-4-3 16,-5-19-2-1,13 7-7-15,-18-33-29 16,9 19 0-16,-9-19-1 16,10-17 2-16</inkml:trace>
  <inkml:trace contextRef="#ctx0" brushRef="#br1" timeOffset="361994.2724">24893 10578 65 0,'0'0'40'16,"0"0"2"-16,23 31-1 16,-7 7-29-16,-9-16-3 15,15 14-4-15,-9-3-1 16,4 1-1-16,-3-5-1 16,-1-4-2-16,-5-6 1 15,-8-19-2-15,0 0 0 0,-17 8-1 16,17-8 1-16,-31-39-1 15,12 9 1-15,-3-5 0 16,7-5 1-16,3-4-1 16,11 1 1-16,6 1 0 15,9 0 0-15,11 8 0 16,13 7-1-16,5 2-3 16,11 23-6-16,-16-2-30 15,7 4 1-15,-5 10-2 16,-7 1 0-16</inkml:trace>
  <inkml:trace contextRef="#ctx0" brushRef="#br0" timeOffset="371179.2907">10988 13316 9 0,'0'0'20'0,"0"0"-6"16,0 0 1-16,16-20-2 16,-16 20 0-16,0 0 0 15,0 0 0-15,0 0-1 0,0 0-1 16,9-21 0-16,-9 21-1 16,0 0-1-16,0 0-2 15,0 0 0-15,0 0-2 16,0-19-1-16,0 19 0 15,0 0 0-15,2-25-1 16,-2 25-1-16,-2-19 1 16,2 19-1-16,-4-19 1 15,4 19 0-15,-5-17-1 16,5 17-1-16,0 0 1 16,-16-22-1-16,16 22 1 15,0 0-1-15,-13-23-1 0,13 23 1 16,-18-11 0-16,18 11 0 15,-23-8-1-15,23 8 1 16,-29-4-1-16,29 4 0 16,-31 2 0-16,14 4 0 15,0 0 0-15,-1 2 1 16,-1 3 0-16,0-1-1 16,0 1 1-16,-1 3 0 15,1-1 0-15,2 0-1 16,-1 1 1-16,18-14 0 15,-27 23-1-15,27-23 0 16,-21 32 1-16,11-14 0 16,1 1 0-16,1 0 0 0,0 4-1 15,-1 2 2-15,3 8-2 16,-2-3 2-16,4 5-2 16,2-3 2-1,0 5-2-15,4-4 1 0,0 1 0 16,2 1-1-16,2-5 1 15,2 1-1-15,-1 2 0 16,1-3 1-16,2 5-1 16,-1-1 0-16,3 3 0 15,0-1 0-15,-3 3 1 16,1-5-1-16,-2 4 0 16,-1 1 0-16,-1 1 0 15,0-3 1-15,-2-1 0 16,-2-1-1-16,1-3 0 15,1 3 0-15,-2-7 0 16,-2 3 1-16,-2-6-1 16,-2 4 0-16,3-2 1 0,-5-2-1 15,0 0 0-15,-2-1 1 16,1 1-2-16,-3-2 1 16,2-1 0-16,-3 1 1 15,-3-2-1-15,-1-2 0 16,-1 0 0-16,1 0 0 15,1 2 0-15,-3-7 0 16,17-14 0-16,-27 25 0 16,27-25 0-16,-27 30 0 0,27-30 0 15,-31 25 0 1,31-25 0-16,-33 19 0 16,12-5 0-16,-2-3 0 15,2-9 0-15,-1-7 0 0,3 1 0 16,-2-4 0-16,0 2 0 15,3-5 0-15,18 11 0 16,-29-23 0-16,20 6 0 16,9 17 0-16,-18-33 0 15,18 33 0-15,-7-40 0 16,5 19 0-16,2-6 1 16,-2 6-2-16,-2-4 2 15,2 7-2-15,-4 1 0 16,6 17-1-16,-4-31 0 15,4 31-2-15,-1-32-2 16,1 32-4-16,5-23-32 16,-5 23 0-16,27-23 0 0,-7 15 0 15</inkml:trace>
  <inkml:trace contextRef="#ctx0" brushRef="#br0" timeOffset="371742.4785">10873 14620 48 0,'0'0'36'16,"0"0"2"-16,0 0-1 15,0 0-17-15,0 0-7 16,0 0-3-16,-18 13-3 0,3 8-2 16,3 10-1-16,-3 2-1 15,5 3-1-15,2 3-2 16,6-1 1-16,8-7 0 16,6-3-1-16,7-14 0 15,8-8 1-15,4-10-2 16,2-6 2-16,-2-11-1 15,-4-2 0-15,-4-10 1 16,-8 3 0-16,-5-1 0 16,-10 2-1-16,-6 2 2 15,-4 2-2-15,10 25 0 16,-30-38-1-16,30 38-5 16,-37-29-15-16,37 29-21 0,-21-19 1 15,21 19-1-15,-16-19 1 16</inkml:trace>
  <inkml:trace contextRef="#ctx0" brushRef="#br0" timeOffset="372967.8153">11212 12817 35 0,'0'0'34'0,"19"8"2"16,-19-8 1-16,0 0-18 15,10 21-5-15,-10-21-3 16,0 53-2-16,-4-18-2 16,10 15-1-16,-6-4-3 15,4 6 0-15,0-3-1 16,-1-4-1-16,3-7 0 16,-2-7 0-16,2-6 0 15,-6-25-2-15,6 26 1 16,-6-26-1-16,0 0-2 15,0 0 0-15,-2-17-2 0,-8-10-1 16,8 8-2-16,-13-17 0 16,13 11-2-16,-14-19 1 15,14 13 1-15,-13-11 2 16,13 9 1-16,-4-5 3 16,6 1 2-16,6 12 3 15,-4-9 2-15,15 18 1 16,-7-12 0-16,17 18 2 15,-8-9-1-15,16 19 0 16,-12-8-1-16,12 20-1 16,-10-5 0-16,2 9-1 15,-8 1-1-15,-1 8-1 16,-13-2 0-16,-3 6-1 0,-11-2 0 16,-5-6 0-16,-7 2-1 15,-2-6 1-15,-2 0-1 16,0-5 1-16,3-3 0 15,5-1 0-15,17-8 0 16,0 0 0-16,0 0 0 16,-4 17 1-16,4-17-1 15,33 18 0-15,-14-7 1 16,6 6 1-16,0-1-1 16,1 7 1-16,-3 0-1 15,0 2 0-15,-4-2-1 16,-2-2 0-16,-1 0 0 15,-16-21 0-15,25 27-1 0,-25-27 0 16,19 15-1-16,-19-15 0 16,20 4-2-16,-20-4-2 15,23-2-7-15,-23 2-30 16,0 0-1-16,21-15 0 16,-21 15 1-16</inkml:trace>
  <inkml:trace contextRef="#ctx0" brushRef="#br0" timeOffset="378270.094">12018 13356 31 0,'0'0'33'16,"0"0"0"-16,0 0 1 15,-9-29-17-15,9 29-3 16,0 0-3-16,0 0-2 15,0 19-2-15,-2 4-2 16,-14 10 1-16,3 13-2 16,-8 4 0-16,-1 17-1 0,-3 8-1 15,4 13 0-15,0 8-1 16,7 9 1-16,3-3-2 16,13 4 2-1,5-3-1-15,9-5 0 0,5-8 1 16,8-2-1-16,2-21 0 15,4-7 0-15,-1-8 0 16,-1-14-1-16,-4-5 1 16,-6-6 0-16,-4-10-1 15,-19-17 1-15,25 17-1 16,-25-17 1-16,0 0-1 16,0 0 0-16,0 0-1 0,0 0-2 15,0 0-3-15,0 0-5 16,0 0-29-16,4-23-1 15,-6 6 1-15,-3-6-1 16</inkml:trace>
  <inkml:trace contextRef="#ctx0" brushRef="#br0" timeOffset="379174.2934">12201 13344 23 0,'0'0'31'15,"0"0"-2"-15,0 0 3 16,-5-19-17-16,22 17-2 16,-11-17-4-16,17 13 0 0,-10-13-2 15,16 11 0-15,-7-7-1 16,10 9-2-16,-6-3 0 15,4 11 0-15,-30-2-1 16,29 11 0-16,-29-11 0 16,2 40-2-16,-15-13 3 15,-10 12-3-15,-6 1 2 16,-4 4-2-16,2-2 1 16,2-1-2-16,2-5 2 15,6-3-2-15,3-10 0 16,9 0 1-16,9-23-1 15,-8 25 0-15,8-25 1 16,0 0 1-16,17 15-1 0,-17-15 0 16,26 6 1-16,-5-2-1 15,-2-6 0-15,4 4-1 16,-2-1 1-16,1 1 0 16,-1 2-1-16,-4-2 0 15,-17-2 0-15,25 10-1 16,-25-10 0-16,0 0-3 15,23 19-2-15,-23-19-8 16,0 0-25-16,0 0-1 16,0 0 0-16,0 0 1 15</inkml:trace>
  <inkml:trace contextRef="#ctx0" brushRef="#br0" timeOffset="380006.9988">12581 13373 51 0,'0'0'34'0,"2"-17"2"16,-2 17-1-16,0 0-18 16,0 0-7-16,4 19-2 15,-4-19-1-15,2 21-2 16,-2-21 0-16,0 46-2 15,-2-19 1-15,0 6-2 16,-3-1 0-16,3-1-1 16,-2 0 0-16,2-3 0 15,0-5-1-15,2-23 0 16,2 20 0-16,-2-20 0 0,0 0 0 16,15-21-1-16,-7-6 1 15,-2-8-1-15,0-3 0 16,-3-4 1-1,1-3-1-15,-4 1 2 0,2 4-2 16,-2 4 2-16,-2 7-2 16,0 6 2-16,2 6-1 15,0 17-1-15,0 0 2 16,0 0-1-16,0 0 1 16,18 17 0-16,-9 6 0 15,3 4 0-15,-1 0 1 16,5 3-1-16,-1-3 0 15,3 0-1-15,-1-14 2 0,2-3-3 16,1-8 3 0,-3-6-2-16,0-9-1 15,3-7 1-15,-1-8-2 16,-2-9 2-16,1 1-1 0,-3-3 1 16,1 7-2-16,-7 1 2 15,3 8 0-15,-12 23 1 16,0 0-1-16,0 0 0 15,9 23 1-15,-11 14-1 16,-1 10 2-16,1 9-2 16,0 2 1-16,0 3 0 15,4 0 0-15,0-1-1 16,2-6 0-16,1-8-1 16,1-14-3-16,-6-9-3 15,17 10-10-15,-17-33-23 16,6 17-1-16,-6-17 0 15,-17 2 0-15</inkml:trace>
  <inkml:trace contextRef="#ctx0" brushRef="#br0" timeOffset="380502.5715">12215 14073 51 0,'0'0'36'0,"0"0"1"16,0 0-1-16,0 0-20 15,17-15-4-15,10 19-2 16,-5-10-2-16,20 12-1 0,-3-10-2 15,13 8-1-15,-2-6 0 16,8 4-2-16,-8 0 0 16,0-2-1-16,-8 0 0 15,-9 2 0-15,-10 0-1 16,-23-2-1-16,23 9 0 16,-23-9-4-16,0 0-4 15,-25 8-30-15,25-8-2 16,-25 6 0-16,25-6-1 15</inkml:trace>
  <inkml:trace contextRef="#ctx0" brushRef="#br0" timeOffset="381659.6138">12346 14403 46 0,'0'0'36'15,"0"0"0"-15,0 0 1 16,0 0-21-16,-6 44-3 15,1-23-3-15,14 18-3 16,-11-7-1-16,8 7-2 16,-6-5-1-16,4 8-1 0,-2-3 0 15,2-5-2-15,-4-5 0 16,2-4 1-16,-2-6-2 16,0-19 1-1,0 27-2-15,0-27-1 0,0 0-3 16,-10-25-6-16,10 25-13 15,6-32-13-15,-12 7-1 16,-4-8 0-16,1-2 1 16</inkml:trace>
  <inkml:trace contextRef="#ctx0" brushRef="#br0" timeOffset="382074.5273">12242 14440 26 0,'0'0'32'0,"31"-35"3"16,-10 18 0-16,20 15-15 15,-20-19-3 1,25 28-3-16,-17-12-4 0,15 18-1 16,-15-5-3-16,4 17-2 15,-10-4 0-15,-3 10-3 16,-13-3 1-16,-5 3-1 16,-6-4 0-16,-5-6-1 15,-3-2 2-15,12-19-3 16,-29 25 2-16,29-25 0 15,-29 12 0-15,29-12-1 16,-19 0 0-16,19 0 1 16,0 0 0-16,0 0 0 0,0 0-1 15,0 0 1-15,6 17 0 16,-6-17 1 0,25 32-2-16,-8-10 1 15,1-3-1-15,-1 4 1 0,-2-2 0 16,1 0-1-16,-3-2 0 15,-13-19-2-15,18 21 1 16,-18-21-4-16,0 0-3 16,0 0-14-16,0 0-18 15,-6-30-1-15,6 10 1 16,-6-6 0-16</inkml:trace>
  <inkml:trace contextRef="#ctx0" brushRef="#br0" timeOffset="382906.5522">12728 14303 39 0,'0'0'30'0,"0"0"-1"16,-17 10-9-16,17-10-7 0,0 0-3 16,13-21-2-16,10 17-2 15,-23 4 0-15,49-13-1 16,-26 3 1-16,11 8-1 16,-10-4 0-16,6 12-1 15,-8-6 0-15,-1 12-1 16,-21-12-1-16,17 19 0 15,-17-19-2-15,-6 23 1 16,6-23 0-16,-30 25-1 16,8-16 1-16,1 1-1 15,0-2 0-15,4-5 0 16,17-3 0-16,-24 2 0 16,24-2-1-16,0 0 1 0,25-9-1 15,-5 5 1-15,7-2 0 16,4 2-1-16,3 4 2 15,1 4-1-15,-4-2 1 16,-2 8 1-16,-8-1-2 16,-21-9 2-16,17 29-1 15,-22-10 1-15,-15-1 0 16,-3 1 0-16,-8-2-1 16,-3-4 0-16,-3-1 1 15,2-4-2-15,3-1-1 16,3-9-2-16,11 6-6 15,-11-8-30-15,29 4 1 16,-21-15-2-16,21 15 2 0</inkml:trace>
  <inkml:trace contextRef="#ctx0" brushRef="#br0" timeOffset="384515.0341">13266 13237 54 0,'0'0'32'0,"-19"-10"2"15,19 10-8-15,0 0-12 16,10-25-3-16,15 31-2 15,-8-10-2-15,20 16-1 16,-5-1 0-16,15 16-1 16,-9 8 1-16,12 20-2 15,-1 7-1-15,-1 13-1 16,-6 7 1-16,-3 14-1 0,-8 2 0 16,-6 11 0-16,-12 0-2 15,-7-1 2-15,-14-3-1 16,-7-5 0-16,-10-4 0 15,-4-6-1-15,-4-7 1 16,0-14-1-16,3-12 1 16,3-13-1-16,3-9 0 15,3-6 1-15,10-6-1 0,11-23 1 16,-20 21-1 0,20-21-1-16,-17 13 0 15,17-13-4-15,-14 17-8 16,14-17-28-16,-17 2-1 0,17-2 0 15,-25-5-1-15</inkml:trace>
  <inkml:trace contextRef="#ctx0" brushRef="#br0" timeOffset="386105.7302">13899 13833 35 0,'0'0'32'0,"0"0"1"16,0 0-7-16,-4-24-8 15,4 24-3-15,0 0-2 0,0 0-3 16,0 0-2-16,0 0-1 16,0 0-2-1,0 0-1-15,21 23-1 16,-7 2 0-16,-3 3-1 0,7 7 0 16,-1 7 0-16,0 6-1 15,-1-2 0-15,-1 2 0 16,-1-8 0-16,-1-7-1 15,-5-4 1-15,-2-10-1 16,-6-19 1-16,0 0-1 16,0 0 1-16,0 0-1 15,-6-42 1-15,-4 15-1 16,-1-6 0-16,-1-1 1 16,-1-1-2-16,3-1 1 15,4 1 0-15,4 4 0 16,4 5 0-16,10-1-1 15,5 2 2-15,6 4-1 0,4 1 0 16,8 5 0-16,4 7-1 16,-1 1 0-16,5 7-1 15,-7-2-1-15,3 11-4 16,-16-12-7-16,12 12-25 16,-35-9 0-16,27 17-1 15,-27-17 1-15</inkml:trace>
  <inkml:trace contextRef="#ctx0" brushRef="#br0" timeOffset="386751.6377">14560 13448 60 0,'0'0'36'0,"10"-19"1"16,-10 19-1-16,0 0-20 15,0 0-7-15,0 0-2 16,0 0-2-16,0 30-1 16,2-7-1-16,-6 2 0 15,4 2-1-15,-4 0-2 0,2 2 2 16,-2-6-2-16,4-2 1 16,0-21-2-16,0 25 2 15,0-25-1 1,0 0 0-16,0 0 1 0,26 10-1 15,-26-10 0-15,27-6 1 16,-10 2-1-16,2 0 0 16,1 0 0-16,-3 0-1 15,0 4 1-15,-17 0-3 16,29 0 0-16,-29 0-1 16,23 6-5-16,-23-6-10 15,0 0-20-15,0 0-1 16,0 0 1-16,0 0 1 0</inkml:trace>
  <inkml:trace contextRef="#ctx0" brushRef="#br0" timeOffset="387047.0679">14792 13425 50 0,'0'0'38'16,"0"0"1"-16,10-21-1 15,-10 21-17-15,0 0-6 16,9 32-5-16,-9-32-4 16,8 35-1-16,-6-8-1 15,2 5-2-15,0 1 0 0,-3 5 0 16,1-1-3 0,4-8 1-16,-8 1 0 15,2-9 0-15,0-1-1 16,0-20-1-16,0 30-1 0,0-30-3 15,6 25-8-15,-6-25-26 16,0 0 0-16,0 19-1 16,0-19 0-16</inkml:trace>
  <inkml:trace contextRef="#ctx0" brushRef="#br0" timeOffset="388462.0549">15295 14016 1 0,'0'0'28'0,"-2"-27"3"16,2 27 0-16,0 0-9 15,-9-23-1-15,9 23-2 16,-18-14-4-16,18 14-3 15,-25-5-3-15,25 5-2 16,-38 3-2-16,15 13 0 16,-8-3-2-16,2 14 0 15,-2 2-2-15,2 9 1 16,2 4-1-16,6 4 0 16,5 2-1-16,11-5 1 15,6-1-1-15,11-10 0 0,9-7 0 16,4-7 0-16,6-11-1 15,4-9-1-15,2-5 0 16,-3-12-2-16,3-3 0 16,-12-16-2-16,8 13-4 15,-27-32-13-15,11 11-15 16,-7-12 1-16,-3-3 0 16,-3 1 0-16</inkml:trace>
  <inkml:trace contextRef="#ctx0" brushRef="#br0" timeOffset="388742.0035">15344 13642 68 0,'-8'-18'37'16,"8"18"2"-16,0 0-1 15,-18 2-24-15,26 21-4 16,-12-2-3-16,10 18-2 16,-4 1-1-16,4 12 1 15,-6 4-3-15,4 7 1 16,-4 0-2-16,2 4 1 15,-2-2-2-15,3-3 1 16,-3-7-1-16,2-5 0 16,0-6 0-16,2-9-1 15,0-10 0-15,-4-25-1 16,12 25-3-16,-12-25-2 16,19-8-7-16,-23-11-27 0,14-4 1 15,-8-8-1-15,5-1 1 16</inkml:trace>
  <inkml:trace contextRef="#ctx0" brushRef="#br0" timeOffset="389137.6453">15527 13975 71 0,'21'-3'39'0,"-21"3"0"16,17 11 0-16,-17-11-26 15,14 37-4-15,-6-13-3 16,9 13-1-16,-7-1-1 0,3 5-2 16,-5-1-1-16,-1-2 0 15,-3-3-1-15,-2-10 0 16,-4-6 0-16,2-19 1 16,-11 17-1-16,11-17 0 15,-20-17 0-15,9-2 0 16,1-14 0-16,1-5 0 15,3-2 0-15,2-3 0 16,6-1 0-16,6 2 0 16,5 2 0-16,6 1 0 15,6 9 1-15,2 1-2 16,6 6 1-16,-2 2 0 16,0 9 0-16,-6 5-2 0,4 9-3 15,-29-2-8 1,33 0-27-16,-33 0-1 15,15 23 1-15,-15-23-1 16</inkml:trace>
  <inkml:trace contextRef="#ctx0" brushRef="#br0" timeOffset="392146.3109">16323 13766 23 0,'0'0'31'0,"0"0"0"16,-19 10-4-16,19-10-9 16,0 0-5-16,0 0-1 0,0 0-4 15,0 0-2-15,37 0-1 16,-20-6 0-16,12 8-2 16,0-4-2-16,6-4-3 15,9 8-6-15,-15-15-8 16,15 11-15-16,-15-2-5 15,-6 0 0-15,-23 4 0 16</inkml:trace>
  <inkml:trace contextRef="#ctx0" brushRef="#br0" timeOffset="392334.0347">16304 13927 59 0,'0'0'37'0,"0"0"0"15,33 20-1-15,-33-20-25 16,56-8-4-16,-20 0-2 16,13 3-4-16,3 1-6 15,-14-4-27-15,7-2-5 16,-7 5-1-16,-13-1 1 16</inkml:trace>
  <inkml:trace contextRef="#ctx0" brushRef="#br0" timeOffset="395054.1741">17180 13308 12 0,'0'0'23'16,"-21"-2"-1"-16,21 2-3 16,0 0-2-16,0 0-3 15,0 0 0-15,0 0-3 0,0 0 0 16,-8-19-3-16,8 19-1 16,13-21-2-16,-13 21 0 15,25-19-1-15,-3 9 0 16,1-5 0-16,8 3 0 15,-1-1-1-15,7 7 1 16,-6 0-1-16,2 8 1 16,-8 2-1-16,-2 13 0 15,-15 0-1-15,-6 12 1 16,-12 2 0-16,-11 5-2 16,-6 1 2-16,-4 7-3 15,-4-4 1-15,0-1-1 16,3-9 1-16,3-1-2 0,4-6 0 15,11-6 1-15,14-17-1 16,-17 18 1-16,17-18 0 16,0 0 0-16,0 0 1 15,31-6-1-15,-8 4 1 16,6 0-1-16,5-2 1 16,7 0 0-16,1 2-1 15,-1 4 0-15,-4-2 1 16,-5 6-1-16,-3-2-1 15,-9 0-1-15,-20-4-3 16,17 2-7-16,0 3-27 16,-17-5 0-16,0 0-1 15,0 0 0-15</inkml:trace>
  <inkml:trace contextRef="#ctx0" brushRef="#br0" timeOffset="396394.3169">17648 13275 1 0,'0'0'18'0,"0"0"11"0,0 0-6 15,0 0-3-15,0 0-1 16,0 0 0-16,0-21-2 16,0 21-4-16,0 0-2 15,0 0-2-15,0 0-2 16,0 0-1-16,0 0-1 15,0 0-1-15,0 0 0 16,0 0-1-16,0 0 0 16,18-7 0-16,-18 7-1 15,4 17 1-15,-4-17-1 16,2 32-1-16,-4-9 1 16,2 4-1-16,-2 4 1 15,2 3-2-15,-4-5 1 0,4 6-1 16,-4-6 1-16,2-1 0 15,0-8-2-15,2-3 1 16,0-17-1-16,0 0 2 16,0 0-1-16,0 0 0 15,0 0 0-15,-11-27 0 16,11 2 0-16,-4-8 0 16,2-5 0-16,-2-4 0 15,2 3-1-15,0-5 1 16,2 8-1-16,-2 1 2 15,2 5-2-15,2 7 1 16,0 5 0-16,-2 18 0 16,0 0 1-16,19-9-1 0,-19 9 0 15,18 29 1-15,-11-4 0 16,3 3-1-16,0 7 2 16,-1 1-2-16,3 3 1 15,1-7-1-15,1-1 2 16,5-2-2-16,-19-29-1 15,37 27 1-15,-18-27 0 16,4-6-1-16,0-11 0 16,1-5 1-16,-1-4-2 15,-2-17 2-15,0 7 0 16,-2-8 0-16,-3 5-2 16,-5 5 3-16,-3 1-2 15,-2 10 1-15,-2 4 0 0,-4 19 0 16,0 0 1-16,0 0-1 15,9 19 1-15,-1 2-1 16,0 8 1 0,3 2 0-16,1 3-1 0,0-1 0 15,1-2 2-15,1-4-2 16,-3-1 2-16,-1-6-3 16,-10-20 2-16,19 23-4 15,-19-23 0-15,0 0-9 16,25 3-30-16,-25-3 1 15,0 0-2-15,-4-19 1 16</inkml:trace>
  <inkml:trace contextRef="#ctx0" brushRef="#br0" timeOffset="397685.5298">17197 13843 51 0,'0'0'35'0,"0"0"-1"15,0 0-8-15,0 0-11 16,0 0-3-16,21-2-3 16,-21 2-1-16,47-2-3 15,-17-2 1-15,19 6-2 16,3-7 0-16,13 1 0 0,5-4-2 16,3-2 0-16,0-1-1 15,-3 3 1 1,-7 1-1-16,-7 1 0 15,-11 2-2-15,-18 2-1 0,-10 10-2 16,-17-8-5-16,8 17-23 16,-26-7-8-16,-5 5 0 15,-9 0-1-15</inkml:trace>
  <inkml:trace contextRef="#ctx0" brushRef="#br0" timeOffset="398338.6165">17340 14209 39 0,'0'0'36'0,"8"-24"0"16,-8 24 1-16,3-24-19 16,15 42-6-16,-18-18-1 15,11 32-3-15,-11-5-1 16,12 14-2-16,-10 1-1 0,6 8-1 16,-5-2 0-16,3-1-2 15,-2-4 1-15,2-5-2 16,-2-5 2-16,-2-6-3 15,0-8 2-15,-2-19-3 16,3 25 1-16,-3-25-3 16,0 0-2-16,0 0-4 15,6-18-16-15,-12-3-13 16,3-2-1-16,-5-6 1 16,-6-5-1-16</inkml:trace>
  <inkml:trace contextRef="#ctx0" brushRef="#br0" timeOffset="398802.8766">17220 14240 47 0,'4'-29'35'0,"15"14"0"16,6 11-6-16,1-21-13 16,26 27-3-16,-12-19-1 15,22 17-4-15,-12-2-2 16,8 12-2-16,-18 5 0 15,-1 10-1-15,-14 2 0 16,-10 7-2-16,-11-1 0 16,-9 3 0-16,-13-3 0 15,-3-2 0-15,-4-6-1 0,-4-8 1 16,2-4-1-16,4-9 0 16,5 2 0-1,18-6 0-15,-25 2 0 0,25-2 1 16,0 0 0-16,0 0-1 15,22-8 1-15,-3 10 0 16,2 4 0-16,6 3 0 16,2 5 0-16,0 3-1 15,0 0 1-15,0 2-1 16,-6 4 1-16,0-1-1 16,-7-3 2-16,-16-19-3 15,21 27 3-15,-21-27-3 16,9 17 1-16,-9-17-2 0,0 0-3 15,0 0-3-15,0 0-16 16,0 0-16 0,0 0-2-16,-19-35 1 15,19 35 0-15</inkml:trace>
  <inkml:trace contextRef="#ctx0" brushRef="#br0" timeOffset="399622.0037">17830 14016 38 0,'0'0'31'16,"0"0"1"-16,0 0-10 15,38-12-10-15,-38 12 0 16,50-9-3-16,-26-1-1 16,16 14-1-16,-13-10-1 15,8 14-1-15,-14-4-1 16,6 5 0-16,-27-9-1 16,17 23-1-16,-17-23 0 15,-11 31-1-15,-6-18 0 16,-5 1 0-16,-1-5-1 0,0-1 0 15,4-4 0-15,1-4 0 16,18 0 0-16,0 0-1 16,0 0 1-16,2-25-1 15,18 15 1-15,5 3-1 16,4 3 1-16,3 2 0 16,1 2 0-16,0 10 1 15,-6-3 0-15,-2 9 0 16,-8 3 0-16,-3 4 1 15,-10 0 0-15,-4 4 0 16,-12-6 0-16,-3 2 1 16,-8-4-1-16,-4 2-1 0,-4-4 0 15,0-5 0-15,-2-3-1 16,0-5-1-16,4 2-3 16,-3-19-7-1,32 13-28-15,-31-14 0 0,31 14-1 16,-29-19 0-16</inkml:trace>
  <inkml:trace contextRef="#ctx0" brushRef="#br0" timeOffset="401417.7713">19141 13281 18 0,'0'0'29'15,"0"0"-2"-15,0 0-3 16,0 0-6-16,22-8-2 16,-22 8-4-16,0 0-1 0,-4-30-2 15,4 30-1-15,0 0 0 16,11-18 0-16,-11 18-2 15,0 0-1-15,-9-23-1 16,9 23 0-16,0 0-2 16,0 0 0-16,-14-19 0 15,14 19 0-15,0 0-1 16,0 0 1-16,-27-11 0 16,27 11-1-16,-23 5 1 15,23-5-1-15,-27 10 1 16,27-10-1-16,-33 15-1 15,16-7 1-15,17-8 0 16,-33 27 0-16,18-10 1 16,-3 2-2-16,1 2 1 0,3 4 0 15,3 4 1-15,1 2-2 16,4-2 2 0,6 3-2-16,2 1 1 0,4 1-1 15,0-1 1-15,2 2-1 16,-3-3 0-16,5 3 0 15,-2-1-1-15,-2-5 2 16,1 2-1-16,1 3 0 16,0-1 1-16,-3 5-1 15,3-5 1-15,-2 1-1 16,-2 1 0-16,0-1 1 16,-2 1-1-16,1-3 1 0,1 1-1 15,0 0 0-15,2-3 0 16,-2 3 0-1,0 0 1-15,1 3-1 0,-3 1 0 16,0-1 0-16,0 0-1 16,-2 1 1-16,0-1 0 15,0-1 0-15,-2-1-1 16,0-3 1-16,-1-2 1 16,-1-4-2-16,-4 2 2 15,0-4-2-15,-3 2 2 16,-5-1-1-16,16-24 0 15,-34 37 0-15,14-27 0 16,-1 5 0-16,-4-9 0 0,0 1 0 16,-2-12 0-1,0-3-1-15,2 2 2 16,-2-7-1-16,0 3 1 16,2-7-1-16,2 1 0 0,3-1-1 15,3 4 0-15,3-4-2 16,14 17-1-16,-19-33-2 15,19 33-6-15,-6-17-30 16,6 17-1-16,12-18 2 16,-12 18-1-16</inkml:trace>
  <inkml:trace contextRef="#ctx0" brushRef="#br0" timeOffset="401958.3557">19325 14532 52 0,'0'0'37'16,"19"-4"0"-16,-19 4-4 15,0 0-15-15,4 21-7 16,-4-21-1-16,-18 31-4 15,1-10 1-15,9 13-5 16,-1 3 1-16,7-1-3 16,4-1 0-16,7-5 1 15,7-7-2-15,9-7 2 16,4-5-2-16,4-13 1 16,-1-13 0-16,-3-2 2 15,-6-8-1-15,-3-2 1 16,-7 0 0-16,-9 2-1 15,-8-4 0-15,-4 4 1 0,-7 6-1 16,0 2-1-16,-5 0-2 16,1 1-1-16,19 16-6 15,-42-19-31-15,42 19 0 16,-20-23-1-16,20 23 0 16</inkml:trace>
  <inkml:trace contextRef="#ctx0" brushRef="#br0" timeOffset="403213.1716">19367 12899 1 0,'0'0'28'0,"-19"-2"5"16,19 2 1-16,0 0-11 16,0 0-3-16,0 0-2 15,0 0-3-15,9 29-4 0,-9-29-2 16,10 39-2-16,-8-16-1 16,11 11-3-16,-3 1 0 15,4 1-1-15,-5 1-1 16,3-1 0-16,-4-5-1 15,-3-4 1-15,-3-6-1 16,-2-21 0-16,-2 25-1 16,2-25-3-16,0 0-3 15,-32-6-9-15,32 6-22 16,-14-25-2-16,4 6 1 16,-3-8-1-16</inkml:trace>
  <inkml:trace contextRef="#ctx0" brushRef="#br0" timeOffset="403641.5848">19273 12970 13 0,'0'0'31'0,"17"-28"0"16,6 28 2-16,-2 7-13 16,-3-20-6-16,28 20-3 15,-17-12-2-15,21 16-2 16,-17-7-1-16,5 13-1 15,-13-7-1-15,0 9-1 16,-25-19 0-16,16 37 0 16,-22-18-1-16,-4 2-1 15,-9-2 1-15,0 0-1 0,-6-5 0 16,4 1 1 0,-1-4 0-16,22-11-1 15,-30 18 1-15,30-18 0 16,0 0 0-16,-10 21 0 0,10-21 0 15,21 23 0-15,-4-12 0 16,7 9 0-16,3-3 0 16,0 2-1-16,-2 2 0 15,-2 2 0-15,-6-2 2 16,-3 2-3-16,-5-4 2 16,-5-1-3-16,-4-18 1 15,-2 25-6-15,8 0-6 0,-6-25-28 16,0 0-1-16,0 0 0 15,0 0-1-15</inkml:trace>
  <inkml:trace contextRef="#ctx0" brushRef="#br0" timeOffset="404715.2669">19936 13711 46 0,'0'0'35'16,"8"-21"0"-16,-8 21-7 16,17 11-15-16,-17-11-3 0,8 17-1 15,-8-17-3 1,13 37 0-16,-7-12-2 16,6 11 0-16,-5-3-2 0,5 7 0 15,-4-3 0-15,1-5-1 16,-3-3 0-16,-2-6 0 15,0-4 0-15,-4-19 0 16,0 0-1-16,0 0 0 16,0 0 1-16,-8-23 0 15,0-2-1-15,-1-4 0 16,-3-3 1-16,1-3-2 16,-3 1 2-16,4 1-1 15,3 4 0-15,7 4 0 0,4 6 0 16,9 2 0-1,4 4 0-15,9-1 0 16,2 6-1-16,7 3 1 16,4 5-2-16,-6-4-3 0,7 13-4 15,-21-16-15-15,12 13-14 16,-10-1-1-16,-1-1 0 16,-20-4 1-16</inkml:trace>
  <inkml:trace contextRef="#ctx0" brushRef="#br0" timeOffset="405317.5956">20492 13383 29 0,'0'0'35'15,"0"0"3"-15,0 0-1 16,0 0-12-16,0 0-10 16,0 0-3-16,0 0-2 15,-10 27-5-15,10-27 1 16,-8 36-4-16,4-13 1 15,2 2-2-15,-1-2 1 16,3 0-1-16,-2-4-1 16,2-19 1-16,5 27-2 15,-5-27 2-15,0 0-1 16,29 10 1-16,-29-10-1 16,35-6 0-16,-14-4 0 0,0 5 0 15,1-5 1-15,-22 10-2 16,34-10 0-16,-34 10 0 15,27 0-2-15,-27 0-3 16,25 0-3-16,-26-21-13 16,1 21-18-16,17-15 1 15,-17 15-1-15,10-25 2 16</inkml:trace>
  <inkml:trace contextRef="#ctx0" brushRef="#br0" timeOffset="405565.9857">20736 13358 57 0,'0'0'39'0,"0"0"0"16,0 0 0-16,2 17-21 15,12 16-5-15,-18-12-5 16,14 11-1-16,-6 1-2 16,5 3-2-16,-3-5 0 15,2 4-2-15,-1-7-1 16,1-5 0-16,-4-1-1 15,-4-5 0-15,2 0-2 16,-2-17-2-16,0 31-7 16,0-31-28-16,-12 19-2 15,12-19 1-15,0 0 0 16</inkml:trace>
  <inkml:trace contextRef="#ctx0" brushRef="#br0" timeOffset="406422.9203">21481 13716 26 0,'10'-17'34'0,"-10"17"2"15,0 0 0-15,-18-19-13 0,18 19-8 16,-27 4-4-16,27-4-3 16,-48 19-1-16,23 2-3 15,-12 0-1-15,6 8 0 16,-3 2-2-16,7 3 1 16,2 1-2-16,9-1 1 15,7-3-1-15,9-8 0 16,9-6 0-16,11-7 0 15,7-6-1-15,3-12 1 16,7-7-2-16,0-12 0 16,3-4 0-16,-7-9-1 15,2 0 0-15,-12-12-1 16,2-2 0-16,-13-9 0 0,-1 3 1 16,-13-3 1-16,0 7 1 15,-4 8 2-15,-3 4-1 16,1 16 2-16,-7 10 1 15,15 18 1-15,-22 6 2 16,21 17-2-16,-7 8 2 16,8 11-2-16,-2 6 0 15,10 6 0-15,-5-1 0 16,11 5-2-16,-2-3-1 16,1-1 0-16,4-8-1 15,-1-9 0-15,1-9-1 16,-3-6-2-16,5-7-2 15,-19-15-3-15,39 8-12 0,-20-24-20 16,-6-1-1-16,-3-10 1 16,2-4-1-16</inkml:trace>
  <inkml:trace contextRef="#ctx0" brushRef="#br0" timeOffset="406798.1008">21755 13619 63 0,'21'9'40'0,"-21"-9"0"16,27 37 1-16,2-3-27 15,-19-11-5-15,13 19-3 16,-10-3-1-16,7 3-2 0,-9-6-1 16,1 1 0-16,-5-12-1 15,-1-4-1 1,-6-21 1-16,0 0 0 0,0 0-1 15,0 0 0-15,-7-35 0 16,5 3 0-16,2-3 0 16,0-7 0-16,2 4 0 15,3-3 0-15,3 5 1 16,6 7-1-16,3 2 0 16,4 6 0-16,0 8 0 15,6 1 0-15,0 7-1 16,2 3 0-16,0 5-1 0,-8-1-3 15,10 18-7-15,-31-20-28 16,23 25-1-16,-23-25-1 16,8 23 0-1</inkml:trace>
  <inkml:trace contextRef="#ctx0" brushRef="#br0" timeOffset="410077.5661">8654 16653 9 0,'0'0'31'0,"0"0"1"15,0 0-1-15,-17-7-13 0,17 7-3 16,0 0-2-16,0 0-4 16,0 0-1-16,0 0-2 15,0 0-1 1,21 11 0-16,-21-11 0 0,35-2-1 16,-16 0 0-16,10 4-1 15,0-2 1-15,4 4-2 16,-2 0 0-16,0 0-1 15,0-2-1-15,-1-2-1 16,1 0-2-16,-6-6-2 16,8 15-5-16,-23-26-13 15,-10 17-14-15,19 4-1 16,-19-4 0-16,-15 23 0 0</inkml:trace>
  <inkml:trace contextRef="#ctx0" brushRef="#br0" timeOffset="410378.0051">8656 16966 42 0,'0'0'35'15,"0"0"2"-15,25 6-1 16,0-4-18-16,-7-14-8 15,20 14-2-15,-11-8 0 0,12 12-3 16,-10-6-2 0,2 8 0-16,-8-3-2 15,-2 1-1-15,-21-6 1 16,25 14-1-16,-25-14-1 0,0 0-3 16,0 0-3-16,0 0-17 15,0 0-13-15,0 0-3 16,0 0 2-16,-21 1-2 15</inkml:trace>
  <inkml:trace contextRef="#ctx0" brushRef="#br0" timeOffset="412378.2619">9698 16258 1 0,'0'0'25'0,"0"0"4"16,0 0-1-16,0 0-11 15,0 0-3-15,0 0-3 16,0 0-2-16,0 0-2 16,4-25-1-16,13 23-1 0,-17 2 0 15,37-9 0-15,-12 1 0 16,13 10-1-16,-5-6 0 16,10 6-1-16,-9-2-1 15,1 8 0-15,-10 3 0 16,-6 12 1-16,-15 4-1 15,-15 9 0-15,-12 3-1 16,-8 7 1 0,-10 2-1-16,1 2 0 0,-5-8 0 15,5-2 0-15,3-11-1 16,12-6 1 0,4-4 0-16,7-2 0 0,14-17 1 15,-9 18-1-15,9-18 1 0,0 0-1 16,27 7 1-16,-8-5 0 15,4 0-2-15,4 0 1 16,2-2 0-16,6 2 0 16,-4-2 0-16,-2 6-1 15,-2 3 0-15,-6 1-1 16,-2 1 0-16,-19-11-4 16,29 25-4-16,-29-25-14 15,0 0-15-15,0 0-2 16,17 12 2-16,-17-12-1 15</inkml:trace>
  <inkml:trace contextRef="#ctx0" brushRef="#br0" timeOffset="413368.8484">10284 16281 19 0,'8'-29'33'0,"-8"29"1"15,12-30 1 1,-16 7-14-16,21 23-4 16,-23-20-4-16,6 20-4 0,0 0-2 15,18 10-1-15,-18-10-2 16,3 33-1-16,-4-10 0 15,1 17-1-15,-4 2 0 16,2 2-1-16,-2 0 0 16,2 6 0-16,0-6-1 15,0-5 1-15,2-9 0 16,0-10-1-16,0-20 0 16,0 0 1-16,0 0-1 15,0 0 0-15,10-45 0 16,-12 9 0-16,2-6 0 15,-2-6-1-15,0-2 2 16,0 4-2-16,0-4 2 0,0 8-2 16,0 7 1-16,2 8 0 15,0 10 0-15,0 17 0 16,0 0 1-16,0 0-1 16,10 33 1-16,-4 3 0 15,1 5-1-15,5 3 1 16,3 6 0-16,5-1 0 15,1-6-1-15,4-9 1 16,2-9-1-16,4-13 0 16,0-9 1-16,1-10-1 15,-1-16 0-15,0-16-1 16,-4-3 0-16,-2-12 1 16,-2 3-1-16,-5-3 1 0,-5 2 0 15,-5 8 0-15,-2 6 0 16,-4 17 0-16,-2 21 1 15,0 0-1-15,0 0 0 16,-6 40 1-16,4 0-1 16,2 12 0-16,0 7 1 15,2 5-1-15,0-3-1 16,2 0 0-16,3 1-4 31,-10-28-9-31,14 12-25 0,-9-17-1 0,0-2 0 16,-8-10-1-16</inkml:trace>
  <inkml:trace contextRef="#ctx0" brushRef="#br0" timeOffset="413816.9845">9920 17035 33 0,'0'0'33'16,"0"0"3"-16,0 0-1 15,25 6-17-15,-25-6-6 16,52-2-1-16,-21-4-2 16,30 8-1-16,-3-8-2 15,18 6-2-15,-1-4-1 16,6 4-1-16,-4-2 0 15,-4 2-2-15,-9-2 0 0,-14 2-2 16,-9 6-4 0,-41-6-10-16,30-2-21 15,-30 2-3-15,0 0 1 16,-32 25-1-16</inkml:trace>
  <inkml:trace contextRef="#ctx0" brushRef="#br0" timeOffset="414518.5031">10035 17461 41 0,'0'0'34'0,"-15"-21"1"16,15 21 0-16,0 0-20 15,4-18-3-15,-4 18-3 16,0 0-1-16,25 18-2 15,-25-18-2-15,15 36-1 0,-9-3 0 16,0 3-2-16,-2-3 0 16,0 3 1-16,-2-3-2 15,-2-3 0-15,0-5 0 16,-2-5 0-16,2-20-1 16,0 0-2-16,-4 17-1 15,4-17-4-15,0 0-5 16,-12-38-18-16,12 16-7 15,-7-10 0-15,1 1 1 16</inkml:trace>
  <inkml:trace contextRef="#ctx0" brushRef="#br0" timeOffset="414962.0228">9964 17374 29 0,'0'0'33'0,"19"-25"0"16,-1 10 1-16,18 13-17 15,-12-17-4-15,26 19-1 16,-12-11-3-16,16 16-3 16,-9-7-1-16,7 16-1 15,-12-3-1-15,-3 10-2 16,-12 1 0-16,-10 2 0 16,-15 3-1-16,-11-4 1 15,-10 2-1-15,-6-6 0 16,-4-1 0-16,0-5 1 0,0-3-1 15,6-6 0-15,6-4 0 16,19 0 0 0,0 0 0-16,0 0 1 15,0 0 0-15,21-14 1 0,2 14-1 16,6 10 1-16,2 1 0 16,-2 10 0-16,0 4 0 15,-2 2-1-15,-4 2 0 16,-2 2 0-16,-4-1 0 15,-3-1-1-15,-6-6 0 16,1-2 0-16,-9-21-1 16,6 25-2-16,-6-25-2 15,0 0-6-15,0 0-24 0,0 0-4 16,8-17-1 0,-18-2 0-16</inkml:trace>
  <inkml:trace contextRef="#ctx0" brushRef="#br0" timeOffset="415849.9454">10601 17325 13 0,'0'0'31'0,"0"0"0"15,0 0 1-15,0 0-12 16,-26-14-7-16,44 12-4 16,-14-15-1-16,21 13-1 15,-25 4-1-15,44-11-1 16,-25 3-1-16,10 10-1 15,-7-4 0-15,-1 10-1 16,-21-8 0-16,25 17-1 16,-25-17 0-16,2 31 0 15,-12-14-1-15,-5 0 1 0,-5-2-1 16,1-1 1-16,0-1-2 16,2-7 1-1,17-6 0 1,0 0-1-16,0 0 1 0,0 0 0 0,0 0-1 15,36-23 1-15,-9 17 0 16,2 2 0-16,2 3 0 16,0 4 1-16,-4 3 0 15,0 6 0-15,-8 1 0 16,-2 6 1-16,-7 0-1 16,-6 2 2-16,-10-1-1 15,-3 1 0-15,-7-2 0 0,1-2 0 16,-7-5 0-16,3-3 0 15,-4-5-1-15,4-2 0 16,-2-4-1 0,1-4 0-16,1-1 0 0,-2 1-2 15,3 4-3-15,-7-11-4 16,25 13-29-16,-23 3-1 16,23-3-1-16,-29 12 0 15</inkml:trace>
  <inkml:trace contextRef="#ctx0" brushRef="#br0" timeOffset="417253.9405">11629 16413 17 0,'0'0'33'15,"0"0"1"-15,3-23 0 16,-4 4-11 0,18 25-8-16,-17-6-2 0,0 0-4 15,17 8-1-15,-5 13-2 16,-8-4-2-16,5 10 0 15,-7 0-1-15,4 11-1 16,-4-1 0-16,-2 3 0 16,-2-4-1-16,-2-1 1 15,4-10-1-15,-4 0 0 16,2-8 0-16,2-17-1 16,0 0 1-16,0 0 0 0,-5-37-1 15,8 3 1-15,-4 1-1 16,1-1 0-1,0-6 0-15,0 1 1 16,3 3-1-16,9 5 0 0,3 6 0 16,7 8-1-16,5 3 1 15,5 7-1-15,5 7 0 16,2 5 0-16,5 11-3 16,-5-7-2-16,7 18-5 15,-21-11-27-15,15-1-1 16,-11-7 0-16,2-3-1 15</inkml:trace>
  <inkml:trace contextRef="#ctx0" brushRef="#br0" timeOffset="418317.7106">12311 16168 19 0,'0'0'30'15,"0"0"2"-15,0 0 1 16,22-4-17-16,-22 4-3 15,0 0-2-15,0 0-1 16,0 0-1-16,-20 12-2 16,20-12-2-16,-5 23-1 15,5-23-1-15,-4 23-1 16,4-23-2-16,0 17 1 0,0-17-1 16,17 4 0-16,0-6 0 15,5 2 0-15,5-4 0 16,2 2 0-1,1 0 0-15,5 0 0 0,-4 4 0 16,0 2 0-16,-6 4 0 16,-4 1 1-16,-21-9 0 15,23 27-1-15,-23-27 1 16,-2 33 0-16,-7-12 1 16,-11-2-1-16,1 4 1 15,-8-10-1-15,2 1 1 16,-8-3-1-16,2-1 0 15,1-4-1-15,5-10-1 0,5 4-1 16,1-14-3-16,19 14-6 16,-19-13-22-16,19 13-6 15,11-29 0 1,-11 29 0-16</inkml:trace>
  <inkml:trace contextRef="#ctx0" brushRef="#br0" timeOffset="418582.1705">12346 16143 26 0,'0'0'34'15,"18"-17"1"1,3 11 1-16,2-13-17 15,21 19-5-15,-19-14-3 0,25 18-3 16,-11-10-2-16,13 10-4 16,-2-2-3-16,-7-11-6 15,15 18-24-15,-18-3-6 16,-5-2-1-16,-12 0 0 16</inkml:trace>
  <inkml:trace contextRef="#ctx0" brushRef="#br0" timeOffset="419102.5426">11681 17010 49 0,'0'0'36'16,"42"-19"-1"-16,1 15-4 15,1-17-16-15,33 15-4 16,-6-13-4-16,14 9-1 16,-8-3-2-16,3 3-2 15,-11 5-3-15,-17-3-3 0,-2 21-10 16,-32-9-24-16,-18-4 2 16,-10 21-2-16,-11-7 1 15</inkml:trace>
  <inkml:trace contextRef="#ctx0" brushRef="#br0" timeOffset="419726.7897">11777 17382 53 0,'0'0'35'16,"0"0"1"-16,-8-17 0 15,8 17-25-15,0 0-2 0,0 0-2 16,0 0-2-16,0 0-1 16,-5 29-1-1,5-29-1-15,17 28-1 16,0-14 0-16,7-5-1 0,4-1 1 15,7-2-1-15,6-6 0 16,1 0 0-16,2-2 0 16,3 2 0-16,-5 0 0 15,-1 4 1-15,-5 0-1 16,-5 1 1-16,-4 1-1 16,-6 4 1-16,-21-10 0 15,22 25 1-15,-22-25-1 16,-14 36 1-16,-7-19-1 15,-4 6 1-15,-8-3 0 16,-4 1-1-16,-1-8 0 16,1 0-1-16,1-9-1 15,-1-6-1-15,10 4-3 0,-6-19-6 16,33 17-26-16,-23-23-2 16,23 23-2-16,-25-33 1 15</inkml:trace>
  <inkml:trace contextRef="#ctx0" brushRef="#br0" timeOffset="419974.9773">11995 17213 67 0,'29'-13'37'0,"2"-1"2"16,7 5-1-16,-18-10-26 16,28 19-5-16,-11-6-3 15,-1 4-5-15,7 14-9 16,-18-12-27-16,0 5-2 16,-25-5 0-16,27 4 0 15</inkml:trace>
  <inkml:trace contextRef="#ctx0" brushRef="#br0" timeOffset="421456.9064">13420 16074 32 0,'8'-37'33'0,"-8"37"1"15,4-21-5-15,-14 0-10 16,10 21-6-16,0 0-2 16,10 18-1-16,-14-1-2 0,12 23-1 15,-10 4-2-15,8 21 0 16,-8 16-1-16,4 24 0 15,-4 12-2-15,0 10 1 16,-2 4-1-16,2 5 0 16,0 0 1-16,-2 0-2 15,2-13 1-15,0-12-1 16,1-9 1-16,1-10-1 16,0-12 0-16,1-7 0 15,-1-13 0-15,4-12 0 16,2-12-1-16,2-11 1 15,-2-6-1-15,-6-19 0 16,0 0-1-16,21 2-1 0,-21-2 0 16,8-31-4-16,-8 31-4 15,-8-32-30-15,8 13-2 16,-6-12 0 0,4 14 1-16</inkml:trace>
  <inkml:trace contextRef="#ctx0" brushRef="#br0" timeOffset="421946.0822">13752 17653 41 0,'0'0'37'16,"14"-20"0"-16,-14 20 1 16,4-21-19-16,-4 21-5 15,0 0-4-15,7 37-1 16,-14-16-4-16,3 13 0 15,-6 1-3-15,8 7 1 16,0 0-2-16,8-1 0 16,6-3-1-16,7-7 1 15,6-6-1-15,10-12 0 0,1-5 0 16,5-10 1 0,-5-8-1-16,-1-7 0 0,-8-12 1 15,-6 0 0-15,-9-5-1 16,-12-3 1-16,-12 7-1 15,-11 1 1-15,-4 2-2 16,-7 2 0-16,1 10-3 16,-8-10-4-16,24 19-31 15,-12-9-2-15,12 3 0 16,1-9-1-16</inkml:trace>
  <inkml:trace contextRef="#ctx0" brushRef="#br0" timeOffset="422809.9125">13829 15842 50 0,'0'0'36'16,"6"-17"0"-16,-6 17-4 15,0 0-15-15,0 0-5 16,0 0-5-16,8 19 0 15,0-2-1-15,-8-17-1 16,7 38-1-16,-3-11-1 16,2 10 0-16,-4-1-1 15,2 4 0-15,0-1-2 16,-2-3 2-16,-2-3-2 16,1-3 0-16,-1-8 0 15,0-22 0-15,0 21-1 16,0-21 0-1,0 0-1-15,0 0-3 0,0 0-3 0,-11-37-4 16,11 37-15-16,6-27-13 16,-8 6 1-1,-4-7 0-15,4 1 1 16</inkml:trace>
  <inkml:trace contextRef="#ctx0" brushRef="#br0" timeOffset="423306.2079">13820 15848 40 0,'0'0'34'0,"7"-18"1"16,-7 18 0-16,41-7-20 15,-41 7-4-15,52-12-3 0,-23 4-1 16,17 14-2 0,-9-4 0-16,2 12-2 15,-7-3 0-15,-3 8-1 16,-11 2 0-16,-11 4-1 15,-12 2 0-15,-13 6 0 0,-9-4 0 16,-2-3 0-16,-7-1-1 16,3-4 0-16,0-3 1 15,4-9-1-15,8-3 0 16,21-6 1-16,-19 2 0 16,19-2 0-16,0 0 0 15,0 0 0-15,25-4 1 16,-8 10-1-16,6 0 1 0,6 7 0 15,2-1-1 1,2 7 1-16,-2 0-1 16,1 2 1-16,-5 2 0 15,0 2-1-15,-7-2 1 0,-5-2-1 16,-5-2 0-16,-10-19 0 16,17 29-1-16,-17-29 0 15,14 21 0-15,-14-21 0 16,0 0-1-16,0 0 0 15,17 10-2-15,-17-10-2 16,0 0-4-16,0 0-32 16,0 0-1-16,17 7 0 15,-17-7 0-15</inkml:trace>
  <inkml:trace contextRef="#ctx0" brushRef="#br0" timeOffset="424409.8326">14713 16740 54 0,'0'0'34'15,"0"0"0"-15,15-22-8 16,18 22-16-16,-6-15-3 16,14 13-1-16,-9-11-1 15,7 11-2-15,-6 0-1 0,-4 4-2 16,-4 4-3-16,-25-6-6 15,25 13-21-15,-25-13-6 16,-6 29 0-16,-6-10 0 16</inkml:trace>
  <inkml:trace contextRef="#ctx0" brushRef="#br0" timeOffset="424597.3374">14695 16920 47 0,'0'0'34'0,"18"6"3"16,7-10-3-16,15 6-23 16,-9-20-2-16,14 13-4 0,-7-7-3 15,1-3-6-15,7 19-17 16,-15-12-15-16,-12 2 1 16,-19 6-1-16,0 0 0 15</inkml:trace>
  <inkml:trace contextRef="#ctx0" brushRef="#br0" timeOffset="427548.5859">15735 16162 10 0,'0'0'31'0,"0"0"0"16,0 0 1-16,0 0-12 16,-23 0-3-16,23 0-4 15,0 0-4-15,19-8-1 16,-19 8-2-16,25-17-1 16,-25 17 0-16,43-19 0 15,-16 8-1-15,11-3 0 16,-3 3 0-16,7 7-1 0,-5-4-1 15,2 10 0-15,-12 0 0 16,-4 9-1-16,-23-11 0 16,13 41 1-1,-22-11-2-15,-11 3 1 0,-7 5 0 16,-7 3 0-16,-1-1 0 16,0-4-1-16,2-3 0 15,5-4 0-15,4-8 0 16,7-4 0-16,17-17 0 15,0 0 0-15,0 0 1 16,0 0-1-16,23 8 0 16,0-14 1-16,6-4 0 15,6 3 0-15,0-3 0 0,9 4-1 16,-2 1 1-16,3-5-1 16,-5 4 1-1,-1 1-1-15,-4 1 0 16,-6 2-2-16,-2 2 1 0,-27 0-3 15,28 2-2-15,-28-2-6 16,20 7-23-16,-20-7-6 16,-8 20 1-16,8-20-1 15</inkml:trace>
  <inkml:trace contextRef="#ctx0" brushRef="#br0" timeOffset="428160.9617">15698 16849 19 0,'0'0'33'0,"-21"9"2"15,21-9 0-15,0 0-15 16,0 0-4-16,18 2-4 16,-18-2-2-16,28-15-3 15,-4 2-1-15,16 7 0 0,3-10-2 16,9 9 0-16,-2-5-1 16,8 5-1-16,-4-1-2 15,-4 2-1 1,-6 6-2-16,-15-7-6 0,2 30-11 15,-31-23-20-15,2 23 1 16,-23-10 0-16,-4 6 0 16</inkml:trace>
  <inkml:trace contextRef="#ctx0" brushRef="#br0" timeOffset="428744.6659">15806 17123 43 0,'4'-19'35'0,"-4"19"0"15,0 0 2-15,-2-29-21 16,2 29-5-16,0 0-2 16,0 0-2-1,0 0-3-15,0 0-1 0,0 0 1 16,0 0-3-16,22 17 2 15,-22-17-3-15,32 8 1 16,-8-2-1-16,6 0 1 16,5-1-1-16,8 3 0 15,-3 0 1-15,1 1-1 16,-3 7 1-16,-5-1 0 16,-6 4 0-16,-10 0-1 15,-3 6 2-15,-16-4-1 0,-4 1 0 16,-9-1 0-1,-5 0 0-15,-5-4 1 16,0 0-2-16,-4-3 1 16,-2-5 0-16,2-1 0 0,1-2-1 15,4-2-1-15,3-8-1 16,21 4-3-16,-35-21-3 16,35 21-10-16,-5-27-21 15,5 2-2-15,-4-12 1 16,8 1 0-16</inkml:trace>
  <inkml:trace contextRef="#ctx0" brushRef="#br0" timeOffset="428950.2416">15922 16937 78 0,'0'0'38'0,"46"-21"2"0,-9-6-6 16,17 21-25-16,-6-11-3 15,8 6-2-15,-2-5-1 16,-2 7-4-16,-1 7-2 16,-24-12-7-16,9 16-28 15,-36-2-2-15,12 19 0 16,-12-19 0-16</inkml:trace>
  <inkml:trace contextRef="#ctx0" brushRef="#br0" timeOffset="430510.0089">16707 16502 19 0,'0'0'33'0,"0"0"2"16,-11-20 0-16,11 20-15 15,-20-5-5-15,20 5-3 16,0 0-3-16,0 0-1 16,0 0-2-16,-5 30-1 15,5-10-1-15,9 14-1 16,-5 3 0-16,6 14 0 16,-1-1-1-16,1 0 0 0,2 6-1 15,-3-8 0 1,1-8 0-16,-2-11 0 15,-3-8 0-15,-5-21-1 16,0 0 0-16,0 0 1 0,0 0-1 16,0 0-1-16,-17-27 1 15,3 0 0-15,5-7-2 16,-7-9 1 15,7-3 0-31,-5-2-1 0,10 0 1 0,-1 4 0 0,1 2 0 16,6 2 0-16,0 9 1 15,9 6 0-15,-3 6 1 16,-8 19-1-16,23-23 2 16,-4 19-2-16,-19 4 1 15,35 19 1-15,-18 4-1 16,3 10 1-16,-5 5-1 16,4 5 0-16,-1 3 0 0,-1 0-1 15,1-6 1-15,1-2 0 16,0-11-1-16,0-12 0 15,3-5 0-15,-3-12 0 16,2-7 0-16,-2-14 0 16,1-8-1-16,-5-11 1 15,2-2-1-15,-3-4 1 16,-1 3-1-16,-3 1 0 16,-2 4 1-16,-2 9 0 15,-1 6 0-15,-5 25 1 16,0 0-1-16,0 0 0 15,22 6 1-15,-15 25 0 0,3 9-1 16,2 8 1-16,-1 10 0 16,6-1 0-16,-3 5-1 15,1-3 1 1,1-5-1-16,-5-12 0 0,3-11-2 16,-6-12 0-16,-8-19-3 15,0 0-6-15,29 8-29 16,-33-26-2-16,4 18 2 15,-6-38-2-15</inkml:trace>
  <inkml:trace contextRef="#ctx0" brushRef="#br0" timeOffset="431870.5209">17567 16047 34 0,'-1'-23'35'0,"1"23"2"31,0 0-1-31,-22-31-18 0,22 31-5 0,0 0-3 16,12 27-2-16,-12-8-3 15,8 14 1-15,-6 0-3 16,3 15 1-16,-5-2-2 0,4 9 0 15,-6-3-1-15,2-2 0 16,-2-6-1-16,0-8-1 16,0-7 1-1,2-29-2-15,-1 27-2 0,1-27-1 16,0 0-3-16,-10-42-5 16,10 42-13-16,4-50-13 15,-8 12 0-15,-6-6 1 16,1-1 2-16</inkml:trace>
  <inkml:trace contextRef="#ctx0" brushRef="#br0" timeOffset="432276.7013">17452 15959 50 0,'0'0'37'16,"21"-27"-1"-16,-6 6-6 16,16 27-15-16,-11-14-4 15,22 18-3 1,-3-9-3-16,7 11-1 0,-4-1-1 15,1 3-1-15,-9 3-1 16,-7 2 0-16,-15 4-1 16,-14 4 1-16,-13 0-1 15,-12 2 1-15,-4-2-2 16,-4 0 2-16,0-4-1 16,6-6 0-16,6-8 1 15,23-9 0-15,-25 14-1 16,25-14 2-16,0 0-1 0,21 11 1 15,-21-11-1 1,39 12 1-16,-14-3-1 16,6 3 0-16,-4 1 0 15,0 3 0-15,-4-3 0 0,-4 6-1 16,-7-1 0-16,-6 1 0 16,-4 0-1-16,-2-19 0 15,-10 27-2-15,10-27-4 16,-6 17-8-16,6-17-25 15,0 0 0-15,-17-36 0 16,19 13 0-16</inkml:trace>
  <inkml:trace contextRef="#ctx0" brushRef="#br0" timeOffset="433458.689">18069 15777 52 0,'0'0'32'0,"0"0"-6"15,0 0-3-15,0 0-5 0,0 0-4 16,0 0-3-16,0 0-3 15,0 0-3 1,0 0 0-16,15 28-2 16,-15-28 0-16,4 25-2 0,-4-25 2 15,2 27-4-15,-2-27 2 16,0 19 0-16,0-19 0 16,0 0-1-16,0 0 0 15,0 0 0-15,18-9 0 16,-18 9 0-16,21-16 0 15,-4 5 0-15,2 3-1 16,5 1 1-16,-1 3-1 16,2 4 2-16,-2 2-1 15,-2 1 0-15,0 7 1 16,-3 3-1-16,-18-13 2 16,19 31-2-16,-19-14 1 15,-6 5-1-15,-5 1 1 0,-5 0 0 16,-5-6-1-16,-2-2 1 15,-4-3-1-15,0-3 0 16,2-3-1-16,0-8-2 16,25 2-3-16,-43-17-7 15,43 17-26-15,-17-25 0 16,15 4-1-16,2-8 1 16</inkml:trace>
  <inkml:trace contextRef="#ctx0" brushRef="#br0" timeOffset="433657.3804">18158 15683 51 0,'0'0'38'15,"0"0"1"-15,34-6 0 16,-3 14-19-16,-4-18-11 16,20 16-2-16,-7-8-1 15,6 6-4-15,-1 1-2 16,-7-5-4-16,7 16-8 15,-26-11-27-15,0 5 1 16,-19-10-2-16,14 17 0 16</inkml:trace>
  <inkml:trace contextRef="#ctx0" brushRef="#br0" timeOffset="434325.4171">17481 16697 21 0,'0'0'34'0,"0"0"1"16,0 0 2-16,27 12-15 16,-18-31-7-16,30 24-2 15,-10-24-3-15,27 15-3 16,-8-11-1-16,12 11-2 15,-4-5-1-15,0 1-1 16,-6 2-1-16,-8 2-2 0,-7 8-3 16,-35-4-5-1,37 12-28-15,-37-12-2 16,-10 17 0-16,-7-6-1 16</inkml:trace>
  <inkml:trace contextRef="#ctx0" brushRef="#br0" timeOffset="435761.7686">17639 17135 27 0,'0'0'33'0,"0"0"1"16,2-23 0-16,-4 2-16 16,2 21-3-16,0 0-6 15,25-6 0-15,-25 6-1 16,0 0-3-16,15 23 1 0,-13 4-2 15,-2 1 0 1,2 9-2-16,-4 3 1 16,2 2-2-16,-2-3 0 15,2-3 0-15,0-7-1 0,4-8-1 16,-4-21 0-16,2 17-2 16,-2-17-3-16,0-19-3 15,0 19-8-15,8-31-21 16,-8 6-1-16,-4-9 1 15,0 3 0-15</inkml:trace>
  <inkml:trace contextRef="#ctx0" brushRef="#br0" timeOffset="436189.0777">17573 17087 29 0,'14'-25'33'15,"3"11"1"-15,10 1 2 16,-6-10-20-16,29 23-3 0,-19-14-3 15,18 20-1-15,-15-4-3 16,9 13-1-16,-14 1-1 16,-2 5-2-16,-18 2 1 15,-7 6-2-15,-6-4 1 16,-5 2-1-16,-9-8 1 16,-3 0 0-16,0-8-2 15,4 3 1-15,17-14-1 16,-27 9 1-16,27-9-1 15,0 0 1-15,0 0 0 16,0 0 0-16,0 0 0 16,17 21 0-16,0-11 0 15,10 5 0-15,0-1 1 0,6 5-1 32,-4 2-1-32,0 2 1 0,-6 0 0 0,-2 0-1 15,-5-4 1-15,-10 1-1 16,-6-20-1-16,1 24 0 15,-1-24-2-15,0 0-1 16,0 0-5-16,0 0-9 16,0 0-21-16,2-26-1 15,-2 26 0-15,16-31 1 16</inkml:trace>
  <inkml:trace contextRef="#ctx0" brushRef="#br0" timeOffset="436956.6257">18140 16826 35 0,'0'0'31'0,"0"0"2"16,-2-19-12-16,20 22-5 15,-18-3-5-15,29-17-3 0,-12 4-3 16,18 9 0-16,-8-8-1 15,7 12 0 1,-7-7-1-16,2 13 1 16,-29-6-1-16,27 17 0 0,-27-17 0 15,-9 30-2-15,-11-12 1 16,-1 5-1-16,-6 0-1 16,0-6 1-16,2-2-1 15,4-1 0-15,21-14 0 16,-25 15 0-16,25-15 0 15,0 0 0-15,17-2 0 16,3 0 0-16,5-2 0 16,2 3 0-16,2 2 1 0,-1 3-1 15,-2 2 1 1,-1 4 0-16,-8 5 1 16,-4 4-1-16,-11 0 2 15,-4 4-1-15,-9-2 0 0,-6 1 0 16,-7-5 0-16,1 0 0 15,-4-5-1-15,0-5 0 16,2-3-1-16,-4-6-1 16,6 0-2-16,-6-13-7 15,29 15-28-15,-25-19-2 16,25 19 0-16,-25-16 1 16</inkml:trace>
  <inkml:trace contextRef="#ctx0" brushRef="#br0" timeOffset="437693.5889">18947 16454 27 0,'0'0'35'16,"0"0"0"-16,0 0 1 16,25 15-13-16,-25-15-11 0,52-11-4 15,-18 1-2-15,20 8-1 16,-5-4-1-1,5 4-1-15,-8 0-3 16,-6 2-2-16,-1 6-3 0,-22-13-5 16,10 24-16-16,-27-17-11 15,-13 19 0-15,-12-13 0 16</inkml:trace>
  <inkml:trace contextRef="#ctx0" brushRef="#br0" timeOffset="437849.7539">19008 16628 43 0,'0'0'36'0,"-7"23"1"16,7-23 0-16,48 16-23 0,-21-26-3 16,25 12-4-1,-4-10-2-15,4-3-5 16,8 18-13-16,-6-14-23 16,-8 3-2-16,-11-2 0 0,-4-2 0 15</inkml:trace>
  <inkml:trace contextRef="#ctx0" brushRef="#br0" timeOffset="439533.8928">20106 16176 16 0,'0'0'31'0,"-20"5"1"15,20-5-4-15,-27 0-11 16,27 0-4-16,0 0-3 15,0 0-2-15,-3-19-2 16,3 19 0-16,15-23-1 16,2 14 0-16,-3-11-1 15,11 7 1-15,0-4-1 16,12 5-1-16,1-1 0 0,10 3-1 16,-3 4 0-16,1 10 0 15,-9 6 0-15,-6 9 0 16,-14 4-1-16,-13 10 1 15,-12 5-1-15,-13 8 0 16,-10-2 0-16,-4 0 0 16,-5-2-1-16,-1-7 1 15,3-4-1-15,7-6 1 16,4-8-1-16,8-6 1 16,19-11-1-16,-22 6 1 15,22-6 0-15,0 0-1 16,12-17 1-16,-12 17-1 15,29-14 1-15,-6 7 0 0,6-1-1 16,4 0 0-16,3 3 0 16,5-1 1-16,3 4-1 15,-1 2 1-15,-3 0-1 16,-5 2 0-16,-6 2-1 16,-2 0 1-16,-6 5-2 15,-21-9-1-15,29 10-3 16,-29-10-5-16,21 6-17 15,-21-6-12-15,0 0-1 16,0 0 1-16,0 0 0 16</inkml:trace>
  <inkml:trace contextRef="#ctx0" brushRef="#br0" timeOffset="439928.2788">20044 16824 25 0,'0'0'33'16,"0"0"4"-16,0 0-2 16,27 19-11-1,-27-19-11-15,33-11-4 0,-10 1-2 16,19 8-3-16,-7-8-1 16,9 5-2-16,-1-5 0 15,-6 2-2-15,-1 8-2 16,-13-9-4-16,10 20-9 15,-33-11-21-15,23 6 0 16,-23-6 0-16,-2 17 0 16</inkml:trace>
  <inkml:trace contextRef="#ctx0" brushRef="#br0" timeOffset="440517.9159">20123 17131 19 0,'0'0'33'0,"0"0"0"0,0 0 1 16,0 0-17-16,-27-8-2 16,27 8-4-16,0 0-3 15,-4 17-1-15,4-17-3 16,0 0 0-16,0 0-1 15,27 20-1-15,-7-18 0 16,7-1-1-16,3-1 1 16,5 2-1-16,4-2 1 15,3 6 0-15,-1 0-1 16,-1 5 0-16,-5 1 1 16,-4 5 0-16,-6 0-2 15,-4 3 1-15,-9 3 0 16,-9-2 0-16,-6-4 0 0,-9 4 0 15,-5-4-1-15,-6-1 1 16,-4-3 0-16,-4 1 0 16,-4-5 0-16,0 1-1 15,0-5 1-15,-1 1-1 16,5-4-1-16,0-2 0 16,4 2-2-16,2-10-1 15,25 8-4-15,-31-21-12 16,31 21-19-16,-6-25 0 15,6 25 0-15,14-36 0 16</inkml:trace>
  <inkml:trace contextRef="#ctx0" brushRef="#br0" timeOffset="441012.4518">20194 17006 52 0,'0'0'28'16,"-23"-9"-3"-16,23 9-3 15,0 0-7-15,0 0-3 16,0 0-4-16,0 0 0 15,0 0-1-15,22 0-2 16,-22 0 1-16,25 3-1 16,-25-3-1-16,38 2 0 0,-17-2 0 15,8 0-2-15,2-5 0 16,2 1-2 0,2 0 0-16,-2-2-2 15,3 6-3-15,-15-15-7 0,20 11-26 16,-41 4-2-16,29-4 1 15,-29 4-1-15</inkml:trace>
  <inkml:trace contextRef="#ctx0" brushRef="#br0" timeOffset="441945.2735">21211 16415 12 0,'0'0'33'0,"6"-23"2"15,-6 23 0-15,0 0-12 0,0 0-5 16,0 0-6-16,0 0-2 15,0 0-2-15,6 20-2 16,3 1-1-16,-7 2-1 16,6 11-1-16,-4 10 0 15,1 6-1-15,-1 6 0 16,0 1-1-16,-2-5 0 16,2 0 1-16,0-6-2 15,2-10 1-15,-3-13-1 16,1-5 0-16,-4-18-1 15,0 0 0-15,0 0-2 16,0 0-1-16,0 0-2 0,2-35-7 16,-2 35-25-16,4-42-1 15,-8 17 0-15,-5-4-1 16</inkml:trace>
  <inkml:trace contextRef="#ctx0" brushRef="#br0" timeOffset="442862.4462">21263 16344 9 0,'0'0'33'0,"0"0"0"15,-17-17 1-15,17 17-14 16,-22-11-3-16,22 11-4 15,0 0-2-15,0 0-2 16,0 0-3-16,0 0 0 16,0 0-1-16,0 0-1 15,0 0-1-15,0 0 1 16,10 26-1-16,-2-1-1 16,0 4 0-16,3 2 0 0,3 0-1 15,3 5 0 1,2-3 0-16,6 3-1 15,0-5 1-15,4-6-1 32,0-6 1-32,2-2-1 0,-4-3 0 0,0-9 0 0,-4-3 0 15,2-8 1-15,-1-7-1 16,-3-4 0-16,-2-2 0 16,0-6 0-16,-1-4 0 15,-1-11-1-15,-2 3 1 16,-3-9-1-16,0 2 1 15,-1-2 0-15,1 2 0 16,-3 5-1-16,3 7 1 16,-4 9 0-16,-1 6 1 15,-7 17-1-15,0 0 1 16,20 19 0-16,-16 6-1 16,-1 9 2-16,1 12-2 0,4 8 1 15,-2 4 0-15,3 5 0 16,-1 0 0-16,4 0 0 15,-3-5-1-15,3-8 0 16,-2-14 0-16,-1-3 0 16,-3-8-1-16,-6-25 0 15,10 27-2-15,-10-27-2 16,0 0-3-16,-8-20-11 16,8 20-22-16,-6-17-1 15,6 17 1-15,-4-29 0 16</inkml:trace>
  <inkml:trace contextRef="#ctx0" brushRef="#br0" timeOffset="443657.7273">22150 16275 37 0,'0'0'33'0,"-17"-13"2"15,17 13-10-15,-17-10-7 16,17 10-5-16,0 0-2 16,0 0-2-16,0 0-1 15,15 31-2-15,-15-10 0 16,6 14-2-16,-4-5-1 15,4 16 0-15,-1 2-1 0,1 4 0 16,0-2-1-16,2 0 0 16,-3-8-1-16,1-6 1 15,-2-1-1-15,0-12 0 16,-2-6 0-16,-2-17-1 16,0 21 0-16,0-21-2 15,0 0 0-15,0 0-3 16,0 0-2-16,-19-40-7 15,30 21-24-15,-19-12-1 16,5 6 1-16,-3-11 1 16</inkml:trace>
  <inkml:trace contextRef="#ctx0" brushRef="#br0" timeOffset="444189.0325">22052 16258 9 0,'12'-19'33'16,"-5"-2"0"-16,13 5 1 15,10 13-14-15,-10-24-2 16,28 25-4-16,-19-15-2 16,19 20-4-16,-13-5-1 15,7 18-2-15,-9-5-1 16,-2 14 0-16,-14 2-3 15,-7 10 1-15,-10 1-1 0,-10 2 0 16,-7-1 0-16,-6-5-1 16,-6-7 0-16,-2-4 0 15,0-2 1-15,4-11-1 16,2 1 0-16,6-11 0 16,1 0 0-16,18 0 0 15,-17 4 0-15,17-4 0 16,0 0 1-16,0 0 0 15,25-2 0-15,-4 16 0 16,2-7 1-16,10 14 0 16,2 4 0-16,5 8 1 15,3 1-1-15,-1 12-1 0,-3 0 1 16,-1 0-1-16,-5-5 1 16,-2-3-1-16,-8-7-1 15,-2-2 0-15,-5-10 1 16,-16-19-1-16,15 23-2 15,-15-23 0-15,0 0-1 16,0 0-2-16,0 0-3 16,-34-23-22-16,34 23-11 15,-27-19 0-15,27 19 0 16</inkml:trace>
  <inkml:trace contextRef="#ctx0" brushRef="#br0" timeOffset="445076.8827">22783 15920 32 0,'-12'-21'34'0,"12"21"1"15,2-21-2 1,18 21-15-16,-22-19-5 16,29 17-1-16,-27 2-4 15,42-17-1-15,-17 7-2 0,10 12 0 16,-6-6-2-16,4 10 1 16,-6 0-2-16,-4 7 0 15,-23-13 0-15,19 39-1 16,-23-14 1-16,-9 5-2 15,-7-1 0-15,-7 6 0 16,-2-7 0-16,1 1 0 16,-1-4-1-16,4-2 2 15,5-8-1-15,3-3 1 16,17-12 0-16,-17 15 0 16,17-15 0-16,0 0 0 15,0 0 0-15,0 0 0 16,0 0 1-16,13 19-2 0,-13-19 2 15,35 10-1-15,-6-6 0 16,7 0 1-16,7 2-1 16,5-3 0-16,2 1 0 15,-2 2 1-15,1-2-2 16,-5 0 1-16,-5-2 0 31,-7 5 0-31,-7-5 0 0,-5 2-1 0,-20-4 0 16,29 6 0-16,-29-6 0 15,0 0-1-15,17 4 0 16,-17-4-1-16,0 0-2 16,0 0-3-16,0 0-16 0,-17 11-20 15,17-11 0 1,-25 6-1-16,25-6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098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 altLang="en-US"/>
              <a:t>Physics C: Rotational Motion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0"/>
            <a:ext cx="2972097" cy="46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3903A2F5-371A-4BF7-B146-D7FA6E130C13}" type="datetime1">
              <a:rPr lang="en-US"/>
              <a:pPr/>
              <a:t>11/18/2015</a:t>
            </a:fld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416098"/>
            <a:ext cx="5030391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58"/>
            <a:ext cx="2972098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defTabSz="914090">
              <a:defRPr sz="1200">
                <a:latin typeface="Times"/>
              </a:defRPr>
            </a:lvl1pPr>
          </a:lstStyle>
          <a:p>
            <a:r>
              <a:rPr lang="en-US" altLang="en-US"/>
              <a:t>Bertrand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30658"/>
            <a:ext cx="2972097" cy="46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7" tIns="45708" rIns="91417" bIns="45708" numCol="1" anchor="b" anchorCtr="0" compatLnSpc="1">
            <a:prstTxWarp prst="textNoShape">
              <a:avLst/>
            </a:prstTxWarp>
          </a:bodyPr>
          <a:lstStyle>
            <a:lvl1pPr algn="r" defTabSz="914090">
              <a:defRPr sz="1200">
                <a:latin typeface="Times"/>
              </a:defRPr>
            </a:lvl1pPr>
          </a:lstStyle>
          <a:p>
            <a:fld id="{4082D28B-4A40-4132-8772-940B314CF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98420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AEB6D8CF-615D-4728-AEF1-52841823F4EB}" type="datetime1">
              <a:rPr lang="en-US"/>
              <a:pPr/>
              <a:t>11/18/2015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FE413-9D38-4E50-918A-B2C46F56049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522231A-10F0-4A6C-851A-ED0BC9DFB02C}" type="datetime1">
              <a:rPr lang="en-US"/>
              <a:pPr/>
              <a:t>11/18/2015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93C23-4AEB-4CB9-A322-C9CCF3EB44A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71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9685D6A-45B0-4E80-89DB-0553644ED18E}" type="datetime1">
              <a:rPr lang="en-US"/>
              <a:pPr/>
              <a:t>11/18/2015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CEE706-56C7-4D50-8011-8998D3F17983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22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D5601F-4AD8-47D7-B187-7281206BCAE1}" type="datetime1">
              <a:rPr lang="en-US"/>
              <a:pPr/>
              <a:t>11/18/2015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07AC2-FF2D-4714-82F5-DCEBE30ECE0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Physics C: Rotational Motion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4D5601F-4AD8-47D7-B187-7281206BCAE1}" type="datetime1">
              <a:rPr lang="en-US"/>
              <a:pPr/>
              <a:t>11/18/2015</a:t>
            </a:fld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Bertrand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407AC2-FF2D-4714-82F5-DCEBE30ECE0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039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19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219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219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219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219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19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220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2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2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2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1C3DC3B-8285-48BD-90AB-AF22F0790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2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92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10E36-6B07-4508-AFB6-746DED353D3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9D7881-C6C4-4EAB-B48C-56395FB18D4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186431-286C-4444-A5A8-1ECCCDD7585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635B153-69C6-4D18-B5BB-40C1FB09F7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F9FBA8-94A7-4F3D-BF34-4FAF4FCF69F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8DDB3A-F299-4A71-B510-2A7AB28724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F7D53C-AD99-4531-8A7A-65F6FE776E6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F1DF6-772C-4F86-B28F-44E7F04443A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2DB879-7BAB-4A3B-A27F-B1554CEE987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DBA717-9FF0-4AEE-BDAF-F05B4A7D612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1373563E-29E6-42E9-A663-D73B423344FF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911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911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7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7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9117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39117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118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39118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391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91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91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686800" cy="5334000"/>
          </a:xfrm>
        </p:spPr>
        <p:txBody>
          <a:bodyPr/>
          <a:lstStyle/>
          <a:p>
            <a:r>
              <a:rPr lang="en-US" dirty="0" smtClean="0"/>
              <a:t>Test repair tomorrow morning</a:t>
            </a:r>
          </a:p>
          <a:p>
            <a:r>
              <a:rPr lang="en-US" dirty="0" smtClean="0"/>
              <a:t>Next </a:t>
            </a:r>
            <a:r>
              <a:rPr lang="en-US" dirty="0" smtClean="0"/>
              <a:t>week: Thanksgiving! (Thank goodness!)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10 HW Quiz and HW Due </a:t>
            </a:r>
            <a:r>
              <a:rPr lang="en-US" dirty="0" smtClean="0"/>
              <a:t>12/1</a:t>
            </a:r>
            <a:endParaRPr lang="en-US" dirty="0" smtClean="0"/>
          </a:p>
          <a:p>
            <a:r>
              <a:rPr lang="en-US" dirty="0" err="1" smtClean="0"/>
              <a:t>Ch</a:t>
            </a:r>
            <a:r>
              <a:rPr lang="en-US" dirty="0" smtClean="0"/>
              <a:t> 11 HW Quiz and HW due </a:t>
            </a:r>
            <a:r>
              <a:rPr lang="en-US" dirty="0" smtClean="0"/>
              <a:t>12/10</a:t>
            </a:r>
            <a:endParaRPr lang="en-US" dirty="0" smtClean="0"/>
          </a:p>
          <a:p>
            <a:r>
              <a:rPr lang="en-US" dirty="0" smtClean="0"/>
              <a:t>Rotation Exam </a:t>
            </a:r>
            <a:r>
              <a:rPr lang="en-US" dirty="0" smtClean="0"/>
              <a:t>12/15</a:t>
            </a:r>
            <a:endParaRPr lang="en-US" dirty="0" smtClean="0"/>
          </a:p>
          <a:p>
            <a:r>
              <a:rPr lang="en-US" dirty="0" smtClean="0"/>
              <a:t>Repair </a:t>
            </a:r>
            <a:r>
              <a:rPr lang="en-US" dirty="0" smtClean="0"/>
              <a:t>12/17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4727" l="605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242563"/>
            <a:ext cx="3581400" cy="267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763000" cy="1371600"/>
          </a:xfrm>
        </p:spPr>
        <p:txBody>
          <a:bodyPr/>
          <a:lstStyle/>
          <a:p>
            <a:r>
              <a:rPr lang="en-US" sz="2000" dirty="0" smtClean="0"/>
              <a:t>Derive the rotational inertia of a solid sphere rotating about an axis through the center. Use the rotational inertia of a spherical shell as the starting point.</a:t>
            </a:r>
            <a:endParaRPr lang="en-US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381000"/>
          </a:xfrm>
        </p:spPr>
        <p:txBody>
          <a:bodyPr/>
          <a:lstStyle/>
          <a:p>
            <a:pPr algn="r"/>
            <a:r>
              <a:rPr lang="en-US" sz="2400" smtClean="0"/>
              <a:t>Try </a:t>
            </a:r>
            <a:r>
              <a:rPr lang="en-US" sz="2400" dirty="0" smtClean="0"/>
              <a:t>this one on your own!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6560" y="1330560"/>
              <a:ext cx="8801640" cy="514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0720" y="1316520"/>
                <a:ext cx="8822160" cy="5171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dirty="0"/>
              <a:t>Rotational Inertia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Derivations- Part I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7000"/>
            <a:ext cx="7288485" cy="4038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42922"/>
            <a:ext cx="5835126" cy="5315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229600" cy="381000"/>
          </a:xfrm>
        </p:spPr>
        <p:txBody>
          <a:bodyPr/>
          <a:lstStyle/>
          <a:p>
            <a:pPr algn="r"/>
            <a:r>
              <a:rPr lang="en-US" sz="2800" dirty="0" smtClean="0"/>
              <a:t>Quick review </a:t>
            </a:r>
            <a:r>
              <a:rPr lang="en-US" sz="2800" dirty="0"/>
              <a:t>problem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888" y="533400"/>
            <a:ext cx="89154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000" dirty="0"/>
              <a:t>A solid ball of mass </a:t>
            </a:r>
            <a:r>
              <a:rPr lang="en-US" sz="2000" dirty="0" smtClean="0"/>
              <a:t>500 </a:t>
            </a:r>
            <a:r>
              <a:rPr lang="en-US" sz="2000" dirty="0"/>
              <a:t>grams and </a:t>
            </a:r>
            <a:r>
              <a:rPr lang="en-US" sz="2000" dirty="0" smtClean="0"/>
              <a:t>radius 0.10 m </a:t>
            </a:r>
            <a:r>
              <a:rPr lang="en-US" sz="2000" dirty="0"/>
              <a:t>is thrown at 28 m/s. As it travels through the air, it spins with an angular speed of 110 rad/second. What is its</a:t>
            </a:r>
          </a:p>
          <a:p>
            <a:pPr marL="0" indent="0">
              <a:buFont typeface="Monotype Sorts" pitchFamily="2" charset="2"/>
              <a:buAutoNum type="alphaLcParenR"/>
            </a:pPr>
            <a:r>
              <a:rPr lang="en-US" sz="2000" dirty="0"/>
              <a:t>   translational kinetic energy?</a:t>
            </a:r>
          </a:p>
          <a:p>
            <a:pPr marL="0" indent="0">
              <a:buFont typeface="Monotype Sorts" pitchFamily="2" charset="2"/>
              <a:buAutoNum type="alphaLcParenR"/>
            </a:pPr>
            <a:r>
              <a:rPr lang="en-US" sz="2000" dirty="0"/>
              <a:t>   rotational kinetic energy?</a:t>
            </a:r>
          </a:p>
          <a:p>
            <a:pPr marL="0" indent="0">
              <a:buFont typeface="Monotype Sorts" pitchFamily="2" charset="2"/>
              <a:buAutoNum type="alphaLcParenR"/>
            </a:pPr>
            <a:r>
              <a:rPr lang="en-US" sz="2000" dirty="0"/>
              <a:t>   total kinetic energy?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90240" y="2350440"/>
              <a:ext cx="8704080" cy="4122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8000" y="2336040"/>
                <a:ext cx="8721720" cy="415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7278" y="152400"/>
            <a:ext cx="8229600" cy="457200"/>
          </a:xfrm>
        </p:spPr>
        <p:txBody>
          <a:bodyPr/>
          <a:lstStyle/>
          <a:p>
            <a:pPr algn="r"/>
            <a:r>
              <a:rPr lang="en-US" sz="3600" b="1" i="1" dirty="0" smtClean="0"/>
              <a:t>College Board Standards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4620"/>
            <a:ext cx="92964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E. Circular motion and rotation 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/>
              <a:t>2. Torque and rotational statics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c) Students should develop a qualitative understanding of rotational inertia, so they can: </a:t>
            </a:r>
          </a:p>
          <a:p>
            <a:pPr marL="0" indent="0">
              <a:buNone/>
            </a:pPr>
            <a:r>
              <a:rPr lang="en-US" sz="2000" dirty="0"/>
              <a:t>(1) Determine by inspection which of a set of symmetrical objects of equal mass has the greatest rotational inertia. </a:t>
            </a:r>
          </a:p>
          <a:p>
            <a:pPr marL="0" indent="0">
              <a:buNone/>
            </a:pPr>
            <a:r>
              <a:rPr lang="en-US" sz="2000" dirty="0"/>
              <a:t>(2) Determine by what factor an object’s rotational inertia changes if all its dimensions are increased by the same factor. </a:t>
            </a:r>
          </a:p>
          <a:p>
            <a:pPr marL="0" indent="0">
              <a:buNone/>
            </a:pPr>
            <a:r>
              <a:rPr lang="en-US" sz="2000" b="1" dirty="0"/>
              <a:t>d) Students should develop skill in computing rotational inertia so they can find the rotational inertia of: </a:t>
            </a:r>
          </a:p>
          <a:p>
            <a:pPr marL="0" indent="0">
              <a:buNone/>
            </a:pPr>
            <a:r>
              <a:rPr lang="en-US" sz="2000" dirty="0"/>
              <a:t>(1) A collection of point masses lying in a plane about an </a:t>
            </a:r>
            <a:r>
              <a:rPr lang="en-US" sz="2000" dirty="0" smtClean="0"/>
              <a:t>axis perpendicular </a:t>
            </a:r>
            <a:r>
              <a:rPr lang="en-US" sz="2000" dirty="0"/>
              <a:t>to the plane. </a:t>
            </a:r>
          </a:p>
          <a:p>
            <a:pPr marL="0" indent="0">
              <a:buNone/>
            </a:pPr>
            <a:r>
              <a:rPr lang="en-US" sz="2000" dirty="0"/>
              <a:t>(2) A thin rod of uniform density, about an arbitrary axis perpendicular to the rod. </a:t>
            </a:r>
          </a:p>
          <a:p>
            <a:pPr marL="0" indent="0">
              <a:buNone/>
            </a:pPr>
            <a:r>
              <a:rPr lang="en-US" sz="2000" dirty="0"/>
              <a:t>(3) A thin cylindrical shell about its axis, or an object that may be viewed as being made up of coaxial shells. </a:t>
            </a:r>
          </a:p>
          <a:p>
            <a:pPr marL="0" indent="0">
              <a:buNone/>
            </a:pPr>
            <a:r>
              <a:rPr lang="en-US" sz="2000" dirty="0"/>
              <a:t>e) Students should be able to state and apply the parallel-axis theorem. </a:t>
            </a:r>
          </a:p>
        </p:txBody>
      </p:sp>
    </p:spTree>
    <p:extLst>
      <p:ext uri="{BB962C8B-B14F-4D97-AF65-F5344CB8AC3E}">
        <p14:creationId xmlns:p14="http://schemas.microsoft.com/office/powerpoint/2010/main" val="18456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87278" y="152400"/>
            <a:ext cx="8229600" cy="457200"/>
          </a:xfrm>
        </p:spPr>
        <p:txBody>
          <a:bodyPr/>
          <a:lstStyle/>
          <a:p>
            <a:pPr algn="r"/>
            <a:r>
              <a:rPr lang="en-US" sz="3600" b="1" i="1" dirty="0" smtClean="0"/>
              <a:t>College Board Standards</a:t>
            </a: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4620"/>
            <a:ext cx="92964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E. Circular motion and rotation </a:t>
            </a:r>
            <a:endParaRPr lang="en-US" sz="2400" dirty="0"/>
          </a:p>
          <a:p>
            <a:pPr marL="0" indent="0">
              <a:buNone/>
            </a:pPr>
            <a:r>
              <a:rPr lang="en-US" sz="2000" b="1" dirty="0"/>
              <a:t>2. Torque and rotational statics 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c) Students should develop a qualitative understanding of rotational inertia, so they can: </a:t>
            </a:r>
          </a:p>
          <a:p>
            <a:pPr marL="0" indent="0">
              <a:buNone/>
            </a:pPr>
            <a:r>
              <a:rPr lang="en-US" sz="2000" dirty="0"/>
              <a:t>(1) Determine by inspection which of a set of symmetrical objects of equal mass has the greatest rotational inertia. </a:t>
            </a:r>
          </a:p>
          <a:p>
            <a:pPr marL="0" indent="0">
              <a:buNone/>
            </a:pPr>
            <a:r>
              <a:rPr lang="en-US" sz="2000" dirty="0"/>
              <a:t>(2) Determine by what factor an object’s rotational inertia changes if all its dimensions are increased by the same factor. </a:t>
            </a:r>
          </a:p>
          <a:p>
            <a:pPr marL="0" indent="0">
              <a:buNone/>
            </a:pPr>
            <a:r>
              <a:rPr lang="en-US" sz="2000" b="1" dirty="0"/>
              <a:t>d) Students should develop skill in computing rotational inertia so they can find the rotational inertia of: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(1) A collection of point masses lying in a plane about an </a:t>
            </a:r>
            <a:r>
              <a:rPr lang="en-US" sz="2000" dirty="0" smtClean="0">
                <a:solidFill>
                  <a:srgbClr val="FF0000"/>
                </a:solidFill>
              </a:rPr>
              <a:t>axis perpendicular </a:t>
            </a:r>
            <a:r>
              <a:rPr lang="en-US" sz="2000" dirty="0">
                <a:solidFill>
                  <a:srgbClr val="FF0000"/>
                </a:solidFill>
              </a:rPr>
              <a:t>to the plane.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(2) A thin rod of uniform density, about an arbitrary axis perpendicular to the rod.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(3) A thin cylindrical shell about its axis, or an object that may be viewed as being made up of coaxial shells.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e) Students should be able to state and apply the parallel-axis theorem.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518800" y="3523680"/>
              <a:ext cx="2417400" cy="55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840" y="3511080"/>
                <a:ext cx="2442960" cy="57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3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altLang="en-US" sz="3200" dirty="0"/>
              <a:t>Rotational Inertia Calculations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2063" y="1981200"/>
            <a:ext cx="7881937" cy="4343400"/>
          </a:xfrm>
        </p:spPr>
        <p:txBody>
          <a:bodyPr/>
          <a:lstStyle/>
          <a:p>
            <a:r>
              <a:rPr lang="en-US" altLang="en-US" i="1" dirty="0"/>
              <a:t>I = </a:t>
            </a:r>
            <a:r>
              <a:rPr lang="en-US" altLang="en-US" i="1" dirty="0">
                <a:sym typeface="Symbol" pitchFamily="18" charset="2"/>
              </a:rPr>
              <a:t>mr</a:t>
            </a:r>
            <a:r>
              <a:rPr lang="en-US" altLang="en-US" i="1" baseline="30000" dirty="0">
                <a:sym typeface="Symbol" pitchFamily="18" charset="2"/>
              </a:rPr>
              <a:t>2</a:t>
            </a:r>
            <a:r>
              <a:rPr lang="en-US" altLang="en-US" i="1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(for a system of particles)</a:t>
            </a:r>
            <a:endParaRPr lang="en-US" altLang="en-US" baseline="30000" dirty="0">
              <a:sym typeface="Symbol" pitchFamily="18" charset="2"/>
            </a:endParaRPr>
          </a:p>
          <a:p>
            <a:r>
              <a:rPr lang="en-US" altLang="en-US" i="1" dirty="0">
                <a:sym typeface="Symbol" pitchFamily="18" charset="2"/>
              </a:rPr>
              <a:t>I =  </a:t>
            </a:r>
            <a:r>
              <a:rPr lang="en-US" altLang="en-US" i="1" dirty="0" err="1">
                <a:sym typeface="Symbol" pitchFamily="18" charset="2"/>
              </a:rPr>
              <a:t>dm</a:t>
            </a:r>
            <a:r>
              <a:rPr lang="en-US" altLang="en-US" i="1" dirty="0">
                <a:sym typeface="Symbol" pitchFamily="18" charset="2"/>
              </a:rPr>
              <a:t> r</a:t>
            </a:r>
            <a:r>
              <a:rPr lang="en-US" altLang="en-US" i="1" baseline="30000" dirty="0">
                <a:sym typeface="Symbol" pitchFamily="18" charset="2"/>
              </a:rPr>
              <a:t>2</a:t>
            </a:r>
            <a:r>
              <a:rPr lang="en-US" altLang="en-US" i="1" dirty="0"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(for a solid object)</a:t>
            </a:r>
          </a:p>
          <a:p>
            <a:r>
              <a:rPr lang="en-US" altLang="en-US" i="1" dirty="0"/>
              <a:t>I = </a:t>
            </a:r>
            <a:r>
              <a:rPr lang="en-US" altLang="en-US" i="1" dirty="0" err="1"/>
              <a:t>I</a:t>
            </a:r>
            <a:r>
              <a:rPr lang="en-US" altLang="en-US" i="1" baseline="-25000" dirty="0" err="1"/>
              <a:t>cm</a:t>
            </a:r>
            <a:r>
              <a:rPr lang="en-US" altLang="en-US" i="1" dirty="0"/>
              <a:t> + m h</a:t>
            </a:r>
            <a:r>
              <a:rPr lang="en-US" altLang="en-US" i="1" baseline="30000" dirty="0"/>
              <a:t>2 </a:t>
            </a:r>
            <a:r>
              <a:rPr lang="en-US" altLang="en-US" dirty="0"/>
              <a:t>(parallel axis theorem)</a:t>
            </a:r>
            <a:endParaRPr lang="en-US" altLang="en-US" baseline="30000" dirty="0"/>
          </a:p>
          <a:p>
            <a:pPr lvl="1"/>
            <a:r>
              <a:rPr lang="en-US" altLang="en-US" i="1" dirty="0"/>
              <a:t>I: </a:t>
            </a:r>
            <a:r>
              <a:rPr lang="en-US" altLang="en-US" dirty="0"/>
              <a:t>rotational inertia about center of mass</a:t>
            </a:r>
          </a:p>
          <a:p>
            <a:pPr lvl="1"/>
            <a:r>
              <a:rPr lang="en-US" altLang="en-US" i="1" dirty="0"/>
              <a:t>m:</a:t>
            </a:r>
            <a:r>
              <a:rPr lang="en-US" altLang="en-US" dirty="0"/>
              <a:t> mass of body</a:t>
            </a:r>
          </a:p>
          <a:p>
            <a:pPr lvl="1"/>
            <a:r>
              <a:rPr lang="en-US" altLang="en-US" i="1" dirty="0"/>
              <a:t>h: </a:t>
            </a:r>
            <a:r>
              <a:rPr lang="en-US" altLang="en-US" dirty="0"/>
              <a:t>distance between axis in question and axis through center of mass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84880" y="648360"/>
              <a:ext cx="2177640" cy="10119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70480" y="633600"/>
                <a:ext cx="2197080" cy="10400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365125"/>
          </a:xfrm>
        </p:spPr>
        <p:txBody>
          <a:bodyPr/>
          <a:lstStyle/>
          <a:p>
            <a:pPr algn="r"/>
            <a:r>
              <a:rPr lang="en-US" sz="2800"/>
              <a:t>Practice Problem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1"/>
            <a:ext cx="8229600" cy="18288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000" dirty="0"/>
              <a:t>Derive the rotational inertia of a long thin rod of length L and mass M about a point 1/3 from one </a:t>
            </a:r>
            <a:r>
              <a:rPr lang="en-US" sz="2000" dirty="0" smtClean="0"/>
              <a:t>end using integration</a:t>
            </a:r>
            <a:r>
              <a:rPr lang="en-US" altLang="en-US" sz="2000" dirty="0" smtClean="0">
                <a:sym typeface="Symbol" pitchFamily="18" charset="2"/>
              </a:rPr>
              <a:t>.</a:t>
            </a: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42360" y="988200"/>
              <a:ext cx="8508240" cy="5179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0120" y="973440"/>
                <a:ext cx="8533800" cy="5208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365125"/>
          </a:xfrm>
        </p:spPr>
        <p:txBody>
          <a:bodyPr/>
          <a:lstStyle/>
          <a:p>
            <a:pPr algn="r"/>
            <a:r>
              <a:rPr lang="en-US" sz="2800"/>
              <a:t>Practice Problem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1"/>
            <a:ext cx="8229600" cy="18288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en-US" sz="2000" dirty="0"/>
              <a:t>Derive the rotational inertia of a long thin rod of length L and mass M about a point 1/3 from one </a:t>
            </a:r>
            <a:r>
              <a:rPr lang="en-US" sz="2000" dirty="0" smtClean="0"/>
              <a:t>end using </a:t>
            </a:r>
            <a:r>
              <a:rPr lang="en-US" sz="2000" dirty="0"/>
              <a:t>the parallel axis theorem and the rotational inertia of a rod about the center.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354240" y="1126080"/>
              <a:ext cx="8344440" cy="5137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920" y="1111320"/>
                <a:ext cx="8363880" cy="51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00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sz="2000" dirty="0" smtClean="0"/>
              <a:t>Derive the rotational inertia of a flat disk of radius R rotating about the center. Use the rotational inertia of a ring as the starting point.</a:t>
            </a:r>
            <a:endParaRPr lang="en-US" sz="2000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381000"/>
          </a:xfrm>
        </p:spPr>
        <p:txBody>
          <a:bodyPr/>
          <a:lstStyle/>
          <a:p>
            <a:pPr algn="r"/>
            <a:r>
              <a:rPr lang="en-US" sz="2400" dirty="0"/>
              <a:t>Practice Problem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58280" y="1178640"/>
              <a:ext cx="7776720" cy="52243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080" y="1164240"/>
                <a:ext cx="7806240" cy="5248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7637</TotalTime>
  <Words>679</Words>
  <Application>Microsoft Office PowerPoint</Application>
  <PresentationFormat>On-screen Show (4:3)</PresentationFormat>
  <Paragraphs>71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Monotype Sorts</vt:lpstr>
      <vt:lpstr>Symbol</vt:lpstr>
      <vt:lpstr>Tahoma</vt:lpstr>
      <vt:lpstr>Times</vt:lpstr>
      <vt:lpstr>Times New Roman</vt:lpstr>
      <vt:lpstr>Wingdings</vt:lpstr>
      <vt:lpstr>Pixel</vt:lpstr>
      <vt:lpstr>ANNOUNCEMENTS:</vt:lpstr>
      <vt:lpstr>Rotational Inertia</vt:lpstr>
      <vt:lpstr>Quick review problem</vt:lpstr>
      <vt:lpstr>College Board Standards</vt:lpstr>
      <vt:lpstr>College Board Standards</vt:lpstr>
      <vt:lpstr>Rotational Inertia Calculations</vt:lpstr>
      <vt:lpstr>Practice Problem</vt:lpstr>
      <vt:lpstr>Practice Problem</vt:lpstr>
      <vt:lpstr>Practice Problem</vt:lpstr>
      <vt:lpstr>Try this one on your own!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</dc:title>
  <dc:creator>Peggy Bertrand</dc:creator>
  <cp:lastModifiedBy>BETSY HONDORF</cp:lastModifiedBy>
  <cp:revision>521</cp:revision>
  <cp:lastPrinted>2011-12-01T12:13:34Z</cp:lastPrinted>
  <dcterms:created xsi:type="dcterms:W3CDTF">1998-10-02T03:33:55Z</dcterms:created>
  <dcterms:modified xsi:type="dcterms:W3CDTF">2015-11-18T15:02:59Z</dcterms:modified>
</cp:coreProperties>
</file>