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479" r:id="rId2"/>
    <p:sldId id="470" r:id="rId3"/>
    <p:sldId id="480" r:id="rId4"/>
    <p:sldId id="478" r:id="rId5"/>
    <p:sldId id="477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00"/>
    <a:srgbClr val="33CC33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41723" autoAdjust="0"/>
  </p:normalViewPr>
  <p:slideViewPr>
    <p:cSldViewPr>
      <p:cViewPr varScale="1">
        <p:scale>
          <a:sx n="74" d="100"/>
          <a:sy n="74" d="100"/>
        </p:scale>
        <p:origin x="1278" y="9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notesViewPr>
    <p:cSldViewPr>
      <p:cViewPr varScale="1">
        <p:scale>
          <a:sx n="53" d="100"/>
          <a:sy n="53" d="100"/>
        </p:scale>
        <p:origin x="-120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Physics C: Rotational Motion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D5EA498B-378E-4DA3-B1A3-4BE8B430A685}" type="datetime1">
              <a:rPr lang="en-US"/>
              <a:pPr/>
              <a:t>11/19/2015</a:t>
            </a:fld>
            <a:endParaRPr 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Bertrand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040EFE95-B610-4547-A755-C50D3ADB9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4:50:12.7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12545 2271 20 0,'17'-17'29'0,"-17"17"1"16,4-35-9-1,-4 35 0-15,8-31-3 16,-8 31-2-16,6-27-5 15,-6 27-1-15,1-24-2 0,-1 24-2 16,0 0-1-16,-17-12-2 16,0 20 0-16,-4 11-1 15,-10 6 0-15,0 13 0 16,-4 6-1-16,2 6 0 16,1 4 1-16,6 0-2 31,7-6 2-31,8-2-3 0,11-10 2 0,7-11-1 15,11-12 0-15,5-11 0 16,6-15 0-16,2-10 0 16,-1-14 0-16,3-11 0 15,-2-9-1-15,-2-6 1 0,-10-8-1 16,-1-2 1-16,-7 2-1 16,-5-4 1-16,-2 6-1 15,-4 9 2-15,0 12-1 16,-2 8 1-16,-2 10 0 15,2 10 0-15,2 20 0 16,0 0 1-16,0 0 0 16,0 0 0-16,8 37 1 15,0-3-1-15,-3 8 0 16,5 10 1-16,-4 6-1 16,2 5 0-16,-3 4-1 15,3-2 1-15,-4-7-1 16,2-4 0-16,-2-12 0 0,-1-6-1 15,1-9 0-15,-4-6-3 16,4-3-1-16,-4-18-3 16,8 23-13-16,-8-23-21 15,0 0 1-15,-4-20-2 16,4 20 2-16</inkml:trace>
  <inkml:trace contextRef="#ctx0" brushRef="#br0" timeOffset="435.9918">12944 2004 43 0,'16'-29'36'0,"-16"29"0"15,7-19 1-15,-13-4-19 16,6 23-3-16,0 0-4 16,22 21-2-16,-22-21-3 15,5 42-1-15,-3-13-1 16,6 12 0-16,-4 3-1 0,4 6-1 15,-4-1 0-15,1 3 0 16,1-8-1 0,0-1 0-16,2-9 0 15,-3-3-2-15,1-10 2 0,0-2-2 16,-6-19 0-16,6 21-3 16,-6-21 1-16,0 0-4 15,0 0-9-15,0 0-24 16,0 0 0-16,6-23 0 15,-6 23 1-15</inkml:trace>
  <inkml:trace contextRef="#ctx0" brushRef="#br0" timeOffset="700.5117">12877 2457 67 0,'0'0'37'0,"0"0"0"16,30 23-8-16,-30-23-15 16,53-10-4-16,-28-3-2 15,17 13-3-15,-3-10-2 16,1 4 0-16,3-1-3 16,-5-3 1-16,-1 4-2 15,-10-5-1-15,0 9-3 0,-18-17-7 16,15 13-25-1,-24 6-1-15,1-17 0 16,-1 17 0-16</inkml:trace>
  <inkml:trace contextRef="#ctx0" brushRef="#br0" timeOffset="1140.4722">12851 1803 35 0,'-19'4'34'0,"19"-4"2"16,0 0 0-16,0 0-13 16,19-4-9-16,-19 4-3 15,24-8-2-15,-24 8-3 16,44 0-2-16,-13 0-1 15,7 0-1-15,1-4 0 16,2 2-1-16,-3-2-1 16,1 1-1 15,-1 5-2-31,-13-14-4 0,10 18-23 0,-35-6-8 31,23 2-1-31,-23-2 0 0</inkml:trace>
  <inkml:trace contextRef="#ctx0" brushRef="#br0" timeOffset="1908.2653">13546 2046 55 0,'0'0'33'15,"0"0"1"-15,0 0-9 16,0 0-12-16,0 0-3 0,27-2-2 16,-27 2-2-1,33 0-2-15,-14-3-2 16,2 1-4-16,8 13-9 16,-6-11-23-16,-3 0-1 0,-20 0 0 15,23-4-1-15</inkml:trace>
  <inkml:trace contextRef="#ctx0" brushRef="#br0" timeOffset="2080.7029">13575 2137 51 0,'0'0'36'0,"0"0"1"16,21 19-2-16,-2-8-15 15,-19-11-11-15,45-6-3 0,-20 5-4 16,-2-7-7-1,14 8-28-15,-10-2-3 16,-4 0 0-16,-4-2-1 0</inkml:trace>
  <inkml:trace contextRef="#ctx0" brushRef="#br0" timeOffset="3200.6664">14125 2144 54 0,'0'0'34'15,"0"0"2"-15,-10-17-1 16,10 17-20-16,0 0-3 15,27 36-4-15,-27-36-2 16,21 44-2-16,-7-19 0 16,9 8-2-16,-6-6 1 15,2 0-2-15,-3-4 1 16,-1-4-1-16,-15-19 1 0,20 19-1 16,-20-19 1-1,0 0-1-15,0 0 0 16,0 0-1-16,-27-27 1 15,27 27 0-15,-27-34-1 0,13 11 1 16,4-4-1-16,1-2 1 16,3 0 0-16,8 1-1 15,4 3 0-15,5 0 1 16,10 0-1-16,5 6 0 16,2 1 0-16,5 1-2 15,8 6 0-15,-7-5-3 16,13 24-9-16,-13-18-26 15,3 10 1-15,-8-7-2 16,0 8 1-16</inkml:trace>
  <inkml:trace contextRef="#ctx0" brushRef="#br0" timeOffset="3824.5631">15162 2138 38 0,'0'0'33'0,"16"-26"1"16,-16 26 1-16,-8-39-18 15,8 39-2-15,-4-23-2 0,4 23-3 16,-19-6-2-16,19 6-2 16,-45 12-2-16,18 7 1 15,-7 2-2-15,1 8-1 16,-2 4 0-16,6 5 0 16,4 0-1-16,10 1 0 15,5-3 0-15,10-5 0 16,10-8 0-16,5-6-1 15,10-7-1-15,4-10 1 16,4-8-1-16,-2-5 0 16,5-12-1-16,-5-8 0 15,-2-3 0-15,-8-10 1 16,-3-4-1-16,-8-8 1 0,-5 1 0 16,-5-3 0-16,-4 6 2 15,3 10 0 1,-5 2 0-16,6 10 1 0,-4 10 1 15,4 22 0-15,0 0 0 16,17 20 0-16,-9 5 0 16,5 15 0-16,-3 6-1 15,4 11-1-15,1-1 1 16,0 3-1-16,3-7 0 16,1-6-1-16,2-5-1 15,-5-13-1-15,1-5-2 16,-17-23-4-16,46 18-33 0,-46-18-1 15,20-12 0-15,-18-5-1 16</inkml:trace>
  <inkml:trace contextRef="#ctx0" brushRef="#br0" timeOffset="4740.0628">15504 2119 67 0,'0'0'36'15,"0"0"2"-15,0 0 0 16,27 10-24-16,-27-10-2 16,0 0-4-16,7 25-1 15,5 0-2-15,-4-6-1 0,3 8-1 16,-1 0 0-16,3 1-1 16,-5-1 0-16,2-8-1 15,-5 1 1-15,-5-20-2 16,12 19 1-16,-12-19 0 15,0 0 0-15,0 0-1 16,0 0-1-16,-6-27 1 16,4 6-1-16,-5-4 0 15,5-2 1-15,0-2-1 16,4-1 0-16,2 1 1 16,1 0 0-16,7 8 0 15,-12 21 0-15,29-25 0 16,-12 19 0-16,2 12 1 0,3 5 0 15,-3 9-1-15,-2 1 2 16,1 6-1-16,-3-1-1 16,-3 5 1-16,-3-6 0 15,1-4 0-15,-10-21-1 16,10 25 1-16,-10-25-1 16,0 0 0-16,0 0 1 15,13-27-1-15,-9 2 0 16,4-2 0-16,-1-11 0 15,5-6-1-15,2 2 1 16,3 0 0-16,4 5 0 16,2 8 0-16,-2 6 1 15,6 8-1-15,-3 13 1 0,3 16 1 16,-6 7 0-16,4 5-2 31,-6 9 0-31,-1 1 0 0,1 3 0 0,-6-1 0 31,-1 1 0-31,-2-9 0 0,-1-1 0 0,-3-10 0 16,-6-19 0-16,8 19-8 16,11-17-34-16,-19-2-2 15,0 0 1-15,-6-28-2 16</inkml:trace>
  <inkml:trace contextRef="#ctx0" brushRef="#br0" timeOffset="10149.0364">19571 2071 16 0,'0'0'31'0,"0"0"3"15,8-23-3-15,-8 23-6 16,2-23-3-16,-2 23-5 16,-2-17-4-16,2 17-5 15,0 0-1-15,0 0-2 16,-21-6-1-16,21 6-1 16,-37 27-1-16,16 0 1 15,-2 6-2-15,0 1 1 16,2 6-1-16,5-1 0 0,7 1-1 15,7-5 0-15,7-9 0 16,9-3 0-16,5-9-1 16,4-6 1-1,6-10-1-15,-2-10 1 0,4-7-1 16,-6-14 1-16,0-1-1 16,-4-12 0-16,-3-10 0 15,-5-7 0-15,-3-4 1 16,-6-2-1-16,-2 1 1 15,-4 5 0-15,-2 8 1 16,0 7-1-16,-2 11 1 16,2 14 0-16,4 23 1 15,0 0 0-15,0 0 1 0,-7 33-1 16,9-1 1-16,3 16 0 16,-3 2-1-1,6 8 0-15,-4 5-1 16,6-2 1-16,-5-5-1 0,7 0 0 15,-4-6-1-15,5-14 0 16,1-5 0-16,1-8-1 16,1-6-2-16,-16-17-2 15,30 10-3-15,-35-32-21 16,22 13-13-16,-9-8 0 16,-1-3 1-16,-3-3-1 15</inkml:trace>
  <inkml:trace contextRef="#ctx0" brushRef="#br0" timeOffset="11047.0535">19938 1950 57 0,'0'0'37'0,"0"0"0"16,0 0-3-16,23 27-15 16,-23-27-6-16,10 29-5 15,-6-12-1-15,11 16-2 16,-7-6-2-16,5 3 0 15,-5-1-1-15,2 0 0 16,-5-4-1-16,-1-6 0 16,-4-19-1-16,4 23 0 0,-4-23 1 15,0 0-1-15,0 0 0 16,-13-21 0-16,7 2 0 16,0-8 0-16,2-6-1 15,0-1 1-15,4-3-1 16,2 1 1-16,6 1 0 15,4 11 0-15,1 2 0 16,4 11 1-16,3 9 0 16,3 10 0-16,-2 11 0 15,2 10 0-15,-5 1 1 16,-1 7-1-16,-4 1 0 16,-1 1 1-16,-6 1-2 15,-2-10 1-15,-2-5 0 0,-2-7-1 16,0-18 0-16,-4 17 0 15,4-17 0-15,0 0 0 16,0-35 1 0,2 10-2-16,3-9 2 0,5-2-1 15,4-7-1-15,-1-1 1 16,4 2 0-16,3 6 0 16,1 7-1-16,2 6 1 15,0 13 1-15,0 12-1 16,-1 12 1-16,-1 14 0 15,-2 9-1-15,-3 5 1 16,-5 4-1-16,-1 2 1 16,-4 2-1-16,-3-6 0 0,-1-2-1 15,-2-13 0-15,4-6-1 16,-4-23-2 0,6 29-3-16,-6-29-16 15,-6-21-18-15,6 1-1 0,8 1 1 16,-4-10-1-16</inkml:trace>
  <inkml:trace contextRef="#ctx0" brushRef="#br0" timeOffset="11401.9232">20725 1895 66 0,'0'0'38'0,"0"0"-1"15,0 0 1-15,10 34-26 16,-10-34-5-16,21 2-2 0,-21-2-2 16,34-2-1-1,-8 0-2-15,-5-9-5 16,17 21-12-16,-9-22-21 16,-6 8 0-16,-23 4 0 0,27-15 0 15</inkml:trace>
  <inkml:trace contextRef="#ctx0" brushRef="#br0" timeOffset="11581.2324">20796 1996 74 0,'-2'27'38'16,"2"-27"1"-16,23 16-1 16,-3 9-26-16,-3-33-4 15,16 10-4-15,-6-6-3 0,2-6-4 16,8 22-12-1,-7-18-24-15,-5 0 0 16,-9 3-1-16,-16 3 1 0</inkml:trace>
  <inkml:trace contextRef="#ctx0" brushRef="#br0" timeOffset="12804.566">21566 2225 28 0,'0'0'32'16,"0"0"0"-16,0 0 2 15,-23-18-18 1,23 18-2-16,0 0-3 31,23 6-3-31,-23-6-2 0,21-4-1 0,-21 4-1 0,33-13 0 16,-14-4 0-16,8 3-2 15,0-9 0-15,6-4-1 16,-4-1 1-16,2-7-1 16,-4-5-1-16,-2-4 0 15,-6 2 1-15,-3-1 0 16,-9-3 0-16,-3 8 1 16,-6-4 0-16,-6 5 0 0,-7 5 1 15,0 9-1 1,-10 2 0-16,1 9-1 15,-5 8 1-15,2 14-1 0,-3 5-1 16,5 16 1-16,-1 5 0 16,9 10 0-16,4 8-1 15,7 5 1-15,6 7 0 16,8-3 0-16,3 2 0 16,5-5-1-16,1-1 1 15,0 3-1-15,3-9 1 16,-7-1 0-16,-3-8-1 15,-5-2 1-15,-5-3 0 16,-3-7-1-16,-9-1 1 16,-5-6-1-16,-8-8 0 15,-6 0 0-15,-4-7 1 16,-7-2-2-16,1-8 0 0,-3-4-1 16,5 0-3-16,-7-19-7 15,17 15-30-15,0-11 1 16,12 8 0-16,1-7-1 15</inkml:trace>
  <inkml:trace contextRef="#ctx0" brushRef="#br0" timeOffset="13818.614">22347 1899 39 0,'0'0'34'0,"19"-23"-2"0,-17-4-5 16,-2 27-5-16,6-27-4 15,-6 27-6-15,4-25-3 16,-4 25-2-16,0 0-1 15,-21-21-2-15,-6 19 1 16,-2 12-1-16,-12 5-2 16,3 12 1-16,-5 5-1 15,3 11-1-15,3 1 0 0,10 4 0 16,14 2-1-16,7-8 0 16,12-8 0-1,7-3 0-15,8-12-1 16,6-9 0-16,4-8 0 0,-2-10 0 15,4-7-1-15,-4-12-1 32,0-8 0-32,-8-15-1 0,4 2-1 0,-11-17 0 15,1 4 1-15,-9-10 0 16,0 8 1-16,-5 1 1 16,1 8 1-16,-2 10 1 15,-3 8 2-15,4 19 2 16,-1 17 0-16,0 0 1 0,0 0 0 15,0 42 0 1,-1-6 0-16,2 12 0 16,-1 2-2-16,4 8 0 15,-2-3-1-15,4-1 0 0,-2-4-1 16,0-6 0-16,2-8-2 16,-1-5 0-16,1-4-2 15,-6-27-3-15,14 42-13 16,-14-42-23-16,0 0 0 15,0 0-1-15,0 0 2 16</inkml:trace>
  <inkml:trace contextRef="#ctx0" brushRef="#br0" timeOffset="14788.0758">22602 1609 48 0,'-2'-21'37'16,"2"21"1"-16,0 0-8 15,-16-33-9-15,16 33-4 16,0 0-5-16,0 0-3 15,0 0-2-15,23-9-2 16,-23 9-1-16,0 0 0 16,16 23-1-16,-5 0-1 0,-3 2 0 15,4 7-1-15,-1 1 0 16,1 9 0-16,1 0 0 16,5 2 0-1,-5-3 0-15,3-3-1 16,-1-1 0-16,1-5 1 0,-1 1-2 15,-2-10 2-15,-1-4-1 16,-12-19 0-16,17 27 0 16,-17-27 0-16,12 17 0 15,-12-17 1-15,0 0 0 16,0 0-1-16,13-19 0 16,-13 19 0-16,8-33 1 15,-2 6-1-15,-2-5 0 0,2-5 0 16,3 1 0-16,-3-6 0 15,4 0 1 1,-3 1-2-16,5 1 1 16,-2 5 0-16,1 7 0 0,-1 3-1 15,-1 4 1-15,1 3-2 16,-10 18-2-16,16-21-3 16,7 35-36-16,-23-14-1 15,0 0 0-15,13-20 0 16</inkml:trace>
  <inkml:trace contextRef="#ctx0" brushRef="#br0" timeOffset="20556.847">19429 3391 1 0,'0'0'13'0,"0"0"7"16,0 0-6-16,0 0-1 0,0 0 2 15,6-19 0 1,-6 19 1-16,0 0-3 15,0 0 0-15,1-29-2 16,-1 29-2-16,2-17 0 0,-2 17-2 16,0 0-1-16,0 0-1 15,-11-21 1-15,11 21-2 16,-31 9 0-16,12 9 0 16,-12-1-1-16,4 13 0 15,-8 1-1-15,6 6-1 16,2 5 0-16,6 2 0 15,9-4 0-15,9 0-1 16,8-7 1-16,9-4-1 16,3-8 0-16,6-4-1 15,2-7 1-15,2-8 0 16,2-8-1-16,0-9 1 16,-2-6-2-16,-4-12 0 0,2 2-2 15,-9-17-1-15,7 8-5 16,-27-27-5-16,22 21-1 15,-30-27 0-15,18 23 4 16,-24-15 2-16,16 13 4 16,-11-2 4-16,3 3 6 15,10 18 7-15,-13-13 2 16,13 46 0-16,-2-50 0 16,2 50-2-16,6-27-1 15,-6 27-2-15,0 0 0 16,23 42-1-16,-23-13-2 15,9 19 0-15,-3 4 0 16,4 11-2-16,-2-1 0 0,5-1-1 16,-1-2 0-16,5-7-1 15,-3-8-1-15,1-7 0 16,0-8-1-16,-15-29-2 16,25 28-2-16,-25-28-6 15,26-9-29-15,-26 9-1 16,7-25 1-16,-9 8-2 15</inkml:trace>
  <inkml:trace contextRef="#ctx0" brushRef="#br0" timeOffset="21131.804">19705 3168 31 0,'15'-24'35'0,"-15"24"1"16,21-23-3-16,-25 1-11 16,26 28-3-16,-30-27-3 15,25 29-6-15,-17-8-3 16,0 0-1-16,18 29-2 16,-9-3 1-16,-1 3-2 0,4 10 0 15,-3 3-1-15,5 2 0 16,-3-2-1-16,3-2 0 15,-1-5 0-15,1-4 0 16,-1-10-1-16,-1-4 1 16,-12-17-1-16,21 11 1 15,-21-11 0-15,15-19 0 16,-7 0-1-16,-2-6 0 16,-2-9 1-16,0-7-1 15,0-5 0-15,-3 2 0 16,3-8 0-16,-2 2 0 15,0 3 0-15,2 6-1 16,0 7 0-16,-2 3-3 0,4 10-1 16,-6-6-3-16,17 33-12 15,-17-6-22-15,0 0 0 16,0 0 1-16,0 0 0 16</inkml:trace>
  <inkml:trace contextRef="#ctx0" brushRef="#br0" timeOffset="21644.0109">20335 3226 50 0,'0'0'36'0,"0"0"0"15,0 0 1-15,-17-15-22 16,40 22-4-16,-23-7-2 15,29-2-3-15,-8-1-1 16,8 6-2-16,-4-1-1 16,6 0 0-16,-2 0-3 15,-6-2-2-15,4 10-6 16,-27-10-24-16,0 0-5 0,0 0-1 16,0 0 1-16</inkml:trace>
  <inkml:trace contextRef="#ctx0" brushRef="#br0" timeOffset="21867.0848">20256 3395 42 0,'-19'21'36'0,"19"-21"2"16,0 0-1-16,33 23-13 16,-33-23-12-16,52 0-3 15,-25-8-3-15,13 10-2 16,-7-6-1-16,2 4-1 15,-2-2-1-15,-8 1-1 0,-2 2-1 16,-23-1-5-16,36 8-14 16,-36-8-19-1,0 0 0-15,0 0-1 16,0 0 2-16</inkml:trace>
  <inkml:trace contextRef="#ctx0" brushRef="#br0" timeOffset="24499.7471">21143 3456 22 0,'0'0'24'0,"16"-25"-1"16,-16 25-2-16,0 0-1 16,8-34-2-1,-8 34-1-15,3-21-3 0,-3 21-2 16,2-20-3-16,-2 20-2 15,0 0-1-15,0 0-1 16,-7-17-1-16,7 17 0 16,-18 4-2-16,18-4 0 15,-42 23 0-15,13-2 1 16,-4 4-2-16,-2 6 1 16,-1 3-1-16,5 5 0 0,6-3 1 15,8 2-1-15,13-3-1 16,9-8 1-16,15-8-1 15,9-6 0 1,5-7 0-16,7-15-1 16,3-3 0-16,3-7 0 0,-1-8-2 15,-6-4 1-15,-3 1 0 16,-12-11-1-16,-2 1 0 16,-13-4 1-16,-2 2-1 15,-10-12 0-15,0 4 0 16,-8-3 1-16,2 6 0 15,1 5 1-15,-1 6 1 16,4 9 1-16,-2 6 1 0,6 21 1 16,0 0 1-16,0 0 0 15,8 27 0 1,0 11 1-16,-4 0-2 16,3 14 1-16,-3-2-1 0,4 8 0 15,-4-5-1-15,1-3 0 16,1-6-1-16,-2-7-1 15,2-8 0-15,0-8-1 16,1-4-3-16,-7-17-2 16,18 21-13-16,-18-21-22 15,0 0 0-15,15-31-1 16,-9 12 2-16</inkml:trace>
  <inkml:trace contextRef="#ctx0" brushRef="#br0" timeOffset="25067.7512">21620 3144 50 0,'0'0'38'0,"19"-10"1"16,-19 10 1-16,8-17-15 15,3 36-14-15,-11-19-3 16,-11 34-1-16,-3-9-3 16,7 14 0-16,-7 3-1 15,1 4-1-15,-5 0-1 16,7-2 0-16,-1-2 0 16,3-9-1-16,1-4 0 0,4-10 0 15,4-19-1-15,-4 21 1 16,4-21 0-16,0 0-1 15,4-27 0-15,-2 4 0 16,2-6 0-16,-2-9-2 16,3-4 2-16,1-6-1 15,4-4 1 1,0 6 0-16,3-2 0 0,2 6 1 31,5 2 0-31,3 9 1 0,2 8 0 0,0 9 0 16,2 12 1-16,0 8 0 15,0 10 0-15,0 10 0 16,-2 11 1-16,-2 7-1 0,-2 4 0 16,1 0 0-16,-5 0-1 15,-2-6-1-15,-1-2 1 16,-2-9-1-16,-3-6-1 16,-1-8-1-16,-8-17 0 15,8 19-2-15,-8-19-5 16,0 0-33-16,0 0 1 15,0 0-2-15,-25-19 1 16</inkml:trace>
  <inkml:trace contextRef="#ctx0" brushRef="#br0" timeOffset="25287.7719">21585 3410 55 0,'0'0'38'16,"0"0"0"-16,27 8 0 0,6-2-17 16,0-20-14-16,15 8-2 15,-6-3-1-15,5-1-4 16,-5 6-1-16,-9-7-7 16,11 3-29-16,-21 6-2 15,-3-3 1-15,-20 5-1 16</inkml:trace>
  <inkml:trace contextRef="#ctx0" brushRef="#br0" timeOffset="26356.089">22133 3098 26 0,'0'0'35'16,"0"0"2"-16,0 0-2 16,0 0-13-16,-14-18-4 15,14 18-4-15,0 0-5 16,0 0-1-16,0 0-3 15,0 0 1-15,0 0-1 0,10 23 0 16,-10-23-2-16,4 27 1 16,-4-27-2-16,10 40 1 15,-7-13-1-15,1 2 0 16,2 4-1-16,-2-1-1 16,0 1 1-16,0-4 1 15,-2-1-2-15,0-3 0 16,1-4 1-16,-1-1-1 15,-2-20 0-15,4 25 0 16,-4-25 0-16,0 0 0 16,0 0 1-16,4 17-1 15,-4-17 0-15,0 0 0 16,0 0 1-16,0 0-1 0,0 0-1 16,0 0 1-16,0 0 0 15,19 7 0-15,-19-7 0 16,25 10 0-16,-25-10 0 15,35 6 0-15,-12-2 0 16,0 0 0-16,8-3 0 16,-2-1 0-16,0-1 0 15,0 1 1-15,0-2-1 16,-4 2 0-16,-4-2 0 16,-3 4 1-16,-18-2-1 15,23 0-1-15,-23 0 1 16,0 0 0-16,0 0-2 0,0 0-2 15,0 0-2-15,0 0-10 16,0 0-27-16,0 0 0 16,-20-2 0-1,20 2-2-15</inkml:trace>
  <inkml:trace contextRef="#ctx0" brushRef="#br0" timeOffset="43568.5794">21778 4674 5 0,'0'0'19'16,"0"0"-4"-16,0 0-4 16,0 0-1-16,0 0-2 15,0 0-2-15,0 0 0 16,0 0 0-16,-12-21-2 16,12 21 1-16,0 0-1 15,0 0 0-15,-21-17-1 16,21 17 0-16,-17-10 0 0,17 10-1 15,-21-7 1-15,21 7 0 16,-25-8 1-16,25 8-1 16,-27-10 2-16,27 10-1 15,-29-11 0-15,29 11 0 16,-33-12-1-16,33 12 0 16,-33-11-1-16,33 11-1 15,-35-12 1-15,35 12-1 16,-32-7 1-16,14 3-1 15,1-2 1-15,17 6-1 16,-37-6 1-16,18 4-1 16,-4-3 0-16,2 1 0 15,-5 0 0-15,3 0 0 0,-2-2-1 16,2 3 1-16,0-3-1 16,0 4 1-16,-4-2-1 15,2 0 1-15,-4 0-1 16,-2-1 1-16,-4-1-1 15,1 0 0-15,-3 0 1 16,-2 1 0-16,1-1-1 16,-1 0 0-16,-1 2 1 15,1 0-1-15,-1 1 0 16,-1-1 0-16,-3 2 1 16,1-2-1-16,-3 2 0 15,2-2 1-15,-3 2-1 16,5 0 0-16,-2 0 1 0,-1 2-1 15,1 2 0-15,-4 0 0 16,-1-2 1-16,3 0-1 16,-4 2 0-16,2 2 1 15,-2 0-1-15,1 0 0 16,1-2 1-16,-2 3-1 16,0-1 0-16,0 2 1 15,1 0-1-15,-1-2 0 16,-2 3 0-16,4-1 1 15,-2 2-1-15,5-1 0 16,1 1 0-16,0 2 1 16,1-1-1-16,1 1 0 15,-1-1 0-15,3 1 0 0,1 1 0 16,-3 1-1-16,-1-1 1 16,1 3 0-16,0-3 1 15,1 3-2 1,1-3 1-16,-1 5 0 0,1-3 0 15,1 1 1-15,0 1-1 16,3-2 0-16,-1 3 0 16,-3-1 1-16,-1-2-1 15,3 3 0-15,-1-1 0 16,4 2 0-16,1 3 1 16,1-1-1-16,2 2 0 15,6-2 1-15,0 2 0 0,4 0-1 16,1 0 2-16,3 2-2 15,-2-5 2 1,5 1-2-16,3 0 1 16,-1 0 0-16,4 0-1 15,1 1 0-15,1-1 1 0,2 0-1 16,2 2 0-16,2-2 1 16,0 2-1-16,4 4 0 15,-2-2 0-15,5 2 0 16,-1 0 1-16,4 0-1 15,1 2 0-15,3-2 1 16,-1-4-1-16,5 2 0 16,1-2 0-16,0 0 0 0,3 0 0 15,-1-3 0 1,0 1 0-16,0 0 1 16,2 4-1-16,2-2 0 15,-1-2 0-15,1 2 0 0,-2 0 0 16,4 0 1-16,-2-1-1 15,2-1 0-15,-4 0 0 16,2-4 0-16,2 3 1 16,-2-5-1-16,2 0 1 15,2 1-1-15,2-3 0 16,4 1 0-16,-1-2 1 16,5 1-1-16,2-1 1 15,3-1-1-15,4-1 1 16,2 0 0-16,2-3-1 31,2 3 1-31,0-2 0 0,4-2-1 0,-2 1 0 16,0 1 1-16,-2-2-1 0,0 0 0 15,0 2 0-15,-2-3 0 16,-2 1 0-16,-1 2 0 16,-3-2 0-16,0 0 0 15,0-1 0-15,1-1 0 16,-5-2 0-16,3 0 0 15,-1 0 0-15,4-2 0 16,2 1 0-16,2 1 0 16,2-2 1-16,2 0-1 15,0 2 0-15,2 0 0 16,2 0 0-16,-2 0 0 16,2-2 0-16,-1 2 0 15,-1-2 0-15,6 0 0 0,-1 2 0 16,-1 0 0-16,0-2 0 15,-2 2-1-15,1 0 1 16,-1-2 0-16,-2 0 0 16,-6 2 0-16,-2 0 0 15,-1-4 0-15,1 2 0 16,-4 1 0-16,0-3 0 16,3 2 0-16,-3-2-1 15,2 0 1-15,-2 0 0 16,3-1 0-16,-3 1 0 15,2-4 0-15,-2 2 0 16,-1 0 0-16,-1-1 0 16,0 1 0-16,-1-2 0 0,-3-1 0 15,5 1 0-15,-3-3 0 16,1 1 0-16,1-3 0 16,-4-3 0-16,3 1 0 15,-3-2 0-15,3-1 0 16,-7 1 0-16,1 0 0 15,-2 0 1-15,-2-1-1 16,-2 1 0-16,-4-2 0 16,0 2 0-16,-4-3 0 15,-2 1 1-15,2 2-2 16,0-2 1-16,-5 2 0 16,-1-3 0-16,0 1 0 15,1 0 1-15,-1-2-1 0,-2 2 0 16,-1-2 0-1,-4-4 0-15,3 2 1 16,-5 0-1-16,-1 0 0 16,-5 0 0-16,0 2 0 0,-2-3 1 15,-2 1-1-15,-3-1 1 16,-1 1-1-16,-4 1 1 16,1 1-1-16,-3 0 1 15,0 2 0-15,1 0-1 16,-1 2 1-16,12 17-1 15,-25-31 0-15,25 31 0 16,-33-31 0-16,10 12 0 0,0 0 0 16,-6 2-1-16,0-3 1 15,-4 3 0 1,-1 0 0-16,-3 2 0 16,0-3 0-16,5 7 0 0,-9-3 0 15,4 3-1-15,-3-1 1 16,-4-1 0-16,1-1 0 15,3 1 1-15,-3 0-1 16,3-5 0-16,-1 7 1 16,-1-5-1-16,-3 1 0 15,3 0 0-15,-2 1 0 16,-7 3 0-16,-1 1-1 16,-4 3 0-16,-1 5-1 15,6 2-1-15,-3-4-5 16,24 6-30-16,-15-4-1 15,9 2 0-15,7-8 0 16</inkml:trace>
  <inkml:trace contextRef="#ctx0" brushRef="#br0" timeOffset="47240.033">21147 4855 3 0,'0'0'21'0,"0"0"-2"0,0 0-6 0,-17-8-1 15,17 8-4-15,0 0 0 16,-21-8-3-16,21 8-1 15,-20-4-1-15,20 4 0 0,-21-3-1 16,21 3 1-16,-21-4 0 16,21 4 0-1,-23-6 0-15,23 6 1 16,-23-8-1-16,23 8 0 0,-29-9-1 16,29 9 0-16,-35-8 0 15,35 8-1-15,-33-4 0 16,33 4 1-16,-36-4-1 15,36 4 1-15,-35-4 0 16,35 4 0-16,-37-5 0 16,18 3 0-16,-4-2-1 15,0 2 0-15,-4-2 0 16,2 4 0-16,-4-2 0 16,0 0 0-16,-2-1-1 15,0 1 1-15,0 0 0 16,0 0 0-16,-1-2 0 15,-1 2 0-15,0 0 0 0,2 0-1 16,2 0 1-16,0 2-1 16,0-2 1-16,6 2-1 15,0-2 0-15,2 2 1 16,-4 0-1-16,5 0 1 16,-3-1 0-16,2 1-1 15,-2 0 1-15,0 0-1 16,-2 0 0-16,2 1 1 15,-3-1-1-15,1 2 1 16,0 0-1-16,0-2 0 16,-2 2 0-16,-2-2 1 15,2 2-1-15,-2-2 1 16,-3 0 0-16,3 2-1 0,-2-2 1 16,0 0 0-16,0 2-1 15,6 2 1-15,-6-2-1 16,6 2 0-16,-2-1 0 15,0-1 0-15,-2 2 0 16,0 2 0-16,-2-2 0 16,-1 0 0-16,1-1 1 15,-4 1-1-15,0 0 0 16,2 2 0-16,3-2 0 16,-3 0 0-16,6-1 0 15,2 3 1-15,0-2-1 16,3 2 0-16,1 1 0 0,0-1 1 15,2 4-1-15,-3 1 0 16,1-1 0-16,-6-1 0 16,0 3 0-1,-2 1 1-15,-2-5 0 0,1 5-1 16,-3-5 2-16,0 2-2 16,0-3 1-16,4 3-1 15,0 0 2-15,4-3-3 16,0 1 2-16,6 1-1 15,0-1 0-15,1 2 1 16,18-10-1-16,-27 17 1 16,27-17-1-16,-19 21 1 15,19-21-1-15,-14 17 0 0,14-17 1 16,-11 20-1-16,11-20 1 16,-8 21 0-1,8-21 0-15,-6 21 0 16,6-21 0-16,-2 25-1 0,2-25 0 15,6 27 1-15,-6-27-1 16,16 26 0-16,-16-26 0 16,23 23 1-16,-23-23 0 15,33 20-1-15,-16-11 1 16,6 1-1-16,-2-3 0 16,1 1 1-16,-1 0-1 15,0-2 0-15,0 3 0 16,-1-5 0-16,1 2 1 15,-2-1-1-15,0-3 1 16,3 2-1-16,-1 0 0 16,4 0 0-16,0 0 0 15,0 0 0-15,0-2 1 0,2 1-1 16,-2 1 0-16,-4 0 1 16,1-2-1-16,-1 2 1 15,0-2-1-15,2 0 1 16,0 0-1-16,-2 3 0 15,5-3 0-15,1 2 0 16,2 2 0-16,-2 1 0 16,1-1 1-16,-1 0-1 15,2 0 0-15,4-1 0 16,2-3 0-16,2 4 1 16,1-4-1-16,3 0 0 15,-1-2 0-15,6 2 1 16,-1 0-1-16,-3 0 0 0,-1-2 0 15,-3-2 0-15,-3 0 0 16,0-2 0-16,-1 4 0 16,-3 0 0-16,0-2 0 15,0 2 0-15,2 0 0 16,-2 2 0-16,-2-2 0 16,0 2 0-16,1 0 0 15,1-4 0-15,2 4 0 16,2-4 0-16,3 4 1 15,3-2-1-15,3 0 0 16,1 0 1-16,-1 0-1 16,-2 2 0-16,1-2 0 15,-5 0 0-15,-1 2 0 0,0-2 0 16,-5 2 0-16,-1-2 0 16,0-2 0-16,-2 2 0 15,0 0 0-15,0 0 0 16,-4-2 0-16,0 2 0 15,-2 0 0-15,6 0 0 16,-2 0 0-16,0 2 0 16,-2 0 0-16,0-2 0 15,-1 2 0-15,-1 0 0 16,2-1-1-16,-8 3 1 16,2-2 0-16,-1-2 0 15,1 2 0-15,0-2 0 16,-1 2 0-16,1-2 0 0,0 2 0 15,-1 0 0-15,1-2 0 16,-2 4 0-16,1-2 0 16,1 3 0-16,0-5 0 15,0 4 0-15,5 0 0 16,1-4 0-16,0 4 0 16,0-2 0-16,0 0 0 15,0 0 0-15,2 0 0 16,0-2 0-16,-2 1 0 15,-2-1 0-15,0 2 0 16,1-4 0-16,-1 2 0 16,0 2 0-16,-2-4 0 0,-2 4 0 15,3-4 0-15,-3 1 0 16,0-1 0-16,0-2 0 16,1-4 1-16,-1 2-1 15,-2 1 0-15,3-3 0 16,-1 4 0-16,0 0 0 15,-19 4 0-15,33-5 0 16,-33 5 0-16,29-8 0 16,-29 8 1-16,23-14-1 15,-23 14 0-15,21-19 0 16,-21 19 0-16,23-25 0 16,-23 25 0-16,24-25 0 15,-24 25 0-15,23-21 0 0,-23 21 0 16,23-23 0-1,-23 23 1-15,19-23-1 16,-19 23 0-16,18-19 0 0,-18 19 0 16,13-19 0-16,-13 19 0 15,12-19 0-15,-12 19 0 16,5-21 0-16,-5 21 0 16,0-22 1-16,0 22-1 15,-5-21 0-15,5 21 0 16,-8-21 1-16,8 21-1 15,-10-19 1-15,10 19-1 16,-15-19 1-16,15 19-1 16,-18-17 1-16,18 17-1 0,-21-18 0 15,21 18 0 1,-27-17 0-16,27 17 1 16,-31-17-2-16,31 17 2 15,-32-19-1-15,12 9 0 0,1 2 0 16,0 1 0-16,19 7 0 15,-33-12-1-15,33 12 1 16,-29-9-1-16,29 9 2 16,-25-6-2-16,25 6 2 15,-23-8-2-15,23 8 2 16,-23-7-1-16,23 7 0 16,-25-8 0-16,25 8 0 15,-27-10 0-15,27 10 0 16,-33-7 0-16,13 3 0 15,-5-6 0-15,2 3 0 16,-2-1 0-16,2 0 0 16,0 2 0-16,2 3 0 0,-4-3 0 15,5-2 0-15,3 4 0 16,-2 0 0-16,-1 1 0 16,3-1 1-16,-2 0-1 15,-4-6-1-15,5 7 1 16,-5-1 0-16,2 0-1 15,-2 0 0-15,1 2-1 16,-3-4-1-16,25 6-7 16,-36 8-29-16,16-10 2 15,-1-4-2-15,2-1 1 16</inkml:trace>
  <inkml:trace contextRef="#ctx0" brushRef="#br0" timeOffset="53302.8777">20596 5075 3 0,'0'0'21'0,"0"0"0"15,0 0-6-15,0 0-4 16,0 0-2-16,0 0-2 16,0 0-2-16,0 0-1 15,0 0 0-15,0 0 0 16,0 0-1-16,0 0 1 15,0 0-1-15,0 0 0 16,21 14 1-16,-21-14-1 16,21 1 1-16,-21-1 0 15,27 0-1-15,-27 0 1 0,31 4-1 16,-31-4 0-16,35 2-1 16,-35-2 0-16,32 2 0 15,-32-2-1-15,31 4 0 16,-31-4-1-16,27 4 0 15,-27-4 0-15,31 4 0 16,-31-4 1-16,33 2-1 16,-10-2-1-16,-5 0 1 15,7 0 0-15,-8 0 0 16,4 2 0-16,-21-2 0 16,31 0 0-16,-14 1 0 15,-17-1 0-15,29 6 0 16,-29-6 0-16,35 2 0 0,-18-2 0 15,7 0 0-15,-5 0 0 16,0 0 0-16,-2 0 0 16,1 2 0-16,-18-2 0 15,29 0 0-15,-29 0 0 16,27 4 0-16,-27-4 0 16,21 4 0-16,-21-4 0 15,21 5 0-15,-21-5 0 16,25 6 0-16,-25-6 0 15,25 6 0-15,-25-6 0 16,23 6 0-16,-23-6 1 16,26 4-1-16,-26-4 0 15,32 3 0-15,-12-3 1 0,1 2-1 16,-2-2 0-16,4 2 0 16,-1-2 0-16,-3 0 0 15,-2 2 0 1,-17-2 0-16,29 4 1 0,-29-4-1 15,23 4-1-15,-23-4 1 16,21 4 0-16,-21-4 0 16,20 3 0-16,-20-3 0 15,23 4 0-15,-23-4 0 16,21 2 0-16,-21-2 0 16,19 4 0-16,-19-4 0 15,22 4 0-15,-22-4 0 0,21 2 0 16,-21-2 0-16,21 0 0 15,-21 0 1 1,23-2 0-16,-23 2 0 31,25-2 0-31,-7 2 1 0,-18 0-1 0,30-2 0 0,-30 2 0 16,26 0 0-16,-26 0-2 16,17-4-1-16,-17 4-12 15,25 10-17-15,-25-10-2 16,0 0 1-16,-12-19-1 15</inkml:trace>
  <inkml:trace contextRef="#ctx0" brushRef="#br0" timeOffset="56143.2295">19986 4996 36 0,'18'4'27'0,"-18"-4"-6"16,0 0-2-16,0 0-5 15,0 0-1-15,15 23-5 16,-15-23 0-16,6 18-2 16,-6-18-2-16,6 17 0 15,-6-17-1-15,5 17 0 16,-5-17-1-16,0 0 0 15,0 0 0-15,0 0 0 0,0 0 0 16,0 0 0-16,0 0 0 16,0 0 0-16,0 0-1 15,0 0 1-15,0 0-1 16,0 0 0-16,8-25 1 16,-8 25-1-16,14-27 0 15,-14 27 0-15,23-28-1 16,-23 28 0-16,32-29 0 15,-12 19 0-15,-1 3-1 16,-2 1 2-16,5 4-2 16,-3 4 1-16,0 2 0 15,-1 1-2-15,5 13-5 16,-23-18-28-16,23 17 0 0,-23-17 0 16,0 0-1-16</inkml:trace>
  <inkml:trace contextRef="#ctx0" brushRef="#br0" timeOffset="60806.6174">20725 4918 15 0,'0'0'13'16,"0"0"-1"-16,0 0 0 15,-19 8-2-15,19-8 2 16,0 0-3-16,0 0-1 16,0 0-1-16,0 0 0 15,-18-4-2-15,18 4 0 16,0 0 0-16,0 0-2 15,0 0 1-15,0 0-2 0,0 0 1 16,0 0 0-16,0 0 0 16,0 0 0-16,0 0 0 15,0 0 0 1,0 0-1-16,0 0 0 0,0 0 0 16,0 19-1-16,0-19 1 15,0 0 0-15,18-4-2 16,-18 4 2-16,19-4-2 15,-19 4 1-15,25-2 0 16,-25 2 0-16,29-4-1 16,-12-1 1-16,1 1 0 15,1-4 0-15,0 2 1 16,2 1-1-16,1-1 0 0,-3-2 0 16,8 4 0-16,-10 2-1 15,6 1 0 1,-1 1 0-16,-1-2 0 15,0 0 0-15,-2-4 0 0,5 4 0 16,-7-4 1-16,10 4-1 16,-10-5 0-16,8 3 1 15,-7-2-1-15,3 2 0 16,-2 2 0-16,0 0 0 16,1 2 1-16,-1-1-1 15,2 1 0-15,0-2 1 16,3 0-1-16,1 2 0 15,0-4 0-15,2 4 0 0,0-4 0 16,-2 0 0 0,0 0 1-16,2 2-1 15,-2-1 1-15,4-1-1 16,-2 0 0-16,2 2 0 0,-2 0 0 16,-2-2 0-16,2 2 1 15,-2-2-1-15,-4 4 0 16,0-1 0-16,-3 1 0 15,-18 0 0-15,31 0 0 16,-31 0 0-16,29 0 0 16,-29 0 0-16,29 0-1 15,-29 0 1-15,25 0 0 16,-25 0 0-16,23-2 1 16,-23 2-1-16,23 0 0 15,-23 0 0-15,23-2 0 16,-23 2 0-16,23-4 0 15,-23 4 0-15,27-2-1 0,-27 2 1 16,27-6 1-16,-27 6-1 16,29-4 0-16,-29 4 0 15,27-2 0-15,-27 2 0 16,29-3 0-16,-29 3 0 16,31-2 0-16,-31 2-1 15,29-2 2-15,-29 2-2 16,31-4 2-16,-31 4-1 15,25-4 0-15,-25 4 0 16,21-4 0-16,-21 4 0 16,21-4 0-16,-21 4 0 15,0 0 0-15,25-3 0 0,-25 3 0 16,22-4 1-16,-22 4-1 16,28-4 0-16,-28 4 0 15,29-4 1-15,-29 4-1 16,29-6 1-16,-29 6 0 15,20-3-1-15,-20 3 1 16,0 0-1-16,0 0 1 16,17-4-1-16,-17 4 0 15,0 0 0-15,0 0 0 16,0 0 0-16,0 0-1 16,0 0 1-16,0 0-3 15,0 0-14-15,0 0-17 16,0 0-1-16,-29-4-1 0,29 4 0 15</inkml:trace>
  <inkml:trace contextRef="#ctx0" brushRef="#br0" timeOffset="62295.5812">21502 4200 21 0,'18'-11'23'15,"-18"11"-2"-15,0 0-2 16,0 0-3-16,0 0 0 15,0 0-4-15,0 0-2 16,0 0-1-16,7-17-1 16,-7 17-2-16,0 0-2 0,0 0 1 15,0 0-2-15,0 0 0 16,0 0 0-16,22 23-1 16,-22-23-1-1,9 23 0-15,-9-23 1 0,12 28-1 16,-12-28 0-16,13 27 0 15,-13-27 0-15,14 27 0 16,-14-27 0-16,0 0 0 16,0 0 0-16,17 14 0 15,-17-14 0-15,0 0 0 16,6-20 0-16,-6 20-1 16,0-28 1-16,0 10-1 15,0 1 0-15,2-2 0 0,2 2 0 16,1-2 0-16,3-3 0 15,-8 22 0 1,23-34 0-16,-23 34-1 0,35-25 2 16,-14 15-2-16,4 5 1 15,0-3-1-15,2 8-1 16,-3-4-1-16,8 16-4 16,-32-12-9-16,35-4-20 15,-35 4 0-15,25 15 0 16,-25-15 0-16</inkml:trace>
  <inkml:trace contextRef="#ctx0" brushRef="#br0" timeOffset="62750.1129">21984 4212 26 0,'0'0'29'0,"0"0"1"16,0 17-9-16,0-17-4 16,0 0-5-16,18-7-3 15,5 12-3-15,-23-5-1 16,44-5-2-16,-15-3 0 15,2 6-2-15,0-2-1 16,-4-2-2-16,4 6-3 0,-31 0-5 16,40-19-22-1,-40 19-1-15,0 0 0 16,18-13 1-16</inkml:trace>
  <inkml:trace contextRef="#ctx0" brushRef="#br0" timeOffset="63006.5638">22106 4078 40 0,'0'0'33'16,"0"0"1"-16,21 23-4 15,-21-23-14-15,19 15-4 16,-19-15-4-16,10 29-2 15,-10-29-4-15,0 36 0 16,-2-15-1-16,-2 0-1 0,0 1-1 16,4-22-2-16,-3 36-5 15,3-36-23-15,-12 17-4 16,12-17 0-16,0 0 0 16</inkml:trace>
  <inkml:trace contextRef="#ctx0" brushRef="#br0" timeOffset="63760.1996">22627 4135 23 0,'-6'-17'31'0,"6"17"1"16,0 0 0-16,-31-13-13 15,31 13-5 1,-31 7-5-16,31-7-3 16,-40 23-2-16,20-4-1 0,-5 1-1 15,6 3-1-15,2 2 0 16,5 1-1-16,6-3 1 15,6 0-1-15,4-3 1 16,-4-20-1-16,19 26 0 16,-19-26 0-16,35 0-1 15,-14-9 1-15,4-6-1 16,-1-7-1-16,3-1-1 0,-4-11-1 16,4 1 0-1,-12-11 1-15,3 4-1 0,-13-6 2 16,1 2 1-1,-4 0 1-15,-4 1 2 16,2 15 1-16,-9-3 2 0,9 31 0 16,-6-29 0-16,6 29 0 15,0 0 0-15,0 0 0 16,-4 29-1-16,6-6-1 16,-4 0 0-16,6 10 1 15,-4-1-2-15,6 3 1 16,-3-3-2-16,3 3 0 15,0-6-1-15,2-4 0 0,-1-2-1 16,-1-6-1 0,-6-17-2-16,14 21-3 15,5 2-9-15,-19-23-22 16,0 0 0-16,21-12 0 0,-11-5 0 16</inkml:trace>
  <inkml:trace contextRef="#ctx0" brushRef="#br0" timeOffset="64108.4558">22852 4022 46 0,'6'17'34'0,"2"4"2"0,2 4-1 16,-10-25-20-1,15 46-4-15,-11-26-4 16,13 10-2-16,-11-9-3 15,4-1 0-15,-10-20 0 0,11 21 0 16,-11-21-2-16,0 0 1 16,0 0-1-16,10-20 1 15,-10 3-1-15,2-2 1 16,0-2-1-16,2-4-1 16,1 2 1-16,1-2 0 15,4 4 0-15,3 4-1 16,-13 17 1-16,31-25-1 15,-12 19 0-15,-1 0-4 16,9 20-8-16,-4-14-23 16,-6 0-2-16,-17 0 2 15,20-2-2-15</inkml:trace>
  <inkml:trace contextRef="#ctx0" brushRef="#br0" timeOffset="86168.1824">20752 3840 13 0,'0'0'28'15,"0"0"2"-15,0 0-5 16,0 0-5-16,0 0-5 16,-19 4-2-16,19-4-4 0,0 0-2 15,0 0-3-15,0 0-1 16,0 0 0-16,0 0 0 15,0 0-1-15,0 0 0 16,0 0 0-16,0 0 0 16,0 0-1-16,0 0 1 15,0 0 0-15,0 0-1 16,0 0 0-16,0 0 1 16,19 13-2-16,-19-13 1 15,17 2 0-15,-17-2 0 16,21 2 0-16,-21-2 0 15,26-2 0-15,-26 2 0 16,25 0-1-16,-25 0 1 0,25 6 0 16,-25-6 0-16,27 2 0 15,-27-2-1-15,25 4 0 16,-25-4 0 0,21 1 0-16,-21-1 0 0,23 0 0 15,-23 0 1-15,27 0-2 16,-27 0 1-16,29-1 0 15,-29 1 0-15,31 0 0 16,-31 0-1-16,29-2 1 16,-29 2 0-16,21 2 0 15,-21-2 0-15,19 3 0 16,-19-3 0-16,24 0 0 16,-24 0 0-16,27 0 0 0,-27 0 0 15,28-3 0 1,-28 3 0-16,31-4 0 15,-31 4 0-15,29-6 0 16,-29 6 0-16,25-4 0 0,-25 4 0 16,23 0 0-16,-23 0 0 15,24-2 0-15,-24 2 0 16,19-2 0-16,-19 2 0 16,19-2 0-16,-19 2 0 15,18-3 0-15,-18 3 0 16,0 0 0-16,23-2 0 15,-23 2 0-15,17-2 0 0,-17 2 0 16,19-4 0-16,-19 4 0 16,24-6 0-1,-24 6 0-15,28-10 0 16,-28 10 0-16,31-7 0 0,-31 7 0 16,33-2 0-16,-33 2 0 15,27-4 0-15,-27 4 0 16,21-2 0-16,-21 2 1 15,0 0-1-15,20 2-1 16,-20-2 1-16,0 0 0 16,17 0 0-16,-17 0 0 15,0 0 0-15,23-2-1 16,-23 2 2-16,17 0-1 0,-17 0 0 16,0 0 0-1,22 4 0-15,-22-4 0 16,0 0-1-16,19 0 1 15,-19 0 0-15,17-2 1 0,-17 2-1 16,18 0 0-16,-18 0 0 16,19-4 0-16,-19 4 0 15,0 0 0-15,0 0 0 16,0 0 0-16,17-2 0 16,-17 2 0-16,0 0 1 15,0 0-1-15,0 0 1 16,0 0-1-16,0 0 0 15,0 0 1-15,0 0-1 16,0 0 1-16,0 0-1 16,0 0 0-16,0 0 0 15,0 0 0-15,0 0 0 16,-19-5 1-16,19 5-2 0,0 0 1 16,-17 0 0-16,17 0 0 15,0 0 0-15,-20-4-1 16,20 4 2-16,0 0-1 15,-25-4 0-15,25 4 0 16,0 0-1-16,-23 0 1 16,23 0 0-16,0 0 0 15,-23 4 0-15,23-4 0 16,-23 4 0-16,23-4 1 16,-29 3-1-16,29-3 0 15,-25 2 0-15,25-2 0 16,-31 8 0-16,31-8 0 15,-33 4 0-15,16-4-1 0,-2 4 1 16,-5-2 0-16,5-1 1 16,0-1-1-16,1 2 0 15,18-2-1 1,-27 4 1-16,27-4 1 0,-23 6-2 16,23-6 1-16,-23 2 0 15,23-2 0-15,-29 0 0 16,29 0 0-16,-29 0 0 15,29 0 0-15,-29-2 1 16,29 2-1-16,-30 2 0 16,30-2 0-16,-31 2 0 15,13-4 0-15,1 4 0 16,-2-2 0-16,1 0 0 0,1 2 0 16,17-2-1-16,-31 0 1 15,12 0 1-15,19 0-1 16,-33 2 1-1,16 0 0-15,-5 0-1 0,3-1 1 16,-2 3 0-16,0 0 0 16,3-2-1-16,18-2 0 15,-29 4 0-15,29-4-1 16,-19 2 0-16,19-2-3 16,0 0-9-16,0 0-24 15,0 0-2-15,0 0 2 16,-2-17-2-16</inkml:trace>
  <inkml:trace contextRef="#ctx0" brushRef="#br0" timeOffset="87798.3721">20389 3817 25 0,'0'0'30'0,"0"0"2"16,0 0-8-16,-4-25-6 15,4 25-2-15,-17-12-2 16,17 12-5-16,-21-3-2 15,21 3-1-15,-35 1-1 16,16 9-1-16,-10-4 0 16,8 9-2-16,-8-1 0 0,6 7 1 15,-2-2-2-15,5 6 1 16,1 0 0-16,7 2 0 16,1-2-1-16,7 3 0 15,0-3 0-15,4-2 1 16,2-4-1-16,4-1 0 15,0-1-1-15,-6-17 0 16,13 17 1-16,-13-17 0 16,0 0-1-16,16 19 0 15,-16-19 0-15,0 0-1 16,0 0-2-16,0 0 0 16,19 10-5-16,-27-29-11 15,8 19-20-15,0 0 0 0,0 0 1 16,8-19 0-16</inkml:trace>
  <inkml:trace contextRef="#ctx0" brushRef="#br0" timeOffset="88774.5764">19951 4131 41 0,'0'0'34'0,"0"0"0"15,0-21-9-15,0 21-6 16,0 0-5 0,0 0-3-16,0 0-3 0,0 0-2 15,0 0-1-15,0 0 0 16,0 0-2-16,0 0 1 15,0 0-1-15,0 0-1 16,0 0 0-16,0 0 0 16,24 12 0-16,-24-12 0 15,17 21-1-15,-17-21 1 16,15 29-1-16,-15-29 0 16,18 27 0-16,-18-27-1 0,15 17 1 15,-15-17-1-15,0 0 1 16,19 15-1-1,-19-15 1-15,0 0-1 16,0 0 2-16,0 0-2 0,0 0 1 16,0 0-1-16,0 0 0 15,20-13 0-15,-20 13 1 16,0 0-1-16,15-19 0 16,-15 19 0-16,18-23 0 15,-18 23 1-15,13-20-1 16,-13 20 0-16,17-15 0 15,-17 15 0-15,0 0-1 16,24-21 1-16,-24 21-1 16,19-14 0-16,-19 14-1 15,19-9 0-15,-19 9-3 16,0 0-5-16,41-21-30 16,-41 21-1-16,0 0 0 0,3-23 1 15</inkml:trace>
  <inkml:trace contextRef="#ctx0" brushRef="#br0" timeOffset="97479.4961">9549 6704 24 0,'0'0'23'16,"0"0"-5"-16,0 0-1 15,0 0-2-15,4-21-2 16,-4 21 0-16,-6-18-2 16,6 18-1-16,0 0-2 0,-19-4-1 15,-2 6-1-15,4 16-1 16,-14-3-2-16,4 14 0 15,-10 0-1 1,6 9 0-16,-4 0 0 0,8 4 0 16,2-1-2-16,12-3 1 15,-1-1 0-15,11-5-1 16,6-5 1-16,9-6-1 16,-12-21 1-16,35 25-1 15,-12-21 1-15,2-6-1 16,4-8 1-16,2-5-2 15,-4-8 1-15,0-6 0 16,0-5-1-16,-6-10-1 16,0-2 0-16,-9-10-1 15,-1 0 1-15,-11-3 0 16,2 1 0-16,-9 3 0 16,-1 3 2-16,-2 6-1 0,1 4 2 15,1 11 1-15,-4 2 0 16,12 29 0-16,-7-29 2 15,7 29-1-15,0 0 0 16,13 23 1-16,-9 2 0 16,11 12-1-16,-3 7 0 15,3 13 0-15,-3 3-1 16,3 7 1-16,-5-4-1 16,2-1 0-16,-3-7-2 15,-1-5 1-15,-4-9 0 16,2-11-2-16,-1-7 1 15,-5-23-3-15,8 23-1 16,-8-23-8-16,0 0-25 0,0 0-1 16,0-23 1-16,0 23-2 15</inkml:trace>
  <inkml:trace contextRef="#ctx0" brushRef="#br0" timeOffset="98139.006">9902 6556 43 0,'18'-13'33'16,"-18"13"1"-16,19-39-8 16,-2 41-10-16,-17-2-2 15,0 0-3-15,0 0-3 16,2 23-2-16,-13 0-2 16,7 15 0-16,-8 5-2 15,3 10 1-15,-5 1-2 16,4 4 1-16,-1-7-1 15,1 1 0-15,3-10-1 16,1-5 1-16,4-12-1 0,0-8 1 16,2-17 0-16,0 0-1 15,0 0 1-15,0 0-1 16,10-38 0-16,-7 7 0 16,1-11 0-16,2-8-1 15,2-4 2-15,-1-3-2 16,5-3 1-16,2 3 0 15,1 3 0-15,4 6 0 16,-1 12 1-16,3 9-1 16,-2 8 0-16,0 13 0 15,3 10 1-15,-7 15 0 16,2 2 0-16,-1 15 0 0,-1 7 0 16,1 6 0-16,-3 5-1 15,1 0 1-15,-1 0-1 16,-1-8 1-1,-3 2-1-15,1-10 0 0,-2-5 0 16,-2-10 0-16,1-2-2 16,-7-21 0-16,8 25-2 15,-8-25-6-15,0 0-27 16,0 0-1-16,0 0 0 16,-13-27-1-16</inkml:trace>
  <inkml:trace contextRef="#ctx0" brushRef="#br0" timeOffset="98411.0968">9796 6825 30 0,'10'19'32'0,"-10"-19"1"16,40-2 1-16,-7 13-13 16,-4-26-10-16,19 17-2 15,-9-14-4-15,5 9-1 16,-3-1-4-16,-6-12-7 16,7 11-25-16,-15-1-2 15,-8-4 0-15,2 4 0 16</inkml:trace>
  <inkml:trace contextRef="#ctx0" brushRef="#br0" timeOffset="99838.9999">10560 6602 17 0,'0'0'26'15,"0"0"1"-15,0 0-9 16,0 0-1-16,0 0-2 16,0 0-2-16,0 0-1 15,35 4-3-15,-35-4 0 16,46-12-2-16,-23 3-2 16,14 5-1-16,-8-4-2 15,4 2 0-15,-4-1-2 0,-4 1-2 16,2 8-4-16,-27-2-13 15,0 0-14-15,17-8-1 16,-17 8 0-16,-23 8 0 16</inkml:trace>
  <inkml:trace contextRef="#ctx0" brushRef="#br0" timeOffset="100047.4176">10479 6707 26 0,'8'20'32'0,"-8"-20"2"16,31 4 0-16,-4 3-11 16,-4-18-8-16,23 15-5 0,-15-14-2 15,9 8-4-15,-9-4-2 16,2 2-1-16,-8 4-2 16,-7-9-5-16,7 11-27 15,-25-2-2-15,0 0 0 16,0 0 0-16</inkml:trace>
  <inkml:trace contextRef="#ctx0" brushRef="#br0" timeOffset="101519.5473">11100 6548 25 0,'2'-21'27'0,"-2"21"2"16,0 0-9-16,0 0-3 15,0 0-3-15,0-21-3 16,0 21-1-16,0 0-1 0,0 0-2 16,0 0-2-16,0 0 1 15,12 21-2-15,-3-2 0 16,-9-19-1-16,16 29-1 16,-11-12 1-16,7 5-2 15,-4-1 1-15,1 2-1 16,-1 2 0-16,0-4-1 15,-2 0 1-15,-2-2-1 16,-1-2-1-16,-3-17 1 16,4 23-1-16,-4-23-2 15,0 0-3-15,0 0-9 16,0 0-20-16,0 0-1 16,0 0 0-16,6-25 0 0</inkml:trace>
  <inkml:trace contextRef="#ctx0" brushRef="#br0" timeOffset="101836.0358">11361 6554 42 0,'19'-19'32'0,"-19"19"2"16,0 0 0-16,0 0-18 15,17 6-2-15,-17-6-4 16,6 23-2-16,-8-6-3 15,12 16-1-15,-10-3-1 0,7 5 0 16,-3-1-1 0,2-1 0-16,-2-1-1 15,2 1 1-15,-1-6-2 16,-1-6 0-16,0-4 0 16,-4-17 0-16,6 21-1 0,-6-21 0 15,0 0-2-15,0 0-2 16,0 0-4-16,0 0-17 15,0 0-10-15,-17-28-2 16,11 8 2-16,-2-3-1 16</inkml:trace>
  <inkml:trace contextRef="#ctx0" brushRef="#br0" timeOffset="102354.9096">10928 6493 11 0,'0'0'29'15,"-19"-4"1"-15,19 4 0 16,0 0-10-16,-19-14-4 0,19 14-4 16,0 0-1-16,0 0-4 15,0 0 0-15,0 0-2 16,15-17 0-16,7 17 0 15,1-4-2-15,15 6 1 16,5-8 0-16,11 5-1 16,-2-5 1-16,8 4-2 15,-8-4 1-15,0 4-1 16,-8 0 0-16,-9 4 0 16,-8 0-1-16,-8 2-1 15,-19-4 0-15,19 6 0 16,-19-6 0-16,0 0-2 15,0 0 0-15,0 0-4 0,-2 30-12 16,2-30-19-16,-17 10-1 16,17-10 0-16,-19 4 0 15</inkml:trace>
  <inkml:trace contextRef="#ctx0" brushRef="#br0" timeOffset="105267.043">12012 6337 8 0,'0'0'27'0,"0"0"2"15,0 0-2-15,0 0-7 16,6-28-3 0,-6 28-3-16,0 0-1 15,0 0-3-15,10-18-2 0,-10 18 0 16,0 0-2-16,0 0 0 15,0 0-1-15,-19 29-2 16,19-29 0-16,-24 36 0 16,11-13-1-16,1 8 0 15,1 0-1-15,3 1 1 16,-2 3-1-16,7 3 1 16,1-1-2-16,4 3 1 0,1-5 0 15,5-3-1 1,2-3 0-16,1 2 1 15,3-4 0-15,-1-6-1 16,-13-21 1-16,25 28 0 0,-25-28-1 16,22 22 1-16,-22-22-1 15,0 0 1-15,21 19-1 16,-21-19 1-16,0 0-1 16,0 0 1-16,0 0-1 15,13 17 1-15,-13-17-1 16,0 0 1-16,0 0-1 15,0 0-1-15,0 0 1 16,0 0 0-16,0 0-1 0,0 0-1 16,-3 17-1-1,3-17-4-15,0 0-18 16,0 0-14-16,1 19-1 16,-1-19 0-16,0 0 1 0</inkml:trace>
  <inkml:trace contextRef="#ctx0" brushRef="#br0" timeOffset="105995.0594">12190 6535 12 0,'0'0'30'16,"0"0"1"-16,-2-17 2 0,2 17-11 15,0 0-4-15,0 0-4 16,-4-25-2-16,4 25-3 15,0 0-3-15,16 23 0 16,-16-23-2-16,9 30-1 16,-3-9-1-16,6 8 0 15,-5-2 0-15,3 6-1 16,0-6 0-16,-1 1 0 16,-1-7 0-16,0 2 0 15,-3-5-1-15,-5-18 1 16,6 19-1-16,-6-19 1 15,0 0-1-15,0 0 1 16,-9-23-1-16,9 23 1 0,-16-37-1 16,6 12 0-16,3 2 0 15,-3-1 0-15,4-3 0 16,1 0 0-16,3 4 0 16,4 0 0-16,3 4 0 15,3 1 0-15,4 1 0 16,-12 17 0-16,32-23-1 15,-10 17 1-15,1 4-1 16,-4 0-2-16,8 10-3 16,-27-8-11-16,27 2-21 15,-27-2 2-15,25 10-2 16,-25-10 1-16</inkml:trace>
  <inkml:trace contextRef="#ctx0" brushRef="#br0" timeOffset="106489.4332">12597 6637 22 0,'0'0'28'15,"0"0"1"-15,0 0-1 16,4 17-11-16,-4-17-3 16,19 0-2-16,-19 0-3 15,25-2-3-15,-25 2-1 16,35 2-1-16,-18-2-1 15,2 0-2-15,-1 2 0 0,-18-2-4 16,35 11-8-16,-35-11-21 16,0 0-1-16,23-7-1 15,-23 7 1-15</inkml:trace>
  <inkml:trace contextRef="#ctx0" brushRef="#br0" timeOffset="106735.6761">12691 6500 46 0,'0'0'34'0,"0"0"1"15,2 23-1-15,18 0-19 16,-20-23-3-16,9 29-3 0,-11-12-2 16,12 12-2-16,-8-4-2 15,2 4-1-15,-2-4-1 16,0-2-1-16,0 0 0 15,1-4-1-15,3-2-3 16,-6-17-12-16,0 0-19 16,0 0-2-16,0 0 1 15,18-5-1-15</inkml:trace>
  <inkml:trace contextRef="#ctx0" brushRef="#br0" timeOffset="107530.114">13210 6594 36 0,'0'0'32'0,"-4"-25"0"0,4 25 0 16,0 0-16-16,-30-7-3 16,30 7-3-16,-37 17-3 15,18-2-2-15,-8-1-1 16,9 11-1-16,-3 0-1 16,8 7 0-16,-1-1 0 15,10 2-1-15,2-1 0 16,8-1 0-16,0-4-1 0,5-4 1 15,3-6-1-15,-14-17 0 16,35 19 1 0,-16-15-1-1,0-6 0-15,2-8-1 0,3-3-1 0,-7-8 0 16,2-2-1-16,-7-14 0 16,3 1-1-16,-9-16-1 15,0 6 2-15,-8-9-1 16,0 5 2-16,-4 2 1 15,-4 0 2-15,3 9 1 16,-5 7 2-16,6 11 0 16,-5 2 1-16,11 19-1 15,0 0 1-15,0 0-1 0,0 0 0 16,-14 28 0 0,12-3-1-16,6 10-1 15,-4-3 1-15,8 13 0 16,-2-3-2-16,5 2 1 0,-1 0 0 15,5-4-1-15,-3-3-1 16,1-5 1-16,-1-3-1 16,-2-6-1-16,-1-4 0 15,-9-19-2-15,16 21-2 16,-16-21-9-16,0 0-24 16,2-17-1-16,-2 17 0 15,2-27 0-15</inkml:trace>
  <inkml:trace contextRef="#ctx0" brushRef="#br0" timeOffset="108150.9044">13359 6575 46 0,'0'0'33'15,"-2"-23"1"-15,2 23-4 16,0 0-14-16,0 0-2 16,21 17-4-16,-21-17-3 15,12 35-1-15,-7-14-2 16,7 12 0-16,-4-5-2 15,3 7 0-15,-1-8 0 16,0 2-1-16,-5-6-1 16,3-6 1-16,-8-17 0 15,8 17-1-15,-8-17 1 0,0 0-1 16,0-17 0-16,0 17 0 16,-10-39 1-16,4 15-1 15,-1-5 0-15,1 0 0 16,2-4 1-1,0 3-1-15,4 1 0 0,6 2 0 16,0 6 0-16,5 4-1 16,5-1 1-16,-16 18-1 15,34-17-1-15,-16 9-1 16,9 20-6-16,-27-12-27 16,31 6-2-16,-31-6 1 15,29 4-1-15</inkml:trace>
  <inkml:trace contextRef="#ctx0" brushRef="#br0" timeOffset="110479.8942">13687 6332 18 0,'0'0'30'0,"0"0"1"15,0 0 2-15,0 0-13 16,-25-22-4-16,25 22-4 15,0 0 0-15,0 0-4 16,0 0-2-16,0 0-2 16,0 0 0-16,27 16-2 15,-27-16 1-15,34 27-1 16,-14-8 0-16,3 8 0 16,-2 1-1-16,4 7 1 15,-2-2-1-15,-4 7 1 0,-3-4-1 16,-3 8 1-16,-5-5 0 15,-4 1-1-15,-8-3 0 16,-6-1 1-16,-1-2-1 16,-3-1 0-16,-1-8 0 15,0-4 1-15,15-21-1 16,-26 27 0-16,26-27-1 16,0 0 1-16,-15 17-1 15,15-17 0-15,0 0 0 16,0 0-1-16,0 0 0 15,0 0-1-15,0 0-2 16,0 0-6-16,19 8-27 16,-19-8-2-16,0 0 0 0,0 0-1 15</inkml:trace>
  <inkml:trace contextRef="#ctx0" brushRef="#br0" timeOffset="111147.165">13926 6291 34 0,'0'0'29'16,"21"-15"2"-16,-21 15-7 15,0 0-6-15,37-14-3 16,-37 14-3 0,42-11-2-16,-23 1-3 0,14 14-1 15,-15-6-1-15,11 10-1 16,-29-8-1-16,32 11-1 15,-32-11 0-15,12 25-1 16,-12-25 0-16,-21 33 1 16,5-16-2-16,-5 6 1 15,0-4 0-15,-2 1-1 16,-2-1 0-16,7-6 1 16,18-13-1-16,-23 25 1 0,23-25 0 15,0 0 0-15,0 0 1 16,27 14-1-1,-8-16 1-15,5 2-1 0,-1-2 1 16,4 0-1-16,4-2-1 16,-3 0-1-16,1 4 0 15,-5-4-3-15,6 20-10 16,-8-14-24-16,-1 1 0 16,-21-3 0-16,25 10 0 15</inkml:trace>
  <inkml:trace contextRef="#ctx0" brushRef="#br0" timeOffset="111419.4161">14350 6660 72 0,'18'3'36'0,"-18"-3"-1"16,36-15-7-16,3 15-18 15,-20-15-2-15,20 15-3 16,-10-6-2-16,3 6-4 16,3 11-11-16,-6-11-22 15,-8-1-2-15,-21 1 0 16,23 3 0-16</inkml:trace>
  <inkml:trace contextRef="#ctx0" brushRef="#br0" timeOffset="112931.6419">15039 6454 24 0,'0'0'29'0,"0"0"3"15,0 0-3-15,-4-28-8 16,4 28-5-16,0 0-1 16,0 0-4-1,2-27-2-15,-2 27-2 0,0 0-2 16,0 0 0-16,0 0-1 16,0 28 0-16,0-10-2 15,4 9 1-15,0-3-2 16,3 7 1-16,-1 0 0 15,4-2-1-15,-3-1-1 16,1-1 1-16,0-4-1 16,-2-4 1-16,-6-19-1 15,3 31 0-15,-3-31 0 0,0 21-1 16,0-21 0-16,0 0-3 16,0 0-2-1,-17-4-11-15,17 4-21 16,-4-19 0-16,4 19 0 0,0-32 0 15</inkml:trace>
  <inkml:trace contextRef="#ctx0" brushRef="#br0" timeOffset="113248.2409">15207 6433 54 0,'23'-21'35'0,"-23"21"0"15,0 0 0-15,27 2-19 0,-27-2-4 16,0 0-2 0,-16 25-3-16,20 2-3 15,-8-4 0-15,8 8-1 0,-4-3-1 16,6 7 0-16,0-4 0 16,1-3-2-16,3-1 1 15,0-2 0-15,-3-6-1 16,3-1 0-16,-10-18-1 15,14 23 0-15,-14-23-1 16,0 0-2-16,0 0-3 16,0 0-11-16,0 0-19 15,0-23 0-15,0 23-1 16,-8-33 0-16</inkml:trace>
  <inkml:trace contextRef="#ctx0" brushRef="#br0" timeOffset="113774.9926">14713 6351 27 0,'0'0'32'15,"0"0"0"-15,0 0 1 16,0 0-12-16,-18-18-5 16,18 18-4-16,0 0-2 15,35-3-3-15,-35 3-2 16,50-6 0-16,-15 0-1 16,15 6 0-16,2-4 0 15,14 4-2-15,-4-4 1 0,5 3-1 16,-7-3-1-16,-2 2 1 15,-10 0-2-15,-9 2 1 16,-7 0-2 0,-14 0 1-16,-18 0-2 0,21 0-1 15,-21 0-4-15,0 0-11 16,0 0-20-16,0 0 0 16,-19 23 0-16,19-23 1 15</inkml:trace>
  <inkml:trace contextRef="#ctx0" brushRef="#br0" timeOffset="114454.941">15529 6452 45 0,'0'0'33'15,"-6"-17"1"-15,6 17 0 16,-17-23-16-16,17 23-5 16,0 0-2-16,0 0-4 15,0 0-2-15,17 8-1 16,-17-8-2-16,13 32 0 15,-3-7 0-15,4 4-2 16,-1 0 1-16,6 0 0 16,-3 1-1-16,1-1 1 15,-3-4-1-15,-1-4 1 32,-13-21-1-32,21 25 1 0,-21-25-1 0,0 0 0 15,0 0 1-15,0 0-1 0,12-25 1 16,-20 6 0-16,0-2-1 15,-3-4 0-15,-3-6 1 16,1 6-1-16,-1-2 0 16,3 2 0-16,1-3 1 15,6 3-1-15,4 4 0 16,6 2 0-16,-6 19 0 16,29-29-1-16,-12 19 1 15,3 2-1-15,3 7-2 16,-6-5-1-16,12 19-11 15,-29-13-22-15,31 6-1 16,-31-6 1-16,25 4-1 16</inkml:trace>
  <inkml:trace contextRef="#ctx0" brushRef="#br0" timeOffset="115283.0072">15928 6107 46 0,'0'0'31'0,"21"-6"-1"0,-21 6-8 16,0 0-10-16,37-5-2 15,-37 5-1-15,33-4-3 16,-33 4 0-16,34 4-2 16,-34-4 1-16,27 21-2 15,-27-21 2-15,10 27-2 16,-10-27 1-16,-8 36-2 15,-7-15 0-15,-3 2 0 16,-1-6 0-16,-2 1 0 16,2-3-2-16,-1-2 1 15,3-1 1-15,17-12-1 16,-21 13 0-16,21-13 0 16,0 0 0-16,0 0 0 0,0 0 1 15,0 0-1-15,0 0 0 16,9 18-1-16,-9-18 1 15,29 2 1 1,-9-2-2-16,5 1 1 0,2-1 0 16,4 0 0-16,-1 0 0 15,1 0 1-15,2 0-1 16,-6-3 0-16,-4 1 0 16,-2 0 0-16,-21 2-1 15,27-4 0-15,-27 4 1 16,0 0-1-16,0 0 0 15,0 0 0-15,0 0 0 16,0 0 0-16,0 0 1 16,0 0-1-16,0 0 0 15,0 0-2-15,0 17 0 16,0-17-1-16,0 0-6 16,-30 21-29-16,30-21-1 0,-18 12 0 15,18-12-1-15</inkml:trace>
  <inkml:trace contextRef="#ctx0" brushRef="#br0" timeOffset="118251.9911">16308 6700 30 0,'0'0'29'0,"0"0"-4"16,-17 2-4-16,17-2-3 15,0 0-3-15,0 0-2 16,0 0-2-16,0 0-3 16,0 0-2-16,5 17-1 15,-5-17 0-15,27 8-1 0,-7-10-1 16,11 4 0-16,1-4-1 15,7 0-2-15,-2-2 1 16,-5-2-2 0,1 6-2-16,-16-11-7 0,12 15-20 15,-29-4-5-15,0 0 0 16,-17 13-1-16</inkml:trace>
  <inkml:trace contextRef="#ctx0" brushRef="#br0" timeOffset="118437.9774">16262 6849 39 0,'7'18'35'0,"-7"-18"0"0,35 2 0 15,-10-18-11-15,18 22-11 16,-16-19-5-16,11 13-3 16,-7-8-3-16,-2 2-2 15,2 16-11-15,-14-6-23 16,-17-4-1-16,0 0-1 15,0 0 0-15</inkml:trace>
  <inkml:trace contextRef="#ctx0" brushRef="#br0" timeOffset="124666.9083">22173 5069 24 0,'0'0'11'15,"0"0"1"-15,0 0-1 31,0 0-2-31,0 0-1 32,0 0 0-32,-19 8-2 0,19-8 1 0,0 0 1 0,0 0 1 0,0 0 2 15,0 0-1-15,0 0 1 16,0 0-1-16,-13-19-1 16,13 19-1-16,0 0-2 0,0 0-1 15,0 0-1-15,0 0-1 16,0 0 0-1,0 0-1-15,0-23 0 16,0 23-1-16,0 0 1 0,0 0-1 16,2-17 0-16,-2 17 0 15,0 0 0-15,0 0 0 16,0 0-1-16,0 0 1 16,0-18-1-16,0 18 0 15,0 0 0-15,0 0 1 16,0 0-1-16,0 0 0 15,0 0 1-15,0 0-1 16,0 0 1-16,0 0 0 16,0 0-1-16,0 0 1 15,0 0 0-15,0 0-1 16,0 0 1-16,0 0-1 16,0 0 1-16,0 0 0 0,0 0 1 15,19 12-1-15,-19-12 0 16,0 0 0-16,19 0 0 15,-19 0 1-15,23 4-2 16,-3-4 1-16,-1 0 0 16,4-2 0-16,4 0-1 15,2 0 0-15,-2-2 1 16,2 2 0-16,-4-2-1 16,-4 4 0-16,-3-2 1 15,-1 2-1-15,-17 0 1 16,25 0-1-16,-25 0 0 15,27-2 0-15,-27 2 0 16,27-1 0-16,-27 1 0 0,31-4 0 16,-31 4 0-16,29-2 0 15,-29 2 0-15,19-4 0 16,-19 4 1-16,0 0-1 16,17-2 0-16,-17 2 0 15,0 0 0-15,0 0 0 16,0 0 0-16,0 0 0 15,0 0-1-15,0 0 1 16,0 0-1-16,0 0 1 16,0 0-2-16,0 0 1 15,0 0-1-15,0 0-1 16,0 0 0-16,0 0-3 0,24 10-14 16,-24-10-21-16,0 0 2 15,0 0-1-15,-10-27 1 16</inkml:trace>
  <inkml:trace contextRef="#ctx0" brushRef="#br0" timeOffset="125806.213">23319 4897 28 0,'0'0'31'0,"0"0"3"16,12-23-9-16,-12 23-3 16,0 0-4-16,0 0-6 15,4-27-3-15,-4 27-2 16,0 0-2-16,0 0-1 0,0 0 0 16,-18-12-1-16,-1 14 0 15,-4 10 0 1,-6-5-1-16,-2 9-1 15,-4-3 1-15,2 5-1 0,5 1 0 16,2 0 0-16,9-2 0 16,17-17-1-16,-11 31 1 15,11-31-1-15,13 25 1 16,-13-25-1-16,27 17 0 16,-10-13 1-16,1-2-2 15,-18-2 1-15,33-6-1 16,-33 6-1-16,30-19-1 0,-18 2-2 15,5 3-2 1,-15-20-7-16,21 18-8 16,-26-28-5-16,18 19-1 15,-23-21 4-15,20 21 7 0,-22-11 7 16,14 7 8-16,-4 29 9 16,-8-42 10-16,8 42 6 15,0 0 3-15,0 0-3 16,0 0-5-16,0 0-4 15,0 0-6-15,16 31-2 16,-16-31-1-16,9 40 0 16,-3-13-2-16,4 5-1 15,-2-1 0-15,1-4-1 16,3-2-1-16,-4-2-2 16,3-2 1-16,-11-21-5 15,17 29-7-15,-17-29-26 16,0 0 0-16,0 0 0 0,12-29 1 15</inkml:trace>
  <inkml:trace contextRef="#ctx0" brushRef="#br0" timeOffset="126107.2448">23389 4803 58 0,'21'9'38'0,"-21"-9"-1"15,21 33 2-15,-21-33-25 16,25 29-5-16,-13-12-2 15,7 8-2-15,-19-25-1 16,29 34-1-16,-29-34 0 16,19 18-2-16,-19-18 0 15,0 0 0-15,0 0-1 0,8-29 1 16,-8 8-1-16,2-4 0 16,-2-6 0-16,4 1 0 15,0 1-1-15,1-2 1 16,5 6-1-16,0 2 0 15,5 4-1-15,-1 2-1 16,7 15-5-16,-21 2-31 16,19-8 0-16,-19 8-2 15,19 6 2-15</inkml:trace>
  <inkml:trace contextRef="#ctx0" brushRef="#br0" timeOffset="129606.9981">17137 6600 40 0,'0'0'31'0,"12"-19"1"16,-12 19-8-16,-6-21-2 0,6 21-6 16,2-17-4-1,-2 17-3-15,0 0-2 16,10-18-3-16,-10 18 0 15,0 0 0-15,0 0-2 0,0 0 0 16,-4 27 0-16,2-4 0 16,2 0-1-16,0 10 1 15,0-3-1-15,2 3 0 16,2-2 0-16,0-1 0 16,-1 1 0-16,1-6-1 15,0-4 0-15,-4-21 0 16,4 27-1-16,-4-27 0 15,0 0-2-15,0 0-5 16,10 19-18-16,-10-19-11 16,0 0 0-16,-6-30-1 15,6 10 1-15</inkml:trace>
  <inkml:trace contextRef="#ctx0" brushRef="#br0" timeOffset="129878.9266">17270 6566 61 0,'20'-16'35'16,"-20"16"0"-16,17 0 1 15,2 19-20-15,-19-19-6 16,8 35-2-16,-10-12-3 0,12 17 0 16,-12-3-2-1,11 5 0-15,-7-8-2 16,2 1 1-16,0-8-2 15,0-6 0-15,-4-21 0 0,8 23-2 16,-8-23 0-16,0 0-3 16,19 2-7-16,-19-2-25 15,-12-27 0-15,7 6 0 16,-1-4-1-16</inkml:trace>
  <inkml:trace contextRef="#ctx0" brushRef="#br0" timeOffset="130318.8534">16852 6427 48 0,'-19'12'33'0,"19"-12"0"16,0 0-2-16,0 0-13 16,32-4-5-16,-32 4-3 15,43-6-3-15,-16 3 0 16,17 8-2-16,1-7-1 0,7 4-1 15,2 0 0-15,3 0-1 16,-6-2 0-16,-3 4-1 16,-12-4 0-1,-5 0 0-15,-9 0-1 0,-5 2 1 16,-17-2-1-16,0 0 0 16,0 0 0-16,0 0-2 15,0 0-1-15,0 0-6 16,0 0-28-16,0 0-1 15,-19-2 0-15,1 2 0 16</inkml:trace>
  <inkml:trace contextRef="#ctx0" brushRef="#br0" timeOffset="134013.8015">17880 6452 13 0,'0'0'23'0,"0"0"3"15,19-13-7-15,-19 13 0 16,0 0-2-16,6-25 0 15,-6 25-3-15,0 0-1 16,0 0-3-16,-2-17-2 16,2 17-2-16,0 0-2 0,0 0 0 15,-21 23-2-15,19-4 1 16,-8 4-1 0,4 10 1-16,-3-3-1 15,5 11 1-15,-2-1-2 0,8 6 1 16,-2-4 0-16,2 0-1 15,4-5 1-15,5-1-1 16,1-3 0-16,5-6 0 16,-1-6 1-16,3-6-2 15,0-3 1-15,-1-5 0 16,-18-7 0-16,27 6 1 16,-27-6-1-16,19 0-1 0,-19 0 1 15,0 0 0 1,0 0 0-16,17-4-1 15,-17 4 1-15,0 0-2 16,0 0 1-16,0 0-1 16,0 0-1-16,0 0 0 0,0 0-3 15,0 0-7-15,0 0-26 16,0 0-1-16,0 0 0 16,0-23 0-16</inkml:trace>
  <inkml:trace contextRef="#ctx0" brushRef="#br0" timeOffset="136331.4726">18200 6550 17 0,'0'0'30'0,"0"0"2"15,0 0 0-15,4-29-10 16,-4 29-5-16,0 0-3 16,0 0-5-16,0 0-1 15,0 0-3-15,15 20 0 16,-9-3-2-16,-6 4 0 0,8 10 0 15,-4-3 0 1,3 9-1-16,-1-5-1 16,2 3 1-16,-4-6-1 15,2 1 0-15,-4-8 0 16,1-5 0-16,-3-17 0 0,0 0 0 16,0 0 0-16,0 0 0 15,0 0 0-15,-15-29-1 16,9 2 1-16,-2-2-1 15,1-1 0-15,-1-3 1 16,2-1-1-16,2 3 0 16,4 0 0-16,2 4 0 15,2 4 0-15,-4 23-1 16,18-28 1-16,-18 28-1 16,28-16 0-16,-28 16 0 15,33-4-1-15,-33 4-1 16,37 10-3-16,-37-10-7 0,37-6-24 15,-37 6 0-15,23 2 0 16,-23-2 1-16</inkml:trace>
  <inkml:trace contextRef="#ctx0" brushRef="#br0" timeOffset="137163.3757">18545 6341 16 0,'-17'10'27'0,"17"-10"2"15,0 0 0-15,0 0-9 16,0 0-6-16,10-27-1 15,9 29-3 1,-19-2-2-16,27-14-2 0,-27 14 0 16,35-9-1-1,-35 9-1-15,38-6 0 0,-38 6-1 0,27 6 0 16,-27-6-1-16,0 0 0 16,14 29 0 15,-14-29 0-31,-16 30-1 0,5-11 1 0,-12-1-1 0,-1 1 0 15,-1-2 0-15,0 0 0 16,2-3 0-16,4-3 0 16,1-3 0-16,18-8-1 15,-17 8 1-15,17-8 0 16,0 0 0-16,0 0-1 16,0 0 1-16,17 7 0 15,-17-7 0-15,33 0 0 0,-12 0-1 16,3-2 0-16,1-3 1 15,2 1-1 1,-2 0 0-16,-4 2 0 16,-2-2-1-16,-19 4 1 15,23-2-1-15,-23 2-1 0,0 0-1 16,0 0-4-16,26 19-20 16,-26-19-11-16,0 0-1 15,0 0 1-15,-22 18 0 16</inkml:trace>
  <inkml:trace contextRef="#ctx0" brushRef="#br0" timeOffset="138393.7503">18883 6640 26 0,'0'0'28'15,"0"0"2"-15,-14 18-7 0,14-18-3 16,0 0-4 0,-17-8-4-16,17 8-4 0,0 0-2 15,0 0-1-15,19-4-1 16,-1 6-1-16,-18-2-1 15,38-6 0-15,-15 1 0 16,6 3-1-16,-4-4 0 16,2 6-1-16,-2-2-1 15,-5-6-1-15,3 12-7 16,-23-4-18-16,8-21-7 16,-8 21-1-16,-6-23 0 15</inkml:trace>
  <inkml:trace contextRef="#ctx0" brushRef="#br0" timeOffset="138625.651">18977 6473 59 0,'0'0'34'16,"-9"31"1"-16,7-4-5 16,2-27-15-16,-6 46-4 15,-6-25-2-15,16 19-3 16,-8-11-3-16,8 8 0 15,-4-9-2-15,4 1 0 16,2-2-2-16,-4-10-2 16,11 6-5-16,-13-23-27 15,0 0-2-15,0 0 0 16,18-27 1-16</inkml:trace>
  <inkml:trace contextRef="#ctx0" brushRef="#br0" timeOffset="139182.3233">19168 6466 29 0,'25'-4'30'0,"-25"4"1"16,20-12 1-16,5 11-15 15,-19-17-4-15,26 18-3 16,-32 0-2-16,49-9-2 16,-28 3-1-16,10 14-1 15,-10-5 0-15,2 9-1 16,-23-12 0-16,27 34-1 15,-23-11 0-15,-4 2-1 16,-10 2 0-16,-7 6 0 16,-4 0-1-16,-2-1 1 15,-4-1-1-15,1-4 1 16,1-2 0-16,2-2 0 16,6-4 0-16,17-19 0 0,-25 27 0 15,25-27 0-15,0 0-1 16,-8 23 1-16,8-23 0 15,19 4 0-15,-1-3 0 16,5-1-1-16,6-1 1 16,4 1 0-16,1-4-1 15,3 2 0-15,-2 2-1 16,-3 0 1-16,-1 2-2 16,-6-4 0-16,0 8-2 15,-25-6-8-15,45-14-25 16,-45 14 0-16,21-10 0 15,-21 10 0-15</inkml:trace>
  <inkml:trace contextRef="#ctx0" brushRef="#br0" timeOffset="139598.8547">19697 6569 60 0,'0'0'35'15,"0"0"1"-15,0 0 0 16,0 0-19-16,17 10-8 16,-17-10-2-16,21 38-2 15,-15-15-2-15,10 10-1 16,-3-2-1-16,1-1 0 0,-5-3 0 16,3-2-1-1,-4-6 1-15,-8-19-1 16,7 23 0-16,-7-23 1 15,0 0-1-15,0 0 0 0,-2-21 0 16,-1 2 0-16,-5-8 1 16,4 2-1-16,-2-2 0 15,4-1 0-15,2-3 0 16,2 4 0-16,4 0 0 16,2 6-1-16,9 6 0 15,-2-2 0-15,9 5 0 16,-3 2-1-16,6 9-1 15,-4-5-2-15,14 21-6 0,-37-15-26 16,42 8 0 0,-19 1 0-16,0-1-1 15</inkml:trace>
  <inkml:trace contextRef="#ctx0" brushRef="#br0" timeOffset="140094.7152">20297 6569 40 0,'19'-2'34'0,"-19"2"1"16,0 0 0-16,6 20-15 16,-29-24-5-16,11 21-7 15,-21-9-2-15,6 19-2 16,-7-4-2-16,1 7 0 16,2-3 0-16,8 0-1 15,5 2 0-15,15-2-1 16,8-8 1-16,13-6-2 15,7-7 1-15,8-6 0 0,-1-6-1 16,1-11-1-16,4-2 0 16,-6-10 0-16,0-2-2 15,-8-13 0-15,2 0 1 16,-14-12 0-16,5 7 1 16,-12-3 0-16,-2 2 2 15,-4 6 0-15,-4 2 3 16,0 19 1-16,-11 2 0 15,17 21 0-15,-22-8 0 16,22 8 0-16,-13 32-1 16,15-3 1-16,-4 4-2 15,8 7 1-15,0 0-2 16,7 5 2-16,-3-5-2 0,7 0-1 16,-2-3 1-16,3-5-1 15,1-5-1-15,-3-8-1 16,3-2-1-16,-19-17-4 15,35 25-5-15,-35-25-23 16,9-19-3-16,-3-2-1 16,0 2 1-16</inkml:trace>
  <inkml:trace contextRef="#ctx0" brushRef="#br0" timeOffset="140416.0535">20571 6535 56 0,'0'0'35'0,"0"0"2"16,0 0-2-16,23 11-17 15,-23-11-8-15,9 21-3 0,-9-21-2 16,18 43-1-16,-12-16-1 16,7 1-1-1,-7-5 0-15,3 2 0 16,-3-7-1-16,-2-1 0 0,-4-17 0 16,0 0 0-16,0 0 0 15,0 0-1-15,6-23 0 16,-4 0 1-16,0-4-1 15,2-2 0-15,3-2 0 16,3 3-1-16,3 1 1 16,5 2 0-16,3 2 0 15,0 6-1-15,2 5 0 0,1 2-1 16,3 14-2-16,-27-4-7 16,40 0-28-1,-40 0 1-15,25 21-1 16,-25-21 1-16</inkml:trace>
  <inkml:trace contextRef="#ctx0" brushRef="#br0" timeOffset="142319.1316">21045 6769 8 0,'0'0'25'0,"0"0"0"15,0 0-6-15,0 0-2 16,23 15-1-16,-23-15-1 16,29-4-4-16,-29 4-1 15,43-5-3-15,-24-1-1 16,10 8-3-16,-2-6-1 16,0 0-2-16,2 4-3 15,-10-11-6-15,12 11-12 16,-14-6-11-16,-17 6 0 15,12-25 0-15,-20 6 0 16</inkml:trace>
  <inkml:trace contextRef="#ctx0" brushRef="#br0" timeOffset="142566.2404">21234 6581 49 0,'12'17'34'0,"-12"-17"0"16,0 0-4-16,19 35-15 16,-19-35-5-16,6 44-1 15,-8-21-3-15,10 11-2 16,-7-5-2-16,5 6 0 16,-2-5-1-16,0-5-1 0,0-4-2 15,-4-21-6-15,13 18-21 16,-13-18-7-16,0 0 1 15,0 0-1 1</inkml:trace>
  <inkml:trace contextRef="#ctx0" brushRef="#br0" timeOffset="143203.8079">21807 6660 29 0,'0'0'33'15,"4"-22"0"-15,-4 22 1 16,-14-26-13-16,14 26-7 16,-36-10-4-16,13 18-4 15,-16 3-2-15,6 10 0 16,-9 2-2-16,7 10 0 16,0 0 0-16,10 5-1 15,8 2 0-15,13-1-1 16,2-7 0-16,16-7 1 15,5-6-1-15,10-7 0 16,6-10 0-16,1-8-1 0,3-8 0 16,-5-9 0-16,5-3-2 15,-10-15-1-15,0 1-1 16,-10-17-1-16,6 9 0 16,-17-14 0-16,4 10 2 15,-11-3 1-15,3 9 3 16,-4 7 1-16,-4 5 2 15,4 34 2-15,-15-31 1 16,15 31 0-16,-17 15-1 16,15 10 0-16,-8 4-1 15,10 10-1-15,-6 3 0 16,8 10-1-16,0-3 0 16,6 5-1-16,2-6-2 0,-1-6 1 15,7-1-2-15,-5-11-2 16,10 11-11-16,-21-41-21 15,24 21 0-15,-24-21-1 16,21-16 0-16</inkml:trace>
  <inkml:trace contextRef="#ctx0" brushRef="#br0" timeOffset="143543.6972">21996 6579 63 0,'19'29'35'0,"-11"-6"1"16,2 2 0-16,13 11-25 0,-19-11-3 16,13 13-2-16,-9-5-2 15,5 5-1-15,-3-13-1 16,0 0-1-16,-5-7 0 16,-5-18-1-16,0 0 1 15,0 0-1-15,0 0 0 16,-2-29 0-16,-3 2 1 15,-3-8-2-15,2 1 1 16,0-4 0-16,1-1 0 16,5 1-1-16,1 3 1 15,7 3-1-15,4 5 0 16,1 4-1-16,10 7-2 0,-7-9-5 16,19 18-25-16,-16 1-3 15,-2 4-1-15,-17 2 1 16</inkml:trace>
  <inkml:trace contextRef="#ctx0" brushRef="#br0" timeOffset="144262.6341">22415 6291 7 0,'0'0'29'0,"0"0"0"16,25-11 2-16,-8 13-11 16,-17-2-3-16,42-12-4 15,-24-1-1-15,18 17-4 16,-14-12-1-16,7 14-2 16,-10-8-1-16,0 13 0 15,-19-11-1-15,8 25-1 16,-8-25-1-16,-31 37 0 15,4-14 0-15,-2 0-1 16,-6 0 1-16,3 0-1 16,-1-2 1-16,6-4-1 15,4 0 0-15,23-17 1 16,-27 23 1-16,27-23-1 0,0 0 1 16,5 23 0-16,-5-23 0 15,31 6 0-15,-10-6 0 16,8 0-1-16,0-2 1 15,4 2-1-15,-2 0-1 16,-2-2 0-16,-2 2 0 16,-8 0-2-16,1 6 0 15,-20-6-5-15,23 8-29 16,-23-8-2-16,-18 9 0 16,1-7 0-16</inkml:trace>
  <inkml:trace contextRef="#ctx0" brushRef="#br0" timeOffset="145970.4833">22798 6335 42 0,'0'0'34'0,"-17"-21"1"16,17 21-8-16,0 0-8 15,-2-30-4-15,2 30-4 16,0 0-3-16,23-14-2 15,-23 14-1-15,27-2-1 16,-7 2 0-16,8 12 0 0,-1-3-1 16,8 12-1-16,-2 4 1 15,-2 8-1-15,-4 5-1 16,-2 6 1 0,-8 4-1-16,-5 6 0 0,-6-2 0 15,-4 0 0-15,-10-2 0 16,-2-4 0-16,-3-6 0 15,-3-2 1-15,-3-9-1 16,0-6 0-16,-1-4-1 16,1-5 1-16,0-3 0 15,19-11 0-15,-27 14-1 16,27-14 0-16,-19 3 1 16,19-3-1-16,0 0 0 0,0 0-1 15,0 0 0 1,0 0-2-16,0 0-1 15,0 0-2-15,28 8-8 16,-28-8-28-16,20-11 0 0,-20 11 0 16,23-20 0-16</inkml:trace>
  <inkml:trace contextRef="#ctx0" brushRef="#br0" timeOffset="146461.3531">23313 6658 71 0,'0'0'38'0,"-17"11"0"0,17-11-11 16,0 0-11-16,0 0-6 16,0 0-3-16,0 0-4 15,25-9 0-15,0 5-2 16,0 0 1-16,10-4-1 16,-2 2-1-16,-2-1-1 15,-2 3 1-15,-8-2-2 16,0 8-3-16,-21-2-16 15,0 0-19-15,0 0 1 16,-27-11-1-16,27 11 1 16</inkml:trace>
  <inkml:trace contextRef="#ctx0" brushRef="#br0" timeOffset="147346.7268">23786 6510 39 0,'0'0'36'0,"0"0"1"15,10-19-1-15,-10 19-15 16,0 0-7-16,0 0-4 15,0 0-3-15,0 0-1 16,11 27-2-16,-5-6 0 16,-4-4-1-16,6 10-1 15,-5 2 0-15,5 3 1 0,-4-1-2 16,2 0 1 0,-4-5-1-16,2 1-1 15,-4-4 0-15,0-23-1 16,3 23-1-16,-3-23-2 0,0 0-2 15,0-27-7-15,22 14-21 16,-22-16-6-16,5-1-1 16,-3-9 1-16</inkml:trace>
  <inkml:trace contextRef="#ctx0" brushRef="#br0" timeOffset="147570.5589">23936 6418 53 0,'0'0'39'16,"0"0"1"-16,0 0 0 15,27 44-19-15,-27-44-9 16,2 36-4-16,-2-7-2 16,8 11-1-16,-4 1-1 15,4 3-1-15,-5-4-2 0,5-1 0 16,-2-7 0-16,-2-3-1 16,4-10-2-16,-8-19 0 15,9 17-3-15,-9-17-4 16,0 0-21-16,4-32-11 15,-10 5-1-15,-7-8 0 16</inkml:trace>
  <inkml:trace contextRef="#ctx0" brushRef="#br0" timeOffset="147805.6241">23597 6422 62 0,'0'0'39'15,"6"17"0"-15,-6-17 1 16,34 27-22-16,-10-35-11 16,20 10-2-16,-2-8-1 15,10 4-2-15,-1-1-2 16,3-5 0-16,0 6-2 16,-8-8-3-16,4 18-4 15,-33-16-25-15,10 8-5 16,-27 0-1-16,18-2 0 15</inkml:trace>
  <inkml:trace contextRef="#ctx0" brushRef="#br0" timeOffset="148271.6368">24187 6495 84 0,'0'0'39'15,"0"0"1"-15,21 42-8 16,-21-42-23-16,6 27-2 16,-6-10-2-16,8 14 0 15,-4-1-2-15,3 9 0 16,-1-5-1-16,2 3 0 0,0-5-1 15,-1 1 0-15,-1-8-1 16,2-6 1 0,-6-2-1-16,-2-17 1 15,0 0-1-15,0 0 0 0,0 0 0 16,4-25 1-16,-8 4-1 16,0-8-1-16,0 1 1 15,-2-11-1-15,2 3 1 16,2 1-1-16,2 7 0 15,2-1 0-15,8 8-1 16,0 1 0-16,7 5-1 16,-17 15-1-16,41-13-1 0,-22-3-3 15,18 28-9 1,-16-22-22-16,2 5-2 16,-4-7 2-16,0 0-1 15</inkml:trace>
  <inkml:trace contextRef="#ctx0" brushRef="#br0" timeOffset="148751.3687">24515 6243 57 0,'29'-5'36'16,"-10"3"2"-16,1 4-5 16,-13-20-18-16,28 24-4 0,-18-16-3 15,10 16-2-15,-9-6-2 16,3 10 0-16,-21-10-1 16,25 23 1-1,-25-23-2-15,-4 38 0 0,-9-15 0 16,-5 0-1-16,-5 4 0 15,-2 0-1-15,0-6 1 16,4 0-1-16,1-6 1 16,20-15-1-16,-21 20 1 15,21-20 0-15,0 0 1 16,0 0-1-16,23 9 1 16,-3-11 0-16,-1 0-1 15,6 2 0-15,0 0 0 0,2-2-1 16,0 1 1-16,-2-1-1 15,-2 2-2-15,-3-4 1 16,-1 6-3 0,-19-2 0-16,27 2-5 0,-27-2-33 15,0 0-1-15,0 0 1 16,0 0-1-16</inkml:trace>
  <inkml:trace contextRef="#ctx0" brushRef="#br0" timeOffset="162395.5596">9609 7922 18 0,'27'-12'22'0,"-27"12"-1"15,0 0-3-15,0 0-2 16,14-17-2-16,-14 17-3 16,0 0-2-16,0 0-2 15,0 0-2-15,-18 0-1 16,-3 0-2-16,0 8 0 0,-6-3-1 16,2 3-1-16,2 0 0 15,0-1 1-15,23-7-1 16,-26 8 0-16,26-8 0 15,0 0 0-15,31-8 0 16,-6 5 0-16,6-5 0 16,4 2 1-16,2-3 0 15,1 3 0-15,-5 0 1 16,-2 4-1-16,-8-2 1 16,-4 4 0-16,-19 0-1 15,0 0 1-15,0 0 0 16,-27 19-1-16,-2-9 0 15,-2 2 0-15,1-1-1 0,1 1 1 16,6-1-1-16,5-1-1 16,18-10 1-1,0 0 0-15,8 19 0 0,11-13 0 16,4-1 0-16,4 3 1 16,-2 2 0-16,2 1 0 15,-5 3 1-15,-1 3-1 16,-21-17 2-16,23 32-1 15,-23-32 0-15,4 29 0 16,-4-29 0-16,-10 17-1 16,10-17 0-16,0 0-2 15,-17 4-5-15,1-21-17 16,16 17-12-16,-7-27-1 0,-1 4 0 16,4-4 0-16</inkml:trace>
  <inkml:trace contextRef="#ctx0" brushRef="#br0" timeOffset="162598.5682">9580 7559 35 0,'0'0'28'0,"8"25"1"0,-8-25-3 15,0 0-30 1,19 19-19-16,-19-19-3 16,0 0-1-16,0 0-2 15</inkml:trace>
  <inkml:trace contextRef="#ctx0" brushRef="#br0" timeOffset="164722.5453">10440 7814 22 0,'0'0'29'0,"16"-28"0"16,-16 28-8-16,15-20-2 15,-22 1-4-15,7 19-3 16,0 0-3-16,0 0-2 16,-10-17-1-16,10 17-1 15,-37 19-1-15,12-2-2 16,-9 6 1-16,1 8-1 15,-10 2-1-15,7 7 1 16,3-2-1-16,6 3 0 16,6-3 0-16,9 0-1 0,8-7 0 15,10-4 1-15,9-10-1 16,11-3 1-16,4-9-1 16,7-5 1-16,4-5-1 15,-1-5 0-15,1-3 0 16,-5-11-1-16,1 1-1 15,-14-11-3-15,6 5-1 16,-25-19-5-16,13 14-3 16,-27-24 1-16,18 18 0 15,-29-18 3-15,15 16 3 16,-13-4 4-16,2 4 4 16,5 15 6-16,-9-9 4 15,21 36 1-15,-20-39 0 0,20 39-1 16,0 0-1-16,0 0-2 15,0 0-2-15,6 39-1 16,-6-16 0 0,10 13 0-16,-2 2-1 0,3 10-1 15,1-2 0-15,3 6 0 16,1-8-1-16,1 2 0 16,-2-5-2-16,3-9 0 15,-5-3 0-15,1-10-2 16,-3-2-1-16,-11-17-3 15,20 14-2-15,-30-33-11 16,10 19-19-16,8-25 0 0,-4 0 0 16,-4-6 1-16</inkml:trace>
  <inkml:trace contextRef="#ctx0" brushRef="#br0" timeOffset="165062.7999">10626 7749 41 0,'0'0'34'16,"0"0"1"-16,0 0 0 15,36 31-18-15,-36-31-4 16,16 48-4-16,-12-21-2 16,15 13-2-16,-8-6-1 15,7 3-1-15,-5-6-1 16,3-3 0-16,-5-7-1 16,-11-21 0-16,18 25-1 15,-18-25 1-15,0 0-1 0,0 0 0 16,-12-27 0-16,-1 6 0 15,-3-5 1 1,-1-9-2-16,-1 2 1 0,3-5 0 16,2 3-1-16,5 1 1 15,6-1 0-15,4 3-1 16,7 7 0-16,3 0-1 16,7 12-2-16,-3-7-3 15,17 24-11-15,-10-12-19 16,-2 7 0-16,0-3 0 15,-4 0 0-15</inkml:trace>
  <inkml:trace contextRef="#ctx0" brushRef="#br0" timeOffset="165519.5983">10923 7494 25 0,'17'-12'31'16,"-17"12"0"-16,29-15 1 16,0 13-17-16,-29 2-2 0,37-13-3 15,-37 13-1 1,30-6-4-16,-30 6 0 15,24 8-1-15,-24-8 0 16,5 19-2-16,-5-19-1 0,-9 32 1 16,-5-14-1-16,5 1 0 15,-9-4-1-15,5 3 1 16,13-18 0-16,-23 26-1 16,23-26 2-16,-14 20-1 15,14-20 0-15,0 0 1 16,0 0-1-16,23 17 1 15,-5-17 0-15,5 2 0 16,2-2-1-16,4 0 1 16,0-2-2-16,-2 0-1 15,5 6-2-15,-12-16-10 16,5 14-25-16,-25-2 1 16,31 0-1-16,-31 0 0 0</inkml:trace>
  <inkml:trace contextRef="#ctx0" brushRef="#br0" timeOffset="165926.5718">11443 7780 23 0,'0'0'30'15,"0"0"1"-15,0 0 0 16,0 0-16-16,29 13-2 16,-29-13-2-16,43-4-3 15,-18-3-2-15,13 7-3 16,-5-8-1-16,4 4-2 0,0 2-3 16,-16-9-10-16,10 3-19 15,-12 8 0 1,-19 0-2-16,0 0 1 15</inkml:trace>
  <inkml:trace contextRef="#ctx0" brushRef="#br0" timeOffset="166098.5302">11428 7899 56 0,'0'0'34'15,"35"2"0"-15,-8-6-1 16,13 6-21-16,-13-14-6 15,14 8-4-15,-1 10-10 0,-3-6-24 16,-6-2-2-16,0 4 0 16,-6-8 0-1</inkml:trace>
  <inkml:trace contextRef="#ctx0" brushRef="#br0" timeOffset="167998.4003">12329 7551 28 0,'0'0'32'16,"9"-19"1"-16,-9 19 0 16,-17-15-13-16,17 15-5 15,0 0-4-15,-17 19-2 16,-3-9-2-16,7 13-2 16,-10 2-1-16,2 11 0 15,-6 1-2-15,3 9 0 16,3 0 0-16,8 5-1 15,5-6 0-15,10-1 0 16,9-8 0-16,13-9 0 16,8-10-1-16,13-13 1 0,1-12 0 15,6-11-1-15,-2-8 1 16,-3-7 0-16,-7-8 0 16,-5-6 0-1,-10-2 0-15,-14 2 0 0,-11 2 0 16,-11 2-1-16,-12 7 0 15,-8 5 0-15,-6 7 0 16,-1 6-2-16,3 9-2 16,-4-2-6-16,12 14-29 15,2 4 1-15,25-6-1 16,-25 15-1-16</inkml:trace>
  <inkml:trace contextRef="#ctx0" brushRef="#br0" timeOffset="169006.4894">13270 7509 23 0,'0'0'31'16,"0"0"-1"-16,0-19-1 16,0 19-12-16,0 0-2 15,0 0-2-15,-42-13-3 16,42 13-3-16,-51 17-1 15,24 6-1-15,-11-2-1 16,7 16 0-16,-4 1-2 0,14 6 0 16,4 0 0-16,15 6-1 15,8-4 1-15,13-2 0 16,8-7 0-16,11-3 1 16,1-9-1-16,5-4 1 15,-3-6 0-15,-4-3-1 16,-5-2-1-16,-3-5 1 15,-6 1-1-15,-23-6-1 16,27 12 0-16,-27-12-2 16,0 0-3-16,0 0-9 15,0 19-24-15,0-19-1 16,0 0 0-16,-21 4-1 16</inkml:trace>
  <inkml:trace contextRef="#ctx0" brushRef="#br0" timeOffset="169754.8949">13490 7697 27 0,'2'-23'32'0,"-2"23"1"15,0 0 0-15,2-19-12 16,-2 19-6-16,0 0-3 16,15 29-3-16,-15-29-3 0,4 44-2 15,-2-19-1-15,8 6 0 16,-5-3-1-16,3-1 0 15,0-4-1-15,-8-23-1 16,17 25 0-16,-17-25 0 16,18 0-3-16,-18 0-5 15,23-23-25-15,-19 4-3 16,-2-2-1-16,-2-6 0 16</inkml:trace>
  <inkml:trace contextRef="#ctx0" brushRef="#br0" timeOffset="169914.5291">13517 7515 30 0,'0'0'27'0,"17"0"1"16,-17 0-2-16,0 0-22 16,25 12-23-16,-25-12-7 15,18 24 0-15,-18-24-1 16</inkml:trace>
  <inkml:trace contextRef="#ctx0" brushRef="#br0" timeOffset="170403.4092">13696 7668 63 0,'23'-13'34'0,"-23"13"1"16,0 0-6-16,31 4-17 15,-31-4-3-15,14 25-2 16,-12-8-3-16,7 6-1 16,-3-2-1-16,2 2-1 15,-2-4 0-15,-1-1 0 16,-5-18-1-16,8 19 1 15,-8-19 0-15,0 0-1 0,0 0 0 16,-2-17 1-16,2 17-2 16,-6-35 1-16,5 14 1 15,-1-4-2 1,2 2 1-16,3 0 0 0,3 4 0 16,-6 19 0-16,21-27 0 15,-21 27 0-15,33-10-1 16,-12 12 1-16,3 8 0 15,-1 1 0-15,-2 5 0 16,-2 3 1-16,-3 0-1 16,-5 4 0-16,-1-2-1 15,-6-4-1-15,5 7-4 16,-9-24-15-16,0 0-16 0,0 0 1 16,0 0 0-1,0 0 0-15</inkml:trace>
  <inkml:trace contextRef="#ctx0" brushRef="#br0" timeOffset="170718.3752">14269 7388 57 0,'0'0'34'0,"0"0"2"15,0 0-2-15,10 18-21 16,-10-18-3-16,-14 40-4 15,5-15 0-15,13 13-3 0,-3 1 0 16,9 5-1-16,-2 0-2 16,5 0 1-1,1 2-1-15,1-2 0 16,1 2 0-16,-3-6 0 0,-3-1 0 16,-4-7 1-16,-4-1-1 15,-4-6 0-15,-6-6-1 16,8-19 0-16,-21 19-2 15,-1-24-5-15,22 5-22 16,-27-14-6-16,6-5 0 16,0-8-1-16</inkml:trace>
  <inkml:trace contextRef="#ctx0" brushRef="#br0" timeOffset="171042.7769">14069 7705 46 0,'27'-13'33'16,"-6"7"1"-16,2-2 0 16,8-17-18-16,13 25-4 15,-17-15-4-15,16 9-3 16,-11-4-1-16,3 7-2 16,-4 1-1-16,-2 4 0 15,-6 1 0-15,-2 7 0 16,-21-10 1-16,31 29 0 15,-19-8 0-15,-1 4 0 16,-3 0 0-16,0 2 0 16,-3-2 0-16,1-2-1 15,-2-6-1-15,-4-17 0 0,12 29-1 16,-12-29-3-16,17 7-3 16,-17-7-29-16,-2-21-1 15,4 2-1-15,2-4 0 16</inkml:trace>
  <inkml:trace contextRef="#ctx0" brushRef="#br0" timeOffset="171197.9049">14541 7496 51 0,'0'0'30'0,"0"0"1"15,17-2 0-15,-17 2-23 16,0 0-9-16,27 10-27 0,-13 9-1 15,-14-19-2-15,15 28 0 16</inkml:trace>
  <inkml:trace contextRef="#ctx0" brushRef="#br0" timeOffset="171650.4156">14672 7628 62 0,'16'21'36'16,"-16"-21"1"-16,21 25-1 16,-21-25-23-16,19 37-2 15,-13-16-5-15,9 13-1 0,-7-3-1 16,2 4-2-16,-4-7-1 16,-1-3-1-16,-1-6 1 15,-4-19-1 1,4 18 0-16,-4-18-1 0,0 0 1 15,-2-31-1-15,0 6 1 16,2-4-1-16,0-3 1 16,2-5-1-16,0 1 1 15,4 1 0-15,4 3 0 16,5 3-1-16,2 6 2 16,5 8-1-16,1 3 0 15,2 8 0-15,4 4 0 16,-4 8 1-16,0 5 0 15,-2 5-1-15,-6 3 1 0,-3 5-1 16,-5-1 0 0,-3 4 1-16,-4-2-1 15,-2-6-2-15,0 2-1 0,0-23-10 16,-2 19-23-16,2-19-1 16,0 0-1-16,0 0 0 15</inkml:trace>
  <inkml:trace contextRef="#ctx0" brushRef="#br0" timeOffset="171841.3672">15178 7617 72 0,'0'0'36'0,"19"28"2"16,-7-8-1 0,-12-20-24-16,21 48-3 15,-14-25-5-15,9 3-1 16,-5-4-2-16,5-5-2 0,-1 0-3 15,-15-17-8-15,27 0-26 16,-27 0 0-16,10-19-2 16,-16-6 1-16</inkml:trace>
  <inkml:trace contextRef="#ctx0" brushRef="#br0" timeOffset="171985.4206">15154 7434 55 0,'6'-17'28'0,"14"29"-2"16,-20-12-22-16,0 0-30 15,21 7-1-15,-21-7-3 0</inkml:trace>
  <inkml:trace contextRef="#ctx0" brushRef="#br0" timeOffset="172465.5244">15452 7423 76 0,'0'0'37'0,"1"29"0"15,-1-29 1-15,8 48-28 0,-16-25-3 16,16 13-2-16,-4-3-2 15,10 7 0-15,1-4-1 16,6-1-1-16,6-6 0 16,4-4 0-16,6-10 0 15,3-5-1-15,6-10 1 16,3-8-1-16,1-7 0 16,2-5 0-16,-4-3-1 15,-5-5 1-15,-7-3-1 16,-9-2 1-16,-13 3-1 15,-5 3 1-15,-14 6-1 16,-11 2 1-16,-3 9 0 16,-8 10 0-16,0 8 0 0,-2 9 0 15,8 8 0-15,0 2 1 16,9 3-1-16,8 5 1 16,8-2-1-16,8-3 0 15,7-3 0-15,10-6-1 16,5-4-1-16,-1-11-3 15,14 10-7-15,-20-22-25 16,11-8-1-16,-7-9 1 16,2-4-2-16</inkml:trace>
  <inkml:trace contextRef="#ctx0" brushRef="#br0" timeOffset="173013.3708">16271 7364 72 0,'0'0'36'15,"-19"5"1"-15,19-5 0 16,2 50-24 0,-12-27-4-16,20 14-3 0,-8-5 0 15,9 7-3-15,3-5-1 16,5-3-1-16,1-6 0 16,3-10-1-16,2-5 1 15,0-10-2-15,4-6 0 16,-4-9 0-16,0-5 0 15,-6-5 0-15,0 2 1 16,-5-2-1-16,-6 6 0 16,-4 2 1-16,-4 17-1 0,0 0 2 15,0 0 0 1,-22 4 0-16,15 13-1 16,5 8 2-16,0 0-1 15,9 4 0-15,7-4 0 0,7-2 0 16,6-8 0-16,10-3-1 15,5-10 0-15,3-4 1 16,1-6-1-16,-2-7 0 16,-3 1 1-16,-3-1-1 15,-7-1 0-15,-8 9 0 16,-23 7 1-16,24 7-1 16,-23 15 1-16,-1 8 0 0,-1 9 0 15,-1 12 0 1,2 3 0-16,3 6 1 15,5-5-2-15,4-5 1 16,1-6-2-16,1-9 1 16,1-7-2-16,-15-28-1 0,23 29-2 15,-23-29-8-15,0 0-27 16,0-21 0-16,0 21 0 16,-23-36-1-16</inkml:trace>
  <inkml:trace contextRef="#ctx0" brushRef="#br0" timeOffset="173450.3932">15413 7496 33 0,'0'0'32'16,"0"0"1"-16,0 0-2 15,0 0-11-15,0 0-3 16,19 4-4-16,-19-4-4 16,48-6-3-16,-17 4-1 15,12 4-2-15,-1-2-2 16,1-4-5-16,9 10-31 15,-18-6 0-15,-7-2-2 16,-7-2 1-16</inkml:trace>
  <inkml:trace contextRef="#ctx0" brushRef="#br0" timeOffset="174782.008">17527 7682 22 0,'0'-17'32'15,"0"17"0"-15,-6-23 0 16,6 23-10-16,-6-31-4 15,6 31-4-15,-2-23-4 16,2 23-2-16,0 0-1 16,0 0-1-16,-1-21 0 15,1 21-2-15,0 0 0 16,7 32-1-16,-3-14 0 16,4 12 0-16,0-1-1 15,5 8 0-15,2-1-1 16,3 2 1-16,-1 1-2 15,2-7 1-15,-3-5 0 0,-1-8-1 16,-15-19 0-16,22 27-1 16,-22-27-1-1,0 0-1-15,0 0-1 0,0 0-3 16,0 0-9-16,-4-27-23 16,4 27-1-16,-35-36 1 15,12 13 0-15</inkml:trace>
  <inkml:trace contextRef="#ctx0" brushRef="#br0" timeOffset="175426.7947">17236 7668 53 0,'0'0'33'0,"7"24"2"15,13-19-1 1,-20-5-21-16,58 6-3 31,-22-10-2-31,16 10-4 0,-2-12-1 0,4 2-3 0,2 2-2 16,-15-9-4-16,11 13-5 15,-29-18-8-15,14 13-11 16,-20-7-3-16,-17 10-1 16,21-21 7-16,-21 21 11 15,0 0 10-15,6-25 10 16,-6 25 11-16,0 0 12 0,0 0 5 15,0 0 3 1,0 0-7-16,0 0-7 0,8 27-7 16,-8-27-5-1,19 46-1-15,-9-19-2 16,9 13-1-16,-7-2-1 0,5 7-1 16,-4-7-2-16,1-2 1 15,-6-5-2-15,-3-8 1 16,-5-23-1-16,2 23-1 15,-2-23 1-15,0 0-1 16,-7-29 0-16,1 4-1 16,2-1 0-16,0-9 0 15,6 2 0-15,2-3 0 0,6 7 1 16,3-2 0 0,4 8 1-16,7 4 0 15,3 6 0-15,3 9 1 16,3 2 1-16,0 12-1 0,0 1 0 15,-2 12 1-15,-4 2-1 16,-6 4 1-16,-6 4-1 16,-3 1 0-16,-8-1 0 15,-4-1 0-15,-4-7-1 16,-4-6-1-16,8-19-2 16,-15 20-3-16,15-20-7 15,0 0-24-15,0 0-1 16,-18-20-1-16,22-1 1 15</inkml:trace>
  <inkml:trace contextRef="#ctx0" brushRef="#br0" timeOffset="175614.6935">18264 7734 77 0,'25'0'38'0,"-25"0"-1"16,23 13-6-16,-2 20-18 15,-17-14-4-15,11 15-3 16,-7-5-2-16,6 6-2 15,-5-6-1-15,1-8-1 16,0-2-3-16,-10-19-5 16,29 4-29-16,-29-4-1 15,11-20 0-15,-11-6 0 16</inkml:trace>
  <inkml:trace contextRef="#ctx0" brushRef="#br0" timeOffset="175757.9588">18343 7567 44 0,'0'0'27'0,"0"0"-5"15,0 0-20-15,0 0-27 16,35 29-1-16,-35-29-1 16</inkml:trace>
  <inkml:trace contextRef="#ctx0" brushRef="#br0" timeOffset="176195.4985">18511 7703 70 0,'17'25'37'0,"-9"-8"0"15,-3 2-1-15,11 12-24 16,-22-12-4-16,16 10-3 15,-12-8-2-15,8 2-1 16,-6-6 0-16,0-17-2 16,2 20 1-16,-2-20-1 15,0 0 1-15,0 0-2 16,0-29 2-16,-2 8-1 16,5-2 0-16,-1-6 0 15,6-4-1-15,2 1 1 16,7-1 0-16,1 4 0 0,3 2-1 15,2 8 1 1,0 6 0-16,2 9 0 16,0 6 0-16,-2 8 0 15,-3 7 0-15,-5 8 1 0,-3 5-1 16,-3 3 0-16,-5 0 0 16,0-1 0-16,-4-1 0 15,-2-10-3-15,4 6-3 16,-2-27-30-16,-12 17-2 15,12-17 0-15,8-21 0 16</inkml:trace>
  <inkml:trace contextRef="#ctx0" brushRef="#br0" timeOffset="177093.9932">19238 7425 30 0,'0'0'34'16,"0"0"1"-16,17-14 1 15,-17 14-17-15,0 0-2 16,0 18-5-16,-21-13-4 16,17 15-4-16,4-20 0 15,-25 36-3-15,13-15 1 0,5 4-1 16,-3-2-2-16,0 0 0 15,8 6-5 1,-15-10-21-16,9 6-9 16,1-4-1-16,1-2 0 0</inkml:trace>
  <inkml:trace contextRef="#ctx0" brushRef="#br0" timeOffset="177265.7786">19080 7916 56 0,'0'19'36'16,"0"-19"-1"-16,0 21 1 0,0-21-22 16,0 0-6-16,17 0-5 15,-17 0-13 1,8-17-23-16,-8 17-3 16,4-19 0-16,-4 19 0 15</inkml:trace>
  <inkml:trace contextRef="#ctx0" brushRef="#br0" timeOffset="177862.247">19508 7364 63 0,'0'0'34'0,"0"0"2"15,0 0-2-15,0 0-20 16,0 0-5-16,0 0-3 16,23 5 0-16,-2 11-3 0,0-1 1 15,14 8-2-15,-8 4 1 16,8 7-1-16,-4 1 0 15,-4 7 0-15,-6 2-1 16,-8 2 0-16,-9 2-1 16,-13-2 1-16,-5-2 0 15,-7 0 0-15,-8-5 0 16,-2-3 0-16,2-5 0 16,0-4 0-16,6-6 0 15,23-21 0-15,-29 29 0 16,29-29 0-16,0 0-1 15,-15 17 0-15,15-17-3 16,0 0-1-16,0 0-8 0,0 0-28 16,19 10 0-16,-19-10-1 15,0 0 0-15</inkml:trace>
  <inkml:trace contextRef="#ctx0" brushRef="#br0" timeOffset="181613.0815">9630 9157 9 0,'8'-21'28'16,"-8"21"1"-16,4-25-1 16,-8 4-9-16,4 21-5 15,-8-31-3-15,8 31-2 16,-7-19-3-16,7 19-1 15,-18-8-1-15,18 8 0 16,-38 12 0-16,13 9-1 16,-12 4 0-16,-3 13-1 0,-5 3 1 15,7 10 0 1,-1-3-2-16,14 6 1 16,9-2-1-16,15-6 0 15,14-6-1-15,18-7 1 16,7-10-1-16,11-10 0 0,7-7 0 15,-2-8 0-15,-4-6-1 16,-4-9 0-16,-3-4 0 16,-16-14-3-16,1 7-2 15,-22-26-5-15,10 19-9 16,-22-20-13-16,0-3-1 16,-7-5 5-16,3 11 6 15,-13-5 8-15,11 11 7 16,-5 7 8-16,0 1 12 15,7 11 16-15,10 27 2 16,-10-21-3-16,10 21-3 16,0 0-7-16,0 0-2 0,8 29-4 15,-12-6-2-15,18 23-2 16,-14 0-1-16,11 13-2 16,-1 1-1-16,1 7 0 15,1-6-1-15,3 1-1 16,-1-13 0-16,-3-6 0 15,3-11-1-15,-4-11-1 16,1-1-3-16,-11-20-8 16,0 0-24-16,0 0-2 15,16-22 1-15,-18 5-1 16</inkml:trace>
  <inkml:trace contextRef="#ctx0" brushRef="#br0" timeOffset="182393.8337">9995 8894 25 0,'0'0'33'0,"0"0"-2"16,19-17 3-16,-19 17-15 16,0 0-4-16,16 29-3 15,-24-10-3-15,14 17-3 0,-12 3-1 16,10 12 0-16,-8 3-2 15,6 6 0 1,-4-7-2-16,2 1 1 16,-4-10-1-16,4-4 0 0,-4-9 0 15,2-10 0-15,2-21-2 16,0 0 2-16,-21 8-1 16,21-8 0-16,-12-38 0 15,7 7-1-15,3-9 1 16,0-6-1-16,8-4 0 15,-1-6 0-15,7 4 0 16,0 0 0-16,5 10 0 16,0 2 1-16,3 11-1 0,1 12 1 15,0 5 0-15,-2 16 0 16,3 10 1-16,-1 9 0 16,0 7-1-1,2 13 1-15,-4 5 0 0,5 3 0 16,-3 3 0-16,2 2 0 15,-4-4 0-15,0-5 0 16,-3-6-1-16,-3-9 0 16,-1-7-1-16,-12-25-2 15,17 33-2-15,-17-33-8 16,0 0-23-16,0 0-2 16,0-23 1-16,0 23 0 0</inkml:trace>
  <inkml:trace contextRef="#ctx0" brushRef="#br0" timeOffset="182693.4342">10006 9312 40 0,'0'0'31'0,"29"-5"0"16,-29 5-5-16,29-10-15 16,2 14-2-16,-13-10-2 0,9 8-3 15,-6 0-5-15,-21-2-13 16,25-10-16-16,-8 10-2 15,-17 0 1-15,0 0-2 16</inkml:trace>
  <inkml:trace contextRef="#ctx0" brushRef="#br0" timeOffset="189949.0283">10984 9063 39 0,'-17'15'24'16,"17"-15"0"0,0 0-2-16,-19-2-2 0,19 2-3 15,0 0-2-15,0 0-3 16,0 0-3-16,0 0-2 15,0 0-1-15,0 0-1 16,0 0-1-16,17 8-1 16,-17-8 0-16,33-2-1 15,-8 0 0-15,8-3 0 16,0 1-1-16,1 2 0 16,1-2-1-16,-6 0-1 15,2 4-1-15,-14-6-2 0,4 14-7 16,-21-8-19-1,0 0-9-15,0 0 1 16,-30 4-2-16</inkml:trace>
  <inkml:trace contextRef="#ctx0" brushRef="#br0" timeOffset="190174.8497">10986 9157 50 0,'0'0'35'16,"-11"17"2"-16,11-17 0 15,17 23-20-15,-17-23-5 16,29 6-3-16,-12-10-2 16,14 10-2-16,-4-6-1 0,6 6-1 15,-8-6-1 1,0 2-1-16,-5 0-1 16,-20-2-3-16,23 5-4 0,-23-5-30 15,0 0-3-15,0 0 1 16,-2-17-1-16</inkml:trace>
  <inkml:trace contextRef="#ctx0" brushRef="#br0" timeOffset="192030.1421">11642 9046 22 0,'0'0'31'0,"0"0"0"15,-17 5-6-15,17-5-4 16,0 0-4-16,0 0-2 16,0 0-5-16,-16-24-3 15,16 24-2-15,12-25-1 16,5 13-1-16,-1-9 0 15,11 8-1-15,2-9 0 0,9 7 0 16,-3 0 1-16,5 7 0 16,-5 4 0-1,-2 10 0-15,-6 6-1 0,-6 11 1 16,-13 3-1-16,-4 11 0 16,-12 5-1-16,-5 6 0 15,-11 0-1-15,-3 0 1 16,-3-2 0-16,-3-4-1 15,0-5 1-15,2-5-1 16,4-7 0-16,4-6 0 16,6-7 0-16,17-12 0 15,-22 6 0-15,22-6 0 16,0 0 0-16,0 0 0 0,-7-20 0 16,7 20 0-16,0 0 0 15,0 0 0-15,21-11 0 16,-21 11 0-1,23 4 0-15,-6 0 0 0,5-1 1 16,3-1-1-16,0 2 0 16,0-2-1-16,2 2 0 15,-4-6-2-15,2 4-1 16,-25-2-9-16,42-17-25 16,-42 17-2-16,31-21 1 15,-15 1-1-15</inkml:trace>
  <inkml:trace contextRef="#ctx0" brushRef="#br0" timeOffset="192349.178">12182 9121 71 0,'21'-16'38'0,"-21"16"1"15,0 0-1-15,14 19-26 16,-14-19-3-16,0 20-2 16,0-20-2-16,4 36 0 15,-2-13-2-15,2 4 0 0,-3 0-1 16,3 2-1 0,0-1 0-16,-2-7 0 15,2 0-1-15,-4-21-1 16,6 25-1-16,-6-25-1 0,0 0-3 15,0 0-7-15,27-11-25 16,-23-6-2-16,5-3-1 16,-1-10 0-16</inkml:trace>
  <inkml:trace contextRef="#ctx0" brushRef="#br0" timeOffset="192594.1084">12418 9023 54 0,'0'0'39'0,"0"0"0"16,21 25 0-16,-21-25-12 16,15 34-17-16,-15-9-2 15,12 12-1-15,-10-5-3 0,7 7-1 16,-3-5-1-16,2 1-1 16,0-7 0 15,-3-7-1-31,-1-3 0 0,-4-18-2 0,6 21-1 0,-6-21-2 15,0 0-6-15,-17-16-28 16,17 16-1-16,-16-38-1 16,3 13 0-16</inkml:trace>
  <inkml:trace contextRef="#ctx0" brushRef="#br0" timeOffset="192902.583">11903 9027 83 0,'27'11'38'16,"-2"-9"1"-16,7-14-9 15,19 20-21-15,-11-16 0 16,20 10-2-16,-10-7-2 15,10 7-1-15,-8-6-2 16,-2 4-1-16,-8 0 0 16,-7-2-1-16,-6 2-2 15,-10-4-2-15,1 10-3 0,-20-6-15 16,0 0-17-16,0 0-1 16,0 0 0-16,0 0 1 15</inkml:trace>
  <inkml:trace contextRef="#ctx0" brushRef="#br0" timeOffset="194906.5328">12724 9105 23 0,'0'0'30'15,"0"0"2"-15,0 0 1 16,0 0-15-16,-13-29-3 15,13 29-3-15,0 0-1 16,0 0-3-16,0 0-1 16,0 0 0-16,0 0-1 15,0 0-2-15,5 23 0 16,3 0 0-16,-2-3-2 16,6 8 1-16,-5-3-1 0,5 0-1 15,-4 0 1-15,-1 2-1 16,-1-8 0-16,-6-19 0 15,10 27 0-15,-10-27 0 16,0 0 0-16,0 0 0 16,0 0 0-16,0 0-1 15,-14-21 1-15,8 2-1 16,-1-4 0-16,1-2 0 16,0 2 0-16,4-4 0 0,2 4 1 15,4 4-1 1,4-4 0-16,3 4 0 15,-11 19 0-15,37-31-1 16,-14 23 1-16,0 2 0 0,2 6-1 16,2 2-1-16,0 6 0 15,-5 0-1-15,5 9-4 16,-27-17-12-16,25 13-21 16,-25-13 0-16,34 14-1 15,-34-14 1-15</inkml:trace>
  <inkml:trace contextRef="#ctx0" brushRef="#br0" timeOffset="195710.2203">13588 9071 28 0,'8'-18'34'0,"-8"18"1"0,-4-21 0 16,4 21-13-16,-25-17-5 15,25 17-4-15,-37-6-5 16,16 14-1-16,-15-4-2 15,3 11-1-15,-8 2-1 16,5 10 0-16,-5 4-1 16,8 5 0-16,4-1 0 15,10 1-1-15,8 1 0 16,11-3 0-16,7-5 0 0,11-4-1 16,7-12 1-16,7-3-1 15,7-12 0 1,2-7 0-16,-1-11 0 15,-3-10 0-15,-3-5-1 16,-7-11 0-16,-5-4 1 0,-9-7-2 16,-7-1 1-16,-6-1 0 15,-6 7 0-15,-2 4 1 16,-5 4-1-16,1 11 1 16,-1 8 0-16,13 25 1 15,-17-25 1-15,17 25 0 16,0 0 0-16,-4 27 0 15,8-4 0-15,5 10 1 16,1 5-1-16,1 6 0 16,1 2 0-16,1 4 0 15,-1-2-1-15,3 0 1 16,-5-6-2-16,4-5 1 0,-7-7-1 16,3-5 0-16,-4-7-1 15,-6-18-1-15,13 19-2 16,-13-19-2-16,0 0-7 15,0 0-28-15,20-15-1 16,-20 15 0-16,7-29 1 16</inkml:trace>
  <inkml:trace contextRef="#ctx0" brushRef="#br0" timeOffset="198070.1625">13804 9025 8 0,'0'0'31'16,"0"0"1"-16,2-18 1 15,-2 18-11-15,-6-19-4 16,6 19-1-16,0 0-4 16,0 0-3-16,-1-19-1 0,1 19-2 15,0 0-1-15,0 0 0 16,11 25-2 0,-1-8 0-16,-10-17-1 15,13 44 0-15,-7-17-1 0,2 6 1 16,-1-3-2-16,-1 1 1 15,-2-4-1-15,0-8 0 16,0 0-1-16,-4-19 2 16,4 18-2-16,-4-18 0 15,0 0 1-15,2-25 0 16,-4 6-1-16,-2-1 0 16,0-5 0-16,0-3 0 15,0-1 1-15,4 0-1 0,0 6 0 16,6 4-1-16,4 0 2 15,-10 19-1 1,32-27 1-16,-10 21-1 16,3 6 1-16,2 0-1 0,0 4 1 15,6 0-1-15,-6 5 0 16,-4 1 0-16,-2 0 1 16,-21-10-2-16,29 13 0 15,-29-13-3-15,17 11-4 16,-17-11-32-16,0 0-3 15,-19-7 1-15,19 7-1 16</inkml:trace>
  <inkml:trace contextRef="#ctx0" brushRef="#br0" timeOffset="254537.4737">14522 1605 12 0,'0'0'29'15,"0"0"-1"-15,0 0 1 0,0 0-10 16,0 0-2-16,0 0-3 15,0 0-1-15,0 0-2 16,0 0-3-16,0 0-1 16,0 0-1-16,0 0-1 15,0 0-1-15,0 0 0 16,0 0-2-16,0 0 0 16,0 0 0-16,0 0-1 15,21-19 0-15,-4 11 1 16,-17 8-1-16,39-15 1 15,-20 9 0-15,4 0-1 16,-5 1 1-16,1 10-1 16,-19-5 1-16,25 12 0 0,-25-12-1 15,10 27 0-15,-12-8 0 16,-2 6 0 0,-6 2 0-16,-3 2-1 15,-3 1 1-15,1-1-1 0,-2-2 1 16,3-2-1-16,1-2 0 15,3-4 0-15,10-19 0 16,-12 27 1-16,12-27-1 16,-2 19 0-16,2-19 1 15,0 0 0-15,0 0 0 16,24 19 0-16,-24-19 0 16,25-2 0-16,-8 0 0 15,2 2 0-15,3-3-1 0,1 1 1 16,-4 0 0-16,2 0-1 15,-3-2 1-15,1 0 0 16,-19 4-1 0,29 2 1-16,-29-2-1 0,17 2 0 15,-17-2-1-15,0 0 0 16,19 8-4-16,-19-8-14 16,0 0-23-16,-19-14-1 15,19 14 0-15,-19-4-1 16</inkml:trace>
  <inkml:trace contextRef="#ctx0" brushRef="#br0" timeOffset="386348.6511">15104 2645 19 0,'0'0'31'0,"0"0"-1"16,0 0-6-16,0 0-3 16,-31-12-1-16,31 12-4 15,0 0-5-15,0 0-2 16,0 0-2-16,0 0-1 0,-17-4-1 16,17 4-1-1,0 0 0-15,31 2-1 16,-10-7 1-16,14 5-1 15,7-6-1-15,20 0 1 0,6-2 0 16,9-1-1-16,4-3 0 16,4-3 0-16,-4 0-1 15,-4 3 1-15,-8-3-2 16,-11 3 1-16,-8 1-1 16,-7 3 0-1,-12-1-1-15,-8 1 0 0,-6 6-1 16,-17 2-1-16,19-2-2 15,-19 2-2-15,0 0-8 16,-25 13-23-16,25-13-3 16,-34 22 2-16,12-9-1 15</inkml:trace>
  <inkml:trace contextRef="#ctx0" brushRef="#br0" timeOffset="386692.4356">15295 2748 34 0,'-40'20'33'0,"40"-20"1"16,-29 17-1-16,6-23-15 16,29 23-3-1,-6-17-3-15,0 0-3 16,0 0-2-16,40 8-1 0,-11-16-1 15,23 8 0-15,4-9 0 16,17 1-1-16,2-5-1 16,10 1 0-16,-4-1 0 15,-2 3 0-15,-9-1-1 16,-8 7 0-16,-14 0-1 16,-12-2-1-16,-7 6-1 15,-11-2-3-15,-1 12-5 16,-17-10-31-16,0 0-2 15,0 0 0-15,0 0 0 16</inkml:trace>
  <inkml:trace contextRef="#ctx0" brushRef="#br1" timeOffset="418769.2524">12589 7375 5 0,'21'8'22'15,"-21"-8"-4"-15,0 0-1 0,0 0-2 16,16-21-1 0,-16 21 1-16,0 0-2 15,0 0-1-15,0 0-2 16,0 0-1-16,-21-16-2 0,21 16-1 15,-18-7-1-15,18 7-1 16,-23-10-1-16,23 10-1 16,-31-10 1-16,14 10-1 15,-8-3 0-15,0 4 0 16,-6-1 1-16,2 6-1 16,-8-4 0-16,5 2 0 15,-5-2 0-15,-2 0-1 16,-3 0 0-16,3 0 0 15,-5-4-1-15,-2 4 1 16,-5-4 0-16,-1 4-1 16,-2-2 1-16,2 0-1 15,2 0 1-15,0 0-1 0,2 0 1 16,-2-2-1-16,-1 4 0 16,-1 0 0-16,2-1 0 15,-4 3 0-15,0-2 0 16,-2 2 1-16,0-2-1 15,0 2 0-15,2-2 1 16,2 2-1-16,2-1 0 16,-4 3 0-16,0-2 0 15,-2 2 0-15,-4 0 0 16,1-1 0-16,-7 3 0 16,1-4 1-16,-3 2-1 15,0-1 0-15,3-1 0 16,3 4-1-16,2-2 1 0,4 1 0 15,4-3 0-15,-2 2-1 16,2-2 1-16,-4-2 0 16,2 0 0-16,0-2 0 15,0 0 0-15,4 1-1 16,2-1 1-16,6 2 0 16,-1-2 0-16,8 2-1 15,5 2 1-15,1 0 1 16,2-4-1-16,2-2 0 15,-1 0-1-15,1-2 1 16,2 0 0-16,0 1 0 16,0-5 0-16,0 0 0 15,2 2 0-15,1 1 1 0,1-1-1 16,2 2 0-16,17 4-1 16,-31-4 1-1,31 4 0-15,-27-4 1 0,27 4-2 16,-25 0 2-16,25 0-1 15,-20-1 1-15,20 1 0 16,0 0 0-16,-17 3-1 16,17-3 0-16,0 0 1 15,-12 31-1-15,9-12 0 16,-5 6 0-16,0 4 1 16,0 7-1-16,-1 9 0 15,1 8 0-15,-5 3 1 16,1 13 0-16,-1 0 0 0,3 10 0 15,0-6 0-15,3-1 0 16,1-3 0 0,2-3 1-16,4-5-1 15,4-9-1-15,2-6 1 0,1-10 0 16,1 3-1-16,2-3-1 16,-3-5 2-16,3-8-2 15,-4-4 2-15,-6-19 0 16,15 29 0-16,-15-29-2 15,0 0 2-15,21 19-1 16,-21-19 0-16,18 4 1 16,-18-4-1-16,33 7 0 0,-12-1 0 15,4 0 0 1,6 0 1-16,9 1 0 16,8-3-1-16,3 4 0 15,6-2 0-15,7-2 0 0,7-1 0 16,7-1 0-16,3 0 0 15,2 0 0-15,5 0 1 16,5 0-1-16,1 0 1 16,3 0-1-16,-1 2 0 15,-1-4 0-15,1 3 0 16,-5-1 0-16,0 0-1 16,-7-2 2-16,1 4-1 15,-4-2 1-15,-4 0-1 16,-1 4 0-16,-3-4 0 15,0 0 1-15,1-1-1 16,-5-1 0-16,2 2 0 16,1-5 0-1,-3 1 0-15,1-2 1 0,-1 0-2 0,-3 0 2 16,-3 4-1-16,-1-2 0 16,-4-2-1-16,-6 1 1 15,-4 1 0-15,-5-2 0 16,-5 2 0-16,-3 0 1 15,-2-4-1-15,-1 6-1 16,1-4 2-16,2 2-1 16,2 2 0-16,-1 0 0 15,1 0 0-15,-2 2 0 16,-3-2 0-16,-5 0 0 16,-3 4 0-16,-3 0 0 15,0 2-1-15,-2 0 2 0,-1 1-2 16,3 1 1-16,0 0 0 15,-2-3 0-15,-1 3 0 16,-18-8 0-16,25 8 0 16,-25-8 1-16,0 0-1 15,19 3 0-15,-19-3 1 16,0 0-1-16,0 0 0 16,0 0 0-16,2-21 1 15,-2 21-1-15,2-19 0 16,-2 19 0-16,2-29 0 15,-2 12 0-15,2-4-1 16,-4-10 1-16,2-1 0 16,-2-7 0-16,2-3 0 0,-2 0 0 15,2-6 0-15,4-4 1 16,0-3 0-16,3 1-1 16,-3-6 0-1,0-3 0-15,-2 0 0 0,-4-2 0 16,-2 7 1-16,-5 2-1 15,-3 7 1-15,0 6-1 16,3 9 0-16,-1 9 0 16,2 6 0-16,1 0-3 15,7 19-1-15,-14-39-10 16,14 39-28-16,-11-27 1 16,11 27-1-16,-27-32-1 15</inkml:trace>
  <inkml:trace contextRef="#ctx0" brushRef="#br0" timeOffset="460222.9219">9551 10258 19 0,'0'0'23'16,"0"0"-5"-16,10-23 0 15,-10 23-2-15,0 0-1 16,0 0-2-16,0-29-2 15,0 29-2-15,-19 6-1 16,19-6-2-16,-52 33 0 0,19-1-2 16,-14 3-1-16,7 13 0 15,-8 0-2-15,9 7 1 16,3-3-1 0,12-2 0-16,11-6-1 0,13-6 1 15,6-9-1-15,9-10 0 16,10-5 0-16,6-10 0 15,6-8 0-15,-1-10 0 16,3-5-1-16,-6-15-1 16,0 1 0-16,-10-19-2 15,0 2-1-15,-17-17-2 16,11 6-2-16,-21-10 1 16,14 6 2-16,-16 1 1 15,8 9 1-15,-6 9 3 16,-2 5 5-16,6 18 2 15,-13 0 2-15,13 23 1 16,-20-3 0-16,17 22 0 0,-17-2-1 16,16 18-1-16,-5 3-1 15,13 14-2-15,-4 3 0 16,13 11-1-16,1-5-1 16,7 0 0-16,0-5-2 15,2-6 1-15,0-8-2 16,-1-11 0-16,-1-3-2 15,-21-28-2-15,29 29-5 16,-29-29-20-16,0 0-6 16,9-21-1-16,-9 21 1 15</inkml:trace>
  <inkml:trace contextRef="#ctx0" brushRef="#br0" timeOffset="460635.7656">9736 10174 52 0,'26'-8'36'0,"-26"8"0"16,28 10 1-16,-4 14-21 15,-24-24-4-15,25 50-4 16,-18-11-2-16,9 13-2 15,-7 1-1-15,5 5-1 0,-4-5-1 16,5-1 1-16,-1-8-1 16,3-5 0-16,0-12 0 15,1-10 1-15,-18-17-2 16,34 4 2-16,-16-18-1 16,-3-9-1-16,1-11 1 15,-3-8 0-15,1-8 0 16,-1-4-1-16,-1-6 0 15,-1 1 0-15,-3 3-1 16,-2 3-1-16,-2 12 0 16,-4 3-2-16,7 11-3 15,-14-4-7-15,7 31-24 16,17-28 0-16,-17 28-1 0,19-16 1 16</inkml:trace>
  <inkml:trace contextRef="#ctx0" brushRef="#br0" timeOffset="461056.0261">10516 10291 20 0,'0'0'33'16,"-18"13"0"-16,18-13 0 16,20 12-11-16,-20-12-4 15,44-6-6-15,-17-6-4 16,19 12-3-16,-1-4-3 0,5 1-2 16,0 5-3-16,-13-14-8 15,5 12-23 1,-13 0 0-16,-10 2-1 15,-19-2 0-15</inkml:trace>
  <inkml:trace contextRef="#ctx0" brushRef="#br0" timeOffset="461207.6933">10585 10425 56 0,'0'0'34'15,"0"0"0"-15,31 13-1 16,-12-20-22-16,22 7-9 15,3 3-30-15,2 3-4 16,-7-6-1-16,3 6-1 16</inkml:trace>
  <inkml:trace contextRef="#ctx0" brushRef="#br0" timeOffset="462046.9877">11447 10189 8 0,'0'0'28'15,"-4"-21"2"-15,4 21 1 16,31-23-11-16,-17-2-3 16,26 15-2-16,-11-18-3 15,25 18-2-15,-9-7-3 16,12 11-2-16,-12 2 0 0,-1 14-1 15,-17 1-1-15,-6 18 0 16,-17 6-1-16,-15 9 0 16,-14 2-1-1,-8 7 0-15,-6 1 0 0,-1-4 0 16,-3-2-1-16,7-6 0 16,3-11 0-16,10-6 1 15,3-8 0-15,20-17 0 16,0 0 0-16,0 0 0 15,0 0 0-15,0 0 0 16,27-17 0-16,-5 9 0 16,1 4-1-16,4 4 0 15,0 2 0-15,2 6 0 0,0 3-1 16,-2-3-2-16,6 11-2 16,-14-17-8-1,21 8-23-15,-17-8-2 16,1 0 1-16,-5-12-1 0</inkml:trace>
  <inkml:trace contextRef="#ctx0" brushRef="#br0" timeOffset="462288.0538">12113 10270 57 0,'29'-8'36'16,"-29"8"1"-16,19 19-1 15,-2 12-19-15,-17-31-5 16,2 55-5-16,-6-22-2 16,4 11-2-16,-3-4-2 15,1-3 0-15,0-3-3 0,0-9 0 16,6 2-5-16,-4-27-10 16,0 0-19-16,0 0-1 15,30-31 0-15,-14-1 0 16</inkml:trace>
  <inkml:trace contextRef="#ctx0" brushRef="#br0" timeOffset="462467.2697">12385 10222 69 0,'19'7'36'16,"-9"12"-1"0,-10-19-8-16,19 50-13 15,-25-19-4-15,20 11-4 16,-14-3-3-16,9-1-2 0,-3-2-3 15,-6-15-6-15,21-1-27 16,-21-20-1-16,0 0 0 16,0 0-1-16</inkml:trace>
  <inkml:trace contextRef="#ctx0" brushRef="#br0" timeOffset="462920.8406">12068 10177 45 0,'31'2'32'15,"16"4"0"-15,3-2-2 16,0-6-15-16,15 12-8 16,-9-12-2-16,6 7-1 15,-8-6-2-15,-2 1 0 16,-7-2 1-16,-5 7 0 15,-11-1 0-15,-2 8 1 16,-8-1-1-16,2 12 2 16,-13-2-1-16,4 16 0 15,-8-3-1-15,1 9 0 16,-7-5-1-16,2 0 0 16,-1-7-1-16,2-4 1 15,-2-8-1-15,1-19 0 0,0 0 0 16,0 0 0-16,21-31 0 15,-10 3-1-15,3-7 0 16,3-3 0-16,4-3 0 16,1-1 0-16,5 4-1 15,4 1-1-15,5 14-1 16,-3-2-2-16,11 18-3 16,-17-9-7-16,16 18-22 15,-12 2 0-15,-2 8 0 16,-6-1 0-16</inkml:trace>
  <inkml:trace contextRef="#ctx0" brushRef="#br0" timeOffset="463439.8142">13575 10218 35 0,'0'0'35'16,"11"-25"0"-16,-11 25 0 15,-9-21-9-15,9 21-10 16,-43 11-5-16,20 10-4 16,-21 2-2-16,9 6-2 15,-2 8-2-15,7 5 1 0,3-4-2 16,9 2 0-16,10-5 0 15,12-12 0 1,10-6 0-16,9-11 0 0,4-14-1 16,6-11 0-16,3-14-1 15,-3-13 0-15,2-3 1 16,-8-13-2-16,2-1 2 16,-12 0-1-16,-5 5 2 15,-4 2 0-15,-5 12 1 16,-3 8 0-16,-2 11 0 15,2 25 2-15,0 0-1 16,-17 4 0-16,11 17 0 16,2 11 0-16,-1 5-1 15,5 9 1-15,0-2-2 16,7 4 1-16,5-4-1 16,3-7-2-16,5-5-1 15,-3-18-3-15,16 7-7 0,-33-21-18 16,42-18-6-16,-26-5 0 15,3-1 0-15</inkml:trace>
  <inkml:trace contextRef="#ctx0" brushRef="#br0" timeOffset="463715.0639">13818 10103 50 0,'0'0'34'16,"0"0"0"-16,19 13-1 16,-19-13-13-16,16 46-7 0,-16-23-4 15,15 12-2 1,-9-7-3-16,7 1-1 15,-5-8-1-15,2-3 0 16,-10-18 0-16,17 5-1 16,-17-5 0-16,19-30 0 0,-9 7 0 15,1-8-1-15,3-2 1 16,3-1-1-16,-1 3 0 16,3 0 0-16,6 6 0 15,0 4 0-15,8 4 0 16,0 6-2-16,9 5-1 15,-9-4-7-15,13 14-27 16,-15 0-1-16,-2-2 0 16,-8 0 0-16</inkml:trace>
  <inkml:trace contextRef="#ctx0" brushRef="#br0" timeOffset="464655.0538">14674 9930 44 0,'0'-17'35'15,"0"17"1"-15,0 0-1 16,-9-31-13-16,9 31-6 0,0 0-5 16,0 0-3-16,0 0-2 15,13 29-1 1,-13-12-2-16,6 10 0 16,-4 4 0-16,2 9-1 0,-4 2 0 15,4 6 0-15,-3 2-1 16,1 4 0-16,2-6-1 15,2 0 1-15,0-6 0 16,2-6 0-16,-1-5-1 16,3-4 0-16,0-6 1 15,-1-4-1-15,-9-17 1 16,31 14-1-16,-10-13 1 16,4-4 0-16,0-3 0 15,6 2 0-15,2-7 0 16,2 5-1-16,-2 4 0 15,-3 0 1-15,1 2-1 16,0 4 0-16,0 2 0 0,-4-3 0 16,2 5 0-16,0-6-1 15,2 6-1-15,-6-6-3 16,2 9-2-16,-27-11-33 16,0 0-1-16,0 0-2 15,0 0 1-15</inkml:trace>
  <inkml:trace contextRef="#ctx0" brushRef="#br0" timeOffset="466935.3624">9304 11566 15 0,'0'0'32'0,"0"0"2"15,12-23-2-15,-12 23-10 16,2-25-4-16,-2 25-3 15,0 0-3-15,0 0-2 16,-41-4-3-16,16 26-1 16,-15 1-3-16,-1 17 1 15,-7 0-2-15,4 12 1 0,3 2-3 16,7-3 1-16,8-5 0 16,13-3-1-16,13-9 0 15,10-9 0-15,9-10 0 16,8-11-1-16,6-9 1 15,3-15-1-15,1-10 0 16,-4-14-1-16,0-8 0 16,-6-13 0-16,0-6-1 15,-10-10 0-15,-2 0 1 16,-11 5 0-16,-2 5 1 16,-4 13 1-16,0 8 2 15,-4 14 0-15,-1 11 1 16,7 25 1-16,0 0 0 0,-12 17 0 15,12 16 1-15,6 15-1 16,-6 2-1-16,10 17 0 16,-7 2-1-16,7 6 0 15,-2-1-2-15,1-3 1 16,1-11-2-16,2-10-1 16,1-8-2-16,-9-17-2 15,13 6-7-15,-17-31-28 16,0 0 0-16,0 0-1 15,-3-37 1-15</inkml:trace>
  <inkml:trace contextRef="#ctx0" brushRef="#br0" timeOffset="467575.8286">9544 11553 64 0,'23'21'39'0,"-23"-21"1"15,19 27 0-15,-19-27-23 16,14 44-6-16,-13-13-4 16,9 11-2-16,-8-4-1 15,4 8-2-15,-6-2 0 0,4-5 0 16,-4-5-2-1,2-9 1-15,-2-25 0 0,2 23-1 16,-2-23 0 0,1-19 0-16,1-2-1 15,0-12 0-15,2-3 1 0,0-10-1 16,4 4 0-16,-1-4 0 16,5 13 1-16,2 4-1 15,1 6 1-15,-15 23 0 16,33-2 1-16,-14 19 0 15,0 6 0-15,-1 10 0 16,-3 2 0-16,1 5-1 16,-3 0 1-16,-3-3 0 15,-3-11 0-15,-3-4 0 16,-4-22-1-16,0 0 0 16,0 0 0-16,0 0 0 15,8-31 0-15,-4-6-1 0,4-3 0 16,7-6 0-16,2-2 1 15,8 0-1-15,2 6 1 16,2 4 0-16,0 11 0 16,2 17 0-16,-4 12 1 15,-6 17-1-15,-3 12 1 16,-7 11 0-16,-7 10-1 16,-2 4 1-16,-6 5-2 15,-2-7 0-15,3 1-3 0,-11-24-9 16,6 5-28-1,5-16-2-15,3-20 1 16,0 0-1-16</inkml:trace>
  <inkml:trace contextRef="#ctx0" brushRef="#br0" timeOffset="468047.2972">10647 11697 58 0,'-17'0'35'0,"17"0"2"16,0 0-7-16,-22 0-11 16,51 11-8-16,-11-20-3 15,22 9-3-15,-1-8-2 0,9 6-1 16,0 0-2 0,-2-8-3-16,3 20-8 15,-26-12-25-15,6 2-2 0,-29 0 0 16,21 6 0-16</inkml:trace>
  <inkml:trace contextRef="#ctx0" brushRef="#br0" timeOffset="468211.706">10680 11817 65 0,'0'0'37'0,"27"2"0"0,2-2 0 15,21 4-28 1,-16-15-3-16,15 3-5 0,1 10-8 15,-12-4-27 1,11-4-2-16,-1 4-1 16,-4-1 0-16</inkml:trace>
  <inkml:trace contextRef="#ctx0" brushRef="#br0" timeOffset="468759.0781">11762 11704 57 0,'23'-13'38'0,"0"-4"-1"0,2 3 2 15,-21-15-22-15,29 22-7 16,-16-20-3-16,12 8-1 15,-10-12-3-15,6 0 0 16,-7-1 0-16,-3-3-1 16,-7-5 0-16,-10 3-1 15,-10-1 0-15,-9 7 1 16,-15 6-1-16,-5 10 1 16,-7 6-1-16,-2 10 0 15,-2 11 0-15,5 13 0 16,7 11 0-16,9 10 0 31,10 8 0-31,7 13 0 0,8 6-1 0,10 4 1 0,4 2 0 16,5-1-1-16,1 1 1 15,-1 3 0-15,-1-9 0 16,2-4-1-16,-9-7 0 16,-5-5 1-16,-5-9 0 15,-11-6-1-15,-5-7 1 16,-6-16-1-16,-4-2 1 15,-6-11-1-15,-1-6 0 16,-1-11 0-16,3-1-1 16,-1-7-1-16,8 3-4 15,-11-20-13-15,16 17-23 16,-1-2-1-16,10 2 1 16,1-1-2-16</inkml:trace>
  <inkml:trace contextRef="#ctx0" brushRef="#br0" timeOffset="469803.3554">12348 11501 43 0,'0'0'33'16,"0"0"0"-1,-19-31-8-15,19 31-6 0,-6-17-4 32,6 17-4-32,14-19-3 0,5 15-1 0,-19 4-1 0,44-15-1 15,-19 9-1 1,8 10 0-16,-2-2-1 15,4 9 0-15,-10 3 0 0,-6 7-1 16,-11 6 0-16,-8 5-1 16,-18 3 0-16,-9 5 0 15,-7 2 0-15,-7 0-1 16,1 1 0-16,-1-7 0 16,3-3 0-16,7-8 1 15,9-6-1-15,22-19 0 16,-17 15 1-16,17-15-1 15,0 0 1-15,25-6 0 0,-6 1 0 16,8 1 0 0,2-2 0-16,6 2 0 15,2 4-1-15,-3 0 0 16,3 0-1 0,-2-2 0-16,3 4-3 0,-14-10-4 0,12 24-12 15,-13-22-21-15,-3-2 0 16,-20 8 0-16,23-28 1 15</inkml:trace>
  <inkml:trace contextRef="#ctx0" brushRef="#br0" timeOffset="470040.7046">12844 11587 73 0,'33'6'41'0,"-33"-6"1"16,21 13 0-16,-21-13-25 15,17 43-6-15,-17-13-4 0,6 11-2 16,-6-3-1-16,2 0-3 16,0 5-1-16,-2-13-1 15,6-1-1-15,-6-29-4 16,15 27-3-16,-19-44-21 16,4 17-12-16,25-37 0 15,-9 1 0-15,1-10 1 16</inkml:trace>
  <inkml:trace contextRef="#ctx0" brushRef="#br0" timeOffset="470239.9812">13139 11520 67 0,'25'-7'39'0,"-25"7"2"16,17 23 0-16,-7 17-20 0,-14-19-10 16,18 25-3-16,-12-6-2 15,9 8-2-15,-5-4-1 16,4 0-2-16,-1-3-1 15,-1-14-2-15,3-4-1 16,-11-23-2-16,22 15-6 16,-22-15-30-16,-8-27-1 15,0 0 0-15,-1-9 0 16</inkml:trace>
  <inkml:trace contextRef="#ctx0" brushRef="#br0" timeOffset="470467.4595">12622 11436 71 0,'0'0'39'16,"4"21"1"-16,21-17 0 0,27 13-27 16,-8-21-3-16,26 14-4 15,-1-6-2-15,6-1-2 16,-1-1-3-16,-7-4-1 15,3 16-6-15,-32-18-25 16,10 10-7-16,-17 0-1 16,-6-5 1-16</inkml:trace>
  <inkml:trace contextRef="#ctx0" brushRef="#br0" timeOffset="471043.7204">13494 11580 65 0,'0'0'38'0,"0"0"2"16,0 0-1-16,8 30-22 15,-8-30-6-15,5 44-4 16,-1-21-1-16,4 16-2 16,-2-3-2-16,1 5 0 15,-3-7 0-15,0-5-1 16,-2-4-1-16,0-8 1 16,-2-17-1-16,0 0 1 15,0 0-2-15,0 0 2 16,-8-29-1-16,6 1 0 0,0-9 0 15,0-5 0-15,2 4 0 16,2-1-1-16,4-1 2 16,4 3-1-16,5 7-1 15,8 5 1-15,4 9-1 16,4 5-1-16,6 5-2 16,-8-7-4-16,19 24-22 15,-17-11-11-15,2 10 0 16,-10-2 0-16</inkml:trace>
  <inkml:trace contextRef="#ctx0" brushRef="#br0" timeOffset="471871.1921">14522 11576 28 0,'17'-16'35'0,"-17"16"1"15,16-23 0-15,-16 23-10 16,3-21-7-16,-3 21-4 16,0 0-5-1,0 0-2-15,-32-2-3 0,9 18 0 16,-14-1-1-16,-2 12-1 15,-5 4-1-15,5 7-1 16,3 4 0-16,7 2 0 16,10-1 0-16,13-7-1 15,15-3 0-15,13-14-1 16,8-6 0-16,7-17 0 16,7-7-1-16,-3-22-1 15,5-5 0-15,-7-14-1 0,-3-5 0 16,-9-16 0-16,-1 2 1 15,-15-4 0-15,-3 6 1 16,-6 6 1-16,-4 9 2 16,-2 12 0-16,-6 9 2 15,10 33 0-15,-21-13 1 16,13 32 0-16,-1 6 0 16,3 13-1-16,-2 8 0 15,8 6-1-15,0 4 0 16,4 7 0-16,2-2-2 15,2-7 1-15,-1-2-2 16,3-10-1-16,2 4-2 16,-10-25-5-16,15 14-23 0,-17-35-10 15,0 0 1-15,0 0-1 16</inkml:trace>
  <inkml:trace contextRef="#ctx0" brushRef="#br0" timeOffset="472410.5725">14813 11465 71 0,'0'0'39'16,"0"-18"1"-16,0 18 0 15,8 25-25-15,-8-25-5 16,2 42-3-16,-2-11-2 16,11 11-1-16,-7 2-1 15,10 1 0-15,-5-7-2 16,3-4 1-16,-2-9 0 16,-10-25-1-16,17 18-1 15,-17-18 1-15,15-35-1 0,-13 4 1 16,0-3-1-16,0-12-1 15,0 0 1-15,2-6-1 16,2 6 1-16,3 2-1 16,7 11 1-16,3 1-1 15,6 5-1-15,0 11-1 16,8 11 0-16,-6-5-7 16,21 18-31-16,-25-2 0 15,2 3-1-15,-25-9 1 16</inkml:trace>
  <inkml:trace contextRef="#ctx0" brushRef="#br0" timeOffset="473147.1444">15743 11267 61 0,'0'0'38'15,"0"0"1"-15,0 0-1 0,-33 2-20 16,45 25-5 0,-12-27-3-16,-8 48-3 0,0-14-1 15,12 10-2-15,-6 2-1 16,8 10 0-16,0-6-1 15,1 0 0-15,5-2 0 16,0-2-1-16,1-12 0 16,2-1 0-16,3-14-1 15,-18-19 1-15,33 21 0 16,-16-19-1-16,0-2 1 16,3 0-1-16,1-6 1 15,4 1-1-15,2-1 1 16,8-4-1-16,-1 6 0 15,7-1 0-15,-1 1 0 16,1-2 1-16,-3 4-1 0,-1 4-1 16,-4-4 0-16,-8 4-1 15,0 4-3-15,-19-23-15 16,-6 17-23-16,0 0-1 16,0 0-1-16,0 0 1 15</inkml:trace>
  <inkml:trace contextRef="#ctx0" brushRef="#br0" timeOffset="483791.7273">9285 13191 5 0,'2'-19'30'15,"-2"19"0"-15,10-21 0 0,-16 1-10 16,6 20-3 0,-6-26-3-16,6 26-3 0,0 0-2 15,-21-8-2-15,-4 14-1 16,2 19-1-16,-16-2 0 15,4 17-2-15,-9 0 2 16,5 12-3-16,-3 6 0 16,13-3-1-16,12-3 1 15,11-6-2-15,16-12 0 16,13-9 0-16,15-17-2 16,3-14 1-16,9-17-1 15,0-15 1-15,-2-8-1 16,-3-15 2-16,-7-5-2 15,-11-7 1-15,-11 1 0 16,-5-1 0-16,-7 4 2 0,-6 3-1 16,-6 5 1-16,1 9-1 15,-3 10 2-15,2 11 0 16,1 10 1-16,7 21 0 16,0 0 0-16,-2 23 0 15,2 8 1-15,9 19 0 16,-3 5-1-16,6 14 0 15,-3 1-1-15,3-1 0 16,-4 3 0-16,3-6-1 16,-3-11-1-16,0-11-1 15,-1-7 2-15,-3-16-4 16,2 0 1-16,-6-21-4 16,0 0-5-16,0 0-21 0,0 0-8 15,8-31-1-15,-1 12 0 16</inkml:trace>
  <inkml:trace contextRef="#ctx0" brushRef="#br0" timeOffset="484083.3488">9746 13018 63 0,'0'0'39'15,"19"0"0"-15,-19 0 1 16,24 39-25-16,-24-39-5 0,13 48-2 16,-7-16-2-16,5 14-1 15,-3 2-2-15,2-2-1 16,-1 4 2-16,1-2-4 16,0 0 0-16,3-4 0 15,3-6-1-15,-5-9-3 16,3 0-1-16,-14-29-10 15,17 23-27-15,-17-23 1 16,0 0 1-16,0 0-1 16</inkml:trace>
  <inkml:trace contextRef="#ctx0" brushRef="#br0" timeOffset="484304.2839">9671 13555 61 0,'-19'10'38'15,"19"-10"0"-15,21 4 1 16,15 9-25-16,-3-19-5 16,23 10-2-16,0-8-1 15,10 4-3-15,-1-3-2 16,-1 1-2-16,-2 0-1 16,-12-4-3-16,4 12-9 15,-27-18-24-15,-2-3-1 16,-15-2 1-16,-9-4-1 15</inkml:trace>
  <inkml:trace contextRef="#ctx0" brushRef="#br0" timeOffset="484572.3041">9590 12942 43 0,'0'0'35'0,"23"-25"2"15,2 13-1-15,25 12-22 16,-13-17-3-16,25 19-2 0,-8-12-3 16,11 10-4-16,-3 0-2 15,-4-6-7 1,13 22-14-16,-17-14-16 15,-11-2 0-15,-9 5 0 0,-9-3-1 16</inkml:trace>
  <inkml:trace contextRef="#ctx0" brushRef="#br0" timeOffset="485231.9554">10514 13174 19 0,'0'0'32'0,"0"0"2"16,19 11-1-16,6-3-15 15,-6-18-4-15,30 16-3 16,-13-16-4-16,16 7-4 15,-3-5-2-15,1-4-6 16,4 14-11-16,-12-7-18 16,-11-5 1-16,-6 8-2 15,-25 2 1-15</inkml:trace>
  <inkml:trace contextRef="#ctx0" brushRef="#br0" timeOffset="485391.6512">10577 13287 38 0,'0'0'35'0,"31"15"-2"16,-4-21 1-16,14-7-18 15,9 7-12-15,0 2-21 16,2 2-15-16,-13-5-1 16,5 7-1-16</inkml:trace>
  <inkml:trace contextRef="#ctx0" brushRef="#br0" timeOffset="488079.6488">11746 13327 32 0,'0'0'29'15,"-25"8"3"-15,25-8-11 16,0 0-5-16,0 0-4 15,0 0-2-15,0 0-1 16,14 25-2-16,-14-25-1 16,0 0 0-16,19 7-1 15,-2-1-1-15,-17-6 0 16,41-8-1-16,-16 1-1 16,10-3-1-16,1-5 0 15,3-4 0-15,-1-4 0 16,3-4-1-16,-6-4 1 15,-3 0-1-15,-3-9 2 16,-5 2-2-16,-7-3 1 0,-6 1-1 16,-5 0 1-1,-8 2 0-15,-5 3 1 16,-9 8-1-16,-7 4 1 16,-6 12-1-16,-9-1 1 0,-7 14 0 15,-9 8 0-15,0 13-1 16,-2 7 1-16,6 11-1 15,4 7 1-15,11 3-1 16,10 9 1-16,17 3-2 16,12 0 3-16,13 5-3 15,7-5 1-15,7 0-1 16,-3-7 1-16,-1-4-1 16,-5-3 1-16,-11-6-1 0,-11-5-1 15,-15-9-1-15,-4-2-2 16,-20-18-5-1,18 7-31-15,-22-14-2 16,3-4 0-16,-1-14 1 0</inkml:trace>
  <inkml:trace contextRef="#ctx0" brushRef="#br0" timeOffset="488983.555">12261 13093 35 0,'0'0'32'0,"12"-23"3"16,-12 23-1-16,52-21-17 15,-31-8-4-15,27 18-3 16,-9-12-1-16,13 15-1 16,-11-9-2-16,7 21 0 15,-15-3-2-15,-3 17 1 16,-14 3-2-16,-8 15 0 16,-14 5-1-16,-8 3-1 15,-9 4 1-15,-8 2-2 16,-11-4 1-16,-3 0-1 15,1-8 2-15,2-5-2 0,5-10 2 16,6-4-3-16,6-6 3 16,25-13-2-16,-21 10 1 15,21-10 0 1,0 0-1-16,33-6 1 0,-10 6-1 16,4-2 1-16,6 4-1 15,3 0 0-15,1-2 0 16,0 0-1-16,1 4-1 15,-9-8-2-15,8 10-2 16,-18-16-7-16,21 10-22 16,-22-9-5-16,1-3 0 15,-7-5-1-15</inkml:trace>
  <inkml:trace contextRef="#ctx0" brushRef="#br0" timeOffset="489231.996">12888 13158 62 0,'0'0'39'16,"19"14"0"-16,-13 3 1 15,-6-17-21-15,18 40-8 16,-22-13-2-16,10 13-4 16,-6-3 0-16,3 9-3 15,-3-4 0-15,6-4-3 16,-2-3 0-16,2-10-2 15,7-6-2-15,-13-19-5 0,31 8-7 16,-29-35-13 0,15 4-10-16,-1-12 0 15,3-3 1-15</inkml:trace>
  <inkml:trace contextRef="#ctx0" brushRef="#br0" timeOffset="489447.6634">13141 13177 53 0,'0'0'39'0,"0"0"-1"15,0 0 1-15,0 0-17 16,25 47-8-16,-29-24-4 16,16 19-3-16,-5-4 0 15,5 6-4-15,1-2 0 16,3-1-1-16,-3-9-2 16,1-7-1-16,1-4-1 15,-15-21-3-15,21 20-3 16,-21-40-8-16,0 20-23 15,8-40-2-15,-16 11 0 0,-7-7 0 16</inkml:trace>
  <inkml:trace contextRef="#ctx0" brushRef="#br0" timeOffset="489668.0872">12740 13135 57 0,'0'0'38'0,"-18"2"2"15,18-2 0-15,39 23-16 16,-10-29-13-16,29 14-4 16,3-12-1-16,17 2-3 15,1-3-1-15,4-1-2 0,-2-2-2 16,-12-5-3-16,2 13-5 16,-34-16-20-16,5 15-10 15,-18-1 0-15,-5 2 0 16</inkml:trace>
  <inkml:trace contextRef="#ctx0" brushRef="#br0" timeOffset="490064.0873">13594 13143 81 0,'27'27'40'15,"-27"-27"-1"-15,27 46-4 16,-27-46-23-16,23 50-4 16,-11-20-1-16,9 5-3 15,-9-2 0-15,1 7-2 16,3-11-1-16,-5 3 0 16,-3-7 0-16,0-4-1 15,-8-21 1-15,9 19-1 16,-9-19 0-16,0 0 0 15,-2-30 0-15,0 5 1 16,-5-6-1-16,-1-7 0 16,-2 3 0-16,4-7 0 15,1 7 0-15,5-1 0 0,4 2 0 16,5 3-1-16,7 6-1 16,3 4-2-16,12 11-3 15,-16-19-18 1,16 20-15-16,-4-1-2 0,2 4 1 15,-4-1 0-15</inkml:trace>
  <inkml:trace contextRef="#ctx0" brushRef="#br0" timeOffset="490963.3763">14051 12813 15 0,'0'0'31'15,"-23"8"1"-15,23-8-1 16,0 0-10-16,0 0-5 16,0 0-6-16,0 0-2 15,41-12-3-15,-16 5 0 0,15 5-1 16,-1-6 0-16,9 12-1 16,-6-6 0-16,5 6 0 15,-15 1-1-15,-3 5 0 16,-9 0-1-16,-20-10 0 15,-2 32 0-15,-18-13 0 16,-12 1 0-16,-3 1-1 16,-4-6 1-16,3-5 0 15,1-1-1-15,10-7-1 16,8-4 1-16,17 2 0 16,0 0-1-16,13-23 1 15,10 16 0-15,12 3 0 0,5 2 0 16,5 8 0-16,5 3 0 15,0 5 0-15,-4 7 1 16,-3 5 0-16,-10 5-1 16,-10 4 2-16,-12-5-1 15,-9 1 1-15,-13-4-1 16,-9-2 1-16,-10-4-1 16,-5-10 0-16,-10-1-1 15,-1-8 1-15,2-4-1 16,-1-6-2-16,7 1-2 15,-5-16-8-15,43 23-24 16,-36-31-2-16,36 31 0 16,-12-31-1-16</inkml:trace>
  <inkml:trace contextRef="#ctx0" brushRef="#br0" timeOffset="491672.0301">15041 13156 30 0,'17'-23'34'0,"-17"23"0"16,0 0-6-16,0 0-5 15,21-11-5-15,-38-6-4 16,17 17-2-16,-25-2-3 15,25 2-1-15,-54 13-2 16,19 8-1-16,-11 0-1 16,3 10 0-16,-1 4-2 0,7 5-1 15,8 0 1 1,8 4-1-16,17-7-1 16,16-11-1-16,11-4 2 15,8-9-1-15,8-11-1 0,5-10 1 16,0-9-2-16,3-18 1 15,-7 1-1-15,-9-14 1 16,-4-8-2-16,-8-7 2 16,-3-4 1-16,-13-4-1 15,-1 6 0-15,-5 5 1 16,-3 10 1-16,2 12 0 16,-4 11 1-16,8 27 0 15,0 0 0-15,0 0 1 16,-8 42-1-16,12-1 0 15,0 5 0-15,4 7 0 16,0 3-1-16,3 0 0 16,1-1-1-16,1-11 0 0,1-1 0 15,-1-11-2-15,1-5-1 16,-14-27-3-16,25 31-3 16,-25-31-15-16,4-18-17 15,-4 18-1-15,13-32 1 16,-5 3 0-16</inkml:trace>
  <inkml:trace contextRef="#ctx0" brushRef="#br0" timeOffset="491987.5792">15278 13101 70 0,'0'0'39'16,"0"0"1"-16,17 13 0 16,-1 24-25-16,-18-11-5 0,19 17-3 15,-9-5 0-15,9 6-4 16,-5-4 1-16,1-1-3 15,-1-5 2-15,-4-9-3 16,-8-25 2-16,11 19-2 16,-11-19-1-16,4-21 2 15,-10-4-2-15,2-5 2 16,-5-5-3-16,1-9 3 16,-2 0-2-16,3-2 1 15,1 2 0-15,6 4 0 16,8 1 0-16,5 7-1 15,10 7 0-15,6 4-2 16,14 15-3-16,-9-15-8 0,20 19-26 16,-7-4-1-16,1 8-1 15,-6-4 2-15</inkml:trace>
  <inkml:trace contextRef="#ctx0" brushRef="#br0" timeOffset="492919.1632">16071 12803 64 0,'0'0'37'0,"0"0"1"0,0 0-9 16,0 0-9-16,0 0-5 15,0 0-4-15,7 37-3 16,-10-12-2-16,14 11-1 16,-3 6-1-16,3 10 0 15,-3 2-2-15,2 4 0 16,-3-1 0-16,1-3-1 15,2-2 0-15,-2-8-1 16,-3-8 1-16,1-9-1 16,0-6 1-16,-6-21-2 0,8 27 2 15,-8-27-1 1,0 0 0-16,0 0 1 0,0 0-1 16,0 0 1-16,19 4-2 15,-19-4 1-15,23-6 0 16,-4 2 0-16,4-2 0 15,8 1 0-15,4-1 1 16,6 2-1-16,3 2 1 16,2 0 0-16,-1 0-1 15,-3 2 0-15,-7 2 0 16,-2 0-1-16,-8 2-1 16,-25-4-5-16,36 0-35 15,-36 0-1-15,0 0-1 16,-31-17 1-16</inkml:trace>
  <inkml:trace contextRef="#ctx0" brushRef="#br0" timeOffset="589803.2859">1234 14576 16 0,'12'-19'29'16,"-12"19"1"-16,-4-21-7 15,4 21-3-15,0 0-6 16,0 0-2-16,-4-31-3 15,4 31-1-15,0 0-1 16,12-17-2-16,-12 17 0 16,0 0-1-16,0 0 0 15,0 0-1-15,0 0 0 16,5 36-1-16,-5-13 0 16,2 6-1-16,0 9 2 15,2 2-2-15,0 3 1 16,0 1-1-16,-4 0 0 15,4 0 0-15,-2-4 0 0,2 2 0 16,-3-13-1-16,3-2 1 16,0-4-1-1,0-6-1-15,-4-17 1 16,6 22-2-16,-6-22-1 0,0 0-2 16,11 17-5-16,-11-17-14 15,0 0-14-15,-21-4 0 16,21 4 1-16,0 0-1 15</inkml:trace>
  <inkml:trace contextRef="#ctx0" brushRef="#br0" timeOffset="590134.7713">899 15126 28 0,'0'0'32'16,"-22"-9"0"-16,22 9 0 15,0 0-17-15,0 0-3 16,22-8-3-16,-22 8-2 16,38-4-1-16,-13-2-1 15,18 6-1-15,-5-3-1 16,11 1 0-16,-5-2-1 0,10 0-1 15,-4 0-1-15,-4 2 0 16,-3 2 0 0,-10-4-2-16,-1 6-2 15,-12-9-5-15,11 16-16 0,-31-9-11 16,17-5 0-16,-17 5-1 16</inkml:trace>
  <inkml:trace contextRef="#ctx0" brushRef="#br0" timeOffset="590681.5637">912 14470 1 0,'-19'12'22'15,"19"-12"4"-15,0 0 0 16,-27 15-8-16,27-15-1 15,0 0-2-15,2 17-3 16,-2-17-2-16,25 4-2 16,-8-8-1-16,26 8-1 15,-1-8-2-15,18 4-2 16,4-3 0-16,3 1-2 16,-1 0 0-16,-7-4-3 15,1 14-5-15,-21-6-24 16,-3 3-2-16,-5 3-1 0,-8-2 1 15</inkml:trace>
  <inkml:trace contextRef="#ctx0" brushRef="#br0" timeOffset="591262.7085">1682 14722 7 0,'0'0'28'15,"0"0"0"-15,0 0-6 16,9 23-4-16,-9-23-5 15,27 3-2-15,-27-3-4 16,47 2-2-16,-16-4-2 16,3 4-2-16,5 0-3 0,-6-6-5 15,9 6-18 1,-5 10-4-16,-16-12-2 16,2 9 1-16</inkml:trace>
  <inkml:trace contextRef="#ctx0" brushRef="#br0" timeOffset="591478.7449">1792 14835 15 0,'0'0'30'0,"0"0"0"16,0 0 0-16,27 11-15 15,-27-11-3-15,36 0-5 0,-11 0-2 16,8 4-4-1,0-2 0-15,2-2-3 16,5 10-6-16,-15-5-21 16,-2-7-1-16,3 8-1 0,-26-6 0 15</inkml:trace>
  <inkml:trace contextRef="#ctx0" brushRef="#br0" timeOffset="592674.5754">2490 14626 21 0,'0'0'25'16,"0"0"-4"-16,19-27-2 16,-1 21-1-16,-9-13-4 15,24 11-3-15,-12-11-1 16,24 8-2-16,-13-7-2 16,20 11-1-16,-13-5-1 0,11 10 0 15,-11-2-1-15,-5 12-1 16,-8 0 0-1,-11 11 0-15,-13 4 0 16,-10 6-1-16,-9 9 0 0,-6 4 0 16,-10 0 0-16,0 1-1 15,-5-1 1-15,3-4-1 16,0-3-1-16,0-5 2 16,3-10 0-16,7-3 0 15,1-8 0-15,7 1 0 31,17-10 1-31,-23 8-1 0,23-8 1 0,0 0-1 16,17-6 0-16,3 4-1 0,1-2 1 16,8 2-1-1,2-2 0-15,1 3 0 16,5 2-1-16,-8-2-2 16,6 10-4-16,-12-15-11 0,10 14-19 15,-5-4 1-15,1 2-1 16,-5-4 1-16</inkml:trace>
  <inkml:trace contextRef="#ctx0" brushRef="#br0" timeOffset="593310.6484">3449 14864 11 0,'0'0'27'0,"0"0"0"15,19-14-7 1,-19 14-4-16,21-11-2 0,2 9-3 15,-23 2-3-15,35-27-2 16,-16 2-1-16,6 6 0 16,-5-8-1-16,3 4 0 15,-10-8-1-15,5 2 1 16,-13-3-1-16,3 9 1 16,-14-2-2-16,-1 4 1 0,-11-2 0 15,-3 9 0-15,-10 3-1 16,-4 5 1-16,-5 8-1 15,1 8 0 1,-1 5-1-16,5 8 1 0,2 6 0 16,12 11-2-16,0 4 1 15,9 6-1-15,7 0 0 16,1 0 0-16,4 0 1 16,4 1-1-16,-3 1-1 15,-1-8 2-15,2-2-1 16,-2-3 1-16,-2-3-2 15,-1-1 1-15,-5-6 0 0,-4-5 1 16,-3-4-1-16,-8-5 0 16,0-3 0-16,-4-3 1 15,-4-5-1 1,-2-4 1-16,2-4-1 0,2-2-1 16,2 1 0-16,4-7-4 15,23 12-4-15,-37-11-28 16,37 11 0-16,-13-18-1 15,13 18 0-15</inkml:trace>
  <inkml:trace contextRef="#ctx0" brushRef="#br0" timeOffset="594782.3228">3867 14620 18 0,'0'0'29'0,"0"0"-2"16,16-17-5 0,-16 17-4-16,0 0-1 15,-2-18-6-15,2 18-1 0,0 0-1 16,0 0-2-16,2 22-2 16,-2-22-1-16,0 30 1 15,3-3-2-15,-3 0 0 16,4 4-1-16,-4-3 0 15,4 5-1-15,-2-2 0 16,2-4-1-16,-2-3 0 16,-2-24 0-16,4 27-1 15,-4-27-1-15,0 0-2 0,0 0-5 16,13 19-8 0,-13-19-18-16,0 0-2 15,8-30 1-15,-4 5 0 16</inkml:trace>
  <inkml:trace contextRef="#ctx0" brushRef="#br0" timeOffset="595026.2173">4019 14608 47 0,'0'0'33'0,"0"0"1"16,0 0-9-16,29 31-8 15,-34-10-5-15,14 16-4 16,-11-9 0-16,12 13-4 15,-6-9 0-15,4 5-3 16,-3-3 0-16,3-5-1 16,-2-8-2-16,-6-21 1 15,17 29-4-15,-17-29-3 0,0 0-14 16,18 15-14-16,-18-15-1 16,0-21 1-16,0 21 0 15</inkml:trace>
  <inkml:trace contextRef="#ctx0" brushRef="#br0" timeOffset="595338.4449">3661 14572 27 0,'0'0'33'16,"0"0"-1"-1,0 0 2-15,0 0-18 0,25 0-3 16,-4-6-3-16,23 8-3 16,-1-8-3-16,11 6-1 15,-4-3 0-15,2 1-2 16,-4 0-1-16,-5-2-3 15,-3 13-9-15,-11-5-24 16,-12-2 2-16,-17-2-3 16,0 0 2-16</inkml:trace>
  <inkml:trace contextRef="#ctx0" brushRef="#br0" timeOffset="596438.6394">4340 14478 19 0,'0'0'21'0,"0"0"0"0,4-23-3 15,-4 23 0 1,0 0-3-16,0 0-1 16,5-19-3-16,-5 19-1 15,0 0-2-15,0 0-1 0,0 0-1 16,10 21 0-16,-12-4-2 15,6 10 1-15,-4-2-1 16,6 11-1-16,-4-1 0 16,3 9-1-16,-3-4 0 15,6 1 0-15,-4-7-1 16,2-1-1-16,-2-6 1 16,1-2 0-16,-1-4-1 15,-4-21 1-15,4 19-1 16,-4-19 1-16,0 0 0 15,21 7 0-15,-21-7 0 16,25-3-1-16,-7-1 0 0,5 0 1 16,6-2-1-16,2 4 0 15,-1 0 0-15,1 0 0 16,0 4-1 0,-2 0 0-16,0 0 0 0,-8 0-3 15,2 8-4-15,-23-10-19 16,0 0-11-16,20 4 0 15,-20-4-1-15</inkml:trace>
  <inkml:trace contextRef="#ctx0" brushRef="#br0" timeOffset="597578.009">5807 14221 29 0,'0'0'26'16,"14"-25"-2"-16,-18 6-4 16,4 19-2-16,0-33-3 0,0 33-4 15,-4-29-1-15,4 29-2 16,-11-26-1-16,11 26-2 15,-23-16 0-15,23 16-1 16,-37-7-1-16,20 10 0 16,-9-3-1-16,3 8 0 15,-2 2 0-15,4 3 0 16,-2 2 0-16,6 8 0 16,-3 0-1-16,3 4 1 15,0 4-1-15,5 2 0 16,-2 1 0-16,11 3 0 15,-1 1-1-15,8 0 1 0,5 1-1 16,5 1 1-16,3 0-1 16,6 2 0-16,-2 6 1 15,1 2-1-15,-5 0 1 16,-2 4-1-16,-1 0 0 16,-2 1 0-16,-3 3 0 15,-5-1 0-15,-4-7 0 16,-4 0 0-16,-5-4 0 15,-7-2 1-15,-3-4-1 16,-8 1 1-16,-4-9 0 16,-2-3 0-16,-3-8 0 15,1-3 0-15,4-9 0 16,4-1 1-16,-2-10-2 0,0-6 1 16,8-3-1-16,-2-3-1 15,1 1-1-15,-3-6-1 16,8 11-5-16,-18-11-30 15,16 7-1-15,-2-5-1 16,3 0-1-16</inkml:trace>
  <inkml:trace contextRef="#ctx0" brushRef="#br0" timeOffset="598450.2453">5744 15180 34 0,'0'0'32'0,"0"0"-1"0,-21 23-1 16,-3-11-19 0,23 18-2-16,-19-5-1 15,18 15-2-15,-5-9-1 16,14 6-2-16,1-11 0 0,9-1 0 15,5-7-1-15,8-7 0 16,-3-9 1-16,6-4-1 16,-6-11 1-16,-2-3-1 15,-9-7 0-15,-5-2 0 16,-9-3 0-16,-6-1-1 16,-9-4 0-16,-4 1-1 15,-3 3-1-15,-5 2-1 16,8 14-5-16,-18-7-22 15,14 15-8-15,0-1 0 16,21 6 0-16</inkml:trace>
  <inkml:trace contextRef="#ctx0" brushRef="#br0" timeOffset="600642.5821">5908 13809 36 0,'0'0'32'0,"25"-16"0"16,-25 16-11-16,0 0-5 16,23-4-4-16,-23 4-3 15,0 0-1-15,15 27-3 16,-9-2-1-16,-6-2-1 15,6 6-1-15,-4 0 0 16,2-2-1-16,-2-2 0 16,2-4 0-16,-3-4-1 0,-1-17 1 15,10 19-1-15,-10-19 0 16,0 0 0 0,0 0-1-16,-19-17 1 15,7 0-1-15,3-3 0 0,-3-5 0 16,2-1 0-16,3-3 0 15,5-2 0-15,2 2 1 16,7 1 0-16,7-1-1 16,5 4 1-16,6 4 1 15,2 3-1-15,0 7 0 16,0 1 1-16,-2 8 0 16,-3 4 0-16,-3 4-1 0,-19-6 1 15,19 25 0 1,-15-8 0-16,-4 3-1 15,-6-3 1-15,6-17 0 16,-19 30-1-16,19-30 1 0,-27 23-1 16,27-23 1-16,-27 12-1 15,27-12 1-15,-21 4 0 16,21-4 1-16,0 0-1 16,0 0 1-16,0 0-1 15,19 19 1-15,-19-19 0 16,31 21 0-16,-14-4 0 15,3 3-1-15,-5 1 0 16,2 0 0-16,-3-2 0 0,-1-2-1 16,-3 0-1-1,-10-17-1-15,23 25-7 16,-23-25-27-16,0 0-2 16,0 0-1-16,0 0 0 0</inkml:trace>
  <inkml:trace contextRef="#ctx0" brushRef="#br0" timeOffset="601711.0594">6324 14608 15 0,'0'0'29'16,"0"0"-2"-1,18-17-4-15,-18 17-5 0,0 0-2 16,0 0-4-1,0 0-2-15,0 0-1 16,11 19-3-16,-11-19 0 0,2 35-2 16,-2-8 0-16,6 5-2 15,-4-3 0-15,4 4-1 16,-4-3-1-16,2-1 1 16,-3-8-1-16,1 0 1 15,-2-21-1-15,0 0 1 16,0 0-1-16,0 0 1 15,0 0-1-15,-5-26 1 16,1 1 0-16,-2-8-1 16,0-2 0-16,-2-1 1 15,5 0-1-15,-1-1 0 16,2 1 0-16,4 7 0 0,7 6-2 16,1 2 1-16,7 5 0 15,1 5-2-15,9 5-1 16,-8-2-2-16,14 18-7 15,-33-10-21-15,38 12 0 16,-16-3-1-16,-5-1 1 16</inkml:trace>
  <inkml:trace contextRef="#ctx0" brushRef="#br0" timeOffset="603558.6674">6691 14351 3 0,'0'0'25'15,"0"0"-2"-15,0 0-5 16,0 0-5-16,0 0-1 0,0-21-2 15,0 21-2-15,21-11-2 16,0 7 0-16,-21 4-1 16,41-10-1-16,-22 3 0 15,6 7-1-15,-4-4 0 16,-3 8-1-16,-18-4 1 16,21 11-1-16,-21-11 1 15,-10 17-1-15,-7-5 0 16,0 3 0-16,-10-5-1 15,3 1 0-15,-3-5 0 16,8 2 0-16,2-4-1 16,17-4 1-16,-21 0-1 15,21 0 0-15,0 0 1 0,29-6-1 16,-6 2 0-16,4 4 0 16,4 2 0-16,-1 2 0 15,3 2 0 1,-2-1 0-16,-6 5 0 0,-6 1 1 15,-19-11 0-15,18 29 1 16,-18-29-1-16,-23 31 2 16,-4-20-1-16,2 5 0 15,-8-7 0-15,2 1 0 16,-2-6-1-16,6 0 0 16,2-4-1-16,2-6-3 15,23 6-3-15,-39-8-21 0,39 8-7 16,-21-9-2-16,21 9 2 15</inkml:trace>
  <inkml:trace contextRef="#ctx0" brushRef="#br0" timeOffset="605527.6779">7528 14635 17 0,'0'0'26'0,"0"0"-2"16,0-19-6-16,0 19-2 16,0 0-2-16,-21-13-2 15,-2 3-3-15,23 10-1 16,-47 2-3-16,24 10-1 16,-12-7 2-16,7 13-3 0,-7 3 1 15,10 5-2-15,0-1 1 16,9 4-3-16,7-2 2 15,11 2-1-15,5-6-1 16,13-2 1-16,5-11-2 16,4-3 1-16,7-5 0 15,3-11 0-15,-3-5 0 16,-3-5-1-16,0-6 1 16,-8-2 0-16,-2-4-1 15,-9-5 0-15,-3 0-1 16,-5-1 1-16,0 1-1 15,-6-3 1-15,0 3 0 16,-2 1 0-16,-2 7 2 0,2 5 0 16,-4 5 1-16,6 18 0 15,0 0 0-15,0 0 1 16,0 0 0 0,-5 25 0-16,5-2 0 0,3 10 0 15,-3-2 1-15,6 7-2 16,-6-2 1-16,4 3-2 15,-2-1 1-15,2-3-2 16,2-5 0-16,-1-3-1 16,1-4 0-16,-6-23-2 15,16 33-2-15,-16-33-3 16,19 7-5-16,-19-7-18 16,8-26-4-16,-3 4-1 0,3-1 1 15</inkml:trace>
  <inkml:trace contextRef="#ctx0" brushRef="#br0" timeOffset="605842.5047">7709 14585 26 0,'0'0'30'16,"0"0"3"-16,0 0-2 15,23 4-12-15,-23-4-5 16,8 25-6-16,-8-25 1 16,18 40-3-16,-9-15 0 15,12 6-3-15,-7-8-2 16,5 2 0-16,-5-6 0 15,-1-2 0-15,-13-17-1 0,19 14 1 16,-19-14 0-16,4-23-1 16,-6 4 2-16,0-4-1 15,-1-2-1 1,1 0 1-16,2-4-2 0,0 6 2 16,7-2-2-16,5 6 2 15,5 0-2-15,1 3 1 16,9 7-1-16,-2-5-4 15,17 18-15-15,-13-4-16 16,-4 0 0-16,-4 4-1 16,-21-4 1-16</inkml:trace>
  <inkml:trace contextRef="#ctx0" brushRef="#br0" timeOffset="607750.8386">8670 14800 22 0,'0'0'30'0,"0"0"-1"16,0 0-5-16,0 0-8 16,0 0-6-16,29 4-2 0,-29-4-2 15,36 4 0-15,-16-8-2 16,12 10 0-16,-1-10-1 15,6-2-1-15,-4 4-2 16,-4-7-1-16,2 11-4 16,-31-2-9-16,30-16-18 15,-30 16-1-15,0 0 0 16,-5 21 0-16</inkml:trace>
  <inkml:trace contextRef="#ctx0" brushRef="#br0" timeOffset="607966.4353">8614 14942 24 0,'0'0'32'0,"0"0"1"16,0 0 0-16,29 14-17 16,-29-14-5-16,42 0-1 15,-21-6-2 1,16 10-2-16,-10-6-3 0,6 0-3 15,-4 6-5 1,-29-4-20-16,23-8-10 0,-23 8 1 16,0 0-1-16</inkml:trace>
  <inkml:trace contextRef="#ctx0" brushRef="#br0" timeOffset="612593.1966">9630 14430 8 0,'-7'-19'27'0,"7"19"0"15,0 0-5-15,5-17-5 16,-5 17-4-16,24-23-2 16,3 15-4-16,-8-13 1 15,18 11-1-15,-12-13 1 16,15 17-1-16,-11-13-1 15,10 15 1-15,-16-1-1 16,4 14-1-16,-27-9-1 16,23 29-1-16,-27-6 0 0,-2 8 0 15,-13 3-2-15,-2 7 1 16,-6-5-2-16,-2 0 0 16,-4-3 1-16,2-6-1 15,4-6 1-15,2-6-1 16,6-5 1-16,1-4-1 15,18-6 2-15,-19 2-2 16,19-2 0-16,0 0 0 16,0-20-1-16,0 20 2 15,19-15-1-15,-1 7 1 16,1 3-1-16,2-1 1 16,4 4 0-16,0 2 0 15,1 0 0-15,1 4-1 0,-2-2-1 16,-2 0-1-16,2 5-3 15,-25-7-6-15,42-5-25 16,-42 5-3 0,25-2 1-16,-25 2-1 0</inkml:trace>
  <inkml:trace contextRef="#ctx0" brushRef="#br0" timeOffset="613345.9797">10300 14599 21 0,'-20'8'30'16,"20"-8"2"-16,0 0-2 15,-29 5-12-15,29-5-5 16,0 0-4-16,0 0-1 0,22 12-2 16,-5-6-1-16,-17-6 1 15,33-6-1-15,-16-2-2 16,8 0 1-16,-5-7-3 16,8-2 1-16,-1-6-1 15,2-4 0-15,-2-2-1 16,-2 0 1-16,-7-3-1 15,-3-1 1-15,-11 2 1 16,-6 5-1-16,-9 3 1 0,-7 7 0 16,-11 5 0-1,0 9 0-15,-7 6 0 16,1 9 0-16,0 6-1 16,8 10 1-16,0 6-1 0,10 7-1 15,5 0 1-15,7 2-1 16,7 2 1-16,3 6-1 15,1 0 1-15,6-4-1 16,-7-2 1-16,1-4 0 16,-6-4 0-16,-2-3 0 15,-5-5-1-15,-3-10 1 16,10-20-1-16,-35 27 1 16,14-22-1-16,-4-5 1 15,0-2-2-15,-4-1 1 16,2 1-1-16,-2-6-2 15,8 6-3-15,-10-17-15 16,14 15-19-16,17 4-1 0,-22-13 1 16,22 13-1-16</inkml:trace>
  <inkml:trace contextRef="#ctx0" brushRef="#br0" timeOffset="615349.7709">10728 14436 26 0,'0'0'31'16,"0"0"0"-16,0 0-5 15,0 0-5-15,19-8-5 16,-19 8-5-16,0 0-1 16,0 0-1-16,0 0-2 15,0 0 0-15,-6 35-2 0,-1-18 0 16,7 12-2 0,-6-6 1-16,6 5-4 15,-2-3 2-15,0-3-2 16,4-3 0-16,-2-19-3 0,4 25 0 15,-4-25-4-15,0 0-11 16,0 0-19-16,25-10-2 16,-25 10 1-16,19-34-1 15</inkml:trace>
  <inkml:trace contextRef="#ctx0" brushRef="#br0" timeOffset="615586.4417">10867 14413 35 0,'0'0'36'0,"21"-12"0"16,-21 12 2-16,0 0-16 16,17 39-7-16,-22-22-3 15,14 17-4-15,-13-5-2 0,12 10-2 16,-8-3-1-16,4-5-2 16,0-4 0-16,-2-8-2 15,2-2-1-15,-4-17-2 16,7 17-4-16,-7-17-13 15,-13-19-18-15,13 19 0 16,-10-27 1-16,0 4-1 16</inkml:trace>
  <inkml:trace contextRef="#ctx0" brushRef="#br0" timeOffset="615818.99">10521 14353 38 0,'0'0'36'16,"0"0"1"-16,0 0 0 16,47 39-17-16,-18-43-7 15,31 17-2-15,-10-15-3 16,19 10-3-16,-5-8-3 16,1 2 0-16,-9-2-2 15,-9-4-2-15,-3 10-5 16,-27-8-30-16,3 2-1 15,-20 0-1-15,0 0 1 16</inkml:trace>
  <inkml:trace contextRef="#ctx0" brushRef="#br0" timeOffset="618922.442">11339 14315 43 0,'0'0'29'15,"0"0"-4"-15,0 0-4 0,22-4-4 16,-22 4-3 0,0 0-4-16,0 0 0 15,0 0-1-15,0 0-1 16,0 0-1-16,0 0-1 0,11 40-1 16,-15-19-1-16,6 8 0 15,-4 0-1-15,4 4-1 16,-2-1 0-16,2 1-1 15,0-6 1-15,2 0-2 16,-4-6 1-16,2 0-1 16,-2-2 2-16,0-2-2 15,0-17 1-15,-6 25 0 16,6-25 0-16,0 0-1 16,-4 19 1-16,4-19-1 15,0 0 0-15,19 2 0 16,-19-2 0-16,31-4 1 15,-11 2-1-15,1 2 0 0,6 2 0 16,-2 0 0-16,4 0-1 16,2-4-1-16,0 4 1 15,-6-2-2-15,4 2-1 16,-12-6-1-16,10 16-3 16,-27-12-6-16,33-12-24 15,-33 12-1-15,0 0-1 16,19-11 1-16</inkml:trace>
  <inkml:trace contextRef="#ctx0" brushRef="#br0" timeOffset="629158.9862">9762 14973 29 0,'0'0'26'16,"0"0"-3"-16,0 0-6 0,0 0-3 16,17 4-1-16,18 1-3 15,-5-8-1-15,28 10 0 16,6-11-2-16,31 10-1 16,11-8 0-16,27 6-2 31,9-6-1-31,22 2 0 0,8-7 0 0,13 1 0 15,-5-4-1-15,-9 1 0 16,-16-1-1-16,-19 0 0 16,-24 3 0-16,-25 3-1 15,-21 2-1-15,-32 4-1 16,-14 4-3-16,-20-6-4 16,0 0-26-16,-39 13 0 0,10-5 0 15,-2-2-1-15</inkml:trace>
  <inkml:trace contextRef="#ctx0" brushRef="#br0" timeOffset="631879.04">10961 15192 5 0,'0'0'27'16,"0"0"2"-16,18-18-4 15,-18 18-5-15,7-17-1 16,-7 17-3-16,0 0-2 16,25-8-2-16,-25 8-2 15,0 0-1-15,0 0-2 16,0 35-2-16,-7-18 0 16,1 14-2-16,-8 0-1 15,1 3 0-15,-4-1-1 16,-3-1 1-16,1-5-2 0,0-2 1 15,1-6 0-15,18-19-1 16,-29 23 0-16,29-23 1 16,0 0-1-1,-17 2 0-15,17-2 0 0,0 0 0 16,10-19 0-16,-10 19-1 16,23-10 1-16,-2 5 0 15,2 3-1-15,2-4 1 16,4 8 0-16,0-2-1 15,0 2 0-15,-2-2-1 16,0 6 0-16,-6-8-2 16,4 9-4-16,-25-7-4 0,31-11-18 15,-31 11-8-15,21-27 0 16,-13 6 1-16</inkml:trace>
  <inkml:trace contextRef="#ctx0" brushRef="#br0" timeOffset="632110.3453">11193 15213 40 0,'0'0'36'0,"7"-21"2"15,-7 21 0-15,0 0-15 16,0 0-7-16,2 24-5 16,4 13-2-16,-15-4-3 15,9 14-1-15,-6 1-2 0,2 6-1 16,-4-4-1-16,4-2 0 15,4-6-2-15,0-11-2 16,8 5-7 0,-8-36-30-16,12 25 0 0,-12-25-2 15,17-2 1-15</inkml:trace>
  <inkml:trace contextRef="#ctx0" brushRef="#br0" timeOffset="639538.0432">11779 14438 1 0,'0'0'12'15,"0"0"6"-15,0 0-6 16,0 0-7-16,0 0-1 16,0 0 0-16,0 0 2 15,0 0 1-15,19-2 1 16,-19 2 3-16,0 0 0 16,0 0 2-16,0 0 1 15,0 0-1-15,0 0-1 16,0 0-1-16,0 0-1 15,-19-8-1-15,19 8 0 0,0 0-2 16,0 0-1-16,0 0 0 16,0 0-2-16,0 0-1 15,19 4 1 1,-19-4-2-16,20 17 0 0,-20-17 0 16,29 31-1-16,-12-12 0 15,2 4 0-15,1 0 0 16,-1 0-2-16,0-2 3 15,-2-3-2-15,-17-18 0 16,26 24 1-16,-26-24-1 16,0 0 0-16,0 0 0 15,0 0 0-15,0 0 0 0,-8-26 1 16,-6 6-1-16,1-1 1 16,-3-2-1-16,3-2 1 15,1 2-1-15,5-2 0 16,5 2 0-16,4 2 0 15,7 4 0-15,7 0-1 16,5 5 1-16,6 5-1 16,2 1 1-16,6 2-1 15,-3 6-1-15,-1 0-1 16,0 9-4-16,-31-11-7 16,33 6-26-16,-33-6 0 15,0 0-1-15,0 0 0 16</inkml:trace>
  <inkml:trace contextRef="#ctx0" brushRef="#br0" timeOffset="640157.4657">12194 14137 41 0,'0'0'34'0,"0"0"1"16,0 0 1-16,17 19-19 15,-17-19-4-15,0 0-2 16,-4 21-3-16,12-2-1 16,-8-19-2-16,2 35-1 15,-2-35-2-15,0 32 1 0,0-32-2 16,2 23 1-16,-2-23-1 16,0 0 0-16,0 0-1 15,21 12 1-15,-21-12-1 16,17-2 1-16,-17 2 0 15,25-4-1-15,-25 4 1 16,31 2-1-16,-31-2 0 16,35 0-1-16,-16 2 0 15,-1-6-2-15,1 8-2 16,-19-4-4-16,23-2-9 16,-23 2-21-16,0 0 0 15,2-23-1-15,-2 23 2 16</inkml:trace>
  <inkml:trace contextRef="#ctx0" brushRef="#br0" timeOffset="640413.557">12391 14150 71 0,'0'0'38'16,"0"0"1"-16,0 0 0 15,0 0-27-15,23 33-3 16,-23-33-1-16,17 40-3 16,-13-15-2-16,6 6-1 0,-10 1 0 15,-2-5-3-15,-2 2 0 16,-6-8-4-16,14 8-8 16,-4-29-27-16,2 23 0 15,-2-23-1-15,0 0 0 16</inkml:trace>
  <inkml:trace contextRef="#ctx0" brushRef="#br0" timeOffset="641190.9339">13046 14200 44 0,'-13'-19'33'16,"13"19"2"-16,-16-29-11 15,16 29-4-15,0 0-5 0,0 0-2 16,-23-15-4-1,23 15-1-15,0 0-2 16,8 34 0-16,-10-11-2 16,10 15-1-16,-4 9 0 0,1 10-1 15,-3 12 0-15,0 15-1 16,-4 3 1-16,2 1-2 16,0-5 1-16,2-1-1 15,0-7 1-15,4-2 0 16,0-8-1-16,0-11 1 15,-1-6-1-15,1-4 1 16,-2-2 0-16,0-4 0 16,0-7 0-16,1-6-1 15,1-6 0-15,-6-19 0 16,16 21 0-16,-16-21-2 16,17-4 0-16,-17 4-2 15,15-17-4-15,-28-14-15 0,13 31-18 16,-6-28-2-16,6 28 2 15,-13-27-1-15</inkml:trace>
  <inkml:trace contextRef="#ctx0" brushRef="#br0" timeOffset="641765.9883">13378 15147 27 0,'0'0'35'0,"0"0"0"16,19-19 2-16,-19 19-13 16,0 0-8-16,0 0-3 0,0 0-3 15,-4 29-2-15,4-29-2 16,-21 35-1-16,6-12-2 15,1 9-1 1,1 3 0-16,5-1-1 0,6-1 0 16,6-1 0-16,10-1 0 15,5-8-1-15,8-6 0 16,6-9 0-16,9-16 0 16,2-5-1-16,-3-8 2 15,-2-8-2-15,-9-5 2 16,-3 1-1-16,-9-3 0 15,-7 3 1-15,-16 4 0 16,-3 2-1-16,-10 4 0 0,-5 2 0 16,2 8-2-16,-10-5-1 15,10 17-6 1,-19-13-31-16,20 10 0 0,-1-3-2 16,21 7 0-16</inkml:trace>
  <inkml:trace contextRef="#ctx0" brushRef="#br0" timeOffset="642586.1167">13334 14064 39 0,'0'0'34'15,"0"0"2"-15,0 0-3 16,21 30-14-16,-21-30-6 15,8 35-3-15,-10-20-2 16,13 26-3-16,-9-11-1 16,4 9 0-16,-2-7-2 15,0 5 0-15,-2-7-1 16,0-1-1-16,-1-8 0 0,-1-4 1 16,0-17-2-16,-1 20-1 15,1-20-1-15,0 0-4 16,0 0-3-16,-24-25-7 15,24 25-17-15,-5-37-4 16,-3 12 1-16,-4-3 0 16</inkml:trace>
  <inkml:trace contextRef="#ctx0" brushRef="#br0" timeOffset="642970.7615">13272 14071 25 0,'19'-7'30'0,"-9"-13"1"15,13 3-8-15,10 23-3 0,-16-19-4 16,26 24-3-16,-22-17-4 16,16 25 0-16,-18-13-2 15,6 15-1-15,-14-3-1 16,1 8-2-16,-14-3 0 16,-6 4-1-16,-5-4-1 15,-6-2 0-15,-5 1 0 16,-1-3 0-16,0-6 0 15,6-1 0-15,0-5 0 16,19-7 1-16,-20 16-1 16,20-16 1-16,6 25 0 15,-6-25 0-15,29 26 0 16,-8-8 1-16,2 1-2 0,5 0 1 16,-1-2-1-16,1 3 1 15,-1-5-1-15,-1 2-1 16,-5-3-1-1,-21-14-3-15,34 23-4 0,-34-23-33 16,0 0 1-16,0 0-2 16,0 0 1-16</inkml:trace>
  <inkml:trace contextRef="#ctx0" brushRef="#br0" timeOffset="644834.1611">14261 14587 46 0,'0'0'34'0,"-21"-2"-2"16,21 2-9-16,-21 0-4 15,21 0-7-15,0 0-1 16,19 6-4-16,-19-6-2 16,43-9 0-16,-16 1-1 15,13 8 2-15,1-6-4 16,3 6 0-16,-1-2-1 16,1 2 1-16,-4 0-2 15,-3-2 0-15,0 2-3 16,-14-7-5-16,10 14-5 15,-33-7-24-15,0 0-2 16,0 0 0-16,0 0 1 16</inkml:trace>
  <inkml:trace contextRef="#ctx0" brushRef="#br0" timeOffset="645041.7245">14252 14668 53 0,'0'0'35'15,"6"17"3"-15,15-15-1 16,-21-2-23-16,60-10-3 16,-24-3-3-16,20 11-3 15,-10-6-2-15,3 5-1 16,-5-3-2-16,-11-2-4 16,2 18-8-16,-18-14-25 15,-17 4-2-15,0 0 1 0,0 0-1 16</inkml:trace>
  <inkml:trace contextRef="#ctx0" brushRef="#br0" timeOffset="647078.8438">15602 14246 52 0,'0'0'28'0,"0"0"-1"15,0 0-2-15,0 0-5 16,-2-19-4-16,2 19-4 16,0 0-3-16,0 0-1 15,10-18-2-15,-10 18-1 16,0 0 0-16,0 0-1 15,15 18-1-15,-7 3 0 0,-8-2 0 16,6 6-1 0,-3 0 0-16,3 4-1 15,0-3 0-15,0-4-1 16,2-3 0-16,-8-19 0 0,11 27-1 16,-11-27-1-16,0 0-1 15,0 0-1-15,23 15-5 16,-23-15-6-16,0 0-25 15,0 0-1-15,0 0 1 16,0 0 0-16</inkml:trace>
  <inkml:trace contextRef="#ctx0" brushRef="#br0" timeOffset="647386.0716">15286 14660 40 0,'0'0'35'16,"0"0"1"-16,29 8 0 15,-24-25-18-15,40 24-5 16,-16-24-3-16,29 17-4 15,-8-11-2-15,15 5-1 16,-5-4-2-16,2 3-1 16,-2 1-1-16,-16-6-3 15,0 18-7-15,-26-8-26 16,-1 4 0-16,-17-2-1 0,0 0 0 16</inkml:trace>
  <inkml:trace contextRef="#ctx0" brushRef="#br0" timeOffset="648097.9759">15438 14881 24 0,'0'0'31'16,"0"0"1"-16,-13-23 1 15,13 23-16-15,0 0-3 16,3-27-3-16,21 27-2 0,-24 0-1 15,44-19-1-15,-19 5 0 16,14 12-2-16,-1-7 0 16,6 9-2-16,-5-2 0 15,-2 6 0-15,-6 3-1 16,-10 7-1-16,-10 7 0 16,-9 4 0-16,-15 4-1 15,-5 3 1-15,-11 1-1 16,-1 3 0-16,-7-3 0 0,2-2 1 15,4-5-1 1,4-6 0-16,6-7 0 16,21-13 1-16,-23 23-1 15,23-23 1-15,2 17 0 0,-2-17 0 16,21 12 0-16,-2-6 0 16,5-4 0-16,5-2 0 15,7-4-1-15,7-4 0 16,3-2 0-16,-2-1-2 15,5 1-2-15,-15-9-8 16,9 11-27-16,-14-3-2 16,-6 5 0-16,-23 6 0 15</inkml:trace>
  <inkml:trace contextRef="#ctx0" brushRef="#br0" timeOffset="648926.4">16543 14898 38 0,'0'19'34'0,"0"-19"1"16,0 0 0-16,0 0-21 16,0 0-4-16,29 4-2 15,-29-4-1-15,37-15-1 16,-12-3-2-16,12 5 0 0,-3-18-1 15,9 1-1-15,-3-9 1 16,3-3 0-16,-5-4-1 16,-1-6 0-16,-8-3 0 15,-6 1 0 1,-10-2 0-16,-7 5 1 0,-12 3-2 16,-5 7 1-16,-8 5-1 15,-5 13 1-15,-4 7-1 16,-1 13 1-16,-4 10-2 15,4 14 2-15,2 8-2 16,4 10 1-16,1 7 0 16,9 3-2-16,-1 13 3 0,9 1-3 15,1 2 1-15,4 1 0 16,4-3 0 0,3 0 0-16,3-3 0 15,-2-5 0-15,1-7 0 0,-3 0 0 16,-4-4 1-16,-2-3-1 15,-10-7 1-15,-5-1-1 16,-8-6 1-16,-6-4-1 16,-4-6 1-16,-3-8-1 15,-3-5 0-15,2-8 0 16,1-3-2-16,1-10 0 16,10 5-3-16,-6-19-8 15,18 12-29-15,-3-6 0 16,10 8 0-16,2-2-1 15</inkml:trace>
  <inkml:trace contextRef="#ctx0" brushRef="#br0" timeOffset="649850.5412">17197 14420 35 0,'0'0'33'15,"0"0"-1"-15,0 0-4 16,4-28-8-16,-4 28-5 16,0 0-3-16,0 0-2 15,12-20-1-15,-12 20-2 16,0 0-1-16,7 22 0 15,-7-22-2-15,-7 40-2 16,1-13 1-16,4 5-2 0,-2 3 1 16,2-1-1-16,2 3 0 15,2 1-2 1,4-3 2-16,-2-7-1 0,1-1 0 16,1-9-1-1,2-1-1-15,-8-17 0 0,10 19-1 16,-10-19-2-16,0 0-1 15,-2-21-5-15,2 21-3 16,0 0-24-16,-2-25-1 16,2 25 1-16,-4-29 0 15</inkml:trace>
  <inkml:trace contextRef="#ctx0" brushRef="#br0" timeOffset="650468.3241">17438 14403 46 0,'0'0'37'0,"0"0"-1"16,20-2 1-16,-20 2-22 15,0 0-2-15,0 0-2 0,13 35-3 16,-15-16-1-1,8 12-3-15,-6 1 1 16,6 9-3-16,-4-5 1 0,1 8-2 16,1-4 0-16,2-1-1 31,0-9 0-31,2-7 0 0,-3-3-1 0,-5-20 0 16,10 23-2-16,-10-23 1 15,0 0-3-15,-2-29-2 16,2 29-5-16,-11-27-24 15,9 2-4-15,-8-8 0 16,0-3 1-16</inkml:trace>
  <inkml:trace contextRef="#ctx0" brushRef="#br0" timeOffset="650745.6128">16960 14313 54 0,'-19'-4'38'0,"19"4"-1"16,0 0 0-16,0 0-22 15,32 2-4-15,-7-8-1 16,24 10-3-16,-3-8-2 16,16 8-1-16,1-6 0 15,7 6-2-15,1-2 0 16,0-2-1-16,-3 0 0 15,-2-2-2-15,-7 0 0 16,-12-4-1-16,-7 5-3 0,-21-17-6 31,16 7-28-31,-35 11-2 0,8-19 1 0,-8 19-1 16</inkml:trace>
  <inkml:trace contextRef="#ctx0" brushRef="#br0" timeOffset="652124.6686">17942 14150 38 0,'0'0'35'0,"0"-21"2"15,0 21-3-15,-8-25-14 16,8 25-6-16,0 0-3 15,0 0-1-15,0 0-3 16,27 6-1-16,-27-6-1 16,13 40-1-16,-11-11 0 15,6 11-1-15,-4 4 0 0,0 6-2 16,-2 2 1-16,0 2-2 16,-4-5 2-16,0-3-2 15,0-1 1-15,0-1-1 16,-4-14 0-16,4 3 0 15,-2-12 0-15,2-2 0 16,2-19-1-16,-5 23 2 16,5-23-2-16,0 0 1 15,0 0 0-15,0 0 0 16,0 0 0-16,27 16 1 16,-6-14-1-16,6-4 0 15,8 0 0-15,1 0 0 16,3-6-1-16,1 8 1 0,-1 2 0 15,-4 0 0-15,-3 2-1 16,-5-2-2-16,0 9-1 16,-27-11-6-1,49 0-30-15,-49 0-2 0,29-9-1 16,-22-9 1-16</inkml:trace>
  <inkml:trace contextRef="#ctx0" brushRef="#br0" timeOffset="652825.1905">18543 14154 27 0,'0'0'34'0,"0"0"2"16,0 0 0 0,0 0-13-16,0 0-7 15,0 0-3-15,-3 27-3 16,16 7-2-16,-11-3-3 0,10 13 0 15,-7 0-2-15,5 8-2 16,-4-4 2-16,1 2-3 16,1-10 1-16,-4-5-1 15,2-5 1-15,-2-7-2 16,3-4 2-16,-7-19-3 16,0 0 0-16,0 0-2 15,22 4-3-15,-28-23-2 16,6 19-14-16,10-33-15 15,-14 5-2-15,-10-7 2 16,1 1-1-16</inkml:trace>
  <inkml:trace contextRef="#ctx0" brushRef="#br0" timeOffset="653334.6602">18412 14196 24 0,'-21'-19'31'0,"21"19"0"15,0 0-1-15,-10-39-14 16,30 39-3-16,-11-19-2 16,22 14-1-16,-6-17-1 15,23 17-2-15,-9-13 0 16,15 18-1-16,-4-3-1 16,8 14-1-16,-8-1-1 15,2 15-1-15,-13 1 0 0,-6 5-1 16,-12 6 0-16,-11-1 0 15,-12 2-1-15,-14-3 0 16,-7-4 0-16,-8-6 1 16,-5-4-1-16,-3-4 0 15,2-4 0-15,5-3 0 16,3-4 0-16,7-1 1 16,22-5 0-16,-23 6-1 15,23-6 2-15,0 0-1 16,12 19 0-16,5-5 1 15,4-3 0-15,8 5-1 16,6-1 2-16,6 6-2 16,3-4 2-16,4 4-3 0,0-5 2 15,-1-3-2-15,-5-1 1 16,-5-3 0 0,-6 1-1-16,-8-8-1 15,-23-2 1-15,21 4-2 0,-21-4 0 16,0 0-2-16,0 0-6 15,-21-2-23-15,21 2-10 16,-25-8 2-16,25 8-2 16</inkml:trace>
  <inkml:trace contextRef="#ctx0" brushRef="#br0" timeOffset="654134.6702">19043 13862 55 0,'19'-9'35'0,"-19"9"2"15,0 0-11-15,0 0-10 16,0 0-4-16,0 0-2 16,0 0-2-16,0 0-2 15,2 23-2-15,2-4 0 16,-6-2-2-16,2 6 0 15,0-2 0-15,0-2-1 16,2 1-1-16,-2-20 1 16,8 26 0-16,-8-26 0 15,15 20 0-15,-15-20-1 16,21 7 1-16,-21-7 0 16,31 4 0-16,-13-4-1 0,3 0 0 15,4-2 1-15,-2 0-2 16,4 0 1-16,2-3 0 15,-2-3-2-15,4 4 0 16,-8-2-1-16,4 3-3 16,-27 3-3-16,37-12-7 15,-37 12-24-15,4-17-1 16,-4 17 1-16,-10-25 1 16</inkml:trace>
  <inkml:trace contextRef="#ctx0" brushRef="#br0" timeOffset="654386.0165">19325 13833 54 0,'-20'0'37'16,"20"0"2"-16,-9 22-2 16,9-22-22-16,2 25-3 15,-6-6-4-15,17 15-1 16,-11 1-2-16,10 11-2 15,-8-6-1-15,1 4 0 16,-3-2-1-16,0-5-1 16,0-3-2-16,-2-11-3 15,12 12-9-15,-12-35-26 16,13 17 0-16,-13-17-1 16,0 0 1-16</inkml:trace>
  <inkml:trace contextRef="#ctx0" brushRef="#br1" timeOffset="664873.9375">1018 16851 31 0,'0'0'32'0,"-15"19"0"16,15-19-9-16,-18 10-8 15,18-10-3-15,0 0-2 16,4 32-2-16,-4-32-2 16,10 21-1-16,-10-21-1 0,21 25 0 15,-21-25-2-15,33 23 1 16,-16-15-2-16,8-2 1 15,-1-6-1 1,4-2 1-16,-1-10 0 0,4-1-1 16,0-10 0-16,2-2 0 15,-2-8 0-15,0-3-1 16,-4-5 0-16,-4-5 1 16,-2 0-1-16,-2-2 0 15,-3 0 1-15,-8 2-1 16,-5 2 1-16,-3 4 0 15,-3 4 0-15,-3 5 0 16,-12 4 1-16,1 8-1 16,-4 5 1-16,-2 13-1 15,-1 2 1-15,3 13-1 16,2 7 0-16,2 6-1 16,9 11 0-16,2 12 0 0,4 11 0 15,2 9 0-15,4 4 0 16,2 5 0-16,2 3 1 15,5 3-1-15,-5-3 1 16,1-5-1-16,-3-10 1 16,0-4-2-16,-6-9 2 15,-2-6 0-15,-4-6-1 16,-7-7 1-16,1-10 0 16,-3-8 0-16,-3-3-1 0,1-11 1 15,-4-1-1 1,-2-9 1-16,-4-1-1 15,2-7-1-15,-2 3 0 16,-2-5-1-16,6 5-2 0,-6-9-5 16,29 21-15-16,-24-13-17 15,24 13 0-15,-13-23-1 16,13 23 1-16</inkml:trace>
  <inkml:trace contextRef="#ctx0" brushRef="#br1" timeOffset="665761.5491">1780 16651 26 0,'0'0'33'16,"0"0"1"-16,0 0-6 0,-6 31-10 15,-11-39-5 1,17 8-3-16,0 0-2 0,19 21-2 16,-19-21 0-16,37 0-2 15,-18-7 1-15,12 7-2 16,0-2 0-16,4 2-1 15,-3-6 0-15,-1 6-1 16,-4 0-2-16,-5-6 0 16,1 12-3-16,-23-6-4 15,23-2-10-15,-23 2-20 16,0 0-1-16,-35-15 0 0,12 13 1 16</inkml:trace>
  <inkml:trace contextRef="#ctx0" brushRef="#br1" timeOffset="665957.6882">1709 16787 39 0,'0'0'37'0,"13"18"1"16,-13-18 0-16,29-2-21 16,2 13-6-16,-31-11-4 15,50-4-2-15,-21 1-3 16,2-3-3-16,4 8-4 15,-24-19-25-15,7 11-8 0,-18 6 0 16,0 0-1 0</inkml:trace>
  <inkml:trace contextRef="#ctx0" brushRef="#br1" timeOffset="668070.3877">2608 16256 31 0,'0'0'32'16,"19"-13"-4"-16,-19 13-5 16,0 0-5-16,4-18-3 15,-4 18-3-15,0 0-3 16,17 25-1-16,-17-25-2 16,-4 43-1-16,-2-11-1 15,6 10-1-15,-5 3 0 0,5 6-2 16,-4-3 0-16,6-2 0 15,-4-5 0 1,4-9-1-16,0-11 1 0,2-2-1 16,-4-19 0-16,0 0 0 15,9-17 0-15,-5-2 0 16,-2-4-1-16,-2-8 0 16,0-3 0-16,-4-8 0 15,2 1 1-15,-6-1-1 16,3 2 0-16,-1 0 0 15,0-1 1-15,2 7-1 16,-2 3 3-16,5 8-2 16,1 23 1-16,-2-23 0 0,2 23 0 15,0 0 0-15,13 17 1 16,-3 4-1-16,3 4 0 16,1 8 0-1,1 1-1-15,1 5 1 0,-5-3-1 16,5-3 2-16,-3-2-2 15,3-8 1-15,-3-2-1 16,-13-21 0-16,31 7 1 16,-31-7-1-16,31-28 0 15,-20 3-1-15,3-10 1 16,-5-3 0-16,-1-4 0 16,-2-1 0-16,-4 7 0 15,0 3 0-15,0 5 0 0,-2 6 0 16,0 22 0-16,0 0 0 15,0 0 0-15,0 0 1 16,15 27-1 0,-7 6 1-16,2 5-1 0,1 6 1 15,-1 6-1-15,3 2 0 16,1-4 0-16,-1-2 0 16,1-4-1-16,-3-11-2 15,3 0-2-15,-14-31-5 16,25 19-29-16,-25-19-1 15,0 0 0-15,0 0-1 16</inkml:trace>
  <inkml:trace contextRef="#ctx0" brushRef="#br1" timeOffset="668356.9108">2519 16889 41 0,'0'0'36'0,"38"17"0"16,-7-13 1-16,-9-15-23 0,28 13-5 15,-10-18-2-15,14 12-3 16,-8-7-2-1,1-2-2-15,1 7-5 16,-23-19-18-16,6 15-13 0,-31 10-2 16,25-13 0-16,-25 13 0 15</inkml:trace>
  <inkml:trace contextRef="#ctx0" brushRef="#br1" timeOffset="669173.1834">2604 17140 33 0,'13'-23'35'15,"-13"23"2"-15,0 0-1 16,-4-23-17-16,4 23-7 16,0 0-1-16,27 4-4 0,-27-4-1 15,0 0-1-15,22 33-2 16,-11-10 0-1,-1 4-2-15,3 5 1 16,-3 3-1-16,5 3 1 0,-5-1-2 16,2-3 1-16,-1-3-1 15,-1-6 0-15,-2-6 1 16,-8-19 0-16,13 27-1 16,-13-27 1-16,0 0 0 15,0 0 0-15,17-14 0 16,-17 14-1-16,12-36 0 15,-4 9 0-15,1-4 0 16,3-1 1-16,1-1-1 0,1 1 0 16,-1-1 1-1,1 2-1-15,-1 4 0 16,1 4-1-16,-1 4-3 16,-9-6-3-16,14 21-17 0,-18-15-17 15,0 19-1-15,0-27 0 16,0 27 0-16</inkml:trace>
  <inkml:trace contextRef="#ctx0" brushRef="#br1" timeOffset="670038.1984">3493 16598 28 0,'0'0'31'16,"-2"19"1"-16,2-19-9 15,0 0-6-15,0 0-4 16,0 0-3-16,0 0-1 15,21 0-2-15,2 7-2 16,-23-7 0-16,41 0-2 16,-18 2-1-16,4 4-1 15,-4 0-2-15,-2-10-1 16,4 12-4-16,-25-8-4 16,35 2-17-16,-35-2-9 15,0 0 0-15,-19 7-1 16</inkml:trace>
  <inkml:trace contextRef="#ctx0" brushRef="#br1" timeOffset="670225.7285">3395 16847 45 0,'0'0'35'16,"34"15"1"-16,-11-22-6 15,16 20-18-15,-20-23-3 16,20 14-3-16,-10-8-4 15,4-3-3-15,1 9-8 16,-11-10-26-16,-5-4 0 16,-18 12-2-16,15-24 1 15</inkml:trace>
  <inkml:trace contextRef="#ctx0" brushRef="#br1" timeOffset="671937.8946">4556 16101 35 0,'0'0'32'0,"0"0"2"16,0 0-11-16,2-27-7 16,-2 27-3-16,0 0-2 15,0 0-2-15,0 0-1 16,0 0-2-16,5 19-1 16,3 2 0-16,-6 2-2 15,8 6-1-15,-3 4 0 0,5 5 0 16,-2-4-1-16,-1 1 0 15,1 0-1 1,-2-5 1-16,-5-7-1 16,-1-2 1-16,-2-21 0 0,2 27-1 15,-2-27 0-15,0 0 0 16,0 0-1-16,-15-17 1 16,9 0-1-16,-2-10 0 15,-1-2 0-15,-1-5-1 16,0-1 1-16,1-3 0 15,1 1 0-15,4 5 0 16,0 3 0-16,4 4 1 16,0 6 0-16,0 19 1 0,12-27-1 15,-12 27 1 1,19-2 0-16,-19 2 1 16,27 25-1-16,-11 0 1 15,1 2-1-15,0 7 0 0,3 1 1 16,1 1-2-16,-2 1 1 15,4-7 0-15,-1-5 0 16,-1-9 0-16,2-9-1 16,0-7 0-16,-4-9 1 15,3-9-1-15,-5-5 0 16,0-9 0-16,-3-3 0 16,-3-1-1-16,-3-1 2 15,-4 5-1-15,0 3 0 16,-4 6 0-16,0 4 0 15,0 19 0-15,0 0-1 16,0 0 1-16,0 0 0 16,27 40 0-16,-12-9 0 0,3 3 0 15,3 7 0-15,-2-3 0 16,2 0 0-16,-1-3-1 16,-1-6 0-16,-8-6-3 15,5 0-5-15,-16-23-21 16,0 0-10-16,0 0 0 15,0 0-1-15</inkml:trace>
  <inkml:trace contextRef="#ctx0" brushRef="#br1" timeOffset="672597.0815">4216 16688 42 0,'-2'17'32'0,"2"-17"1"15,0 0-10-15,0 0-7 16,0 0-4-16,18 23-2 16,-18-23-2-16,40 8-1 0,-9-8-1 15,23 9-1-15,6-9-2 16,19 4 1-16,10-8-1 15,13 4-1 1,4-2 1-16,8 2-1 0,0-3 0 16,-1-1-1-16,-7-2 1 15,-13-2-1-15,-12 1-1 16,-12-1 1-16,-16 0-1 16,-9 4 0-16,-15 1 1 15,-12 1-1-15,-17 2-1 16,0 0 0-16,0 0-2 15,0 0-2-15,0 0-9 16,-23-4-27-16,2 4 0 0,-8-4 0 16,-2 10 0-1</inkml:trace>
  <inkml:trace contextRef="#ctx0" brushRef="#br1" timeOffset="673702.533">4228 17196 43 0,'13'-27'33'16,"-13"27"1"-16,0 0-11 15,4-36-7-15,-4 36-3 16,0 0-4-16,0 0-1 15,0 0-1-15,17 13-2 0,-17-13-2 16,8 40 0-16,-6-13-1 16,2 10-1-1,-4-1 0-15,0 4 1 16,-2-3-2-16,2-4 0 0,0-3-1 16,0-7-1-16,2-6 0 15,-2-17-2-15,0 0-3 16,0 0-6-16,17-11-21 15,-17-10-4-15,4-4-1 16,-2-8 2-16</inkml:trace>
  <inkml:trace contextRef="#ctx0" brushRef="#br1" timeOffset="673933.1052">4380 17060 40 0,'0'0'36'0,"21"-4"1"16,-21 4 1-1,24 33-22-15,-24-33-5 0,3 46-4 16,-5-18 0-16,14 13-3 16,-8-5 0-16,7 4-2 15,-3-5-2-15,4-4 1 16,-1-6-2-16,-3-8 0 16,-8-17-2-16,0 0-2 15,19 23-6-15,-36-35-22 16,17 12-6-16,-17-32 1 15,5 13-1-15</inkml:trace>
  <inkml:trace contextRef="#ctx0" brushRef="#br1" timeOffset="674198.4062">4002 17100 47 0,'21'17'36'0,"8"-17"2"16,18 0 0-16,-11-15-27 15,30 17-1-15,-8-12-2 16,13 10-3-16,-7-2-2 16,-3 4 0-16,-9 0-2 15,-9 2-3-15,-5 8-2 16,-38-12-12-16,27-2-23 15,-27 2 1-15,0 0-2 0,0 0 1 16</inkml:trace>
  <inkml:trace contextRef="#ctx0" brushRef="#br1" timeOffset="675662.5101">4961 17098 21 0,'0'0'33'0,"0"0"1"16,-6-27-9-16,6 27-3 16,0 0-6-16,0 0-3 15,0 0-4-15,0 0-1 16,-17 4-1-16,20 13-3 16,-4 3 2-16,4 6-4 15,-3 5 1-15,6 8-2 0,-4 3 2 16,4-2-2-16,0-2-1 15,-1-3 1-15,1-6-2 16,0-4 1-16,-2-8 0 16,-4-17-2-1,0 0 0-15,0 0-3 0,0 0-2 16,6-25-5-16,-6 25-7 16,-8-36-16-16,2 7-4 15,-7-6 2-15,-3 3 0 16</inkml:trace>
  <inkml:trace contextRef="#ctx0" brushRef="#br1" timeOffset="676098.2397">4849 17066 48 0,'4'-25'32'15,"9"-2"-5"-15,12 17-4 16,-13-17-10-16,25 25-2 16,-12-11-3-16,17 19-1 15,-13-6 0-15,11 15-2 16,-11 0-1-16,2 12-2 15,-10-2 2-15,-5 4-2 16,-8-2 1-16,-8 4-3 16,-8-6 2-16,-4-1-2 15,-3-6 1-15,-4-3 0 16,-3-7-1-16,-1-4 1 16,4-3-1-16,2-2 0 15,17 1 1-15,-25-6-1 0,25 6 1 16,0 0-1-1,0 0 1-15,0 0-1 16,0 0 1-16,21 27 0 16,-4-10 0-16,6 2 0 0,2 4 0 15,2 2 0-15,-2 0-1 16,-3 0 1-16,-1-2-1 16,-6-2 1-16,-1-4-1 15,-14-17 0-15,13 23-1 16,-13-23-1-16,0 0-3 15,0 0-4-15,0 0-11 16,0 0-20-16,-6-23 0 16,-5 6 0-16,1 0 1 0</inkml:trace>
  <inkml:trace contextRef="#ctx0" brushRef="#br1" timeOffset="676618.2275">5271 16964 26 0,'29'-13'32'0,"-11"5"3"15,5 0-1-15,15 10-16 16,-18-21-5-16,18 19-3 16,-13-12-2-16,4 16-2 0,-10-2-1 47,1 12-1-47,-20-14-3 0,4 42 0 0,-16-15 0 0,-5 3-1 0,-8 1 2 15,1 2-2-15,-3-8 3 16,4-1-4-16,2-6 4 15,21-18-2-15,-27 17 0 16,27-17 0-16,0 0 0 16,0 0 0-16,0 0-1 15,0 0 2-15,0 0-2 16,0 0 1-16,17 13 0 16,-17-13 0-16,33 6-1 0,-6-4 0 15,0 0 1-15,0-2-1 16,0 2-1-16,0-2 0 15,2 0-1-15,-8-6-4 16,6 10-1-16,-27-21-17 16,0 17-16-16,0 0 1 15,14-21-1-15,-14 21 1 16</inkml:trace>
  <inkml:trace contextRef="#ctx0" brushRef="#br1" timeOffset="677210.2085">5827 16912 43 0,'17'-8'36'0,"-17"8"0"16,0 0 1-16,0 0-23 16,23 10-3-16,-23-10-2 0,8 23-2 15,-8-6-1-15,6 14-3 16,-6 0 1-16,4 7-2 15,-6 2 1 1,6 1-2-16,-6-3 1 0,2 2-1 16,0-7 1-16,0 0-1 15,-2-7-1-15,2-3 1 16,0-5-1-16,0-18 1 16,0 23-1-16,0-23 0 15,0 0 1-15,0 0-1 16,29 4 0-16,-29-4 1 15,34-6-1-15,-11 0 0 16,4 2 1-16,2 4-1 16,2-4 1-16,0 8-1 15,0-2 1-15,0 2-1 16,-4-2 1-16,0 4-1 16,-4-1 0-16,-4 1 0 0,-19-6-1 15,27 10 0-15,-27-10-1 16,0 0-3-16,18 15-5 15,-38-17-30-15,20 2-1 16,-27-13-1-16,10 5 0 16</inkml:trace>
  <inkml:trace contextRef="#ctx0" brushRef="#br0" timeOffset="686944.6922">8521 16669 27 0,'4'-27'33'0,"-4"27"0"16,6-20 0-16,-16-6-18 15,10 26-1-15,4-20-4 16,-4 20-1-16,0 0-2 16,0 0-1-16,12 25-1 15,-6 4-1-15,-3 2 0 16,5 9-1-16,0 4 0 15,1 8-1-15,1 0 0 16,4-4-1-16,-3-4 0 16,3-8 0-16,-1-5-1 15,1-4 0-15,-5-10 1 16,-9-17-2-16,18 21 2 16,-18-21-2-16,0 0-1 0,0 0-2 15,11 18-1-15,-11-18-7 16,0 0-24-16,0 0-3 15,0 0-1 1,-19 3 2-16</inkml:trace>
  <inkml:trace contextRef="#ctx0" brushRef="#br0" timeOffset="687234.9975">8346 17275 44 0,'0'0'33'16,"-21"9"3"-16,21-9-1 0,0 0-20 16,23 2-6-16,-23-2-1 15,44 4-2 1,-13-6 0-16,15 8-2 16,6-8-1-16,6 4 0 0,0-2-2 15,-4 0 1-15,-4 0-2 16,-7 0-1-16,-9 0 0 15,-9-4-1-15,-7 8-4 16,-18-4-3-16,0 0-18 16,0 0-11-16,0 0 0 15,-31-15 1-15</inkml:trace>
  <inkml:trace contextRef="#ctx0" brushRef="#br0" timeOffset="687772.7978">8190 16576 19 0,'0'0'32'16,"0"0"2"-16,0 0-1 16,0 0-11-16,0 0-7 15,0 0-4-15,19-3-3 16,17 5-2-16,-1-8-1 15,23 6-1-15,0-6-1 0,15 4 0 16,2-2-1-16,1 0-1 16,-7 6-1-16,-9-5-1 15,-4 10-3-15,-21-9-4 16,9 18-23-16,-44-16-7 16,19 23 1-16,-19-23-1 15</inkml:trace>
  <inkml:trace contextRef="#ctx0" brushRef="#br0" timeOffset="688218.7382">9115 16835 44 0,'0'0'35'16,"0"0"-1"-16,0 0 0 15,0 0-21 1,39 12-3-16,-20-18-3 0,20 10-2 16,-3-8-2-16,11 0-3 15,-1 4-2-15,-7-13-4 16,7 19-7-16,-17-16-22 15,-10 2 0-15,-19 8-2 16,0 0 2-16</inkml:trace>
  <inkml:trace contextRef="#ctx0" brushRef="#br0" timeOffset="688353.3908">9108 16958 27 0,'0'0'32'16,"25"14"-1"-16,0-16 1 15,15-6-17-15,9 8-7 0,-3-6-7 16,-4 6-29-16,-3-11-1 16,3 9-4-16,-13-10 2 15</inkml:trace>
  <inkml:trace contextRef="#ctx0" brushRef="#br0" timeOffset="689289.0289">10034 16442 27 0,'23'-27'34'0,"-23"27"0"16,19-13 0-16,-25-6-14 16,6 19-6-16,0 0-3 15,21 2-3-15,-21-2-1 16,6 17-2-16,-6 0-1 15,6 8-1-15,-2 0-1 16,2 8 0-16,-3 1 0 16,3 1-1-16,-4-3-1 15,4-3 0-15,0-4-2 0,-6-25-2 16,13 35-3-16,-13-35-10 16,0 0-20-1,0 0-2-15,16-22 1 16,-16 22 0-16</inkml:trace>
  <inkml:trace contextRef="#ctx0" brushRef="#br0" timeOffset="689530.8873">9887 16868 45 0,'25'13'33'15,"-4"-9"2"-15,8 0-1 16,15 4-22-16,-13-18-4 16,21 8-2-16,-7-5-4 15,5-1-2-15,2 4-3 16,-11-11-5-16,11 13-19 16,-20-2-9-16,-12 2 2 15,-20 2-2-15</inkml:trace>
  <inkml:trace contextRef="#ctx0" brushRef="#br0" timeOffset="690341.586">10128 17138 24 0,'0'0'31'0,"8"-17"2"15,-8 17-1-15,0-17-11 16,0 17-7-16,17-10-6 16,6 8 0-16,-3-11-3 15,12 9 1-15,-5-7-3 16,12 9 2-16,-8-2-4 16,2 8 2-16,-12 3 0 15,-2 9-1-15,-11 3 0 0,-6 6-2 16,-12 2 2-16,-3 3-2 15,-9-1 2-15,-3 0-2 16,0-4 0-16,0-4 0 16,0-4 0-16,4-3 0 15,2-5 0-15,19-9 1 16,-24 10-1-16,24-10 0 16,0 0 2-16,0 0-1 15,0 0-1-15,0 0 1 16,0 0 0-16,31 0 1 15,-11-2-1-15,5 2 1 16,2 0-1-16,2 2 0 16,1 0 0-16,3 0 0 0,-2-2 0 15,0 2-1-15,-4-2 1 16,-4 0-1-16,-6 0 0 16,1 0 0-16,-18 0 1 15,0 0-2-15,0 0 1 16,0 0-1-16,0 0-3 15,0 0-5-15,0 0-29 16,-23 2-2-16,23-2-1 16,-37 1 1-16</inkml:trace>
  <inkml:trace contextRef="#ctx0" brushRef="#br0" timeOffset="693361.6546">11239 16436 36 0,'12'-21'31'0,"-12"21"0"16,19 0-8-16,-19 0-6 16,0 0-5-16,-8-19-1 15,8 19-2-15,0 0-1 16,-15 27-1-16,-8-6-1 16,3 19-2-16,-5 10 0 15,2 12-1-15,0 1-1 16,9 8 0-16,3-6 0 0,17 4 0 15,5-7-1-15,12-9 0 16,4-7 1-16,8-5-2 16,0-9 2-16,1-1-1 15,-1-8 1-15,-4-2-2 16,-6-8 2-16,-2-3-1 16,-5-6 0-16,-18-4-1 15,23 0 1-15,-23 0-1 16,0 0 0-16,0 0-1 15,0 0-1-15,0 0-2 16,0 0-5-16,-18-25-15 16,18 25-16-16,0 0 0 15,-19-12-1-15,19 12 1 0</inkml:trace>
  <inkml:trace contextRef="#ctx0" brushRef="#br0" timeOffset="694450.5896">11613 16285 29 0,'6'-19'34'16,"-6"19"1"-16,0 0-1 15,21-10-14-15,-21 10-6 0,0 0-4 16,0 0-2-16,21 6-2 15,-21-6-1-15,12 38 0 16,-12-11-2 0,6 10 0-16,-8-1 0 0,2 6-1 15,-2-5-1-15,0 1 0 16,0-7 0-16,2-10-1 16,0-21 1-16,4 19-1 15,-4-19 1-15,8-19-1 16,-3-2 0-16,1-12 0 15,2-5 0-15,2-4 0 16,-3-3 0-16,-1-1 0 16,0 4 0-16,2 2 0 15,-3 5 0-15,-1 9 0 16,-2 6 0-16,-2 20 0 16,6-17 0-16,-6 17 0 15,10 19 0-15,-5 2 0 0,1 8 1 16,4 6-1-16,-1 1 1 15,3 2-1-15,2-3 1 16,1-8-1-16,-2-6 0 16,7-10 1-16,-1-9-1 15,0-7 1-15,1-13-1 16,-1-5 1-16,2-7-1 16,-4-7 0-16,5-1 0 15,-5-2 0-15,2 3 0 16,-3 4-1-16,-3 5 1 15,-1 9 0-15,-12 19 0 16,21-6 0-16,-21 6 0 16,17 32 0-16,-9-1 0 0,0 6 0 15,3 7 0-15,3 0 0 16,1 2 0-16,1-2 0 16,1-6-1-16,-1-7 0 15,1-4-2-15,-17-27-3 16,35 34-7-16,-35-34-27 15,0 0 0-15,0 0-1 16,0 0 1-16</inkml:trace>
  <inkml:trace contextRef="#ctx0" brushRef="#br0" timeOffset="695142.4779">11553 16747 15 0,'-32'10'30'0,"32"-10"0"16,-25 11-5-16,3-20-5 15,22 9-4 1,-19 5-3-16,19-5-2 0,0 0-3 16,10 27-1-16,-10-27-2 15,38 10 0-15,-9-6-1 16,23 3 0-16,8-7-1 16,21 4 0-16,12-10 0 15,17 3-1-15,5-5 0 16,9 2-1-16,1-3 1 15,-7-3-1-15,-14-1 0 16,-11 1-1-16,-20 5 1 0,-17-1-2 16,-16 8-2-1,-20-10-2-15,-3 24-7 16,-17-14-27-16,-33 9 0 16,0 1 0-16,-3 3 0 0</inkml:trace>
  <inkml:trace contextRef="#ctx0" brushRef="#br0" timeOffset="695870.415">11781 17102 27 0,'23'-17'32'0,"-23"17"-3"15,0 0-3-15,33-10-3 0,-33 10-7 16,0 0-4-16,0 0-2 16,0 0-2-16,0 0-2 15,17 21-2-15,-17-21 1 16,12 39-1-16,-8-14-1 16,3 3-1-16,-3 3 0 15,2 0-1-15,0-4 0 16,-4-6-1-16,2-2 0 15,-4-19-2-15,9 21-1 16,-9-21-2-16,0 0-4 16,4-21-12-16,-4 21-17 15,14-31 0-15,-10 10 0 16,-3-8 1-16</inkml:trace>
  <inkml:trace contextRef="#ctx0" brushRef="#br0" timeOffset="696081.5186">12007 17052 62 0,'0'0'36'16,"0"0"1"-16,27 31-9 16,-27-31-15-16,5 40-4 15,-6-19 0-15,10 14-4 16,-7-10-2-16,4 5 0 16,-2-5-2-16,0-2-1 15,-1-3-1-15,-3-20-3 16,8 21-3-16,-8-21-9 15,0 0-21-15,-9-29-1 0,9 29 0 16,-20-29 0-16</inkml:trace>
  <inkml:trace contextRef="#ctx0" brushRef="#br0" timeOffset="696313.5056">11663 17048 52 0,'2'21'36'0,"-2"-21"1"16,29 23 0-16,-8-23-23 15,26 12-5-15,-7-14-1 16,18 6-4-16,-6-8-2 0,6-4-1 16,0 3-4-16,-12-9-2 15,4 16-8 1,-25-13-24-16,-3 5-1 15,-22 6 0-15,17-8 1 0</inkml:trace>
  <inkml:trace contextRef="#ctx0" brushRef="#br0" timeOffset="696623.113">12288 17064 74 0,'0'0'39'15,"29"7"-1"-15,-9 9-7 16,-20-16-20-16,19 28-4 0,-13-8-1 16,9 8-3-16,-5 1 0 15,1 8-2-15,-1-5 0 16,-2-1-1-16,-1-2 0 15,-5-8-1-15,6-2-1 16,-8-19-1-16,-4 19-4 16,4-19-3-16,0 0-18 15,-23-17-10-15,23 17 0 0,-31-31 0 16</inkml:trace>
  <inkml:trace contextRef="#ctx0" brushRef="#br0" timeOffset="697036.532">12338 17002 53 0,'20'-7'36'15,"3"7"-1"-15,4 9-7 16,-27-9-15-16,54 8-2 16,-33-8-2-16,20 17-3 15,-18-9 0-15,6 9-3 16,-10-3 0-16,-4 3-1 15,-7 0 0-15,-10 0-2 16,-7 1 2-16,9-18-2 16,-35 30 0-16,14-16 0 15,1-3 1-15,1-3-2 0,19-8 1 16,-25 8 0-16,25-8 1 16,0 0-1-16,0 0 0 15,-2 17 1-15,2-17 0 16,23 11 0-16,-5-5 0 15,3 4 0-15,2-1 0 16,2-1-1-16,0 2 1 16,-4-3-1-16,-1 1-1 15,-20-8 0-15,28 15-1 16,-28-15-5-16,18 8-6 16,-18-8-25-16,0 0-1 15,-10-23-1-15,10 23 1 16</inkml:trace>
  <inkml:trace contextRef="#ctx0" brushRef="#br0" timeOffset="697449.5972">12732 16887 42 0,'33'-25'36'0,"-14"16"0"16,0-1 1-16,18 16-18 16,-37-6-8-16,39-10-3 15,-39 10-2-15,36 4-2 0,-36-4-1 16,25 21-1 0,-21-2-1-16,-6 2 0 0,-7 2-1 15,-5 2 1 1,-5 0-1-16,-1 0 0 0,1-2 1 15,2-2-1-15,17-21 0 16,-27 27 0-16,27-27 2 16,0 0-2-16,0 0 1 15,0 0 1-15,19 12 0 16,0-14-1-16,3-4 0 16,7 2-1-16,1 0-1 15,5 1 1 1,8 3-4-16,-15-14-7 0,15 12-28 0,-16-4-1 15,2 6 1 1,-8-5-1-16</inkml:trace>
  <inkml:trace contextRef="#ctx0" brushRef="#br0" timeOffset="698169.4825">13270 16891 43 0,'0'0'34'0,"0"0"3"16,0 0-2-16,33-4-16 16,-33 4-7-16,0 0-3 15,0 0-1-15,23 19-3 16,-23-19 0-16,12 37-2 15,-11-10 1-15,3 3-3 16,-2 3 2-16,0 0-3 16,-4-3 2-16,2-1-1 15,0-2 0-15,0-6-1 16,0-21 1-16,-2 29-1 16,2-29 1-16,0 0-1 15,-4 21 0-15,4-21 1 0,0 0-1 16,0 0 0-16,0 0 0 15,31 6 1-15,-9-10-1 16,3 2 0-16,4-6 0 16,7 1 0-16,5 1 0 15,-3 2 0-15,-1 4-1 16,-8-4-2-16,2 6-2 16,-31-2-9-16,29-11-27 15,-29 11 1-15,0 0-2 16,0 0 1-16</inkml:trace>
  <inkml:trace contextRef="#ctx0" brushRef="#br0" timeOffset="698937.491">13989 16222 21 0,'0'0'34'16,"0"0"0"-16,0 0 1 15,4-21-12-15,14 36-7 16,-18-15-5-16,27 21-2 16,-8-4-2-16,18 18-2 15,-1 3 0-15,14 14-1 16,1 7-2-16,1 10 1 16,-4 6-2-16,-2 4 1 0,-9-2-1 15,-6-3-1-15,-14-6 2 16,-9-3-1-1,-8-12 1-15,-10-7-2 16,-5-11 3-16,-3-8-2 16,-7-6 1-16,4-6-2 0,0-3 1 15,2-4-1-15,1-3 1 16,18-5-1-16,-23 8-1 16,23-8 0-16,0 0-3 15,-23-2-4-15,23 2-32 16,0 0 0-16,0 0-1 15,0 0 0-15</inkml:trace>
  <inkml:trace contextRef="#ctx0" brushRef="#br0" timeOffset="700258.3974">14670 16245 28 0,'0'0'31'0,"14"-21"0"15,-14 21-5-15,17-10-6 0,-17 10-4 16,0 0-3 0,0 0-2-16,0 0-2 15,-15 17-3-15,5 18 0 16,-11 5-2-16,2 18-1 0,-4 3 0 16,3 14-1-16,3 1 1 15,11 3-2-15,6-2 1 16,10-2-1-16,7-8 1 15,10-10-2-15,4-3 2 16,4-10-1-16,-3-5 1 16,7-7-2-16,-6-5 2 15,0-6-1-15,-6-7 2 16,-4-3-2-16,-4-5-1 16,-19-6 1-16,29 6-1 15,-29-6 1-15,0 0-1 16,0 0 0-16,0 0 0 15,0 0-1-15,0 0 1 0,0 0-1 16,0 0-2-16,0 0-1 16,0 0-5-16,0 0-19 15,0 0-13-15,-15-22 0 16,15 22-1-16,-10-17 1 16</inkml:trace>
  <inkml:trace contextRef="#ctx0" brushRef="#br0" timeOffset="700984.7224">15018 16319 46 0,'0'0'32'0,"0"0"1"16,27-7-10-16,-27 7-9 15,0 0-2-15,-2-18-2 16,2 18-1-16,0 0-1 15,21 18-2-15,-21-18-1 16,11 32 0-16,-7-7-2 16,6 6 0-16,-4 4-2 15,3 5 0-15,-3 0 0 16,2 4 0-16,-2-5-1 16,-3 7 1-16,1-8-2 15,-4 0 1-15,0-5 0 16,-2-6-1-16,2-2-1 0,0-25-1 15,-2 23-3-15,2-23-4 16,0 0-13 0,10-29-15-16,-4 6-1 15,0-13 0-15,1-5 2 0</inkml:trace>
  <inkml:trace contextRef="#ctx0" brushRef="#br0" timeOffset="701233.9356">15266 16331 44 0,'0'0'36'16,"20"-8"1"-16,-20 8 2 16,0 18-22-16,13 14-6 15,-15-7-3-15,16 21 0 0,-10 0-3 16,11 6-2 0,-5 2 0-16,7-3-2 15,-3-3 0-15,-5-9 0 16,5-3-1-16,-7-11-1 0,3-6-1 15,-10-19-1-15,10 18-4 16,-18-36-5-16,8 18-21 16,6-21-6-16,-14 0 0 15,-4-8 0-15</inkml:trace>
  <inkml:trace contextRef="#ctx0" brushRef="#br0" timeOffset="701633.0255">14925 16337 52 0,'0'0'34'15,"0"0"2"-15,8 17-11 16,-8-17-12-16,36-12-1 0,-16-3-3 15,20 15-2-15,-7-6-1 16,17 8-3-16,0-2-2 16,4-2-3-16,8 12-5 15,-20-8-27-15,16 0-4 16,-11 2-1-16,-3-4 1 16</inkml:trace>
  <inkml:trace contextRef="#ctx0" brushRef="#br0" timeOffset="702309.6708">15617 16333 49 0,'0'0'36'16,"0"0"0"-16,-3-29-11 16,3 29-7-16,0 0-5 15,0 0-3-15,0 0-3 16,11 17-1-16,-11-17-2 15,4 35-1-15,-2-8-1 16,2 5 0-16,-4 9-1 16,2 5 1-16,-2 0-1 0,-2 4 0 15,-2-2 0 1,2-2 0-16,0-8-1 0,0-2 1 16,-2-3-1-1,4-10 0-15,0-4 0 0,0-19 1 16,8 19-1-16,-8-19 1 15,23 0-1-15,-4-3 0 16,6-5 1-16,4 0-1 16,6-1 0-16,2-1 1 15,1 2-1-15,-3 3 0 16,-2 3-1-16,-4-2 0 16,-4 6-1-16,-25-2-4 15,37 9-7-15,-37-9-28 0,0 0 0 16,0 0 0-1,0 0 0-15</inkml:trace>
  <inkml:trace contextRef="#ctx0" brushRef="#br0" timeOffset="703285.5726">16107 16229 34 0,'0'0'35'16,"23"-9"0"-1,-23 9-3-15,27-6-15 0,-27 6-4 16,0 0-2 0,0 0-4-16,18 36-1 0,-18-11-2 15,8 10 0-15,-3 5-2 16,5 0 0-16,-2 3 0 15,1 1-1-15,-1-4-1 16,2-2 0-16,-3-7 0 16,1-10 0-16,-8-21-2 15,6 27 0-15,-6-27-3 16,0 0-2-16,0 0-5 16,-19-27-21-16,11 4-5 15,-11-8 0-15,-3-5 0 16</inkml:trace>
  <inkml:trace contextRef="#ctx0" brushRef="#br0" timeOffset="703689.6286">16036 16235 26 0,'15'-21'32'16,"10"15"0"-16,1 0 0 16,-9-9-19-16,31 21-1 15,-11-14-2-15,15 20-1 16,-16-8-3-16,15 15-1 15,-19-2-1-15,-1 8-1 16,-13 0-2-16,-13 2-1 16,-12-2 1-16,-9 1 0 15,-9-1-1-15,-4-5 0 16,-2-3 1-16,1-6-1 16,4-1 0-16,5-2 1 0,21-8-1 15,-17 2 1-15,17-2 0 16,17 0 1-16,-17 0 0 15,41 7 0-15,-14-3 0 16,8 4 0-16,-1 3 0 16,5 10 0-16,-3 2-1 15,1 0 0-15,-4 0 0 16,-4 0 0-16,-6-2-1 16,-4-1-1-16,-3-1 0 15,-16-19-4-15,17 15-3 16,-29-32-20-16,12 17-11 15,-17-21-1-15,17 21 1 16</inkml:trace>
  <inkml:trace contextRef="#ctx0" brushRef="#br0" timeOffset="704345.03">16591 16097 28 0,'0'0'35'16,"0"0"1"-16,24-2-2 16,-24 2-17-16,0 0-3 15,0 0-4 1,15 31-1-16,-15-31-4 0,-4 40-1 16,0-19-1-16,4 2-1 15,-2-2 0-15,4 2-1 16,-2-23 0-16,6 27 0 15,-6-27-1-15,0 0 1 16,16 17 0-16,-16-17 0 16,0 0-1-16,21-2 1 15,-21 2 0-15,25-2-1 16,-6 1 0-16,6-1 1 0,2 0-1 16,4 0-1-16,2 0 1 15,-4-4-2-15,2 4-1 16,-12-7-2-1,8 11-3-15,-29-20-16 0,2 18-14 16,0-21-1-16,0 21 0 16,-21-17 1-16</inkml:trace>
  <inkml:trace contextRef="#ctx0" brushRef="#br0" timeOffset="704602.2041">16823 16095 63 0,'0'0'38'0,"17"8"2"15,-17-8-1-15,0 0-28 16,39 40-2-16,-31-23-4 0,7 6-1 16,-1 0-2-16,-1 2 0 15,1-2-1-15,-3-2-1 16,-1 0-1-16,-10-21-2 15,13 31-4-15,-13-31-10 16,0 0-23-16,0 0 0 16,0 0 0-16,-25 2-1 15</inkml:trace>
  <inkml:trace contextRef="#ctx0" brushRef="#br0" timeOffset="705388.905">17211 15917 37 0,'2'-21'35'0,"-2"21"2"16,0 0-1-16,-14-27-17 15,14 27-7-15,0 0-3 16,21 23-2-16,-21-23-2 15,33 48-1-15,-14-12-1 16,10 14 0-16,-2 7-1 16,2 13 0-16,-6 2-1 15,-1 5 1-15,-9 0-2 0,-3 0 2 16,-6-4-1-16,-8-4 0 16,-10-6-1-16,-3-11 1 15,-2-8 0 1,-7-4 0-16,1-7-1 0,-2-8 1 15,2-10-1-15,2-2 0 16,6-3 0-16,17-10-1 16,-21 10-2-16,21-10-4 15,0 0-18-15,0 0-16 16,3-20 1-16,1 3-3 16,-4 17 3-16</inkml:trace>
  <inkml:trace contextRef="#ctx0" brushRef="#br0" timeOffset="707657.2329">12228 16941 29 0,'0'0'30'0,"0"0"3"15,0 0-2-15,0 0-16 16,-34 33-2-16,7 11-4 16,-23-2-1-16,-1 21-1 0,-14-1-2 15,3 7-3 1,2 2-3-16,-1-16-9 16,14-1-25-16,5-14-1 15,11-17 0-15,31-23 0 0</inkml:trace>
  <inkml:trace contextRef="#ctx0" brushRef="#br0" timeOffset="708574.4031">15484 16122 26 0,'10'-19'35'0,"-10"19"1"16,13-20 0-16,-13 20-13 15,0 0-9-15,-34 24-5 16,13 16-2-16,-20-2-2 16,2 24-2-16,-9 1-1 15,-2 12-1-15,0 3-3 16,0-11-3-16,15 12-21 15,-4-19-12-15,5-9 0 16,7-16-1-16</inkml:trace>
  <inkml:trace contextRef="#ctx0" brushRef="#br0" timeOffset="710093.7967">13056 16751 31 0,'0'0'32'0,"0"0"3"15,-31 31-3-15,16 17-17 16,-30-16-1-16,13 33-5 0,-24-7 0 16,7 15-4-16,-10-8 0 15,6 2-3-15,-2-13 0 16,4-8-3-16,7-4-3 15,-4-15-4-15,21 4-21 16,-12-8-7-16,6-4 0 16,8-2-1-16</inkml:trace>
  <inkml:trace contextRef="#ctx0" brushRef="#br0" timeOffset="711413.3306">16624 16306 24 0,'18'-6'32'0,"-18"6"2"16,0 0-7-16,0 0-8 15,17-4-6-15,-17 4-2 16,12-21-3-16,1 2-2 15,16 4-1-15,0-10-1 16,11 4-1-16,1-10-1 16,3 2 0-16,3 2 0 15,-5 2-2-15,-5 2 0 0,-8 2-2 16,-2 12-5-16,-24-14-17 16,-3 23-13-16,0 0 0 15,0 0-1-15,-27 4 1 16</inkml:trace>
  <inkml:trace contextRef="#ctx0" brushRef="#br0" timeOffset="712105.1174">17334 15696 32 0,'0'0'31'16,"10"-17"0"-16,-10 17-6 15,5-21-10-15,17 17-4 16,-15-13-2-16,20 15-1 16,-9-14-2-16,15 12 0 15,-10-7-1-15,13 11 0 16,-11 0-1-16,4 8-1 16,-9 1 0-16,-3 8-1 15,-9 3 0-15,-10 7-1 0,-12-1 0 16,-5 5-1-16,-8-2 1 15,-4 0-1-15,-2-6 1 16,4-2-2-16,2-4 2 16,10-4-2-16,17-13 2 15,-13 20-1-15,13-20 1 16,19 3 0-16,0-1 1 16,6-2-1-16,6-2-1 15,4 1 1-15,5-1 0 16,1-2-1-16,1 2-1 15,-1-2-2-15,3 6-4 16,-17-16-19-16,6 11-13 16,-12-1 0-16,-21 4-2 0,27-14 2 15</inkml:trace>
  <inkml:trace contextRef="#ctx0" brushRef="#br0" timeOffset="713945.5826">13667 16845 44 0,'12'-19'19'0,"9"9"2"15,-13-9 0-15,13 19-1 16,-21-17-3-16,0 17-4 15,0 0-3-15,0 0-1 16,0 21-2-16,-10 10-2 16,-18-1 0-16,1 16-1 15,-14 4 0-15,-1 10-2 16,-9 3 1-16,5-4-2 0,0-3 1 16,7-10-3-16,12-9 0 15,2-16-5-15,19 9-13 16,6-30-19-1,0 0-1-15,0 0 1 16,0 0-2-16</inkml:trace>
  <inkml:trace contextRef="#ctx0" brushRef="#br0" timeOffset="714849.262">15992 16427 16 0,'0'0'31'15,"0"0"3"-15,19-19-1 0,-19 19-14 16,0 0-4-16,0 0-3 16,0 0-2-16,-25 13-1 15,15 20-2-15,-15 1-2 16,2 16 0-16,-8 4-2 16,0 9 0-16,-5-2-2 15,3-1 1-15,-2-1-2 16,0-9 0-16,4-4-1 15,-1-15-5-15,16 7-8 16,-3-20-25-16,2-7 2 16,-1-3-3-16,18-8 1 15</inkml:trace>
  <inkml:trace contextRef="#ctx0" brushRef="#br0" timeOffset="715733.1242">18082 16354 21 0,'0'0'27'15,"0"0"-4"-15,-25 8-3 16,25-8-3-16,-17 2-2 16,17-2-2-16,0 0-2 15,0 0 0-15,0 0-3 0,21 13-1 16,-21-13-1 0,35 6-2-16,-8-4 0 15,15 1-2-15,3-4-1 16,5-1 0-16,2 0-3 0,-2-4 0 15,-2 4-2-15,-13-11-4 16,2 20-7-16,-37-7-20 16,0 0-2-16,-31 2 1 15,-12 6 0-15</inkml:trace>
  <inkml:trace contextRef="#ctx0" brushRef="#br0" timeOffset="715905.2404">17934 16546 33 0,'6'25'33'0,"25"-18"2"16,7-1 0-16,22 2-19 16,-18-20-5-16,20 18-4 15,-12-14-1-15,10 6-4 0,-6 2-4 16,-10-15-10-16,-1 7-23 16,-10 1-1-16,-12 1 0 15,-21 6-1-15</inkml:trace>
  <inkml:trace contextRef="#ctx0" brushRef="#br0" timeOffset="716825.9767">19859 15936 20 0,'0'0'34'16,"0"0"2"-16,13-17-1 15,-13 17-12-15,0 0-9 0,0 0-3 16,0 0-2-16,0 0-2 15,12 24-2-15,-10-1-1 16,4 10 0-16,-2 2-1 16,3 5-1-16,1 2-1 15,4 0 1-15,-3-5-2 16,3-5 1-16,1-9-2 16,-13-23 0-16,25 31-1 15,-25-31-3-15,22 10-3 0,-22-10-7 16,0 0-23-1,-6-20-1-15,6 20 0 16,-29-1 1-16</inkml:trace>
  <inkml:trace contextRef="#ctx0" brushRef="#br0" timeOffset="717057.0271">19606 16419 38 0,'-6'21'35'0,"6"-21"2"16,27 21 0-16,6-9-19 0,-2-16-8 16,27 10-3-1,-2-12-2-15,13 4-2 16,1-4-1-16,-1 1-2 16,-3 1-2-16,-18-8-4 0,4 20-7 15,-27-10-24-15,-25 2 1 16,0 0-2-16,0 0 0 15</inkml:trace>
  <inkml:trace contextRef="#ctx0" brushRef="#br0" timeOffset="717624.7991">19687 16740 35 0,'0'0'34'0,"-19"0"1"16,19 0-1-16,0 0-17 16,11-29-5-16,7 25-3 15,-10-15-2-15,19 11-2 16,-2-5-1-16,9 5 0 16,-1 2-2-16,4 10 0 0,-4 6-1 15,-6 7 1-15,-6 6-1 16,-12 8 0-16,-9 3-1 15,-11 4 1 1,-6 5-1-16,-5-7 0 0,-7-1 0 16,0-7 1-16,-1-1-1 15,5-8 0-15,1-5 1 16,7-1-1-16,17-13 1 16,-19 12 0-16,19-12 0 15,0 0-1-15,25 0 2 16,-2-4-2-16,6 0 1 15,9 0-1-15,9-3 0 16,5-1 0-16,6 0 0 0,-4-3-3 16,7 11-5-16,-26-6-31 15,9-2 0-15,-15 1-2 16,-4 3 1 0</inkml:trace>
  <inkml:trace contextRef="#ctx0" brushRef="#br0" timeOffset="718854.0259">20711 16300 16 0,'0'0'34'0,"2"-17"1"16,-2 17 0-16,-11-27-13 15,11 27-6-15,0 0-4 16,0 0-2-16,0 0-2 15,0 0-2-15,0 25-2 16,6 10-1-16,-5-1 0 16,7 18 0-16,-4 4-1 15,6 7 0-15,-3 0-1 16,3-1 0-16,0-7-1 0,-1-9 0 16,1-9 0-16,0-12 0 15,-10-25 1-15,0 0-1 16,0 0 0-16,13-23 0 15,-17-8 1-15,0-13-1 16,-1-2 0-16,-3-12 0 16,-2 1 0-16,1-1-1 15,-1 6 2-15,0 6-1 16,3 8 0-16,-1 11 0 16,4 8 0-16,4 19 0 15,0 0 0-15,0 25 0 16,6 5 0-16,3 7 0 15,3 1 0-15,3 6 1 0,5 2-1 16,-1 0 1-16,0-5-1 16,1-11 0-16,-3-10 1 15,0-9-1-15,-17-11 0 16,29-8 0-16,-17-9 0 16,-2-14 1-1,-1-11-1-15,1-8 0 0,-1-7 0 16,1-3-1-16,0 3 1 15,-3 3 0-15,-1 8 0 16,-2 6 0-16,2 13 1 16,-6 27-1-16,0 0 0 15,13 19 1-15,-5 16-1 16,6 11 1-16,1 11-1 0,6 10 0 16,4 2 0-1,4 2 1-15,0-3-1 16,-2-9 0-16,2-7-1 0,-8-16-2 15,1-1-3-15,-22-35-21 16,0 0-13-16,0 0-2 16,17-2 1-16,-21-17 0 15</inkml:trace>
  <inkml:trace contextRef="#ctx0" brushRef="#br0" timeOffset="719596.9935">21323 16264 46 0,'0'0'36'15,"11"-17"0"-15,-11 17-9 16,0 0-12-16,0 0-3 15,24 15-2-15,-23 4-3 16,13 16-2-16,-6 1-1 16,9 12-1-16,-3 6-1 15,1 5 0-15,-2 1-1 16,3-5 0-16,-4-3-1 16,-1-6 0-16,-1-8-1 15,-4-11 0-15,-3-6-1 16,-3-21-2-16,0 0-3 0,-9-23-3 15,9 23-8-15,-18-46-18 16,5 8-1-16,-10-10-1 16,1-6 2-16</inkml:trace>
  <inkml:trace contextRef="#ctx0" brushRef="#br0" timeOffset="720001.5044">21334 16273 45 0,'12'-21'34'0,"5"2"1"16,6 0-8-16,16 19-12 15,-12-13-4-15,27 22-1 16,-11-7-2-16,14 15-2 16,-10 1-2-16,1 8-1 15,-11-1 0-15,-7 10-1 0,-14-6-1 16,-18 1 0-16,-15-1-1 16,-14-6 1-16,-4-2-1 15,-6-7 1-15,-1 1-1 16,3-11 0-16,7 0 0 15,7 3 1-15,25-7-1 16,0 0 1-16,-10 23 0 16,27-2 0-16,6-5 0 15,12 13 1-15,6 7-1 16,7 0 1-16,8 3 0 16,2-1-1-16,-2-1 0 15,0-5-1-15,-4 1 1 16,-8-8-1-16,-7-4 0 0,-12-6 0 15,-6-1 0-15,-19-14-1 16,0 0-2 0,0 0-2-16,0 0-4 15,0 0-24-15,-31-18-8 0,8 1 0 16,4 4 1-16</inkml:trace>
  <inkml:trace contextRef="#ctx0" brushRef="#br0" timeOffset="720961.4926">22017 15959 23 0,'0'0'33'16,"0"0"0"-16,0 0 1 15,29-6-16-15,-29 6-5 16,33-13-3-16,-14 1-1 16,20 14-2-16,-8-10 0 0,9 10-2 15,-11-4-1-15,0 10 0 16,-10 0-2-16,-19-8 0 16,18 28 0-16,-28-4-1 15,-9-1 0-15,-4 3-1 16,-6-1 1-16,2 0 0 15,-2-4 0-15,6-1 0 16,3-7 0-16,20-13 0 16,0 0 1-16,-9 21 0 15,9-21 0-15,36 6 0 16,-5-8-1-16,10 6 1 16,5-2-1-16,8 0 0 15,2-1-1-15,4-1 0 0,-2 2-1 16,-6-4-2-16,0 12-6 15,-19-14-32-15,1 6-1 16,-34-2 0 0,25-4-1-16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5-11-19T15:06:31.5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11-19T15:06:34.529"/>
    </inkml:context>
  </inkml:definitions>
  <inkml:trace contextRef="#ctx0" brushRef="#br0">12176 11799 0,'0'0'0,"0"0"16,0 0-1,0 0 1</inkml:trace>
  <inkml:trace contextRef="#ctx1" brushRef="#br0">8664 3729 7 0,'0'0'33'16,"21"-14"1"-16,-21 14 0 15,-11-19-12-15,11 19-3 16,0 0-5-16,0 0-3 16,0 0-1-16,0 0-4 0,0 0 0 15,0 0-1-15,0 0 0 16,5 21-1-16,-5-21 1 15,4 35-1-15,-6-12 0 16,6 5-1 0,-6 3 0-16,4 2-2 0,0-1 1 15,0-1-1-15,4 0 1 16,-2-6-2-16,0 0 1 16,-1-4-1-16,1-2 0 15,-4-19 1-15,10 27-1 16,-10-27-1-16,0 0 0 15,0 0-1-15,10 19-1 16,-10-19-1-16,0 0-4 0,0 0-3 16,0 0-13-1,17 0-16-15,-17 0-1 16,0 0 1-16,0 0 1 16</inkml:trace>
  <inkml:trace contextRef="#ctx1" brushRef="#br0" timeOffset="615.3605">8404 4237 31 0,'0'0'33'0,"0"0"-1"0,0 0-8 15,0 0-4-15,0 0-5 16,0 0-4-16,0 0-3 15,0 0-1-15,21-8-1 16,-21 8-1-16,38-9 0 16,-14 1 0-16,10 4-1 15,5-4 0-15,5 5-1 16,-1-1-1-16,-1 4 1 16,-3-2-2-16,-1 2 1 15,-5 0-2-15,-6 2 1 16,-8 0-1-16,-19-2-1 15,25 4 1-15,-25-4-2 16,0 0-2-16,0 0-4 0,0 0-7 16,0 0-24-16,0 0-1 15,0 0 1-15,-23 1-1 16</inkml:trace>
  <inkml:trace contextRef="#ctx1" brushRef="#br0" timeOffset="1334.9364">8325 3824 39 0,'-24'-7'32'0,"24"7"2"16,0 0-9-16,-21-6-6 15,21 6-6-15,0 0-2 16,0 0-3-16,0 0-2 16,0 0-1-16,0 0-1 0,23 2 0 15,-5-6-2-15,11 4 2 16,3-8-1-1,11 5-1-15,5-7 0 0,10 6 1 16,-2-3-1-16,2 3 0 16,-4 0 0-16,-2 2-1 15,-10 0 0-15,-5 2 0 16,-12 4 0-16,-6-4-1 16,-19 0 1-16,20 4-1 15,-20-4 0-15,0 0-2 16,0 0 0-16,0 0-5 15,-4 23-11-15,4-23-23 0,0 0 0 16,0 0 1-16,-18 7-2 16</inkml:trace>
  <inkml:trace contextRef="#ctx1" brushRef="#br0" timeOffset="6019.8874">9029 4066 11 0,'0'0'30'0,"0"0"1"16,0 0 0-16,3-29-13 16,-3 29-3-16,0 0-3 15,0 0-3-15,0 0-1 16,18 6-1-16,-18-6-1 15,9 27-1-15,-9-10 0 16,10 14-1-16,-6-4 0 16,4 11-1-16,-3-5-1 15,3-1 0-15,-4-5-1 0,0-4 0 16,-2-5 0-16,0-1 0 16,-2-17 0-16,0 0-1 15,0 0 1 1,0 0 0-16,0 0-1 0,-20-23 0 15,17 4 1-15,-3-4-2 16,4-2 1-16,4-4 0 16,2 0 0-16,3 0-1 15,9 1 1-15,1 5 0 16,2 3 0-16,3 3 0 16,-1 6 0-16,0 11 0 15,0 5 0-15,1 15 1 16,-7-1-1-16,0 6 0 0,-3 0 1 15,-2 1 0-15,-5 1-1 16,-1-2 0 0,-4-4-1-16,0-21 0 15,-2 29-4-15,2-29-2 0,-4 23-10 16,4-23-21-16,0 0-1 16,0 0 1-16,-17-8-1 15</inkml:trace>
  <inkml:trace contextRef="#ctx1" brushRef="#br0" timeOffset="6415.1708">9466 4122 45 0,'0'0'36'0,"18"-19"2"16,-18 19-2-16,8 21-18 15,-30-23-6-15,24 21-2 16,-19-9-4-16,11 13-1 16,-6-4-3-16,9 8 0 15,-1-6-1-15,8-2 0 16,3-2 0-16,5 0-1 16,-12-17 0-16,33 16 0 15,-16-16 0-15,2-8 0 0,-1-1 0 16,-18 9 1-1,25-31-1-15,-17 12 0 0,-7-1 0 16,-1 1 1 0,-5 2-1-16,-5-2 0 0,10 19 0 15,-27-27-1-15,27 27-2 16,-27-21-2-16,27 21-3 16,-23-14-17-16,23 14-14 15,0 0 0-15,0 0 0 16,0 0 0-16</inkml:trace>
  <inkml:trace contextRef="#ctx1" brushRef="#br0" timeOffset="6807.5038">9677 3959 45 0,'0'0'35'16,"0"0"2"-16,0 0-2 16,-20-10-20-16,28 27-4 15,-8-17-2-15,-6 27-2 16,6-27-2-16,2 44-1 15,-2-15-1-15,8 4 0 16,-4-3 0-16,5 7-1 16,-1-6-1-16,2-1 0 0,-2-3 0 15,-1-6 0-15,1-2-2 16,-8-19 1-16,12 23-1 16,-12-23-1-16,0 0-4 15,0 0-4-15,0 0-28 16,0 0-2-16,1-28 1 15,-10 7-1-15</inkml:trace>
  <inkml:trace contextRef="#ctx1" brushRef="#br0" timeOffset="7075.2047">9729 3926 70 0,'19'19'38'15,"-11"-1"1"-15,1 12-6 16,-12-9-22-16,16 24-1 16,-15-13-3-16,8 10-2 15,-8-5-2-15,4 1-1 16,-4-3-1-16,2-5-1 16,-2-7 0-16,0-5-2 15,0-1 0-15,2-17-3 16,-2 23-4-16,2-23-7 15,0 0-23-15,-15-23 0 16,15 23 0-16,-2-23 0 0</inkml:trace>
  <inkml:trace contextRef="#ctx1" brushRef="#br0" timeOffset="7783.5211">9945 4135 60 0,'0'0'37'0,"21"-4"2"16,-21 4-3-16,-17 12-21 16,20 15-4-16,-20-12-2 15,11 16-3-15,-7-2-3 16,5 5 0-16,-2 1-2 16,10-5 0-16,2-3 0 0,8-4-1 15,-10-23 1-15,31 19-1 16,-12-21 1-1,2-3-1-15,3-11 0 16,-5-3 0-16,2-6 0 0,-7-7 0 16,-3 1 0-16,-1-4 0 15,-4 5-1-15,-3-1 1 16,-3 4 1-16,0 6-1 16,-1 4 0-16,1 17 1 15,-4-17-1-15,4 17 0 16,0 0 1-16,5 26-1 15,-1-6 1-15,2 5 0 16,0 3 0-16,2 3 0 0,-1 2-1 16,5-3 1-16,-2-5-1 15,3-4 1 1,-13-21-2-16,33 19 1 16,-14-20 0-16,0-11 0 0,1-7 0 15,-1-8 0-15,-4 0 0 16,-3-2 0-16,-2-3 0 15,-7 3 0-15,-1 4 0 16,-4 6 0-16,2 19 0 16,0 0 0-16,0 0 0 15,0 0 1-15,-15 36-1 16,25-7 0-16,3 4 0 16,8 1 0-16,6-5 0 0,10-6 0 15,7-8 0 1,5-11 0-16,-1-8 0 15,-4-17 0-15,-5-4 1 16,-6-7 0-16,-12-9-1 0,-12 1 1 16,-10-4-1-16,-9 0 0 15,-6 4 0-15,-5 9-2 16,4 4-1-16,-12-11-10 16,29 38-29-16,-29-27 1 15,29 27-2-15,0 0 1 16</inkml:trace>
  <inkml:trace contextRef="#ctx1" brushRef="#br0" timeOffset="8547.5053">11060 4112 56 0,'0'0'35'16,"-4"-25"2"-16,4 25-9 15,-23-21-10-15,23 21-6 16,-22-11-2-16,22 11-4 0,-36 0-1 16,15 5-2-16,-8-1 0 15,5 4-2-15,1 0 0 16,4 1 0-16,19-9-1 15,-21 21 0-15,21-21 0 16,17 10-1-16,6-4 1 16,8-1 0-16,4 3-1 15,11 0 1-15,0-6 1 16,5 3-1-16,-7 1 1 16,-3 10-1-16,-7-3 1 15,-7 6-1-15,-7-2 1 16,-13 4 0-16,-7 3 0 15,-7-3 0-15,-13 0 0 0,-1-6-1 16,-4-3 0-16,-4-5 1 16,-4-3 0-16,2-2-1 15,0-6-1 1,3-2-1-16,4-1 0 0,1-9-3 16,23 16-3-16,-34-28-6 15,34 28-25-15,-6-29-1 16,6 29 0-16,6-21 1 15</inkml:trace>
  <inkml:trace contextRef="#ctx1" brushRef="#br0" timeOffset="9434.904">11218 3984 59 0,'0'0'38'0,"27"-27"1"16,-10 29-3-16,-17-2-21 16,21 4-3-16,-21-4-4 15,29 36-1-15,-19-3-2 16,7 3-1-16,-3 6-2 16,-1 6-1-16,-3 0 0 15,0-2 0-15,-5-5-1 16,3-7 1-16,-4-7-1 15,0-6 0-15,-4-21-1 16,0 0 1-16,0 0 0 16,0 0-1-16,6-19 1 15,-6-8-1-15,0 2 0 16,0-4 0-16,3-1 1 0,3 3-1 16,-2 2 2-16,-4 25-1 15,17-25 0-15,-17 25 0 16,22 4 1-16,-22-4 0 15,29 38-1-15,-12-7 1 16,2-1-1-16,2-3 1 16,5 0-1-16,1-2 1 15,1-10-1-15,5-7 0 16,2-10 0-16,0-15-1 16,-1-4 1-16,-1-2 0 15,-2-10 1-15,-6-5-2 16,-2-4 1-16,-9-1 0 15,-8 7 0-15,-6 3 0 0,-8 8 0 16,8 25 0-16,-29-19 0 16,12 31 0-16,-5 7 0 15,5 12 0-15,2 3 1 16,5 6-1-16,4 3 0 16,10-5 0-16,6-2 0 15,7-7-1-15,8-8 0 16,2-11-2-16,6-1-2 15,-6-20-2-15,13 7-5 16,-24-32-15-16,13 9-13 16,-10-15 1-16,0-1 0 15,-15-18 15-15,17 21 11 0,-17-8 10 16,0-4 7-16,10 23 17 16,-9-5 15-16,-1 9 1 15,0 8 1-15,-4 17-12 16,0 0-10-16,21 32-5 15,-23-11-2-15,14 20-2 16,-6 1-2-16,5 11-1 16,-1 5-1-16,3-2 0 15,1-1-2-15,1-7 0 16,1-6-1-16,-3-7-1 16,3-10-1-16,-16-25-3 15,29 19-3-15,-29-42-9 16,11 4-24-16,-11-14-1 0,2-7 1 15,-2-16 0-15</inkml:trace>
  <inkml:trace contextRef="#ctx1" brushRef="#br0" timeOffset="9623.494">12296 3861 90 0,'0'0'41'0,"0"0"0"15,21 50-9-15,-25-25-21 16,18 21-3-16,-8-2-2 15,7 13-2-15,1-5-1 16,-1 4-2-16,3-6 0 16,-5-12-3-16,7 4-7 15,-11-19-32-15,7-5-1 0,-14-18-1 16,0 0 0-16</inkml:trace>
  <inkml:trace contextRef="#ctx1" brushRef="#br0" timeOffset="10503.519">12736 3648 26 0,'0'0'32'16,"-25"10"2"-16,25-10-1 15,0 19-10-15,0-19-6 16,0 0-5-16,0 0-2 16,0 0-2-16,0 0-1 15,0 0-2-15,17-2 0 0,4 2-2 16,2-6-1-16,8 2-1 15,-2-1 0-15,6-3-1 16,0 0-2-16,-3-3-2 16,1 13-3-16,-21-22-8 15,15 17-23-15,-27 3-1 16,0 0 0-16,0 0 0 16</inkml:trace>
  <inkml:trace contextRef="#ctx1" brushRef="#br0" timeOffset="10699.906">12720 3773 38 0,'0'0'36'16,"-17"21"1"-16,17-21 1 0,0 0-14 15,40 11-11-15,-40-11-4 16,51-2-2-16,-24-7-3 16,11 7-1-16,-1-4-2 15,0 2 0-15,-3 0-3 16,-13-5-5-16,14 15-22 15,-35-6-9-15,19 0 0 16,-19 0-1-16</inkml:trace>
  <inkml:trace contextRef="#ctx1" brushRef="#br0" timeOffset="12086.7279">13307 3579 29 0,'0'0'31'16,"0"0"-1"-16,4-17-5 15,-6-6-11-15,21 17-3 16,-15-19-1-16,19 15-1 16,-13-15-1-16,17 16-1 0,-12-10 0 15,14 11-2-15,-12-3 0 16,8 9-1-16,-25 2 0 15,33 7-2-15,-33-7 0 16,18 31 0-16,-22-8-1 16,-2 8 1-16,-8 1-1 15,-5 1 0-15,-4-1 0 16,-4 1 0-16,-2-4-1 16,2-6 1-16,0-2-1 15,6-6 0-15,3-7 0 16,18-8 1-16,-23 10-2 15,23-10 2-15,0 0-1 16,0 0 0-16,0 0 0 0,0 0 0 16,12-18 0-16,-12 18 0 15,29-7 0 1,-10 3 0-16,2 2 0 16,2 2 0-16,1 0 1 0,-1 0-1 15,-4 2 0-15,-19-2-1 16,29 9-1-16,-29-9-3 15,21 16-4-15,-21-16-30 16,0 0 1-16,0 0-1 16,0 0 1-16</inkml:trace>
  <inkml:trace contextRef="#ctx1" brushRef="#br0" timeOffset="12446.9196">13835 3525 65 0,'0'0'39'0,"19"0"-1"15,-19 0 2-15,0 0-29 16,-13 33-1-16,-4-14-3 15,5 16-2-15,-9-1-1 16,3 8-2-16,-3 2 1 16,4 6-2-16,-4 0 1 15,3-2-1-15,1-4 0 16,2-3-1-16,1-7 1 0,2-5-1 16,3-6-1-16,9-23 0 15,-14 25-2-15,14-25-1 16,0 0-5-16,-19-12-22 15,19 12-10-15,-2-21 1 16,2 21-1-16</inkml:trace>
  <inkml:trace contextRef="#ctx1" brushRef="#br0" timeOffset="13334.8953">13895 3809 45 0,'0'0'34'15,"0"0"1"-15,0 0 0 16,0 0-19-16,0 0-5 15,6-29-4-15,15 26 0 0,-21 3-3 16,40-20 0-16,-14 9-1 16,6 7 0-1,-3-2 0-15,4 10 0 16,-4 0-1-16,-6 6 0 0,-2 3 0 16,-7 4-1-16,-8 6 0 15,-8 2-1-15,-8 0 1 16,-3 2-1-16,-5-8 0 15,3 2 1-15,-3-9-1 16,18-12 0-16,-25 11 0 16,25-11 0-16,0 0-1 15,6-29 1-15,-6 29 0 16,27-32-1-16,-9 20 1 0,5 1 0 16,4 3 0-1,0 10 1-15,0 6 0 16,0 5 0-16,-4 8-1 15,0 4 1-15,-6 4 0 0,-5 6 1 16,-8-3-1-16,-8 5 1 16,-8-11-1-16,-1-3 0 15,-8-3 0-15,-3-5 1 16,1-7-2-16,-2-5 1 16,-2-6 0-16,-2-5-1 15,-2-2 0-15,1 3 0 16,1-1-1-16,0-3-2 0,6 12-4 15,-14-16-33 1,20 13-2-16,17 2 1 16,-22-9-1-16</inkml:trace>
  <inkml:trace contextRef="#ctx1" brushRef="#br0" timeOffset="15062.2846">14603 3742 17 0,'0'0'33'0,"2"-25"2"0,-2 25 0 16,-12-34-13 0,12 34-3-16,-2-25-4 15,2 25-3-15,-2-23-2 0,2 23-2 16,2-20-2-16,-2 20-1 16,0 0-1-16,0 0-1 15,0 0 0-15,18 4 0 16,-13 15-2-16,3 6 1 15,2 8 0-15,1 5-1 16,3 3 1-16,-1 1-2 16,1 0 1-16,-1 0 0 0,1-7-1 15,-4-8 1 1,-3-2-1-16,-7-25 0 16,10 24 1-16,-10-24-1 15,0 0 1-15,0 0-1 0,0 0 0 16,-12-21 0-16,3 4 0 15,1-6-1-15,-2-4 1 16,1-3 0-16,-1-1-1 16,2-2 1-16,1 1 0 15,-1 1 1-15,2 0-1 16,2 4 0-16,2 1 0 16,0 1 0-16,2 4-1 15,0 3 1-15,0 18 0 16,4-27 0-16,-4 27 1 15,0 0-1-15,0 0 1 16,0 0 0-16,14 25-1 16,-7 0 1-16,1 2 0 0,4 10-1 15,3 1 0-15,3 2 1 16,3-1-1-16,2-5 0 16,0-7 1-16,2-8-1 15,0-4 0-15,2-13-1 16,-2-5 1-16,-2-13 0 15,-1-3-1-15,-7-8 1 16,0-4 0-16,-3-3 0 16,-4-2-1-16,-4-1 1 15,-2 1 0-15,-1 3 0 16,-2 4-1-16,1 2 2 16,0 6-2-16,0 21 2 15,3-17-1-15,-3 17 0 0,0 0 1 16,18 42-1-16,-9-13 1 15,3 11-1-15,0 2 1 16,3 6-1-16,-2 0 1 16,1 0-1-16,-2-2 0 15,3-5 0-15,-3-5 0 16,-1-7 0-16,1-2-2 16,-5-10 1-16,3 4-3 15,-10-21-2-15,17 15-6 16,-17-15-30-16,0 0-2 15,-5-24 2-15,5 6-1 16</inkml:trace>
  <inkml:trace contextRef="#ctx1" brushRef="#br0" timeOffset="15415.8028">15297 3698 79 0,'0'0'40'16,"0"0"-1"-16,16 19-5 16,-16-19-22-16,4 31-4 15,-4-10 0-15,9 15-4 0,-3 1 0 16,7 9-1-16,-3 2-1 15,0 2 0 1,1-1-1-16,-3-6 0 16,2-5-1-16,-3-5 0 0,-3-8 0 15,0-8 0-15,-4-17-2 16,0 0-1-16,0 0-1 16,0 0-7-16,0 0-20 15,0-35-10-15,-4 7-1 16,-9-15 1-16</inkml:trace>
  <inkml:trace contextRef="#ctx1" brushRef="#br0" timeOffset="15851.3725">15263 3709 35 0,'0'0'36'16,"17"-32"1"-16,0 16 0 0,8 15-13 15,-13-22-10-15,34 21-4 16,-17-14-1-16,19 20-1 15,-11-4-3-15,5 12-1 16,-11 1 0-16,0 8-2 16,-14 4 0-16,-7 8 0 15,-10-1-1-15,-10 3-1 16,-5-3 0-16,-6 1 0 16,0-4 0-16,-1-2 1 15,1-6-1-15,4-8 1 16,17-13 0-16,-23 16-1 15,23-16 1-15,0 0-1 16,0 0 1-16,0 0 0 0,0 0 0 16,25-2-1-16,-4 4 1 15,6 1 0-15,6 5 0 16,1 4 0-16,5 5 0 16,-6 4-1-16,2 0 1 15,-3 0-1-15,-5 4 0 16,-3-4 0-16,-7-6-1 15,-17-15-1-15,23 25-2 16,-23-25-6-16,0 0-31 16,0 0-2-16,6-19 0 15,-6 19 1-15</inkml:trace>
  <inkml:trace contextRef="#ctx1" brushRef="#br0" timeOffset="18035.2713">15814 3527 37 0,'0'0'32'16,"0"0"2"-16,0 0-8 16,0 0-7-16,12-23-5 15,7 23-4-15,-19 0-2 16,33-21-2-16,-14 4-1 16,16 11 1-16,-6-9-1 15,11 9 0-15,-7-6 0 16,6 12 0-16,-12-3-1 0,2 5 0 15,-10 5-2 1,-19-7 0-16,15 33 0 16,-19-8-1-16,-9 0 0 15,-4 2 0-15,-9 1 0 0,1 3 0 16,0-4-1-16,4-6 1 16,2-6 0-16,19-15-1 15,-19 19 1-15,19-19-1 16,0 0 1-16,25-9-1 15,-25 9 2-15,38-19 0 16,-13 5-1-16,8 5 0 16,0-3 0-16,0 6 0 15,1-1-1-15,1 3 0 16,0 4-1-16,-6-2-2 16,2 15-5-16,-31-13-35 15,30 16 1-15,-30-16-2 16,6 19 1-16</inkml:trace>
  <inkml:trace contextRef="#ctx1" brushRef="#br0" timeOffset="27263.5024">8867 5526 58 0,'0'0'26'0,"13"-19"1"16,-21-2-3 0,8 21-3-16,-2-20-6 15,2 20-3-15,0 0-3 16,0 0-2-16,-21-13-2 0,21 13-1 16,-27 13-1-16,8 9-1 15,-8 1 0-15,0 11-1 16,-2 4 0-16,2 5 0 15,4 1 0-15,5-2-1 16,7-4 0-16,11-5 0 16,11-8 0-16,9-10 0 15,7-9 0-15,6-10 0 16,1-7 0-16,1-9 0 16,0-6 0-16,-6-9-1 15,-4-3 0-15,-8-10 0 16,-5 2 0-16,-7-2-1 15,-5-2 2-15,-5-4-2 0,-1 4 2 16,-6 6 0-16,1 4 0 16,-1 5 1-16,1 9 0 15,11 26 0-15,-20-22 0 16,20 22 1-16,-7 31 0 16,8 0 1-16,1 7-1 15,8 14 1-15,-2 2-2 16,5 5 1-16,1-1-1 15,1 1 1-15,1-7-2 16,-5-6 1-16,5-6-2 16,-7-9-1-16,5-8-1 15,-14-23-5-15,23 31-14 0,-23-31-19 16,0 0-1-16,13-29 0 16,-9 10 1-16</inkml:trace>
  <inkml:trace contextRef="#ctx1" brushRef="#br0" timeOffset="28119.3652">9196 5468 43 0,'0'0'37'0,"0"0"0"16,0 0-1-16,-2-34-14 16,2 34-7-16,0 0-3 15,18 11-3-15,-18-11-3 0,2 35-1 16,-2-10-2-16,4 7 0 16,-2 5-1-16,-2 3 0 15,3-1-1 1,-1-7 0-16,2-3 0 0,-2-2-1 15,2-8 1-15,-4-19-1 16,0 0 0-16,0 0 0 16,17 0-1-16,-13-25 0 15,-2-2 0-15,-2-13 0 16,0-2-1-16,-2-4 1 16,-2 1 0-16,-1 3 1 15,-1 4-1-15,0 9 1 16,-2 6 0-16,8 23 0 0,-6-17 1 15,6 17 0 1,0 0 0-16,4 34 0 16,2-5 1-16,6 6 0 15,1 3-1-15,6 0 0 0,-1-1-1 16,5-3 1-16,2-7 0 16,2-11-1-16,2-9-1 15,-2-9 1-15,0-11 0 16,-4-8 0-16,0-10 0 15,-5-9-1-15,-5 0 1 16,-1-3-1-16,-5-1 1 16,-3 2 0-16,-2 9 1 15,0 7-1-15,-2 26 0 0,0 0 1 16,0 0 0 0,18 5 0-16,-11 22-1 15,3 8 1-15,1 3-1 16,1 6 0-16,3 0 0 0,-1-1 1 15,1-5-2-15,-1-2 0 16,1-7-2-16,-15-29-2 16,33 37-8-16,-33-37-29 15,21-2 0-15,-21 2-1 16,18-25 1-16</inkml:trace>
  <inkml:trace contextRef="#ctx1" brushRef="#br0" timeOffset="29156.9525">10061 5447 30 0,'0'0'34'16,"0"0"0"-16,0 0 0 15,-20-13-12-15,20 13-8 0,0 0-2 16,27-8-3-16,-27 8-1 15,25-8-3-15,-25 8-1 16,43-3-1-16,-18 1-2 16,4 0-1-16,2 2-3 15,-8-8-3-15,11 12-5 16,-34-4-22-16,20-8-6 16,-20 8 1-16,0 0-1 15</inkml:trace>
  <inkml:trace contextRef="#ctx1" brushRef="#br0" timeOffset="29307.5401">10064 5505 70 0,'-9'21'38'15,"9"-21"1"-15,19 11-1 16,-19-11-25-16,39-3-5 16,-14-3-3-16,9-2-5 15,13 12-7-15,-16-10-30 16,11-1-2-16,-7-1 0 15,-3 0-1-15</inkml:trace>
  <inkml:trace contextRef="#ctx1" brushRef="#br0" timeOffset="30386.8828">10790 5723 49 0,'0'0'34'0,"0"0"2"16,17 20-11-16,-17-20-7 15,0 0-5-15,0 0-3 16,29 0-3-16,-29 0-1 15,27-2-2-15,-27 2-1 16,38-16-1-16,-16 1 0 0,3-4-1 16,2-2 0-16,2-8 0 15,-2-4 0-15,0-7-1 16,-6 4 1-16,-2-5-1 16,-3-1 2-16,-5 4-1 15,-7-2 1-15,-4 5 0 16,-12 2-1-16,-1 8 1 15,-4-1-1-15,-7 8 1 16,-1 5-1-16,-2 9 0 16,-3 4-1-16,-1 12 1 15,4-1 0-15,0 12 0 16,2 6 0-16,3 2-1 16,5 5 1-16,4 4-1 15,3 4 0-15,6 1 1 16,2 2 0-16,6 1 0 15,2 0-1-15,5 4 1 16,3-2-1-16,3-4 1 0,2 0 0 16,3-2 0-16,-1-3-1 15,0-1 0-15,-5-4 0 16,-1 1 1-16,-5-9-2 16,-5 1 2-16,-7-6-1 15,-5-4 2-15,-7-1-2 16,-5-9 0-16,-4-1 0 15,-8-2 1-15,-2-4-1 0,2-2 0 16,-1-2-1-16,1-2-1 16,6 0 0-1,1-2-2-15,24 6-5 16,-25-11-35-16,25 11 2 0,0 0-2 16,-5-23 2-16</inkml:trace>
  <inkml:trace contextRef="#ctx1" brushRef="#br0" timeOffset="38311.0569">11634 5482 27 0,'22'-14'18'0,"-22"14"-1"16,0 0 0-16,9-19-2 16,-9 19-2-16,0 0-1 15,-2-31-1-15,2 31-2 16,0 0 0-16,0 0-1 15,6-26-1-15,-6 26 0 16,0-18 0-16,0 18-1 16,0 0-1-16,0 0 0 15,-17-19-1-15,17 19-1 16,-25 2 0-16,25-2-1 16,-39 19 0-16,16-5 0 0,-6 5-1 15,4 4 0-15,-2 4 1 16,4 3-2-16,5-1 1 15,7 2-1-15,3-6 0 16,10-2 0 15,6-4 0-31,-8-19 0 0,33 19 0 0,-10-15 0 0,0-10 0 16,2-3 0-16,2-7-1 16,-2-3 0-16,0-4 0 15,-6-4 0-15,-1 2-1 16,-7-7 0-16,1 3 0 15,-10-9-2-15,2 5 2 16,-10-1-2-16,6 3 2 0,-8 0-1 16,4 4 1-16,-3 0 1 15,1 8 2-15,6 19-1 16,-8-23 1-16,8 23 2 16,0 0 0-16,0 0 0 15,0 0 0-15,0 0 1 16,0 0-1-16,12 29 1 15,-12-10 0-15,7 14-1 16,-5-3 1-16,8 7-2 16,-4 1 1-16,3 3-1 15,1-7-1-15,4 1 0 16,-1-7 0-16,1-7-2 16,1-3-1-16,-15-18-1 0,29 19-1 15,-29-19-6-15,29 0-20 16,-29 0-11-16,10-29 0 15,-10 12 1 1</inkml:trace>
  <inkml:trace contextRef="#ctx1" brushRef="#br0" timeOffset="39015.3458">11931 5252 67 0,'14'-18'37'16,"-14"18"1"-16,0 0-10 15,-6-17-13-15,6 17-3 16,0 0-3-16,14 17-3 0,-14-17-1 16,9 31-2-16,-3-10 1 15,4 4-2-15,-1 0 1 16,3 10-1-16,1-3-1 16,1 3 0-16,-1-7 0 15,1-1 0-15,-1-6-1 16,1 0 0-16,-14-21 1 15,21 24-1-15,-21-24 1 0,19-2 0 16,-19 2 0 0,16-23-1-16,-16 23 0 15,11-39 1-15,-5 16-1 16,-4-4 0-16,2-3 0 0,-2-3 1 16,0 2-1-16,0-3 0 15,2-1 0-15,0 7 1 16,1-5-1-16,1 4 0 15,4 8 0-15,-3 0-1 16,-7 21 1-16,16-27-2 16,-16 27 0-16,13-17-3 15,-13 17-3-15,0 0-19 16,0 0-15-16,10-17 0 16,-10 17 0-16,0 0 1 15</inkml:trace>
  <inkml:trace contextRef="#ctx1" brushRef="#br0" timeOffset="42475.0753">13949 5244 15 0,'0'0'30'0,"0"0"3"16,0 0-3-16,0 0-8 16,0 0-6-16,0 0-2 15,13 17-5-15,-13-17-2 16,0 0-1-16,0 0-2 16,24-4 0-16,-24 4 0 15,0 0 0-15,23-25-1 16,-23 25 0-16,23-23-1 15,-23 23 1-15,23-36-1 16,-9 17 0-16,-7-2 0 16,5 2 0-16,-8-6 0 0,2 3 0 15,-8-1-1-15,0 6 0 16,-8-2 0-16,10 19 1 16,-27-27-2-1,8 19 1-15,-6 3 0 0,0 3 0 16,-6 2-1-16,0 6 1 15,0 1 1-15,-2 5-2 16,0 3 2-16,4 2-1 16,1 6 0-16,2 2 0 15,1 4 0-15,6 2-1 16,6 1 0-16,3 7 0 16,6-3 0-16,4 3 0 15,6-3 0-15,2 0 1 0,7 3-1 16,-1 1 0-16,-1-2 0 15,1-1 1 1,-3-1-1-16,1-1 0 16,-5 3 1-16,-3-1-1 0,-4-5 0 15,-6-5 1-15,-3 0 0 16,-7-6 0-16,-7 0-1 16,-4-5 1-16,-2-5-1 15,0-3 0-15,-1-6 0 16,3-4-1-16,1-2-1 15,1-4-1-15,25 8-2 16,-30-25-7-16,30 25-30 16,0-25-1-16,0 25 1 0,3-27-1 15</inkml:trace>
  <inkml:trace contextRef="#ctx1" brushRef="#br0" timeOffset="43706.4985">14510 5127 32 0,'0'0'25'15,"-17"13"-1"1,17-13 0-16,0 0-3 16,-27-2-3-16,27 2-4 0,0 0-3 15,0 0-1-15,-21 2-2 16,21-2-1-16,0 0-1 15,0 0-1-15,0 0-1 16,0 0 0-16,0 0-1 16,-2 18-1-16,2-18 0 15,25 2-1-15,-6-4 1 16,6 0-1-16,6-2-1 16,-2 2 1-16,4-2-1 15,-2-4-2-15,1 8 0 16,-6-9-3-16,2 13-4 15,-28-4-5-15,37-16-25 16,-37 16 0-16,0 0-2 0,0 0 3 16</inkml:trace>
  <inkml:trace contextRef="#ctx1" brushRef="#br0" timeOffset="43927.6361">14410 5240 46 0,'0'0'38'0,"0"0"1"16,19 17 1-16,4-3-13 16,-23-14-15-16,54-10-4 15,-23 1-2-15,8 7-2 16,-2-6-2-16,-5 4-2 16,1 0-2-16,-12-1-2 0,6 10-4 15,-27-5-20-15,0 0-13 16,18-11 2-16,-18 11-2 15</inkml:trace>
  <inkml:trace contextRef="#ctx1" brushRef="#br0" timeOffset="46299.7308">15598 4743 32 0,'2'-19'32'0,"-2"19"-1"0,0 0-8 16,-2-19-5-16,2 19-2 16,0 0-3-16,0 0-2 15,0-19-2-15,0 19-1 16,0 0-2-16,0 0-1 16,0 0 0-16,2 27-2 15,-4-10 0-15,2 8-1 16,2 0 1-16,2 7-1 15,-2 1-1-15,6 1 1 16,-1-1 0-16,3-8-1 16,0-4 0-16,-10-21 0 15,19 25 1-15,-19-25-1 16,0 0 0-16,19-2 0 0,-19 2-2 16,2-23 1-16,-2 6 0 15,-2-6 0-15,-4-4-1 16,2-6 0-16,-1 3 1 15,-1 1 0-15,-2-2 0 16,2 4 0-16,1 1 0 16,3 6 0-16,2 20 0 15,-2-21 1-15,2 21-2 16,0 0 2-16,0 0-1 16,23 21 1-16,-12 2 0 15,1 4 0-15,3 4-1 16,3 0 1-16,-1-3-1 15,1 1 1-15,1-6-1 0,-2-11 1 16,4-3-1-16,-1-7 0 16,-3-8 0-16,2-5 0 15,-1-10 0-15,-3-6 0 16,1-4 0-16,-3-1-1 16,1-1 1-16,-5 0 0 15,1 3 0-15,-2 3 0 16,-1 8 0-16,-7 19 0 15,16-21 0-15,-16 21 0 16,0 0 0-16,25 32 1 16,-17-5-2-16,3 8 1 15,-5 5 1-15,4 2-1 16,3 2 1-16,1-4-1 0,3-3-1 16,-6-10-3-16,15 7-6 15,-15-16-31-15,12-9-1 16,-23-9 0-1,27 2-1-15</inkml:trace>
  <inkml:trace contextRef="#ctx1" brushRef="#br0" timeOffset="46938.1917">15438 5311 52 0,'0'0'36'0,"0"0"0"16,0 0-2-16,-19-10-17 0,40 16-5 15,-21-6-3 1,40-9-2-16,-7-3-2 16,17 6-1-16,8-7 1 15,16 0-2-15,3-3 0 0,6 3-1 16,-4-3 0-16,-4 3-1 16,-8 1-1-16,-13 3-1 15,-5 11-4-15,-26-8-5 16,8 14-30-16,-31-8 0 15,0 0-1-15,-16 25 1 16</inkml:trace>
  <inkml:trace contextRef="#ctx1" brushRef="#br0" timeOffset="47538.0872">15756 5585 54 0,'-17'-11'38'0,"17"11"1"0,0 0 1 16,-31-29-20-16,31 29-6 16,0 0-2-16,0 0-5 15,0-23-1-15,0 23-2 16,0 0-1-16,0 0-1 15,15 25 0-15,-5-6 0 16,0 8-1-16,5 6 0 16,1 3 0-16,1 2 0 15,0 1 0-15,1-3-1 16,-1-3 1-16,-1-6-1 16,-3-6 1-16,-13-21 0 15,23 25-1-15,-23-25 0 16,21 2 1-16,-21-2 0 0,20-23 0 15,-11 3-1-15,-1-6 1 16,6-5-1-16,-7-7 0 16,5 1 0-16,-4 1 0 15,-1-5-2-15,1 7 0 16,0 1-1-16,5 6-3 16,-11-7-5-16,29 11-32 15,-21-2 0-15,11 12 0 16,-21 13 0-16</inkml:trace>
  <inkml:trace contextRef="#ctx1" brushRef="#br0" timeOffset="47938.8044">16696 5144 56 0,'-22'12'38'0,"22"-12"0"16,0 0 1 0,-17 0-18-16,17 0-8 0,19 9-4 15,6-5-4-15,-1-4-2 16,8 0-1-16,5-4-1 16,5-1-1-16,1 3-2 15,-6-10-4-15,7 16-6 16,-23-6-27-16,2-4-1 15,-23 6 1-15,0 0-2 16</inkml:trace>
  <inkml:trace contextRef="#ctx1" brushRef="#br0" timeOffset="48066.9717">16701 5311 50 0,'37'15'31'0,"-10"-26"-2"16,29 15-19-16,10-4-32 15,-28-21-6-15,20 15-2 16</inkml:trace>
  <inkml:trace contextRef="#ctx1" brushRef="#br0" timeOffset="49214.2768">17513 4747 28 0,'10'-23'36'0,"-10"23"0"16,0 0 3-16,0-31-15 16,0 31-8-1,0 0-3-15,0 0-4 0,0 0-1 16,16 25-2-16,-15-4-2 15,5 12 0-15,-6 0-1 16,6 5 0-16,-2-2 0 16,2 5-1-16,-2-7 0 15,1-1-1-15,-3-10 2 16,2-6-2-16,-4-17 0 16,6 21 0-16,-6-21 0 0,0 0 0 15,0 0-1-15,0-17 0 16,0 0-1-16,-2-6 1 15,-2-10-1-15,2-3 0 16,0-3 0-16,-2-1 1 16,4 2-1-16,-2 1 0 15,1 7 1-15,1 1 0 16,0 29 1-16,3-29-1 16,-3 29 0-16,0 0 1 15,0 0-1-15,27 27 1 16,-19-8 0-16,6 14 0 15,-1-1-1-15,4 5 1 16,1-1 0-16,5-5 0 0,0-4-1 16,0-12 1-1,2-2 0-15,0-11-1 16,-1-7 0-16,-1-11 0 16,-2-9 0-16,0-7 0 0,-4-7-1 15,1-5 1-15,-5-6-1 16,-1 1 1-16,1 1 0 15,-1 5 0-15,0 11 0 16,-5 5 0-16,1 8 1 16,-8 19-1-16,19-4 0 15,-7 21 0-15,-3 8 0 16,3 8 1-16,0 9-1 16,3 6 0-16,1 4 0 0,-1-1-1 15,2 1 1 1,-3-6-1-16,1-2-1 15,-7-15-4-15,11 9-6 16,-19-20-29-16,4-1-2 0,-4-17 1 16,0 0-1-16</inkml:trace>
  <inkml:trace contextRef="#ctx1" brushRef="#br0" timeOffset="49687.1228">17425 5328 55 0,'0'0'37'0,"-18"6"2"16,18-6-1-16,0 0-19 15,0 0-6-15,0 0-2 16,37 4-4-16,-10-12-1 15,17 8-2-15,7-7 0 16,12-1-1-16,7-4 0 0,5-1-1 16,0 1 0-16,0 3-1 15,-11-3 0-15,-6 5 0 16,-12 1-2-16,-11 4-1 16,-10 2 0-16,-25 0-3 15,23 8-3-15,-23-8-14 16,-21-6-20-16,21 6 0 15,-27 8 0-15,9-3 1 16</inkml:trace>
  <inkml:trace contextRef="#ctx1" brushRef="#br0" timeOffset="51499.1533">17083 5629 55 0,'0'0'35'16,"0"0"1"-16,22-11-11 16,-28-10-7-16,6 21-6 15,0 0-3-15,0 0-2 16,0 0-2-16,0 0 0 16,0 0-2-16,11 25 0 15,-15-8-1-15,3 4 0 16,-3 0 0-16,0 2 0 0,0 0-1 15,0-2-1-15,4-21 1 16,-6 27 0 0,6-27 0-16,0 0 0 15,0 0 0-15,0 0-1 0,0 0 1 16,22 4 0-16,-22-4 0 16,23-11-1-16,-23 11 1 15,32-14 0-15,-14 8-1 16,1 3 0-16,-2-1-1 15,3-2 0-15,-1 4-2 16,-19 2 0-16,33 2-3 16,-33-2-3-16,25 2-4 15,-25-2-21-15,0 0-5 0,0 0 0 16,-2-23 1-16</inkml:trace>
  <inkml:trace contextRef="#ctx1" brushRef="#br0" timeOffset="51754.8518">17307 5601 57 0,'0'0'38'16,"0"0"0"-16,8-19 1 15,-8 19-20-15,0 0-7 16,0 0-3-16,0 0-3 16,6 23-2-16,-3 0-1 15,-6 2 0-15,4 7-1 0,-4 1-1 16,3 1 0-1,0-5 0-15,0-2-1 16,0-2 0-16,2-8-1 16,-2-17-1-16,3 21-3 15,-3-21-5-15,0 0-30 0,0 0 0 16,0 0-2-16,20-25 2 16</inkml:trace>
  <inkml:trace contextRef="#ctx1" brushRef="#br0" timeOffset="52069.9941">17546 5566 63 0,'0'0'38'15,"20"16"2"-15,-20-16-1 0,15 44-22 16,-15-44-5-16,-15 51-3 15,-1-20-2-15,6 13-3 16,-7-2-1-16,2 4 0 16,-3 1-2-16,3-5 1 15,-2-2-2-15,3-5 1 16,0-5-1-16,5-9 0 16,3 0-1-16,6-21 0 15,-6 20-1-15,6-20-4 16,0 0-6-16,0 0-29 15,12-20 0-15,-4 1-1 16,3-2 1-16</inkml:trace>
  <inkml:trace contextRef="#ctx1" brushRef="#br0" timeOffset="52686.8869">17639 5850 51 0,'-19'6'35'0,"19"-6"-1"15,0 0 1-15,-14-19-22 0,31 21-4 16,-17-2-2-16,27-12-1 15,-9 4-2-15,13 8 0 16,-4-3-1 0,3 4-1-16,-4 1 0 0,1 6 0 15,-10-2 0-15,0 7-1 16,-17-13 0-16,2 27 1 16,-2-27-1-16,-25 31 1 15,8-18-1-15,-3-1-1 16,1-3 1-16,0-3-1 15,2-2 0-15,17-4 0 16,0 0 1-16,0 0-2 16,0 0 1-16,19-17 0 0,0 13 0 15,0 2 0-15,6 2 1 16,2 4-1 0,0 3 1-16,-3 5 0 15,-1 1 0-15,-6 5 0 0,-7-1 1 16,-3 6 0-16,-10-4 0 15,-7 2 0-15,-7-9-1 16,-3 5 1-16,-7-7-1 16,-2-5 0-16,-1-1 0 15,1-8 0-15,4-1-1 16,-1-7 0-16,7 2 0 16,0-7-2-16,19 17-1 0,-27-27-4 15,27 27-8-15,0 0-27 16,0-19 1-1,0 19-1-15,0 0 1 16</inkml:trace>
  <inkml:trace contextRef="#ctx1" brushRef="#br0" timeOffset="53858.6148">18185 5729 53 0,'0'0'35'0,"0"0"1"0,9-23-6 15,-9 23-11 1,0 0-5-16,0 0-4 15,0 0-1-15,0 0-2 16,0 0-2-16,0 0-1 0,0 0 0 16,0 0-1-16,14 21-1 15,-10-3 0-15,-4 5-1 16,5 3 0-16,-1 5 1 16,4-2-1-16,0 0-1 15,-1-2 1-15,1-6-2 16,0-2 1-16,-8-19-1 15,13 25-1-15,-13-25-2 16,0 0-3-16,18 13-7 16,-18-13-26-16,0 0-1 15,-10-32 0-15,10 12 1 16</inkml:trace>
  <inkml:trace contextRef="#ctx1" brushRef="#br0" timeOffset="54119.2473">18360 5702 68 0,'0'0'39'16,"19"2"0"-16,-19-2 2 15,0 0-25-15,6 41-5 16,-8-20-3-16,12 9-2 16,-6 3-2-16,4 2-1 15,-5-1-1-15,5 1-1 16,-2-9 0-16,-2-1-1 15,0-5-1-15,-4-20 0 0,7 24-2 16,-7-24-3-16,0 0-3 16,-7-19-17-16,7 19-15 15,-8-32-1-15,0 5 2 16,-5-4-1-16</inkml:trace>
  <inkml:trace contextRef="#ctx1" brushRef="#br0" timeOffset="54339.4993">17969 5695 82 0,'0'0'39'16,"23"17"2"-16,0-13-1 0,27 7-29 16,-21-13-4-16,19 14-2 15,-5-10-2-15,3 2-2 16,2-2-2-16,-9-4-4 15,13 19-13-15,-17-15-23 16,-5-2 1-16,-3-6-1 16,-2 2 1-16</inkml:trace>
  <inkml:trace contextRef="#ctx1" brushRef="#br0" timeOffset="55111.1602">18700 5583 24 0,'0'0'34'15,"0"0"1"-15,9-17 1 16,-9 17-12-16,0 0-5 15,0 0-5-15,0 0-3 16,0 0-3-16,6 29-1 16,-4 0-3-16,-4-4 0 15,6 13-1-15,-2 2-1 16,4 3 0-16,-1-3-1 16,1 0 1-16,2-7-2 15,2-5 1-15,-3-3-1 16,1-5 0-16,-8-20-1 0,12 17-1 15,-12-17-1-15,0 0-3 16,0 0-3-16,5-39-6 16,-5 39-18-16,6-40-8 15,-14 8 2-15,-5-3 0 16</inkml:trace>
  <inkml:trace contextRef="#ctx1" brushRef="#br0" timeOffset="55530.8898">18669 5578 53 0,'19'-35'34'16,"0"20"2"-16,12 13-11 16,-15-23-6-16,28 33-5 15,-19-24-3-15,21 24-3 0,-15-10-1 16,12 15-2-16,-14-1-1 16,0 7-1-16,-10 2-1 15,-6 4 0-15,-11-2 0 16,-9 6-1-16,-7-2-1 15,-9 0 1-15,-2-4-1 16,0-2 0-16,0-4 0 16,2-5 0-16,5-3 1 15,18-9 0-15,0 0 0 16,0 0 0-16,-8 17 0 16,8-17 1-16,27 8-1 15,-7 2 1-15,1-1-1 16,6 5 0-16,2-1 0 0,2 8 1 15,-2-5-1-15,3 3 0 16,-5-2-1-16,0 0 1 16,-3-1-1-16,-5-7-1 15,-19-9 0-15,23 12-2 16,-23-12-2-16,0 0-4 16,27 0-25-16,-27 0-8 15,-6-29 0-15,-1 12-1 16</inkml:trace>
  <inkml:trace contextRef="#ctx1" brushRef="#br0" timeOffset="56494.7588">19163 5342 43 0,'0'0'35'0,"0"0"0"16,0 0-1-16,0 0-16 16,0 0-7-16,17-25-2 15,10 27-2-15,-27-2-1 16,46-10-1-16,-23 4-1 16,10 10-1-16,-6-2 0 15,2 6-1-15,-6 1 0 16,-3 5-1-16,-20-14-1 0,15 29 1 15,-19-12-1 1,4-17 1-16,-27 29-1 16,6-14 1-16,0-7-1 0,-1-4 0 15,3-3 0-15,19-1 0 16,-23-3 0-16,23 3 0 16,0 0 0-16,23-10-1 15,-2 4 1-15,8 4 0 16,4 2 0-16,4 2 0 15,1-2 1-15,-3 4-1 16,-2 2 1-16,-6 2 0 16,-6 7 1-16,-21-15 0 15,15 32 0-15,-20-10-1 16,-9-1 1-16,-7 0 0 16,-8-4 0-16,0 4-1 15,-6-11 1-15,3 3-1 0,-1-9 0 16,6 0 0-16,0-6 0 15,8 0-1-15,1 0-1 16,1 0 0-16,17 2-3 16,-23-8-4-16,23 8-22 15,0 0-13-15,0 0 1 16,0 0 0-16</inkml:trace>
  <inkml:trace contextRef="#ctx1" brushRef="#br0" timeOffset="105378.7448">8724 6604 40 0,'0'0'33'0,"0"0"2"15,0 0-9-15,-2-27-5 16,2 27-4-16,0 0-6 15,0 0-3-15,0 0-2 16,0 0-1-16,0 0 0 16,21 15-1-16,-21-15-1 0,12 39 0 15,-3-14 0-15,3 11 0 16,-1 4-1-16,3 5 0 16,-2-3-1-1,3 6 0-15,-2-2 0 0,3-6-1 16,-1-4 1-16,1-3 0 15,-1-10 0-15,-1-6 0 16,-14-17 0-16,21 21 0 16,-21-21 0-16,0 0-1 15,21-7 1-15,-21 7 0 16,16-39-1-16,-9 11 1 16,1-9 0-16,4-3-1 15,-3-10 1-15,3 0-1 0,-1 0 0 16,3 0-1-16,-1 2 1 15,1 2-1-15,3 6-1 16,-3 4-1 0,3 9-1-16,-7-6-4 0,17 24-6 15,-18-11-27-15,11 9-1 16,-20 11 1-16,32-13 0 16</inkml:trace>
  <inkml:trace contextRef="#ctx1" brushRef="#br0" timeOffset="106114.192">9409 6886 19 0,'0'0'32'0,"-20"13"0"15,3-13 1-15,-2-4-12 16,19 4-7-16,-41 14-3 16,41-14-4-16,-40 13-1 0,40-13-2 15,-29 12-1-15,29-12-1 16,0 0 0 0,0 0-1-16,0 0 0 0,40-10 0 15,-7 4 0-15,7 1 0 16,3-3 0-16,3 6 1 15,-1 2 0-15,-3 8 0 16,-11-2 0-16,-4 13 1 16,-27-19 0-16,21 36-1 15,-23-15 0-15,-6 2 1 16,-11-3-1-16,0 1 0 16,-8-2 0-16,-2-8-1 0,-4-1 1 15,0-4-1 1,2-1-1-16,4-3 0 15,2-4-2-15,2-5 0 16,23 7-3-16,-31-19-2 0,31 19-5 16,-15-20-22-16,15 20-5 15,4-23 0-15,-4 23 0 16</inkml:trace>
  <inkml:trace contextRef="#ctx1" brushRef="#br0" timeOffset="106858.3362">9628 6805 65 0,'0'0'36'0,"12"-17"1"16,-12 17-11-16,21 8-12 16,-21-8-2-16,12 23-3 15,-10-6-2-15,9 16-2 16,-5-3-1-16,4 5-1 16,-3-3-1-16,3 3-1 15,-4-8 1-15,0-2-1 16,-1-8-1-16,-5-17 1 15,8 23-1-15,-8-23 1 16,0 0-1-16,0 0 0 0,0 0-1 16,6-25 1-16,-6 25-1 15,4-38 0-15,-2 15 1 16,4 0-2 0,-1-2 2-16,3 4-1 0,2 3 1 15,-10 18 0-15,19-21 0 16,-19 21 1-16,21 8-1 15,-21-8 2-15,21 31-2 16,-11-6 1-16,2-4 0 16,3 6 0-16,-3-4 0 15,7-6-1-15,0-2 1 16,2-7-1-16,3-6 0 16,-1-10 0-16,0-1 1 0,-4-9-2 15,2-3 1-15,-5-4-1 16,-1-5 1-16,-5-1-1 15,-4 0 1 1,-2 0 0-16,-4 5 0 0,-4 3 0 16,4 23 0-16,-16-22 0 15,16 22 1-15,-25 18-1 16,14 3 1-16,1 4-1 16,4 5 0-16,2 3 1 15,6 0-1-15,4-5 0 16,6 1 0-16,1-11-1 15,8-3-2-15,-1-9-1 0,10 1-4 16,-16-26-12-16,15 8-19 16,-8-12-2-1,2-6 2-15,-3-10-1 16</inkml:trace>
  <inkml:trace contextRef="#ctx1" brushRef="#br0" timeOffset="107090.5681">10321 6598 63 0,'0'0'38'0,"0"0"1"16,6 17 0-16,-6-17-24 15,4 56-4-15,-6-18-2 16,15 14-3-16,-5-4-1 0,7 6-2 16,-3-4-1-1,5-10-1-15,-1-4-1 16,-3-11-1-16,6-7-2 15,-19-18-3-15,39 9-7 0,-39-9-26 16,13-32-2-16,-9-3 1 16,2-5 0-16</inkml:trace>
  <inkml:trace contextRef="#ctx1" brushRef="#br0" timeOffset="107294.1381">10523 6550 58 0,'0'0'39'0,"27"6"1"15,-19 13 0-15,11 29-20 16,-19-19-7-16,22 32-4 16,-18-11-3-16,9 10-1 15,-3-9-3-15,-3 3-1 16,3-2-2-16,-2-18-1 0,5 1-5 16,-13-35-10-16,0 0-24 15,18 11-1-15,-18-11 1 16,17-30 0-16</inkml:trace>
  <inkml:trace contextRef="#ctx1" brushRef="#br0" timeOffset="107846.3078">11241 6487 44 0,'0'0'36'15,"0"0"1"-15,0 0 1 16,23 25-17-16,-23-25-9 16,21-2-2-16,-21 2-4 15,39-6-2-15,-16 4-2 16,6 2 0-16,0-4-3 0,-4-3-3 15,8 9-4-15,-24-20-10 16,13 16-19-16,-22 2-2 16,0 0 1-16,0 0 1 15</inkml:trace>
  <inkml:trace contextRef="#ctx1" brushRef="#br0" timeOffset="108050.6352">11337 6604 62 0,'-15'19'38'15,"15"-19"0"-15,0 0 1 16,0 0-23-16,37 2-5 16,-37-2-2-16,44-2-3 15,-19 2-2-15,6 4-2 16,-6-6 0-16,2 2-2 16,-2 2-2-16,-25-2-4 15,42 17-16-15,-42-17-18 16,20 2 0-16,-20-2 0 0,0 0-1 15</inkml:trace>
  <inkml:trace contextRef="#ctx1" brushRef="#br0" timeOffset="111401.8328">12414 6360 42 0,'19'-9'35'0,"-19"9"0"16,0-18-6-16,0 18-7 15,0 0-5-15,0 0-4 16,0 0-4-16,0 0-2 0,0 0-1 16,-19 23-2-16,-1-3-1 15,1 12-1-15,-4 1 0 16,-2 9 0-16,0 0-1 15,5 8 1-15,7 0-1 16,9 0 1-16,6 0-2 16,8-6 2-16,5-2-2 15,10-2 2-15,2-1 0 16,2-5-1-16,-2-1 0 16,2-4 1-16,-4-6 0 15,-4-6-1-15,-3-6 0 16,-18-11 0-16,19 18-1 15,-19-18 0-15,0 0 0 0,0 0 0 16,0 0-1-16,0 0 0 16,0 0-1-1,0 0-1-15,0 0-1 16,14-25-5-16,-14 25-8 0,0 0-26 16,17-14 2-16,-17 14-1 15,6-27 1-15</inkml:trace>
  <inkml:trace contextRef="#ctx1" brushRef="#br0" timeOffset="111966.3079">12782 6441 50 0,'6'-19'36'0,"-6"19"2"15,0 0-3-15,-16-35-14 16,16 35-7-16,0 0-3 16,0 0-3-16,0 0-2 15,6 27-1-15,-6-27-2 16,-4 40 0-16,2-17 0 0,2 6-1 16,-3-4-1-16,3 6 1 15,-4-4-1-15,4 1 0 16,-2-7 0-16,2-21 0 15,4 29-1-15,-4-29 1 16,11 21-1-16,-11-21 0 16,25 8 1-16,-7-10 0 15,1 0-1-15,4 2 0 16,0-4 1-16,4 0-1 16,0-1-1-16,-2 1 1 15,0 0-2-15,-3-2 0 16,-1 4-2-16,-21 2-2 15,35-2-4-15,-35 2-17 0,1-19-14 16,-1 19 0-16,-3-17 0 16,3 17 1-16</inkml:trace>
  <inkml:trace contextRef="#ctx1" brushRef="#br0" timeOffset="112241.8604">13054 6435 74 0,'0'0'40'16,"0"0"0"-16,0 0 2 16,35 14-27-16,-35-14-3 15,-2 30-4-15,-2-5-3 0,10 14-1 16,-4 3-1-16,2 2 0 16,-1 2-2-16,1 0 0 15,2-4-1-15,0 0 1 16,2-9-1-16,-3-8-1 15,1-2 0-15,-6-23-2 16,14 29 0-16,-14-29-4 16,0 0-6-16,0 0-30 15,19-6 1-15,-17-13 0 16,6-6 0-16</inkml:trace>
  <inkml:trace contextRef="#ctx1" brushRef="#br0" timeOffset="112524.6268">13399 6512 85 0,'31'-10'41'0,"-31"10"0"16,23 10 0-16,-23-10-29 16,10 32-2-16,-10-7-4 15,6 16-1-15,-6-3-2 16,2 8 0-16,-2 0-2 15,2-6-1-15,-2-1 1 16,2-7-2-16,1-3 1 16,-3-10-2-16,0-19 0 15,6 21-2-15,-6-21-3 0,0 0-5 16,21-19-27-16,-19-6-4 16,4-5 1-16,-2-13 0 15</inkml:trace>
  <inkml:trace contextRef="#ctx1" brushRef="#br0" timeOffset="112754.6812">13573 6506 72 0,'0'0'39'15,"21"-10"2"-15,-21 10 0 16,10 22-24-16,7 16-5 16,-17-7-4-16,12 13-2 15,-5 2-2-15,7 4-1 16,-3-4-2-16,-1 0 0 15,4-12-1-15,-3-7-1 0,1-2 0 16,-12-25-2 0,19 17-3-16,-19-17-3 15,17-9-12-15,-19-14-20 0,2-8-1 16,-11-13 1-16,-5 0 0 16</inkml:trace>
  <inkml:trace contextRef="#ctx1" brushRef="#br0" timeOffset="113018.1463">13274 6510 74 0,'0'0'39'16,"0"0"2"0,27 17-1-16,-27-17-27 15,56-7-3-15,-25-5-1 16,21 8-3-16,-8-4-2 0,8 3-1 15,-5-7-1-15,-1 5 0 16,-2-3-2-16,-5 4 0 16,-5 0-1-16,-10 1-3 15,-1 9-2-15,-23-4-8 16,27-12-27-16,-27 12-1 16,0 0 0-16,0 0 1 15</inkml:trace>
  <inkml:trace contextRef="#ctx1" brushRef="#br0" timeOffset="113677.6488">13988 6581 51 0,'0'0'37'16,"0"0"3"-16,0 0-1 15,-12-19-14-15,25 36-11 16,-13-17-4-16,6 19-2 15,-2-2-3-15,6 14-2 32,-3 2 0-32,7 3-1 0,-4 4 0 0,3 1-1 0,-3-3 0 15,-1 0 0-15,-1-7-2 16,0-8 2-16,-2-6-1 16,-6-17 0-1,0 0 0-15,0 0 0 0,0 0 1 16,11-30-1-16,-11-1 1 15,-4-2-1-15,2-9 0 16,-1-4 0 0,1 8-1-16,-2-1 0 0,4 5 1 15,0 1-2 1,4 6 0-16,0 3 0 0,-4 24-2 16,19-31-3-16,2 29-3 15,-19-19-17 1,-2 21-14-16,29-17 1 0,-12 13-1 0,1-2 2 15</inkml:trace>
  <inkml:trace contextRef="#ctx1" brushRef="#br0" timeOffset="114091.295">14277 6314 56 0,'0'0'36'0,"19"0"1"15,0-7 0 1,5-14-21-16,16 21-5 16,-17-16-3-16,18 16 0 15,-16-6-3-15,8 8-1 0,-12-4-1 16,-2 14-1-16,-19-12 1 15,10 29-2-15,-16-8 1 16,-6 4-1-16,-3 2 0 16,0 1 0-16,-1-1-1 15,3-4 1-15,1-4-1 16,8-1 2-16,4-18-1 16,4 23-1-16,-4-23 1 15,21 9 0-15,-3-9 0 0,1 4-1 16,4-2-1-1,2-8-3-15,10 16-7 16,-12-16-29-16,10 4-1 0,-2-7 0 16,1 1-1-16</inkml:trace>
  <inkml:trace contextRef="#ctx1" brushRef="#br0" timeOffset="115074.698">15006 6149 46 0,'0'0'34'16,"0"0"4"-16,-10-21-2 15,10 21-16-15,0 0-8 16,0 0-2-16,-4-23-3 16,4 23-1-16,0 0-1 15,0 0-1-15,24 12-1 16,-9 5 0-16,0 2 0 15,9 10 0-15,1 5 0 16,4 7-1-16,1 5 1 0,1 6-1 16,-2 5 0-16,-4 1-1 15,-5-1 0 1,-5-1-1-16,-5-6 0 16,-4-2 0-16,-6-8 1 0,-8-4-1 15,-2-9 1-15,1-2 0 16,-7-8 0-16,16-17 0 15,-31 23 0-15,31-23 0 16,-25 20 0-16,25-20 0 16,-17 9-1-16,17-9 0 15,0 0 1-15,0 0-1 16,0 0 0-16,0 0 0 0,0 0-1 16,0 0 0-16,0 0 0 15,0 0-2 1,0 0-4-16,-2-17-18 15,2 17-18-15,0 0 0 16,15-17 1-16,-15 17 0 0</inkml:trace>
  <inkml:trace contextRef="#ctx1" brushRef="#br0" timeOffset="116838.1464">15947 6552 33 0,'6'-25'31'16,"-6"25"1"-16,0 0-9 16,0 0-1-16,0 0-5 15,-10-21-1-15,10 21-4 16,-21 2-2-16,21-2-2 15,-36 17-2-15,14 1-1 16,-9-5-1-16,6 12 0 0,-5 0-2 16,4 6 0-1,5 1-1-15,6-1 0 0,5 0-1 16,8 1 1-16,6-5-1 16,6-4 1-16,-10-23-1 15,33 21-1-15,-8-21 0 16,0-11-1-16,4-1-1 15,-2-17 0-15,2 2 0 16,-8-11-2-16,2 4 0 16,-12-18 0-16,3 6 1 15,-14-8 1-15,2 6 1 0,-8 4 1 16,-2 6 1 0,3 3 1-16,-5 4 2 15,10 31 0-15,-12-26 2 16,12 26 0-16,-2 17 0 0,10 8 0 15,-6 2 0-15,6 13-1 32,0 2-1-32,3 10 0 0,-1 0-1 0,5 1-1 15,-1-1 0-15,1-10 0 16,2-7-2-16,-1-6 0 16,1-6-1-16,1-16-2 15,1-1-1-15,-9-25-3 16,11 7-2-16,-17-28-1 15,15 19 0-15,-19-27 1 16,15 14 3-16,-13-9 3 16,4 11 3-16,-2 7 4 15,-6 2 4-15,2 23 2 0,0 0 0 16,25 21 1-16,-25-21-2 16,19 52-1-16,-9-22-2 15,7 16 0-15,-1-9-1 16,1 5-1-16,-3-9-1 15,-1-3 0-15,-3-9 0 16,-10-21-1-16,0 0-1 16,17-1 1-16,-13-17 0 15,-2-9-1-15,2-5 1 16,2-1-1-16,-1-9 0 16,7 6 1-16,1-1-2 15,3 4 1-15,7 5 0 16,2 3-1-16,10 7-2 0,-6-1-2 15,15 27-7-15,-17-10-29 16,6 6 0 0,-6 4-1-16,-8 5 0 15</inkml:trace>
  <inkml:trace contextRef="#ctx0" brushRef="#br0" timeOffset="137922.2024">11347 14926 0,'0'0'0</inkml:trace>
  <inkml:trace contextRef="#ctx1" brushRef="#br0" timeOffset="138189.6802">9092 8244 35 0,'0'0'28'0,"0"0"-6"15,0 0-2-15,0 0-3 16,-17 0-3-16,-6-2-4 15,23 2-1-15,-39 25-1 16,20 2-1-16,-16-6-2 16,10 13 0-16,-6 5-1 15,10 3-2-15,-2-2 1 16,11 1-2-16,6-7 1 16,10-5-2-16,8-10 2 15,9-7-2 1,8-14 0-16,2-14-1 0,6-5-1 0,-5-8 1 15,3-3-2-15,-8-12-1 16,0 0 0-16,-17-12 0 16,3 2 1-16,-15 1-1 15,0 1 2-15,-7 0 1 16,-3 4 2-16,3 8 1 16,-9 1 2-16,12 18 0 15,-5-4 1-15,11 25 1 16,0 0 0-16,0 0 0 15,0 0-1-15,6 39-1 16,-1-12-1-16,11 13 1 16,-8 4-1-16,5 4-1 15,-1 0 0-15,-3 0-1 0,-1-2 0 16,-2-6 0-16,1-3-2 16,-5-11-1-16,6-4-1 15,-8-22-4-15,14 32-6 16,-14-32-27-16,0 0 0 15,0 0-1-15,19-29 2 16</inkml:trace>
  <inkml:trace contextRef="#ctx1" brushRef="#br0" timeOffset="139190.05">9337 8167 29 0,'0'0'35'16,"4"-21"1"-16,-4 21 0 15,0 0-15-15,0 0-5 16,0 0-4-16,0 0-4 0,-2 37-1 15,-6-20-3-15,12 10 0 16,-10 1-1-16,8 5 0 16,-2 0-1-1,4-5-1-15,2-5 1 0,0 0-1 16,-6-23 0-16,11 29-1 16,-11-29 1-16,0 0-1 15,0 0 0-15,18-9 0 16,-18 9 0-16,0-39-1 15,0 12 1-15,-2-7 0 16,-2-4-1-16,0-3 1 16,2 1-1-16,-2 2 1 0,4 3-1 15,0 2 1 1,6 12 1-16,2 4-1 16,-8 17 1-16,25-2 1 15,-25 2-1-15,31 37 0 0,-14-9 1 16,1 9 0-16,-3 1-1 15,2 3 0-15,-1-5 0 16,-1-5 0-16,1-6-1 16,-3-4 1-16,-13-21-1 15,27 11-1-15,-27-11 1 16,27-19 0-16,-15 0-1 16,-3-10 0-16,1-4 0 15,0-5 0-15,1-2 0 16,-5 3 1-16,2 1 0 15,-4 9 0-15,1 4 0 16,-5 23 0-16,0 0 0 16,18 13 1-16,-11 12 0 0,1 12 0 15,0 9 0-15,1 2 0 16,3 4-1-16,2-2 0 16,-1-6-1-16,1-10-2 15,5 1-2-15,-19-35-5 16,46 38-25-16,-46-38-7 15,31 2 1-15,-31-2 0 16</inkml:trace>
  <inkml:trace contextRef="#ctx1" brushRef="#br0" timeOffset="139953.5321">10180 8131 16 0,'0'0'32'0,"0"0"0"0,0 0 0 15,0 0-12 1,21 4-6-16,-21-4-4 16,37-8-3-16,-16 0-2 15,10 4-4-15,0-1-1 0,-2-3-3 16,6 8-4-16,-35 0-13 15,30-25-13-15,-12 29-1 16,-18-4 0-16,0 0 1 16</inkml:trace>
  <inkml:trace contextRef="#ctx1" brushRef="#br0" timeOffset="140135.5373">10165 8242 61 0,'0'0'38'15,"40"8"0"-15,-9-4-1 16,-6-18-23-16,25 18-7 0,-9-10-5 16,-3-5-10-16,9 5-27 15,-7 4-3-15,-7-2 1 16,0 0-2-16</inkml:trace>
  <inkml:trace contextRef="#ctx1" brushRef="#br0" timeOffset="141338.3368">11349 7759 32 0,'0'0'34'0,"0"0"1"15,0 0 0-15,-29 3-15 0,25 28-5 16,-25-15-4-16,16 28-2 16,-18-4-2-16,14 17 0 15,-9-1-4-15,15 11 1 16,-3-3-2-16,12 1 1 16,6-6-1-16,10 6 0 15,5-5 0-15,6-3-1 16,2-5 2-16,4-2-1 15,0-8 1-15,4-3-2 16,-3-7 1-16,-1-9-1 16,-2-7 1-16,-6-1 0 15,-3-5-1-15,-20-10 0 16,23 9 0-16,-23-9 0 0,0 0-1 16,0 0 0-16,0 0 0 15,0 0-1-15,0 0-1 16,0 0-2-16,0 0-4 15,0 0-13-15,9-19-21 16,-9 19 0-16,0 0-2 16,4-25 3-16</inkml:trace>
  <inkml:trace contextRef="#ctx1" brushRef="#br0" timeOffset="143509.0711">12005 7786 44 0,'0'0'34'15,"4"-18"0"-15,-10-1-9 16,6 19-6-16,-2-23-4 15,2 23-4-15,0 0-2 16,0 0-1-16,0-25-3 16,0 25-1-16,0 0 0 0,0 0-1 15,0 0 0-15,0 0-1 16,6 23 1-16,-4-4-1 16,-4 4-1-16,4 8 1 15,-4 2-1-15,4 1 0 16,-2-1 0-16,0-3-1 15,0-5 0-15,2-7 1 16,-2-18-1-16,1 23 1 16,-1-23-1-16,0 0 0 15,0 0 0-15,0-23 1 16,0 2-1-16,0-6 0 16,0-4 0-16,-1-9 0 15,1-2 0-15,1-3 0 0,3 3 0 16,-2 2 0-16,2 9 0 15,0 4 0-15,4 6 0 16,-8 21 0 0,13-19 1-16,-13 19-1 0,0 0 0 15,25 29 1-15,-17-6-1 16,2 11 2-16,1 1-2 16,-1 5 0-16,1-1 1 15,3-7-1-15,-3-3 0 16,1-8 0-16,-12-21 1 15,29 13-2-15,-29-13 1 16,27-23 0-16,-12 0 0 16,-3-3 0-16,1-13-1 15,-1-7 0-15,0 0 1 0,-5 0-1 16,3 6 1-16,-2 3 0 16,-1 11 0-1,3 8 0-15,-10 18 0 0,0 0 0 16,25 16 1-16,-11 9-1 15,-5 5 0-15,3 9 0 16,1 3-1-16,1-2-1 16,3 4-1-16,-7-15-5 15,15 23-13-15,-17-25-21 16,5-4 0-16,-9-6 1 16,-4-17-1-16</inkml:trace>
  <inkml:trace contextRef="#ctx1" brushRef="#br0" timeOffset="143946.5459">11642 8177 49 0,'-25'4'38'0,"25"-4"-1"15,0 0 2-15,-31-12-21 0,49 20-6 16,-18-8-2-16,34-2-3 15,-5-2-1-15,19 8-1 16,6-8-1-16,18 4 0 16,7-6-1-16,6-1-1 15,3-3 0-15,1 0-1 16,-6-3 0-16,-10 3 0 16,-11-3-1-16,-14 3-1 15,-9 7-1-15,-16-9-4 16,2 24-7-16,-25-12-29 15,0 0 0-15,0 0 0 16,0 0 0-16</inkml:trace>
  <inkml:trace contextRef="#ctx1" brushRef="#br0" timeOffset="145761.6752">11816 8365 18 0,'-2'-19'33'16,"2"19"0"-16,0 0 2 15,-4-25-13-15,4 25-3 16,0 0-4-16,0 0-4 0,0 0-2 16,0 0-2-1,0 0-2-15,-12 25-2 16,12-25 0-16,-7 21-1 15,7-21-1-15,-4 25 1 0,4-25-1 16,-2 25 0-16,2-25 0 16,-2 23 0-16,2-23-1 15,0 0 1-15,-4 21-1 16,4-21 0-16,0 0 0 16,0 0 1-16,0 0-1 15,17 17 0-15,-17-17 1 16,26-4-1-16,-9 0 1 15,4 0-1-15,4 1-1 16,-2-1 0-16,0 0 0 16,-5-9-3-16,5 14-1 15,-23-1-4-15,35 2-8 16,-35-2-23-16,0 0 1 0,13-17-1 16,-13 17 2-16</inkml:trace>
  <inkml:trace contextRef="#ctx1" brushRef="#br0" timeOffset="146011.8849">12007 8305 69 0,'0'0'38'0,"0"0"1"0,0 0 0 16,0 0-25-1,5 20-4-15,3-1-3 16,-8-19-3-16,6 38-1 15,-4-13 0-15,2 6-2 0,0 1 0 16,-1-5-1-16,1 0-1 16,-2-6-1-16,2 2-2 15,-4-23-5-15,12 29-24 16,-12-29-8-16,0 0-1 16,0 0 2-16</inkml:trace>
  <inkml:trace contextRef="#ctx1" brushRef="#br0" timeOffset="146295.5903">12248 8326 91 0,'11'20'40'0,"-9"-1"1"15,-9 4-9-15,5 21-22 16,-20-8-2-16,7 12-4 15,-6-2 0-15,1 6-2 16,1-4 0-16,4 0-2 16,-1-10 1-16,7-7-1 15,1-4-2-15,4-10 0 16,4 0-2-16,0-17-4 16,0 0-13-16,17 8-19 15,-17-8-2-15,14-29 1 16,-4 10 0-16</inkml:trace>
  <inkml:trace contextRef="#ctx1" brushRef="#br0" timeOffset="146858.8202">12273 8605 62 0,'0'0'38'16,"-19"1"0"-16,19-1 0 15,0 0-25-15,0 0-5 0,0 0-2 16,23-15-3-16,-23 15 0 16,33-6-2-1,-6 3 0-15,0 1 0 0,3 4-1 16,-3-1 2-16,-2 5-1 15,-3 2 1-15,-5 1-1 16,-17-9 0-16,8 29 1 16,-8-29-1-16,-25 33-1 15,5-16 0-15,1 0 1 16,-2-3-1-16,4-7 0 16,17-7-1-16,-27 12 1 15,27-12 0-15,0 0 0 16,17-12 0-16,0 7 0 0,4-3 0 15,6 4 0 1,2 2 0-16,2 4 0 0,0 2 1 16,-4 8 0-1,-6 3 1-15,-3 2 0 0,-9 4 0 16,-5 8 0-16,-8-6 0 16,-5 0 0-16,-9 0 0 15,-1-4-1-15,-8-5 0 16,2-5 0-16,-4-5 0 15,2-8-3-15,4 0-1 16,-2-11-4-16,25 15-22 16,-25-13-13-16,25 13-1 15,-27-25 1-15,27 25-1 16</inkml:trace>
  <inkml:trace contextRef="#ctx1" brushRef="#br0" timeOffset="149197.7681">12927 8472 13 0,'0'0'32'0,"0"0"0"16,0 0 3-16,-23-21-13 16,23 21-3-1,0 0-5-15,0 0-2 0,0 0-3 16,0 0-1-16,0 0-1 15,0 0-2-15,3 33 1 16,1-6-3-16,-6-1 1 16,4 9-3-16,0-1 2 15,2 5-2-15,-2-5 0 16,-2-3-1-16,6-6 1 16,-2-4-1-16,1-4-1 15,-5-17-1-15,10 20-1 0,-10-20-5 16,21 1-5-1,-21-1-24-15,16-28-4 16,-3 3 2-16,3-4-1 16</inkml:trace>
  <inkml:trace contextRef="#ctx1" brushRef="#br0" timeOffset="149463.9855">13143 8409 52 0,'13'-19'36'0,"-13"19"2"15,0 0-2-15,31 15-17 16,-31-15-3-16,6 44-6 0,-10-19-2 16,12 15-3-16,-8-5 0 15,6 7-3-15,-3-5 1 16,1-1-3 0,0-11 0-16,2-4 0 0,-2-4-1 15,-4-17 0-15,11 23-2 16,-11-23-1-16,0 0-5 15,0 0-6-15,4-27-25 16,-4 27 0-16,-11-26 0 16,3 5 0-16</inkml:trace>
  <inkml:trace contextRef="#ctx1" brushRef="#br0" timeOffset="149861.5295">12728 8438 37 0,'0'0'34'0,"-33"4"1"16,33-4-6-16,0 0-6 16,-31-14-6-16,31 14-5 15,18 4-3-15,9 2-1 16,0-10-2-16,17 8 0 16,6-8-1-16,20 2 0 0,3-6-2 15,8 3 0-15,-2-5-1 16,-2 2-1-16,-5-3 0 15,-11 3-2-15,-7 0-1 16,-19-1-4-16,4 16-18 16,-22-10-18-16,-17 3 1 15,17-8-2-15,-17 8 2 16</inkml:trace>
  <inkml:trace contextRef="#ctx1" brushRef="#br0" timeOffset="152782.3282">13644 8263 55 0,'0'0'34'0,"0"0"-2"16,-21-19-7-16,21 19-6 16,0 0-3-16,0 0-5 15,2 17-2-15,10 2-3 16,-12-19-1-16,9 41-1 0,-5-18-1 16,8 13-1-16,-5 1 1 15,1 1-2-15,-4-5 0 16,2-3-1-16,-2-1 1 15,-1-6-2-15,-1-2 3 16,-2-21-3-16,2 19 0 16,-2-19 0-16,0 0-1 15,0 0-2-15,0 0-3 16,-23-15-4-16,23 15-15 16,-6-25-13-16,-5-6 0 15,-5-1 0-15,1-5 1 16</inkml:trace>
  <inkml:trace contextRef="#ctx1" brushRef="#br0" timeOffset="153201.3395">13530 8209 24 0,'6'-17'34'0,"-2"-2"2"16,-4 19 0-16,27-17-11 16,-19-6-7-16,28 21-5 15,-14-12-3-15,20 16-2 16,-7-4-3-16,7 10-1 15,-3-2-2-15,-3 7 0 16,-7 3 0-16,-5 5-1 16,-11 4-1-16,-9 0 1 15,-12 3-1-15,-5-1 1 0,-10 2-1 16,-3-2 1-16,-2-4-1 16,1-2 1-16,1-6 0 15,9-1 0-15,17-14-1 16,-17 13 2-16,17-13-1 15,0 0 0-15,25 17 1 16,-2-5-1-16,2-1 0 16,6 7 1-16,-2-3 0 15,2 6-2-15,-6-2 2 16,-2 4-2-16,-4-4 1 16,-19-19-2-16,21 27 1 15,-21-27-3-15,8 19 0 16,-8-19-6-16,0 0-15 0,0 0-17 15,0 0-1 1,-13-23 0-16,7-1 1 16</inkml:trace>
  <inkml:trace contextRef="#ctx1" brushRef="#br0" timeOffset="154007.255">13982 8060 47 0,'0'0'32'0,"0"0"2"16,0 0-10-16,0 0-7 15,-12-19-5-15,12 19-3 16,0 0-3-16,35-2-1 16,-35 2-1-16,42-8 0 15,-17 2-1-15,6 8-1 16,-2-2-1-16,0 2 0 16,-10 4 1-16,-1 3 0 15,-18-9-1-15,0 23 1 0,0-23-1 16,-29 33 1-16,8-19-1 15,-1-1 0-15,3-5 0 16,19-8-1-16,-23 7 0 16,23-7 0-16,0 0 0 15,27-17-1-15,2 7 1 16,6 3 0-16,3 3 0 16,5 4 0-16,-3 6 1 15,-3 1-1-15,-6 9 1 16,-10 1 0-16,-11 4-1 15,-12 0 1-15,-10-2 0 16,-9 1-1-16,-4-3-1 16,-6-6-1-16,6 5-4 0,-18-24-15 15,9 10-18-15,3-6 0 16,2-6 0-16,0-1-1 16</inkml:trace>
  <inkml:trace contextRef="#ctx1" brushRef="#br0" timeOffset="155658.4452">12306 8152 16 0,'0'0'23'0,"0"0"-5"16,0 0-3-16,0 0-3 16,0 0-5-16,0 0-2 15,0 0 0-15,0 0 0 16,0 0 1-16,-14-17 1 15,14 17 0-15,0 0-1 16,0 0 1-16,0 0-2 16,0 0-1-16,0 0 0 15,0 0-1-15,0 0-1 16,0 0 1-16,0 0 0 16,0 0 1-16,0 0 0 0,0 0 0 15,0 0 0-15,0 0-1 16,0 0 1-16,0 0-1 15,0 0 0-15,18 0-1 16,-18 0 0-16,0 0-1 16,0 0 1-16,0 0-1 15,0 0 1-15,23 0 0 16,-23 0-1-16,0 0 1 16,17 0-1-16,-17 0 1 15,19 0 0-15,-19 0-1 16,25-2 0-16,-25 2-1 15,31-4 1-15,-31 4 0 16,31-8-1-16,-14 4 0 16,-17 4 1-16,24-5 0 0,-24 5 0 15,21 2 0 1,-21-2-1-16,23 0 1 16,-23 0-1-16,29 0 1 0,-12 0-1 15,4 0 0-15,1-2 1 16,5-2-1-16,0 0 1 15,2 2 0-15,0-4-1 16,1 2 1-16,1 1-1 16,-4-5 0-16,0 6 1 15,2 0-1-15,-6-2 0 16,4 0 1-16,-5 2 0 16,-1 1-1-16,0 1 1 15,0 0-1-15,2-2 0 16,1 0 0-16,-1 0 1 15,-2-2-1-15,2 0-1 16,-2 4 1-16,-1-4 0 0,-20 4 1 16,25-2-1-16,-25 2 0 15,0 0-1-15,17-3-2 16,-17 3-1-16,0 0-7 16,0 0-29-16,0 0-1 15,4-20 0-15,-4 20 1 16</inkml:trace>
  <inkml:trace contextRef="#ctx1" brushRef="#br0" timeOffset="156814.3753">14636 7601 22 0,'0'0'34'16,"0"0"0"-16,-20-5 0 0,20 5-10 16,0 0-4-16,0 0-5 15,-25-16-3-15,25 16-3 16,0 0-1-16,0 0-2 15,0 0-1-15,23 12-2 16,-3-5 0-16,5 13-1 16,4 1 1-16,7 9-1 15,1 7-1-15,2 5 1 16,-3 6-1-16,-3 6 0 0,-6 3 1 16,-4 1-2-16,-5 1 1 15,-7-1 0 1,-5-4-1-16,-4-7 1 15,-6 1-1-15,0-5 0 0,-9-5 0 16,1-5 1-16,-7-3-1 16,-1 3 0-16,1-2-1 15,-2-1 1-15,4-5 0 16,-3-4 0-16,9-1 1 16,11-20-2-16,-16 26 1 15,16-26-1-15,0 0 2 16,0 0-1-16,0 0 1 15,0 0 0-15,0 0-1 16,0 0 1-16,0 0 0 16,0 0-1-16,-17 16 0 15,17-16 1-15,0 0-2 16,0 0 1-16,0 0-1 0,0 0-1 16,0 0 0-16,0 0-2 15,0 0 0-15,0 0-9 16,0 0-29-16,4-18 0 15,-4 18-1-15,-8-21 1 16</inkml:trace>
  <inkml:trace contextRef="#ctx1" brushRef="#br0" timeOffset="158474.6027">15332 7782 37 0,'0'0'33'15,"19"-21"1"-15,-19 1-6 16,21 20-4-16,-26-26-5 16,24 31-3-16,-25-22-3 15,6 17-2-15,0 0-3 16,0 0-1-16,0 0-2 15,-11 17-1-15,-11 4-1 16,1 10-1-16,-6 7 0 16,0 14-1-16,-4 8 1 15,4 7-1-15,4 4-1 16,8 2 2-16,5-2-2 16,8-6 1-16,8 4-1 15,7-6 0-15,5-7 1 0,5-8-1 16,2-8 1-16,2-3-1 15,0-7 0-15,0-3 0 16,-2-8 0-16,-4-7 0 16,-3-1 0-16,-18-11 0 15,25 16 0-15,-25-16 0 16,0 0 0-16,0 0 0 16,0 0 0-16,0 0 0 15,0 0 0-15,0 0 0 16,0 0 0-16,0 0 0 15,0 0-1-15,0 0-3 16,0 0-5-16,0 0-33 16,0 0-2-16,0 0 1 0,-4-27 0 15</inkml:trace>
  <inkml:trace contextRef="#ctx1" brushRef="#br0" timeOffset="159673.3135">15768 7782 29 0,'6'-18'34'15,"-6"-7"1"-15,0 25 1 16,0 0-11-16,9-42-9 16,9 42-4-16,-20-19-1 15,2 19-3-15,0 0-1 16,21 25-2-16,-27-2 0 15,4 10-1-15,-7 3-2 16,3 10 1-16,-8 0-2 0,5 0 0 16,-7-4 0-16,5-7 0 15,-1-8 0-15,4-6-1 16,8-21 0-16,-11 21 1 16,11-21-1-16,0 0 0 15,0 0 0-15,0 0 1 16,23-12-1-16,-23 12 0 15,35-9 1-15,-12 3-1 16,4 0 0-16,0 3 0 16,0 3-1-16,-4-4 0 15,0 6-2-15,-6-6 0 16,5 10-4-16,-22-6-3 16,29 5-12-16,-29-5-19 0,0 0 0 15,11-28 1-15,-13 8 0 16</inkml:trace>
  <inkml:trace contextRef="#ctx1" brushRef="#br0" timeOffset="159911.5565">15978 7784 80 0,'0'0'40'0,"0"0"1"16,0 0-1-16,0 0-26 15,4 44-4-15,-6-10-2 16,10 18-3-16,-4 2-2 15,5 9 0-15,-7-2-1 16,6-3-1-16,-4-4-1 0,3-8 0 16,-5-8-1-1,4-11 0-15,-2-6-1 16,-4-21-3-16,14 23-4 16,-14-23-16-16,-4-25-17 0,6 6-1 15,5-2 2-15,-3-8-1 16</inkml:trace>
  <inkml:trace contextRef="#ctx1" brushRef="#br0" timeOffset="160449.4674">16428 7858 60 0,'0'0'39'15,"0"0"1"-15,0 0-1 16,5-26-19-16,-5 26-7 15,4 17-4-15,2 2-2 16,-8-2-3-16,6 16-1 16,-2 1-1-16,2 9 0 15,0-1-1-15,1 2 1 16,1 0-2-16,2-6 0 0,-2-3 0 16,-1-14 0-1,3 0-2-15,-8-21-1 16,14 19-3-16,-14-19-5 15,17-11-23-15,-13-6-8 0,4-8 1 16,-5-8 0-16</inkml:trace>
  <inkml:trace contextRef="#ctx1" brushRef="#br0" timeOffset="160669.7244">16613 7820 75 0,'17'-8'40'16,"-15"29"1"-16,-2 2 0 15,15 25-25-15,-22-13-5 16,12 19-3-16,-8-6-4 16,8 1-1-16,-3 1-1 15,4-7-1-15,-2-7-1 16,4-9-2-16,-3-8-1 0,-5-19-4 16,22 21-7-16,-22-21-28 15,-2-17 1-15,-6-2-1 16,2-10 1-16</inkml:trace>
  <inkml:trace contextRef="#ctx1" brushRef="#br0" timeOffset="160939.2461">16105 7826 85 0,'33'4'41'16,"2"-1"0"-16,7-4 0 16,30 6-30-16,-11-14-3 15,19 7-3-15,-1-8-2 16,2 4-1-16,-2-1-1 16,-8-7-2-16,-5 7 0 15,-16-9-4-15,-4 20-7 16,-27-12-28-16,-1 3-1 15,-18 5 0-15,0 0 0 16</inkml:trace>
  <inkml:trace contextRef="#ctx1" brushRef="#br0" timeOffset="161921.6674">16989 7952 41 0,'-12'-19'35'0,"12"19"1"16,0 0-2-16,-23-27-13 15,23 27-5-15,0 0-4 16,16 23-3-16,-16-23-1 15,11 41-2-15,-1-14-2 16,5 9-1-16,-1 4-1 16,3 2 0-16,-3-5 0 15,3 1-1-15,-4-7-1 16,-1-6 1-16,-4-4-1 16,-8-21 1-16,13 17-1 15,-13-17 0-15,0 0 1 16,-4-23-1-16,-3 2 1 0,-3-4-1 15,0-6 0-15,-1-1 0 16,1-6 0-16,4-1 0 16,4-3 0-16,4 2 0 15,8 5-1-15,5 3 0 16,5 10-1-16,1 1-2 16,8 16-2-16,-10-11-6 15,22 18-28-15,-18 6 0 16,-2 1 0-16,-4 1 0 15</inkml:trace>
  <inkml:trace contextRef="#ctx1" brushRef="#br0" timeOffset="163777.6986">17485 7575 21 0,'0'0'15'0,"0"0"-1"16,0 0-2-16,0 0-1 15,0 0-1-15,0 0-1 16,0 0 0-16,0 0-1 15,0 0 0-15,0 0 0 16,0 0 0-16,0 0 0 0,0 0 0 16,-18-2 0-16,18 2 0 15,0 0-1-15,0 0 0 16,0 0-1 0,0 0 0-16,0 0-2 0,0 0 0 15,0 0-1-15,0 0 0 16,2-23-1-16,-2 23 0 15,21-12-1-15,-3 4 1 16,-1 1 0-16,6 3 0 16,0-6-1-16,0 6 1 15,-3 1-1-15,1 3 1 16,-21 0 0-16,23 7 0 16,-23-7 0-16,2 25-1 0,-14-6 1 15,-1 6-1 1,-6 0-1-16,-4 4 0 15,-1-4 1-15,1 0-1 16,4-4 0-16,2-4 0 0,17-17 1 16,-20 21-1-16,20-21 1 15,0 0-1-15,0 0 1 16,0 0-1-16,20 4 1 16,-20-4 0-16,29-4-1 15,-10 1 1-15,4-3 0 16,4 4 0-16,-2-4 0 15,2 2-1-15,0 2 1 16,-4-1-2-16,-2 1 1 16,-21 2-1-16,29 0-1 15,-29 0 0-15,0 0-2 16,0 0-4-16,0 0-6 16,4 17-26-16,-4-17-1 0,0 0 0 15,0 0 0-15</inkml:trace>
  <inkml:trace contextRef="#ctx1" brushRef="#br0" timeOffset="165350.0565">17880 7540 23 0,'0'0'35'0,"13"-21"0"16,-13 21 1-16,0 0-12 15,0 0-4-15,0 0-6 16,0 0-3-16,0 0-3 16,0 0-2-16,31 11-1 15,-13 10-1-15,7 12 0 16,0 5-1-16,4 14 0 0,-2 8-1 16,2 9 0-16,-6-2-1 31,-2 6 1-31,-6-4-2 0,-3-4 2 0,-6-4-2 15,-4-7 1-15,-6-8 0 16,-4-4-1-16,-5-5 1 16,-3-6 1-16,-5-7-2 15,-4-4 1-15,-2-3-1 16,0-2 1-16,-2-5 0 16,4-2-1-16,4-1 0 15,1-3 0-15,20-4 0 16,-25 6-1-16,25-6-2 0,0 0 0 15,0 0-2-15,0 0-6 16,0 0-25-16,0 0-7 16,18-8 2-16,-18 8-1 15</inkml:trace>
  <inkml:trace contextRef="#ctx1" brushRef="#br0" timeOffset="166293.5743">18671 8054 61 0,'21'-27'37'0,"-21"27"0"15,4-23 1-15,-22 4-23 16,18 19-3-16,-27 4-3 16,8 13-3-16,-14-3-1 15,1 10-1-15,-7 3-1 16,0 8 0-16,3 3-1 0,3 1-1 15,10-7 0-15,9 1-1 16,9-6 1 0,10-6-1-16,-5-21 0 15,35 21-1-15,-4-19 0 0,4-10 0 16,-1-5-1-16,1-8 0 16,2-6 0-16,-10-10-2 15,2-7 1-15,-14-10-1 16,-1 1 1-16,-9-7 0 15,-3 3 2-15,-4 3 1 16,-3 6 0-16,1 14 2 16,-4 1 1-16,8 33 1 15,-10-25 0-15,10 25 0 16,0 21 0-16,8 6-1 16,-4 6 0-16,8 7 0 15,-3 8-1-15,7 4 0 16,-1-4-1-16,0-1 0 0,5-4-1 15,-3-7 0-15,0-7 0 16,-17-29-2-16,35 27-1 16,-35-27-2-16,29-6-1 15,-23-17-3-15,13 8-1 16,-19-24 0-16,16 9 1 16,-18-15 2-16,9 9 2 15,-5 0 4-15,-2 1 3 16,8 14 3-16,-10-4 2 15,2 25 1-15,17 2 0 16,3 25 0-16,-7-6-2 16,10 17-1-16,-3-1-1 15,3 5-1-15,-2 0-1 0,0-7 0 16,-3-3-1-16,-5-9 0 16,-3-4 0-16,-10-19 0 15,0 0-1-15,0 0 1 16,0 0-1-16,9-36 1 15,-9 9-1-15,2-7 0 16,0-5 1-16,6-1-2 16,4 2 2-16,9 1-2 15,4 1 1-15,6 9 0 16,5 4-1-16,3 7 0 16,5 11-2-16,-7-7-5 15,15 22-29-15,-21-3-5 16,-2 9 0-16,-12-1-1 0</inkml:trace>
  <inkml:trace contextRef="#ctx1" brushRef="#br0" timeOffset="170778.1724">19946 7872 44 0,'-20'21'37'16,"20"-21"0"-16,0 0 0 15,6 17-18-15,-6-17-6 16,0 0-3-16,0 0-2 15,35-4-3-15,-14 1-2 16,12 1-1-16,2-4 0 16,5-2-2-16,1 4 0 0,-3-5-2 15,1 5-3 1,-18-11-5-16,16 22-11 16,-37-7-18-16,0 0 0 15,0 0-1-15,-22 16 2 0</inkml:trace>
  <inkml:trace contextRef="#ctx1" brushRef="#br0" timeOffset="170950.4407">20013 7989 55 0,'0'0'38'15,"-9"17"1"-15,9-17-1 16,0 0-22-16,32 15-5 16,-12-20-2-16,18 9-3 15,-3-10-3-15,9 0-3 16,3 4-5-16,-15-19-7 15,9 11-27-15,-10-5-1 16,-8 2 0-16,-23 13 0 0</inkml:trace>
  <inkml:trace contextRef="#ctx1" brushRef="#br0" timeOffset="172809.9389">21049 7360 18 0,'0'0'33'16,"-10"-21"3"-16,10 21-2 15,0 0-11-15,-27-8-4 16,27 8-6-16,-19 13-3 15,15 5-3-15,-21-3 0 16,14 21-2-16,-16 5 0 16,7 20-2-16,-5 6 2 0,8 16-2 15,-4 5 0-15,11 8 0 16,4-2-2-16,12-2 1 16,5-8-1-16,15-9 1 15,4-6-1-15,9-13-1 16,0-8 2-16,1-10-2 15,-1-7 1-15,-3-2-2 16,-5-14 2-16,-4-4-1 0,-8-3 0 16,-19-8-1-1,26 12 1-15,-26-12 1 16,0 0-2-16,0 0 1 16,9-18-3-16,-9 18 0 15,0 0-5-15,0-42-9 0,0 42-24 16,10-27-2-16,-6 6 2 15,-6 0-1-15</inkml:trace>
  <inkml:trace contextRef="#ctx1" brushRef="#br0" timeOffset="173693.4515">21344 7260 12 0,'0'0'28'16,"0"0"3"-16,0 0-2 16,0 0-11-16,-4-29-4 15,4 29-2-15,16-21-2 16,7 17-2-16,-10-13-1 15,18 13-1-15,-8-11 0 16,14 15-1-16,-8-4 0 0,9 12-1 16,-9-3-1-16,0 16 0 15,-13-3 0-15,-5 11 0 16,-11-5-1 0,-2 7 0-16,-15-4 0 0,-4 4-2 15,-8-6 2-15,2-6-2 16,-2-4 1-16,4-3-1 15,6-5 1-15,1-1-1 16,18-6 0-16,0 0 0 16,0 0 0-16,18-8 0 15,3 5-1-15,8-1 1 16,5 0 0-16,7 6 0 16,1 2 0-16,-3 9 0 0,-2 1 1 15,-7 9-1 1,-4 0 1-16,-9 3 1 15,-13 3-1-15,-10 0 1 16,-11-6-1-16,-8 4 1 0,-6-8 0 16,-2 0-1-16,-8-3 0 15,1-3 0-15,-1-7-1 16,5-2 1-16,3-1-2 16,4-6 0-16,4 3-1 15,4-10-2-15,21 10-2 16,-23-21-7-16,42 13-28 15,-19 8 0-15,21-29 0 16,-4 12 1-16</inkml:trace>
  <inkml:trace contextRef="#ctx1" brushRef="#br0" timeOffset="174497.8198">21853 7304 45 0,'0'0'35'0,"-2"-21"3"15,2 21-3-15,0 0-13 0,0-21-8 16,0 21-3-16,0 0-3 16,16 27-2-16,-16-27-2 15,7 44-1-15,-7-15 0 16,8 3-1-16,-6 5 0 16,4-1-1-16,-2-1 0 15,0-7-1-15,1-1 0 16,1-8 1-16,-6-19-1 15,10 20 1-15,-10-20-1 16,0 0 0-16,17-25 0 16,-13 2 1-16,0-10-1 15,-2-5 1-15,0-10-1 16,-2-4 0-16,0 0 0 0,-2 4 1 16,0 2-1-16,0 8 1 15,0 7-1-15,2 4 0 16,0 27 1-16,0 0-1 15,0 0 0-15,17 10 1 16,-7 15-1-16,2 7 0 16,3 5 1-16,2 5-1 15,5-2 0-15,-1 3 0 16,-2-13 0-16,0-1 0 16,-1-16 1-16,-1-3-1 15,1-10 1-15,-18 0 0 16,28-33-1-16,-16 3 1 15,0-5-1-15,3-7 1 0,-3-4-2 16,1-2 1-16,-1 2 0 16,1 6-1-16,-3 11 1 15,3 6-1 1,-13 23 1-16,22-14 0 0,-22 14 0 16,25 43 1-16,-12-3-1 15,1 4-1-15,1 4 1 16,0 8 0-16,3-1 0 15,-3-3-1-15,1-2-1 16,-1-8 0-16,1-7-2 16,-11-14-2-16,13 11-6 15,-28-12-30 1,10-20 0-16,0 0 0 0,0 0 0 0</inkml:trace>
  <inkml:trace contextRef="#ctx1" brushRef="#br0" timeOffset="175121.1005">21479 7810 33 0,'-27'12'35'0,"27"-12"1"0,-21 17-9 15,-2-28-4-15,23 11-5 16,0 0-4-16,0 0-3 16,0 0-3-16,32 4-1 15,-8-12-2-15,22 6-1 16,8-10 0-16,17 3-1 16,12-6 0-16,12-1-1 15,7-9 1-15,0 4-2 16,-1 0 0-16,-11 2 0 0,-13 5 0 15,-13 3-2 1,-14 7-1-16,-17-2-1 16,-10 16-3-16,-23-10-7 15,0 0-29-15,0 0 0 0,-6 27-1 16,-15-16 2-16</inkml:trace>
  <inkml:trace contextRef="#ctx1" brushRef="#br0" timeOffset="176018.6587">21743 8217 29 0,'0'0'37'15,"-11"-19"1"-15,11 19 1 16,-18-27-16-16,18 27-5 16,0 0-6-16,0 0-3 0,0 0-3 15,8 21-1-15,-6-2-1 16,8 8-1 0,-5 6 0-16,7 7-1 15,-2 2 0-15,1 8-2 16,1-6 1-16,-1 2-1 15,-1-11 0-15,0-1-1 0,-3-11 0 16,-1-5-2-16,-6-18 2 16,0 0-3-16,0 0-1 15,6-18-5-15,-6 18-7 16,-4-36-23-16,-4 1-1 16,-5-3 2-16,-3 0 0 15</inkml:trace>
  <inkml:trace contextRef="#ctx1" brushRef="#br0" timeOffset="176450.3262">21660 8221 20 0,'-9'-38'34'0,"9"38"0"0,19-35 2 15,-11 8-14-15,30 23-4 16,-20-19-4-16,28 23-3 16,-15-11-3-16,17 17-1 15,-11-5-1-15,3 15-1 16,-9-1-2-16,-2 10 0 15,-10 0-1-15,-7 4 0 16,-8 2-1-16,-10 1 0 16,-6-1-1-16,-3 0 1 15,-4-8-1-15,-1-2 1 16,3-8 0-16,17-13-1 16,-27 17 0-16,27-17 1 15,0 0-1-15,0 0 1 0,0 0-1 16,31-2 1-16,-12 6 0 15,4 4 0-15,0 3 0 16,2 12-1-16,-1-1 1 16,-3 8 0-16,-4 1-1 15,-1 0 0-15,-5 3 1 16,-3-5-1-16,0-2-1 16,-4-8 1-16,-4-19-2 15,7 23 0-15,-7-23-3 16,0 0-4-16,25 6-19 15,-25-6-15-15,8-23 0 16,-6 5 1-16,0 1-1 16</inkml:trace>
  <inkml:trace contextRef="#ctx1" brushRef="#br0" timeOffset="178361.8642">22361 7929 9 0,'0'0'30'0,"0"0"0"15,-24 2-3-15,24-2-10 16,0 0-3-16,-9-23-2 0,9 23-2 16,0 0-2-16,31-11-2 15,-31 11 0-15,30-10-1 16,-30 10 0-16,35-4-2 15,-35 4-1 1,29 6 0-16,-29-6 0 0,17 15-1 16,-17-15 1-16,-5 25 0 15,5-25 0-15,-27 27 0 16,7-13 0-16,3 1 0 16,-2-5-1-16,19-10 0 15,-29 15 0-15,29-15-1 16,0 0 1-16,0 0-1 15,0 0 0-15,29-17 0 0,-8 11 0 16,2 4 0 0,2 2 0-16,0 4 0 15,0 5 0-15,-5 3 1 16,-3 1 0-16,-4 7 0 0,-9-3 0 16,-4-17 0-16,-7 30 0 15,7-30 1-15,-29 27-1 16,7-17-1-16,-1-2 0 15,-2-3-1-15,2 3-1 16,0-8-3-16,23 0-5 16,-37 4-21-16,37-4-9 15,0 0 1-15,-11-17 0 16</inkml:trace>
  <inkml:trace contextRef="#ctx1" brushRef="#br0" timeOffset="178877.552">22625 7239 41 0,'6'-19'34'0,"-4"-1"4"15,-2 20-1-15,17-7-22 16,-17 7-2-16,37 7-2 0,-37-7-3 16,54 45-1-16,-24-11-2 15,13 20-2-15,-5 1 1 16,5 20-2-16,-7 4 1 15,-3 13-2-15,-6 4 1 16,-7 6 1-16,-9-3-2 16,-7 3 0-16,-10-6 0 15,-5-10 0 17,-7-9 0-32,-5-8-1 0,0-17 1 0,-2-4-2 0,-2-18 2 15,2-1-1-15,4-13 1 16,1-1-2-16,20-15 2 15,-23 15-1-15,23-15-1 0,-19-2 0 16,19 2-2-16,-10-17-1 16,10 17-6-16,-13-19-16 15,13 19-16 1,-8-37 0-16,8 37 1 0,-4-32 0 16</inkml:trace>
  <inkml:trace contextRef="#ctx1" brushRef="#br0" timeOffset="180462.0468">23147 7690 43 0,'0'0'36'15,"0"0"2"-15,0 0-6 0,0 0-14 16,0 0-4-16,0 0-3 15,0 0-4-15,14 25-2 16,-1 1-1-16,-5 1 0 16,6 12-1-16,-5-1-1 15,1 8 0-15,-4-8-1 16,2 5 0-16,-7-7 0 16,1-5-1-16,-4-6 1 15,1-6 0-15,1-19 0 16,-8 21-1-16,8-21 1 15,0 0 0-15,-21-12-1 16,21 12 1-16,-14-28-1 16,6 5 1-16,3-4-1 0,-1-2 0 15,4-6 1-15,2 1-1 16,4 1 0 0,1 1 0-16,7 1-1 15,2 2-1-15,5 4 0 0,-4 0-1 16,8 12-2-16,-11-8-4 15,15 23-7-15,-27-2-25 16,23-19 0-16,-23 19 1 16,0 0 0-16</inkml:trace>
  <inkml:trace contextRef="#ctx1" brushRef="#br0" timeOffset="180921.3563">23327 7350 40 0,'0'0'34'16,"0"0"1"-16,0 0 0 15,0 0-23-15,21-21-2 16,4 23-3-16,-25-2-1 15,45-4-1-15,-22 2-1 16,8 10-1-16,-8-2 0 16,2 5-1-16,-25-11 0 0,31 25-1 15,-31-25 1 1,2 36-2-16,-16-14 2 16,-3 1-2-16,-5 0 1 15,-1-2 1-15,0-2-1 0,4-4 0 16,0-1 0-16,19-14 1 15,-18 9-1-15,18-9 0 16,0 0 1-16,0 0-1 16,29-4 0-16,-6 1-1 15,2-3-1-15,4 2 0 16,6 0-1-16,-2-4-2 16,5 16-4-16,-14-21-11 15,8 13-21-15,-9 2 1 16,-1 5 0-16,-1 3 0 15</inkml:trace>
  <inkml:trace contextRef="#ctx1" brushRef="#br0" timeOffset="181537.9923">24201 7749 41 0,'0'0'36'0,"2"-19"3"0,-2 19-2 15,-37-37-20-15,37 37-5 16,-39-9-2-16,18 17-2 15,-17-10-2-15,3 15-2 16,-8 0 0 0,7 12-1-16,-1 2 0 0,10 8-1 15,0 1 0-15,12 1-1 16,9 1 0-16,12-7-1 16,7-4-1-16,10-8 1 15,6-8-2-15,2-15 0 16,4-3-1-16,-4-16-2 15,7-2-2-15,-17-21-3 16,18 13-4-16,-33-34-4 0,25 21-2 16,-33-29 3-16,27 21 5 15,-25-11 7-15,8 10 6 16,1 12 5 0,-15-8 5-16,22 33 7 0,-30-16 2 15,34 38-2-15,-20-4-3 16,0 0-5-16,-4 25-3 15,10 9-3-15,-5 3 0 16,5 12-2-16,-2 5 0 16,2 4-1-16,2 1 0 15,-3-3-2-15,5-2-1 16,0-14-2-16,7 6-5 16,-17-46-14-16,12 25-19 0,-12-25 1 15,25-10-1-15,-14-13 2 16</inkml:trace>
  <inkml:trace contextRef="#ctx1" brushRef="#br0" timeOffset="181874.657">24384 7559 47 0,'4'29'37'0,"-4"-8"1"15,4 4 0-15,11 15-24 16,-21-15-3-16,20 19-1 15,-14-13-4-15,9 5-1 16,-5-7-3-16,2 0 0 0,-6-10-1 16,0-19 0-16,-4 19-1 15,4-19 0 1,-17-5 0-16,9-13 0 16,-2-3-1-16,5-6 1 0,3-5 0 15,4-1 0-15,7-3 0 16,7-1 0-16,5-1 0 31,4 3 1-31,4 5-1 0,0 1-1 0,4 8-1 16,-10-2-5-16,17 25-17 15,-20-8-14-15,-20 6-2 16,27 10 0-16,-27-10 0 16</inkml:trace>
  <inkml:trace contextRef="#ctx1" brushRef="#br0" timeOffset="190044.6274">6618 10626 11 0,'5'-44'30'0,"-1"27"2"15,-11-12-1-15,-9 4-12 0,16 25-4 16,-39-11-3-16,18 26-3 15,-19-3-2-15,7 24-1 16,-11 2-3-16,-1 20 1 16,-1-1-2-16,9 9 0 15,6-3-1-15,16 0 0 16,7-5 0-16,14-14 0 16,11-8 0-16,14-13-1 15,8-17 2-15,11-14-2 16,2-15 1-16,-2-13-1 15,-5-16 0-15,-3-7 0 16,-13-12-1-16,-8-14 0 16,-11-1 0-16,-16-4 0 0,-5 4 1 15,-9 9 0-15,1 8 1 16,0 11 0 0,1 12 0-16,7 21 0 15,11 25 0-15,0 0 1 0,-8 18 0 16,16 22 0-16,-1 10-1 15,5 19 1-15,0 4 0 16,1 9 0-16,-1 1 0 16,1-3-1-16,-1-3-1 15,1-14 1-15,-5-9-1 16,0-16-1-16,3-5-1 16,-11-33-5-16,14 36-11 15,-14-36-20-15,0 0 2 0,0 0-3 16,7-36 1-1</inkml:trace>
  <inkml:trace contextRef="#ctx1" brushRef="#br0" timeOffset="190413.7929">6994 10419 53 0,'0'0'35'0,"0"0"0"16,9-19 2-16,9 27-25 16,-18-8-3-16,0 0-1 15,9 25-2-15,3 9-2 0,-6-1-1 16,5 13 0-16,-5 4-2 15,2 1 2-15,-2 3-2 16,-3 0 1-16,1-8-1 16,0-6-1-16,0-5 0 15,0-8-1-15,2-6-2 16,-6-21-2-16,13 26-4 16,-13-26-14-16,0 0-14 15,0 0-2-15,0 0 2 16,-2-19-1-16</inkml:trace>
  <inkml:trace contextRef="#ctx1" brushRef="#br0" timeOffset="190693.322">6870 10950 28 0,'-21'10'33'15,"21"-10"-1"-15,0 0 3 16,0 0-19-16,17 6-4 16,-17-6-2-16,51-8-2 15,-19 0-2-15,18 5-2 16,3-7-1-16,4 2-2 16,3 1 1-16,-6-3-3 0,-2 6-2 15,-11-5-2-15,5 11-9 16,-21-10-22-16,-25 8 2 15,18-19-3-15,-18 19 2 16</inkml:trace>
  <inkml:trace contextRef="#ctx1" brushRef="#br0" timeOffset="191201.8868">6729 10271 12 0,'-27'10'31'16,"27"-10"1"-16,-17 10 2 0,17-10-12 16,0 0-5-16,0 0-3 15,27-10-3-15,-10 0-4 16,22 12-2-16,2-9 0 16,13 7-3-16,1-4 0 15,5 4-2-15,0 4-2 16,-6-4-2-16,4 15-5 15,-23-7-26-15,1-3-1 16,-9 5-1-16,-5-4 1 0</inkml:trace>
  <inkml:trace contextRef="#ctx1" brushRef="#br0" timeOffset="192357.5572">7673 10458 36 0,'0'0'30'0,"-20"11"1"15,20-11-8-15,0 0-6 16,0 0-4-16,0 0-3 0,4-23-3 16,15 19-3-16,-19 4 0 15,43-21-2-15,-14 10-1 16,6-1-1-16,5 2-1 15,-5-3-3-15,5 13-1 16,-17-13-5-16,12 18-12 16,-14-3-12-16,-21-2 1 15,0 0-1-15,-27 14 2 16</inkml:trace>
  <inkml:trace contextRef="#ctx1" brushRef="#br0" timeOffset="192561.4198">7565 10598 41 0,'0'0'33'0,"0"0"0"16,0 0-6-16,32 19-11 15,-14-31-5-15,22 12-2 16,-7-13-3-16,13 5-2 16,-5-3-2-16,1 5-1 15,-3 4-4-15,-14-8-5 16,8 5-25-16,-33 5-2 15,17 3 0-15,-17-3 0 16</inkml:trace>
  <inkml:trace contextRef="#ctx1" brushRef="#br0" timeOffset="193837.3192">8315 10160 30 0,'23'-32'29'0,"4"20"2"0,2-5-1 15,4-10-16 1,25 17-3-16,-12-13-1 16,12 20-4-16,-14-7 1 15,4 18-2-15,-23 1 0 0,-5 20-1 16,-24 4-1-16,-10 13-1 16,-16 3 0-16,-5 7 0 15,-10 2-1-15,3-8 0 16,0-3-1-16,7-6 1 15,6-9 0-15,8-7 0 16,21-25 0-16,-23 23 0 16,23-23 1-16,0 0 0 15,0 0-1-15,34-11 1 16,-11-1 0-16,8 1-1 16,4-5 1-16,9 5-2 15,-1 1 1-15,1 1-1 0,-1 5-1 16,-5-2-2-16,5 16-3 15,-16-16-9-15,3 19-22 16,-8-1-1-16,-3-2 0 16,-19-10 0-16</inkml:trace>
  <inkml:trace contextRef="#ctx1" brushRef="#br0" timeOffset="194229.7216">8182 10856 26 0,'0'0'32'16,"0"0"0"-16,0 0 1 16,19-15-13-16,24 9-10 15,-7-11-4-15,22 6-1 0,-2-7-2 16,13 3-2-16,-1 2-1 15,-2 1-2-15,-5 8-3 16,-14-9-11 0,-9 9-15-16,-3 8-2 0,-16-2 1 15,-19-2-2-15</inkml:trace>
  <inkml:trace contextRef="#ctx1" brushRef="#br0" timeOffset="194965.1939">8307 10968 16 0,'-29'5'30'16,"29"-5"-1"-16,0 0 2 0,0 0-14 15,20-9-5-15,-20 9-3 16,44-12-2-16,-19 1-2 16,16 11 0-16,-9-6-1 15,11 10 0-15,-12-2-1 16,1 9 0-16,-7 3 0 15,-5 3-2-15,-11 4 1 16,-5 6-2-16,-13-2 0 16,-7 2 0-16,-5-4 1 15,-2-4-2-15,0-4 1 16,1-5 0-16,22-10 0 16,-25 0 0-16,25 0 0 15,0 0 0-15,31-27 0 0,-6 16-1 16,8 1 1-16,2 0 0 15,7 5 1-15,-1 5 0 16,-5 5 1-16,-3 7-1 16,-8 1 1-16,-5 8 0 15,-17-1 0-15,-8 5 0 16,-20-2 0-16,-4-2 0 16,-12-6-1-16,-5-2 0 15,-6-3 1-15,0-6-1 16,2-4-1-16,7-4-2 15,12 4-3-15,-5-17-8 16,11 7-24-16,25 10 0 0,-22-19-2 16,22 19 1-16</inkml:trace>
  <inkml:trace contextRef="#ctx1" brushRef="#br0" timeOffset="196144.685">9283 10632 28 0,'10'-23'29'0,"-10"23"-1"16,9-23-4-1,-18 0-3-15,9 23-4 16,-12-35-4-16,12 35-2 16,-17-26-3-16,17 26-2 0,-44-2-1 15,17 19-1-15,-16 2-1 16,1 20-1-16,-5 3-1 15,3 10 1-15,2 3-2 16,11-1 2-16,11-4-2 16,20-8 1-16,18-8-1 15,15-11 0-15,15-9 0 16,8-10 0-16,7-12 0 16,-1-9-1-16,2-8 1 15,-10-10-2-15,-12-7 1 16,-13-6-2-16,-10-6 2 15,-17-11-1-15,-6-4 1 0,-11-4-1 16,-2 2 1-16,-6 2 1 16,1 8 0-16,3 7 1 15,4 10 0-15,5 17-1 16,10 27 2-16,0 0 0 16,0 0 0-16,4 37 0 15,0 9 0-15,5 19 0 16,-7 12 0-16,2 7 0 15,-4 4-1-15,4 1 0 16,-4-7 0-16,4-7-1 16,2-12 0-16,3-17-2 15,5-11 1-15,-5-16-3 16,15 0-6-16,-24-19-28 0,19-4 1 16,-19 4-1-16,21-34 1 15</inkml:trace>
  <inkml:trace contextRef="#ctx1" brushRef="#br0" timeOffset="197285.1605">9715 10316 20 0,'0'0'31'0,"0"0"2"16,4-20 1-16,-4 20-13 16,0 0-4-16,0 0-5 15,0 0-3 1,2 25-2-16,-8-4-2 0,10 20 0 16,-8 1-2-16,6 12 0 15,-4-3 0-15,4 7-1 16,-2-4-1-16,4-6 1 15,0-8-1-15,0-9 0 16,0-8-1-16,-4-23 0 16,7 17 1-16,-7-17-1 15,6-17 0-15,-6-4 0 0,-2-10 0 16,2-8 0-16,0-10 0 16,-4-9 0-16,0-3-1 15,-1-6 0 1,-1 1 1-16,4 3 0 15,0 7 0-15,0 12 0 0,6 10 0 16,2 13 0-16,-6 21 0 16,21 2 1-16,-8 17 0 15,1 17-1-15,-2 6 1 16,-1 12 0-16,1 2-1 16,1 1 1-16,-3-1 0 15,-1-6 0-15,1-8-1 16,-2-15 1-16,1-8 0 0,-9-19-1 15,22-6 1 1,-11-13-1-16,1-12 0 16,3-11-1-16,1-8 1 15,1-9 0-15,0-4 0 0,-1-3-1 16,-1 7 1-16,1 5-1 16,-5 12 1-16,-1 11 0 15,0 14 0-15,-10 17 0 16,15 21 0-16,-9 21 0 15,2 10 1-15,1 15 0 16,1 8-1-16,3 4 1 16,1 1 0-16,1-3-1 15,3-8 0-15,1-15 0 16,2-8-2-16,-5-21-4 16,12 3-17-16,-10-18-16 15,3-12 1-15,-4-6-1 16,3-11 0-16</inkml:trace>
  <inkml:trace contextRef="#ctx1" brushRef="#br0" timeOffset="198285.2731">10458 10364 44 0,'0'0'32'16,"0"0"1"-16,0 0 0 15,-21-10-18-15,36 31-4 0,-15-21-3 16,10 48-2-1,-8-17-2-15,9 15 0 16,-9-4-1-16,6 6 0 16,-6-8-1-16,0 0 0 0,0-7-1 15,1-4 1-15,-4-12-1 16,1-17 0-16,0 0 0 16,0 0 0-16,0 0 0 15,-10-23 0-15,2-4 0 16,2-9-1-16,3-6 1 15,1-4-1-15,0-4 0 16,4 2 0-16,1 4 0 16,7 3 0-16,4 7-1 15,3 5 0-15,6 10 0 16,-2 3-3-16,10 16-3 16,-13-17-8-16,14 13-22 15,-5 2-1-15,0 1 1 0,-3-1 0 16</inkml:trace>
  <inkml:trace contextRef="#ctx1" brushRef="#br0" timeOffset="198773.7689">10894 10011 39 0,'11'-20'31'0,"-11"20"1"16,27-13 0-16,-17-4-18 16,21 17-3-16,-31 0-2 15,42-8-2-15,-22 6-2 16,1 10 0-16,-21-8-1 15,19 27-1-15,-25-8-1 16,-3 6 0-16,-9 4-2 16,-5 1 1-16,-6-3-1 15,2 2 0-15,0-4 1 16,2-2 0-16,4-6 0 16,21-17 0-16,-27 21 1 15,27-21-1-15,0 0 1 0,0 0 0 16,0 0-1-16,23 8 1 15,-2-16-1-15,8 4 0 16,6-3 0 0,3-3-1-16,5 2 1 0,-3 1-1 15,1 5-2-15,-10-2-2 16,7 17-8-16,-16-7-25 16,-5 2-1-16,-17-8 0 15,12 23-1-15</inkml:trace>
  <inkml:trace contextRef="#ctx1" brushRef="#br0" timeOffset="199669.6336">11453 10379 16 0,'0'0'29'0,"-17"9"2"16,17-9 0-16,0 0-10 15,0 0-6-15,0 0-4 16,0 0-3-16,36-11-3 16,-16 3-1-16,11 6-1 15,-1-5-1-15,7 5 0 16,0-2-2-16,-6 0-2 16,5 6-3-16,-15-12-3 0,10 9-20 15,-31 1-5-15,0 0 0 16,0 0 0-16</inkml:trace>
  <inkml:trace contextRef="#ctx1" brushRef="#br0" timeOffset="199857.9581">11376 10492 43 0,'-12'17'32'0,"12"-17"1"15,24 8 2-15,-24-8-22 16,40-2-2-16,-15-8-3 15,19 10-4-15,-1-5-3 16,-1-9-7-16,18 1-26 0,-12 9-2 16,-3-11 0-16,-5 5-1 15</inkml:trace>
  <inkml:trace contextRef="#ctx1" brushRef="#br0" timeOffset="201005.4148">12149 9974 30 0,'-11'-21'30'15,"11"21"2"-15,0 0-8 16,17-23-5-16,4 21-5 16,-21 2-3-16,41-15-3 15,-16 5-3-15,14 12 0 16,-7-6-2-16,7 10 0 16,-8 0 0-16,-6 9-1 15,-12 4 0-15,-7 6 0 16,-15 4-1-16,-7 2 0 15,-11-1 0-15,-4 1 0 0,-3-4-1 16,5-2 2-16,0-10-1 16,7-1 0-16,3-7 1 15,19-7-1-15,-19 6 1 16,19-6-1-16,0 0 1 16,0 0-1-16,19-19 0 15,-19 19 0-15,37-14-1 16,-10 9 1-16,9-3-1 15,9 4 1-15,3 0-1 16,2 2 0-16,0 2-2 16,-1-3 0-16,-1 8-2 15,-14-12-6-15,11 12-26 16,-26-5-1-16,-19 0-1 0,0 0 1 16</inkml:trace>
  <inkml:trace contextRef="#ctx1" brushRef="#br0" timeOffset="201528.7793">12095 10421 34 0,'-32'12'33'16,"32"-12"2"0,-27 5 0-16,27-5-17 15,0 0-4-15,-22-11-4 16,22 11-3-16,18 2-1 0,11 2-2 15,2-6-2-15,15 2 0 16,14-6 0-16,13 0-1 16,6-3 0-16,0 1-1 15,-2-2-1-15,-9-1-2 16,-1 11-4-16,-26-17-15 16,-8 17-14-16,-33 0-1 15,0 0 0-15,0 0 0 16</inkml:trace>
  <inkml:trace contextRef="#ctx1" brushRef="#br0" timeOffset="202365.7997">12009 10726 38 0,'0'0'30'0,"-25"-2"1"15,25 2-10-15,-18-2-4 0,18 2-4 16,0 0-3-16,-4-19-3 16,24 21-2-16,-20-2-1 15,44-13-1-15,-13 5-1 16,9 4 0-16,1 0 0 15,3 4 0-15,-5 0-1 16,-3 8 0-16,-7 1 0 16,-7 5 0-16,-11 3 0 15,-11 4-1-15,-11-2 0 16,-7 1 0-16,-7-1 0 16,-2-4 1-16,0-1-1 15,4-7 0-15,2-3 0 0,21-4 0 16,0 0 0-16,0 0 0 15,0 0-1-15,31-21 1 16,-2 15 0-16,3 4 0 16,7 2 0-1,5 8 0-15,-5 0 1 0,-1 5-1 16,-7 2 1-16,-4 5 1 16,-11-1 0-16,-7 0 0 15,-9-19 0-15,-29 31 1 16,1-16-1-16,-7-5 0 15,-10-5 0-15,-1-1-2 16,-2-2-1-16,-4-8-5 16,19 10-12-16,-6-13-19 0,9-7 0 15,5-1-2-15,9-2 2 16</inkml:trace>
  <inkml:trace contextRef="#ctx1" brushRef="#br0" timeOffset="203753.822">13463 9903 19 0,'0'0'31'0,"0"0"0"16,0 0 2-16,0 0-12 0,0 0-3 15,0 0-6-15,-27-4-3 16,27 4-3-16,-31 0 0 15,10 4-2-15,-12-6 0 16,-2 6-2-16,-11-2 0 16,0 0-1-16,-8 0 0 15,6-4 0-15,-3 0 0 16,7-2-1-16,5 0 1 16,9-1-1-16,6-1 1 15,24 6-1-15,-21-23 2 16,21 23-1-16,-2-21 0 15,2 21 0-15,14-19-1 16,-14 19 1-16,9-18 0 0,-9 18 0 16,0 0 1-16,22 14-2 15,-22-14 1-15,21 36 0 16,-11-9 1-16,7 8-1 16,-6 7-1-16,5 9 1 15,-6 7 0-15,-1 5 0 16,-3 8 0-16,4 6 0 15,-1 4-1-15,-1-1 1 16,4 3-1-16,-1-7 0 16,3-3 0-16,1-8 0 15,-1-7 0-15,1-8 1 16,-2-6-1-16,-1-9-1 16,2-7 2-16,-3-9 0 0,-11-19-1 15,23 25 0-15,-23-25 0 16,18 10 0-16,-18-10 0 15,0 0 0 1,0 0 0-16,0 0-1 0,21-2 2 16,-21 2 0-16,19-4-1 15,-19 4 0-15,37-11 0 16,-10 7 1-16,6 0-1 16,1 2 0-16,3 2-1 15,-2 2 1-15,-3 2 0 16,-3 0-1-16,-5 0 2 15,-3 1-2-15,-21-5 1 16,31 6-1-16,-31-6 0 0,17 2-2 16,-17-2-3-1,0 0-10-15,15-21-23 16,-15 21 0-16,10-29-1 16,-12 10 1-16</inkml:trace>
  <inkml:trace contextRef="#ctx1" brushRef="#br0" timeOffset="205736.6328">13908 9711 15 0,'0'0'29'0,"0"0"3"16,0 0-1-16,0 0-9 15,-23-7-4-15,21 28-3 0,-23 0-2 16,16 17-5-16,-20 1 0 16,11 20-2-16,-9 6-1 15,4 18-1-15,-2 3-1 16,14 12-1-16,1-4-1 15,10-2 1-15,6-2-1 16,9-5 0-16,4-9 0 16,12-9 1-16,4-15-1 15,-2-8 1-15,0-9-1 16,-1-4 1-16,-5-7-1 16,-3-6 0-16,-5-7 0 15,-19-11 0-15,23 12-1 16,-23-12 0-16,0 0 0 0,0 0 0 15,0 0-2-15,0 0-1 16,0 0-2 0,0 0-5-16,25-14-27 15,-25 14-3-15,0-23 1 0,-4 6-1 16</inkml:trace>
  <inkml:trace contextRef="#ctx1" brushRef="#br0" timeOffset="206977.8641">14161 9673 17 0,'0'0'26'0,"0"0"3"15,-17-2-9-15,17 2-3 16,0 0-5-16,0 0-2 16,0 0-3-16,0 0-2 15,29-10-2-15,-4 9-1 16,6-3 0-16,7 4-1 16,3 2 1-16,-1 0-1 15,-3 3-1-15,-2 5 2 0,-14-1 0 16,-4 7 1-16,-17-16 0 15,-6 34-1-15,-15-13 1 16,-8 4-1-16,-7-4 1 16,3-1-1-16,-4-3-2 15,4-9 1-15,8 3-1 16,6-9 0-16,19-2 0 16,0 0 0-16,-2-21 0 15,2 21 0-15,43-15 0 16,-13 11 0-16,7 2 0 15,2 10 0-15,-1-5 0 16,3 13 0-16,-7 1 1 16,-3 4 0-16,-31-21 0 0,29 42 1 15,-37-24 0-15,-3 5 0 16,-18-6 1 0,-6 4-1-16,-11-8 1 15,0 3-1-15,-4-9-1 0,3 1 1 16,3-4-1-16,5-6-1 15,8 0-1-15,8-6-4 16,23 8-3-16,-27-9-27 16,27 9-1-16,2-23 0 15,-2 23-1-15</inkml:trace>
  <inkml:trace contextRef="#ctx1" brushRef="#br0" timeOffset="208277.2057">14709 9625 27 0,'0'0'29'0,"0"0"3"16,0 0-7-16,0 0-4 16,-4-21-5-16,4 21-3 15,0 0-4-15,0 0-1 16,0 0-2-16,0 0-1 15,12 21-1-15,-8-2-1 16,-4 0 0-16,1 4 0 0,1 2 0 16,4 8-1-16,-4-2 0 15,2-3-1 1,0-6 1-16,2-1-1 16,-6-21 1-16,9 23-2 0,-9-23 0 15,2-20 0-15,-2 1 0 16,0-4 0-16,0-4-1 15,-4-1 1-15,4-7 0 16,-2-1 0-16,0 7 0 16,1 2 0-16,1 4 0 15,-2 4-1-15,2 19 1 16,0 0 0-16,0 0 0 16,0 0 0-16,2 32 0 0,1-3 0 15,3 4 1 1,6 5 0-16,-1-9 0 15,9 4-1-15,-1-14 1 16,6 0 0-16,-2-13-1 0,6-8 1 16,-4-8-2-16,-4-11 1 15,2 0 0-15,-7-10 0 16,-3 3 0-16,-1-11 0 16,-2 10 1-16,-3 1-2 15,-1 5 1-15,-2 5 0 16,-4 18-1-16,0 0 1 15,0 0 0-15,0 0 1 16,12 41-2-16,-9-11 1 0,1 7 1 16,4 5-1-1,0 2 0-15,1-4-2 16,9-1-2-16,-11-12-5 16,24-3-28-16,-21-6-1 0,-10-18-2 15,11 19 2-15</inkml:trace>
  <inkml:trace contextRef="#ctx1" brushRef="#br0" timeOffset="208637.729">14188 10174 58 0,'-31'5'35'16,"31"-5"0"-16,0 0 1 15,0 0-22-15,22-7-5 16,10-3-3-16,28 6-1 15,6-5-2-15,19 1-1 16,7-5 0-16,7 1-2 16,-1 2 0-16,-7 1-2 15,-7 5-3-15,-22-7-6 16,-6 9-26-16,-21 2 0 0,-35 0 0 16,0 0 0-16</inkml:trace>
  <inkml:trace contextRef="#ctx1" brushRef="#br0" timeOffset="209065.1636">14476 10431 55 0,'0'0'34'15,"0"0"2"-15,0 0 0 16,-20-14-22-16,34 39-4 15,-14-25-2-15,17 50-2 16,-7-19-2-16,11 9 0 16,-4 0-1-16,5 2-1 15,-5-7-1-15,-2-6 0 16,-1-2-1-16,-14-27-1 0,13 28-2 16,-13-28-1-16,0 0-3 15,-21-5-3-15,21 5-8 16,-21-23-19-1,4-6 1-15,-7-6-1 0,3-9 2 16</inkml:trace>
  <inkml:trace contextRef="#ctx1" brushRef="#br0" timeOffset="209440.6234">14466 10317 37 0,'17'-19'33'0,"12"8"0"15,4-1 1-15,-10-9-14 16,31 27-6-16,-23-14-4 15,17 22-2-15,-15-9-2 0,4 15-1 16,-14-5-2-16,-4 10 0 16,-11 2-2-1,-8 0 0-15,-12-1-1 16,-7-3 1-16,-4-1-2 0,-4-1 2 16,0-4-1-16,4-4 0 15,1 1 0-15,22-14 1 16,-19 23-1-16,19-23 2 15,18 25-1-15,3-10 0 16,8 0 0-16,9 5 1 16,3-5-1-16,3 4 0 15,-3 0 0-15,-3-3 0 0,-7 3 0 16,-4-2-1-16,-8 0-1 16,-19-17 0-1,18 25-2-15,-18-25-5 16,11 20-10-16,-11-20-21 15,0 0 2-15,0 0-2 0,-6-22 2 16</inkml:trace>
  <inkml:trace contextRef="#ctx1" brushRef="#br0" timeOffset="211349.0267">15176 10149 30 0,'-20'2'29'0,"20"-2"1"15,0 0-9-15,-17-6-4 16,17 6-3-16,0 0-3 16,0 0-2-16,19-21-3 15,3 19-1-15,-22 2-1 16,42-10-1-16,-17 4-1 15,4 8 0-15,-4-2-1 16,0 6 0-16,-7 0-1 16,-18-6 1-16,17 17-1 15,-17-17 1-15,-14 27-1 16,14-27 1-16,-36 23-1 16,13-13 0-16,-1-3 0 15,1-1 0-15,4-4 0 0,19-2 0 16,-19-6 0-16,19 6 0 15,0 0-1-15,19-19 1 16,0 15 0-16,6 0 0 16,0 4 0-16,4 4 0 15,2 2 0-15,-2 2 0 16,-2 5 0-16,-6 0 1 16,-21-13 0-16,24 33 0 15,-24-16 0-15,0-17-1 16,-27 31 1-16,3-18 0 15,-6-1-1-15,-7-4-2 16,4 5-4-16,-15-15-28 16,13-2 0-16,4-3-1 0,2-7 0 15</inkml:trace>
  <inkml:trace contextRef="#ctx1" brushRef="#br0" timeOffset="212273.6861">15747 9665 45 0,'0'0'33'0,"0"0"0"16,0 0-9-16,0 0-5 15,0 0-4-15,0 0-4 16,0 0-3-16,0 0-1 0,31 27-3 16,-10-11 1-16,13 14-2 15,1 5 1-15,11 13-2 16,-1 3 0-16,1 11-1 16,-5 5 1-16,-5 8-2 15,-9 7 0-15,-7 3 1 16,-11 1-1-16,-7-4 1 15,-12-5-1-15,-3-2 1 16,-6-10-1-16,-4-7 1 16,-4-14 0-16,0-8 1 15,-2-9-1-15,0-4 1 16,2-7-1-16,4-7 0 16,1 1 0-16,5-3 0 0,17-7 0 15,-19 4 0-15,19-4 0 16,0 0-1-16,0 0 0 15,0 0 0-15,0 0 1 16,0 0-2-16,0 0 1 16,0 0-1-16,0 0-1 15,0 0 0-15,0 0-1 16,-18 6-6-16,18-6-29 16,0 0-2-16,10-17 0 15,-16-2 0-15</inkml:trace>
  <inkml:trace contextRef="#ctx1" brushRef="#br0" timeOffset="213513.4832">16320 10062 22 0,'0'0'30'15,"0"0"2"-15,1-17 1 16,-1 17-13-16,18 6-4 16,-18-6-5-16,15 27-2 15,-9-10-2-15,13 12-2 16,-7 0 0-16,5 5-2 15,-5 1-1-15,1-1 0 0,-5-5-1 16,-2 0 1-16,-6-10-2 16,0-2 1-16,0-17 0 15,-6 19 1-15,6-19-2 16,0 0 1-16,-17-11 1 16,17 11-1-16,-8-37 0 15,4 12 0-15,0-3 0 16,6 1-1-16,2-6 1 15,6 1-1-15,1 3 0 16,5 2 0-16,3 6-1 16,0 5-1-16,8 7-1 15,-9-5-4-15,12 22-6 16,-12-10-23-16,1 2-2 0,-2 2 1 16,1-4-1-16</inkml:trace>
  <inkml:trace contextRef="#ctx1" brushRef="#br0" timeOffset="213993.6947">16856 9778 20 0,'19'-5'30'16,"-19"5"0"-16,33-4 2 16,-33 4-14-16,27-6-5 15,0 16-4-15,-27-10-2 16,21 21-2-16,-21-21-2 15,0 36 0-15,-10-15-1 16,-3 2 0-16,-6-2 0 16,-5 3 0-16,1-15 1 15,4 5-1-15,-2-5 0 0,21-9 1 16,-29 14 0 0,29-14 0-16,0 0 0 0,0 0-1 15,0 0 0 1,35 5 0-16,-14-9-1 0,8 3 1 15,2-1-3-15,-1 0 1 16,7 4-3-16,-8-4-3 16,13 15-11-16,-9-9-19 15,-2 0-1-15,-4 0 0 16,2 1 0-16</inkml:trace>
  <inkml:trace contextRef="#ctx1" brushRef="#br0" timeOffset="214585.5767">17706 10018 63 0,'0'0'35'0,"0"0"2"16,0 0-3-16,-19-29-21 16,19 29-3-16,-40-3-2 15,13 8-3-15,-14 3-2 0,6 9 0 16,-5 1-1 0,5 8-1-16,6 3 0 15,8 4-1-15,11 1 0 16,12-1 0-16,12-4 0 0,11-8-1 15,8-8 1-15,7-9-1 16,3-8 0-16,1-9 0 16,-4-6-1-16,-3-10 0 15,-6-6 0-15,-10-7 0 16,-7 0 0-16,-9-12 1 16,-5-3 0-16,-7 1 1 15,-3 0 0-15,-2 7 2 16,-1 1 0-16,5 11 1 15,-1 6-1-15,9 31 1 16,0 0-1-16,0 0 0 16,-20 14 1-16,18 20-2 15,0 5 1-15,4 9-1 0,2 4 0 16,4 1-1-16,2 3 1 16,3-4-1-16,4-6-1 15,1-10 0-15,-1-7-1 16,-3-10-2-16,7 2-4 15,-21-21-16-15,19-6-15 16,-19 6 0-16,23-24 0 16,-15 4 0-16</inkml:trace>
  <inkml:trace contextRef="#ctx1" brushRef="#br0" timeOffset="214925.577">17974 9978 65 0,'0'0'37'16,"18"23"0"0,-7-2 0-16,-11-21-25 0,23 46-3 15,-15-23-3-15,8 12-1 16,-7-7-2-16,1-1-1 16,-4-6 0-16,-6-21-1 15,7 21 0-15,-7-21-1 16,0 0 1-16,-3-38 0 15,-1 11-1-15,2-5 1 16,0-3-1-16,4-3 0 16,4-3 0-16,3 7 0 0,5-4 0 15,5 5 0-15,6 4 0 16,4 8 0 0,4 2-2-16,-2 6-2 15,5 20-5-15,-11-7-29 0,0 10-1 16,-25-10 0-16,26 19-1 15</inkml:trace>
  <inkml:trace contextRef="#ctx1" brushRef="#br0" timeOffset="220489.6703">18310 9468 28 0,'0'0'27'15,"0"0"-4"-15,0 0-6 16,0 0-2-16,0 0-3 0,0 0-3 16,-25 7 0-1,25-7-2-15,0 0-1 16,0 0-1-16,0 0 0 15,0 0 0-15,0 0-1 0,0 0-1 16,0 0 0-16,2 20 0 16,-2-20 0-16,25 9 0 15,-8-5 0-15,12 4-1 16,-2-3 1-16,10 3-1 16,1-2-1-16,5 2 0 15,-3-7 0-15,-1 3-1 16,-4-4 0-16,-6 2 1 15,-6-2-1-15,-6 0 1 0,-17 0 1 16,0 0-1 0,18-2 0-16,-18 2 1 15,0 0 0-15,0 0-1 16,-2 18 1-16,2 1-1 0,-2 4 1 16,0 13-1-16,-4 10 1 15,2 10-1-15,-2 7 1 16,4 6-1-16,-1 4 0 15,1 4 0-15,-2-4-1 16,6-2 1-16,-2 0-2 16,4-2 1-16,1-2 0 15,1-10 0-15,0-1 0 16,2-10 0-16,-3-6 0 16,3-7 1-16,-2-8-1 15,-6-25 0-15,10 23 0 16,-10-23 1-16,0 0-1 15,0 0 0-15,0 0 1 0,0 0 0 16,0 0 0-16,0 0-1 16,0 0 1-16,-24 8-1 15,24-8 1-15,-29 9 0 16,6-5-1-16,-6 2 1 16,-2-4 0-16,-3 0 0 15,-5-2 0-15,1 2-1 16,-1-1 0-16,0-2 0 15,11-1-1-15,2-6-1 16,9 2-2-16,2-17-5 16,15 23-10-16,11-19-22 15,1 0-1-15,-1-2 0 0,5 0 1 16</inkml:trace>
  <inkml:trace contextRef="#ctx1" brushRef="#br0" timeOffset="221241.8091">18866 10005 48 0,'0'0'36'15,"13"-17"0"-15,-13 17-2 16,0 0-17-16,0 0-6 16,0 0-3-16,0 0-1 15,21 28-3-15,-21-28 0 16,16 33-1-16,-9-14 0 16,7 4-1-16,-6 0-1 15,1-4 0-15,-1 1-1 16,-8-20 1-16,8 26-1 0,-8-26 1 15,0 0-1 1,0 0 0-16,0 0 0 16,0 0 1-16,-23-13-1 15,15-4 0-15,-4-4 0 0,1-2 0 16,1-2 0-16,0-2 1 16,5 2-1-16,3 2 0 15,6 4-1-15,3-1 1 16,-7 20-1-16,35-30 0 15,-8 16 0-15,0 1-3 16,12 7 0-16,-12-11-4 16,19 19-6-16,-21-8-25 15,0 4 0-15,-6 0 0 16,-19 2 0-16</inkml:trace>
  <inkml:trace contextRef="#ctx1" brushRef="#br0" timeOffset="222568.9957">19263 9600 24 0,'0'0'30'16,"0"0"2"-16,0 0-7 16,0 0-5-16,0 0-5 15,0 0-3-15,0 0-3 0,0 0-1 16,10-23-1-16,9 25-1 15,-19-2-1-15,31-10-1 16,-12 5 0-16,6 5-1 16,-4-4-1-16,4 8 1 15,-7-1-1-15,-18-3 0 16,23 22 0-16,-23-1-1 16,-10 0 1-16,-5 4-2 15,-6 2 2-15,-5-1-2 16,1 7 1-16,-2-4-1 15,2-10 1-15,6 0-2 16,4-2 2-16,15-17 0 16,-18 20-1-16,18-20 1 0,0 0-1 15,21 0 0-15,-3-2 1 16,9 0-1-16,4-6-1 16,5 6 0-16,7-2-1 15,-7-9-2-15,13 23-5 16,-26-30-17-16,11 20-15 15,-8-9 1-15,-5 7-1 16,-4-4 1-16</inkml:trace>
  <inkml:trace contextRef="#ctx1" brushRef="#br0" timeOffset="227511.2942">19689 10014 41 0,'0'0'28'16,"0"0"-4"-1,0 0-6-15,0 0-4 0,21 4-5 16,-3-2-3-16,-18-2-3 15,36 0 0-15,-12 0-2 16,1 2-2-16,5 2-4 16,-10-6-13-16,-1-2-13 15,8 8 1-15,-27-4-2 16,21-6 3-16</inkml:trace>
  <inkml:trace contextRef="#ctx1" brushRef="#br0" timeOffset="227724.9595">19668 10177 21 0,'0'0'31'16,"0"0"2"-16,11 18-2 16,-11-18-15-16,33 4-3 15,-15-12-3-15,16 10-4 16,-7-12-2-16,6 4-2 15,-4 1-2-15,-6-3-4 16,6 10-7-16,-29-2-22 0,21-13 0 16,-21 13-1-16,0 0 1 15</inkml:trace>
  <inkml:trace contextRef="#ctx1" brushRef="#br0" timeOffset="229197.0116">20268 9673 22 0,'0'0'28'16,"7"-17"-8"-16,-7 17-1 15,29-19-4-15,0 15-1 16,-7-12-3-16,20 13-1 0,-9-11-2 16,15 10-2-16,-9-3-1 15,3 10-1 1,-11-1-1-16,2 10 0 15,-33-12-1-15,23 38 0 0,-31-11 0 16,-7 8-1-16,-14 5 1 16,-6 2-1-16,-9 0 1 15,1 0-2-15,1-3 1 16,3-7-1-16,8-5 0 16,4-4 1-16,10-9-1 15,17-14 0-15,0 0 1 16,-14 19 0-16,14-19 0 15,0 0 0-15,0 0 1 0,31 4-1 16,-31-4 1 0,39 2-1-16,-16 0 0 15,4 0 0-15,2 1 0 16,2 1 0-16,2 0-1 0,-4 0 0 16,-2 0 0-16,-4 0 0 15,-2 1-2-15,-21-5-2 16,39 12-3-16,-39-12-20 15,0 0-10-15,25-8 0 16,-25 8-1-16</inkml:trace>
  <inkml:trace contextRef="#ctx1" brushRef="#br0" timeOffset="230249.8653">20829 9602 25 0,'0'0'33'15,"0"0"-3"-15,0 0-4 0,0 0-8 16,0 0-3-16,0 0-5 16,-8 35-1-16,8-35-3 15,-2 40-1 1,-1-17 1-16,8 15-2 0,-7-3 0 16,4 3-2-16,-4-5 1 15,2 1-2-15,0-7 1 16,0 0-1-16,-2-10 0 15,2-17-1-15,0 0 1 16,0 0-1-16,0 0 1 16,0 0-1-16,-3-30 0 15,1 3 1-15,-2-8-2 0,-4-3 0 16,2-3 0-16,-1-1 1 16,1 0-1-16,2 0 1 15,6 9-1 1,0 1 0-16,2 7 1 0,3 6 1 15,-7 19-1-15,22-8 0 16,-22 8 1-16,27 27 0 16,-14-4 0-16,1 7 0 15,-1 3 1-15,3 2-1 16,-3-3 0-16,3-1 0 16,-5-10 1-16,5-4-2 15,-16-17 1-15,36 12 0 16,-13-16-1-16,2-8 1 15,-1-7-2-15,1-6 2 16,-2-7-2-16,-2-3 1 16,-6-3-1-16,-7 3 1 15,-2 3-1-15,-4 3 1 0,-4 6 0 16,2 23 0-16,-4-17-1 16,4 17 1-16,0 19 0 15,4 2 0-15,2 6 0 16,1 2 0-16,5 5 0 15,0 1 0-15,1-1 0 16,4 3-1-16,1 1-1 16,-7-11-4-16,12 11-4 15,-21-9-28-15,10-4-1 16,-8-6 0-16,-4-19-1 16</inkml:trace>
  <inkml:trace contextRef="#ctx1" brushRef="#br0" timeOffset="230941.5551">20054 10208 29 0,'0'0'30'0,"-22"8"-5"15,22-8-2-15,0 0-4 16,-21-16-2-16,39 22-5 15,-18-6-1-15,38-6-3 16,-9-3 0-16,27 9-2 16,4-8-1-16,25 2-1 0,5-3-1 15,13 1-1-15,-5-1 0 16,-4 1-1 0,-9 2 0-16,-9 0-1 15,-15 5-1-15,-20-1-4 16,-5 15-5-16,-36-13-27 0,6 21-2 15,-6-21 0-15,-17 21 0 16</inkml:trace>
  <inkml:trace contextRef="#ctx1" brushRef="#br0" timeOffset="232036.8283">20252 10588 32 0,'-15'-25'31'15,"15"25"1"-15,0 0-10 16,0 0-6-16,8 29-2 16,-8-29-3-16,-2 42-3 15,-4-17-1-15,17 17 0 16,-11-7-2-16,12 9 0 15,-4-8-2-15,5 3 0 16,-3-9-1-16,1 1 0 16,-1-10-2-16,-2-4 1 15,-8-17-1-15,11 19-1 16,-11-19-2-16,0 0-2 16,0 0-4-16,6-17-20 0,-6 17-7 15,-2-30-2-15,-3 7 1 16</inkml:trace>
  <inkml:trace contextRef="#ctx1" brushRef="#br0" timeOffset="232500.8036">20245 10550 42 0,'19'-23'30'0,"10"3"-7"15,11 13-1-15,-13-12-4 16,20 26-5-16,-20-13-4 0,9 24-2 16,-13-5-3-16,4 12 0 15,-15-4-2 1,-4 12 0-16,-12-6-1 16,-6 1 0-16,-7-5-1 0,-2-3 1 15,-5-7-1-15,1-1 1 16,0-7-1-16,6-5 1 15,-1-2-1-15,18 2 0 16,0 0 1-16,0 0 1 16,-11-17-1-16,11 17 1 15,23 4 0-15,0 6 0 16,0 1 1-16,10 8 0 16,-2 2-1-16,6 4 0 15,-3 0-1-15,3 4 1 16,-6-4-1-16,-4 2 0 15,-8-4 0-15,-3-6-1 16,-16-17 0-16,17 27 0 0,-17-27-2 16,0 0-2-16,0 0-4 15,0 0-26-15,0 0-4 16,0 0-1-16,-4-17 2 16</inkml:trace>
  <inkml:trace contextRef="#ctx1" brushRef="#br0" timeOffset="233601.3971">20731 10394 35 0,'-22'0'29'0,"22"0"-6"16,0 0-3-16,-11-23-5 16,11 23-4-16,0 0-3 15,0 0-1 1,4-21-2-16,-4 21-2 0,21-9 0 16,0 3-1-16,-2 0 0 15,8 2-1-15,0 2 0 16,2 4 0-16,-4 0 0 15,-1 6 0-15,-7-1-1 16,-17-7 1-16,12 29 0 16,-16-12-1-16,-10 1 0 15,-3-1 1-15,-2-2 0 16,-3 1-1-16,3-7 0 0,19-9 0 16,-27 8 0-1,27-8 0-15,0 0 0 16,0 0-1-16,23-19 1 15,-2 11 0-15,4 2-1 0,3 6 1 16,4 4 1-16,1 6-1 16,-4 1 0-16,-4 8 1 15,-8 1 0-15,-9 6 0 16,-8-1 1-16,-8 4 0 16,-15-10 0-16,-2 6 0 15,-8-11 1-15,3 3-1 16,-7-11 0-16,10-2-1 15,0-2-1-15,4-12-4 16,23 10-4-16,-33-6-28 16,33 6 0-16,-4-31-1 15,8 10 0-15</inkml:trace>
  <inkml:trace contextRef="#ctx1" brushRef="#br0" timeOffset="234725.2911">21496 9949 37 0,'0'0'33'0,"0"0"0"0,-7-25-9 15,7 25-8-15,0 0-4 16,25 8-2-16,-25-8-2 16,13 25-2-16,-9-8-1 15,8 12-1-15,-8 2-1 16,7 5-1-16,-5 0-1 16,2-1 1-16,-4-2-2 15,3-7 1-15,-3-3 0 16,2-3 0-16,-6-20 0 0,0 0-1 15,0 0 1 1,0 0 0-16,0 0-1 16,-17-35 1-16,5 12-1 15,2-4 0-15,-1-1 1 0,3-3-1 16,6 0 0-16,4 2 0 16,0 2 0-16,8 4-1 15,7 6 1-15,4 2-1 16,8 5-1-16,0 6 0 15,8 10-3-15,-8-6-1 16,15 19-6-16,-23-7-23 16,6-1-2-16,-2-1 0 15,-7-2-1-15</inkml:trace>
  <inkml:trace contextRef="#ctx1" brushRef="#br0" timeOffset="235381.2872">22015 9667 21 0,'0'0'31'0,"8"-17"2"15,-8 17-3-15,19 0-13 0,-19 0-4 16,0 0-2-16,0 0-3 15,-11 27-3-15,11-27 0 16,-12 31-1-16,12-31-1 16,-11 32 0-16,11-32-1 15,-8 25-1-15,8-25 1 16,-2 17-2-16,2-17 1 16,0 0 0-16,0 0 0 15,0 0 0-15,21 6 0 16,-21-6 0-16,29-6-1 15,-10 1 1-15,6 1-1 16,-1-2-1-16,1 4-1 16,-8-4-1-16,12 12-5 15,-29-6-12-15,17-8-17 0,-17 8 0 16,0 0-1-16,0 0 1 16</inkml:trace>
  <inkml:trace contextRef="#ctx1" brushRef="#br0" timeOffset="235642.0051">22166 9638 48 0,'0'0'37'16,"0"0"0"-16,2 20 2 15,-2-20-23-15,-4 32-6 0,0-13-1 16,12 18-4-16,-8-5 0 15,5 3-3 1,-1-4 0-16,2-3-2 0,0-1 0 16,0-6-1-16,1 1-2 15,-7-22-3-15,22 21-5 16,-22-21-28-16,0 0 0 16,0 0 0-16,0 0-1 15</inkml:trace>
  <inkml:trace contextRef="#ctx1" brushRef="#br0" timeOffset="237177.6506">22947 9988 21 0,'4'-18'31'16,"-4"18"-1"-16,0 0-9 15,0 0-3-15,23-2-4 16,-23 2-2-16,0 0-3 15,0 0-2-15,0 0-1 16,10-23-1-16,-10 23 0 16,0 0-2-16,19-21 0 15,-17 4-1-15,-2 17 0 16,0-33-1-16,0 33 1 16,-14-28-2-16,14 28 1 0,-33-18-1 15,6 20 0-15,-5 10 1 16,-7 9-1-16,-7 4 0 15,-2 11 1-15,-1 1 0 16,5 7-1-16,9 0 1 16,10-6-1-16,8 3 0 15,17-11 0-15,11-3 0 16,16-10 0-16,8-5 0 16,6-10 0-16,5-8-1 15,0-9 0-15,4-8-1 16,-5-8-1-16,-3 0 0 15,-15-13-2-15,2 4 0 16,-21-16-1-16,1 5-1 0,-20-9 2 16,3 6 0-16,-15-1 4 15,2 1 1-15,2 10 3 16,-5 2 0-16,15 21 3 16,-9 1 1-16,18 20 0 15,0 0 1-15,0 37-3 16,0-3 1-16,14 16-2 15,-6 6 0-15,7 7-2 16,-3 0 0-16,5 3-1 16,-2-9 1-16,3 1-1 15,-3-12-1-15,-1-8-1 16,1-7 0-16,-5-12 0 16,-10-19-3-16,21 15-4 0,-2 1-8 15,-19-16-23-15,18-21-1 16,-13 1 0-16,3-1 0 15</inkml:trace>
  <inkml:trace contextRef="#ctx1" brushRef="#br0" timeOffset="237565.9302">23205 9895 60 0,'22'-3'38'0,"-22"3"-1"16,29 0-4-16,-2 25-21 16,-27-25-4-16,25 42-2 15,-16-15-2-15,1 9-1 16,-4-1-1-16,-4 3-1 16,-2-3 0-16,-2-9-1 15,0-3 1-15,2-23-1 16,-14 18 1-16,14-18-1 15,-13-25 1-15,7-2-1 16,0-6 1-16,6-3-1 16,2-10 1-16,8 0 0 15,7 0 0-15,4 3 0 16,10 3-1-16,8 8 1 0,1 3-1 16,5 4 0-16,3 15-3 15,-10 3-3-15,11 26-16 16,-17-4-17-1,-8 4-2-15,-9 2 0 0,-9 2 1 16</inkml:trace>
  <inkml:trace contextRef="#ctx1" brushRef="#br0" timeOffset="250396.9687">6396 12886 18 0,'0'0'32'15,"19"-23"1"-15,-19 23-7 16,8-23-3-16,-8 23-3 16,0 0-4-16,21-14-5 15,-25-3-1-15,4 17-3 16,10-27-2-16,-10 27 0 16,7-30 0-16,-5 10-2 15,-7 1 1-15,5 19-1 0,-22-34-1 16,3 22 0-16,-10-1 0 15,-4 5 0 1,-5 2 0-16,-5 6-1 16,-1 2 0-16,2 14 0 0,-3-1 1 15,7 8 0-15,1 8-1 16,8 11-1-16,6 6 1 16,11 9 0-16,7 12 0 15,10 4-1-15,7 8 0 16,9 15 0-16,8 2 0 15,2 1 0-15,4 5 1 16,-4 5-1-16,-3-3 1 16,-2-5-1-16,-9 1 1 15,-6-12 0-15,-9-7 0 16,-7-8 1-16,-13-8-2 16,-7-12 1-16,-10-11 0 15,-9-5 1-15,-4-16-1 0,-6-10-1 16,-2-7 0-16,-6-14 0 15,-1-9 0-15,1-6 0 16,4-10 0-16,0-1-1 16,6-3-1-16,6 5 0 15,9 7-2-15,8 0-1 16,29 25-6-16,-35-15-28 16,35 15-5-16,0 0 1 15,29 28 0-15</inkml:trace>
  <inkml:trace contextRef="#ctx1" brushRef="#br0" timeOffset="252729.2541">3730 12980 21 0,'0'0'35'16,"0"0"2"-16,0 0 1 15,12 38-13-15,-12-38-5 16,-2 39-5-16,-6-18-4 15,25 23-4-15,-15-4-1 16,16 14-2-16,-11-4 0 16,9 11-2-16,-12 0 1 15,5 3-1-15,-9-3 0 16,0 1-2-16,-3-9 3 0,1-3-3 16,2-8 1-16,-2-7-2 15,4-8 1-15,1-8-1 16,-3-19-1-16,18 17 0 15,-18-17-3-15,19-2-5 16,2 14-7-16,-21-12-25 16,0 0 0-16,0 0 0 15,0 0 0-15</inkml:trace>
  <inkml:trace contextRef="#ctx1" brushRef="#br0" timeOffset="253040.0291">3346 14029 59 0,'0'0'38'16,"0"0"2"-16,0 0-1 15,37 12-28-15,-12-20-1 16,25 12-2-16,-2-8-2 15,22-2-2-15,-1-3 0 16,7-1-2-16,-7-1 0 16,-3-3-1-16,-9 1-1 15,-5 5 0-15,-11-2-2 0,-16 5 0 16,-6 7-4-16,-19-2-3 16,0 0-7-16,0 0-24 15,0 0-1-15,0 0 1 16,-31 5-1-16</inkml:trace>
  <inkml:trace contextRef="#ctx1" brushRef="#br0" timeOffset="253524.7694">3219 13151 53 0,'0'0'36'0,"0"0"1"15,14-25 0 1,24 25-26-16,-7-19-2 0,33 7-1 15,-1-7-2-15,26 5-2 16,0-3 0-16,7 8-2 16,-7 1-1-16,-2 4 0 15,-8 8-3-15,-16-6-6 16,9 27-13-16,-30-16-19 16,-7 5 1-16,-10-3-1 15,-6 3 2-15</inkml:trace>
  <inkml:trace contextRef="#ctx1" brushRef="#br0" timeOffset="253974.2939">4234 13365 49 0,'0'0'37'0,"0"0"1"16,0 0 0-16,27 14-24 16,-27-14-4-16,54-14-2 15,-22 3-1-15,17 5-4 16,-1-5-1-16,4 1-1 15,-4 2-3-15,-9-3-5 16,9 17-15-16,-23-6-18 16,-25 0 2-16,17 2-2 15,-17-2 1-15</inkml:trace>
  <inkml:trace contextRef="#ctx1" brushRef="#br0" timeOffset="254144.9279">4324 13481 75 0,'0'0'39'0,"43"5"1"16,-3-9-2-16,-5-15-30 15,19 12-4-15,-6 5-7 16,-9-14-20-16,5 13-15 16,-3-1-1-16,-9 2-1 15,-1 2 1-15</inkml:trace>
  <inkml:trace contextRef="#ctx1" brushRef="#br0" timeOffset="255716.5552">6623 14317 33 0,'0'0'32'0,"0"0"4"16,0 0-2-16,-17 9-17 16,-10-9-3-16,21 29-3 0,-21-10-1 15,19 20-3-15,-9-7-1 16,15 11-3-16,0-5 1 15,16 4-2 1,3-9 0-16,16-6-2 0,2-8 1 16,5-12-1-16,3-7 1 15,3-5 0-15,-8-11-1 16,-5-3 2-16,-10-4-2 16,-11 0 1-16,-6-4 0 15,-10 2 0-15,-10 2-1 16,-11 0-1-16,0 6 0 15,-6-4-6-15,31 21-13 16,-36-12-20-16,18 9 1 0,1-5-2 16,17 8 1-16</inkml:trace>
  <inkml:trace contextRef="#ctx1" brushRef="#br0" timeOffset="258781.1685">6741 12495 13 0,'0'0'5'16,"0"0"1"-16,0 0-1 15,0 0 0-15,0 0 0 0,0 0-2 16,0 0 1-16,0 0 0 16,0 0 1-16,0 0 1 15,-4-21 1-15,4 21 0 16,0 0 1-16,0 0 0 15,-8-18 1-15,8 18 0 16,0 0-1-16,0 0 0 16,-11-23 0-16,11 23 0 0,0 0 1 15,0 0 0-15,-14-23 0 16,14 23-2-16,0 0 1 16,0 0-2-1,0 0 0-15,0 0-1 0,0 0-1 16,0 0-1-16,0 0 0 15,-5 31 0-15,8-8-1 16,7 10 1-16,-2 3-1 16,3 4-1-16,1 4-1 15,1-3 1-15,-3-3-1 16,-4-7 0-16,2-4-1 16,-5-4 1-16,-3-23-1 15,0 19-1-15,0-19-2 16,0 0 0-16,-23-27-3 15,6-6-2-15,5 10 0 16,-17-23-1-16,14 12 1 16,-14-16 1-16,18 11 2 0,-11-5 2 15,15 4 2-15,3 0 4 16,10 1 2-16,11 11 1 16,0-7 2-16,20 18 0 15,-6-4 0-15,19 19 0 16,-12-2-1-16,7 23 0 15,-16-3-3-15,0 12 1 16,-14 3-1-16,-9 4-2 16,-18 1 0-16,-7-3 0 15,-4-7 0-15,2 1 0 16,-4-9 0-16,5 1 0 16,20-19 0-16,-27 19 1 15,27-19-1-15,2 19 2 0,-2-19-2 16,14 23 1-16,-14-23 0 15,33 31 0-15,-10-14 0 16,9 8 0-16,-3-6-1 16,6 0 0-16,0 1-1 15,-4-7-1-15,0 4-1 16,-8-15-5-16,9 25-16 16,-32-27-18-16,33 10-2 15,-33-10 1-15,22-2 0 16</inkml:trace>
  <inkml:trace contextRef="#ctx1" brushRef="#br0" timeOffset="261853.3199">7530 12759 30 0,'0'0'33'16,"6"-23"1"-16,-6 23-7 0,19-19-8 16,-17-4-5-16,27 14-4 15,-12-18-3-15,18 15-1 16,-4-11 0-16,13 12-2 15,-3-1 1-15,5 16-2 16,-9 2 1-16,1 15-1 16,-11 8-1-1,-6 5 0-15,-15 12 0 0,-12 8-1 16,-7 1 0 0,-10 3 0-16,-4-4 0 0,-8-1 0 15,0-8-1-15,3-5 1 16,-1-9-1-16,6-7 1 15,4-6 0-15,23-18 0 0,-31 17 1 16,31-17-1-16,0 0 0 16,0 0 0-16,0 0 0 15,0 0 0 1,23-2 1-16,2-2-2 0,8 0 1 16,5 4 0-16,7-2-1 15,-3 6 1-15,1 0-1 16,-5 2-1-16,-1 2-1 15,-8-3-1-15,0 7-4 16,-29-12-5-16,46 0-24 16,-46 0-6-16,23-14 1 15,-13-3 0-15</inkml:trace>
  <inkml:trace contextRef="#ctx1" brushRef="#br0" timeOffset="262658.4193">8294 12723 63 0,'-6'-21'38'16,"6"21"1"-16,-6-17-6 0,-11-5-18 16,17 22-3-16,0 0-4 15,4 25-1-15,-8-7-2 16,6 8 0-16,-6 5-3 15,6 11 1-15,-6 4-1 16,6-1-1-16,-2-7 0 16,4-4 0-16,-2-7 0 15,1-4-1-15,-3-23 1 16,6 23-1-16,-6-23 1 0,-2-19-1 16,-2-2 0-1,-3-8 0-15,-1-7 0 16,0-14 0-16,-1-2 0 15,-1-4 0-15,0-1 0 0,5 7 0 16,-1 6 1-16,4 6-2 16,0 11 2-16,2 27 0 15,0 0-1-15,0 0 1 16,27 25 0-16,-10 7 0 16,3 9 0-16,7 10 0 15,4-1-1-15,3 2 1 16,3-10 0-16,0-9-1 15,-3-10 0-15,-1-14-1 16,-2-7 1-16,-6-17 0 16,-4-10 1-16,-5-13-2 15,-3-4 1-15,-5-8 0 0,-4 0 0 16,0 6 1-16,-4 1-1 16,0 9 0-16,1 7 0 15,-1 27 0-15,0 0 1 16,0 0-1-16,24 38 1 15,-9 7-1-15,0 1 0 16,7 7 0-16,-1 5 0 16,2 1 0-16,0-3-1 15,-2-10-1-15,6-6-2 16,-9-15-2-16,7 10-7 16,-25-35-30-16,15 21 0 15,-15-21-2-15,0 0 2 16</inkml:trace>
  <inkml:trace contextRef="#ctx1" brushRef="#br0" timeOffset="263008.6049">7705 13331 44 0,'0'0'40'15,"-19"6"-1"-15,19-6 1 0,0 0-15 16,39 9-12-16,-20-9-2 16,27 10-3-1,3-8-2-15,26 2-1 0,10-6-1 16,17 2 0-16,8-6-1 15,9-2 0-15,-5 1-1 16,-10 3 0-16,-11-2-2 16,-18 4 0-16,-17 6-4 15,-27-14-10-15,-12 16-28 16,-19-6-3-16,0 0 1 16,0 0-1-16</inkml:trace>
  <inkml:trace contextRef="#ctx1" brushRef="#br0" timeOffset="264768.638">8047 13866 36 0,'4'-25'35'15,"-4"25"1"-15,0 0-7 16,-12-38-8-16,12 38-3 16,0 0-5-16,0 0-3 15,0 0-2-15,4 27-3 16,-2-2-1-16,9 11-1 16,-3 10 0-16,6 12-1 15,-3 1-1-15,-1 4 0 16,0 3 0-16,-5-11 0 15,3-3-1-15,-6-10-1 16,4-9 0-16,-6-12 0 0,0-21-3 16,0 0 0-16,0 0-3 15,0 0-4 1,-8-21-6-16,-15-10-21 16,11-5-1-16,-7-8 0 0,0-1 2 15</inkml:trace>
  <inkml:trace contextRef="#ctx1" brushRef="#br0" timeOffset="265197.1529">7844 13870 18 0,'0'0'33'15,"-13"-37"0"-15,13 37 2 16,21-21-15-16,-13-5-3 16,28 24-4-16,-11-16-2 0,28 20-2 15,-9-6-2 1,18 14-1-16,-14 2-1 15,6 12-1-15,-14 3-1 16,-1 14-1-16,-16-5 0 0,-9 10-1 16,-16-2 0-16,-10-2-1 15,-9-5 0-15,-4-5 1 16,-6-7-1-16,2-9 1 16,0-5 0-16,4-5-1 15,6-6 1-15,19 0 0 16,-18 4 0-16,18-4 0 15,0 0 0-15,31 15 0 16,-13 1 0-16,9 1 1 16,0 8-1-16,1 2 1 15,-1 3-1-15,0 3-1 16,1 1 1-16,-5-1-1 16,0-4-1-16,-4-8-1 0,0-4 0 15,-19-17-3-15,33 10-2 16,-33-10-6-16,25-27-28 15,-23 10-1-15,-2-3 2 16,-6-3-1-16</inkml:trace>
  <inkml:trace contextRef="#ctx1" brushRef="#br0" timeOffset="266180.9409">8573 13667 25 0,'0'0'25'16,"0"0"1"-16,-17 2-5 0,17-2-2 15,-17-4-4-15,17 4-2 16,0 0-3-16,0 0-1 15,0 0-1-15,0 0-1 16,0 0-1-16,31-16-1 16,-31 16-1-16,38-5-1 15,-13 1-1-15,2 6 0 16,0 0 1-16,-2 5-2 0,-5 3 0 16,-7 9 0-1,-7-2 1-15,-14 8-1 16,-7 0 0-16,-5 0 0 15,-3-2 0-15,-2-6 0 0,2-1-1 16,2-11 0-16,21-5 0 16,-21 2-1-16,21-2 1 15,0 0 0-15,15-23 0 16,2 10 0-16,7 3 0 16,1 1 0-16,0 5-1 15,2 6 1-15,-2 0 1 16,-4 7 0-16,-4 5-1 15,-7 5 1-15,-6 4-1 16,-8 2 1-16,-6 2 0 16,-7-4 0-16,-8 0 0 15,-2-4-1-15,-4-2 0 16,2-3 0-16,-2-3 0 0,2-5-1 16,2-6-1-16,2-8-2 15,25 8-6-15,-42-7-28 16,42 7-1-16,-23-20-1 15,23 20 0-15</inkml:trace>
  <inkml:trace contextRef="#ctx1" brushRef="#br0" timeOffset="267420.5005">9374 13306 23 0,'0'0'30'0,"0"0"2"0,-16-23-10 16,16 23-1-16,0 0-4 16,0 0-3-16,0 0-2 15,0 0-3-15,0 0-1 16,-3 34-1-16,6-12 0 15,13 14-4-15,-3-1 1 16,9 9-2-16,-3-2 0 16,4 2 0-16,-4-2-1 15,-1-3-1-15,-7-9 0 16,-3-7 0-16,-12-5 0 16,4-18 1-16,-19 9-1 15,1-15 1-15,-1-7 0 16,-2-8-1-16,0-8 0 0,-1-4 0 15,3-5 0-15,8-2 0 16,5 5-1-16,8-3 1 16,9 5 0-16,7 3 0 15,9 7-1-15,5 5 0 16,9 7 0-16,-2-1-3 16,9 14-4-16,-17-13-7 15,7 18-24-15,-9-5 0 16,-6 4 0-16,-23-6-1 15</inkml:trace>
  <inkml:trace contextRef="#ctx1" brushRef="#br0" timeOffset="267957.1191">9792 13051 28 0,'0'0'34'0,"18"-19"2"16,-18 19 0-16,25-10-16 15,-29-7-4-15,4 17-3 16,0 0-3-16,17 21-2 16,-17-21-2-16,-5 27-2 15,-5-10-1-15,4 6-1 16,-4 0 0-16,3-2-1 15,-3-2 0-15,10-19-1 16,-11 27 1-16,11-27-1 16,0 0 0-16,5 17 0 0,-5-17-1 15,20-1 1-15,-20 1 0 16,32-12 0-16,-14 8 0 16,3 0-1-16,-2 2 1 15,1 1-2 1,1 1-1-16,-21 0-4 0,38 9-5 15,-38-9-26-15,18 6-2 16,-18-6 1-16,0 0 0 16</inkml:trace>
  <inkml:trace contextRef="#ctx1" brushRef="#br0" timeOffset="268180.8366">10043 13032 70 0,'0'0'39'0,"0"0"1"16,0 0-2 0,0 0-26-16,-8 28-4 0,14-1-2 15,-6-2-2-15,2 4-2 16,0 4-1-16,-2-7-1 16,4 3-2-16,-6-10-5 15,16 8-5-15,-14-27-28 16,11 21 0-16,-11-21-1 15,23 2 2-15</inkml:trace>
  <inkml:trace contextRef="#ctx1" brushRef="#br0" timeOffset="268737.6765">10749 13281 35 0,'21'-15'37'0,"-3"1"-1"16,-18 14 3-16,5-34-13 16,-5 34-13-16,-30-12-3 15,5 22-1-15,-24-6-2 16,7 15-2-16,-10 6-1 15,2 4-2-15,-2 7 1 16,11 10-2-16,8-4 1 16,18 2-2-16,15-3 0 0,11-7 0 15,14-11 0-15,14-9-1 16,11-14-1-16,0-16 1 16,2-3-1-16,-7-14 0 15,-3-7-1-15,-9-12 1 16,-6-1-1-16,-15-13 1 15,-5 5-1-15,-11-2 1 16,1 1 2-16,-5 9-1 16,-2 7 2-16,3 13 0 15,1 12 2-15,6 21 0 16,0 0 1-16,4 44-1 16,-1-2 0-16,7 8 0 15,-2 6 0-15,3 5-2 0,1 2 2 16,-2 1-3-16,1-5 0 15,1-9-1-15,1-8-2 16,-3-13-3-16,9 2-5 16,-19-31-22-16,21-2-9 15,-7-17 1-15,3-8 0 16</inkml:trace>
  <inkml:trace contextRef="#ctx1" brushRef="#br0" timeOffset="269044.9767">11023 13197 48 0,'12'-18'37'16,"-12"18"2"-16,11 25 0 16,-3 10-16-16,-8-10-11 0,17 19-3 15,-13-8-1-15,11 14-2 16,-9-4-2-16,6-2-2 16,-8-11 0-16,5-4-1 15,-5-12 0-15,-4-17-1 16,0 0-2-16,6-17 2 15,0-12 0-15,-4-4 0 16,5-3 0-16,-1-6 0 16,6-2 0-16,-1-1 0 15,7 9 0-15,-5 5-1 16,7 5 0-16,-5 2-2 16,4 11-3-16,-11-8-9 0,-8 21-25 15,21 4-2-15,-21-4 2 16,8 17-1-16</inkml:trace>
  <inkml:trace contextRef="#ctx1" brushRef="#br0" timeOffset="271169.0864">11713 13281 36 0,'0'0'33'16,"0"0"1"-16,0 0-8 16,43-8-10-16,-43 8-3 15,54-9-3-15,-27-3-3 16,15 12-2-16,-5-4-4 16,0-1-4-16,1 10-6 15,-18-5-25-15,-3-3-1 16,-17 3-1-16,0 0 0 0</inkml:trace>
  <inkml:trace contextRef="#ctx1" brushRef="#br0" timeOffset="271320.83">11634 13371 52 0,'0'0'31'0,"31"8"0"15,19-2-2-15,-3-14-39 16,-5-4-18-16,22 14-1 15,-22-15-2-15,10 11-1 16</inkml:trace>
  <inkml:trace contextRef="#ctx1" brushRef="#br0" timeOffset="274427.8652">12535 12702 50 0,'0'0'24'0,"-17"0"-3"15,17 0 0-15,0 0-5 0,-14-17-4 16,14 17-3-16,0 0-1 16,22-16-1-1,-13-1-2-15,14 7 0 16,-1-7-1-16,10 9 0 16,-1-5 0-16,8 9-1 0,-6 2 1 15,3 10-1-15,-9 0 0 16,-4 15 0-16,-13 3-1 15,-8 5 0-15,-12 4 0 16,-9 3-1-16,-8 2 0 16,-6 1-1-16,-3-5 0 15,1-5 1-15,0-10-1 16,8 2 1-16,6-8-1 16,21-15 1-16,-25 15-1 15,25-15 0-15,0 0 1 16,0 0 0-16,0 0-1 15,25 0 1-15,-25 0 0 0,37-5-1 16,-10-1 1-16,5 2 0 16,5-2 0-16,2 3-1 15,1 1 0-15,-3-2 0 16,-1 6-1-16,-9-4-1 16,-2 6-2-16,-25-4-5 15,33 21-10-15,-33-21-21 16,0 0 1-16,2 19-1 15,-2-19 1-15</inkml:trace>
  <inkml:trace contextRef="#ctx1" brushRef="#br0" timeOffset="275281.8887">13118 12669 37 0,'-2'-25'36'15,"2"25"0"1,0 0 1-16,-10-36-18 0,10 36-4 16,0 0-3-16,0 0-3 15,0 0-2-15,0 0-2 16,12 30-1-16,-10-5-1 15,-2 4 0-15,2 8-1 16,-4-1-1-16,4 4 0 16,-4-3-1-16,2-5 1 15,2-7-1-15,-2-4 1 16,0-21-1-16,3 18 0 0,-3-18 0 16,6-27 0-16,-4 4 0 15,0-8 0 1,-2-7 0-16,2-4 0 31,-2-4 0-31,-2 1 0 0,2 5 0 0,-2 6 0 0,4 3 0 16,-2 6 0-16,2 8 0 15,-2 17 1-15,0 0-1 16,19 7 0-16,-11 14 1 16,5 8-1-16,1 4 1 15,5 3 0-15,1 3-1 16,3-5 1-16,-2-3-1 15,-2-14 0-15,4-3 1 0,-1-11-1 16,-3-10 0 0,-2-9 0-16,-1-10 0 15,-3-7 0-15,1-3 0 16,-1-7-1-16,-3 1 1 0,-3-2 0 16,1 9 0-16,-4 3 0 15,0 11 0-15,-4 21 0 16,0 0 1-16,0 0-1 15,13 30 1-15,-7 9 0 16,4 1-1-16,1 8 0 16,3 2-1-16,1-4 0 15,5 2 0-15,3-8-2 16,2 0-3-16,-25-40-9 16,35 41-26-16,-24-24 0 15,-11-17-1-15,8 23 1 16</inkml:trace>
  <inkml:trace contextRef="#ctx1" brushRef="#br0" timeOffset="275668.356">12659 13277 51 0,'-20'10'37'16,"20"-10"0"-16,0 0 2 15,0 0-25-15,0 0-1 16,31-2-4-16,14 6 0 15,1-10-3-15,27 4-2 16,12-8 0-16,15 1-1 16,8-6-1-16,4-1-1 15,-6-1 1-15,-7 2-2 16,-14 3-1-16,-22 2-2 16,-13 10-4-16,-50 0-15 15,0 0-18-15,0 0-2 16,-29 18 1-16,-7-3 0 0</inkml:trace>
  <inkml:trace contextRef="#ctx1" brushRef="#br0" timeOffset="276293.1321">12790 13692 53 0,'0'0'38'15,"4"-20"1"-15,-4 20-1 0,-10-17-22 16,10 17-3-16,0 0-3 16,21 25-3-16,-19-6-3 15,8 10 0-15,-3 7-2 16,3 5 0-16,-2 3-1 15,1 4 0-15,-1-2-1 16,2-2 1-16,-2-8-1 16,-3-3 0-16,1-10-1 15,-6-23 0-15,6 27-1 16,-6-27-2-16,0 0-3 16,-15-23-4-16,15 23-16 15,-6-31-13-15,-4 2 1 0,-7-11 0 16,1 0 0-16</inkml:trace>
  <inkml:trace contextRef="#ctx1" brushRef="#br0" timeOffset="276713.2262">12728 13567 46 0,'21'-17'36'0,"2"-3"0"15,8-1 2-15,16 29-22 0,-17-21-4 16,26 28-1-16,-15-17-3 15,9 21-2 1,-11-5-2-16,-1 11-1 16,-11 3-3-16,-6-3 2 0,-17 4-1 15,-11-2 0-15,-11-2-1 16,-7 0 1-16,-2-8-1 16,-2-2 0-16,2-7 0 15,2-4 0-15,6-2 0 16,19-2 1-16,-19-4-1 15,19 4 1-15,0 0 0 16,28 15 0-16,-10-3 1 16,9 7 0-16,0 0-1 15,6 10 1-15,1 4-1 16,1-1 0-16,-2 3 0 16,-2-3 0-16,-2-1-1 15,-6-6-1-15,-2-2 0 0,-21-23 0 16,33 29-3-16,-33-29-2 15,19 5-6-15,-19-5-29 16,-8-23 0-16,3 4 0 16,-1-2 0-16</inkml:trace>
  <inkml:trace contextRef="#ctx1" brushRef="#br0" timeOffset="277377.3114">13301 13523 26 0,'0'0'33'0,"-17"-12"-1"16,17 12 3-16,27 12-18 15,-27-12-4 1,32-2-2-16,-14-6-4 16,13 16 0-16,-6-10-3 0,5 10 0 15,-6-7-2-15,1 5 1 16,-25-6-2-16,25 16 0 16,-25-16 0-16,-4 19-1 15,4-19 0-15,-31 19 0 16,12-13 0-16,-2-1 0 15,1-1-1-15,20-4 1 16,-27-4 0-16,27 4 0 0,0 0 1 16,0 0-1-16,21-9 0 15,1 11 0-15,1 2 0 16,8 3 0 0,2 1 1-16,-1 3 0 15,-3 3 0-15,-2 3 1 0,-11 2 0 16,-5 4 1-16,-13-2-1 31,-9 1 0-31,-12 1 0 0,-2-2-1 0,-4-4-1 16,-6-9-2-16,6 7-7 15,-17-9-29-15,15-8 0 16,0-4-1-16,4-7-1 16</inkml:trace>
  <inkml:trace contextRef="#ctx1" brushRef="#br0" timeOffset="278284.5539">14653 12546 20 0,'0'0'31'0,"6"-19"2"15,-6 19 2-15,0 0-16 16,4-34-2-16,-4 34-3 16,-8-21-1-16,8 21-3 15,-17-14-1-15,17 14-3 16,-29 0 0-16,29 0-2 16,-41 23 0-16,18 2-1 0,-6 6-1 15,6 11 0-15,-2 8-1 16,7 11 1-16,5 6-2 15,7 8 1-15,6 4 0 16,10 5 0-16,5 3-2 16,5-1 1-16,-1 8 1 15,4-6-1-15,0-2 0 16,-6 3-1-16,-1-7 1 16,-6 1-1-16,-5-9 1 15,-3-1 1-15,-4-17-2 16,-9-2 0-16,-9-6 1 15,-5-10 1-15,-7-5-1 16,-7-10 0-16,-9-6 0 0,-2-9 1 16,-6-7-1-16,2-4 1 15,2-5-2-15,3-7 0 16,11 1-2 0,1-15-6-16,33 4-32 0,-15-3 0 15,17 10 0-15,4-5 0 16</inkml:trace>
  <inkml:trace contextRef="#ctx1" brushRef="#br0" timeOffset="278876.5707">14678 13908 58 0,'0'0'37'0,"0"0"1"16,0 0 1-16,0 0-25 15,0 0-3-15,2 25-3 16,-2-25-2-16,-13 42-2 16,7-13-1-16,8 10 0 15,3-5-1-15,9 1-1 16,7-5-1-16,8-9 0 0,6-5 0 16,1-12 1-1,3-12-1-15,-4-9 0 16,-8-8 1-16,-6-10-1 15,-9 3 1-15,-12-5 0 0,-12 3-1 16,-5 3 0-16,-5 2 0 16,-5 0-4-16,10 14-6 15,-8-4-30-15,10 0 0 16,1-1-2-16,8-1 1 16</inkml:trace>
  <inkml:trace contextRef="#ctx1" brushRef="#br0" timeOffset="279854.0695">14894 12270 40 0,'0'0'35'16,"0"0"-1"-16,0-23-5 15,0 23-8-15,0 0-6 16,19 16-3-16,-19-16-4 16,2 28-1-16,-2-10-2 15,8 14 0-15,-4-3-3 0,4 7 1 16,-5 1-2 0,5-5 1-16,0-3-2 15,-2 0 1-15,1-8-2 16,-7-21 1-16,10 25-3 0,-10-25-1 15,0 0-4-15,0 0-4 16,0 0-12-16,-12-29-14 16,1 10 0-16,-6-6-1 15,-1-6 2-15</inkml:trace>
  <inkml:trace contextRef="#ctx1" brushRef="#br0" timeOffset="280220.4407">14861 12245 14 0,'22'-4'31'0,"-5"-13"1"16,14 9 1-16,2 5-13 16,-12-7-4-16,17 16-4 15,-16-14-4-15,8 20-2 0,-30-12 0 16,31 19-2-16,-31-19-2 16,6 36 1-16,-6-36-2 15,-17 39 1-15,-1-20 0 16,3 2-1-16,-2-10-1 15,17-11 2-15,-27 20-1 16,27-20 1-16,0 0 0 16,-6 17 0-16,6-17 1 15,17 13 0-15,-17-13 0 16,35 23 0-16,-14-9-1 16,6 1 1-16,0-3-1 15,4 3-1-15,-2-4 0 16,-2 1-1-16,-2-2 0 0,-8-1 0 15,-17-9-3-15,18 14-5 16,3-3-27-16,-21-11-4 16,0 0-1-16,0 0-1 15</inkml:trace>
  <inkml:trace contextRef="#ctx1" brushRef="#br0" timeOffset="283676.1444">15241 13099 30 0,'0'0'33'0,"0"0"2"16,0 0 1-16,33 0-17 15,-33 0-4-15,0 0-4 16,14 19-2-16,3 6-1 0,-15-4-2 15,11 14 0 1,-7-5-2-16,6 7-2 16,-8-5 1-16,1 3-2 15,-3-8 1-15,4-6-2 16,-6-21 1-16,2 23-1 0,-2-23 1 16,0 0 0-16,0 0-2 15,-4-35 3-15,0 8-2 16,0-1 1-16,-1-9-1 15,1 3 1-15,0-5-1 16,4 5-1-16,0 1 1 16,4 4 0-16,7 8 0 15,5 4-1-15,5 6 1 16,2 5-2-16,8 6 0 16,-2-2-2-16,10 15-3 15,-18-17-9-15,13 12-23 16,-10-2-1-16,-3 0 2 0,-21-6-1 15</inkml:trace>
  <inkml:trace contextRef="#ctx1" brushRef="#br0" timeOffset="284144.7808">15799 12809 48 0,'19'-6'35'0,"-19"6"2"15,0 0 0-15,0 0-21 16,0 0-4-16,-21 23-3 16,23 0-1-16,-12-5-2 15,8 3-2-15,-4-2 0 16,6 0-2-16,0-19-1 16,0 27 1-16,0-27-1 15,0 0 0-15,0 0 0 16,22 13-1-16,-22-13 0 0,27 2 1 15,-27-2-1-15,32 2 1 16,-12-4-1 0,-1 0-2-16,2 4-1 15,-21-2-2-15,35 4-4 0,-33-21-13 16,-2 17-17-16,17-12-2 16,-17 12 2-16,8-19-1 15</inkml:trace>
  <inkml:trace contextRef="#ctx1" brushRef="#br0" timeOffset="284336.186">15994 12800 68 0,'0'0'39'0,"9"17"1"16,-7 6 0-16,-8-4-26 16,16 23-4-1,-16-5-2-15,10 3-3 16,-6 4-3-16,2-6-1 0,0 1-3 15,-4-22-6-15,22 0-31 16,-18-17-1-16,0 0 0 16,0 0-1-16</inkml:trace>
  <inkml:trace contextRef="#ctx1" brushRef="#br0" timeOffset="285292.3735">16586 13082 33 0,'0'0'33'16,"11"-27"0"-16,-11 27-7 16,4-29-5-16,-4 29-3 15,6-25-4-15,-6 25-3 16,0 0-2-16,0 0-2 15,-39-6-2-15,12 25 0 16,-11 3-2-16,-1 10 0 16,-1 5-2-16,3 3 1 15,4 0-2-15,8-3 1 16,14-3-1-16,13-7 0 16,15-8-1-16,12-13 0 15,7-6 1-15,7-8-2 0,1-7 0 16,-3-10-2-16,3 0-1 15,-13-19-1-15,6 6-2 16,-24-20-1-16,12 16-1 16,-25-18 1-16,12 14 1 15,-18-7 2-15,4 10 3 16,-4 7 3-16,-5 5 4 16,11 31 2-16,-16-30 1 15,16 30 2-15,0 0 1 16,-6 28-1-16,-3-8-1 15,13 20 0-15,-8-2-2 16,6 12-2-16,-4 0 0 16,10 2-2-16,-1-1 0 0,5-4-1 15,1-7-2-15,3-10 0 16,1-5-1-16,-17-25-3 16,41 31-6-1,-41-31-19-15,11-17-10 0,-11 17-1 16,16-39 0-16</inkml:trace>
  <inkml:trace contextRef="#ctx1" brushRef="#br0" timeOffset="285584.9965">16844 12947 70 0,'19'23'38'16,"-13"-2"1"-16,0 12 1 15,-20-6-28-15,30 23-2 16,-18-14-3-16,12 4-2 15,-8-9-1-15,3-4-1 16,-1-8-1-16,-4-19-2 16,0 0 1-16,0 0-1 0,20-23 1 15,-15-4-1-15,1-7 0 16,2-3 0-16,3-3 0 16,5 6 0-16,3-7 0 15,4 7 0-15,8 7-1 16,-2 2-2-16,8 15-2 15,-12-13-17-15,6 21-17 16,-8 4-3-16,-6 4 1 0,-17-6 0 16</inkml:trace>
  <inkml:trace contextRef="#ctx1" brushRef="#br0" timeOffset="286525.0024">17513 13181 38 0,'-9'21'34'0,"9"-21"3"16,0 0-2-16,35 12-15 15,-35-12-6 1,50-2-4-16,-18-8-3 0,19 7-2 16,-3-5-2-16,4 0-3 15,-2 2-1-15,-8-7-5 16,9 17-8-16,-24-12-24 16,-27 8 1-16,0 0-1 15,0 0 1-15</inkml:trace>
  <inkml:trace contextRef="#ctx1" brushRef="#br0" timeOffset="286728.9352">17461 13371 63 0,'0'0'37'16,"43"12"0"-16,-5-12 2 0,-7-10-28 15,31 12-1-15,-14-12-4 16,12 7-2-16,-10-3-2 15,-4-2-1-15,-7 6-3 16,-18-9-8-16,14 9-26 16,-35 2-4-16,0 0 2 15,0 0-1-15</inkml:trace>
  <inkml:trace contextRef="#ctx1" brushRef="#br0" timeOffset="316039.8733">18541 12669 21 0,'0'0'28'16,"-17"4"-1"-16,17-4-5 15,0 0-2-15,-27-15-5 16,27 15-4-16,0 0-2 16,0 0-2-16,23-35 0 15,8 27-2-15,-4-9 0 0,18 8 0 16,-1-5-1-16,10 8 0 16,-6 3 0-16,4 6-1 15,-15 11 0 1,-4 9 0-16,-18 6 0 0,-9 13 0 15,-16 0-2-15,-11 8 1 16,-10-2-1-16,-4 4 0 16,-3-6 0-16,-3-6-1 15,3-4 1-15,9-11-1 16,6-4 0-16,23-21 0 16,-25 22 0-16,25-22 1 15,0 0-1-15,19-4 1 16,2-4 0-16,2-3 0 15,4 1 1-15,6 4-1 16,0-1-1-16,3 1 1 16,1 6 0-16,-2 2-1 15,-2 2 0-15,-4 5-1 0,-2-1-1 16,-8-2-1-16,4 7-3 16,-23-13-5-16,35 10-23 15,-35-10-7-15,0 0 1 16,17-14 0-16</inkml:trace>
  <inkml:trace contextRef="#ctx1" brushRef="#br0" timeOffset="316763.5914">19126 12721 52 0,'0'0'36'16,"0"0"0"-16,0 0-7 15,-23-17-12-15,23 17-4 16,0 0-3-16,7 28-3 16,-7-28-2-16,4 43-1 15,-4-15 0-15,4 11-1 16,-6-1-1-16,8 1 0 15,-2-3-1-15,2-5 0 16,-4-6 0-16,-2-25-1 16,5 21 1-16,-5-21-1 15,2-19 0-15,-4-5 0 0,0-4 0 16,-5-11 0-16,3-3 1 16,-4-6-1-16,2-2 0 15,1-1 0 1,1 6 0-16,0 5 0 0,0 4 0 15,6 13 1-15,0 5 0 16,-2 18 0-16,0 0 0 16,25 22 1-16,-10 6 0 15,5 5-1-15,-1 5 1 16,8-1-1-16,-4 1 0 16,4-5-1-16,-2-6 1 15,-2-10-1-15,1-11 1 16,-3-8-1-16,0-8 0 0,-2-13 0 15,-1-10 0-15,-3-7 0 16,2-4 0-16,-3-4-1 16,-1 2 1-16,-1 4 0 15,-2 3 0-15,-3 13 0 16,-7 26 1-16,20-16-1 16,-20 16 0-16,25 33 1 15,-12 1-1-15,5 9 0 16,1 5 0-16,2 7 0 15,0 1-1-15,0-1 1 16,1 1-1-16,-7-12 0 16,2-2-3-16,-7-13-1 0,4 8-6 15,-14-37-18-15,-8 25-13 16,8-25-1 0,-29 19 2-16,2-10-1 15</inkml:trace>
  <inkml:trace contextRef="#ctx1" brushRef="#br0" timeOffset="317084.4267">18586 13379 56 0,'-21'9'38'16,"21"-9"1"-16,-25 14 1 16,44 1-24-16,-19-15-6 0,52-4-1 15,-6-5-2-15,29 5-1 16,12-8-3-16,25 1 0 16,4-6-2-16,1-2 0 15,-3 1-1-15,-10-1-1 16,-9 8-4-16,-26-7-3 15,-7 22-11-15,-33-13-22 16,-29 9 0-16,0 0 0 16,0 0 0-16</inkml:trace>
  <inkml:trace contextRef="#ctx1" brushRef="#br0" timeOffset="318023.499">18858 13738 53 0,'0'0'37'0,"2"-23"1"16,-2 23-1-16,0 0-22 16,0 0-2-16,0 0-4 15,0 0-2-15,21 34-2 16,-17-5-1-16,4 11-1 16,-1 0-1-16,1 8-1 15,0-4 0-15,-1 3 0 0,1-7-1 16,0-4 0-16,-4-9-1 15,-4-27-1-15,9 27 0 16,-9-27-2-16,0 0-1 16,-11-33-4-1,11 33-2-15,-23-63-5 0,21 36 0 16,-31-27 1-16,23 18 2 16,-23-12 3-16,16 10 4 15,-8-1 4 1,2 1 6-16,13 17 5 0,-9-14 4 15,19 35 0-15,4-38-1 16,21 32-1-16,-6-15-1 0,29 15-2 16,-1-5-1-16,18 9-2 15,1-2-1-15,7 10-1 16,-5 0 0-16,-5 7-1 16,-13 1-1-16,-13 7 1 15,-18 2-1-15,-17 7 0 16,-21-1-1-16,-12 2 0 15,-7-2 1-15,-7-1-1 16,-3-3 1-16,6-2-1 16,3-5 1-16,16-1-1 15,23-17 2-15,-12 23-1 16,12-23 0-16,37 15 0 16,-2-1 0-16,5-1 1 0,3 2-1 15,-1 5 0 1,-1 6 1-16,-5 5-2 15,-5 2 1-15,-10 5 0 16,-3-1-1-16,-9-1 0 0,-1-3-1 16,-6-10-1-16,4-6-1 15,-6-17-1-15,0 0-4 16,0 0-6-16,4-35-27 16,-8 5-1-16,4-3 0 15,-4-3 1-15</inkml:trace>
  <inkml:trace contextRef="#ctx1" brushRef="#br0" timeOffset="318791.7167">19541 13586 47 0,'0'0'32'16,"0"0"-4"-16,0 0-5 15,0 0-6-15,0 0-4 16,30-4-4-16,-30 4-2 16,45-11-1-16,-20 3-1 15,8 8-1-15,-6 0-2 16,2 6 0-16,-12 0 0 15,-17-6-1-15,15 26 0 16,-20-8 0-16,-9-1 0 16,-3 2-1-16,-4-5 1 15,-3-1-1-15,5-5 0 16,19-8 0-16,-27 5 0 16,27-5 0-16,0 0 0 0,0 0 0 15,27-23-1-15,-6 18 1 16,6 1 0-16,0 2 0 15,2 4 0 1,0 4 1-16,-6 1-1 0,-1 5 1 16,-22-12 1-16,21 32 0 15,-23-14 0-15,-4 1 0 16,-13-4 0-16,0 4 0 16,-7-3 0-16,1-1 0 15,-2-7-1-15,2-1 1 16,0-3-1-16,6-6 0 15,19 2-1-15,-27-7 1 0,27 7-1 16,-17-14 0-16,17 14 0 16,0 0 0-16,0 0-1 15,0 0 1 1,0 0 0-16,-16-17-2 16,16 17-3-16,0 0-6 0,19-6-28 15,-19 6-2-15,0 0 0 16,0 0 0-16</inkml:trace>
  <inkml:trace contextRef="#ctx1" brushRef="#br0" timeOffset="321216.585">20536 12633 36 0,'0'0'34'0,"0"0"0"15,-12-19-8-15,12 19-7 16,0 0-4-16,0 0-4 16,0 0-2-16,22 17-2 15,-22-17-3-15,21 32 0 16,-10-10 0-16,9 6-2 16,-7-1 0-16,4 2 0 15,-7-2-1-15,0-4 1 0,-4-2-1 16,-6-21 0-16,0 19 0 15,0-19 1-15,0 0-1 16,-16-19 0-16,10-4 0 16,1-4-1-16,1-8 1 15,2-3-1-15,0 4 1 16,6-3-1-16,3 1 1 16,7 7 0-16,5 4-1 15,6 6 0-15,6 3 0 16,4 5-1-16,3 7-1 15,-1 0-3-15,13 20-8 16,-13-14-28-16,0 9 0 16,-9-1-1-16,-4 1 1 0</inkml:trace>
  <inkml:trace contextRef="#ctx1" brushRef="#br0" timeOffset="321944.2065">21066 12297 53 0,'0'0'37'15,"0"0"-1"-15,6-19-8 0,11 32-13 16,-17-13-4-16,0 0-3 15,0 0-2-15,12 23-2 16,-12-23-1-16,6 19-1 16,-6-19-2-16,9 18 1 15,-9-18 0-15,18 7-1 16,-18-7 0-16,29-3 0 16,-10-1 0-16,4 2 0 15,2 0 0-15,0 2 0 16,0 0 0-16,-1 6 0 15,-5 1 1-15,-19-7-1 16,25 25 1-16,-23-6 1 0,-2-19-1 16,-14 37 0-16,-3-16 1 15,0-4-1-15,-7 1 0 16,3-3 0-16,-4-6-1 16,2-3-1-16,4-4 0 15,-2-10-2-15,21 8-5 16,-35-26-12-16,35 26-20 15,-23-37 0-15,15 14 0 16,-2-4 0-16</inkml:trace>
  <inkml:trace contextRef="#ctx1" brushRef="#br0" timeOffset="322140.5461">21032 12215 45 0,'0'0'37'16,"0"0"0"-16,21-12 2 15,-2-3-21-15,25 19-7 16,-13-16-6-16,23 12 0 16,-5-6-3-16,5 2-3 15,1 8-3-15,-14-13-18 16,7 13-16-16,-7 1-1 16,-8 1 2-16,-8 7-2 15</inkml:trace>
  <inkml:trace contextRef="#ctx1" brushRef="#br0" timeOffset="322630.2189">20472 13277 57 0,'0'0'36'0,"0"0"2"15,23-4-9-15,22 8-14 16,-11-21-3-16,34 13-4 15,-2-17-2-15,16 8-2 16,1-7-3-16,-2 1-1 16,-1 6-2-16,-21-8-5 15,5 25-14-15,-27-12-19 16,-18 10 2-16,-19-2-3 16,0 0 3-16</inkml:trace>
  <inkml:trace contextRef="#ctx1" brushRef="#br0" timeOffset="323223.8366">20636 13580 40 0,'0'0'37'0,"-31"-4"-1"16,31 4 2-16,-15 18-21 15,-2-24-6-15,17 6-3 0,0 0-2 16,9 21-2 0,-9-21-1-16,27 13-1 15,-8-7-1-15,8-4 0 16,2 0 1-16,6-2-2 0,4-2 1 16,1 0-1-16,3 2 0 15,1 4 0-15,-3-2 1 16,-3 6-1-16,-3 3 0 15,-6 1 1-15,-8 3 0 16,-6 4 0-16,-5 0 1 16,-10 4-1-16,-12 0 0 15,-1 0 0-15,-8 0 1 16,-2 0-1-16,-6-3 0 16,-2-7-1-16,0-1 1 15,2-9-1-15,2-4 1 16,0-3-2-16,2 0-1 15,0-10-2-15,7 11-3 0,-12-22-8 16,30 25-25-16,-29-29 0 16,29 29-1-16,-23-33 2 15</inkml:trace>
  <inkml:trace contextRef="#ctx1" brushRef="#br0" timeOffset="323412.3378">20638 13490 51 0,'16'-19'37'16,"12"-4"2"-16,11 4-1 15,9-18-19-15,18 20-10 16,-8-8-5-16,11 6-2 0,1 7-10 16,-16 1-28-16,5-1-2 15,-8 5-1-15,-11 3 1 16</inkml:trace>
  <inkml:trace contextRef="#ctx1" brushRef="#br0" timeOffset="324072.6404">21996 12124 45 0,'-17'-9'39'0,"17"9"-2"16,-20 29 2-16,1-6-23 15,27 36-5-15,-16 4-1 16,16 37-3-16,-10 17 0 16,8 29-2-16,-4 11 1 15,3 18-2-15,-1-1-1 16,0 5 0-16,2-11 0 0,2-12-2 15,-1-22 2 1,3-17-2-16,3-17-1 16,3-20 2-16,-1-16-1 15,1-16 0-15,-1-14-1 0,-3-11 1 16,-5-5-1-16,-7-18 0 16,0 0-1-16,0 0 1 15,0 0-3-15,0 0-2 16,0 0-7-16,8-29-30 15,-2 6-1-15,-6-6-1 16,6-2 1-16</inkml:trace>
  <inkml:trace contextRef="#ctx1" brushRef="#br0" timeOffset="325484.0208">22517 13745 46 0,'0'0'36'16,"0"0"2"-16,0 0-10 15,-35 18-10-15,33 14-4 16,-23-9-4-16,19 19-3 15,-9-3-2-15,13 9-1 16,2 0-2-16,13-4-1 16,7-8 0-16,11-11 0 0,7-10-1 15,5-9 1-15,1-8-1 16,-4-9 1-16,-3-10 1 16,-8 0-1-16,-10-6 0 15,-11-2 0-15,-14 2 1 16,-9 2 0-16,-6 0-1 15,-4 0-1-15,-1 2-1 16,-2-4-2-16,28 27-5 16,-45-34-32-16,39 11-1 15,4 2 0-15,6 0-1 16</inkml:trace>
  <inkml:trace contextRef="#ctx1" brushRef="#br0" timeOffset="326258.0872">22401 12205 28 0,'0'0'35'16,"17"-15"-1"-16,-17 15 3 15,0 0-16-15,37 9-6 16,-37-9-6-16,25 40 1 16,-15-13-4-16,9 16-1 0,-9-3 1 15,1 8-3-15,-5-4-2 16,0-2 1-16,-4-7 0 15,-2-7-2-15,-2-7 1 16,2-21-2-16,-6 20-2 16,6-20-1-16,0 0-2 15,-23-46-6-15,31 28-18 16,-18-18-9-16,2-10-1 16,-1 0 0-16</inkml:trace>
  <inkml:trace contextRef="#ctx1" brushRef="#br0" timeOffset="326632.5681">22434 12090 37 0,'0'0'32'0,"25"-37"3"16,-12 14-13-16,26 21-6 15,-16-17-3-15,25 23-3 16,-19-10-1-16,16 20-1 16,-18-5-2-16,2 14-2 15,-18-1 0-15,-5 6-1 16,-16 5 2-16,-3 3-3 15,-12-5 1-15,0 4-1 16,-4-7 1-16,2 1-2 0,4 0 1 16,7-4 0-1,5-8-2-15,11 2 2 16,0-19 0-16,21 27 0 16,-2-13 0-16,10-1 0 0,0-3 1 15,2 3-1-15,0-3-1 16,0 1 1-16,-4-1-1 15,-2 1 0-15,-6-1 0 16,-2-3-2-16,-17-7 0 16,27 12-1-16,-27-12-3 15,20 2-9-15,-3 6-29 16,-17-8-1-16,23 1 1 16,-23-1-1-16</inkml:trace>
  <inkml:trace contextRef="#ctx1" brushRef="#br0" timeOffset="330071.4598">5256 16576 2 0,'0'0'29'15,"0"0"2"-15,0 0-5 16,29 4-5-16,-29-25-3 16,25 21-2-16,-19-17-4 15,19 19-3-15,-8-17-2 16,14 15-2-16,0-8-1 16,7 10-2-16,7-2-2 0,1 4-1 15,8-1-3-15,-8-6-3 16,14 26-10-16,-21-18-18 15,-10 9 0-15,-29-14-1 16,5 34 0-16</inkml:trace>
  <inkml:trace contextRef="#ctx1" brushRef="#br0" timeOffset="330284.5334">5283 16893 36 0,'0'0'35'0,"0"0"1"15,0 0 0-15,6 23-17 16,-6-23-9-16,44-2-1 0,-19-4-3 16,14 6-2-16,-5-4-1 15,5 4-1-15,0 2-3 16,-9-4-1-16,7 12-5 16,-37-10-20-16,35 2-10 15,-35-2-1-15,17 17 0 16</inkml:trace>
  <inkml:trace contextRef="#ctx1" brushRef="#br0" timeOffset="333175.6305">6565 16147 21 0,'0'0'19'0,"-17"-4"1"16,17 4-2-16,-23-2-3 15,23 2-1-15,-23 0-3 0,23 0-2 16,0 0-2-16,0 0-2 16,-18-10 0-16,18 10 0 15,20-17-1 1,3 4 0-16,0-5 0 0,18 3-1 15,1-4 0-15,12 7 0 16,2-1-1-16,6 9 1 16,-8 2-1-16,-2 14-1 15,-12 5-1-15,-9 8 2 16,-17 8-2-16,-18 7 1 16,-17 4 0-16,-12 6 0 15,-10 0-1-15,-3 5 2 16,-6-9-2-16,2-1 2 0,2-5-2 15,11-6 1-15,6-7 0 16,8-6-1 0,6-5 1-16,17-16-1 15,-18 17 1-15,18-17 0 0,0 0 0 16,0 0 0-16,25-8 0 16,-5 2 0-16,3-3 0 15,8 1 0-15,5-1 0 16,11 1 0-16,-1 4-1 15,2 0 1-15,0 2 0 16,-3 0-1-16,-7 2 0 16,-7 2 1-16,-12 4-1 15,-19-6 0-15,10 17-1 16,-10-17 0-16,-19 27-1 16,1-13-2-16,5 12-4 15,-16-18-17-15,15 15-11 0,-3-13 0 16,17-10-1-16,0 0 0 15</inkml:trace>
  <inkml:trace contextRef="#ctx1" brushRef="#br0" timeOffset="335279.6355">7347 16087 13 0,'-18'-25'23'0,"18"25"0"15,0 0-4-15,-9-25-2 16,9 25-4-16,0-21 0 15,0 21-4-15,5-21 0 16,-5 21-2-16,0 0-1 0,0 0-1 16,0 0 0-16,12 23 0 15,-14-4-3-15,4 12 1 16,-4-2 0 0,6 7-1-16,-6 3-1 0,6 1 1 15,-4-4-1-15,2 5 1 16,-2-7-1-16,0-1 0 15,0-6 0-15,0-4 0 16,0-23 0-16,-2 21 0 16,2-21-1-16,0 0 1 15,-10-33-1-15,8 6 1 16,-2-7-1-16,1-3 0 16,1-7 1-16,0-4-2 0,4-2 3 15,-2 4-2-15,4 2 1 16,1 6-1-16,1 7 0 15,2 6 0 1,-8 25 1-16,19-17-1 0,-19 17 0 16,23 27 1-16,-11-2-2 15,-3 9 2-15,1 7-1 16,0 5 1-16,-3 2-2 16,1-2 2-16,0-2-1 15,0-8 0-15,-3-9 1 16,7-8 0-16,-12-19 0 15,29 6-1-15,-12-21 1 16,1-10 0-16,3-10 0 0,2-5-1 16,0-8 1-1,-2 0-1-15,-3 2 1 16,-5 6-2-16,1 5 2 16,-7 10-1-16,-7 25 0 0,0 0 0 15,0 0-1-15,12 31 1 16,-12 3-1-16,0 14 1 15,0 2-1-15,2 10 2 16,0-3-2-16,0 1 1 16,4-4-1-16,-1-6 0 15,5-2-1-15,-2-16-3 16,7 9-3-16,-15-39-14 16,18 21-14-16,-18-21 0 15,25-4 0-15,-12-15 0 16</inkml:trace>
  <inkml:trace contextRef="#ctx1" brushRef="#br0" timeOffset="336104.5791">7991 16057 29 0,'0'0'31'0,"0"0"-2"16,0 0 3-16,19 7-17 15,-19-7-4-15,4 35-1 16,-6-14-3-16,14 17-1 15,-10-3-2-15,3 11 1 16,-3-2-3-16,0 4 0 16,0-6-1-16,-2-3 0 15,-2-9-1-15,-4-3 1 16,1-8-2-16,5-19 1 16,-6 21-1-16,6-21-1 15,0-25-2-15,-6-5 0 16,6 1-2-16,-11-17-2 15,11 8 0-15,-20-20 0 0,11 10 1 16,-13-4 1-16,11 12 2 16,-7 2 1-16,11 5 3 15,1 6 0-15,6 2 3 16,10 8 0-16,3-2 0 16,12 7 1-16,6-1 0 15,13 7 0-15,5 0 0 16,12 6 0-16,-5 0 1 15,8 10-1-15,-12-2-1 16,-2 7 1-16,-17 2-2 16,-8 2 1-16,-17 2-2 15,-14 1 0-15,-15-3 0 16,-8 0 0-16,-8-2-1 0,-1 2 1 16,-3-5 0-16,4-1 0 15,3-1 0-15,12-3 1 16,22-9-1-1,-13 20 0-15,13-20 1 0,29 19-1 16,-2-10 1-16,10 5-1 16,1-1 1-16,3 8-1 15,-3-2 1-15,1 10-1 16,-4 2 0-16,-5 1 0 16,-5-1 0-16,-3-4-1 15,-3 0 0-15,-19-27 0 16,27 32 0-16,-27-32 0 15,19 8-2-15,-19-8-2 0,0 0-2 16,4-27-5-16,-4 27-24 16,2-23-1-16,-4 6 0 15,-8-2 0-15</inkml:trace>
  <inkml:trace contextRef="#ctx1" brushRef="#br0" timeOffset="336639.4751">8741 15911 33 0,'23'-12'30'0,"-23"12"0"16,0 0 0-16,18 6-16 16,-18-6-4-16,0 0-3 15,0 0-1-15,-8 23-3 16,8-23 0-16,0 0-1 16,-8 19 0-16,8-19-1 15,0 0 0-15,0 0 0 16,27 6-1-16,-7-8 1 0,3-2-1 15,6 0 1 1,3 1-1-16,7 3 1 16,0 2-1-16,-1 1 0 15,-1 3 1-15,-6 2-1 0,-6 3 1 16,-8 3 0-16,-11 3 1 16,-8 2-1-16,-12 0 0 15,-7 2 1-15,-10-1-1 16,-1-1 0-16,-7-4-1 15,2 1 1-15,-1-5-1 16,1-1 0-16,4-5-1 16,1-3-1-16,8 0-1 15,-5-6-3-15,29 4-4 0,-36-7-19 16,36 7-6 0,-16-25 1-16,18 8 0 15</inkml:trace>
  <inkml:trace contextRef="#ctx1" brushRef="#br0" timeOffset="336864.5124">8664 15849 40 0,'-21'-3'31'15,"21"3"-1"-15,0 0 1 16,29-21-20-16,7 19-3 15,1-10-2-15,15 8-2 16,-2-3-1-16,8-1-4 16,2 10-5-16,-12-2-25 15,0 0 1-15,-9 0-2 0,-10 4 1 16</inkml:trace>
  <inkml:trace contextRef="#ctx1" brushRef="#br0" timeOffset="338112.0453">6446 16891 1 0,'0'0'15'0,"-17"13"8"15,17-13 1-15,19 18-12 16,-19-18-1-16,52 4 1 16,-12-10-2-16,34 12 1 15,11-14-3-15,32 10 0 16,18-16-2-16,31 9-2 16,15-13 0-16,26 5-1 15,7-10 0-15,6 2 1 0,-10-4-1 16,-4 4 0-16,-22 0-1 15,-18 3-1-15,-28 11-2 16,-39-7-5-16,-16 24-9 16,-43-8-17-16,-40-2 0 15,0 0-1-15,-38 25 1 16</inkml:trace>
  <inkml:trace contextRef="#ctx1" brushRef="#br0" timeOffset="339140.2729">7030 17294 1 0,'-15'-23'24'0,"15"23"4"15,0 0-1-15,-14-27-9 16,14 27-4-16,0 0-2 16,0 0-1-16,-5 17-1 15,10 6-2-15,-12 2-3 16,11 14 1-16,-8 3-2 16,9 11-1-16,-6-1-1 0,6 0 0 15,-1 0-1-15,4-6-1 16,-4-6 0-16,3-7 1 15,-3-8-2-15,-4-25 0 16,0 0 0-16,0 0-2 16,18 7-1-16,-26-30-2 15,14 6-3-15,-24-23-9 16,15 5-14-16,-15-1 0 16,-1-4 1-16,-6-1 1 15</inkml:trace>
  <inkml:trace contextRef="#ctx1" brushRef="#br0" timeOffset="339584.422">6756 17298 17 0,'0'0'25'16,"4"-33"0"-16,23 16 1 15,12 7-13-15,-4-11-3 16,24 15-2-16,-5-7 1 16,18 17-2-16,-7-8 0 15,11 14-2-15,-19 1-1 16,3 6-1-16,-15 4-1 15,-9 4-1-15,-16 4 0 16,-20 2 0-16,-18 1-1 16,-17 3 1-16,-9-4-1 15,-8-3 1-15,-6-1 0 16,2-6-1-16,6-5 1 0,11-9 0 16,12-3 0-16,27-4 0 15,0 0 1-15,0 0-1 16,41-19 1-16,-1 13 0 15,3 2 0-15,7 8-1 16,-4 2 1-16,1 7 0 16,-7 7 0-16,-3 3-1 15,-10 4 0-15,-6 3 0 16,-7 1 0-16,-5 2 0 16,-5-7-1-16,-2-3 0 15,-4-5-1-15,2-18 0 16,-4 23-2-16,4-23-2 15,0 0-5-15,0 0-25 0,-4-25 0 16,4 2 0 0,8 0 0-16</inkml:trace>
  <inkml:trace contextRef="#ctx1" brushRef="#br0" timeOffset="340364.8171">7524 17204 21 0,'0'0'26'0,"0"0"-1"16,0 0-5-16,0 0-7 0,23-23-3 16,2 19-2-16,-7-8-2 15,13 12 0-15,-8-5-1 16,9 8 0-16,-10 1-1 15,3 8-2-15,-25-12 0 16,27 27 0-16,-27-27-1 16,2 30 0-16,-2-30 0 15,-27 31 1-15,4-19-2 16,1-3 1-16,-3-3 0 16,6-2 0-16,0-2-1 15,19-2 0-15,0 0 0 16,0 0-1-16,0-23 1 15,19 15 0-15,6 0 0 0,4 2 0 16,6 3 0-16,1 3 0 16,-1 2 1-16,-2 3-1 15,-6 5 1-15,-4 3 0 16,-23-13 0-16,17 33 1 16,-22-16 0-16,-11 4 0 15,-9-1-1-15,-4-3 1 16,-7-4-1-16,1 1 1 15,-4-9-2-15,4-1 1 16,5-4-2-16,3-7-2 16,27 7-3-16,-43-14-26 15,43 14-1 1,-11-21 0-16,11 21-1 0</inkml:trace>
  <inkml:trace contextRef="#ctx1" brushRef="#br0" timeOffset="341004.0588">8178 17346 38 0,'0'0'30'16,"8"-20"1"-16,-8 20-1 15,0 0-17-15,0 0-5 16,0 0-1-16,0 0-2 16,0 0-2-16,21 10 0 15,-21-10 0-15,35 13 0 0,-12-7-1 16,10 0 0-16,1-2-1 16,7 2 1-16,3-4-1 15,1 1 0-15,-1 1 0 16,0 4 1-1,-5 1-1-15,-3 7 0 16,-9-3 0-16,-9 6 0 0,-10 1 1 16,-8 3-1-16,-10-2 1 15,-6-2-1-15,-9 2 1 16,-5-4-1-16,-7-1 0 16,-2-3 0-16,-5-3 0 15,-2-3 0-15,-6-3-1 16,1-2 0-16,-1-2 0 0,6-4-1 15,2 0-1-15,5-3 0 16,14 5-3 0,-4-8-2-16,29 10-3 15,-21-17-6-15,21 17-19 0,11-19 0 16,-11 19 0-16,24-25 1 16</inkml:trace>
  <inkml:trace contextRef="#ctx1" brushRef="#br0" timeOffset="341313.0014">8122 17196 29 0,'0'0'30'0,"0"0"1"0,0 0 1 15,37-10-15-15,-16-5-4 16,33 13-3-16,-12-11-2 16,26 7-1-16,-6-4-3 15,11 5 1-15,-8-3-4 16,-1 2 1-16,-12-1-2 16,-7 3 0-16,-13 2-2 15,-32 2-3-15,23 9-4 16,-23-9-25-16,-28 12 0 15,4-6-2-15,1 5 1 16</inkml:trace>
  <inkml:trace contextRef="#ctx1" brushRef="#br0" timeOffset="343727.6507">6766 17704 48 0,'0'0'24'0,"-17"12"-2"15,17-12-2-15,0 0-6 16,-6 19-3-16,6-19-1 16,0 0-2-16,-19-8-1 15,19 8-1-15,0 0 1 16,17-15-1-16,-17 15 0 15,33-31-2-15,-6 10 0 16,15 0 0-16,8-10-1 16,16-1 0-16,5-7 0 0,10 1-1 15,8 0 0 1,0 1 0-16,-2-1-1 16,-8 3 0-16,-8 9 0 15,-13 6 0-15,-12 5-1 0,-11 5 0 16,-12 3 1-16,-23 7-2 15,19-4-1-15,-19 4-3 16,0 0-7-16,0 0-28 16,0 0-1-16,-4-21 1 15,4 21-1-15</inkml:trace>
  <inkml:trace contextRef="#ctx1" brushRef="#br0" timeOffset="344568.5576">8706 16082 20 0,'0'0'32'15,"-15"17"1"-15,15-17 0 16,-8 17-11-16,8-17-7 16,0 0-3-16,-23-6-2 0,23 6 0 15,0 0-3-15,27-11 0 16,-27 11-1-16,37-21-2 15,-12 5 0 1,15-1-1-16,7-8 0 0,11 0-1 16,1-4 0-16,7 3-1 15,-2-3 0-15,-3 0-1 16,-9 6 0-16,-9 2-1 16,-12 9 0-16,-14 1 0 15,-17 11-2-15,0 0-4 16,0 0-4-16,-25 6-29 15,25-6 0-15,-25 4-1 16,25-4 1-16</inkml:trace>
  <inkml:trace contextRef="#ctx1" brushRef="#br0" timeOffset="345052.3726">9468 15663 55 0,'0'0'36'0,"0"0"0"16,0 0 0-16,-15-25-23 15,36 29-3-15,-21-4-3 16,33-15-2-16,-12 7-1 0,8 6 0 16,-6 0-1-16,2 10-1 15,-7 4 0-15,-5 9-1 16,-9 4 0-16,-12 7-1 16,-5 3 2-16,-6 1-2 15,-7 1 1-15,5-5 0 16,-4-7 0-16,4-4-2 15,21-21 3-15,-23 25-1 16,23-25-1-16,0 0 1 0,0 0-1 16,29 0 1-1,-4-5 0-15,6-5-1 16,3 0 0-16,5 1-1 0,3 1-2 16,-5-5-4-16,15 18-21 15,-15-10-12-15,-1 7-1 16,-5-1 1-16,0 9-1 15</inkml:trace>
  <inkml:trace contextRef="#ctx1" brushRef="#br0" timeOffset="345653.4265">10745 16621 42 0,'0'0'34'15,"0"0"1"-15,0 0-6 16,0 0-9-16,0 0-7 15,35 7-4-15,-35-7-2 0,48-6-3 16,-13-3 0-16,5 1-3 16,5 1 0-1,-5-7-2-15,3 6-1 16,-12-9-4-16,5 21-3 0,-36-4-16 16,0 0-12-16,0 0-1 15,0 0 1-15</inkml:trace>
  <inkml:trace contextRef="#ctx1" brushRef="#br0" timeOffset="345848.4159">10724 16745 66 0,'0'0'36'0,"29"6"1"0,-2-16-7 16,19 10-19-16,-13-15-3 15,15 7-4 1,-3-5-1-16,-1 3-2 15,2 5-3-15,-13-9-3 0,11 22-10 16,-13-14-23-16,-6 4 1 16,-5-4-1-16,-3 3 1 15</inkml:trace>
  <inkml:trace contextRef="#ctx1" brushRef="#br0" timeOffset="346595.9703">12180 16156 33 0,'0'0'33'15,"0"0"1"-15,0-28-1 16,0 28-15-16,14-27-6 16,9 19-3-16,-8-15-1 15,22 13-2-15,-4-7-1 16,11 8-1-16,-3-1-1 15,3 14 0-15,-7 2-1 16,-3 13 0-16,-10 2-1 16,-15 10 1-16,-11 5-1 15,-11 8 1-15,-16-2-2 0,-8-1 1 16,-5 1-1-16,-3-10 1 16,-1-1-1-16,4-4 1 15,3-8-1-15,10-5 1 16,8-3-1-16,21-11 1 15,-21 8 0-15,21-8 0 16,0 0 0-16,0 0 0 16,32-8-1-16,-8 6 1 15,8-5 0-15,11 1 0 16,3-2 0-16,4 2-1 16,2 4 1-16,0-3-1 15,-1 5 0-15,-3-4-1 16,-6 6 0-16,-9-2-1 0,0 4-1 15,-12-12-3-15,8 21-6 16,-29-13-27-16,0 0-1 16,0 0-1-16,0 0 1 15</inkml:trace>
  <inkml:trace contextRef="#ctx1" brushRef="#br0" timeOffset="346964.4217">12055 16839 29 0,'0'0'33'0,"0"0"2"16,0 0 0-16,21 21-12 15,-21-21-11-15,39-7-3 16,-14-5 0-16,25 10-2 16,-2-9-2-16,14 7-2 15,-2-6 0-15,3 5-2 0,-1-3-1 16,-2-4-2-16,-4 12-3 15,-23-15-4 1,11 21-19-16,-44-6-10 16,23-10 0-16,-23 10-1 15</inkml:trace>
  <inkml:trace contextRef="#ctx1" brushRef="#br0" timeOffset="347671.9664">12155 17232 52 0,'0'0'35'16,"0"0"2"-16,0-17-1 0,0 17-21 15,0 0-6-15,0 0-3 16,0 0 0-16,0 0-3 16,-4 23 0-16,4-23-1 15,6 19 0-15,-6-19 0 16,21 22-1-16,-21-22-1 15,39 9 1-15,-12-7 0 16,10-2 0-16,3 2-1 16,4 0 1-16,-1 2-1 15,-1 1 1-15,-3 3-1 16,-4 2 1-16,-6 5-1 16,-12 2 1-16,-6 3-1 15,-5-1 1-15,-8 0-1 0,-3-2 1 16,-11 2 0-16,-1 0 1 15,-12-3-1 1,-2 1 0 0,-6-3 1-16,1-1-1 0,-1-5-1 0,4-1 0 15,0-3 0-15,1-8-1 16,10 0 0-16,-1-7-2 16,23 11-3-16,-34-35-6 15,37 18-27-15,-14-10-1 16,9 4-1-16,-4-5 1 15</inkml:trace>
  <inkml:trace contextRef="#ctx1" brushRef="#br0" timeOffset="347876.1582">12070 17169 64 0,'0'0'37'0,"39"-21"2"16,1 10-1-16,9-16-28 15,20 11-2-15,-1-7-4 16,9 6-1-16,0-2-3 16,-2 0 0-16,2 9-8 15,-29-7-29-15,1 7 0 16,-17 3-3-16,-10 3 2 16</inkml:trace>
  <inkml:trace contextRef="#ctx1" brushRef="#br0" timeOffset="349000.6143">13552 16542 44 0,'-2'-19'35'15,"2"19"2"-15,0 0-2 16,-21-23-20-16,21 23-3 15,0 0-1-15,0 0-3 16,0 0-1-16,9 36-2 16,-3-9-2-16,7 11 0 15,-5 5-1-15,6 6 0 16,-7 1-1-16,5 6 0 16,-6-2-1-16,3-6 1 0,1-12-1 15,-6-7 0-15,4-8 0 16,-8-21-1-16,0 0 1 15,0 0-1-15,0 0 1 16,-12-33-1-16,0 1 0 16,1-14 0-16,-3-10 0 15,-1-7 0-15,3 3 1 16,-3 3-1-16,5 3 1 16,1 6 0-16,3 12 0 15,0 11 1 1,6 25 0-16,0 0 0 0,0 0 0 15,19 15 0-15,-5 14 0 32,7 5 0-32,6 7 0 0,4 3 0 0,4 2 0 0,1 0-1 15,3-6 0-15,-2-11 0 16,-1-8 1-16,-1-11-1 16,-2-12 0-16,-4-14 0 15,-4-9-1-15,-2-13 1 16,-4-8 0-16,-5-12-1 15,-5-1 1-15,-3-2 0 16,-2 7 0-16,-4 6 0 16,-2 10 1-16,0 13-1 15,2 25 1-15,0 0-1 16,0 0 0-16,17 25 0 16,-7 11 1-16,6 14-1 0,1 4 1 15,4 9-1-15,0 4 1 16,1-2-1-16,1-3 0 15,-4-7-1-15,2-7 0 16,-2-17-1-16,1-2-1 16,-20-29-3-16,27 19-5 15,-27-19-27-15,4-23-1 16,-6 0-2-16,2-4 1 16</inkml:trace>
  <inkml:trace contextRef="#ctx1" brushRef="#br0" timeOffset="349752.5633">14437 16482 42 0,'0'0'38'0,"0"0"0"15,17-11 1-15,-9 34-13 16,-8-23-14-16,6 19-4 16,-4-2-2-16,7 18-2 15,-3-2-1-15,4 15 0 16,-4 1-2-16,1 7 0 0,1-2-1 16,-2-2 0-1,0-6 1-15,-3-10-2 16,3-7 0-16,-4-12-1 15,-2-17-1 1,0 0-2-16,0 0-3 0,-13-33-2 0,13 14-4 16,-23-38-2-16,19 20-2 15,-25-32 2-15,19 21 4 16,-15-15 4-16,13 9 5 16,-1 4 3-16,3-1 4 15,14 22 5-15,-8-15 5 16,29 28-1-16,-15-16-1 15,29 22-2-15,-12-13 0 0,21 25-1 16,-13-10-2 0,11 20-1-16,-8-3-1 15,1 16-1-15,-12 0-1 16,-4 4-1-16,-13 8-1 0,-8 1 0 16,-12-2 0-16,-5 3 0 15,-7-9-1-15,-3-3 1 16,-2-6-1-16,2 2 1 15,2-7-1-15,4-7 1 16,19-9 0-16,-25 8 0 16,25-8 0-16,0 0 0 15,0 0 0-15,17 21 0 16,2-11 1-16,8 3-1 16,4 2 0-16,12 7 0 15,-1 1-1-15,4 0 1 16,-1 5-1-16,-3-3 0 15,-3 0 0-15,-8-2-1 0,-6-2-1 16,-25-21 0-16,23 31-1 16,-23-31-4-16,4 21-9 15,-4-21-26-15,-20-9 1 16,20 9 0-16,-30-29 0 16</inkml:trace>
  <inkml:trace contextRef="#ctx1" brushRef="#br0" timeOffset="350419.329">15041 16179 37 0,'0'0'34'16,"0"0"1"-16,0 0-1 15,2-34-17-15,21 32-5 16,-12-15-3-16,18 15-2 0,-9-8-1 16,8 10-1-16,-4 0-1 15,-1 8 0-15,-23-8-1 16,29 23-1-16,-25-4-1 15,-4 6 1-15,-8 0-1 16,-4 4 0-16,-5-4 0 16,0-2-1-16,-5-2 1 15,5-2-1-15,-2-6 1 0,19-13 0 16,-23 18 0-16,23-18 0 16,0 0 0-16,0 0 0 15,0 0 0-15,0 0 0 16,0 0 1-16,30-4-1 15,-12 0 0-15,7-2 0 16,2 4 0-16,8 2-1 16,-3 2 1-16,1 2-1 15,0-4 0-15,-6 4 0 16,-2-2-1-16,-4-2 0 16,-1 4-2-16,-20-4-4 15,30-4-32-15,-30 4-3 16,0 0 0-16,12-21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5:17:49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8477 3669 60 0,'0'0'35'0,"15"-23"-4"16,-15 23-6-16,0 0-7 15,0 0-6-15,0-21-3 16,0 21-1-16,0 0-2 16,6-19-1-16,-6 19-1 15,0 0 0-15,0 0 0 16,0 0-1-16,0 0 0 15,0 0-1-15,10 31 0 16,-4-7 0-16,-1 5-1 16,3 4 1-16,0 3 0 15,1 1-1-15,1 1 1 16,2-1-1-16,-5-3 0 16,1-1 0-16,-2-10-1 0,0-2 1 15,-2-4-1-15,-4-17 0 16,0 0-1-16,0 0 0 15,0 0 0-15,0 0-1 16,0 0-1-16,0 0-1 16,13-17-2-16,-13 17-3 15,0 0-4-15,-17-29-21 16,17 29-8-16,0 0 1 16,-23-19 1-16</inkml:trace>
  <inkml:trace contextRef="#ctx0" brushRef="#br0" timeOffset="469.54">8226 4039 61 0,'0'0'35'15,"0"0"3"-15,4 29-8 16,-4-29-17-16,21-8-2 16,-21 8-3-16,39-7-2 15,-12-3-2-15,13 6 0 16,-1-5-1-16,3 1 0 16,-3 0-2-16,0 1 1 15,-5-1-1-15,-3 2-1 16,-6 4-1-16,-2-3-2 15,-1 7-1-15,-22-2-2 0,34-4-7 16,-34 4-22-16,4-23-5 16,-4 23 2-1,4-29-2-15</inkml:trace>
  <inkml:trace contextRef="#ctx0" brushRef="#br0" timeOffset="908.1626">8105 3581 35 0,'0'0'34'0,"-23"9"3"15,23-9-1-15,0 0-18 16,0 0-5-16,0 0-3 15,0 0-2-15,36-9-2 16,-13-1-1-16,18 6-1 16,1-1-1-16,12-1-1 15,2-2 0-15,2 1-1 16,2-1-2-16,-8-2-2 0,6 7-3 16,-23-15-17-16,5 12-16 15,-9 1-2-15,-4 1 2 16,-8 4-1-16</inkml:trace>
  <inkml:trace contextRef="#ctx0" brushRef="#br0" timeOffset="1624.5961">9011 3895 45 0,'18'-7'35'0,"-18"7"3"15,0 0-1-15,0 0-20 16,0 0-5-16,0 0-3 16,0 0-3-16,0 0-2 15,0 0-1-15,0 0 0 16,0 0-1-16,17 0 0 16,-17 0-1-16,0 0 0 15,0 0 0-15,0 0 0 16,17-19-1-16,-17 19 1 0,0 0 0 15,-5-21-1-15,5 21 0 16,-26-10 0-16,7 10 1 16,-4 4-1-1,-4 5 0-15,2 3 0 0,2 7 0 16,2 0 0-16,5 8 1 16,8-4-1-16,8 2 0 15,8-2 0-15,8-2 1 16,3-2 0-16,6-3-1 15,2-7 0-15,2-5 0 16,-2-2-1-16,-4-4-2 16,4 2-1-16,-27 0-4 15,46-11-11-15,-46 11-21 0,18-29 0 16,-14 12 0-16,-3-1 0 16</inkml:trace>
  <inkml:trace contextRef="#ctx0" brushRef="#br0" timeOffset="2234.1456">9144 3890 43 0,'0'0'36'0,"0"0"1"15,18 7 1-15,-18-7-19 16,0 0-7-16,-6 20-2 15,12 3-4-15,-6-23-2 16,5 38 0-16,-1-21-3 16,6 4 0-16,2-3 0 15,-12-18-1-15,28 17 0 0,-10-17-1 16,3-2 1-16,-4-10-1 16,3-1-1-16,-5-4 1 15,1-1 0-15,-5-3 0 16,-11 21 1-16,14-28 1 15,-14 28-2-15,0 0 2 16,0 0 0-16,0 0 0 16,0 0 1-16,23 40-1 15,-16-9 1-15,9 1-1 16,-3 12 0-16,7 4 1 16,-1 4-1-16,2-2 0 15,-1 2 0-15,-5-4 0 16,-2-2-1-16,-5 2 1 0,-4-10 0 15,-6-7-1-15,-9-6 1 16,-3-6-1-16,-5-8 1 16,-4-7-1-16,-3-8 0 15,-1-5 0-15,0-9 0 16,0-3-1-16,4-4 1 16,4-5 0-16,4-3 0 15,1-1-1-15,6 3 0 16,5-2 0-16,4 5 0 15,3-1-2-15,10 8 0 16,-8-2-3-16,17 13-2 16,-17-19-7-16,28 14-21 15,-16-2-3-15,3-1 0 0,-4-1 1 16</inkml:trace>
  <inkml:trace contextRef="#ctx0" brushRef="#br0" timeOffset="2626.188">9526 3817 62 0,'0'0'38'0,"0"0"2"16,0 0-4-16,0 0-20 15,0 0-4-15,12 19-3 16,-3 4-2-16,-7-2-2 16,8 6-2-16,-2 4 0 15,1 3-1-15,1-3-1 16,4 0 0-16,-5-3 0 15,3-3-1-15,-3-6 0 16,1-1 0-16,-10-18-1 16,0 0-2-16,14 23-1 0,-14-23-7 15,0 0-31-15,5-19 1 16,-5 19-2-16,-5-22 1 16</inkml:trace>
  <inkml:trace contextRef="#ctx0" brushRef="#br0" timeOffset="3339.1874">10005 3746 25 0,'0'0'33'0,"0"0"4"0,17 17-2 15,4-5-13-15,-21-12-6 16,25 0-5-16,-25 0-3 16,29-2-3-16,-11-2-2 15,1 2-3-15,2 4 0 16,-21-2-6-16,41 4-7 15,-41-4-24-15,0 0 0 16,0 0-1-16,0 0 2 0</inkml:trace>
  <inkml:trace contextRef="#ctx0" brushRef="#br0" timeOffset="3532.5347">9960 3840 51 0,'0'0'36'15,"0"0"3"-15,35 17-1 16,-18-30-21-16,24 26-5 16,-18-21-3-16,16 14-4 15,-11-8-1-15,7 4-3 16,-4 2-1-16,-10-6-5 16,12 19-12-16,-16-17-22 15,-17 0 0-15,0 0 0 16,0 0-1-16</inkml:trace>
  <inkml:trace contextRef="#ctx0" brushRef="#br0" timeOffset="4848.3514">10664 3498 28 0,'0'0'35'0,"0"0"2"15,0 0-1-15,0 0-14 16,0 0-6-16,20-5-5 16,-20 5-2-16,0 0-3 15,0 0-1-15,28-6-1 16,-28 6-1-16,26 19 0 0,-26-19-1 16,28 38-1-16,-16-11 0 15,2 0 0-15,-1 0-1 16,-1 0-1-16,-1-4-1 15,-11-23-3-15,23 34-3 16,-23-34-17-16,0 0-15 16,8-30 0-16,0 11 0 15,-4-6 0-15</inkml:trace>
  <inkml:trace contextRef="#ctx0" brushRef="#br0" timeOffset="5117.4478">11054 3427 65 0,'0'0'40'16,"23"23"0"-16,-17 2 0 15,-26-9-27 1,24 28-3-16,-15-6-3 0,3 14-1 16,-9 0-2-16,3 5-1 15,-3-5 0-15,1 2-2 16,1-6 0-16,3-8-1 15,3-5 0-15,1-9-1 16,4-4-2-16,4-22-2 16,-2 28-5-16,2-28-17 15,-15-17-14-15,15 17-1 16,-4-29 1-16,4 8 1 0</inkml:trace>
  <inkml:trace contextRef="#ctx0" brushRef="#br0" timeOffset="5560.8675">11027 3790 65 0,'0'0'38'16,"27"-10"1"-16,-10 5 0 16,6 8-24-16,-23-3-6 15,47-13-1-15,-26 5-3 16,8 16-1-16,-6-4-1 15,4 4-1-15,-10 3 0 0,1 2-1 16,-18-13 0 0,17 33-1-16,-19-12 2 15,-6 0-2-15,-7 2 0 16,-2 4 1-16,-7-2-2 0,3-2 1 16,-4 0 0-16,4-4 0 15,2-3-1-15,19-16 1 16,-27 21 1-16,27-21-1 15,0 0 1-15,0 0 0 16,0 0 0-16,19 11 0 16,0-13 0-16,4 0-1 15,4 1 1-15,0-3 0 16,4 2 0-16,0 0-1 16,0 0 0-16,-2-2-2 15,-2 4 0-15,-8-10-4 16,10 22-10-16,-10-24-26 0,-19 12-1 15,16-23 1-15,-16 23-1 16</inkml:trace>
  <inkml:trace contextRef="#ctx0" brushRef="#br0" timeOffset="7993.5513">11609 3692 12 0,'0'0'32'0,"2"-17"0"0,-2 17-7 16,-6-21-2-16,6 21-1 15,-1-25-4-15,1 25-4 16,3-23-3 0,-3 23-2-16,0 0-2 0,0 0-2 15,0-17 0-15,0 17-1 16,2 17-1-16,2 4-1 16,-2 2 1-16,6 10-2 15,-4 1 1-15,5 6-1 16,1 3 1-16,0-3-2 15,1-4 0-15,-3-3 1 16,2-6-1-16,-3-6 0 0,-7-21 1 16,10 19 0-16,-10-19-1 15,0 0 1-15,0 0 0 16,0-33-1 0,-8 10-1-16,-1-5 1 15,-5-7 0-15,2-1-1 0,-3-7 0 16,2-1 1-16,1 2-2 15,-2 2 2-15,7 3 0 16,3 3-1-16,2 7 1 16,4 6 0-16,-2 21 0 15,10-21 1-15,-10 21-1 16,19 8 1-16,-19-8 0 16,21 40-1-16,-6-10 1 0,1 7 0 15,1 3 0 1,3 6 0-16,-1-4 0 15,0 1 0-15,2-9 0 16,3-7-1-16,-3-4 1 0,-2-10-1 16,2-5 1-16,-3-12-1 15,-1-3-1-15,-17 7 1 16,29-39-1-16,-18 10 0 16,1-7 0-16,-6-4 1 15,0 1-2-15,-4-3 1 16,-1 6 0-16,-1-1 1 15,2 10-1-15,-4 6 1 16,2 21 0-16,2-21 0 16,-2 21 0-16,0 0 1 15,20 16-1-15,-13 5 1 16,1 6 0-16,4 7 0 16,-1 4 1-16,3 5-2 0,-3-1 2 15,1 6-2-15,-2-6 1 16,1-4-1-16,1-3 0 15,-5-6 0-15,3-4-1 16,-10-25-1-16,12 30-3 16,-12-30-3-16,17 10-18 15,-17-10-17-15,0-29 0 16,-4 2 0-16,6-2 1 16</inkml:trace>
  <inkml:trace contextRef="#ctx0" brushRef="#br0" timeOffset="8280.6148">12196 3648 72 0,'19'-4'41'16,"-19"4"-1"-16,17 17 2 16,-17-17-28-16,22 25-5 15,-15-7-1-15,7 14-3 16,-7 5-1-16,13 3-1 15,-11 2-1-15,11-3 0 16,-5-1-1-16,1-5-1 16,-1-1 0-16,-1-9 0 15,-5-4-1-15,-9-19-1 16,16 18-1-16,-16-18-4 16,0 0-4-16,-16-33-30 0,7 6-3 15,-5-5 2-15,1-3 0 16</inkml:trace>
  <inkml:trace contextRef="#ctx0" brushRef="#br0" timeOffset="8865.4021">12201 3531 70 0,'0'0'38'0,"0"0"-2"16,29-10-8-16,-27-13-17 0,23 16-3 16,-25 7-2-16,45-19 0 15,-20 9-2 1,10 8 0-16,-5 2 0 0,9 4 0 16,-4 0-1-16,3 9 0 15,-7-3 0-15,-6 5-2 16,-5 2 1-16,-5 6-1 15,-9 0 0-15,-12 2-1 16,-6 0 1-16,-11 4-1 16,-2 0 1-16,-6 0-1 15,-3-6 0-15,1-4 0 16,4-4 0-16,2-7 0 0,8-1-1 16,19-7 2-16,-25 6-1 15,25-6 0 1,0 0 0-16,23-9 1 15,-6 9-1-15,6 2 2 0,4 1-1 16,6 3 0-16,2 2 1 16,1 5-1-16,1 4 1 15,2 7-1-15,-1 0 1 16,1 7-1-16,-7-4 1 16,1 6-1-16,-6-7-1 15,-2 3 1-15,-7-6-1 16,-3-4 0-16,-3-1 0 15,-12-18-1-15,15 19 0 16,-15-19-1-16,0 0-1 16,0 0-2-16,0 0-5 15,0 0-32-15,0 0-2 16,-19-17 1-16,19 17-1 0</inkml:trace>
  <inkml:trace contextRef="#ctx0" brushRef="#br0" timeOffset="9632.9071">12851 3493 41 0,'0'0'35'15,"8"-18"0"-15,-8 18 0 16,0-30-19-16,23 26-4 15,-19-19-2-15,17 15-3 16,-9-9-1-16,15 7-1 16,-8-5 0-16,10 9-1 15,-6-3 0-15,6 9 0 16,-7 2-1-16,3 5-1 16,-8-1 1-16,-17-6-1 15,23 27-1-15,-21-10 0 16,-12 4-1-16,-5 2 1 15,-6 2-1-15,-4-2 1 0,0 0-1 16,0-4 0-16,5-1 1 16,3-5-1-16,17-13 1 15,0 0 0-15,-17 12 0 16,17-12 0-16,17-6 0 16,-17 6 0-16,33-6 1 15,-10 2-1-15,2 0 0 16,6 2 0-16,2-1 0 15,1 1-1-15,1 2 0 16,-2-2 0-16,-2 2 0 16,-4-4-1-16,-2 4-2 15,-25 0-2-15,38 6-10 0,-38-6-28 16,0 0 0 0,-17-16-2-16,-2 5 2 15</inkml:trace>
  <inkml:trace contextRef="#ctx0" brushRef="#br0" timeOffset="23316.975">596 7045 16 0,'-18'2'18'0,"18"-2"-2"0,0 0-1 16,0 0 0-16,0 0 0 15,-1-25-2-15,1 25-1 16,7-17-1-16,-7 17-2 15,10-19 0-15,-10 19-2 16,13-20 0-16,-13 20-1 16,0 0 0-16,27-11 0 15,-27 11 0-15,0 0-1 16,0 0 0-16,0 0-1 16,10 31-1-16,-10-3 0 15,0 3-1-15,-4 9 0 16,2 4-1-16,0 6 1 15,2-2-1-15,-2-2-1 16,2-3 1-16,0-9-1 0,-2-9 1 16,4-2-1-16,-2-23 1 15,0 0-1-15,0 0 0 16,0 0 1-16,-9-27-2 16,7-2 2-16,-6-5-1 15,4-12 1-15,-3-2-2 16,3-6 1-16,0 4 1 15,0 2-2-15,-2 6 2 0,2 11-1 16,0 5 1-16,4 26 0 16,0 0-1-1,0 0 1-15,2 28 0 16,-2 13 0-16,2 7 0 16,-4 9 0-16,2 3-1 0,0 3 1 15,-2-6 0-15,2-3 0 16,0-15 0-16,0-7 0 15,-1-13-1-15,1-19 1 16,0 0 0-16,0 0-1 16,-2-30 0-16,-2-7 1 15,2-9-1-15,-2-9 0 16,2-7 0-16,0-1 0 16,0-2 0-16,4 5 0 15,-4 12 0-15,4 8 0 16,-2 13 0-16,0 27 0 15,0 0 0-15,0 0 1 0,4 50-1 16,-8-4 1-16,-2 6-1 16,-1 7 1-16,-1 1-1 15,-4-1 0-15,5-11 1 16,1-10-1-16,0-9 0 16,6-11 1-16,0-18-1 15,17-16 0-15,-1-11 0 16,1-17 0-16,1-6 0 15,-1-13 0-15,2-6 0 16,-3-2-1-16,-5 8 2 16,-7 11-1-16,2 6 0 15,-6 23 1-15,0 23-1 16,-10 17 0-16,-5 20 0 0,3 12 0 16,-3 13 0-16,3 3-1 15,1 6-1-15,1-10-3 16,18 7-7-16,-1-22-30 15,7-12-2-15,-1-9 1 16,5-8-1-16</inkml:trace>
  <inkml:trace contextRef="#ctx0" brushRef="#br0" timeOffset="25172.4519">7634 8693 29 0,'0'0'17'0,"2"-17"2"0,-2 17 1 15,-2-22 0-15,2 22-1 16,-4-21-3-16,4 21-3 16,0-17-3-16,0 17-2 15,4-17-1-15,-4 17-1 16,0 0-1-16,0 0 0 16,0 0 0-16,0 0-1 15,0 0 1-15,-2 40-2 16,-11-11 0-16,1 5-1 0,-5 5 1 15,1 1-2 1,-1-4 0 0,3-3 0-16,1-8 0 0,5-6-1 15,8-19 1-15,0 0-1 0,0 0 1 16,8-23-1-16,2-8 0 16,1-7 0-16,3-10 0 15,-3-6 1-15,3-1-2 16,-3 9 1-16,-3 2-1 15,0 7 1-15,-4 8-1 16,-3 12 2-16,-1 17 0 16,-5 33-1-16,-3-1 2 15,-4 7-1-15,1 3 1 0,-1 6-1 16,-1 0 1 0,1-6-2-16,3-11 1 15,3-8 0-15,6-23-1 16,0 0 1-16,0 0-1 0,13-21 0 15,-1-4 0-15,-3-8 0 16,3-9 0-16,-2-4 0 16,-3 8-2-16,-3 1 2 15,-4 16-1-15,0 21 1 16,-17-6 0-16,1 25-1 16,1 18 0-16,0 3-5 15,17 20-12-15,-6-20-24 16,9-4 1-16,7-13-2 15,5-15 0-15</inkml:trace>
  <inkml:trace contextRef="#ctx0" brushRef="#br0" timeOffset="34868.8707">98 6030 36 0,'6'18'32'0,"-6"-18"2"15,0 0-2-15,40 13-19 16,-40-13-3-16,41 0-2 15,-22-2-2-15,14 8-3 16,-6-6-1-16,6 2-4 0,-4 6-3 16,-10-16-15-1,-19 8-14-15,35-6-2 16,-35 6 2-16,25-15-2 16</inkml:trace>
  <inkml:trace contextRef="#ctx0" brushRef="#br0" timeOffset="35163.9954">536 5773 57 0,'0'0'35'15,"17"12"2"-15,-17-12-1 16,24 46-25-16,-26-27-3 15,17 19-1-15,-13-3-3 16,6 13 0-16,-1-6-3 0,3 2 1 16,-6-3-1-16,0-7-1 15,2-3-1-15,-6-12-1 16,0 2-2-16,0-21-6 16,0 0-10-16,1-25-18 15,-4-2 0-15,-5-5 0 16,-2-9 1-16</inkml:trace>
  <inkml:trace contextRef="#ctx0" brushRef="#br0" timeOffset="35496.1818">534 5725 12 0,'0'0'33'0,"29"-26"1"16,-8 18 1-16,10 16-13 0,-31-8-3 15,56 9-5-15,-39-9-3 16,18 19-3-16,-18-5-3 15,-1 13-1-15,-14-2-1 16,-2 1 0-16,-14-1-1 16,1 0 0-16,-5-2-1 15,3 0 1-15,3-5 0 16,12-18 0-16,0 26-1 16,0-26 2-16,31 22-1 15,-9-13 0-15,-1-1 1 16,4 3-1-16,-2-1-1 15,4 1 1-15,-2-3-1 16,2-2 0-16,0 1-1 0,-2-3-3 16,4 6-2-16,-29-10-11 15,35 0-24-15,-35 0-3 16,27 15 2 0,-27-15-1-16</inkml:trace>
  <inkml:trace contextRef="#ctx0" brushRef="#br0" timeOffset="36856.6061">7931 7665 20 0,'0'-23'33'0,"0"23"1"16,0 0-3-16,-8-31-10 16,8 31-5-16,0 0-3 15,0 0-4-15,0 0-2 16,0 0-1-16,4 19-2 15,2 8 1-15,-8 2-2 0,6 13 0 16,-8 0-1-16,6 4 0 16,-6 0-1-16,2-4 0 15,-2-5-1-15,2-8 0 16,1-8 0-16,1-21-2 16,0 0 0-16,0 0-2 15,0 0-1-15,-20-44-2 16,24 21-1-16,-15-22-1 15,18 11 1-15,-14-14 0 16,16 12 3-16,-7-7 1 16,10 9 2-16,5 5 2 15,-2-4 2-15,11 12 2 16,-3-5 1-16,11 14 0 0,-9-7 1 16,12 17 0-16,-12-10 0 15,6 20 0 1,-14-8 0-16,3 15-1 0,-20-15 0 15,0 37-1-15,-16-14-1 16,-1 4-1-16,-8 0 0 16,4-1 0-16,-3 1-1 15,9-2 1-15,3-4-1 16,12 0 1-16,8-1-1 16,6-1 1-16,5-2 0 15,2 2-1-15,2-2 1 16,-1 1-1-16,1-1 0 15,-2 2-1-15,-2-3-1 0,-19-16-1 16,33 30-4 0,-33-30-18-16,0 0-17 15,17 25-1-15,-17-25-1 16,-4 29 1-16</inkml:trace>
  <inkml:trace contextRef="#ctx0" brushRef="#br0" timeOffset="56424.7594">9625 5353 13 0,'0'0'28'15,"17"-5"2"-15,-17 5-7 16,0-18-4-16,0 18-3 15,0 0-2-15,19-13-3 0,-26-6-2 16,7 19 0-16,0 0-1 16,0 0-1-16,-10-23-1 15,10 23-1-15,-21 5-2 16,21-5 1-16,-39 29-2 16,14-10 0-16,-6 8-1 15,2 6 1-15,-2 5-1 16,6 2 0-16,4 1 0 15,8-3-1-15,5-3 0 16,14-1 0-16,7-9 0 16,10-8 0-16,6-7 0 15,4-8 0-15,0-6-1 0,2-9 1 16,-1-5-1-16,-3-9 0 16,-2-5 0-16,-6-5-1 15,-2-5 0-15,-5-10-1 16,-1 1 1-16,-9-3-1 15,-2 4 2-15,-6-2 0 16,0 4 1-16,-4 2 0 16,-3 6 1-16,5 11 2 15,-2 2-2-15,4 8 2 16,0 2-1-16,2 17 2 16,0 0 0-16,0 0 0 15,0 0 0-15,23 23 0 16,-19-2 0-16,4 14-1 0,0-1 0 15,-1 10-1-15,1 2 0 16,2 2-2-16,-3-2 1 16,-1-7 0-1,2-3-1-15,0-7-1 0,-3 2 0 16,-5-31-1-16,14 30-1 16,-14-30-2-16,0 0-2 15,0 0-5-15,40-2-26 16,-40 2-4-16,16-28 1 15,-9 4 0-15</inkml:trace>
  <inkml:trace contextRef="#ctx0" brushRef="#br0" timeOffset="56883.679">10236 5144 34 0,'0'0'35'0,"0"0"0"0,10-27 1 15,-10 27-16 1,0 0-3-16,0 0-3 16,0 0-4-16,0 0-1 15,0 0-3-15,0 0 0 0,0 23-2 16,2 2-1-16,0-2 0 16,5 10-1-16,-1 0 0 15,4 1-1-15,1-1 0 16,3-3-1-16,-3 3 1 15,3-6-1-15,-3 0 0 16,1-8-1-16,-2-2-1 16,-10-17-1-16,13 27-1 15,-13-27-3-15,0 0-6 16,0 0-23-16,0 0-5 16,0 0 0-16,-19-13 1 15</inkml:trace>
  <inkml:trace contextRef="#ctx0" brushRef="#br0" timeOffset="57136.5174">10080 5512 55 0,'0'0'37'0,"0"0"1"16,0 0 1-16,-2 33-23 15,2-33-4-15,38-4-4 16,-11-5-1-16,22 5-2 15,1-6-2-15,6 3-1 16,0-3-1-16,0-2-1 16,-4 1-1-16,-10-4-2 0,1 7-2 15,-24-9-4-15,14 21-19 16,-33-4-12-16,13-18 0 16,-13 18 1-16,-17-27 0 15</inkml:trace>
  <inkml:trace contextRef="#ctx0" brushRef="#br0" timeOffset="57627.6534">10047 4981 50 0,'0'0'36'0,"0"0"1"15,0 0-2-15,0 0-21 0,0 0-4 16,25-4-2-16,-25 4-3 15,48-7-1-15,-15 1-2 16,11 2-1-16,7 0-1 16,-5-3-1-16,10 8-3 15,-12-14-8-15,24 9-22 16,-20 2-5-16,-4-3 1 16,-7 3 0-16</inkml:trace>
  <inkml:trace contextRef="#ctx0" brushRef="#br0" timeOffset="58281.1901">11058 5033 51 0,'-18'2'34'16,"18"-2"1"-16,0 0-1 16,0 0-22-16,33-4-4 15,-33 4-2-15,37-4-3 16,-12 6-3-16,0-8-4 16,8 18-14-16,-6-12-16 0,-10-6-2 15,0 6 1-15,-17 0-2 16</inkml:trace>
  <inkml:trace contextRef="#ctx0" brushRef="#br0" timeOffset="58458.6467">11017 5089 63 0,'0'0'37'16,"19"9"0"-16,7-9-1 15,12 8-26-15,-5-12-5 16,13 2-3-16,2 6-8 15,-13-2-28-15,6-10-2 16,-1 2 0-16,-9-3-2 0</inkml:trace>
  <inkml:trace contextRef="#ctx0" brushRef="#br0" timeOffset="59701.2217">11702 4881 5 0,'-23'-5'32'0,"23"5"0"16,0 0-2-16,-20-16-8 15,20 16-2-15,0 0-2 16,18 10-5-16,-18-10-3 16,17 6-2-16,-17-6-3 15,27 21 0-15,-27-21 0 16,31 32-2-16,-15-12 0 0,1 4-1 16,-6-4-1-16,1-1-1 15,-2 2-1-15,-10-21-2 16,15 29-4-1,-15-29-14-15,0 0-18 0,0 0 0 16,0 0-1-16,25-23 2 16</inkml:trace>
  <inkml:trace contextRef="#ctx0" brushRef="#br0" timeOffset="59977.3007">12065 4887 66 0,'13'21'39'0,"-13"0"2"16,-10 2 0-16,12 16-30 15,-27-10 0-15,10 20-3 16,-12-4-2-16,8 4-2 0,-5-1-2 16,7 0-1-16,2-6-1 15,3-7 0-15,2-4 0 16,5-8-1-16,5-23-2 15,-6 21 0-15,6-21-3 16,0 0-4-16,0 0-15 16,0 0-15-16,13-25-1 15,-9 4 2-15,2 0-1 16</inkml:trace>
  <inkml:trace contextRef="#ctx0" brushRef="#br0" timeOffset="60344.7633">12030 5121 56 0,'36'-27'38'0,"-14"18"-1"16,3-7 2-16,15 20-24 15,-20-19-3-15,16 17-4 16,-13-6-1-16,4 14-2 16,-9-1-2-16,-18-9 0 15,19 33-1-15,-21-8-1 16,-8 2 0-16,-5 3-1 15,-4-1 0-15,-3 0 0 16,1-4 0-16,2-2 0 16,2-4 0-16,17-19 0 15,-22 23 0-15,22-23 1 0,0 0 0 16,0 0-1-16,20 11 1 16,-20-11 0-16,32-7-1 15,-10 1 1-15,1 4 0 16,6-2-1-16,-2 0 0 15,-2-1-1-15,2 5-2 16,-10-8-5-16,18 8-31 16,-35 0-2-16,31-15-1 15,-31 15 1-15</inkml:trace>
  <inkml:trace contextRef="#ctx0" brushRef="#br0" timeOffset="61376.6901">12504 5081 53 0,'0'0'38'16,"0"0"1"-16,-5-19 1 16,5 19-23-16,0 0-4 15,0 0-3-15,0 0-3 16,0 0-1-16,0 0-3 16,9 36 0-16,-3-17-1 15,4 8 0-15,-1 2-1 0,1 2-1 16,0-1 1-1,-1-3-1-15,-1-4 0 16,-2-6 0-16,-6-17 0 16,4 20 1-16,-4-20-1 15,0 0 0-15,0 0 0 0,-18-25 1 16,18 25-1-16,-19-35 0 16,9 14 0-16,3-2 0 15,1-4 1-15,4 0-1 16,4 2 0-16,2 1 0 15,5 0 0-15,5 7-1 16,3 2 0-16,-17 15-1 16,37-19-1-16,-20 7-4 15,12 20-5-15,-29-8-28 16,29-4-2-16,-29 4 1 16,29-8-1-16</inkml:trace>
  <inkml:trace contextRef="#ctx0" brushRef="#br0" timeOffset="61915.9674">12821 4774 43 0,'0'0'34'0,"7"-17"2"15,-7 17 0-15,41-6-21 16,-33-13-3-16,26 15-3 15,-11-11-2-15,18 11-1 16,-8-6-2-16,7 10 0 16,-11-4 0-16,2 12-1 15,-10 0 0-15,-5 11-1 16,-14-2-1-16,-8 6 1 16,-10 2-1-16,-5 2-1 15,-6 2 0-15,-4-6 1 0,2 0-1 16,4-6 1-16,2-2-1 15,6-3 0-15,17-12 0 16,-18 11 1-16,18-11-1 16,0 0 1-16,18 4-1 15,-1-8 1-15,4 2-1 16,6-1 0-16,2 3-1 16,4-4-1-16,4 8-4 15,-14-16-23-15,10 12-11 16,-10 0-3-16,0 0 3 15</inkml:trace>
  <inkml:trace contextRef="#ctx0" brushRef="#br0" timeOffset="62496.0508">13631 4996 63 0,'25'-11'39'0,"-25"11"0"16,0 0 0-16,0 0-24 0,-37-6-3 15,20 18-3 1,-20-5-3-16,6 13-1 15,-7-1-1-15,3 10-1 16,4-1-1-16,8 7-1 16,4-4 0-16,9-1 0 0,10-1-1 15,8-8-1-15,11-4 1 16,4-7-1-16,4-10 0 16,8-8 1-16,-2-7-1 15,0-14 0-15,-5-3 0 16,-2-13-1-16,-7-1 0 15,-6-7 1-15,-1-5 0 16,-10 3 0-16,-6 1 0 0,-4 10 1 16,1 3 1-16,-1 13 0 15,0 8 0 1,8 20 2-16,0 0-2 16,-11 25 1-16,11 0 1 0,7 14-1 15,-5 3 1-15,8 8-1 16,-1-2 1-16,1 0-2 15,6-2 1-15,-3-2-2 16,6-4-1-16,-3-11-2 16,7-4-1-16,-23-25-7 15,42 17-33-15,-42-17 1 16,27-6 0-16,-19-11 0 16</inkml:trace>
  <inkml:trace contextRef="#ctx0" brushRef="#br0" timeOffset="63380.6478">13908 4920 74 0,'0'0'40'16,"0"0"0"-16,0 0-4 16,0 0-22-16,4 19-4 15,-4-19-1-15,6 29-4 16,-2-6 0-16,6 6-1 15,-5-3-1-15,3 9-1 16,-2-6 1-16,0-2-2 0,-4-3 0 16,0-2-1-16,-1-5 0 15,-1-17-1 1,0 0 1-16,0 0-1 16,0 0 1-16,0 0-1 0,2-33 0 15,-2 8 0-15,6-3 0 16,0-5 0-16,4 4 0 15,1-2 0-15,1 5 0 16,3 4 1-16,-15 22 0 16,37-21 0-16,-20 21 1 15,1 12 0-15,1 5 1 16,-2 4 0-16,1 4-1 16,-3 0 0-16,-5 0 0 0,-1 0-1 15,-3-4 1-15,-6-21-1 16,12 25 0-1,-12-25 0-15,0 0-1 16,0 0 1-16,17-17 0 0,-9 0 0 16,3-7-2-16,3-2 2 15,5-1-1-15,2 2 1 16,4 0 0-16,0 6-1 16,2 5 1-16,-1 5 0 15,1 11 1-15,-4 7 0 16,-4 8 0-16,-2 6 0 15,-3 2 0-15,-3 4 0 0,1 0 0 16,-4 2 0-16,1-6-2 16,-3-6-1-1,2-2-2-15,-8-17-11 16,0 0-28-16,0 0 0 0,0 0-2 16,-4-19 2-16</inkml:trace>
  <inkml:trace contextRef="#ctx0" brushRef="#br0" timeOffset="66668.7825">18648 3732 13 0,'0'0'10'0,"2"-21"0"16,-2 21 0-16,0 0-1 16,0 0-2-16,0 0-1 0,0 0 1 15,0 0 0 1,0 0 2-16,0 0 1 15,0 0 1-15,0 0 2 16,0 0-1-16,0 0 1 0,0 0-2 16,0 0-1-16,0 0-3 15,0 0-1-15,0 0-1 16,0 0 0-16,-6-25 0 16,6 25 0-16,0 0-1 15,0 0 0-15,-6-23 1 16,6 23-2-16,-23-2 1 15,3 8-1-15,-8 0 0 16,-5 9-2-16,-6 3 2 0,1 7-2 16,-1 5 0-1,4-1-1-15,8 4 0 16,8-1 0-16,7-3 0 16,9 0 0-16,8-4 0 0,7-8 0 15,7-6 0-15,4-9 0 16,4-4 0-16,6-9-1 15,0-6 0-15,-2-12-1 16,0-4 1-16,-6-11 0 16,-4-4-1-16,-6-2 1 15,-3-5-1-15,-10 1 2 16,-2 2-1-16,-4 8 2 16,-2 2-1-16,2 13 2 15,-1 6-1-15,5 23 1 16,0 0 0-16,0 0 1 15,-6 35 0-15,10-1-1 16,-2 6 1-16,5 8-2 0,-1 2 1 16,4 2-2-16,-1-4 2 15,1-4-3-15,2-4 0 16,-3-7-1-16,3-6-1 16,-12-27-3-16,25 42-10 15,-25-42-26-15,23 2-1 16,-23-2 1-16,16-25-1 15</inkml:trace>
  <inkml:trace contextRef="#ctx0" brushRef="#br0" timeOffset="67388.3128">18896 3727 59 0,'0'0'39'15,"0"0"1"-15,18-6 1 16,-39-8-23-16,21 14-6 16,0 0-1-16,11 29-6 15,-11-29 0-15,4 39-1 16,-2-14-1-16,4 7-2 15,-4-1 1-15,3 3-1 16,-1-1 0-16,2-2 0 0,0-4-1 16,-2-6 0-16,-4-21 0 15,7 19 0-15,-7-19 0 16,0 0-1-16,8-23 1 16,-8 2-1-16,4-6 1 15,2-6-1-15,1-3 0 16,3-1 1-16,4 3-1 15,1 3 1-15,4 6 0 16,3 6 0-16,-1 8 0 16,4 12 1-16,0 9 0 15,-2 7-1-15,-2 6 2 16,1 8-2-16,-3-4 1 0,-6 5 0 16,-3-5 0-16,-2-4-1 15,-4-3 1-15,-4-20-1 16,-2 23 0-1,2-23 0-15,0 0 0 16,0 0 0-16,-14-27-1 0,14 4 0 16,6-2 0-16,4-10 0 15,9 3 0-15,0-1 1 16,6 4 0-16,4 2 0 16,-2 8 0-16,2 10 1 15,2 7-1-15,-6 13 1 16,-2 5 0-16,-4 8-1 15,-3 5 1-15,-3 4-1 0,-3 1 1 16,-4 1-1 0,-4-6 0-16,0-4-1 15,0-4-2-15,-2-21-2 16,3 25-6-16,-3-25-30 0,0 0-3 16,-11-27 2-16,15 8-1 15</inkml:trace>
  <inkml:trace contextRef="#ctx0" brushRef="#br0" timeOffset="67585.3437">19701 3658 81 0,'21'5'41'0,"2"1"-1"15,4 0 0-15,-27-6-32 16,50 9-3-16,-17-5-2 15,-2 0-4-15,0 8-6 0,-31-12-32 16,23 7-1-16,-23-7 0 16,0 0 0-16</inkml:trace>
  <inkml:trace contextRef="#ctx0" brushRef="#br0" timeOffset="67740.6685">19741 3813 72 0,'0'0'41'0,"8"17"-2"15,11-13 1-15,14 6-29 16,-16-16-3-16,20 6-6 16,-4 6-7-16,-10-10-33 15,10-2-2-15,-4-2 0 16,-2-3-1-16</inkml:trace>
  <inkml:trace contextRef="#ctx0" brushRef="#br0" timeOffset="68576.3078">20470 3826 26 0,'0'0'33'0,"0"0"2"16,0 0 0-1,27-2-14-15,-2 14-7 0,-25-12-3 16,29-10-2-16,-29 10-2 16,35-15-1-16,-35 15-1 15,41-27 0-15,-20 8-2 16,4-2 0-16,-6-8 0 16,4 2 0-16,-7-7-2 15,-1-1 2-15,-7-1-2 16,0-1 1-16,-10 3 1 0,-4 3-2 15,-8 4 1-15,-3 8 0 16,-4 6 0 0,-2 11-1-16,-4 8 0 15,0 5 0-15,2 12 0 0,3 12 0 16,3 5 0-16,6 8-1 16,3 4 1-16,4 3-1 15,6 1 1-15,6 7-1 16,2-1 1-16,1-3-1 15,3 0 0-15,1-1 1 16,1-2-1-16,-5-3 1 16,-1-1-1-16,-4-2 1 15,-4-10-1-15,-8-5 1 0,-3-5-1 16,-5-6 1 0,-7-5-1-16,-4-12 0 15,-6-3-1-15,-1-10 0 16,3-1-1-16,-6-14-3 0,14 13-9 15,-2-21-30-15,2 0 0 16,0-3 0-16,9-3 0 16</inkml:trace>
  <inkml:trace contextRef="#ctx0" brushRef="#br0" timeOffset="69462.0061">21211 3771 31 0,'10'-17'34'0,"-10"17"-1"16,0 0-9-16,0-37-1 15,0 37-4-15,-8-23-4 16,8 23-3-16,0 0-3 16,-17-13-2-16,-7 7-1 15,3 19-2-15,-12-3 0 0,1 11-2 16,-3 4 0-16,4 4-1 16,2 3 1-16,8 3-2 15,5-1 1-15,15-5 0 16,10-2-1-16,10-8-1 15,5-3 1-15,5-11-2 16,3-5 0-16,1-9-1 16,6-7-1-16,-12-14-4 15,11 7-2-15,-26-33-9 16,23 23-7-16,-35-34 2 16,23 23 3-16,-33-21 8 15,14 17 5-15,-12 0 9 0,-5-2 4 16,15 27 11-16,-27-13 8 15,25 36 1-15,-20-18-3 16,28 40-5-16,-8-22-5 16,-4 38-3-16,4-6-2 15,10 15-2-15,-4-1 0 16,7 7-2-16,-3-5 0 16,5 6-1-16,-3-8-1 15,-1-2-1-15,1-9 0 16,-3-10-2-16,3-2-1 15,-12-23-4-15,23 26-5 16,-23-26-28-16,2-17-3 16,2-8 0-1,4-2 1-15</inkml:trace>
  <inkml:trace contextRef="#ctx0" brushRef="#br0" timeOffset="69776.8019">21429 3592 82 0,'0'0'41'0,"0"0"2"15,10 23 0-15,9 8-32 16,-21-8-1-16,21 15-4 16,-7-3 0-16,9 9-3 15,-2-4 1-15,4-7-3 16,3-2 0-16,-1-6 0 16,2-10 0-16,-2-5 0 15,0-10-1-15,-2-10 1 0,0-7-1 16,-6-8 0-1,-1-12 0-15,-5-5 0 16,-3-8 0-16,-2 0 0 16,-2-1 0-16,0 3 0 0,-2 2 0 15,-1 7 0-15,7 9 0 16,0 5-4-16,-8 25-3 16,17-18-36-16,4 22-1 15,-21-4-2-15,35 8 2 16</inkml:trace>
  <inkml:trace contextRef="#ctx0" brushRef="#br0" timeOffset="78328.0677">18611 5025 42 0,'0'0'32'16,"0"0"3"-16,-17 14-10 15,17-14-6-15,0 0-6 16,-18 0-4-16,18 0-2 16,0 0-2-16,0 0-2 0,0 0 0 15,0 0 0-15,18 11 0 16,-18-11 0 0,27-15 0-16,-6 3-1 15,0-7-2-15,6-6 1 0,-2-7-1 16,2-7 0-16,-6 1 0 15,-3 0 0-15,-13-1 0 16,-6 3 1-16,-17 5 0 16,-7 6 1-16,-15 12 0 15,-5 11 1-15,-7 6-1 16,0 9 1-16,0 12-1 16,8 11 1-16,3 7 0 15,16 5-1-15,13 1 1 16,16 9-1-16,14-4 0 0,13-1-2 15,3-1 2-15,9-2-1 16,-5-2-1 0,1 0 0-16,-10-6 1 0,-12-7-1 15,-11-5 1-15,-12-1 0 16,-15-10 0-16,-10-7-1 16,-6-4 0-16,-3-12 0 15,-3 0-2-15,-1-6-1 16,9 4-2-16,-3-17-5 15,38 23-21-15,-23-19-11 16,21-2 0-16,6 2 1 16,9-2-1-16</inkml:trace>
  <inkml:trace contextRef="#ctx0" brushRef="#br0" timeOffset="78592.2765">18956 4943 86 0,'0'0'40'15,"27"-4"0"-15,-8 0 0 16,16 2-36-16,4-5-1 15,11 1-2-15,4 4-3 16,-10-17-13-16,8 15-23 16,-15 2-2-16,-6 4 0 0,-31-2 1 15</inkml:trace>
  <inkml:trace contextRef="#ctx0" brushRef="#br0" timeOffset="78752.4688">18981 5060 75 0,'0'0'38'16,"0"0"2"-16,41-4-1 16,-5-8-28-16,16 7-7 15,1-1-7-15,-9-4-27 16,6 1-9-16,-2 3 1 16,-5-4-2-16</inkml:trace>
  <inkml:trace contextRef="#ctx0" brushRef="#br0" timeOffset="80355.9739">19836 4661 73 0,'11'-25'38'0,"-11"25"1"16,6-25-13-16,-6 25-13 16,0 0-2-16,17 11-4 15,-17-11-1-15,0 27 0 16,-1-6-2-16,2 4-1 15,-2 4-1-15,2 6 0 0,-1-5-1 16,0 1 0-16,2-6 0 16,0-4-1-16,-2-21 0 15,0 0 1-15,0 0-1 16,0 0 0 0,8-31 1-16,-6 5-1 0,0-5 0 15,0-6-1-15,0 3 1 16,0-6 0-16,0 7 0 15,1 6 0-15,-1 4 0 16,-2 23 0-16,4-21 1 16,-4 21 0-16,2 19-1 15,0 4 1-15,2 8 0 16,2-2-1-16,1 7 1 0,5-5 0 16,2-2-1-16,1-10 0 15,2-6 1 1,3-7-1-16,-3-10 0 0,0-7 0 15,1-9 0-15,-5-5 0 16,1-1 0-16,-5-5-1 16,1 4 1-16,-2 0 0 15,-3 6 0-15,-5 21 0 16,10-19 1-16,-10 19-1 16,6 19 1-16,-4 4-1 15,0 6 1-15,0 7 0 16,2-1-1-16,1-1 1 15,3 1-1-15,0-4-2 0,5-6-1 16,-13-25-4 0,37 42-17-16,-37-42-19 0,35 2 0 15,-35-2 0-15,34-27 1 16</inkml:trace>
  <inkml:trace contextRef="#ctx0" brushRef="#br0" timeOffset="80637.4401">20669 4628 92 0,'19'-2'42'16,"1"8"2"-16,-20-6-1 0,27 27-33 16,-39-6-1-1,6 15-5-15,-13 3 0 16,2 9-2-16,-5-2 0 15,1 4-1-15,2-6 0 0,0 0-1 16,3-4 0-16,3-11-1 16,3-4-1-16,10-25-2 15,-14 29-3-15,14-29-11 16,0 0-26-16,-15-27 1 16,21 10-1-16,0-6 0 15</inkml:trace>
  <inkml:trace contextRef="#ctx0" brushRef="#br0" timeOffset="80988.2043">20763 4784 93 0,'0'0'42'0,"27"5"2"0,-27-5 0 16,26 29-34-16,-25-12-1 15,9 18-3-15,-4-1-1 16,4 7-3-16,-1-3-2 15,-1-1 0-15,3-1 0 16,-1-9 0-16,4-4 0 16,-3-4 0-16,-11-19 0 15,33 12 0-15,-33-12 0 16,35-14 0-16,-14-1 0 16,4-8 0-16,-2-4 0 15,4-8 0-15,-4-5 0 16,-1-2 0-16,3 2 0 15,-6-1 0-15,-4 7 0 0,1 5 0 16,-5 4 0-16,-5 6 0 16,-6 19-8-16,0 0-37 15,0 0 1-15,-11-19-3 16,11 19 2-16</inkml:trace>
  <inkml:trace contextRef="#ctx0" brushRef="#br0" timeOffset="85712.8666">21660 4887 33 0,'0'0'35'0,"0"0"3"16,0 0-1-16,20 4-16 16,-28-23-5-16,43 21-5 15,-35-2-2-15,58-18-4 16,-26 5-1-16,15 3-4 15,3 3-2-15,-12-10-9 16,16 13-26-16,-21 2-3 16,-8 0 1-16,-25 2-1 15</inkml:trace>
  <inkml:trace contextRef="#ctx0" brushRef="#br0" timeOffset="85888.3167">21815 4937 78 0,'0'0'37'16,"29"-11"0"-16,-4-5-3 16,11 16-25-1,-11-9-5-15,10 7-3 0,0 7-6 16,-16-1-32-16,6-4 0 16,-4 0-2-16,-3-2 2 15</inkml:trace>
  <inkml:trace contextRef="#ctx0" brushRef="#br0" timeOffset="87224.8931">22467 4365 31 0,'17'-13'34'15,"-17"13"-1"-15,-6-21-6 16,6 21-5-16,0 0-3 16,0 0-6-16,2-25-2 15,-2 25-3-15,0 0-1 16,0 0-1-16,14 27 0 16,-9-2-2-16,-3 2-1 15,6 7 0-15,-6 3-1 0,4 3 0 16,-4-4-1-1,0-3 0-15,0-4 0 16,-2-8-1-16,0-4 1 16,0-17 0-16,0 0-1 0,0 0 1 15,0 0-1-15,-22-15 0 16,17-8 0-16,-1-8-1 16,4-5 1-16,0-9 0 15,4-3 0-15,2 1 0 16,1 4 0-16,1 7 0 15,2 9 1-15,-8 27-1 16,21-17 0-16,-21 17 1 0,25 36-1 16,-9-1 1-16,1 1-1 15,2 8 1-15,-1-2-1 16,3-5 1 0,-4-8 0-16,5-8-1 15,-3-14 0-15,-2-10 0 0,2-11 0 16,-1-11 0-16,-1-9 0 15,1-7 0-15,-1-5 0 16,0-2 0-16,1 1 0 16,-1 8 0-16,-5 7 0 15,1 5 0-15,-13 27 0 16,25-14 1-16,-25 14-1 16,19 37 1-16,-13-5-1 0,4 9 1 15,-2-1-1-15,3 2 0 16,3 0 0-1,-3-7-2-15,7-1-1 16,-5-14-3-16,10 12-7 0,-23-32-30 16,21 25-1-16,-21-25 1 15,0 0 0-15</inkml:trace>
  <inkml:trace contextRef="#ctx0" brushRef="#br0" timeOffset="87676.5396">22445 4837 73 0,'-27'2'38'15,"6"0"3"-15,4-13-7 16,17 11-21-16,0 0-3 15,48 0-3-15,-11-2 0 16,26 0-2-16,11-6-1 0,24 4 0 16,10-5-1-16,12-1-1 15,-1-1 0-15,1-1-1 16,-6-1-1-16,-12 1-1 16,-13 4-1-16,-22-5-2 15,-9 17-6-15,-35-10-34 16,0 6 1-16,-23 0-1 15,0 0 0-15</inkml:trace>
  <inkml:trace contextRef="#ctx0" brushRef="#br0" timeOffset="89739.5475">22434 5215 23 0,'0'0'34'0,"11"-19"3"15,-11 19-2-15,0-27-11 0,18 35-5 16,-18-8-5-16,0 0-3 16,0 0-3-1,0 0-2-15,2 19-1 16,-2 6-1-16,-10-4-1 0,0 8 0 15,-5 1-1-15,-2 1 0 16,-7-2-1-16,3-4 0 16,-2-2 0-16,6-8-1 15,-1-3 1-15,18-12-1 16,0 0 0-16,0 0 0 16,10 17 0-16,7-17 0 15,7-2 0 1,3 0 0-16,7 2 0 0,-1 2 0 0,2-4-1 15,-6 2 0 1,2 0-2-16,-8-4-1 16,8 10-5-16,-26-23-10 15,-5 17-22-15,22-12 0 0,-22 12-1 16,3-27 1-16</inkml:trace>
  <inkml:trace contextRef="#ctx0" brushRef="#br0" timeOffset="89980.7549">22644 5207 80 0,'0'0'41'0,"0"0"0"15,10 37 0-15,-10-37-30 16,-12 52-2-16,3-22-3 16,9 18-1-16,-4 0-2 15,4 4-1-15,-2-4-1 16,0-4 0-16,2-5-1 0,2-9-2 15,2-1 0-15,-4-29-2 16,11 33-2-16,-11-33-10 16,0 0-25-16,14-23-2 15,-14 23 0-15,5-29 1 16</inkml:trace>
  <inkml:trace contextRef="#ctx0" brushRef="#br0" timeOffset="91007.5726">22906 5294 36 0,'20'-33'36'16,"-20"33"1"-16,11-21 1 15,-17 2-17-15,6 19-6 16,0 0-4-16,0 34-3 16,-17-11-1-16,6 16-2 15,-16 1-1-15,1 14 1 0,-6 1-2 16,-1 7-1-16,-4-5 1 15,4 1-1-15,1-8-1 16,3-6 0-16,6-4-1 16,3-13-1-16,9 0-2 15,11-27-2-15,-6 29-6 16,6-29-29-16,0 0-1 16,-6-18-2-16,16-1 2 15</inkml:trace>
  <inkml:trace contextRef="#ctx0" brushRef="#br0" timeOffset="91511.6303">22791 5570 67 0,'0'0'38'0,"0"0"1"15,0 0-1-15,25 4-28 16,-25-4-2-16,31-4-3 15,-10 2-2-15,12 6-1 16,-3-2 0-16,3 6 0 16,2-1-1-16,-4 9 1 15,-10-1-1-15,-9 6 1 16,-12 0-1-16,-12 4 0 16,-11-2 0-16,-4-4-1 0,-6 0 0 15,-4-5 0-15,9-3 0 16,-3-5 0-16,9-6-1 15,22 0 0-15,0 0 1 16,-1-19-1-16,1 19 0 16,40-17 0-16,-17 11 0 15,10 2 1-15,0 2 0 16,-2 6 0-16,-4 0 1 16,-4 9 1-16,-23-13-1 15,23 31 1-15,-23-14 1 16,-6 2-1-16,-11-1 0 15,-4-1 0-15,-8 0 0 16,-4-5-1-16,0-5 0 0,-2 1 0 16,8-6-2-16,-2-6-1 15,29 4-3-15,-36-21-7 16,36 21-28-16,4-29-3 16,-4 8 1-16,9-6-1 15</inkml:trace>
  <inkml:trace contextRef="#ctx0" brushRef="#br0" timeOffset="91760.675">23215 5438 98 0,'25'5'43'0,"-25"-5"0"15,10 62-9-15,-20-39-24 16,16 21-2-1,-8-2-3-15,4 8-1 16,-2-4-2-16,2-2 0 0,2-5-2 16,-2-9-1-16,3-5-2 15,-5-25-2-15,14 25-5 16,-20-42-22-16,6 17-11 16,14-40-1-16,-7 5 1 15</inkml:trace>
  <inkml:trace contextRef="#ctx0" brushRef="#br0" timeOffset="91980.9296">23402 5380 60 0,'0'0'42'15,"17"15"1"1,-5 14 0-16,-8-10-13 16,13 29-19-16,-15-5-4 0,14 6-2 15,-9 1-3-15,5 4 0 16,-1-10-1-16,1-7-1 15,-2-9-2-15,-10-28-2 16,15 29-4-16,-15-29-9 16,-2-25-26-16,-7 0-1 15,-5-5 1-15,-9-15 0 16</inkml:trace>
  <inkml:trace contextRef="#ctx0" brushRef="#br0" timeOffset="92188.3976">22978 5415 86 0,'0'0'41'0,"0"0"2"16,0 0-1-16,27-6-33 15,25 10-3-15,4-8-1 16,9-2-2-16,3-2-2 16,-1 3-1-16,-1-5-2 15,-10-1-2-15,-2 14-5 16,-27-22-20-16,4 15-13 15,-14 3-1-15,-17 1 0 16,0 0 1-16</inkml:trace>
  <inkml:trace contextRef="#ctx0" brushRef="#br0" timeOffset="92624.7518">23699 5392 65 0,'19'0'41'0,"-19"0"1"15,22 7 0-15,1 18-24 16,-23-25-7-16,15 41-3 16,-7-15-3-16,2 15-2 15,-3 1-1-15,5 2 0 16,-4-2-1-16,-1 2 0 15,1-2 0-15,0-11-1 0,-1-6 0 16,-7-25 0-16,12 21 0 16,-12-21-1-16,0 0 1 15,8-27-1-15,-12-1 0 16,2-7 1-16,0-7-1 16,-2-6 0-16,2 2 2 15,2 0-1-15,2 4 0 16,4 7 0-16,2 3 0 15,3 7 1-15,5 7-1 16,3 3-2-16,6 5 1 16,-25 10-3-16,39-15-1 15,-24-4-6-15,26 21-31 16,-24-12 0-16,0 6-1 0,-17 4 1 16</inkml:trace>
  <inkml:trace contextRef="#ctx0" brushRef="#br0" timeOffset="93280.0107">24253 5137 57 0,'0'0'38'15,"0"0"0"-15,0 0 1 16,31 0-25-16,-31 0-5 16,30-16-3-16,-6 7-1 15,8 7-1-15,1-4-1 16,6 10 0-16,-8-4 0 0,1 7 0 16,-8-1-1-16,-7 8 0 15,-17-14-1 1,-2 32 0-16,-15-15 0 15,-7 1-1-15,-3-1 1 0,0-2-1 16,4-1 0-16,0-5-1 16,23-9 1-16,-19 10 0 15,19-10-1 1,19 4 1-16,0-2-1 0,7 0 1 16,1 3 0-16,3 1 1 15,-3 8 0-15,0 1 1 16,-7 6 0-1,-5 0 0-15,-7-2 0 0,-6 6 0 16,-8-4 0-16,-2 2 0 16,8-23 0-16,-31 25-1 15,12-21 0-15,2-4-2 16,-1 4-1-16,-3-14-2 0,21 10-5 16,-54-7-34-16,33 1-1 15,-2-6 0-15,2 9 0 16</inkml:trace>
  <inkml:trace contextRef="#ctx0" brushRef="#br0" timeOffset="96584.3862">23782 5484 38 0,'0'0'30'0,"0"0"-6"15,0 0-4-15,-11-27-4 16,11 27-3-1,0 0-2-15,0 0-3 0,5-29-1 16,-5 29-2-16,0 0 0 16,29-19 0-16,-29 19-2 15,35-19 1-15,-14 9-1 16,12 2-1-16,-4-1 0 16,8 7 0-16,-3-2 0 15,3 8 0-15,-10 4-1 16,0-1 1-16,-27-7 0 15,23 31 0-15,-25-14 0 0,-8 6 0 16,-5-4-1 0,-6 6 1-16,-8-2-1 15,0 4 0-15,-2-4-1 16,4-4 1-16,4-1-1 0,6-7 0 16,-1 1 0-16,18-12 1 15,0 0 0-15,-6 21 0 16,6-21 0-16,20 11 1 15,-20-11 0-15,33 23 1 16,-10-5-1-16,4 1 0 16,2 4 0-16,5 0 0 15,1 2-1-15,0 4 1 0,-2-3-1 16,-3-1 0-16,-5-4 0 16,-1-3-1-16,-5-3 0 15,-19-15-1 1,27 17 0-16,-27-17-2 15,25 10-3-15,-25-27-13 0,0 17-23 16,17-10-2-16,-17 10 1 16,0 0-1-16</inkml:trace>
  <inkml:trace contextRef="#ctx0" brushRef="#br0" timeOffset="114283.9055">17731 6215 40 0,'0'0'31'0,"0"0"0"0,2-18-7 16,-2 18-5-16,0 0-5 15,0 0-3-15,-17-17-3 16,17 17-1-16,-19-8-4 16,19 8 2-16,-37 4 0 15,14 8-2-15,-8 1 0 16,2 10 0-16,-4 6 1 16,6 7-2-16,-2 3 2 15,10 3-3-15,4-2 0 16,7 0-1-16,8-3 0 15,8-4 1-15,3-7 0 16,9-1-1-16,1-13 0 16,4-6 1-16,0-5-1 0,2-10 0 15,-2-5 0 1,-2-12-1-16,2-3-1 0,-7-10-1 16,3-1 0-16,-12-8-2 15,9 4 0-15,-16-15-1 16,7 7-1-16,-14-8 2 15,3 11 0-15,-8-7 2 16,2 10 1-16,-1 8 3 16,-5-3 0-16,10 22 3 15,-7-2 1-15,11 21 1 16,0 0 1-16,0 0-1 16,-8 29 0-16,14 9-1 15,-8 6 2-15,10 12-1 0,-7 1-1 16,7 11-1-1,-2-3 0-15,4 0-1 16,-1-8 0-16,3-5-1 16,-3-10-2-16,3-7 0 0,0-8-1 15,-5-8 0-15,-7-19-2 16,18 10-2-16,-18-10-3 16,9-23-6-16,9 3-27 15,-20-3 0-15,4-3-1 16,-4-5 1-16</inkml:trace>
  <inkml:trace contextRef="#ctx0" brushRef="#br0" timeOffset="115042.9356">17888 6042 41 0,'0'0'36'0,"0"0"0"15,7-17-2-15,-16-1-13 16,9 18-5-16,0 0-3 16,17 8-5-16,-17-8-1 0,12 33-1 15,-9-8 0-15,7 13-1 16,-6 2 0-16,6 12-2 15,-3 4 0-15,3 5 0 16,0-3-1-16,1-5-1 16,1-1 0-16,3-12-1 15,-1-3 0-15,-3-10 1 16,1-8-1-16,-12-19 1 16,19 13-1-16,-19-13 1 15,14-19 0-15,-14 19-1 16,9-34 1-16,-3 3-1 15,2-4 1-15,-4-1 0 16,1-10-1-16,1 2 0 0,-2-2-2 16,2-4 2-16,2 6-2 15,-5 2 0-15,5 3-1 16,-2 5-1-16,6 11-2 16,-9-4-2-16,21 25-8 15,-24 2-26-15,17-12 1 16,-17 12-1-16,19 2 1 15</inkml:trace>
  <inkml:trace contextRef="#ctx0" brushRef="#br0" timeOffset="115309.6243">18358 6147 67 0,'0'0'36'0,"0"0"2"15,0 0-1-15,27 14-23 16,-27-14-8-16,35-10-2 16,-8 8-5-16,-8-9-6 15,24 13-19-15,-18-4-12 16,-4-4 1-16,-21 6-2 15</inkml:trace>
  <inkml:trace contextRef="#ctx0" brushRef="#br0" timeOffset="115488.1009">18372 6241 70 0,'0'0'39'0,"-10"29"0"0,10-29 1 15,23 29-24-15,-23-29-4 16,48 2-4-16,-19-6-4 15,10 6-2-15,-4-4-2 16,-4-2-2-16,3 6-4 16,-14-21-10-16,5 13-24 15,-25 6 0-15,23-11-1 16,-23 11 2-16</inkml:trace>
  <inkml:trace contextRef="#ctx0" brushRef="#br0" timeOffset="116434.8206">18802 6092 50 0,'0'0'35'16,"8"-21"3"-16,-8 21-8 16,0 0-11-16,0 0-5 15,0 0-2-15,5 23-3 16,1 7-2-16,-8-3-1 15,6 14-1-15,-2-3-1 0,4 10 0 16,-2-6-1-16,0 2-1 16,1-9-1-16,-1-1 0 15,0-5-2 1,0-8 0-16,0-2-1 0,-4-19-2 16,0 0-3-16,0 0-6 15,25-7-22-15,-21-18-6 16,1-2 1-16,3-6 0 15</inkml:trace>
  <inkml:trace contextRef="#ctx0" brushRef="#br0" timeOffset="116653.6217">18983 6165 87 0,'0'0'40'16,"21"21"1"-16,-21-21-9 15,18 42-18-15,-30-19-5 16,22 19-1-1,-12-3-1-15,8 7-3 0,-6-2-2 16,4 0 0-16,-3-4-1 16,3-5-1-16,2-7-2 15,-6-8 0-15,8-3-3 16,-8-17-2-16,0 0-7 16,0 0-27-16,-8-17-1 15,0-10 0-15,1-4 1 16</inkml:trace>
  <inkml:trace contextRef="#ctx0" brushRef="#br0" timeOffset="116982.6263">18462 6082 74 0,'0'0'38'0,"0"0"2"15,0 0-1-15,39 19-27 16,-16-28-2-16,25 11-3 16,-1-6-2-16,14 4-2 15,3-2 0-15,5-2-2 16,-5-2-1-16,-2 1 0 0,-4 1-1 15,-10-2-2-15,-2 4-1 16,-19-8-3-16,10 16-6 16,-37-6-24-16,0 0-3 15,21-6-1-15,-21 6 3 16</inkml:trace>
  <inkml:trace contextRef="#ctx0" brushRef="#br0" timeOffset="117596.3624">19244 6167 43 0,'0'-18'37'0,"0"18"1"16,0 0 2-16,0 0-19 16,29 4-4-16,-29-4-5 15,3 31-5-15,-3-12 0 16,12 16-2-16,-4-5-1 16,1 9-1-16,-1-5 0 15,2 4-1-15,-3 1-1 16,3-3 0-16,-4-7 0 15,0-4-1-15,-3-6 0 16,-3-19 1-16,0 23-1 16,0-23 0-16,0 0 0 15,-9-23 0-15,3 0 0 0,2-2 0 16,-2-5 0-16,3-3-1 16,3 0 0-16,1-3 1 15,9 3-1 1,0-1-1-16,9 7 0 0,-2-4-2 15,12 12-3-15,-13-10-3 16,24 23-18-16,-19-11-14 16,1 2 1-16,-22 15 0 15,29-23 2-15</inkml:trace>
  <inkml:trace contextRef="#ctx0" brushRef="#br0" timeOffset="118183.6629">19606 5933 33 0,'0'0'35'0,"0"0"1"0,0 0 1 16,0-22-16 0,18 30-4-16,-18-8-7 15,19-9-3-15,-19 9-1 0,36-6-2 16,-14 2 0-16,7 6-1 15,-8 0 0-15,4 5-1 16,-25-7 1-16,31 22-1 16,-31-22-1-16,4 30 1 15,-18-11-2-15,-3 1 1 16,-6 1 0-16,-1-4 0 16,-1 0-1-1,2-1 0-15,2-3 0 0,4-1 1 16,17-12 0-16,0 0 0 15,-16 17-1-15,16-17 1 16,0 0 1-16,33 2-1 16,-33-2 1-16,41-2-1 0,-14 0 0 15,2 0 0-15,3 0 0 16,3 2 0-16,-4-2-1 16,-4 6-1-16,4 0-2 15,-14-6 0-15,6 15-5 16,-23-13-34-16,0 0 0 15,8 19 0-15,-8-19-1 16</inkml:trace>
  <inkml:trace contextRef="#ctx0" brushRef="#br0" timeOffset="119604.2929">20287 6270 27 0,'0'0'36'0,"17"-9"-1"16,-17 9 1-16,24-6-12 15,-34-15-6-15,10 21-3 16,0 0-5-16,0 0-2 16,-25-12-1-16,4 20-2 15,-12 0 0-15,0 7-2 16,-7 6 0-16,3 10-1 15,-2-1 0-15,8 11 0 16,4-1-1-16,8 4 0 16,10-6-1-16,7-1 1 15,4-1-1-15,7-11 0 16,5-4 0-16,5-7 0 16,2-8 0-16,4-12-1 0,0-4 1 15,2-5-1-15,-2-10-1 16,-3-8-1-16,1-3-1 15,-12-14-1-15,5 6-3 16,-18-16 1-16,10 12-1 16,-20-11 2-16,10 11 1 15,-8-2 3-15,1 8 2 16,3 9 3-16,-6 1 2 16,12 32 2-16,-7-29 0 15,7 29 0-15,0 0 0 16,11 17-1-16,-11-17-1 15,8 42-1-15,-4-11 0 16,7 7-1-16,-1 5 0 0,5 3-1 16,-1 0 1-16,1 2-3 15,3 2 0 1,-3-1 0-16,1-8 0 0,-3-1 0 16,-3-7 0-16,-1-5 0 15,-3-5 0-15,-6-23 0 16,10 25 0-16,-10-25 0 15,0 0-3-15,0 0-2 16,21-13-4-16,-32-18-10 16,11 31-24-16,5-32 0 15,-5 14-1-15,-2-3 2 16</inkml:trace>
  <inkml:trace contextRef="#ctx0" brushRef="#br0" timeOffset="120083.7877">20546 6213 63 0,'0'0'40'0,"0"0"0"0,-20-12 0 15,-1-5-20-15,21 17-7 16,0 0-4-16,15 23-2 15,-15-23-1-15,20 32-3 16,-7-10 0-16,10 12 0 16,1-5-1-16,3 7 0 15,1-3-1-15,1 3 0 16,-2-5 0-16,0-2-1 16,-3-2 0-16,-3-12-1 15,-4-2 0 1,-17-13-1-16,25 12-2 0,-25-12-1 15,0 0-4-15,10-31-9 0,-10 31-24 16,0-36-1-16,0 17 0 16,-6-8 1-16</inkml:trace>
  <inkml:trace contextRef="#ctx0" brushRef="#br0" timeOffset="120351.9242">20792 6245 93 0,'0'0'41'16,"0"0"0"-16,-7-27-11 15,14 48-17-15,-7-21-4 16,-15 31-2 0,1-6-2-16,5 6-1 0,-7-1-1 0,1 9-1 15,-2-5 0-15,1 3-1 16,1-5 0-16,1-1-1 15,3-4-2-15,-1-6-1 16,8 2-4-16,-15-25-23 16,19 2-14-16,0 0 1 15,0 0 0-15,-21 12-1 16</inkml:trace>
  <inkml:trace contextRef="#ctx0" brushRef="#br0" timeOffset="132000.3542">3520 9963 7 0,'0'0'32'0,"-19"2"0"16,19-2 1-16,0 0-14 15,0 0-2-15,0 0-4 16,0 0-4-16,17 3-1 16,-17-3-2-16,50 2-1 15,-17-6 0-15,21 10-2 16,2-4 1-16,13 2-1 0,3-2 0 16,7 4-1-16,-4-6 0 15,-2 2-1-15,-7-1 0 16,-14 1 1-16,-10 2-1 15,-11 2 0-15,-31-6 1 16,0 0-1-16,4 17 0 16,-29-7 1-16,-8-6 0 15,-11 3-1-15,-10-1 0 16,-16 0-1-16,-5-4 1 16,-2 0-1-16,0 0 0 15,4-6 0-15,5 2 0 16,8-4 0-16,14 0 0 0,17 3 0 15,29 3 1-15,0 0-1 16,0 0-1-16,37-18 1 16,11 14 0-16,10 4 0 15,9-5 0 1,7 3-1-16,3-2 2 0,-6 2-1 16,-9 0 1-16,-8 2 0 15,-18 0 0-15,-12-2 0 16,-24 2 0-16,0 0-1 15,-43 12 1-15,-11-9 0 16,-6 1 0-16,-9 0-1 16,-2 2-1-16,-1-4-3 15,12 15-11-15,8-17-25 0,10 2-3 16,15 0 0-16,27-2 0 16</inkml:trace>
  <inkml:trace contextRef="#ctx0" brushRef="#br0" timeOffset="141459.2298">18138 7709 44 0,'0'0'33'15,"20"-19"0"-15,-20 19-10 0,0 0-3 16,0 0-7-16,-33-14-2 16,33 14-4-16,-37 16-1 15,14 5-1-15,-14-2-2 16,5 15 1-16,-7-1-1 16,4 11-1-16,1 2 0 15,7 0-1-15,5-4 0 16,15-5 0-16,14-8-1 15,17-14 1-15,10-9-1 0,13-10 1 16,7-10-1-16,2-9 0 16,1-9 1-1,-1-10-2-15,-11-8 2 16,-9-4-2-16,-11-4 1 0,-11-5-1 16,-6-2 1-16,-12 0 0 15,-8 3 0-15,-3 9 1 16,-3 5-1-16,1 9 1 15,-2 7 0-15,7 12 2 16,12 20-1-16,-17-9-1 16,17 9 2-16,2 34-1 15,5-5 1-15,5 15-1 0,0 4 0 16,1 10-1 0,3 1 0-16,-5-1 0 15,3-1-1-15,-1-5-1 16,-1-4-1-16,-3-13-2 0,5 1-4 15,-14-36-8-15,0 0-25 16,0 0 0-16,21 0 0 16,-21-19 0-16</inkml:trace>
  <inkml:trace contextRef="#ctx0" brushRef="#br0" timeOffset="142263.9643">18383 7640 45 0,'0'0'35'0,"0"0"1"16,12-21 0-16,-12 21-16 16,0 0-5-16,21 21-3 15,-21-21-4-15,14 30-1 16,-7-8-2-16,9 10 0 0,-7-1-2 15,5 7 0-15,-4-5-1 16,-1-1-1-16,-3-3-1 16,0-8 1-16,-4-3-1 15,-2-18-1-15,0 0 1 16,0 0 1-16,0 0-2 16,-20-16 1-16,15-11 0 15,-1-1-1-15,2-7 1 16,4 1-1-16,6-1 1 15,1 0-1-15,9 7 1 16,5 3 0-16,2 11 0 16,6 9 0-16,0 6 1 15,2 13-1-15,-4 3 0 0,0 10 1 16,-8 0 0-16,-3 2-1 16,-5 3 1-16,-5-1 0 15,-4-8-1-15,-4 0 1 16,2-23 0-16,-11 21-1 15,11-21 0-15,0 0 0 16,-20-15 0-16,18-8-1 16,6-6 1-16,4-6-1 15,3 1 1 17,7-4 0-32,5 1-1 0,2 6 1 0,6 6 0 0,4 6 0 15,1 10 0-15,1 9 0 16,-2 5 0-16,-3 11 0 0,-1 1 1 15,-6 8-1 1,-5 0 0-16,-7 2 0 16,-3 0-1-16,-8-10-1 15,0 2-3-15,-2-19-3 0,9 29-15 16,-9-29-19-16,0 0 1 16,4-23 0-16,4 4 0 15</inkml:trace>
  <inkml:trace contextRef="#ctx0" brushRef="#br0" timeOffset="142463.3929">19317 7469 82 0,'31'15'37'0,"-8"-11"2"16,4 10-10-16,-6-20-21 0,20 6-4 15,-7-2-4-15,-5-6-9 16,10 6-27-16,-14-1-1 16,-25 3-1-16,17 1 1 15</inkml:trace>
  <inkml:trace contextRef="#ctx0" brushRef="#br0" timeOffset="142623.418">19315 7651 81 0,'-4'27'39'0,"21"-19"0"16,12-22-7-16,20 18-24 16,-11-8-3-16,8-1-6 0,12 12-14 15,-13-13-22-15,-11 3-2 16,-5-1 1-16,-11 2-1 16</inkml:trace>
  <inkml:trace contextRef="#ctx0" brushRef="#br0" timeOffset="145488.0923">20017 7634 24 0,'0'0'28'0,"0"0"-6"15,0 0-1-15,-2 27-2 16,2-27-2-16,0 0-2 16,0 0-2-16,8 25-4 15,-8-25-2-15,0 0-1 16,19 4-1-16,2-4-2 16,1-12 1-16,8-3-2 15,3-8 0-15,6-4-1 16,-1-8 1-16,7-3 0 0,-7-4 0 15,1 0 0-15,-10-6-1 16,-4 5 1 0,-14 1 0-16,-3 8 0 15,-12 3 0-15,-7 8 0 0,-7 4-1 16,-3 9 1-16,-6 10-1 16,-2 6 0-16,-2 15 0 15,0 14-1-15,4 3 1 16,8 14 0-16,4 3 0 15,7 9-1-15,8 3 1 16,8 4-1-16,5-8 1 16,7 2 0-16,-1-5-1 15,0-5 1-15,-3-5-1 16,-7-4 1-16,-7-3-1 16,-6-9 1-16,-7-3 0 15,-11-6 0-15,-3-8-1 16,-7-4 1-16,-3-3-1 0,-2-6 0 15,1-4 1-15,1-6-2 16,6-2-1-16,-2-3-4 16,31 11-5-16,-42-14-30 15,42 14 0-15,-22-26-1 16,22 26 0-16</inkml:trace>
  <inkml:trace contextRef="#ctx0" brushRef="#br0" timeOffset="147311.8684">20762 7264 38 0,'0'0'34'16,"-8"-17"1"-16,8 17-8 0,-16-22-7 15,16 22-5-15,0 0-3 16,0 0-3-16,0 0-2 15,10 22-1-15,-12-3-2 16,10 13-1-16,-6 1 1 16,4 5-2-16,-3 1 0 15,1 3-2-15,0-6 1 16,0-5-1-16,2-4 0 16,-2-10-2-16,1 0 0 15,-5-17-4-15,0 0-3 16,0 0-8-16,22-27-22 15,-17 3 0-15,1-9 1 16,2-3 0-16</inkml:trace>
  <inkml:trace contextRef="#ctx0" brushRef="#br0" timeOffset="147550.7603">20904 7195 71 0,'0'0'37'0,"18"5"3"15,-18-5-10-15,19 43-15 16,-27-20-4-16,20 23-4 15,-12-8-1-15,6 12-3 16,-3-6 0-16,9 2-2 16,-6-9 0-16,3-9-1 15,-3-3-1-15,-6-25-2 16,20 29-2-16,-20-29-5 16,0 0-13-16,0 0-17 0,3-29-1 15,-18 2 2 1,1-5 0-16</inkml:trace>
  <inkml:trace contextRef="#ctx0" brushRef="#br0" timeOffset="147789.1315">20438 7164 72 0,'-12'21'39'0,"12"-21"0"16,37 29 1-16,-20-23-28 15,39 17-3-15,-4-19-3 0,19 5-1 16,-1-7-3-16,5 0-1 16,-4 0-1-16,-7-6-1 15,-6 2-1 1,-14-13-3-16,-1 24-6 0,-43-9-28 16,32-11-1-16,-32 11 0 15,0 0 0-15</inkml:trace>
  <inkml:trace contextRef="#ctx0" brushRef="#br0" timeOffset="148618.9483">21280 7256 25 0,'0'0'36'15,"0"0"0"-15,0 0 2 0,2-36-14 16,-2 36-5-16,0 0-5 16,0 0-4-16,-23-6-3 15,23 6-1 1,-4 27-3-16,8-2-1 0,0 2 0 16,6 11 0-16,-1 2-1 15,5 4 0-15,1-1 0 16,1-3-2-16,-1-8 2 15,-1-1 0-15,-3-8-1 16,-1-4 1-16,-10-19-1 16,0 0 1-16,0 0-1 15,0 0 0-15,-6-21 1 16,-6-2-1-16,-3-4 0 0,-4-5 0 16,1-3-1-16,1 3 2 15,4-7-1 1,3 5 1-16,8-1-2 15,4 4 1-15,9 5 0 0,5 1-1 16,7 5-2-16,2-3-2 16,8 18-1-16,-14-14-9 15,20 11-25-15,-18 2-1 16,0 2 1-16,-21 4 0 16</inkml:trace>
  <inkml:trace contextRef="#ctx0" brushRef="#br0" timeOffset="149091.5374">21585 6951 44 0,'23'-13'35'0,"-3"9"1"15,-1-4-2-15,-11-11-16 0,26 29-5 16,-34-10-3 0,39 1-3-16,-39-1-2 15,31 20-1-15,-24-3-1 16,1 4-1-16,-10 0 0 0,-4 2-1 15,-5-2 0-15,-3 0 0 16,-3 0-1-16,17-21 0 16,-29 31 1-16,29-31-1 15,-19 17 0-15,19-17 1 16,0 0 0-16,0 0-1 16,17 10 1-16,-17-10 0 15,35 4-1-15,-14-4 0 16,4 2-1-16,0-2-1 15,6 6-2-15,-8-10-5 16,18 21-13-16,-16-15-18 16,-2 0 1-16,0 0-2 15,-4 0 2-15</inkml:trace>
  <inkml:trace contextRef="#ctx0" brushRef="#br0" timeOffset="149635.5465">22280 7223 67 0,'17'-3'40'0,"-17"3"-1"16,23-4 0-16,-44-8-27 15,21 12-4-15,-41 23-2 16,7-2-1-16,-9 2-2 0,1 6-2 15,-1 2 0-15,7 2-1 16,9-1 0-16,9-3-1 16,12-6 1-16,6-23-1 15,16 27 1-15,3-21 0 16,6-6-1-16,2-4 1 16,2-8-1-16,4-7 1 15,0-4-3-15,-2-12 1 16,-2-1-2-16,-12-12 0 15,4-2 0-15,-11-9 0 16,1 3 1-16,-11-1 1 16,-3 3 2-16,-3 15 2 15,-6 1 0-15,3 21 3 0,9 17 0 16,-24 0 0-16,24 0 1 16,-11 44-1-16,3-10-1 15,14 14 0 1,0 4-1-16,7 8-1 0,3-7 0 15,3 1-2-15,0-4 1 16,0-4-2-16,5-8 1 16,-7-11-3-16,4-4 0 15,-21-23-4-15,41 23-6 16,-41-23-28-16,13-17-1 16,-7-6 0-16,4-8 1 15</inkml:trace>
  <inkml:trace contextRef="#ctx0" brushRef="#br0" timeOffset="149859.9424">22540 7139 81 0,'25'23'40'16,"-8"-8"1"-16,5 10 0 16,-11-7-31-16,28 16-3 15,-10-7-2-15,11 8-2 16,-1-11-1-16,1 5-1 15,1-6-1-15,-3-7-2 16,-1-5 0-16,-10-9-3 16,10 10-7-16,-37-12-29 0,25-22 0 15,-14-4 0-15,-3-9 0 16</inkml:trace>
  <inkml:trace contextRef="#ctx0" brushRef="#br0" timeOffset="150055.7463">22985 7070 81 0,'-36'38'41'16,"13"-1"2"-16,-4-1-2 15,11 18-29-15,-18-12-3 16,8 16-5-16,-4-6 0 16,3 1-4-16,2-3-1 15,3-17-4-15,13 17-13 0,-9-33-24 16,7 0 0-16,11-17 0 15,-23-2-1 1</inkml:trace>
  <inkml:trace contextRef="#ctx0" brushRef="#br0" timeOffset="213315.2064">1132 12086 32 0,'15'-19'35'0,"-15"19"-3"15,0 0-7-15,14-29-6 16,-14 29-4-16,0 0-3 15,27-4-3 1,-27 4-3-16,15 21 0 0,-11-3 0 16,8 20-1-16,-6 0-1 15,3 12-1-15,-3 4 1 16,8 0-3-16,-7-6 1 16,1-2-1-16,-2-12 1 15,1-9-1-15,-7-25 0 16,8 19-1-16,-8-19 1 15,-6-27 0-15,4-1 0 0,-3-11-1 16,-1-3 1-16,-2-4-1 16,4-2 0-16,0-2 1 15,10 8-3 1,2 0 2-16,4 9-1 0,7 6-1 16,2 10 0-16,4 6-1 15,6 5-2-15,0-2-3 16,7 22-6-16,-18-13-25 15,9 5-1-15,-6 0 0 16,-4 0 1-16</inkml:trace>
  <inkml:trace contextRef="#ctx0" brushRef="#br0" timeOffset="213783.5564">1570 11854 43 0,'-21'-6'37'0,"21"6"-1"16,0 0 0-16,2-27-20 16,27 20-6-16,-8-18-3 15,21 13-1-15,-3-7-3 16,5 2 0-16,-1 0 0 15,3 13-1-15,-10 2 1 0,-7 13-1 16,-9 7 0 0,-13 6-1-16,-10 5 1 15,-5 4-1-15,-13 3 0 16,-6-3 0-16,-4 0 0 0,0-5 0 16,2-5 0-16,6-2 1 15,2-11-1-15,21-10 1 16,-18 11-1-16,18-11 1 15,21-1-1-15,3-5 0 16,1 2 0-16,7-2-1 16,3-1 1-16,4 1-2 15,-5 2 0-15,-1 0-1 16,-4 6-1-16,-10-6-2 16,7 16-7-16,-26-12-29 15,0 0 0-15,2 19-2 16,-2-19 3-16</inkml:trace>
  <inkml:trace contextRef="#ctx0" brushRef="#br0" timeOffset="214195.6974">2058 12124 62 0,'-8'21'37'0,"8"-21"3"16,29 4-2-16,12 4-26 16,-16-20-4-16,19 9-2 15,-2-5-3-15,7-5-4 16,1 9-3-16,-15-19-20 0,3 13-15 15,-11 2-1-15,-10 3 2 16,-17 5-2-16</inkml:trace>
  <inkml:trace contextRef="#ctx0" brushRef="#br0" timeOffset="214351.3641">2189 12280 74 0,'0'0'39'0,"42"11"-1"15,-5-24 0-15,0-6-34 16,19 3-2-16,2 3-6 16,-14-12-23-16,4 13-11 15,0-1-1-15,-7 0 1 0</inkml:trace>
  <inkml:trace contextRef="#ctx0" brushRef="#br0" timeOffset="215059.4981">2962 11910 83 0,'20'7'42'0,"-20"-7"0"16,15 23-2-16,-3-2-33 15,-6-3-2-15,7 12 0 0,-5 5-2 16,1 9-1 0,1-6 0-16,2 6-2 15,-3-3 2-15,1-5-2 0,-2-3 0 16,-6-10-1-16,-1 0 0 16,-1-23-2-16,-5 21-1 15,5-21-1-15,-23-6-2 16,-3-21-3-16,15 10-3 15,-22-23-1-15,23 7-1 16,-22-24 2-16,22 12 3 16,-9-8 5-16,11 1 4 15,8 14 5-15,0-10 4 0,27 23 3 16,-13-16 2 0,30 30 0-16,-11-16-2 15,28 19-3-15,-10 1-1 16,10 12-1-16,-11 1-2 0,1 15 0 15,-13 0-1-15,-11 12 0 16,-15 4-1-16,-16 3 0 16,-13-4-2-16,-9-3 1 15,-4-4 0-15,-7-6-1 16,-2-6 0-16,5-4 0 16,5-5 0-16,8-4 0 15,21-4 0-15,-24-2 1 16,24 2-1-16,0 0 1 15,24 13-1-15,-1-3 1 16,6 1 0-16,3 9 0 16,9 1 0-16,-1 2 0 15,1-2 0-15,-1 2-1 0,-3-2 1 16,-6-4-1-16,-4-3-1 16,-8-9 0-16,-19-5-3 15,21 2-2-15,-21-2-8 16,0 0-28-16,8-27-1 15,-19 6-1-15,5-2 2 16</inkml:trace>
  <inkml:trace contextRef="#ctx0" brushRef="#br0" timeOffset="215571.2176">3526 11662 64 0,'21'-23'37'0,"-21"23"2"16,33-34-9-16,1 32-17 16,-14-14-3-16,20 20-3 0,-15-6-1 15,10 18-1-15,-8-1-1 16,-6 10-2-16,-13 4 1 16,-10 7-2-16,-8-1 1 15,-9 5-2-15,-2-4 1 16,-6-1 0-16,-2-8-1 15,2-2 2-15,8-8-2 16,19-17 1-16,-22 19 0 16,22-19 0-16,0 0 0 15,18-4 0-15,-18 4 1 16,36-9-2-16,-12 3 1 16,6 2 0-16,3 0-1 15,0 0 0-15,-2 4-3 0,-4-5-2 16,10 20-9-1,-16-17-29-15,2 6 1 0,-23-4-2 16,23 8 2 0</inkml:trace>
  <inkml:trace contextRef="#ctx0" brushRef="#br0" timeOffset="215871.4949">4004 12088 63 0,'0'0'41'15,"-6"17"-1"-15,6-17 2 0,0 0-26 16,23 8-7-16,-23-8-2 15,47-10-3-15,-13 5-2 16,9-1 0-16,3 0-4 16,0-7-3-16,14 16-9 15,-8-12-28-15,-7 1 0 16,-9 1 0-16,-3-1 0 16</inkml:trace>
  <inkml:trace contextRef="#ctx0" brushRef="#br0" timeOffset="216342.8463">4598 11963 71 0,'0'0'40'15,"23"-17"1"-15,-23 17 0 16,37 6-30-16,-37-6-4 16,37 15-1-16,-12 2-2 15,9 10 0-15,5 0-2 16,9 8 1-16,6-3-2 16,4 1 1-16,-4-6 0 15,0-2-1-15,-8-6 1 16,-3-6-3-16,-9-1 0 15,-10-14-3-15,-5 6-1 16,-19-24-6-16,19 13-30 0,-25-16-1 16,1-2-1-16,-9-8 0 15</inkml:trace>
  <inkml:trace contextRef="#ctx0" brushRef="#br0" timeOffset="216567.4617">5129 11881 79 0,'-14'19'42'16,"-13"2"-1"-16,-2 16 1 15,-21-5-33-15,9 16-2 16,-13-6-1-16,0 12-2 16,2-8-2-16,8-4-2 0,11-1-1 15,6-18-3-15,16 5-4 16,11-28-21-1,0 0-14-15,3-19 2 16,17 4-1-16,1-10-1 0</inkml:trace>
  <inkml:trace contextRef="#ctx0" brushRef="#br0" timeOffset="217507.2313">5142 11564 13 0,'0'0'33'15,"0"0"1"-15,0 0 0 16,0 0-14-16,31 4-4 16,-31-21-2-16,27 19-4 15,-27-2-2-15,40-12-1 16,-20 1-1-16,11 17 0 16,-12-6-1-16,4 13 0 15,-23-13-1-15,29 33 0 16,-27-12-2-16,-6 7 1 15,-8 3-1-15,-7-2-1 0,-2 0 1 16,-2-2-1-16,0-4 0 16,3-2 0-16,1-2 1 15,19-19-2-15,-23 27 1 16,23-27 1-16,4 21-2 16,-4-21 2-16,25 15-1 15,-4-11 0-15,2 4 0 16,10-3 1-16,6-1-1 15,5-6-1-15,-2 0 2 16,7-1-2-16,-7-1 0 16,-1-6-1-16,-5 8-1 15,-11-9-1-15,-2 11-5 16,-23 0-34-16,0 0-2 0,-27 0-1 16,6 2 1-16</inkml:trace>
  <inkml:trace contextRef="#ctx0" brushRef="#br1" timeOffset="228419.7387">3672 7619 1 0,'-23'55'5'0,"-8"-7"-4"16,14-9 1-1,15-5-10-15</inkml:trace>
  <inkml:trace contextRef="#ctx0" brushRef="#br1" timeOffset="231974.3095">3701 7924 26 0,'14'-18'15'0,"-14"18"2"0,0 0 2 16,0 0 0-16,0 0-2 16,0 0-1-16,-12-19-3 15,12 19-3-15,0 0-2 16,0 0-2-16,0 0 0 15,0 0-1-15,0 0-1 16,0 0 0-16,-2-21-1 16,2 21 0-16,0 0 0 15,0 0-1-15,0 0 0 16,0 0 0-16,18-11-1 16,-18 11 1-16,0 0 0 15,21-22 0-15,-21 22 0 16,15-21 0-16,-15 21-1 0,18-26 0 15,-18 26 0-15,15-25-1 16,-5 7 1-16,-10 18 0 16,19-32-1-1,-7 13 1-15,-1 1-1 0,-11 18 1 16,19-32 0-16,-19 32 0 16,16-31 0-16,-16 31-1 15,17-31 1-15,-17 31 0 16,18-25-1-16,-18 25 0 15,21-30 1-15,-21 30-1 16,21-29 0-16,-21 29 0 16,19-27 0-16,-19 27 0 15,14-25 0-15,-14 25 0 0,15-23 0 16,-15 23 1-16,16-21 0 16,-16 21-1-1,17-21 0-15,-17 21 1 0,25-27-1 16,-25 27 2-16,21-31-2 15,-21 31 0-15,21-28 0 16,-21 28 1-16,14-33 0 16,-14 33-1-16,17-27 0 15,-17 27 0-15,16-29 0 16,-16 29 1-16,15-28-1 16,-15 28 0-16,25-27 0 15,-17 9 0-15,-8 18 1 16,25-26-1-16,-25 26 0 0,21-23 0 15,-21 23 0 1,18-25 1-16,-18 25-1 16,17-27 0-16,-17 27 0 15,19-31 1-15,-9 12-1 0,0 0 0 16,-1 1 0-16,5 1 0 16,-5 0 0-16,-9 17 0 15,25-31 1-15,-25 31-1 16,22-27 0-16,-11 10 0 15,1 0 0-15,1 0 0 16,1-3 0-16,1 3 0 16,-1-4 1-16,-14 21-1 15,27-33 0-15,-16 16 0 0,5 0 0 16,-3-2 1 0,-13 19-1-16,27-35 0 15,-13 18 0-15,-3-2 0 0,3 0 0 16,-14 19 0-16,21-35 0 15,-21 35 0-15,19-33 0 16,-9 16 0-16,0 0 0 16,-1 0 0-16,1-1 0 15,0-1 0-15,-1 2 0 16,-9 17 0-16,18-35 0 16,-18 35 0-16,17-30 1 15,-9 11-1-15,-8 19-2 16,15-35 2-16,-1 16-1 15,-11 0 1-15,11-1-2 16,-8-1 2-16,5 2-1 16,-1 0 0-16,0 0 2 0,-1-2-1 15,-5 3 1-15,8-1-1 16,-7 2 0-16,5-2 0 16,-10 19 0-16,14-35 0 15,-5 18 0-15,-1 0 0 16,2-2 0-16,-3-1 0 15,1 3 0-15,4 0 1 16,-5 0-1-16,7-1 0 16,-6 1 0-16,-8 17-1 15,15-29 2-15,-15 29-2 16,13-28 1-16,-13 28 1 16,16-29-1-16,-10 11 0 15,-6 18 0-15,13-36 0 0,-5 17 0 16,-8 19 0-16,19-38 0 15,-11 18 0-15,2-5 1 16,-1 6-1-16,5 0 0 16,-7 0 0-16,-7 19 0 15,22-37 0-15,-22 37 0 16,17-36 0-16,-17 36 0 16,13-31 0-16,-13 31 0 15,10-29 0-15,-6 12 0 16,-4 17 0-16,10-32 0 15,-10 32 0-15,9-31 0 16,-3 14 0 0,-6 17 0-16,15-33 0 0,-7 16 0 15,-8 17 1-15,14-29-1 0,-14 29 0 16,15-33 0-16,-15 33 0 16,19-30-1-16,-9 12 1 15,-10 18 0-15,19-30 0 16,-19 30 0-16,16-17 0 15,-16 17 0-15,0 0 0 16,0 0 0-16,15-18 0 16,-15 18-1-16,0 0 1 15,0 0 0-15,0 0 0 16,19-4 0-16,-19 4 1 16,0 0-1-16,0 0 0 15,0 0 0-15,0 0 0 0,0 0 0 16,0 0 0-16,18-3 0 15,-18 3 0 1,0 0-1-16,0 0 1 16,17 19 1-16,-17-19-1 0,0 0 0 15,16 27 0-15,-16-27 0 16,7 21 0-16,-7-21 1 16,2 28-1-16,-2-28 0 15,4 25 0-15,-4-25 1 16,2 29-1-16,-2-29 1 15,0 35-1-15,0-16 0 16,0 0 0-16,-2 2 0 0,0-2 0 16,0 1 0-1,0-1 0-15,2-19 1 16,-2 34-1-16,2-34 0 16,-2 33 0-16,2-33 0 15,-1 36 0-15,-1-17-1 0,-2 4 2 16,0 2-1-16,0-3 0 15,0-1 1-15,0 0-1 16,2 0 0-16,0-4 0 16,1 4 0-16,1-4 0 15,0 1-1-15,0-1 1 16,0 0 0-16,0 1 0 16,-4-1 0-16,4 2 1 0,-4 0-1 15,4-19 0-15,-2 31 0 16,-2-14 0-1,4 2 0-15,-2-1 0 16,2-1 0-16,-2 2 0 0,0-2 0 16,0 1 0-16,0-1 1 15,2-17-1-15,-3 29 0 16,3-29 0-16,-8 26 0 16,2-8 0-16,6-18 0 15,-10 32 0-15,5-14 0 16,-1 3 0-16,-2-2 0 15,0 2 1-15,1-2-1 16,5-2 1-16,-6 1-1 16,6-1 1-16,-2 0 0 15,0 4-1-15,1-2 1 16,1-1-1-16,0 3 0 16,-2-2 0-16,0 0 0 0,2-2 0 15,2 1-1-15,0-18 1 16,-2 32 0-16,2-13 0 15,2-1 0-15,-2 3 0 16,0-2 0-16,0 0 0 16,0 2 0-16,0-21 0 15,2 35 0-15,-2-35 0 16,2 27 0-16,-2-27 0 16,4 27 0-16,0-6 1 15,-2-4-1-15,1 2-1 16,-1-2 2-16,2 4-1 15,0 2-1-15,-2-5 1 16,2 1 0-16,-4-19 0 0,8 31 0 16,-8-31 1-16,5 34-1 15,-3-17 0-15,0 1 0 16,0 1 0-16,0 0 0 16,0 0 0-16,0-2-1 15,-2 5 1-15,2-5 0 16,-4 4 1-16,4-2-1 15,-2-2 0-15,2 3 1 16,-2-3-2-16,-2 6 1 16,4-2 0-16,0 2 0 15,-2-2-1-15,0 2 1 16,2 6 0-16,-4-4 0 16,4 2-1-16,-2-1 0 0,-2-1 1 15,0 0-1-15,2-2 1 16,0 0-1-1,0 0 1-15,-2 2-1 16,0-4 1-16,2 1 1 0,2 2-1 16,-2-2-1-16,2 1 1 15,-2 0 0-15,2 0 0 16,0 0 1-16,-2 5-1 16,-2-3 0-16,4 2 0 15,-4-2 0-15,2 2 1 16,-2-2-2-16,4-2 1 15,-2-4 0-15,2 0 0 16,0 2 0-16,-2-1 0 16,0 3-1-16,1-2 1 15,1 0 0-15,-2-21 0 16,4 34 0-16,-4-34 0 16,8 27 0-16,-8-27-1 0,13 21 2 15,-13-21-1-15,8 21 0 16,-8-21 1-16,6 20-1 15,-6-20 1-15,0 0-1 16,2 19 0-16,-2-19 0 16,0 0 0-16,-8 17 0 15,8-17 0-15,0 0 0 16,-9 21 0-16,9-21 0 0,0 0 0 16,-14 19 0-16,14-19 0 15,0 0-1 1,0 0 0-16,0 0 0 15,0 0-1-15,0 0-3 0,0 0-2 16,0 0-9-16,0 0-27 16,-21-2 0-16,3 0 0 15,-3-1 0-15</inkml:trace>
  <inkml:trace contextRef="#ctx0" brushRef="#br1" timeOffset="232310.5366">4018 7887 1 0,'0'0'21'0,"0"0"-2"15,0 0-11-15,0 0-3 16,0 0-2-16,0 0-1 0,0 0-2 16,-18 10 0-1,18-10-1-15,0 0-2 16,0 0-4-16,-19 0-5 15,19 0-8-15,-17-2 5 0,17 2 15 16</inkml:trace>
  <inkml:trace contextRef="#ctx0" brushRef="#br1" timeOffset="233399.0874">3730 7945 25 0,'0'0'23'0,"0"0"-3"16,0 0 0-16,0 0 0 16,-9-29-2-16,9 29-1 15,0 0-2-15,0 0-3 16,0 0-2-16,0 0-3 0,-26 6-1 16,26-6-2-16,0 0-1 15,-3 19 1-15,3-19-1 16,0 0 0-16,0 0 0 15,0 0 0-15,21 11 0 16,-21-11 0-16,17 12 0 16,-17-12-1-16,25 13 0 15,-25-13-1-15,27 12 0 16,-7-6 0-16,-1 1 1 16,2-5-2-16,2 2 0 15,-2 2 2-15,4-4-2 16,-1 2 1-16,1 1-1 15,-6-1 1-15,0-2-1 0,1 4 0 16,-3-4 1-16,2 3 0 16,-19-5-1-1,33 6 1-15,-33-6-1 0,35 6 1 16,-18 0-1-16,2-4 0 16,-1 5 0-16,-1-5 0 15,2 2 0-15,-1 2 0 16,-1-2 0-16,0 1 0 15,1 1 1-15,1-2-1 16,0 0 0-16,1 0 0 16,-1 1 0-16,2-1 0 15,0 2 0-15,3 2 0 0,-5-3 1 16,2 1-1 0,0 0 0-16,-1 2 1 15,-1-3-1-15,2-3 0 16,-4 4 0-16,3-4 0 15,-1 0 0-15,-2 2 0 0,1-2 0 16,-1-2 0-16,-17 0 0 16,29 9 1-16,-12-3-2 15,-17-6 1-15,29 8 0 16,-29-8 0-16,29 5-1 16,-29-5 1-16,31 12 1 15,-31-12-1-15,29 6 1 16,-29-6-1-16,29 7 0 0,-29-7 0 15,25 8 0 1,-25-8 0-16,25 10 0 16,-25-10-1-16,27 7 2 15,-10-5-1-15,-17-2 0 0,35 6 0 16,-16 0 0-16,1-4 0 16,-1 0 0-16,0-1 0 15,-1 1 0-15,-18-2 0 16,31 10 0-16,-31-10 0 15,21 11 1-15,-21-11-2 16,23 10 1-16,-23-10 0 16,23 10 0-16,-23-10 0 15,23 4 0-15,-23-4 0 0,29 1 0 16,-29-1 0 0,23 2 1-16,-23-2-1 15,27 0 0-15,-27 0 1 16,20 4-2-16,-20-4 1 0,17 0 0 15,-17 0 0-15,0 0 0 16,0 0 0-16,19 8 0 16,-19-8 0-16,0 0 1 15,0 0-2-15,0 0 0 16,0 0-3-16,21 13-4 16,-38-13-36-16,17 0 0 15,-27 2-2-15,0-2 1 16</inkml:trace>
  <inkml:trace contextRef="#ctx0" brushRef="#br0" timeOffset="243499.249">1371 13298 15 0,'0'0'31'0,"18"-7"0"16,-18 7-5-16,0 0-8 16,0 0-3-16,7-33-2 15,-7 33-2-15,0 0-2 16,0 0-2-16,0-23-1 15,0 23-1-15,-25 2-1 0,6 11 0 16,-8 1-1 0,-4 13-1-16,-8 3 2 15,3 18-3-15,-5 4 2 16,7 2-2-16,7 1 0 0,9 1-1 16,11-4 1-16,10-10-2 15,13-9 1-15,9-16 0 16,12-9-1-16,7-12 1 15,0-10-1-15,3-9-1 16,-3-4 0-16,-9-15-1 16,1 0-3-16,-18-17 0 15,3 3-4-15,-21-19 1 16,10 14-2-16,-22-20 3 16,12 16 0-16,-14-10 3 15,5 10 4-15,-1 9 4 16,-5-1 3-16,13 22 3 15,-16-5 1-15,22 23 0 0,-19-8 1 16,15 25-2-16,0 0-1 16,-2 40-1-16,-4-3-2 31,8 18 0-15,-4 5-2-16,6 12 0 0,-2 3 0 0,6 6-2 0,-1-8 1 15,5-4-1-15,1-8 0 16,3-5-1-16,-5-12 1 15,3-8-1-15,-4-5-1 16,-10-31 0-16,17 29-2 16,-17-29-1-16,0 0-3 15,0-23-7-15,0 23-28 16,2-40 0-16,-6 13 1 0,-4-2-1 16</inkml:trace>
  <inkml:trace contextRef="#ctx0" brushRef="#br0" timeOffset="243859.1514">1705 13170 71 0,'25'-12'38'15,"-25"12"2"-15,21-17-7 16,0 30-20-16,-21-13-4 16,10 25-2-16,-6-5-2 15,7 10-1 1,-5 3-1-16,4 5-1 0,-2 12 0 16,-1 0-1-16,3-2 0 15,-2-2-1-15,-1-2 1 16,1-6-2-16,-2-5 1 15,-2-4-2-15,0-10-1 16,-4-19-3-16,5 17-3 16,-14-36-10-16,9 19-22 15,-8-17-1-15,8 17 1 0,-25-31 1 16</inkml:trace>
  <inkml:trace contextRef="#ctx0" brushRef="#br0" timeOffset="244115.6882">1558 13638 66 0,'2'23'39'0,"-2"-23"0"16,29 6 1-16,8 1-29 16,-12-18-2-16,21 9-3 15,-1-6-2-15,10 4-2 16,3-3 1-16,2 1-2 0,-4 0 0 15,-6-2-2 1,-5 5-1-16,-9-7-1 0,-5 10-3 16,-25-25-10-1,11 17-25-15,-19-11 1 0,-3-2 0 16,-7-6 0-16</inkml:trace>
  <inkml:trace contextRef="#ctx0" brushRef="#br0" timeOffset="244395.3188">1547 13016 65 0,'0'0'37'0,"0"0"1"0,19 0-7 15,-19 0-20-15,29-5-4 16,-8-1-1-16,16 6-3 16,1-2-1-16,9 2-2 15,5-2-2-15,-2-10-3 16,19 22-14-16,-13-16-19 16,-6 2 0-16,-5 1-1 15,-7-1 0-15</inkml:trace>
  <inkml:trace contextRef="#ctx0" brushRef="#br0" timeOffset="244738.8957">2392 13057 71 0,'-12'21'35'0,"12"-21"1"0,6 30-13 15,-6-30-16-15,23-5-4 16,-2 1-2-16,0-6-6 16,18 12-14-16,-10-11-17 15,-6 1 1-15,-4 2-1 16,-19 6 0-16</inkml:trace>
  <inkml:trace contextRef="#ctx0" brushRef="#br0" timeOffset="244916.5739">2295 13243 61 0,'0'0'38'0,"23"11"-1"15,-2-13 0-15,-1-9-28 16,13 5-5-16,5 8-8 16,-11 2-31-16,4-10-1 15,2 4-2-15,-8-4 1 16</inkml:trace>
  <inkml:trace contextRef="#ctx0" brushRef="#br0" timeOffset="245619.0379">2988 12963 37 0,'0'0'37'0,"-2"-21"1"0,2 21 0 15,-10-31-17-15,10 31-7 16,0 0-5-16,25 11-1 16,-25-11-3-16,23 41-1 15,-11-11 0-15,3 13-2 16,-1-1-1-16,-1 4 1 15,-1 0-2-15,-3-8-1 16,-1-1-1-16,-4-11-1 16,8-3-5-16,-12-23-17 15,0 0-15-15,0 0-1 16,0 0 1-16,0 0 0 16</inkml:trace>
  <inkml:trace contextRef="#ctx0" brushRef="#br0" timeOffset="245867.0174">3396 12963 84 0,'24'30'40'0,"-24"-1"0"16,-4 27-9-16,-19-18-23 15,9 20-1-15,-17-3-2 16,6 12-2-16,-4-5-1 15,2-1-2-15,2-5 1 16,4-6-3-16,6-10 0 0,-3-11-3 16,16 3-6-16,-17-22-24 15,19-10-6-15,0 0 1 16,0 0-1-16</inkml:trace>
  <inkml:trace contextRef="#ctx0" brushRef="#br0" timeOffset="246254.4763">3315 13385 56 0,'31'-8'37'0,"4"-4"3"16,2 1 0-16,22 11-23 0,-30-15-7 15,20 13-2-15,-15-2-2 16,1 12-2-16,-8 1-1 15,-8 18-1-15,-13 2 0 16,-8 9-2-16,-13 2 1 16,-6 4-1-16,-8-1 0 15,0 1 0-15,-2-6 1 16,0-5-2-16,8-12 2 16,7-4-1-16,16-17 0 15,-17 15 0-15,17-15 0 16,0 0 0-16,25-5 0 15,-8-5 0-15,7 4 1 16,1-1-2-16,7-1 1 0,-1 0-2 16,4 1-2-16,-6-5-3 15,17 20-16 1,-13-16-18-16,-4 4-1 16,-4-5 0-16,-2 3 0 0</inkml:trace>
  <inkml:trace contextRef="#ctx0" brushRef="#br0" timeOffset="246902.38">4201 13557 34 0,'0'0'36'0,"19"4"2"16,-19-4-1-16,21-9-16 15,8 20-7-15,-29-11-5 16,27-23-2-16,-9 4-2 16,5 2-1-16,0-6-2 15,0-2 0-15,-4-4-1 16,-3-4 2-16,-3 3-3 15,-3-5 2-15,-8-3-1 16,-4-1 0-16,-8-3 1 16,-3 4-1-16,-8-1 2 15,-5 11-2-15,-6 3 1 16,-5 11 0-16,-5 14-1 16,1 10 0-16,2 13-1 0,3 6 1 15,3 9-1-15,10 10 0 16,4 4 2-16,11 7-2 15,8-1 1-15,6 5-1 16,1-5 1-16,7 3-1 16,-1 2 1-16,5 1 0 31,-7-5-1-31,1-1 1 0,-1-7 0 0,-5-1-1 16,-4-2 1-16,-4-9-1 15,-5-7 0-15,-5-7 1 16,0-6-1-16,12-19 0 15,-30 18 1-15,10-15-1 0,1-5 1 16,0 4-1-16,1-4 1 16,-1 1-2-16,19 1 1 15,-33-12-1-15,33 12-2 16,-25-11-4-16,25 11-18 16,0 0-19-16,0 0 0 15,-27-29 0-15,19 8 0 16</inkml:trace>
  <inkml:trace contextRef="#ctx0" brushRef="#br0" timeOffset="248059.0912">4602 13258 22 0,'0'0'34'0,"10"-19"2"16,-10 19-4-16,0 0-10 15,0 0-5-15,0 0-4 16,0 0-4-16,0 0-2 15,13 17-1-15,-7 2-1 16,-4 2 0-16,4 6-3 16,-4 2 2-16,5 9-3 15,-3-1 2-15,0 1-3 0,-2-5 2 16,2-8-4-16,0-4 0 16,-4-21 0-16,9 29-3 15,-9-29-3-15,0 0-11 16,16-25-21-16,-9 2 0 15,1-6 1-15,2-8 0 16</inkml:trace>
  <inkml:trace contextRef="#ctx0" brushRef="#br0" timeOffset="248282.609">4814 13154 53 0,'19'-11'38'15,"-19"11"3"-15,22 15-1 16,-3 22-22-16,-21-18-7 0,14 19-3 15,-10-1 0-15,7 11-4 16,-7-8 0-16,6 6-3 16,-2-2 1-1,-3-9-2-15,1-3-1 0,-2-9-1 16,2-5-3-16,-4-18-3 16,0 0-10-16,0 0-23 15,-8-25 0-15,-5-4 0 16,-4-10 0-16</inkml:trace>
  <inkml:trace contextRef="#ctx0" brushRef="#br0" timeOffset="248578.0637">4457 13133 46 0,'0'0'38'15,"4"29"1"-15,-4-29 0 16,48 37-18-16,-23-39-9 15,29 13-3-15,-7-11-2 16,16 6-2-16,-1-10-2 16,6-2 0-16,-5 1-1 15,-1-1-1-15,-10 4 0 16,-4-2-1-16,-11 4 1 16,-8 0 0-16,-10 2-1 15,-19-2 0-15,0 0-1 16,0 0 0-16,0 0-3 0,-21 11-3 15,21-11-29-15,-31 4-6 16,2 0 1 0,-2-2-1-16</inkml:trace>
  <inkml:trace contextRef="#ctx0" brushRef="#br0" timeOffset="249914.2008">5885 12796 27 0,'0'0'34'0,"15"-19"1"16,-15 19-8 0,8-18-4-16,9 26-4 0,-17-8-5 15,0 0-3-15,-23 4-3 16,15 15-2-16,-15-2-1 16,4 16 0-16,-12 1-1 15,2 16-1-15,-8 2 0 16,7 8 0-16,1-1-2 15,7 8 1-15,11-4-1 16,11 3-1-16,8-11 1 16,13-1 0-16,10-2-1 15,5-8 0-15,5-2 2 0,1-7-2 16,-1-5 1 0,-5-9 0-16,-1-1 0 15,-8-5 0-15,-6-4-1 0,-21-11 1 16,25 12 0-16,-25-12-1 15,0 0 1-15,0 0 0 16,0 0-2-16,0 0 2 16,0 0-1-16,0 0 0 15,0 0-1-15,0 0-1 16,0 0 0-16,0 0-4 16,0 0-1-16,-17-31-20 0,17 31-16 31,-21-21 0-31,21 21-1 0,-29-31 2 15</inkml:trace>
  <inkml:trace contextRef="#ctx0" brushRef="#br0" timeOffset="252031.1016">6045 13032 17 0,'0'0'34'0,"0"-21"2"16,0 21 0-16,0 0-12 16,-6-23-7-16,6 23-4 15,0 0-4-15,10 23-1 16,-10-23-3-16,3 46-1 0,-1-14-1 16,6 12 0-16,-4 2-1 15,4 4 0-15,-3-2-1 16,3-6-2-16,0-3 3 15,-2-9-3-15,-1-7 1 16,-5-23-1-16,0 0-1 16,0 0-1-16,0 0-2 15,0 0-2-15,-3-23-4 16,-19-11-3-16,20 15-8 16,-26-25-5-16,18 17 3 15,-21-25 4-15,23 21 7 16,-17-15 4-16,16 14 6 15,1 1 7-15,0-5 10 0,20 13 7 16,-7-6-1-16,24 19-2 16,-15-17-3-16,28 25-2 15,-17-19-2-15,26 27-1 16,-19-8-1-16,15 21-3 16,-16-3 0-16,1 16-2 15,-10-5 0-15,-7 8-1 16,-9 3-1-16,-12-2-1 15,-6-3-1-15,-7-6 1 16,-2-2-1-16,-2-8 0 16,0-3 0-16,5-3 1 15,18-11-1-15,-23 6 0 16,23-6 1-16,0 0 0 0,0 0 0 16,21 11 0-16,-21-11 0 15,35 23 0 1,-14-5 0-16,0 3 0 0,3 0 1 15,-1 2-1-15,-2 0 1 16,-6 2-2-16,-1-6 2 16,-14-19-3-16,23 31 2 15,-23-31-3-15,0 0-1 16,0 0-2-16,19 7-5 16,-30-34-17-16,9 10-14 15,-8-6 0-15,1-2 0 16,1-7 1-16</inkml:trace>
  <inkml:trace contextRef="#ctx0" brushRef="#br0" timeOffset="252490.6454">6438 12798 23 0,'0'0'33'16,"29"-16"3"-16,-10 7 0 16,5-10-15-16,8 26-6 15,-32-7-4-15,41 6-3 16,-41-6-2-16,25 19-2 0,-25-19-1 15,2 42-2-15,-12-13 0 16,-5 8 1-16,-6-7-1 16,-1 3 1-16,-3-4-1 15,8-2 0-15,-2-6 0 16,7-4 0-16,12-17 0 16,-12 17 1-16,12-17 0 15,0 0-1-15,31 8 1 16,-9-10-1-16,3 2 0 15,7-4 0-15,5 4-1 16,0-6-2-16,1 2-1 16,-5-3-2-16,8 11-6 15,-24-10-28-15,4 0-1 0,-21 6-1 16,18-2 2-16</inkml:trace>
  <inkml:trace contextRef="#ctx0" brushRef="#br0" timeOffset="252754.5189">6801 13224 67 0,'0'0'38'16,"31"13"0"-16,-8-11 1 0,-23-2-30 15,54-14-2-15,-21 7-3 16,7 5-1-16,-5-2-2 16,0-2-2-16,-3 6-3 15,-12-11-5-15,12 9-28 16,-32 2-2-16,0 0 0 16,0 0 0-16</inkml:trace>
  <inkml:trace contextRef="#ctx0" brushRef="#br0" timeOffset="253055.676">7212 12968 72 0,'0'0'40'0,"23"12"-1"0,-8 9 1 15,-15-21-30-15,29 36-2 16,-8-11-3-16,12 14-1 16,0-7 0-16,7 7-2 15,1-9 0-15,-1 1-1 16,-5-4-1-16,-2-2 0 16,-6-6-1-16,-8-7-2 15,-19-12-2-15,20 7-5 0,1-7-29 16,-21 0-2-16,-2-25 0 15,-4 6-1-15</inkml:trace>
  <inkml:trace contextRef="#ctx0" brushRef="#br0" timeOffset="253271.2024">7624 12934 58 0,'-5'36'40'0,"-9"-5"0"15,1 5 0-15,-12-11-22 16,1 27-9-16,-10-10-3 16,5 10-1-16,-4-6-3 0,6-7-2 15,6-5-3-15,-2-15-2 16,19 4-11 0,4-23-24-16,0 0 0 15,0 0-2-15,-14-23 3 0</inkml:trace>
  <inkml:trace contextRef="#ctx0" brushRef="#br0" timeOffset="254098.259">7649 12663 30 0,'0'0'33'16,"0"0"2"-16,0 0-7 15,-19-25-10-15,19 25-2 16,0 0-4-16,19-11-3 16,-19 11-2-16,20-17-1 0,-20 17-2 15,33-14-1-15,-16 7 0 16,4 3-1-16,-2 4 0 16,-1 6-1-16,-18-6 0 15,15 26 1-15,-17-6-1 16,-9 4 0-16,-7 1 0 15,-3 6-1-15,-2-2 2 16,-2-4-2-16,2-6 0 16,3 0 1-16,20-19-1 15,-23 25 0-15,23-25 1 16,0 0 0-16,0 0 0 16,20 21 0-16,-20-21 0 15,30 10 0-15,-8-6 0 0,3 1 0 16,2 1-1-16,0-4-1 15,0 0-1 1,-6-10-2-16,8 18-5 16,-29-10-32-16,21-15 0 0,-21 15-1 15,8-20 1-15</inkml:trace>
  <inkml:trace contextRef="#ctx0" brushRef="#br0" timeOffset="254451.6975">8024 12533 76 0,'0'0'40'16,"21"-12"1"-16,-4 12 0 0,-17 0-31 15,35 10-2-15,-12 5-3 16,12 14 0-16,-4 10-2 15,5 12 0-15,-1 5-1 16,0 15 0-16,-8 4-1 16,-2 3 0-16,-10 5 0 15,-5-1 0-15,-6-3-1 16,-8-2 1-16,-6-12 0 16,-5-4-1-16,-4-7 0 15,-6-10-1-15,-1-9 1 16,-3-14-3-16,2-6 0 15,-1-28-7-15,28 13-33 16,-41-21 1-16,16 3-1 0,4-5 0 16</inkml:trace>
  <inkml:trace contextRef="#ctx0" brushRef="#br0" timeOffset="255998.0062">8836 13103 37 0,'19'-2'32'16,"-19"2"-1"-16,0 0-8 16,27-12-5-16,-27 12-3 15,17-13-4-15,-15-6-1 16,-2 19-2-16,12-20-2 15,-12 20 0-15,0-17 0 0,0 17-1 16,-16-17-1-16,16 17 0 16,-32 10-1-1,10 3-1-15,-7 8 0 16,4 6 0-16,-4 4-2 0,8 7 1 16,2-2 0-1,9-1-1-15,6-4 1 0,10-5-1 16,10-6 0-16,-16-20 0 15,38 17 0-15,-17-17 0 16,5-4-1-16,-5-9-1 16,2-5 0-16,-8-8-1 15,1-3-1-15,-8-15-1 16,3 0 0-16,-13-18-1 16,8 3 0-16,-12-14 2 15,4 4 1-15,-5 4 1 16,-1-1 3-16,2 18 1 15,-4 4 3-15,7 21 0 0,3 23 1 16,0 0 0-16,-18 16 0 16,20 18-2-16,-2 6 1 15,10 16-1-15,-3 2-2 16,9 9 1 15,-1-2-1-31,5-2 0 0,1-3-1 0,0-7 0 0,-2 1 0 16,-1-14-1-16,-7-5 0 15,1-10 0-15,-4-4 0 16,-8-21-1-16,11 19-3 16,-11-19 0-16,0 0-4 15,-2-25-5-15,2 25-28 16,6-36-3-16,-8 13 2 0,0-6-1 16</inkml:trace>
  <inkml:trace contextRef="#ctx0" brushRef="#br0" timeOffset="256246.9506">9139 12999 65 0,'17'0'39'0,"2"8"2"16,0 1 0-16,22 20-25 16,-24-19-5-16,20 20-4 15,-10-5-1-15,6 12-2 16,-2-5-1-16,3 5-1 0,-1-3-1 15,-4-5-1-15,-4-4-1 16,-6-8 0-16,1-3-2 16,-20-14-2-16,31 2-6 15,-35-20-28-15,10-3-2 16,-8-11-2-16,0-5 2 16</inkml:trace>
  <inkml:trace contextRef="#ctx0" brushRef="#br0" timeOffset="256450.5843">9530 12855 72 0,'-11'23'41'0,"-9"4"0"15,3 11 1-15,-24-1-28 0,18 22-5 16,-13-1-3-16,3 9 0 16,-6-6-3-16,4 1-1 15,5-10 0-15,-1-6-3 16,11-12-1-16,1-15-4 15,21 1-34-15,-2-20-3 16,0 0 2-16,-27-14-3 16</inkml:trace>
  <inkml:trace contextRef="#ctx0" brushRef="#br0" timeOffset="270262.9703">1707 14520 12 0,'0'0'31'0,"13"-23"4"16,-13 23-2-16,23-15-11 15,-30-4-5-15,7 19-2 16,0 0-5 0,0 0-2-16,0 0-2 15,0 0-1-15,6 21-1 0,-3 2-1 16,-5 2 0-16,6 9-1 16,-6-3 1-16,6 7-1 15,-4 3 1-15,6-1-2 16,-2-4 0-16,0-1 0 15,3-6 0-15,3-10 0 16,4 4-1-16,-14-23-1 16,23 23-1-16,-23-23-1 0,21 15-1 15,-21-15-4-15,17 14-12 16,-17-14-20 0,0 0-1-16,-23 17 3 15,4-9-1-15</inkml:trace>
  <inkml:trace contextRef="#ctx0" brushRef="#br0" timeOffset="270550.1981">1435 15069 37 0,'0'0'34'16,"0"0"2"-16,0 0 1 15,0 0-22 1,38 9-4-16,-38-9-2 16,51 2-2-16,-19-4-3 0,15 6-1 15,-3-4-1-15,4 0 0 16,0 0-1-16,-1-2-1 16,-5 2-1-16,-7-5-2 15,5 10-6-15,-40-5-27 16,35-11-2-16,-35 11 0 15,25-21 0-15</inkml:trace>
  <inkml:trace contextRef="#ctx0" brushRef="#br0" timeOffset="270938.4292">1338 14451 40 0,'-21'-8'35'0,"21"8"0"16,0 0 1-16,-8-21-22 0,41 29-5 15,-4-14-2-15,27 10-2 16,2-8-1-16,21 6-2 16,0-6 0-16,2 4 0 15,0 0-3-15,-6-5-3 16,4 12-11-16,-21-9-22 15,-11 4 0-15,-13 0 0 16,-10 4 0-16</inkml:trace>
  <inkml:trace contextRef="#ctx0" brushRef="#br0" timeOffset="271363.0801">2322 14622 48 0,'0'0'34'16,"0"0"-1"-16,0 0-1 15,0 0-26-15,44-12-1 16,-22 7-3-16,5-3-5 16,11 10-14-16,-5-4-17 15,-12-4 1-15,-21 6-1 16,21-8 0-16</inkml:trace>
  <inkml:trace contextRef="#ctx0" brushRef="#br0" timeOffset="271554.6551">2181 14758 59 0,'8'21'38'15,"17"-19"0"-15,6-4 1 16,19 4-29-16,-17-13-3 16,13 7-3-16,-1-10-2 15,-1 5-2-15,-2 11-7 16,-42-2-29-16,33 2-2 15,-33-2 0-15,0 0-1 16</inkml:trace>
  <inkml:trace contextRef="#ctx0" brushRef="#br0" timeOffset="272938.9059">3013 14509 21 0,'0'0'33'0,"3"-18"1"16,-3 18-4-16,-7-21-11 15,7 21-3-15,0 0-4 0,17-4-3 16,-17 4-2-16,0 0-2 16,23 16-1-16,-13 3-1 15,1 0 0-15,-1 8-1 16,-4 0 0-16,4 2-1 16,-3 3 0-16,-3-1-2 15,-2 0 0-15,2-10-3 16,7 4-3-16,-11-25-22 15,0 0-9-15,18-2 0 16,-18 2-1-16</inkml:trace>
  <inkml:trace contextRef="#ctx0" brushRef="#br0" timeOffset="273218.9203">3477 14501 56 0,'2'23'37'0,"-7"8"0"16,-3 11 1-16,-19-6-25 15,13 26-5-15,-16-9-2 16,4 7-2-16,-6-6-1 16,5-1-2-16,0-5 0 15,0-9-1-15,7-9 0 16,1-7-1-16,6-2-1 0,13-21-2 15,-16 23-2-15,16-23-9 16,0 0-23-16,-11-17 0 16,11 17-1-16,2-17 2 15</inkml:trace>
  <inkml:trace contextRef="#ctx0" brushRef="#br0" timeOffset="274026.5982">3489 14827 24 0,'-17'4'32'16,"17"-4"0"-16,0 0-5 15,0 0-6-15,0 0-7 0,0 0-4 16,38-10-2 0,-38 10-3-16,47-15 0 15,-22 5 0-15,11 7-1 16,-5-5-1-16,2 6 1 0,-8-2-1 15,2 10-1-15,-27-6 0 16,19 21-1-16,-23-2 0 16,-7 6 0-16,-8 0-1 15,-7 6 1-15,-4-1-2 16,-3-1 1-16,2-4 0 16,6-4 1-16,2-3-1 15,23-18 1-15,-29 23 0 16,29-23 0-16,0 0 1 0,0 0 0 15,19 11-1 1,-2-13 0-16,7 0 0 16,1-4 0-16,4 3 0 15,0-1-2-15,-1 0 0 0,-4-4-2 16,1 10-4-16,-25-2-13 16,23-17-20-16,-23 17 0 15,0 0-1-15,0 0 1 16</inkml:trace>
  <inkml:trace contextRef="#ctx0" brushRef="#br0" timeOffset="275266.8235">4365 14950 37 0,'0'0'32'16,"-18"15"0"-16,18-15-11 16,0 0-6-16,0 0-3 15,0 0-3-15,0 0-2 16,0 0-1-16,20 10-1 16,-20-10 0-16,34-12 0 15,-10 3-2-15,6-3 0 16,1-5-1-16,6 0 0 15,-4-6 0-15,1-6-1 16,-3-8 0-16,-2 1 0 16,-8-2 0-16,-1-5 0 0,-11 3 0 15,-5 0 1-15,-12 1-1 16,-5 13 1-16,-8 1-1 16,-4 7 0-16,-6 7 0 15,-2 9 0-15,-6 8 0 16,3 9-1-16,1 10 1 15,4 11-1-15,4 7 1 16,6 8-1-16,4 3 1 16,-1 4-1-16,13-1 0 15,3 5 1-15,4-5-1 16,3-3 0-16,-1-4 1 16,6 0 0-16,-8-2-1 15,5 1 1-15,-7-6 0 0,-1-1 0 16,-3-8-1-16,-6-3 0 15,-5-4 0-15,-10-8 1 16,-4-5-2-16,-8-7 1 16,-2-3-1-16,-5-10-2 15,0-1-1-15,-5-16-4 16,20 19-14-16,-3-21-20 16,9 4 1-16,5-8 0 15,12 6 1-15</inkml:trace>
  <inkml:trace contextRef="#ctx0" brushRef="#br0" timeOffset="275926.6926">4833 14633 46 0,'0'0'35'0,"24"-21"0"16,-24 21-9 0,0 0-8-16,21-7-4 0,-21 7-5 15,0 0-1-15,0 0-2 16,0 0-2-16,13 21 0 15,-7 4-2-15,-4 3 1 16,2 7-1-16,-2 1-1 16,0 3 0-16,-4-1 0 15,2 0-1-15,0-1 0 16,0-10 0-16,0-6-2 16,-2-4-1-16,2-17 0 15,0 0-5-15,15 25-8 16,-15-25-22-16,4-23-2 15,2 0 1-15,4-6 1 16</inkml:trace>
  <inkml:trace contextRef="#ctx0" brushRef="#br0" timeOffset="276194.2242">5102 14553 67 0,'0'0'36'0,"17"9"2"16,-17-9-6-16,17 33-19 15,-23-14-3-15,12 21-3 16,-10-3-1-16,12 7-4 0,-6-6 1 16,4 1-1-1,0-5-2-15,-1-5 0 16,1-4-2-16,-6-25 0 16,8 25-1-16,-8-25-1 0,0 0-3 15,0 0-8-15,2-29-24 16,-14 12 0-16,-5-4 0 15,-4-10 1-15</inkml:trace>
  <inkml:trace contextRef="#ctx0" brushRef="#br0" timeOffset="276462.096">4556 14545 46 0,'29'-4'36'0,"9"2"3"16,7-1-2-16,24 10-18 15,-19-18-6-15,29 13-5 16,-9-10-2-16,11 8-2 16,-6-4-1-16,2 0-1 15,-11-1 0-15,-7-1-2 16,-12 2 0-16,-16-4-2 15,-8 6-2-15,-23 2-6 16,0 0-29-16,0-17-1 16,-20 13 0-16,-10 0 0 15</inkml:trace>
  <inkml:trace contextRef="#ctx0" brushRef="#br0" timeOffset="286565.8003">6901 3834 47 0,'0'0'36'16,"-19"-2"0"-16,19 2 0 16,0 0-22-16,0 0-3 15,0 0-3-15,0 0-2 16,35 10-1-16,-10-12-1 15,13 4 0-15,1-4 0 16,11 6-1-16,0-2 0 16,4 1-1-16,-2-1 0 15,4 0-1-15,-2 0 0 16,0-4 0-16,-8 0-1 0,-7 2-1 16,-6-3 1-16,-8-1-2 15,-4 4-1-15,-21 0-3 16,19 0-4-16,-38-12-18 15,19 12-12-15,0 0 0 16,-23-2-1-16</inkml:trace>
  <inkml:trace contextRef="#ctx0" brushRef="#br0" timeOffset="286994.2281">7405 3725 39 0,'0'0'36'16,"-18"9"-1"-16,18-9 1 0,-17-15-19 16,17 15-5-16,0 0-4 15,0 0-2-15,0 0-2 16,29 17 0-16,-10-11-2 15,12 0 0-15,0 0-1 16,7 1 0-16,3-1 1 16,1 4-1-16,-1-1 0 15,-8-1 0-15,-6 1 1 16,-4 3-1-16,-23-12 1 0,15 21-1 16,-15-21 1-16,-23 27-1 15,0-12 1-15,-4 4 0 16,-2-1 0-1,0 1 0-15,2-2-1 0,4-2 1 16,5-1-2-16,18-14-1 16,-17 15-3-16,17-15-9 15,-23-15-29-15,23 15 1 16,0 0-2-16,-19-25 2 16</inkml:trace>
  <inkml:trace contextRef="#ctx0" brushRef="#br0" timeOffset="304170.491">6305 14217 4 0,'0'0'26'16,"17"-9"2"-16,-17 9-8 16,4-22-3-16,-4 22 0 0,0 0-2 15,18-11-2-15,-18 11-2 16,0 0-1-16,-10-23-2 15,10 23 0-15,0 0-2 16,0 0-1-16,-17-17-1 16,17 17 0-16,-14-18-1 15,14 18 1-15,-19-19-1 16,19 19-1-16,-25-11 0 16,25 11 0-16,-33-2 0 15,14 4 0-15,1 0-1 16,1 3 0-16,-4-1 0 15,2 8 0-15,-3-1 0 0,3 6 1 16,-2-1-1-16,3 7-1 16,3 0 1-16,2-2 0 15,1 6 0-15,6-2-1 16,2 2 1-16,6-2 0 16,2 3 0-16,2 1-1 15,4 4 1-15,1 3-1 16,1-1 1-16,3 1-1 15,1 1 1-15,-1 5-1 16,-2 0 0-16,1 2-1 16,-2-2 1-16,-5 2 1 15,-1-3-1-15,0-1 0 16,-6-2 0-16,0-7 1 0,-4-2-1 16,-2-4 1-16,-3 0-1 15,-5-4 1-15,-3 0-1 16,-3 0 1-16,-7-2-1 15,0 0 1-15,-2-5-1 16,-1-3 1-16,-1-3-1 16,2-2 0-16,0-4 0 15,2-6 0-15,2 0 0 16,2-2-1-16,3 0-1 16,3-3-2-16,17 9-3 15,-25-21-5-15,25 21-30 16,0 0 0-16,21-19-1 15,-21 19 2-15</inkml:trace>
  <inkml:trace contextRef="#ctx0" brushRef="#br0" timeOffset="304522.7172">6157 15211 52 0,'0'0'36'15,"7"19"0"-15,-7-19 1 16,14 17-25-16,-14-17-4 15,0 0-2-15,21-9-2 16,-4 7-2-16,1 2-1 16,1-4-1-16,2 4-3 15,-21 0-5-15,47-10-18 16,-47 10-11-16,34-19 0 16,-34 19 0-16</inkml:trace>
  <inkml:trace contextRef="#ctx0" brushRef="#br0" timeOffset="304786.4436">6542 15046 75 0,'18'15'38'0,"-18"-15"0"0,11 17-9 0,1 6-20 16,-12-23-2-16,11 45-2 16,-5-19-2-16,4 1-1 15,-6 2-1-15,2-2 0 0,-1-2-2 16,-3-6-1 0,6-2-2-16,-8-17-8 15,0 0-18-15,0 0-9 16,0 0 1-16,0 0-1 0</inkml:trace>
  <inkml:trace contextRef="#ctx0" brushRef="#br0" timeOffset="305150.7606">6585 15040 32 0,'40'-25'35'15,"-15"19"0"-15,4-3-2 16,10 18-15-16,-39-9-4 15,50 14-2-15,-50-14-5 16,35 32-2-16,-29-12-1 16,-3 3-1-16,-5-4-2 15,-5 4 0-15,-7-6-1 0,-5-2 1 16,-2-1-1-16,0-1 1 16,-1-7 1-16,22-6-2 15,-31 6 2-15,31-6 0 16,0 0-1-16,0 0 1 15,0 0-1-15,18 17 0 16,3-9 1-16,-2 1-2 16,6 3 1-16,0 1-1 15,2 1 0-15,-3-3-2 16,-1 4-1-16,-23-15-7 16,40 10-28-16,-40-10-2 15,21-2 0-15,-21 2 0 16</inkml:trace>
  <inkml:trace contextRef="#ctx0" brushRef="#br0" timeOffset="306065.8383">6564 13960 45 0,'15'-21'32'0,"-15"21"-6"16,-2-27-3-16,2 27-5 16,-2-23-3-16,2 23-3 15,0 0-3-15,0 0-2 0,-2-17-1 16,2 17-2-16,4 21 0 15,0 0 0-15,-4 0-2 16,6 10 0 0,-6 1 0-16,4 7-1 0,-1 1 0 15,1 0 0-15,0-7-1 16,-2-4 0-16,2-2-2 16,-4-8 0-16,4-2-1 15,-4-17-3-15,0 0-4 16,-16-19-12-16,16 19-16 15,-15-40-1-15,3 11 1 16,-1-8 0-16</inkml:trace>
  <inkml:trace contextRef="#ctx0" brushRef="#br0" timeOffset="306381.5271">6581 13812 25 0,'27'-17'33'16,"10"9"2"-16,1 5-9 15,-15-9-7-15,18 22-4 16,-41-10-2-16,44 21-3 16,-44-21-4-16,10 42-1 15,-18-17-2-15,-9 8 0 16,-6-7 0-16,-1 5 0 16,-3-8-1-16,4 0 0 15,0-6 0-15,12 4 1 16,11-21-1-16,-4 31 0 15,4-31 0-15,27 29 0 16,-6-16-1-16,4 1 0 16,4 3 0-16,2-5-2 0,4 3-2 15,-10-21-11-15,2 16-26 16,0-1-1-16,-2 1 1 16,0 0-1-16</inkml:trace>
  <inkml:trace contextRef="#ctx0" brushRef="#br0" timeOffset="307229.6262">7358 14344 45 0,'0'0'34'16,"8"-19"0"-16,-8 19-9 16,0 0-6-16,0 0-4 15,0 0-4-15,0 0-3 16,0 0-1-16,-25 38-2 15,6-9-1-15,3 13 0 16,-5 4 0-16,6 10-2 16,-1 1 1-16,10-1-2 15,8-1 1-15,10-5-1 16,5-4 1-16,10-5-1 16,4-9-1-16,2-9 0 0,-2-4 0 15,0-3 1-15,-8-5-2 16,-2-5 1-16,-21-6-1 15,25 8-1-15,-25-8-1 16,0 0-3-16,0 0-5 16,0 0-28-16,0 0-2 15,-27-25 0-15,27 25 0 16</inkml:trace>
  <inkml:trace contextRef="#ctx0" brushRef="#br0" timeOffset="307921.5067">7626 14434 67 0,'0'0'37'0,"0"0"1"16,18 19 0-16,-7 12-28 15,-17-4-2-15,12 13-3 16,-10 6 0-16,8 6-3 16,-6-4 0-16,4 0-1 15,-4-4 0-15,2-8-1 16,0-7-1-16,0-6 0 16,0-23-3-16,0 0 1 0,0 0-2 15,0 0-1-15,-15-27-2 16,-1-13-2-16,18 9-2 15,-23-26 0-15,21 14 2 16,-17-12 2-16,15 9 1 16,-10-2 4-16,10 4 1 15,4 11 6-15,-4-1 2 16,20 16 2-16,-9-7 1 16,22 18 0-16,-6-11-1 15,18 16 0-15,-5-11-1 16,13 15-1-16,-9-4-1 15,4 8-1-15,-13 0 0 16,0 5-1-16,-16 1-1 0,-7 5-1 16,-20 2 1-16,-7 4 0 15,-12 0-2-15,-2 6 1 16,-6-4 0-16,5-2-2 16,1 2 2-16,10-2-1 15,5 0 1-15,14-6-1 16,8 0 1-16,-6-17 0 15,35 25 1-15,-8-11-1 16,0-3 2-16,5 8-2 16,-3 1-1-16,-2-1 2 15,0 0-2-15,-5 0 1 16,-5-2-2-16,-17-17 0 0,21 33-3 16,-21-33-2-16,0 0-10 15,0 0-24-15,0 0-1 16,0 0 1-1,8-31 0-15</inkml:trace>
  <inkml:trace contextRef="#ctx0" brushRef="#br0" timeOffset="308334.6331">8136 14351 56 0,'25'-5'37'15,"4"-1"1"-15,-1 2-1 16,11 12-22-16,-39-8-5 0,43 2-4 16,-43-2-2-16,27 21-1 15,-26-4-1-15,-4 4-1 16,-11 4 0-16,-3 0 0 15,-6 2 0-15,-1 0-1 16,1-4 0-16,4-2 0 16,2-6 1-16,17-15-1 15,-16 19 0-15,16-19 0 16,0 0 1-16,29 8-1 0,-12-8 1 16,9 0 0-1,-1-2-1-15,2 0 0 16,4 2-2-16,-6-4-1 15,5 10-2-15,-30-6-13 0,37-2-21 16,-37 2-1-16,29 8 1 16,-29-8 0-16</inkml:trace>
  <inkml:trace contextRef="#ctx0" brushRef="#br0" timeOffset="308679.6023">8573 14685 57 0,'0'0'37'16,"0"0"1"-16,0 0-1 15,0 0-21-15,0 0-7 16,24-6-4-16,-7 4-1 16,2-3-3-16,0-1-2 15,5 4-3-15,-24 2-9 16,30-15-25-16,-30 15 0 15,20-6 0-15,-20 6 0 0</inkml:trace>
  <inkml:trace contextRef="#ctx0" brushRef="#br0" timeOffset="308918.9893">8803 14553 73 0,'0'0'39'16,"29"15"0"-16,-10-5 0 16,18 9-30-16,-18-8-1 15,14 18-3-15,-8-12 0 16,4 12-4-16,-2-2 0 0,-4-4-2 16,-2 2-2-16,-21-25-6 15,37 29-30-15,-37-29 0 16,0 0-2-16,19-29 2 15</inkml:trace>
  <inkml:trace contextRef="#ctx0" brushRef="#br0" timeOffset="309114.4603">9125 14484 57 0,'-17'21'39'0,"-3"8"-1"16,-5 3 1-16,2 26-23 0,-13-22-7 15,14 14-3-15,-9-12-3 16,10 1-2-16,4-3-4 16,1-18-5-16,24 5-29 15,-8-23-2-15,0 0 0 16,0 0 0-16</inkml:trace>
  <inkml:trace contextRef="#ctx0" brushRef="#br0" timeOffset="309534.6218">9171 14252 60 0,'20'-10'37'0,"-20"10"0"16,34-13 0-16,-1 20-26 16,-16-14-2-16,12 14-3 15,-11-1-2-15,-3 11-1 16,-15-17-1-16,8 43 0 16,-18-19-1-16,-3 3 0 15,-8 4 0-15,-1-4-1 16,1 0 2-16,2-6-2 0,1-2 1 15,18-19 0 1,-11 23 0-16,11-23 0 16,0 0 0-16,0 0 0 15,29 8-1-15,-8-10 0 0,4 2 0 16,0-4-2-16,6 6-2 16,-10-16-12-16,4 12-23 15,-3 2-1-15,-3 2 0 16,-2-2 0-16</inkml:trace>
  <inkml:trace contextRef="#ctx0" brushRef="#br0" timeOffset="310346.001">9470 14277 29 0,'0'0'33'0,"0"0"2"16,0 0 1-16,0 0-14 16,-7-25-7-16,32 28-4 15,-25-3-3-15,40 6-1 16,-17 4-1-16,16 17-1 15,-6 1-2-15,7 15 0 16,-5 1 0-16,0 9-1 16,-8 3 0-16,-4 7-1 0,-10 1 0 15,-5-3 0-15,-10-5-1 16,-6-3 0-16,-7-7 1 16,-4-1-1-16,-1-13 0 15,-1-9 0-15,2-7 0 16,1-11-2-16,18-5 1 15,-28-2-3 1,28 2-2-16,-20-19-8 0,20 19-26 31,-2-17 0-31,2 17 0 0,0 0 0 0</inkml:trace>
  <inkml:trace contextRef="#ctx0" brushRef="#br0" timeOffset="310850.2856">10105 14616 91 0,'23'-17'39'16,"-23"17"1"-16,-12 23-10 15,-16-12-23-15,4 18-1 16,-10 6-4-16,-1 7 1 15,2 0-1-15,6 2-1 16,8 0-1-16,11-9-1 16,12-6 0-16,11-12 0 15,12-15 0-15,10-16-1 16,4-9 0-16,-1-17-1 16,1-6 1-16,-11-12 0 15,-4-7 0-15,-9-10 2 0,-9 3-1 16,-8 2 2-16,-6 11 0 15,-4 9 1-15,-3 6 0 16,3 17 0-16,10 27 1 16,-23-9-1-16,23 9 1 15,-12 46-1-15,10-8 1 16,6 12-2-16,2 4 2 16,6 7-2-16,-1 0 1 15,8 1-2-15,-1-7 1 16,3-5-1-16,0-6-1 15,-1-7-1-15,-3-8-1 16,-17-29-3-16,33 30-5 16,-33-30-29-16,0 0-1 0,7-19 0 15,-7 2-1-15</inkml:trace>
  <inkml:trace contextRef="#ctx0" brushRef="#br0" timeOffset="311074.1576">10359 14549 61 0,'29'27'39'16,"-15"-6"1"-16,11 12 0 15,-2-14-20-15,16 23-11 16,-10-8-2-16,13 11-2 16,-7-7-1-16,1 0-2 0,1-3-1 15,-6-12-2-15,-2 2-1 16,-12-19-3-16,8 3-8 15,-25-9-26-15,10-21-2 16,-12-4 0-16,0-11 0 16</inkml:trace>
  <inkml:trace contextRef="#ctx0" brushRef="#br0" timeOffset="311247.2863">10647 14522 75 0,'-21'15'39'16,"1"12"0"-16,-3 10 2 15,15 15-31-15,-20-8-2 16,8 11-3-16,-1-1-1 0,4 0-2 16,3-6-3-16,-1-14-5 15,19 3-33-15,-4-37-1 16,-16 26-2-16,16-26 1 16</inkml:trace>
  <inkml:trace contextRef="#ctx0" brushRef="#br0" timeOffset="320602.5255">2023 16187 33 0,'-21'10'18'0,"21"-10"-2"0,-21 4 0 16,21-4-4 0,-22 3-1-16,22-3 0 15,0 0-2-15,0 0 0 16,-19 2 0-16,19-2 0 0,0 0-2 16,39 6-1-16,-20-12-1 15,18 8 0-15,-3-6-2 16,13 2 0-16,-1-3-2 15,2 1 0-15,-1-4-2 16,-11 0-2-16,3 8-6 16,-39 0-19-16,31-19-9 15,-31 19 1-15,0 0-1 16</inkml:trace>
  <inkml:trace contextRef="#ctx0" brushRef="#br0" timeOffset="320805.9997">1950 16358 30 0,'0'0'35'15,"31"-6"1"-15,-2-2 1 16,2-13-20-16,9 17-6 16,-15-11-3-16,12 9-3 15,-10 4-4-15,-6-5-6 16,12 14-23-16,-33-7-8 15,21 8 0-15,-21-8-1 16</inkml:trace>
  <inkml:trace contextRef="#ctx0" brushRef="#br0" timeOffset="323801.7778">2746 15779 17 0,'0'0'33'0,"0"0"-2"16,0 0 0-16,-1-25-11 15,1 25-5-15,0 0-4 16,0 0-3-16,19 23-2 16,-6-6-3-16,-13-17 1 15,25 36-2-15,-13-13 1 0,3 2-3 16,-5-2 1-16,-2 2-1 16,-1-4-1-1,-7-21-3-15,12 41-9 16,-12-41-22-16,0 0-1 15,0 0 0-15,0 0-1 0</inkml:trace>
  <inkml:trace contextRef="#ctx0" brushRef="#br0" timeOffset="324083.2325">3040 15800 52 0,'19'11'36'0,"-19"8"1"16,-8 6 0-16,6 21-27 15,-27-4-1-15,12 18-4 0,-12-4-1 16,6 5-2-16,0-4-1 16,3-1 0-16,3-6-2 15,4-8 1-15,5-3-2 16,-4-16-2-16,12 5-4 15,0-28-12-15,-17 8-17 16,17-8-1-16,0 0 1 16,-12-25 0-16</inkml:trace>
  <inkml:trace contextRef="#ctx0" brushRef="#br0" timeOffset="324449.9436">2982 16156 40 0,'27'-11'37'0,"-2"3"-1"16,-2 2 1-16,12 12-23 15,-35-6-4-15,27 10-4 16,-27-10-1-16,9 34-1 16,-13-7-2-16,-3 4-1 15,-5 3 0-15,-3 1 0 16,-8-2-1-16,1-1 1 15,-1-5-1-15,2-4 0 16,2-8 0-16,3 3 1 16,16-18 0-16,-15 19-1 15,15-19 1-15,0 0 1 0,25-6-1 16,-4 2 0-16,0-2 0 16,4 3-1-16,-1-5 0 15,-1 2 0-15,6 4-2 16,-12-3-3-16,16 18-8 15,-33-13-26-15,31-6 0 16,-31 6 0-16,31-4 1 16</inkml:trace>
  <inkml:trace contextRef="#ctx0" brushRef="#br0" timeOffset="324958.3297">3626 16287 45 0,'19'0'34'0,"-19"0"1"16,0 0 0-16,31 7-24 15,-31-7-3-15,0 0-4 16,25-21 0-16,-7 10-1 15,-1-4-1-15,6-5 0 16,-2-3-1-16,1-4-1 16,-5-3 1-16,-6-3-1 15,-9 1 2-15,-5 3-1 0,-9 6 1 16,-7 4-1-16,-10 7 2 16,0 12-1-16,-6 8 0 15,0 11 0-15,6 8-2 16,8 7 2-16,2 5-2 15,7 7 1-15,7 0 0 16,6 4 0-16,7 0 0 16,4-1 1-16,1-1-2 15,3 6 2-15,-3-8-1 16,-1 4-1-16,-5-8 1 16,-5-2-1-16,-7-3 0 15,-7-3 0-15,-7-3 0 0,-10-8-1 16,0-2-1-16,-8-15-2 15,8 7-4 1,-15-28-21-16,17 7-11 16,2-11 0-16,11 0 1 0</inkml:trace>
  <inkml:trace contextRef="#ctx0" brushRef="#br0" timeOffset="325326.3315">3969 16174 73 0,'18'-16'38'15,"-18"16"0"-15,0 0-8 16,21-4-20-16,-21 4-3 16,6 23-2-16,-4-3-2 15,3 10 0-15,-1 3-1 16,2 9-1-16,-4 2 0 16,2-3-1-16,-2-1 0 15,-2-8-1-15,4-5-1 16,-6-8-3-16,7 3-4 15,-5-22-15-15,0 0-15 16,-1-31-1-16,10 8 0 16,-1-10 2-16</inkml:trace>
  <inkml:trace contextRef="#ctx0" brushRef="#br0" timeOffset="325551.2743">4214 16149 40 0,'0'0'38'0,"33"-10"-1"16,-33 10 2-16,29 31-15 15,-29-31-13-15,8 50-4 16,-8-18-1-16,7 10-2 16,-3 1-1-16,2 1-1 15,2-10-2-15,-4 1-1 16,5-4-1-16,-9-31-3 16,14 30-6-16,-14-30-27 15,0 0-2-15,-18-25 0 0,9 0 0 16</inkml:trace>
  <inkml:trace contextRef="#ctx0" brushRef="#br0" timeOffset="325754.3771">3827 16055 56 0,'0'0'38'0,"0"0"1"16,36 13-1-16,-13-19-24 15,39 18-5-15,-2-20-2 16,15 10-2-16,-7-6-1 16,-1-5-3-16,-3-3 1 0,-16 3-4 15,-2 7-6-15,-24-8-31 16,-22 10-1-16,0 0 0 16,0 0-3-16</inkml:trace>
  <inkml:trace contextRef="#ctx0" brushRef="#br0" timeOffset="326770.3076">5154 15874 41 0,'2'-19'33'0,"-2"19"1"15,0 0-10-15,-8-25-6 16,8 25-3-16,0 0-4 16,0 0-2-16,-37-15-2 15,37 15-2-15,-38 6 0 16,16 5-2-16,-5 1 1 16,4 5-2-16,-4 4 0 0,6 4-1 15,6 4 1-15,7 3-2 16,2 5 1-16,12 3 0 15,5 4-2-15,9 10 1 16,3-2 0-16,2 3 1 16,2 5-1-16,4-6 0 15,-4 5 0-15,-2-1 1 16,-4 1-1-16,-7-3 1 16,-3-5-1-16,-9-1 1 15,-4-6 0-15,-9 2 0 16,-9-7 0-16,-7-7 0 15,-7-7 0-15,-5-9 0 16,-3-5-1-16,-3-9 1 0,1-4-2 16,5-4 1-16,5-3-3 15,5-8 0-15,9 5-4 16,3-19-6-16,27 12-27 16,-10 0-2-16,0 19 1 15,21-34-1-15</inkml:trace>
  <inkml:trace contextRef="#ctx0" brushRef="#br0" timeOffset="327053.7327">5273 16835 64 0,'31'8'36'0,"-10"-6"1"15,0-14-9-15,6 18-18 16,-9-15-4-16,9 9-3 16,-6 0-1-16,-2 2-3 15,5 5-3-15,-24-7-9 16,30-2-21-16,-30 2-3 15,24-2 0-15,-24 2 0 0</inkml:trace>
  <inkml:trace contextRef="#ctx0" brushRef="#br0" timeOffset="327303.9691">5601 16695 53 0,'0'0'37'15,"10"25"1"-15,-10-25-1 16,36 48-23-16,-30-30-5 16,17 16-2-16,-11-1-3 15,5 5-1-15,-1-5-1 16,-3 1-1-16,-1-5-1 0,-3-6-3 16,-1-2-1-1,-8-21-4-15,16 23-13 16,-16-23-18-16,0 0 1 15,-10-38-1-15,0 11 1 0</inkml:trace>
  <inkml:trace contextRef="#ctx0" brushRef="#br0" timeOffset="327617.7352">5678 16647 23 0,'23'-21'34'15,"12"4"1"-15,4 9 1 16,-7-13-14-16,24 39-8 15,-29-18-3-15,12 26-3 0,-20-3-2 16,2 16-2 0,-13-5-2-16,-8 3 0 15,-9-7-1-15,-5-1 0 16,-1-4-1-16,-1-6 1 0,16-19-1 16,-23 25 1-16,23-25 0 15,0 0 0-15,2 25 1 16,-2-25-1-16,29 19 0 15,-12-5 0-15,4-8-1 16,3 3 0-16,-1 1 0 16,-6-3-3-16,8 7-4 15,-25-14-29-15,0 0-2 16,20 6-2-16,-20-6 1 16</inkml:trace>
  <inkml:trace contextRef="#ctx0" brushRef="#br0" timeOffset="328242.2713">5323 15719 15 0,'0'0'34'15,"0"0"0"-15,0 0 1 16,4-29-13-16,-4 29-4 16,0 0-6-16,0 0-3 15,0 0-2-15,12 29-2 16,-14-8 0-16,8 6-3 16,-4 4 2-16,3 3-3 15,-3 1 2-15,2-1-3 16,-2 1 1-16,0-5-1 15,-2-8-2-15,0-22 0 16,0 28-2-16,0-28-1 16,0 0-6-16,-17-15-8 15,17 15-19-15,-16-36 1 0,7 11 0 16,-7-6 1-16</inkml:trace>
  <inkml:trace contextRef="#ctx0" brushRef="#br0" timeOffset="328581.4423">5271 15706 19 0,'10'-21'33'0,"9"5"0"16,4 5 2-16,-3-9-16 16,18 26-4-16,-17-15-4 15,14 22-2-15,-17-7-3 16,3 15-2-16,-14-2-1 16,-5 6-1-16,-11 4 1 15,-5 0-2-15,-7-4 1 16,0-1-2-16,0-2 2 0,3-1-1 15,18-21 1 1,-21 30-1-16,21-30 1 16,8 23 0-16,-8-23 1 15,32 23 0-15,-12-13-1 0,7 1 0 16,0-1 1-16,2-2-2 16,-2-1 1-16,0 1-1 15,0-2-1-15,-4-4-2 16,-2 2-1-16,-21-4-3 15,35 9-21-15,-35-9-13 16,0 0-1-16,0 0 0 16,0 0-1-16</inkml:trace>
  <inkml:trace contextRef="#ctx0" brushRef="#br0" timeOffset="331402.7977">6672 16131 16 0,'0'0'33'0,"0"0"-1"16,-10-19 1-16,10 19-11 15,0 0-5-15,0 0-5 16,-6-19-4-16,6 19 0 16,0 0-2-16,8 40-1 15,-10-13-1-15,8 14 0 0,-4 3-2 16,3 5 0-1,-1 7-1-15,2-6 0 16,-2-4-1-16,2-6 0 16,0-9-1-16,-5-12-1 0,-1-19-2 15,0 0 0-15,0 0-3 16,0 0-5-16,4-29-13 16,-19-11-14-16,-1 2 1 15,-5-8 1-15,-4-4 2 16</inkml:trace>
  <inkml:trace contextRef="#ctx0" brushRef="#br0" timeOffset="331794.2837">6471 16066 20 0,'0'0'33'15,"13"-32"0"-15,11 18 2 16,8 10-14-16,-3-15-8 16,22 23-3-16,-7-12-2 0,14 18-2 15,-12-4-1-15,4 13-1 16,-15-2-1-16,-6 10 0 15,-16-4-1-15,-7 6 0 16,-17-2-2-16,-5 1 2 16,-9-8-1-16,-2-1 0 15,-4-4 0-15,6-3 0 16,2-5-1-16,23-7 1 16,-25 14 0-16,25-14 1 15,0 0-1-15,10 27 1 16,-10-27-1-16,32 28 1 15,-10-10 0-15,3 3-1 16,2-2 1-16,2 4-1 0,-1-4 0 16,1 2-1-16,-2-2 0 15,-5-3 0-15,-5-1 0 16,-17-15-2-16,19 19-1 16,-19-19-2-16,0 0-6 15,0 0-29-15,-25 14 0 16,25-14-1-16,-29-8 1 15</inkml:trace>
  <inkml:trace contextRef="#ctx0" brushRef="#br0" timeOffset="332301.4715">7134 15972 38 0,'16'-19'36'0,"-16"19"0"16,0 0 1-16,25-8-19 0,-25 8-6 16,0 0-2-1,0 0-4-15,0 0 0 0,0 0-2 16,0 0-1 0,-8 25 0-16,6-7 0 0,2-18-2 15,-2 36 1-15,1-17-2 16,1 2 2-16,0-3-2 15,5-1 1-15,-5-17-1 16,18 25 1-16,-18-25 0 16,29 15-1-16,-8-13 1 15,4-6-1-15,2 0 0 16,-2 1 0-16,2-3-1 16,-6 0 0-16,0 2-2 15,-21 4-2-15,27-7-4 0,-32-11-22 16,5 18-9-1,-2-27 0-15,2 27 0 16</inkml:trace>
  <inkml:trace contextRef="#ctx0" brushRef="#br0" timeOffset="332530.554">7383 15817 75 0,'0'0'39'16,"0"0"1"-16,4 31 0 15,-12-14-30-15,14 12-5 16,-10 5 1-16,6 10-2 16,-4-2-1-16,2 8-1 15,-2-4-2-15,1-3-1 16,4-1-2-16,-5-12-2 16,12 5-7-16,-10-35-29 0,12 25 0 15,-12-25 0-15,23-2 0 16</inkml:trace>
  <inkml:trace contextRef="#ctx0" brushRef="#br0" timeOffset="332726.1643">7611 16233 76 0,'21'6'38'0,"2"-4"0"16,6 11-6-16,-4-20-25 15,16 3-4-15,-6-4-2 0,-1 0-2 16,7 12-11-16,-14-15-25 16,-6 5-1-16,-21 6 0 15,25-17 0-15</inkml:trace>
  <inkml:trace contextRef="#ctx0" brushRef="#br0" timeOffset="333190.4535">8047 16078 55 0,'0'0'37'15,"19"-25"-1"-15,-19 25 1 16,48-17-25-16,-30-6-4 15,16 7-2-15,-7-1-1 16,8 9-1-16,-4 2 0 16,0 10-2-16,-8 4 1 15,-4 11-1-15,-13 4-2 16,-6 10 1-16,-10 7-1 16,-5 2 1-16,-8 2-1 15,-2 6 1-15,-2-4-2 16,2-5 2-16,0-5-1 15,5-3 1-15,5-6-1 0,5-8 2 16,10-19-2-16,-9 27 1 16,9-27 1-16,0 0-1 15,0 0 0 1,29 15 0-16,-10-15 0 0,6 0-1 16,6-2 0-16,2-4-1 15,3 4-1-15,-1-5-3 16,9 12-8-16,-7-14-28 15,-2 9 0-15,-8 0 0 16,5 2 0-16</inkml:trace>
  <inkml:trace contextRef="#ctx0" brushRef="#br0" timeOffset="333738.251">8674 16043 40 0,'0'0'36'16,"0"0"2"-16,0 0-1 16,-2-23-17-16,13 40-7 15,-11-17-5-15,4 35-1 16,-4-6-3-16,8 11 0 16,-6 6-1-16,7 8 0 15,-1-2-1-15,-2-3-1 16,2-1 0-16,-3-9-2 0,3-5 0 15,-4-11-1-15,4-5-1 16,-8-18-1-16,0 0-5 16,0 0-8-16,4-37-21 15,-16 8-1-15,2-3 1 16,-7-10-1-16</inkml:trace>
  <inkml:trace contextRef="#ctx0" brushRef="#br0" timeOffset="334159.0507">8587 16057 28 0,'21'-16'33'16,"0"-3"0"-16,10 6 3 15,6 11-17-15,-8-21-7 0,21 19-2 16,-12-11-1-16,11 20 0 16,-20-3-3-16,3 17-1 15,-12-1-2-15,-3 9-1 16,-15 1-1-16,-10 5 0 15,-9 3-1-15,-12 5 1 16,-6-1-1-16,-3-2-1 16,-1-3 2-16,2-6-1 15,7-4 0-15,10-6 0 16,20-19 0-16,-13 25 1 16,13-25 0-16,29 9 1 15,-6-5 0-15,6 4 0 16,0-1 0-16,4 9 0 0,-1 1-1 15,-1 4 0-15,-4-2 0 16,-2 6 0-16,-3 0 0 16,-3 0-1-16,-4-2 0 15,-5-6-2-15,-10-17 0 16,15 23-1-16,-15-23-4 16,0 0-7-16,0 0-26 15,-2-28-1-15,-3 10 1 16,-7-12-1-16</inkml:trace>
  <inkml:trace contextRef="#ctx0" brushRef="#br0" timeOffset="334575.2603">9094 15920 62 0,'35'-24'36'16,"-12"14"2"-16,4 8-2 16,-27 2-26-16,52-10-3 15,-29 10-1-15,4 12-2 16,-27-12-1-16,21 38-1 16,-24-9-1-16,-5 2 0 15,-8 1 0-15,1 1 0 16,-6-2-1-16,3-3 0 0,1-5 0 15,6-3 1 1,11-20-1-16,-8 23 2 16,8-23-1-16,0 0 0 15,0 0 0-15,25 13 1 0,-25-13-1 16,33-2 0-16,-10-2 0 16,2 2-1-16,0 0 0 15,6-3-3-15,-2 7 0 16,-6-12-5-16,15 23-13 15,-38-13-19-15,33 2 0 16,-33-2 0-16,0 0 0 16</inkml:trace>
  <inkml:trace contextRef="#ctx0" brushRef="#br0" timeOffset="334806.2233">9534 16224 72 0,'0'0'39'16,"23"9"2"-16,-2 3-1 16,-21-12-31-16,43 15-3 15,-14-4-1-15,3 9-2 16,1-1-1-16,-4 2-2 16,-2-2-1-16,-8-5-3 15,1 5-1-15,-20-19-6 16,34 2-25-16,-34-2-4 15,10-20 1-15,-10-1 0 16</inkml:trace>
  <inkml:trace contextRef="#ctx0" brushRef="#br0" timeOffset="335002.2486">9846 16097 59 0,'0'0'39'15,"-25"4"-1"-15,8 19 2 16,0 15-23-16,-14-9-9 15,8 19-2-15,-10 0-2 16,2 4-1-16,0-6-3 16,4-4 0-16,6-2-5 15,-6-23-13-15,17 3-21 16,10-20-1-16,0 0 0 16,0 0-1-16</inkml:trace>
  <inkml:trace contextRef="#ctx0" brushRef="#br0" timeOffset="335810.4895">9854 15846 27 0,'0'0'33'0,"6"-18"1"15,-6 18 1-15,29 2-13 16,-29-2-10-16,31-11-2 31,-31 11-3-31,36 2-1 0,-36-2-1 0,37 17-1 0,-37-17-1 16,21 31-1-16,-19-12-1 15,-2 8 0 1,-10 0 0-16,-5-1 0 16,-4 1-2-16,-2-4 2 15,1-4-1-15,1 3 1 16,19-22-1-16,-27 26 2 0,27-26-1 15,0 0 0-15,0 0 2 16,0 0-1-16,29 14 0 16,-8-14 0-16,2-8-1 15,4 8 1-15,2-9-1 16,-2 7 0-16,4-4 0 16,-6 2-2-16,0 4 0 15,-7-4-2-15,3 10-3 16,-21-6-7-16,19-6-27 15,-19 6 0-15,0 0-1 16,0 0 0-16</inkml:trace>
  <inkml:trace contextRef="#ctx0" brushRef="#br0" timeOffset="336982.0756">10203 16423 32 0,'23'-10'34'15,"-23"10"1"-15,0 0-3 16,37-3-14-16,-31-19-4 16,25 22-5-16,-10-17-2 15,17 10-3-15,-1-7-1 16,6 6-1-16,-1-3-1 15,-3 1-2-15,-5 7 0 16,-13-7-2-16,7 14-5 16,-28-4-14-16,0 0-15 15,-12-18 1-15,-5 13 0 16,-3-1 0-16</inkml:trace>
  <inkml:trace contextRef="#ctx0" brushRef="#br0" timeOffset="337226.7793">10439 16224 58 0,'1'-20'36'16,"-1"20"2"-16,0 0-1 15,0 0-23-15,0 0-5 16,14 23-2-16,-10 10-2 16,-4 1-2-16,4 7 0 15,-4 5-1-15,-2-2-1 16,0 4-2-16,0-4 0 15,2-9-1-15,0-14-2 0,6 2-3 16,-6-23-11-16,0 0-20 16,11-20-1-16,3-3 0 15,-3-9 0-15</inkml:trace>
  <inkml:trace contextRef="#ctx0" brushRef="#br0" timeOffset="337494.3454">10674 16160 69 0,'0'0'38'15,"23"-2"2"-15,-23 2-1 16,41 23-27-16,-41-23-5 0,34 33-2 16,-16-8 0-16,9 9-2 15,-4 1-1-15,4 7 0 16,-2-5-1-16,0 1-1 15,-2-7 0-15,-4-5-1 16,1-3-2-16,-20-23-1 16,27 22-3-16,-27-22-9 15,21-20-23-15,-17-1-1 16,1 4 0-16,-5-16 0 16</inkml:trace>
  <inkml:trace contextRef="#ctx0" brushRef="#br0" timeOffset="337714.8703">11023 16130 65 0,'0'0'38'15,"-25"36"0"1,6-11 1-16,3 17-29 0,-19-5-4 16,5 11-1-16,-11 1-1 15,4 7-2-15,3-10-1 16,3-2-1-16,6-4-2 15,4-17-4-15,19 12-10 16,2-35-23-16,0 0 0 16,0 0 0-16,0 0 0 15</inkml:trace>
  <inkml:trace contextRef="#ctx0" brushRef="#br0" timeOffset="338161.9264">11023 15901 42 0,'17'-17'36'0,"-17"17"0"15,0 0 1 1,10-23-19-16,-10 23-5 16,0 0-3-16,0 0-3 15,6 23-1-15,-6-6-2 0,-6 1 0 16,4 3-2-16,0-4 0 16,2 4 0-16,0-21-1 15,6 35 0-15,-6-35 1 16,15 23-2-16,-15-23 1 15,29 9 0-15,-11-5-1 16,1-6 1-16,0 2-1 16,-1-2 0-16,1 2 0 15,-19 0-2-15,29-2 1 0,-29 2-3 16,0 0-1 0,0 0-5-16,35-4-18 15,-35 4-12-15,5-23 0 16,-7 2 1-16,8 2-1 0</inkml:trace>
  <inkml:trace contextRef="#ctx0" brushRef="#br0" timeOffset="338357.0505">11253 15830 70 0,'0'0'39'0,"0"0"-1"16,3 21 1-16,15 10-27 15,-24-12-3-15,8 22-4 16,-8-3 0-16,4 10-3 15,-2-2-1-15,0-2 0 16,1 0-4-16,-1-9-1 16,8 11-10-16,-1-23-25 15,3-4-2-15,-6-19 1 0,0 0-1 16</inkml:trace>
  <inkml:trace contextRef="#ctx0" brushRef="#br0" timeOffset="341369.5629">11822 16197 27 0,'9'-20'33'0,"-9"20"0"16,-8-17 2-16,8 17-20 16,-34-7-2-16,34 7-4 15,-43 11-1-15,22 12-2 16,-14-2 0-16,10 14-2 15,-8 1-1-15,14 6-1 0,0-3-1 16,9-1 1-16,8-5-1 16,12-10 0-16,5-6-2 15,9-13 1 1,6-12 0-16,1-11 0 0,4-6-1 16,-2-8 0-16,-2-5 0 15,-8-8-2-15,0-2 1 16,-10-6 0-16,-5 3 1 15,-10 1-1-15,-4 4 1 16,-5 5 1-16,-3 7 1 16,1 9 0-16,-4 8 2 15,17 17-1-15,-22 5 1 16,18 18 0-16,3 6 0 0,8 13 0 16,-1 2-1-16,9 10 1 15,-1 0-2 1,5 3 1-16,-1-3-1 15,1-8 0-15,-2-4-1 0,-3-9-1 16,1-6 0-16,-15-27-3 16,19 32-3-16,-19-32-14 15,0 0-17-15,-15-28-1 16,11 9 0-16,-5-8 0 16</inkml:trace>
  <inkml:trace contextRef="#ctx0" brushRef="#br0" timeOffset="341590.6315">11953 16141 75 0,'0'0'38'0,"32"13"1"15,-12-3-10-15,13 19-19 16,-10-8-2-16,17 13-2 0,-9-1-1 16,10 7-1-16,-7-3-2 15,3-5 0-15,-6 1-2 16,-4-10-1-16,-4 2-2 15,-23-25-2-15,39 23-6 16,-39-23-26-16,0 0-2 16,5-35-1-16,-3 9 0 15</inkml:trace>
  <inkml:trace contextRef="#ctx0" brushRef="#br0" timeOffset="341781.6719">12275 16062 73 0,'0'0'39'0,"-27"35"0"16,9-12 0-16,3 19-30 16,-14-3-3-16,2 18-1 15,-8 1-2-15,4-1-1 16,-1-3-1-16,3-10-3 16,8 2-4-16,-12-19-33 15,21-2 0-15,12-25-1 16,-17 17-1-16</inkml:trace>
  <inkml:trace contextRef="#ctx0" brushRef="#br0" timeOffset="345930.1415">1190 17865 12 0,'0'0'31'0,"0"0"0"16,0 0 1-16,-6-21-14 0,23 27-5 16,-17-6-4-16,29-13-4 15,-7 1-2-15,7 6-1 16,1-5-2-16,5 1-1 16,0 1-1-16,-6 1-2 15,2 6-2-15,-31 2-5 16,36-8-11-16,-36 8-11 15,0 0 2-15,-27 18 0 16</inkml:trace>
  <inkml:trace contextRef="#ctx0" brushRef="#br0" timeOffset="346098.2019">1159 17982 13 0,'0'0'33'0,"-12"25"-1"15,12-25 1-15,0 0-12 16,43 16-7-16,-43-16-5 15,50 4-5-15,-13 3-8 16,1-7-28-16,5-7-1 16,1-1-2-16,0-6 1 15</inkml:trace>
  <inkml:trace contextRef="#ctx0" brushRef="#br0" timeOffset="347252.9518">2044 17557 16 0,'4'-20'31'16,"-4"20"0"-16,2-23-1 15,-2 23-13-15,0 0-4 16,0 0-3-16,-25-9-1 0,15 26-2 16,-17 0-1-16,10 20-1 15,-10 1-1-15,8 22 0 16,-6-1-1-16,9 6-1 15,5 2 0-15,7 1-1 16,4-3 1-16,8-6 0 16,5-5-1-16,10-10 1 15,4-6 0-15,6-3-1 16,2-8 1-16,3-4 0 16,1-6-1-16,-4-5 0 15,-6-5 0-15,-6-3 0 16,-6-2 0-16,-17-2 0 15,0 0-1-15,0 0 1 0,0 0-2 16,0 0 0-16,0 0-2 16,-25-4-1-16,25 4-2 15,-31 2-8-15,31-2-25 16,-21 12-1-16,21-12 1 16,-27 4-1-16</inkml:trace>
  <inkml:trace contextRef="#ctx0" brushRef="#br0" timeOffset="347801.1471">2264 17584 24 0,'0'0'33'0,"2"-24"0"16,-2 24-8-16,-9-24-4 15,9 24-6-15,0 0-2 16,0 0-5-16,0 0-1 15,0 0-3-15,0 0-1 16,13 28-1-16,-9-3 0 16,2 6 0-16,-4 2-2 15,0 3 1-15,-2 2-1 0,-4 1 0 16,0-3-1-16,-2-7-1 16,6-2-1-16,0-27-5 15,8 36-9 1,-8-36-20-16,17-7 1 0,-5-16-2 15,3 0 2-15</inkml:trace>
  <inkml:trace contextRef="#ctx0" brushRef="#br0" timeOffset="348025.2274">2478 17511 39 0,'0'0'34'0,"0"0"0"16,12 17 2-16,-2 19-22 0,-32-3-5 15,11 24-1-15,-16 1-3 16,7 13 0 0,-8-2-3-16,2 2 0 15,1-4-1-15,2-5-1 0,6-9-1 16,0-12-2-16,11-1-6 16,-17-17-24-16,19-2-2 15,4-21-2-15,0 0 1 16</inkml:trace>
  <inkml:trace contextRef="#ctx0" brushRef="#br0" timeOffset="348425.6593">2453 17938 25 0,'20'-28'34'0,"3"5"0"16,0 1 1-16,2-2-20 0,10 25-2 15,-35-1-4-15,44-1-3 16,-44 1-2-16,35 30-2 16,-28-3-1-16,-5 6 1 15,-9 3-2-15,-9 2 1 16,-3 3 0-16,-8-5-1 16,-2 3 1-16,-4-7 0 15,4-7 0-15,6-2 1 16,4-8-1-16,19-15 1 15,-21 12 0-15,21-12-1 16,0 0 1-16,0 0-1 16,27-17 0-16,-8 9 0 15,2 0-1-15,0 5 1 0,4-1-2 16,-1 4 0-16,1 4-1 16,-6-4-1-16,4 7-4 15,-23-7-12-15,23-4-17 16,-23 4-2-16,23 0 1 15,-23 0 0-15</inkml:trace>
  <inkml:trace contextRef="#ctx0" brushRef="#br0" timeOffset="348889.8585">2862 18136 42 0,'27'-10'32'0,"-27"10"1"16,31-27-8-16,-4 22-12 16,-15-22-4-16,15 12-3 15,-8-12-3-15,6-2-1 16,-6-9-1-16,1-1 0 16,-5-3 0-16,-3 2 0 15,-7-4 1-15,-1 5-1 16,-8-1 1-16,-5 13 0 15,-5 8 0-15,14 19 0 16,-40-6 1-16,17 21-1 16,-3 12 0-16,-1 14 0 0,0 3-1 15,8 9 1-15,4 1-1 16,7 4 1-16,6 3-1 16,8-9 0-16,0 0 0 15,7-8 0-15,-1-2 0 16,-3-4-1-16,-1-5 1 15,-2-2-2-15,-8-4 2 16,-4-3-1-16,-5-4 0 16,-7 1 0-16,1-6 0 15,-6-2-2-15,2-5-1 16,-6-10-3-16,27 2-25 16,-35 2-7-16,35-2-1 15,-31-25 1-15</inkml:trace>
  <inkml:trace contextRef="#ctx0" brushRef="#br0" timeOffset="349441.2656">3229 17804 34 0,'0'0'31'16,"-4"-19"1"-16,2-2-11 15,2 21-5-15,-6-17-3 16,6 17-3-16,0 0-2 15,0 0-1-15,-2 23-1 16,10-2-2-16,-10 2 0 16,10 9-1-16,-6 1-1 0,5 5 0 15,-3 3-1-15,0-1 0 16,-2-4 0-16,0-3 0 16,-2-2-1-16,-4-6-1 15,2-4-1-15,2-21-2 16,0 28-5-16,-19-28-26 15,19 0-2-15,0 0-1 16,-4-21 1-16</inkml:trace>
  <inkml:trace contextRef="#ctx0" brushRef="#br0" timeOffset="349694.1948">3422 17716 58 0,'0'0'36'16,"19"15"2"-16,-19-15-7 16,27 40-18-16,-27-13-4 15,13 14-3-15,-5-3-2 16,4 2-1-16,-3 1-2 16,-1-5 0-16,2-5-2 15,-7-10 0-15,3-2-2 16,-6-19-2-16,2 21-5 15,-23-27-26-15,21 6-1 16,-31-17-1-16,12 2 1 0</inkml:trace>
  <inkml:trace contextRef="#ctx0" brushRef="#br0" timeOffset="349889.7694">3011 17810 42 0,'0'0'35'0,"0"0"1"16,17 4 0-16,27 9-23 16,-15-21-3-16,25 14-3 15,-3-8-3-15,10 0-3 16,3 6-4-16,-12-13-28 16,12 7-4-16,-12-6-1 0,-6 2-1 15</inkml:trace>
  <inkml:trace contextRef="#ctx0" brushRef="#br0" timeOffset="350642.1572">3726 17463 25 0,'0'0'33'16,"-2"-27"0"-16,2 2-7 16,0 25-6-16,8-29-4 15,-8 29-4-15,21-6-3 16,2 18-3-16,-1-1-1 15,10 16-1-15,1 4-1 16,10 17 0-16,-5 0-1 16,3 13 1-16,-7 2-2 15,-5 8 1-15,-9 0 0 16,-13 0-1-16,-9 0 0 16,-7-7 0-16,-7-3-1 0,-3-13 1 15,-4-10-1-15,0-5 1 16,2-8 0-16,21-25-1 15,-29 29 1-15,29-29-1 16,-18 11 1-16,18-11-1 16,0 0 0-16,0 0-1 15,0 0-1-15,0 0-1 16,0 0-4-16,0 0-29 16,0 0-2-16,0 0-3 15,0 0 2-15</inkml:trace>
  <inkml:trace contextRef="#ctx0" brushRef="#br0" timeOffset="353764.0294">4596 17720 14 0,'2'-19'33'0,"-2"19"0"16,0 0 0-16,-4-37-13 16,4 37-6-16,0 0-2 0,4 21-3 15,-12-4-3-15,10 20-1 16,-7-1-2 0,8 12 0-16,-1 0-2 15,2 2 1-15,0-2-1 0,4-4-1 16,-2-9 0-16,-1-10 0 15,1-6-1-15,-6-19 0 16,6 17-2-16,-6-17-1 16,0 0-5-16,-21-21-6 15,21 21-20-15,-18-33-1 16,1 12 1-16,-2-4-1 16</inkml:trace>
  <inkml:trace contextRef="#ctx0" brushRef="#br0" timeOffset="354166.761">4413 17760 7 0,'8'-29'28'16,"19"8"2"-16,7-2 1 0,-5-10-12 15,23 26-5-15,-17-10-3 16,21 22-1-16,-19-5-1 16,13 18-3-16,-19-9-1 15,-2 16-1-15,-10 2-3 16,-4 7 1-16,-13 3-1 15,-8-1 0-15,-15-1-1 16,-8-1 1-16,-9-1-1 16,-1-4 1-16,-1-8-1 15,5-6 1-15,6-9-1 16,10-6 0-16,19 0 1 16,-6-19 0-16,6 19-1 0,27-19 1 15,-8 11 0-15,6 6 0 16,-2 4 0-16,4 9 1 15,-1 3-1-15,-1 9 0 16,2 0 0-16,-4 2 0 16,-4 0 0-16,0 0 0 15,-5-2-1-15,-3-6 0 16,-3 0-1-16,-8-17-1 16,12 25-2-16,-12-25-5 15,0 0-26-15,0 0-3 16,0 0 2-16,0 0-2 15</inkml:trace>
  <inkml:trace contextRef="#ctx0" brushRef="#br0" timeOffset="354930.0733">5075 17649 25 0,'0'0'31'16,"5"-21"0"-16,-5 21-8 0,4-18-4 15,-4 18-4-15,0 0-4 16,21-5-1-16,-21 5-3 15,0 0-2-15,0 0-2 16,-7 28 0-16,7-28-1 16,-16 39 0-16,5-18-1 15,1 2 0-15,0-2 0 16,1 0 0-16,9-21 0 16,-10 29 0-16,10-29 0 0,-2 17-1 15,2-17 1 1,0 0 0-16,0 0-1 15,21 4 1-15,-21-4 0 16,27-2 0-16,-9 0-1 0,5 2 1 16,0 0-1-16,0 2 1 15,2 2-1-15,-4-2 0 16,-1 2-1-16,-3-6 0 31,-17 2-2-31,23-2-1 0,-23 2-5 0,0 0-16 16,0 0-11-16,0-19-2 15,0 19 1-15,-13-20 0 0</inkml:trace>
  <inkml:trace contextRef="#ctx0" brushRef="#br0" timeOffset="355321.803">5229 17555 34 0,'0'0'35'15,"11"-23"0"-15,-11 23 1 16,18 0-18-16,-18 0-5 16,0 0-5-16,-16 21-2 15,14 4-2-15,-3 2-1 16,1 9 0-16,-2 2-1 0,6 8-1 16,-4-1 1-1,4 3-1-15,-2-6 0 16,4-2 0-16,-2-5 0 15,2-7 0-15,0-9 0 16,-2-19 0-16,6 20 0 0,-6-20 0 16,0 0-1-16,0 0 1 15,11-20 0-15,-11 20-1 16,0 0 0-16,4-23 0 16,-4 23-1-16,0 0 0 15,0 0-2-15,0 0 0 16,0 0-3-16,-9-21-12 15,9 21-20-15,0 0-1 16,0 0 0-16,-20 12 0 16</inkml:trace>
  <inkml:trace contextRef="#ctx0" brushRef="#br0" timeOffset="356153.5204">5495 17894 6 0,'-19'0'30'16,"19"0"1"0,0 0 1-16,-18-23-12 15,18 23-4-15,-7-17-2 16,7 17-3-16,0 0-1 0,0 0-3 16,0 0-1-16,25-6-2 15,-25 6 0-15,29 23-1 16,-10-4-1-16,6 6 0 15,0 2 0-15,8 6-1 16,-4-1 0-16,2-5 0 16,-2 0-1-16,-2-6 0 15,0-2-1-15,-10-5-1 0,0-5 0 16,-17-9-3 0,20 12-8-16,-20-12-24 15,0 0 0-15,-18-21-1 16,18 21 1-16</inkml:trace>
  <inkml:trace contextRef="#ctx0" brushRef="#br0" timeOffset="356433.8923">5788 17756 55 0,'-9'-19'34'0,"9"19"0"16,-31 11-7-16,-6-5-15 16,12 21-5-16,-16 0-2 15,5 11-2-15,-9 3-1 0,5 7 1 16,-1-6-2-16,7 4 0 16,5-10-1-16,6-5 0 15,7 0-4-15,16-31-6 16,-4 30-25-16,4-30-1 15,20 10 1-15,1-18-3 16</inkml:trace>
  <inkml:trace contextRef="#ctx0" brushRef="#br0" timeOffset="356906.1917">6103 17908 45 0,'0'0'34'0,"0"0"1"15,0 0-3-15,21-4-16 16,-21 4-6-16,27-10-3 16,-10 4-2-16,10 6-1 15,-2-5-2-15,4 3-1 16,-4-2-1-16,-2-2-2 16,4 14-10-16,-27-8-24 15,29-6-1-15,-29 6 0 16,0 0 0-16</inkml:trace>
  <inkml:trace contextRef="#ctx0" brushRef="#br0" timeOffset="358537.6648">6631 17482 12 0,'0'0'25'0,"0"0"0"15,0 0-7-15,0 0-4 16,0 0-2-16,-2-23-2 16,20 21-1-16,-18 2-1 15,28-19-1-15,-28 19 0 16,43-21-1-16,-22 7 0 16,8 8-1-16,-8-1-1 15,2 7 0-15,-5-2-2 16,-1 8 1-16,-17-6-1 15,16 26 0-15,-22-4-1 16,-2 8 1-16,-11 3-1 0,-1 5 0 16,-8-1-1-16,-1-5 1 15,0-3 0-15,4-2-1 16,3-8 0-16,5-5 1 16,17-14 0-16,-19 13-1 15,19-13 1-15,0 0 0 16,0 0-1-16,0 0 1 15,0 0 0-15,27-6-1 16,-27 6 0-16,36-7 1 16,-11 8-1-16,6-6 1 15,0 9-2-15,0-8 1 16,2 4-2-16,-6 2 0 16,6 0-4-16,-14-10-6 0,19 6-24 15,-38 2 0-15,35-4-1 16,-35 4 1-16</inkml:trace>
  <inkml:trace contextRef="#ctx0" brushRef="#br0" timeOffset="358883.0778">7173 17386 35 0,'0'0'33'0,"0"0"1"15,0 0 1-15,19 13-19 16,-19-13-5-16,-9 43-3 16,1-15-3-16,8 15-1 15,-4-7-1-15,4 8-1 16,-2-2-1-16,2-1 0 15,0-7-1-15,0-5 0 16,2-6-1-16,-2-23 1 16,0 23-2-16,0-23-2 15,0 0-2-15,-21-17-8 16,21 17-20-16,-14-35-1 16,-1 14 0-16,-2-6 0 0</inkml:trace>
  <inkml:trace contextRef="#ctx0" brushRef="#br0" timeOffset="359361.0953">7019 17438 11 0,'21'-14'29'15,"-2"-5"1"-15,8 2 1 16,14 7-12-16,-18-13-5 16,21 21-1-16,-17-9-4 15,14 18-1-15,-16-5-1 16,2 16-3-16,-12-1 0 15,-3 12-2-15,-12-1 0 0,-6 5-1 16,-7 0-1-16,-5-1 1 16,-5-5 0-16,2-4 0 15,0-6-1 1,1-3 1-16,20-14-1 16,-27 11 1-16,27-11-1 0,0 0 0 15,0 0 1-15,0 0-1 16,0 0 1-16,0 0-1 15,0 0 1-15,0 0 0 16,22-7 0-16,-22 7 0 16,29 28 0-16,-12-12 0 15,2 1 1-15,2 6-1 16,1-4 0-16,-3 4 1 0,0-2-1 16,-1-3-1-16,-18-18 1 15,21 27 0 1,-21-27-1-16,0 0 0 15,11 17-1-15,-11-17 0 0,0 0-1 16,0 0-2-16,0 0-3 16,-23-19-10-16,23 19-20 15,-21-4-1-15,21 4 1 16,-19-8-1-16</inkml:trace>
  <inkml:trace contextRef="#ctx0" brushRef="#br0" timeOffset="361030.1441">7505 17192 21 0,'0'0'28'0,"-6"-17"1"15,6 17-8-15,0 0-4 16,6-29-5-16,-6 29 0 16,13-17-4-16,5 15-1 15,-18 2-1-15,27-12-1 16,-27 12-1-16,34-7 0 15,-34 7-1-15,27 4 0 16,-27-4 1-16,18 17-3 16,-18-17 3-16,-2 27-3 15,-8-10 1-15,1 2-1 0,-7 0 1 16,-1 1-1-16,-3-3-1 16,3-2 0-16,0-3 0 15,17-12 0-15,-23 15 0 16,23-15 1-16,0 0-1 15,0 0 1-15,0 0-1 16,30 4 1-16,-8-4-1 16,-1 0 0-16,6-2 1 15,-2 0-2-15,2 4 0 16,-6-4-1-16,6 10-3 16,-27-8-6-16,47 4-25 15,-47-4 0-15,23 13-2 16,-23-13 2-16</inkml:trace>
  <inkml:trace contextRef="#ctx0" brushRef="#br0" timeOffset="361386.6798">7869 17382 36 0,'20'-8'34'0,"-20"8"1"15,0 0 1-15,23-11-14 16,0 22-10-16,-23-11-4 16,40 14-1-16,-13-5-3 15,10 13-1-15,-2-3 0 16,0 4-2-16,-5 0 0 15,-1 2 0-15,-6 0-1 16,-5-4 0-16,-7 4-1 16,-11-25-2-16,12 32 0 15,-12-32-5-15,8 19-12 16,-8-19-17-16,0 0 0 16,-18-21 0-16,18 21 1 15</inkml:trace>
  <inkml:trace contextRef="#ctx0" brushRef="#br0" timeOffset="361594.0299">8203 17326 50 0,'-19'8'34'16,"-1"6"2"-16,-1 11-1 16,-19-6-22-16,17 23-4 15,-18-6-3-15,10 10-2 16,-2-2-2-16,5-3-1 15,6-5-2-15,3-9-3 16,15 8-8-16,4-35-23 16,-17 21-1-16,17-21 0 15,0 0 0-15</inkml:trace>
  <inkml:trace contextRef="#ctx0" brushRef="#br0" timeOffset="362194.4634">8259 17192 37 0,'0'0'30'16,"0"0"2"-16,25 21-7 16,-25-21-12-16,33 2-3 15,-33-2-2-15,42 2-1 16,-22 0-3-16,5 8 0 15,-25-10-2-15,25 15 0 16,-25-15-1-16,0 21 0 16,0-21 0-16,-37 29-1 15,12-16 0-15,0-3 0 16,-2-1 0-16,6-3 0 16,3 0 0-16,18-6 0 15,-19 6 0-15,19-6 1 0,0 0-1 16,29 7 0-16,-10-3 0 15,4 2 1-15,3-2 0 16,2 5 0-16,-2-3 0 16,-3 6 0-16,-23-12 1 15,29 23 0-15,-29-23-1 16,-4 28 0-16,4-28 0 16,-35 31 0-16,10-15 0 15,-4-3-1-15,-2 0-1 16,-4-5-3-16,16 15-17 15,-14-19-15-15,6 7 0 16,-2-5 0-16,8 2-1 16</inkml:trace>
  <inkml:trace contextRef="#ctx0" brushRef="#br0" timeOffset="362938.0462">6529 18146 9 0,'-18'9'29'16,"18"-9"1"-16,0 0 1 16,0 0-12-16,33-8-3 0,-33 8-3 15,58-9-2-15,-15-1-3 16,34 12-1-1,4-9-2-15,27 5-1 16,11-8 0-16,18 4-1 0,6-5-1 16,7 1-1-16,-11-3 1 15,-9-1-1-15,-17 3 0 16,-18-1 0-16,-26 3-1 16,-20 1-1-16,-24 2 0 15,-25 6-2-15,0 0-3 16,-39-6-11-16,8 14-19 15,-15-2-1-15,3 7 1 16,-3-1-1-16</inkml:trace>
  <inkml:trace contextRef="#ctx0" brushRef="#br0" timeOffset="364253.3044">7162 18322 12 0,'15'-19'30'15,"-15"19"-2"-15,21-6 1 16,-21 6-13-16,31-11-4 16,-31 11-4-16,46-12-2 15,-21 2 0-15,12 10-1 16,-10-3-2-16,6 6 1 15,-8-1-1-15,-4 10-1 0,-21-12 0 16,21 25-1-16,-21-25 1 16,-4 31-3-1,4-31 2-15,-28 26-1 16,4-10 1-16,1-9-2 0,2-1 2 16,2-2-2-16,19-4 1 15,-23-2 0-15,23 2 0 16,0 0 0-16,23-17-1 15,4 11 2-15,4 0 0 16,3 2 0-16,3 3-1 16,2 2 1-16,-7 5 0 15,1 8-1-15,-10-3 1 16,-7 8 0-16,-11-1 1 16,-5 5-1-16,-11-2 0 15,-8-2 1-15,-8-2 0 16,-4-3 0-16,-2-7-1 15,0 1 0-15,-2-4 0 0,3-2 0 16,1-6 0-16,6 0-1 16,4 0-1-16,-1-4-1 15,22 8-8-15,-34-5-24 16,34 5-2-16,-22-4-1 16,22 4 0-16</inkml:trace>
  <inkml:trace contextRef="#ctx0" brushRef="#br0" timeOffset="365334.2756">8681 17864 10 0,'0'0'28'16,"0"0"1"-16,12-20 1 16,5 22-13-16,-3-19-4 15,22 15-3-15,-9-15-1 16,22 15-2-16,-9-12 0 16,12 13-2-16,-5-7-2 15,-1 6-1-15,-6 0-1 16,-7 2-1-16,-4 4-2 0,-29-4-3 15,33 2-8 1,-33-2-20-16,0 0 0 16,-17-14 0-16,17 14 0 15</inkml:trace>
  <inkml:trace contextRef="#ctx0" brushRef="#br0" timeOffset="365590.0587">8944 17681 41 0,'-10'-17'33'16,"10"17"1"-16,0 0 1 15,0 0-20-15,0 0-3 16,-4 29-4 15,8 5-2-31,-10-1-2 0,6 13-1 0,-5-4-2 0,3 2 1 0,-4 0-2 16,2-3 0-16,0-3-1 15,0-19-3-15,12 12-11 16,-8-31-21-16,8 19 1 16,-8-19-2-16,0 0 0 15</inkml:trace>
  <inkml:trace contextRef="#ctx0" brushRef="#br0" timeOffset="366254.462">9065 17605 33 0,'20'-18'31'0,"-20"18"1"16,28-3-1 0,5 22-17-16,-33-19-3 15,54 32-3-15,-27-11-1 0,16 18-1 16,-11-1-1-16,5 8-2 15,-6-4-2-15,-2-1 1 16,-4-9-2-16,-6-3 0 16,-5-2-2-16,-14-27-3 15,19 27-8-15,-19-27-20 16,0 0-2-16,-4-37 0 16,2 14 1-16</inkml:trace>
  <inkml:trace contextRef="#ctx0" brushRef="#br0" timeOffset="366485.9542">9457 17564 35 0,'0'0'34'16,"-20"31"0"-16,1-4 0 15,4 17-19-15,-26-15-3 16,14 23-4-16,-11-10-4 15,7 6-1-15,2-10-3 16,8-1-1-16,7 1-4 0,-3-23-15 16,15 4-13-1,2-19-2-15,0 21 1 16,0-21-1-16</inkml:trace>
  <inkml:trace contextRef="#ctx0" brushRef="#br0" timeOffset="367137.1876">9665 17461 37 0,'17'-19'31'0,"-17"19"1"16,0 0-3-16,0 0-15 16,0 0-4-16,0 0-5 0,18 11-2 15,-18-11 0-15,0 0-1 16,19 15-1-16,-19-15 0 15,23 4 0 1,-23-4-1-16,33-4 1 0,-14 2-1 16,8 1 1-16,0 1-1 15,2 3 1-15,-4 3 0 16,-3 2 0-16,-1 7 0 16,-21-15 1-16,23 33 1 15,-23-33-1-15,-16 34 0 16,16-34 0-16,-30 29 0 15,6-15-1-15,1-3 0 16,-4-5 0-16,0 0-1 0,6-3 0 16,-4-5-1-16,6 4-2 15,-6-13-2-15,25 11-6 16,-35-15-24 0,35 15 0-16,-25-37-1 0,17 14 0 15</inkml:trace>
  <inkml:trace contextRef="#ctx0" brushRef="#br0" timeOffset="367350.1198">9630 17346 50 0,'24'0'34'16,"8"-2"-1"-16,7 0 1 0,21 6-24 15,-10-12-3-15,13 8-3 16,-5-4-1-1,2 4-3-15,-4 4-1 16,-12-6-6-16,7 17-14 0,-30-5-12 16,-21-10-2-16,-4 33 1 15,-15-10 0-15</inkml:trace>
  <inkml:trace contextRef="#ctx0" brushRef="#br0" timeOffset="367730.212">9162 18172 49 0,'25'-5'35'0,"8"-7"-2"16,15 3 1-16,-10-13-22 15,26 15-4-15,-10-5-4 0,8 5-2 16,-2 1-4-16,-16-10-10 16,2 16-20-16,-21 2-3 15,-7 2 1-15,-18-4-1 16</inkml:trace>
  <inkml:trace contextRef="#ctx0" brushRef="#br0" timeOffset="368206.0392">9445 18230 54 0,'0'0'31'15,"0"0"3"-15,0 0-2 16,18 2-23-16,-18-2-2 16,0 0-3-16,23-4-1 15,-4 4 0-15,0-2 0 16,10 2-1-16,-2 0 0 16,4 2 0-16,-2 2-1 15,2 2 0-15,-2 3 1 16,-2 5-1-16,-4 1 0 15,-6 2-1-15,-5 2 1 0,-6 6-1 16,-8-2 1-16,-2 0 0 16,-8 0 0-16,-3-3 0 15,-6-3 0 1,-1-4-1-16,-5-1 2 0,-1-8-2 16,-5-6 1-16,0 0-1 15,-4-4 0-15,3 0-1 16,1 2-2-16,0-11-2 15,33 15-12-15,-37-13-18 16,37 13-3-16,-31-27 2 16,30 10-2-16</inkml:trace>
  <inkml:trace contextRef="#ctx0" brushRef="#br0" timeOffset="368405.4535">9492 18119 63 0,'34'-6'35'0,"5"-6"-1"15,7 5 1-15,-5-11-28 16,15 13-3-16,-2-5-3 16,-6-5-7-16,10 13-25 15,-22-2-3-15,-5 4-1 16,-8 0 0-16</inkml:trace>
  <inkml:trace contextRef="#ctx0" brushRef="#br0" timeOffset="369121.9647">10481 17549 59 0,'-6'-25'35'16,"6"25"1"-16,-2-17-7 15,-11 0-13-15,13 17-5 16,0 0-3-16,2 44-2 15,-2-12-2-15,2 18-1 16,-2 6 0-16,0 15 0 16,-2 4-1-16,0 5 0 15,0 1-1-15,0-7 1 16,0-3-1-16,2-9-1 16,0-8 1-16,4-12-1 15,0-6 1-15,1-7-1 16,-3-8 1-16,4-2-1 0,-6-19 1 15,8 19 0-15,-8-19-1 16,0 0-1-16,0 0-1 16,0 0-2-16,0 0-5 15,0 0-29-15,-17 10-3 16,17-10 1-16,0 0-2 16</inkml:trace>
  <inkml:trace contextRef="#ctx0" brushRef="#br0" timeOffset="369663.1388">10591 18479 32 0,'-19'16'31'0,"19"-16"1"16,0 0 0-16,21-2-17 0,14 7-6 15,-8-10-2 1,15 7-3-16,-7-4-2 16,5-2-4-16,3 12-9 15,-14-10-19-15,-2 2-3 0,-8 0 0 16,-19 0 0-16</inkml:trace>
  <inkml:trace contextRef="#ctx0" brushRef="#br0" timeOffset="369925.7417">11114 18261 50 0,'17'2'36'0,"-17"-2"-1"15,13 28 1 1,-13-28-23-16,12 52-4 16,-10-21-1-16,15 7-4 0,-7-1-1 15,5-3-1-15,-3-3-2 16,-2-6 0-16,-1-8-1 16,-9-17-5-16,16 19-13 15,-16-19-16-15,0 0-2 16,-14-25 1-16,10 8-1 15</inkml:trace>
  <inkml:trace contextRef="#ctx0" brushRef="#br0" timeOffset="370293.0889">11133 18199 32 0,'27'-6'31'0,"8"1"3"16,3-1 0-16,9 14-18 15,-19-16-3-15,21 23-3 16,-24-11-3-16,6 13-1 16,-31-17-3-16,25 35-1 15,-23-14 0-15,-10 0-2 16,-9-2 1-16,-5-1-1 16,-3-5 1-16,-2 0-1 15,4-3 0-15,2-2 1 16,4-4 0-16,17-4 0 15,-10 17 1-15,10-17-1 16,23 13 1-16,2-3 0 16,2-3 1-16,10 3-1 0,-1 0 0 15,5-3-1-15,-3-1-1 16,-1 0 0 0,-2 3-2-16,-10-5-3 15,6 14-8-15,-31-18-24 0,23 7-1 16,-23-7 0-16,0 0-1 15</inkml:trace>
  <inkml:trace contextRef="#ctx0" brushRef="#br0" timeOffset="370969.8341">10797 17192 55 0,'0'0'34'0,"0"0"2"0,18 12-6 16,-18-12-15-16,0 21-4 15,0-21-4-15,0 42-2 16,-2-17-2-16,4 8 0 16,-2-3-1-16,0 3-1 15,-2-6 0-15,-2-2 0 16,0-6-2-16,4-19-1 15,-13 25-1-15,13-25-3 16,0 0-9-16,-22 4-21 0,22-4-1 16,-19-31 0-1,13 12 0-15</inkml:trace>
  <inkml:trace contextRef="#ctx0" brushRef="#br0" timeOffset="371337.2076">10751 17173 45 0,'23'-15'32'15,"4"3"1"-15,0-5-3 16,12 21-15-16,-20-12-3 16,14 20-4-16,-33-12-1 15,33 30-3-15,-30-9 1 16,-1 8-3-16,-7-2 1 16,-5 2-2-16,-5-2 0 15,-1-2-1-15,-3-4 1 16,1-4-1-16,-1-2 1 15,19-15 1-15,-31 23-1 16,31-23 0-16,-25 19 1 0,25-19 0 16,0 0 0-16,10 23 0 15,9-19 1-15,10 6-1 16,6-6 0-16,7 1 1 16,3-1-2-16,7 2 1 15,-6-2 0-15,-4 0-2 16,-7 0 0-16,-10-4-1 15,-2 3-3-15,-23-3-4 16,35-5-31-16,-35 5-1 16,0 0-1-16,0 0 0 15</inkml:trace>
  <inkml:trace contextRef="#ctx0" brushRef="#br0" timeOffset="383069.0818">11918 17704 26 0,'-14'-21'31'15,"14"21"1"-15,0 0 0 16,-27-21-18-16,27 21-5 16,0 0 1-16,0 0-2 15,18 15-2-15,3-5-1 0,-4-2-1 16,12 9-1-16,0-7 0 16,8 5-1-16,-2-4-1 15,1-1 1-15,-3-4-1 16,2 3 0-16,-4-5 1 15,-1-2-1-15,-3-2 1 16,0 0 0-16,-3-4-1 16,5 2 0-16,-4-5 1 15,4-7-1-15,-2-5 0 16,7-6 0-16,1-7-1 16,6-5 1-16,1-5 0 15,2-2 0-15,5-6 0 16,3 0-1-16,0-4 1 0,2-1-1 15,2-5 1-15,3-3 0 16,3-10-1 0,2-7 1-16,1-7-1 15,1-9 1-15,-2-3-1 0,-7 1 1 16,-3-4-1-16,-5-2 0 16,-9-1 0-16,-7-2-1 15,-4-1 3-15,-2-1-2 16,-4-2 1-16,-2-8-1 15,-3-4 1-15,-5-2 0 16,-9 4-1-16,-4 2 1 16,-6 0 0-16,-11 6-2 0,-6-8 2 15,-8 8 0-15,-4-2 0 16,-3-4-1 0,-3-5 1-16,-1-7 0 15,-1-1-1-15,-1-2 1 0,-2 1-1 16,-3-1 0-16,-1-2 1 15,0 5-1-15,0-1 0 16,-2 3 1-16,2-1-1 16,0-6 0-16,5-4 0 15,7-2 1-15,7-4-2 16,2-4 1-16,8-1 0 16,5 1 1-16,5 1-1 15,3 5 0-15,2 4 0 0,2 2 0 16,0 5 2-1,0 7-2-15,4-1 0 16,4 6 0-16,2-5 1 16,6 1 0-16,5 0-1 0,6 3 1 15,6 6-1-15,4 1 0 16,2 6 1-16,7 5-2 16,2 5 0-16,7 3 1 15,1 6-1-15,0 3 1 16,6-1-1-16,1 6 1 15,5 1 0-15,-2 4 0 16,3 6 1-16,3 0-2 16,-1 12 2-16,5 5-1 15,-1 4 0-15,0 6 1 16,1 6-1-16,-7 5 0 16,-3 8 0-16,-10 10 0 15,-7 3-1-15,-11 3 0 0,-3 11-3 16,-19-19-21-16,7 11-16 15,0-10 0-15,3-10-1 16,5-7 1-16</inkml:trace>
  <inkml:trace contextRef="#ctx0" brushRef="#br0" timeOffset="384929.7138">14186 8514 24 0,'0'0'21'0,"0"0"-1"16,0 0-3-16,0 0 0 16,-23-28-3-16,23 28-1 0,0 0-2 15,0 0-1-15,0 0-2 16,0 0-2-16,-17-18-1 15,17 18-1-15,0 0-1 16,0 0-1-16,0 0 0 16,0 0 0-16,0 0-1 15,0 0 1-15,0 0-1 16,21-7 0-16,-21 7 0 16,29-2 0-16,-4 2 0 15,10 4 0-15,9-2 0 16,10 1 0-16,6 3 0 15,7 2 0-15,3 9 0 16,1 0 0-16,2 3 1 0,-1-1-2 16,-9 2 1-16,-3 0-1 15,-12 0 2-15,-9 2-2 16,-14-6 2-16,-11 2-2 16,-14-1 1-16,-16-1-1 15,-11 2 1-15,-6-2 0 16,-9 1 0-16,-4 1 0 15,-6-4 0-15,0 6 0 16,-4-3 0-16,5 1 0 16,1-2 0-16,6-2 0 15,1 1 0-15,9-1-1 16,7-5 1-16,6-1-1 16,21-9 0-16,-24 10 0 0,24-10-3 15,0 0-7-15,24 23-27 16,-24-23-1-16,23 8-2 15,-23-8 1-15</inkml:trace>
  <inkml:trace contextRef="#ctx0" brushRef="#br0" timeOffset="391973.3163">14107 9224 30 0,'10'-25'31'16,"-10"25"1"-16,0 0-8 15,-6-30-3-15,6 30-3 16,0 0-5-16,0 0-3 16,-17-6-2-16,17 6-3 0,-20 25-1 15,7 0-1-15,-8 3-1 16,1 7 0-16,-7 3 0 16,4 6 0-16,0-1 0 15,6 3 0-15,3-2-1 16,6-6 0-16,10-3 0 15,8-5 1-15,5-5-1 16,7-4 0-16,1-7 0 16,6-3 0-16,-4-5 1 15,0-2-1-15,-6-6 1 16,-1 0-1-16,-18 2 0 16,21-8 0-16,-21 8 0 15,0 0-1-15,0 0 0 0,0 0-1 16,0 0 1-16,6-17-2 15,-6 17 0-15,0 0-1 16,0 0-5-16,0 0-23 16,0 0-7-16,0 0-2 15,0 0 0-15</inkml:trace>
  <inkml:trace contextRef="#ctx0" brushRef="#br0" timeOffset="393665.8275">14152 9299 38 0,'0'0'30'0,"17"0"3"16,-17 0-10-16,15 17-4 15,-15-17-3-15,6 35-5 16,-10-14-2-16,16 15-3 15,-10-7-1-15,9 6-1 16,-5-5-2-16,6-1 0 16,-5-8-1-16,3-2 0 15,-10-19-1-15,12 21 0 16,-12-21-1-16,0 0-2 16,0 0-2-16,0 0-5 15,0 0-15-15,-6-28-12 16,-8 8 2-16,1-1-1 15</inkml:trace>
  <inkml:trace contextRef="#ctx0" brushRef="#br0" timeOffset="394052.9692">14109 9310 16 0,'29'-9'28'16,"0"-12"1"-16,21 9 0 15,8 10-9-15,-8-11-5 16,20 21-4-16,-20-7-3 15,8 21-1-15,-22-3-2 16,-1 11 0-16,-27-3-2 16,-8 6 0-16,-16-6-2 15,-7 0 1-15,-6-6-2 16,-6-4 1-16,1-5-1 0,3-5 1 16,4-3 0-16,8-6-1 15,19 2 2-15,-22-6-1 16,22 6 1-16,0 0 0 15,0 0 1-15,37-2-1 16,-18 4 0 0,6 8 0-16,2 1 0 0,0 1-1 15,-2-1 0-15,-1 1 0 16,-3 1 0-16,-21-13-1 16,29 20 0-16,-29-20-2 15,17 9-2-15,-17-9-6 16,0 0-25-16,0 0-2 15,10-17 1-15,-10 17-2 0</inkml:trace>
  <inkml:trace contextRef="#ctx0" brushRef="#br0" timeOffset="394745.2467">14728 9063 24 0,'0'0'31'15,"-6"-19"2"-15,6 19-1 16,0 0-11-16,-7-21-5 15,7 21-4-15,0 0-4 16,0 0-3-16,-14 19-1 16,14-19-1-16,-9 25-1 15,9-25 0-15,-6 29 0 16,6-29-1-16,2 25 0 0,-2-25 1 16,17 19-1-1,-17-19 0-15,29 11 0 16,-8-7-1-16,0-4 0 0,3-4 1 15,-3 0-1-15,4 1 0 16,-2-1 0-16,-2-2-2 16,-1 6-2-16,-20 0-5 15,30-8-21-15,-30 8-6 16,0 0-1-16,0 0 0 16</inkml:trace>
  <inkml:trace contextRef="#ctx0" brushRef="#br0" timeOffset="395002.9936">14867 8971 48 0,'0'0'35'0,"0"0"1"0,-8 17 0 16,22 8-18-16,-14-25-6 16,2 40-3-16,-4-13-3 15,8 12-1-15,-6-9-2 16,4 5-1-16,-4-4-1 15,1-3 0-15,1-3 0 16,4-6-2-16,-6-19 0 16,4 20-2-16,-4-20-2 15,0 0-5-15,21 7-26 0,-21-7-1 16,0 0-1 0,0 0 1-16</inkml:trace>
  <inkml:trace contextRef="#ctx0" brushRef="#br0" timeOffset="396244.0819">15012 9216 51 0,'0'0'33'15,"-4"-17"-5"-15,4 17-5 16,0 0-5-16,-12-21-4 16,12 21-4-16,8 21-3 15,4 6-1-15,-9-4-2 16,9 10 0-16,-6-3-1 16,5 7-1-16,-3-3-1 15,2-3 1-15,-3-2-1 16,3-8-1-16,-10-21 0 15,14 27 0-15,-14-27-1 16,0 0-2-16,0 0-1 16,0 0-5-16,0 0-11 0,0 0-17 15,2-31 0-15,-14 8 0 16,-2-2 1-16</inkml:trace>
  <inkml:trace contextRef="#ctx0" brushRef="#br0" timeOffset="396637.1216">14969 9163 20 0,'20'-6'30'0,"-1"-7"2"15,12 7 1-15,11 6-12 16,-17-10-5-16,23 24-4 16,-22-11-3-16,8 19-3 15,-18-1-1-15,-3 9-2 0,-15 3-1 16,-9 5 0-16,-10-3-1 15,-6-1-1-15,-4-3 1 16,0-6-1-16,4-4 0 16,4-4 0-16,5-7 1 15,18-10-1-15,0 0 2 16,0 0-1-16,0 0 1 16,25 11 0-16,-25-11 0 31,37 2 0-31,-16 0-1 0,4 2 1 0,-3 0-1 15,1 2 0-15,-4 0-1 16,-2 3 1-16,-17-9-1 0,27 17-1 16,-27-17 1-16,18 14-3 15,-18-14-4-15,0 0-16 16,0 0-13-16,19 9-2 16,-19-9 1-1,0 0-1-15</inkml:trace>
  <inkml:trace contextRef="#ctx0" brushRef="#br0" timeOffset="397006.7524">15486 9282 31 0,'0'0'33'16,"0"0"1"-16,0 0-1 15,0 0-13-15,0 0-5 16,0 0-4-16,0 0-3 16,37 19-2-16,-37-19-2 15,38 6 0-15,-14-6-2 16,5 3 1-16,-4-1-1 15,2 0-1-15,-8 0 0 16,0-2 0-16,-19 0 0 16,27 2-1-16,-27-2-2 15,0 0-1-15,0 0-4 16,0 0-29-16,-11 19 0 16,11-19-2-16,-27 2 1 0</inkml:trace>
  <inkml:trace contextRef="#ctx0" brushRef="#br0" timeOffset="398124.8112">16165 8936 19 0,'0'0'28'0,"0"0"0"16,0 0-7-16,29-13-5 15,-29 13 0-15,43-8-3 16,-26-1-3-16,18 13-2 16,-14-8-2-16,8 13-1 15,-12-5-2-15,1 10 0 16,-18-14-1-16,5 30-1 15,-16-11 0-15,-5 4 0 0,-7-3 1 16,0 1-1-16,-6-2 0 16,4-2 0-1,2-5 0-15,4-1 0 16,1-5-1-16,18-6 2 0,0 0-1 16,0 0 1-16,0 0 0 15,0 0 0-15,0 0 0 16,37 2 0-16,-16-4 0 15,6 2-1-15,0 0 0 16,-2 0-1-16,2-2 0 16,-2 4-2-16,0 2-2 15,-25-4-6-15,35 6-25 16,-35-6-1-16,0 0-1 16,-10 26 0-16</inkml:trace>
  <inkml:trace contextRef="#ctx0" brushRef="#br0" timeOffset="398409.7391">16044 9358 39 0,'0'0'33'16,"25"6"0"-16,-6-15 1 15,6-13-20-15,14 19-3 16,-14-15-4-16,11 11-3 0,-5 1-5 16,-6-7-7-16,8 11-23 15,-14 4-2-15,-19-2 0 16,0 0 0-16</inkml:trace>
  <inkml:trace contextRef="#ctx0" brushRef="#br0" timeOffset="399161.077">15959 9564 27 0,'0'0'31'0,"0"0"-1"16,4-23 3-16,-4 23-16 15,36-14-4-15,-18 5-2 16,16 12-3-16,-12-6-2 16,8 10-2-16,-10-1-1 15,1 7-1-15,-21-13 0 16,13 27-1-16,-18-9 0 16,5-18-1-16,-35 30 1 15,12-14-1-15,-4-5 0 16,2-1 0-16,2-5 0 0,1-1-1 15,22-4 1-15,-19-2 0 16,19 2-1-16,0 0 1 16,25-11 0-1,-4 5 0-15,6 2 1 0,4 0-1 16,2 6 0-16,-2 2 1 16,0 4-1-16,-6 1 1 15,-8 3-1-15,-7 5 1 16,-10-17 0-16,-8 33 0 15,-9-20 0-15,-8 1 0 16,-6-7 0-16,-2 1 1 16,-4-4-1-16,1-2 0 15,-1-6 0-15,6 0-1 0,0-4 0 16,6-1-1-16,8 5-4 16,-6-9-12-1,23 13-18-15,-18-16-2 16,18 16 1-16,0 0-1 0</inkml:trace>
  <inkml:trace contextRef="#ctx0" brushRef="#br0" timeOffset="400125.546">16476 9213 26 0,'0'0'33'16,"0"0"0"0,0 0 1-16,0 0-12 0,0 0-6 15,0 0-4-15,-2 19-4 16,10 8-2-16,-8 0-3 16,5 9 1-16,-3-2-1 15,2 5-1-15,0-5-1 16,0 3 1-16,-2-8-1 15,0-4-1-15,0-6 0 16,-2-19 0-16,3 23-1 16,-3-23-2-16,0 0-2 0,0 0-6 15,0 0-16-15,-1-25-10 16,-3 8 1-16,-6-6-1 16</inkml:trace>
  <inkml:trace contextRef="#ctx0" brushRef="#br0" timeOffset="400553.7905">16426 9247 23 0,'0'0'31'16,"38"-25"0"-16,-11 18-3 16,2-9-7-16,19 20-5 15,-15-15-4-15,17 24-4 16,-15-7-3-16,4 13-1 15,-16 0-1-15,-6 10-1 16,-15-4-1-16,-10 4-1 16,-11-5 0-16,-6 1 1 0,-4-7-1 15,0-1 0-15,0-7 0 16,6-5 0-16,4-3 1 16,19-2 0-16,-20-2 0 15,20 2 1-15,0 0 0 16,0 0 1-16,24-2-1 15,-3 10 0-15,-4-2 1 16,8 9-1-16,0 2 0 16,0 3 0-16,-2 1-1 15,1 2 0-15,-3-2 0 16,-6-2-1-16,-1-2 0 16,-14-17-1-16,17 25-1 15,-17-25-3-15,0 0-7 0,0 0-25 16,0 0 0-16,0 0-1 15,-2-30 1-15</inkml:trace>
  <inkml:trace contextRef="#ctx0" brushRef="#br0" timeOffset="401069.4865">16746 8988 25 0,'-10'-19'31'15,"10"19"2"-15,12-21 0 16,13 19-13-16,-21-15-4 16,28 17-4-16,-32 0-3 15,43-4-2-15,-26 10-2 16,6 7-1-16,-9 4-2 16,-3 10 0-16,-11 0-1 0,-3 8 0 15,-11-1 0-15,-3 1-1 16,-6-1 0-16,-3-5 1 15,1-4-1-15,2-6 0 16,4-6 1-16,19-13-1 16,-21 10 1-16,21-10 0 15,0 0 0-15,25-10-1 16,-6 3 1-16,4-1 0 16,4-1 0-16,4 1-1 15,-2 4-1-15,-2 2-1 16,2 10-2-16,-12-12-6 15,12 14-26-15,-29-10-2 16,27 19 1-16,-27-19 0 0</inkml:trace>
  <inkml:trace contextRef="#ctx0" brushRef="#br0" timeOffset="401685.6668">17137 9130 41 0,'0'0'33'0,"0"0"1"0,0 0 1 15,0 0-17-15,0 0-5 16,-4 19-3-16,-1-1-3 15,12 12-3-15,-7 3 0 16,8 7-1-16,-2 4-1 16,2 0 0-16,-1-3-1 15,3-1 0-15,-2-7 0 16,-1-5-1-16,-1-3 0 16,-2-7-2-16,-4-18 0 15,2 17-2-15,-2-17-3 16,0 0-10-16,-17-10-19 15,17 10-1-15,-18-25 1 16,9 4 0-16</inkml:trace>
  <inkml:trace contextRef="#ctx0" brushRef="#br0" timeOffset="402092.5557">17132 9197 37 0,'17'-19'33'15,"8"4"0"-15,0 9-6 0,-2-15-7 16,18 29-3 0,-22-14-5-16,16 21-4 15,-16-3-2-15,2 11-3 16,-11-2-1-16,-6 8 0 0,-14-3-1 16,-5 1-1-16,-5-4 0 15,-1-2 0-15,-4-3 1 16,2-5-1-16,4-1 0 15,19-12 0-15,-27 11 0 16,27-11 0-16,0 0 1 16,0 0 0-16,0 0 0 15,2 17 0-15,-2-17 1 16,30 20 0-16,-10-9-1 16,5 8 1-16,0-2-1 15,0 3 0-15,-2 1 0 16,0-2 0-16,-4 2-2 15,-19-21 0-15,24 33-3 0,-24-33-6 16,17 13-27-16,-17-13-2 16,0 0 1-16,0 0-1 15</inkml:trace>
  <inkml:trace contextRef="#ctx0" brushRef="#br0" timeOffset="402849.3265">17351 8927 28 0,'0'0'31'0,"0"0"1"16,0 0 0-16,0 0-13 15,8-17-5-15,17 20-5 16,-25-3-1-16,37-3-3 15,-20 3-1-15,10 7-1 16,-9 1 0-16,-1 7-1 16,-17-15-1-16,12 35 0 15,-14-14 0-15,-10 2-1 16,-5-2 0-16,-3-2 0 16,-1-2 0-16,-2-5 0 15,6-2-1-15,17-10 1 16,-24 3 0-16,24-3 0 15,0 0-1-15,0 0 1 0,18-21 0 16,-1 16 0-16,4 3-1 16,3 4 1-16,1 3 0 15,2 9 0-15,0 3 0 16,-4 4 1-16,-2 0 0 16,-4 6-1-16,-5 0 1 15,-8-2-1-15,-6-2 0 16,-8-6 1-16,-3 0-1 15,-7-7 0-15,-3-4 0 16,-4-4-2-16,2 7-6 16,-9-9-27-16,3-2 0 15,2-2-1-15,2-3 0 0</inkml:trace>
  <inkml:trace contextRef="#ctx0" brushRef="#br0" timeOffset="403701.6117">17672 9424 15 0,'0'0'31'0,"0"0"-1"15,0 0 2-15,27-25-12 0,3 29-4 16,-12-16-5 0,20 16-3-16,-7-10-3 15,10 6-2-15,-7-2-2 16,-3-2-3-16,2 10-3 0,-33-6-9 15,25-11-18-15,-25 11-2 16,0 0 2-16,0 0-1 16</inkml:trace>
  <inkml:trace contextRef="#ctx0" brushRef="#br0" timeOffset="403941.6106">17787 9270 33 0,'0'0'36'16,"0"0"-1"-16,27-6 1 16,-27 6-11-16,33 27-10 15,-33-27-6-15,12 41-3 0,-10-18-3 16,3 7-1-16,-3-3 0 16,-2-2-2-16,0-2-1 15,0-23-1-15,-4 33-4 16,4-33-6-16,0 0-22 15,0 0-3-15,0 0 1 16,0 0 0-16</inkml:trace>
  <inkml:trace contextRef="#ctx0" brushRef="#br0" timeOffset="404608.5994">18202 8982 32 0,'0'0'32'15,"8"-19"1"-15,-8 19-9 16,0 0-3 0,19-4-4-16,-19 4-4 0,0 0-4 15,17 14-3-15,-1 9-1 16,-10 2-1-16,7 7 0 16,-9 5-2-16,6 3 0 15,-7 0-1-15,3-3-1 16,-4-5 1-16,2-3-1 15,0-6-1-15,-2-5 0 16,-2-18-2-16,0 0-4 16,11 21-5-16,-11-21-24 0,0 0-1 15,-23-31 0-15,16 8 0 16</inkml:trace>
  <inkml:trace contextRef="#ctx0" brushRef="#br0" timeOffset="405053.1052">18177 8944 20 0,'21'-4'31'16,"-2"-7"1"-16,12 3 0 16,8 10-12-16,-16-14-4 15,16 22-4-15,-20-12-4 0,8 17-2 16,-27-15-2-16,21 37 0 15,-25-12-2-15,-3 0 0 16,-9 2-2 0,-3-2 1-16,-6-4 0 0,2 0-1 15,-2-10 0-15,5 1 1 16,20-12-1-16,-27 13 0 16,27-13 1-16,0 0 0 15,0 0 0-15,0 0 1 16,29 0-1-16,-10 6 1 15,3 0-1-15,1 7 1 16,0-1 0-16,2 1-1 0,-4 4 0 16,-1 3 0-16,-3-1-1 15,-4-2 1 1,-3 0-1-16,-10-17 0 16,14 25-1-16,-14-25-2 0,7 19-2 15,-7-19-5-15,0 0-26 16,0 0-2-16,-9-17 1 15,9 17-1-15</inkml:trace>
  <inkml:trace contextRef="#ctx0" brushRef="#br0" timeOffset="405525.2148">18489 8839 53 0,'10'-22'32'16,"-10"22"1"-16,0 0-11 16,0 0-8-16,0 0-6 15,0 0-1-15,6 18-3 16,-6-18-1-16,6 17-1 15,-6-17 0-15,9 17-1 16,-9-17 0-16,20 14 0 16,-20-14 0-16,32 9-1 15,-12-7 0-15,-1 2 0 16,4 0 0-16,2 2 1 16,0-1-1-16,0 5 0 0,-5 0 1 15,-3 5 0-15,-17-15 0 16,21 33 0-16,-21-16 0 15,-4 2 0-15,-5-2 0 16,9-17 0-16,-33 27 0 16,10-15 0-16,-2-5-1 15,0-1 0-15,0-2-1 16,-4-8-2-16,9 6-4 16,-14-14-20-16,8 1-8 15,7-6-1-15,-2-4 0 16</inkml:trace>
  <inkml:trace contextRef="#ctx0" brushRef="#br0" timeOffset="405728.8723">18351 8773 50 0,'40'2'36'0,"-9"-4"-1"16,9 0 0-16,16 6-21 15,-19-13-6-15,13 11-3 16,-5 0-6-16,-7-4-8 16,3 5-26-16,-9 7 1 15,-12 0-2-15,-20-10 1 16</inkml:trace>
  <inkml:trace contextRef="#ctx0" brushRef="#br0" timeOffset="406277.8866">18003 9648 20 0,'0'0'32'0,"0"0"2"15,0 0-1-15,18-11-11 0,-18 11-5 16,56-18-3-16,-25 5-6 16,23 9-3-16,-8-6-2 15,10 7-2-15,-8-3 0 16,-6 2-4-16,1 10-4 16,-24-8-21-16,-2 6-7 15,-17-4-1-15,0 0 1 16</inkml:trace>
  <inkml:trace contextRef="#ctx0" brushRef="#br0" timeOffset="406741.485">18181 9792 43 0,'0'0'33'15,"0"0"1"-15,-19-12 0 16,1-1-20-16,18 13-4 16,0 0-4-16,0 0-1 15,0 0-3-15,0 0 0 16,19 15 0-16,3-9-2 15,1-2 2-15,8 2-2 0,3 3 1 16,3 3-1-16,0 1 1 16,1 1-1-16,-5 1 0 15,-4 4 1 1,-6 2 0-16,-6 2-1 0,-7-5 1 16,-8 1 0-16,-10-2-1 15,8-17 1-15,-31 29 0 16,6-18 0-16,-4-3 0 15,-3-2-1-15,-3-2 1 16,-2-6 0-16,1 0-2 16,-1-6-1-16,10 6-5 15,-17-11-27-15,17-3-3 16,4-1 1-16,1-4-2 0</inkml:trace>
  <inkml:trace contextRef="#ctx0" brushRef="#br0" timeOffset="406937.0723">17926 9679 63 0,'33'-10'35'0,"7"-3"2"16,11-1-3-16,16 7-22 15,-19-9-6-15,12 5-4 16,-4 9-8-16,-15-2-29 15,-9 4 1-15,-7 2-3 0,-25-2 2 16</inkml:trace>
  <inkml:trace contextRef="#ctx0" brushRef="#br0" timeOffset="409597.146">18748 8944 34 0,'15'-29'32'15,"-15"29"2"-15,18-19-9 0,-26-2-5 16,8 21-3-16,0 0-5 16,23 2-2-16,-23-2-3 15,27 34-2-15,-10-5-2 16,9 13 1-16,-5 10-2 16,4 10 0-16,-6 3 0 15,-2 6 0-15,-9-2-1 16,0-2 1-16,-12-6-1 15,0-5 1-15,-7-6-1 16,-5-12 1-16,1-5-1 0,-1-8 1 16,1-8-1-1,15-17 0-15,-25 19 1 16,25-19-1-16,-19 6-1 16,19-6 1-16,0 0 0 0,-18 0-1 15,18 0 0-15,0 0 0 16,0 0-1-16,0 0-2 15,0 0 0-15,-21 13-4 16,21-13-7-16,12 18-27 16,-12-18 2-16,0 0-2 15,23-12 1-15</inkml:trace>
  <inkml:trace contextRef="#ctx0" brushRef="#br0" timeOffset="410050.0138">19068 9383 42 0,'0'0'36'0,"-21"4"-1"16,21-4 1-16,-18-13-18 16,36 19-5-16,-18-6-4 0,21-8-2 15,-21 8-3-15,39-2-1 16,-16 0 0-16,6 2-1 15,-6 0 0-15,0 0 0 16,-2 2 0-16,-21-2-1 16,25 0 0-16,-25 0 0 15,0 0 0-15,0 0-1 16,0 0 0-16,0 0-1 16,0 0-1-16,-23 15-3 15,23-15-6-15,-19 21-28 16,19-21 0-16,-19 10 0 15,19-10 0-15</inkml:trace>
  <inkml:trace contextRef="#ctx0" brushRef="#br0" timeOffset="412285.4247">19564 8892 23 0,'0'0'35'0,"0"0"1"16,17-15 0-16,-17 15-13 15,0 0-6-15,0 0-3 0,0 0-3 16,0 0-3 0,-4 27-2-16,2-2-1 15,-7 4-2-15,3 13 1 16,-4 6-1-16,4 11-1 0,-1 3 0 15,1 5 0-15,0 4-1 16,4 2 1-16,-2-4-2 16,2-6 1-16,2-4 0 15,0-9 0-15,4-6 0 16,2 0-1-16,0-13 1 16,2-2 0-16,-1-10-1 15,3 4 1-15,-10-23 0 16,13 23 0-16,-13-23 0 15,0 0-1-15,0 0 1 16,0 0-1-16,0 0 1 16,0 0 0-16,0 0-1 0,0 0 0 15,0 0-1-15,0 0-1 16,14 17-1-16,-14-17-2 16,0 0-3-16,0 0-26 15,0 0-9-15,-19-23 0 16,19 23 0-16</inkml:trace>
  <inkml:trace contextRef="#ctx0" brushRef="#br0" timeOffset="413302.7248">19662 9215 61 0,'-2'-20'37'16,"2"20"1"-16,0 0-10 16,0 0-12-16,0 0-5 0,0 0-3 15,6 31-2 1,-2-6-1-16,5 10-1 15,-1 5-1-15,4 4 0 16,-5-2-1-16,5 0-1 16,-4-5 0-16,-1-5 0 0,1-3-1 15,-2-10 0-15,-6-19-1 16,8 21-1-16,-8-21-1 16,0 0-3-16,0 0-2 15,0-40-11-15,0 17-21 16,-8-6 0-16,0-5 1 15,1 1 0-15</inkml:trace>
  <inkml:trace contextRef="#ctx0" brushRef="#br0" timeOffset="413697.4613">19668 9207 47 0,'15'-27'34'0,"3"17"2"0,3 12-12 15,-8-23-5-15,26 29-5 16,-20-14-4-16,16 25-2 15,-12-7-2-15,4 15-2 16,-11-4-1-16,-5 9 0 16,-7 1-2-16,-4 0 0 15,-8-3 0-15,-3-5 0 16,-9 0-1-16,-1-8 1 16,0 1-1-16,0-7 1 15,3-3-1-15,18-8 1 16,-25 9 0-16,25-9 0 15,0 0 1-15,0 0-1 16,29 12 1-16,-9-6 0 0,1-1 1 16,4 7-1-16,-2-1-1 15,0 3 1-15,-4-3-1 16,-1 3-1-16,-18-14 0 16,25 25 0-16,-25-25-2 15,10 21 0-15,-10-21-3 16,0 0-4-16,0 0-19 15,0 0-14-15,0 0 1 16,-10-17-1-16,4-1 1 16</inkml:trace>
  <inkml:trace contextRef="#ctx0" brushRef="#br0" timeOffset="414233.5415">19951 8973 53 0,'0'0'37'0,"0"0"0"0,10-21-3 16,-10 21-17 0,0 0-5-16,12 19-4 0,-12-19-2 15,-2 19-2-15,2-19-1 16,-2 31 0-16,2-31-1 15,-6 36 0-15,6-36-1 16,-10 31 0-16,10-31 0 16,-5 25-1-16,5-25 1 15,0 0-1-15,2 17 1 16,-2-17-1-16,17 0 1 16,-17 0-1-16,29-4 0 0,-12 2 0 15,1 0 1 1,1 1-2-16,0-1 0 15,-19 2-1-15,33 2 0 16,-33-2-2-16,25 9-4 0,-25-9-10 16,0 0-22-16,10-19 0 15,-10 19 0-15,2-17 0 16</inkml:trace>
  <inkml:trace contextRef="#ctx0" brushRef="#br0" timeOffset="414485.4866">20115 8931 63 0,'0'-20'39'0,"0"20"1"15,0 0 1-15,0 0-26 16,6 18-5-16,2 1-3 0,-8-19-2 16,2 40-2-16,-2-13 0 15,4 0-1-15,-2 0-1 16,0-4-1-16,-2 0 0 15,1-6-1-15,3 0-2 16,-4-17-2-16,8 27-3 16,-8-27-20-16,0 0-14 15,0 0 1-15,0 0 0 16,6-19 0-16</inkml:trace>
  <inkml:trace contextRef="#ctx0" brushRef="#br0" timeOffset="415500.4448">20443 9170 34 0,'-7'-19'36'0,"7"19"1"16,0 0-1-16,-31-23-15 16,31 23-6-16,-21 2-5 15,21-2-3-15,-27 23-1 16,13 0-2-16,-3 2-1 15,3 10 0-15,-1 1 0 16,7 10 0-16,-4-2-2 16,9 0 1-16,3-3 0 15,5-1-1-15,1-4 1 16,6-3 0-16,-3-6 0 0,7-6-1 16,-1-4 1-16,3-5-1 15,-18-12 0-15,29 13 0 16,-29-13 0-16,25 2-1 15,-25-2-1-15,19-4 1 16,-19 4-1-16,0 0-1 16,0 0-1-16,0-19-2 15,0 19-5-15,0 0-31 16,-19-11-1-16,19 11-1 16,0 0 2-16</inkml:trace>
  <inkml:trace contextRef="#ctx0" brushRef="#br0" timeOffset="415749.7829">20451 9449 54 0,'0'0'38'16,"21"-14"2"-16,-21 14-1 15,23 14-16-15,-23-14-15 16,31-8-4-16,-11 2-1 16,5 0-3-16,-2 8-3 15,-23-2-6-15,46-15-29 0,-46 15-2 16,23-6 0-16,-23 6 0 16</inkml:trace>
  <inkml:trace contextRef="#ctx0" brushRef="#br0" timeOffset="416021.446">20684 9295 65 0,'14'21'41'15,"-14"-21"-1"-15,13 25 1 16,-13-25-26-16,8 35-5 0,-8-14-5 15,8 6-2-15,-6-1 0 16,4-1-2-16,-5-3-1 16,-1-22-1-1,6 30-1-15,-6-30-3 0,4 17-3 16,-4-17-17-16,-15-19-16 16,15 19 0-16,-12-27 0 15,4 8 1-15</inkml:trace>
  <inkml:trace contextRef="#ctx0" brushRef="#br0" timeOffset="416381.4384">20711 9218 66 0,'20'-7'39'16,"3"-1"-1"-16,2 14-6 16,-25-6-19-16,48 7-5 15,-31 1-2 1,5 15-1-16,-15-4-2 0,-1 6-1 15,-10 6-1-15,-7-4-1 16,-5 0 1-16,-1-6-1 16,0 0 1-16,17-21-1 15,-31 21 0-15,31-21 1 16,-18 11-1-16,18-11 1 16,0 0 0-16,0 0 0 15,0 0 0-15,0 0 0 16,14 18 1-16,-14-18-1 0,23 13 0 15,-23-13 0 1,33 17-1-16,-16-11 0 16,1 2-2-16,-18-8 0 15,34 13-3-15,-34-13-10 0,20-5-25 16,-20 5-2-16,0 0 1 16,25-16-1-16</inkml:trace>
  <inkml:trace contextRef="#ctx0" brushRef="#br0" timeOffset="416869.0951">20993 9111 62 0,'0'0'38'0,"0"0"2"15,-17-12-2-15,17 12-24 16,0 0-4-16,25 27-4 15,-25-27-2-15,34 41-1 16,-14-13 0-16,11 15 1 16,-4-3-2-16,0 8 0 0,-4-2 0 15,-2 2 0-15,-8 0-1 32,-5-4 1-32,-8-4-1 0,-8-1-1 0,-3-5 0 15,-3-3 1-15,-3-6-1 16,0-8 0-16,17-17 0 15,-31 25 0-15,31-25 0 16,-19 9-1-16,19-9-1 16,0 0-1-16,0 0-4 15,-31-3-22-15,31 3-14 16,0 0-1-16,-16-4 2 16</inkml:trace>
  <inkml:trace contextRef="#ctx0" brushRef="#br0" timeOffset="418289.7924">21325 9322 25 0,'0'0'34'0,"0"0"2"16,0 0-4-16,6 17-10 15,-6-17-6-15,0 0-2 16,0 0-4-16,38 10-3 16,-38-10-3-16,35 6-1 15,-18-5-1-15,4 3-1 16,-1-6-2-16,-20 2-1 16,31 2-5-16,-31-2-16 0,-4-21-16 15,4 21 0-15,0 0-1 16,-27-11 1-16</inkml:trace>
  <inkml:trace contextRef="#ctx0" brushRef="#br0" timeOffset="419564.9246">21685 9051 19 0,'0'0'35'16,"0"0"1"-16,0 0-1 0,0 0-12 16,-11-23-5-16,28 27-6 15,-17-4-4-15,14-17-2 16,-14 17-1-1,29-15-2-15,-12 11 0 0,6 6 0 16,0-4-1-16,0 6 0 16,-3 3 0-16,-3 7 0 15,-17-14-1-15,17 34 0 16,-17-13-1-16,-3 4 1 16,-7 0-1-16,-4 0 0 15,-1 0 1 1,0-8-1-16,-1 1 0 0,16-18 0 15,-19 25 0-15,19-25 0 0,0 0 0 16,0 0 0-16,0 0 0 16,23-14 0-16,-6 7 0 15,3 1 0 1,5-4 1-16,-2 6-1 0,2 1 0 16,0-1-1-16,0 4-1 15,-4-6-1-15,4 14-4 16,-15-26-15-16,-10 18-18 15,25-7-1-15,-25 7 1 16,0 0 0-16</inkml:trace>
  <inkml:trace contextRef="#ctx0" brushRef="#br0" timeOffset="420114.8453">21730 9462 42 0,'0'0'38'16,"-23"-4"1"-16,23 4-1 16,0 0-18-16,-23-2-8 15,23 2-5-15,17-4-2 16,2 2-3-16,2-1 0 0,10-1-1 15,2-4-1-15,4-1 0 16,-1 3-1-16,-5-2-3 16,6 16-6-16,-37-8-29 15,33 0 0-15,-33 0-1 16,0 0 1-16</inkml:trace>
  <inkml:trace contextRef="#ctx0" brushRef="#br0" timeOffset="420884.8908">21604 9648 24 0,'-19'2'34'16,"19"-2"-1"-16,0 0 2 15,0 0-16-15,0 0-7 16,18-19-5-16,9 19-1 15,-6-6-1-15,12 8-1 16,-5-6-1-16,5 10 1 16,-8-4-1-16,2 7-1 0,-27-9 0 15,25 23-1-15,-25-23 0 16,-5 33 0 0,5-33-1-16,-37 33 0 15,10-18 1-15,-2-2-2 16,2-1 2-16,4-4-1 15,4-5-1-15,19-3 1 0,0 0-1 16,0 0 1-16,0 0 0 16,29-11 0-16,-2 5-1 15,3 4 1-15,5 2 1 16,0 0-1-16,-4 4 1 16,-2 11 0-16,-8 3 0 15,-4 3 0-15,-7 0 1 0,-8 4 1 16,-10-4-1-16,-5 4 0 15,-11-6 0-15,-1-6 0 16,-2-3-1 0,-2-2 0-16,-1-4-1 0,1-4-1 15,7 3-3-15,-8-18-21 16,12 7-15-16,18 8-1 16,-27-25 1-16,19 2 0 15</inkml:trace>
  <inkml:trace contextRef="#ctx0" brushRef="#br0" timeOffset="421775.0452">22087 9268 49 0,'0'0'37'0,"0"0"-1"0,0 0-9 15,-14-21-8-15,14 21-6 16,0 0-5-16,16 35-2 16,-16-35-1-1,17 44-2-15,-11-15-1 0,7 7 1 16,-5-1 0-16,0 1-1 15,-4-1 0-15,1-5-1 16,-1-5-1-16,0-4 1 16,-4-21-1-16,6 23 0 15,-6-23-2-15,0 0-1 16,19-4-2-16,-21-17-6 16,20 8-23-16,-17-8-6 0,-2-6 0 15,-5-6-1-15</inkml:trace>
  <inkml:trace contextRef="#ctx0" brushRef="#br0" timeOffset="422174.0126">22118 9201 23 0,'0'0'36'16,"28"-27"1"-16,-4 18 0 16,12 16-14-16,-16-22-6 15,20 28-6-15,-17-9-3 16,12 19-3-16,-10-4-1 15,-2 12 0-15,-13 0-3 16,-6 1 1-16,-8 1-1 0,-8-2 0 16,-7-4 0-16,-2-2 0 15,-2-6-1-15,3-8 1 16,1-1 0 0,19-10 0-16,-23 9 0 0,23-9 1 15,0 0-1-15,0 0 1 16,0 0-1-16,31 2 1 15,-31-2-1-15,34 8 1 16,-12 0-1-16,-1 1 1 16,4-1-1-16,-4 2-1 15,-4 1 1-15,-17-11-1 16,27 17-1-16,-27-17 0 16,18 10-2-16,-18-10-2 15,0 0-4-15,0 0-21 16,0 0-11-16,-10-25-2 15,10 25 1-15</inkml:trace>
  <inkml:trace contextRef="#ctx0" brushRef="#br0" timeOffset="423656.8249">22382 8852 44 0,'0'0'35'0,"-10"-17"0"0,10 17-12 16,0 0-6-16,0 0-5 15,21-10-3-15,-21 10-3 16,0 0-1-16,23-2 0 15,-23 2-1-15,22 12-1 16,-22-12 0-16,17 21-1 16,-9-4-1-16,-8-17 1 15,0 33-1-15,-6-16 0 16,-2 0-1-16,8-17 1 16,-21 33-1-16,21-33 0 15,-21 23 1-15,21-23 0 16,0 0-1-16,-18 15 1 15,18-15-1-15,0 0 1 0,29-4-1 16,-29 4 1-16,37-3 0 16,-14-1-1-16,0 4 0 15,0 2 0-15,-3-2-1 16,-1 5-2-16,-19-5-3 16,37 14-11-16,-37-14-23 15,17 4-1-15,-17-4 1 16,0 0 0-16</inkml:trace>
  <inkml:trace contextRef="#ctx0" brushRef="#br0" timeOffset="424273.4428">22825 8948 29 0,'0'0'38'0,"0"0"1"15,0 0 1-15,0 0-16 16,0 0-6-16,0 0-6 16,-19 10-4-16,19 13-2 15,-11 1-2-15,7 7-1 16,-6 8 0-16,2 7-1 15,-3 0 0-15,5 3-1 16,-2 1 1-16,4 0-1 16,4-2 0-16,0-4-1 15,6-2 0-15,2-7 1 0,3-4 0 16,3-8-1 0,-1-4 1-16,-13-19 0 15,26 21 0-15,-26-21 0 16,23 13 0-16,-23-13-1 0,0 0 1 15,21 0-1-15,-21 0 0 16,0 0 0-16,0 0 0 16,0 0-1-16,0 0 0 15,0 0-2-15,0 0 0 16,0 0-4-16,0 0-3 16,-17-15-27-16,17 15-6 15,0 0 0-15,-10-21 1 16</inkml:trace>
  <inkml:trace contextRef="#ctx0" brushRef="#br0" timeOffset="424605.9847">22852 9309 57 0,'0'0'38'0,"-19"-2"1"16,19 2 1-16,23 9-25 16,-23-9-6-16,18-2-2 15,-18 2-3-15,38-5-1 16,-15 1-1-16,8 2 0 0,-4 0-2 15,-2-6 0-15,-2 4-2 16,-23 4-2-16,33 0-5 16,-33 0-31-16,0 0 0 15,0 0-1-15,0 0 0 16</inkml:trace>
  <inkml:trace contextRef="#ctx0" brushRef="#br0" timeOffset="424997.3507">23157 9142 66 0,'0'0'39'0,"0"0"1"16,14-18-7-16,-3 38-19 15,-11-20-4-15,0 26-3 16,-2-3-2-16,10 14-1 16,-6-3 0-16,6 7-1 15,-4-1-1-15,3-2 0 0,-1-5-1 16,0-2 0-16,-2-10-1 15,-4-21 0-15,7 29-2 16,-7-29-1-16,0 0-1 16,0 0-3-16,0 0-7 15,0 0-27-15,-17-31-1 16,5 6 0-16,1-6 1 16</inkml:trace>
  <inkml:trace contextRef="#ctx0" brushRef="#br0" timeOffset="425460.3106">23090 9126 57 0,'27'-17'38'0,"-10"19"1"15,2-2-5-15,18 13-19 16,-20-18-4-16,18 22-3 16,-12-6-4-16,4 14 0 15,-8-5-1-15,-3 6 0 16,-6 1-1-16,-9 2-1 15,-6 4 0-15,-3-7-1 16,-6 1 1-16,-1-6-1 16,0-3 0-16,3-1 1 15,12-17-2-15,-19 19 2 16,19-19-1-16,0 0 1 16,0 0-1-16,0 0 1 15,-8 19 1-15,8-19-1 0,12 18 0 16,-12-18 0-16,19 23 1 15,-19-23-1 1,29 21 0-16,-12-6 0 16,1 0 0-16,-1-1 0 0,0-1 1 15,-17-13-1-15,29 27 0 16,-29-27-1-16,18 23 1 16,-18-23 0-16,0 0-2 15,11 17 1-15,-11-17-1 16,0 0-1-16,0 0-3 15,0 0-3-15,0 0-34 16,0 0-2-16,-25-17 1 16,6 13-1-1</inkml:trace>
  <inkml:trace contextRef="#ctx0" brushRef="#br0" timeOffset="426306.8308">23418 9099 48 0,'0'0'37'16,"-4"-17"2"-16,4 17-6 15,21 2-13-15,-21-2-6 16,25 12-5 0,-25-12-3-16,42 38-1 0,-20-7-1 15,5 13 0-15,-6 4-1 16,-4 11 0-16,-5-1-1 15,-3-3 0-15,-3-1 0 16,-4-6 0-16,-2-6-1 16,-4-7 0-16,-2-8-1 15,1-6 0-15,5-21 0 16,-14 25-1-16,14-25-1 16,0 0 0-16,-17 11-3 0,17-11-3 15,0 0-19 1,-2-23-16-16,4 6 0 0,-4-10 1 15,4-2 0 1</inkml:trace>
  <inkml:trace contextRef="#ctx0" brushRef="#br0" timeOffset="426949.3907">23516 8908 25 0,'-21'-2'34'0,"21"2"2"15,0 0-1-15,-10-23-14 16,10 23-8-16,0 0-4 16,33-4-3-16,-33 4-2 15,31-4 0-15,-31 4-1 16,38-2 1-16,-38 2-2 15,31 2 0-15,-31-2 0 16,19 15-1-16,-19-15 0 0,0 23 0 16,0-23-1-16,-23 29 1 15,6-15-1-15,17-14 0 16,-31 23 0-16,31-23 0 16,-23 11 0-16,23-11 0 15,0 0 0-15,0 0-1 16,19-2 1-16,-1 2 1 15,5 4-2-15,2 0 2 16,4 4-1-16,-2 3 0 16,-2 2 0-16,-2 5 1 15,-6-3-1-15,-7 4 1 16,-6-1 0-16,-8-1 0 0,4-17-1 16,-29 23 1-16,8-16-1 15,-2 1 1-15,-2-4-2 16,-2-8-2-16,7 10-5 15,-16-4-31-15,16-6-1 16,3-2 0-16,17 6 1 16</inkml:trace>
  <inkml:trace contextRef="#ctx0" brushRef="#br0" timeOffset="427881.4427">23772 9460 34 0,'-17'10'36'16,"17"-10"2"-16,0 0 0 15,0 0-15-15,0 0-10 16,21 2-5-16,-21-2-4 0,37-10-1 15,-12 4-1 1,8 0-1-16,0 1-1 16,-3-1-1-16,-3 4-1 15,-7-9-5-15,13 14-18 16,-33-3-14-16,17-17 1 0,-17 17-1 16,-8-21 0-16</inkml:trace>
  <inkml:trace contextRef="#ctx0" brushRef="#br0" timeOffset="428081.8017">23936 9318 46 0,'0'0'39'0,"-7"25"2"15,7-25 0-15,0 46-18 16,0-46-10-16,-6 52-4 16,0-23-3-16,8 5-3 15,-2 1-1-15,2-3-2 16,4 1-3-16,-6-33-8 0,6 38-30 15,-6-38-1-15,9 29 1 16,-9-29-2-16</inkml:trace>
  <inkml:trace contextRef="#ctx0" brushRef="#br0" timeOffset="429764.9955">23159 10220 19 0,'0'0'36'0,"0"-18"1"15,0 18 1-15,0 0-15 16,-19-11-6-16,19 11-4 15,-29 15-3-15,11 10-3 16,-14-6-2-16,7 16 0 16,-10 1-2-16,10 12 0 0,-4 0 0 15,12 6-1-15,3-8 0 16,12 2 0-16,4-4-1 16,10-6 1-1,3-1-1-15,2-10 0 0,1 0 0 16,1-10 0-16,-19-17 0 15,29 25-1-15,-29-25 1 16,21 11-1-16,-21-11 0 16,0 0-2-16,18-7 0 15,-18 7-2-15,0 0-2 16,0-35-6-16,17 25-29 16,-19-13-2-16,4 4 1 15,-6-9 0-15</inkml:trace>
  <inkml:trace contextRef="#ctx0" brushRef="#br0" timeOffset="430000.8716">23140 10484 68 0,'25'0'41'16,"-25"0"0"-16,33 0 0 15,-33 0-32-15,38-7-2 16,-17 1-3-16,5 6-3 0,-1 2-2 16,-6-6-4-16,6 14-7 15,-25-10-29-15,17-6 1 16,-17 6-1 0,0 0 0-16</inkml:trace>
  <inkml:trace contextRef="#ctx0" brushRef="#br0" timeOffset="430278.6041">23499 10296 69 0,'0'0'40'0,"0"0"2"15,25 25 0-15,-25-25-32 0,3 39-1 16,-1-11-4-1,6 9-1-15,-6-3-2 16,2 5 0-16,0-7-2 0,-2-5 0 16,0 0-1-16,0-10-1 15,-2-17-2-15,0 0-3 16,0 0-3-16,0 0-18 16,-18-26-13-16,10-1-1 15,1-8 2-15,-7-5 0 16</inkml:trace>
  <inkml:trace contextRef="#ctx0" brushRef="#br0" timeOffset="430644.4086">23468 10223 32 0,'5'-21'36'15,"-5"21"1"-15,31-26 1 16,-25 3-20-16,29 26-4 16,-35-3-4-16,50 0-2 0,-29 2-3 15,4 14 0-15,-7-3-2 16,-5 10-1-16,-7 0 0 15,-4 4 0-15,-8 0-1 16,-4-6-1-16,-5 0 1 16,15-21-1-16,-27 29 1 15,27-29-1-15,-23 13 0 16,23-13 1-16,0 0-1 16,0 0 1-16,0 0 0 15,-2 17 0-15,2-17 1 16,13 25-1-16,-13-25 0 15,22 31 0-15,-9-14 0 16,4-1 0-16,1 1 0 0,-1 0-1 16,2-3-1-16,-1-12 0 15,1 5-3-15,-19-7-3 16,37 2-21-16,-37-2-15 16,17-17 1-16,-17 17-1 15,8-33 2-15</inkml:trace>
  <inkml:trace contextRef="#ctx0" brushRef="#br0" timeOffset="431193.0378">23940 10076 52 0,'0'0'38'0,"0"0"2"0,0 0 0 15,0 0-23-15,21 9-7 16,-21-9-3-16,31 31-3 15,-11-4 0-15,9 11-1 16,-4-1 0-16,0 9-1 16,-6-2 1-16,0 6-1 15,-7 0-1-15,-4 3 1 16,-10-5-2-16,-2-5 1 16,-2-9-1-16,-4-7-1 0,-1-2-1 15,11-25-2 1,-23 25-2-16,1-37-9 15,22 12-27-15,-30-19 0 0,18 2-1 16,-2-6 1-16</inkml:trace>
  <inkml:trace contextRef="#ctx0" brushRef="#br0" timeOffset="431673.7909">24191 10001 69 0,'0'0'39'0,"0"0"0"15,-6-19-8-15,6 19-21 16,0 0-4-16,6 27-1 15,-6-27-3-15,0 0 0 16,-2 23-1-16,2-23 0 16,0 0-1-16,0 0 0 15,19 15 0-15,-19-15 1 16,29-2-1-16,-9 4 0 16,5 0 0-16,-2 2 1 15,4 2-1-15,0 1 1 16,-4 5 1-16,-4 5-1 15,-19-17 1-15,27 35 0 0,-21-18-1 16,-4 4 1-16,-6-4 0 16,4-17-1-16,-21 29 0 15,21-29 0-15,-31 17-1 16,12-15-1-16,-2 0-1 16,-3-10-2-16,5 6-3 15,-20-21-20-15,14 6-14 16,-7-6-1-16,1-2 0 15,0-6 1-15</inkml:trace>
  <inkml:trace contextRef="#ctx0" brushRef="#br0" timeOffset="431870.5411">24085 9913 86 0,'25'2'40'15,"4"-4"1"-15,11 8-13 16,-5-16-19-1,19 12-4-15,-6-8-2 0,3 2-3 16,-1 8-4-16,-14-17-22 16,3 13-15-16,-12 2 0 15,-10 1-1-15,-17-3 1 16</inkml:trace>
  <inkml:trace contextRef="#ctx0" brushRef="#br0" timeOffset="432461.1673">22957 11085 64 0,'0'0'39'0,"-24"13"2"15,24-13-2-15,0 0-31 16,58-2-1 0,-11-11-2-16,18 5 1 15,12-7-2-15,12 7 0 0,4-7-1 16,3 7 1-16,-9-3-1 16,-6-1-1-16,-10 4 0 15,-7 3-2-15,-18 3 0 16,-9-2-1-16,-10 2-1 15,-27 2-3-15,31-6-4 16,-31 6-22-16,0 0-11 16,-27-9 0-16,9 12-1 15</inkml:trace>
  <inkml:trace contextRef="#ctx0" brushRef="#br0" timeOffset="433776.8139">23346 11505 14 0,'-9'-17'36'15,"9"17"0"1,-18-14 2-16,18 14-16 16,-19-8-6-16,19 8-5 15,0 0-3-15,0 0-3 0,0 0-2 16,0 0 0-16,10 20-1 15,-10-20 0-15,28 17-1 16,-2-6 1-16,2-5-1 16,9 2 0-16,2-6 0 15,1 2-1-15,-1-4 1 16,-3 3 0-16,-5-1 0 16,-8 4 0-16,-23-6 1 15,20 21 0-15,-20-21 0 16,-14 25 0-16,14-25-1 15,-29 25 1-15,6-15-2 16,2-1 1-16,-8-3-1 16,0 4 1-16,2-5-1 0,0-1-1 15,4-2-1-15,-2-10-2 16,25 8-2-16,-39-23-7 16,39 23-28-16,-4-36 0 15,4 13-1-15,0-8 1 16</inkml:trace>
  <inkml:trace contextRef="#ctx0" brushRef="#br0" timeOffset="433972.6456">23323 11340 56 0,'0'0'40'0,"0"0"0"16,0 0 0-16,27 13-29 15,-8-20-3-15,20 9-2 0,-2-8-2 16,11 0-2-16,2-2-1 15,-2-1-2-15,2 3-3 16,-19-11-6-16,17 9-30 16,-25 4 0-16,-23 4 0 15,20-11-1-15</inkml:trace>
  <inkml:trace contextRef="#ctx0" brushRef="#br0" timeOffset="434864.2934">24530 10162 28 0,'-1'-17'37'0,"-3"-4"2"16,4 3 0-16,0 18-17 0,5-26-6 16,19 31-3-16,-24-5-4 15,44 20-2-15,-13 5-2 16,13 26-1-16,-3 11 0 16,1 18-1-16,-9 14 0 15,-2 6-1-15,-16 5 0 16,-13 7-1-16,-10-7 0 31,-11-7 0-31,-4-10 0 0,-2-11-2 0,0-16 0 16,0-9-1-16,4-8-4 15,-8-19-29-15,13-2-8 16,-3-13-1-16,2-4-1 16</inkml:trace>
  <inkml:trace contextRef="#ctx0" brushRef="#br0" timeOffset="443486.5706">13264 9633 62 0,'0'0'34'0,"-17"-10"-7"0,-2-3-1 16,19 13-9-16,0 0-3 16,0 0-4-16,0-18-3 15,19 20-3-15,-19-2-1 16,38 0-1-16,-12 2-1 15,2 4-1-15,3 2-1 16,-4-4-2-16,4 11-4 16,-31-15-7-16,35 11-22 0,-35-11-2 15,6 20 1 1,-6-20 0-16</inkml:trace>
  <inkml:trace contextRef="#ctx0" brushRef="#br0" timeOffset="443667.3065">13235 9754 43 0,'0'0'35'0,"0"0"2"16,0 0-1-16,33 3-12 16,-12-24-12-16,29 21-2 15,-11-9-6-15,7 3-2 16,1 10-7-16,-16-2-31 16,-1 2 0-16,-6 3-2 15,-24-7-1-15</inkml:trace>
  <inkml:trace contextRef="#ctx0" brushRef="#br0" timeOffset="445017.4365">13314 11317 30 0,'0'0'33'0,"-23"6"0"16,23-6-2-16,0 0-10 16,0 0-5-16,0 0-4 0,-13-20-3 15,13 20-3-15,0 0 0 16,31-3-2-16,-14 1-1 15,12 0 0-15,4 0-1 16,5 0 0-16,5-2 0 16,-1 2-2-16,3 0 0 15,-5 0-3-15,-1 10-4 16,-39-8-10-16,27 4-21 16,-27-4 0-16,-16 25 0 15,-11-8 0-15</inkml:trace>
  <inkml:trace contextRef="#ctx0" brushRef="#br0" timeOffset="445212.7822">13230 11536 65 0,'3'17'38'16,"21"-21"-1"-16,8-6 1 16,-5-7-26-16,25 11-3 15,-11-11-4-15,5 7-2 16,-5-1-2-16,-8 1-3 15,-3 12-4-15,-30-2-15 16,18-4-16-16,-18 4-1 16,0 0 0-16,-27 25-1 15</inkml:trace>
  <inkml:trace contextRef="#ctx0" brushRef="#br0" timeOffset="445972.9538">14061 10945 30 0,'0'-29'34'0,"0"29"0"16,4-33 3-16,-18 6-17 15,14 27-3-15,4-23-4 16,-4 23-3-16,0 0-2 16,0 0-2-16,8 20-2 15,-6 3-2-15,-4 4 1 16,6 11-1-16,0 0 0 0,1 6-1 16,3-3 0-16,0-3-1 15,-1-3 0-15,3-7-1 16,-2-5-1-16,-8-23-1 15,13 23-2-15,-13-23-3 16,0 0-13-16,0 0-18 16,18-3 0-16,-18 3 1 15,7-41-1-15</inkml:trace>
  <inkml:trace contextRef="#ctx0" brushRef="#br0" timeOffset="446368.8631">14287 10851 66 0,'0'0'35'16,"0"0"3"-16,0 0-1 15,13 25-24-15,-30-12-3 16,15 18-4-16,-10-4-1 16,10 15-2-16,0-4-1 15,8 4-1-15,6-5 0 16,9-3-1-16,2-5 1 15,10-6-1-15,3-9 0 16,5-11 0-16,-1-8 0 16,-3-7 0-16,-4-9 0 15,-4-10-1-15,-8 3 0 16,-7-7 2-16,-11 6-2 0,-6 1 2 16,-13 3-2-16,-7 13 1 15,-10 10 1-15,-2 10 0 16,-3 11 0-1,1 6-2-15,3 6 1 0,5 1-1 16,9 7 0-16,11-7-1 16,13 7-4-16,-4-16-6 15,23 0-27-15,-6-4 1 16,4-6-1-16,-1-1 1 16</inkml:trace>
  <inkml:trace contextRef="#ctx0" brushRef="#br0" timeOffset="446669.0213">13949 11583 68 0,'0'0'37'0,"0"0"0"16,31-7 1-16,-6-12-27 15,31 15-3-15,0-12-3 0,17 7-2 16,-2-6-2-16,1 1-3 16,-1 10-2-1,-21-13-13-15,-3 19-20 16,-17 2-1-16,-30-4-1 0,18 23 1 15</inkml:trace>
  <inkml:trace contextRef="#ctx0" brushRef="#br0" timeOffset="447085.8612">14055 11885 65 0,'4'-20'37'0,"-4"20"0"16,0 0 1-16,-8-17-24 15,18 34-5-15,-10-17-3 16,-6 37-3-16,4-8 0 16,4 1-2-16,-2 5 1 15,4-4-2-15,0-1 1 16,2-5-2-16,1-4 0 0,-7-21-3 15,22 33-4-15,-22-33-29 16,0 0-1-16,17-2-1 16,-17 2 1-16</inkml:trace>
  <inkml:trace contextRef="#ctx0" brushRef="#br0" timeOffset="447446.5777">14233 11944 72 0,'0'0'35'0,"19"-6"1"16,-19 6-8-16,44 0-18 15,-26-2-3-15,18 12-2 0,-1-4-2 16,7 3-1-16,1-1 0 16,-3 4-1-16,-3-1 1 15,-2 2-2-15,-10 3 1 16,-4-1 0-16,-21-15-1 15,13 37 1-15,-18-20 0 16,-9 2 0-16,-7-2 0 16,-6-1 0-16,-6-5 0 15,-4 1-1-15,-1-7 1 16,-1-3-1-16,5 0 0 16,-1-7 0-16,6 1-2 15,2-8-2-15,27 12-4 16,-41-27-10-16,41 27-19 0,-27-30-2 15,20 9 2-15,3-2-1 16</inkml:trace>
  <inkml:trace contextRef="#ctx0" brushRef="#br0" timeOffset="447677.1211">14179 11754 57 0,'0'0'38'16,"-18"-25"1"-16,18 25 0 16,27-27-15-16,16 27-15 0,-5-13-4 15,16 3-1-15,2-3-2 16,4 0-1-16,-2 3-1 16,-8 4-1-16,-4 6-3 15,-21-7-5 1,8 18-29-16,-33-11-2 0,6 23 1 15,-14-6 0-15</inkml:trace>
  <inkml:trace contextRef="#ctx0" brushRef="#br0" timeOffset="448932.5829">15031 11280 21 0,'2'-23'34'16,"-2"23"1"-16,4-17 1 16,-4-6-12-16,0 23-6 0,0 0-4 15,0 0-3-15,4 23-3 16,0 8-2-16,-4-2-2 15,5 13 0-15,-1 4-1 16,4 4-1-16,-2-2-1 16,3 0 1-16,-3-4-2 15,2-6 0-15,-2-5 0 16,-3-10-1-16,1-6-1 16,-4-17-1-16,0 0-3 15,0 0-4-15,0 0-17 16,-2-38-11-16,-5 9-1 15,-7-8 0-15,3-3 1 16</inkml:trace>
  <inkml:trace contextRef="#ctx0" brushRef="#br0" timeOffset="449361.2864">14964 11242 46 0,'9'-19'35'0,"7"-2"0"15,7 2 1-15,25 9-20 16,-19-9-3-16,23 21-4 15,-11-6-3-15,7 17-1 16,-12 1-1-16,1 13-2 16,-16 1 0-16,-9 13-1 15,-12-7-1-15,-10 3 0 16,-11-9 1-16,0-3-1 16,-6-5 1-16,-4-7-1 0,4-5 1 15,2-6 0 1,2-6-1-16,3-4 1 15,20 8-1-15,-25-19 0 16,25 19 1-16,0 0 0 0,0 0 0 16,0 0 1-16,25-6-1 15,-2 20 1-15,1 3-1 16,5 8 0-16,0 2 0 16,-1 1 0-16,-2-1 0 15,-1 0 0-15,-6-2 0 16,-4-2-1-16,-1-6 0 15,-14-17-1-15,15 23-1 16,-15-23-2-16,0 0-1 16,0 0-6-16,0 0-29 15,0 0 1-15,-6-17-1 16,6 17 0-16</inkml:trace>
  <inkml:trace contextRef="#ctx0" brushRef="#br0" timeOffset="450004.7413">15504 11035 60 0,'0'0'37'0,"-4"-19"0"16,4 19 0-16,-2-21-20 16,2 21-7-16,0 0-4 15,23 23-2-15,-23-23 0 16,13 26-3-16,-13-26 1 15,14 31 0-15,-14-31-2 16,10 29 1-16,-10-29 0 16,0 0 0-16,3 17-1 15,-3-17 1-15,0 0 0 16,0 0-1-16,8-23 2 0,-8 23-2 16,21-15 1-16,-3 5-1 15,3 4 0-15,6 1 0 16,4 7 0-1,5 7 0-15,-1 3-1 0,2 5 2 16,-6 0-2-16,-2 6 2 16,-6 0-2-16,-8 2 2 15,-5-2-1-15,-8-4 0 16,-8-1 1-16,6-18-1 16,-31 23 1-16,10-14 0 15,-8-3 0-15,0-2-1 16,-2 0 1-16,2-2-1 15,-2-4 0-15,6 0 0 0,2 2-2 16,4-6 0-16,19 6-2 16,-25-6-2-16,25 6-3 15,0 0-14 1,0 0-17-16,-8-21 1 0,8 21 0 16,16-21 1-16</inkml:trace>
  <inkml:trace contextRef="#ctx0" brushRef="#br0" timeOffset="450260.8301">15453 10941 73 0,'0'0'37'15,"0"0"0"-15,0 0 0 0,47 8-25 16,-28-14-4-16,20 10-2 16,-1-8-2-16,8 2-2 15,3 2-3-15,-11-8-5 16,12 6-30-16,-21 0-3 16,-7 2 1-16,-22 0-2 15</inkml:trace>
  <inkml:trace contextRef="#ctx0" brushRef="#br1" timeOffset="470485.1841">4068 17196 6 0,'0'0'23'0,"0"0"0"16,0 0-7-16,-33-17-2 15,33 17-2-15,-33-8 0 16,16 10-3-16,-10-13-1 16,2 9-2-16,-6-8-2 15,-2 6-1-15,-6-4-1 0,-1 3 0 16,-6-1-1-16,-3-4 0 15,-7 1 0-15,-1-3 1 16,-11 1-3-16,-3-1 3 16,-1-1-3-16,1-1 2 15,2 1-2-15,1 0 1 16,6-1-1-16,4 1 1 16,4 1-1-16,10-1 1 15,0 1 1-15,-1 3-2 16,3 1 2-16,-2 2-1 15,3 2 0-15,-1 2 0 16,-1 4-1-16,1 0 2 0,3 2-2 16,1-2 0-16,1 4 1 15,4-4 0-15,0 2 1 16,3 1-1-16,1-3-1 16,0 4 2-16,2-2-1 15,-4 4 0-15,0 1 1 16,-2 3-2-16,2 3 3 15,-5 0-3-15,1 3 2 16,-4-1-2-16,3 2 2 16,-5 0-2-16,5 0 1 15,-5 1 0-15,-1-3 0 16,3 2 0-16,-3 0-1 16,7-2 1-16,-2 3 0 0,8 1 1 15,-2-2-1-15,12 4 0 16,0-2-1-16,5 0 1 15,3 2 0-15,3 2 0 16,0 0 0-16,1 0 0 16,-1 4 1-16,6 3 0 15,-2 5-1-15,6 1 2 16,2 4-2-16,4 1 1 16,1 5 0-16,5 5-1 15,3 3 1-15,2 3-1 16,1-1 1-16,5 9 0 15,4-6 0-15,2 8-1 16,1 0 0-16,3 2 0 0,4-3 1 16,1-1-2-16,1-2 1 15,-1-4 0 1,1-3 0-16,3-6 0 16,0-10 0-16,5-6 1 0,-3-5-1 15,4-2 0-15,-2-6 0 16,4-4 1-16,4 0-1 15,-2-4-1-15,0 1 1 16,-2-1 0-16,1-3 0 16,-1-1 0-16,0-7 0 15,0 2-1-15,-4-2 1 16,0-6 1-16,4 0-1 16,-2-2 1-16,-1-2-1 15,-1 0 1-15,4 1 0 16,-4-1 0-16,0-2 0 15,1 3 0-15,-1-1-1 16,0 0 1-16,2-6-1 0,2 1 1 16,-2-2-1-16,-1-3 0 15,-1-1 1-15,-2-2-1 16,-2-6 1-16,-3 2 0 16,-4 0 0-16,-3-2-1 15,-3 0 2-15,0 4-2 16,-2 0 1-16,0 2 0 15,-2-1 0-15,2-1 0 16,-2 0 0-16,2 0-1 0,0-2 0 16,2-6 1-1,-2-1-2-15,1-7 2 16,-1-1-1-16,0-8 0 16,0-4 0-16,-6-8 1 0,-5-7-1 15,-5-8 0-15,-7-7 1 16,-4-3 0-16,-12-5 0 15,-9 2 0-15,-10-1 1 16,-6 7-1-16,-7 9 0 16,-4 4-4-16,9 7-32 15,-15 10-1-15,-4 6-1 16,4 8-1-16</inkml:trace>
  <inkml:trace contextRef="#ctx0" brushRef="#br1" timeOffset="473205.2564">1466 16887 17 0,'-6'-29'35'0,"-6"-5"2"0,3-1 0 0,1 16-16 16,-15-25-2-16,23 44-5 15,-12-40-4-15,12 40-1 16,0 0-3-16,27 27 0 16,-11 9-3-16,13 20 0 0,3 5 2 15,13 12-3-15,-1 2 0 16,6 2-1-16,-1-8 0 16,-5-8-1-1,0-9 0-15,-7-20-2 0,-6-3-2 16,-14-17-1-16,8-7-3 15,-25-30-10-15,0 25-24 16,14-44 1-16,-20 14 0 16,-6-5 1-16</inkml:trace>
  <inkml:trace contextRef="#ctx0" brushRef="#br1" timeOffset="473452.6451">1720 16734 59 0,'0'0'38'16,"0"0"1"-16,-5 23 0 15,-26 4-31-15,17 26-2 16,-15 3 0-16,4 15-3 16,-13 0 1-16,1 6-2 15,-5-3-1-15,-1-5-1 16,8-5 0-16,3-14-3 15,16-4-7-15,-11-21-28 16,27-25-1-16,-2 17-1 16,2-17 0-16</inkml:trace>
  <inkml:trace contextRef="#ctx0" brushRef="#br1" timeOffset="473726.2395">1176 17146 44 0,'0'0'37'16,"0"0"0"-16,0 0 1 16,43-4-17-16,-8-13-14 15,32 11-1-15,-5-9-2 31,15 5-1-31,4 3-2 0,-2 3-1 0,-6 2 0 16,-15-2-3-16,-4 12-6 0,-29-10-28 16,2 2-2-16,-27 0 1 15,10-17 0-15</inkml:trace>
  <inkml:trace contextRef="#ctx0" brushRef="#br1" timeOffset="473935.3266">1510 16659 68 0,'-8'23'39'0,"5"25"2"15,1 8-1-15,-2 26-34 16,0 2 0-16,8 20-3 16,-4 0-2-16,-2-5-4 0,11 11-12 15,-7-24-24-15,0-7-2 16,-6-16 0-16,3-7 0 15</inkml:trace>
  <inkml:trace contextRef="#ctx0" brushRef="#br1" timeOffset="477029.0502">13505 9032 79 0,'0'0'38'15,"0"0"1"-15,-5 31-8 16,5-31-21-16,34 19-2 15,-11-5-2-15,12 18 0 16,-6-1-2-16,8 7-1 0,-6-1-2 16,-2-1 0-16,-6-1 0 15,-6-8-2-15,-3-1-1 16,-14-26-3 0,23 23-4-16,-23-23-21 0,0-23-9 15,-2 2-2-15,-4-7 1 16</inkml:trace>
  <inkml:trace contextRef="#ctx0" brushRef="#br1" timeOffset="477260.1291">13814 8821 71 0,'0'0'39'15,"-12"23"1"1,-5 16 0-16,-25-1-28 15,18 31-4-15,-12-4-3 16,7 12-2-16,-2-4-1 0,8-6-1 16,4-7-2-16,3-14-1 15,12-4-3-15,-1-23-5 16,5-19-29-16,17 27 0 16,-17-27 0-16,0 0-1 15</inkml:trace>
  <inkml:trace contextRef="#ctx0" brushRef="#br1" timeOffset="477524.2237">13311 9380 80 0,'19'-8'39'16,"10"-2"0"-16,5-3-1 16,22 11-31-16,-2-13-2 15,10 5-3-15,0-2-1 16,-6-3-5-16,3 17-10 16,-9-12-24-16,-19-5 0 0,-15-4-1 15,-17-2 0 1</inkml:trace>
  <inkml:trace contextRef="#ctx0" brushRef="#br1" timeOffset="477719.2969">13529 8865 83 0,'-8'33'41'0,"12"9"-1"15,0 8 1-15,5 21-33 16,-7 2-2-16,8 9-3 15,-3 5-4-15,-1-16-8 16,12 5-30-16,-5-14-2 16,1-8 0-16,-1-12 0 15</inkml:trace>
  <inkml:trace contextRef="#ctx0" brushRef="#br1" timeOffset="478364.5237">13295 10849 62 0,'-2'-27'39'0,"2"27"-2"16,21-15 3-16,-21 15-26 16,51-2-4-16,-26 6-3 15,15 17-3-15,-7 0 1 16,2 9-3-16,-4 7 0 0,-6 5-1 15,-6-4-1-15,-6 1-1 16,-3-5-1-16,-8-11-3 16,8 10-7-1,-10-33-27-15,0 0-3 0,0 0 3 16,-24-19 0-16</inkml:trace>
  <inkml:trace contextRef="#ctx0" brushRef="#br1" timeOffset="478629.6205">13592 10669 67 0,'-11'21'38'16,"-1"2"2"-1,-1 9-2-15,7 12-26 16,-27-7-2-16,14 18-5 0,-10-1-2 15,4 0-1-15,-2-4-1 16,2-4-2-16,3-4-1 16,-1-15-3-16,15 11-11 15,8-38-23-15,-19 21-1 16,19-21 1-16,-17-4 0 16</inkml:trace>
  <inkml:trace contextRef="#ctx0" brushRef="#br1" timeOffset="478863.7057">13096 11085 72 0,'39'-16'37'16,"13"1"0"-16,2 9-7 15,-8-24-23-15,20 16 0 16,-12-7-6-16,-8 4-2 16,4 13-9-16,-19-6-25 15,-9-1-2-15,-22 11 0 16,9-17 1-16</inkml:trace>
  <inkml:trace contextRef="#ctx0" brushRef="#br1" timeOffset="479083.7807">13357 10709 83 0,'2'29'41'16,"0"9"-1"-16,0 10 1 15,0 36-33-15,-8-20-2 16,13 10-2-16,1-5-3 15,2-5-3-15,5 3-6 16,-9-10-30-16,13-14-4 16,-1-18 2-16,1-10-1 15</inkml:trace>
  <inkml:trace contextRef="#ctx0" brushRef="#br0" timeOffset="488513.4931">13627 13427 34 0,'0'0'35'15,"-17"11"0"-15,17-11 1 16,0 0-13-16,0 0-10 0,27 2-5 15,-27-2-2-15,40-7-2 16,-11 3-1-16,10 4-1 16,-3-4-2-16,3 0 1 15,-5 2-4-15,-10-7-6 16,10 9-26-16,-34 0-1 16,18 3-1-16,-18-3 0 15</inkml:trace>
  <inkml:trace contextRef="#ctx0" brushRef="#br0" timeOffset="488698.7327">13592 13567 72 0,'0'0'38'0,"0"0"0"0,19-4 2 16,22 2-29-16,-8-15-2 16,19 7-4-16,-4-1-1 15,6-3-4-15,0 5-2 16,-17-10-9-16,7 11-27 15,-17 4-1-15,-6 0-1 16,-21 4 0-16</inkml:trace>
  <inkml:trace contextRef="#ctx0" brushRef="#br0" timeOffset="489796.1353">14356 13020 32 0,'8'-17'32'16,"-8"17"1"-16,0-35-8 0,0 35-5 15,0-19-3-15,0 19-5 16,0 0-3-16,0 0-3 16,0 0 0-16,0 0-2 15,0 0 0-15,0 0-1 16,0 25 0-16,2 4 0 15,-6-2 0-15,4 11 0 16,-4 4 0-16,6 2-1 16,-6-1 0-16,6-3 0 15,-4-7-1-15,4-9-1 16,0-1 0-16,-2-23-1 16,4 25-1-16,-4-25-3 15,7 18-4-15,-7-18-25 0,0 0-4 16,0 0-2-16,0 0 1 15</inkml:trace>
  <inkml:trace contextRef="#ctx0" brushRef="#br0" timeOffset="490159.4994">14130 13584 57 0,'0'0'36'0,"0"0"0"16,-17 0 1-16,17 0-24 15,0 0-5-15,42-6-2 16,-15-9-2-16,12 4-1 16,3-3-1-16,9 1-1 15,-5 3 0-15,-2-1-3 16,1 18-5-16,-24-7-29 16,2 10-1-16,-6 1 0 0,-17-11-2 15</inkml:trace>
  <inkml:trace contextRef="#ctx0" brushRef="#br0" timeOffset="490608.9015">14036 13837 57 0,'0'0'36'0,"2"-17"0"0,-2 17 1 16,21-31-26-1,16 24-1-15,-10-12-3 16,17 9-2-16,-4-5 0 16,7 7-2-16,-9 2-1 0,-3 10 0 15,-8 2-1-15,-27-6 0 16,15 36 0-16,-28-7-1 15,-12 5 0-15,-6 9 0 16,-6-7 0-16,1 2 0 16,-3-3 1-16,6-6-1 15,6-6 0-15,8-4 1 16,19-19-1-16,-19 15 2 16,19-15-1-16,0 0 0 15,23-3 0-15,-4-3 0 16,6 0 0-16,8 0 0 15,2-1-1-15,3-5-1 16,1 8-2-16,-6-7-3 0,15 18-12 16,-17-12-22-16,-2-1 0 15,-8 0 0-15,-2-2 0 16</inkml:trace>
  <inkml:trace contextRef="#ctx0" brushRef="#br0" timeOffset="491124.0728">14829 13509 61 0,'0'0'37'0,"7"-27"-1"16,-7 27 1-16,0 0-26 15,14-17-4-15,-14 17-3 16,23-4 0-16,-6 1-2 16,1-3 0-16,1-2 0 15,2-5-2-15,-4-5 2 16,3-5-3-16,-5-5 2 16,-1-5-2-16,-9-5 2 15,-5-3-1-15,-3 5 0 16,-13-1 1-16,-7 7 1 15,-6 3-1-15,-6 14 1 16,-1 5 0-16,1 17 0 0,2 9-1 16,6 12 1-16,8 13 0 15,9 6-1-15,6 15 2 16,10 7-2-16,4 4 0 16,9-1 1-16,-3-1-1 15,5-2 0-15,-6-4 0 16,1-3 0-16,-11-13-1 15,-3-5 1-15,-7-7-1 16,-9-8 0-16,-1-5-2 16,-10-10 0-16,0-1-3 15,-10-19-6-15,35 4-29 16,-45-11-2-16,20-1 1 0,0-9 0 16</inkml:trace>
  <inkml:trace contextRef="#ctx0" brushRef="#br0" timeOffset="491485.3657">15141 13289 71 0,'0'0'38'0,"21"-19"3"15,-21 19-2-15,0 0-25 16,0 0-2-16,18 21-5 0,-18-21-1 16,7 40-2-16,-5-15 0 15,6 13-3-15,-2-1 0 16,0 3-1-16,-1-2 0 15,-1-5-2-15,0 0 0 16,-4-12-2-16,8 4-3 16,-8-25-9-16,0 0-25 15,0 0-1-15,9-31 1 16,-5 0 0-16</inkml:trace>
  <inkml:trace contextRef="#ctx0" brushRef="#br0" timeOffset="491704.3682">15371 13227 83 0,'0'0'39'0,"21"14"2"16,-21-14-1-16,23 46-29 15,-25-21-3-15,14 17-2 16,-11-2-2-16,7 6-1 16,-4-4-1-16,2-3-2 15,-2-7 0-15,-2-7-2 16,3-2-1-16,-5-23-2 15,6 20-4-15,-17-38-21 16,11 18-10-16,-12-36-1 16,4 7 0-16</inkml:trace>
  <inkml:trace contextRef="#ctx0" brushRef="#br0" timeOffset="492091.8025">14917 13170 81 0,'0'0'39'16,"0"0"2"-16,23 6-3 15,14 5-26-15,-10-13-4 16,23 10-1-16,2-6-3 16,14 3 0-16,1-3-1 15,9-2 0-15,-3 0-1 16,-2 0 1-16,-7 0-1 15,-8 2 0-15,-14-4-1 0,-5 4 0 16,-12-4 0-16,-25 2 0 16,23 0 1-16,-23 0-2 15,0 0 0-15,0 0 0 16,0 0 0-16,0 0 0 16,0 0 0-16,0 0 0 15,0 0 0-15,0 0 0 16,0 0 0-16,0 0 0 15,0 0-4-15,-19-2-3 16,19 2-12-16,-19 10-25 16,19-10 1-16,-43-2-1 15,20 0 0-15</inkml:trace>
  <inkml:trace contextRef="#ctx0" brushRef="#br0" timeOffset="493469.5191">15866 12780 44 0,'0'0'36'16,"4"-25"0"-16,-4 25 1 16,0 0-18-16,0 0-4 15,17 0-5-15,-17 0-4 16,6 31-1-16,-6-2-2 16,4 13 0-16,-2 4-1 15,4 6 0-15,-2 2-2 16,0-6 1-16,1 2-2 15,-1-14-1-15,6 2-3 16,-10-38-4-16,23 31-25 16,-23-31-6-16,0 0 2 0,0 0-2 15</inkml:trace>
  <inkml:trace contextRef="#ctx0" brushRef="#br0" timeOffset="493895.6674">16103 12717 68 0,'0'0'37'16,"0"0"0"-16,-21 21 0 15,6 0-28-15,11 20-2 0,-13-3-2 16,9 12-1-16,-6 0-2 15,11 1 0 1,3-4-2-16,9-5 1 16,7-12-1-16,5-7 0 0,8-11 0 15,2-14 1-15,3-8-1 16,1-11 0-16,-2-7-1 16,-6-9 1-16,-6-3 0 15,-7 1 0-15,-9 3 1 16,-9 7-1-16,-7 12 0 15,-6 9 1-15,-7 14 0 16,1 11 0-16,0 10-1 16,2 6 0-16,5 7-1 15,5-2 1-15,7 5-3 16,0-9-2-16,18 10-11 16,-7-15-23-16,1-4 2 15,-4-8-2-15,-4-17 1 0</inkml:trace>
  <inkml:trace contextRef="#ctx0" brushRef="#br0" timeOffset="494144.8448">15751 13488 79 0,'25'-2'39'0,"9"-2"-2"16,9-11 0-16,15 9-31 0,-10-13-2 15,12 10-1 17,-3 3-5-32,-10-11-8 0,11 11-27 0,-24 4-1 0,-11 2 0 15,-23 0 1-15</inkml:trace>
  <inkml:trace contextRef="#ctx0" brushRef="#br0" timeOffset="494685.8957">15818 13747 66 0,'0'0'38'16,"0"0"0"-16,0 0 0 16,10 29-27-16,-10-29-3 15,4 44-3-15,-1-17-1 16,5 6-1-16,0-1-2 16,0 1 1-16,-1-6-3 0,1-6-1 15,0-2-3-15,-8-19-9 16,0 0-25-1,0 0 0-15,0 0 1 16,15-35-2-16</inkml:trace>
  <inkml:trace contextRef="#ctx0" brushRef="#br0" timeOffset="494983.2949">15959 13753 68 0,'17'-15'39'0,"-17"15"-1"15,21 7-1-15,8 7-28 16,-9-7-1-16,16 9-2 0,-5-1-2 16,8 6-1-16,-7-2-2 15,3 1 0 1,-8-5 0-16,-8 6 0 16,-19-21-1-16,10 34 0 0,-10-34 0 15,-25 31 0-15,0-14 0 16,-8-3 0-16,-3 1 0 15,-5-7-1-15,4 1-1 16,-3-12-1-16,11 8-7 16,-13-14-28-16,18-7-1 15,3-7 0-15,4-5 0 16</inkml:trace>
  <inkml:trace contextRef="#ctx0" brushRef="#br0" timeOffset="495181.3416">15957 13655 69 0,'25'-15'38'0,"4"-6"2"0,11 7-1 16,-15-13-27-16,24 20-4 15,-11-3-5-15,7 4-3 16,-1 10-8-16,-13-6-29 16,0 10-3-16,-10-6 1 15,0 2-1-15</inkml:trace>
  <inkml:trace contextRef="#ctx0" brushRef="#br0" timeOffset="495693.5229">16522 13154 67 0,'0'0'35'0,"-2"-17"3"15,2 17-9-15,0 0-16 16,0 0-2-16,16 29-4 16,-18-10 0-16,11 16-2 15,-7-1-1-15,10 8-2 16,-5 1 1-16,7 3-2 0,-4-10 0 16,3-1-2-16,-1-10-1 15,-12-25-2-15,25 32-2 16,-25-32-13-16,0 0-21 15,4-29 0-15,-2 10 1 16,-8-13 0-16</inkml:trace>
  <inkml:trace contextRef="#ctx0" brushRef="#br0" timeOffset="496095.6685">16499 13080 53 0,'21'-14'36'15,"6"5"1"-15,10-7 0 0,19 22-23 16,-20-17-2-16,22 20-4 16,-15-5-1-1,3 13-3-15,-9 0 0 16,-8 8-2-16,-16 4-1 0,-13 0 0 16,-13 2-1-16,-13-1 1 15,-8-1-1-15,-5-6 0 16,-1-2 0-16,1-5 0 15,6-7 0-15,8 1 1 16,8-6-1-16,17-4 2 16,0 0-1-16,0 0 1 15,19 13 0-15,0-5 0 16,5 1 0-16,4 5 0 0,1-1 1 16,6 2-2-1,-6 3 1-15,-2-1-2 16,-2-2 1-16,-2-3-2 15,-3 1 0-15,-20-13-2 0,29 19-4 16,-29-19-17-16,0 0-17 16,3-26-1-16,-3 26 1 15,0-27 0-15</inkml:trace>
  <inkml:trace contextRef="#ctx0" brushRef="#br0" timeOffset="496632.6335">17112 12982 78 0,'-2'-27'38'15,"2"27"1"-15,0 0-1 16,0 0-30-16,20-2-3 16,-20 2-1-16,21 23-1 15,-21-23-2-15,25 35 1 16,-14-18-2-16,-11-17 1 16,18 31 0-16,-18-31 0 15,0 0-1-15,19 21 0 16,-19-21 0-16,0 0 0 0,23 0 1 15,-23 0-2-15,25-6 1 16,-7 2 0-16,3 6-1 16,4 0 1-1,0 6 0-15,2-1 0 0,-2 5 0 16,0 5 0-16,-5-2 0 16,-5 6 1-16,-3-1-1 15,-9-1 1-15,-5-2-1 16,-3 0 0-16,-9 1 1 15,14-18-1-15,-37 26 0 16,16-14 1-16,-2-4-2 16,-2-5 0-16,4-4-1 15,-2-5-2-15,23 6-5 0,-45-16-28 16,45 16-2-16,-32-38-1 16,18 15 0-16</inkml:trace>
  <inkml:trace contextRef="#ctx0" brushRef="#br0" timeOffset="496849.5887">17072 12874 83 0,'0'0'41'15,"34"-13"-1"-15,-1 9 1 16,4-11-31-16,15 11-3 0,-8-4-3 15,6 4-2-15,-3 4-4 16,-11-3-4-16,11 5-34 16,-26 3-1-1,-21-5 0-15,10 23-1 0</inkml:trace>
  <inkml:trace contextRef="#ctx0" brushRef="#br0" timeOffset="521972.7919">13673 15546 27 0,'0'0'33'15,"0"0"-1"1,23 16 2-16,-23-16-20 16,27-4-1-16,-27 4-3 15,49-14-2-15,-26 3-2 0,8 9-2 16,-4-2-2-16,0 0-2 15,0 6-3-15,-27-2-5 16,42 6-11-16,-42-6-16 16,17 8 0-16,-17-8 0 15,-21 17 1-15</inkml:trace>
  <inkml:trace contextRef="#ctx0" brushRef="#br0" timeOffset="522190.8266">13588 15748 50 0,'31'2'33'0,"0"-4"2"0,6-2-1 15,3 6-24-15,-11-10-3 16,14 8-1-16,-13-6-4 16,1 3-4-16,2 8-8 15,-16-5-23-15,-17 0-1 16,25 2-2-16,-25-2 2 15</inkml:trace>
  <inkml:trace contextRef="#ctx0" brushRef="#br0" timeOffset="524008.2062">14437 15099 16 0,'0'0'31'0,"0"0"0"0,0 0 0 16,0 0-13-16,0 0-3 31,0 0-2-31,0 0-3 0,0 0-2 0,8 37-2 16,-12-20-1-16,10 12 1 16,-6 0-3-16,3 7 0 15,-3-1-1-15,4-1 0 16,-2-3-2-16,2 0 2 15,0-8-2-15,2-2 0 16,-6-21 0-16,9 23-1 16,-9-23-1-16,0 0-2 15,20 13-3-15,-24-30-13 16,4 17-17-16,0 0 0 0,17-27 0 16,-17 27 1-16</inkml:trace>
  <inkml:trace contextRef="#ctx0" brushRef="#br0" timeOffset="524443.513">14709 15130 29 0,'0'0'34'15,"0"0"1"-15,0-19 1 16,0 19-12-16,-23-2-11 15,19 19-4-15,-15-3-2 0,7 13-3 16,-1 3-1-16,3 9 0 16,4-1-2-1,8 2 0-15,8 1-1 16,9-7 1-16,8-7-1 0,14-8 0 16,1-9 0-16,6-10 1 15,-2-10-1-15,-1-5 0 16,-7-10 0-16,-3-4 0 15,-8-2-1-15,-15-1 1 16,-10 3 1-16,-10 4-1 16,-15 14 1-16,-10 5-1 15,-4 10 1-15,-5 13 0 0,-2 8-1 16,3 7 1 0,4 3-1-16,10 5 0 15,12-1-1-15,7-7-2 16,14 5-3-16,-6-37-17 0,19 28-14 15,-1-18-1-15,3 0 1 16,-2-8-1-16</inkml:trace>
  <inkml:trace contextRef="#ctx0" brushRef="#br0" timeOffset="524948.732">14283 15894 38 0,'-25'7'34'0,"25"-7"1"16,0 0-1-16,0 0-16 15,27-7-5-15,-10-3-5 16,27 6 0-16,-1-5-4 16,13 5 0-16,-4 0-3 15,4 2 1-15,-4 0-3 16,-8-2-1-16,2 10-6 15,-22-8-28-15,1 2-1 16,-25 0 0-16,27-4 0 16</inkml:trace>
  <inkml:trace contextRef="#ctx0" brushRef="#br0" timeOffset="526215.6505">14273 16179 16 0,'0'0'28'15,"-27"4"-1"-15,8-8-5 16,19 4-3-16,-37-2-4 16,37 2-2-16,-27-1-2 15,27 1-4-15,-17-2 0 0,17 2-3 16,0 0 0-16,0 0-1 15,19-8-1-15,2 4 0 16,4-2-1-16,10 3 0 16,0-3 0-16,3 6 0 15,-1-2 0-15,0 6 0 16,-8 0 0-16,-8 5 0 16,-21-9 0-16,15 27 0 15,-24-10 0-15,-5 4 0 16,-7-1 1-16,-6-1-2 15,-4 0 1-15,-2-4-1 16,2-1 0-16,6-7 0 16,6-1 0-16,19-6 0 0,-19-2 0 15,19 2 0-15,0 0 0 16,32-21 0-16,-6 15 0 16,2 1 0-1,7-1 0-15,4 2 0 0,-1 4 0 16,-3 6 0-16,-2 5 0 15,-6 7 0-15,-6 1 1 16,-7 6 0-16,-9 1-1 31,-5 1 1-31,-9 2 1 0,-5-10-1 0,-5 2 0 16,-2-7 0-16,-6-1 0 16,0-7 0-16,-6-2 0 15,2-6 0-15,0 2-2 0,2 4 1 16,4-6-1-1,2-2-2-15,23 4-3 16,-35-17-11-16,35 17-20 16,0 0-1-16,16-29 0 0,3 10 0 15</inkml:trace>
  <inkml:trace contextRef="#ctx0" brushRef="#br0" timeOffset="526546.7705">14724 16172 39 0,'0'0'36'16,"2"23"-1"-1,-13 0 1-15,-5 23-16 0,-5-16-12 16,17 15-2 0,0-9-3-16,12 2-1 15,11-7-1-15,14-12 0 0,10-7 0 16,7-16 0-16,0-11 0 15,0-8 1-15,-11-12 1 16,-5 2 0-16,-14-7-1 16,-15 6 1-16,-12-1 0 15,-13 10-1-15,-10 2 0 16,-5 2-2-16,-2 11-2 16,-3-1-4-16,17 11-32 0,-12 0 0 15,6 6-2-15,4-2 1 16</inkml:trace>
  <inkml:trace contextRef="#ctx0" brushRef="#br0" timeOffset="527485.1484">15207 15742 28 0,'0'0'33'0,"0"0"-1"15,0 0 2-15,-18-29-17 16,18 29-3-16,0 0-3 0,0 0-3 16,6 18-2-1,2 1-2-15,-6-2 0 16,5 10-1-16,-5-2 0 16,8 5-2-16,-4-3 1 0,0-2-2 15,-3 2 1-15,1-6 0 16,-4-21-2-16,4 27 1 15,-4-27-1-15,0 0-1 16,0 19-1-16,0-19-5 16,0 0-15-16,0 0-13 15,6-21-1-15,-2 0 0 16,3-4 0-16</inkml:trace>
  <inkml:trace contextRef="#ctx0" brushRef="#br0" timeOffset="527742.1035">15411 15692 49 0,'0'0'36'0,"0"0"-1"15,12 31 1-15,-12-31-23 16,7 44-3-16,-5-23-1 16,10 14-5-16,-3-7 0 15,3 7-2-15,-4-4 0 16,3-3-2-16,-1-5 1 15,-4-3-1-15,-6-20 0 0,7 25-2 16,-7-25-1 0,0 0-2-16,4 19-6 15,-21-27-20-15,17 8-7 16,-17-19 2-16,17 19-2 0</inkml:trace>
  <inkml:trace contextRef="#ctx0" brushRef="#br0" timeOffset="528252.0712">14987 15686 35 0,'0'0'34'0,"0"0"-1"16,0 0 2-16,0 0-16 15,0 0-5-15,27-19-5 16,15 17-2-16,4-13-1 0,24 7-1 16,9-9 0-16,10 9-1 15,-3-5-1-15,1 3 0 16,-10 1 0-1,-7 9-2-15,-14 0 0 0,-18 6-1 16,-14-1 0-16,-24-5-2 16,21 8-1-16,-21-8-3 15,4 19-15-15,-4-19-18 16,0 0 0-16,-25 0-1 16,25 0 1-16</inkml:trace>
  <inkml:trace contextRef="#ctx0" brushRef="#br0" timeOffset="530131.4814">16183 15201 13 0,'3'-21'33'16,"-3"21"1"-16,0 0 0 16,-11-17-13-16,13 44-2 15,-27-10-5-15,19 37-1 16,-21-3-5-16,8 22-1 16,-8 8-2-16,5 13-1 15,1 2 0-15,12 5-2 0,3-3 0 16,12-4 0-16,3-6-1 15,18-5 0-15,6-8 0 16,6-10 0-16,1-9 0 16,4-10 1-16,-3-10-1 15,-1-5 1-15,-7-10-1 16,-6-6 0-16,-9-7 1 16,-18-8-1-16,25 11 0 15,-25-11-1-15,0 0 1 16,0 0 0-16,0 0-1 15,0 0 1-15,0 0-2 16,0 0 1-16,0 0-2 16,0 0 0-16,-18 20-2 0,18-20-2 15,0 0-7-15,-32 0-29 16,32 0 1-16,-24-20 0 16,17 3-1-16</inkml:trace>
  <inkml:trace contextRef="#ctx0" brushRef="#br0" timeOffset="531759.388">16740 15023 26 0,'0'0'20'0,"0"0"0"0,-12-27-1 15,12 27-1-15,-15-17 0 16,15 17-2-16,-15-18-2 16,15 18-2-16,0 0-3 15,-16-17-1-15,16 17-1 16,0 0-2-16,-19-9 0 16,19 9-1-16,-10 24 0 0,10-2-1 15,0 4-1-15,4 13 1 16,-4-1-2-16,6 6 1 15,-4-3-1-15,5-1 0 16,-3-8-1-16,2-1 1 16,-4-14 0-16,-2-17-1 15,0 0 0-15,0 0 1 16,0-17-1-16,-2-12 0 16,0-3 1-16,-2-10-1 15,0-1 0-15,-3-3-1 16,3 2 2-16,-4 2-1 15,8 4 0-15,-2 3-1 16,0 10 1-16,2 4 0 16,0 21 1-1,0 0-1-15,0 0 1 0,27 17-1 0,-17 12 1 16,5 9 0-16,1 5-1 16,7 3 1-16,0 2-1 15,2-6 0-15,-2-2 0 16,2-11 1-16,-1-10-1 15,-1-11 0-15,-2-10 1 16,-2-10-1-16,-3-11 0 16,-5-13 0-16,-1-4 1 15,0-5-1-15,-5 1 0 16,-3 6-1-16,0 2 1 0,-4 7 0 16,2 11 0-16,0 18 0 15,0 0 0-15,12 24 0 16,-1 4-1-1,5 11 2-15,1 3-2 16,2 6 1-16,5 2 0 0,-1 0-1 16,-2-2 0-16,-2-10-2 15,1 4-3-15,-13-25-6 16,13 8-27-16,-20-25-2 16,0 27 0-16,0-27 1 15</inkml:trace>
  <inkml:trace contextRef="#ctx0" brushRef="#br0" timeOffset="532136.2839">16401 15700 54 0,'-18'0'36'16,"18"0"1"-16,0 0 0 0,31 4-21 16,-14-16-5-16,28 10-4 15,5-11-2 1,23 7 0-16,2-5-1 15,6-1-1-15,-5 2 0 0,-1 7-2 16,-13-3 0-16,-10 6-1 16,-12 0-2-16,-19 2 0 15,-1 5-4-15,-20-7-13 16,0 0-20-16,0 0-1 16,0 0 0-16,-4-19-1 15</inkml:trace>
  <inkml:trace contextRef="#ctx0" brushRef="#br0" timeOffset="533765.5384">16474 16011 26 0,'0'0'17'0,"0"0"2"15,0 0-3-15,0 0 0 16,0 0-2-16,0 0-1 16,0 0-1-16,0 0-2 15,0 0 0-15,-14-23-2 16,14 23-1-16,0 0-1 16,0 0-1-16,0 0-1 15,0 0 0-15,0 0 0 16,0 0-1-16,0 0 0 15,-13 26-1-15,13-26-1 16,-6 37 0-16,2-20 0 16,2 4 0-16,-2-2-1 15,2-1 1-15,2-18-1 0,-5 27 1 16,5-27 0-16,0 0-1 16,4 17 1-16,-4-17 0 15,21-6-1-15,-21 6 0 16,31-11 0-16,-12 5 0 15,-2 0 0-15,1 2 0 16,-1 0 0-16,-17 4-1 16,31 2 0-16,-31-2-2 15,33 4-2-15,-33-4-3 16,38 2-6-16,-38-2-23 16,31-11-2-16,-31 11 1 15,33-29 0-15</inkml:trace>
  <inkml:trace contextRef="#ctx0" brushRef="#br0" timeOffset="534027.8429">16719 15949 39 0,'-10'-19'37'16,"10"19"0"-16,0 0 1 16,0 0-18-16,-29-2-7 15,29 2-5-15,-4 27-1 16,6 2-2-16,-6 0-2 31,2 7 0-31,1 0-2 0,1 5 0 0,0-1 0 16,-4-4 0-16,4-3-2 0,-4-12 0 15,6 0-1-15,-2-21-2 16,-2 27-2 0,2-27-11-16,0 0-23 15,0 0 1-15,-8-21-1 0,8 21 2 16</inkml:trace>
  <inkml:trace contextRef="#ctx0" brushRef="#br0" timeOffset="534403.8016">16993 15945 51 0,'0'0'38'16,"0"0"-2"-16,0 0 2 16,11 35-25-16,-32-16-4 15,8 19-3-15,-11-1-2 16,5 13 0-16,-10 0-2 15,4 7 1-15,-4 1-2 16,0-6 0-16,-2-3 0 16,4 1-1-16,2-2 0 15,6-7 0-15,2-9-3 16,1-7-1-16,8 2-4 16,-9-27-14-16,17 0-17 15,0 0 0-15,2-17 1 0,-2 17-1 16</inkml:trace>
  <inkml:trace contextRef="#ctx0" brushRef="#br0" timeOffset="534984.263">16910 16314 64 0,'0'0'37'0,"0"0"-1"16,0 0-9-16,31-2-17 16,-31 2-4-16,25-6-1 0,-25 6-2 15,42 0-1-15,-19 0 0 16,2 4 0-16,-3 0-1 16,-3 5 0-16,-19-9 0 15,21 25 0-15,-21-8-1 16,-8 3 1-16,8-20-1 15,-32 34 1-15,8-20 0 16,3-3-1-16,0-1 0 16,4-6 0-16,17-4 0 15,-24 1 0-15,24-1-1 16,0 0 1-16,0 0 0 16,0 0 0-16,31 0 0 0,-11 6 0 15,1 4 0-15,4-3 0 16,-2 1 0-16,2 7 1 15,-6 1-1-15,-1 5 1 16,-7 0 0-16,-5-4 0 16,-8 1 0-16,-4 1 1 15,6-19-1-15,-29 29 1 16,6-24-1-16,0-1 1 16,-8-6-1-16,-1 2 0 15,-3-6 1-15,-2 1-2 16,1 1 1-16,3 2 0 15,4 2-2-15,4-2 0 16,5 4-2-16,20-2-2 0,0 0-7 16,0 0-28-16,0 0 0 15,0 0 0-15,29-21 0 16</inkml:trace>
  <inkml:trace contextRef="#ctx0" brushRef="#br0" timeOffset="535364.0844">17388 16045 45 0,'15'-19'36'0,"-15"19"2"0,0 0-1 16,16-17-18-16,-1 34-9 15,-15-17-4-15,8 38 0 16,-8-11-3-16,8 12 1 16,-6-3-2-16,4 8 0 15,-5-2-1-15,3-1 0 16,-2-3-1-16,-2-7 0 15,0-5 0-15,0-8-1 16,0-18-2-16,-2 21-1 0,2-21-4 16,0 0-9-1,4-21-22-15,-6-2 0 16,6-4 0-16,-2-11 1 16</inkml:trace>
  <inkml:trace contextRef="#ctx0" brushRef="#br0" timeOffset="535607.7237">17556 15943 59 0,'0'0'37'0,"19"25"1"15,-11 0 0-15,-16-4-27 16,20 22-2-16,-14-7-3 16,11 14-1-16,-7-6-2 15,8 6 1-15,-4-6-3 0,0-6 0 16,1-5-1-1,-1-8-1-15,2-6 0 16,-8-19-2-16,11 17-3 0,-11-17-8 16,-2-21-25-16,-7-2-1 15,-1-2 1-15,-9-11-1 16</inkml:trace>
  <inkml:trace contextRef="#ctx0" brushRef="#br0" timeOffset="535823.8004">17164 16014 45 0,'0'0'36'15,"0"0"2"-15,45-3 0 16,-11-15-21-16,24 22-6 16,-11-17-3-16,18 11-2 0,-7-6-3 15,4 2-1-15,-6 3-3 16,-14-7-3-16,6 20-12 15,-23-16-21-15,-5 4-2 16,-20 2 0-16,0 0-1 16</inkml:trace>
  <inkml:trace contextRef="#ctx0" brushRef="#br0" timeOffset="536535.5074">17830 15857 15 0,'0'0'32'16,"0"0"2"-16,0 0-4 16,0 0-8-16,23-4-6 15,-23 4-1 1,0 0-5-16,0 0-2 0,17 23-2 16,-17-23-1-16,12 43 0 15,-10-13-1-15,5 12-1 16,-3 1-1-16,4 5 1 15,-6 0-2-15,6-1 0 16,-4-2-1-16,1-9 0 16,1-7 0-16,-4-8-2 15,4-4 0-15,-6-17 0 16,0 0-2-16,0 0-1 0,0 0-3 16,-2-34-7-1,10 14-23-15,-20-10 0 16,-1-1 0-16,-7-5 1 15</inkml:trace>
  <inkml:trace contextRef="#ctx0" brushRef="#br0" timeOffset="536959.9401">17737 15934 39 0,'8'-29'32'0,"11"20"3"16,2 7-7-16,-3-20-13 15,28 22-3-15,-13-13-3 16,21 17 0-16,-14-8-2 15,9 14-2-15,-15-3-1 0,7 9 0 16,-16 1-2 0,-6 2 0-16,-11 2-1 15,-10 8 0-15,-10-4-1 16,-5 0 1-16,-10 0-1 0,2-4 0 16,-2-4 0-16,4-1 0 15,2-3 0-15,21-13 0 16,-26 15 1-16,26-15-1 15,0 0 0-15,22 19 2 16,-22-19-1-16,36 14 0 16,-11-5 0-16,2 3 0 15,0 1 0-15,2 1 1 0,-2 1-2 16,-3 4 1 0,-3 1 0-16,-2 1-1 15,-2-4 0-15,-17-17 0 16,24 29-2-16,-24-29-1 0,0 0-2 15,0 0-7-15,30 0-27 16,-30 0-2-16,0-23 1 16,-3 5 0-16</inkml:trace>
  <inkml:trace contextRef="#ctx0" brushRef="#br0" timeOffset="537687.1161">18268 15759 27 0,'0'0'32'0,"0"0"2"0,0 0-1 16,17-2-14-16,-17 2-7 16,19-9-4-16,-19 9-2 15,27 0-2-15,-27 0-2 16,31 13 1-16,-31-13-1 15,17 27-1-15,-17-27 1 16,-1 33-2-16,1-33 1 16,-20 30-2-16,20-30 2 15,-27 23-1-15,27-23 0 0,-21 8 0 16,21-8 0 0,0 0 0-16,0 0 1 15,0 0-1-15,19-15-1 16,-1 11 1-16,-1 2 1 0,4 4-1 15,0 0 1-15,-1 4 0 16,-3 1 1-16,-17-7 0 16,21 27 0-16,-17-10 0 15,-8 1-1-15,-3 1 1 16,7-19-1-16,-27 32 0 16,9-20-1-16,18-12 0 15,-31 13-1-15,31-13-2 16,-21 10-8-16,21-10-26 0,-23-15-2 15,23 15 1-15,-21-25-1 16</inkml:trace>
  <inkml:trace contextRef="#ctx0" brushRef="#br0" timeOffset="538752.2957">18696 14973 24 0,'0'0'32'0,"0"0"0"16,-18-12-7-16,18 12-4 16,0 0-4-16,0 0-3 15,0 0-4-15,22-5-4 16,-22 5-1-16,40 30 0 15,-13-1-2-15,12 17 1 16,-3 10 0-16,11 20-1 16,-7 9-1-16,1 17 0 0,-7-1 0 15,-3 5-1-15,-10 3 0 16,-7 0-1-16,-10-9 0 16,-10-10 0-16,-9-7 0 15,-7-8 0-15,-5-6 0 16,-3-4 1-16,-5-10-1 15,2-5 2-15,0-9-2 16,4-3 1-16,6-11 0 16,4-2 0-16,19-25 0 15,-23 21 1-15,23-21-1 16,0 0-1-16,0 0 1 16,0 0 0-16,0 0 0 15,0 0-1-15,0 0 0 0,0 0 0 16,0 0 0-16,0 0 0 15,0 0 0-15,0 0-1 16,0 0 0 0,0 0 0-16,0 0-3 0,0 0-1 15,0 0-9-15,0 0-27 16,0 0 0-16,-21-25-1 16,21 25 1-16</inkml:trace>
  <inkml:trace contextRef="#ctx0" brushRef="#br0" timeOffset="539860.6176">19228 15257 11 0,'0'0'27'0,"0"0"3"0,-6-19-8 15,6 19-2-15,0 0-3 16,18-10 0-16,-28-7-3 15,10 17-2 1,0 0-2-16,17 4-3 0,-17-4-1 16,12 25-2-16,-6-4 0 15,9 11-1-15,-5 8-1 16,7 8 0-16,-5 4 0 16,3 2-1-16,-1-4 0 15,-1-6 0-15,1-6-1 16,-3-9 0-16,-1-8-1 15,-10-21 0-15,15 19-2 16,-15-19 0-16,0 0-3 0,2-30-5 16,-2 30-16-16,2-41-12 15,-9 11 1 1,-9-11 0-16</inkml:trace>
  <inkml:trace contextRef="#ctx0" brushRef="#br0" timeOffset="540324.0755">19118 15240 17 0,'10'-33'32'16,"11"18"1"-16,6 5-1 15,-2-15-15-15,31 27-2 16,-13-23-1-16,22 27-2 0,-17-12-4 16,14 19-2-1,-18 1-2-15,-1 9-1 16,-16-2-2-16,-8 10 1 15,-19 3-2-15,-11 4 1 0,-13-1 0 16,-6-3-1-16,-7-3 0 16,0-6 1-16,3-2-1 15,5-11 0-15,5-5 0 16,24-7 1-16,-21 2-1 16,21-2 1-16,0 0 0 15,23-2 0-15,-23 2 1 16,37 12-1-16,-16-3 1 15,6 7 0-15,0 1 0 16,2 2 0-16,-2 4 0 16,0 2-1-16,-2-2 1 15,0-2-1-15,-3-2-1 16,-3-1 1-16,-19-18 0 0,25 23-1 16,-25-23 0-16,0 0-1 15,15 19-1-15,-15-19 0 16,0 0-3-16,0 0-7 15,0 0-27-15,0 0-2 16,0 0 2-16,0 0-2 16</inkml:trace>
  <inkml:trace contextRef="#ctx0" brushRef="#br0" timeOffset="541247.6541">19735 14841 17 0,'0'0'33'16,"0"0"2"-16,0 0-1 0,14-20-12 16,-14 20-6-16,0 0-5 15,15 29-2-15,-15-29-3 16,6 21-2-16,-6-21-1 15,6 29 0-15,-6-29-1 16,2 23-1-16,-2-23-1 16,0 0 1-16,0 19 0 15,0-19-1-15,0 0 0 0,17-6 1 16,-17 6-1-16,25-7 0 16,-7 7 0-1,3 0 0-15,4 0 0 16,2 6 1-16,-4 3-1 15,2 3 1-15,-2-1 0 0,-3 4 0 16,-20-15 0-16,25 33 1 16,-23-14-1-16,-4 0 1 15,-8-1 0-15,-3 3 0 16,-7-6-1-16,-1 0 1 16,-2-3-1-16,0 0 0 15,-2-7-1-15,2 1 1 16,-1-4-1-16,3-2 0 0,4-2-1 15,-1 0-1-15,18 2 0 16,-23-4-2 0,23 4 0-16,0 0-4 15,0 0-5-15,0 0-26 0,0 0 0 16,0 0 1-16,-11-17-1 16</inkml:trace>
  <inkml:trace contextRef="#ctx0" brushRef="#br0" timeOffset="541617.8367">19645 14800 59 0,'-18'-6'35'16,"18"6"3"-16,0 0-12 15,0 0-11-15,41 12-4 16,-24-25-4-16,22 5-2 15,-6-4 1-15,7 3-3 16,-1-3-1-16,-1 3-2 16,-3 1-1-16,-8-5-5 15,10 13-30-15,-37 0-2 0,21-2-1 16,-21 2 0-16</inkml:trace>
  <inkml:trace contextRef="#ctx0" brushRef="#br0" timeOffset="548727.4715">15180 15740 7 0,'-33'15'20'15,"13"14"-4"-15,-5-6-1 16,0-2 0-16,12 6-2 15,-12-17 0-15,19 13-1 16,-13-19 2-16,19 15-1 16,0-19 2-16,0 0-3 15,0 0-2-15,0 0-1 0,0 0-1 16,29 6-2-16,-6-16 0 16,21 0-1-16,6-13-2 15,20-3 2-15,3-11-3 16,10-3 0-16,0-4-1 15,-4 0 0-15,-10 1-2 16,-13 9-1-16,-7 15-7 16,-34-2-31-16,-15 21 1 15,0 0-2-15,0 0 0 16</inkml:trace>
  <inkml:trace contextRef="#ctx0" brushRef="#br0" timeOffset="549447.1661">17309 16293 24 0,'-12'17'35'16,"12"-17"0"-16,0 0 1 16,-19-6-14-16,19 6-7 0,0 0-4 15,37-15-2-15,-20-4-2 16,14 3-1 0,0-5-2-16,7 4-1 15,3-4 0-15,3 0-2 0,1 0-1 16,-3-6-4-16,8 15-6 15,-17-13-29-15,4 4-1 16,-12 2 0-16,-6 2-1 16</inkml:trace>
  <inkml:trace contextRef="#ctx0" brushRef="#br0" timeOffset="550583.8442">17795 16300 20 0,'-8'18'30'0,"8"-18"1"16,-23 1-10-16,23-1-3 16,0 0-2-16,0 0-2 15,16-40-2-15,13 27-3 16,-6-18-1-16,25 8-2 16,2-10-1-16,18 8-1 15,-1-9-1-15,8 5-1 16,1-3-1-16,1-1-2 15,-4 2-2-15,-17-9-10 16,4 9-24-16,-18-7-1 0,-7 5 0 16,-12 1-1-16</inkml:trace>
  <inkml:trace contextRef="#ctx0" brushRef="#br0" timeOffset="551471.5782">19614 15055 18 0,'0'0'32'0,"0"0"2"16,0 0 0-16,0 0-15 16,0 0-5-16,0 0-2 15,38-17-4 1,-14-2-1-16,14 5-2 0,-1-10-1 16,11 4-1-16,-4-5 0 15,5 4-1-15,-9 2-1 16,-1 6 0-16,-10 1-1 15,-4 5-1-15,-2 3-3 16,-12-15-6-16,20 17-22 16,-31 2-5-16,23-23-1 15,-15 5 0-15</inkml:trace>
  <inkml:trace contextRef="#ctx0" brushRef="#br0" timeOffset="551815.1667">20063 14587 38 0,'0'0'34'0,"0"0"0"16,31-15-1-16,0 21-19 15,-31-6-5-15,44-6-1 16,-20-2-4-16,8 12 1 15,-7-4-2-15,2 8-1 16,-9 1 2-16,-1 5-2 0,-17-14 2 16,8 34-2-1,-18-14 2-15,1 10-2 16,-7-1-1-16,5 0 1 0,-5-6-2 16,6 0 0-16,3-4-2 15,7-19 0-15,-4 25-4 16,4-25-8-16,0-29-23 15,0 29-1-15,10-34 0 16,-3 13 1-16</inkml:trace>
  <inkml:trace contextRef="#ctx0" brushRef="#br0" timeOffset="552267.8722">20451 14413 22 0,'23'-10'32'0,"-23"10"2"16,33-15 0-16,-6 13-14 15,-8-19-5-15,28 19-4 16,-20-12-2-16,15 18-3 15,-13-6-1-15,2 16-1 16,-31-14 0-16,19 38-1 16,-27-11-1-16,-5 9 0 15,-12-3 1-15,-2 4-2 0,-6-7 2 16,4-1-3-16,0-6 3 16,10-6-3-16,0-1 2 15,19-16-1-15,-14 17 1 16,14-17 0-16,0 0-1 15,33 9 1-15,-10-10 0 16,8 1 0-16,5-4-3 16,5-2 2-16,3-2-1 15,1 1-1-15,1 3-2 16,-9-8-4-16,17 10-33 16,-29 0-1-16,-4 6 1 15,-21-4-2-15</inkml:trace>
  <inkml:trace contextRef="#ctx0" brushRef="#br0" timeOffset="563319.4796">20812 15523 12 0,'0'0'30'0,"0"0"0"15,0 0 0-15,-22 2-14 16,22-2-1-16,0 0-3 16,20 8-3-16,-20-8-2 15,21-2-1-15,-21 2 0 16,33-4-2-16,-14 0 0 16,6 2-2-16,2-3-1 15,6 3 0-15,2-2-3 0,-3-9-4 16,11 20-10-16,-12-16-20 15,-6 1 0-15,-8 4 0 16,-17 4 0-16</inkml:trace>
  <inkml:trace contextRef="#ctx0" brushRef="#br0" timeOffset="563541.8797">20804 15681 47 0,'-12'25'34'0,"12"-25"2"15,37 2-2-15,2-1-23 16,-5-16-4-16,17 7-2 16,-9-3-5-16,-3-10-9 0,5 5-24 15,-11 9-2-15,-10 1 1 16,-6 4-2-16</inkml:trace>
  <inkml:trace contextRef="#ctx0" brushRef="#br0" timeOffset="564136.1467">21523 14685 42 0,'0'0'36'15,"0"0"-1"-15,0 0 1 16,16 33-20-16,-16-33-4 16,6 40-2-16,-8-13-3 15,11 15-1-15,-9-4-2 16,4 8-1-16,0-5-1 15,0-5-1-15,-4-7 0 16,2-2 0-16,0-8-2 16,-2-19 0-16,4 25 0 0,-4-25-2 15,0 0-2-15,0 0-6 16,29-10-16-16,-26-7-12 16,7-2 0-16,-4-6 0 15</inkml:trace>
  <inkml:trace contextRef="#ctx0" brushRef="#br0" timeOffset="564536.0584">21753 14724 39 0,'0'0'37'0,"12"-22"0"16,-12 22 3-16,0 23-20 15,-26-21-6-15,19 27-5 0,-18-2-4 16,11 11 0-16,-1 1-4 15,7 1 1-15,6 2-1 16,12-7 0-16,5-7-1 16,10-3 0-16,12-7 0 15,3-9 0-15,5-5 0 16,-1-8-1-16,-3-7 1 16,-7-6 0-16,-5-3 0 15,-9-1 0-15,-9-2 0 16,-9 4 1-16,-2 19-1 15,-17-25 1-15,-3 19-1 16,-1 4 0-16,-4 10 1 0,2 2-1 16,2 5 0-16,3 4 0 15,5 0 0-15,13-19-1 16,-6 37-2-16,6-37-3 16,21 36-11-16,-21-36-23 15,25 10 1-15,-25-10-1 16,29-4 0-16</inkml:trace>
  <inkml:trace contextRef="#ctx0" brushRef="#br0" timeOffset="564753.6567">22129 14888 73 0,'0'0'37'0,"0"0"1"16,17-7-1-16,-17 7-31 16,0 0-4-16,0 0-5 15,0 0-9-15,10-17-25 16,-10 17 0-16,0 0-1 16,17-16 1-16</inkml:trace>
  <inkml:trace contextRef="#ctx0" brushRef="#br0" timeOffset="565307.6128">22287 14622 35 0,'0'0'33'15,"0"0"1"-15,0 0 1 16,16-23-22-16,11 25-2 16,-27-2-4-16,42-8-1 15,-25 6-1-15,10 12-1 16,-27-10 0-16,35 13-2 16,-35-13 3-16,19 29-3 0,-19-29 1 15,-5 40-2 1,-7-17-1-16,-5 2 1 15,-3-4-1-15,-1 0 0 16,0-5-1-16,4-1 1 0,17-15-1 16,0 0 1-16,0 0 0 15,0 0 0-15,23 12 0 16,4-14 0-16,4 2 0 16,3 2 0-16,-1 3 1 15,-2 3 0-15,-8 2 0 16,-4 1 1-16,-19-11 0 15,12 31 0-15,-12-31-1 16,-21 30 1-16,-2-14 0 16,0-3 0-16,-6-1-1 15,2-3 0-15,-2-1 0 16,2-4 0-16,4 0 0 16,3-2-2-16,3-4 1 0,17 2-3 15,-21 4-1-15,3-12-9 16,18 8-26-16,0 0-2 15,0 0 1-15,0 0 0 16</inkml:trace>
  <inkml:trace contextRef="#ctx0" brushRef="#br0" timeOffset="567435.827">21317 15541 10 0,'-19'-27'31'16,"19"27"1"-16,-18-16 0 15,-1-7-12-15,19 23-4 16,-15-19-1-16,15 19-3 15,0 0-2-15,21 0-3 16,-21 0-2-16,48 2 0 16,-7-6-2-16,22 6 0 15,14-9 0-15,20-3-1 0,7 0-1 16,2-1 0-16,0-8-1 16,-6 0 0-1,-7 3-2-15,-25-3-3 16,-11 21-5-16,-57-2-28 0,22-2 0 15,-22 2-1-15,-47 25 0 16</inkml:trace>
  <inkml:trace contextRef="#ctx0" brushRef="#br0" timeOffset="568149.0043">21304 15792 21 0,'-20'10'32'0,"20"-10"0"16,0 0-6-16,0 0-7 15,0 0-4-15,-4-20-4 16,24 18-3-16,-20 2-4 16,40-15 0-16,-17 9-1 15,8 6-1-15,-6 4 0 16,0 6-2-16,-25-10 2 16,25 34-2-16,-28-11 1 15,-9 10-1-15,-9-6 2 16,-2 3-2-16,-6-3 1 15,2-2-1-15,4-4 0 16,5-7 0-16,18-14 0 16,0 0 0-16,0 0 0 0,0 0 0 15,41-6 0-15,-12-4 0 16,3 3 0-16,1 3 0 16,0 2 1-1,-4 4-1-15,-10 6 1 0,-7 9 0 16,-8 0 0-16,-10 8 0 15,-11 0 0-15,-7 4 1 16,-8-4 0-16,-5 2-1 16,-2-4-1-16,5-4 1 15,1-4-1-15,6-5-2 16,8-1-2-16,-3-20-8 16,22 11-26-16,-4-17 1 15,10-1-1-15,2-7 0 0</inkml:trace>
  <inkml:trace contextRef="#ctx0" brushRef="#br0" timeOffset="568439.0729">21583 15865 43 0,'0'0'37'16,"10"34"0"-16,-22-9 0 15,-3 19-17-15,-12-17-12 16,23 14-3-16,-8-11-1 15,14 1-2-15,10-10-1 16,13-8 0-16,8-11-1 16,9-9 0-16,-1-9 0 0,-3-7 1 15,-5-7 0-15,-6-3-1 16,-10 0 1 0,-15-1-1-16,-11 3 1 15,-9 4-1-15,-5 8-1 0,-2 4-2 16,25 15-7-16,-46-4-27 15,46 4-1-15,0 0 1 16,0 0-2-16</inkml:trace>
  <inkml:trace contextRef="#ctx0" brushRef="#br0" timeOffset="568665.5645">22036 15951 75 0,'0'0'38'0,"0"0"1"15,-7 19-2-15,7-19-31 16,0 0-4-16,0 0-3 16,0 0-5-16,0 0-19 15,21-19-12-15,-21 19-2 16,14-21 1-16</inkml:trace>
  <inkml:trace contextRef="#ctx0" brushRef="#br0" timeOffset="568996.3665">22200 15713 63 0,'0'0'38'15,"0"0"0"-15,0 0 0 16,0 0-27-16,-15 31-6 16,15-31 0-16,-10 35-2 15,10-35 0-15,0 32-2 16,2-15 1-16,-2-17-1 16,16 21 1-16,-16-21-1 15,31 4 0-15,-10-6 2 16,4-5-3-16,2 1 1 15,0-2-1-15,4 1 1 16,-2-1-2-16,-6 0 1 0,2 6-4 16,-25 2-4-16,38 6-11 15,-38-6-21-15,0 0 1 16,18-19-2-16,-18 19 2 16</inkml:trace>
  <inkml:trace contextRef="#ctx0" brushRef="#br0" timeOffset="569192.9791">22490 15660 68 0,'0'0'39'16,"-8"34"2"-16,2-11-1 15,14 10-29-15,-18-6-1 16,12 11-5-16,-9 2 0 16,3 10-2-16,0-8-2 0,0-1-2 15,2-3-2-15,-2-11-3 16,22 2-31-16,-18-29-4 15,17 11-1-15,-17-11 1 16</inkml:trace>
  <inkml:trace contextRef="#ctx0" brushRef="#br0" timeOffset="571109.7432">23065 15023 34 0,'0'0'36'0,"0"0"0"16,0 0 1-1,0 0-20-15,0 0-4 0,0 0-3 16,-10 38-2-16,2-9-3 16,12 19 0-16,-4 0-2 15,6 11 0-15,-4 1-1 16,5 1 0-16,1-5-1 16,2-6-1-16,-1-6 0 15,1-14 1-15,-2-3-1 16,-8-27-1-16,0 0 0 15,0 0 0-15,0 0 0 0,0-40-1 16,-8 0 0 0,-5-14-1-16,-1-5 1 15,-5-7 0-15,0 3 1 0,-1-2-1 16,5 7 2-16,-1 14 0 16,3 8 1-16,5 11 0 15,8 25 1-15,0 0 0 16,0 0 0-16,16 32 0 15,-5 1 0-15,10 9 1 16,-1 2-1-16,7 8 0 16,-6 0-1-16,4-2 0 15,-2-10-1-15,-2-7 1 16,1-10-1-16,-3-14 0 16,-19-9 0-16,31-17 0 15,-18-12-1-15,-1-7 1 16,-4-12-1-16,-1-4 1 0,-1-4 0 15,-4 5-1-15,0 5 1 16,-4 7 0-16,2 9 1 16,0 10-1-16,0 20 1 15,0 0 0-15,2 20-1 16,4 12 1-16,1 6 0 16,3 12 0-16,2 4 0 15,-1 4-1-15,3-1 1 16,-1-5-1-16,3-2-1 15,-3-12-1-15,1-3-1 16,-14-35-4-16,34 40-15 16,-34-40-19-16,22-15 1 15,-15-12-1-15,3-4 1 16</inkml:trace>
  <inkml:trace contextRef="#ctx0" brushRef="#br0" timeOffset="571379.8699">23572 15063 70 0,'0'0'40'15,"21"-6"1"-15,-21 6 0 16,0 0-28-16,17 44-5 16,-15-19-2-16,10 16-1 15,-4 1-2-15,1 6-1 16,-3 0-1-16,2 2 0 0,-2-1-1 15,-1-6-1-15,1-5-1 16,-6-11 0-16,4-4-1 16,-4-23-3-1,0 17-1-15,-10-38-6 0,10 21-17 16,-2-44-10-16,-3 4 0 16,-11-10 1-16</inkml:trace>
  <inkml:trace contextRef="#ctx0" brushRef="#br0" timeOffset="571739.5257">23551 15055 39 0,'-2'-26'36'0,"6"2"0"16,7 5 1-16,-7-8-20 15,33 24-4-15,-18-13-3 0,21 18-3 16,-9-4-1-16,10 12-1 16,-10 1-1-16,0 10-1 15,-10 2-1-15,-6 10 0 16,-11 2-1-16,-10-1 0 15,-7 3-1-15,-7-3 1 16,-1-3 0-16,2-4-1 16,2-4 0-16,3-6 0 15,14-17 1-15,-13 21-1 16,13-21 0-16,0 0 0 16,25 25 1-16,-25-25 0 15,32 23 0-15,-10-8-1 0,-1 5 1 16,2-1-1-16,-2 2 1 15,-1-2-1-15,-1 0-2 16,-19-19-1 0,33 31-2-16,-33-31-5 15,34 9-30-15,-34-9-1 0,18-19 0 16,-13-4-1-16</inkml:trace>
  <inkml:trace contextRef="#ctx0" brushRef="#br0" timeOffset="572175.6913">24029 14729 44 0,'23'-17'37'16,"6"0"2"-16,4 3-1 15,-22-9-21-15,34 29-3 16,-20-10-5-16,10 20-2 16,-16-1-3-16,2 10 0 15,-13 2-3-15,-10 3 1 16,-10 3-1-16,-7 5 0 16,-6-3 0-16,0-10 0 15,0 0 1-15,2-6 0 16,3-2-1-16,20-17 0 15,-11 25 1-15,11-25-1 16,17 15 1-16,-17-15-1 16,35 16 1-16,-12-10-1 0,8-4 0 15,2-1 0-15,1-1 0 16,1-1 0-16,0-1-1 16,-4-2-2-16,-2 0 0 15,-10-2-5-15,8 14-24 16,-27-8-11-16,0 0-2 15,0 0 1-15</inkml:trace>
  <inkml:trace contextRef="#ctx0" brushRef="#br0" timeOffset="574228.0125">19834 17204 23 0,'0'0'33'15,"0"0"3"-15,0 19 0 0,0-19-15 16,27 9-4-16,-27-9-4 16,42 12-5-16,-13-10-1 15,16 7-4-15,-5-5 0 16,6 2-1-16,-1-2-2 15,1-4 0-15,-4 2-1 16,-9-6-2-16,-2 10-5 16,-31-6-19-16,0 0-10 15,0 0-1-15,-25 9 1 16</inkml:trace>
  <inkml:trace contextRef="#ctx0" brushRef="#br0" timeOffset="574428.2511">19901 17453 65 0,'-4'19'37'16,"4"-19"1"-16,35 12-1 16,-14-24-26-16,22 14-4 15,-3-10-3-15,7 5-3 16,3-1-2-16,-8-8-5 16,14 8-30-16,-23-1-2 15,0 1 0-15,-14 0 0 16</inkml:trace>
  <inkml:trace contextRef="#ctx0" brushRef="#br0" timeOffset="575264.3584">20787 17219 48 0,'0'0'34'0,"0"0"1"16,0 0-9-16,3-25-10 16,21 29-5-16,-24-4-3 15,44-6-2-15,-17 4 0 16,8 8-3-16,1-2 0 16,3 5-1-16,-4-3-1 15,-4 8 0-15,-8 1 0 16,-8 4 0-16,-15 6-1 15,-10 4 1-15,-11 3-1 16,-6 3 1-16,-7 0-1 16,-1-7 0-16,0-3 0 0,4-6 1 15,10-5-1-15,21-14 1 16,-21 6 0-16,21-6 1 16,0 0-1-16,21-20 1 15,-21 20-1-15,39-19 1 16,-10 10-1-16,3-3 0 15,7 3 0 1,-1 1 0-16,3 0-1 0,1 2 0 16,3 3-1-16,-5 1-1 15,-1 4-2-15,-10-6-3 16,9 23-12-16,-38-19-20 16,31 8 0-16,-31-8-1 15,0 0 0-15</inkml:trace>
  <inkml:trace contextRef="#ctx0" brushRef="#br0" timeOffset="575579.9383">20719 17789 46 0,'25'15'34'0,"-4"-19"1"16,3-3 0-16,16 5-21 16,-11-21-5-16,21 15-4 15,-7-9-2-15,5 5-2 16,-4 3-2-16,-9-1-4 15,7 22-10-15,-15-12-20 16,-27 0 0-16,22 13-1 16,-22-13 1-16</inkml:trace>
  <inkml:trace contextRef="#ctx0" brushRef="#br0" timeOffset="576040.1835">20972 17942 56 0,'0'0'36'0,"0"0"-1"16,0 0 1-16,0 0-25 15,0 0-4-15,-6 17-3 16,10 1-1-16,-4-18-1 15,6 27 0-15,-6-27-1 16,23 19 0-16,-6-13-1 0,8-1 0 16,2-7 1-16,8 0-1 15,4 1 1-15,3-1-1 16,-3 2 0 0,-3 3 0-16,-3 5 1 0,-6 4 0 15,-8 1 0-15,-5 6-1 16,-12 0 2-16,-8 4-1 15,-8 0 0-15,-3-1 1 16,-10-3-1-16,-2 0 0 16,-9-4 0-16,-3-1 0 15,-1-3-1-15,-3-3 0 16,5-4 0-16,-1-2-2 16,7-2-2-16,-3-16-7 0,20 7-25 15,-5-12-3 1,13 1 1-16,1-8-2 15</inkml:trace>
  <inkml:trace contextRef="#ctx0" brushRef="#br0" timeOffset="576239.5308">20856 17854 65 0,'23'-12'37'15,"14"5"-1"-15,3-5 0 16,18 8-30-16,-8-11-2 0,8 4-4 16,10 11-9-1,-8-16-27-15,-3 3 0 16,-6 3 0-16,-7 3-1 16</inkml:trace>
  <inkml:trace contextRef="#ctx0" brushRef="#br0" timeOffset="577392.0178">21813 17618 57 0,'0'0'35'15,"-12"-29"2"-15,12 29-12 0,-23-23-9 16,23 23-5-16,0 0-2 16,0 0-1-16,0 0-3 15,0 0 0-15,-4 31-1 16,14-2-1-16,-4-1 0 16,5 13-1-16,1-1-1 15,-3 2 0-15,1-3 0 16,0-3 0-16,-5-9-1 15,1-2 1-15,0-8-1 16,-6-17 0-16,0 0 1 16,0 0-1-16,-4-31-1 15,-2 3 1-15,-3-9 0 16,-3-5 0-16,-1-8 0 0,-3 2 0 16,-1-2 1-1,1 2-2-15,5 8 2 16,-1 6-2-16,5 5 2 15,5 11-1-15,2 18 0 0,0 0 0 16,25 10 0-16,-10 15 1 16,4 4 0-16,3 5 1 15,5 7-2-15,-2 1 1 16,0 2 0-16,0-2 0 16,0-7-1-16,-2-9 1 15,-4-10-1-15,1-5 0 16,-20-11 1-16,31-15-1 15,-16-6 0-15,-3-12-1 0,-1-9 1 16,-1-4 0-16,-1-2 0 16,-1 2-1-16,-2 6 1 15,-4 5 0 1,0 5 0-16,-2 30 0 0,4-22 0 16,-4 22 0-16,5 23 0 15,1 6 0-15,4 8 0 16,0 3 0-16,1 2 0 15,5 6 0-15,-5-4 0 16,5 2 0-16,-1-9 0 16,-2-7-2-16,3-7 0 15,-16-23-2-15,27 35-3 16,-27-35-7-16,23-6-27 16,-23 6 0-16,12-29 0 15,-9 5 0-15</inkml:trace>
  <inkml:trace contextRef="#ctx0" brushRef="#br0" timeOffset="577676.6276">22482 17472 71 0,'0'0'40'15,"0"0"0"-15,25 4-1 16,-25-4-26-16,0 38-4 15,0-9-4-15,8 10 0 16,-2 3-3-16,1 6 0 16,1 0-1-16,2 2 0 15,-3-8-1-15,1-4-1 16,0-7 0-16,0-8 0 0,-3-4-3 16,-5-19-1-16,0 0-3 15,2-19-8-15,4 0-23 16,-16-18-1-16,7 3 0 15,-9-14 1-15</inkml:trace>
  <inkml:trace contextRef="#ctx0" brushRef="#br0" timeOffset="578084.5672">22453 17459 55 0,'-2'-19'36'16,"2"19"0"-16,23-29 0 15,14 27-21-15,-14-19-5 16,23 21-2-16,-5-8-2 0,11 16-1 15,-6-4-1-15,1 11 0 16,-15 4-1-16,-5 10-1 16,-15 2-1-16,-12 5 0 15,-8-1 0-15,-13-5-1 16,-4 5 0-16,-4-12 0 16,2-2 0-16,2-10 0 15,8 1 0-15,17-12 1 16,-24 8-1-16,24-8 0 15,0 0 1-15,0 0 0 16,24 5 0-16,-7 9 0 16,0-5 1-16,10 9-1 15,2 1 0-15,4 10 0 0,-2-2 0 16,0 5-1-16,0 3 1 16,-2-7 0-1,-2-1-2-15,-8-6 0 16,-2-3-1-16,-17-18-2 0,18 19-3 15,-18-19-27-15,-10-21-7 16,-4 2-1-16,7-1 0 16</inkml:trace>
  <inkml:trace contextRef="#ctx0" brushRef="#br0" timeOffset="578839.354">23024 17194 45 0,'0'0'36'15,"0"0"-1"-15,-2-23 0 16,33 19-19-16,-19-19-6 16,18 14-1-16,-3-11-4 15,6 13 0-15,-6-3-1 16,2 12 1-16,-10 0 0 15,-19-2-2-15,18 27 0 16,-20-6-2-16,-6 6 1 16,-7 2-1-16,-5-1 1 15,-5 3-2-15,-4-2 1 0,2 0 0 16,-2-4-1-16,2-2 1 16,4-6-1-16,23-17 1 15,-25 23 0-15,25-23 0 16,0 0 0-16,31 6 0 15,-8-8 0-15,8 2 1 16,2-4-1-16,2 2 0 16,-3 0 0-16,-1 2-1 15,-2 2 1-15,-2 0-1 16,-2 4 0-16,-3-3 0 16,-3 1 0-16,-19-4 0 15,31 6 0-15,-31-6 0 0,27-2-1 16,-27 2-1-16,0 0-2 15,17-19-4-15,-17 19-17 16,0 0-16-16,0 0-1 16,0 0 0-1,-12-17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Physics C: Rotational 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3903A2F5-371A-4BF7-B146-D7FA6E130C13}" type="datetime1">
              <a:rPr lang="en-US"/>
              <a:pPr/>
              <a:t>11/19/2015</a:t>
            </a:fld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3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4082D28B-4A40-4132-8772-940B314C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842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B6D8CF-615D-4728-AEF1-52841823F4EB}" type="datetime1">
              <a:rPr lang="en-US"/>
              <a:pPr/>
              <a:t>11/19/2015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FE413-9D38-4E50-918A-B2C46F56049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2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2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2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2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2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C3DC3B-8285-48BD-90AB-AF22F0790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2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10E36-6B07-4508-AFB6-746DED353D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D7881-C6C4-4EAB-B48C-56395FB18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6431-286C-4444-A5A8-1ECCCDD75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5B153-69C6-4D18-B5BB-40C1FB09F7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9FBA8-94A7-4F3D-BF34-4FAF4FCF6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DDB3A-F299-4A71-B510-2A7AB2872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F7D53C-AD99-4531-8A7A-65F6FE776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F1DF6-772C-4F86-B28F-44E7F04443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B879-7BAB-4A3B-A27F-B1554CEE9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BA717-9FF0-4AEE-BDAF-F05B4A7D6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373563E-29E6-42E9-A663-D73B423344F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91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91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1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3886200"/>
          </a:xfrm>
        </p:spPr>
        <p:txBody>
          <a:bodyPr/>
          <a:lstStyle/>
          <a:p>
            <a:r>
              <a:rPr lang="en-US" dirty="0" smtClean="0"/>
              <a:t>Tomorrow’s lesson will begin with a </a:t>
            </a:r>
            <a:r>
              <a:rPr lang="en-US" dirty="0" smtClean="0">
                <a:solidFill>
                  <a:srgbClr val="FF0000"/>
                </a:solidFill>
              </a:rPr>
              <a:t>derivation quiz</a:t>
            </a:r>
            <a:r>
              <a:rPr lang="en-US" dirty="0" smtClean="0"/>
              <a:t>!</a:t>
            </a:r>
          </a:p>
          <a:p>
            <a:r>
              <a:rPr lang="en-US" dirty="0" smtClean="0"/>
              <a:t>Lots of HW this unit- don’t get behind!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HW Quiz &amp; HW due Tues </a:t>
            </a:r>
            <a:r>
              <a:rPr lang="en-US" dirty="0" smtClean="0"/>
              <a:t>12/1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11 HW Quiz &amp; HW due Thurs </a:t>
            </a:r>
            <a:r>
              <a:rPr lang="en-US" dirty="0" smtClean="0"/>
              <a:t>12/10</a:t>
            </a:r>
            <a:endParaRPr lang="en-US" dirty="0" smtClean="0"/>
          </a:p>
          <a:p>
            <a:r>
              <a:rPr lang="en-US" dirty="0" smtClean="0"/>
              <a:t>Rotation Exam Tues </a:t>
            </a:r>
            <a:r>
              <a:rPr lang="en-US" dirty="0" smtClean="0"/>
              <a:t>12/15</a:t>
            </a:r>
            <a:endParaRPr lang="en-US" dirty="0"/>
          </a:p>
        </p:txBody>
      </p:sp>
      <p:pic>
        <p:nvPicPr>
          <p:cNvPr id="1026" name="Picture 2" descr="https://s-media-cache-ak0.pinimg.com/236x/c9/60/99/c96099b48c32a7bd658ef26c1decce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11225"/>
            <a:ext cx="2428740" cy="29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Rotational </a:t>
            </a:r>
            <a:r>
              <a:rPr lang="en-US" dirty="0" smtClean="0"/>
              <a:t>Inertia </a:t>
            </a:r>
            <a:r>
              <a:rPr lang="en-US" smtClean="0"/>
              <a:t>Problem Day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4011930"/>
            <a:ext cx="9144000" cy="284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371600"/>
          </a:xfrm>
        </p:spPr>
        <p:txBody>
          <a:bodyPr/>
          <a:lstStyle/>
          <a:p>
            <a:r>
              <a:rPr lang="en-US" sz="2800" dirty="0" smtClean="0"/>
              <a:t>Solid Cylinder derivation: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990600"/>
            <a:ext cx="2700337" cy="3576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1760" y="549000"/>
              <a:ext cx="8632080" cy="5750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0" y="534960"/>
                <a:ext cx="8656560" cy="57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5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r>
              <a:rPr lang="en-US" sz="2000" dirty="0" smtClean="0"/>
              <a:t>Derive the rotational inertia of a solid sphere rotating about an axis through the center. Use the rotational inertia of a </a:t>
            </a:r>
            <a:r>
              <a:rPr lang="en-US" sz="2000" smtClean="0"/>
              <a:t>hollow sphere </a:t>
            </a:r>
            <a:r>
              <a:rPr lang="en-US" sz="2000" dirty="0" smtClean="0"/>
              <a:t>as the starting point.</a:t>
            </a: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/>
          <a:lstStyle/>
          <a:p>
            <a:pPr algn="r"/>
            <a:r>
              <a:rPr lang="en-US" sz="2400" dirty="0"/>
              <a:t>Practice Problem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85800" y="1600200"/>
            <a:ext cx="228600" cy="228600"/>
          </a:xfrm>
          <a:prstGeom prst="ellipse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465915" cy="2264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58840" y="1232640"/>
              <a:ext cx="7719840" cy="5172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9480" y="1217880"/>
                <a:ext cx="7734960" cy="52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r>
              <a:rPr lang="en-US" sz="2000" dirty="0" smtClean="0"/>
              <a:t>Derive the rotational inertia of a solid sphere rotating about an axis through the center. Use the rotational inertia of a disc as the starting point.</a:t>
            </a: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/>
          <a:lstStyle/>
          <a:p>
            <a:pPr algn="r"/>
            <a:r>
              <a:rPr lang="en-US" sz="2400" dirty="0"/>
              <a:t>Practice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048000" cy="2600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5280" y="1207080"/>
              <a:ext cx="8906400" cy="5603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0" y="1192320"/>
                <a:ext cx="8929440" cy="56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7749</TotalTime>
  <Words>119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Tahoma</vt:lpstr>
      <vt:lpstr>Times</vt:lpstr>
      <vt:lpstr>Times New Roman</vt:lpstr>
      <vt:lpstr>Wingdings</vt:lpstr>
      <vt:lpstr>Pixel</vt:lpstr>
      <vt:lpstr>ANNOUNCEMENTS:</vt:lpstr>
      <vt:lpstr>Rotational Inertia Problem Day</vt:lpstr>
      <vt:lpstr>Solid Cylinder derivation:</vt:lpstr>
      <vt:lpstr>Practice Problem</vt:lpstr>
      <vt:lpstr>Practice Problem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523</cp:revision>
  <cp:lastPrinted>2015-11-19T14:30:08Z</cp:lastPrinted>
  <dcterms:created xsi:type="dcterms:W3CDTF">1998-10-02T03:33:55Z</dcterms:created>
  <dcterms:modified xsi:type="dcterms:W3CDTF">2015-11-19T15:29:43Z</dcterms:modified>
</cp:coreProperties>
</file>