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ink/ink4.xml" ContentType="application/inkml+xml"/>
  <Override PartName="/ppt/notesSlides/notesSlide5.xml" ContentType="application/vnd.openxmlformats-officedocument.presentationml.notesSlide+xml"/>
  <Override PartName="/ppt/ink/ink5.xml" ContentType="application/inkml+xml"/>
  <Override PartName="/ppt/notesSlides/notesSlide6.xml" ContentType="application/vnd.openxmlformats-officedocument.presentationml.notesSlide+xml"/>
  <Override PartName="/ppt/ink/ink6.xml" ContentType="application/inkml+xml"/>
  <Override PartName="/ppt/notesSlides/notesSlide7.xml" ContentType="application/vnd.openxmlformats-officedocument.presentationml.notesSlide+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Lst>
  <p:notesMasterIdLst>
    <p:notesMasterId r:id="rId13"/>
  </p:notesMasterIdLst>
  <p:handoutMasterIdLst>
    <p:handoutMasterId r:id="rId14"/>
  </p:handoutMasterIdLst>
  <p:sldIdLst>
    <p:sldId id="501" r:id="rId2"/>
    <p:sldId id="401" r:id="rId3"/>
    <p:sldId id="364" r:id="rId4"/>
    <p:sldId id="376" r:id="rId5"/>
    <p:sldId id="498" r:id="rId6"/>
    <p:sldId id="377" r:id="rId7"/>
    <p:sldId id="494" r:id="rId8"/>
    <p:sldId id="493" r:id="rId9"/>
    <p:sldId id="496" r:id="rId10"/>
    <p:sldId id="497" r:id="rId11"/>
    <p:sldId id="379" r:id="rId12"/>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36">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F9900"/>
    <a:srgbClr val="33CC33"/>
    <a:srgbClr val="E6E6B2"/>
    <a:srgbClr val="F01276"/>
    <a:srgbClr val="C63C98"/>
    <a:srgbClr val="0B4E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24" autoAdjust="0"/>
    <p:restoredTop sz="41723" autoAdjust="0"/>
  </p:normalViewPr>
  <p:slideViewPr>
    <p:cSldViewPr>
      <p:cViewPr varScale="1">
        <p:scale>
          <a:sx n="74" d="100"/>
          <a:sy n="74" d="100"/>
        </p:scale>
        <p:origin x="1278" y="72"/>
      </p:cViewPr>
      <p:guideLst>
        <p:guide orient="horz" pos="2160"/>
        <p:guide pos="2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20"/>
    </p:cViewPr>
  </p:sorterViewPr>
  <p:notesViewPr>
    <p:cSldViewPr>
      <p:cViewPr varScale="1">
        <p:scale>
          <a:sx n="53" d="100"/>
          <a:sy n="53" d="100"/>
        </p:scale>
        <p:origin x="-1200" y="-11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3698" name="Rectangle 2"/>
          <p:cNvSpPr>
            <a:spLocks noGrp="1" noChangeArrowheads="1"/>
          </p:cNvSpPr>
          <p:nvPr>
            <p:ph type="hdr" sz="quarter"/>
          </p:nvPr>
        </p:nvSpPr>
        <p:spPr bwMode="auto">
          <a:xfrm>
            <a:off x="0" y="0"/>
            <a:ext cx="2972098" cy="465743"/>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defTabSz="914090">
              <a:defRPr sz="1200">
                <a:latin typeface="Times"/>
              </a:defRPr>
            </a:lvl1pPr>
          </a:lstStyle>
          <a:p>
            <a:r>
              <a:rPr lang="en-US"/>
              <a:t>Physics C: Rotational Motion</a:t>
            </a:r>
          </a:p>
        </p:txBody>
      </p:sp>
      <p:sp>
        <p:nvSpPr>
          <p:cNvPr id="413699" name="Rectangle 3"/>
          <p:cNvSpPr>
            <a:spLocks noGrp="1" noChangeArrowheads="1"/>
          </p:cNvSpPr>
          <p:nvPr>
            <p:ph type="dt" sz="quarter" idx="1"/>
          </p:nvPr>
        </p:nvSpPr>
        <p:spPr bwMode="auto">
          <a:xfrm>
            <a:off x="3884414" y="0"/>
            <a:ext cx="2972098" cy="465743"/>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algn="r" defTabSz="914090">
              <a:defRPr sz="1200">
                <a:latin typeface="Times"/>
              </a:defRPr>
            </a:lvl1pPr>
          </a:lstStyle>
          <a:p>
            <a:fld id="{D5EA498B-378E-4DA3-B1A3-4BE8B430A685}" type="datetime1">
              <a:rPr lang="en-US"/>
              <a:pPr/>
              <a:t>11/18/2015</a:t>
            </a:fld>
            <a:endParaRPr lang="en-US"/>
          </a:p>
        </p:txBody>
      </p:sp>
      <p:sp>
        <p:nvSpPr>
          <p:cNvPr id="413700" name="Rectangle 4"/>
          <p:cNvSpPr>
            <a:spLocks noGrp="1" noChangeArrowheads="1"/>
          </p:cNvSpPr>
          <p:nvPr>
            <p:ph type="ftr" sz="quarter" idx="2"/>
          </p:nvPr>
        </p:nvSpPr>
        <p:spPr bwMode="auto">
          <a:xfrm>
            <a:off x="0" y="8829121"/>
            <a:ext cx="2972098" cy="465743"/>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defTabSz="914090">
              <a:defRPr sz="1200">
                <a:latin typeface="Times"/>
              </a:defRPr>
            </a:lvl1pPr>
          </a:lstStyle>
          <a:p>
            <a:r>
              <a:rPr lang="en-US"/>
              <a:t>Bertrand</a:t>
            </a:r>
          </a:p>
        </p:txBody>
      </p:sp>
      <p:sp>
        <p:nvSpPr>
          <p:cNvPr id="413701" name="Rectangle 5"/>
          <p:cNvSpPr>
            <a:spLocks noGrp="1" noChangeArrowheads="1"/>
          </p:cNvSpPr>
          <p:nvPr>
            <p:ph type="sldNum" sz="quarter" idx="3"/>
          </p:nvPr>
        </p:nvSpPr>
        <p:spPr bwMode="auto">
          <a:xfrm>
            <a:off x="3884414" y="8829121"/>
            <a:ext cx="2972098" cy="465743"/>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algn="r" defTabSz="914090">
              <a:defRPr sz="1200">
                <a:latin typeface="Times"/>
              </a:defRPr>
            </a:lvl1pPr>
          </a:lstStyle>
          <a:p>
            <a:fld id="{040EFE95-B610-4547-A755-C50D3ADB9890}" type="slidenum">
              <a:rPr lang="en-US"/>
              <a:pPr/>
              <a:t>‹#›</a:t>
            </a:fld>
            <a:endParaRPr lang="en-US"/>
          </a:p>
        </p:txBody>
      </p:sp>
    </p:spTree>
    <p:extLst>
      <p:ext uri="{BB962C8B-B14F-4D97-AF65-F5344CB8AC3E}">
        <p14:creationId xmlns:p14="http://schemas.microsoft.com/office/powerpoint/2010/main" val="253342951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5-11-17T14:48:37.26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20567 11328 17 0,'0'0'12'0,"0"0"-1"16,0 0 0-16,0 0-1 15,0 0 0-15,0 0-1 16,0 0 0-16,0 0-3 16,0 0 1-16,0 0-2 15,0 0 0-15,0 0-1 0,0 0 0 16,0 0-1-1,0 0 0-15,0 0 0 16,0 0 0-16,0 0 0 16,0 0 0-16,0 0 0 0,0 0 0 15,0 0 0-15,0 0 0 16,0 0-1-16,0 0 0 16,0 0 0-16,0 0 0 15,0 0-1-15,0 0 1 16,0 0-1-16,0 0 1 15,0 0-1-15,0 0 1 16,0 0 0-16,0 0-1 16,0 0 0-16,0 0 0 15,0 0 0-15,0 0-1 16,0 0 1-16,0 0-1 16,0 0 1-16,0 0-1 15,0 0 1-15,0 0 0 0,0 0 0 16,0 0 0-16,0 0 0 15,0 0 0-15,0 0-1 16,0 0 1-16,0 0-1 16,0 0 1-16,0 0 0 15,0 0 0-15,0 0 0 16,0 0 0-16,0 0 0 16,0 0 1-16,0 0-2 15,0 0 2-15,0 0-1 16,0 0-1-16,0 0 1 15,0 0 0-15,0 0 0 16,0 0 1-16,0 0-1 16,-21-9-1-16,21 9 1 0,-20 4 0 15,20-4 0-15,-21 3-1 16,21-3 1-16,-19 8-1 16,19-8 1-16,-20 2-1 15,20-2 1-15,-27 6 0 16,27-6-1-16,-28 7 1 15,28-7-1-15,-29 10 1 16,29-10-1-16,-29 13 1 16,29-13-1-16,-22 12 0 15,22-12 1-15,-21 11-1 16,21-11 0-16,-25 8 1 16,25-8-1-16,-31 16 1 15,14-7-1-15,17-9 1 0,-31 10-1 16,31-10 0-16,-31 15 0 15,31-15 1-15,-27 12-1 16,27-12 0-16,-27 11 1 16,27-11-1-16,-25 13 1 15,25-13-1-15,-25 10 0 16,25-10 0-16,-25 6 0 16,25-6 1-16,-27 15-1 15,27-15 0-15,-31 14 1 16,31-14-1-16,-33 17 1 15,16-9-1-15,17-8 1 16,-31 17-1-16,14-15 0 16,17-2 1-16,-31 7-1 0,12-1 0 15,-1 0 0-15,-1-2 0 16,0 3 0-16,0-1 0 16,-1 8 1-1,1-3-1-15,0-1 0 0,4-3 0 16,-1 7 1-16,1-5-1 15,17-9 0-15,-33 18 1 16,16-11-1-16,-4 3 0 16,-3 0 1-16,1 1 0 15,0 1-1-15,-2-1 1 16,2 2-1-16,0-1 1 16,0-1-1-16,1-3 0 0,5 4 1 15,-4-3-1-15,3-1 0 16,-3 0 0-1,0-3 0-15,2 3 0 16,-2-2 0-16,-1 3 0 16,1 1 1-16,2-4-1 0,-2 1 0 15,1 3 0-15,1-2 0 16,-2 5 0-16,0-3 1 16,-3 3-1-16,1-3-1 15,-2-1 2-15,-4 5-1 16,-5 3 0-16,-7 4-1 15,1-2 1-15,-1 0 1 16,-1 1-1-16,-1-1 0 0,-5 2 0 16,4-4 0-1,5-2 2-15,2-1-2 16,5-4 1-16,1 3-1 16,2-5 1-16,4-1-1 0,3 3 1 15,22-10 0-15,-30 19-2 16,30-19 0-16,-24 15 0 15,24-15 1-15,-17 14 0 16,17-14 0-16,-13 17-1 16,13-17 1-16,0 0 0 15,-22 14 0-15,22-14 0 16,-19 11 0-16,19-11 0 16,-21 10 1-16,21-10-1 0,-25 9 1 15,25-9-1 1,-23 6 0-16,23-6 0 15,-25 10 0-15,25-10 0 16,-18 5 0-16,18-5 0 0,0 0 0 16,-19 4 0-16,19-4 0 15,0 0 0-15,0 0-1 16,0 0 1-16,0 0-1 16,0 0-1-16,0 0-3 15,0 0-5-15,-17-6-29 16,17 6-2-16,0 0-1 15,11-30 0-15</inkml:trace>
  <inkml:trace contextRef="#ctx0" brushRef="#br0" timeOffset="1071.4652">18270 12005 30 0,'17'-5'31'0,"-17"5"-1"16,0 0-9-16,0 0-2 15,0 0-4 1,0 0-3-16,0 0-2 0,0 0-2 16,0 0-2-16,0 0 0 15,-23 19-1-15,13 0-1 16,-9-2 1-16,1 10-3 15,-7 0 3-15,2 9-3 16,-8-3 1-16,4 4-2 16,0-5 2-16,4 3-2 15,0-5-1-15,6-1 1 16,-1-4-1-16,18-25 0 16,-21 31 0-16,21-31 1 0,-10 21-1 15,10-21 1 1,0 0-1-16,0 0 0 15,2 17 0-15,-2-17 0 0,0 0 0 16,18 4 0-16,-18-4 1 16,31 2-1-16,-10-2 1 15,6 2-1-15,4-4 1 16,2 0 0-16,-1 0 0 16,-1 0 0-16,-2 2-1 15,-6 0 1-15,-3-2 0 16,-20 2 0-16,25 4-1 15,-25-4 0-15,0 0 0 16,0 0 1-16,0 0-2 16,0 0-2-16,0 0-2 15,0 0-10-15,0 0-26 16,0 0 0-16,-27-4 0 0,9 0-1 16</inkml:trace>
  <inkml:trace contextRef="#ctx0" brushRef="#br0" timeOffset="3271.8502">17135 11685 41 0,'0'0'28'16,"0"0"-3"-16,-2-19-5 16,2 19-4-1,-3-19-3-15,3 19-2 0,0 0-2 16,0 0-1-16,0-25-1 15,0 25-2-15,0 0 0 16,0 0 0-16,0 0-1 16,9 17-1-16,-9-17 0 15,10 37 0-15,-4-16 0 16,5 9-1-16,-3-3 0 16,5 4 0-16,-3-2 0 15,2-2-1-15,-3-3 1 0,3-1-1 16,-4-5 0-1,-8-18 1-15,13 25-2 16,-13-25 1-16,0 0-1 16,14 17 0-16,-14-17 1 0,0 0-1 15,0 0 0-15,0 0 1 16,0 0 0-16,17-8-1 16,-17 8 1-16,8-21 0 15,-8 21-1-15,5-32 1 16,-3 9 0-16,4-4-1 15,-4-2 0-15,4-6 1 16,-2-1-1-16,2-4 0 16,-1-1 1-16,3 3-2 15,-4 3 1-15,2 1-1 16,1 5 1-16,-3 2 0 16,0 6-1-16,-2 4 0 15,-2 17-1-15,0-29-1 0,0 29-3 16,2-21-3-16,-2 21-7 15,0 0-24-15,19 8 0 16,-19-8 0-16,0 0 0 16</inkml:trace>
  <inkml:trace contextRef="#ctx0" brushRef="#br0" timeOffset="3816.2656">17519 11885 32 0,'0'0'34'0,"0"0"1"16,0 0 0-16,-9-27-17 16,9 27-4-16,0 0-3 15,0 0-3-15,0 21-2 16,5-4-2-16,-5-17-1 16,4 33 0-16,-2-14 0 15,4 6-1-15,-2-6-1 16,0 0 1-16,-4-19-1 15,7 27-1-15,-7-27 0 16,0 0-2-16,10 17-1 0,-10-17-6 16,0 0-16-16,17-30-14 15,-13 9 1-15,-4-8-1 16,2-4 2-16</inkml:trace>
  <inkml:trace contextRef="#ctx0" brushRef="#br0" timeOffset="3971.0708">17546 11651 42 0,'0'0'29'0,"0"0"-1"16,0 0-6-16,0 0-34 16,0 0-14-1,0 0-2-15,0 0-1 0,4 21 4 0</inkml:trace>
  <inkml:trace contextRef="#ctx0" brushRef="#br0" timeOffset="4503.3259">17701 11771 42 0,'-14'20'35'0,"14"-20"-1"0,0 26 3 16,0-26-23-1,4 35-2-15,-4-35-3 16,8 42-2-16,-8-23-2 16,9 6-2-16,-7-7 0 0,4-1-2 15,-6-17 0-15,6 19 0 16,-6-19-1-1,0 0-1-15,0 0 1 0,0 0-1 16,-8-23 0-16,4 4-1 16,2-2 1-16,-2-6 0 15,1-2 0-15,1 2 0 16,2 0 0-16,0 2 1 16,2 4-1-16,1-2 2 15,1 4-1-15,6 2 1 16,-10 17 0-16,21-23 0 15,-21 23 0-15,27 4 1 16,-27-4 0-16,25 21-1 0,-15-4 1 16,-1 6-1-16,-3 0 0 15,0 2 1-15,-2-4-2 16,0 0 0-16,-2-3 0 16,-2-18-2-16,4 21-2 15,-4-21-4-15,0 0-11 16,0 0-20-16,17-4 2 15,-15-13-1-15,4-6 1 16</inkml:trace>
  <inkml:trace contextRef="#ctx0" brushRef="#br0" timeOffset="4931.2932">17965 11576 60 0,'0'0'35'15,"-18"-4"1"-15,18 4-11 16,-36 8-11-16,36-8-6 15,0 0-1-15,-10 21-3 16,10-21-1-16,17 7-2 16,1-3 0-16,5 0-1 15,4-2 1-15,2 8-1 16,0-5 1-16,-2 9 0 16,-8 1 1-16,0 4 0 15,-9 0 0-15,0 8 1 16,-12-2 0-16,0 4 0 15,-10-4 1-15,1 2-2 0,-9-6 0 16,3-2 1-16,-6-2-2 16,0 1 1-16,-2-5 0 15,2-3-1-15,-1-5 0 16,3-1 0-16,0 0-1 16,4 2 0-16,17-6 1 15,-25-2-2-15,25 2 1 16,0 0-1-16,-22-8 0 15,22 8-1-15,0 0 0 16,0 0-2-16,0 0-3 16,-27-17-6-16,27 17-25 15,0 0-3-15,0 0 1 16,0 0 1-16</inkml:trace>
  <inkml:trace contextRef="#ctx0" brushRef="#br0" timeOffset="5791.7124">18021 11315 15 0,'0'0'31'16,"0"0"1"-16,21-12-3 15,-21 12-7-15,0 0-4 16,29 23-3-16,-29-23-4 16,19 31-2-16,-15-12-1 15,17 16-2-15,-11-8-1 0,9 11-1 16,-5-11-1 0,3 4-1-16,-5-3 0 15,-1-1-1-15,-1-4-1 16,-4-4 1-16,-6-19-2 15,7 23-1-15,-3-3-3 0,-4-20-7 16,0 0-25-16,0 0-2 16,0 0 1-16,-19-20-1 15</inkml:trace>
  <inkml:trace contextRef="#ctx0" brushRef="#br0" timeOffset="5992.6057">18073 11597 44 0,'0'0'37'15,"0"0"1"-15,0-19 0 16,13-2-16-16,20 15-9 16,-14-17-5-16,24 9-2 15,-8-7-2-15,9 4-2 0,-4 0-1 16,3 0-2-16,-3 5 0 16,-5-3-3-16,6 17-4 15,-24-14-23-15,6 8-8 16,-4 6 0-16,-19-2 0 15</inkml:trace>
  <inkml:trace contextRef="#ctx0" brushRef="#br0" timeOffset="12963.7758">21495 14530 32 0,'0'0'17'0,"0"0"0"16,0 0-2-16,0 0-1 15,-12-23-4-15,12 23 0 0,0 0-3 16,0 0 1-16,0-18-2 16,0 18 1-16,0 0-2 15,0 0 0-15,0 0 0 16,0 0-1-1,-19-15-1-15,19 15 1 0,0 0-1 16,0 0 0-16,0 0-1 16,-20-4 0-16,20 4 0 15,0 0-1-15,0 0 1 16,-21 0 0-16,21 0-1 16,0 0 0-16,-21 2 0 15,21-2 0-15,0 0 0 16,-21 8 0-16,21-8 0 0,0 0 0 15,-23 11 1-15,23-11-2 16,0 0 1-16,-22 25-1 16,22-25 2-1,-15 18-2-15,15-18 3 0,-16 21-4 16,16-21 3-16,-19 28-1 16,19-28 1-16,-17 31-1 15,17-31 0-15,-16 31-1 16,16-31 1-16,-9 34 0 15,7-14-2-15,2-3 2 16,0 0-2-16,2 2 2 16,-2-19-2-16,2 33 2 15,0-16-1-15,-2-17 0 0,5 25 0 16,-5-25 1-16,6 21 0 16,-6-21-1-16,0 0 0 15,18 21 0 1,-18-21 0-16,0 0 0 0,23 19 1 15,-23-19-1-15,23 8 0 16,-23-8-1-16,25 10 2 16,-25-10-1-16,27 7 0 15,-27-7 0-15,27 6 0 16,-27-6 1-16,29 4 0 16,-29-4-1-16,31 2 0 15,-12-4 1-15,-2 0-1 16,1 0 0-16,-18 2 0 0,33-9 0 15,-33 9 1-15,32-12-1 16,-32 12 0 0,33-11 0-16,-33 11 0 15,33-16 0-15,-14 10 0 0,-1-3 0 16,-18 9 0-16,30-15 0 16,-30 15 0-16,29-16 0 15,-29 16 0-15,23-13 0 16,-23 13 0-16,24-12 0 15,-24 12 0-15,21-17 1 16,-21 17-1-16,21-31 0 16,-13 14 1-16,-8 17-1 15,15-31 1-15,-15 31-1 16,8-32 1-16,-6 14-1 16,-2 18 1-16,0-24-1 15,0 24 0-15,0-25 0 16,0 25 0-16,-6-27 0 0,6 27-1 15,-12-27 2-15,12 27-1 16,-17-27 1-16,17 27-2 16,-17-31 1-16,17 31 0 15,-20-34 0-15,20 34 0 16,-19-33 0-16,8 16 0 16,11 17 0-16,-25-23 0 15,25 23 0-15,-29-19 0 0,29 19 0 16,-35-14 0-1,16 14 0-15,19 0-1 16,-35 0 1-16,35 0 0 16,-33 2-1-1,33-2 0-15,-29 4-1 0,29-4-3 0,-27 4-5 16,27-4-28-16,0 0-2 16,-23 23 0-16,23-23 0 15</inkml:trace>
  <inkml:trace contextRef="#ctx0" brushRef="#br0" timeOffset="14001.2279">21491 14536 25 0,'0'0'30'15,"0"0"-2"-15,0 0-6 0,0 0-4 16,0 0-5-16,0 0-1 15,-4 19-3 1,4-19-2-16,-18 19-2 16,18-19 1-16,-17 19-3 0,17-19 0 15,-8 17-1-15,8-17 0 16,0 0-1-16,20 6 0 16,-20-6-1-16,31-13 1 15,-14 3 0-15,-17 10-2 16,31-25 3-16,-31 25-3 15,21-27 3-15,-21 27-2 16,8-17 2-16,-8 17-1 16,0 0 2-16,0 0-1 0,0 0-1 15,0 0 2-15,-25 6-2 16,25-6 3 0,-25 29-3-16,9-10 2 15,6 0-3-15,-3-2 2 0,13-17-1 31,-10 29 0-31,10-29-1 0,0 0 1 0,18 11-1 16,-18-11 0-16,27-17 0 16,-27 17-1-16,27-30 1 15,-14 12-1-15,-13 18 2 16,18-30-2-16,-18 30 1 16,5-22 0-16,-5 22 1 15,0 0 1-15,-21 12-1 16,21-12 1-16,-27 27-1 15,14-8 0-15,3 4 1 16,-2-4-2-16,12-19 1 16,-2 27-1-16,2-27 0 0,20 10 0 15,-20-10 0-15,25-8-1 16,-25 8 0-16,21-23 1 16,-21 23-2-16,0 0-3 15,8-23-6-15,-8 23-29 16,0 0 0-16,0 0-1 15,0 0 1-15</inkml:trace>
  <inkml:trace contextRef="#ctx0" brushRef="#br0" timeOffset="31571.7864">20519 11704 20 0,'0'0'11'16,"0"0"2"-16,0 0 0 15,0 0-1-15,0 0 0 16,0 0-3-16,0 0-1 0,0 0-2 16,0 0-1-1,0 0-1-15,0 0 1 16,0 0-1-16,0 0-1 0,0 0 1 16,0 0-1-16,0 0 0 15,-18 8-1-15,18-8 0 16,0 0 0-16,-25 21-1 15,25-21 0-15,-21 10 1 16,21-10 0-16,-23 9-1 16,23-9 1-16,-20 6-1 15,20-6 0-15,-21 12 0 16,21-12 0-16,-23 11 0 16,6-3-1-16,17-8 1 15,-27 17 0-15,9-6 0 16,-1-3 0-16,2 4 0 0,17-12 1 15,-33 19-1-15,33-19-1 16,-27 11 1-16,27-11 0 16,-27 10-1-16,27-10 1 15,-25 8 0-15,25-8-1 16,-25 7 0-16,25-7 1 16,-27 10-1-16,27-10 0 15,-25 13 0-15,25-13 1 16,-23 12-1-16,23-12 0 15,-22 9 0-15,22-9 0 16,-23 14 0-16,23-14 0 16,-25 8 0-16,25-8 0 15,-27 9 1-15,27-9-1 0,-29 15 0 16,29-15 0-16,-29 10 1 16,29-10-1-16,-25 13 0 15,25-13 1-15,-27 10-1 16,27-10 0-16,-29 12 1 15,29-12-1-15,-27 9 0 16,27-9 1-16,-29 12-1 16,29-12 0-16,-27 13 0 15,27-13 0-15,-25 10 1 16,25-10-1-16,-27 7-1 16,27-7 2-16,-25 6-1 15,25-6 0-15,-25 8 0 16,25-8 0-16,-25 0 0 0,25 0 0 15,-27 7 0-15,27-7 0 16,-29 6 0-16,29-6 0 16,-29 8 0-16,12-2 0 15,17-6 0-15,-31 7 1 16,31-7-1-16,-29 10 0 16,29-10 0-16,-29 8 2 15,29-8-2-15,-33 7 2 16,14-1-2-16,2 0 2 15,-5 0-3-15,3-3 3 16,-2 3-3-16,0 2 2 16,-2-1-2-16,1 1 2 15,5 0-2-15,-6-1 1 0,3 5 0 16,-3-2 0-16,0-1 0 16,-2 1-1-1,4 1 2-15,0-3-2 16,-1 2 2-16,5-5-2 0,-2 3 1 15,1-2 0-15,18-6 0 16,-27 9 1-16,27-9-1 16,-25 6 0-16,25-6 0 15,-17 6 0-15,17-6 0 16,0 0 0-16,-17 6 0 16,17-6 0-16,0 0 1 15,0 0-1-15,0 0 0 16,-20 5 0-16,20-5 0 0,0 0 0 15,0 0 0 1,0 0 0-16,-19 10-1 16,19-10-2-16,0 0-2 15,0 0-10-15,0 0-18 0,0 0-3 16,0 0 1-16,0 0-1 16</inkml:trace>
  <inkml:trace contextRef="#ctx0" brushRef="#br0" timeOffset="32871.4433">18827 12211 20 0,'0'0'26'15,"6"-21"-2"-15,-6 21-2 16,0 0-2-16,4-29-3 16,-4 29-3-16,0 0-5 15,0 0 1-15,0 0-3 16,0 0 0-16,0 0-1 15,0 0-1-15,0 0 0 16,-6 27-1-16,-6-8 0 16,3 10-1-16,-7-1 0 15,1 11-1-15,-3-5-1 16,1 5 1-16,0-9-2 16,1 1 1-16,1-4 0 15,1-6-1-15,3-4 1 0,11-17 0 16,-16 25-1-16,16-25 0 15,-9 17 1-15,9-17-1 16,0 0 1-16,0 0-1 16,0 0 0-16,0 0-1 15,0 0 1-15,0 0 0 16,0 0 0-16,0 0 0 16,0 0 0-16,21-5 0 15,-21 5 0-15,35-10 1 16,-10-1-1-16,7-3 0 15,5-1 1-15,7-2-1 16,3-3 0-16,-1 1 0 16,2 0 0-16,-7 4 0 0,-5 3 0 15,-5 5 1-15,-8 1-1 16,-23 6 0-16,25-6 1 16,-25 6-1-16,0 0 0 15,0 0 1-15,-3 19-1 16,3-19 0-16,-16 19 0 15,16-19 1-15,-21 21-1 16,21-21 1-16,-27 22-1 16,27-22 0-16,-33 15 0 15,14-7 0-15,19-8-1 16,-33 13 1-16,33-13-1 16,-33 8 0-16,33-8 0 15,-27 4-1-15,27-4-1 0,-25 0-1 16,25 0 0-16,-27-6-2 15,27 6 1 1,-25-2-1-16,25 2 1 16,-29 2 1-16,29-2 1 0,-31 4 1 15,14 1 0-15,-2-5 2 16,1 2 0-16,1 2 1 16,0-6 0-16,17 2 1 15,-29-2 0-15,29 2 1 16,-23-9-1-16,23 9 1 15,0 0-1-15,-18-8 0 16,18 8 0-16,0 0-1 0,0 0 0 16,0 0-1-16,0 0 0 15,0 0-1-15,-4-21 0 16,4 21 1 0,0 0-1-16,14-23 0 15,-14 23 1-15,11-19-1 0,-11 19 0 16,12-19 1-16,-12 19 0 15,0 0 0-15,14-18-1 16,-14 18 2-16,0 0-2 16,11-23 2-16,-11 23-1 15,16-21 0-15,-16 21 0 16,19-25 0-16,-19 25 0 16,19-25 0-16,-19 25-3 0,10-27-10 15,-10 27-22 1,2-25 0-16,-2 25-2 15,-22-21 1-15</inkml:trace>
  <inkml:trace contextRef="#ctx0" brushRef="#br0" timeOffset="34258.9969">17702 12986 23 0,'0'0'19'0,"0"0"-2"16,0 0-1-16,0 0 1 16,8-29-3-16,-8 29 0 15,4-21-2-15,-4 21-2 16,2-21-1-16,-2 21-1 0,0-18-2 16,0 18 0-16,0 0 0 15,-4-17-2 1,4 17 0-16,0 0-1 15,-25-4 1-15,25 4-1 0,-27 23-1 16,10-3 1-16,-6 4-1 16,1 9 0-16,-3 2-1 15,4 3 2-15,0 2-2 16,5-5 0-16,3-3 0 16,7-1 0-16,2-8-1 15,6 0 1-15,-2-23-1 16,18 21 1-16,-18-21-1 15,25 0 0-15,-25 0 0 16,32-21 0-16,-14 0 0 16,1-4 1-16,-2-9-1 15,-1-3-1-15,1-3 1 16,-3-4 0-16,-3 1-1 0,-3 1 1 16,2 8 0-16,-5 1 0 15,-3 6-1-15,2 8 2 16,-4 19-1-16,0-23 1 15,0 23-1-15,0 0 2 16,0 0-1-16,-8 27 0 16,8-8 0-16,4 8 1 15,0 4-2-15,4 5 1 16,0-3 0-16,3 1 0 16,1-7-1-16,-1-8 0 15,1-1-2-15,-12-18-2 16,23 13-5-16,-23-13-28 15,0-23-3-15,0 2 0 0,0 0 0 16</inkml:trace>
  <inkml:trace contextRef="#ctx0" brushRef="#br0" timeOffset="35199.3533">17959 12886 34 0,'0'0'23'16,"17"-8"-1"-16,-17 8-2 15,0 0-1-15,20-11-4 16,-20 11-3-16,0 0-2 0,0-23-1 15,0 23-2 1,0 0 0-16,0 0 0 16,0 0-1-16,19 21-1 15,-19-4 0-15,10 12-1 0,-7-4-1 16,9 9 0-16,-4 1-1 16,5-1-1-16,-3-3 0 15,0-4 0-15,-1-6-1 16,-3-2 0-16,-6-19 1 15,10 27-2-15,-10-27 0 16,0 0-1-16,5 21-1 16,-5-21-3-16,0 0-3 15,-11-17-9-15,11 17-19 16,-4-23-1-16,4 23 0 16,-23-31 0-16</inkml:trace>
  <inkml:trace contextRef="#ctx0" brushRef="#br0" timeOffset="35456.2842">17739 13082 26 0,'0'0'34'15,"0"0"-1"-15,0 0 2 16,17-18-12-1,16 13-10-15,-13-24-4 0,24 10-1 16,-6-16-2-16,16 4-3 16,-3-3 0-16,3 5-2 15,-4 2-3-15,-10-3-4 0,9 10-26 16,-24 9-4-16,-25 11-1 16,0 0 1-16</inkml:trace>
  <inkml:trace contextRef="#ctx0" brushRef="#br0" timeOffset="43383.1688">22158 14305 25 0,'0'0'21'0,"2"-19"-2"16,-2 19-3-16,0 0 0 15,0 0-5-15,0 0-2 16,0 0-3-16,0 0-1 16,0 0-2-16,0 0 1 15,0 0 1-15,0 0-1 16,0 0 1-16,0 0 0 16,0 0-1-16,0 0 0 0,0 0 0 15,0 0-1-15,0 0-1 16,0 0 0-16,0 0-1 15,-6 17 1-15,6-17 0 16,-8 18 0-16,8-18-1 16,-11 17 1-16,11-17-1 15,-10 21 1-15,10-21-1 16,-6 21 1-16,6-21-1 16,-5 23 0-16,5-23 0 15,-4 27-1-15,4-27 2 16,-4 31-1-16,4-31 1 15,-4 34-2-15,4-34 2 16,-2 29-3-16,2-29 2 0,4 31-1 16,-4-31 1-16,10 28-2 15,-10-28 1-15,0 0-1 16,23 22 1-16,-23-22 0 16,21 7-1-16,-21-7 1 15,23-2 0-15,-23 2 0 16,25-11-1-16,-7 3 2 15,-1-1-1-15,-17 9 1 16,33-25-2-16,-33 25 2 16,29-27-2-16,-29 27 2 15,25-31-1-15,-25 31 0 16,11-31-1-16,-11 31 2 0,8-26-1 16,-8 26 0-16,6-25 0 15,-6 25 0-15,0-20 0 16,0 20 1-1,0 0-1-15,0 0 1 0,-2-19 0 16,2 19-1-16,0 0 1 16,0 0-1-16,0 0 0 15,0 0 0-15,0 0 1 16,0 0-1-16,-12 19 0 16,12-19 1-16,0 22-1 15,0-22 1-15,4 23 0 16,-4-23-1-16,10 26 0 15,-10-26 0-15,15 21 0 0,-15-21 1 16,27 24-1-16,-9-19-1 16,3 1 1-1,0-4 0-15,4-4 0 16,2-4 0-16,2-5 0 0,0-5 0 16,-2-3-1-16,-2 0 2 15,-2-2-1-15,-2-2 0 16,-5 2 0-16,-3 2 0 15,-7 1 0-15,-6 1 1 16,-2-6-1-16,-5 6 1 16,-3-4 0-16,-4 2-1 15,1 1 0-15,-4-5 1 16,17 23-1-16,-33-32 0 0,33 32 0 16,-33-23 0-16,33 23-2 15,-31-14-1 1,31 14-6-16,-29 12-29 15,29-12 0-15,-23 0-1 0,23 0 1 16</inkml:trace>
  <inkml:trace contextRef="#ctx0" brushRef="#br0" timeOffset="45007.1167">22393 14837 35 0,'0'0'31'15,"0"0"1"-15,0 0-11 16,0 0-6-16,12 28-4 15,-12-28-1-15,-8 18-3 16,8-18-1-16,-8 23-2 16,8-23 1-16,-9 29-1 15,9-29 0-15,-16 26-1 0,16-26 0 16,-19 29-1-16,19-29 0 16,-25 25 0-16,8-13-1 15,17-12 0-15,-33 23 0 16,14-18-1-16,-1 1 1 15,3-4-1-15,-4 0 1 16,3-2-1-16,18 0 0 16,-30-10 0-16,30 10 0 15,-24-19 0-15,24 19 1 0,-15-21-1 16,15 21 0 0,-4-25-1-16,4 25 2 15,8-27-1-15,-8 27 0 16,21-25 0-16,-21 25 1 0,33-23-1 15,-12 12 1-15,6 1 0 16,0-1-1-16,2 3 1 16,2 0 1-16,-2 5-1 15,-2-1 0-15,2 8 1 16,-6-1-2-16,-2 5 2 16,-4 2-1-16,-17-10 0 15,29 23 0-15,-29-23-1 16,27 25 1-16,-27-25 0 15,23 23 0-15,-23-23-1 16,22 21 1-16,-22-21 0 16,17 13-1-16,-17-13 0 15,0 0 1-15,23 12-1 0,-23-12 0 16,0 0 0-16,0 0-1 16,19-6 1-16,-19 6-2 15,0 0-1-15,20 2-4 16,-20-2-33-16,0 0 0 15,0 0-1-15,0 0 0 16</inkml:trace>
  <inkml:trace contextRef="#ctx0" brushRef="#br0" timeOffset="52591.6945">20806 11656 17 0,'0'0'12'0,"0"0"-1"15,0 0 1-15,0 0 1 16,0 0 0-16,0 0-2 0,-6-21-1 15,6 21 0-15,0 0-1 16,0 0-1-16,0 0-2 16,0 0-2-16,0 0-1 15,0 0 0-15,0 0 0 16,0 0 0-16,0 0 0 16,10 23 1-16,-10-23 0 15,6 23-1-15,-6-23 0 0,9 37 0 16,-7-18-1-1,8 8 1-15,-6-8-1 16,3 8-1-16,-3-4 1 16,2 0-1-16,-2 0 1 0,4 4 0 15,-5-6-1-15,3 4 0 16,-2-2 1-16,2 2-1 16,-2-2 0-16,3 6 0 15,-3-8 2-15,2 4-2 16,0-1 2-16,0 3-3 15,-1 2 2-15,1-4-1 16,0 4 0-16,-2-2 1 16,2 1-3-16,-2 3 2 15,-3-8-1-15,3 2 1 16,-2 2-1-16,2-2 1 16,0-4 0-16,2-2-1 15,-2 2 0-15,3 0 1 0,-1 0-1 16,2 1 1-16,-2-3 0 15,5 6-1-15,-1 0 1 16,-1 1 0-16,-1-1-1 16,0 0 1-16,2 2-1 15,-1 0 1-15,-1-6 0 16,-2 4-1-16,1-4 1 16,-1 4-1-16,2 0 1 15,-2 2-1-15,1 0 0 16,-1 0 0-16,-2 3 1 15,2-1-1-15,-2 0 0 16,0 0 1-16,-1-1-1 16,1 1 0-16,-2-2 1 0,2 0-1 15,-2-2 0-15,2-2 0 16,-2 0 0-16,0 0-1 16,2-4 2-16,-3 0-1 15,-1-19 1-15,6 31-1 16,-2-14 1-16,-4-17-1 15,6 23 2-15,-6-23-2 16,8 19 1-16,-8-19-2 16,3 18 2-16,-3-18-1 15,0 0 0-15,4 23 0 16,-4-23 0-16,0 0 0 16,0 0 1-16,6 23-1 15,-6-23-1-15,0 0 1 0,0 0 0 16,0 0 0-16,0 0 1 15,0 0-1 1,0 0-1-16,0 0 1 0,0 0 1 16,0 0-2-16,0 0-2 15,0 0-1-15,0 0-2 16,0 0-6-16,17-8-26 16,-17 8-1-16,0 0-1 15,-1-17 2-15</inkml:trace>
  <inkml:trace contextRef="#ctx0" brushRef="#br0" timeOffset="53710.8083">21024 13469 18 0,'0'0'22'0,"0"0"0"16,6-21-4-16,-6 21-1 15,0 0-1-15,0 0-2 16,0-19-2-16,0 19-2 16,0 0 0-16,0 0-3 15,4-18 1-15,-4 18-2 16,0 0-1-16,0 0 1 16,0 0-2-16,0 0-1 15,0 0 1-15,0 0-2 16,3-19 1-16,-3 19 0 15,0 0 0-15,0 0 0 16,0 0-1-16,0 0 0 0,0 0 0 16,0 0-1-16,0 0 1 15,0 0-1-15,0 0 0 16,0 0 0-16,0 0 0 16,0 0 1-16,20 2 0 15,-20-2-1-15,19 12 0 16,-7 5 0-16,5-5-2 15,0 9 2-15,3 4-1 16,-1-1 1-16,0 3-3 16,-2 4 3-16,1-4-1 15,-3-4 1-15,-3 2 0 16,1-4-1-16,-13-21 1 16,16 29-2-16,-16-29 2 0,9 17-1 15,-9-17 0-15,0 0 0 16,0 0 0-16,0 0 0 15,0 0 0 1,0 0 1-16,0 0 0 0,0 0-1 16,0 0 0-16,0 0 0 15,0 0 0-15,0 0-1 16,14-21 1-16,-14 21 0 16,2-37 0-16,2 14 0 15,0-9 0-15,-1-5-1 16,1 3 2-16,0-3-1 15,0 5-1-15,0-1 1 16,0 4-1-16,0 4 1 0,-4 25-1 16,3-23 0-16,-3 23-3 15,0 0 0 1,0 0-5-16,0 0-31 16,0 0-2-16,0 0 0 0,-17 12 1 15</inkml:trace>
  <inkml:trace contextRef="#ctx0" brushRef="#br0" timeOffset="54906.6373">21969 12729 31 0,'0'0'34'0,"-2"-20"0"16,2 20-8-16,0 0-5 16,0 0-5-16,0 0-4 15,0 0-3-15,0 0-1 16,0 0-2-16,0 0-1 0,0 0 0 16,0 18-1-1,0-18-1-15,-4 23 0 16,4-23-1-16,-2 19 0 15,2-19 0-15,0 0-1 0,-2 17 0 16,2-17-1-16,0 0 1 16,0 0 0-16,0 0-1 15,0 0 1-15,0 0-1 16,-11-21 1-16,11 21-1 16,-12-21 1-16,12 21-2 15,-19-27 2-15,19 27-1 16,-25-32 1-16,25 32-1 15,-29-24 0-15,29 24 0 16,-35-13 0-16,18 11 1 16,-2 2-1-16,-3 6 1 15,1 2-1-15,2 3 1 16,-2 3-1-16,-1 7 0 0,1 2 1 16,4 3-1-16,-1 3 0 15,3 8 1-15,7 1-1 16,1 0 1-16,3 5-1 15,6 1 1-15,3-4-1 16,5-4 1-16,4 1-1 16,3-10 0-16,0 0 0 15,1-6 0-15,5-8 0 16,-2-11 1-16,2-4-1 16,-2-9 0-16,1-10 0 15,-3-6 0-15,0-10 0 16,-3-1 0-16,-3-8 0 15,-5-4 0-15,-2 4 0 0,-6 2 0 16,-4 2 0-16,-2 7 0 16,-4 4-1-16,3 1 1 15,-5 11 0-15,4 1 0 16,8 18 0-16,-13-17 0 16,13 17 1-16,0 0-1 15,0 0 1-15,-4 25-1 16,10-2 0-16,0 8 1 15,3 3-2-15,3 3 2 16,3 5-1-16,3 0 0 16,1-4 1-16,0-3-1 15,2-2 0-15,-1-7 1 16,1-5-1-16,-4-7-1 0,1-5 0 16,-18-9 0-16,27 10-2 15,-27-10 0-15,17-2-1 16,-17 2-3-1,0 0-2-15,10-25-9 0,-10 25-24 16,0 0 0-16,15-17 1 16,-15 17 0-16</inkml:trace>
  <inkml:trace contextRef="#ctx0" brushRef="#br0" timeOffset="55471.401">22256 12909 16 0,'0'0'31'16,"0"0"2"-16,0 0 3 15,6-37-19-15,12 41-1 16,-18-4-2-16,0 0-2 15,0-21-2-15,0 21-1 16,0 0-2-16,0 0-2 16,0 0-1-16,0 0-1 15,0 0 0-15,0 0 0 0,0 0-2 16,0 0 0 0,0 0 0-16,0 0 0 15,0 0 0-15,-6-23 0 16,6 23 0-16,0 0-1 0,0 0 1 15,-20-9 0-15,20 9 0 16,-17 21-1-16,7-2 1 16,-1 8 0-16,1 5 1 15,1 7-2-15,7 1 1 16,2 0 1-16,5-1-2 16,11-5 1-16,1-9 0 15,8-4-1-15,4-11 1 16,4-8-1-16,2-8 1 15,1-4-1-15,-1-9 0 16,-2-2 0-16,-4 0 0 16,-4 0 0-16,-4 2 0 15,-7 0-1-15,-14 19-1 0,17-29-3 16,-17 29-4-16,0 0-33 16,-19 0 0-16,1 0-1 15,18 0 0-15</inkml:trace>
  <inkml:trace contextRef="#ctx0" brushRef="#br0" timeOffset="64639.1672">20561 11532 14 0,'0'0'9'16,"0"0"-1"-16,0 0 1 16,0 0-5-16,0 0 0 0,0 0 0 15,0 0 2-15,0 0 1 16,0 0-1-16,0 0 2 15,0 0-1 1,0 0 0-16,0 0 0 0,0 0-1 16,0 0-1-16,0 0-1 15,0 0 0-15,0 0 0 16,0 0 1-16,0 0 0 16,0 0-1-16,0 0 1 15,0 0-1-15,0 0-1 16,0 0 0-16,0 0-1 15,0 0-1-15,0 0 1 0,0 0-1 16,0 0 1 0,0 0 0-16,0 0 0 15,0 0 0-15,-14 27 0 16,14-27-1-16,-7 19 1 16,7-19-1-16,-10 17 1 0,10-17-1 15,0 0 0-15,-13 27 0 16,13-27 0-16,-12 17 0 15,12-17 0-15,-13 25 0 16,5-8 0-16,8-17 0 16,-18 33-1-16,18-33 1 15,-19 29-1-15,19-29 0 16,-17 30 1-16,17-30-1 16,-14 35 1-16,14-35 0 15,-17 34-1-15,9-12 1 16,1-1 0-16,-5 0 0 15,6 4 0-15,-2-6-1 0,1 0 2 16,-3-2-2-16,0 6 1 16,1-5 0-16,1 3 0 15,2-2-1-15,-5-2 0 16,3 2 1-16,0 0-1 16,-1 1 3-16,1-3-3 15,-2 2 2-15,1 2-1 16,-3 0 0-16,0 2 0 15,1-3 0-15,-3 1-1 16,3 0 0-16,-1 0 0 16,1 0-1-16,11-21 2 15,-18 31 0-15,18-31-1 16,-17 32 0-16,9-15 1 0,8-17 0 16,-17 31-1-16,17-31 1 15,-17 31-1-15,7-14 0 16,10-17 0-16,-19 31 1 15,9-14-1-15,0-2 0 16,1 7 0-16,-1-1 0 16,0-4 0-16,1 4 0 15,-1 0 0-15,0 0 0 16,1 4 1-16,-1-2-1 16,2-2 0-16,-1 0 1 15,-1 6-1-15,1-2 0 16,-1 0 0-16,0-4 0 15,3 0 0-15,-3-2 0 0,2 6 0 16,0-4 0-16,1 2 0 16,-5-1 0-16,4-1 0 15,-3 2 0-15,-1-4 1 16,3 0-1-16,-3-2 0 16,1 3 0-16,-1-1 0 15,12-19 0-15,-21 34 1 16,13-17-1-16,8-17 0 15,-15 31 0-15,15-31 0 16,-16 33 0-16,16-33 0 16,-15 25 1-16,15-25-1 15,-18 25 0-15,11-8 0 16,7-17 0-16,-16 27 0 0,16-27 1 16,-15 25-1-16,15-25 1 15,-12 23-1 1,12-23 2-16,-13 21-2 15,13-21 1-15,-14 19-1 0,14-19 0 16,-13 17 0-16,13-17 0 16,0 0 0-16,-16 25 0 15,16-25 1-15,0 0-1 16,-11 21 0-16,11-21-1 16,-8 18 2-16,8-18-2 15,-10 25 1-15,10-25-1 16,-13 30 1-16,13-30-1 15,-14 21 1-15,14-21 1 0,-7 19-1 16,7-19 0 0,0 0 1-16,0 0-1 15,0 0 0-15,0 0 0 16,0 0 0-16,0 0 0 0,0 0 0 16,0 0-1-16,0 0-1 15,0 0 0-15,0 0-5 16,0 0-5-16,0 0-27 15,0 0-1-15,0 0 1 16,-12-23 0-16</inkml:trace>
  <inkml:trace contextRef="#ctx0" brushRef="#br0" timeOffset="67259.3421">19336 13369 12 0,'0'0'16'0,"0"0"1"0,0 0-2 16,6-17-2-1,-6 17-2-15,0 0-1 16,0 0-2-16,0 0 0 0,0 0-2 15,0 0 1-15,0 0-2 16,0 0 1-16,0 0 0 16,0 0-2-16,0 0 1 15,0 0-1-15,0 0 0 16,0 0-1-16,0 0 1 16,0 0-2-16,0 0 2 15,0 0-1-15,0 0 0 16,0 0-1-16,0 0 1 15,0 0-1-15,0 0 1 16,0 0 0-16,0 0-1 16,0 0-1-16,0 0 1 0,0 0 1 15,8 25-2-15,-8-25 2 16,2 19-3-16,-2-19 1 16,2 21 0-16,-2-21 1 15,0 23-1-15,0-23-1 16,1 21 2-16,-1-21-2 15,-1 33 2-15,1-14-2 16,-2-2 1-16,0 3-2 16,2-1 1-16,-2-2-1 15,2 0 1-15,0-17 0 16,-2 19 0-16,2-19 0 16,0 0 0-16,0 18 1 15,0-18 0-15,0 0-1 0,0 0 0 16,0 0-1-16,0 0 1 15,0 0 0-15,0 21 1 16,0-21-2-16,0 0 1 16,0 0 0-16,0 19 1 15,0-19-1-15,0 0 0 16,0 0 0-16,0 0-1 16,0 0 2-16,0 0-1 15,0 0 0-15,0 0 0 16,0 0 0-16,0 0 0 15,0 0 0-15,0 0 0 16,0 0 0-16,0 0 0 16,0 0 0-16,0 0 0 0,0 0 0 15,0 0 0-15,0 0 1 16,0 0-1-16,0 0 0 16,0 0 0-16,0 0 0 15,0 0 0-15,0 0 0 16,0 0-1-16,0 0 2 15,0 0-1-15,0 0 0 16,0 0-1-16,0 0 2 16,0 0-1-16,0 0 0 15,0 0 0-15,0 0 0 16,0 0-1-16,0 0 2 16,0 0-1-16,0 0 0 15,0 0 0-15,0 0 0 0,0 0-1 16,0 0 1-16,0 0 0 15,0 0 0-15,0 0 0 16,0 0 0 0,0 0 0-16,0 0 0 0,0 0 0 15,0 0 1-15,0 0-1 16,0 0-1-16,0 0 1 16,0 0 0-16,0 0 0 15,0 0 0-15,0 0 0 16,0 0 0-16,0 0-1 15,0 0 2-15,0 0-1 16,0 0 0-16,0 0 0 0,0 0 0 16,0 0 0-16,0 0 0 15,0 0 0 1,0 0 0-16,0 0 0 16,0 0 0-16,0 0 0 15,0 0-1-15,0 0 1 0,0 0 0 16,0 0 0-16,0 0-1 15,0 0 1-15,0 0 0 16,0 0 0-16,0 0 0 16,0 0 1-16,19 0-1 15,-19 0 1-15,17-10-1 16,-17 10 0-16,20-11 0 16,-20 11 0-16,21-17 1 0,-21 17-1 15,17-12-1-15,-17 12 1 16,0 0 1-1,23-13-1-15,-23 13 0 16,0 0 0-16,22-10 0 0,-22 10 0 16,0 0 0-16,25-11 0 15,-25 11 0-15,19-16 0 16,-19 16 0-16,21-21 0 16,-21 21 2-16,25-21-2 15,-25 21 1-15,27-25-1 16,-27 25 1-16,31-19-1 15,-13 11 1-15,-18 8-1 16,28-15 0-16,-28 15 0 16,24-12 1-16,-24 12-1 15,19-7 0-15,-19 7 0 16,0 0-1-16,19-6 2 16,-19 6-1-16,0 0-1 0,18-6 1 15,-18 6 1-15,0 0-2 16,0 0 1-16,0 0 0 15,17-7-1-15,-17 7 1 16,0 0 1-16,0 0-1 16,0 0 0-16,0 0 0 15,0 0 0-15,0 0 1 16,0 0-1-16,0 0-1 16,0 0 1-16,0 0 0 15,0 0-3-15,0 0-2 16,0 0-12-16,0 0-21 15,0 0 0-15,0 0-1 16,-15-25 0-16</inkml:trace>
  <inkml:trace contextRef="#ctx0" brushRef="#br0" timeOffset="68806.9302">19317 13379 26 0,'4'-19'28'16,"-4"19"-6"-16,0 0 0 0,-4-23-3 16,4 23-2-16,0 0-4 15,0 0-2 1,4-18-4-16,-4 18 0 15,0 0-1-15,0 0-1 0,0 0-1 16,0 0-1-16,0 0 1 16,0 0-1-16,11 23 2 15,-3-5-4-15,-4-1 3 16,6 6-2-16,-3 8 1 16,3 1-2-16,-2 1 1 15,-3-1-2-15,1-3 0 16,-2 0 2-16,0-4-2 15,0-6 0-15,-4-19 0 0,4 21 0 16,-4-21 0 0,0 0 0-16,0 0-1 15,0 0 1-15,0 0 0 16,0 0 0-16,0 0 1 0,0 0-1 16,0 0 0-16,0 0 0 15,5 18 0-15,-5-18 0 16,0 0 0-16,0 0 0 15,0 0 0-15,0 0 0 16,0 0 0-16,22-6 0 16,-22 6 0-16,27-10 0 15,-8 4 0-15,2-1 0 16,2-3 1-16,6-3-2 0,-2-5 1 16,4 3 0-16,-2-4 1 15,0 2-1 1,0-1 2-16,0 1-2 15,-8 2 1-15,0 3-1 0,-1 7 1 16,-20 5-2-16,27-14 2 16,-27 14-1-16,21-8 0 15,-21 8 0-15,0 0 0 16,19-5 0-16,-19 5 0 16,0 0 0-16,0 0 0 15,0 0 0-15,17-8 0 16,-17 8 0-16,0 0 1 15,0 0-1-15,0 0 0 16,0 0 1-16,0 0-2 16,0 0 1-16,0 0 0 15,0 0 0-15,0 0 0 16,0 0 0-16,0 0 0 0,0 0 0 16,0 0 0-16,0 0 0 15,0 0 0-15,0 0 0 16,0 0 0 15,0 0 0-31,0 0 0 0,0 0 0 0,0 0 0 0,0 0 1 16,0 0-1-16,0 0 0 15,0 0 0-15,0 0 0 16,0 0 0-16,0 0 0 16,0 0 0-16,0 0 0 15,0 0 0-15,0 0 0 16,0 0 0-16,0 0 0 31,0 0 0-31,0 0 0 0,0 0 0 0,0 0 0 0,0 0 0 16,0 0 0-16,0 0 0 15,0 0 0-15,0 0 0 16,0 0 0-16,0 0 0 16,0 0 0-16,0 0 0 15,0 0 0-15,0 0-1 16,0 0 1-16,0 0 0 15,0 0-1-15,0 0 0 16,0 0 0-16,0 0-3 16,0 0-4-16,20-6-31 15,-20 6 0-15,0 0-1 0,-18-4 0 16</inkml:trace>
  <inkml:trace contextRef="#ctx0" brushRef="#br0" timeOffset="71578.9578">19382 13622 22 0,'0'0'18'0,"0"0"-2"16,0 0-1-16,14-19 0 16,-14 19 0-16,0 0-1 0,2-23-2 15,-2 23 0-15,0 0-4 16,0 0-1-16,2-17 0 15,-2 17-2 1,0 0-1-16,0 0 0 0,0 0-2 16,0 0 1-16,0 0-1 15,0 0 1-15,-19-15 1 16,19 15-2-16,0 0-1 16,0 0 1-16,-26 11-1 15,26-11 1-15,-19 17-2 16,19-17 1-16,-19 25-2 15,19-25 2-15,-23 18 0 16,23-18 0-16,-23 23 0 0,23-23 0 16,-20 27 0-16,20-27 0 15,-11 30-1-15,5-13 1 16,6-17 0 0,-2 31-1-16,2-31 1 0,4 31-1 15,-4-31 1-15,11 29-1 16,-11-29 0-16,18 25 0 15,-18-25 0-15,23 19 1 16,-23-19-1-16,31 15 1 16,-31-15-1-16,35 10 0 15,-16-8 1-15,2 0-1 16,2-4 1-16,-2-6-1 16,4 0 0-16,1-3 0 0,-1-3 1 15,-2-5-2-15,0 2 1 16,-2-2 1-1,-2 0-1-15,1 1 0 16,-5 1 0-16,1 0 0 0,-5-2 0 16,1-3 1-16,-5-4-1 15,3 6 1-15,-6-8-1 16,0 3 1-16,-4-4 1 16,0 6-2-16,-4 0 1 15,-2 0 0-15,6 23 0 16,-19-33-1-16,19 33-1 15,-27-23 1-15,27 23-2 16,-31-17 2-16,14 11-3 16,-5 2-1-16,22 4 0 15,-38 4-4-15,30 21-8 16,-11-13-22-16,5 11 0 16,-5 0 0-16,6 5 0 0</inkml:trace>
  <inkml:trace contextRef="#ctx0" brushRef="#br0" timeOffset="72294.4771">19442 13699 36 0,'0'0'31'0,"8"-19"-2"16,-8 19-6-16,0 0-5 16,0 0-5-16,0 0-3 15,0 0-2-15,0 0-2 16,0 0-1-16,0 0-2 16,-23-4 0-16,23 4-1 15,0 0-1-15,0 0 0 16,0 0 0-16,0 0-1 15,0 0 1-15,0 0-1 0,0 0 0 16,17-2 1-16,-17 2 0 16,0 0 1-16,18-17-1 15,-18 17 1-15,0 0 0 16,0 0 0-16,0 0 0 16,0 0 0-16,-20-11 0 15,20 11 0-15,-21 15-1 16,21-15 0-16,-19 23-1 15,19-23-1-15,-8 21-1 16,8-21-7-16,0 0-29 16,25 8-1-16,-25-8 0 15,21-6 0-15</inkml:trace>
  <inkml:trace contextRef="#ctx0" brushRef="#br1" timeOffset="102334.2721">20978 11125 18 0,'0'0'15'0,"0"0"0"15,0 0 1 1,0 0-1-16,0 0-1 15,-4 19 0-15,4-19-2 0,0 0-1 16,-21 4-3-16,21-4 0 16,0 0-2-16,-14 17 0 15,14-17-1-15,0 0 1 16,-21 0-2-16,21 0 1 16,0 0-2-16,0 0 1 15,0 0-2-15,0 0 1 16,0 0-1-16,0 0 0 15,0 0-1-15,0 0 1 0,0 0-1 16,0 0 1-16,0 0-1 16,21-9 0-16,-21 9 0 15,35-18 0 1,-10 7 0-16,10-6 0 0,1-2 1 16,12-3-2-16,6-1 1 15,6-2 1-15,4 2-1 16,5 4 1-16,1-4-2 15,1 2 1-15,0 0-1 16,-1 0 1-16,-3 2 0 16,1 0-1-16,-6-4 0 15,-1 1 1-15,-5 3 0 16,-8 2-1-16,-5 2 0 0,-8 3 1 16,-10 3-1-1,-6 1 0-15,-19 8 1 16,19-6-1-16,-19 6 0 15,0 0 0-15,0 0 1 0,0 0-1 16,0 0-1-16,0 0 0 16,0 0 0-16,0 0-2 15,0 0-2-15,0 0-4 16,-5 25-19-16,5-25-13 16,0 0 1-16,0 0 0 15</inkml:trace>
  <inkml:trace contextRef="#ctx0" brushRef="#br1" timeOffset="102926.4546">22083 10571 19 0,'0'0'31'0,"0"0"1"16,0 0-9-16,-6-23-4 15,6 23-1-15,0 0-3 16,0 0-3-16,0 0-2 15,0 0-2-15,-21-12-2 0,21 12 0 16,0 0-2-16,0 0-1 16,0 0-1-16,0 0-1 15,33-6 0-15,-10-1 0 16,8-3-1-16,5 1 0 16,9-3 1-16,3 2-1 15,0 3 0-15,0 3 0 16,-3-8 1-16,-5 7-1 15,-9 3 1-15,-4 0 0 16,-10 0 0-16,-17 2 1 16,0 0-1-16,2 40 2 15,-17-13-1-15,-4 6 0 0,-8 3 0 16,-2 6 0-16,-8 6 0 16,4 2-1-16,-5-4 1 15,5-7-2-15,0-1 0 16,4-4 0-16,2-3 1 15,6-8-2-15,7-4 0 16,14-19-2-16,-17 19-6 16,17-19-32-1,0 0-2-15,-6-36 0 0,14 11 0 16</inkml:trace>
  <inkml:trace contextRef="#ctx0" brushRef="#br1" timeOffset="104198.5828">23061 10135 25 0,'0'0'31'0,"23"-19"-5"15,-23 19-5-15,0 0-3 16,0 0-1-16,-4-17-3 16,4 17-4-16,0 0-2 15,0 0-1-15,0 0-1 16,0 0-1-16,0 0-1 15,0 0-1-15,0 0 0 16,0 0 0-16,0 0 0 16,0 0 0-16,-21-17-1 15,21 17 1-15,-20 1-1 0,20-1 1 16,-34 16-1-16,13-3 0 16,-5 5-1-16,3 3 0 15,-2 5 0-15,6 5 1 16,2 0-2-16,7 5 1 15,4 1-1-15,6-5 1 16,4 1-1-16,8-4 0 16,3-4 0-16,4-4 0 15,4-6 0-15,4-11 0 16,2-14 0-16,0-1 0 16,0-10 0-16,-4-8 0 15,-2-6 0-15,-3-9 0 0,-5-2 0 16,-5-4 0-16,-2 6 0 15,-8-2 0-15,-2 6 0 16,-2 5 1 0,-2 7-1-16,-2 8 0 0,8 20 0 15,-11-17 0-15,11 17 1 16,0 0-1-16,-16 31 0 16,16-6 0-16,4 2 0 15,2 5 1-15,4 5-1 16,3-1 0-16,4 3 0 15,3-9 0-15,1-1 0 16,0-8 0-16,0-2-1 31,-1-9-1-31,1 1-4 0,-21-11-7 0,31-17-28 0,-31 17-1 16,17-21 0 0,-17 21 0-16</inkml:trace>
  <inkml:trace contextRef="#ctx0" brushRef="#br1" timeOffset="104835.0401">23537 10120 21 0,'0'0'35'0,"4"-19"2"16,-4 19 1-16,0 0-16 15,0 0-5-15,0 0-4 16,0 0-3-16,0 0-2 16,0 0-2-16,0 0-1 15,0 0-2-15,-4 25 0 16,8-8-1-16,6 12 0 16,-1-6-1-16,1 7 0 15,1-3 0-15,3 0 0 0,-4-4 0 16,-1-2-1-1,1-3 0-15,-10-18 0 16,0 0 0-16,0 0 0 16,19 19-2-16,-19-19-1 0,0 0-2 15,-9-27-4-15,9 27-7 16,-10-21-25-16,10 21 0 16,-25-37 0-16,7 18 0 15</inkml:trace>
  <inkml:trace contextRef="#ctx0" brushRef="#br1" timeOffset="105030.2893">23427 10168 61 0,'-31'-4'37'0,"31"4"2"15,0 0-11-15,-31-10-12 16,53 16-4-16,-22-6-3 16,44-15-2-16,-15 5-3 0,10 3-1 15,1-5-1-15,2-1-1 16,-1-1-1-16,-10-3-3 15,4 15-4-15,-35 2-33 16,27-21-1-16,-27 21 0 16,0 0-1-16</inkml:trace>
  <inkml:trace contextRef="#ctx0" brushRef="#br1" timeOffset="107418.0536">21331 15176 10 0,'0'0'27'16,"0"0"1"-16,0 0-7 15,0 0-4-15,0 0-4 16,-4-19 0-16,4 19-3 15,0 0-1-15,0 0 0 16,-6-17-2-16,6 17 0 16,0 0-1-16,0 0-1 15,-19-12 1-15,19 12-2 16,-18 0 0-16,18 0-1 16,-25 8-1-16,25-8 1 15,-33 25-1-15,14-6-1 16,-2 8 1-16,2 9-1 0,-1 5 1 15,3 8-1-15,3 5 0 16,3 2 0-16,5 5 0 16,4-1-1-16,6-3 1 15,6-5-2-15,1-6 1 16,9-8-1-16,3-7 2 16,8-6-2-16,1-12 1 15,7-3 0-15,1-14 0 16,5-7 1-16,1-10-1 15,0-8 1-15,-1-8-2 16,-3-9 3-16,-3-2-2 16,-6-3 1-16,-6-5 0 15,-10 0-1-15,-6-1 1 0,-7 1 0 16,-9 2 0-16,-9 5 0 16,1 1 0-16,-9 2 0 15,-1 11-1-15,-4 4 0 16,0 10 0-16,-2 6-1 15,4 11-2-15,-4 2-2 16,10 19-8-16,-12-3-27 16,12 11 0-16,-6 0-2 15,5 11 0-15</inkml:trace>
  <inkml:trace contextRef="#ctx0" brushRef="#br1" timeOffset="108050.9503">21153 15351 31 0,'-10'-19'36'16,"10"19"0"-16,-11-20 1 0,5 1-16 15,6 19-8 1,0 0-3-16,0 0-2 16,0 0-1-16,29 16-2 15,-29-16-1-15,39 36-1 0,-16-7-1 16,4 3 0-16,-2 5-1 16,0-1 0-16,-4 1 0 15,-2-5-1-15,-1-1 0 16,-5-6 0-16,-3-6 0 15,-10-19-2-15,13 27 0 16,-13-27-3-16,0 0-5 16,0 0-19-16,0 0-10 0,-13-31-1 15,13 31 1 1</inkml:trace>
  <inkml:trace contextRef="#ctx0" brushRef="#br1" timeOffset="108283.1566">21367 15259 68 0,'-29'-2'39'0,"10"15"1"16,-6 10-1-16,6 17-29 16,-14-1-3-16,12 13-1 15,-6-6-3-15,7 5 0 16,1-1-2-16,6-7-1 15,3-3-3-15,-2-17-4 16,20 9-23-16,-8-32-9 16,0 20-2-16,0-20 0 0</inkml:trace>
  <inkml:trace contextRef="#ctx0" brushRef="#br1" timeOffset="109078.3012">21963 15558 42 0,'0'0'36'0,"8"-21"0"15,-8 21-5-15,0 0-14 16,0 0-5 0,0 0-2-16,0 0-3 0,-19 9-1 15,19-9-1-15,-22 29-2 16,5-10 0-16,-8 2-1 15,-4 6 0-15,-6-4-1 16,3 2 0-16,-5-6 0 16,4-3-1-16,0-7 1 15,6-5-2-15,4-4 1 16,6-7 0-16,17 7 0 16,-18-25 0-16,18 5 0 15,2 1 0-15,8-2 0 0,2 0 0 16,5 2 0-16,4 2 1 15,6 1-1 1,4 3 0-16,2 1 0 16,3 7 2-16,1 3-1 15,2 9 0-15,-3 3 0 0,-1 7 0 16,-4 2 1-16,-2 6-1 16,-6 2 1-16,-2 2-2 15,-1-4 1-15,-5 0-1 16,-3-6 1-16,-12-19-1 15,23 25 0-15,-23-25 0 16,0 0 0-16,19 13 1 0,-19-13-2 16,0 0 0-1,0 0-3-15,13-25-4 16,-13 25-32-16,4-17-1 16,-4 17-1-16,-7-21-1 15</inkml:trace>
  <inkml:trace contextRef="#ctx0" brushRef="#br1" timeOffset="127122.6629">20918 11541 23 0,'19'6'26'16,"-19"-6"-6"0,0 0-3-16,0 0-3 15,0 0-2-15,0 0-2 0,-13-17-1 16,13 17 0-16,0 0-1 16,0 0-2-16,0 0 0 15,0 0 0-15,0 0-2 16,0 0 0-16,0 0 0 15,0 0-1-15,2-17 0 16,-2 17 0-16,0 0 1 16,0 0-1-16,0 0 0 15,0 0-1-15,0 0 1 16,0 0-1-16,0 0-1 16,19 0 1-16,-19 0 0 15,0 0 0-15,19 7-1 16,-19-7 1-16,25 19-1 0,-7-7 1 15,-18-12-1-15,32 27 0 16,-16-18 1-16,5 7-1 16,-2-5 0-16,1 1-1 15,-1-3 1-15,2 7 0 16,0-9 0-16,0 12-1 16,-1-5 0-16,3 1 0 15,-2 1 0-15,0-1 1 16,1 0-1-16,-1 1 0 15,2-1 1-15,-2-2-1 16,2 3 1-16,2-3-1 16,-2 4 0-16,1 1 0 15,1-7 0-15,0 5 0 0,0-3 0 16,2 0 0-16,-2-1 1 16,2 3-1-16,2-3 0 15,2-1 0 1,-2 3 0-16,2-5 0 0,1 3 0 15,-3-3 0-15,2 5 0 16,-4-3 0-16,-2 1 0 16,-2-1 1-16,-3-3-1 15,-1 2 1-15,-19-10-1 16,31 17 0-16,-31-17 0 16,21 9 0-16,-21-9 0 15,0 0 0-15,21 0 0 0,-21 0 1 16,0 0-2-16,0 0 1 15,0 0 1-15,0 0-1 16,0 0 0-16,0 0 0 16,0 0-1-16,0 0 1 15,0 0 1-15,0 0-2 16,0 0-2-16,0 0 0 16,0 0-3-16,0 0-2 15,0 0-5-15,-23 6-29 16,23-6 2-16,-17 10 0 15,17-10 2-15</inkml:trace>
  <inkml:trace contextRef="#ctx0" brushRef="#br1" timeOffset="127926.7411">21901 12188 34 0,'0'0'32'15,"0"0"1"-15,0 0-9 16,-28 5-4-16,28-5-3 15,0 0-3-15,0 0-4 16,0 0-1-16,0 0-2 16,0 0-2-16,0 0 1 0,0 0-2 15,0 0 0-15,0 0-1 16,0 0 0 0,0 0 0-16,5-17-1 15,-5 17 0-15,0 0 0 0,25 0-1 16,-25 0 0-16,29 8-2 15,-9 0 1-15,1-1 0 16,0-1 0-16,2 2 0 16,-2-5 1-16,1 3-1 15,-1 0 1-15,-4 0-1 16,-17-6 0-16,29 5 1 16,-29-5-1-16,21 4 0 15,-21-4 0-15,0 0 0 16,20-2-1-16,-20 2 2 15,0 0-1-15,0 0 0 16,0 0 1-16,0 0-1 16,9-17 0-16,-9 17-1 0,-7-25 2 15,7 25-2-15,-10-34 1 16,2 16 0-16,1-3 1 16,-1-6-2-16,-2 4 2 15,2 0 0-15,-1-2-1 16,1 1-1-16,0 1 0 15,3 1-1-15,-5-1-1 16,6 6-3-16,-7-12-5 16,11 29-30-16,0 0-2 15,0 0 1-15,-26-5-1 16</inkml:trace>
  <inkml:trace contextRef="#ctx0" brushRef="#br1" timeOffset="129193.6521">22492 12076 9 0,'0'0'25'0,"0"0"-5"16,0 0-4-16,17-5 1 0,-17 5-3 16,0 0 3-16,2-29-4 15,-2 29 0-15,0 0-3 16,0 0 0-16,-4-21-1 16,4 21-2-16,0 0 0 15,0 0-2-15,-21-6 0 16,21 6-1-16,0 0 0 15,-19 21-1-15,19-21 0 16,-18 37-1-16,11-9 0 16,1 11 0-16,2 1 0 15,4 6-1-15,4 2 1 16,7 2-2-16,3 0 2 16,7-8-2-16,2-4 0 0,8-7 1 15,4-4-1-15,3-8 0 16,5-9 0-16,-1-10 1 15,1-8-1-15,1-9 0 16,-3-10 1-16,-3-8-2 16,-5-3 1-16,-8-6 0 15,-6-2 1-15,-7-2-1 16,-8 2-1-16,-12 2 2 16,-7 0-2-16,-9 1 1 15,-3 3-1-15,-3 4 2 16,-9 5-2-16,0 8 1 15,3 4 0-15,1 5 0 0,4 9 0 16,2 7-2-16,4 13-1 16,2-2-3-16,17 16-3 15,-15-10-30-15,15 12 0 16,-2 0-2-16,8 3 0 16</inkml:trace>
  <inkml:trace contextRef="#ctx0" brushRef="#br1" timeOffset="129765.684">22488 12130 28 0,'0'0'36'0,"-19"-11"0"0,19 11-3 16,0 0-12-16,0 0-7 15,0 0-2-15,0 0-4 16,17 13-1-16,-17-13-3 15,27 25 1-15,-8-15 0 16,10 9-2-16,0-4 1 16,6 2-3-16,-2 1-1 15,-1-3 1-15,-3-2 0 16,0 1-1-16,-6-3 0 0,-3 1 0 16,-20-12-1-16,25 17-1 15,-25-17-1 1,0 0-3-16,19 23-6 15,-36-25-27-15,17 2-1 0,-20-11 1 16,20 11-1-16</inkml:trace>
  <inkml:trace contextRef="#ctx0" brushRef="#br1" timeOffset="130006.4773">22677 12007 30 0,'0'0'35'0,"0"0"2"16,0 0 0-16,0 29-18 16,-21-13-3-16,21 30-7 15,-20-10 0-15,11 18-4 16,-9-4 0-16,5 3-2 0,-3-7-1 16,3-3-1-16,1-9-3 15,-1-17-4-15,15 14-11 16,-2-31-21-16,0 0 0 15,-25 0-1-15,25 0-1 16</inkml:trace>
  <inkml:trace contextRef="#ctx0" brushRef="#br1" timeOffset="131333.9229">22146 11459 28 0,'0'0'17'0,"0"0"2"16,0 0-1-16,0 0-1 15,0 0-1-15,0 0-2 16,0 0-4-16,0 0-1 0,0 0-3 15,0 0-1-15,0 0-1 16,-1-17-1 0,1 17-1-16,0 0 0 15,0 0 0-15,-26-18 0 0,26 18 0 16,-19-9 0-16,19 9-1 16,-23 0 1-16,23 0-1 15,-27 17 1-15,13 4 0 16,-1-2-1-16,2 6 0 15,1 2 0-15,2 2 1 16,3 0-2-16,5-3 1 16,2 3 0-16,5-8-1 15,3-3 1-15,6-3-1 16,-14-15 1-16,29 27-1 16,-12-23 0-16,0-2 1 15,3-10-1-15,-3-4 0 0,-17 12 1 16,31-34-2-16,-20 9 1 15,-1-2 0-15,-2-4 0 16,-6-3 0-16,-2-1 0 16,-4-1 0-16,-2 5 0 15,-2-1 0-15,1 5 0 16,-3 6 1-16,2 1-1 16,8 20 0-16,0 0 1 15,0 0 0-15,0 0 1 16,-9 31 0-16,14-6-1 15,5 8 1-15,2 1-1 16,1 5 1-16,3-5-2 16,1 4 1-16,0-9-1 0,3-6-1 15,-1-2-2-15,-19-21-4 16,38 23-21-16,-38-23-11 16,22-4-1-16,-22 4 0 15</inkml:trace>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5-11-17T14:53:23.441"/>
    </inkml:context>
    <inkml:brush xml:id="br0">
      <inkml:brushProperty name="width" value="0.05292" units="cm"/>
      <inkml:brushProperty name="height" value="0.05292" units="cm"/>
      <inkml:brushProperty name="color" value="#00B050"/>
    </inkml:brush>
  </inkml:definitions>
  <inkml:trace contextRef="#ctx0" brushRef="#br0">2386 5559 18 0,'0'0'14'0,"0"0"1"15,17-14-1 1,-17 14 2-16,0 0 0 16,0-25-1-16,0 25-3 0,0 0-2 15,0 0-1-15,8-31-1 16,-8 31-2-16,0 0 0 16,13-21-1-1,-13 21 0-15,0 0 0 0,4-28 0 16,-4 28 0-16,0 0 0 15,0 0-1-15,0 0 1 16,0 0-2 0,-13 23 0-16,1 5 0 0,-9 11-1 15,-2 14 1-15,-4 7-2 16,-2 7 1-16,-2 4 0 16,10 0 0-16,1-6-1 15,13-5 0-15,9-10-1 16,9-12 1-16,12-17-1 15,10-6 0-15,10-18 0 16,7-13-1-16,4-11 2 16,2-11-1-16,-6-8 1 15,-6-4-1-15,-7 6 1 16,-8 2-1-16,-10 7 1 16,-11 12 0-16,-8 23 0 15,0 0 0-15,-29 16 1 16,15 18-1-16,1 6 0 0,11 8 1 15,6 4-2-15,15-2 1 16,16-10-1-16,17-9 0 16,15-18 0-16,5-15 0 15,3-15 1-15,2-19 0 16,-7-6 1-16,-13-14-2 16,-14-4 2-16,-14-5-1 15,-18 0 1-15,-13 6-1 16,-9-3 0-16,-18 8-1 0,-6 5 0 15,-3 8-1 1,-1 5-1-16,0 5-2 0,14 16-3 16,-5-18-11-16,30 33-25 0,0 0 0 15,0 0 0 1,23 0 0-16</inkml:trace>
  <inkml:trace contextRef="#ctx0" brushRef="#br0" timeOffset="390.0354">3796 5603 27 0,'0'0'34'15,"0"0"1"-15,0 0 0 0,0 0-13 16,34 2-11-16,-12-16-3 15,20 10-1-15,-5-9-2 16,13 3-4 0,-2 3-1-16,-5-9-5 0,9 18-5 15,-27-11-22-15,2 3-4 0,-10 6 0 16,-17 0 0 0</inkml:trace>
  <inkml:trace contextRef="#ctx0" brushRef="#br0" timeOffset="540.0427">3950 5741 53 0,'-13'23'37'16,"13"-23"0"-16,3 23 1 0,34-14-24 0,-18-18-5 15,20 7-3 1,-1-8-5-16,-1-13-13 16,9 8-24-16,-1 1-2 15,-1-3 1-15,1 2-2 16</inkml:trace>
  <inkml:trace contextRef="#ctx0" brushRef="#br0" timeOffset="1510.1416">4943 5303 18 0,'22'-23'33'0,"-22"23"1"0,23-23 1 16,-23 23-13-1,11-25-4-15,9 29-4 0,-24-21-3 16,4 17-2 0,0 0-3-16,0 0 0 0,-29 29-2 15,8 3 0-15,-8 7-1 16,-2 14-1-16,-4 3 0 16,6 7 0-16,0 5-2 0,10-3 2 15,7-10-2 1,12-7 0-16,10-11 1 0,11-16-1 15,6-10-1 1,10-11 1-16,3-15 0 0,3-12 0 16,-5-9 0-16,1-3 1 15,-6-3-1 1,-8 8 1-16,-6-1 0 0,-7 16 1 16,-12 19-1-16,0 0 1 15,0 0-1-15,-8 42 0 16,2-2 0-16,8 5 0 15,4 6 0-15,11-3 0 16,10-4-1-16,12-7 1 16,9-16-1-16,10-17 0 15,4-12 1-15,3-15-1 0,1-17 0 16,-8-10 1 0,-4-8-1-16,-12-5 1 0,-11-4 0 15,-12 2-1 1,-9 0 1-16,-12 3-1 0,-10 12 0 15,-9 6-1 1,-2 10 0-16,-6 5-2 0,4 19-2 16,-8-3-5-16,33 13-29 0,-34 27-3 15,20-2 0 1,-1 5-1-16</inkml:trace>
  <inkml:trace contextRef="#ctx0" brushRef="#br0" timeOffset="1916.4458">5923 5793 79 0,'0'0'39'15,"8"21"1"-15,-8-21-1 16,-8 30-30-16,-5-12-2 0,9 10-2 16,-6-1-2-16,8 4-1 15,4-2-1-15,6-2 1 16,7-4-2 0,7-10 1-16,5-5 0 0,1-6 0 15,5-10 0-15,-6-4 0 16,-4-5 0-16,-3-4 0 15,-7-2 0-15,-7 0 0 16,-10-4 0-16,-7 2 0 16,-5 0-1-16,-3 0 0 15,0 4-1-15,-5 0-2 16,24 21-5-16,-40-38-15 16,40 38-19-16,-17-19 0 0,17 19 0 15,0 0 0 1</inkml:trace>
  <inkml:trace contextRef="#ctx0" brushRef="#br0" timeOffset="2277.882">6593 5512 53 0,'0'0'38'0,"-20"0"1"0,20 0 1 15,6-17-12-15,17 25-19 16,-23-8-3-16,43 2-1 15,-11-4-2-15,15 2-1 0,3-4 0 16,6-2-2 0,-2 2 0-16,-2-5-2 0,0 5-2 15,-14-23-8 1,15 6-27-16,-28-4-1 0,-8 2-1 16,-9-8 1-1</inkml:trace>
  <inkml:trace contextRef="#ctx0" brushRef="#br0" timeOffset="2467.8988">6980 5206 78 0,'-23'15'40'0,"23"-15"1"16,-12 31 1-16,-5-22-29 16,25 20-4-16,-14 0-2 0,10 9-4 15,-6 6-1 1,2 0-1-16,4 4-4 15,-10-15-5-15,20 7-29 0,-16-13-5 0,4-4 0 16,-2-23 1 0</inkml:trace>
  <inkml:trace contextRef="#ctx0" brushRef="#br0" timeOffset="3558.0056">8105 5196 30 0,'0'0'33'16,"0"0"1"-16,19-4 2 0,-17 25-18 15,-2-21-4 1,-4 50-3-16,-9-19-2 0,13 26-2 15,-18-3-1-15,9 17-2 16,-9 0 0-16,1 4-1 16,-6-8-1-16,0-6 1 15,-4-7-2 1,1-14 1-16,-1-9-2 0,0-14 1 16,-1-15 0-1,1-15-1-15,3-10 1 0,-1-18-2 16,2-10 1-16,2-13 0 0,6-1 0 15,-3-2 0 1,5-2 0-16,3 4-1 0,2 3 1 16,4 12 1-1,4 8 0-15,8 14 0 0,2 5 0 16,11 13 0 0,4 12 1-16,12 19 0 0,3 6 0 15,10 15 0 1,2 10 0-16,6 9 0 0,0 2-1 15,-4 3 1-15,-6-5-1 0,-3-3 0 16,-11-7 0 0,-5-8-1-16,-7-13 0 15,-7-5 0-15,-15-25-1 16,14 25 0-16,-14-25-2 16,0 0-2-16,0 0-5 15,0 0-31-15,0 0-1 16,-16-31 0-16,16 31 1 0</inkml:trace>
  <inkml:trace contextRef="#ctx0" brushRef="#br0" timeOffset="4190.5645">8591 5158 34 0,'0'0'34'15,"17"-18"0"-15,-13-3-7 16,13 21-4-16,-21-21-5 0,22 27-3 15,-18-6-5 1,17-4-1-16,-17 4-3 0,19 25 0 16,-15-4-2-1,8 14-1-15,-6 7 0 0,1 10-1 16,-7 5 0-16,-2 10-1 16,-1 2 0-16,-5 0-1 15,2 0 1-15,0-5-1 0,6-9 0 16,2-3 0-1,10-13 1-15,3-7-1 16,6-11 0-16,8-7 0 16,4-7 0-16,6-10-1 0,-1-5 0 15,1-4 0-15,0-1-2 16,-7-6-2 0,3 3-1-16,-14-10-3 0,12 18-8 15,-19-15-23-15,-1 0-1 16,-11-4 2-16,-2 0 0 15</inkml:trace>
  <inkml:trace contextRef="#ctx0" brushRef="#br0" timeOffset="4430.5644">8456 5426 97 0,'34'-8'41'16,"22"5"-1"-16,6-32-8 0,21 26-23 15,-6-11-3-15,6 5-3 16,-10 0-2-16,-7-1-3 16,-6 18-6-16,-35 2-32 15,4 2-1-15,-29-6 0 16,8 17-1-16</inkml:trace>
  <inkml:trace contextRef="#ctx0" brushRef="#br0" timeOffset="12661.634">2291 7105 25 0,'0'0'31'0,"0"0"1"0,10-25-5 16,-10 25-9-16,0 0-3 15,0 0-3-15,0 0-3 16,0 0-1 0,0 0-1-16,-16 34-1 0,-1-5 0 15,2 23-2-15,-10 1 0 0,3 18-1 16,-5 2-1-1,4 6-1-15,4-6 1 0,11-2-1 16,10-14-1 0,12-14 1-16,11-19-1 0,11-16 0 15,7-19 1 1,3-16-1-16,-2-14 0 0,-1-10 1 16,-6-9 0-16,-9 3 0 0,-6-1 0 15,-9 8 1 1,-9 6 0-16,-4 17 1 15,0 27-2-15,0 0 0 16,-27 12 0-16,21 22 0 0,2 10 1 16,10 8-2-1,12 0 0-15,12-4 0 16,13-12 0-16,11-13 0 16,10-19 0-16,5-15 0 0,-2-18 0 15,-1-17 1-15,-14-12 0 16,-8-5 0-1,-17-6 1-15,-15 0-1 0,-16 2 1 16,-15 2-1-16,-14 13 0 16,-7 8-2-16,-3 13 1 15,-5 4-3 1,6 18-1-16,-1-1-6 0,43 10-31 16,-38 31-1-16,28-10 0 0,6 4-1 15</inkml:trace>
  <inkml:trace contextRef="#ctx0" brushRef="#br0" timeOffset="13031.668">3275 7342 57 0,'0'0'37'0,"0"0"1"0,0 0-1 15,44 14-24-15,-21-30-5 16,26 13-2-16,-5-13-1 16,10 3-4-1,-2-1-1-15,-2-7-4 0,8 21-6 16,-29-11-27-16,2-1 0 16,-14 9-1-16,-17 3 0 15</inkml:trace>
  <inkml:trace contextRef="#ctx0" brushRef="#br0" timeOffset="13211.6812">3333 7479 67 0,'0'0'38'0,"0"0"1"0,36 15-2 16,-14-28-27-16,24 9-4 15,-4-12-2-15,7 3-5 16,7 5-5-16,-18-13-25 0,12 6-6 15,-5 1-2 1,-7-1 1-16</inkml:trace>
  <inkml:trace contextRef="#ctx0" brushRef="#br0" timeOffset="13651.9945">4347 7076 72 0,'0'0'39'16,"0"0"1"-16,-25 6 1 0,20 24-28 15,-32-7-4 1,14 25-2-16,-12 0-3 0,10 14 0 16,4 3-2-1,11 0-1-15,10-2 0 0,14-11 0 16,20-8 0 0,16-17-1-16,12-17 1 0,10-18 0 15,3-13 0-15,-6-14 0 16,-3-13 0-16,-10-7 0 15,-22-10 0-15,-14-1 0 16,-20 3 0-16,-18 4 0 16,-16 3 1-16,-13 10-3 15,-9 8 0-15,-7-3-6 16,13 24-31-16,-18-2-5 0,10 3 0 16,2 1-2-1</inkml:trace>
  <inkml:trace contextRef="#ctx0" brushRef="#br0" timeOffset="16306.9744">2455 8242 38 0,'21'-17'35'0,"-21"17"-1"16,0 0-4-16,0 0-14 0,24 7-3 15,-24-7-2 1,7 33-3-16,-9-6-2 0,8 17-1 16,-10 2-1-1,6 10-2-15,-8-1 2 0,3 9-3 16,-7-5 2 0,2-1-3-16,0-9 2 0,3-1-3 15,1-5 2-15,4-7-1 16,0-5 1-16,2-4-1 15,5-6 0-15,1-2 1 0,-8-19-2 16,29 23 2 0,-10-17-2-16,5-6 1 15,1-4-1-15,0-6-1 16,6 1-1-16,-6-11-4 0,11 11-3 16,-22-24-14-1,11 12-15-15,-10-2 0 16,1 0 0-16,-9 0 1 0</inkml:trace>
  <inkml:trace contextRef="#ctx0" brushRef="#br0" timeOffset="16536.9945">2338 8629 52 0,'0'0'37'0,"17"-7"0"16,6 3 0 0,12-6-27-16,1-5-6 0,16 4-1 15,2 1-6 1,-7-13-17-16,3 10-15 0,2 5-2 16,-8-2 1-1,-3 6-1-15</inkml:trace>
  <inkml:trace contextRef="#ctx0" brushRef="#br0" timeOffset="16797.0201">3099 8539 71 0,'0'0'36'0,"29"-3"-1"15,-7 14-10-15,7-21-24 16,9-3-2-16,8 11-14 16,-3-4-19-1,-7-5 0-15,1 5-1 0,-14-4 0 16</inkml:trace>
  <inkml:trace contextRef="#ctx0" brushRef="#br0" timeOffset="16967.0398">3190 8679 60 0,'-8'23'36'0,"8"-23"2"0,33 2-2 0,-2-13-31 16,13 3-4-1,3 0-5-15,-7-3-29 16,8-4-3-16,3 1 0 16,-7-1 0-16</inkml:trace>
  <inkml:trace contextRef="#ctx0" brushRef="#br0" timeOffset="17849.403">4073 8332 34 0,'0'0'32'0,"0"0"2"16,-11-19 0-16,11 19-22 15,13-23-3-15,12 11-1 0,-7-7-1 16,15 8-2-1,-6-8 0-15,11 11-1 0,-1-2-1 16,3 12 0 0,-5 2-1-16,-2 11 1 0,-12 5-1 15,-5 8 1 1,-13 3-2-16,-6 11 1 0,-11 0 0 16,-9-1-1-1,-4-3 1-15,-4-3-1 0,-2-7 0 16,2-5-1-16,8-5 1 0,6-14-2 15,17-4 1 1,-18-14-1-16,18 14 1 0,14-36-1 16,5 13 1-1,4 2-1-15,8-1 1 0,6 3 1 16,3 6-1 0,1 13 1-16,-1 9 1 0,-1 11-1 15,-8 5 2 1,0 7-2-16,-14 3 1 15,-7 7-1-15,-10 0 2 16,-8 0-2-16,-13-5 1 16,-4-3 0-16,-8-3-1 0,-2-4 0 15,-5-4 0-15,-3-4 0 16,-1-7 0-16,1-1-1 16,5-5 0-1,3-8-1-15,2-2-1 0,3-7-1 16,30 11-3-16,-37-35-4 15,37 35-9-15,11-33-22 16,3 8 0-16,5-5 0 16,14-1 0-16</inkml:trace>
  <inkml:trace contextRef="#ctx0" brushRef="#br0" timeOffset="18235.2861">4743 8325 69 0,'23'0'39'15,"-13"26"3"1,-20 3-2-16,4 25-27 0,-25-4-2 16,12 15-5-16,-8 0 0 15,10 4-4 48,7-4 1-63,10-11-3 0,15-12 1 0,12-9-1 0,14-18 0 0,5-13 0 0,6-11 0 0,0-14 0 62,-3-12 1-62,-5-13 0 0,-9-9-1 0,-8-7 0 0,-16 1 0 0,-5 2 1 0,-12 1-1 16,-11 3 1-16,-6 9-1 0,-8 5 0 0,-4 17 0 0,-3 4-2 16,5 13 0-16,-8 1-4 15,16 22-5-15,-15-1-31 0,20 4 0 16,1 1-1 46,13 1 2-62</inkml:trace>
  <inkml:trace contextRef="#ctx0" brushRef="#br0" timeOffset="18715.3171">5487 8313 77 0,'0'0'39'0,"0"0"-1"0,0 0-9 16,-40 4-17-1,19 9-4-15,-20-5-2 0,10 7-1 16,-5-1-2-1,3 1-2-15,8-2 0 0,25-13 0 16,-16 25-1 0,16-25 0-16,37 20 0 0,-2-15 0 15,7 3 0-15,4-2-1 16,3 1 2-16,1 7 0 16,-4 3 0-16,-5 6-1 0,-11 4 2 15,-6 6-1 48,-15-1 1-63,-5 9 0 0,-12-3 1 0,-9-6-2 0,-8 1 1 0,-4-8 1 0,-6-8-2 0,-1-7 0 15,-3-10 0-15,2-6-1 16,3-7 1-16,1-3-2 0,4-5 0 16,2-4-3 62,8 6-1-78,-12-23-21 0,19 25-17 0,-3-6 0 0,1 3 0 0,1-3 0 0</inkml:trace>
  <inkml:trace contextRef="#ctx0" brushRef="#br0" timeOffset="26295.8062">2064 10068 24 0,'21'-9'18'0,"-21"9"-1"16,0 0 0-16,0 0-2 15,11-27 0-15,-11 27-2 16,6-18 0-16,-6 18-3 16,8-17-1-16,-8 17 0 15,0 0-3-15,17-11 1 0,-17 11-2 16,0 0-1-16,0 0-1 16,-23 32 0-16,2-1 0 15,-4 9-1-15,-6 6 0 16,-2 14 0-16,-2 1-1 15,8 2 1-15,2-1-1 16,10-5 0-16,7-9-1 16,14-9 1-16,11-12-1 15,14-20 0-15,6-11 0 16,5-19 1-16,3-5-1 16,-1-15 0-16,0-1 1 15,-7-2-1-15,-10 2 1 16,-10 10 0-16,-9 9 0 0,-8 25 0 0,0 0 0 15,-19 13 1 1,7 14 0-16,8 15-1 16,6 2 0-1,12 10 1-15,11-2-1 0,15-6 0 0,20-16-1 16,10-16 0-16,7-14 1 16,4-21-1-1,-2-12 0-15,-6-15 0 0,-9-13 1 16,-14-6 0-16,-19-2 0 15,-14 1 0-15,-17 1 0 16,-13 6 0 0,-12-2 0-16,-10 7 0 0,-7 6-1 15,-7 6-2-15,3 11 0 16,0 5-4-16,15 24-5 16,-12-6-29-16,24 26-1 0,4 5 0 15,15 9-1 1</inkml:trace>
  <inkml:trace contextRef="#ctx0" brushRef="#br0" timeOffset="26745.835">3096 10515 50 0,'0'0'36'0,"0"0"1"15,-18 0 1-15,-9 8-25 16,16 32-4-16,-16-9-2 15,11 19-2 1,-1-6-1-16,9 6-1 0,8-10-1 16,14-6-1-16,5-11 0 15,14-11 1-15,3-12-1 16,9-8 0-16,-5-13 0 0,-1-4 1 16,-10-5-1-1,-8-1 1-15,-8-2-1 0,-11-1 0 16,-13 3-1-1,-8 2 0-15,-5 6-2 0,-3 0-3 16,8 19-5 0,-20-5-30-16,20 5 0 0,19 4 0 15,-25 2 0 1</inkml:trace>
  <inkml:trace contextRef="#ctx0" brushRef="#br0" timeOffset="27326.0414">3605 10055 42 0,'0'0'36'16,"0"0"1"-16,0 0 1 15,0 0-18-15,0 0-8 16,0 0-4 0,31-12-1-16,-31 12-3 0,32-7-1 15,-12-1 0-15,5 2-2 16,2 4 0-16,2-2-1 16,-2 4-1-16,-6-5-3 0,6 8-2 15,-27-3-6 1,39 0-26-16,-39 0-1 0,0 0 0 15,-2 20 1 1</inkml:trace>
  <inkml:trace contextRef="#ctx0" brushRef="#br0" timeOffset="27536.0609">3506 10298 68 0,'12'23'39'15,"7"-21"1"-15,2-11-1 16,18 9-28-16,-10-20-3 16,15 9-3-16,-5-8-2 0,3 0-2 15,-3 5-3 1,-14-7-7-16,14 10-31 16,-39 11 0-16,23-16 0 0,-23 16 0 15</inkml:trace>
  <inkml:trace contextRef="#ctx0" brushRef="#br0" timeOffset="38874.8871">4342 9815 34 0,'0'0'26'0,"0"0"-4"16,0 0-1-16,0 0-6 16,-27-10-1-1,27 10-4-15,0 0 0 0,0 0-2 16,-20-15-1-16,20 15-1 15,0 0-2-15,0 0 0 16,0 0-1 0,0 0 0-16,8-25-2 0,11 15 1 15,8-1-2-15,12-2 1 0,5-1-1 16,8 1 1 46,2 3-1-62,-2 6 0 0,-3 4 0 0,-9 8 0 0,-9 5 2 0,-14 16-2 0,-13 2 2 0,-12 7-1 16,-13 1 1-16,-8 3 0 0,-7-6 0 16,-3-1-1-16,1-5 1 0,5-12-1 15,4-7 0 1,11-7-1-16,18-4 0 16,0 0 0-16,14-25 0 15,15 10 0-15,8-6-1 0,5 1 1 16,6 1 0-1,2 8-1-15,-3 5 2 16,-3 8-1-16,-9 6 0 16,-8 9 1-16,-12 8 0 0,-7 4 0 15,-14 5-1-15,-7-1 1 16,-13-1 1 0,-4-3-1-16,-9 0 0 0,0-4 1 15,-5-8-1-15,2-4 0 16,-1-3-1-16,5-4 0 15,7-4-2 1,0-10-3-16,14 6-2 0,-10-17-5 16,27 19-25-16,0-21-3 0,0 21 0 15,7-27 1 1</inkml:trace>
  <inkml:trace contextRef="#ctx0" brushRef="#br0" timeOffset="39554.9289">4891 9807 43 0,'-25'-4'32'15,"25"4"1"-15,-19 4-11 16,19-4-9-1,0 0-5-15,-4-32-1 0,23 26-2 16,-1-6-2-16,9 5 0 16,4-5-2-16,7 5 2 15,-3-1-2-15,2 6 0 0,-7 6 1 16,-1 5-1 0,-9 7 0-16,-5 7 1 0,-11 2 0 15,-4 5 0 1,-14-3 0-16,-3 2 0 0,-4-4 0 15,-2 0-1 1,1-12 1-16,1-3-2 0,21-10 0 16,-23 8-1-16,23-8 1 15,19-6 0-15,6-2-1 16,8 0 1-16,6 1 0 0,3 3 0 16,3 4 0-1,-3 6 0-15,-5 3 0 16,-10 10 1-16,-8 1 1 15,-7 6 0-15,-14 1 0 0,-8 8 2 16,-13-8-1 0,-4 3 0-16,-6-7 0 15,0 0 0-15,-3-3-1 0,5-9-2 16,4-3-1 0,4-10-3-16,23 2-6 0,-25-10-29 15,25 10-1 1,11-25 0-16,-11 25-1 0</inkml:trace>
  <inkml:trace contextRef="#ctx0" brushRef="#br0" timeOffset="39760.0493">5449 10160 63 0,'0'0'41'0,"0"0"0"16,2 19 0-1,-2-19-21-15,0 0-14 0,0 0-3 16,0 0-3 0,0 0-4-16,-8-23-12 15,8 23-25-15,0 0 1 16,21-25-1-16,-21 25 1 0</inkml:trace>
  <inkml:trace contextRef="#ctx0" brushRef="#br0" timeOffset="40359.8858">5717 9815 45 0,'-23'-17'34'0,"23"17"2"16,-4-21-2-16,17-8-23 16,12 19-4-16,-1-15-3 15,18 12 1-15,0-4-1 16,12 5-2-16,-2 2 0 0,1 9 0 16,-9 2 1-16,-5 9-1 15,-12 5 0-15,-10 18-1 0,-15 2 1 16,-10 5-1-1,-13 2 0-15,-4 0 1 0,-10-5-1 16,2-3 0 0,-1-7 0-16,7-10-1 0,1-9 1 15,26-8-2-15,-19 6 1 0,19-6 0 16,18-14-1 0,3 5 0-16,8-1 0 15,2 1 0-15,3 3 1 16,3 2 0-16,3 8 0 15,-3 9 1-15,-6 4 0 16,-4 8 1-16,-6 2-1 16,-7 8 2-16,-12-3-1 0,-6 1 1 15,-16-2 0 1,-5-1-1-16,-9-9 1 0,-9 1-1 16,-7-7 0-1,-2-4 0-15,0-7-1 0,4-8-1 16,1 1-2-1,7-11-2-15,15 12-7 0,-4-17-30 16,23 2 0 0,6-6 0-16,12 2-1 0</inkml:trace>
  <inkml:trace contextRef="#ctx0" brushRef="#br0" timeOffset="41440.4356">6565 9895 49 0,'0'0'38'0,"0"0"-1"16,2-17 1-1,-2 17-24-15,0 0-3 0,26 17-3 16,-26-17-2-16,17 29-2 0,-7-8-2 16,3 10 0-1,-3 0 0-15,1 1 0 16,-5 1-2-16,-2-2 1 15,-6-3-1-15,0-6 0 0,2-22 0 16,-13 24 0 0,13-24 0-16,0 0 0 15,-24-11 0-15,17-6 0 0,1-10 0 16,2-2-1-16,2-4 1 16,2-3-1-16,4 1 0 15,4 1 0 1,3-1 1-16,7 3 0 0,1 5-1 15,2 4 1 1,4 4-1-16,2 1 0 0,2 5 1 16,-2 3-1-1,2 9 1-15,-4 2 0 0,0 3 0 16,0 12 0-16,-2 5 2 0,-3 6-1 16,-5 7 1-1,2 8 0-15,-3 2 1 0,-1 16-1 16,-1 3 1-1,2 4-1-15,-3 2 0 0,3 4 0 16,-1-2-1 0,3-4 0-16,-3-3 0 0,1-14-1 15,-3-6 0-15,-1-12 1 0,-1-9-2 16,-9-23 0 0,0 0 0-16,0 0-1 15,-3-36-1 1,-11-8-3-16,6-2-1 0,-13-21-1 0,10 7-1 15,-15-15 0 1,17 12 1-16,-12-12 1 16,13 16 1-16,-4 1 3 15,10 10 2-15,6 0 2 0,4 0 1 16,15 10 1-16,-2 3 1 16,16 16 1-1,-4 6 0-15,13 19 0 0,-7-1 0 16,7 28 0-16,-13 1 0 15,1 18 0-15,-12 0 0 16,-7 9-1 0,-15-9 0-16,-4 4-1 0,-13-8 0 15,-4-4-1-15,-10-11 0 0,-4-10-2 16,0-10 0 0,-1-19-3-16,5-1-3 0,-10-30-9 15,20 10-26 1,0-11 0-16,7 0-1 0,5-3 1 15</inkml:trace>
  <inkml:trace contextRef="#ctx0" brushRef="#br0" timeOffset="42248.2562">7497 9851 49 0,'0'0'37'0,"0"0"1"0,0 0 1 16,23 4-21-16,-23-4-5 16,12 27-2-1,-12-27-4-15,17 48-1 16,-9-21-2-16,7 9 0 0,-1 1-1 15,-1 3-1-15,-3 0-1 16,0-3 0-16,-5-5 0 16,1-3-1-16,-2-8 0 15,-4-21 0-15,0 0 0 16,0 0-1-16,0 0 1 16,-2-38-1-16,4 0 0 15,2-5 0-15,2-3 1 0,5 0-1 16,3 4 1-16,3 4-1 15,2-3 1 1,7 16 1-16,-3 14-1 16,2 9 1-16,0 12 0 0,2 13 0 15,-4 5-1-15,-2 13 2 16,-3 10-2-16,-3 1 1 16,-5 0 0-16,-3 2 0 15,-5-12-1-15,-4-2 0 16,-2-11 1-16,4-29-1 15,-9 17 0-15,9-17-1 0,-4-30 1 16,8-5-1-16,4-5 1 16,3-8-1-16,3 0 0 15,1 2 1-15,4 4 0 16,6 11 0-16,-1 8 1 16,3 13-1-16,-2 14 1 15,0 13 0-15,0 10 0 16,2 16 0-16,-2 1 1 15,-2 11-1-15,0-3 0 0,-6-4-1 16,5-2-2 0,-11-13-3-16,16 5-37 0,-27-38-1 15,14 25 0 1,-14-25-2-16</inkml:trace>
  <inkml:trace contextRef="#ctx0" brushRef="#br0" timeOffset="48756.1654">8770 9897 31 0,'0'0'25'0,"-19"14"-2"0,19-14-2 15,-18 8-1 1,18-8-3-16,0 0-3 16,8 17-3-16,-8-17 0 15,0 0-4-15,0 0 0 0,21 2-2 16,-21-2-1 0,45-4-1-16,-11-4-1 15,13 1 0-15,5-5 0 0,6 0-1 16,0-5 0-16,-6 8 0 15,-4 1-2-15,-10 0 0 16,-5 10-3 0,-15-13-4-16,11 26-11 0,-29-15-19 15,0 0 0 1,0 0 1-16,11 17-1 0</inkml:trace>
  <inkml:trace contextRef="#ctx0" brushRef="#br0" timeOffset="49066.1869">8870 10085 37 0,'-7'18'34'15,"7"-18"1"-15,0 0 0 16,0 0-18-16,0 0-3 15,29-2-3-15,-29 2-4 16,38-12-1-16,-13 1-2 16,16 7 0-16,-1-4-2 15,7 4 0-15,-7 1 0 16,-1-3-2-16,-7 0 0 16,-6 0-3-16,-3 14-3 0,-23-8-9 15,0 0-23 1,-18 2 0-16,1 4-1 0,-2 3 1 15</inkml:trace>
  <inkml:trace contextRef="#ctx0" brushRef="#br0" timeOffset="65391.75">9758 9500 24 0,'-18'-3'18'15,"18"3"0"-15,0 0-1 16,0 0-4-16,0 0-1 15,0 0-2-15,0 0-2 16,0 0 0-16,0 0-3 16,0 0-1-16,0 0 0 15,0 0-1-15,20-22 0 16,-20 22 0-16,34-26-1 16,-9 4 2-16,14 5-1 0,-6-6 1 15,11 6 0-15,-7 0 0 16,7 5 0-16,-9 3 0 15,0 14 0-15,-14-1 0 16,-4 19 0-16,-11 4-1 16,-8 13 0-16,-10 1 0 15,-3 7 0-15,-10-1-1 16,-4 5-1-16,-4-6 0 16,0 4 0-16,1-6 0 15,1-5-1-15,2-9 1 16,6-5-1-16,1-6 0 15,7-1 0-15,15-18 0 16,-21 13 0-16,21-13 1 0,0 0 0 16,0 0-1-16,0 0 1 15,0 0-1-15,0 0 1 16,8-17-1 0,-8 17 1-16,34-15 0 0,-7 9-1 15,4-6 0-15,4 8 0 16,-2 1 1-16,1 3-1 15,-3 0 1-15,-2-10-2 16,0 10 0-16,-10-10-1 16,5 12-2-16,-15-19-3 15,16 21-5-15,-25-21-22 16,0 17-4-16,20-14-1 16,-20 14 2-16</inkml:trace>
  <inkml:trace contextRef="#ctx0" brushRef="#br0" timeOffset="65887.9674">10543 9508 20 0,'13'-21'34'15,"-13"21"0"-15,6-17 3 16,-14-1-16-16,8 18-2 15,0 0-6-15,0 0-2 16,0 0-3-16,0 0-3 16,0 0 0-16,0 0-1 15,8 25-1-15,0-4-1 16,-4 2 1-16,3 8-2 0,-1 2 1 16,4-3-1-16,-4 1-1 15,1 0 1 1,-1-6-1-16,-2-4 1 15,-2-4-2-15,-2-17 0 16,0 0-1-16,-2 17-2 0,2-17-3 16,0 0-4-16,0 0-14 15,4-25-15-15,-4 6 1 16,0-6 0-16,2-3 2 16</inkml:trace>
  <inkml:trace contextRef="#ctx0" brushRef="#br0" timeOffset="66126.9268">10699 9431 46 0,'19'-23'35'16,"-19"23"2"-16,18 2-1 15,1 23-19-15,-19-25-4 16,10 50-3-16,-12-21-2 0,13 13-2 16,-9-2-2-16,6 4-1 15,-6-5 0-15,4 3-1 16,-1-15 0-16,-1 2-2 15,0-6 1-15,-4-23-3 16,0 0-1-16,0 0-5 16,12 19-7-16,-16-40-25 15,0 3 1-15,-6-8-2 16,-1-7 2-16</inkml:trace>
  <inkml:trace contextRef="#ctx0" brushRef="#br0" timeOffset="66383.6749">10207 9441 68 0,'0'0'36'0,"29"-2"1"15,8 10-4-15,1-20-23 16,30 10-2-16,-3-7-1 15,16 3-4-15,-3-6-1 16,1 3-2-16,-6 3-2 16,-13-7-4-16,5 16-19 15,-22-4-13-15,-12-3 1 16,-8 4-1-16,-23 0 0 0</inkml:trace>
  <inkml:trace contextRef="#ctx0" brushRef="#br0" timeOffset="67083.2604">11517 9228 27 0,'0'0'35'0,"0"0"0"0,0 0 3 16,6-21-13-16,-1 40-9 16,-26-19-3-16,21 29-3 15,-21-10-1-15,11 17-4 16,-9 1 0-16,5 11-1 16,-3-2-1-16,6 6-1 15,1-4 1-15,4 2-1 16,6-6-1-16,8-6 1 0,3-2 0 15,9 1-1 1,-1-5 0-16,4-5 0 16,0-4 0-16,0-2 0 15,-3-5 0-15,-3-1-1 0,-17-15 0 16,23 15 1-16,-23-15-2 16,0 0 1-16,18 0-2 15,-18 0-1-15,0 0-3 16,-4-34-6-16,21 17-29 15,-19-4-1-15,6-1 1 16,-6 1-2-16</inkml:trace>
  <inkml:trace contextRef="#ctx0" brushRef="#br0" timeOffset="68023.5954">11822 9360 16 0,'-22'-2'30'0,"22"2"0"0,0 0 1 15,-15-19-13-15,15 19-4 16,0 0-4-16,2-17-3 16,-2 17-1-16,13-21-1 15,-13 21-2-15,31-25 0 16,-10 8-1-16,10 3-1 16,0-1 0-16,4 5 0 15,-4 5 0-15,1 3 0 16,-10 4 2-16,-1 13-1 15,-21-15 0-15,13 40 0 16,-18-13 0-16,-7 6 0 16,-7-7 0-16,-2 9 0 15,-6-10-1-15,1-4 0 0,1-4 0 16,6-3-1 0,19-14 1-16,-25 11-1 0,25-11 0 15,0 0 0 1,14-21 0-16,7 12 0 0,4-5 0 15,6 3 0-15,3 1 0 16,3 4 0-16,0 4 0 16,-1 8 1-16,-5 2 0 15,-6 11 1-15,-5-2 0 16,-7 8 0-16,-7-4 0 16,-6 6 1-16,-10-2 0 15,-1 0 0-15,-11-4-1 0,3-2 0 16,-8-3 0-16,0-3-1 15,-2-5 0 1,2-4-1-16,2-3-1 16,0-4-1-16,8-1-2 15,-6-10-3-15,23 14-9 0,-12-17-25 16,12 17 2-16,-2-36-2 16,10 13 2-16</inkml:trace>
  <inkml:trace contextRef="#ctx0" brushRef="#br0" timeOffset="68690.6284">12240 9262 37 0,'0'0'32'15,"-25"-19"1"-15,25 19-2 16,0 0-15-16,2-32-5 16,-2 32-3-16,13-23-1 15,7 13-2-15,-7-9-1 16,12 9-1-16,0-3 1 15,10 9-1-15,-4-6 0 16,6 12 0-16,-7-2-1 16,1 12 0-16,-8 9 0 0,-1 2 0 15,-17 6 0-15,-6 5-1 16,-13 5 0-16,-5-1 0 16,-6-3 0-16,-2-3-1 15,0-7 1-15,4-4-1 16,1-7 0-16,22-14 0 15,-21 7 0-15,21-7 0 16,0 0 0-16,31-25 0 16,-8 16 0-1,4-3 0-15,6 3 0 0,2 1 0 16,1 4 0-16,3 6 1 16,-8 8-1-16,-2 5 1 15,-6 4 1-15,-4 6 0 0,-9 2 0 16,-5 6 0-16,-6-5 0 15,-5 3 1-15,-8-8-1 16,1-2 0-16,-5-5 0 16,1-7-1-16,-2-5 0 15,-2-4-1-15,3-4 0 16,1-5 0-16,17 9-2 16,-31-23-1-16,31 23-3 15,-25-27-6-15,25 27-28 16,4-20-2-16,-4 20 1 15,0 0-1-15</inkml:trace>
  <inkml:trace contextRef="#ctx0" brushRef="#br0" timeOffset="68914.9424">13002 9633 94 0,'0'0'40'0,"17"19"3"16,-17-19-3-16,0 0-33 15,0 0-3-15,0 0-5 16,0 0-5-16,-13-31-19 16,13 31-14-16,0 0-3 0,-2-23 1 15,2 23 0-15</inkml:trace>
  <inkml:trace contextRef="#ctx0" brushRef="#br0" timeOffset="69770.8671">13135 9211 29 0,'-21'5'32'16,"21"-5"1"-16,0 0 1 0,-23-15-17 16,23 15-4-16,0 0-4 15,17-4-2-15,-17 4-1 16,23-9-1-16,-5-1-1 16,12 8-1-16,1-4 0 15,10 6 0-15,1-3 0 16,6 10-1-16,-5-3 0 15,-1 8 1-15,-11-1-1 16,-6 10 1-16,-11 0-1 16,-10 4-1-16,-14 2 1 15,-7-2-1-15,-10-2 0 16,-2 2 0-16,0-8-1 16,2-1 0-16,2-3 0 0,5-7 1 15,20-6-2-15,0 0 1 16,0 0 0-16,18 0-1 15,7-4 1-15,4 4 0 16,7-2 0-16,1-2-1 16,5 8 2-16,-1 2-1 15,-6 5 0-15,-3 3 1 16,-6 3 1-16,-7 4 0 16,-13 0-1-16,-3 6 2 15,-12-4-2-15,-9 2 1 16,-7-4-1-16,-4 2 0 15,-3-6 0-15,-1-5 0 16,4-1-1-16,-2-3 0 0,8-2-1 16,0-6-1-16,23 0-1 15,-37-12-7-15,37 12-29 16,0 0-3-16,-11-25 1 16,11 6-1-16</inkml:trace>
  <inkml:trace contextRef="#ctx0" brushRef="#br0" timeOffset="70198.9981">13762 8938 89 0,'0'0'39'0,"0"0"0"16,15-21-10-16,8 38-19 16,-23-17-3-16,41 41-1 15,-16-12-2-15,10 17 0 16,-2 3-2-16,1 11 1 15,-3 1-1-15,-2 8 0 0,-12-2 0 16,-5 3 0-16,-12-5-1 16,-8-2 1-16,-11-7-1 15,-6-8 1 1,-8-2-1-16,-2-6 0 0,-1-13 0 16,-1-2-2-16,4-10 0 15,-3-13-6-15,16 17-20 16,-14-25-15-16,1-3-1 15,-4-10 0-15,3 7 1 16</inkml:trace>
  <inkml:trace contextRef="#ctx0" brushRef="#br0" timeOffset="70951.0735">10169 10177 18 0,'0'0'31'16,"0"0"1"-16,-20 2-3 15,20-2-9-15,0 0-2 0,0 0-3 16,0 0-3-16,0 0-3 16,27 2-1-16,18 2-1 15,5-13-2-15,29 5 1 16,17-8-3-16,32 3 1 16,14-9-1-16,30 1 0 15,19-4-1-15,19 4 0 16,6-1 0-16,6 1 0 15,-4 6-1-15,-4 1 0 16,-15 4 1-16,-22 2-2 16,-24 3 1-16,-30-3 0 15,-28 4 0-15,-24 0-1 16,-21-2 0-16,-17 2 0 0,-14-4 0 16,-19 4-2-16,0 0-2 15,0 0-3-15,0 0-14 16,0 0-20-16,-21 19-1 15,0-19 1-15,-2 6-1 16</inkml:trace>
  <inkml:trace contextRef="#ctx0" brushRef="#br0" timeOffset="71911.3177">11258 10628 45 0,'0'0'33'0,"22"-13"0"16,-21-8-7-16,17 23-5 16,-24-27-4-16,6 25-5 15,8-18 0-15,-8 18-3 16,0 0-2-16,0 0-1 15,-20 10-1-15,7 11-1 16,-8 4-1-16,0 13-1 16,-5 5 0-16,3 5-1 15,0 3 0-15,10 3-1 16,5-2 1-16,8 0-1 16,10-12 0-16,11-6 0 15,10-11 0-15,9-11 0 16,10-10 1-16,6-14-1 0,0-7 0 15,4-13 1-15,0-1-1 16,-8-9 0-16,-6 0 1 16,-5 1-1-16,-12 3-1 15,-8 3 2-15,-8 3 0 16,-9 7-1-16,-8 4 0 16,4 21 1-16,-27-10-1 15,0 20 1-15,-4 7 0 16,-5 6-1-16,-5 10 1 15,5 5-2-15,1 4 2 16,8 2-1-16,6-3 0 16,9 1-1-16,8-10 0 15,8-3-2-15,8 0-1 0,-12-29-4 16,46 29-7-16,-23-37-27 16,10-2-1-16,-2-18 1 15,9-1 1-15</inkml:trace>
  <inkml:trace contextRef="#ctx0" brushRef="#br0" timeOffset="72234.7168">11984 10592 79 0,'0'0'42'16,"0"17"0"-16,-16 19 0 15,-5-16-28-15,7 35-4 16,-7-7-3-16,13 6-3 0,5-2 0 15,10-6-3-15,13-8 1 16,9-13-3-16,9-13 2 16,6-9-2-16,5-12 0 15,-7-10 1-15,-1-10 0 16,-9-6 0-16,-5-7 0 31,-9-2 0-31,-11-4 0 0,-10 2 1 0,-9 2 0 16,-7 4-2-16,-8 9 0 15,-10 6 0-15,-5 12-3 16,-16-3-5-16,19 16-32 16,-21 8-1-16,6 9 0 0,0 4-1 15</inkml:trace>
  <inkml:trace contextRef="#ctx0" brushRef="#br0" timeOffset="94286.8927">14680 9487 4 0,'0'0'27'16,"0"0"4"-16,-19 15 0 16,19-15-10-16,-25 2-2 15,25-2-4-15,0 0-2 16,0 0-4-16,0 0-1 15,0 0-1-15,0 0-3 0,29 10 0 16,-29-10-1-16,42-4-1 16,-9 0-1-16,5-4-1 15,5 3-3-15,-7-11-2 16,13 16-8-16,-13-11-23 16,-5 1 0-16,-12 3-1 15,-19 7 1-15</inkml:trace>
  <inkml:trace contextRef="#ctx0" brushRef="#br0" timeOffset="94490.2899">14668 9573 75 0,'-23'23'37'0,"23"-23"2"0,0 0 0 16,41 8-31-16,-41-8 0 15,48-4-2-15,-25-2-2 16,10 3-2-16,-2-3-1 15,-4 0-2-15,4 8-4 16,-12-16-7-16,16 11-25 16,-12-5-2-16,-2 4 0 15,-21 4 0-15</inkml:trace>
  <inkml:trace contextRef="#ctx0" brushRef="#br0" timeOffset="95849.9557">15598 9264 28 0,'0'0'32'0,"-19"-7"1"16,19 7-2-16,0 0-13 16,-25-18-4-16,25 18-5 15,0 0-2-15,9-19-3 16,-9 19-1-16,35-27 0 15,-6 8-1-15,12 6 0 16,5-6 0-16,6 9 1 16,0-5-1-16,0 11 0 15,-8 2 0-15,-1 13 0 16,-16 3 0 0,-4 11 0-16,-17 4 0 0,-10 11 0 15,-13 0 0-15,-10 6-1 16,-8-6 1-16,-2 1-1 0,-3-9-1 15,3-7 1-15,2-6-1 16,10-9 0-16,8-6 0 16,17-4 0-16,0 0-1 15,13-23 1-15,11 11-1 16,6-1 1-16,5 1 0 16,6 3 0-16,-1 3 1 15,5 10-1-15,-7 6 2 16,-3 9 0-16,-8 4 0 15,-6 7 0-15,-17 5 0 16,-4 1 1-16,-14 1-1 16,-7-1 1-16,-10-3-1 15,-1-4 0-15,-11-6 1 0,3-4-1 16,-1-10-1-16,3-1 0 16,-1-6 0-16,8-8-1 15,2 1 0-15,6-9-2 16,23 14-1-16,-29-31-3 15,29 31-4-15,-6-25-29 16,6 25-1-16,25-28-2 16,-2 14 2-16</inkml:trace>
  <inkml:trace contextRef="#ctx0" brushRef="#br0" timeOffset="96050.3934">16223 9621 87 0,'21'16'39'16,"-21"-16"2"-1,0 0-2-15,0 0-31 0,0 0-2 16,0 0-5-16,0 0-4 16,0 0-12-16,0 0-23 15,10-18-3-15,-10 18 2 16,4-21-1-16</inkml:trace>
  <inkml:trace contextRef="#ctx0" brushRef="#br0" timeOffset="96434.1775">16584 9124 62 0,'0'0'38'16,"6"-17"1"-16,-6 17-1 16,0 0-18-16,1 19-10 15,-1-19-3-15,-11 41-1 16,3-18-3-16,4 7 0 16,-1 1-1-16,1 4 0 15,2-5-1-15,2-3 0 0,4-8-1 16,-4-19 1-1,21 23-1-15,-2-21 0 16,6-2 1-16,4-4-1 16,2-5 0-16,4-1 0 0,-3 1 0 31,1-1 0-31,0 4-1 0,-4-1-1 0,0 5-1 16,-10-6-3-16,10 16-3 15,-29-8-21-15,29-14-9 16,-29 14-1-16,29-11 0 15</inkml:trace>
  <inkml:trace contextRef="#ctx0" brushRef="#br0" timeOffset="96682.423">17047 9078 87 0,'-23'12'40'0,"13"11"1"16,-6-2 1-16,16 17-30 15,-17-5-4-15,15 15-1 16,-7-2-3-16,7 6-1 16,-2 0-1-16,6-6-1 15,0-4-1-15,0-4 0 16,1-3-1-16,-1-14-2 16,6 2-2-16,-8-23-6 15,25 11-29-15,-25-11-2 16,23-21 0-16,-11-8 0 15</inkml:trace>
  <inkml:trace contextRef="#ctx0" brushRef="#br0" timeOffset="97154.7969">17376 9073 69 0,'14'-20'38'16,"-14"20"2"-16,0 0 0 15,-31 10-26-15,-2-8-3 16,16 19-3-16,-12-4-3 16,6 4-1-16,2 2-2 15,5 4-1-15,14-2-1 16,12 4 1-16,9-2-1 16,10 2 0-16,6-3 0 15,7 5 0-15,5 4-1 0,1 1 2 16,0 1-1-16,-7-1 0 15,-9 0-1-15,-7 1 1 16,-9-3 0 0,-12-3 1-16,-12-4-1 0,-11-4 1 15,-10-8-1-15,-4-5 1 16,-6-12 0-16,3-6 1 16,-1-13-1-16,8-6 0 15,4-15 1-15,12-2-1 16,1-13 0-16,10 1 0 15,10-7 0-15,0 3 0 16,3 3-1-16,3 3 0 16,5 6 0-16,-6 0-3 0,9 13 0 15,-11-3-4 1,12 30-9-16,-9-13-26 16,-14 21 0-16,19-21 0 15,-19 21 1-15</inkml:trace>
  <inkml:trace contextRef="#ctx0" brushRef="#br0" timeOffset="97634.4335">17633 9032 89 0,'0'0'39'16,"-15"-17"2"-16,15 17-2 0,0 0-31 16,0 0-2-16,0 0-2 15,25-2-1-15,-4 6-1 16,6-2-1-16,10 0 0 16,5-2-1-16,6-4 1 15,2 0-1-15,-1 0 0 16,-5 0 0-16,-6 1 1 15,-5-3 0-15,-6 8 0 16,-9 2 0-16,-18-4 1 0,11 32 0 16,-11-1 0-1,-6 5 0-15,3 16 1 16,-7 8-1-16,2 3 0 16,-1 4-1-16,3 0 0 0,0-4-1 15,4-9 0-15,2-8 0 16,0-11 0-16,2-6 0 15,0-10 0-15,-2-19 0 16,6 19 0-16,-6-19 0 16,0 0-5-16,0 0-8 15,0 0-31-15,0 0 0 16,6-21-1-16,-12 0 2 16</inkml:trace>
  <inkml:trace contextRef="#ctx0" brushRef="#br0" timeOffset="103150.8487">18669 9019 49 0,'0'0'35'16,"11"-21"2"-16,-11 21-2 16,18-10-21-16,-18 10-2 15,0 0-4-15,0 0-1 16,23 10-2-16,-23-10-2 16,23 32 1-16,-13-14-2 15,1 10 1-15,-3-5-1 16,-2 2 0-16,-4-2-1 15,-2-3 0-15,0-20 0 0,-2 28 0 16,2-28 0-16,0 0-1 16,0 0 1-16,0 0-1 15,-16-30 1-15,16 10 0 16,0 1-1-16,2-6 0 16,2 0 0-16,6-1 0 15,-1-1 0-15,7 2 0 16,3 4-1-16,4 0 0 15,2 3 0-15,0 3-1 16,4 5-1-16,-2 1-1 16,4 13-1-16,-8-8-1 15,10 13-2-15,-33-9-1 16,56 12-2-16,-39-16-1 0,26 17 0 16,-24-14 2-1,20 12 0-15,-18-13 3 16,12 10 3-16,-10-8 2 15,-4-2 4-15,2 8 4 0,-21-6 2 16,24 0 1-16,-24 0 1 16,0 0 1-16,0 0-1 15,-18 11 0-15,-15-7-1 16,10 19-1-16,-15-2-3 16,3 8 0-16,-6-2-2 15,9 7 0-15,3-3-1 16,11 0-1-16,11-8 0 15,7-23-1-15,25 21 0 0,4-23-1 16,5-8 1 0,5-11-1-16,1-6 0 15,-3-5 0-15,2-1 1 16,-12 0 0-16,-4 5 0 0,-10 3 0 16,-3 4 1-16,-10 21 0 15,4-19 0-15,-4 19 0 16,0 0 1-16,-25 34 0 15,13-13-1-15,3 4 0 16,-1 4-1-16,6 0 0 16,6-4-2-16,-2-25-2 15,25 38-4-15,-25-38-8 16,42-4-24-16,-13-2 0 16,2-5-1-16,0-8 1 15</inkml:trace>
  <inkml:trace contextRef="#ctx0" brushRef="#br0" timeOffset="103543.0929">19687 8938 47 0,'0'0'37'15,"-23"25"1"-15,0-2 0 16,2 14-19-16,-18-22-8 16,24 22-2-16,-10-13-4 15,15 9-2-15,2-8-1 16,8-25-1-16,21 21-2 15,3-23 0-15,6-4-1 16,1-19-1-16,6-3 1 16,-6-14 0-16,2-6 0 15,-8-4 0-15,-2 4 1 0,-8 0 1 16,-5 2 2-16,0 13 1 16,-10 1 0-16,0 32 0 15,-4-25 1-15,4 25 0 16,-12 23-1-16,10 5 1 15,-7 7-2-15,5 7 1 16,-4 4-2-16,6 4 1 16,0-4-2-16,2 4 0 15,8-10-1-15,-6-7-1 16,11-2-5-16,-13-31-9 16,18 19-25-16,-18-19 1 15,32-6-2-15,-16-15 1 16</inkml:trace>
  <inkml:trace contextRef="#ctx0" brushRef="#br0" timeOffset="103811.065">20210 8900 83 0,'4'19'41'0,"-10"4"1"16,0 25-1-16,-17-10-31 15,10 24-2-15,-14-5-2 16,3 11-2-16,-5-5-1 16,6 2-1-16,-2-4-1 15,6-5 0-15,2-10-1 0,3-9 0 16,4-9-2-16,3-10-2 16,5 1-3-16,2-19-6 15,0 0-28 1,0 0-3-16,27-19 2 0,-14 1-1 15</inkml:trace>
  <inkml:trace contextRef="#ctx0" brushRef="#br0" timeOffset="104222.3982">20569 9215 67 0,'0'0'41'0,"0"0"1"0,0 0 0 16,-18 26-22 0,-14-22-12-16,8 13-2 15,-5-3-3-15,6 1-1 0,2 1-1 16,21-16-1-16,-4 32 0 16,20-13-1-16,13-3 1 15,3-1 0-15,9 4-1 16,3 2 1-16,3 0 0 15,-7 1 0-15,-3 1 1 16,-10 3 0-16,-8-3 0 16,-11 6 0-16,-12-6 1 0,-6-2 0 15,-13-3 0 1,-4-1 0-16,-6-8 0 16,-1-1-1-16,-7-8 0 15,4 0 0-15,1-4-1 16,3-3-1-16,2 1-1 0,0-8-3 15,31 14-10-15,-34-7-29 16,34 7 1-16,-33-23-1 16,33 23 0-16</inkml:trace>
  <inkml:trace contextRef="#ctx0" brushRef="#br0" timeOffset="110866.4288">3412 12871 24 0,'10'-18'33'16,"-10"18"2"-16,9-17 0 0,-9 17-19 15,0-17-4-15,0 17-1 16,0 0-1-16,27 38-1 16,-31-11-3-16,8 23 0 15,-13 5-2-15,3 15 1 16,-14 4-1-16,3 13-1 15,-12-7 0-15,-2-3-2 16,-3-10 1-16,1-7-2 16,-2-14 1-16,0-12-1 0,-1-15 0 15,-1-17 0-15,-3-15 0 16,1-12 0 0,0-14 0-16,3-5 0 15,3-7 0-15,6-5 0 0,4 0 0 16,9 5 0-16,9 10-1 15,10 9 1-15,7 9 0 16,13 13 1-16,8 10 0 16,13 12 0-16,14 9 0 15,15 9 0-15,6 7 1 16,4 3-2-16,0 2 2 16,-6 4-2-16,-6-2 1 15,-17-1-1-15,-12-3 1 16,-18 0-2-16,-13-9 0 15,-13-4 0-15,-4-6-3 16,4-21-3-16,-17 25-20 16,17-25-14-16,-23-8-2 0,23 8 2 15,-18-25-2-15</inkml:trace>
  <inkml:trace contextRef="#ctx0" brushRef="#br0" timeOffset="111370.5163">4124 13162 48 0,'0'0'37'16,"0"0"0"-16,0 0 2 16,0 0-25-16,23-8-4 15,-23 8-2-15,46-1-2 16,-19-3-2-16,8 2-2 15,0 2-1-15,1-6-2 16,1 8-3-16,-18-14-6 16,20 11-26-16,-39 1-3 15,23-10 0-15,-23 10 0 16</inkml:trace>
  <inkml:trace contextRef="#ctx0" brushRef="#br0" timeOffset="111526.1678">4212 13254 58 0,'-15'21'38'0,"9"-2"0"16,6-19 2-16,16 18-29 16,16-7-3-16,-1-13-4 15,12-2-5-15,13 10-13 16,-4-17-23-16,-2 1-1 16,-6-3-1-16,-7-1 0 15</inkml:trace>
  <inkml:trace contextRef="#ctx0" brushRef="#br0" timeOffset="112484.9057">5086 13162 46 0,'-25'6'37'0,"25"-6"0"16,0 0 1-16,-29-12-21 16,50 24-4-16,-21-12-3 15,43-4-3-15,-12-4-1 16,19 6-2-16,-6-7 0 0,8 1-1 16,-4-1-2-16,-3 1 1 15,-9-2-2-15,-9 1 1 16,-5 5-2-16,-22 4-1 15,19 4-3-15,-19-4-12 16,0 0-24-16,0 0 0 16,0 0-1-16,0 0-1 15</inkml:trace>
  <inkml:trace contextRef="#ctx0" brushRef="#br0" timeOffset="114209.4417">5941 12809 29 0,'0'0'32'0,"0"-27"1"15,5 6-2 1,-5 21-16-16,14-23-5 15,11 14-2-15,-8-12-2 16,22 7-1-16,-1-7-1 0,15 9-1 16,-3 1-1-16,6 7 0 15,-4 4 1-15,-4 15-2 16,-11 1 1-16,-7 11 0 16,-18 1-1-16,-12 7 0 15,-14 3 0-15,-11 5 0 16,-9-5-1-16,-3-2 2 15,-3-7-2-15,3-4 0 0,6-4 1 16,8-5-1 0,23-16 0-16,0 0 1 15,0 0-1-15,35 0-1 16,-1-2 1-16,11 2 0 0,3 3 1 16,6 7-1-16,-2 3 0 15,-2 5 1-15,-9 3 0 16,-7 8 0-16,-10 1 0 15,-9 3 1-15,-13-2 1 16,-12-1-1-16,-13-1 1 16,-4 2-1-16,-10-6 0 15,-3-2 0-15,-6-6-1 16,-1-6 0-16,5-3 0 16,3-6-2-16,7-2-1 15,3-4-1-15,11 2-4 16,-3-9-2-16,21 11-13 15,0 0-18-15,0 0 1 0,17-12-1 16,-17 12 2-16</inkml:trace>
  <inkml:trace contextRef="#ctx0" brushRef="#br0" timeOffset="114902.3567">6890 13281 34 0,'0'0'34'16,"25"-15"-1"-16,-25 15-3 16,0 0-13-16,17-4-6 15,-17 4-2-15,0 0-3 16,0 0 0-16,0 0-3 15,0 0-1-15,0 0 0 16,0 0 0-16,-19-2-2 16,19 2 0-16,0 0 0 15,2-21 0-15,-2 21-1 16,27-19 1-16,-8 11-1 0,4-2 1 16,-2 7 0-16,0 1 1 15,-3 4 0-15,-18-2 1 16,21 13 0-16,-21-13 0 15,-6 27 1-15,6-27-1 16,-27 27 1-16,6-18-1 16,0-3-1-16,2 2-3 15,-3-14-3-15,22 6-5 16,-32-6-27-16,32 6-1 16,0-36-1-16,5 9 0 15</inkml:trace>
  <inkml:trace contextRef="#ctx0" brushRef="#br0" timeOffset="115270.8026">7214 12663 54 0,'9'-21'37'15,"-9"21"1"-15,0 0-1 16,0 0-23-16,0 0-4 15,-17 16-2-15,17 7-3 16,-12-4 0-16,8 4-1 16,-3 2-1-16,3 2-1 15,0-8-1-15,4 4 0 0,0-23 0 16,14 31 0 0,-14-31-1-16,32 24 1 15,-9-16-1-15,4 2 1 16,0-3-1-16,4 1 0 0,0-4 0 15,2-4 0 1,0 0-2-16,-4-4 0 0,0 6-2 16,-6-17-2-16,8 15-4 15,-22-31-14-15,11 18-15 16,-11-12-1-16,-1-2 1 16,-6-4 1-16</inkml:trace>
  <inkml:trace contextRef="#ctx0" brushRef="#br0" timeOffset="115474.5381">7565 12619 46 0,'-14'-23'36'16,"14"23"2"-16,0 0 0 16,-2 23-16-16,2-23-10 15,-6 42-2-15,-1-11-3 0,12 13-1 16,-8-3-1-16,6 12-2 16,-3-3-1-16,4-2-1 15,0-10 0-15,2-5-2 16,2-4-2-16,-8-29-3 15,21 32-6-15,-21-32-28 16,17-17 0-16,-3-15-1 16,5-3 1-16</inkml:trace>
  <inkml:trace contextRef="#ctx0" brushRef="#br0" timeOffset="115870.1033">7902 12525 62 0,'-31'8'36'0,"10"5"1"16,-2 1 0-16,-12-5-27 16,29 20-4-16,-1-6-2 15,18 8-1-15,12 0-1 16,12-3-1-16,11 3-1 16,8 4 1-16,4-1-1 15,2 3-1-15,-6 1 1 16,-8-4 1-16,-9 3-2 15,-10 1 2-15,-17-5-1 16,-16-4 1-16,-15-6-1 16,-10-6 1-16,-8-11-1 15,-3-10 0-15,-3-12 1 0,3-12-1 16,7-7 1-16,10-3 0 16,8-12 0-1,11 0 0-15,10-4 1 16,8-1-2-16,3 5 1 0,8 6-1 15,6 3 0-15,0-1-4 16,6 15-3-16,-16-15-11 16,10 19-21-16,-2 4 1 15,-2 2-1-15,-6 5 1 16</inkml:trace>
  <inkml:trace contextRef="#ctx0" brushRef="#br0" timeOffset="116202.7732">8303 12474 69 0,'0'0'39'0,"0"0"0"0,4 17 0 16,27-8-30-16,-31-9-2 16,50-2-3-16,-15-5-1 15,11 1-1-15,4-5-2 16,2-1 0-16,-1 0 0 15,-9 3 0-15,-7 3 0 16,-8 8 1-16,-27-2-1 16,23 33 2-16,-29-1-1 0,-4 12 1 15,-5 8 0 1,2 11 1-16,-5 1-2 16,3 3 1-16,1-4-2 15,1-3 0-15,9-5-3 0,-8-22-9 16,8 1-29-16,-1-14 0 15,5-20 1-15,-4 19-2 16</inkml:trace>
  <inkml:trace contextRef="#ctx0" brushRef="#br0" timeOffset="116966.4264">9144 12435 45 0,'0'0'33'16,"0"0"3"-16,0 0-2 16,2-25-20-16,16 37-5 0,-18-12-2 15,23 15-1-15,-23-15 0 16,25 31-2-16,-16-10 0 16,3 11-1-1,-8-3 0-15,2 4-1 0,-6-4 0 16,0-1-1-16,-2-7 1 15,2-3-1-15,0-18 0 16,0 0 0-16,0 0-1 16,4-23 1-16,-2 2-1 15,3-10 1-15,3 0-1 16,2-1-1-16,-1-1 1 16,5 2-2-16,-1 6 1 15,-1 0-3-15,7 14 0 0,-5-6-3 16,15 19-3-16,-29-2-7 15,48-6-12-15,-19 6-8 16,2 0 0 0,1 2 2-16</inkml:trace>
  <inkml:trace contextRef="#ctx0" brushRef="#br0" timeOffset="117322.2055">9696 12376 40 0,'21'-2'36'0,"-21"2"0"15,23-6 0-15,-23 6-12 16,0 0-9-16,-9 29-4 15,-18-18-4-15,5 10-2 16,-6-1-2-16,1 5 0 0,0-4-1 16,5 0-2-16,7-2 0 15,15-19 1-15,2 21-2 16,-2-21 0 0,38 4 0-16,-9-12 0 0,4-1 0 15,-2-7-1-15,0-1 1 16,-6 4 0-16,-4-3 1 15,-21 16 0-15,21-19 1 16,-21 19 0-16,0 0 0 16,0 0 0-16,-4 29 1 15,3-6-1-15,-1 0 0 16,2 6 0-16,2-3-2 16,3-3 0-16,7 2-2 15,-12-25-5-15,44 23-18 0,-23-32-14 16,6-3 0-1,0-13 0-15,2-5 0 16</inkml:trace>
  <inkml:trace contextRef="#ctx0" brushRef="#br0" timeOffset="117958.4701">10211 12381 50 0,'19'-19'37'16,"-19"19"-2"-16,10-27-7 15,-10 27-9-15,0 0-5 16,0 0-4-16,-35 4-3 15,14 17-1-15,-12-3-2 16,4 8-2-16,-4 3 0 0,6 4-1 16,4-2-1-16,10-3 0 15,11-5 0-15,2-23-2 16,31 19 1-16,2-22-1 16,5-7-1-16,1-11 1 15,5-8-1-15,-7-9 1 16,3-6 0-16,-11-6 1 15,-4 2 1-15,-9 6 2 16,-9 3-1-16,3 9 2 16,-10 5 0-16,0 25 0 15,0 0 1-15,0 0-1 16,-21 46 0-16,11-6-2 16,2 6 1-16,1 10-2 0,3-1 0 15,2 1-1-15,10 0-5 16,-6-22-5-16,30-3-28 15,-12-12-1-15,10-6-1 16,3-15 1-16</inkml:trace>
  <inkml:trace contextRef="#ctx0" brushRef="#br0" timeOffset="118206.4703">10982 12387 77 0,'20'39'40'0,"-26"-7"2"0,-8 16-2 16,-16 0-30-16,-3 29-2 16,-19-2-3-16,-2 11 0 15,-12-2-2 1,4 1-1-16,1-3-1 0,7-11-1 16,7-11-1-16,13-16-2 15,14-10-2-15,20-34-3 16,10 31-17-16,7-44-17 15,14-12 1-15,2-12 0 16,15-9 0-16</inkml:trace>
  <inkml:trace contextRef="#ctx0" brushRef="#br0" timeOffset="118497.4191">11077 12755 89 0,'0'0'39'15,"-31"12"0"-15,6 13-9 0,-12-14-21 16,20 14-3-16,-2-5-2 16,15 4-1-16,10 0-2 15,13 6 0-15,12 1-1 16,7 1 1-16,3 3-1 16,-1 1 1-16,-5 1 1 15,-6-3-1-15,-10-1 1 16,-9 0 0-16,-20-8 0 15,-11-4-1-15,-12-6 0 0,-11-7-1 16,-6-3-3 0,-18-12-6-16,14 1-32 15,-32-7 0-15,-7 5-1 16,-19-2 0-16</inkml:trace>
  <inkml:trace contextRef="#ctx0" brushRef="#br0" timeOffset="119145.2174">5827 14021 66 0,'-21'0'36'0,"1"-1"1"16,20 1-9-16,0 0-18 15,21-14-3-15,32 10 1 16,14-11-1-16,45 5-1 16,31-9 0-16,50 6-2 15,40-8 0-15,47 7 0 16,34-5-1-16,37 8-1 16,23 1 0-16,20 4 0 15,3 4 0-15,-2 0-1 16,-13 4 0-16,-23 2 0 0,-29-2 0 15,-35 2 0-15,-44-4-1 16,-49 0 0-16,-44 0-1 16,-53-4-1-16,-40 2-4 15,-53-17-8-15,-12 19-28 16,-66-15 0-16,-7 5-1 16,-27-2 0-16</inkml:trace>
  <inkml:trace contextRef="#ctx0" brushRef="#br0" timeOffset="120166.1065">7501 14591 20 0,'0'0'32'16,"-23"-2"1"-16,23 2-2 16,-33-11-13-16,33 11-3 15,0 0-4-15,0 0-2 16,-6-21-2-16,24 15-2 0,1-6-2 15,12 7-1 1,3-7 1-16,9 8 0 16,-1-1-1-16,7 6 0 15,-13 3 0-15,3 6-1 0,-10 3 1 16,-8 8-1-16,-11 0 1 16,-12 3-2-16,-10 0 2 15,-9-1-2-15,-6 6 1 16,-2-2 0-16,-2-6-2 15,4-2 1-15,4-1-1 16,23-18 1-16,-21 23-1 16,21-23 1-16,21 7-1 0,4-7 0 15,8-2 1 1,9 2-1-16,5-2 1 16,1 4 0-16,-2 2 0 15,-7 4 1-15,-7 2 0 16,-7 3 0-16,-25-13 0 0,22 33 1 15,-32-14 0-15,-7 2 0 16,-10 0 0-16,-2-2 0 16,-4 0-1-16,-2-1 0 15,1-5-2-15,3-9-2 16,11 2-4-16,-5-26-12 16,25 20-20-16,-2-40-1 15,16 6 0-15,5-12 1 16</inkml:trace>
  <inkml:trace contextRef="#ctx0" brushRef="#br0" timeOffset="120465.4451">8161 14549 52 0,'25'6'38'0,"-25"-6"0"16,17 44 1-16,-29-17-21 16,5 26-7-16,-18-8-3 15,15 10-2-15,-3-9-2 16,14-2-1-16,11-9-2 15,15-14 0-15,12-13-1 16,9-10 1-16,4-14-1 16,-2-5 0-16,-2-13 1 15,-11-8-1-15,-10-5 1 16,-14 3 0-16,-14-4-1 16,-11 6 1-16,-11 0-1 15,-6 4 1-15,-4 9-1 0,-2 4-2 16,8 13-3-16,-9-9-10 15,36 21-24-15,-29 0-2 16,29 0 1 0,6 23-2-16</inkml:trace>
  <inkml:trace contextRef="#ctx0" brushRef="#br0" timeOffset="120865.3">9036 14536 53 0,'0'0'39'0,"0"0"-1"16,-32 13 1 0,6-11-14-16,5 13-17 0,-10-5-2 15,10 5-3-15,0-1 1 16,21-14-4-16,-6 30 2 15,6-30-3-15,43 23 1 16,-3-11-1-16,4 1 1 16,7 4 0-16,1 3-1 15,0-1 2-15,-8 0-2 16,-3 4 3-16,-14 0-2 16,-10 2 2-16,-11 0-1 15,-8-2 2-15,2-23-2 0,-41 33 1 16,9-18 0-1,-7-5-1-15,-2-1-2 0,-9-9-3 16,10 6-6 0,-14-14-30-16,13 1-1 0,1-5 0 15,9 0-2-15</inkml:trace>
  <inkml:trace contextRef="#ctx0" brushRef="#br0" timeOffset="121638.1435">12377 13342 41 0,'-29'-7'35'0,"29"7"-1"16,-19-6 1-16,1-7-20 15,18 13-2-15,0 0-4 16,35-2-2-16,-14-8-1 15,18 6-3-15,3-5 0 16,10 1-1-16,4 0-3 0,0-1-2 16,6 5-4-16,-25-11-15 15,-1 11-15-15,-9 0-1 16,-27 4 2-16,0 0-2 16</inkml:trace>
  <inkml:trace contextRef="#ctx0" brushRef="#br0" timeOffset="121798.0995">12464 13436 53 0,'0'0'35'16,"-6"23"1"-16,6-23-1 15,39-3-22-15,3 6-5 16,-3-16-1-16,17 5-4 16,-1 3-8-16,-4-7-29 0,-1-3-2 15,-6 3 0-15,-7-3-2 16</inkml:trace>
  <inkml:trace contextRef="#ctx0" brushRef="#br0" timeOffset="128517.1353">13598 13160 23 0,'0'0'29'16,"0"0"2"-16,0 0-3 15,0 0-7-15,-25-7-3 16,25 7-3-16,0 0-3 0,0 0-3 15,0 0-1 1,0 0-2-16,0 0-1 16,0 0 0-16,35-6-2 15,-3 0 1-15,3-4-1 16,9 1 0-16,5-5 0 0,5 3-1 16,-4-1 1-16,-6 5-2 15,-7-1 1-15,-8 4-1 16,-8-2 0-16,-21 6 0 15,21-1 0-15,-21 1-1 16,0 0 0-16,0 0 0 16,0 0-3-16,0 0-4 15,0 0-19-15,0 0-16 16,0 0 1-16,-23 9-2 16,23-9 2-16</inkml:trace>
  <inkml:trace contextRef="#ctx0" brushRef="#br0" timeOffset="140794.0214">14829 12897 43 0,'0'0'33'16,"0"0"2"-16,11 37-7 15,-30-20-10-15,19 35-4 16,-19-12-4-16,17 24-3 16,-12-9-1-16,14 12-3 15,2-9 1-15,12-12-3 16,5-12 2-16,12-11-2 16,5-17-1-16,9-12 2 15,-3-15 0-15,2-9 1 16,-1-16-2-16,-6-4 1 15,-10-10-2-15,-6 1 3 16,-14-3-2-16,-5 5 0 0,-11 7 1 16,-11 4-3-16,-3 11 2 15,-9 9-3-15,3 12-1 16,-6 1-4-16,18 32-6 16,-9-4-26-16,13 8 0 15,3 10 0-15,8 7-1 16</inkml:trace>
  <inkml:trace contextRef="#ctx0" brushRef="#br0" timeOffset="141025.9812">15413 13308 95 0,'0'0'40'15,"0"0"-2"-15,13 17-4 16,-13-17-28-16,0 0-2 16,0 0-2-16,0 0-3 15,0 0-5-15,0-29-9 16,0 29-22-16,0 0-3 16,14-19 1-16,-14 19-1 15</inkml:trace>
  <inkml:trace contextRef="#ctx0" brushRef="#br0" timeOffset="141325.7604">15805 12897 87 0,'0'0'40'0,"5"-32"-1"16,-5 32 1-16,0 0-30 15,0 0-3-15,4 29-2 16,0 5-1-16,-2-1-1 16,4 9-1-16,-2 4-1 15,3 2 0-15,-1-6-1 16,0-2 0-16,0-1-1 0,-1-12 1 16,3-2-3-16,-8-25-1 15,12 32-4-15,-12-32-7 16,0 0-25-1,13-17-1-15,-13 17 1 0,12-42-1 16</inkml:trace>
  <inkml:trace contextRef="#ctx0" brushRef="#br0" timeOffset="141598.403">16075 12709 84 0,'7'-19'40'0,"-7"19"0"15,14-21 1-15,-5 38-30 0,-9-17-3 16,-3 52-1-16,-5-8-2 16,2 14-2-1,0 3 0-15,-1 12-1 16,3-2-1-16,-4-8 0 0,6 1-1 16,-2-16 0-16,8-8-2 15,4-13 1-15,-4-6-2 16,-4-21-2-16,21 15-5 15,-21-15-17-15,9-25-14 16,-3 8 0-16,-6 17 0 16,16-36 0-16</inkml:trace>
  <inkml:trace contextRef="#ctx0" brushRef="#br0" timeOffset="142250.032">16576 12704 37 0,'0'0'36'0,"12"-18"0"0,-12 18 1 16,19 0-17-16,-19 0-3 15,0 0-4-15,0 0-2 16,-6 23-3-16,-9 0-3 15,5 20 0-15,-7 5-1 16,1 9-1-16,-1 6-1 16,7-1 0-16,3-1-1 15,10-1 0-15,11-9 0 16,11-12-1-16,10-12 0 16,15-12 0-16,4-13 0 15,4-14 0-15,1-9 0 16,-5-9 0-16,-3-11 0 0,-7-1 1 15,-11-4-1-15,-14 4 0 16,-11 2 0-16,-10 9 0 16,-10 14 0-16,-11 11 1 15,-6 14-1-15,-5 13 1 16,-5 7 0-16,2 13 0 16,-1 5-1-16,7 4 1 15,4-4 0-15,9-4-1 16,5-8 1-16,7-7-1 15,4-4-1-15,2-23-1 16,2 27-1-16,-2-27-4 16,0 0-12-16,18-2-24 15,-18 2 1-15,13-30-1 0,-7 8 1 16</inkml:trace>
  <inkml:trace contextRef="#ctx0" brushRef="#br0" timeOffset="144237.1623">17621 12673 50 0,'-3'-27'26'16,"3"27"0"-16,0-17-1 15,0 17-4-15,0 0-5 16,0 0-5-16,0 0-2 16,30-2-3-16,-30 2-1 15,22 25 0-15,-13 0-2 16,5 9 1-16,-6 5-2 15,-1 9 1-15,-5-4-2 16,-2 4 1-16,-4-8 0 0,-1-2-1 16,-3-9-1-16,2-10 1 15,6-19-1-15,0 0 1 16,-19-11-1-16,15-16 0 16,2-4 0-16,2-5-1 15,2-4 1-15,2-1-2 16,3 3 1-16,3-2 0 15,6 11-1-15,1 0-1 16,6 10 1-16,4 0 0 16,2 5 0-16,2 3 0 15,5 5 0-15,-1 0 0 16,0 4 1-16,-6 2 1 0,0 0-1 16,-8 0 2-16,-4 0-1 15,-17 0 1-15,22 2 1 16,-22-2 0-16,0 0 0 15,-10 29 1-15,-9-10 0 16,-5 4 0-16,-3 6-1 16,2 6-1-16,-2-1 1 15,6 4-1-15,4-7-1 16,7-2 1-16,12-12-1 16,-2-17-1-16,35 16 1 15,-6-24 0-15,4-6-1 16,-1-9 1-16,-1-5 0 15,0-7-1-15,-6 4 1 0,-6 3 0 16,-9 3 1-16,-4 7 0 16,-8-1 0-16,2 19-1 15,0 0 1-15,0 0 0 16,-23 31 0-16,19-2 0 16,2-2-1-16,4 7 0 15,4 3 0-15,3-5 0 16,7 1-2-16,-1-8-2 15,10 2-2-15,-7-26-4 16,18 22-18-16,-11-28-11 16,2-1 0-16,-2-13-1 15,4-6 2-15</inkml:trace>
  <inkml:trace contextRef="#ctx0" brushRef="#br0" timeOffset="144665.1514">18503 12727 63 0,'0'0'38'15,"0"0"-1"-15,-31 13 1 16,16 12-26-16,-18-8-3 16,12 18-2-16,-8-6-2 15,11 7-1-15,1 1-2 16,11-3-1-16,6-5 0 16,12-4-1-16,7-12-1 15,6-13-1-15,10-7 0 16,-2-20-1-16,9-4-1 15,-7-21-1-15,3-2 1 0,-11-18-1 16,0 1 2-16,-9-6 0 16,-7 6 2-1,-5 4 1-15,-10 3 3 0,0 20 1 16,-11 4 1-16,7 23 0 16,8 17 0-16,-23 2 0 15,10 17-1-15,7 17 0 16,0 7-1-16,8 10 0 15,0 5-1-15,7 5-1 16,3 0 0-16,4 1 0 16,-1-7-1-16,0-5 0 15,1-6-2-15,-5-13-1 16,9 1-4-16,-20-34-5 16,31 19-29-16,-31-19 0 0,28-23 1 15,-14 0-1 1</inkml:trace>
  <inkml:trace contextRef="#ctx0" brushRef="#br0" timeOffset="144942.0159">19292 12441 81 0,'0'0'41'0,"0"0"-1"16,8 46 1-16,-37-15-31 15,0 26-2-15,-21 6-2 16,-1 20-1-16,-10 3-3 16,1 6 1-16,-2-5-1 15,8-5-1-15,2-5-1 0,10-12 0 16,11-9-1-16,6-14-2 16,9-9 1-16,16-33-4 15,-11 36-4-15,11-36-32 16,0 0 1-16,0 0-1 15,19-35 1-15</inkml:trace>
  <inkml:trace contextRef="#ctx0" brushRef="#br0" timeOffset="145421.7963">19521 13028 54 0,'0'0'37'0,"0"0"0"16,0 0 1-16,-54 8-25 16,29 15-2-16,-23-14-3 15,6 10-2-15,-9-3-1 16,9 3-3-16,2-2 0 15,11 0-1-15,9-3 0 16,20-14-1-16,10 19-1 16,13-13 1-16,10 3 0 15,5 3-1-15,9-1 1 0,-1 3 0 16,2-1 0-16,-5 4 0 16,-9 3 1-16,-5 3-1 15,-11 0 2-15,-11 4-1 16,-12-3 2-16,-7-1-1 15,-13 1 1-15,-2 0-2 16,-12-8 1-16,-1-5 0 16,-3-5-1-16,3-6-2 15,-2-6 0-15,1-7-2 16,12 1-4-16,-6-18-2 16,35 30-18-16,-25-37-13 15,19 12-1-15,1-2 1 16,12 2 0-16</inkml:trace>
  <inkml:trace contextRef="#ctx0" brushRef="#br0" timeOffset="145993.5186">19753 12650 43 0,'27'-13'35'0,"-6"-5"0"16,4 7 2-1,14 13-23-15,-28-21-2 16,20 24-3-16,-31-5 0 0,31 10-2 15,-31-10-1-15,10 44-2 16,-16-15 0-16,-4 11 0 16,-13 2-1-16,2 6 0 15,-10-2-1-15,2 4 0 16,-2-8-1-16,6-7 1 16,2-8-1-16,7-4 0 15,7-6 0-15,9-17 0 0,-8 19 1 16,8-19-1-16,0 0 0 15,29-4-1 1,-12 0 2-16,9 3-2 16,2-7 1-16,9 2 0 15,7-2 0-15,5 1 0 0,5 3 0 16,5 2 0-16,-1 0-1 16,2 2 0-16,-8 0 0 15,-4 6 1-15,-9-6-1 16,-8 6 0-16,-10-1 0 15,-21-5-2-15,23 4-1 16,-23-4-3-16,2 17-14 16,-2-17-24-16,-31-3 1 15,4-5-1-15,0-4 1 16</inkml:trace>
</inkml:ink>
</file>

<file path=ppt/ink/ink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5-11-17T14:57:49.21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2068 5250 24 0,'0'0'29'0,"9"-29"-1"15,-9 29-8-15,2-29-1 16,-2 29-3-16,10-27-1 15,-10 27-4-15,4-21-2 16,-4 21-1-16,0 0-1 16,0 0-1-16,-31 10-1 0,10 15 0 15,-10 0-2 1,2 15 0-16,-8 8-2 16,4 11 1-16,-1 7-1 15,5 3 0-15,7-2 0 0,15-8-1 16,7-3 1-16,11-12-1 15,14-15 0-15,12-14 0 16,9-15 1-16,6-15-1 16,-1-8 1-16,-5-10-1 15,-2-1 0-15,-7-3 1 16,-10 1-1-16,-10 9 1 16,-9 4 0-16,-8 23 1 15,0 0-1-15,0 0 0 16,-14 29 1-16,11 5-1 15,6 6-1-15,11 1 1 16,13 1-1-16,10-4 1 16,13-9-1-16,15-14 0 0,7-18 0 15,3-15 0-15,-4-12 1 16,-7-18-1-16,-12-6 1 16,-10-6 0-16,-17-9 0 15,-15 2 1-15,-16 0-1 16,-9 8 1-16,-10 3-1 15,-6 8-1-15,-4 4 1 16,4 8-1-16,1 5-2 16,3 8 0-16,7 11-2 15,3-1-3-15,17 13-7 16,8 21-27-16,7 0-2 16,-5-4 1-16,9 10 0 15</inkml:trace>
  <inkml:trace contextRef="#ctx0" brushRef="#br0" timeOffset="263.5915">2997 5336 54 0,'-8'21'37'16,"8"-21"0"-16,24-4 0 16,-5-17-23-16,19 23-8 0,-3-15-1 15,13 3-3-15,5 2-4 16,-9-13-8-16,14 8-26 16,-20 9 0-1,-9 0-2-15,-29 4 1 0</inkml:trace>
  <inkml:trace contextRef="#ctx0" brushRef="#br0" timeOffset="424.6008">3138 5465 72 0,'-6'19'38'16,"6"-19"0"-16,41-14-2 16,-3 12-28-16,-3-15-3 0,7 2-4 15,7 11-12-15,-7-10-26 16,-9 5-1-16,-6-1 0 15,-10 3-1 1</inkml:trace>
  <inkml:trace contextRef="#ctx0" brushRef="#br0" timeOffset="2190.7617">4251 4820 31 0,'15'-19'33'0,"-15"19"-8"15,0 0-4-15,6-27-2 16,-6 27-2-16,0 0-5 16,-4 25-2-16,-17-12-2 15,6 20 0-15,-14 0-1 16,4 16 0-16,-12 5-1 15,8 15-2-15,-2-2 1 0,8 0-2 16,4 3 0-16,9-3-1 16,6-6-1-16,10-1 0 15,4-14 0 1,3-4 0-16,3-10-1 0,1-5 0 16,0-8 0-16,-17-19 0 15,25 21-2-15,-25-21-1 16,20 4-3-16,-20-4-5 15,27-28-28-15,-22 6-1 16,11 1 0-16,-3-4 0 16</inkml:trace>
  <inkml:trace contextRef="#ctx0" brushRef="#br0" timeOffset="2686.9612">4714 4939 42 0,'-33'0'35'0,"-2"6"0"16,-7 3 0-16,-8-9-22 15,23 25-4-15,-10-13-1 16,20 9-4-16,5-2-1 15,20 4-2-15,15 0 1 16,14 0-2-16,9 6 0 16,6 3 0-16,6 5 0 15,2 5 1-15,-4 0-1 16,-8 4 1-16,-11 0-1 0,-10 2 2 16,-14-4-1-16,-11-1 0 15,-14-11 1-15,-5-5 0 16,-8-8 0-16,2-7 1 15,-4-16-1-15,7-11 0 16,7-14 0-16,9-11-1 16,8-10 1-16,9-12-1 15,5-1 0-15,5-4 1 16,0 4-2-16,4 5-1 16,-4 2 1-16,-3 10-1 15,-5 6-1-15,-5 2-2 16,1 19-5-16,-15-18-16 0,4 37-13 15,6-23-1-15,-6 23 0 16,0 0-1-16</inkml:trace>
  <inkml:trace contextRef="#ctx0" brushRef="#br0" timeOffset="2989.2284">5343 5332 89 0,'0'17'38'15,"0"-17"2"-15,0 0-13 16,0 0-17-16,0 0-4 15,17-13-1-15,0 7-2 16,3-3-2-16,3-3-2 16,6 4-2-16,-10-9-6 15,23 11-27-15,-24-3-3 16,1 3-1-16,-19 6 0 16</inkml:trace>
  <inkml:trace contextRef="#ctx0" brushRef="#br0" timeOffset="3475.2365">5804 5100 70 0,'0'0'36'16,"17"-13"0"-16,2-8-10 15,14 17-17-15,-10-14-3 0,20 11-1 16,-11-7-1-16,11 11 0 16,-8-3-1-1,-3 12 0-15,-10 3 0 16,-5 12 0-16,-13 8 1 0,-8 7-2 15,-11 7 0-15,-9 5 0 16,-5 0-2-16,1-2 1 16,-1-2-1-16,2-4 0 15,5-7 0-15,9-3 1 16,5-9-1-16,10-1 1 16,-2-20-1-16,21 19 1 15,-3-14-1-15,3-3 1 16,4-2-1-16,4-3 0 15,4-3 0-15,3-2-2 16,5 2-1-16,-6-7-5 16,17 21-14-16,-14-20-18 15,-1 4 0-15,-8-5 1 0,-2 3-2 16</inkml:trace>
  <inkml:trace contextRef="#ctx0" brushRef="#br0" timeOffset="3887.7959">6660 4989 70 0,'25'-31'38'0,"-25"31"1"16,0 0-1-16,23-8-29 16,-23 8-1-16,0 23-1 15,-4-3-2-15,6 12-1 16,-7 3-1-16,5 9 0 16,-2 2-1-16,7 6 0 15,1-4 0-15,6-2-2 16,5-6 1-16,8-4-1 15,6-7 0-15,6-6 0 16,1-7 0-16,3-13 0 16,1-3-1-16,-3-5 1 0,-1-1-2 15,-9-8-1-15,2 9-3 16,-19-22-7-16,13 10-27 16,-21-4 0-16,-4 1-1 15,-12-1 1-15</inkml:trace>
  <inkml:trace contextRef="#ctx0" brushRef="#br0" timeOffset="4076.2129">6521 5252 71 0,'0'0'39'15,"19"-18"-1"-15,10 1 1 0,8 11-27 16,-2-17-8-16,9 2-6 15,8 15-11-15,-4-11-23 16,-7 2-3-16,-6-2 1 16,-6 3-2-16</inkml:trace>
  <inkml:trace contextRef="#ctx0" brushRef="#br0" timeOffset="4579.7181">7115 4778 32 0,'0'0'35'0,"19"-21"0"15,-19 21 2-15,28-37-17 16,4 37-7-16,-32 0-3 16,47-9-3-16,-28 5-1 15,4 12-2-15,-23-8-1 0,31 21-1 16,-27-2-1-16,-8 8 0 15,-8 3 0-15,-5 3-1 16,-6 1 1 0,-2 1 0-16,0-4 1 0,3-1 0 15,3-5 1-15,19-25-1 16,-17 27 1-16,17-27-1 16,0 0 0-16,27 8-1 15,-27-8-1-15,38-8 0 16,-14 2-1-16,1-3-1 15,4 7-4-15,-8-10-4 16,19 10-28-16,-20-3-4 0,-1 1 1 16,-19 4 0-16</inkml:trace>
  <inkml:trace contextRef="#ctx0" brushRef="#br0" timeOffset="5023.9212">7624 4609 78 0,'0'0'39'16,"2"-19"1"-16,-2 19-11 0,22-6-17 16,-22 6-4-16,30 17-2 15,-8 3-1-15,9 12-1 16,-1 7-2-16,7 10 1 16,-4 5-1-16,0 7 1 15,-4 3-1-15,-2 3 1 16,-10-2-1-16,-6 2 1 15,-9-7-1-15,-4-5 0 16,-3-7 0-16,-7-6-1 16,-3-7 0-16,-3-6 0 15,1-8-1-15,17-21 0 16,-29 27-2-16,29-27 0 16,-21 15-7-16,21-15-33 0,-21-6-2 15,21 6 1-15,-18-34-2 16</inkml:trace>
  <inkml:trace contextRef="#ctx0" brushRef="#br0" timeOffset="53546.662">2060 7039 34 0,'0'0'24'0,"0"0"-3"16,9-17-1-16,-9 17-4 15,0 0-2-15,8-27-4 16,-8 27-1-16,12-17-2 15,-12 17 0-15,9-19-1 16,-9 19 0-16,0 0 1 16,16-17-2-16,-16 17 1 15,0 0-1-15,0 0 0 0,-18 7-2 16,18-7 0-16,-30 44 0 16,6-11-1-1,-4 17 0-15,-3 3-1 0,2 15 0 16,2-3-1-16,2 6 1 15,7-4-1-15,3-4 0 16,11-9 0-16,12-10-1 16,9-11 2-16,12-16-1 15,10-9 0-15,3-16 0 16,2-7 0-16,7-16 0 16,-1-6 0-16,-8-5 0 15,-5-6 0-15,-10 4 1 16,-6 0 0-16,-8 4 0 15,-7 7 1-15,-2 10 0 16,-4 23 0-16,0 0 0 16,-29 8 0-16,16 23-1 0,-3 9-1 15,5 12 1-15,7 3-1 16,6 5 0-16,15-7 0 16,14-8 0-16,13-13 0 15,12-15 0-15,10-15 0 16,1-11 0-16,-1-18 0 15,-2-10 1-15,-12-11-1 16,-6-3 2-16,-13-9-2 16,-14 1 2-16,-7 3 0 15,-14 1-1-15,-10 5 0 16,-7 6 0-16,-10 7 0 16,-2 6-2-16,-4 12 0 15,-1 0-2-15,9 11-5 0,-8-9-28 16,18 15-6-16,-1-4-1 15,18 6 0-15</inkml:trace>
  <inkml:trace contextRef="#ctx0" brushRef="#br0" timeOffset="54383.321">3223 7170 46 0,'0'0'35'0,"0"0"0"16,0 0-3-16,0 0-17 0,27 13-5 15,-27-13-1-15,56-2-2 16,-25-3-1-16,17 3-3 15,-4-4 1 1,4 0-3-16,-1-2 0 0,-5-1-3 16,1 5-3-16,-18-13-5 15,15 19-18-15,-22-6-10 16,-18 4 1-16,0 0-1 16</inkml:trace>
  <inkml:trace contextRef="#ctx0" brushRef="#br0" timeOffset="54550.9058">3395 7316 52 0,'-14'26'35'0,"14"-26"3"16,23 8-1-16,22 2-23 16,-28-20-4-16,25 12-3 0,-11-10-2 15,8-1-6-15,11 13-8 16,-8-12-28-16,-1-4-1 15,-3 3 0-15,-5-8 0 16</inkml:trace>
  <inkml:trace contextRef="#ctx0" brushRef="#br0" timeOffset="55714.6365">4579 6903 34 0,'4'-19'34'16,"-4"19"0"-16,4-25-8 16,-4 25-3-16,0 0-5 15,0 19-4-15,-26-11-4 16,17 24-2-16,-18-1-1 0,6 17-2 16,-8 6-1-16,6 9-1 15,-4-1-1-15,13 3-1 16,8-6 0-16,16-3 0 15,9-8-2-15,18-12 1 16,7-15 0-16,12-11 0 16,8-16 0-16,-1-11 2 15,-1-12-2-15,-2-5 2 16,-10-18-1-16,-6 0 1 16,-9-4 0-16,-12 3 0 15,-15-1-1-15,-10 0 0 16,-11 6 1-16,-14 4-2 15,-4 14 1-15,-10 3-2 0,-1 9-1 16,-8-3-6-16,25 19-33 16,-14 4-2-16,8 2 1 15,4 0-2-15</inkml:trace>
  <inkml:trace contextRef="#ctx0" brushRef="#br0" timeOffset="66535.102">5505 6938 61 0,'0'0'35'0,"0"0"2"16,0 0-9-16,23 2-18 16,-23-2-2-16,56-14-1 15,-18 1-3-15,12 7-1 16,-1-4-1-16,3 1-3 16,2 9-3-16,-16-12-6 15,11 20-17-15,-22-6-10 16,-10 0 1-16,-17-2-2 15</inkml:trace>
  <inkml:trace contextRef="#ctx0" brushRef="#br0" timeOffset="66691.0807">5748 7106 39 0,'-20'20'33'16,"18"-1"2"-16,2-19 0 15,0 0-21-15,47 4-6 0,-22-10-2 16,15 0-6-16,5 2-17 15,3-1-16-15,-10-13-1 16,7 7-2-16,-12-5 1 16</inkml:trace>
  <inkml:trace contextRef="#ctx0" brushRef="#br0" timeOffset="67218.6332">6872 6633 46 0,'-8'-39'34'15,"-13"32"1"-15,-15-1 0 16,-16-2-25-16,13 26-1 15,-17-11-2-15,17 13-2 16,-1-1-1-16,15 10-2 0,11 2-1 16,22 1-1-16,19 3 0 15,12 0-1 1,13 7 1-16,6-2-1 16,3 2 0-16,3 3 2 0,-6-1-1 15,-10 2 0-15,-15-2 1 16,-12 4 0-16,-17-5 0 15,-10-1 1-15,-17-11 0 16,-6-4 1-16,-10-20 0 16,5-7 1-16,-7-15-1 15,10-14 0-15,1-17 0 16,10-5 0-16,7-12-1 16,7-6 0-16,6-2-1 15,10 0 0-15,5 2 0 16,8 4-1-16,2 5 1 15,4 9-1-15,4 8-2 16,-2 5-3-16,7 19-4 0,-16 2-29 16,8 5-3-16,-4 7 1 15,-1 7-1-15</inkml:trace>
  <inkml:trace contextRef="#ctx0" brushRef="#br0" timeOffset="67518.5779">7316 6903 72 0,'0'0'36'16,"0"0"1"-16,0 0-10 16,19 12-18-16,-2-22-2 15,22 6-2-15,-4-7-2 16,7-1-4-16,6 8-5 16,-15-13-21-16,6 6-10 15,-5 1 0-15,-12 0 0 16</inkml:trace>
  <inkml:trace contextRef="#ctx0" brushRef="#br0" timeOffset="68040.2994">7829 6615 44 0,'0'0'34'0,"2"-30"-1"0,23 24 1 16,13 2-23-16,-5-19-1 15,27 17-1-15,-12-11-1 16,20 15-2-1,-16-4 0-15,6 16-1 16,-20-4 0-16,1 21 0 0,-26 1-2 16,-7 17-1-16,-21 1-1 15,-10 7 1-15,-16-1-1 16,-3 6 0-16,-8-5-1 16,2-5 1-16,1-6-1 15,7-5 1-15,9-10-1 16,10-2 1-16,15-6-1 15,8-19 0-15,14 19 1 16,9-15-1-16,6-4 1 0,9 0 0 16,7-4-1-1,3 0 1-15,2-2-2 16,-4-1 0-16,5 3-3 0,-13-9-3 16,16 20-15-16,-19-16-19 15,0-1 1-15,-10-7-1 16,0-2 1-16</inkml:trace>
  <inkml:trace contextRef="#ctx0" brushRef="#br0" timeOffset="68381.7196">8760 6537 87 0,'14'-21'40'0,"-14"21"-1"0,13-33-10 16,-13 33-17-16,10 17-4 16,-6 8-1-16,-8 2-4 15,4 17 0-15,-2 4-1 16,2 10 0-16,0 1-1 16,2 3 0-16,4-5 0 15,4-1-1-15,1-6 1 16,5-10-1-16,3-4 0 15,6-11 0-15,4-4 0 16,4-13-1-16,1-4 0 16,5-8 0-16,0-4-1 15,-3-9-2-15,5 0-1 16,-16-18-6-16,17 16-19 0,-24-15-11 16,-7 1 0-16,-17 0 1 15</inkml:trace>
  <inkml:trace contextRef="#ctx0" brushRef="#br0" timeOffset="68562.4481">8672 6769 77 0,'0'0'37'16,"23"-25"0"-16,12 25-7 15,1-25-24-15,16 10-3 16,4-6-5-16,-6-12-19 15,1 6-15-15,3 0-1 0,-4-5 0 16,-2 5 0-16</inkml:trace>
  <inkml:trace contextRef="#ctx0" brushRef="#br0" timeOffset="68957.847">9245 6282 35 0,'19'-29'33'0,"8"19"2"15,4-1 0-15,-4-12-19 16,29 23-3-16,-24-14-1 0,19 20-3 16,-24-4-1-16,7 19-1 15,-22-2-2-15,-2 16-1 16,-22 3 0-1,-5 12-1-15,-16 0-2 0,0 4 1 16,-6-4-1-16,3-3 0 16,3-6 1-16,12-3 0 15,7-9 0-15,14-6 0 16,0-23 1-16,31 27 0 16,-4-21-1-16,10-5-1 15,1-1 1-15,3-1-1 16,3-7-1-16,1-2 0 0,-1-1-1 15,-7-5-3-15,3 14-5 16,-17-13-32 0,-1 6-2-16,-22 9 0 15,5-22 0-15</inkml:trace>
  <inkml:trace contextRef="#ctx0" brushRef="#br0" timeOffset="70513.7125">10714 6612 29 0,'-23'2'33'16,"23"-2"1"-16,0 0 1 15,0 0-15-15,45-12-7 16,-24-1-3-16,25 14-2 16,-7-12-2-16,19 9-1 15,-4-8-3-15,3 5-1 16,-1 1-4-16,-11-11-6 16,7 7-26-16,-21 2-1 0,-14-3-1 15,-17 9 0-15</inkml:trace>
  <inkml:trace contextRef="#ctx0" brushRef="#br0" timeOffset="70694.0282">10666 6702 58 0,'10'21'35'16,"15"-23"1"-16,19 2-1 0,14-6-29 15,-6-13 0 1,16 7-4-16,-7-3-2 15,-5-4-6-15,8 9-19 16,-16 1-9-16,-11-10-1 0,-2 3 0 16</inkml:trace>
  <inkml:trace contextRef="#ctx0" brushRef="#br0" timeOffset="71045.1442">11220 6270 56 0,'0'0'33'0,"17"-6"-1"16,14 6 0-16,9 2-28 0,3-7-1 15,19 8 1-15,-5-3-1 16,11 10 0-16,-6-2-1 15,-1 11 1-15,-12-4 0 16,-9 20 2-16,-24-3-1 16,-13 14 2-16,-26 0-1 15,-8 14 1-15,-21-5 0 16,-2 11-1-16,-9-11-2 16,7-1 0-16,4-8-2 15,7-6-2-15,16-3-5 16,-7-18-32-16,36-19-1 15,-25 13-1-15,25-13 0 16</inkml:trace>
  <inkml:trace contextRef="#ctx0" brushRef="#br0" timeOffset="71762.6222">12580 6155 34 0,'7'-21'31'15,"-7"21"1"-15,0 0-5 16,10-36-10-16,7 34-3 15,-21-18-2-15,22 20-1 16,-18 0-2-16,0 0-1 16,6-19-1-16,-6 19 0 15,-6 23-2-15,0 4-1 16,-4 4 1-16,3 9-2 16,-3 4 0-16,8 12 0 15,2-1 0-15,10 7-2 16,5-3 1-16,10-5-1 15,2-6 0-15,10-6 0 0,1-9-1 16,3-12 0-16,-1-8-1 16,-1-11 0-16,0-4-2 15,-9-11-1-15,9 3-4 16,-29-28-21-16,15 11-12 16,-14-9 0-16,-7 1-1 15,-13-1 2-15</inkml:trace>
  <inkml:trace contextRef="#ctx0" brushRef="#br0" timeOffset="71965.7742">12429 6343 70 0,'0'19'35'15,"27"-19"3"-15,8-2-2 16,11-15-28-16,14 15-2 15,-4-7-4-15,0-3-4 16,7 14-12-16,-12-8-21 16,-11-1-2-16,-7 3 0 15,-10-2-1-15</inkml:trace>
  <inkml:trace contextRef="#ctx0" brushRef="#br0" timeOffset="72274.3414">13357 6335 65 0,'0'0'35'0,"17"-2"1"15,-17 2-1-15,29-13-28 16,4 13-3-16,0-4-3 0,-6-3-9 16,9-1-26-16,-9 12-1 15,-27-4-1-15,29 4 0 16</inkml:trace>
  <inkml:trace contextRef="#ctx0" brushRef="#br0" timeOffset="72440.3614">13395 6460 62 0,'0'0'37'16,"0"0"0"-16,25 13 0 15,1-28-27-15,16 9-4 16,-3-3-5-16,-3-14-19 15,1 6-17-15,3 1 0 0,-7-5-3 16,0 4 2-16</inkml:trace>
  <inkml:trace contextRef="#ctx0" brushRef="#br0" timeOffset="72882.4024">13905 6145 48 0,'11'-19'36'0,"16"4"0"15,4-4 2-15,-2-16-26 0,29 24-1 16,-12-14-2 0,16 17-1-16,-14-5-1 15,6 13-2-15,-15 4 0 16,-8 15-2-16,-20 8 2 0,-13 15-2 15,-17 2 1-15,-14 13-2 16,-11-3 1-16,-4 13-1 16,-6-5 0-16,3-3-1 15,7-5 0-15,9-12-1 16,10-4 1-16,10-9 0 16,9-8 0-16,6-21 0 15,17 18 0-15,6-17 0 16,3-2 0-16,4-5 0 15,1 0-1-15,8-2 0 16,-1 5 0-16,1-5-1 16,0 2 0-16,-5 0-2 15,5 2 0-15,-6-7-4 0,15 15-5 16,-25-18-26-16,19 3-4 16,-5-12 0-16,7 2 1 15</inkml:trace>
  <inkml:trace contextRef="#ctx0" brushRef="#br0" timeOffset="73218.4787">14908 6226 72 0,'0'-25'37'15,"-8"8"2"-15,-17-2 1 16,-2 19-26-16,-23-14-4 16,15 22-2-16,-9-2-1 15,11 9-3-15,8 6 0 16,15 4-2-16,16 6 0 0,19-1-1 15,12 3 1-15,15-2-2 16,4-1 0-16,3 1 0 16,-1-2 1-16,-6-4-1 15,-9-2 1-15,-12 2 1 16,-14-6-1-16,-11 2 1 16,-12-2-1-16,-9-2 1 15,-11-3 0-15,-6-4-1 16,-9 1-1-16,-1-11 0 15,-5 4 0-15,-1-8-2 16,8 4-2-16,-8-19-18 16,17 15-21-16,-4-2 0 15,10 2-1-15,4 1 1 0</inkml:trace>
  <inkml:trace contextRef="#ctx0" brushRef="#br0" timeOffset="116385.3863">2712 8898 35 0,'9'-19'35'15,"-9"19"2"-15,2-19 1 16,-2 19-23-16,-4-21-3 15,4 21-1-15,0 0-2 16,0 0 0-16,0 0-3 16,0 0-1-16,-3 32-1 15,-15 14 0-15,-13 8-1 0,-5 9 0 16,-11 4-1 0,-3 2 0-16,-6-7-1 15,0-12 0-15,0-14-1 16,2-21 0-16,6-16 0 0,4-19 0 15,3-18 0-15,11-12 0 16,3-5 0-16,9-11 0 16,9 7 0-16,5 1 0 15,9 10 0-15,9 12 0 16,7 17 1-16,8 15-1 16,6 13 1-16,7 18 1 15,8 12-1-15,8 9 0 16,4 9-1-16,0 8 1 15,-4 1-1-15,-6 1 0 0,-10-4 0 16,-7-7 1 0,-12-8-2-16,-10-12 1 15,-7-5-1-15,-6-31-1 0,-2 25-2 16,2-25-7-16,0 0-31 16,-7-25-2-16,7 25 0 15,-4-31 0-15</inkml:trace>
  <inkml:trace contextRef="#ctx0" brushRef="#br0" timeOffset="116854.3545">3109 9174 51 0,'0'0'38'16,"0"0"1"-16,21-13-1 15,18 15-24-15,-14-25-4 16,27 11-3-16,-4-9-1 15,14 6-2-15,-4-1-3 16,-2 1-2-16,-2 7-3 16,-18-9-5-16,11 17-21 15,-28-2-9-15,-19 2-1 16,0 0 0-16</inkml:trace>
  <inkml:trace contextRef="#ctx0" brushRef="#br0" timeOffset="117034.0772">3256 9220 72 0,'0'0'39'16,"-12"25"1"-16,12-25-11 16,31 10-19-16,11 1-1 15,-11-15-2-15,12 10-3 16,-5-4-2-16,-1-4-4 16,0 14-5-16,-37-12-15 15,36-2-17-15,-36 2-1 16,0 0-1-16,18 8 1 15</inkml:trace>
  <inkml:trace contextRef="#ctx0" brushRef="#br0" timeOffset="118420.6916">4376 8921 15 0,'0'0'34'15,"-21"10"0"-15,21-10 1 16,0 0-15-16,-25 0-4 15,25 0-4 1,0 0-3-16,0 0-2 0,0 0-1 16,21 3-2-16,-1-8-1 15,8 5 0-15,5-6 0 16,2 4-1-16,2-4-1 16,-5 1-2-16,-3 6-1 15,-9-10-4-15,7 22-10 16,-27-13-23-16,0 0 0 15,0 0 0-15,0 0-1 16</inkml:trace>
  <inkml:trace contextRef="#ctx0" brushRef="#br0" timeOffset="119052.9064">5248 8566 26 0,'16'-25'35'16,"1"10"0"-16,-6-4 2 15,-18-14-17-15,7 33-4 16,-8-19-4-16,8 19-3 0,-42 6-1 16,11 15-3-16,-17 2 0 15,-1 13-3-15,-3 5 1 16,6 5-2-16,2 5 0 16,11-1 0-16,12-4 0 15,13-7-1-15,18-9 0 16,13-10 1-16,9-9-1 15,13-13 0-15,3-11 0 0,2-8-1 16,-2-10 1-16,-1-13 1 16,-7-14-2-1,-9-5 2-15,-6-6-2 16,-11 0 1-16,-9 0 0 0,-5 4 1 16,-3 5-2-16,-5 8 1 15,2 18 1-15,-4 7-1 16,3 10 1-16,7 17 0 15,0 0 0-15,-12 27 1 16,12 7-1-16,4 16 0 16,0 4 0-16,2 9-1 15,-1 4 2-15,3-2-3 16,2 0 2-16,1-5-2 16,5-6 1-16,-5-16-4 15,7-2 0-15,-18-36-5 16,38 48-17-16,-38-48-15 15,29 8-1-15,-29-8 1 0,23-19-1 16</inkml:trace>
  <inkml:trace contextRef="#ctx0" brushRef="#br0" timeOffset="119753.5749">5834 8442 20 0,'0'0'32'16,"24"-23"1"-16,-24 23-4 16,-6-29-7-16,6 29-5 15,0 0-4-15,0 0-2 16,0 0-2-16,-21 2 0 16,-8 7-3-16,7 22 0 15,-10-2-1-15,-1 11-3 16,0-2 1-16,8 8-1 15,4-3-1-15,11 1-1 0,10-6 2 16,12-9-3-16,13-10 2 16,13-6-1-16,7-7 0 15,5-13 0 1,2-5 0-16,-2-5 0 0,-2-8 0 16,-7 4 0-16,-8-4 0 15,-8 4 0-15,-12 1 0 16,-13 20 1-16,6-17 0 15,-6 17-1-15,-19 12 1 16,19-12 0-16,-21 32 0 16,19-11 0-16,4 2 0 15,11 0 0-15,12-3-1 16,14-9 1-16,5-7-1 0,8-12 0 16,4-5 1-1,-2-6-1-15,-4-16 0 16,-5-3 1-16,-13-6-2 15,-10 0 2-15,-11-2-1 0,-9 5 0 16,-12 3-1-16,-9 0 1 16,-4 13-2-16,-8 2-2 15,2 17-4-15,-21-8-20 16,10 20-13-16,-7 4-1 16,1 7 0-16,-2 12 0 15</inkml:trace>
  <inkml:trace contextRef="#ctx0" brushRef="#br0" timeOffset="120052.4561">4633 9238 67 0,'29'-4'40'16,"23"0"2"-16,15-13 0 15,43 5-31-15,-9-20-1 0,28 5-4 16,-4-6-1 0,6 4-2-16,-9 4-2 15,-10 2-2-15,-12 10-1 16,-27-2-7-16,3 20-28 0,-38 5-4 15,-11 3-2-15,-19 8 1 16</inkml:trace>
  <inkml:trace contextRef="#ctx0" brushRef="#br0" timeOffset="120729.4269">5435 9708 38 0,'8'-24'34'16,"-8"24"4"-16,-10-30-6 16,10 30-13-16,-38 9-6 15,16 16-3-15,-28-2-2 16,12 20-1-16,-16-3-2 0,7 12-1 15,-3-1-1-15,14 5 0 16,7-4-1-16,17-4-1 16,12-18-1-16,18-5 1 15,12-13-1-15,13-12 0 16,15-14 0-16,3-14-1 16,3-14 0-16,-2-16 1 15,-2-7-1-15,-6-12 0 16,-10-5 1-16,-9-3 0 15,-10 1-1-15,-8 3 1 16,-5 10 1-16,-7 10 0 16,-5 11 1-16,2 19-1 15,-5 14 1-15,3 17 1 0,-4 25-1 16,4 9 0-16,-2 14 0 16,6 14-1-1,1 3 0-15,3 8 0 16,6-8 0-16,-1-2-2 0,6-3 1 15,1-8-1-15,3-12 0 16,-2-13-3-16,8-4-3 16,-12-39-8-16,18 13-27 15,-12-22 0-15,2-8 0 16,-2-15 0-16</inkml:trace>
  <inkml:trace contextRef="#ctx0" brushRef="#br0" timeOffset="120977.4637">6087 9378 52 0,'0'0'40'16,"0"0"1"0,0 0 1-16,2 17-18 15,4 27-13-15,-18-2-4 0,14 16-1 16,-6 1-3-16,6 10 0 16,4-5-2-16,4-1 0 15,1-13 0-15,11-4 0 16,1-12-1-16,2-9 0 15,4-8 0-15,0-18-2 16,3-3-1-16,-5-27-4 16,16 20-18-16,-24-32-18 0,-2-5 2 15,-9-5-2 1,-4-1 2-16</inkml:trace>
  <inkml:trace contextRef="#ctx0" brushRef="#br0" timeOffset="121173.7495">5927 9612 73 0,'0'0'40'16,"0"0"2"-16,25 13-3 15,23-7-28-15,-5-14-2 16,19 10-4-16,-8-10-2 16,1 6-1-16,-2 1-4 15,-17-5-2-15,5 15-9 0,-20-9-28 16,-21 0 0-1,0 0 0-15,0 0 0 16</inkml:trace>
  <inkml:trace contextRef="#ctx0" brushRef="#br0" timeOffset="122081.9055">7194 8982 41 0,'0'0'36'16,"0"0"2"-16,0 0-1 0,12 25-20 15,-12-25-7-15,46-13-2 16,-13 3-2-16,15 3-4 15,2 3-5-15,-7-17-11 16,5 13-23-16,-4 2 0 16,-13 1-1-16,-8 5 0 15</inkml:trace>
  <inkml:trace contextRef="#ctx0" brushRef="#br0" timeOffset="122246.403">7339 9170 51 0,'0'0'38'16,"0"0"0"-16,33 10 0 0,-4-37-22 16,17 19-8-16,-6-9-5 15,7-4-10-15,11 4-28 16,-6 5-2-16,-6-1-1 16,-4 3 0-16</inkml:trace>
  <inkml:trace contextRef="#ctx0" brushRef="#br0" timeOffset="122721.3781">8328 9011 62 0,'0'0'36'0,"0"0"2"15,31-11-1-15,-4-8-29 16,23 11-2-16,-3-7-1 15,11 3-3-15,-1 4-3 16,-6-3-5-16,6 20-9 16,-14-12-21-16,-10-1-1 15,-6 2 0-15,-10-4 0 16</inkml:trace>
  <inkml:trace contextRef="#ctx0" brushRef="#br0" timeOffset="123117.5359">9088 8706 73 0,'0'0'39'16,"0"0"2"-16,0 0-2 15,0 0-27-15,0 0-3 16,-9 21-2-16,3 2-3 15,-4 0-1-15,5 10-1 0,-3-4 0 16,2 3-1-16,4-9 1 16,4-3-2-1,2-1 1-15,-4-19-1 16,29 19 1-16,-6-19-1 0,4-2 1 16,6-4-1-16,1 0 0 15,7 1 1-15,1-7-1 16,1 6 0-16,-1-3 0 15,-3-1-1-15,-3 3 0 16,-1-3-1-16,0 6-1 16,-12-5-2-16,8 11-4 15,-21-22-8-15,19 13-23 16,-29 7-1-16,17-21 0 0,-15 3 1 16</inkml:trace>
  <inkml:trace contextRef="#ctx0" brushRef="#br0" timeOffset="123338.0856">9605 8727 48 0,'0'0'39'16,"8"-19"2"-16,-8 19-1 16,0 0-19-16,17 19-5 15,-17-19-4-15,-2 50-3 16,-1-15-3-16,6 17-2 16,-3-1-2-16,2 5 1 15,2 0-2-15,0-5-1 16,2 1 0-16,2-8-1 15,5-9-2-15,-5-16-2 16,13 4-6-16,-21-23-31 16,21-10 0-16,-7-11-1 15,5-4 0-15</inkml:trace>
  <inkml:trace contextRef="#ctx0" brushRef="#br0" timeOffset="123800.6491">10118 8583 72 0,'8'-17'38'0,"-8"17"1"15,8-25-7-15,5 50-17 16,-13-25-4-16,-7 37-3 16,-3-11-1-16,6 21-2 15,-6 0-1-15,7 13-2 16,-3-4 1-16,6 3-1 15,0 1-1-15,8-1 0 16,1-3 0-16,7-5 0 16,3-10-1-16,4-9 0 15,8-5 0-15,2-10 0 16,3-7 1-16,3-10-1 0,-1-10-1 16,-1-3-1-16,0-2 0 15,-8-14-4-15,3 12-6 16,-30-18-29-1,10 2-1-15,-12-5-1 0,-10 2 1 16</inkml:trace>
  <inkml:trace contextRef="#ctx0" brushRef="#br0" timeOffset="123996.6843">9993 8933 79 0,'0'0'42'0,"19"15"0"15,8-17-1-15,25 4-30 16,-9-14-3-16,17 5-3 16,-4-3-3-16,-2 1-4 15,3 12-8 1,-20-12-31-16,-2 1 0 0,-16 2-1 16,-19 6 0-16</inkml:trace>
  <inkml:trace contextRef="#ctx0" brushRef="#br0" timeOffset="126452.2416">11835 8495 48 0,'12'-19'36'0,"-10"0"0"16,-4-8-10-16,2 27-5 16,0 0-6-16,0 0-3 15,-43 19-1-15,26 18-3 16,-20 1-1-16,10 20-3 16,-8 7 0-16,10 11-1 15,6 7 0-15,15-2-1 16,6-1-1-16,19-3 0 15,14-10 0-15,13-8 0 16,6-13 0-16,2-11 0 16,-2-10-1-16,-7-10 1 15,-7-5 0-15,-9-4 0 0,-8-6 1 16,-23 0-1-16,0 0 0 16,17-14-1-16,-17 14 0 15,0 0-1-15,-5-17 0 16,5 17-2-16,0 0-1 15,-14-23-6-15,14 23-16 16,0 0-17-16,0 0 0 16,0 0 1-16,0 0 0 15</inkml:trace>
  <inkml:trace contextRef="#ctx0" brushRef="#br0" timeOffset="127000.4319">12242 8802 78 0,'0'0'40'15,"0"0"0"-15,0 0-1 16,4 23-29-16,7 8-2 16,-11-4-1-16,8 17-2 0,-4-2-2 15,2 8-1-15,-6-6-1 16,0 2 1-16,-2-10-1 16,-2-3-1-16,0-14 1 15,4-19-1-15,0 0 0 16,0 0 0-16,-19-17 0 15,17-10 0-15,4-9-1 16,4-8 1-16,3-4-1 16,7-6 0-16,3 8 1 15,10-2 0-15,4 6 0 16,3 5 0-16,3 10 0 16,3 12 1-16,-3 9-1 15,-2 14 1-15,-7 7-1 0,-4 14 1 16,-11 9-1-16,-5 9 1 15,-7 2 0-15,-4 3-1 16,-3-6 0-16,-2-2 0 16,2-3-2-16,-4-16-1 15,10 1-3-15,-2-26-7 16,18-5-28-16,-18 5 0 16,19-33-2-16,-6 0 2 15</inkml:trace>
  <inkml:trace contextRef="#ctx0" brushRef="#br0" timeOffset="127305.21">12805 8848 68 0,'0'0'41'0,"-19"19"1"15,2 10 0-15,-12-14-22 16,11 39-9-16,-11-8-4 16,18 14-2-1,3-5-1-15,22 1-2 0,13-14-1 16,17-11-1-16,12-20 0 15,9-13-1-15,5-17 1 16,-6-17-1-16,-9-14 1 16,-10-11-1-16,-16-5 1 15,-14-3 1-15,-17 6-1 16,-13 3 0-16,-10 9 0 16,-2 10 0-16,-2 9 0 15,0 7-2-15,6 11-2 16,-2-1-7-16,25 15-30 0,0 0-1 15,0 0 0 1,23-4 0-16</inkml:trace>
  <inkml:trace contextRef="#ctx0" brushRef="#br0" timeOffset="127521.897">13328 8455 100 0,'17'4'43'16,"-7"13"1"-16,1 23-4 15,-11-7-30-15,14 24-4 16,-8 7-1-16,5 11-3 0,1 1 1 16,1-5-2-1,3-2-1-15,1-9-2 0,4-3-1 16,-3-24-3 0,11 7-12-16,-29-40-25 15,27 0-1-15,-27-21 0 0,-2-13 1 16</inkml:trace>
  <inkml:trace contextRef="#ctx0" brushRef="#br0" timeOffset="127677.7481">13247 8737 86 0,'0'0'40'0,"8"-19"1"16,21 15-2-16,-2-4-31 0,36 6-4 15,3 2-3-15,1-5-6 16,22 3-34-1,-16 5-1-15,-3-3 0 16,-5 2 0-16</inkml:trace>
  <inkml:trace contextRef="#ctx0" brushRef="#br0" timeOffset="128145.6485">14337 8777 79 0,'0'0'42'16,"0"0"-1"-16,0 0 2 15,25 2-29-15,-43 6-3 16,18 21-4-16,-9-3-3 16,7 19-1-16,4-3-1 15,7 4-1-15,11 2 0 16,12-4-1-16,9-4 0 16,7-15 0-16,6-10 0 15,2-15 0-15,0-7 0 16,-8-12 1-16,-7-12-1 15,-10-9 0-15,-12-5 0 16,-9-4 0-16,-10 3 0 0,-10 0 0 16,-5 3-1-16,-7 3 0 15,3 11-1-15,-2 0-2 16,21 29-4-16,-33-30-12 16,33 30-23-16,0 0 1 15,0 0-1-15,0 0 1 16</inkml:trace>
  <inkml:trace contextRef="#ctx0" brushRef="#br0" timeOffset="128556.2371">14915 8722 88 0,'0'0'42'0,"27"1"1"16,-27-1 0-16,45 29-29 0,-45-29-5 15,23 46-2-15,-14-11-3 16,5 3-1-1,-2 4-2-15,-1 1 0 16,-1-1-1-16,-3-12 0 0,1 1 0 16,-6-14 0-16,-2-17-2 15,0 0 1-15,0 0-1 16,12-32 0-16,-7-5 1 16,1-5-1-16,6-6 0 15,3 2 1-15,5-4 0 16,5 6 0-16,2 6 1 15,4 9 0-15,-3 12 1 16,3 7 0-16,0 12 0 0,-4 10 0 16,-2 9 1-16,-2 11-1 15,-3 9 0 1,-1 5 1-16,-4-2-2 16,1 6 1-16,-3-8-1 0,1-6 0 15,-1-3-2-15,-3-14-2 16,7 0-5-16,-17-19-33 15,0 0-1-15,20-32 0 16,-5 3-1-16</inkml:trace>
  <inkml:trace contextRef="#ctx0" brushRef="#br0" timeOffset="128745.268">15808 8722 98 0,'2'26'44'0,"2"15"-1"15,-8-1 1-15,10 8-34 0,-8-4-4 16,12 2-2-16,-1-4-3 16,3-9-1-16,5-4-3 15,-17-29-6-15,49 7-31 16,-49-7-3-16,25-40-1 16,-20 0 1-16</inkml:trace>
  <inkml:trace contextRef="#ctx0" brushRef="#br0" timeOffset="128889.6911">15955 8478 79 0,'6'-23'35'0,"-6"23"-2"16,21 11-7-16,8 5-45 0,4-1-14 16,-2-11 0-16,7 4-2 15,3-10 1-15</inkml:trace>
  <inkml:trace contextRef="#ctx0" brushRef="#br0" timeOffset="129174.0828">16377 8424 71 0,'20'-25'39'0,"-20"25"3"15,-23-7-2-15,3 22-19 16,-16-2-9-16,16 20-4 16,-7 0-2-16,8 15-2 15,4 3-1-15,11 11-2 16,6 3 2-16,7 10-3 15,9-4 1-15,3 7 1 0,2 1-2 16,0 0 1-16,-4-3-1 16,-3-7 0-16,-6-3 0 15,-7-15 0-15,-6-6 0 16,-9-19-1-16,-3-8 0 16,-11-14-1-16,3-8-3 15,-11-21-7-15,16-4-29 16,-17-19-3-16,7 0 1 15,-1-15 0-15</inkml:trace>
  <inkml:trace contextRef="#ctx0" brushRef="#br0" timeOffset="129798.4606">16173 8823 57 0,'37'-11'38'15,"5"-3"2"-15,10 3-1 16,4-8-12-1,15 15-18-15,-9-13-2 0,9 7-2 16,-11-5-1-16,0 5-2 16,-14 0 1-16,-7 5-1 15,-14 1 1-15,-25 4 0 16,0 0-1-16,-8 30 0 16,-17-5 0-16,-2 6 0 15,-4 7-1-15,6 7 1 16,2 1-1-16,10-2-1 15,5-2 1-15,14-2 0 0,9-7-2 16,8-14 1-16,8-11-1 16,2-12 1-1,4-13-1-15,-5-8-1 16,3-12 1-16,-6-7 0 0,0-4 1 16,-8 2-1-16,-2 4 1 15,1-2 0-15,-5 11 0 16,3 2 1-16,-5 10-1 15,4 14 1-15,-17 7 1 16,35 0-1-16,-35 0 0 16,33 36 0-16,-18-7 0 15,-1 5-1-15,-1 1 1 0,-3 1 0 16,-2 1-1 0,-3-5 0-16,-1-8 0 15,-2-3 0-15,-2-21 0 16,0 0 0-16,0 0 0 0,0 0 0 15,0-29 0-15,8-2 0 16,0-3 0-16,5-3 0 16,3-3 0-16,7 2 0 15,4-1 0-15,0 7 0 16,2 5 0-16,-2 6-2 16,0 5-1-16,-4 1-1 15,2 11-2-15,-25 4-9 16,31-10-28-16,-31 10 0 0,27 0 0 15,-27 0 1 1</inkml:trace>
  <inkml:trace contextRef="#ctx0" brushRef="#br0" timeOffset="130884.361">17556 8739 71 0,'13'-27'39'0,"-13"27"1"16,8-19 0-16,-8 19-26 15,0 0-3-15,0 0-3 16,33 42-2-16,-20-11-2 0,5 9-2 15,-3 6 0-15,1 4-1 16,-5-4 0-16,-5 0 0 16,-2-8-1-16,-2-9 0 15,-2-8 0-15,0-21 0 16,0 0 0-16,0 0-1 16,13-27 1-16,-1-7-2 15,3-6 2-15,5-8-1 16,3-4 0-16,0 2 0 15,0 2 1-15,6 2 0 16,0 11 0-16,0 9 1 16,0 10 0-16,0 12-1 0,-2 10 1 15,2 15 0-15,-4 6 0 16,-2 8 1-16,-8 7-1 16,-1 2 0-16,-8 0 0 15,-1 2 0-15,-5-9 0 16,0-5 0-16,-4-15-1 15,4-17 0-15,0 0 0 16,0 0 0-16,16-25 0 16,-5-11 0-16,7-4 0 15,1-12-1-15,6 2 1 16,0 0-1-16,4 2 1 16,0 8 0-16,0 9-1 15,-2 8 2-15,0 14-1 0,-2 14 0 16,-4 13 1-16,-3 10-1 15,-3 9 1 1,-3 9 0-16,-1 2 0 16,-3 4-2-16,0-4 0 0,-3-8-1 15,3-2-1-15,-6-17-4 16,17 14-6-16,-19-35-29 16,0 0-1-16,20-2 1 15,-20 2-1-15</inkml:trace>
  <inkml:trace contextRef="#ctx0" brushRef="#br0" timeOffset="131706.1789">18856 8595 60 0,'-17'8'38'15,"17"-8"-1"-15,0 0-2 16,0 0-20-16,-18-2-3 16,18 2-3-16,19-2-3 0,8 4-1 15,4-14-1-15,18 10-1 16,3-9-1-16,19 5 1 16,0-5-2-16,5-1 0 15,-5 1 0-15,-7-1-1 16,-8 8-2-16,-16-9 0 15,-3 22-4-15,-37-9-5 16,19-11-28-16,-19 11-2 16,-39 25-1-16,3-10 1 15</inkml:trace>
  <inkml:trace contextRef="#ctx0" brushRef="#br0" timeOffset="132006.9544">18862 8768 59 0,'0'0'40'16,"-6"19"1"-16,6-19 0 16,21 15-25-16,-21-15-3 15,39-4-3-15,-14-3-3 16,21 7-3-16,4-4-1 15,10 0-2-15,4-2 0 16,-1 2 0-16,-3 1-2 0,-8-3 1 16,-6 4-2-16,-17-4-2 15,-2 12-4-15,-27-6-12 16,0 0-22 0,0 0 1-16,-13-17-2 0,13 17 2 15</inkml:trace>
  <inkml:trace contextRef="#ctx0" brushRef="#br0" timeOffset="132533.2048">19571 8371 75 0,'-28'-6'40'0,"1"-2"0"16,7 8 1-16,-9-9-30 15,29 9-3-15,0 0-2 16,43 23-3-16,-9-10 0 16,15 2-2-16,5 5 0 0,7 4-1 15,-3-2 0-15,0 2 0 16,-12 1 1-16,-5 6 0 15,-12-4 0-15,-16 7 0 16,-15-3 1-16,-7 2-1 16,-14 1 1-16,-2-1 0 15,-10-4 0-15,0-1-1 16,2-3 0-16,3-5-2 16,6-1-3-16,-7-23-11 15,31 4-27-15,-30-4-1 16,30 4-1-16,-8-34 0 15</inkml:trace>
  <inkml:trace contextRef="#ctx0" brushRef="#br0" timeOffset="133148.9318">20696 8426 32 0,'0'0'36'0,"25"-27"0"15,-25 27 3-15,25-42-17 16,0 42-5-16,-27-19-4 16,2 19-3-16,0 0-1 15,0 0-2-15,-27-2-2 16,-2 21-2-16,-11 6 0 15,-5 14-2-15,-5 7 0 16,10 7-1-16,5 5 0 16,18 3 0-16,17-5 0 15,19-6-2-15,22-6-1 16,9-15-1-16,19-3-3 0,-11-28-7 16,15 4-28-1,-15-15 0-15,-6-2 0 16,-17-10 2-16</inkml:trace>
  <inkml:trace contextRef="#ctx0" brushRef="#br0" timeOffset="133833.1479">20897 8463 64 0,'29'-16'38'0,"5"3"2"16,1-1-1-16,21 18-26 15,-21-13-2-15,15 20-2 16,-17-1-1-16,5 20-3 16,-13 3-1-16,2 9-2 15,-9 2 0-15,-3 2-1 16,-5-3 0-16,-7-1-1 0,-1-8 1 16,0-9-1-16,0-6 0 15,-2-19 0-15,0 0 0 16,0 0-1-16,0 0 2 15,4-26-2-15,-8 5 0 16,-5-4 1-16,-5-2 0 16,-5 0-1-16,-6 6 1 15,-8 5-1-15,-4 13 1 16,1 6 0-16,-7 11 0 16,7 5 1-16,7 8 0 15,7 9-1-15,15 1 0 16,11-1 1-16,11-5-1 15,14-4 0-15,15-10-1 0,10-9-1 16,4-6 1-16,0-14-3 16,4-1-1-16,-12-22-4 15,10 8-5-15,-29-17-27 16,7-11 0-16,-11-13 0 16,-2-1 0-16,-5-19 23 15,7 21 9-15,-18 0 10 16,-5-4 7-16,15 15 30 15,-15 18 1-15,4 17 2 16,-8 21 1-16,0 0-20 16,0 0-8-16,8 54-5 15,-14-14-2-15,12 21-3 16,-8 6 0-16,2 8-2 0,0 2 0 16,2-2-2-16,0-4 1 15,1-10-1-15,5-7-1 16,4-12 1-16,5-15-3 15,0-12-2-15,12-1-5 16,-29-14-33-16,41-29-1 16,-18-4 1-16,6-3-1 15</inkml:trace>
  <inkml:trace contextRef="#ctx0" brushRef="#br0" timeOffset="134213.2607">22131 8355 94 0,'19'2'43'16,"-19"-2"-2"-16,25 19-10 16,-25-19-20-16,0 0-4 15,14 23-2-15,-14-23-1 16,4 27-2-16,-4-27-2 16,4 17 1-16,-4-17 0 15,0 0-1-15,0 0 0 16,0 0 0-16,0 0 0 15,-18-11 0-15,-1 9 0 16,-8 6 0-16,-6 11-1 16,-5 8 1-16,-3 14 0 15,1 3 0-15,5 10-1 0,12 0 1 16,13 1-1-16,16 1 1 16,15-11 0-1,14-7 0-15,13-9-1 16,8-10 0-16,4-9 0 0,0-6-1 15,-5-9-2-15,3-1-4 16,-23-23-9-16,7 12-25 16,-16-6-1-16,-3 4 1 15,-12-4 1-15</inkml:trace>
  <inkml:trace contextRef="#ctx0" brushRef="#br0" timeOffset="135048.9662">22702 8793 44 0,'0'0'38'0,"0"0"1"15,0 0 0-15,0 0-22 16,0 0-5-16,0 0-3 16,-37-10-2-16,37 10-4 15,-23-17-1-15,23 17-1 16,0 0 0-16,6-21-1 16,-6 21 0-16,37-6 0 15,-14 2 1-15,4 6-1 0,0-2 1 16,-2 6 0-16,-4 1 0 15,-21-7 1-15,21 21-1 16,-21-21 1-16,-6 23 0 16,6-23 0-16,-28 27 0 15,8-17-1-15,-5-4 0 16,4-1 0-16,0-5-1 16,3-5 0-16,18 5-1 15,-23-21-3-15,23 21-3 16,-7-29-28-16,14 12-8 15,1-5 2-15,9 1-2 16</inkml:trace>
  <inkml:trace contextRef="#ctx0" brushRef="#br0" timeOffset="135484.8583">23248 7924 64 0,'-2'-29'40'0,"2"0"1"16,8 8 1-1,-16-6-30-15,33 29-1 16,-25-2-2-16,44 17-3 16,-15 14-1-16,16 17-2 0,-3 11 0 15,8 12 0-15,-4 14-1 16,-5 11 0-16,-12 3 0 16,-8 3-1-16,-13-4 1 15,-18-4-1-15,-17-8 1 16,-8-1-2-16,-9-12 1 15,-2-18 0-15,0-9-1 16,1-9-1-16,7-14 0 16,3-14-2-16,12-5-3 15,-8-21-34-15,21 0-5 16,1-10 0-16,7-6 0 16</inkml:trace>
  <inkml:trace contextRef="#ctx0" brushRef="#br0" timeOffset="160896.6887">2752 11102 25 0,'0'0'25'15,"21"-10"-5"-15,-21 10-3 16,0 0-1 0,0 0-3-16,0 0-2 0,0 0-1 15,0 0-1-15,0 0-2 16,0 0 0-16,0 0-2 16,0 0 0-16,0 0 0 15,0 0-1-15,0 0 0 16,0 0-1-16,0 0 1 15,0-26-1-15,0 26 0 16,-3-22 0-16,3 22 0 0,-10-23-1 16,10 23 0-16,-21-21 1 15,21 21-1-15,-33-13-1 16,12 13 1-16,-8-2 0 16,0 10 1-16,-4 1-1 15,2 5 0-15,-2 1 0 31,3 6-1-31,1 0 1 0,5 6-1 0,5 2 0 16,4 3 0-16,-1 3 0 16,7 7-1-16,3 2 1 15,4 4 0-15,6 6-1 16,4 4 0-16,3 7 1 16,3 4-1-16,3 0 1 0,-2 4 0 15,1 7-1-15,-3-1 1 16,-1 0-1-1,-2 1 0-15,-3-3 1 16,-5 0 0-16,0-3-1 0,-4-3 0 16,-4-3 1-16,-3-3-1 15,-7-8 1-15,-1-7 0 16,-8-4-1-16,-2-9 1 16,-4-7-1-16,-4-10 1 15,-7-7-1-15,-2-7 1 16,-10-8 0-16,-2-8-1 15,0-5 1-15,0-8-1 16,-2-6 0-16,4 2 0 16,8-7 0-16,1-1-1 15,12 6 0-15,6 3-1 16,8 4-2-16,0 3-2 16,19 19-6-16,0 0-30 0,0 0-1 15,0 0 0-15,21 12-1 16</inkml:trace>
  <inkml:trace contextRef="#ctx0" brushRef="#br0" timeOffset="161685.3244">2856 12731 53 0,'0'0'38'0,"2"-29"0"15,-2 29 1-15,-29-17-26 0,26 36-3 16,-19-8-1-16,9 28-3 16,-8 5-1-16,5 15-2 15,1 3-1-15,7 8 0 16,8 0-1-16,12-9-1 16,7-7 1-16,14-14 0 15,9-15-2-15,6-16 1 16,4-18 1-16,2-14-1 15,0-19 1-15,-5-14-1 16,-11-9 1-16,-7-12 0 16,-14-2 1-16,-11-1-1 15,-8 3 1-15,-11 6-2 16,-10 8 1-16,-6 13 0 0,-2 8-2 16,-4 7 1-16,6 16-2 15,2 6-1-15,8 18-4 16,-8-7-8-1,19 24-26-15,-5 3-1 0,7 11 0 16,-2 0 1-16</inkml:trace>
  <inkml:trace contextRef="#ctx0" brushRef="#br0" timeOffset="161932.2062">2799 13020 72 0,'0'0'40'16,"0"0"0"-16,27-15-1 0,11 7-30 16,-5-15-3-16,11 10-2 15,-3-3-3-15,1 3-4 16,6 17-6-16,-24-10-30 15,8 8 0-15,-7 2-1 16,-3 11 0-16</inkml:trace>
  <inkml:trace contextRef="#ctx0" brushRef="#br0" timeOffset="162308.2492">3487 13200 64 0,'0'0'39'16,"0"0"1"-16,2 24-1 15,0 4-27-15,-21-14-3 16,13 14-4-16,-8-3-1 15,12 6-3-15,2-8 2 16,10-4-3-16,9-7 0 16,3-10 1-16,7-6 0 15,-2-11 0-15,0-8 0 16,-4-8 0-16,-8-6-1 0,-7 1 1 16,-8-2 0-16,-8 1-1 15,-5 3 0-15,-7 1-3 16,5 16-5-16,-20-6-32 15,14 5 0-15,2-3-2 16,1 4 1-16</inkml:trace>
  <inkml:trace contextRef="#ctx0" brushRef="#br0" timeOffset="163239.8273">3167 10647 32 0,'-2'-23'37'0,"0"6"1"15,2 17 1-15,-19-44-19 16,19 44-5-16,-18-6-3 0,15 24-3 16,-19-3-2-1,13 19-3-15,-9 1 0 16,9 9-2-16,-1 0 0 0,10 6 0 15,4-4-2-15,9-4 0 16,12-9 1-16,8-10-1 16,10-10 0-16,5-9 1 15,2-12-1-15,-2-13 1 16,-3-9 0-16,-5-14 0 16,-7-14 0-16,-12-3 0 15,-13-12 0-15,-14 0-1 16,-7 0 0-16,-9 4 0 15,-7 6 0-15,-1 5 0 16,-3 12-1-16,0 10-2 16,8 18-1-16,-4 3-4 15,23 38-11-15,-11-10-23 0,9 18 0 16,-3 9 0-16,5 12 1 16</inkml:trace>
  <inkml:trace contextRef="#ctx0" brushRef="#br0" timeOffset="163632.0883">3024 10841 51 0,'-35'4'39'16,"35"-4"1"-16,-19-2 0 15,19 2-18-15,23-10-11 16,-5-5-3-16,20 7-3 15,1-7-1-15,9 6-2 16,0-5 0-16,1 5-1 16,-7-1 0-16,-7 4-1 0,-4 6-2 15,-31 0-3-15,34 16-6 16,-34-16-30-16,0 17 1 16,0-17-2-1,-11 19 0-15</inkml:trace>
  <inkml:trace contextRef="#ctx0" brushRef="#br0" timeOffset="165516.0815">4266 11887 14 0,'0'0'33'0,"16"-27"2"15,-16 27 0-15,25-21-14 16,-35-4-5-16,10 25-3 16,-6-23-4-16,6 23-2 0,-29-12 0 15,6 22-2-15,-15 1-1 16,-1 18 0-1,-5 2-1-15,1 13 0 16,-3 4-1-16,13 7 0 0,8-3-1 16,12 4 0-16,13-8 0 15,13-8-1-15,10-9 1 16,12-18-1-16,4-11 0 16,7-12 0-16,2-13-1 15,-5-13 1-15,-3-16-1 16,-5-15 0-16,-4-15 0 15,-10-10 0-15,-2-12 1 16,-9-5 0-16,-6-1 0 0,0 3 0 16,-8 5 2-1,2 16-1-15,-4 17 1 16,0 17 0-16,0 18 0 16,6 34 0-16,0 0 0 0,-15 23 0 15,11 26 0 1,2 22 0-16,0 18-1 0,4 18 0 15,-2 8 0-15,4 8 0 16,-2-6-1-16,6 0 0 16,3-12 0-16,3-14 0 15,1-20-1-15,1-18-2 16,5-9-1-16,-4-28-6 0,26 3-25 16,-22-33-7-1,4-7 0-15,-4-21-1 16</inkml:trace>
  <inkml:trace contextRef="#ctx0" brushRef="#br0" timeOffset="165908.4817">4930 11300 67 0,'0'0'40'0,"0"0"1"16,-8 42 0-16,-32-6-29 15,28 35-2-15,-11-2-3 16,7 19-1-16,3 1-3 16,9 1-1-16,10-4 0 15,9-11-1-15,10-10-1 16,10-15 1-16,8-13-2 0,5-20 1 16,2-11 1-16,0-14-1 15,-6-19 0-15,-3-13 0 16,-8-16 0-16,-10-15 0 15,-10-2 0-15,-11-5 0 16,-9-1 0-16,-13 2 0 16,-9 4 0-16,-5 10 0 15,-5 13 0-15,-1 18-1 16,3 5-1-16,-2 13-1 16,12 14-3-16,-5 0-4 15,28 25-29-15,-12 4-3 16,7 7 0-16,-1 5 1 15</inkml:trace>
  <inkml:trace contextRef="#ctx0" brushRef="#br0" timeOffset="166228.6897">4712 11933 68 0,'-17'0'41'0,"17"0"0"15,0 0 1-15,19-25-30 16,14 23-3-16,1-12-2 0,18 7-2 16,2-9-2-16,8 7-1 15,-4-3 0 1,0 5-1-16,-10-1 0 15,-5 4 0-15,-13 2-1 0,-8 0 0 16,-22 2-1-16,19 6-2 16,-19-6-4-16,-4 17-34 15,4-17-1-15,0 0-1 16,-23 2 0-16</inkml:trace>
  <inkml:trace contextRef="#ctx0" brushRef="#br0" timeOffset="172624.9929">15251 3878 24 0,'0'0'32'0,"0"0"0"15,0 0-3-15,0 0-11 16,0 0-4-16,0 0-3 16,0 0-3-16,0 0-2 0,0 0-1 15,0 0-1-15,25-11 0 16,-2 11-1-16,-2-8 0 15,14 10 0-15,0-10 0 16,9 8-2-16,2-4 1 16,7 3-1-16,2-1 0 15,3 2 0-15,0-2-1 16,2 0 0-16,2 0 1 16,1 0-1-16,-1 2 0 15,4 0 0-15,-5 0 0 16,9 0 0-16,1 0 1 15,1 0-1-15,1 0 0 16,-4 4 0-16,1-4 0 0,-3 4 1 16,1-4-1-16,-5 3 1 15,5 1-1-15,1-2 0 16,3 2 1-16,3 0-1 16,4 0 1-16,2 0-1 15,-2-1 1-15,0 3-1 16,-6 0 0-16,-1 3 1 15,-8-1-1-15,5 2 1 16,-9-5-1-16,7 1 1 16,3 2-1-16,5-2 0 15,2-4 0-15,4 1 1 16,2-4 0-16,-2 1-1 16,8-2 1-16,-6 0 0 0,-2 0-1 15,0 0 1-15,-2 0 0 16,8 2-1-16,-4 0 1 15,5 0-1 1,-1-2 0-16,2 2 1 0,1 0-1 16,1 0 0-16,2 0 1 15,-7 2-1-15,5 0 1 16,0 6-1-16,1-1 1 16,3 5-1-16,3-1 1 15,3 1-1-15,3-1 0 16,4-1 0-16,-6-1 0 15,-2 3 1-15,1-4 0 0,-7-3-1 16,-5 1 0-16,-6 0 0 16,-4 0-1-16,-8-3 1 15,-1-1 0-15,-11-2-1 32,-7 0 1-32,-5 0 0 0,-9 0 0 0,-9 0 1 15,-6-2-1-15,-23 2 0 16,29 4 0-16,-29-4 0 15,18 2 0-15,-18-2 1 16,0 0-1-16,0 0 0 16,17 2 0-16,-17-2-1 15,0 0-1-15,0 0-7 16,0 0-33-16,-4-17 1 0,4 17-2 16,-21-25 1-1</inkml:trace>
  <inkml:trace contextRef="#ctx0" brushRef="#br0" timeOffset="178258.0704">5813 11731 28 0,'0'0'34'0,"0"0"0"16,0 0 1-16,6-19-20 15,21 27-4-15,-8-22-2 0,22 14-2 16,-6-15-3-1,15 11-1-15,-2-7-2 16,-2 1-1-16,1 2-2 16,-15 1-3-16,3 12-4 0,-35-5-15 15,0 0-10-15,0 0-2 16,0 0 1-16</inkml:trace>
  <inkml:trace contextRef="#ctx0" brushRef="#br0" timeOffset="178393.5986">6008 11806 26 0,'-31'19'35'15,"14"4"1"-15,17-23 0 16,-19 16-13-16,40 1-9 16,-21-17-5-16,44 2-4 0,-17-4-3 15,6-12-10 1,4 5-26-16,-1 1-3 16,-9-5 0-16,0-1-1 15</inkml:trace>
  <inkml:trace contextRef="#ctx0" brushRef="#br0" timeOffset="179659.4291">7717 10998 31 0,'0'0'34'16,"8"-25"0"-16,-8 25-10 0,0 0-3 16,-2-28-4-16,2 28-5 15,0 0-3-15,4-18-2 16,-4 18-1-16,-10-21 0 16,2 4-1-1,8 17-2-15,-9-23 0 0,9 23 0 16,-14-25-1-16,14 25 0 15,-19-19 0-15,19 19-1 16,-29-17 0-16,29 17 1 16,-33-6-1-16,16 8 0 15,-1-2 0-15,-1 4 0 16,-2 0 0-16,0 3 0 16,-2 1 0-1,-1 5 0-15,3 3-1 0,-2 1 1 0,2 6-1 16,2 0 0 15,3 2 2-31,3 7-2 0,-1 3 0 0,4-2 0 0,1 1 1 16,-1 3-1-16,1-1 1 15,-1 2 0-15,2 5-1 16,0-7 0-16,1 1 1 16,-1 1-1-16,2 2 0 15,2 2 0-15,-1 1 1 16,1 1 0-16,0 0-1 15,4 0 0-15,-2 0 0 16,4-2 0-16,0 0 1 16,2 1-2-16,1 1 1 15,1-2 0-15,0-6 0 16,0 5 0-16,-2-1 0 16,0-4 0-16,-3 3 0 0,1-7 1 15,-2 1-1-15,0-2 0 16,-3-1 0-16,-1-1 0 15,0 2 0-15,-4-2 0 16,0-3 0-16,3-1 0 16,-5-4 0-16,0-1 0 15,-3-1 0-15,-3 0 0 16,-5-4 1-16,0 3 0 16,-6-3-1-16,-6 0 1 15,-4 3-1-15,1-7 0 16,-5 1 1-16,5-5-1 15,-1-3 0-15,4-4 0 16,0 0 0-16,3-6 0 0,3-1 0 16,-2-1 0-16,6 0 0 15,1-3-1-15,1-3 0 16,4-1-1-16,17 15-2 16,-27-34-4-16,27 34-12 15,0 0-23-15,0 0-1 16,6-22 1-16,-6 22-1 15</inkml:trace>
  <inkml:trace contextRef="#ctx0" brushRef="#br0" timeOffset="180223.8959">7455 12406 55 0,'0'0'38'15,"0"0"1"-15,0 0 1 16,0 0-25-16,-23 18-5 15,19 7-1-15,-14-6-4 16,11 10-1-16,-1-3-2 16,8 3 0-16,10-4-1 15,7-6 0-15,8-7-1 16,10-10 1-16,1-8-1 0,1-7 0 16,-2-9 1-16,-4 1 1 15,-14-9-1-15,-6 3 0 16,-12-2 0-16,-9 6 0 15,-7 0 0-15,-7 6-2 16,3 3-3-16,-14-13-20 16,12 22-18-16,-2-3 0 15,6 4-1-15,19 4 1 16</inkml:trace>
  <inkml:trace contextRef="#ctx0" brushRef="#br0" timeOffset="185247.9859">8045 10599 17 0,'-14'-21'33'0,"14"21"0"0,10-25 1 16,-6-5-16-16,21 18-2 16,-17-24-4-1,28 17-1-15,-16-20-2 16,20 16-1-16,-9-13-1 0,13 19-1 16,-15-7-1-16,6 13 0 15,-8 3-2-15,-4 20 1 16,-23-12-2-16,25 40 0 15,-23-3-1-15,-4 5 1 16,-9 8-2-16,-3 3 1 16,-9-1-1-16,0 0 1 15,-2-6-1-15,0-4 1 16,0-9 0-16,3-4-1 16,5-10 1-16,17-19 0 15,-23 21 0-15,23-21-1 16,0 0 1-16,0 0-1 15,0 0 1-15,0 0-1 0,0 0 1 16,0 0-1-16,0 0 1 16,0 0-1-16,0 0 0 15,17 2 1-15,3-4-1 16,7 0 0-16,3-2 1 16,7 4 0-16,6-2-1 15,-5 0 0-15,3 0 1 16,-7 0-1-16,-1 0 1 15,-8 1-2-15,-6 4 1 16,-19-3 0-16,24 0 0 16,-24 0-1-16,0 0 0 15,0 0-2-15,0 0-5 16,0 0-33-16,0 0-2 0,-10 18 0 16,10-18 0-16</inkml:trace>
  <inkml:trace contextRef="#ctx0" brushRef="#br0" timeOffset="189755.9236">9036 11167 30 0,'0'0'33'0,"16"-36"-1"16,-22 9-11-16,6 27-4 0,0-33-1 16,0 33-4-16,-2-25-2 15,2 25-1-15,0 0-2 16,0 0 0-16,-10-17 0 15,10 17-3-15,0 0 0 16,0 0-1-16,-19 35 0 16,8-3 0-16,-7 14-1 15,1 16 0-15,-4 7 0 16,-1 17 0-16,3 0-1 0,6 8 2 16,5-7-3-1,8-5 1-15,4-11 0 16,7-8 0-16,7-9 0 15,1-8-1-15,2-7 1 0,2-9-1 16,-1-5 1-16,-1-6-1 16,-4-1 0-16,-17-18 1 15,27 23-1-15,-27-23 0 16,17 13 0-16,-17-13 1 16,0 0-1-16,0 0 0 15,0 0 0-15,0 0 0 16,0 0 0-16,0 0 0 15,0 0 1-15,0 0-2 16,0 0 1-16,0 0-1 16,0 0 0-16,0 0-1 15,0 0-3-15,0 0-3 0,20 8-21 16,-20-8-14-16,6-18 2 16,-6 18-2-16,5-32 2 15</inkml:trace>
  <inkml:trace contextRef="#ctx0" brushRef="#br0" timeOffset="190370.6871">9667 11309 47 0,'0'0'36'0,"-25"-13"0"16,4 3-4-16,1 22-16 15,-24-18-5-15,9 17-3 16,-17-7-1-16,8 10-3 15,-4-3-1-15,9 10-1 16,2-5 0-16,12 5 0 16,14 0-1-16,13 6 0 15,11 1-1-15,18 1 1 0,4 10-1 16,9 1 1-16,4 8-1 16,6 4 0-16,-3 3 1 15,-7 1 0-15,-7-4 0 16,-10 7 0-16,-10-11 0 15,-9-6 0-15,-8-7 0 16,-8-8 0-16,8-27 0 16,-35 23-1-16,6-25 1 15,-2-15-1-15,-3-14 1 16,1-11-1-16,-2-10 0 16,6-11 1-16,4-3 0 15,10-5 0-15,11-2 0 16,12 2 0-16,9 4 0 0,10 6 1 15,8 5-1-15,1 8-1 16,3 2 0 0,-2 6-1-16,-3 7-1 15,-7 9-3-15,4 18-4 0,-31 6-32 16,25 6 0-16,-13 11-1 16,-3 10 0-16</inkml:trace>
  <inkml:trace contextRef="#ctx0" brushRef="#br0" timeOffset="190618.7728">10045 11664 91 0,'21'-17'40'0,"-21"17"1"15,31-8-5-15,-17-9-31 16,13 9-2-16,-2-5-2 16,0 1-3-16,6 10-4 15,-14-11-17-15,8 11-17 16,-4 2 0-16,1 4-1 16,-22-4 1-16</inkml:trace>
  <inkml:trace contextRef="#ctx0" brushRef="#br0" timeOffset="191211.7354">10550 11334 41 0,'0'0'33'15,"0"0"2"-15,0 0-10 16,4-19-5-16,-4 19-6 16,0 0-4-16,33-13-3 15,-33 13-1-15,35-24-1 0,-16 9-1 16,14 7 0-1,-2-7 0-15,7 6-1 0,1-3 0 16,-1 8 0-16,-3 2 0 16,0 10-1-16,-10 3 0 15,-6 14-1-15,-13 8 1 16,-10 13-1-16,-13 6 0 16,-10 13 0-16,-8 2 0 15,-5 8 1-15,-5-8-1 16,3 0-1-16,-1-9 1 15,11-10-1-15,5-6 1 16,7-15 0-16,7-2-1 16,13-25 1-16,-8 17 0 0,8-17 0 15,19 6-1-15,-1-6 1 16,5-4 0-16,4-2-1 16,6-3 0-16,-1 1-1 15,3 0 1-15,0-3-1 16,-2 1-1-16,-2 2-1 15,-1 5-1-15,-8-13-5 16,10 30-12-16,-12-18-21 16,1 2 0-16,-21 2 0 15,31-17 1-15</inkml:trace>
  <inkml:trace contextRef="#ctx0" brushRef="#br0" timeOffset="191603.0582">11388 11148 73 0,'13'-23'41'15,"-13"23"-1"-15,19-19 1 16,6 30-30-16,-25-11-2 15,6 37-1-15,-8-10-3 16,8 19-1-16,-4 4-2 16,4 5 1-16,-2 5-2 0,3 1 1 15,1-1-1-15,6-7-1 16,1 1 1-16,4-6 0 16,4-6-1-1,4-5 0-15,2-13 0 0,2-2 1 16,2-11-2-16,2-3 1 15,-1-10-1-15,-1-10-1 16,2 1-1-16,-8-18-3 16,6 10-3-16,-27-14-33 15,11-1 0-15,-13-10 0 16,-6-1 0-16</inkml:trace>
  <inkml:trace contextRef="#ctx0" brushRef="#br0" timeOffset="191791.9552">11247 11380 67 0,'17'-15'37'0,"14"-4"2"16,11-6-1-16,10-8-26 16,10 4-8-16,-2-1-5 15,-8-16-20-15,2 9-16 16,-2 5 0-16,-9-3-1 15,-5 2 0-15</inkml:trace>
  <inkml:trace contextRef="#ctx0" brushRef="#br0" timeOffset="192196.6586">11793 10789 82 0,'17'-15'39'0,"8"4"1"16,2-5 0-16,15 16-30 15,-15-8-2-15,14 14-2 16,-14-2-1-16,2 11-3 16,-10 7 0-16,-5 4-1 15,-12 11 0-15,-10-1-1 16,-11 6 1-16,-5 4-1 15,-4 2 0-15,-5 2 0 16,-2-9 0-16,8-3 1 0,2-5-2 16,11-7 2-16,5-6-1 15,9-20 1-15,9 17-1 16,9-15 0-16,5-4 1 16,2-4-1-16,4-3 0 15,2-1 0-15,0 0-1 16,-2-1-2-16,1 7-3 15,-10-13-6-15,9 15-30 16,-8-2 0-16,0 2-1 16,-4 2 1-16</inkml:trace>
  <inkml:trace contextRef="#ctx0" brushRef="#br0" timeOffset="192699.1467">12479 10830 78 0,'-7'-20'39'16,"7"20"2"-16,-6-30-1 16,6 30-28-16,17-4-3 15,8 15-3-15,-2 3-1 16,12 7-3-16,4 10 1 15,7 15-2-15,-2 7 1 16,1 11-1-16,-9 5 1 16,-5 11-1-16,-10 3 0 15,-9 5-1-15,-12-2 1 16,-12-1-1-16,-9-7 0 16,-6-3 1-16,-2-10-1 0,-2-15 0 15,2-8-1-15,4-13 0 16,8-4-1-1,0-19-3-15,17-6-7 16,0 0-30-16,0 0 0 0,3-21-1 16,11 4 2-16</inkml:trace>
  <inkml:trace contextRef="#ctx0" brushRef="#br0" timeOffset="193255.8862">13395 11432 93 0,'4'-23'42'0,"-4"23"-1"0,-21-46-2 15,4 46-30-15,-22 0-3 31,1 15 0-31,-13 4-3 0,3 8 0 0,-2 8-1 16,10 1-1-16,5 6-1 16,14 3 1-16,15-3-1 15,15-8 0-15,17-5 0 16,6-10 0-16,11-9 0 0,1-10 0 16,2-10-1-1,1-17-1-15,-5-9 1 16,-5-18-1-16,-3-5 0 15,-7-18-2-15,0-5 2 0,-7-5-1 16,-1 1 1-16,-7 2 1 16,-3 9 0-16,-1 11 2 15,-6 13 1-15,2 14 0 16,-8 18 1-16,4 19 0 16,0 0 0-16,-8 31 0 15,2 5 0-15,3 14-1 16,-1 8-1-16,0 11 1 15,2 2-1-15,0 0-1 16,4-4 0-16,4-2 0 16,3-8-1-16,3-7 0 15,3-6-2-15,-1-17-2 16,11 6-4-16,-25-33-34 0,19 21 1 16,-19-21-2-16,27-29 1 15</inkml:trace>
  <inkml:trace contextRef="#ctx0" brushRef="#br0" timeOffset="193599.8078">13922 10878 88 0,'0'0'42'0,"12"-22"0"16,-12 22 0-16,0 0-31 15,-6 43-3-15,-2-7-2 0,6 16-2 16,-4 4-1-16,4 15-1 16,0-1-1-16,4 5 0 15,4-4-1-15,6-4 0 16,3-7 0-16,8-6 0 16,2-8 1-16,6-8-1 15,4-15 0-15,2-6 0 16,-1-11 0-16,3-12-1 15,-2 1 0-15,-5-13-1 16,1 1-1-16,-12-14-5 16,4 16-5-16,-17-21-29 15,-6 5-1-15,-19-2 1 16,-5 4-1-16</inkml:trace>
  <inkml:trace contextRef="#ctx0" brushRef="#br0" timeOffset="193779.5296">13675 11351 82 0,'0'0'42'16,"0"0"1"-16,27 0-1 15,16-5-26-15,-7-11-8 16,20 9-3-16,-2-3-3 16,-6 0-2-16,-3 14-7 15,-26-9-34-15,2 8-2 16,-21-3 0-16,0 0 1 15</inkml:trace>
  <inkml:trace contextRef="#ctx0" brushRef="#br1" timeOffset="206175.0603">19473 5395 43 0,'-6'-21'32'16,"6"21"0"-16,0 0-11 15,0 0-4-15,0 0-4 16,0 0-2-16,22-5-3 16,-22 5-1-16,0 0 0 15,23 5-1-15,-4 13 0 16,-19-18-1-16,37 34-2 15,-16-13 1-15,6 10-2 16,-2-4 0-16,8 5-1 16,-4-5 0-16,0-2-1 15,-2-2 0-15,-4-6 0 16,-4-5 0-16,-2-2-1 0,-17-10 0 16,20 11-1-16,-20-11-2 15,0 0-3-15,19 10-6 16,-19-10-25-16,0 0-2 15,-12-21 0-15,12 21 2 16</inkml:trace>
  <inkml:trace contextRef="#ctx0" brushRef="#br1" timeOffset="206955.8413">19869 5296 29 0,'0'0'32'0,"0"0"1"15,0 0-2-15,-10 40-13 16,-15-36-3-16,13 30-3 15,-22-16-1-15,14 28-3 16,-18-16 0-16,14 18-1 16,-10-13-2-16,11 5 0 15,-4-3-2-15,13-3 0 16,-1-9-2-16,7-6 0 16,8-19 0-16,-12 23 0 15,12-23-1-15,0 0 0 16,0 0 0-16,0 0-1 0,0 0 0 15,0 0-3-15,-7 17-5 16,7-17-30-16,0 0 0 16,-2-19-2-16,2 19 1 15</inkml:trace>
  <inkml:trace contextRef="#ctx0" brushRef="#br1" timeOffset="207879.521">20243 5405 13 0,'0'0'32'15,"-18"10"-1"-15,18-10 1 16,0 0-13-16,0 0-4 15,31-2-4-15,-31 2-4 16,35-12-2-16,-12 6-1 16,14 3-2-16,-3-1-1 15,3-2-1-15,0 4-2 16,-6-9-5-16,7 7-22 16,-9 6-5-16,-29-2 0 15,27 0 1-15</inkml:trace>
  <inkml:trace contextRef="#ctx0" brushRef="#br1" timeOffset="208063.6206">20345 5493 43 0,'0'0'35'16,"25"10"-1"-16,-25-10 1 15,23-27-22-15,16 25-5 16,-10-15-4-16,5 2-10 15,5-5-26-15,0 15-2 16,-12-11-1-16,5 5 0 16</inkml:trace>
  <inkml:trace contextRef="#ctx0" brushRef="#br1" timeOffset="208622.7259">21527 4726 47 0,'-13'-27'38'15,"-6"18"-1"-15,-8 5 1 16,-24-10-23-16,26 30-3 16,-23-14-2-16,15 19-2 15,-11-4-2-15,17 17-3 16,-2 1-1-16,12 7 1 16,3 4-1-16,12 4 0 15,4 2-1-15,8 4 0 16,3-1 1-16,3 1-1 15,1-1 1-15,4-1-1 16,-1-2 0-16,-3 4 0 16,-6-5-1-16,-1 3 1 0,-8-4 0 15,0-4 0-15,-6-6 0 16,-2-1 0-16,-3-9-1 16,-1-3 1-16,-3-8 0 15,13-19 1-15,-29 19-2 16,9-15 1-16,1-6-1 15,-4-5 1-15,0-1-1 16,2-7-1-16,-3 1 1 16,3-5-3-16,4 2 0 15,-1-10-3-15,18 27-8 16,-9-31-29-16,11 10 1 16,2-2-1-16,7 2 0 15</inkml:trace>
  <inkml:trace contextRef="#ctx0" brushRef="#br1" timeOffset="210091.9949">21714 5200 49 0,'18'-17'37'15,"-18"17"0"-15,0-22-8 16,19 32-10-16,-19-10-5 16,0 0-3-16,0 0-3 0,25 12-1 15,-25-12-3-15,25 28 0 16,-11-8-1-16,5 4 0 15,-6-1-1-15,5 2 0 16,-3-5-1-16,-15-20 1 16,29 28-1-16,-29-28 0 15,29 6 0-15,-29-6 0 16,29-15 0-16,-15-4 0 0,1-4-1 16,0-4 1-1,3-6-1-15,-3-1 0 16,3-3 1-16,-5-1-2 15,-1 1 0-15,-3 3-1 0,1 11-3 16,-8-10-7-16,9 14-30 16,-11 19-1-16,6-29 0 15,-6 29 1-15</inkml:trace>
  <inkml:trace contextRef="#ctx0" brushRef="#br1" timeOffset="211256.1744">20044 6646 30 0,'12'-32'34'0,"-12"32"3"0,0-25 0 16,-6 3-13-16,6 22-10 16,-33 4-3-1,18 19 0-15,-24-5-3 16,4 26-2-16,-11 6-2 0,7 15 0 15,1 2-1-15,11 10 0 16,13-8-1-16,14 6-1 16,18-20 0-16,24-13 0 15,12-17 0-15,14-13-1 16,7-20 0-16,6-17 0 16,-6-13 1-16,-2-20 0 15,-11-13 1-15,-10-4-1 16,-15-9 1-16,-16 2-1 15,-15-1 1-15,-14 8-1 16,-9 6 0-16,-12 14-1 16,-10 14 0-16,-3 13-1 15,-3 18-1-15,-1 6-3 0,11 23-4 16,-9-9-22-16,17 23-11 16,0 1 0-16,12 6-1 15</inkml:trace>
  <inkml:trace contextRef="#ctx0" brushRef="#br1" timeOffset="211463.5054">19897 6974 85 0,'0'0'40'0,"22"8"0"16,7-20 0-16,5-9-33 0,16 8-3 15,3-6-3-15,1-10-5 16,11 21-14-16,-15-15-21 16,-3 0-1-16,-11 8 0 15,-9-3 0-15</inkml:trace>
  <inkml:trace contextRef="#ctx0" brushRef="#br1" timeOffset="211931.3432">20758 6729 56 0,'0'0'35'16,"25"-8"0"-16,0-7 0 16,4-8-28-16,21 9-3 15,-4-9-1-15,2 6-3 16,-1 5-7-16,-18-5-19 15,-4 6-9-15,-4 11 1 16,-21 0-1-16</inkml:trace>
  <inkml:trace contextRef="#ctx0" brushRef="#br1" timeOffset="212080.3209">20829 6778 45 0,'0'0'35'16,"-2"23"1"-16,2-23 0 0,37-11-18 15,-1 9-11-15,-3-6-8 16,0 8-31-16,-2-21-2 16,9 4-2-16,-13-2 0 15</inkml:trace>
  <inkml:trace contextRef="#ctx0" brushRef="#br1" timeOffset="212749.1283">21923 6293 29 0,'-29'-31'33'0,"29"31"4"15,-33-15 0-15,6-12-17 16,10 33-4-16,-30-21-3 16,18 20-1-16,-19-14-3 15,15 18-2-15,-7-7-2 16,13 12-1-16,4 3-1 16,13 4-1-16,10 8 0 15,14 7-1-15,7 7 0 16,8 3-1-16,5 3 1 15,1 11 0-15,0 1-1 16,-2 6 1-16,-8 1-1 16,-6-3 2-16,-9-2-2 0,-6-2 1 15,-8-3 0-15,-6-10 0 16,-5-6 1-16,-3-7-1 16,-7-8 0-16,2-6 0 15,-6-8 0-15,4-5 0 16,2-2-1-16,0-10 0 15,2 2 0-15,-1-6-1 16,5-1 0-16,-2-3-2 16,19 12-2-16,-33-27-5 15,33 27-31-15,-8-25-2 16,8 25 1-16,-8-32-1 16</inkml:trace>
  <inkml:trace contextRef="#ctx0" brushRef="#br1" timeOffset="214514.7177">22281 6514 29 0,'14'-21'33'16,"-14"21"0"-16,10-27-5 16,7 29-4-16,-23-25-6 15,24 27-3-15,-18-4-3 16,0 0-3-16,0 0-2 0,-24 11 0 16,3 8-2-16,2 12-1 15,-6 5-1-15,2 12 0 16,0 4-1-16,5 4 0 15,9-3-1 1,18-5-1-16,12-11 0 0,14-10-1 16,9-14 1-16,9-13 0 15,4-13-1-15,7-14 1 16,-4-12 0-16,-8-5-1 16,-6-9 1-16,-9 1 1 15,-8 0-1-15,-8 2 0 16,-9 6 1-16,-10 10-1 15,-6 5 1-15,4 29 0 0,-27-19 0 16,9 30 0 0,1 8-1-16,5 8 1 15,7 6-1-15,8 1 0 16,13 3 0-16,11-5 0 0,10-9-1 16,11-11 1-16,4-12 0 15,2-6 0-15,-2-15 0 16,-4-10 0-16,-7-5 0 15,-12-6 0-15,-10 1 1 16,-11-1 0-16,-14 2 0 16,-10 3-1-16,-9 11 1 15,-9 5-1-15,-3 5-1 16,-7 3-3-16,13 30-18 16,-14-19-20-16,5 8-2 0,3-4 1 15,6 5-1 1</inkml:trace>
  <inkml:trace contextRef="#ctx0" brushRef="#br0" timeOffset="224387.5662">15035 11209 36 0,'10'-21'33'16,"-10"21"1"-16,0 0-7 0,0 0-6 16,0 0-4-1,0 0-4-15,0 0-4 0,0 0-1 16,0 0-2-16,0 0-1 16,0 0 0-16,21-5-2 15,-4 6 0-15,0-2-1 16,10 4 0-16,2-3-1 15,6 0 0-15,0-2 0 16,2 1-1-16,-1-1 0 16,-3-2-1-16,-6 0 1 0,-6 0-2 15,-2 2-2 1,-19 2-4-16,26 6-6 16,-26-6-25-16,0 0-1 15,-29 13 0-15,11-1 0 16</inkml:trace>
  <inkml:trace contextRef="#ctx0" brushRef="#br0" timeOffset="224628.6941">15050 11336 31 0,'-21'12'34'16,"21"-12"3"-16,0 0-1 15,0 0-14-15,41-2-6 16,-41 2-4-16,50-10-3 15,-21 2-1-15,13 10-3 16,-5-7-2-16,1 6 0 16,-3-4-3-16,-4 3 0 0,-2 2-1 15,-29-2-4-15,38 11-9 16,-38-11-24-16,0 0-2 16,0 0 0-16,-7 21 0 15</inkml:trace>
  <inkml:trace contextRef="#ctx0" brushRef="#br0" timeOffset="229586.7552">16244 11008 26 0,'2'-19'28'0,"10"0"-4"15,-12 19-1-15,13-29-3 16,-13 29-3-16,4-25-4 16,-4 25-1-16,0 0-4 15,-17-13-1-15,-10 7-1 16,2 10-1-16,-12-2-1 16,6 5-1-16,-4 1-1 0,7 1-1 15,2 3 1-15,26-12-2 16,-13 25 1-16,30-12-1 15,14 3 1-15,12 7-2 16,13 2 1-16,9 7 0 16,8 3 1-16,3 7-1 15,-9 6 0-15,-5 4 1 16,-12 5-1-16,-11-1 2 16,-16-4-1-16,-16 3 2 15,-18-5-2-15,-10-4 1 16,-10-7 0-16,-6-9 0 15,-1-14-1-15,1-13 1 16,0-12-1-16,8-16 0 0,10-12 0 16,8-12 0-16,7-13 0 15,9-5-1-15,7-6 1 16,7-2 0-16,1-1 0 16,7 5 0-16,-2 2-1 15,4 5 1-15,-6 5-1 16,-2 9 0-16,-2 12-3 15,-7 3 0-15,5 18-4 16,-19-4-6-16,2 21-26 16,0 0-1-16,18 29 0 15,-18-5 0-15</inkml:trace>
  <inkml:trace contextRef="#ctx0" brushRef="#br0" timeOffset="230083.2882">16981 10833 35 0,'19'-28'36'0,"-19"28"-1"16,18-25 3-16,-11 2-18 15,17 27-3-15,-24-4-6 16,21 3-1 0,-21-3-4-16,27 35-1 0,-18-6 0 15,5 13-2-15,-6 8 1 16,-3 9-2-16,-3 3 0 15,-2 3-1-15,-2-4 0 16,2 3-1-16,2-5 0 16,2-7 1-16,2-6-2 15,6-6 2-15,7-9-1 16,2-10 0-16,6-4 0 0,6-9 0 16,0-6-1-1,3-8 0-15,1-2-1 16,-6-13 0-16,0 6-2 15,-8-12-1-15,4 10-3 0,-21-18-5 16,15 10-27-16,-19-2 1 16,-4 1-2-16,-8 1 2 15</inkml:trace>
  <inkml:trace contextRef="#ctx0" brushRef="#br0" timeOffset="230291.4937">16985 11142 67 0,'0'0'37'0,"0"0"0"16,27-25 0-16,8 23-30 0,-3-13-2 16,13 4-4-16,7 7-2 15,-8-14-13-15,8 15-21 16,-5 3-2-16,-9-2 0 15,-3 2 1-15</inkml:trace>
  <inkml:trace contextRef="#ctx0" brushRef="#br0" timeOffset="231202.3535">18163 11037 19 0,'0'0'31'16,"0"0"3"-16,-23-2-4 16,23 2-8-16,0 0-5 15,-25-19-4-15,25 19-4 0,0 0-1 16,0 0-1-16,0 0-1 16,0 0-1-1,0 0-1-15,0 0 0 16,20 7-1-16,-1-5 0 15,0-4-2-15,4 4 1 0,4-6 0 16,4 4-1-16,-2-3 1 16,-4-1-1-16,-2 0-1 15,-5 0 1-15,-18 4 0 16,19-2-1-16,-19 2 0 16,0 0 1-16,0 0-1 15,0 0 0-15,0 0-1 16,0 0-1-16,0 0 0 15,0 0-4-15,-8 17-5 16,-13-13-28-16,21-4-1 16,0 0 0-16,-17 4 0 15</inkml:trace>
  <inkml:trace contextRef="#ctx0" brushRef="#br0" timeOffset="232650.3112">18790 10371 18 0,'0'0'33'16,"-17"-6"1"-16,17 6 0 15,0 0-12-15,-14-21-5 16,14 21-5-16,0 0-3 16,8-17-2-16,-8 17-2 15,16-17-1-15,-16 17 1 16,36-19-2-16,-13 9 0 16,8 6 0-16,2-3-1 15,4 8 0-15,-5 1 0 0,1 8 0 16,-6 1-1-16,-6 7 1 15,-7 3-1-15,-8 6 0 16,-14 3-1-16,-7 3 1 16,-10 2-1-16,-4 1 1 15,-4-2 0-15,-2-1-1 16,4-6 0-16,2-6 0 16,8-4 1-16,21-17-1 15,-23 21 1-15,23-21-1 16,0 0 1-16,0 0 0 15,0 0-1-15,29 8 1 16,-8-10 0-16,8 0-1 16,6-4 1-16,7 1-1 0,4-1-1 15,5-2 0-15,-3 3-1 16,-4-1-2-16,1 10-4 16,-18-18-6-16,5 20-26 15,-14-4-1-15,-18-2 0 16,0 0 0-16</inkml:trace>
  <inkml:trace contextRef="#ctx0" brushRef="#br0" timeOffset="233087.7196">18642 11079 29 0,'0'0'36'15,"0"0"-1"-15,0 0 3 16,0 0-14-16,-10-17-10 16,43 21-4-1,-14-20-3-15,26 14-2 0,-7-7-1 16,14 3-2-16,-2-2-1 15,2 1-2-15,4 9-3 16,-15-12-3-16,15 21-21 16,-27-9-9-16,-8 2-2 15,-21-4 1-15</inkml:trace>
  <inkml:trace contextRef="#ctx0" brushRef="#br0" timeOffset="233866.7089">18732 11300 26 0,'0'0'33'16,"0"0"-1"-16,0 0 2 16,26-8-20-16,-13-9-2 15,22 17-4-15,-6-18-1 16,15 16 0-16,-9-5-2 16,7 11 0-16,-9-4-1 15,0 13 0-15,-12-3 0 16,0 11-1-16,-13 2-1 15,-8 6 0-15,-8-5 0 16,-5 7-1-16,-9-4 0 0,-1-4 0 16,-4-4 0-16,0-7-1 15,2-5 1-15,2-3-1 16,6-6 0-16,17 2 0 16,-14-19 0-16,14 19 0 15,20-32 0-15,1 12-1 16,10 3 1-16,5-2 0 15,7 4 0-15,3 5-1 16,0 6 1-16,-1 8 1 16,-5 7 0-16,-7 11 0 15,-10 4 0-15,-4 5 1 16,-11 2-1-16,-8 5 1 16,-10 2 0-16,-5 4 0 0,-6-9-1 15,-6-2 0-15,0-10 1 16,-2 0-1-16,-2-8 0 15,0-7-1-15,2-6 0 16,-2-12 0-16,8-1-2 16,-2-9 0-16,6 7-3 15,-4-10-4-15,23 23-27 16,-6-35-5-16,4 16 1 16,4-2-1-16</inkml:trace>
  <inkml:trace contextRef="#ctx0" brushRef="#br0" timeOffset="234310.9987">19720 10759 59 0,'13'-21'40'16,"-13"21"-1"-16,26-27 1 15,-26 27-23-15,29-2-8 16,-29 2-2-16,15 32-1 0,-15-5-2 16,8 15-2-16,-8 3 1 15,2 14-1-15,1 2-1 16,-1 5 0-16,2-1 0 15,2-2-1 1,4-1 0-16,3-3 1 0,5-3-2 16,3-8 1-16,4-10 0 15,10-5 0-15,3-12 0 16,8-8 0-16,5-7 0 16,-1-12-1-16,0-4 0 15,-10-9-1-15,1 0-1 16,-14-13-3-16,2 10-3 15,-29-12-31-15,8 1-1 0,-14-1-1 16,-4 3 1-16</inkml:trace>
  <inkml:trace contextRef="#ctx0" brushRef="#br0" timeOffset="234514.8882">19639 11016 75 0,'17'-14'39'16,"12"-1"-1"-16,10 0 1 15,-2-7-34-15,15 11-1 16,-2 1-6-16,-8-7-6 0,20 8-27 16,-22 3-4-16,-7-2 1 15,-4 4-2-15</inkml:trace>
  <inkml:trace contextRef="#ctx0" brushRef="#br0" timeOffset="235490.9897">20368 10448 12 0,'0'0'32'0,"0"0"0"16,-2-19 2-16,8-2-16 0,-6 21-4 16,17-16-3-16,6 16-3 15,-23 0-1-15,45-17-2 16,-22 9-1-16,14 10 0 15,-8-7-1-15,3 10 1 16,-9 1-1-16,-1 9 0 16,-13 3-1-16,1 5 1 15,-14 0-2-15,-2 5 1 16,-7-5 0-16,-5 4-1 16,-5-4 0-16,2-5 0 15,2-7 0-15,0-3-1 16,19-8 0-16,-24 4 1 0,24-4-1 15,0 0 0-15,16-20 0 16,5 13 0-16,4-3-1 16,6-1 1-1,2 3 0-15,1 4 0 0,1 8 0 16,-4 4 1-16,-4 3 0 16,-8 6 1-16,-7 5-1 15,-8 6 1-15,-12-1 0 16,-5 6 0-16,-9-6 0 15,-7-1 0-15,-7-1-1 16,-1-3 0-16,-3-5-1 16,-3-4-2-16,7 1-3 15,-9-24-18-15,14 12-17 0,4-12-1 16,8-7 1-16,6-6-3 16</inkml:trace>
  <inkml:trace contextRef="#ctx0" brushRef="#br0" timeOffset="236218.9544">21286 10009 37 0,'0'0'35'16,"8"-33"1"-16,-6 8-5 0,-2 25-12 15,2-27-3-15,-2 27-4 16,0 0-1-16,21 4-2 16,-21-4-3-16,17 42-1 15,-7-7 0-15,9 26-1 16,-5 16-1-16,3 21 0 16,-3 19-1-16,-1 11 0 15,-1 14 0-15,-3 10-1 16,1 1 0-16,0-3-1 15,-3-2 1-15,3-8 0 16,0-14-1-16,-1-7 1 16,3-17-1-16,-2-12 1 15,1-13 0-15,-1-14 0 0,-3-15-1 32,1-16 0-32,-2-8 1 0,-6-24-1 0,10 17 0 15,-10-17 0 1,0 0-1-16,13-19 0 0,-13 19 0 15,4-25-1-15,-4 25-1 16,-2-29-2-16,2 29-4 16,-8-29-24-16,8 29-10 15,0 0-1-15,-2-19 1 16</inkml:trace>
  <inkml:trace contextRef="#ctx0" brushRef="#br0" timeOffset="236646.5402">21965 11758 61 0,'29'-17'41'15,"-29"17"-1"-15,0 0 1 16,-4-17-28-16,0 40-3 16,-17-10-2-16,4 18-3 0,-6-1-2 15,5 13-1-15,1-1-1 16,9 2 0 0,10-4-1-16,12-3 1 15,11-11-2-15,9-12 1 0,9-14 0 16,1-10 0-16,1-13 0 15,-7-7 0-15,-7-15 1 16,-10-3-1-16,-11-7 0 16,-12 3 1-16,-10 4-1 15,-7 0 0-15,-4 10-1 16,-8 3-1-16,4 14-4 16,-12-13-19-16,12 20-17 15,-1-1 0-15,4 1-1 0,1-1 1 16</inkml:trace>
  <inkml:trace contextRef="#ctx0" brushRef="#br0" timeOffset="237519.1598">21614 9976 36 0,'0'0'35'0,"0"0"1"16,25-25 1-16,12 21-23 16,-24-19-2-16,24 10-3 15,-10-4-2-15,15 9-1 0,-9-2-1 16,4 10-2-16,-8 0 1 15,0 10-1-15,-12 5-1 16,-3 14 0 0,-14-4 0-16,-6 9-1 0,-12 1 1 15,-5 5 0-15,-8-1 0 16,1 1 0-16,-5-7 0 16,8-3-1-16,4-5 0 15,7-4 0-15,9-3 0 16,7-18 1-16,11 21-1 15,8-14 0-15,6-7 0 16,8 0 1-16,6-4-1 0,3 1 0 16,5-7-1-16,-1 0 0 15,0 1 1-15,-5-5-3 16,-5 9-1-16,-11-7-5 16,12 14-33-16,-37-2-2 15,0 0 0-15,0 0 0 16</inkml:trace>
  <inkml:trace contextRef="#ctx0" brushRef="#br0" timeOffset="249738.2729">4627 14204 15 0,'2'-25'33'0,"6"7"1"16,-8 1 1-16,0-8-16 16,0 25-2-16,0 0-4 15,-2 50-2-15,-18-23-2 16,15 25-3-16,-17 0-1 16,5 11 0-16,-6-2-1 15,2 3-2-15,-2-13 0 16,5-7-1-16,5-13 0 15,3-12-3-15,10-19 0 16,0 0-3-16,17-23-3 16,-11-25-2-16,21 6-3 0,-19-33 2 15,19 14-1-15,-21-20 3 16,11 14 4-16,-13-2 3 16,0 10 4-16,2 17 3 15,-12 1 3-15,6 41 1 16,13-25 1-16,10 41-2 15,-5 1-2-15,20 25-1 16,1 4-1-16,13 18 0 16,0-3-1-16,12 12-1 15,-2-2 0-15,-3-6-1 16,-9-11 2 15,-7-6-2-31,-16-12 3 0,-12-7-3 0,-24-8 2 0,-16 0-2 0,-22-9 2 16,-11 5-1-16,-17-6 0 15,-2 3-1-15,-10-5-1 16,8 5-1 0,10-1-1-16,9-3-4 0,29 11-9 15,12-15-25-15,19-6-2 16,6 21 1-16,19-10-1 16</inkml:trace>
  <inkml:trace contextRef="#ctx0" brushRef="#br0" timeOffset="251218.4889">5759 14018 30 0,'16'-33'35'15,"-9"0"2"-15,-1 5 0 16,-6 28-14-16,-17-46-8 16,17 46-5-16,-29-14-1 15,10 31-3-15,-14 6-1 16,6 25-1-16,-2 12-1 16,4 17 1-16,6 3-3 0,19 6 1 15,13 1-1-15,20-10 0 16,13-7 0-1,16-18-1-15,7-15 0 16,8-18 1-16,2-13-1 0,-3-18 1 16,-13-11-1-16,-9-13 1 15,-15-14-1-15,-16-6 1 16,-13-15 0-16,-14 0-1 16,-15-2 0-16,-16 0 0 15,-9 6 1-15,-14 2-1 16,0 11-1-16,-4 10 0 15,2 17-2-15,2 4-2 16,20 23-4-16,-10-7-11 16,21 24-21-16,9 8 1 15,9 11-1-15,5 1 1 16</inkml:trace>
  <inkml:trace contextRef="#ctx0" brushRef="#br0" timeOffset="251510.1955">5582 14384 65 0,'0'0'38'16,"-19"8"1"-16,19-8-1 15,0 0-24-15,0 0-5 0,44-6-2 16,-17-4-3-16,15 3-1 16,1-5-2-16,1 1 0 15,-1 3-3-15,-7-4-3 16,3 20-7-16,-18-12-27 16,0 12-1-16,-21-8 0 15,23 10 0-15</inkml:trace>
  <inkml:trace contextRef="#ctx0" brushRef="#br0" timeOffset="251922.3349">6465 14138 38 0,'0'0'35'16,"-19"0"1"-16,19 0 0 16,-14-17-16-16,32 27-8 15,-18-10-4 1,31-4-2-16,-10-8-2 0,12 9-1 16,-3-7-1-16,3-1-3 15,2 3-3-15,-14-7-5 16,14 1-27-16,-35 14-2 15,21-10 0-15,-21 10 0 16</inkml:trace>
  <inkml:trace contextRef="#ctx0" brushRef="#br0" timeOffset="252109.7982">6438 14250 54 0,'-6'19'38'0,"6"-19"1"16,6 17 0-16,-6-17-24 0,23 0-4 15,4 2-4-15,-7-13-2 16,9-1-3-16,-4 2-3 16,-4-7-5-16,10 23-14 15,-31-6-19-15,31-17 1 16,-31 17-1-16,0 0 0 16</inkml:trace>
  <inkml:trace contextRef="#ctx0" brushRef="#br0" timeOffset="253327.1747">8398 13759 32 0,'0'0'30'0,"-16"-20"-1"16,16 20-8-16,0 0-5 0,-11-28-2 15,11 28-2-15,0 0-2 16,0 0 0-16,0 0-2 16,0 0 0-1,-41-8-1-15,12 18-1 0,-21-3-2 16,-4 7-2-16,-13-5 0 16,-5 1 0-16,-3 1-1 15,2-5 0-15,7-4 0 16,10-2 0-16,8-6-1 15,11 1 1-15,10-5 0 16,10 4 0-16,17 6-1 16,0 0 0-16,-19-25 1 15,19 25-1-15,0 0 0 0,0 0 1 16,0 0-1-16,0 0 2 16,8 33-1-16,-5 1 0 15,1 11 0 1,4 12 0-16,2 10 0 0,1 14 0 15,1 3 0-15,3 1 0 16,-1-1-1-16,-3-7 1 16,1-4 0-16,-1-10-1 15,-1-11 1-15,-2-10-1 16,-2-8 1-16,-1-9-1 16,-1-5 1-16,-4-20-1 15,6 26 0-15,-6-26 1 16,2 20-2-16,-2-20 1 0,0 0 0 15,0 0 0 1,17 7 0-16,-17-7 1 16,41 0-1-16,-12 0 1 15,11 2-1-15,8 6 0 0,5 0 0 16,4 1 0-16,1-3 0 16,-6 3-1-16,-3 3 1 15,-7-6-1-15,-9 5-1 16,-12-9 0-16,-2 4-2 15,-19-6-5-15,23 4-11 16,-23-4-22-16,12-31 1 16,-10 10-1-16,8-4 1 15</inkml:trace>
  <inkml:trace contextRef="#ctx0" brushRef="#br0" timeOffset="253934.1679">8660 13860 39 0,'2'-17'35'16,"-2"17"1"-16,4-31 1 15,-4 31-18-15,0 0-4 0,0 0-4 16,0 0-2-16,0 0-2 15,15 18-1-15,-3 14-1 16,-6 3-1-16,3 15 0 16,-5 5-2-16,2 7 0 15,0 1-1-15,0 0 1 16,-4-5-2-16,1-12 0 16,-1-2 0-16,0-11-1 15,6-8-1-15,-8-25-2 31,10 28-3-31,-10-28-4 0,21-2-18 0,-17-15-12 16,7-2 1-16,-3-14-1 16</inkml:trace>
  <inkml:trace contextRef="#ctx0" brushRef="#br0" timeOffset="254369.6433">9023 13826 71 0,'0'0'39'0,"8"-21"0"16,-8 21-1-16,-18 19-24 15,20 17-4-15,-19-5-2 16,7 19-3-16,-5 2-1 16,1 7-2-16,1 4-1 15,5-3 1-15,4-4-2 0,10-10 1 16,7-10-1-1,12-15-1-15,4-9 1 16,12-10 0-16,-1-10-1 16,-1-11 0-16,-2-12 1 0,-5-7-1 15,-7-1 1-15,-7 1 0 16,-10 5 0-16,-12 6 0 16,-10 6 0-16,-7 14 1 15,-6 14 0-15,-8 13 0 16,-1 10-1-16,1 7 1 15,0 3-1-15,2 6 1 16,10-4-1-16,8-3-1 16,7-3-1-16,8-11-1 0,14 0-3 15,-14-25-9 1,34 11-25-16,-5-18-2 16,6-1 1-16,-2-9 0 15</inkml:trace>
  <inkml:trace contextRef="#ctx0" brushRef="#br0" timeOffset="254628.1912">9630 14010 75 0,'0'0'39'0,"18"6"1"15,-18-6-1-15,0 0-29 16,44-12-2-16,-17-1-2 0,12 7-3 16,-3-4-1-16,3 1-2 15,1 7-4-15,-13-6-4 16,12 20-20-16,-22-8-12 16,-17-4 0-16,23 13 1 15</inkml:trace>
  <inkml:trace contextRef="#ctx0" brushRef="#br0" timeOffset="255274.8899">10564 13312 51 0,'0'0'37'0,"0"0"2"16,11-19 0-16,-5 36-20 0,-6-17-5 15,-7 27-5-15,-1-6 0 16,8 13-4-16,-6 1-1 15,4 9-1-15,0-2-1 16,4 2-1-16,0-5 1 16,4-1-1-16,0-9-2 15,1-6 0-15,5-4-1 16,-12-19-2-16,23 21-2 16,-23-21-5-16,35-10-29 15,-26-7 0-15,9 2-1 16,-5-8 1-16</inkml:trace>
  <inkml:trace contextRef="#ctx0" brushRef="#br0" timeOffset="255657.6581">10846 13423 71 0,'0'0'38'0,"0"0"3"15,0 0-1-15,-2 29-27 16,-16-12-4-16,12 18-2 15,-7-5-1-15,7 9-3 16,2-3 0-16,10 1-2 16,4-7-1-16,7-7 0 15,10-7 0-15,6-9 0 16,5-5 0-16,-1-8 0 0,-2-7 0 16,1-6-1-16,-9-4 1 15,-3-6-1 1,-11-2 2-16,-7 10-1 15,-10-6 0-15,4 27 0 16,-29-28 1-16,4 28-1 0,-4 3 0 16,-2 15 0-1,0 3 0-15,4 0 0 0,4 8-1 16,4-4 0-16,9 9-2 16,1-13-5-16,18 19-20 15,-7-18-12-15,8 1-1 16,-10-23 0-16,11 36 0 15</inkml:trace>
  <inkml:trace contextRef="#ctx0" brushRef="#br0" timeOffset="255966.6371">10352 14242 70 0,'-20'4'39'0,"20"-4"1"16,26-14-1-16,22 7-27 16,-12-22-3-16,26 6-2 15,2-6-2-15,11 2-1 16,-2-1-2-16,-5 1-1 15,-3 4-1-15,-13 4-2 0,-7 11-1 16,-24-2-6-16,8 18-24 16,-29-8-7-16,-4 17-1 15,4-17-1-15</inkml:trace>
  <inkml:trace contextRef="#ctx0" brushRef="#br0" timeOffset="256882.4942">10550 14355 30 0,'0'0'32'15,"-19"-7"3"-15,19 7-5 16,0 0-8-16,-31-22-6 16,31 22-5-16,0 0-1 0,0 0-3 15,-9-17-2 1,9 17-1-16,30-15-1 15,-4 7 0-15,2-3-1 0,9 1 0 16,0 0 0-16,3 7-1 16,-5 1 0-16,-2 6 0 15,-8 3 0 1,-6 9 0-16,-11 1 0 0,-8 6 0 16,-10 2 0-16,-3 4-1 15,-7-6 1-15,1 0 0 16,-2-8-1-16,21-15 0 0,-27 19 0 15,27-19 0 1,0 0-1-16,17-11 1 16,6 3 0-16,6-5-1 15,8-1 1-15,0 1 0 0,1 3-1 16,-1 6 1-16,-2 0 1 16,-6 8-1-16,-8 0 1 15,-21-4 0-15,23 23 0 16,-23-6 1-16,-8 1-1 15,-7 1 1-15,-10-2-1 16,-6 0 1-16,-8 1-1 16,-3-5 0-16,-4 2-1 15,-3-7 0-15,3 2-3 16,-6-14-6-16,25 8-30 16,-15-10-3-16,9-4 1 15,0-7-1-15</inkml:trace>
  <inkml:trace contextRef="#ctx0" brushRef="#br0" timeOffset="257994.1793">11465 13298 44 0,'0'0'33'0,"0"0"-1"16,0 0-7-16,-18-5-9 16,18 5-4-16,0 0-3 15,22 5 0-15,-22-5-2 16,38 2-2-16,-9-4 0 16,21 4-2-16,6-6 0 15,15 2-1-15,3-3-1 0,3-3 0 16,-2 0 0-16,-7-1-1 15,-10 1 1 1,-12 6 0-16,-15 4 1 0,-12 6-1 16,-19-8 1-1,10 38 0-15,-16-7 2 0,0 15-2 16,-4 8 1-16,3 13-1 16,-1 2 0-16,6 13 0 15,0-1 0-15,6 7-1 16,2-2-1-16,1-5 2 15,5-4-2-15,2-10 0 16,-3-8 0-16,3-11 1 16,-3-7-1-16,-3-11 0 0,0-9 1 15,-5-3-1 1,-3-18 1-16,-9 19-1 16,9-19 1-16,-31 13-1 15,4-9 1-15,-8 6-1 0,-9-5 1 16,-6 3-1-16,-8-2 0 15,2-2 1-15,0 3-1 16,4-3 0-16,8 2-2 16,7-6 0-16,14 4-3 15,2-10-4-15,38 4-32 16,-17 2-1-16,31-19 0 16,-2 2-1-16</inkml:trace>
  <inkml:trace contextRef="#ctx0" brushRef="#br0" timeOffset="258902.6344">12653 13784 57 0,'6'-21'37'0,"-6"21"1"15,0 0 0-15,0 0-24 16,17 28-3-16,-17-28-2 16,17 44-3-16,-7-13-1 15,5 6-2-15,-3-3-1 16,0 1 0-16,-5-5 0 16,-1-3-1-16,-2-2-1 15,-2-4 0-15,-2-21 0 16,-4 21 0-16,4-21 0 15,0 0 0-15,-19-19 0 16,13 0 0-16,2-8 0 16,0-9-1-16,6 1 1 0,2-7-1 15,4 5 1-15,5 3-2 16,5 3 2-16,5 2-1 16,6 5-1-16,3 4 0 15,7 3 1-15,5 2-1 16,5 3 1-16,1 5 1 15,0-1-2-15,-6 4 1 16,-3 2 1-16,-7 4 1 16,-8 2 0-16,-26-4 1 15,19 21 0-15,-23-4 0 16,-15 6 0-16,-6 6 1 16,-10 2 0-16,-4 7-1 0,1 2-1 15,1-1 1-15,4-3-1 16,6-3-1-16,12-4 1 15,11-8-1 1,4-21 0-16,33 21 0 16,-4-23-1-16,9-6 0 0,3-9 0 15,1-10 0-15,-1-6 0 16,-10-5 0-16,-4 2 0 16,-12-3 1-16,-5 5 0 15,-10 3 1-15,-4 8 0 16,4 23 0-16,-18-19 0 15,18 19 0-15,-19 17 0 16,15 4 1-16,-1 2-2 0,5 8 1 16,1 2 0-16,7 3-1 15,4-2-1-15,3-7 0 16,6 4-2 0,1-16-3-16,10 12-5 0,-32-27-29 15,52 16-1-15,-19-26 0 16,10-2 0-16</inkml:trace>
  <inkml:trace contextRef="#ctx0" brushRef="#br0" timeOffset="259307.496">13762 13860 58 0,'0'0'39'16,"0"0"2"-16,-31 20 0 0,4-17-13 15,8 28-18 1,-16-8-3-16,12 15-3 15,0-3-1-15,15 1-1 16,8-7-1-16,12-4-1 0,15-11-1 16,7-11 0-16,7-6 0 15,1-19-1-15,3-10-1 16,-9-18 0-16,-3-4 1 16,-10-15 0-16,-5 0 0 15,-9-8 1-15,-7 3 2 16,-6 5 0-16,-7 9 0 15,-1 12 2-15,-3 16 1 16,15 32-1-16,-31-4 0 16,21 36 1-16,2 12-2 15,8 20 0-15,6 7 1 16,12 9-2-16,5 1-1 16,11-1 2-16,7-5-2 0,5-12 0 15,12-11-2-15,4-19-2 16,15 1-20-16,-11-34-17 15,3-7-2-15,-7-24-1 16,-1-13 0-16</inkml:trace>
  <inkml:trace contextRef="#ctx0" brushRef="#br0" timeOffset="261886.7485">6598 16293 42 0,'0'0'36'0,"0"0"1"15,0 0 1-15,31-2-25 16,-19-16-2-16,21 16-3 15,-10-7-1-15,15 5-2 16,-7-2-2-16,4 4-1 16,-2-1-1-16,-4-1 0 0,-2 4-3 15,-6-6-2 1,6 8-2-16,-27-2-6 0,38-14-25 16,-38 14-1-1,0 0 0-15,0 0-1 0</inkml:trace>
  <inkml:trace contextRef="#ctx0" brushRef="#br0" timeOffset="262086.9549">6600 16617 67 0,'-13'19'39'16,"11"6"2"-16,2-25-3 15,29 6-29-15,-6-24-1 16,19-5-3-16,1 0-2 15,1 0-1-15,-1 2-3 16,-11-4-5-16,13 14-32 16,-45 11-2-16,0 0 0 15,-6 36-1-15</inkml:trace>
  <inkml:trace contextRef="#ctx0" brushRef="#br0" timeOffset="263908.5513">7746 16124 44 0,'6'-17'37'0,"-6"17"-1"15,9-25 1-15,-9 25-24 16,0 0-2-16,20 32-1 15,-20-5-3 1,9 21-1-16,-5 2-3 0,6 11 1 16,-4 4-2-16,-1 5 0 15,-3-5-2-15,0-4 0 16,0-11 0-16,-2-12-1 0,4-3-4 16,-4-35-2-1,10 44-17-15,-10-44-14 0,11-19-1 16,-7-8-1-1,6 0 1-15</inkml:trace>
  <inkml:trace contextRef="#ctx0" brushRef="#br0" timeOffset="264234.4537">8058 16202 68 0,'0'0'39'16,"-9"20"0"-1,-14 14 0-15,21 20-29 16,-29 1-3-16,17 16-3 16,3-2-1-16,11-1 0 0,11-9-3 15,16-15 1-15,14-21 0 16,11-17-1-16,4-19 0 16,0-20 0-16,-4-13 1 15,-8-14-1-15,-9-9 0 16,-18-3 0-16,-15-1 1 15,-17 7-1-15,-16 7 0 16,-12 11 0-16,-5 13-1 16,-6 11-3-16,10 22-3 15,-16 4-31-15,23 19-1 16,5 7-1-16,14 20-1 16</inkml:trace>
  <inkml:trace contextRef="#ctx0" brushRef="#br0" timeOffset="264480.1216">8614 16784 76 0,'0'0'39'0,"0"0"2"16,-2-23-1-1,2 23-29-15,-12-25-7 16,12 25-3-16,-2-20-4 16,-3-3-6-16,22 12-29 0,-17 11-2 15,8-29 0 1,-4 12-1-16</inkml:trace>
  <inkml:trace contextRef="#ctx0" brushRef="#br0" timeOffset="264850.1495">8834 16166 76 0,'-10'-33'39'0,"10"33"-1"15,0-26 1-15,0 26-32 0,25-24-1 16,2 13-3-1,6-2-1-15,9 1-1 0,7 2 0 16,3 1-1 0,0-1 1-16,0 1 0 0,-6 5 0 15,-5 6 1 1,-10 9-1-16,-10 10 1 0,-12 12 0 16,-9 13 1-1,-5 6-1-15,-7 13 1 0,-5 4-2 16,-1 6 0-16,1-4 0 15,2-2-1-15,5-6-1 16,2-13-3-16,10 11-7 0,-12-28-30 16,18 4 0-1,-6-20-2-15,8 2 0 16</inkml:trace>
  <inkml:trace contextRef="#ctx0" brushRef="#br0" timeOffset="272213.748">9976 16440 29 0,'5'-36'34'15,"-5"36"2"-15,6-31 0 16,-6 0-13-1,0 31-11-15,8-21-2 0,-8 21-2 16,0 0-1-16,27 12-2 0,-21 7 0 16,5 14-2-1,-5 3 0-15,2 12-1 0,-2 2 0 16,1 4-1 0,-1-6 0-16,-2-6 0 0,0-12-1 15,0-5 0 1,-4-25 1-16,0 0-1 0,0 0 0 15,-14-21 0 1,6-7 0-16,1-7 0 16,-1-1 0-16,2-3 0 15,2-5 0-15,4 4 0 16,6 1 0-16,4 1 0 16,3 5 0-16,7 5-1 0,3 3 1 15,0 0-1-15,2 13-1 16,0 5 0-16,2 9-1 15,-4-1-2 1,10 17-4-16,-33-18-15 0,40 17-15 16,-18-7 0-16,7 7 0 15,-6-6 0-15</inkml:trace>
  <inkml:trace contextRef="#ctx0" brushRef="#br0" timeOffset="272653.6967">10724 16385 38 0,'0'0'37'0,"8"-20"0"16,-8 20 0-16,-18-19-14 0,18 19-10 0,-48 14-3 16,17 5-4-16,-13 0-1 15,7 10-2 1,-5 2 0-16,5 5-1 0,4 4-1 15,10 1 0-15,12-3-1 16,11-4 0-16,7-7 0 16,9-4 0-1,9-9 0-15,6-20-1 0,5-11 1 16,3-12 0-16,0-6 0 0,-5-5 0 16,-3-4 1-1,-4 0-1-15,-9 4 1 16,-9 11 0-16,-9 8 1 15,0 21-1-15,0 0 0 0,-23 4 1 16,11 15-1 0,7 10 0-16,1 3 0 15,4 5-1-15,8-3 0 16,1-1-1-16,10-8-1 0,-1-6-2 16,9-2-1-16,-8-26-7 15,22 7-28-15,-18-14-1 16,8 1 1-16,-6-10 0 15</inkml:trace>
  <inkml:trace contextRef="#ctx0" brushRef="#br0" timeOffset="273083.7214">11272 16316 57 0,'0'0'39'16,"-27"9"0"-1,0 5 1-15,0 26-21 0,-14-15-10 16,10 19-3 0,-5-6-2-16,7 8-2 0,6-3 0 15,11-5-1 1,10-5-2-16,10-14 1 0,15-12-1 16,8-22 0-16,7-6-1 0,3-21 1 15,0-8-1 1,-3-19 0-16,-5-8 0 15,-8-9 1-15,-8-1 0 16,-11 9 0-16,-6 3 2 16,-8 14 0-16,-5 15 2 15,-3 24-1-15,-3 22 2 16,6 29-1-16,-5 17-1 0,11 23 1 16,3 10-2-1,11 7 1-15,9-1-1 0,11-1 1 16,6-15-3-1,11-11 2-15,4-18-3 0,0-25 0 16,8-3-5-16,-25-29-32 16,14 5-2-16,-20-19-1 15,-4 3 0 1</inkml:trace>
</inkml:ink>
</file>

<file path=ppt/ink/ink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5-11-17T15:03:02.406"/>
    </inkml:context>
    <inkml:brush xml:id="br0">
      <inkml:brushProperty name="width" value="0.05292" units="cm"/>
      <inkml:brushProperty name="height" value="0.05292" units="cm"/>
      <inkml:brushProperty name="color" value="#FF0000"/>
    </inkml:brush>
  </inkml:definitions>
  <inkml:trace contextRef="#ctx0" brushRef="#br0">11312 15061 1 0,'18'-13'17'16,"-18"-14"12"-16,0 27 3 16,31-23-14-16,-31-4 1 15,0 27-3 1,11-31 0-16,-11 31-3 0,-4-27-3 16,4 27-2-16,-23-28-2 15,4 12-2-15,-20-12-2 16,-5 3 0-16,-16-6-1 0,-9 2 0 15,-16-2 1 1,-16-1-1-16,-12-1 0 0,-13-1 0 16,-7 7 0-1,-11 4 1-15,-9 4-2 0,-7 1 2 16,-12 7-2 0,-1 9 1-16,-8 8 1 0,3 11-1 15,-3 8 1-15,9 15-1 16,8 10 1-16,14 13-1 15,19 8 1-15,21 18-2 0,21 10 0 16,25 11 0 0,28 7 0-16,28 2 0 15,25 1 1-15,26 1 0 16,26 2 0-16,29-4 0 0,22-10 1 16,27-7 0-1,19-8-1-15,21-10 0 16,13-13-1-16,22-11 1 0,11-22-1 15,12-19 1-15,0-17-1 16,0-17 0-16,-4-20 1 16,-5-18-1-1,-7-14 1-15,-17-16-1 0,-19-11 1 16,-21-8-1-16,-24-17 1 16,-24-1-1-16,-28-5 1 15,-32 0 0-15,-35-1-1 0,-35 5 1 16,-36 2-1-1,-34 2 0-15,-35 15 0 0,-32 6 1 16,-27 12 0 0,-25 15 0-16,-23 11 0 0,-19 18 0 15,-10 27 0 1,0 16 0-16,-3 20 0 0,-3 22-1 16,10 16 0-1,11 16-1-15,18 19 0 0,18 17-1 16,22 17-1-16,14 12-1 0,36 25-12 15,20-12-27 1,27 8-1-16,25 0-1 16,29-1 1-16</inkml:trace>
</inkml:ink>
</file>

<file path=ppt/ink/ink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5-11-17T15:04:59.762"/>
    </inkml:context>
    <inkml:brush xml:id="br0">
      <inkml:brushProperty name="width" value="0.05292" units="cm"/>
      <inkml:brushProperty name="height" value="0.05292" units="cm"/>
      <inkml:brushProperty name="color" value="#FF0000"/>
    </inkml:brush>
  </inkml:definitions>
  <inkml:trace contextRef="#ctx0" brushRef="#br0">4344 10709 31 0,'0'0'34'15,"3"-31"2"1,-1 14-6-16,-2 17-10 0,0 0-5 15,0 0-4 1,0 0-2-16,0 0-2 0,0 0-1 16,27 23 0-1,-23 0-1-15,8 15-2 0,-14 8 1 16,4 10-1-16,-8 7-1 16,0 2 0-1,-3 1-1-15,3-5 0 0,0-9 0 16,6-8-1-16,6-11 0 15,3-10 1-15,-9-23-1 16,27 19 0 0,-7-15 1-16,-1-8-2 0,4-2 2 15,4-2-1-15,4 1 0 16,2-3 1-16,5 0-2 16,-1-3 0-16,3 5-1 15,-5-3-1-15,6 3-3 16,-14-17-5-16,17 14-27 15,-21-8-3-15,-2 1-1 16,-5 1 1-16</inkml:trace>
  <inkml:trace contextRef="#ctx0" brushRef="#br0" timeOffset="203.4207">5049 10929 74 0,'14'39'40'0,"-8"-7"1"15,-8-7 0-15,8 16-33 16,-14-11-1-16,14 12-2 16,-2-9-2-16,5-4-2 15,-1-10-2-15,-8-19-4 16,33 8-6-16,-33-8-29 16,15-41-1-16,-7 5 1 0,-4-6 0 15</inkml:trace>
  <inkml:trace contextRef="#ctx0" brushRef="#br0" timeOffset="323.4335">5109 10791 42 0,'0'0'31'0,"0"0"0"15,0 0-2 1,23-5-40-16,-23 5-17 16,0 0-3-16,-2 17 0 15,14 0 0-15</inkml:trace>
  <inkml:trace contextRef="#ctx0" brushRef="#br0" timeOffset="903.4911">5314 10868 70 0,'21'19'39'0,"-21"-19"1"15,19 31 0-15,-1 5-30 16,-20-11-1-16,13 17-3 15,-9-7-2-15,4 1-2 0,-2-5 0 16,0-4-2 0,-2-6 1-16,-2-21-2 0,0 0 1 15,0 0 0 1,19-40-1-16,-10 7 0 0,1-3 0 16,0-8 1-1,3 1-1-15,-1 5 1 0,-2 7-1 16,1 10 2-16,-11 21-1 15,16-19 1-15,-16 19 0 16,21 25 0-16,-10 0 0 0,7 9 0 16,1-1 0-1,10 5-1-15,4-3 1 16,7-6-1-16,3-6 0 16,3-10 1-16,0-13-1 0,0-11-1 15,1-10 1 1,-7-12 0-16,-5-5-1 15,-8-10 1-15,-6-2-1 0,-7 0 1 16,-5 6-1-16,-11 5 2 16,-5 13-1-16,7 26 0 15,-35-16 0 1,14 34 0-16,-2 12 1 0,1 9-1 16,3 9 0-16,8 1 0 15,3 5 0-15,10-2-1 16,9-8 0-16,5-9-3 0,13-7-3 15,-12-28-13 1,20 6-20-16,-8-19 0 0,5-8-2 16,3-14 2-1</inkml:trace>
  <inkml:trace contextRef="#ctx0" brushRef="#br0" timeOffset="1443.5538">6286 10805 60 0,'-8'-21'38'0,"8"21"2"0,-29 25-1 15,25 15-25-15,-27-21-4 0,20 21-4 16,-8-9-1 0,13 7-2-16,2-3-2 15,16-8-1-15,-12-27 1 16,40 17-2-16,-9-23 0 0,2-15 0 16,3 0-1-1,-7-17 0-15,2-5 0 16,-8-6 1-16,-2 4-1 0,-9 1 2 15,-6 6 0-15,-2 11 0 16,-6 4 2-16,2 23 0 16,0 0 0-1,-14 31 1-15,8-2-1 0,5 7-1 16,2 6 1-16,7-1-1 16,4-1 0-16,7-10-1 15,8-7 0 1,8-9-1-16,1-10 1 0,7-12-1 15,-3-5 0-15,-3-12 0 0,-2-6 0 16,-4-7 0 0,-8-5 0-16,-6-1 1 0,-3 6 1 15,-7 5-1 1,-1 5 1-16,-6 28 0 0,6-21 1 16,-6 21-1-1,11 36 1-15,7 0-1 0,1 3 1 16,14 5 1-16,7-2-1 15,12-2-1-15,6-9 0 16,6-10 1-16,0-9-2 16,-6-12-1-16,-3-6-1 15,-12-11-2-15,-1 11-8 16,-26-11-30-16,-10-3 0 16,-6 20-1-16,-29-26 1 15</inkml:trace>
  <inkml:trace contextRef="#ctx0" brushRef="#br0" timeOffset="1908.9363">4340 11528 54 0,'0'0'40'0,"0"0"2"16,21 2-1-16,10-27-19 16,27 23-13-16,11-15-1 15,39 5-1 1,25-13-3-16,43-5-1 0,22-7 0 16,24-3-1-16,10 1-1 15,9 3 0-15,-8 7 0 16,-17 4-1-16,-29 8 0 0,-36 7-1 15,-30 10-3 1,-42-3-4-16,-7 12-34 0,-55-7-1 16,-17-2-1-1,-31-4 1-15</inkml:trace>
  <inkml:trace contextRef="#ctx0" brushRef="#br0" timeOffset="3320.938">5441 12124 53 0,'0'0'36'16,"21"-5"1"-16,-21 5-5 0,0 0-18 15,18 30-3 1,-18-30-2-16,19 43-3 0,-15-19 1 15,11 11-3 1,-7-6 0-16,2 3-1 0,-5-9-1 16,1-2 0-1,-6-21 0-15,0 22-1 0,0-22 0 16,0 0 0-16,-2-35-1 16,0 2 0-16,6-3 0 15,-2-6 0-15,4-2 0 0,3-2 0 16,5 3 0-1,5 7 0-15,4 7 1 16,2 16 0-16,1 9-1 16,2 15 1-16,1 7-1 0,-4 9 1 15,-3 9 1-15,1 10-1 16,-8 4 0 0,-3 0 1-16,-3-6-1 0,-3-4 0 15,-2-9 0-15,-2-4 0 16,0-8-2-16,-2-19 2 15,0 0-1 1,0 0 0-16,-4-40-1 0,10 7 1 16,2-5-1-16,5-4 1 15,6 1 0-15,6 3 0 16,4 1-1-16,6 3 1 0,6 11 0 16,-3 11 0-1,-1 12 1-15,3 4-1 0,-3 10 1 16,-4 9-1-1,-6 5 2-15,-2 13-2 0,-8 3 1 16,-3-4-1 0,-10 0 1-16,-2 1-2 0,-6-7 0 15,-2-7-2-15,10 4-7 16,-4-31-32-16,-6 17-2 16,6-17 1-16,0 0-2 15</inkml:trace>
  <inkml:trace contextRef="#ctx0" brushRef="#br0" timeOffset="6287.8549">10961 10471 56 0,'0'0'35'16,"0"-38"2"-16,0 18 0 0,0 20-27 15,0 0-1 1,23 10-1-16,-23-10-1 0,24 50-1 16,-15-14-2-1,7 16-1-15,-7 6-1 0,3 1 1 16,-6-7-2-16,-3-4 1 15,-1-12-1-15,0-9 0 16,-4-10 0 0,2-17 0-16,0 0-1 0,-7-23 0 15,5-3 1-15,-2-7-2 0,2-5 1 16,0-5 0 0,2-3-1-16,2 2 1 15,4 6-1-15,5-1 0 16,3 13 0-16,1 1 0 0,8 7-2 15,1 7 0 1,8 7-1-16,-3-4-1 16,14 12-1-16,-12-11 0 0,13 8 0 15,-9-10 0-15,7 7 1 16,-7-13 2-16,3 5 1 16,-7-1 1-1,-6-1 2-15,-2 8 1 16,-23 4 2-16,24-2 0 0,-24 2 2 15,-12 29-1-15,-11-4 0 16,2 21 1-16,-14-8-1 16,4 14-1-1,-6-2 0-15,10 4-1 0,0-8-2 16,14-4 1-16,7-7-1 16,12-14-1-16,11-8 0 15,12-15 0-15,6-9 0 16,4-10 0-16,1-12 0 15,-1-7 0-15,-5-8-1 16,-5-4 1-16,-8-2 1 16,-7 6-1-16,-8 8 0 15,-4 11 0-15,-6 6 1 0,4 23 0 16,0 0 0-16,-19 8 0 16,13 17 0-1,4 7-1-15,2 7 1 16,8-3 0-16,1 6-1 0,7-5 0 15,1-3-2-15,0-9-1 16,8 2-3-16,-25-27-9 0,35 10-24 16,-35-10-2-1,25-8 1-15,-25 8-1 0</inkml:trace>
  <inkml:trace contextRef="#ctx0" brushRef="#br0" timeOffset="6727.8879">12053 10103 63 0,'12'-18'39'15,"-12"18"1"-15,5 20 0 0,-18-3-26 16,22 35-3-1,-10-4-3-15,14 15-2 0,-7 4-2 16,9 8-2 0,-3-6 0-16,1-2 0 0,-1-11-2 15,-2-10 1 1,-1-12-2-16,-3-9 0 0,0-6-5 16,-6-19-5-1,0 0-28-15,-4-34-3 0,-2 9 0 16,-5-6 1-16</inkml:trace>
  <inkml:trace contextRef="#ctx0" brushRef="#br0" timeOffset="7467.952">11511 10481 50 0,'0'0'36'0,"6"-29"1"15,-8 6-6 1,8 44-15-16,-31-15-2 0,19 36-3 16,-19-4-3-1,13 20-2-15,-9 1-2 0,13 8-1 16,2-3-1 0,12-9 0-16,12-13-1 0,12-13-1 15,13-19 1-15,5-14 0 0,6-13-2 16,-2-14 3-1,-4-7-2-15,-5-6 1 16,-12-8 0-16,-14 6-1 16,-15 0 1-16,-8 3-1 0,-7 5 0 15,-7 5 0 1,-1 10-3-16,-4-7-3 16,25 30-6-16,-33-16-28 15,33 16 0-15,0 0-1 0,0 0 1 16</inkml:trace>
  <inkml:trace contextRef="#ctx0" brushRef="#br0" timeOffset="7777.9792">11810 10467 53 0,'-21'2'37'16,"3"-2"2"-16,18 0 0 0,0 0-15 16,0 0-16-16,49 2-2 15,-5-12-2 32,14 3-1-47,4-7-3 0,1-1-3 0,7 9-2 0,-18-17-10 0,-2 14-23 0,-10 5-1 0,-9 2-1 16,-6 6 1-1</inkml:trace>
  <inkml:trace contextRef="#ctx0" brushRef="#br0" timeOffset="8371.8306">12535 10387 74 0,'0'0'41'15,"-27"-2"0"-15,0 15 0 16,-21-5-29-16,7 26-2 16,-14 3-3-16,6 13-2 0,1-1-2 15,13-3-2-15,12 1 0 16,19-13-1-16,16-5 0 15,19-16-1-15,15-13 0 16,10-15 0-16,6-10 0 16,-2-8 1-16,-5-9-1 15,-6 0 1-15,-11 0 0 16,-13 9 1-16,-17 8 0 16,-8 25 0-16,-17-9 1 15,-1 26-1-15,-5 14 0 16,2 5 0-16,4 6 0 15,7 2 0-15,12-1-1 16,11-11 1-16,14-11-2 0,14-15 1 16,7-10 0-16,6-13-1 15,0-14 1-15,0-17-1 16,-6-9 0 0,-7-14 0-16,-8-6 1 0,-8-5 0 15,-10 1-1-15,-7 2 1 16,-6 12 1-16,-2 12-1 15,-2 16 1-15,-2 20 0 0,4 19 0 16,-4 25 0 0,4 11 0-16,6 20 0 0,2 9-1 15,7 10 1 1,4 4-1-16,6-1 1 0,2-7-2 16,2-9 0-16,0-7-1 0,-7-14-2 15,5-9-5 1,-27-32-12-16,0 0-20 15,0 0-2-15,-18-25 2 16,-15-7-1-16</inkml:trace>
  <inkml:trace contextRef="#ctx0" brushRef="#br0" timeOffset="8621.846">12817 10385 80 0,'-18'-20'40'16,"15"3"-1"-16,22 6 1 62,12-14-33-62,27 11 0 0,7-5-2 0,14 8 0 0,0 1-2 0,2 16 0 0,-9 3 1 0,-9 20-1 16,-16 13 0-16,-11 16-1 15,-11 9 1 1,-9 2-1-16,-7-2 0 0,-5-7-2 16,-2-5 0-16,-2-16-2 0,4-14-1 15,-4-25-3 1,0 0-7-16,-2-21-29 0,6-14 0 15,-4-15-1 1,4-11 1-16</inkml:trace>
  <inkml:trace contextRef="#ctx0" brushRef="#br0" timeOffset="9681.9326">13627 10179 74 0,'19'2'39'15,"0"6"1"-15,-1 2 1 16,11 11-30-16,-29-21-1 15,25 42-2-15,-21-15-3 0,5 13 0 16,-7 2-2 0,0 6-1-16,-4 0 0 15,-2-2-1-15,2-6 0 16,4-7-1-16,4-8-1 0,-6-25 1 16,27 13-1-16,-4-22 0 15,4-12 0 1,2-14-1-16,4-3 1 0,0-10 0 15,0 4 0-15,-3 2 1 16,-3 9 0-16,-1 12 1 16,-5 9-1-1,0 18 1-15,-6 11 0 0,1 16 1 16,-1 3-1-16,1 9 0 0,-5-5 0 16,5-2 0-1,-3-7 0-15,1-2-1 0,1-12 0 16,4-9 0-1,-1-10 0-15,5-12 0 0,2-9-1 16,2-13 0 0,2-5 1-16,4-6-1 0,-2 0 1 15,-2 1 0 1,-4 8 0-16,-2 7 1 0,-4 16-1 16,-2 15 1-16,1 10 0 15,-5 16 0-15,-1 9 0 16,1 9 0-16,1 2-1 15,1 2 1-15,1-4-1 16,1-7-1-16,0-1-2 16,3-19-1-16,7 3-4 15,-27-20-6-15,60-14-21 16,-35-11-6-16,4 2 0 0,-14-27 18 16,20 27 12-1,-20-4 6-15,-1 3 7 0,-14 24 8 16,-2-20 22-1,-2 38 8-15,-8-1-1 0,12 33-15 16,-23-27-12 0,23 17-5-16,-8-7-1 0,16 3-3 15,6-7-1 1,11-14-1-16,6-7-1 0,9-8 0 16,1-12 0-16,1-5 0 0,2-12 0 15,-5-7 0 1,-4-6 0-16,-8 5 0 15,-8 5 0-15,-9 7 0 16,-10 25 0-16,-2-21 0 0,2 21 1 16,-20 26 0-1,13 3 0-15,5 0-1 16,4 2 1-16,11-3-1 16,10-8 1-16,14-11-1 0,9-9 0 15,8-11 0-15,6-14-1 16,2-12 1-1,-1-14 0-15,-3-13 0 0,-9-7 0 16,-9-7-1-16,-11 5 1 16,-14 4 0-16,-11 11 0 15,-8 12 0 1,-13 17 1-16,-2 24-1 0,-8 20 1 16,6 27 1-16,3 12-1 0,10 15 0 15,12 6 0 1,16 5 0-16,16-3 0 0,14-8-1 15,16-8 0 1,5-16 0-16,8-19-1 0,-5-18-1 16,-5-6-2-1,-15-33-8-15,-2 8-30 0,-27-13-2 16,-15 5 1 0,-22 0-1-16</inkml:trace>
  <inkml:trace contextRef="#ctx0" brushRef="#br0" timeOffset="10177.2805">11310 11543 78 0,'-5'21'41'0,"34"-17"1"16,38 2 0-16,37-18-32 15,47 3-2-15,34-16 0 16,71 0-2-16,45-12-1 16,50-5-2-16,31-6 0 15,19 2-2-15,-7 0 1 16,-20 6-1-16,-34 9 0 0,-61 6-2 15,-59 10 1-15,-62 9-1 16,-59 6-2-16,-63 2-2 16,-36-2-4-16,-42 21-32 15,-10-5-3-15,-22 1 1 16,-5 6-1-16</inkml:trace>
  <inkml:trace contextRef="#ctx0" brushRef="#br0" timeOffset="10775.4499">13243 12155 66 0,'0'0'41'15,"17"-17"-1"-15,-17 17 2 0,0 0-28 16,20 34-4 0,-20-9-1-16,11 21-2 0,-7 0-2 15,4 6-3-15,0 0 0 0,-1-2 0 16,-1-6-2 0,2-8 1-16,-1-9-1 15,1-10 0-15,-8-17-1 16,25 2-1-16,-25-2-1 0,27-19-4 15,-7 15-3 1,-22-24-14-16,2 28-18 16,7-29 0-16,-7 29 1 0,0 0 0 15</inkml:trace>
  <inkml:trace contextRef="#ctx0" brushRef="#br0" timeOffset="11055.49">12909 12675 61 0,'0'0'39'16,"18"8"0"0,16-14 0-16,30 4-26 0,-10-25-3 15,29 12-2 1,-10-10-2-16,10 11-2 0,-4-5-1 15,-3 4-2 1,-13-1-1-16,-13 3-2 0,-3 7-4 16,-22-13-5-16,11 6-29 0,-36 13 0 15,22-23-1 1,-22 23 1-16</inkml:trace>
  <inkml:trace contextRef="#ctx0" brushRef="#br0" timeOffset="11425.5035">12896 12092 67 0,'17'-6'39'16,"6"2"3"-1,2-3-1-15,18 7-27 0,-3-22-4 16,24 13-1-1,-2-14-3-15,11 11-2 0,-2 1-2 16,-1-3-3 0,1 5-2-16,-24-16-14 0,3 21-23 15,-23 0-3-15,-27 4 1 16,23 4-1-16</inkml:trace>
  <inkml:trace contextRef="#ctx0" brushRef="#br0" timeOffset="14826.8672">18555 10331 47 0,'0'0'35'16,"23"-10"1"-16,-23 10-8 0,0 0-5 15,0 0-6 1,23 10-5-16,-23-10-3 0,14 44-1 16,-6-8-3-16,11 16-1 15,0 2-1-15,2 9-1 16,1-3-1-16,1-5 0 15,-2-3-1-15,0-8 0 16,-2-9-1-16,-5-12 0 16,-1-4-1-1,-13-19-3-15,0 0-3 0,0 0-9 16,0 0-24-16,-21-23 0 16,-4 10 1-16,-12 1-1 15</inkml:trace>
  <inkml:trace contextRef="#ctx0" brushRef="#br0" timeOffset="15006.8808">18351 10849 70 0,'-22'9'38'0,"22"-9"2"0,0 0-2 15,31 22-27 1,4-28-4-16,29 4-1 0,1-12-1 16,16 1-3-16,0-4-2 15,2-2-1-15,-2 1-3 16,-17-9-4-16,1 18-11 0,-22-16-21 15,-20-2 0 1,-21-6 0-16,-12-1 0 16</inkml:trace>
  <inkml:trace contextRef="#ctx0" brushRef="#br0" timeOffset="15216.8949">18271 10289 80 0,'-50'-6'41'15,"14"0"0"-15,36 6 0 16,-14-27-33 0,43 22-2-16,17-11-1 0,24-1-3 15,11-4-1-15,9 2-2 16,7 3-2-16,-4-3-4 16,7 25-7-16,-21-10-26 0,-10 8-1 15,-17 2 0 1,-9 9 0-16</inkml:trace>
  <inkml:trace contextRef="#ctx0" brushRef="#br0" timeOffset="15456.9145">19215 10452 76 0,'0'0'39'0,"0"0"0"16,0 0 0-16,21-4-35 0,25 4-2 15,16 0-5 1,-8-19-15-16,2 5-20 16,2 1-1-16,-12 1 1 0,-11 1-2 15</inkml:trace>
  <inkml:trace contextRef="#ctx0" brushRef="#br0" timeOffset="15616.9264">19350 10586 61 0,'0'0'37'16,"2"25"-1"0,21-27 1-16,-4-11-29 0,29 5-6 15,12 0-8-15,-4-1-28 0,4-18-1 16,1 6-3-1,-8-12 1-15</inkml:trace>
  <inkml:trace contextRef="#ctx0" brushRef="#br0" timeOffset="16164.0089">20463 10074 65 0,'0'0'39'0,"2"-19"1"0,-24 17-1 16,-34-6-29-1,8 20-3-15,-21-3-2 16,1 12-1-16,-7-2-2 16,7 5-1-16,5-1 0 0,13 3 0 15,15-3-1-15,18 0 0 16,15 0 0-1,19-9-1-15,16-1 1 0,13-3-1 16,10-1 1-16,4-5 0 16,-2 6 0-16,-4-1 1 15,-8 1-1 1,-11 9 1-16,-14 4 0 0,-17 12 1 16,-18 3-1-16,-17 10 0 15,-5 2 0-15,-9 4 1 16,-3-1-1-16,0-7 0 15,2 0 0-15,11-7-1 16,12-3 1-16,17-7-1 16,12-6 1-16,19-6-1 15,12-5 1-15,9-3-1 16,8-7 0-16,8 0 1 16,-3-6-1-16,1 1 0 15,-6-5 1-15,-8 6-1 16,-9 2 0-16,-8 2 0 15,-6 0-1-15,-23-2-1 16,25 9-2-16,-25-9-6 0,21-1-31 16,-21 1-1-16,0 0 0 15,26-16 0-15</inkml:trace>
  <inkml:trace contextRef="#ctx0" brushRef="#br0" timeOffset="17042.2697">20756 10482 55 0,'11'-24'40'16,"-11"24"0"0,0 0 1-16,6-35-26 15,6 54-5-15,-12-19-2 16,11 42-1-16,-7-13-3 0,4 15 0 16,-2 2-2-16,-1 10 0 15,-3 0 0 1,0-8-1-16,-4-8 0 0,0-6-1 15,0-11 1 1,2-23-1-16,0 18 0 0,0-18 0 16,6-27-1-1,-2-6 0-15,4-9 1 0,3-8-1 16,3-9 1 0,1 1-1-16,5 1 1 0,3 3 0 15,4 6 0-15,2 9 0 0,0 15 0 16,0 12 0-1,-4 14 1-15,4 19-1 0,-6 8 1 16,-6 15-1 0,-3 4 1-16,-7 6 0 0,-3 3 0 15,-4 1 0 1,-2-7-1-16,-4-12 0 0,1-5 1 16,1-13-1-16,4-21 0 15,0 0-1 1,0 0 1-16,-2-26-1 0,13-13 1 15,5-7-1-15,3-11 1 16,6-7-1-16,4 3 1 16,2 3 0-16,0 7 0 15,0 10 0-15,-4 15 1 16,0 10-1 0,-6 20 1-16,0 17-1 0,-5 10 1 15,-1 7-1-15,-1 6 0 0,1 6 1 16,-3 4-2-1,1-2 1-15,-3-6-1 0,-1-12-1 16,1 1-4 0,-10-35-8-16,6 23-28 0,-6-23-1 15,0 0 1 1,2-21-2-16</inkml:trace>
  <inkml:trace contextRef="#ctx0" brushRef="#br0" timeOffset="17392.2987">21695 10440 69 0,'0'0'41'16,"14"41"0"-1,-9-13 1-15,5 20-30 16,-10-9-4-16,14 16-2 16,-11-5-1-16,11 0-2 0,-6-8-1 15,-1-9 0-15,1-6-1 16,-4-10-1-1,-4-17 0-15,0 0 0 0,0 0 0 16,0-17 0-16,-8-8 0 16,0-2 0-16,1-8 0 15,-3-1-1 1,2-2 1-16,3-1-1 0,5 3 0 16,3-1 0-16,5 7-1 0,4 5-1 15,7 5 0 1,-2-3-3-16,14 20-4 0,-17-28-12 15,13 17-19 1,-4-1 0-16,2 2 0 0,-2-6 0 16</inkml:trace>
  <inkml:trace contextRef="#ctx0" brushRef="#br0" timeOffset="17872.4227">22183 9988 52 0,'39'-12'39'0,"-1"4"0"0,3-11-5 16,11 27-19-16,-31-18-3 15,16 26-3 1,-37-16-3-16,21 30-1 0,-25-3-3 15,-8 6 1-15,-15-1-2 16,-3 7 2-16,-5-5-2 16,2 3 0-1,2-9 0-15,4 1 1 0,8-6-1 16,5-2 1-16,14-21-1 16,2 25 1-16,-2-25-1 15,24 12 1-15,-7-8-1 0,8-6 0 16,2-2 0-1,8 0 0-15,-1-4-1 0,5 5 1 16,3-3 0 0,1 2-1-16,-3-4 1 0,1 8-1 15,-6 0 0 1,-5 0 0-16,-4-2 1 0,-7 0-2 16,-19 2 0-16,19 2-1 15,-19-2-3-15,0 0-18 16,-29-7-21-16,2 7 0 0,-2 4 0 15,-11-3-1 1</inkml:trace>
  <inkml:trace contextRef="#ctx0" brushRef="#br0" timeOffset="25698.1">17969 11860 17 0,'0'0'29'15,"-4"-29"3"-15,4 6-8 0,0 23-5 16,-21-37-4 0,21 37-1-16,-33-15-4 0,13 29-2 15,-22-11-1 1,7 30 0-16,-17 3-2 0,8 22 0 15,-4 5 1-15,9 12-2 0,4-6-1 16,22 2-1 0,9-6 0-16,21-11-1 15,18-16 0-15,11-18-2 16,10-20 0-16,10-16 0 0,1-11-1 16,-3-17 1-1,-2-8-1-15,-16-15 0 16,-3-7-1-16,-15-17 1 0,-4 9 0 15,-17-6 0-15,-7 9 1 16,-9 2 0-16,-5 10 1 16,-1 13 1-1,-6 10 1-15,5 21 0 0,-3 2 1 16,19 21 0-16,-23 2 0 16,19 23 0-16,-2 6 0 15,8 22 1 1,-4 9-2-16,4 13 2 0,-4 3-2 15,4 7 0-15,2-5-1 0,0-7 0 16,1-10 0 0,1-17-1-16,4-5-1 0,-2-20-4 15,11 4-4 1,-19-25-31-16,0 0 0 0,19-12-1 16,-7-7-1-1</inkml:trace>
  <inkml:trace contextRef="#ctx0" brushRef="#br0" timeOffset="26127.8484">18501 11725 39 0,'0'0'36'16,"17"-19"1"-1,-11 2 0-15,-6 17-17 0,0 0-5 16,19 13-3-16,-19-13-3 15,4 41-2-15,-4-11-2 16,12 18-1-16,-8 2-1 16,7 6 0-1,-5 3-2-15,4 1 0 0,-5-3 0 16,3-1 0-16,-2-6-1 16,-4-10-1-16,4-3 0 15,-6-13-3-15,6 3-3 16,-6-27-6-16,0 0-28 15,0 0 0-15,-18 8 0 16,18-8 1-16</inkml:trace>
  <inkml:trace contextRef="#ctx0" brushRef="#br0" timeOffset="26372.0495">18268 12385 67 0,'0'0'40'0,"0"0"-2"16,32 2 3-16,11 6-30 16,-8-23-2-16,28 9-2 15,-1-6-2-15,13 6-2 16,-3-3-1-16,1 1-1 0,-6-3-2 16,-9 1 0-16,-8 6-2 15,-23-7-3-15,4 15-5 16,-31-4-28-16,8-27-1 0,-8 27-1 15,-25-33 0 1</inkml:trace>
  <inkml:trace contextRef="#ctx0" brushRef="#br0" timeOffset="26692.0108">18125 11725 59 0,'0'0'36'15,"11"18"2"1,15-13 0-16,28 5-29 0,-18-23-2 15,26 11-1 1,-2-14-1-16,11 9-3 16,-2-5-3-16,-1-5-3 15,5 15-6-15,-24-10-26 0,1-3-3 16,-10 7 1 0,-11 3-1-16</inkml:trace>
  <inkml:trace contextRef="#ctx0" brushRef="#br0" timeOffset="27322.0677">19300 11854 46 0,'0'0'35'0,"0"0"2"16,0 0-2-1,48 23-23-15,-31-36-3 0,26 16-2 16,-13-12-1 0,17 3-3-16,-7-5-1 0,-1 1-3 15,-1 6-5 1,-18-19-11-16,-3 15-19 0,-17 8-2 16,0 0 1-16,0 0-1 0</inkml:trace>
  <inkml:trace contextRef="#ctx0" brushRef="#br0" timeOffset="27502.1031">19332 12007 59 0,'0'0'38'0,"14"23"1"0,5-17 0 16,16 4-27 0,-10-24-4-16,25 7-2 15,-8-7-3-15,-1-3-6 0,3 17-15 16,-17-10-21-16,-7 1 0 15,-20 9-1-15,0 0 1 16</inkml:trace>
  <inkml:trace contextRef="#ctx0" brushRef="#br0" timeOffset="29904.3277">20337 11877 60 0,'0'0'38'0,"0"0"0"16,0 0-8-16,14 19-17 15,-14-19-3-15,9 52-4 16,-1-21-1-16,11 13-1 16,1-4-1-16,5 0-1 15,-2-7 1-15,-2-4-2 16,-4-6 2-16,-5 0-2 15,-12-23 0-15,-2 28 0 16,2-28 1-16,-31 22-1 16,10-22-2-16,-4-2 2 0,0-4-3 15,2-9 3 1,5-5-2-16,5-8 1 0,5-5-1 16,12-7 1-1,4 5-1-15,7 1 0 0,6-3 0 16,3 1-1-1,6 5-2-15,-3-3-3 0,14 20-5 16,-22-5-28-16,10-2 1 0,-4 2-2 16,0-1 1-1</inkml:trace>
  <inkml:trace contextRef="#ctx0" brushRef="#br0" timeOffset="30421.7049">20686 11587 11 0,'0'0'32'16,"0"0"1"-16,-19 6 1 15,19-6-13-15,27-10-8 16,-15-9-2-16,20 17-3 16,-7-13-1-16,18 9-1 15,-5-5-1-15,9 9 0 16,-14-2-1-16,3 16 0 15,-15-3 0-15,-3 16-1 16,-18-2-1-16,-4 14 1 16,-17-3-1-16,-2 4 0 15,-4-3-1-15,-2-2 1 16,2-7-1-16,5-3 0 0,3-7 0 16,19-16 0-16,-19 15 0 0,19-15-1 15,0 0 0 1,17 2 1-16,1-2-1 0,1-4 0 15,6 0-1 1,2 1 0-16,4 4-4 0,-4-8-3 16,17 18-24-1,-15-9-8-15,0 2-1 0,0 4-1 16</inkml:trace>
  <inkml:trace contextRef="#ctx0" brushRef="#br0" timeOffset="30921.7493">21662 11791 66 0,'-23'-4'41'16,"-4"10"-2"-16,-8 26-1 0,-20-16-28 15,8 20-2-15,-9 0-2 16,4 18-2-16,2-4-2 16,13 0 0-1,12-2 1-15,16-8-2 0,13-11-2 16,21-12 1-16,13-17 0 16,14-13 0-16,6-14-1 15,6-15 0-15,-1-16-1 0,-3-19 0 16,0-3 2-1,-14-8-1-15,-11-1 1 0,-14 5-1 16,-11 7 2 0,-6 14 0-16,-10 13 0 0,-2 21 1 15,8 29 0 1,-29-4-1-16,14 29 1 0,7 18-1 16,0 12 1-16,7 14-1 15,-1 4 0-15,5 8 0 16,5-5-1-16,6-3 0 0,3-6-1 15,0-15 0 1,7-4-2-16,-7-25-4 16,18 12-12-1,-16-31-24-15,6-8 1 0,-25 4-1 16,31-31 2-16</inkml:trace>
  <inkml:trace contextRef="#ctx0" brushRef="#br0" timeOffset="31661.8133">22038 11804 43 0,'0'0'39'16,"18"-10"1"0,-18 10 0-16,0 0-22 0,19 16-6 15,-19-16-2-15,17 36-3 0,-13-9-1 16,6 8-2-1,-4-1-2-15,1 1 1 16,-5-1-2-16,0-7 0 16,0-4-1-16,-2-6 1 0,0-17-1 15,0 0 0 1,0 0 0-16,0 0 0 16,12-34 0-16,-4 5 0 0,1-11 0 15,5-2-1-15,-3-4 1 16,9 3 0-16,-7 7 0 15,4 9 0 1,-17 27 0-16,31-11 0 0,-31 11 1 16,29 42-1-1,-15-4 1-15,-3 4 0 0,3 10-1 16,-3-4 1 0,-1-6 0-16,0-5-1 0,-3-9 0 15,1-8 0-15,-8-20 1 0,0 0-1 16,21 0 0-1,-5-27-1-15,3-8 1 0,2-7 0 16,4-4 0 0,4 0 0-16,2-4 0 0,2 8 0 15,-6 9 1 1,-2 16-1-16,-4 9 1 0,2 16-1 16,-3 9 1-16,-5 14 0 15,-3 5-1-15,-3 7 0 16,1 3 0-16,-6 2 0 15,0 2-2-15,-10-6-1 16,14 7-8-16,-5-24-31 16,3-6 1-16,-6-3-3 15,0-18 0-15</inkml:trace>
  <inkml:trace contextRef="#ctx0" brushRef="#br0" timeOffset="80941.6294">13793 16966 1 0,'0'0'17'0,"-45"11"-6"16,45-11-12 0,-5 18-16-16,5-18 7 0</inkml:trace>
  <inkml:trace contextRef="#ctx0" brushRef="#br0" timeOffset="81613.819">13743 16995 22 0,'0'0'26'16,"-4"-25"1"0,4 25-8-16,0 0-6 15,-18-25-6-15,18 25-2 16,-15-41-2-16,0 13 1 0,-5-13 0 16,-5-5 0-1,-15-13 1-15,-3 9-1 16,-18-15 1-16,-11 13-2 15,-24-6 1-15,-14 14-1 0,-27-2 0 16,-17 21-1-16,-26 0 0 16,-20 8 0-16,-22 4 1 15,-6 13 0-15,-13 0-1 16,2 11 1-16,-14 7-1 16,6 8 1-16,2 5 0 15,12 25-1-15,5 5 0 16,12 14-1-16,8 11 1 15,13 12-2-15,16 4 2 16,23 11-2-16,15 4 2 16,27 4-1-16,21-2 0 0,32 5 0 15,30-7 0 1,35 2 0-16,30-2-1 0,36-5 1 16,26-5-1-1,32-7 0-15,22-12 2 0,29-7-1 16,24-14 1-1,23-12-2-15,22-13 2 0,21-15-1 16,24-17 0-16,17-22-1 0,18-18 1 16,10-22-1-1,-3-15 0-15,-3-18 0 16,-19-20 0-16,-24-10 1 16,-33-14 0-16,-40-5 0 0,-38 0-1 15,-47-2 1 1,-44-1 0-16,-41 1 1 15,-42 4-1-15,-39 1 0 16,-36 7 0-16,-37 12 1 0,-41 11-2 16,-34 14 1-16,-35 16 0 15,-29 25 0 1,-31 25-1-16,-26 25-1 0,-16 23 0 16,-18 25-3-16,2 25-3 15,-3-1-11-15,21 30-22 16,21 3-2-1,36 6 0-15,41 8-1 0</inkml:trace>
</inkml:ink>
</file>

<file path=ppt/ink/ink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5-11-17T15:07:08.212"/>
    </inkml:context>
    <inkml:brush xml:id="br0">
      <inkml:brushProperty name="width" value="0.05292" units="cm"/>
      <inkml:brushProperty name="height" value="0.05292" units="cm"/>
      <inkml:brushProperty name="color" value="#FF0000"/>
    </inkml:brush>
  </inkml:definitions>
  <inkml:trace contextRef="#ctx0" brushRef="#br0">8176 8317 1 0,'0'0'4'15,"-25"17"-1"1,25-17 0-16,0 0 2 16,-17 12 2-16,17-12 2 0,0 0 1 15,0 0 1-15,-20 5 0 16,20-5 0-16,0 0-1 15,0 0-3 1,-17-2 0-16,17 2-3 0,0 0 0 16,0 0 0-16,0 0 0 15,0 0 1-15,-21 4 0 16,21-4 1-16,0 0 0 0,0 0 0 16,0 0-1-1,0 0 1-15,0 0-1 0,0 0 0 16,0 0-1-1,0 0-1-15,0 0 1 0,0 0 0 16,0 0-2 0,0 0 1-16,0 0 0 0,0 0 0 15,0 0-1 1,0 0 1-16,27-5-1 0,-4 3 0 16,2 0 1-16,10 0-1 15,-1 0 0-15,7 0-1 16,-2 0 0-1,1 0 0-15,-1 0-1 16,-5 2 1-16,-3-2-1 16,-6-2 1-16,-5 4-1 0,-20 0 0 15,28 0 0-15,-28 0 1 16,0 0-1-16,20 6 0 16,-20-6 0-16,0 0 1 15,0 0-1-15,0 0 0 16,0 0 0-16,0 0 0 15,0 0 0-15,0 0 0 16,-20-6-1-16,20 6-2 16,-21-3-1-16,2-7-3 15,19 10-3-15,-39-12-5 16,39 12-10-16,-40-3-5 16,23-1-6-16,-9 2-1 15,3-4 4-15</inkml:trace>
  <inkml:trace contextRef="#ctx0" brushRef="#br0" timeOffset="325.3954">8118 8307 33 0,'0'0'28'15,"-31"18"-3"-15,10-15-4 0,21-3-3 16,-29 16-5-16,29-16-2 16,-21 11-2-1,21-11-1-15,0 0-1 0,2 23-1 16,-2-23-1-16,25 4-1 15,-6-4 1-15,12 4-2 16,2-6 0 0,7 4 0-16,5-6-1 0,5 4 0 15,-4-2-1-15,-1 0 0 16,-7 0 0-16,-5 2 1 16,-8 2-2-16,-6 0 1 0,-19-2 0 15,22 2 0 1,-22-2-1-16,0 0 0 0,0 0 0 15,0 0-4 1,0 0-5-16,0 0-30 0,-26 2-1 16,26-2-1-1,-23-12 1-15</inkml:trace>
</inkml:ink>
</file>

<file path=ppt/ink/ink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5-11-17T15:09:03.304"/>
    </inkml:context>
    <inkml:brush xml:id="br0">
      <inkml:brushProperty name="width" value="0.05292" units="cm"/>
      <inkml:brushProperty name="height" value="0.05292" units="cm"/>
      <inkml:brushProperty name="color" value="#FF0000"/>
    </inkml:brush>
  </inkml:definitions>
  <inkml:trace contextRef="#ctx0" brushRef="#br0">7094 1479 32 0,'0'0'20'0,"0"0"-1"16,0 0-1 0,0 0-1-16,-10 30-4 0,10-30-4 15,-19 27-3-15,19-27 0 16,-19 31-1 0,19-31-1-16,-20 25-1 0,20-25 0 15,-11 21 0-15,11-21-1 16,-4 17 0-16,4-17 0 15,0 0 0-15,8 21 0 16,-8-21 0-16,0 0 0 16,25 25-1-16,-25-25 0 15,21 10 0-15,-21-10 0 16,29 5-1-16,-29-5 1 16,29-1-1-16,-29 1 0 15,29-4 1-15,-29 4-1 0,23 2 0 16,-23-2 0-16,23 5 0 15,-23-5 0-15,25 6 0 16,-7-2 0-16,1-4 0 16,0 0 0-16,2 0 0 15,-1-2 0-15,-1 2 0 16,-2-2 1-16,1 2-1 16,-18 0 0-16,25 0 0 15,-25 0 0-15,31 2 0 0,-12-2 0 16,2-2 1-1,2 2-1-15,4-2 0 0,0 0 1 16,4 2-1-16,-4-4 1 0,2 3-1 16,0-1 0-1,2 2 0-15,2 0 0 0,1 2 0 16,3-4 1 0,5 0-1-16,-1 2 0 0,3-6 1 15,3 6-1 1,1-2 0-16,0 2 0 0,4 2 1 15,0-4-1 1,2 2 0-16,6 0 0 16,0 2 1-16,2-4-1 0,1-4 0 15,1-1 1-15,3 1-1 16,-3 0 1-16,0 0 0 16,-1 1-1-1,3 1 1-15,1 0 0 0,1-2-1 16,1 2 0-16,5-1 1 15,1 1-1-15,4 6 0 16,-2-6 0-16,2 2 0 0,-4 0 0 16,3 6 1-1,-5-2-1-15,0 2 1 0,0-2-1 16,-1-4 1 0,1 4-1-16,0-4 0 0,5 2 1 15,1-2-1 1,4-2 1-16,1 2-1 0,3-2 0 15,2 2 0 1,0 2 0-16,-1 2 0 0,-1 0 0 16,6 0 0-16,-5 0 1 0,1 2-1 15,2-2 0 1,3 1 1-16,5-1-1 16,1-2 0-16,4-2 1 15,0 2-1-15,-3 0 0 0,-3 2 0 16,-5 2 0-1,-7 0 1-15,-5-2-1 16,-5 2 0-16,-5 0 1 0,-5-4-1 16,-3-2 1-16,-1 0 0 15,0-8 0-15,1 3 0 16,1-7 0 0,-2 1-1-16,-3-1 1 0,-1-1-1 15,-2 0 1-15,-4 1 0 16,-9 5-1-16,-7-3 0 15,-9 6 0 1,-9 4-1-16,-18 2-2 0,0 0-7 16,25-5-29-16,-25 5 0 0,-19-8 0 15,19 8 0 1</inkml:trace>
  <inkml:trace contextRef="#ctx0" brushRef="#br0" timeOffset="1770.3433">13422 1298 12 0,'0'0'11'15,"18"-9"0"-15,-18 9-2 16,0 0 1-16,0 0-1 16,0 0 0-16,0 0 0 0,13-23 1 15,-13 23-1 1,0 0 2-16,0 0-2 0,6-23 1 16,-6 23-1-1,0 0-1-15,0 0-1 0,2-21 0 16,-2 21-2-1,0 0 0-15,0 0 0 0,-4-18 0 16,4 18-1-16,0 0-1 16,0 0 1-16,0 0-2 15,0 0 1-15,-21-19-1 16,21 19 1-16,0 0-1 16,0 0 0-16,-21-4-1 15,21 4 0-15,0 0 0 16,-23 6 0-16,23-6 0 15,-24 8 0-15,24-8 0 16,-23 9 0-16,23-9 0 16,-25 8 0-16,25-8 0 15,-25 11-1-15,25-11 0 16,-23 18 2-16,23-18-2 16,-27 17 0-16,27-17 1 15,-31 25-1-15,31-25 0 16,-25 27 1-16,25-27 0 15,-23 19-1-15,23-19 0 16,-16 19 0-16,16-19 1 16,-13 15-1-16,13-15 1 15,-14 22-1-15,14-22 0 16,-13 17 0-16,13-17 1 0,-12 25-1 16,12-25 0-16,-9 21 0 15,9-21 1-15,-8 25-1 16,8-25 0-16,-6 31 0 15,4-14 0-15,0 2 0 16,2 0 1-16,0 2-1 16,0-2 1-16,2 1-1 15,2 1 0-15,4-2 1 16,-2 0-1-16,1-2 0 16,-7-17 0-16,18 31 0 15,-7-14 0-15,-11-17 1 0,23 27-1 16,-23-27 1-1,29 21-1-15,-29-21 1 0,33 12-1 16,-14-5 0-16,-1-3 0 0,1 0 0 16,0-2 0-1,3-4 0-15,-3 4 1 0,2 0-2 16,0 2 1 0,1-6 0-16,-1 2 0 0,-2-2 0 15,2-4 0 1,-3 4 0-16,-1 0 0 0,-17 2 0 15,35-7 0-15,-35 7 0 16,33-12 1-16,-14 6-1 16,-2 1 0-16,4-3 0 15,-1 0 1 1,-1-3-1-16,-2-6 0 0,3 3 1 0,-5-7 0 16,0 2-1-1,1-4 0-15,-1-2 0 16,-3 0 0-16,-2-2 0 15,-1 0 1-15,-1 0-1 0,-2 2 1 16,-4-1-1-16,-2 1 1 16,-2 0-1-1,-4 2 1-15,-2-4 0 0,-3 6-1 16,-5-2 0-16,-3 2 0 16,-2 3 1-16,-4 5-1 15,-2-1 0 1,0 1 0-16,-2 7 0 0,2 1 0 15,0-1-1-15,5 4 1 0,-3-2-2 16,6-2 0 0,-4 2-1-16,2 12-4 0,-14-19-11 15,10 18-23 1,-12-3 0-16,-3 4-2 0,-7-1 1 16</inkml:trace>
  <inkml:trace contextRef="#ctx0" brushRef="#br0" timeOffset="3950.597">7289 1003 27 0,'0'0'17'0,"4"-19"0"16,-4 19-1 0,4-21-2-16,-12 1-2 15,8 20-1-15,-4-23-3 0,4 23 0 16,0 0-1-16,0 0-1 16,-21-28-1-16,21 28 0 15,-20-10-1 1,20 10-1-16,-21-10-1 0,21 10 1 15,-27-15-1-15,27 15 0 16,-31-17 1-16,14 11-1 16,-2-2 0-16,-1 8 0 0,-3-3 0 15,2 4 0 1,-6-2 0-16,4 4-1 0,-4-3 1 16,2 6-1-1,-4-4 0-15,0-2-1 0,2 0 1 16,0 4 0-1,-4 0 0-15,2 3 0 0,-4-1 0 16,3 4-1 0,-1-1 1-16,0 3-1 0,0 3 1 15,-2-1 0-15,4 5-1 0,0 2 1 16,2-2 0 0,2 2 0-16,0 2-1 15,4 4 1-15,-2 0 1 16,5 2-2-16,1 1 1 0,2 5 0 15,1-1 0 1,3 7-1-16,-3-1 2 16,4 0-1-16,1-3-1 15,-1 1 1-15,2-1 0 16,3-5 0-16,-5-3 0 16,6 2 0-16,0-3-1 15,4 3 1-15,-2 0 0 0,4 1 0 16,0-1 0-1,2-6-1-15,2 0 1 16,3 2-1-16,-1-4 1 16,4 4-1-16,1-4 1 0,1 2-1 15,1 0 0-15,4 7 1 16,-1 1-1-16,1-4 0 16,0 1 0-16,3-1 1 15,-1 2-2-15,2-4 1 16,2-1 1-16,2-4-1 15,0-3 0-15,6-4 0 16,2 2 0-16,-1-5 0 16,1-6 0-16,4-5 0 15,-1-1 0-15,3 0 1 0,-1-3-1 16,1-5 0 0,1-2 1-16,1-1 0 15,3-6-1-15,-2-1 0 0,1-1 0 0,-1-2 1 16,0-2-1-1,-3 0 0-15,-3-2 0 16,3-4 0-16,-4 4 1 0,-1-3-1 16,1-1 0-16,-1 0 0 15,-1 4 1-15,2-4-1 16,-2 3 1 0,-1 1-1-16,-1 0 0 0,-2 2 0 15,-2-2 1-15,-2-2-1 16,-4-4 0-16,-2 2 0 15,-1-1 1 1,-3-1-1-16,-2-2 0 0,-1-1 0 16,-5 3 1-16,1-1-1 0,-4-1 1 15,-2 2-1 1,-2-1 0-16,-4 1 1 0,-2-2-1 16,-4 1 0-1,0 1 0-15,-5 2 1 0,1-1-1 16,-3 3 0-1,-2-2 0-15,-5 2 0 0,1 2 1 16,-6 2-1-16,0-2 1 0,-2 6-1 16,-4 0 0-1,1 0 0-15,-7-1 1 16,0 9-1-16,1-2 0 16,-1 1 0-16,-1 4 0 0,-1 5 0 15,-3-3 0 1,-2 8 0-16,-1 3 0 15,-1-1 0-15,-6 6 0 16,-2 3 0-16,-2 6 0 0,-3-1 0 16,-3 5 0-16,-2-2-1 15,3 6 1 1,-3 3 1-16,4 7-1 0,7-3 0 16,-1 7 0 30,5 7 0-46,11 0 1 0,3 5-1 0,10 1 0 0,6 4 1 0,8-3-1 0,9 3 0 16,6 1-1 0,9-7 1-16,8-2 0 0,8 2 0 15,6-4-1-15,6-8 1 0,5 0 0 16,4-5-1 0,3-5 0-16,3-3 0 0,2-4-1 15,-6-17-3 1,9 11-5-16,-24-21-32 0,17-1-2 15,-7-18 1 1,5-2-1-16</inkml:trace>
  <inkml:trace contextRef="#ctx0" brushRef="#br0" timeOffset="5436.4007">10315 1642 28 0,'0'0'28'16,"6"-23"-4"-16,-6 23-4 15,2-18-3-15,-2 18-4 16,0 0-3-16,0 0-1 15,8-17-1 1,-8 17 0-16,0 0-1 0,7 37-1 16,-7-37-1-16,-6 38 0 15,-1-21-1-15,7 10-1 16,-4-6-1-16,2 4 1 16,2-25-2-16,0 31 1 15,0-31 0-15,0 0-1 16,2 19 0-16,-2-19 0 15,0 0-1-15,0 0 1 0,0 0-1 16,10-33 0 0,-7 10 0-16,3-5 0 0,2-9 0 15,-2 1 0-15,1-3 1 16,1-1-1-16,-4 5 0 16,0 7 0-16,-2 7 1 15,-2 21 0-15,0 0 0 16,0 0 0-16,-10 19 1 0,4 15 0 15,-1 7-1 1,-1 3 1-16,-2 6-1 0,1-2 0 16,-1-8 0-1,2-2 0-15,2-7-2 0,1-6 1 16,5-25-1-16,-8 23-1 0,8-23-4 16,0 0-9-1,-4-19-25-15,4 19-1 16,-2-33-1-16,0 2 0 15</inkml:trace>
  <inkml:trace contextRef="#ctx0" brushRef="#br0" timeOffset="7281.6529">10913 1199 8 0,'0'0'10'16,"-17"-20"0"-16,17 20 0 15,-18-19-2-15,18 19 0 16,-17-21 0-16,17 21-1 16,-21-19 1-16,21 19-2 15,-21-21 0 32,21 21 0-47,-24-25-1 0,24 25 0 0,-23-23-2 0,23 23-1 0,-27-23 0 0,27 23 0 16,-34-19 1-16,14 13-1 0,-3 0-1 15,-2 2 0 1,0 0 0-16,2 3-1 0,-4-3 1 63,2 0-1-63,-2 4 0 0,4-4-1 0,-3 0 1 0,3-2 0 0,-2 5 0 0,-2-3-1 0,2 0 0 15,-2 2 1-15,2 2-1 16,-2-2 1-16,0 2-1 15,0-2 0-15,0 2 0 0,0 0 0 16,0 4-1 0,0-6 0-16,0 4 0 15,-8-4-1-15,8 8 0 16,-7-6-1-16,5 7 0 0,-8-5 0 16,2 8 1-16,-1 0-1 15,-1 3 1 1,-2-2-1-16,1 5 0 0,-1-1 1 15,-1 0 0-15,-1 3 1 16,5-1 1-16,-3 0 1 16,4-1-1-1,-3 5 3-15,3-2 0 0,4 4 0 16,-2-2 0-16,6 4 0 0,-2 0 0 16,6 6 0-1,-2-3 1-15,10 9 0 0,-4-5 0 16,5 9 1-1,-1-1-1-15,5 2 0 0,-2-3 0 16,5 7 0 0,-1-2-1-16,8 4 0 0,0-4 0 15,8 0 0 1,3-2 0-16,5 4 0 0,5 0-2 16,4-7 1-16,6-1-2 15,2-6 1-15,3-1-1 16,3 2 1-16,1-8-1 0,1-2 1 15,-1-4 0 1,5 0 1-16,-7-2-1 16,5-1 0-16,-5-3 0 15,5 1 0-15,-3-5 0 0,1 3 0 16,-1-3 0-16,3-1 1 16,-3 0 0-1,3-1 0-15,-1-1 1 0,2 0-1 16,-1-2 0-16,5-1 0 15,-2-1-1-15,1 0 0 16,1-2 0 0,2 0 1-16,2-4 0 0,0 3 0 15,2-7 0-15,4 0 1 16,-2-1 0-16,4-3-1 16,-2-1 1-16,1-1-1 15,-5-3 1-15,0 4-1 16,-3-5 0-16,-3 5 1 15,0-4 0-15,0-1-1 16,-5-1 1-16,1 4-1 16,-1-4 1-16,-1-1-1 15,0 1 0-15,-5-2-1 16,-6 2 1-16,-2 0-1 16,-4 2 0-16,-4-1 0 15,-5-1 1-15,-3-2-1 0,-1 0 0 16,-12 21 0-16,13-40 0 15,-9 20 0-15,-2-3-1 16,-2 2 0-16,2 2 0 16,-4 0-1-16,2 19-1 15,-10-31-3-15,10 31-6 16,0 0-18-16,-15-23-2 16,15 23 2-16,-19-19-1 15</inkml:trace>
  <inkml:trace contextRef="#ctx0" brushRef="#br0" timeOffset="7906.8327">11320 1465 8 0,'0'0'30'16,"4"33"1"-1,-21-18-1-15,-7-3-12 0,11 20-5 16,-14-15-3-1,11 14-3-15,-7-12-3 0,10 2-2 16,13-21-1 0,-21 22 0-16,21-22-1 0,0 0 0 15,0 0 0 1,11-29 0-16,-3 10-1 0,3-4 1 16,1-4 0-16,3 2 0 0,-1 4 0 15,1 0 0 1,-1 1 2-16,-14 20 0 0,23-11 2 15,-6 24 1 1,-17-13-1-16,25 41 1 0,-13-20-1 16,9 15 0-1,-3-11-2-15,5-4-4 0,10 12-8 16,-10-22-26-16,0-9 0 16,-4-6-1-1,-19 4 0-15</inkml:trace>
  <inkml:trace contextRef="#ctx0" brushRef="#br0" timeOffset="145911.1613">2129 6255 42 0,'0'0'28'15,"8"-19"-4"-15,-12-1-2 16,4 20-4-16,0-24-3 16,0 24-4-16,0 0-4 15,0 0 1-15,8-18-1 16,-8 18 0-16,4 31-2 16,0 3 0-16,-6 7-1 0,7 14-1 15,-3 5 1-15,4 13-2 16,0 3-1-1,2 1 0-15,-1-2-1 16,1-10 0-16,4-9-1 0,-5-16-1 16,3-3-2-16,-10-37-3 15,21 21-7-15,-19-39-24 16,12-16-1-16,-5-10 2 16,3-14-1-16</inkml:trace>
  <inkml:trace contextRef="#ctx0" brushRef="#br0" timeOffset="146345.8023">2588 6161 28 0,'14'29'32'15,"-20"-10"1"-15,-6-2-6 16,5 25-7-16,-26-17-4 15,14 21-6-15,-20-17-3 16,8 9-2-16,-11-11-2 16,5 2-2-16,-1-6 1 15,1-6-2-15,6-7 0 16,2-1 1-16,8-5-2 16,21-4 1-16,-27 2 0 15,27-2 1-15,0 0-1 16,0 0 1-16,21 8 0 15,-2 1 1-15,1 3 0 16,9 5 0-16,1 4 0 0,3 8 1 16,-2 4-1-16,0 9 1 15,-2-6-1-15,-2 5-1 16,-4-5 1-16,-4-3-1 16,-5-5-1-16,-1-8 0 15,-13-20-1-15,0 0-1 16,20 3-3-16,-24-24-4 15,4 21-13-15,11-25-16 16,-9 2 1-16,-2 0-1 16,0 0 0-16</inkml:trace>
  <inkml:trace contextRef="#ctx0" brushRef="#br0" timeOffset="146714.2978">2885 6454 51 0,'0'0'32'15,"0"0"0"-15,0 0-10 0,12 21-11 16,-12-21-3 0,35 6-2-16,-16-2-2 0,12 4-2 15,2-5-1-15,1-3-3 16,9 6-4-16,-18-15-15 15,4 1-12-15,0 6 1 16,-8-9-1-16,-4 5 0 16</inkml:trace>
  <inkml:trace contextRef="#ctx0" brushRef="#br0" timeOffset="146895.3786">3043 6541 43 0,'0'0'34'0,"-21"23"0"15,21-23 0-15,12 28-21 0,-12-28-4 16,23 10-2-16,-23-10-4 16,39 8-2-16,-9 1-7 15,-10-1-25-15,5-8-4 16,6 0 0-16,-6-10 0 16</inkml:trace>
  <inkml:trace contextRef="#ctx0" brushRef="#br0" timeOffset="147398.6143">3587 6230 34 0,'0'0'33'16,"0"0"1"-16,0 0 1 15,0 0-20-15,0 0-4 16,22 6-2-16,-22-6-2 15,29 23-2-15,-29-23-1 16,34 34-2-16,-14-13-1 16,-1-2-1-16,-2 4-2 15,-17-23-3 1,33 37-4-16,-33-37-23 0,0 0-4 0,21 4 0 16,-21-4-1-16</inkml:trace>
  <inkml:trace contextRef="#ctx0" brushRef="#br0" timeOffset="147675.2239">4104 6142 58 0,'-5'25'38'15,"-7"7"0"-15,-7 12 1 16,-24 0-28-16,18 24-2 0,-13-3-1 15,5 11-3-15,-8-5-1 16,9 0-2-16,-1-2-1 16,4-11-1-16,6-4-1 15,1-12-2-15,15-4-4 16,7-38-8-16,-8 25-23 16,8-25-1-16,0 0 1 15,33-25-1-15</inkml:trace>
  <inkml:trace contextRef="#ctx0" brushRef="#br0" timeOffset="148101.889">4045 6621 30 0,'21'-7'34'0,"-21"7"1"16,23-22 0-16,-2 15-12 15,-5-22-11-15,24 17-3 16,-11-11-1-16,15 14-2 16,-9-5-1-16,4 14-2 15,-8 2 0-15,-6 16 0 16,-12 1-2-16,-9 11 0 16,-12 3 0-16,-5 11 0 15,-10 0 0-15,-4 6-1 16,-8-2 1-16,2-6-1 0,0 1 1 15,6-9 0 1,2-1-1-16,10-14 1 16,15-19 0-16,-20 27 1 15,20-27 0-15,0 0-1 0,0 0 1 16,0 0 0-16,27 7-1 16,-5-10 0-16,1-3 0 15,2-2 0-15,0 0-1 16,6-1-1-16,4 1-1 15,-6-3-2-15,13 15-6 16,-42-4-28-16,42-14-3 16,-13 3 1-16,0 1-1 15</inkml:trace>
  <inkml:trace contextRef="#ctx0" brushRef="#br0" timeOffset="148713.7961">4965 6293 42 0,'0'0'35'0,"0"0"1"16,0 0-3-16,-4-17-12 0,21 36-7 15,-17-19-3-15,8 25-3 16,-6-6-3-16,9 12 0 16,-5 0-2-16,6 11-1 15,-5 2 0-15,1-4-1 16,-4 0-1-16,2 1 0 16,-2-5 0-16,-2-3-2 15,1-4-1-15,-3-29-3 16,10 40-4-16,-10-40-12 15,0 0-17-15,0 0 0 16,-10 17 0-16,10-17 0 16</inkml:trace>
  <inkml:trace contextRef="#ctx0" brushRef="#br0" timeOffset="148965.9487">4893 6815 66 0,'-21'19'36'0,"21"-19"1"15,-15 27-10-15,15-27-12 16,0 0-4-16,0 0-4 16,19 2-2-16,0-6-1 15,10 6-2-15,4-10 0 16,7 3-1-16,1-3 0 16,1-4-1-16,1 5-1 15,-7-5 0-15,-1 4-2 0,-8-9-2 16,4 17-3-16,-21-23-14 15,7 10-17-15,-17 13 1 16,19-27-1-16,-13 10 1 16</inkml:trace>
  <inkml:trace contextRef="#ctx0" brushRef="#br0" timeOffset="149322.1429">4727 6270 56 0,'0'0'35'0,"0"0"2"16,27 10-1-16,-27-10-26 16,54-6-3-16,-19-4 0 15,15 7-3-15,0-5-2 16,2 0-4-16,2 4-3 31,-7-17-10-31,-3 14-23 0,0-3 1 0,-11-1 0 16,-2 5-1-16</inkml:trace>
  <inkml:trace contextRef="#ctx0" brushRef="#br0" timeOffset="150305.9363">5667 6408 11 0,'0'-29'31'15,"0"29"2"-15,0 0-1 16,-4-28-10-16,4 28-4 15,0 0-3-15,0 0-5 16,4-19-1-16,-4 19-2 16,0 0-1-16,0 0 0 15,0 0-1-15,-12 34-1 16,-3-13-1-16,3 12 0 16,-7 7-1-16,3 0-1 0,-1 3 0 15,7 4 0-15,5-2-1 16,5-7 1-16,7-4-1 15,11-7 1-15,9-13-1 16,4-3 0-16,5-11 1 16,5-11-1-16,1-5 1 15,-3-5-1-15,-1-2 0 16,-5 0 0-16,-8-2 1 16,-8 6 0-16,-17 19-1 15,20-25 1-15,-20 25 0 16,0 0 0-16,-18 2 0 15,18-2 0-15,-25 29 0 16,16-8 0-16,1 6-1 0,4 4 1 16,8-1-1-16,8 1 0 15,7-12 1-15,8-5-1 16,6-9 0 0,5-9 0-16,3-11 0 0,5-12 0 15,-4-1 0-15,-3-9 0 16,-4-5 0-16,-8-2 0 15,-6 0 1-15,-6 0-1 16,-9 3 0-16,-8 5 1 16,-9-1-1-16,-5 7 0 15,-3 7 0-15,0 5-1 16,-1 7-1-16,-1-1-1 16,21 12-3-16,-38-5-6 0,38 5-29 15,0 0 0 1,-10 19-1-16,10-19 1 0</inkml:trace>
  <inkml:trace contextRef="#ctx0" brushRef="#br0" timeOffset="151085.9813">6380 6078 27 0,'10'-19'32'16,"-10"19"3"-16,19-21-1 16,6 17-15-16,-13-21-4 15,19 21-4-15,-16-13-2 16,16 15-2-16,-12-5-2 16,8 9-1-16,-27-2-1 15,33 11 0-15,-27 6-1 16,-6 6 0-16,-6 4-1 15,-2 4 0-15,-7 0 1 16,-2 1-2-16,-3 3 2 16,1-3-2-16,0-7 1 15,3-2 0-15,16-23 1 16,-27 29-1-16,27-29 0 0,-13 17 0 31,13-17 0-31,0 0 0 0,0 0 1 0,0 0-1 16,0 0 1-16,21 6-1 15,-21-6 1-15,35-4-1 16,-10 0 1-16,6 4-1 16,3-2 0-16,3 2 0 15,-2 0 0-15,1-3-1 16,-1 1 1-16,-2-2-1 16,-4 2 1-16,-8-4-2 15,-4 4 0-15,-17 2-2 16,24 0-5-16,-24 0-18 15,0 0-16-15,-29-5 0 16,29 5-1 0,-39 9 1-16</inkml:trace>
  <inkml:trace contextRef="#ctx0" brushRef="#br0" timeOffset="161573.6889">14647 6197 36 0,'0'0'21'16,"2"-19"-2"-16,-2 19-1 15,6-21-2-15,-6 21-3 16,8-17-3-16,-8 17-1 0,4-18-3 16,-4 18 1-16,0 0-2 15,0 0 0-15,7-26-1 16,-7 26 1-16,0 0 0 16,0 0-1-16,0 0 0 15,0 0 1-15,-4 26 1 16,1 7-2-16,-9 4 1 15,2 14-1-15,-3 3 0 16,3 11-1-16,2-7 0 16,8-1-2-16,4-7 1 15,12-6-2-15,5-13 1 16,10-14-1-16,9-15 1 16,7-11-1-16,1-9 0 0,0-9 0 15,-2-7 1-15,-3-8-1 16,-9 1 0-16,-5 3 1 15,-11 2-1 1,-9 7 1-16,-9 4 0 0,0 25 1 16,-13-23-1-16,13 23 0 15,-27 15 0-15,15 6 0 16,3 0 0-16,9 8 0 16,5 0 0-16,15 0-1 15,9-8 0-15,13-8 0 16,6-7 0-16,6-12 1 15,4-7-1-15,0-14 0 0,-4-6 1 16,-8-7-1 0,-9-2-2-16,-12-6 2 15,-15-2-2-15,-12 0 2 16,-10 2-1-16,-11 2 0 16,-8 4 0-16,-5 0-1 0,-1 9 1 15,-5-1-3-15,16 20-5 16,-14-11-23-16,21 22-9 15,-1 3-1-15,20 0 1 16</inkml:trace>
  <inkml:trace contextRef="#ctx0" brushRef="#br0" timeOffset="162237.3403">15860 6090 42 0,'0'0'35'16,"16"21"-1"-16,-16-21 1 15,21-15-22-15,2 18-4 16,-23-3-2-16,41-11-1 16,-24 1-1-16,10 10-3 15,-6-2-1-15,2 2 0 16,-3 2-1-16,-20-2-2 15,31 6-2-15,-31-6-4 16,25 8-9-16,-25-8-19 16,0 0 1-16,0 0-1 15,0 0 1-15</inkml:trace>
  <inkml:trace contextRef="#ctx0" brushRef="#br0" timeOffset="162485.9643">15884 6207 51 0,'-20'23'37'0,"20"-23"1"16,-5 21 1-16,5-21-20 15,0 0-6-15,17 11-4 16,12 1-1-16,-6-12-3 16,12 2-1-16,-3-4-2 15,3-2 0-15,-2 2-1 16,-2-4 0-16,-6 5-1 15,-4-3-1-15,-4 4-4 0,-17 0-7 16,26-16-28 15,-26 16 1-31,0 0-2 0,0-17 1 0</inkml:trace>
  <inkml:trace contextRef="#ctx0" brushRef="#br0" timeOffset="164306.2783">16551 5827 21 0,'6'17'29'0,"-6"-17"0"16,0 0-8-16,0 0-3 0,0 0-3 15,25-11-4-15,-25 11-3 16,31-17-2-16,-14 1 1 16,16 10-2-16,-8-11 1 15,10 11-1-15,-10-3 0 16,4 11 0-16,-10 0-1 16,2 15 0-16,-15 2-1 15,-4 14 0-15,-12-1-1 16,-1 9 0-16,-13 5-1 15,-1 0 1-15,-5 0 0 16,-3-2-1-16,-2-6 1 16,6-3-1-16,2-6 1 15,4-6-2-15,4-8 2 0,19-15-1 16,-20 17 0-16,20-17-1 16,0 0 2-1,0 0-2-15,0 0 1 16,0 0 0-16,0 0-1 0,25 2 1 15,-25-2 0-15,37-2-1 16,-12 4 0-16,2-2 1 16,2 2-1-16,-2 2 0 15,2-2-1-15,-2 0-2 16,4 5-1-16,-12-12-4 16,16 10-3-16,-24-28-12 15,15 10-17-15,-5-12-1 16,0-6 1-16,2-3 2 15</inkml:trace>
  <inkml:trace contextRef="#ctx0" brushRef="#br0" timeOffset="164614.2209">17054 5850 53 0,'0'0'36'16,"0"0"3"-16,-21-8-1 16,17 31-19-16,-21-9-8 15,18 22-2-15,-11-5-3 16,14 17-1-16,0-6-3 15,14 4 0-15,6-6 1 16,7-5-1-16,8-8 0 16,3-10-1-16,5-11-1 15,1-10-1-15,-1-13 2 16,-4-6-2-16,-6-6 0 16,-8-6 1-16,-10-3-1 15,-9 2 0-15,-8-1 2 16,-9 1-1-16,-6 5 1 0,-4 4-1 15,0 6-1-15,-2 0-3 16,27 21-4-16,-47-23-28 16,47 23-4-16,-29-8-1 15,29 8 1-15</inkml:trace>
  <inkml:trace contextRef="#ctx0" brushRef="#br0" timeOffset="165577.6339">17454 5892 35 0,'0'0'33'0,"0"0"2"15,0 0 0-15,29-5-18 16,-29 5-5-16,0 0-1 15,0 0-2-15,13 26-2 16,-13-26-2-16,12 41-1 16,-7-20 0-16,7 9-2 0,-2-5 0 15,1 4-1-15,-3-6-1 16,2-2 1-16,-10-21-1 16,11 21 1-1,-11-21-2-15,0 0 2 0,0 0-1 16,-2-30 1-16,0 11 0 15,-2-6-2-15,3 2 2 16,-1-4-1-16,2 6 0 16,2-2 0-16,1 1 0 15,5 1 0-15,-8 21-1 16,19-30 1-16,-19 30-1 16,31-19 0-16,-11 13-1 15,-20 6-2-15,40 0-3 0,-40 0-2 16,39 7-6-1,-39-7-11-15,27 4-5 16,-27-4-4-16,30 6 5 16,-30-6 8-16,27 2 10 0,-27-2 11 15,0 0 8-15,35 8 14 16,-35-8 7-16,0 0 7 16,0 0-4-16,18 25-4 15,-18-25-8-15,-2 32-6 16,-6-15-4-16,14 20-1 15,-6-1-1-15,4 7-2 16,-1-1-1-16,9 8-1 16,-2-6 0-16,7 2-2 15,-4-6 1-15,5-5-1 16,-3-11-2-16,1-2 0 16,-16-22-1-16,23 13-2 15,-23-13-3-15,8-27-4 0,-8 27-19 16,7-52-12-16,-14 14 1 15,-11-10 0-15,-1 0 1 16</inkml:trace>
  <inkml:trace contextRef="#ctx0" brushRef="#br0" timeOffset="165826.1745">17843 5896 53 0,'21'-9'33'15,"1"-5"2"-15,12 3-10 16,15 14-9-16,-20-14-5 15,21 19-1-15,-17-6-3 16,9 17 0-16,-17-4-2 16,2 14 1-16,-17-8-2 0,-1 8 1 15,-14-4-1-15,-7 0-2 16,-7-4 0-16,-3-2-1 16,-5-4-2-16,0-9-1 15,6 4-3-15,-12-22-8 16,33 12-26-16,-23-21-2 15,23 21 2-15,-17-37-2 16</inkml:trace>
  <inkml:trace contextRef="#ctx0" brushRef="#br0" timeOffset="166582.0928">18279 5856 65 0,'0'0'37'0,"12"21"0"16,-6 2-10-16,-6-23-12 0,7 46-4 16,-11-17-2-16,16 15-2 15,-12-6-1-15,6 8-2 16,-4-7-1 0,3 3-1-16,-3-10 0 0,2-5 0 15,0-9-1-15,-4-18-1 16,0 0 0-16,0 0-1 15,0 0 0-15,12-41 0 16,-10 7-1-16,0-5 0 16,1-3 1-16,-1-2-1 15,2 4 0-15,2 1 1 16,0 7 1-16,0 7 0 16,1 6 1-16,-7 19 0 0,18-16 0 15,-18 16 0-15,27 14 1 16,-12 5 0-16,-1 8 0 15,-1 4 0 1,-1-1 0-16,5 5 0 0,-9-3 1 16,3-1-1-16,-7-4 0 15,4-8-1-15,-8-19-1 16,6 19 0-16,-6-19-1 16,0-17 0-16,2-2 0 15,1-8 0-15,9-8-1 16,-4-1 1-16,7-2 1 15,1-1-1-15,7 7 1 16,-2 7 0-16,2 7 0 16,0 9 1-16,-2 7 0 15,1 13-1-15,-3 5 2 16,0 11-1-16,-1-1 1 16,-3 9-1-16,-1-2-1 0,-3 1 0 15,3-3 0-15,-11-14-5 16,15 16-11-16,-18-33-26 15,0 0 0-15,0 0 0 16,0 0 1-16</inkml:trace>
  <inkml:trace contextRef="#ctx0" brushRef="#br0" timeOffset="167326.7978">19319 5915 18 0,'0'0'33'0,"0"0"0"15,0 0 0-15,0 0-11 16,0 0-5-16,0 0-5 16,36 4-2-16,-36-4-3 15,41 0-1-15,-20-6-2 16,12 10-1-16,-4-6-1 0,2 0-2 16,-2 0-1-16,-6-5-2 15,6 13-6 1,-29-6-15-16,17-20-13 0,-17 20-1 15,0 0 2-15,0 0-2 16</inkml:trace>
  <inkml:trace contextRef="#ctx0" brushRef="#br0" timeOffset="167532.3056">19317 6044 42 0,'0'0'37'16,"4"19"-1"-16,-4-19 2 15,31-6-17-15,7 14-9 0,-19-20-3 16,20 14-3 0,-12-7-2-16,8 1-3 15,-4 4-2-15,-6-8-6 16,15 12-22-16,-19-6-10 0,-3 0 1 16,1-2-1-16</inkml:trace>
  <inkml:trace contextRef="#ctx0" brushRef="#br0" timeOffset="168413.4322">20150 5865 19 0,'0'0'25'16,"0"0"-1"-16,0 0-3 16,0 0-1-16,0 0-2 15,0 0-2-15,-17-5-3 16,17 5-3-16,15-18-1 0,6 15-2 15,-5-19-1-15,17 15-1 16,-3-14 0-16,15 9 0 16,-5 1-2-16,9 7 1 15,-9 0-1-15,1 10 0 16,-12 7 0-16,-4 6-1 16,-12 14-1-16,-9 3 1 15,-14 5-1-15,-5 7 1 16,-12 2-1-16,-2 1 0 15,-10-5 0-15,-1-2-1 16,-1-5 1-16,3-8 0 16,3-8 0-16,6-10-1 15,6-3 0-15,6-7 0 0,17-3 1 16,-18 0 0-16,18 0-1 16,0 0 1-16,12-17-1 15,-12 17 0-15,27-15 1 16,-10 11-1-16,6-2 0 15,4 4 0-15,2 2 0 16,2 2 1-16,4 2-2 16,-2 0 0-16,1 4 0 15,-3-8-2-15,6 7-3 16,-16-13-3-16,20 18-7 16,-22-18-25-16,6-1-1 15,-8-5 1-15,1-3 0 16</inkml:trace>
  <inkml:trace contextRef="#ctx0" brushRef="#br0" timeOffset="168662.0233">20810 5996 53 0,'0'0'39'16,"0"0"0"-16,21 9 2 15,-21-9-22-15,19 18-6 16,-19-18-4-16,10 42-2 15,-4-17-2-15,5 7-2 16,-3-1 0-16,2 0-2 31,-1-2 0-31,-1-4-1 0,0-2-1 0,-8-23-1 0,11 25-5 16,-11-25-5 0,0 0-29-16,18-29-1 15,-16 8 0-15,0-12 1 16</inkml:trace>
  <inkml:trace contextRef="#ctx0" brushRef="#br0" timeOffset="168894.4248">21080 5956 49 0,'25'-8'37'16,"-25"8"2"-16,19 13 0 16,2 20-18-16,-21-33-8 15,4 48-4-15,-8-17-1 0,12 9-3 16,-6-2-2-1,6 1-1-15,-2-5-1 16,-1-5-3-16,5-6 0 16,-10-23-5-16,23 23-5 15,-23-23-27-15,-6-21-1 0,6-4-1 16,-2-4 1-16</inkml:trace>
  <inkml:trace contextRef="#ctx0" brushRef="#br0" timeOffset="169121.7043">20686 5887 64 0,'0'0'39'16,"0"0"0"-16,8 19 1 15,-8-19-28-15,54 2-3 0,-17-6-2 16,22 8-3-16,-3-8-1 15,6 0-2-15,-2 2-3 16,-8-9-1-16,6 12-7 16,-23-14-25-16,1 5-4 15,-11-1-1-15,-5-1 0 16</inkml:trace>
  <inkml:trace contextRef="#ctx0" brushRef="#br0" timeOffset="169634.0061">21691 5681 39 0,'16'-21'37'16,"-16"21"0"-16,0 0-2 15,0 0-12-15,-4 29-7 0,-21-21-4 16,15 26-2-16,-17-5-4 15,8 13 0-15,-8 2-2 16,6 8 0-16,1 0-1 16,7 3-1-16,7-3 0 15,6 0 0-15,8-6-1 16,7-2 0-16,6-7 0 16,4-7-1-16,4-7 1 15,2-3-1-15,-6-9 0 16,0-1 0-16,-3-7-1 15,-5-3 1-15,-17 0-2 16,21-5-1-16,-21 5-1 16,8-18-4-16,-8 18-6 0,0 0-27 15,-6-23-1-15,-2 6-1 16,8 17 1-16</inkml:trace>
  <inkml:trace contextRef="#ctx0" brushRef="#br0" timeOffset="170141.3233">21747 5906 45 0,'14'-23'35'16,"-14"23"1"-1,27-25-1-15,7 25-20 16,-22-21-4-16,21 17-2 16,-16-12-2-16,16 15-1 0,-14-3-1 15,8 9-1-15,-27-5 0 16,35 20-1-16,-27-3 0 16,-1 6 0-16,-9 8-2 15,-5 3 1-15,-5 1-1 16,-9 5 0-16,0-4 0 15,-2 3 0-15,-1-7 0 16,1-3-1-16,2-6 1 0,6-6-1 16,15-17 1-1,-18 20 0-15,18-20 0 16,0 0 0-16,0 0-1 16,0 0 0-16,0 0 2 0,20 0-2 15,-20 0 0-15,30-6 1 16,-10 2-2-16,1 0 1 15,2 0-1-15,-2 2 0 16,0 1-1-16,-1-3-1 16,3 8-2-16,-23-4-3 15,39-6-4-15,-34-12-29 16,-5 18 1-16,31-40-2 16,-13 13 3-16</inkml:trace>
  <inkml:trace contextRef="#ctx0" brushRef="#br0" timeOffset="170437.0357">22222 5900 55 0,'0'0'39'0,"0"0"1"16,-23 13 1-16,1-7-21 15,15 29-8-15,-20-12-3 16,15 15-3-16,4-7-1 16,6 3-3-16,8-3-1 15,13-8 0-15,8-10 0 16,8-5-1-16,6-12 0 15,3-9 0-15,-7-6 0 16,5-14 1-16,-7-5-1 16,-12-3 0-16,-6-1 1 15,-9 2-1-15,-10-2 1 16,-6 7-1-16,-5 3 0 16,-4 5-2-16,-3 11-1 0,-14-3-6 15,34 19-32-15,-54 6-1 16,13 7 0-16,-5 3-1 15</inkml:trace>
  <inkml:trace contextRef="#ctx0" brushRef="#br0" timeOffset="171001.8068">20208 6686 69 0,'0'0'38'16,"23"0"2"-16,-2 4-1 15,-21-4-27 1,70-11-2-16,-16-1-3 0,31 12 0 16,5-6-2-16,28 3-2 15,9-5 1-15,26-2-2 16,5-1 1-16,10 1-2 16,-8 1 0-16,-8 1 0 15,-15-2 0-15,-19 5-1 16,-20-1 0-16,-29 0-1 15,-18 4 0-15,-24-2-1 0,-10 8-1 16,-17-4-5-16,0 0-15 16,0 0-19-16,0 0-1 15,-29 10 0 1,29-10 0-16</inkml:trace>
  <inkml:trace contextRef="#ctx0" brushRef="#br0" timeOffset="171549.6285">22605 5605 54 0,'-13'-22'38'0,"13"22"0"16,0 0 0-16,-14-21-22 15,34 33-5-15,-20-12-2 16,31 29-3-16,-14-4-2 15,14 13 0-15,-4 2-1 16,0 10 0-16,2 0-1 16,-8 6 0-16,-6-1-1 15,-7-1 0-15,-6 0-1 16,-10-3 0-16,-5-1-2 16,-10-15-6-16,9 15-22 15,-15-22-12-15,-3-5 0 16,1-5 0-16</inkml:trace>
  <inkml:trace contextRef="#ctx0" brushRef="#br0" timeOffset="172605.8705">20835 7110 26 0,'17'-15'32'16,"-17"15"2"-16,16-25-6 16,-16 25-6-16,0 0-4 15,27-6-3-15,-27 6-3 16,0 0-2-16,0 0-2 16,-10 19-1-16,10-19-1 15,-23 48-1-15,5-11-2 16,3 9-1-16,-2 6-1 0,1 5 0 15,3-3 0 1,5 3 0-16,8-3 0 16,6-8-2-16,7-9 2 15,10-9-1-15,8-12 0 0,10-14 0 16,3-10-1-16,4-9 1 16,-1-10-1-16,-3-8 0 15,-1-3 1-15,-7-4 1 16,-7 0-1-16,-8 5 1 15,-11 5-1-15,-4 5 1 16,-10 4-1-16,4 23 1 16,-29-10 0-16,6 20-1 15,-8 13 1-15,-2 5-1 16,0 11 1-16,4 1-1 16,4 8 0-16,4-6 0 15,6-1 0-15,11-7-1 16,12-5 0-16,5-8-2 0,12-6-2 15,-4-19-3-15,20 10-6 16,-10-27-29-16,7-2 1 16,-3-13 0-16,4-5 2 15</inkml:trace>
  <inkml:trace contextRef="#ctx0" brushRef="#br0" timeOffset="172893.7908">21466 7172 61 0,'0'0'39'15,"0"25"3"-15,-16 9-2 16,1 18-21-16,-14-14-9 16,21 22-3-16,-7-8-2 15,15 3-2-15,5-3-1 0,13-16-2 16,9-9 0-16,8-13 1 16,5-12-1-16,4-14 0 15,-1-7 0 1,-5-14 0-16,-3-11 0 0,-12 0 1 15,-9-8 0-15,-10 2 0 16,-12 4-1-16,-13 4 1 16,-4 6-1-16,-12 7-3 15,8 29-14-15,-17-13-25 16,-1 9 1-16,1 6-1 16,6 9 0-16</inkml:trace>
  <inkml:trace contextRef="#ctx0" brushRef="#br0" timeOffset="180209.8323">15945 8394 10 0,'0'21'28'0,"0"-21"3"16,0 0 0-16,8 19-12 16,-8-19-2-16,23 0-3 15,-23 0-3-15,48 2-2 0,-24-2-3 16,14 6-2 0,-7-6 0-16,8 3-1 0,-11 1-2 15,1 2-2 1,-2 5-3-16,-27-11-5 0,39 12-14 15,-39-12-13-15,0 0 1 16,0 0-1-16</inkml:trace>
  <inkml:trace contextRef="#ctx0" brushRef="#br0" timeOffset="180400.5053">16026 8643 37 0,'0'0'33'0,"-4"27"2"0,4-27 0 15,24 2-19 1,6 11-4-16,-10-19-3 16,16 10-3-16,-9-8-4 15,2-3-5-15,8 11-8 0,-20-10-23 16,1-6-2-16,-18 12 1 16,23-25-1-16</inkml:trace>
  <inkml:trace contextRef="#ctx0" brushRef="#br0" timeOffset="181013.1906">16624 8252 45 0,'0'0'31'0,"0"0"2"0,35-25-9 15,-6 19-11-15,-12-11-3 16,22 11-1-16,-10-9-2 16,15 11-1-16,-13-2-1 0,11 12 0 15,-15-4-1-15,2 13 0 16,-13 2-1-16,-5 12 0 16,-14-2-1-16,-5 9 0 15,-11-3 0-15,-7 9-1 16,-8-2 1-16,-1-1-2 15,-4-7 2-15,5-3-2 16,1-8 2-16,10-2-2 16,3-5 2-16,20-14-2 15,-19 6 2-15,19-6-1 16,0 0 0-16,25-10 0 16,-5 4-1-16,3 1 1 15,2-7-1-15,4 1 2 0,2 7-3 16,-1 0 2-16,1-4 0 15,-4 6-2-15,-2 2 1 16,-3-2-1 0,1 12-3-16,-23-10-4 0,36 6-3 15,-36-6-28-15,0 0-1 16,22-29 0-16,-13 12 1 16</inkml:trace>
  <inkml:trace contextRef="#ctx0" brushRef="#br0" timeOffset="181269.8486">17240 8284 47 0,'23'-9'36'0,"-23"9"2"15,0 0 0-15,15 19-18 16,-15-19-6 0,-4 21-4-16,4-21-2 15,-7 42-2-15,3-17-1 0,6 13-3 16,-2-5 0-16,3 0-1 15,-1-5 0-15,0-5-2 16,2-5 0-16,-4-18-3 16,18 7-3-16,-20-33-5 15,23 16-14-15,-10-21-13 16,1 1-1-16,1-9 1 16,1 1 0-16</inkml:trace>
  <inkml:trace contextRef="#ctx0" brushRef="#br0" timeOffset="181463.1355">17429 8254 60 0,'17'-16'38'16,"-17"16"0"-16,12 17-3 16,-12-17-17-16,-4 27-6 0,-6-9-3 15,16 12-3-15,-10-3-1 16,8 6-2-16,-2-6-1 16,4 3-2-16,-3-9 0 15,-3-21-1-15,12 25-3 16,-12-25-4-16,0 0-8 15,0 0-25-15,10-19 2 16,-18-8-2-16,-2 0 3 16</inkml:trace>
  <inkml:trace contextRef="#ctx0" brushRef="#br0" timeOffset="181689.5955">17079 8250 67 0,'0'0'37'0,"22"0"2"16,3-6-2-16,19 10-26 16,-9-23 0-16,21 17-4 15,-8-10-1-15,12 6-4 16,-8-1 0-16,0 1-2 16,-4 2-2-16,-15-5-4 15,6 18-6-15,-39-9-26 16,0 0-1-16,0 0-1 15,3 25 1-15</inkml:trace>
  <inkml:trace contextRef="#ctx0" brushRef="#br0" timeOffset="182042.0005">16642 8850 56 0,'0'0'37'16,"23"14"1"-16,4-14 0 15,-6-18-23-15,37 16-5 16,-12-15-1-16,24 11-3 16,-7-7-2-16,9 5-2 15,-3-3-1-15,-5 1-4 16,-3 10-4-16,-26-13-16 16,2 9-17-16,-12 2 1 15,-25 2-1-15,0 0 1 16</inkml:trace>
  <inkml:trace contextRef="#ctx0" brushRef="#br0" timeOffset="182837.3421">16873 9069 18 0,'0'0'31'0,"0"0"1"16,16-18 1-16,-16 18-14 16,23-19-4-16,15 19-4 15,-15-15-2-15,18 15-2 16,-10-12-1-16,9 16-2 16,-11-2 0-16,4 15 0 0,-12-5-1 15,-3 9-1-15,-13 2 0 16,-3 6 0-16,-11-4 0 15,-7 7-1-15,-9-9 1 16,0 2-1-16,-2-5 0 16,2-7 0-16,6-3-1 15,19-10 1-15,-23 0-1 16,23 0 0-16,13-18 0 0,4 7 0 16,7 1 0-16,3 3 0 15,1 3 0 1,3 6 1-16,-4 3 0 15,0 7 0-15,-9 3 1 16,-3 6 0-16,-7 0 0 0,-6 8 1 16,-10-6-1-16,-5 6 1 15,-11-10-1-15,-1 0 0 16,-6-5 0-16,-1-1-1 16,-1-7-1-16,0-8 0 15,2-2-1-15,0-9-1 16,12 5-5-16,-12-21-10 15,16 6-24-15,1 0 0 16,7-4 0-16,3 4-1 16</inkml:trace>
  <inkml:trace contextRef="#ctx0" brushRef="#br0" timeOffset="183837.0837">17915 8562 62 0,'0'0'38'0,"17"-11"-1"16,-17 11-4-16,31 25-20 15,-31-25-3-15,21 30-3 16,-21-30-2-16,27 41-1 0,-15-18-2 16,5 7 1-16,-5-7-2 15,-3 2 1-15,-3-5-1 16,-6-20 0-1,-2 26-1-15,2-26 0 0,-17 8 1 16,17-8-1-16,-33-13 0 16,14 1 0-16,-1-1 0 15,1-8-1-15,2 0 1 16,5-4 0-16,6 0-1 16,4 0 0-16,8 2 0 15,6-4 2-15,5 4-2 16,6 0 1-16,6 6-1 15,2 1 2-15,2 3-2 0,0 1 1 16,-1 5 0 0,1 3-1-16,-4 2 1 15,-4 2 0-15,-4 2 0 16,-21-2 1-16,27 2 0 0,-27-2 0 16,10 23 1-16,-16-4-1 15,-5 2 1-15,-7 6-1 16,-5 0 2-16,0 3-2 15,-4 5 1-15,6-8-1 16,2 2 0-16,9-3 0 16,6-4-1-16,12-5 0 15,9-6-1-15,6-5 0 16,8-8 0-16,0-4 0 16,4-9-1-16,-4-8 1 15,-2-2 0-15,-6-6-1 16,-6 3 1-16,-3-3 1 15,-11 0-1-15,1 2 3 0,-6 12-2 16,2 17 1-16,0 0 1 16,-19-9-1-16,19 9 2 15,-17 28-3-15,11-1 2 16,4 6-2-16,0-6 1 16,4 1-1-16,6-1-1 15,-1-7-1-15,7 1-3 16,-14-21-5-16,40 21-12 0,-40-21-18 15,37-16-2 1,-18 1 2-16,1-2-1 16</inkml:trace>
  <inkml:trace contextRef="#ctx0" brushRef="#br0" timeOffset="184241.6617">18659 8547 59 0,'0'0'38'15,"-29"19"1"-15,6 6 1 16,-21-15-23-16,26 28-7 16,-16-13-2-16,16 13-2 15,-3-11-3-15,15 2-1 16,8-6-2-16,-2-23-1 16,33 21 0-16,-6-25-2 15,8-7 0-15,-6-12-1 16,5-4 0-16,-7-17 1 0,2-2-2 15,-7-10 3-15,-7 4-1 16,-5 1 3-16,-7 1 1 16,1 9 2-16,-6 3 1 15,2 38 0-15,-7-23 1 16,7 23 0-16,-18 27-1 16,14 7 0-16,-3 5-1 15,3 9-1-15,0 0 0 16,6 3-2-16,2-6 1 15,4-5-2-15,5-8 0 16,-3-10-4-16,11-1-4 16,-21-21-26-16,23-2-6 15,-23 2-1-15,31-23 0 0</inkml:trace>
  <inkml:trace contextRef="#ctx0" brushRef="#br0" timeOffset="184529.5631">19259 8336 84 0,'0'0'41'0,"14"25"1"16,-24-6-1-16,4 21-31 15,-25-1-2-15,4 14-3 16,-13 5 0-16,1 9-3 0,-1-4 0 15,3 3-1-15,4-5 0 16,2-7-1-16,8-6-1 16,6-8 0-1,9-9-2-15,0-14-4 0,22 8-9 32,-14-25-26-32,21-10-1 0,-2-11 0 0,8-8 0 15</inkml:trace>
  <inkml:trace contextRef="#ctx0" brushRef="#br0" timeOffset="184904.8878">19469 8647 81 0,'0'0'41'0,"-27"23"2"15,6-14-2-15,-18-3-30 16,39-6-3-16,-36 23-4 0,36-23-1 15,-12 25-2-15,12-25 0 16,35 29-1-16,-6-12 0 16,8 2 0-16,-1 2 0 15,7 0 0-15,-7 1 0 16,-3 3-1-16,-8 1 2 16,-8 1-1-16,-9 6 2 15,-10-2-1-15,-9 5 2 0,-12-3-2 16,-6-1 1-16,-8-1 0 15,2-4 0 1,-3-8 0-16,3-6-2 16,2-11 1-16,2-11-2 15,8-1-2-15,-2-13-3 0,25 23-23 16,-27-36-14-16,10 13-1 16,-6-8 0-16,-1 8 0 15</inkml:trace>
  <inkml:trace contextRef="#ctx0" brushRef="#br0" timeOffset="195153.6372">14572 11474 29 0,'0'0'34'0,"0"0"1"16,4-17 0-16,-14-6-17 15,10 23-2-15,0 0-4 16,0 0-2-16,8-31 0 0,-8 31-3 16,0 0-2-16,0 0 0 15,0 0 0-15,23 2-2 16,-23-2 0-16,10 42 0 15,-4-7-2-15,1 13 1 16,1 7 0-16,0 11-1 16,-3 3 0-16,1 2 0 15,-4-6 0-15,2 0 0 16,-2-5-1-16,0-13 1 16,-2-4-1-16,2-15 0 15,0-5 1-15,-2-23-1 16,6 29 0-16,-6-29-1 15,0 0 1-15,0 0-1 0,0 0-1 16,0 0 0-16,0 0-1 16,0 0-2-16,17 0-3 15,-17 0-4-15,0 0-9 16,0 0-20-16,0 0 1 16,0 0-1-16,-21-11 3 15</inkml:trace>
  <inkml:trace contextRef="#ctx0" brushRef="#br0" timeOffset="195564.6606">14159 12261 41 0,'0'0'35'0,"0"0"0"16,0 0 2-16,-4 28-20 15,4-28-4-15,35-3-3 16,-10-7-2-16,23 16-1 15,-1-18-2-15,12 8 0 0,-5-7 0 16,12 3-2-16,-6-1-2 16,-4 1 1-1,-4 2-1-15,-6-3-1 16,-7 5-2-16,-3 0 1 0,-3 4-3 16,-10-4 0-16,6 6-2 15,-29-2-9-15,35-21-21 16,-35 21-4-16,17-19 1 15,-17 19 0-15</inkml:trace>
  <inkml:trace contextRef="#ctx0" brushRef="#br0" timeOffset="196061.058">14024 11395 38 0,'0'0'33'16,"-27"-5"2"-16,27 5 1 16,0 0-22-16,4-19-1 15,17 22-3-15,-21-3 0 16,39 0-1-16,-12-3-3 15,23 10 0-15,6-9-2 16,17 4-1-16,4-8-1 16,10 1 0-16,0-5-2 15,2 1 0-15,-6-1 1 16,-8-2-3-16,-11 5 0 16,-16-1-1-16,-6 14-5 15,-21-18-5-15,12 14-25 16,-33-2-2-16,18 12 0 0,-18-12 2 15</inkml:trace>
  <inkml:trace contextRef="#ctx0" brushRef="#br0" timeOffset="196617.9928">15137 11576 31 0,'-10'21'34'15,"10"-21"2"-15,0 0-1 0,22 21-14 16,-22-21-8-16,31-8-3 16,-31 8-2-16,50-4-3 15,-23-1-1-15,7 3-1 16,-3-2-2-16,-4 2 0 15,0 2-3-15,-9-4-3 16,7 12-3-16,-25-8-9 16,19-10-20-16,-19 10 0 15,0 0 0-15,0 0 0 0</inkml:trace>
  <inkml:trace contextRef="#ctx0" brushRef="#br0" timeOffset="196920.4952">15110 11812 58 0,'0'0'37'16,"23"-4"3"-16,-23 4-3 16,49 0-22-16,-36-17-3 15,22 19-2-15,-12-10-3 0,10 6-3 16,-4-2 0-1,3 6-2-15,-1-2-1 16,2 4 0-16,-4-2 0 16,-6 0 0-16,-4 2-1 0,1-4-1 15,-20 0 0-15,23 3-1 16,-23-3-3-16,0 0-6 16,23-21-28-16,-23 21-2 15,-12-21 1-15,12 21-1 16</inkml:trace>
  <inkml:trace contextRef="#ctx0" brushRef="#br0" timeOffset="309305.6064">16806 11167 25 0,'0'0'30'15,"0"0"2"1,-2 19-10-16,2-19-6 16,0 0-1-16,-18-5-1 15,18 5-4-15,0 0-1 0,-19 9-1 16,-4-11-3-16,23 2 1 16,-45 10-1-16,22 0-2 15,-13-7 0-15,3 9 0 16,-10-4-1-16,1-1 0 15,-2-1 0-15,-3 2 0 16,3-3-1-16,0 3 0 16,1 0 1-16,5-1-1 15,-1 1 0-15,6 4 0 16,0-3 0-16,5-3-1 16,1 2 1-16,7 1 0 15,20-9-1-15,-29 12 0 16,29-12 1-16,0 0-1 0,0 0 1 15,-5 17-1-15,5-17 0 16,38 4 0-16,-9 2 0 16,10-1 0-16,7 1 0 15,8-2 0-15,4 5 0 16,4 1 0-16,-3 2 0 16,-3 1 0-16,-4-1 0 15,-9 1 0-15,-10 4 0 16,-12 2-1-16,-12 6 1 15,-14 8 0-15,-17 3 0 16,-12 9 1-16,-9 2-1 16,-9 3 0-16,-2 0 1 0,-2 2 0 15,0-4-1-15,10-10 0 16,9-1 0-16,12-10 1 16,10-2-1-16,13-4 1 15,2-21-1-15,25 27 1 16,4-22-1-16,9-3 0 15,9-4 0-15,9-3 0 16,2-5 0-16,7 0 1 16,-3-1-1-16,-4 1 0 15,-8-1 0-15,-10 3-1 16,-7 2 0-16,-14 2-2 16,1 12-4-16,-20-8-8 15,0 0-26-15,0 0 0 0,0 0 0 16,0 0 0-16</inkml:trace>
  <inkml:trace contextRef="#ctx0" brushRef="#br0" timeOffset="310300.7171">17105 11539 38 0,'9'-26'36'16,"-9"26"0"-16,0 0-6 16,4-24-8-16,-4 24-4 0,0 0-6 15,0 0-4-15,4 18-1 16,0-1-3-16,-4-17 0 16,0 46-1-16,-2-13-1 15,2 5 0-15,-2 6-1 16,2-2 1-16,0-3-1 15,0 3-1-15,-2-8 1 16,2-9 0-16,-2-5-1 16,2-20 0-16,0 0 1 15,0 0-1-15,0 0 0 16,4-35 0-16,-2 2 0 16,-2 1 0-16,4-10 0 15,0 1 0-15,1 1 0 0,3-2-1 16,4 2 2-16,3 3-1 15,-1 8 0-15,3 6 0 16,0 8 0-16,3 9 0 16,-20 6 0-16,32 16 1 15,-20 7-1-15,1 7 1 16,-3 11-1-16,0 3 0 16,-3 4 1-16,-3-2-1 15,-4-6 1-15,2-4-1 16,-4-7 0-16,2-4 0 15,0-25 1-15,-6 21-1 16,6-21 0-16,-7-19 0 16,5-2 0-16,2-10-1 0,6-5 2 15,-1-6-2-15,7-3 1 16,1 1-1-16,7 4 1 16,-3 0 0-16,4 11 0 15,-1 10 0-15,-1 9 0 16,-2 12 0-16,1 10 0 15,-5 13 1-15,-1 1-1 16,-3 13 0-16,-1 1 0 16,0 2 1-16,-2-3-1 15,-3-7-1-15,1-3 1 16,0-12-2-16,4 6-2 16,-8-23-7-16,0 0-30 0,0 0 0 15,0 0 0 16,8-19-1-31</inkml:trace>
  <inkml:trace contextRef="#ctx0" brushRef="#br0" timeOffset="311220.5044">17677 11378 40 0,'-3'-27'34'0,"3"27"2"15,0-19-1 1,-12 0-20-16,12 19-3 0,0 0-2 15,25 29-1-15,-25-8-2 16,12 17-1-16,-9 3-2 0,7 16-1 16,-2 1-1-16,1 3 0 15,-1-3-1-15,2-5 0 16,-4-7 0-16,-1-7-1 16,1-9 0-16,-6-30-1 15,2 25-1-15,-2-25-2 16,0 0-2-16,-27-34-5 15,27 34-15-15,-15-48-13 16,-3 8 0-16,-3-7 0 16,0 0 1-16</inkml:trace>
  <inkml:trace contextRef="#ctx0" brushRef="#br0" timeOffset="311633.1903">17571 11419 26 0,'-2'-33'32'0,"16"16"2"15,1-8 0-15,7-4-16 16,22 27-4-16,-15-17-4 15,25 25-1-15,-14-8-2 16,14 17-1-16,-13-3-1 16,3 16 0-16,-13-3-1 15,-6 14 0-15,-15-5-1 16,-10 3-1-16,-16-5 0 16,-9 1-1-16,-9-6 0 15,-3-8 0-15,-4-4-1 16,7-7 0-16,1-2 0 15,10-3 1-15,5-3 0 16,18 0-1-16,0 0 1 0,0 0 0 16,20 10-1-16,3 2 2 15,6-1-1-15,5 6 0 16,7 2 0-16,3 3 0 16,1 3 0-16,-1-1 0 15,-3 1 0-15,-3-2 0 16,-5-3-1-16,-6-5 1 15,-6-4-2-15,-21-11 1 16,25 8-2-16,-25-8 0 16,0 0-5-16,6-32-8 15,-6 32-25-15,0-31-2 16,-6 12 1-16,-1-4 0 0</inkml:trace>
  <inkml:trace contextRef="#ctx0" brushRef="#br0" timeOffset="312240.3372">18254 11012 45 0,'25'-8'36'0,"-2"-7"1"16,6 5-1-16,8 10-21 15,-18-17-3-15,20 21-3 16,-20-4-1-16,8 13-2 16,-27-13-2-16,17 44-1 15,-22-15 0-15,-5 10-1 16,-11-1 0-16,-4 4 0 0,-6-7-1 16,2 3 2-1,0-9-3-15,6-4 2 16,2-6-1-16,7 0 1 15,14-19-1-15,0 0 0 0,4 17 0 16,13-19-1-16,5-3 1 16,5-3 0-16,3 0-1 15,5-5 1-15,0 3 0 16,3-1-1-16,1 5 0 16,-4 4 1-16,-3 0-1 15,-1 6 0-15,-2-4 0 16,-4 4 0-16,-3 2-1 0,-22-6 0 15,29 9-1 1,-29-9-4-16,23 29-11 16,-23-29-24-16,-2 19-2 15,2-19 1-15,-20 23-1 0</inkml:trace>
  <inkml:trace contextRef="#ctx0" brushRef="#br0" timeOffset="327925.6806">14506 13860 57 0,'0'0'34'0,"0"0"2"16,0 0-9-16,41 0-14 16,-41 0-4-16,50-7-1 15,-25-1-3-15,16 8-1 16,-9-6-4-16,1-7-4 16,6 17-9-16,-18-10-22 15,-4-2-1-15,-17 8-1 16,0 0 0-16</inkml:trace>
  <inkml:trace contextRef="#ctx0" brushRef="#br0" timeOffset="328106.4245">14574 14006 40 0,'0'0'35'0,"-4"25"1"16,4-25 1-1,23-4-21-15,14 12-4 16,-12-14-3-16,17 14-3 0,-1-6-5 15,3-12-12-15,1 12-24 16,-3 0-2-16,-7 0 0 16,-6 2-1-16</inkml:trace>
  <inkml:trace contextRef="#ctx0" brushRef="#br0" timeOffset="329209.1214">15556 13494 49 0,'0'0'34'0,"0"0"4"16,0 0-2-16,-41 11-22 0,41 14-2 15,-25-17-3-15,17 23-1 16,-11-6-3-16,8 17 1 16,-3-4-4-1,4 6 1-15,3 1-1 0,3 6 0 16,2-7-1-16,8 1 1 15,-1-5-1-15,9-6 0 16,-1-3 0-16,11-2-1 16,-3-10 1-16,4-2-1 15,4-3 1-15,0-3-1 16,-4-3 0-16,-2-4 0 16,0-2-1-16,-23-2 1 15,31-4-3-15,-31 4-2 0,19-4-4 16,-28-13-19-16,9 17-12 15,0 0 0-15,-8-25 0 16,8 25 0 0</inkml:trace>
  <inkml:trace contextRef="#ctx0" brushRef="#br0" timeOffset="329625.6755">15733 13697 33 0,'0'0'35'15,"18"-21"1"-15,-18 21 0 16,-4-17-15-16,4 17-5 15,0 0-4-15,17 10-3 16,-17-10-2-16,0 0-1 16,10 28-2-16,-3-5 0 15,-1 2-2-15,2 10 0 16,-2-3 0-16,1 9-1 16,1-3 0-16,-2-2 0 15,0-3-1-15,-1-4 0 16,1-6 0-16,-2-6-1 15,-4-17-1-15,0 0-2 16,8 17-1-16,-8-17-4 0,0 0-10 16,0 0-21-16,-2-17 1 15,2 17-1-15,0 0 1 16</inkml:trace>
  <inkml:trace contextRef="#ctx0" brushRef="#br0" timeOffset="330594.3199">16173 13697 48 0,'6'-19'34'16,"-6"19"-1"-16,-4-19-10 15,4 19-5-15,0 0-6 16,17 15-2-16,-17-15-3 16,4 31-1-16,-4-10-1 15,8 10-1-15,-4-1-1 16,3 9-2-16,-1-1 1 0,2 1-1 16,0-3 0-16,-3-7-2 15,3-2-2 1,-8-27-2-16,15 25-4 15,-15-25-14-15,0-22-15 0,4 3 0 16,0-6 0-16,2-2 1 16</inkml:trace>
  <inkml:trace contextRef="#ctx0" brushRef="#br0" timeOffset="330945.2817">16372 13690 35 0,'0'0'32'16,"-4"32"3"-16,4-32-1 16,-41 17-19-16,34 5-3 15,-19-19-2-15,19 15-2 16,-13-13-1-16,20-5-1 0,0 0-2 16,-13 20 0-16,13-20-1 15,0 0 0-15,0 0 0 16,8 21-1-16,-8-21 1 15,19 21-1-15,-19-21-1 16,33 29 0-16,-12-12 1 16,2 2-2-16,0-2 1 15,2 6-1-15,-2-5 1 16,-1-3-2-16,-3-5 1 16,-19-10-1-16,33 17-2 15,-33-17-2-15,25-4-6 16,-29-21-17-16,4 25-12 15,13-35 0-15,-5 18 0 0</inkml:trace>
  <inkml:trace contextRef="#ctx0" brushRef="#br0" timeOffset="331421.5282">16694 13732 66 0,'0'0'39'15,"0"0"0"-15,-29 31 0 16,-8-22-27-16,22 18-3 16,-10-6-3-16,15 8-2 15,-2-8-2-15,10-2-1 16,2-19-1-16,22 21-1 0,-1-17 0 16,2-12 0-16,4-1 1 15,-2-8-1-15,-2 1 0 16,-2-1 1-16,-21 17 0 15,27-27 1-15,-27 27-1 16,0 0 1-16,20-13 0 16,-20 13 0-16,11 19 0 15,1-2 0-15,3 4-1 16,7 6 1-16,3 4-1 16,4 7 1-16,1 2-1 15,3-1 0-15,-2 3 0 16,-4 0 1-16,-4 0 0 15,-7-3 0-15,-9-1 0 0,-9-7 0 16,-11-2 1-16,-6-5-1 16,-12-6 0-16,-4-7 0 15,-5-3-1-15,-5-10-3 16,7 2-3-16,-11-25-22 16,17 12-12-16,-1-12-2 15,14 4 1-15,3-8 0 16</inkml:trace>
  <inkml:trace contextRef="#ctx0" brushRef="#br0" timeOffset="331937.5154">17097 13385 64 0,'0'0'37'0,"0"0"1"0,0 0 0 16,0 0-26-16,36 5-3 16,-18 7-1-16,15 22-2 15,-10 1-1-15,10 13-2 16,-8 4-1-16,0 7 1 15,-8 1-3-15,0 1 2 16,-9-2-2-16,-4-7 1 16,-6-6 0-16,-6-7 1 15,1-5-2-15,-7-5 1 16,-1-10 0-16,-7-5-1 16,5-9-1-16,-4-7-2 15,21 2-4-15,-46-9-32 16,46 9-2-16,-31-31-1 0,21 12 0 15</inkml:trace>
  <inkml:trace contextRef="#ctx0" brushRef="#br0" timeOffset="332877.7474">17558 13381 46 0,'19'-17'35'16,"-19"17"1"-16,0 0-3 16,0 0-13-16,0 0-5 15,-38 21-4-15,28 9-3 16,-15-3-2-16,9 13-1 16,-7-3-1-16,8 9-1 15,1-4-2-15,8 4 2 0,6-6-3 16,6-1 2-16,8-7-1 15,7-1 0-15,2-6 0 16,2-2 1 0,0-4-1-16,2 0 0 0,-5-7 0 15,-3-1 0-15,-19-11 0 16,25 10-1-16,-25-10 1 16,0 0-1-16,0 0 0 15,0 0-1-15,17 4 1 16,-17-4 0-16,0 0-1 15,0 0 0-15,0 0-1 16,0 0-1-16,0 0-3 16,0 0-6-16,0 0-29 0,0 0 0 15,0 0-1 1,10-31 1-16</inkml:trace>
  <inkml:trace contextRef="#ctx0" brushRef="#br0" timeOffset="333289.9747">17745 13488 45 0,'0'0'37'16,"17"-11"0"-16,-17 11 1 16,8 25-19-16,-8-25-6 15,-4 25-2-15,4-25-4 16,0 42 0-16,-2-13-3 15,6 9 0-15,-2-2-2 16,2-3 0-16,0 0 0 16,1-5-1-16,-1-1-1 15,2-6 0-15,0-2-2 16,-6-19-2-16,15 25-5 16,-15-25-31-16,0 0-1 15,0 0 0-15,0 0 0 0</inkml:trace>
  <inkml:trace contextRef="#ctx0" brushRef="#br0" timeOffset="333493.9658">18023 13791 84 0,'0'0'40'0,"0"0"0"16,0 0-1-16,3 19-33 15,-3-19-2-15,0 0-4 16,0 0-4-16,0 0-8 0,0 0-27 16,20 2 0-16,-20-2-1 15,13-21 1-15</inkml:trace>
  <inkml:trace contextRef="#ctx0" brushRef="#br0" timeOffset="333845.1993">18119 13571 83 0,'0'0'38'0,"0"0"0"16,0 0-11-16,0 0-20 16,29 21-2-16,-8-14 0 0,16 9-1 15,1 1-2-15,5 0 1 16,-3 4-2-16,3 2 1 15,-7 2-1 1,-5 6 1-16,-6-4-1 0,-9 6 1 16,-8-7-1-16,-10 5 0 15,-8-2 0-15,-5-6 0 16,-7-6 0-16,-5-7 0 16,-5-5-1-16,-5-10 0 15,0-3-1-15,-1-9 0 16,1 0-2-16,-3-12-4 15,16 13-7-15,-12-16-25 16,11 1-2-16,-2 0 1 0,7 1-1 16</inkml:trace>
  <inkml:trace contextRef="#ctx0" brushRef="#br0" timeOffset="334049.6157">17951 13528 56 0,'39'-23'40'16,"-6"12"-2"-16,5-4 3 16,12 18-21-16,-7-24-12 15,17 18-3-15,-8-7-3 16,-2 8-2-16,2 12-6 16,-17-18-6-16,11 14-27 0,-19 7 1 15,-4 4-2-15,-6 3 1 16</inkml:trace>
  <inkml:trace contextRef="#ctx0" brushRef="#br0" timeOffset="334684.7637">18594 13640 64 0,'0'0'38'16,"0"0"2"-16,0 0-1 16,0 0-26-16,19 42-3 15,-21-21-2-15,15 8-4 16,-7-2-1-16,2 3 0 16,2-5-3-16,-3-6 1 0,1-1-1 15,-8-18 0-15,0 0 0 16,0 0 0-16,0 0-1 15,0 0 1-15,12-35 0 16,-12 12-1-16,2-2 0 16,1-4 0-16,3 5 1 15,2 1-1-15,2 3 1 16,-10 20-1-16,27-15 1 16,-10 13 1-16,2 8-1 15,0 9 1-15,-1 1-1 16,1 5 1-16,-2 4 0 15,-3 1-1-15,-2 1 1 16,-7 0-1-16,-1-4 1 0,-2-2 0 16,-2-21-1-16,-2 19 0 15,2-19 0-15,0 0 0 16,-6-30 0-16,8 5 0 16,4-2 0-16,0-6-1 15,4 3 1-15,3 3 0 16,2 2-1-16,5 6 1 15,1 7 0-15,0 10 0 16,2 6 0-16,-1 8 0 16,1 5 0-16,-2 10 0 15,-4 0 0-15,1 7 1 16,-3-3-2-16,-1-2 0 0,-3-1-1 16,-11-28-5-16,23 44-7 15,-23-44-26-15,0 0-1 16,0 0 1-16,0 0-1 15</inkml:trace>
  <inkml:trace contextRef="#ctx0" brushRef="#br0" timeOffset="335060.3786">19232 13310 52 0,'21'6'39'0,"6"9"0"16,6 6 0-16,-4-6-22 0,21 29-5 16,-17-7-3-16,11 15-2 15,-15-4-2-15,2 7-2 16,-12-1-1-16,-5 2 0 15,-12-3-1-15,-8-3 0 16,-9-2 0-16,-3-6 0 16,-5-5 0-16,-2-6 0 15,0-8-1-15,-2-8 0 16,2-4-1-16,2-5 0 0,3-6-2 16,-1-13-4-1,21 13-6-15,-35-10-28 16,35 10 0-16,-17-34-1 15,15 14 2-15</inkml:trace>
  <inkml:trace contextRef="#ctx0" brushRef="#br0" timeOffset="335545.1783">19579 13258 54 0,'23'-11'37'16,"4"1"0"-16,6 8-6 15,-14-15-16-15,24 23-3 16,-22-12-2-16,12 19-3 15,-33-13-1-15,29 25-2 16,-29-8-1-16,-8 6-1 16,-9 2 2-16,-6 2-2 15,-6 0 0-15,0 0-1 16,-2-6 2-16,4 0-2 16,4-6 2-16,7 3-3 15,16-18 0-15,-15 17 2 16,15-17-2-16,0 0 1 15,31-2 0-15,-12-2 0 0,6 0-1 16,4-1 1-16,6 3 0 16,-2-6-1-16,-3 8 1 15,1-2-2-15,-2 4 0 16,-6-2-4-16,6 15-8 16,-9-15-28-16,-20 0-2 15,17 0 1-15,-17 0-1 16</inkml:trace>
  <inkml:trace contextRef="#ctx0" brushRef="#br0" timeOffset="336541.3123">20104 13701 48 0,'0'0'34'0,"19"12"1"15,-19-12-7-15,0 0-15 16,41-4-4-16,-18-4-2 0,15 10-1 15,1-12-2-15,9 9-1 16,-2-5-1-16,3 2-1 16,-7-2-1-16,-7 2-1 15,-6 4-1-15,-8-5-3 16,0 12-3-16,-21-7-15 16,0 0-14-16,0 0 1 15,0 0-1-15,0 0 2 16</inkml:trace>
  <inkml:trace contextRef="#ctx0" brushRef="#br0" timeOffset="337098.2349">20326 13511 45 0,'0'0'37'15,"0"0"3"-15,0 0 0 16,0 0-18-16,11 29-8 16,-11-29-5-16,0 44-1 0,-4-15-3 15,8 11-1-15,-4-3-2 16,2-5 0-16,2 1-1 16,0-4 1-1,-4-3-2-15,4-6 0 0,0-1-1 16,-4-19-1-16,5 19-2 15,-5-19-5-15,0 0-29 16,0 0-3-16,0 0 0 16,0 0 0-16</inkml:trace>
  <inkml:trace contextRef="#ctx0" brushRef="#br0" timeOffset="339113.8416">21020 13321 33 0,'17'-17'36'16,"-17"17"-1"-16,0 0 2 16,0-31-19-16,0 31-3 15,0 0-3-15,-3 39-3 16,-15-18 1-16,10 21-5 16,-7 2-1-16,3 10-1 15,1 5-1-15,5 5 0 16,6-3 0-16,10 2 0 15,3-7-3-15,8-6 2 0,5-8 0 16,2-7 0-16,1-7-1 16,2-9 1-16,-2-5-1 15,-4-8 0-15,-5-4 1 16,-3-2-1-16,-17 0 0 16,21-4 1-16,-21 4-1 15,0 0-1-15,0 0 0 16,0 0-1-16,0 0 0 15,0 0-3-15,0 0-3 16,8-25-7-16,-8 25-25 16,0 0-1-16,0 0 2 15,6-25-1-15</inkml:trace>
  <inkml:trace contextRef="#ctx0" brushRef="#br0" timeOffset="339541.9739">21317 13400 30 0,'0'0'36'0,"0"0"1"0,0 0 0 16,0 0-12-16,0 0-8 15,15 27-6-15,-20-10-1 16,14 12-2-16,-9-2-3 15,8 9-1-15,-6 1 0 16,6-1-2-16,-4 1-2 16,-1-1 0-16,3-11-1 15,-2-4 0-15,2-2-1 16,-6-19-3-16,11 25-6 0,-11-25-28 16,0 0-1-1,0 0-1-15,0 0 1 0</inkml:trace>
  <inkml:trace contextRef="#ctx0" brushRef="#br0" timeOffset="339728.9521">21514 13695 60 0,'21'-2'38'16,"-21"2"1"-16,0 0-1 15,0 0-21-15,0 0-9 16,0 0-3-16,0 0-4 0,0 0-3 15,0 0-6 1,21 20-19-16,-21-20-12 16,0 0 0-16,0 0 0 15</inkml:trace>
  <inkml:trace contextRef="#ctx0" brushRef="#br0" timeOffset="340078.0808">21566 13505 54 0,'0'0'34'0,"10"-17"2"15,-10 17 1-15,21-11-25 0,10 28-2 16,-8-11-3 0,17 15-1-16,-3-6-3 15,5 12 2-15,-5 0-4 16,2 4 2-16,-9-1-2 0,-3-1 1 15,-7-2 0-15,-9-2 0 16,-5-4 0-16,-8-2-1 16,2-19 1-16,-23 27-1 15,4-19 0-15,-3-5 0 16,-5-4-1-16,-1-3 0 16,1 0-2-16,-4-10 0 15,8 7-4-15,-12-20-7 16,35 27-27-16,-31-37 0 15,17 16-1-15,1-2 2 16</inkml:trace>
  <inkml:trace contextRef="#ctx0" brushRef="#br0" timeOffset="340285.7219">21547 13417 68 0,'7'-23'36'15,"15"16"2"-15,6-5-3 16,17 8-27-16,-9-9-4 16,15 11 1-16,-3-2-4 15,-2 4-1-15,2 4-5 16,-19-8-5-16,16 10-25 16,-22 0-3-16,-6-1 1 15,-17-5-1-15</inkml:trace>
  <inkml:trace contextRef="#ctx0" brushRef="#br0" timeOffset="340725.5006">22108 13408 53 0,'0'0'35'15,"0"0"2"-15,0 0 1 16,0 0-22-16,0 0-4 16,11 21-4-16,-12-4-1 15,8 12-3-15,-1 0-1 16,4 9-1-16,-3 0-1 16,3-1 0-16,-2-1-1 15,-2-1 0-15,-1-10-2 16,-3-8 0-16,4 2-4 0,-6-19-3 15,0 0-14-15,0 0-16 16,0 0-2 0,14-23 2-16,-13 2 0 15</inkml:trace>
  <inkml:trace contextRef="#ctx0" brushRef="#br0" timeOffset="341089.1675">22310 13492 53 0,'27'0'36'0,"-27"0"0"16,0 0-2-16,24 36-18 16,-24-36-6-16,-20 37-1 0,-5-18-4 15,8 8-1 1,-8-4-2-16,2-4 1 16,-2-3-2-16,3-3 0 15,5-5-1-15,17-8 1 0,-21 11 0 16,21-11 0-16,0 0-1 15,0 0 1-15,0 0 0 16,23 17 1-16,-23-17-1 16,35 8 0-16,-14-2 0 15,4 0-1-15,0-1 1 16,0 1-1-16,0 4 0 16,-4-6 0-16,-1 5-2 15,-3-3 0-15,-17-6-3 16,21 2-4-16,0 13-14 15,-21-15-17-15,0 0 0 16,16-31 0-16,-8 12 1 16</inkml:trace>
  <inkml:trace contextRef="#ctx0" brushRef="#br0" timeOffset="341521.1519">22513 13571 79 0,'-25'-2'38'16,"25"2"1"-16,-29 38-9 15,10-28-21-15,17 19-1 16,-4-10-4-16,14 2-1 16,-8-21-2-16,29 25 0 15,-6-16-2-15,2-7 0 16,2-4 0-16,-2-5 0 16,-2-5 1-16,-4-1-1 15,-19 13 0-15,29-25 0 0,-29 25 1 16,18-23 1-16,-18 23-1 15,0 0 1-15,23-2 0 16,-23 2 0-16,29 27 0 16,-12-2 0-16,2 1 0 15,6 11 0-15,-1-1 0 16,1 12 0-16,-4-2 0 16,-4 4 1-16,-9-2-1 15,2 4 1-15,-14-6 0 16,-6-10-1-16,-7-3 0 15,-8-10 0-15,-4-4 0 16,-10-9-1-16,-1-6 0 16,-5-16-1-16,7 1-2 0,-5-9-3 15,16 11-6-15,-15-14-28 16,21-4-1-16,3-7 0 16,12 3 1-16</inkml:trace>
  <inkml:trace contextRef="#ctx0" brushRef="#br0" timeOffset="341964.8848">22827 13122 56 0,'-11'-21'37'15,"11"21"2"-15,0 0 0 16,38 15-28-16,-38-15 0 16,33 40-3-16,-16-13-1 15,16 14-2-15,-4-1 0 16,0 17-2-16,-2-1 0 15,-2 5-1-15,-6 1 1 16,-1-1-2-16,-7-3 0 0,-5 1 0 16,-6-5-1-16,0-8 1 15,-6-6 0-15,1-3 0 16,-7-11-1-16,2-4 1 16,10-22-1-1,-25 26 1-15,25-26-2 0,-31 4 0 16,31-4-3-16,-32-15-6 15,32 15-31-15,-16-21 0 16,16 21-2-16,-27-29 0 16</inkml:trace>
  <inkml:trace contextRef="#ctx0" brushRef="#br0" timeOffset="343041.6053">23284 13289 31 0,'0'0'35'15,"0"0"0"-15,0 0 3 16,0 0-20-16,0 0-4 15,-19 5-2-15,13 18-3 0,-15-7 0 16,10 13-3-16,-5-3 1 16,8 13-4-1,3 1 0-15,10 2-1 16,3 1 0-16,10-3 0 16,1 0-2-16,2-2 1 0,2-3-1 15,0-8 1-15,-1-4-1 16,-3-6 1-16,-2-3 0 15,-17-14-1-15,27 13 1 16,-27-13-1-16,19 4 0 16,-19-4-1-16,18-2 1 15,-18 2-2-15,0 0-2 16,0 0-3-16,25-8-8 0,-25 8-25 16,6-19-1-16,-14 2 0 15,8 17 0-15</inkml:trace>
  <inkml:trace contextRef="#ctx0" brushRef="#br0" timeOffset="343289.6862">23495 13387 73 0,'0'0'39'0,"0"0"2"15,0 0 0-15,29 44-31 0,-31-21-1 16,11 13-4 0,-7 1 0-16,4 1-3 15,-2-2 0-15,-2-1-3 16,2-1-3-16,-4-34-6 0,15 41-30 16,-15-41 0-16,4 19-1 15,-4-19 0-15</inkml:trace>
  <inkml:trace contextRef="#ctx0" brushRef="#br0" timeOffset="343493.8056">23716 13644 72 0,'20'15'39'0,"-20"-15"1"16,0 0-2-16,0 0-30 15,6 23-2-15,-6-23-3 0,0 0-6 16,15 21-10-16,-15-21-25 16,0 0-1-16,0 0 0 15,14-17 0-15</inkml:trace>
  <inkml:trace contextRef="#ctx0" brushRef="#br0" timeOffset="343864.2669">23784 13381 68 0,'0'0'38'0,"0"0"-2"16,25 19-6-16,-25-19-20 15,37 11-2-15,-16-3-2 16,12 15-1-16,0-4-1 15,5 4-2-15,-3 0 2 16,1 6-2-16,-5 0-1 16,-4 2 0-16,-7-1-1 15,-3-5 2-15,-13-2-1 16,-4-4 0-16,-10-1 0 16,10-18 0-16,-35 17-1 15,12-13 1-15,-2-6-1 16,-4-6-1-16,0 2-2 15,-9-15-6-15,20 16-18 0,-18-20-13 16,5-6 0-16,-2-7-1 16,8 1 1-16</inkml:trace>
  <inkml:trace contextRef="#ctx0" brushRef="#br0" timeOffset="344009.5285">23879 13283 54 0,'32'-8'36'16,"7"6"-3"-16,-1 0 2 16,-7 1-32-16,10-3-8 15,5 4-26-15,-7 9-3 0,-10 1 1 16,0 5-3-16</inkml:trace>
  <inkml:trace contextRef="#ctx0" brushRef="#br0" timeOffset="344644.0868">24272 13444 68 0,'2'29'38'0,"0"-6"1"16,7 6 1-16,-14-10-29 15,20 17-2-15,-13-7-4 16,10 2 0-16,-7-4-3 0,3-6 0 15,-8-21-2-15,10 21 0 16,-10-21-1 0,0 0-1-16,9-19 0 15,-9 1 0-15,4-5-1 0,-2-7 0 16,4-3 2-16,-2-1-1 16,2 3 1-16,3 0 0 15,3 4-1-15,-1 6 2 16,5 4 0-16,-16 17 1 15,31-10 0-15,-12 16 1 16,0 6 0-16,3 9 0 16,-3 6 1-16,2 3-1 15,-6 1 1-15,-1 5-2 0,-4-1 0 16,-5-4 1 0,-3-3-2-16,-2-8 0 15,0-20 1-15,0 0-1 16,-23 13 0-16,23-13 0 0,-9-27-1 15,5-2 0-15,4-3 1 16,0-1 0-16,5-3-2 16,5 3 2-16,2 2-1 15,1 5 1-15,3 3 0 16,7 13 0-16,-2 6 0 16,4 6 1-16,0 8 1 15,0 11-2-15,2 6 1 16,0 7 0-16,-2 3-1 15,-5 3 0-15,-3-2-1 16,-4-1 1-16,1-3-2 16,-8-13-1-16,5 4-4 15,-11-25-18-15,0 0-15 0,0 0 0 16,0 0 0-16,-17-19 1 16</inkml:trace>
  <inkml:trace contextRef="#ctx0" brushRef="#br0" timeOffset="344949.7647">24766 12938 72 0,'34'28'40'0,"-14"-3"-1"16,5 23-12-16,-10-9-16 16,20 24-3-1,-16-4 0-15,10 16-5 0,-8-2 1 16,-3 0-3-16,-5 0 0 16,-7-4 0-16,-2-6-1 15,-10-9-3-15,4 2-5 16,-23-26-27-16,10-3-4 15,-6-11-1-15,-3-11 0 16</inkml:trace>
  <inkml:trace contextRef="#ctx0" brushRef="#br0" timeOffset="345649.3788">24847 12702 25 0,'0'0'32'0,"13"-19"2"16,-13 19-1-16,10-25-18 0,19 28-3 15,-29-3-2-15,40-13-2 16,-22 3 0 0,11 16-2-16,-12-8 0 15,6 12-2-15,-23-10 0 0,27 27 0 16,-23-8-1-16,-4 6-1 15,-12-2 1-15,-3 6-1 16,-6-2-1-16,-2 3 0 16,-2-7 0-16,0-4 1 15,1-5-1-15,7-3 0 16,17-11-1-16,-21 18 1 16,21-18 1-16,0 0-1 15,0 0 1-15,25 2-1 16,-2-1 1-16,6-1-1 15,4-3 0-15,9 1-1 16,-1-2 1-16,1 6-1 16,-1-2 0-16,-1 0-1 0,-7 6-2 15,-12-10-6-15,18 9-32 16,-39-5-1-16,0 0 0 16,0 0-1-16</inkml:trace>
  <inkml:trace contextRef="#ctx0" brushRef="#br0" timeOffset="352141.8772">10454 1310 14 0,'0'0'23'0,"-23"13"-2"16,23-13-8-16,4 19-7 0,-4-19-4 15,0 0 0 1,0 0 3-16,0 0 1 15,0 0 2-15,-8-17 2 16,8 17 1-16,0 0 0 16,-31-27 0-16,31 27-1 0,0 0-1 15,0 0-1-15,-19-25 0 16,19 25-1-16,0 0 1 16,0 0-1-16,0 0 0 15,8 39-1-15,-12-1-1 16,9 23 0-16,-3 7-2 15,4 18 0-15,-2 4-1 16,0 10 0-16,0 9-1 16,0-5 0-16,-2-12 1 15,-1-12-2-15,-2-14 2 16,1-17-1-16,0-12 0 16,0-16-1-16,0-21 1 0,5-38 0 15,-1-16-2-15,0-27 1 16,0-13 0-16,0-21-1 15,2-15 1-15,-1-6 0 16,3 3-1-16,-6 16 0 16,4 19 1-16,-4 24 0 15,2 26-1-15,-4 48 2 16,0 0 0-16,-6 59-1 16,-4 16 2-16,2 25-1 15,-5 15 0-15,-1 15 1 16,-1-5-1-16,1-10-1 15,1-11 0-15,3-28 1 16,5-20-1-16,3-29 0 0,2-27 0 16,19-48 0-16,0-19-1 15,2-25 1-15,-1-22 0 16,1-16-1-16,-2-2 0 16,-3-1 0-16,-7 18 0 15,-9 23 1-15,-6 23 0 16,-5 31 0-16,11 38 0 15,-37 30 0-15,16 30 0 16,-4 28 1-16,0 14-1 16,0 9-2-16,7 6-2 15,-3-15-4-15,27-4-32 16,-16-35-3-16,10-19-1 16,0-44 0-16</inkml:trace>
  <inkml:trace contextRef="#ctx0" brushRef="#br0" timeOffset="352917.5548">7260 663 10 0,'0'0'29'16,"8"-26"0"-1,-8 26 0-15,0 0-11 16,13-50-5-16,-13 50-2 0,8-41-2 16,-8 41 0-16,8-30-1 15,-8 30 1-15,0 0-2 16,-10 61 1-16,-6-17-2 15,11 19-1-15,-5 3-1 16,8 10-2-16,-4-1 0 16,6-10 0-16,4-9-2 15,0-21 0-15,4-10-3 16,-8-25-3-16,9 21-9 16,-9-21-24-16,-7-31 0 15,-5 2-2-15,4-7 1 16</inkml:trace>
  <inkml:trace contextRef="#ctx0" brushRef="#br0" timeOffset="354089.9615">7349 750 6 0,'-22'0'29'0,"19"19"-1"16,3-19 1-16,-18 2-17 15,18-2-3-15,0 0-2 16,33 23-2-16,-6-25-1 16,13 11-1-16,7-9 0 15,16 6 0-15,7-10 0 16,17 8 1-16,9-10 0 15,20 8 0-15,5-13-1 0,18 5 1 16,10-7-1-16,13 9 1 16,7-10 0-16,19 11-1 15,3-5 0-15,3 12-2 16,3 2 1-16,2 3 0 16,-4 5-1-16,1-3 0 15,1 1-1-15,-6-5 1 16,-2-9 1-16,0-5 0 15,-6-1 0-15,2-4 0 16,-11-7 0-16,-8 8 0 16,-20-7 0-16,-16 9 0 15,-20-1-1-15,-20 8-2 16,-14 0 0-16,-22 2-1 0,-8 6 0 16,-15-8-1-16,0 10 0 15,-12-6 0 1,0 9-2-16,-19-11 1 15,27 16-1-15,-27-16-1 0,17 9-2 16,-17-9-2-16,22 10-1 16,-22-10-1-16,29-2 3 15,-14-15 3-15,16 13 3 16,-4-10 4-16,-4-7 3 16,12 10 4-16,-16-22 3 15,20 24 2-15,-20-28-2 16,18 28-1-16,-12-24-1 0,17 23-3 15,-7-13-1-15,9 12-1 16,-3-6-1 0,3 9-1-16,-2-2 1 15,3 10-2-15,-1 2 0 0,1 0 0 16,-3 4-1-16,-3 5 1 16,-1-1-1-16,-1 0 0 15,-6-3 0-15,-2-3-1 16,-4 2 0-16,-4-10-1 15,0 0-2-15,-4-13 1 16,7 5-1-16,-11-7 0 16,4 2 1-16,-7-6 1 15,-4 2 2-15,0 2 2 0,-10-2 2 16,4 21 0 0,-4-33 2-16,4 33-1 15,-4-25 1-15,4 25 0 16,0 0-1-16,0 0-1 0,0 0 0 15,23 25 0-15,-17 0-1 16,2 27 0-16,-2 1-1 16,1 15 1-16,1 8-2 15,-2 7 0-15,0-3 0 16,-3 1 0-16,3-8-1 16,-2-16 0-16,0-9-1 15,0-15 0-15,-2-8-2 16,-2-25-4-16,5 31-7 15,-5-31-29-15,0 0 0 16,-7-39 0-16,9 10 0 16</inkml:trace>
  <inkml:trace contextRef="#ctx0" brushRef="#br0" timeOffset="366010.0241">14767 15681 23 0,'0'0'33'15,"-23"2"2"-15,23-2 1 16,-31-8-14-16,31 8-5 0,0 0-5 16,0 0-3-16,0 0-1 15,0 0-2-15,13-17-2 16,10 13 0 0,3-8-1-16,8 3 0 0,1-3-2 15,7 3 1-15,-3-1-2 16,1 0 1-16,-3 1-1 15,-6-1 0-15,-4 3-1 16,-8-1-1-16,-1 8-2 16,-18 0-4-16,23 2-3 15,-23-2-21-15,0 0-7 16,0 0-1-16,-20 29 2 16</inkml:trace>
  <inkml:trace contextRef="#ctx0" brushRef="#br0" timeOffset="366254.1386">14699 15874 62 0,'0'0'38'0,"0"0"1"15,0 0 0-15,20 14-27 16,-20-14-3-16,52-8-3 15,-21 0-1-15,13 3-3 16,-2-1-1-16,-3-2-3 16,1 10-5-16,-20 0-30 15,5-2-4-15,-25 0 1 16,0 0-1-16</inkml:trace>
  <inkml:trace contextRef="#ctx0" brushRef="#br0" timeOffset="377605.3631">15733 15537 39 0,'6'-23'34'0,"-6"23"1"15,2-21-1-15,-12 0-19 0,10 21-4 16,0 0-2 0,0 0-1-16,0 0-1 15,8 21-2-15,-8-21-1 16,-2 40-1-16,-4-17-1 0,4 2 0 16,-4 0 0-16,3 0-1 15,-1-4 0-15,4-21-1 16,-4 27 1-16,4-27-1 15,0 0 0-15,23 15 1 16,-2-15-2-16,8 0 1 16,4 2 1-16,8 2-1 15,3 0 0-15,6 1 0 16,-2 1 0-16,-1 6 0 0,-7 3 0 16,-3 2-1-1,-6 3 1-15,-6 1-1 16,-8 4 2-16,-11 1-2 15,-6 1 2-15,-4 0-1 0,-10 0 0 16,-3-4 2-16,-6-4-1 16,-4 0 0-16,-6-9 0 15,-2-2-1-15,-3-5 1 16,-3-1-1-16,3-4 0 16,-1 1 0-16,3-3-1 15,3-2 0-15,4 4 0 16,4-4-2-16,25 6-3 15,-33-17-4-15,33 17-5 16,0 0-20-16,-4-23-5 16,4 23 1-16,8-33 0 15</inkml:trace>
  <inkml:trace contextRef="#ctx0" brushRef="#br0" timeOffset="377950.1316">15573 15449 36 0,'0'0'33'0,"-31"-14"3"0,31 14-1 15,0 0-17-15,0 0-5 16,0 0-3-16,37-23-3 16,11 21-1-16,2-9-2 15,18 7-1-15,1-10-1 16,8 5-1-16,-1-1-2 16,-7 1-1-16,-5 9-3 15,-18-8-4-15,4 27-15 16,-27-11-15-16,-7 13 1 15,-16 2-1-15,-4 8 2 16</inkml:trace>
  <inkml:trace contextRef="#ctx0" brushRef="#br0" timeOffset="378302.6496">16460 15963 64 0,'0'0'39'0,"0"0"0"15,0 0-1-15,0 0-28 16,0 0-3 0,0 0-1-16,0 0-3 15,0 0-2-15,0 0 0 0,18 9-2 16,-18-9-1-16,0 0-5 16,0 0-6-16,0 0-25 15,0-19-1-15,0 19 0 16,2-19 0-16</inkml:trace>
  <inkml:trace contextRef="#ctx0" brushRef="#br0" timeOffset="378866.6486">16860 15349 67 0,'0'0'37'0,"5"-27"2"16,-7-4-10-16,2 31-15 16,0 0-3-16,-2 18-3 15,2-18-3-15,-17 40-1 0,6-13 0 16,1 13-2-1,-2 2 1-15,3 8-1 16,-5 0-1-16,10 4-1 16,2-3 1-16,6-5-1 15,6 0 1-15,7-7-2 0,8-8 1 16,6-8-2-16,10-10 3 16,-3-11-1-16,7-6-1 15,-5-7 2-15,1-7-1 16,-9-7 1-16,-1-3-2 15,-8-3 3-15,-5-2-2 16,-9 6 1-16,-5 2-1 16,-6 8 0-16,2 17 0 15,-21-15 1-15,2 19-1 16,-4 7 1-16,-2 10-1 16,-2 8-1-16,0 2 2 15,4 3-1-15,1-1 0 0,5 0-1 16,5-7 1-16,5-3-3 15,5-1 1-15,2-22-3 16,6 26-6-16,-6-26-29 16,0 0-2-16,0 0 1 15,17-21-2-15</inkml:trace>
  <inkml:trace contextRef="#ctx0" brushRef="#br0" timeOffset="379506.1136">17359 15477 40 0,'0'0'34'15,"-10"-17"2"-15,10 17 0 0,0 0-20 16,4-17-3-16,-4 17-4 15,0 0-2-15,37-21-1 16,-24 3-1-16,16 9-1 16,0-5-1-16,2 11 0 15,-2-5 0-15,2 8-1 16,-6 8 0-16,-2 5-1 16,-7 8 0-16,-11 8 0 15,-6 9 0-15,-11 3-1 16,-7 3 1-16,-4 2-3 15,-6-2 3-15,0 0-2 16,-2-8 1-16,6-3-1 16,0-8 1-16,7-4-1 0,18-21 1 15,-15 27 0-15,15-27 0 16,0 0 0-16,0 0 0 16,27 13 1-1,-8-11-1-15,2-4 0 0,3 0 0 16,3 2 0-16,1 0-1 15,1-3 0-15,2 1-1 16,-4-4-1-16,4 2-4 16,-14-13-3-16,24 9-23 15,-26-13-7-15,5 0 0 16,-7-8 2-16</inkml:trace>
  <inkml:trace contextRef="#ctx0" brushRef="#br0" timeOffset="379902.516">17890 15485 59 0,'7'-21'38'0,"-7"21"-1"0,0 0 0 15,-15-17-25-15,15 17-3 16,0 0-3-16,19 15-1 16,-19-15-3-16,39 13 0 15,-12-7 0-15,7 2-1 16,9 3 1-16,3 3-1 15,2 1 0-15,1 4 0 16,-5 4 1-16,-4 2-1 16,-7 4 1-16,-8 2-1 15,-11 1 1-15,-8 3-2 16,-12-4 2-16,-8 1-1 16,-9-5 1-16,-4-4-2 0,-9-4 2 15,-3-5-1-15,-5-5-1 16,-1-7 1-16,-1-2 0 15,2-8-1-15,7-1 0 16,0-1-1-16,10-1-1 16,2-5-1-16,25 16-3 15,-35-28-2-15,35 28-9 16,2-21-24-16,-2 21 0 16,2-35 1-16,4 18 0 15</inkml:trace>
  <inkml:trace contextRef="#ctx0" brushRef="#br0" timeOffset="380199.251">17828 15251 66 0,'0'0'38'16,"0"0"1"-16,35-21 1 16,-20 4-30-16,33 15-1 15,-2-12-3-15,14 7-2 16,-4-5 0-16,2 6-2 16,-4 1-1-16,-10 1-1 0,-7 10-2 15,-18-12-7-15,10 12-30 16,-29-6-1-16,0 0-1 15,0 0 0-15</inkml:trace>
  <inkml:trace contextRef="#ctx0" brushRef="#br0" timeOffset="391294.5846">18902 15259 19 0,'0'0'33'15,"6"-21"2"-15,-6 21 1 16,0 0-14-16,2-25-5 16,-2 25-4-16,0 0-3 15,0 0-2-15,8 28-2 0,-3 3-2 16,-3 4-1-16,6 13 0 15,-4 3-1-15,2 9 0 16,-2-1-1 0,-1-1 0-16,-1-3-1 15,0-8-1-15,0-9 0 0,-4-11-3 16,6-6-1-16,-4-21-5 16,17 0-17-16,-11-19-12 15,6-8 0-15,-3-10 0 16</inkml:trace>
  <inkml:trace contextRef="#ctx0" brushRef="#br0" timeOffset="391702.864">19348 15293 45 0,'0'0'35'15,"0"0"1"-15,11 29 1 0,-11-29-24 16,-23 38-4-16,-10-15-1 15,10 14-2-15,-15-12-1 16,11 5-1-16,-8-7-2 16,8-5 0-16,-4-3-1 15,6-2 1-15,2-5-1 16,5 0 0-16,18-8 1 16,-23 6-1-16,23-6 0 15,0 0 0-15,0 0 0 0,-5 17 0 16,5-17 0-1,19 13 0-15,-19-13 0 16,29 25 0-16,-12-8 0 16,2 1 0-16,1 3 0 0,-1 2-1 15,-2 0 0-15,3-4-1 16,-5 2 1-16,1-4-2 16,1-1 1-16,-17-16-4 15,31 21-2-15,-31-21-7 16,33-23-25-16,-20 6 0 15,8-1-1-15,0-7 1 16</inkml:trace>
  <inkml:trace contextRef="#ctx0" brushRef="#br0" timeOffset="392174.3312">19612 15474 71 0,'0'0'39'0,"-17"13"0"16,-5 25-8-16,-14-20-20 15,13 20-3-15,-10-7-2 16,12 9-1-16,1-9-2 16,13-3-3-16,9-10 1 15,-2-18-1-15,34 15-1 16,-7-23 0-16,6-9 0 16,-2-6 0-16,-2 0 0 15,-4-6 1-15,-4 2-1 16,-5 2 1-16,-7 8 0 15,-9 17 0-15,0 0 1 16,0 0-1-16,18 6 1 16,-11 15 0-16,3 6-1 0,7 4-1 15,1 5 2-15,1 4-1 16,0 3 0-16,-1-3-1 16,-7 2 3-16,-3 2-2 15,-10 0 1-15,-10-2 1 16,-5-1-1-16,-8-3 1 15,-6-5 0-15,-2-3 1 16,-5-7-2-16,-1-9 0 16,4-7 0-16,-1-5-1 15,1-5 0-15,4-9-2 16,4 1-1-16,0-16-6 16,27 27-10-16,-15-27-22 0,15 8-1 15,2-2 1-15,11 1 0 16</inkml:trace>
  <inkml:trace contextRef="#ctx0" brushRef="#br0" timeOffset="393158.8733">19926 15437 26 0,'0'0'35'15,"2"-23"2"-15,-2 23 0 16,0 0-14-16,4-34-8 15,-4 34-4 1,0 0-2-16,21 0-1 0,-21 0-2 16,10 28-2-16,-8-3 0 15,6 10-1-15,-4 1 0 16,3 4-1-16,-3 1-1 16,4-3 0-16,-4-1 0 15,1-9 0-15,-1-5-1 16,0-5-1-16,-4-18 2 15,2 19-1-15,-2-19 0 16,0 0 1-16,-2-25-2 16,4 0 2-16,0-8-1 15,2-3 1-15,4-6-1 16,-1 3 0-16,3-1 0 16,2 9-1-16,-1 4 2 0,3 6-1 15,-14 21 0-15,29-9 0 16,-29 9 1-16,30 25-1 15,-14-2 1-15,-1 7 0 16,1 5-1-16,-3 5 1 16,-3 4-1-16,-2-5 0 15,-3 1 0-15,-5-9-1 16,0-3 2-16,0-8-3 16,0-20 3-16,-7 19-2 15,7-19 1-15,-10-17 1 16,6-3-1-16,2-6 1 15,0-7-2-15,2-4 2 16,4-3-2-16,4-4 2 0,3 2-1 16,7 4-1-16,3 1 1 15,0 10 0-15,4 6 0 16,4 8 0-16,0 9 0 16,0 15 0-16,-2 7 0 15,-4 10 1-15,-5 11-1 16,-3 5 0-16,-5 2 0 15,-6 2-1-15,-4 0 1 16,-6-10-1-16,-2 1 1 16,-2-14-2-16,3-4 1 15,7-21-3-15,-16 23-2 16,-1-37-5-16,17 14-29 16,4-27-1-16,-4 27-1 0,-8-40 1 15</inkml:trace>
  <inkml:trace contextRef="#ctx0" brushRef="#br0" timeOffset="393870.0698">20584 15101 35 0,'0'0'35'15,"10"-19"2"-15,-8 2-2 16,15 21-17-16,-21-21-6 0,27 13-3 16,-23 4-1-16,37-18-2 15,-18 9-1-15,12 5-1 16,-6 0-1-1,4 4 1-15,-6 0-1 0,-2 8-1 16,-21-8 0-16,24 27 0 16,-22-10 0-16,-6 6-1 15,-8 2 0-15,-3 2-1 16,-7 2 1-16,-3-3-1 16,0-3 1-16,0-1-1 15,2-1 1-15,4-4-1 16,19-17 1-16,-25 21-1 15,25-21 1-15,0 0-1 0,0 0 2 16,0 0-1-16,0 0-1 16,21 13 1-16,-2-15 0 15,6 2 0 1,4-3-1-16,4 1 1 0,2 0-1 16,-2 2 0-16,-1 0 1 15,-3 0-1-15,-4 2 1 16,-5-2-1-16,-20 0 0 15,23 7-1-15,-23-7-1 16,0 0-1-16,0 0-6 16,-10 18-32-16,10-18-2 15,-19 3 0-15,19-3 0 16</inkml:trace>
  <inkml:trace contextRef="#ctx0" brushRef="#br0" timeOffset="423278.4392">14717 9142 8 0,'0'0'31'15,"-18"32"1"-15,14-9-8 16,4-23-1-16,0 44-1 16,0-44-3-16,4 41-4 15,-4-41-5-15,2 34-1 16,-2-34-3-16,0 0 0 16,0 0-2-16,25-23-1 15,-11-17 0-15,9-12 0 0,2-13-1 16,6-14-2-16,2-11 1 15,1-12 0-15,-3-3-2 16,-4 5 2-16,-6 4-1 16,-5 12 1-16,-6 15-1 15,-5 13 1-15,-3 16-1 16,-2 40 1-16,0 0 0 16,0 0-1-16,29 54 2 31,-4 1-2-31,10 9 1 0,9 8-2 0,7 3 2 15,8 0-2-15,1-10 2 32,-2-3-2-32,-10-18 0 0,-5-10 2 0,-14-11 0 0,-29-23 0 15,0 0 1-15,0 0-1 16,-62-7 0-16,-2-14 0 16,-11-1 0-16,-14-1-1 15,-1-3 1-15,1 3-1 16,12 3 0-16,13 3 0 15,24 2-1-15,22 3 1 16,18 12 0-16,48-17-1 16,10 15 0-16,21 0 0 15,12 4 0-15,9 0 1 16,-1-2 0-16,-13 2-1 16,-12-4 1-16,-20 0 0 15,-25 0 1-15,-29 2 0 0,-33 14 0 16,-27 7 1-16,-25 11-1 15,-21 12 1-15,-13 10 0 16,-9 11 0-16,1 4-2 16,7 2 1-16,22-7-2 15,15-11-1-15,29 7-9 16,19-24-31-16,30-11-1 16,5-25 0-16,34 12 0 15</inkml:trace>
  <inkml:trace contextRef="#ctx0" brushRef="#br0" timeOffset="424399.1319">13449 16195 40 0,'0'0'34'0,"-30"19"1"16,30-19 0-16,-10 23-23 16,10-23-4-16,0 17-1 0,0-17-1 15,33 2-1 1,0-19-1-16,19-6-2 15,7-17 1-15,19-14-2 16,4-13 0-16,9-12 1 0,-4-3-1 16,-6 5 0-16,-14 10 1 15,-11 15 1-15,-17 12 0 16,-14 24 0-16,-25 16 0 16,-2 27-1-16,-19 19 1 15,-4 14-2-15,-2 7 2 16,0 10-3-16,2 1 1 15,9 1-1-15,5-10 0 16,15-10 1-16,5-16-2 16,11-19 1-16,5-12 0 15,4-16 0-15,3-9 0 16,3-8 0-16,-6-8 0 16,-6-2 0-16,-6-7 0 0,-7-1 0 15,-10 5 1-15,-13 5-1 16,-16 8 1-16,-16 4-1 15,-16 7 2-15,-17 14-1 16,-16 9 0-16,-12 10 0 16,-4 2 0-16,2-2 0 15,10-3-1-15,16-1 0 16,28-6 0-16,37-9 0 16,40-10-1-16,39-7 1 15,36-8-2-15,26 2 1 16,15 1 1-16,3-3-1 15,-14 6 1-15,-28 15 1 0,-42 11-1 16,-50 16 0-16,-51 14 0 16,-47 8 1-16,-36-1-3 15,-20-5-4-15,14-7-34 16,-6-23-2-16,22-13 0 16,29-19 0-16</inkml:trace>
  <inkml:trace contextRef="#ctx0" brushRef="#br0" timeOffset="425611.597">7443 7066 47 0,'-38'16'35'15,"11"1"1"-15,0-6 2 16,-12-9-27-16,31 17 0 15,8-19-3-15,0 0-1 16,0 0-1-16,27-38-2 16,8-4-2-16,13-18 0 15,6-18 0-15,10-24-2 16,1-15 1-16,3-13-1 0,-8-1 1 16,-10 16-1-16,-12 12 0 15,-5 20 1-15,-10 18-1 16,-7 21 1-16,-10 25 0 15,-4 40 1-15,-2 21 0 16,3 23 0-16,-3 12 0 16,4 19 0-16,4 9 0 15,11 14 0-15,8 0-1 0,10-12-1 32,5-16 0-32,3-24 1 0,1-15-2 15,-2-22 1-15,-5-18 1 16,-10-20-1-16,-14-17 0 15,-17-13 1-15,-17-10-1 0,-16-4 0 16,-13-4 1-16,-16 5-1 16,-11 3 1-16,-10 15-1 15,1 4 0-15,1 16 1 16,13 7-1-16,8 6-1 16,18 8 1-16,21-4 0 15,23-4-1-15,23 0 0 16,23-4 0-16,20-10-1 15,15 1 1-15,13-6-1 16,7-4 1-16,-3 4-1 16,-5-1 1-16,-20 5 0 15,-13 5 1-15,-24 8 0 0,-36 2 1 16,-1 47 0-16,-40-7 0 16,-23 15 2-16,-17 13-2 15,-11 10 1-15,-12 7-1 16,-4 7 1-16,0-10-1 15,11-13-2-15,20-2-3 16,8-21-30-16,24-5-7 16,18-14-2-16,27-27 1 15</inkml:trace>
  <inkml:trace contextRef="#ctx0" brushRef="#br0" timeOffset="439275.6863">2098 9002 34 0,'0'0'33'16,"0"0"-3"-16,0 0-8 16,-17 2-4-16,17-2-5 15,0 0-2-15,17 1-3 16,-17-1-1-16,0 0-1 16,27-5-1-16,-2 9-1 15,-1-8 0-15,10 6-1 0,-1-4 0 16,4 0 0-16,-1-2-2 15,-1 2 0-15,-4-2-1 16,-2 0 0-16,-6 4-2 16,-6-7-2-16,1 11-4 15,-18-22-6-15,0 18-25 16,0 0 0-16,0 0-1 16,0 0 2-16</inkml:trace>
  <inkml:trace contextRef="#ctx0" brushRef="#br0" timeOffset="439535.9146">2104 9144 44 0,'-2'25'37'16,"2"-25"2"-16,27 3 0 16,-7-16-25-1,18 17-4-15,-7-22-1 0,17 13-2 16,-9-7-2-16,7 5-1 15,-7-3-2-15,-3 4 0 16,-7 0-1-16,-4-1-1 16,-7-1 0-16,-18 8 0 15,21 0-4-15,-21 0-2 16,0 0-10-16,0 0-23 16,0 0-1-16,0 0-1 15,-19 2 1-15</inkml:trace>
  <inkml:trace contextRef="#ctx0" brushRef="#br0" timeOffset="442730.7894">2822 8743 26 0,'0'0'36'0,"2"-20"1"16,-2 20 1-1,0 0-20-15,0 0-3 0,0 0-3 16,0 0-2-16,0 0-2 16,0 0-2-16,19 22-1 15,-19-22-1-15,17 34-1 16,-7-13-1-16,1 0-1 16,-1-2 1-16,0 1-1 15,-3-3-1-15,-7-17 0 16,20 29-2-16,-20-29-1 15,19 19-4-15,-19-19-7 0,21-8-27 16,-21 8 0-16,18-27-1 16,-9 6 0-1</inkml:trace>
  <inkml:trace contextRef="#ctx0" brushRef="#br0" timeOffset="442979.873">3254 8645 61 0,'23'13'39'0,"-23"-13"1"16,-4 42 0-16,-23-20-29 15,17 22-2-15,-15-2-2 0,4 21-1 16,-4-1-3-16,4 5-1 16,-2-2 0-1,3-6-2-15,3 1 0 16,2-12-2-16,7-2-2 15,-8-23-5-15,20 17-14 0,-4-40-19 16,-7 17 1-16,7-17-1 16,0 0 1-16</inkml:trace>
  <inkml:trace contextRef="#ctx0" brushRef="#br0" timeOffset="443375.1092">3188 9036 62 0,'27'-15'38'0,"4"-6"0"31,2-12-10-31,15 27-16 0,-19-17-3 0,17 19-1 0,-17-1-2 16,0 18-2-16,-12 1 0 15,-7 14-1-15,-12 5-2 16,-7 9 1-16,-15 0-1 15,-1 4 0-15,-7 0 0 16,-3-1-2-16,-2-3 1 16,6-8 0-16,6-7 1 15,6-6-1-15,19-21 1 0,-14 27-1 16,14-27 1 0,0 0 0-16,33 12-1 15,-13-14 1-15,3-2-1 16,2-2 1-16,2 0-1 0,0-1-1 15,4-3 0-15,-6 0-1 16,4 7-4-16,-12-15-5 16,20 13-24-16,-18-13-6 15,4-1 0-15,-4-8-1 16</inkml:trace>
  <inkml:trace contextRef="#ctx0" brushRef="#br0" timeOffset="443774.9256">4031 8371 62 0,'0'0'39'15,"0"0"1"-15,-13 38-1 16,5 10-27-16,-23-10-2 16,14 20-3-16,-16 3-1 15,8 16-3-15,-4-4 0 16,13 5-1-16,7-9 0 16,11 1 0-16,3-7-1 15,9-4-1-15,7-5 1 16,6-4 0-16,4-6 0 0,0-8 0 15,-2-7 0-15,-4-8-1 16,0-2-1-16,-8-9 0 16,1-2-1-16,-18-8-4 15,19 2-8-15,-19-2-28 16,-4-35-1-16,0 10 0 16,0-4 1-16</inkml:trace>
  <inkml:trace contextRef="#ctx0" brushRef="#br0" timeOffset="444419.2363">4234 8783 42 0,'0'0'36'16,"-16"21"1"-16,16-21-4 0,8 17-16 15,-8-17-7-15,0 0-1 16,0 0-4-16,-8 27-1 16,8-27-2-16,0 0 0 15,6 17-1-15,-6-17 0 16,23 2 0-16,-4-4-1 15,3-1 0-15,5 3 0 16,5-2 1-16,5 4-1 16,0 3 1-16,-1 3 0 15,-1 2 0-15,-2 7 0 16,-6-2 1-16,-4 6 0 16,-8 0 0-16,-5 4 0 15,-8-4 0-15,-8 4 0 0,-3-2 0 16,-7-3 0-16,-7-1-1 15,-2-6-1-15,-4-1 1 16,-4-5-1-16,-2-3 1 16,5-2-1-16,-3-4-1 15,0-4-1-15,6 1-2 16,-8-14-5-16,35 19-13 16,-34-29-19-16,14 2-1 15,-1-8 1-15,6 1-2 16</inkml:trace>
  <inkml:trace contextRef="#ctx0" brushRef="#br0" timeOffset="444607.4733">4178 8756 56 0,'23'-9'38'16,"6"-1"1"-16,7 0-2 15,-7-13-25-15,25 12-4 16,-5-8-3-16,1 9-4 15,-2 12-7-15,-15-14-12 16,3 14-21-16,-1 6 1 16,-10 2-1-16,0 5 1 15</inkml:trace>
  <inkml:trace contextRef="#ctx0" brushRef="#br0" timeOffset="444827.9563">4868 9136 75 0,'0'0'42'15,"25"31"0"-15,-25-31-1 16,25 15-31-16,-25-15-4 16,0 0-3-16,18-8-2 15,-18 8-5-15,0 0-9 16,0 0-28-16,-4-17-1 15,2-2 1-15,0-2-1 16</inkml:trace>
  <inkml:trace contextRef="#ctx0" brushRef="#br0" timeOffset="445367.1801">5117 8687 70 0,'21'-13'40'15,"-21"13"0"-15,0 0-9 16,0 0-16-16,0 0-4 15,-8 23-2-15,-15 2-4 16,8 11-1 0,-10 0-1-16,7 12-1 0,1-3-1 15,7 4 0-15,9-3 1 16,6-1-2-16,11-7 0 16,5-7 1-16,12-6-1 15,7-16-1-15,5-3 1 16,-1-14 1-16,2-7-2 15,-3-10 0-15,-5-6 1 16,-3-5 0-16,-10-1 0 0,-10 3-1 16,-9 1 2-16,-10 8-2 15,-9 8 2 1,-8 7-1-16,-2 9 0 16,-8 4 0-16,0 15 0 0,2 3 0 15,4 6 0-15,4-2 0 16,5 3-1-16,5-3 0 15,9 4-2-15,0-10-3 16,15 10-6-16,-13-29-29 16,0 0-2-16,23 8 1 15,-3-18-1-15</inkml:trace>
  <inkml:trace contextRef="#ctx0" brushRef="#br0" timeOffset="445786.9284">5466 8693 40 0,'0'0'38'15,"12"-21"0"-15,-12 21 0 16,32-18-18-16,-18-5-9 16,30 16-1-16,-11-12-3 15,10 15-1-15,-9-4-2 16,5 8-1-16,-6 4 1 15,-6 5-3-15,-12 9 1 16,-9 7-2-16,-10 5 2 16,-10 7-2-16,-9 1 0 15,-6 4 1-15,-3-1-1 16,-1-1 0-16,4-4 0 16,6-5 0-16,3-14 0 0,9 3 1 15,11-20-1-15,0 0 0 16,0 0 1-16,19 11-1 15,-1-15 1-15,1 0-1 16,2 1 1-16,4-5-1 16,2 4 0-16,2-7-2 15,2 7 1-15,-6-6-4 16,8 12-5-16,-33-2-28 16,34-21-3-16,-14 2-1 15,1-2 0-15</inkml:trace>
  <inkml:trace contextRef="#ctx0" brushRef="#br0" timeOffset="446087.6014">5966 8723 65 0,'0'0'40'16,"0"0"-1"-16,0 0 0 16,29 18-28-16,-29-18-4 15,48 4-2-15,-19 1-2 16,11 7 1-16,1 1-1 15,3 6 0-15,-3-1-1 16,-1 3 0-16,-7 2 1 16,-6 0 0-16,-6 4-1 15,-7 1 0-15,-12-1-1 16,-8 0 0-16,-8-4 0 16,-5 0-1-16,-8-6-1 0,-4-5-1 15,-4-4-1-15,-11-12-4 16,13 13-15-16,-15-28-20 15,4-2-1 1,-1-13 1-16,7-1-1 0</inkml:trace>
  <inkml:trace contextRef="#ctx0" brushRef="#br0" timeOffset="446260.3015">5950 8677 78 0,'31'-11'41'16,"2"-1"0"-16,7 3 0 15,-7-12-31-15,17 11-3 0,-7-5-4 16,-3 7-2-16,-5 8-2 16,-16-8-7-1,12 14-32-15,-31-6 0 16,0 0-1-16,0 0-1 0</inkml:trace>
  <inkml:trace contextRef="#ctx0" brushRef="#br0" timeOffset="446899.1237">6587 8674 44 0,'0'0'38'15,"11"-20"0"-15,-11 20 1 16,23-9-24-16,-34-8-4 16,11 17 0-16,0 0-3 15,21 25-2-15,-21-8-1 16,6 15-2-16,-4 1-1 15,2 9 1-15,0-2-2 0,-3-3 0 16,1-1-1-16,2-7-1 16,-2 0-1-16,-2-29-3 15,6 31-7-15,-6-31-27 16,0 0-3-16,-12-31 2 16,16 2-2-16</inkml:trace>
  <inkml:trace contextRef="#ctx0" brushRef="#br0" timeOffset="447293.3169">6961 8608 58 0,'0'0'38'0,"-2"31"1"16,-10-8 1-16,-28-11-28 15,23 14-4-15,-16-8-1 16,2 11-2-1,-2-8-2-15,4-2-1 0,4-6-1 16,8-3-1-16,17-10 1 16,-20 11-1-16,20-11 0 15,0 0 0-15,0 0 1 16,0 0-1-16,0 0 1 16,22 6-1-16,-22-6 1 15,19 15 0-15,-19-15 1 16,25 25-2-16,-25-25 1 0,33 31 0 15,-14-14-1-15,4-1 0 16,2 1-1-16,0-9 0 16,6 5-2-16,-13-17-3 15,16 18-9-15,-14-20-25 16,3-9-1-16,-4-7 1 16,0-3-1-16</inkml:trace>
  <inkml:trace contextRef="#ctx0" brushRef="#br0" timeOffset="447770.46">7113 8718 70 0,'0'0'40'0,"-25"32"-1"0,25-32 0 16,-17 44-30-16,3-26-2 16,20 9-3-16,-6-4-1 31,12-2-2-31,-12-21-1 0,34 23-1 0,-12-19-1 15,-3-12-1-15,4 0-1 16,-9-9 0-16,-14 17 1 16,23-35-1-16,-23 35 3 15,9-32 0-15,-9 32 0 16,4-19 1-16,-4 19 2 16,0 0 0-16,0 0 0 15,21 28 0-15,-9-7-1 16,3 12 1-16,3 4-1 0,3 5 1 15,-2 4 0-15,1 6 0 16,-5-3 0 0,0 7 1-16,-9-4 0 15,-2 3 0-15,-8-10 1 0,-2-5-1 16,-9-4 0-16,-2-7-1 16,-8-6 0-16,-2-6-1 15,-8-13 1-15,0-4-2 16,0-6 1-16,1 3-1 15,3-9 0-15,2 3 0 16,6-3-2-16,2-3-1 16,21 15-1-16,-29-29-5 15,29 29-10-15,0 0-23 0,0-19 0 16,2 0 0 0,3-1 1-16</inkml:trace>
  <inkml:trace contextRef="#ctx0" brushRef="#br0" timeOffset="448650.6355">7441 8658 60 0,'0'0'38'0,"0"0"0"16,14-17-6-16,3 29-17 16,-17-12-3-16,0 0-2 15,10 23-3-15,-1 1-2 16,-5-1-1-16,6 8 0 16,-6-2-2-16,1 5 0 15,-3-5 0-15,4 0-2 0,-4-8 1 16,-2-21 0-16,6 23-1 15,-6-23 0-15,0 0 0 16,0 0-1-16,4-34 0 16,-4 7 1-16,2-2-1 15,0-6 0-15,1 3 1 16,3 1-1-16,2 2 1 16,2 6 1-16,1 4-1 15,-11 19 1-15,31-21-1 16,-31 21 0-16,35 6 0 15,-16 3 1-15,0 7 0 16,-1 7 0-16,-3 7 0 16,-3 3 0-16,-5 4 0 0,-1 1 0 15,-8-4 0-15,0-1 0 16,-5-6 0-16,-3-6-1 16,10-21 1-16,-19 21-1 15,19-21-1-15,-18-8 1 16,18 8 0-16,-9-38-1 15,11 11 0-15,3-7 0 16,7-1 0-16,5-1 1 16,3 1-1-16,3 4 1 15,2 7 0-15,0 6 0 16,-2 13-1-16,0 5 1 16,-3 9 1-16,-1 6-1 15,-4 7 0-15,-3 4 0 0,-4 7 1 16,-3 2-1-16,-1 1 1 15,-4-1-1 1,-2-7 1-16,-2-5-2 16,2 0 0-16,2-23-2 0,-7 21-3 15,7-21-7-15,-8-24-28 16,2 4-2-16,2-3 1 16,-3-5 0-16</inkml:trace>
  <inkml:trace contextRef="#ctx0" brushRef="#br0" timeOffset="449063.1582">7923 8447 62 0,'0'0'37'16,"35"-17"0"-16,-10 11-6 15,-9-21-19-15,28 24-2 16,-17-13-1-16,12 16-3 16,-18-4-2-16,4 12 0 15,-25-8-1-15,17 37 0 16,-21-13-1-16,-9 11-2 16,-6-1 2-16,-7 5-1 15,1-1 0-15,2-1-1 16,4-7 2-16,2-7-1 15,5-3 0-15,12-20 1 16,2 23-1-16,-2-23 0 16,29 1 1-16,-10-2-1 0,4-3 0 15,6-2-1-15,2-4 1 16,0 3-2-16,6-1 0 16,-10-3-4-16,9 16-8 15,-36-5-27 1,35-13-3-16,-35 13 1 0,31-21-1 15</inkml:trace>
  <inkml:trace contextRef="#ctx0" brushRef="#br0" timeOffset="449498.3888">8523 8250 69 0,'0'0'40'0,"0"-19"0"16,0 19 0-16,39 11-30 16,-22-7-2-16,20 15-1 15,-10 6-1-15,8 11-2 16,-5 14 0-16,1 12-1 15,-8-1 0-15,1 10 0 16,-9-2-1-16,-9 10-1 0,-8-1 1 16,-4-3-1-16,-11-10 0 15,-3 3 0-15,-3-11 0 16,0-3 0 0,0-12 0-16,2-7 0 0,1-12 0 15,5-2 0-15,15-21-1 16,-17 17-1-16,17-17 1 15,0 0-2-15,0 0 0 16,-23-31-3-16,23 31-9 16,0 0-29-16,-22-32-1 15,9 14 0-15,13 18 0 16</inkml:trace>
  <inkml:trace contextRef="#ctx0" brushRef="#br0" timeOffset="451099.6091">9156 8186 38 0,'0'0'26'0,"0"0"0"16,0 0-4-16,0 0-2 15,-4-21-4-15,4 21-3 16,0 0-2-16,0 0-1 16,-21 8-2-16,13 23-1 15,-17-3 0-15,6 18-2 0,-12 12 1 16,6 13-3-16,-2 8 2 16,8 5-3-1,5 0 2-15,14-1-3 0,10-4 2 16,17-8-2-16,9-10 0 15,13 0 1-15,6-9-1 16,7-4 0-16,0-10 0 16,0-5 0-16,-5-6 0 15,-8-4 0-15,-11-4-1 16,-5-9 1-16,-10-7-1 16,-23-3 0-16,25-1 0 15,-25 1-1-15,0 0 0 16,-4-20-1-16,4 20-3 0,-25-30-7 15,29 9-29-15,-19-8-2 16,1 4 0 0,-1-12 0-16</inkml:trace>
  <inkml:trace contextRef="#ctx0" brushRef="#br0" timeOffset="451787.8608">9580 8041 40 0,'0'0'35'0,"16"-21"0"16,-16 21-4-16,25-47-16 0,13 32-5 15,-11-14-1-15,18 20-2 16,-9-8-2-16,9 15-1 16,-9-2 0-16,3 19 0 15,-14 2-2-15,-6 18 1 16,-13 1-1-16,-8 12 0 15,-13 0-1-15,-7 4 1 16,-8 2-1-16,-7-6 0 16,-2-2 0-16,7-8 0 15,1-7 0-15,8-8 0 16,3-10-1-16,20-13 1 16,0 0 0-16,0 0-1 15,0 0 1-15,0 0 0 0,29-23 0 16,-9 12 0-16,1 1-1 15,4 1 0-15,0 1 1 16,0 6-1-16,0-4 0 16,0 6-1-16,0 2 0 15,-4 0-1-15,4 10-4 16,-25-12-6-16,45 7-24 16,-28-7-5-16,1 2 0 15,-18-2 1-15</inkml:trace>
  <inkml:trace contextRef="#ctx0" brushRef="#br0" timeOffset="452054.9925">10317 8085 62 0,'0'0'39'0,"21"0"0"0,-21 0 1 16,0 0-27-16,14 44-3 15,-14-23-2-15,11 19-2 16,-9-1-2-16,6 5 0 16,-6-6-3-16,2-5 0 15,0-6 0-15,-2-6-2 16,1-4-3-16,-3-17-2 16,0 0-9-16,0 0-25 15,10-19-1-15,-8-10 0 0,4-2 0 16</inkml:trace>
  <inkml:trace contextRef="#ctx0" brushRef="#br0" timeOffset="452288.1871">10570 7918 70 0,'17'-4'40'16,"-17"4"0"-16,23 21 0 15,-2 12-29-15,-24-6-2 16,16 15-3-16,-15 0-1 15,8 8-2-15,-6-4-2 16,2-2 1-16,-2-6-2 16,-2-9-1-16,2-6-2 0,0-23-3 15,-8 27-6 1,-15-27-28-16,23 0 0 16,-37-23-1-16,12 4 0 15</inkml:trace>
  <inkml:trace contextRef="#ctx0" brushRef="#br0" timeOffset="452547.5861">9962 7987 61 0,'25'-6'38'0,"12"-2"2"15,11 1 0-15,18 7-28 16,-12-23-2-16,31 17-2 15,-12-7-2-15,4 9-2 16,-6 0-1-16,-1 6-1 16,-10-4-1-16,-10 4-1 0,-10 0 0 15,-13 0 0-15,-7 2-3 16,-20-4-2-16,0 0-6 16,-6 17-29-16,6-17 0 15,-25 2-2-15,5 2 1 16</inkml:trace>
  <inkml:trace contextRef="#ctx0" brushRef="#br0" timeOffset="453922.6032">9713 8745 42 0,'0'0'37'15,"0"0"0"-15,0 0 2 16,0 0-22-16,29-16-6 15,25 9-2-15,-2-13-2 0,24 11-2 16,3-10-1-16,15 3-1 16,-3 1-1-16,-2 5 0 15,-10 1-3-15,-16 3 0 16,-7 8-4-16,-31-10-4 16,8 25-19-16,-33-17-11 15,-10 20-2-15,-9-7 2 16</inkml:trace>
  <inkml:trace contextRef="#ctx0" brushRef="#br0" timeOffset="454747.4354">9947 8936 31 0,'0'0'34'0,"-22"-9"0"16,22 9 2-16,0 0-16 16,18-27-9-16,15 19-3 15,-6-11-2 1,19 10-1-16,-6-1-2 0,14 8 1 16,-9 2-1-16,-1 12-1 15,-11 1 1-15,-4 10-1 16,-16 2 0-16,-7 9 0 15,-12-1 0-15,-5 2-1 16,-10-7 0-16,-3-1 0 16,1-6 0-16,4-5-1 15,0-7 1-15,19-9-2 16,-20 2 1-16,20-2 0 0,18-11 0 16,5-1 0-1,8 3 0-15,4 1 0 16,5 2 0-16,2 10 0 15,-3-4 0-15,-2 11 1 0,-8 7-1 16,-12 9 1-16,-5 5-1 16,-12 3 1-16,-12 1 0 15,-5-1 1-15,-10-1 0 16,-2-3 0-16,-4-6 0 16,4-6 1-16,-4-9-1 15,2-5 0-15,4-5 0 16,4-5-1-16,2-3 1 0,4-2-2 15,-1-1 1 1,18 11 0-16,-29-23 0 0,29 23-1 16,-17-17 1-1,17 17-1-15,0 0 0 16,-15-18 0-16,15 18 0 0,0 0 0 16,0 0 0-16,0 0-1 15,0 0 0-15,0 0 1 16,0 0-1-16,0 0-1 15,0 0 0-15,0 0-1 16,0 0-5-16,-20-9-6 16,20 9-27-16,0 0-1 15,0-23 0-15,0 3 0 0</inkml:trace>
  <inkml:trace contextRef="#ctx0" brushRef="#br0" timeOffset="456090.6921">11388 8211 35 0,'0'0'35'0,"7"-17"2"15,-7 17-1 1,21 17-17-16,-21-17-5 0,10 21-5 16,-10-21-2-16,12 46-1 15,-8-19-2-15,3 8-1 0,-5-4-2 16,0-1 1-1,-4-5-1-15,0-4 1 16,2-21-2-16,-13 25 1 16,13-25 0-16,-23-2-1 15,23 2 1-15,-25-25-1 0,11 6 0 16,2-4 0-16,3-4 0 16,3 0 0-16,2 1 0 15,6-5 0-15,2 6 0 16,6 0-1-16,5 6 1 15,4 2 0-15,6 1 0 16,0 5-1-16,4 1 1 16,2 4-1-16,4 4 1 0,-2 1-1 15,-2-1 1 1,-2 2 0-16,-8 0 0 16,-2 5 1-16,-19-5 0 15,21 16 1-15,-21-16-1 0,-9 32 1 16,-9-7 0-16,-3 2 0 15,-4 2 0-15,0 4 0 16,2-3-1-16,3-1 0 16,7-4-1-16,9 2 0 15,4-27 0-15,17 23-1 16,7-19 1-16,1-10-1 16,2-6 0-16,5-5 1 15,-1-6-1-15,0-10 2 16,-4 5-2-16,-6-1 1 15,-5 2 0-15,-1 6 0 16,-7 2 1-16,-8 19-1 16,2-19 1-16,-2 19 0 0,0 0 0 15,-15 21 0-15,15-21-1 16,-12 34 1-16,10-11-1 16,0-2 0-16,4 2 0 15,2-3-2-15,7 1-2 16,-11-21-4-16,27 38-11 15,-27-38-22-15,29 8 0 16,-11-10 0-16,5-8 1 16</inkml:trace>
  <inkml:trace contextRef="#ctx0" brushRef="#br0" timeOffset="456474.6931">12082 8229 57 0,'0'0'38'0,"-19"11"2"15,19-11 0-15,-27 46-19 16,2-38-12-16,23 15-2 16,-8-4-3-16,12 4-1 15,-2-23-2-15,17 25-1 16,4-17-1-16,3-14-2 16,5-4 0-16,-6-15 0 15,4-1-1-15,-10-15 0 16,6-3 0-16,-9-12 0 15,-3 5 3-15,-5 1 1 16,-6 6 2-16,4 7 1 16,-8 7 1-16,4 30 0 0,0 0 1 15,0 0 0-15,-21 30-1 16,15 11-1-16,0 1-1 16,2 10 0-16,1 3-2 15,1-3 0-15,2 4-1 16,-2-8-1-16,4 5-2 15,-14-22-9-15,16 7-27 16,-14-7 0-16,-1-6 0 16,-9-4-1-16</inkml:trace>
  <inkml:trace contextRef="#ctx0" brushRef="#br0" timeOffset="456695.7062">11334 8768 65 0,'38'-10'38'0,"8"-9"-2"16,12-4-2-16,8 11-27 16,-6-11-2-16,3 6-5 15,-3 13-6-15,-25 0-28 16,0-1-2-16,-7 8 0 15,-28-3-1-15</inkml:trace>
  <inkml:trace contextRef="#ctx0" brushRef="#br0" timeOffset="457107.3348">11551 8984 76 0,'-30'-3'38'0,"10"4"1"16,-1 1-1-16,-8-9-31 0,29 7-2 15,-19 9-2 1,19-9-2-16,0 0 0 15,21 25-1-15,10-15-1 16,8-1 0-16,5 3 1 0,2 1-1 16,4 1 1-16,-5 3 1 15,-7 4-1-15,-5 2 1 16,-14 2 0-16,-9 6 1 16,-12-1-1-16,-8 1 2 15,-11-2-2-15,-2-2 1 16,-8-8 0-16,0-8-2 15,0-1-2-15,-7-20-5 16,38 10-23-16,-41-13-10 16,22-8-1-16,4-8 1 15</inkml:trace>
  <inkml:trace contextRef="#ctx0" brushRef="#br0" timeOffset="457612.2615">12337 8353 60 0,'11'-21'39'0,"-11"21"1"15,10-17-1-15,-10 17-25 16,0 0-4-16,25 8-2 16,-25-8-2-16,33 40-1 15,-14-8-2-15,8 11-2 16,0 5 2-16,6 5-2 15,-2 9 1-15,-4-1-1 16,-4 4 2-16,-4 1-3 16,-6-3 1-16,-5 4 0 15,-6-2 0-15,-10-2 0 16,-5-11 1-16,-4-4-1 16,-3-7-1-16,-3-9 1 0,2-9 0 15,0-6-1-15,3-9-1 16,1-8-1-16,17 0-2 15,-33-17-6-15,33 17-14 16,-11-21-19-16,3 2 0 16,0-10 0-16,6-4 1 15</inkml:trace>
  <inkml:trace contextRef="#ctx0" brushRef="#br0" timeOffset="458204.11">12751 8277 64 0,'23'-16'38'16,"-3"10"0"-16,5 1-7 15,-14-13-19-15,30 20-2 0,-16-13-2 16,12 22-1-16,-14-7-1 16,2 13-3-16,-16 1 1 15,-5 9-2-15,-8 3 0 16,-9 11-2-16,-10 1 1 16,-10 0 0-16,-2 0 0 15,-3-3-1-15,3-5 2 16,8-3-1-16,2-8 1 15,7-10-1-15,18-13 1 0,0 0-1 16,0 0 1-16,20 14-1 16,3-18 0-1,8-2 0-15,2 0-1 16,9-1 1-16,2 1-1 0,3 0 1 16,-3 4-2-16,-5 0 0 15,-1 4-2-15,-13-10-6 16,16 12-33-16,-41-4 0 15,0 0-1-15,0 0 0 16</inkml:trace>
  <inkml:trace contextRef="#ctx0" brushRef="#br0" timeOffset="459611.7816">1898 11255 47 0,'0'0'37'0,"0"0"0"16,-21-5-12-16,21 5-9 16,0 0-3-16,0 0-4 15,0 0-1-15,0 0-1 16,25-16-2-16,0 16-1 15,6-11 0-15,11 5 0 16,2-5 0-16,14 1-2 16,-2-2 0-16,4 3 0 15,-6-3-1-15,-4 5 0 16,-9 1 0-16,-9 0-1 16,-7 6 0-16,-5-2 0 0,-20 2 0 15,0 0-1-15,17 8-1 16,-17-8-1-16,0 0-2 15,-19 13-4-15,17 8-6 16,-19-9-26-16,21-12 0 16,-31 25 0-16,12-10-1 15</inkml:trace>
  <inkml:trace contextRef="#ctx0" brushRef="#br0" timeOffset="460055.6886">1973 11507 48 0,'0'0'36'15,"0"0"0"-15,13 29-11 16,-13-29-7-16,0 0-4 0,0 0-2 16,35-6-3-16,-35 6-1 15,45-14-2 1,-16 5-1-16,11 5-1 15,1-8-1-15,5 5 0 16,-6-1-1-16,-1-2-1 0,-4 7 0 16,-6-1 0-16,-10 2-1 15,-2 0 0-15,-17 2 0 16,0 0-2-16,18 4-1 16,-18-4-7-16,0 0-30 15,0 0-3-15,-20 19 1 16,20-19-1-16</inkml:trace>
  <inkml:trace contextRef="#ctx0" brushRef="#br0" timeOffset="465619.8191">3074 11154 38 0,'0'0'36'0,"0"0"-1"15,2-17-3-15,-2 17-15 16,10-27-3-16,11 25-1 15,-25-19-3-15,4 21-1 16,0 0-2-16,20 2 0 16,-20-2-3-16,5 30 0 31,-5-7-2-31,6 10 0 0,0 7-1 0,0 6 1 16,-2 4-2-16,-2 6 1 0,1-6 0 15,-1-2-1-15,2-8 0 16,-4-13-1-16,0-2-1 15,0-25-2 1,10 19-5-16,-22-40-10 0,12 21-24 16,-4-35 0-16,6 16 0 15,0-4 2-15</inkml:trace>
  <inkml:trace contextRef="#ctx0" brushRef="#br0" timeOffset="466127.8358">3354 11031 55 0,'0'0'37'0,"12"-21"1"15,-12 21 0-15,40-17-27 16,-28-6-3-16,19 15 0 15,-6-4-3-15,9 14-1 16,-3-4 1-16,2 18-3 16,-6 3 1-16,-2 10-1 15,-8 1 1-15,-5 11-2 16,-8 3 0-16,-12 8-1 16,-9-2 1-16,-8-1 0 15,-10-3-1-15,-2-1 1 16,-1-3-1-16,5-10 1 15,2-7-1-15,12-9 1 16,19-16 0-16,0 0 0 0,0 0 0 16,21-4 0-16,4-10 1 15,6 7-1-15,0-3 1 16,2 4-1-16,-1 4 1 16,1 2-1-16,-2 0 0 15,-6 6 1-15,0-2-2 16,2 2 0-16,-6 1 0 15,1-3-1-15,-3 2-1 0,-19-6-2 16,31 19-4-16,-31-19-10 16,0 0-26-1,0 0 1-15,0 0 0 16,0 0 0-16</inkml:trace>
  <inkml:trace contextRef="#ctx0" brushRef="#br0" timeOffset="466386.2592">4046 11513 78 0,'0'0'42'0,"27"9"1"15,-27-9 0-15,29 12-32 16,-29-12-3-16,0 0-4 15,0 0 0-15,16-18-3 0,-16 18-1 16,0 0-2-16,0 0-3 16,0 0-8-16,0 0-29 15,-12-19-1-15,12 19 0 16,4-21 0-16</inkml:trace>
  <inkml:trace contextRef="#ctx0" brushRef="#br0" timeOffset="467399.1414">4452 10983 18 0,'-12'19'33'0,"12"-19"2"15,-21-4-3 1,21 4-8-16,-27-7-6 15,27 7-5-15,-18-6-2 0,18 6-3 16,0 0-1-16,0 0-2 16,-2-21-2-16,2 21 0 15,29-15-1-15,-2 5-1 16,4-2 0-16,10 1 0 16,1-1 0-16,8 5 1 15,0 7-1-15,-1 4 0 16,-9 7 0-16,-5 12 1 0,-12 6-1 15,-11 11 0-15,-14 4 1 16,-12 6-2 0,-13 0 1-16,-4-2-1 15,-5-4 0-15,-5-11 1 0,5-4-2 16,5-8 1-16,6-10 0 16,7-5 0-16,18-6 0 15,0 0 0-15,18-33 0 16,11 16 0-16,7 0 0 15,5 1 0-15,5 1 0 16,0 4 0-16,1 9 0 16,-7 7 0-16,-7 13 0 15,-10 7 1-15,-8 7-1 0,-7 7 0 16,-8 3 1 0,-8 2 0-16,-11-4 0 15,-4 0 0-15,-6-5 0 16,-6-2 0-16,-3-16 0 0,-5-4 0 15,-1-7 0-15,0-8-1 16,1-4 0-16,5-5-1 16,-1-3-1-16,2-12-3 15,16 24-9-15,6-23-29 16,1 2 0-16,8-2-1 16,10 0 1-16</inkml:trace>
  <inkml:trace contextRef="#ctx0" brushRef="#br0" timeOffset="469137.0671">5823 10935 11 0,'0'0'18'0,"0"0"1"16,0 0 0-1,0 0-1-15,0 0-1 0,0 0-1 16,23-8 1-16,-23 8-2 15,0 0-1-15,-6-21-3 16,6 21-1-16,0 0-2 0,0 0-2 16,8-19 0-1,-8 19-2-15,0 0 0 0,0 0-1 16,4-17 0 0,-4 17-1-16,0 0 0 0,0 0 0 15,0 0-1 1,0 0 0-16,0 0 0 0,0 0 0 15,0 0-1-15,0 0 1 16,0 0-1-16,0 0 0 16,0 0 1-16,0 0-1 0,0 0 1 15,0 0-1 1,0 0 0-16,0 0 1 16,0 0 0-16,0 0-1 15,0 0 1-15,0 0-1 0,11-17 0 16,-11 17 1-1,0 0-1-15,0 0 0 16,0 0 0-16,0 0 1 0,0 0-2 16,0 0 1-16,0 0 0 15,0 0 0-15,0 0 0 16,0 0 0 0,0 0 0-16,0 0 0 0,0 0 0 15,0 0 0-15,0 0-1 16,0 0 1-16,0 0-1 15,0 0 0-15,0 0-4 0,0 0-9 16,0 0-28 0,-19-10-1 31,19 10 0-47,0 0 0 0</inkml:trace>
  <inkml:trace contextRef="#ctx0" brushRef="#br0" timeOffset="473399.2733">3439 13845 39 0,'0'0'35'16,"0"0"2"-1,17 31 0-15,-9 9-25 0,-18-4-2 16,14 33-2 0,-17-3-1-16,11 16-1 0,-10-7-3 15,6 0 0-15,-1-12-2 16,3-11-1-16,2-16-1 16,2-36-2-16,10 23-2 15,-1-51-4-15,20 6-6 16,-12-25-22-16,14-15-1 15,6-9 1-15,2-4 0 16,-5-9 22-16,16 19 15 16,-17 13 0-16,-6 2 2 15,0 17 30-15,-27 33 3 16,0 0 1-16,0 0 0 0,-4 48-17 16,-38-25-7-1,13 22-4-15,-23-9-2 0,11 12 0 16,-11-8-1-1,12-5-2-15,-1-12-1 0,12-4 0 16,4-6-1 0,25-13 0-16,-27 6 0 0,27-6-1 15,0 0 0-15,0 0 1 0,18 4-1 16,-3 15 1 0,2 4-1-16,7 8 2 15,-1 1-2-15,8 3 1 16,-1 5 0-16,-1-5 0 15,0-3-1-15,-2-5 1 16,-2-8-1-16,0-7-2 16,-1-1-1-16,-7-18-6 15,16 13-6-15,-14-22-25 16,4-5 1-16,-2-10-2 16,3-5 1-16</inkml:trace>
  <inkml:trace contextRef="#ctx0" brushRef="#br0" timeOffset="473794.5982">3956 14196 65 0,'-19'13'38'0,"-7"18"1"0,-6 4 0 15,7 15-29-15,-14-16-3 16,18 12-3-16,3-4 0 16,22-3-1-16,8-18-2 15,21-12-1-15,7-18 1 16,10-22-2-16,2-5 1 15,0-10 0-15,-9-6 0 16,-6 2 0-16,-9 4 1 16,-8 8-1-16,-9 13 0 0,-11 25 1 15,0 0-1 1,-4 26 1-16,1 11 0 0,6 9 0 16,3 8-1-16,6 7 1 0,3 4 0 15,3 4 0 1,-5-2 0-16,-3-1 0 0,-8-13 0 15,-12-1 0 1,-11-10 0-16,-12-9 1 0,-9-6-2 16,-9-12 1-1,-6-7-1-15,-1-8 0 0,4 0-1 16,4-14-2-16,13 9-5 16,-4-20-22-16,20 9-11 15,15-18-1-15,18 3 0 16</inkml:trace>
  <inkml:trace contextRef="#ctx0" brushRef="#br0" timeOffset="474494.6862">4471 14052 49 0,'21'-17'37'0,"-21"17"1"16,17-10 1-16,5 22-24 15,-22-12-5-15,3 21-2 0,-8 0 0 16,7 19-2-1,-6 1-2-15,6 7-1 16,-6-6-1-16,4-2-1 16,-2-11 1-16,2-10-2 0,0-19 1 15,0 0-1 1,0 0 0-16,21-12 0 16,-9-20 0-16,-3-7 0 0,7 5-1 15,1-12 1-15,2 9-1 16,-1 1 1-16,1 5-1 15,0 12 1 1,1 17 0-16,-1 14 0 0,0 9 1 16,-1 15-1-16,-5 1 1 15,2 3-1-15,-7 4 1 16,-2 0 0-16,-4-2-1 0,-2-9 1 16,-2-10 0-1,-2-6 0-15,4-17-1 0,0 0 0 16,0 0 0-1,-15-28 0-15,20-9 0 0,5-11-1 16,6 0 1 0,1-2-1-16,2 4 1 0,4 8 0 15,2 7 0 1,-3 18 0-16,-3 13 0 0,-4 23 1 16,-1 8-1-16,1 9 0 0,-5 2 1 15,3 6 0 1,-1-4-2-16,0-2 1 15,1-1-3-15,-5-18-3 16,13 13-11-16,-21-36-25 0,17 21 0 16,-17-21 0-1,18-4 0-15</inkml:trace>
  <inkml:trace contextRef="#ctx0" brushRef="#br0" timeOffset="475254.7818">5686 14041 61 0,'0'0'39'15,"0"0"0"-15,0 23 1 0,-15-6-28 16,24 16-3 0,-11-7-3-16,12 11-1 15,-10 3-2-15,8 4 1 16,-8-7-3-16,3-12 1 0,-3-25-1 16,2 21 0-16,-2-21 0 15,0 0-1 1,-7-25 1-16,7-4-1 0,7-9 0 15,5-6 0-15,5-6-1 16,5 0 1-16,3 4 0 16,2 4 0-1,2 7 0-15,-4 18 1 0,-2 19 0 16,-6 19 0-16,-3 13 0 16,-5 16 0-16,1 4 0 15,-2 0 0-15,-1-1 0 0,-1-10 0 16,0-13 0-1,2-13-1-15,-8-17 1 0,0 0-1 16,27-24 1 0,-12-11-2-16,8-9 1 0,4-4 0 15,8-2 0 1,5-4-1-16,5 4 1 0,-1 10 0 16,2 8 0-16,-1 18 1 15,-7 18 0-15,-5 17 0 16,-10 19 0-16,-9 16 1 15,-8 9-2-15,-3 6 1 16,-4 0 0-16,-5-9-3 16,4-7-2-16,-12-28-30 15,18-4-9-15,-4-23-2 16,19-15 2-16</inkml:trace>
  <inkml:trace contextRef="#ctx0" brushRef="#br0" timeOffset="476615.7854">3094 15435 53 0,'0'0'37'0,"0"0"0"16,29-21 1-1,11-2-28-15,45 17-2 0,21-13-2 16,37 4-1 0,23-16-1-16,36-2 0 0,8 5-2 15,-3 5-1-15,-14 3 0 16,-16 9-1-16,-28 5-1 15,-34 10-2-15,-24 19-3 0,-56-9-17 16,-16 14-15 0,-25 1-1-16,-15 2 0 15,-18 3-1-15</inkml:trace>
  <inkml:trace contextRef="#ctx0" brushRef="#br0" timeOffset="477075.985">4355 15650 55 0,'-21'-13'38'0,"-6"11"-1"16,-8 7 1 0,-17-7-28-16,13 20-3 0,-7-9-1 15,10 7-1 1,7-3-2-16,29-13-1 0,2 25-1 16,32-12 0-1,14 1 0-15,18 3-1 0,9 6 1 16,8 4-2-16,2 2 3 0,-8 5-2 15,-11 1 1 1,-20 7 0-16,-17-2 1 16,-23 1 0-16,-25-3-1 15,-20-2 2-15,-15-5-1 0,-10-6 0 16,-7-12-1 0,0-7 0-16,3-8-1 15,4-13-3-15,18 0-5 0,-2-18-33 16,15 4 0-16,4-1-2 15,8 5 1-15</inkml:trace>
  <inkml:trace contextRef="#ctx0" brushRef="#br0" timeOffset="478673.2742">5061 13651 16 0,'0'0'29'0,"-39"-42"1"16,22 23 1-1,-2-2-22-15,-20-4-1 0,10 8 0 16,-15-10-1-1,1 8 0-15,-18-6-2 0,-7 15 0 16,-15-7-3 0,-9 9 1-16,-16-7-3 0,-6 7 2 15,-10 0-2-15,3 6 1 16,1 1 0-16,16 2 0 16,4 3 2-16,17 8-3 15,10 9 2-15,9 6-2 16,10 2 1-16,6 9-1 15,2 8 1-15,5 10-1 16,1 13 1-16,9 15 0 16,2 12 0-16,11 21 1 0,5 13 0 15,15 26 0 1,0 11-1-16,9 19 0 0,5 7 0 16,3 11 0-1,-2-5 0-15,7 1 0 0,-3-7-2 16,0-14 2-1,6-16-1-15,2-19 1 0,4-21-2 16,3-26 1 0,1-22 0-16,3-27 0 0,1-21 0 15,3-16 0-15,5-14 0 0,3-11 0 16,4-5 0 0,9 0 0-16,8 4 0 15,10 7-1-15,16 6 2 16,15 8-2-16,9 1 2 0,6 5-1 15,10-1 1 1,4-3-1-16,-4-2 0 16,-6-2 0-16,-16-4 0 0,-18-4 1 15,-18 0-1-15,-19 4 1 16,-22-4-1-16,-17-2 0 16,-15-11 1-1,-16-10-1-15,-11-7 1 0,-6-22-1 16,-6-17 1-16,-6-30 0 15,3-28-1-15,-3-34 0 16,6-23 1 0,0-29 0-16,4-26 0 0,-4-5 0 15,2 3-2-15,1 17 0 0,2 34 0 16,-4 23-5 0,16 52-14-16,-9 27-18 0,0 37 0 15,5 28-1 1,18 27 1-16</inkml:trace>
  <inkml:trace contextRef="#ctx0" brushRef="#br0" timeOffset="479431.3858">3790 12723 29 0,'-2'19'33'15,"12"8"0"-15,-8 2-6 0,-8-4-10 16,15 24-5-1,-14-10-3-15,16 13-2 0,-11-10-2 16,12 4-1-16,-14-10-1 16,12 1 0-16,-12-10 0 15,7-6-2-15,-5-21 0 16,0 21 0-16,0-21-1 16,0 0-1-16,-9-27 0 0,9-4 0 15,4-5 0 1,1-14 0-16,1 0 1 15,2 2-1-15,2 6 1 16,3 7 0-16,-1 9 1 0,-12 26-1 16,27-12 1-16,-14 35 0 15,1 8 0 1,3 5 1-16,0 8 0 0,6 8 0 16,-3 0 0-16,5 2 1 15,-2-10-1 1,4-4 1-16,0-11-1 15,8-10 0-15,-1-9 0 16,-1-18-1-16,-4-13 0 0,-2-10 0 16,-2-17 0-16,-7-7-1 15,-13-13 0-15,-8-1-1 16,-9 0-1-16,-11-4-5 16,11 29-7-16,-11-4-26 15,-10 16 1-15,4 16-2 16,4 13 1-16</inkml:trace>
  <inkml:trace contextRef="#ctx0" brushRef="#br0" timeOffset="480769.9438">4712 13016 27 0,'35'-17'32'0,"22"13"1"16,5 14-2-1,10-10-17-15,34 38-2 0,2-7-1 16,36 34-1 0,-9-2-1-16,12 26-3 0,-20-3 0 15,1 12-2-15,-22-6 0 16,-16 2-2-16,-26-8 0 15,-25-7-1-15,-20-8-1 0,-11-8 2 16,-12-5-3 0,-8-10-1-16,1-4-5 15,-18-29-14 1,5 4-17-16,1 0-1 0,0-15 0 0,4-6-1 16</inkml:trace>
  <inkml:trace contextRef="#ctx0" brushRef="#br0" timeOffset="481556.4246">5750 13379 23 0,'-20'6'33'16,"20"-6"-1"-16,0 0 2 16,41-33-19-16,5 16-4 15,-5-16-6-15,24 2 1 0,-5-7-5 16,8 4 0-16,-5 3-3 16,-17-2-7-16,5 10-22 15,-21 16-2-15,-30 7 0 16,20 0-1-16</inkml:trace>
  <inkml:trace contextRef="#ctx0" brushRef="#br0" timeOffset="482805.8444">5578 10943 15 0,'0'0'31'0,"0"0"0"0,0 0-8 15,0 0-5 1,0 0-3-16,17 4-2 0,-17-4-3 16,22 2-1-1,-5-6-1-15,25 9-2 0,-1-8 0 16,21 6-1-16,3-8-1 0,20 1 0 15,0-8-1 1,6 5-1-16,-9-3-1 0,-4 4 1 16,-13-3-1-1,-9 7-1-15,-13-2 1 0,-18 4-3 16,-8 2 0 0,-17-2-4-16,0 0-6 0,0 0-26 15,0 0-1-15,0 0 0 0,0 0 0 16</inkml:trace>
  <inkml:trace contextRef="#ctx0" brushRef="#br0" timeOffset="483716.3634">6045 10958 21 0,'0'0'32'0,"0"-27"3"0,-2 10-10 15,2 17-4-15,-8-19-4 16,8 19-3-1,0 0-3-15,0 0-2 16,-2-25-3-16,2 25 0 16,0 0-1-16,8 17-2 15,-8-17 0-15,11 31-2 16,-3-4 1-16,6 7 0 16,-1 8-1-16,3 8 0 0,-3 2 1 15,4 8-1-15,-1-5 1 16,-1 5-1-1,-3-5 0-15,1-5 0 16,-5-10-1-16,0-3 1 0,-6-8 0 16,-4-12-1-16,2-17 1 15,-18 25-1-15,1-21 1 16,-6-2 0-16,-2-4-1 16,-2-2 1-16,-4 0-1 15,2-4 0-15,-2 1 0 16,4-5 1-16,0-1-1 15,0 3 1-15,0-1-1 16,4-1 1-16,-4 1-1 16,4 1 0-16,-2-1 0 15,4 3 0-15,3 0 1 16,18 8-2-16,-27-6 2 0,27 6-2 16,0 0 1-16,-17-5 0 15,17 5-1-15,0 0-1 16,0 0-2-16,0 0-6 0,17-4-32 15,-17 4 0 1,0 0-1-16,0 0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2098" cy="465743"/>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defTabSz="914090">
              <a:defRPr sz="1200">
                <a:latin typeface="Times"/>
              </a:defRPr>
            </a:lvl1pPr>
          </a:lstStyle>
          <a:p>
            <a:r>
              <a:rPr lang="en-US" altLang="en-US"/>
              <a:t>Physics C: Rotational Motion</a:t>
            </a:r>
          </a:p>
        </p:txBody>
      </p:sp>
      <p:sp>
        <p:nvSpPr>
          <p:cNvPr id="30723" name="Rectangle 3"/>
          <p:cNvSpPr>
            <a:spLocks noGrp="1" noChangeArrowheads="1"/>
          </p:cNvSpPr>
          <p:nvPr>
            <p:ph type="dt" idx="1"/>
          </p:nvPr>
        </p:nvSpPr>
        <p:spPr bwMode="auto">
          <a:xfrm>
            <a:off x="3885903" y="0"/>
            <a:ext cx="2972097" cy="465743"/>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algn="r" defTabSz="914090">
              <a:defRPr sz="1200">
                <a:latin typeface="Times"/>
              </a:defRPr>
            </a:lvl1pPr>
          </a:lstStyle>
          <a:p>
            <a:fld id="{3903A2F5-371A-4BF7-B146-D7FA6E130C13}" type="datetime1">
              <a:rPr lang="en-US"/>
              <a:pPr/>
              <a:t>11/18/2015</a:t>
            </a:fld>
            <a:endParaRPr lang="en-US" altLang="en-US"/>
          </a:p>
        </p:txBody>
      </p:sp>
      <p:sp>
        <p:nvSpPr>
          <p:cNvPr id="30724"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913805" y="4416098"/>
            <a:ext cx="5030391" cy="4183995"/>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26" name="Rectangle 6"/>
          <p:cNvSpPr>
            <a:spLocks noGrp="1" noChangeArrowheads="1"/>
          </p:cNvSpPr>
          <p:nvPr>
            <p:ph type="ftr" sz="quarter" idx="4"/>
          </p:nvPr>
        </p:nvSpPr>
        <p:spPr bwMode="auto">
          <a:xfrm>
            <a:off x="0" y="8830658"/>
            <a:ext cx="2972098" cy="465742"/>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defTabSz="914090">
              <a:defRPr sz="1200">
                <a:latin typeface="Times"/>
              </a:defRPr>
            </a:lvl1pPr>
          </a:lstStyle>
          <a:p>
            <a:r>
              <a:rPr lang="en-US" altLang="en-US"/>
              <a:t>Bertrand</a:t>
            </a:r>
          </a:p>
        </p:txBody>
      </p:sp>
      <p:sp>
        <p:nvSpPr>
          <p:cNvPr id="30727" name="Rectangle 7"/>
          <p:cNvSpPr>
            <a:spLocks noGrp="1" noChangeArrowheads="1"/>
          </p:cNvSpPr>
          <p:nvPr>
            <p:ph type="sldNum" sz="quarter" idx="5"/>
          </p:nvPr>
        </p:nvSpPr>
        <p:spPr bwMode="auto">
          <a:xfrm>
            <a:off x="3885903" y="8830658"/>
            <a:ext cx="2972097" cy="465742"/>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algn="r" defTabSz="914090">
              <a:defRPr sz="1200">
                <a:latin typeface="Times"/>
              </a:defRPr>
            </a:lvl1pPr>
          </a:lstStyle>
          <a:p>
            <a:fld id="{4082D28B-4A40-4132-8772-940B314CFC47}" type="slidenum">
              <a:rPr lang="en-US" altLang="en-US"/>
              <a:pPr/>
              <a:t>‹#›</a:t>
            </a:fld>
            <a:endParaRPr lang="en-US" altLang="en-US"/>
          </a:p>
        </p:txBody>
      </p:sp>
    </p:spTree>
    <p:extLst>
      <p:ext uri="{BB962C8B-B14F-4D97-AF65-F5344CB8AC3E}">
        <p14:creationId xmlns:p14="http://schemas.microsoft.com/office/powerpoint/2010/main" val="3683984204"/>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Physics C: Rotational Motion</a:t>
            </a:r>
          </a:p>
        </p:txBody>
      </p:sp>
      <p:sp>
        <p:nvSpPr>
          <p:cNvPr id="5" name="Rectangle 3"/>
          <p:cNvSpPr>
            <a:spLocks noGrp="1" noChangeArrowheads="1"/>
          </p:cNvSpPr>
          <p:nvPr>
            <p:ph type="dt" idx="1"/>
          </p:nvPr>
        </p:nvSpPr>
        <p:spPr>
          <a:ln/>
        </p:spPr>
        <p:txBody>
          <a:bodyPr/>
          <a:lstStyle/>
          <a:p>
            <a:fld id="{2F447B4D-4D21-4D82-B1DE-FDC3D185DE21}" type="datetime1">
              <a:rPr lang="en-US"/>
              <a:pPr/>
              <a:t>11/18/2015</a:t>
            </a:fld>
            <a:endParaRPr lang="en-US" altLang="en-US"/>
          </a:p>
        </p:txBody>
      </p:sp>
      <p:sp>
        <p:nvSpPr>
          <p:cNvPr id="6" name="Rectangle 6"/>
          <p:cNvSpPr>
            <a:spLocks noGrp="1" noChangeArrowheads="1"/>
          </p:cNvSpPr>
          <p:nvPr>
            <p:ph type="ftr" sz="quarter" idx="4"/>
          </p:nvPr>
        </p:nvSpPr>
        <p:spPr>
          <a:ln/>
        </p:spPr>
        <p:txBody>
          <a:bodyPr/>
          <a:lstStyle/>
          <a:p>
            <a:r>
              <a:rPr lang="en-US" altLang="en-US"/>
              <a:t>Bertrand</a:t>
            </a:r>
          </a:p>
        </p:txBody>
      </p:sp>
      <p:sp>
        <p:nvSpPr>
          <p:cNvPr id="7" name="Rectangle 7"/>
          <p:cNvSpPr>
            <a:spLocks noGrp="1" noChangeArrowheads="1"/>
          </p:cNvSpPr>
          <p:nvPr>
            <p:ph type="sldNum" sz="quarter" idx="5"/>
          </p:nvPr>
        </p:nvSpPr>
        <p:spPr>
          <a:ln/>
        </p:spPr>
        <p:txBody>
          <a:bodyPr/>
          <a:lstStyle/>
          <a:p>
            <a:fld id="{E6EF9142-8CBE-46BE-814E-0818336956B0}" type="slidenum">
              <a:rPr lang="en-US" altLang="en-US"/>
              <a:pPr/>
              <a:t>2</a:t>
            </a:fld>
            <a:endParaRPr lang="en-US" altLang="en-US"/>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01817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Physics C: Rotational Motion</a:t>
            </a:r>
          </a:p>
        </p:txBody>
      </p:sp>
      <p:sp>
        <p:nvSpPr>
          <p:cNvPr id="5" name="Rectangle 3"/>
          <p:cNvSpPr>
            <a:spLocks noGrp="1" noChangeArrowheads="1"/>
          </p:cNvSpPr>
          <p:nvPr>
            <p:ph type="dt" idx="1"/>
          </p:nvPr>
        </p:nvSpPr>
        <p:spPr>
          <a:ln/>
        </p:spPr>
        <p:txBody>
          <a:bodyPr/>
          <a:lstStyle/>
          <a:p>
            <a:fld id="{5ABE1F95-82EC-480F-8EC6-2192692476C2}" type="datetime1">
              <a:rPr lang="en-US"/>
              <a:pPr/>
              <a:t>11/18/2015</a:t>
            </a:fld>
            <a:endParaRPr lang="en-US" altLang="en-US"/>
          </a:p>
        </p:txBody>
      </p:sp>
      <p:sp>
        <p:nvSpPr>
          <p:cNvPr id="6" name="Rectangle 6"/>
          <p:cNvSpPr>
            <a:spLocks noGrp="1" noChangeArrowheads="1"/>
          </p:cNvSpPr>
          <p:nvPr>
            <p:ph type="ftr" sz="quarter" idx="4"/>
          </p:nvPr>
        </p:nvSpPr>
        <p:spPr>
          <a:ln/>
        </p:spPr>
        <p:txBody>
          <a:bodyPr/>
          <a:lstStyle/>
          <a:p>
            <a:r>
              <a:rPr lang="en-US" altLang="en-US"/>
              <a:t>Bertrand</a:t>
            </a:r>
          </a:p>
        </p:txBody>
      </p:sp>
      <p:sp>
        <p:nvSpPr>
          <p:cNvPr id="7" name="Rectangle 7"/>
          <p:cNvSpPr>
            <a:spLocks noGrp="1" noChangeArrowheads="1"/>
          </p:cNvSpPr>
          <p:nvPr>
            <p:ph type="sldNum" sz="quarter" idx="5"/>
          </p:nvPr>
        </p:nvSpPr>
        <p:spPr>
          <a:ln/>
        </p:spPr>
        <p:txBody>
          <a:bodyPr/>
          <a:lstStyle/>
          <a:p>
            <a:fld id="{BF3D80B9-1563-48A0-B646-5F40A168C6DB}" type="slidenum">
              <a:rPr lang="en-US" altLang="en-US"/>
              <a:pPr/>
              <a:t>3</a:t>
            </a:fld>
            <a:endParaRPr lang="en-US" altLang="en-US"/>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89647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Physics C: Rotational Motion</a:t>
            </a:r>
          </a:p>
        </p:txBody>
      </p:sp>
      <p:sp>
        <p:nvSpPr>
          <p:cNvPr id="5" name="Rectangle 3"/>
          <p:cNvSpPr>
            <a:spLocks noGrp="1" noChangeArrowheads="1"/>
          </p:cNvSpPr>
          <p:nvPr>
            <p:ph type="dt" idx="1"/>
          </p:nvPr>
        </p:nvSpPr>
        <p:spPr>
          <a:ln/>
        </p:spPr>
        <p:txBody>
          <a:bodyPr/>
          <a:lstStyle/>
          <a:p>
            <a:fld id="{2A00E719-B46F-4721-AFC9-EC24FCA59D2D}" type="datetime1">
              <a:rPr lang="en-US"/>
              <a:pPr/>
              <a:t>11/18/2015</a:t>
            </a:fld>
            <a:endParaRPr lang="en-US" altLang="en-US"/>
          </a:p>
        </p:txBody>
      </p:sp>
      <p:sp>
        <p:nvSpPr>
          <p:cNvPr id="6" name="Rectangle 6"/>
          <p:cNvSpPr>
            <a:spLocks noGrp="1" noChangeArrowheads="1"/>
          </p:cNvSpPr>
          <p:nvPr>
            <p:ph type="ftr" sz="quarter" idx="4"/>
          </p:nvPr>
        </p:nvSpPr>
        <p:spPr>
          <a:ln/>
        </p:spPr>
        <p:txBody>
          <a:bodyPr/>
          <a:lstStyle/>
          <a:p>
            <a:r>
              <a:rPr lang="en-US" altLang="en-US"/>
              <a:t>Bertrand</a:t>
            </a:r>
          </a:p>
        </p:txBody>
      </p:sp>
      <p:sp>
        <p:nvSpPr>
          <p:cNvPr id="7" name="Rectangle 7"/>
          <p:cNvSpPr>
            <a:spLocks noGrp="1" noChangeArrowheads="1"/>
          </p:cNvSpPr>
          <p:nvPr>
            <p:ph type="sldNum" sz="quarter" idx="5"/>
          </p:nvPr>
        </p:nvSpPr>
        <p:spPr>
          <a:ln/>
        </p:spPr>
        <p:txBody>
          <a:bodyPr/>
          <a:lstStyle/>
          <a:p>
            <a:fld id="{01BEDD1D-2FFD-42EF-AF01-00BCAF7135FD}" type="slidenum">
              <a:rPr lang="en-US" altLang="en-US"/>
              <a:pPr/>
              <a:t>4</a:t>
            </a:fld>
            <a:endParaRPr lang="en-US" alt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57459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Physics C: Rotational Motion</a:t>
            </a:r>
          </a:p>
        </p:txBody>
      </p:sp>
      <p:sp>
        <p:nvSpPr>
          <p:cNvPr id="5" name="Rectangle 3"/>
          <p:cNvSpPr>
            <a:spLocks noGrp="1" noChangeArrowheads="1"/>
          </p:cNvSpPr>
          <p:nvPr>
            <p:ph type="dt" idx="1"/>
          </p:nvPr>
        </p:nvSpPr>
        <p:spPr>
          <a:ln/>
        </p:spPr>
        <p:txBody>
          <a:bodyPr/>
          <a:lstStyle/>
          <a:p>
            <a:fld id="{A2A36ED9-A023-49B4-A140-62363358AF56}" type="datetime1">
              <a:rPr lang="en-US"/>
              <a:pPr/>
              <a:t>11/18/2015</a:t>
            </a:fld>
            <a:endParaRPr lang="en-US" altLang="en-US"/>
          </a:p>
        </p:txBody>
      </p:sp>
      <p:sp>
        <p:nvSpPr>
          <p:cNvPr id="6" name="Rectangle 6"/>
          <p:cNvSpPr>
            <a:spLocks noGrp="1" noChangeArrowheads="1"/>
          </p:cNvSpPr>
          <p:nvPr>
            <p:ph type="ftr" sz="quarter" idx="4"/>
          </p:nvPr>
        </p:nvSpPr>
        <p:spPr>
          <a:ln/>
        </p:spPr>
        <p:txBody>
          <a:bodyPr/>
          <a:lstStyle/>
          <a:p>
            <a:r>
              <a:rPr lang="en-US" altLang="en-US"/>
              <a:t>Bertrand</a:t>
            </a:r>
          </a:p>
        </p:txBody>
      </p:sp>
      <p:sp>
        <p:nvSpPr>
          <p:cNvPr id="7" name="Rectangle 7"/>
          <p:cNvSpPr>
            <a:spLocks noGrp="1" noChangeArrowheads="1"/>
          </p:cNvSpPr>
          <p:nvPr>
            <p:ph type="sldNum" sz="quarter" idx="5"/>
          </p:nvPr>
        </p:nvSpPr>
        <p:spPr>
          <a:ln/>
        </p:spPr>
        <p:txBody>
          <a:bodyPr/>
          <a:lstStyle/>
          <a:p>
            <a:fld id="{81C1FF28-F786-4B15-BB1C-95A57357AD57}" type="slidenum">
              <a:rPr lang="en-US" altLang="en-US"/>
              <a:pPr/>
              <a:t>6</a:t>
            </a:fld>
            <a:endParaRPr lang="en-US" alt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6957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Physics C: Rotational Motion</a:t>
            </a:r>
          </a:p>
        </p:txBody>
      </p:sp>
      <p:sp>
        <p:nvSpPr>
          <p:cNvPr id="5" name="Rectangle 3"/>
          <p:cNvSpPr>
            <a:spLocks noGrp="1" noChangeArrowheads="1"/>
          </p:cNvSpPr>
          <p:nvPr>
            <p:ph type="dt" idx="1"/>
          </p:nvPr>
        </p:nvSpPr>
        <p:spPr>
          <a:ln/>
        </p:spPr>
        <p:txBody>
          <a:bodyPr/>
          <a:lstStyle/>
          <a:p>
            <a:fld id="{085FA6A1-499F-4D2F-ABA3-5242ACA1A4BC}" type="datetime1">
              <a:rPr lang="en-US"/>
              <a:pPr/>
              <a:t>11/18/2015</a:t>
            </a:fld>
            <a:endParaRPr lang="en-US" altLang="en-US"/>
          </a:p>
        </p:txBody>
      </p:sp>
      <p:sp>
        <p:nvSpPr>
          <p:cNvPr id="6" name="Rectangle 6"/>
          <p:cNvSpPr>
            <a:spLocks noGrp="1" noChangeArrowheads="1"/>
          </p:cNvSpPr>
          <p:nvPr>
            <p:ph type="ftr" sz="quarter" idx="4"/>
          </p:nvPr>
        </p:nvSpPr>
        <p:spPr>
          <a:ln/>
        </p:spPr>
        <p:txBody>
          <a:bodyPr/>
          <a:lstStyle/>
          <a:p>
            <a:r>
              <a:rPr lang="en-US" altLang="en-US"/>
              <a:t>Bertrand</a:t>
            </a:r>
          </a:p>
        </p:txBody>
      </p:sp>
      <p:sp>
        <p:nvSpPr>
          <p:cNvPr id="7" name="Rectangle 7"/>
          <p:cNvSpPr>
            <a:spLocks noGrp="1" noChangeArrowheads="1"/>
          </p:cNvSpPr>
          <p:nvPr>
            <p:ph type="sldNum" sz="quarter" idx="5"/>
          </p:nvPr>
        </p:nvSpPr>
        <p:spPr>
          <a:ln/>
        </p:spPr>
        <p:txBody>
          <a:bodyPr/>
          <a:lstStyle/>
          <a:p>
            <a:fld id="{3C76C1FB-3ABA-4975-9BE9-8501B396E65A}" type="slidenum">
              <a:rPr lang="en-US" altLang="en-US"/>
              <a:pPr/>
              <a:t>9</a:t>
            </a:fld>
            <a:endParaRPr lang="en-US" altLang="en-US"/>
          </a:p>
        </p:txBody>
      </p:sp>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86889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Physics C: Rotational Motion</a:t>
            </a:r>
          </a:p>
        </p:txBody>
      </p:sp>
      <p:sp>
        <p:nvSpPr>
          <p:cNvPr id="5" name="Rectangle 3"/>
          <p:cNvSpPr>
            <a:spLocks noGrp="1" noChangeArrowheads="1"/>
          </p:cNvSpPr>
          <p:nvPr>
            <p:ph type="dt" idx="1"/>
          </p:nvPr>
        </p:nvSpPr>
        <p:spPr>
          <a:ln/>
        </p:spPr>
        <p:txBody>
          <a:bodyPr/>
          <a:lstStyle/>
          <a:p>
            <a:fld id="{87ED8A60-9867-4EBE-AF6B-D6C7B7BA9AE5}" type="datetime1">
              <a:rPr lang="en-US"/>
              <a:pPr/>
              <a:t>11/18/2015</a:t>
            </a:fld>
            <a:endParaRPr lang="en-US" altLang="en-US"/>
          </a:p>
        </p:txBody>
      </p:sp>
      <p:sp>
        <p:nvSpPr>
          <p:cNvPr id="6" name="Rectangle 6"/>
          <p:cNvSpPr>
            <a:spLocks noGrp="1" noChangeArrowheads="1"/>
          </p:cNvSpPr>
          <p:nvPr>
            <p:ph type="ftr" sz="quarter" idx="4"/>
          </p:nvPr>
        </p:nvSpPr>
        <p:spPr>
          <a:ln/>
        </p:spPr>
        <p:txBody>
          <a:bodyPr/>
          <a:lstStyle/>
          <a:p>
            <a:r>
              <a:rPr lang="en-US" altLang="en-US"/>
              <a:t>Bertrand</a:t>
            </a:r>
          </a:p>
        </p:txBody>
      </p:sp>
      <p:sp>
        <p:nvSpPr>
          <p:cNvPr id="7" name="Rectangle 7"/>
          <p:cNvSpPr>
            <a:spLocks noGrp="1" noChangeArrowheads="1"/>
          </p:cNvSpPr>
          <p:nvPr>
            <p:ph type="sldNum" sz="quarter" idx="5"/>
          </p:nvPr>
        </p:nvSpPr>
        <p:spPr>
          <a:ln/>
        </p:spPr>
        <p:txBody>
          <a:bodyPr/>
          <a:lstStyle/>
          <a:p>
            <a:fld id="{C280FE8B-ACA6-40DB-B218-502C69202137}" type="slidenum">
              <a:rPr lang="en-US" altLang="en-US"/>
              <a:pPr/>
              <a:t>10</a:t>
            </a:fld>
            <a:endParaRPr lang="en-US" altLang="en-US"/>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8824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Physics C: Rotational Motion</a:t>
            </a:r>
          </a:p>
        </p:txBody>
      </p:sp>
      <p:sp>
        <p:nvSpPr>
          <p:cNvPr id="5" name="Rectangle 3"/>
          <p:cNvSpPr>
            <a:spLocks noGrp="1" noChangeArrowheads="1"/>
          </p:cNvSpPr>
          <p:nvPr>
            <p:ph type="dt" idx="1"/>
          </p:nvPr>
        </p:nvSpPr>
        <p:spPr>
          <a:ln/>
        </p:spPr>
        <p:txBody>
          <a:bodyPr/>
          <a:lstStyle/>
          <a:p>
            <a:fld id="{91808811-D949-4BFE-9AD8-8B609D120F92}" type="datetime1">
              <a:rPr lang="en-US"/>
              <a:pPr/>
              <a:t>11/18/2015</a:t>
            </a:fld>
            <a:endParaRPr lang="en-US" altLang="en-US"/>
          </a:p>
        </p:txBody>
      </p:sp>
      <p:sp>
        <p:nvSpPr>
          <p:cNvPr id="6" name="Rectangle 6"/>
          <p:cNvSpPr>
            <a:spLocks noGrp="1" noChangeArrowheads="1"/>
          </p:cNvSpPr>
          <p:nvPr>
            <p:ph type="ftr" sz="quarter" idx="4"/>
          </p:nvPr>
        </p:nvSpPr>
        <p:spPr>
          <a:ln/>
        </p:spPr>
        <p:txBody>
          <a:bodyPr/>
          <a:lstStyle/>
          <a:p>
            <a:r>
              <a:rPr lang="en-US" altLang="en-US"/>
              <a:t>Bertrand</a:t>
            </a:r>
          </a:p>
        </p:txBody>
      </p:sp>
      <p:sp>
        <p:nvSpPr>
          <p:cNvPr id="7" name="Rectangle 7"/>
          <p:cNvSpPr>
            <a:spLocks noGrp="1" noChangeArrowheads="1"/>
          </p:cNvSpPr>
          <p:nvPr>
            <p:ph type="sldNum" sz="quarter" idx="5"/>
          </p:nvPr>
        </p:nvSpPr>
        <p:spPr>
          <a:ln/>
        </p:spPr>
        <p:txBody>
          <a:bodyPr/>
          <a:lstStyle/>
          <a:p>
            <a:fld id="{5B60063B-7224-4221-8D30-5EB41DC4C50F}" type="slidenum">
              <a:rPr lang="en-US" altLang="en-US"/>
              <a:pPr/>
              <a:t>11</a:t>
            </a:fld>
            <a:endParaRPr lang="en-US" altLang="en-US"/>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5907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2194" name="Group 2"/>
          <p:cNvGrpSpPr>
            <a:grpSpLocks/>
          </p:cNvGrpSpPr>
          <p:nvPr/>
        </p:nvGrpSpPr>
        <p:grpSpPr bwMode="auto">
          <a:xfrm>
            <a:off x="0" y="0"/>
            <a:ext cx="9144000" cy="6858000"/>
            <a:chOff x="0" y="0"/>
            <a:chExt cx="5760" cy="4320"/>
          </a:xfrm>
        </p:grpSpPr>
        <p:sp>
          <p:nvSpPr>
            <p:cNvPr id="39219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39219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grpSp>
          <p:nvGrpSpPr>
            <p:cNvPr id="392197" name="Group 5"/>
            <p:cNvGrpSpPr>
              <a:grpSpLocks/>
            </p:cNvGrpSpPr>
            <p:nvPr/>
          </p:nvGrpSpPr>
          <p:grpSpPr bwMode="auto">
            <a:xfrm>
              <a:off x="0" y="672"/>
              <a:ext cx="1806" cy="1989"/>
              <a:chOff x="0" y="672"/>
              <a:chExt cx="1806" cy="1989"/>
            </a:xfrm>
          </p:grpSpPr>
          <p:sp>
            <p:nvSpPr>
              <p:cNvPr id="39219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39219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39220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39220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39220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39220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39220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39220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39220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39220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grpSp>
      </p:grpSp>
      <p:sp>
        <p:nvSpPr>
          <p:cNvPr id="392208"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392209" name="Rectangle 17"/>
          <p:cNvSpPr>
            <a:spLocks noGrp="1" noChangeArrowheads="1"/>
          </p:cNvSpPr>
          <p:nvPr>
            <p:ph type="ftr" sz="quarter" idx="3"/>
          </p:nvPr>
        </p:nvSpPr>
        <p:spPr/>
        <p:txBody>
          <a:bodyPr/>
          <a:lstStyle>
            <a:lvl1pPr>
              <a:defRPr/>
            </a:lvl1pPr>
          </a:lstStyle>
          <a:p>
            <a:endParaRPr lang="en-US"/>
          </a:p>
        </p:txBody>
      </p:sp>
      <p:sp>
        <p:nvSpPr>
          <p:cNvPr id="392210" name="Rectangle 18"/>
          <p:cNvSpPr>
            <a:spLocks noGrp="1" noChangeArrowheads="1"/>
          </p:cNvSpPr>
          <p:nvPr>
            <p:ph type="sldNum" sz="quarter" idx="4"/>
          </p:nvPr>
        </p:nvSpPr>
        <p:spPr/>
        <p:txBody>
          <a:bodyPr/>
          <a:lstStyle>
            <a:lvl1pPr>
              <a:defRPr/>
            </a:lvl1pPr>
          </a:lstStyle>
          <a:p>
            <a:fld id="{B1C3DC3B-8285-48BD-90AB-AF22F0790107}" type="slidenum">
              <a:rPr lang="en-US"/>
              <a:pPr/>
              <a:t>‹#›</a:t>
            </a:fld>
            <a:endParaRPr lang="en-US"/>
          </a:p>
        </p:txBody>
      </p:sp>
      <p:sp>
        <p:nvSpPr>
          <p:cNvPr id="392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392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EC710E36-6B07-4508-AFB6-746DED353D3E}"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C9D7881-C6C4-4EAB-B48C-56395FB18D4D}"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28186431-286C-4444-A5A8-1ECCCDD75852}"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635B153-69C6-4D18-B5BB-40C1FB09F716}"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41F9FBA8-94A7-4F3D-BF34-4FAF4FCF69F2}"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FD8DDB3A-F299-4A71-B510-2A7AB28724CB}"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A3F7D53C-AD99-4531-8A7A-65F6FE776E6A}"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E70F1DF6-772C-4F86-B28F-44E7F04443A0}"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B2DB879-7BAB-4A3B-A27F-B1554CEE987E}"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83DBA717-9FF0-4AEE-BDAF-F05B4A7D6125}"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11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en-US"/>
          </a:p>
        </p:txBody>
      </p:sp>
      <p:sp>
        <p:nvSpPr>
          <p:cNvPr id="3911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1373563E-29E6-42E9-A663-D73B423344FF}" type="slidenum">
              <a:rPr lang="en-US"/>
              <a:pPr/>
              <a:t>‹#›</a:t>
            </a:fld>
            <a:endParaRPr lang="en-US"/>
          </a:p>
        </p:txBody>
      </p:sp>
      <p:grpSp>
        <p:nvGrpSpPr>
          <p:cNvPr id="391172" name="Group 4"/>
          <p:cNvGrpSpPr>
            <a:grpSpLocks/>
          </p:cNvGrpSpPr>
          <p:nvPr/>
        </p:nvGrpSpPr>
        <p:grpSpPr bwMode="auto">
          <a:xfrm>
            <a:off x="0" y="0"/>
            <a:ext cx="9144000" cy="546100"/>
            <a:chOff x="0" y="0"/>
            <a:chExt cx="5760" cy="344"/>
          </a:xfrm>
        </p:grpSpPr>
        <p:sp>
          <p:nvSpPr>
            <p:cNvPr id="39117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39117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endParaRPr lang="en-US" sz="2400">
                <a:latin typeface="Times New Roman" pitchFamily="18" charset="0"/>
              </a:endParaRPr>
            </a:p>
          </p:txBody>
        </p:sp>
        <p:sp>
          <p:nvSpPr>
            <p:cNvPr id="39117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endParaRPr lang="en-US">
                <a:solidFill>
                  <a:schemeClr val="hlink"/>
                </a:solidFill>
                <a:latin typeface="Arial" charset="0"/>
              </a:endParaRPr>
            </a:p>
          </p:txBody>
        </p:sp>
        <p:sp>
          <p:nvSpPr>
            <p:cNvPr id="39117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endParaRPr lang="en-US">
                <a:solidFill>
                  <a:schemeClr val="hlink"/>
                </a:solidFill>
                <a:latin typeface="Arial" charset="0"/>
              </a:endParaRPr>
            </a:p>
          </p:txBody>
        </p:sp>
        <p:sp>
          <p:nvSpPr>
            <p:cNvPr id="39117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endParaRPr lang="en-US">
                <a:solidFill>
                  <a:schemeClr val="accent2"/>
                </a:solidFill>
                <a:latin typeface="Arial" charset="0"/>
              </a:endParaRPr>
            </a:p>
          </p:txBody>
        </p:sp>
        <p:sp>
          <p:nvSpPr>
            <p:cNvPr id="39117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endParaRPr lang="en-US">
                <a:solidFill>
                  <a:schemeClr val="hlink"/>
                </a:solidFill>
                <a:latin typeface="Arial" charset="0"/>
              </a:endParaRPr>
            </a:p>
          </p:txBody>
        </p:sp>
        <p:sp>
          <p:nvSpPr>
            <p:cNvPr id="39117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39118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endParaRPr lang="en-US">
                <a:solidFill>
                  <a:schemeClr val="accent2"/>
                </a:solidFill>
                <a:latin typeface="Arial" charset="0"/>
              </a:endParaRPr>
            </a:p>
          </p:txBody>
        </p:sp>
        <p:sp>
          <p:nvSpPr>
            <p:cNvPr id="39118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endParaRPr lang="en-US">
                <a:solidFill>
                  <a:schemeClr val="accent2"/>
                </a:solidFill>
                <a:latin typeface="Arial" charset="0"/>
              </a:endParaRPr>
            </a:p>
          </p:txBody>
        </p:sp>
      </p:grpSp>
      <p:sp>
        <p:nvSpPr>
          <p:cNvPr id="391182"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1183"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11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elanceyplace.com/cmsAdmin/uploads/istock_000002725659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8" y="490470"/>
            <a:ext cx="9540041" cy="63675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5400" dirty="0" smtClean="0">
                <a:solidFill>
                  <a:srgbClr val="FF0000"/>
                </a:solidFill>
              </a:rPr>
              <a:t>ANNOUNCEMENTS:</a:t>
            </a:r>
            <a:endParaRPr lang="en-US" sz="5400" dirty="0">
              <a:solidFill>
                <a:srgbClr val="FF0000"/>
              </a:solidFill>
            </a:endParaRPr>
          </a:p>
        </p:txBody>
      </p:sp>
      <p:sp>
        <p:nvSpPr>
          <p:cNvPr id="3" name="Content Placeholder 2"/>
          <p:cNvSpPr>
            <a:spLocks noGrp="1"/>
          </p:cNvSpPr>
          <p:nvPr>
            <p:ph idx="1"/>
          </p:nvPr>
        </p:nvSpPr>
        <p:spPr/>
        <p:txBody>
          <a:bodyPr/>
          <a:lstStyle/>
          <a:p>
            <a:r>
              <a:rPr lang="en-US" sz="4000" b="1" dirty="0" smtClean="0">
                <a:solidFill>
                  <a:srgbClr val="FF0000"/>
                </a:solidFill>
              </a:rPr>
              <a:t>TEST REPAIR: </a:t>
            </a:r>
            <a:r>
              <a:rPr lang="en-US" sz="4000" dirty="0" smtClean="0">
                <a:solidFill>
                  <a:srgbClr val="FF0000"/>
                </a:solidFill>
              </a:rPr>
              <a:t>Thursday by 7:20 AM</a:t>
            </a:r>
          </a:p>
          <a:p>
            <a:r>
              <a:rPr lang="en-US" sz="4000" dirty="0" err="1" smtClean="0">
                <a:solidFill>
                  <a:srgbClr val="FF0000"/>
                </a:solidFill>
              </a:rPr>
              <a:t>Ch</a:t>
            </a:r>
            <a:r>
              <a:rPr lang="en-US" sz="4000" dirty="0" smtClean="0">
                <a:solidFill>
                  <a:srgbClr val="FF0000"/>
                </a:solidFill>
              </a:rPr>
              <a:t> 10 HW Quiz and HW due- Tuesday 12/1</a:t>
            </a:r>
            <a:endParaRPr lang="en-US" sz="4000" dirty="0">
              <a:solidFill>
                <a:srgbClr val="FF0000"/>
              </a:solidFill>
            </a:endParaRPr>
          </a:p>
        </p:txBody>
      </p:sp>
    </p:spTree>
    <p:extLst>
      <p:ext uri="{BB962C8B-B14F-4D97-AF65-F5344CB8AC3E}">
        <p14:creationId xmlns:p14="http://schemas.microsoft.com/office/powerpoint/2010/main" val="3051058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2" name="Rectangle 4"/>
          <p:cNvSpPr>
            <a:spLocks noGrp="1" noChangeArrowheads="1"/>
          </p:cNvSpPr>
          <p:nvPr>
            <p:ph type="title"/>
          </p:nvPr>
        </p:nvSpPr>
        <p:spPr/>
        <p:txBody>
          <a:bodyPr/>
          <a:lstStyle/>
          <a:p>
            <a:r>
              <a:rPr lang="en-US"/>
              <a:t>Kinetic Energy</a:t>
            </a:r>
          </a:p>
        </p:txBody>
      </p:sp>
      <p:sp>
        <p:nvSpPr>
          <p:cNvPr id="242693" name="Rectangle 5"/>
          <p:cNvSpPr>
            <a:spLocks noGrp="1" noChangeArrowheads="1"/>
          </p:cNvSpPr>
          <p:nvPr>
            <p:ph type="body" idx="1"/>
          </p:nvPr>
        </p:nvSpPr>
        <p:spPr/>
        <p:txBody>
          <a:bodyPr/>
          <a:lstStyle/>
          <a:p>
            <a:r>
              <a:rPr lang="en-US" dirty="0" smtClean="0"/>
              <a:t>Translational kinetic </a:t>
            </a:r>
            <a:r>
              <a:rPr lang="en-US" dirty="0"/>
              <a:t>energy</a:t>
            </a:r>
          </a:p>
          <a:p>
            <a:pPr lvl="1"/>
            <a:r>
              <a:rPr lang="en-US" dirty="0" err="1"/>
              <a:t>K</a:t>
            </a:r>
            <a:r>
              <a:rPr lang="en-US" baseline="-25000" dirty="0" err="1"/>
              <a:t>trans</a:t>
            </a:r>
            <a:r>
              <a:rPr lang="en-US" dirty="0"/>
              <a:t> = ½ m v</a:t>
            </a:r>
            <a:r>
              <a:rPr lang="en-US" baseline="30000" dirty="0"/>
              <a:t>2</a:t>
            </a:r>
            <a:r>
              <a:rPr lang="en-US" dirty="0"/>
              <a:t>.</a:t>
            </a:r>
          </a:p>
          <a:p>
            <a:r>
              <a:rPr lang="en-US" dirty="0" smtClean="0"/>
              <a:t>Rotational kinetic </a:t>
            </a:r>
            <a:r>
              <a:rPr lang="en-US" dirty="0"/>
              <a:t>energy</a:t>
            </a:r>
          </a:p>
          <a:p>
            <a:pPr lvl="1"/>
            <a:r>
              <a:rPr lang="en-US" dirty="0" err="1"/>
              <a:t>K</a:t>
            </a:r>
            <a:r>
              <a:rPr lang="en-US" baseline="-25000" dirty="0" err="1"/>
              <a:t>rot</a:t>
            </a:r>
            <a:r>
              <a:rPr lang="en-US" dirty="0"/>
              <a:t> = ½ I </a:t>
            </a:r>
            <a:r>
              <a:rPr lang="en-US" dirty="0">
                <a:latin typeface="Symbol" pitchFamily="18" charset="2"/>
              </a:rPr>
              <a:t>w</a:t>
            </a:r>
            <a:r>
              <a:rPr lang="en-US" baseline="30000" dirty="0"/>
              <a:t>2</a:t>
            </a:r>
          </a:p>
          <a:p>
            <a:r>
              <a:rPr lang="en-US" dirty="0"/>
              <a:t>It is possible to have both forms at once.</a:t>
            </a:r>
          </a:p>
          <a:p>
            <a:pPr lvl="1"/>
            <a:r>
              <a:rPr lang="en-US" altLang="en-US" dirty="0" err="1"/>
              <a:t>K</a:t>
            </a:r>
            <a:r>
              <a:rPr lang="en-US" altLang="en-US" baseline="-25000" dirty="0" err="1"/>
              <a:t>tot</a:t>
            </a:r>
            <a:r>
              <a:rPr lang="en-US" altLang="en-US" dirty="0"/>
              <a:t> = ½ m v</a:t>
            </a:r>
            <a:r>
              <a:rPr lang="en-US" altLang="en-US" baseline="30000" dirty="0"/>
              <a:t>2</a:t>
            </a:r>
            <a:r>
              <a:rPr lang="en-US" altLang="en-US" dirty="0"/>
              <a:t> + ½ I </a:t>
            </a:r>
            <a:r>
              <a:rPr lang="en-US" altLang="en-US" dirty="0">
                <a:sym typeface="Symbol" pitchFamily="18" charset="2"/>
              </a:rPr>
              <a:t></a:t>
            </a:r>
            <a:r>
              <a:rPr lang="en-US" altLang="en-US" baseline="30000" dirty="0">
                <a:sym typeface="Symbol" pitchFamily="18" charset="2"/>
              </a:rPr>
              <a:t>2</a:t>
            </a:r>
            <a:endParaRPr lang="en-US" baseline="30000" dirty="0">
              <a:sym typeface="Symbol" pitchFamily="18" charset="2"/>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885760" y="2982960"/>
              <a:ext cx="187920" cy="36360"/>
            </p14:xfrm>
          </p:contentPart>
        </mc:Choice>
        <mc:Fallback xmlns="">
          <p:pic>
            <p:nvPicPr>
              <p:cNvPr id="2" name="Ink 1"/>
              <p:cNvPicPr/>
              <p:nvPr/>
            </p:nvPicPr>
            <p:blipFill>
              <a:blip r:embed="rId4"/>
              <a:stretch>
                <a:fillRect/>
              </a:stretch>
            </p:blipFill>
            <p:spPr>
              <a:xfrm>
                <a:off x="2873520" y="2976120"/>
                <a:ext cx="214560" cy="56880"/>
              </a:xfrm>
              <a:prstGeom prst="rect">
                <a:avLst/>
              </a:prstGeom>
            </p:spPr>
          </p:pic>
        </mc:Fallback>
      </mc:AlternateContent>
    </p:spTree>
    <p:extLst>
      <p:ext uri="{BB962C8B-B14F-4D97-AF65-F5344CB8AC3E}">
        <p14:creationId xmlns:p14="http://schemas.microsoft.com/office/powerpoint/2010/main" val="74056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2693">
                                            <p:txEl>
                                              <p:pRg st="2" end="2"/>
                                            </p:txEl>
                                          </p:spTgt>
                                        </p:tgtEl>
                                        <p:attrNameLst>
                                          <p:attrName>style.visibility</p:attrName>
                                        </p:attrNameLst>
                                      </p:cBhvr>
                                      <p:to>
                                        <p:strVal val="visible"/>
                                      </p:to>
                                    </p:set>
                                    <p:animEffect transition="in" filter="wipe(left)">
                                      <p:cBhvr>
                                        <p:cTn id="7" dur="500"/>
                                        <p:tgtEl>
                                          <p:spTgt spid="242693">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2693">
                                            <p:txEl>
                                              <p:pRg st="3" end="3"/>
                                            </p:txEl>
                                          </p:spTgt>
                                        </p:tgtEl>
                                        <p:attrNameLst>
                                          <p:attrName>style.visibility</p:attrName>
                                        </p:attrNameLst>
                                      </p:cBhvr>
                                      <p:to>
                                        <p:strVal val="visible"/>
                                      </p:to>
                                    </p:set>
                                    <p:animEffect transition="in" filter="wipe(left)">
                                      <p:cBhvr>
                                        <p:cTn id="10" dur="500"/>
                                        <p:tgtEl>
                                          <p:spTgt spid="24269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2693">
                                            <p:txEl>
                                              <p:pRg st="4" end="4"/>
                                            </p:txEl>
                                          </p:spTgt>
                                        </p:tgtEl>
                                        <p:attrNameLst>
                                          <p:attrName>style.visibility</p:attrName>
                                        </p:attrNameLst>
                                      </p:cBhvr>
                                      <p:to>
                                        <p:strVal val="visible"/>
                                      </p:to>
                                    </p:set>
                                    <p:animEffect transition="in" filter="wipe(left)">
                                      <p:cBhvr>
                                        <p:cTn id="15" dur="500"/>
                                        <p:tgtEl>
                                          <p:spTgt spid="242693">
                                            <p:txEl>
                                              <p:pRg st="4" end="4"/>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2693">
                                            <p:txEl>
                                              <p:pRg st="5" end="5"/>
                                            </p:txEl>
                                          </p:spTgt>
                                        </p:tgtEl>
                                        <p:attrNameLst>
                                          <p:attrName>style.visibility</p:attrName>
                                        </p:attrNameLst>
                                      </p:cBhvr>
                                      <p:to>
                                        <p:strVal val="visible"/>
                                      </p:to>
                                    </p:set>
                                    <p:animEffect transition="in" filter="wipe(left)">
                                      <p:cBhvr>
                                        <p:cTn id="18" dur="500"/>
                                        <p:tgtEl>
                                          <p:spTgt spid="24269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457200" y="0"/>
            <a:ext cx="8229600" cy="563563"/>
          </a:xfrm>
        </p:spPr>
        <p:txBody>
          <a:bodyPr/>
          <a:lstStyle/>
          <a:p>
            <a:pPr algn="r"/>
            <a:r>
              <a:rPr lang="en-US" sz="2800"/>
              <a:t>Practice problem</a:t>
            </a:r>
          </a:p>
        </p:txBody>
      </p:sp>
      <p:sp>
        <p:nvSpPr>
          <p:cNvPr id="296963" name="Rectangle 3"/>
          <p:cNvSpPr>
            <a:spLocks noGrp="1" noChangeArrowheads="1"/>
          </p:cNvSpPr>
          <p:nvPr>
            <p:ph type="body" idx="1"/>
          </p:nvPr>
        </p:nvSpPr>
        <p:spPr>
          <a:xfrm>
            <a:off x="457200" y="685800"/>
            <a:ext cx="8229600" cy="1676400"/>
          </a:xfrm>
        </p:spPr>
        <p:txBody>
          <a:bodyPr/>
          <a:lstStyle/>
          <a:p>
            <a:pPr marL="0" indent="0">
              <a:buFont typeface="Wingdings" pitchFamily="2" charset="2"/>
              <a:buNone/>
            </a:pPr>
            <a:r>
              <a:rPr lang="en-US" sz="2000"/>
              <a:t>A 3.0 m long lightweight rod has a 1.0 kg mass attached to one end, and a 1.5 kg mass attached to the other. If the rod is spinning at 20 rpm about its midpoint around an axis that is perpendicular to the rod, what is the resulting rotational kinetic energy? Ignore the mass of the rod.</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75720" y="122760"/>
              <a:ext cx="8426520" cy="5811120"/>
            </p14:xfrm>
          </p:contentPart>
        </mc:Choice>
        <mc:Fallback xmlns="">
          <p:pic>
            <p:nvPicPr>
              <p:cNvPr id="2" name="Ink 1"/>
              <p:cNvPicPr/>
              <p:nvPr/>
            </p:nvPicPr>
            <p:blipFill>
              <a:blip r:embed="rId4"/>
              <a:stretch>
                <a:fillRect/>
              </a:stretch>
            </p:blipFill>
            <p:spPr>
              <a:xfrm>
                <a:off x="662040" y="108000"/>
                <a:ext cx="8452440" cy="5838840"/>
              </a:xfrm>
              <a:prstGeom prst="rect">
                <a:avLst/>
              </a:prstGeom>
            </p:spPr>
          </p:pic>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ctrTitle"/>
          </p:nvPr>
        </p:nvSpPr>
        <p:spPr/>
        <p:txBody>
          <a:bodyPr/>
          <a:lstStyle/>
          <a:p>
            <a:r>
              <a:rPr lang="en-US" dirty="0" smtClean="0"/>
              <a:t>Kinetic Energy</a:t>
            </a:r>
            <a:endParaRPr lang="en-US" dirty="0"/>
          </a:p>
        </p:txBody>
      </p:sp>
      <p:sp>
        <p:nvSpPr>
          <p:cNvPr id="420867" name="Rectangle 3"/>
          <p:cNvSpPr>
            <a:spLocks noGrp="1" noChangeArrowheads="1"/>
          </p:cNvSpPr>
          <p:nvPr>
            <p:ph type="subTitle" idx="1"/>
          </p:nvPr>
        </p:nvSpPr>
        <p:spPr/>
        <p:txBody>
          <a:bodyPr/>
          <a:lstStyle/>
          <a:p>
            <a:r>
              <a:rPr lang="en-US" dirty="0" smtClean="0"/>
              <a:t>Spinning bodies have kinetic energy even if they are not actually changing position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721" y="-24684"/>
            <a:ext cx="2816180" cy="168970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457200" y="457200"/>
            <a:ext cx="8229600" cy="990600"/>
          </a:xfrm>
        </p:spPr>
        <p:txBody>
          <a:bodyPr/>
          <a:lstStyle/>
          <a:p>
            <a:r>
              <a:rPr lang="en-US" altLang="en-US" sz="2400" b="1" i="1" dirty="0" smtClean="0"/>
              <a:t>Concept check: </a:t>
            </a:r>
            <a:r>
              <a:rPr lang="en-US" altLang="en-US" sz="2400" dirty="0"/>
              <a:t>Assume the particle is speeding up</a:t>
            </a:r>
            <a:r>
              <a:rPr lang="en-US" altLang="en-US" sz="2400" dirty="0" smtClean="0"/>
              <a:t>. Give the direction of</a:t>
            </a:r>
            <a:endParaRPr lang="en-US" altLang="en-US" sz="2400" dirty="0"/>
          </a:p>
        </p:txBody>
      </p:sp>
      <p:sp>
        <p:nvSpPr>
          <p:cNvPr id="280579" name="Rectangle 3"/>
          <p:cNvSpPr>
            <a:spLocks noGrp="1" noChangeArrowheads="1"/>
          </p:cNvSpPr>
          <p:nvPr>
            <p:ph type="body" sz="half" idx="1"/>
          </p:nvPr>
        </p:nvSpPr>
        <p:spPr>
          <a:xfrm>
            <a:off x="457200" y="1752600"/>
            <a:ext cx="5334000" cy="4800600"/>
          </a:xfrm>
        </p:spPr>
        <p:txBody>
          <a:bodyPr/>
          <a:lstStyle/>
          <a:p>
            <a:pPr marL="533400" indent="-533400">
              <a:lnSpc>
                <a:spcPct val="200000"/>
              </a:lnSpc>
              <a:buFont typeface="Monotype Sorts" pitchFamily="2" charset="2"/>
              <a:buAutoNum type="alphaLcParenR"/>
            </a:pPr>
            <a:r>
              <a:rPr lang="en-US" altLang="en-US" sz="2400" dirty="0">
                <a:solidFill>
                  <a:schemeClr val="tx1"/>
                </a:solidFill>
                <a:latin typeface="+mn-lt"/>
                <a:ea typeface="+mn-ea"/>
                <a:cs typeface="+mn-cs"/>
              </a:rPr>
              <a:t> </a:t>
            </a:r>
            <a:r>
              <a:rPr lang="en-US" altLang="en-US" sz="2400" dirty="0" err="1" smtClean="0"/>
              <a:t>v</a:t>
            </a:r>
            <a:r>
              <a:rPr lang="en-US" altLang="en-US" sz="2400" baseline="-25000" dirty="0" err="1" smtClean="0"/>
              <a:t>inst</a:t>
            </a:r>
            <a:endParaRPr lang="en-US" altLang="en-US" sz="2400" dirty="0" smtClean="0"/>
          </a:p>
          <a:p>
            <a:pPr marL="533400" indent="-533400">
              <a:lnSpc>
                <a:spcPct val="200000"/>
              </a:lnSpc>
              <a:buFont typeface="Monotype Sorts" pitchFamily="2" charset="2"/>
              <a:buAutoNum type="alphaLcParenR"/>
            </a:pPr>
            <a:r>
              <a:rPr lang="en-US" altLang="en-US" sz="2400" dirty="0">
                <a:solidFill>
                  <a:schemeClr val="tx1"/>
                </a:solidFill>
                <a:latin typeface="+mn-lt"/>
                <a:ea typeface="+mn-ea"/>
                <a:cs typeface="+mn-cs"/>
              </a:rPr>
              <a:t> </a:t>
            </a:r>
            <a:r>
              <a:rPr lang="en-US" altLang="en-US" sz="2400" dirty="0" smtClean="0">
                <a:latin typeface="Symbol" pitchFamily="18" charset="2"/>
              </a:rPr>
              <a:t>w</a:t>
            </a:r>
            <a:endParaRPr lang="en-US" altLang="en-US" sz="2400" dirty="0" smtClean="0"/>
          </a:p>
          <a:p>
            <a:pPr marL="533400" indent="-533400">
              <a:lnSpc>
                <a:spcPct val="200000"/>
              </a:lnSpc>
              <a:buFont typeface="Monotype Sorts" pitchFamily="2" charset="2"/>
              <a:buAutoNum type="alphaLcParenR"/>
            </a:pPr>
            <a:r>
              <a:rPr lang="en-US" altLang="en-US" sz="2400" dirty="0">
                <a:solidFill>
                  <a:schemeClr val="tx1"/>
                </a:solidFill>
                <a:latin typeface="+mn-lt"/>
                <a:ea typeface="+mn-ea"/>
                <a:cs typeface="+mn-cs"/>
              </a:rPr>
              <a:t> </a:t>
            </a:r>
            <a:r>
              <a:rPr lang="en-US" altLang="en-US" sz="2400" dirty="0" err="1" smtClean="0"/>
              <a:t>a</a:t>
            </a:r>
            <a:r>
              <a:rPr lang="en-US" altLang="en-US" sz="2400" baseline="-25000" dirty="0" err="1" smtClean="0"/>
              <a:t>T</a:t>
            </a:r>
            <a:endParaRPr lang="en-US" altLang="en-US" sz="2400" dirty="0"/>
          </a:p>
          <a:p>
            <a:pPr marL="533400" indent="-533400">
              <a:lnSpc>
                <a:spcPct val="200000"/>
              </a:lnSpc>
              <a:buFont typeface="Monotype Sorts" pitchFamily="2" charset="2"/>
              <a:buAutoNum type="alphaLcParenR"/>
            </a:pPr>
            <a:r>
              <a:rPr lang="en-US" altLang="en-US" sz="2400" dirty="0" smtClean="0">
                <a:latin typeface="+mj-lt"/>
              </a:rPr>
              <a:t> </a:t>
            </a:r>
            <a:r>
              <a:rPr lang="en-US" altLang="en-US" sz="2400" dirty="0" smtClean="0">
                <a:latin typeface="Symbol" pitchFamily="18" charset="2"/>
              </a:rPr>
              <a:t>a</a:t>
            </a:r>
            <a:endParaRPr lang="en-US" altLang="en-US" sz="2400" dirty="0"/>
          </a:p>
          <a:p>
            <a:pPr marL="533400" indent="-533400">
              <a:lnSpc>
                <a:spcPct val="200000"/>
              </a:lnSpc>
              <a:buFont typeface="Monotype Sorts" pitchFamily="2" charset="2"/>
              <a:buAutoNum type="alphaLcParenR"/>
            </a:pPr>
            <a:r>
              <a:rPr lang="en-US" altLang="en-US" sz="2400" dirty="0">
                <a:solidFill>
                  <a:schemeClr val="tx1"/>
                </a:solidFill>
                <a:latin typeface="+mn-lt"/>
                <a:ea typeface="+mn-ea"/>
                <a:cs typeface="+mn-cs"/>
              </a:rPr>
              <a:t> </a:t>
            </a:r>
            <a:r>
              <a:rPr lang="en-US" altLang="en-US" sz="2400" dirty="0" smtClean="0"/>
              <a:t>Centripetal </a:t>
            </a:r>
            <a:r>
              <a:rPr lang="en-US" altLang="en-US" sz="2400" dirty="0"/>
              <a:t>acceleration, </a:t>
            </a:r>
            <a:r>
              <a:rPr lang="en-US" altLang="en-US" sz="2400" dirty="0" smtClean="0"/>
              <a:t>a</a:t>
            </a:r>
            <a:r>
              <a:rPr lang="en-US" altLang="en-US" sz="2400" baseline="-25000" dirty="0" smtClean="0"/>
              <a:t>c</a:t>
            </a:r>
            <a:endParaRPr lang="en-US" altLang="en-US" sz="2400" dirty="0"/>
          </a:p>
          <a:p>
            <a:pPr marL="533400" indent="-533400">
              <a:lnSpc>
                <a:spcPct val="200000"/>
              </a:lnSpc>
              <a:buFont typeface="Monotype Sorts" pitchFamily="2" charset="2"/>
              <a:buAutoNum type="alphaLcParenR"/>
            </a:pPr>
            <a:r>
              <a:rPr lang="en-US" altLang="en-US" sz="2400" dirty="0">
                <a:solidFill>
                  <a:schemeClr val="tx1"/>
                </a:solidFill>
                <a:latin typeface="+mn-lt"/>
                <a:ea typeface="+mn-ea"/>
                <a:cs typeface="+mn-cs"/>
              </a:rPr>
              <a:t> </a:t>
            </a:r>
            <a:r>
              <a:rPr lang="en-US" altLang="en-US" sz="2400" dirty="0" smtClean="0"/>
              <a:t>Overall </a:t>
            </a:r>
            <a:r>
              <a:rPr lang="en-US" altLang="en-US" sz="2400" dirty="0"/>
              <a:t>acceleration, </a:t>
            </a:r>
            <a:r>
              <a:rPr lang="en-US" altLang="en-US" sz="2400" dirty="0" smtClean="0"/>
              <a:t>a</a:t>
            </a:r>
            <a:endParaRPr lang="en-US" altLang="en-US" sz="2400" dirty="0"/>
          </a:p>
        </p:txBody>
      </p:sp>
      <p:sp>
        <p:nvSpPr>
          <p:cNvPr id="280580" name="Oval 4"/>
          <p:cNvSpPr>
            <a:spLocks noChangeArrowheads="1"/>
          </p:cNvSpPr>
          <p:nvPr/>
        </p:nvSpPr>
        <p:spPr bwMode="auto">
          <a:xfrm>
            <a:off x="6477000" y="4038600"/>
            <a:ext cx="2667000" cy="2514600"/>
          </a:xfrm>
          <a:prstGeom prst="ellipse">
            <a:avLst/>
          </a:prstGeom>
          <a:noFill/>
          <a:ln w="28575" cap="sq">
            <a:solidFill>
              <a:schemeClr val="tx1"/>
            </a:solidFill>
            <a:round/>
            <a:headEnd type="none" w="sm" len="sm"/>
            <a:tailEnd type="none" w="sm" len="sm"/>
          </a:ln>
          <a:effectLst/>
        </p:spPr>
        <p:txBody>
          <a:bodyPr wrap="none" anchor="ctr"/>
          <a:lstStyle/>
          <a:p>
            <a:endParaRPr lang="en-US"/>
          </a:p>
        </p:txBody>
      </p:sp>
      <p:sp>
        <p:nvSpPr>
          <p:cNvPr id="280581" name="Line 5"/>
          <p:cNvSpPr>
            <a:spLocks noChangeShapeType="1"/>
          </p:cNvSpPr>
          <p:nvPr/>
        </p:nvSpPr>
        <p:spPr bwMode="auto">
          <a:xfrm flipH="1" flipV="1">
            <a:off x="7467600" y="4114800"/>
            <a:ext cx="304800" cy="1219200"/>
          </a:xfrm>
          <a:prstGeom prst="line">
            <a:avLst/>
          </a:prstGeom>
          <a:noFill/>
          <a:ln w="12700" cap="sq">
            <a:solidFill>
              <a:schemeClr val="tx1"/>
            </a:solidFill>
            <a:round/>
            <a:headEnd type="none" w="sm" len="sm"/>
            <a:tailEnd type="none" w="sm" len="sm"/>
          </a:ln>
          <a:effectLst/>
        </p:spPr>
        <p:txBody>
          <a:bodyPr/>
          <a:lstStyle/>
          <a:p>
            <a:endParaRPr lang="en-US"/>
          </a:p>
        </p:txBody>
      </p:sp>
      <p:sp>
        <p:nvSpPr>
          <p:cNvPr id="280582" name="Oval 6"/>
          <p:cNvSpPr>
            <a:spLocks noChangeArrowheads="1"/>
          </p:cNvSpPr>
          <p:nvPr/>
        </p:nvSpPr>
        <p:spPr bwMode="auto">
          <a:xfrm>
            <a:off x="7391400" y="4010025"/>
            <a:ext cx="152400" cy="152400"/>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n-US"/>
          </a:p>
        </p:txBody>
      </p:sp>
      <p:sp>
        <p:nvSpPr>
          <p:cNvPr id="280583" name="Arc 7"/>
          <p:cNvSpPr>
            <a:spLocks/>
          </p:cNvSpPr>
          <p:nvPr/>
        </p:nvSpPr>
        <p:spPr bwMode="auto">
          <a:xfrm>
            <a:off x="6400800" y="3811588"/>
            <a:ext cx="2341563" cy="1217612"/>
          </a:xfrm>
          <a:custGeom>
            <a:avLst/>
            <a:gdLst>
              <a:gd name="G0" fmla="+- 19993 0 0"/>
              <a:gd name="G1" fmla="+- 21600 0 0"/>
              <a:gd name="G2" fmla="+- 21600 0 0"/>
              <a:gd name="T0" fmla="*/ 0 w 33794"/>
              <a:gd name="T1" fmla="*/ 13423 h 21600"/>
              <a:gd name="T2" fmla="*/ 33794 w 33794"/>
              <a:gd name="T3" fmla="*/ 4984 h 21600"/>
              <a:gd name="T4" fmla="*/ 19993 w 33794"/>
              <a:gd name="T5" fmla="*/ 21600 h 21600"/>
            </a:gdLst>
            <a:ahLst/>
            <a:cxnLst>
              <a:cxn ang="0">
                <a:pos x="T0" y="T1"/>
              </a:cxn>
              <a:cxn ang="0">
                <a:pos x="T2" y="T3"/>
              </a:cxn>
              <a:cxn ang="0">
                <a:pos x="T4" y="T5"/>
              </a:cxn>
            </a:cxnLst>
            <a:rect l="0" t="0" r="r" b="b"/>
            <a:pathLst>
              <a:path w="33794" h="21600" fill="none" extrusionOk="0">
                <a:moveTo>
                  <a:pt x="0" y="13423"/>
                </a:moveTo>
                <a:cubicBezTo>
                  <a:pt x="3320" y="5304"/>
                  <a:pt x="11221" y="-1"/>
                  <a:pt x="19993" y="0"/>
                </a:cubicBezTo>
                <a:cubicBezTo>
                  <a:pt x="25033" y="0"/>
                  <a:pt x="29916" y="1763"/>
                  <a:pt x="33794" y="4983"/>
                </a:cubicBezTo>
              </a:path>
              <a:path w="33794" h="21600" stroke="0" extrusionOk="0">
                <a:moveTo>
                  <a:pt x="0" y="13423"/>
                </a:moveTo>
                <a:cubicBezTo>
                  <a:pt x="3320" y="5304"/>
                  <a:pt x="11221" y="-1"/>
                  <a:pt x="19993" y="0"/>
                </a:cubicBezTo>
                <a:cubicBezTo>
                  <a:pt x="25033" y="0"/>
                  <a:pt x="29916" y="1763"/>
                  <a:pt x="33794" y="4983"/>
                </a:cubicBezTo>
                <a:lnTo>
                  <a:pt x="19993" y="21600"/>
                </a:lnTo>
                <a:close/>
              </a:path>
            </a:pathLst>
          </a:custGeom>
          <a:noFill/>
          <a:ln w="12700" cap="sq">
            <a:solidFill>
              <a:schemeClr val="tx1"/>
            </a:solidFill>
            <a:round/>
            <a:headEnd type="arrow" w="med" len="med"/>
            <a:tailEnd/>
          </a:ln>
          <a:effectLst/>
        </p:spPr>
        <p:txBody>
          <a:bodyPr wrap="none" anchor="ctr"/>
          <a:lstStyle/>
          <a:p>
            <a:endParaRPr lang="en-US"/>
          </a:p>
        </p:txBody>
      </p:sp>
      <p:sp>
        <p:nvSpPr>
          <p:cNvPr id="280584" name="Text Box 8"/>
          <p:cNvSpPr txBox="1">
            <a:spLocks noChangeArrowheads="1"/>
          </p:cNvSpPr>
          <p:nvPr/>
        </p:nvSpPr>
        <p:spPr bwMode="auto">
          <a:xfrm>
            <a:off x="6156325" y="1860550"/>
            <a:ext cx="2530475" cy="1373188"/>
          </a:xfrm>
          <a:prstGeom prst="rect">
            <a:avLst/>
          </a:prstGeom>
          <a:noFill/>
          <a:ln w="12700" cap="sq">
            <a:noFill/>
            <a:miter lim="800000"/>
            <a:headEnd type="none" w="sm" len="sm"/>
            <a:tailEnd type="none" w="sm" len="sm"/>
          </a:ln>
          <a:effectLst/>
        </p:spPr>
        <p:txBody>
          <a:bodyPr>
            <a:spAutoFit/>
          </a:bodyPr>
          <a:lstStyle/>
          <a:p>
            <a:pPr algn="ctr"/>
            <a:r>
              <a:rPr lang="en-US" sz="2800">
                <a:latin typeface="Times New Roman" pitchFamily="18" charset="0"/>
              </a:rPr>
              <a:t>What changes if the particle is slowing down?</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166800" y="3598200"/>
              <a:ext cx="2370960" cy="2103120"/>
            </p14:xfrm>
          </p:contentPart>
        </mc:Choice>
        <mc:Fallback xmlns="">
          <p:pic>
            <p:nvPicPr>
              <p:cNvPr id="2" name="Ink 1"/>
              <p:cNvPicPr/>
              <p:nvPr/>
            </p:nvPicPr>
            <p:blipFill>
              <a:blip r:embed="rId4"/>
              <a:stretch>
                <a:fillRect/>
              </a:stretch>
            </p:blipFill>
            <p:spPr>
              <a:xfrm>
                <a:off x="6153480" y="3583080"/>
                <a:ext cx="2394000" cy="21326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0584"/>
                                        </p:tgtEl>
                                        <p:attrNameLst>
                                          <p:attrName>style.visibility</p:attrName>
                                        </p:attrNameLst>
                                      </p:cBhvr>
                                      <p:to>
                                        <p:strVal val="visible"/>
                                      </p:to>
                                    </p:set>
                                    <p:animEffect transition="in" filter="dissolve">
                                      <p:cBhvr>
                                        <p:cTn id="7" dur="500"/>
                                        <p:tgtEl>
                                          <p:spTgt spid="280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685800" y="0"/>
            <a:ext cx="8229600" cy="563563"/>
          </a:xfrm>
        </p:spPr>
        <p:txBody>
          <a:bodyPr/>
          <a:lstStyle/>
          <a:p>
            <a:pPr algn="r"/>
            <a:r>
              <a:rPr lang="en-US" sz="2400"/>
              <a:t>Practice problem</a:t>
            </a:r>
          </a:p>
        </p:txBody>
      </p:sp>
      <p:sp>
        <p:nvSpPr>
          <p:cNvPr id="293891" name="Rectangle 3"/>
          <p:cNvSpPr>
            <a:spLocks noGrp="1" noChangeArrowheads="1"/>
          </p:cNvSpPr>
          <p:nvPr>
            <p:ph type="body" idx="1"/>
          </p:nvPr>
        </p:nvSpPr>
        <p:spPr>
          <a:xfrm>
            <a:off x="228600" y="533400"/>
            <a:ext cx="8229600" cy="1143000"/>
          </a:xfrm>
        </p:spPr>
        <p:txBody>
          <a:bodyPr/>
          <a:lstStyle/>
          <a:p>
            <a:pPr marL="0" indent="0">
              <a:buFont typeface="Wingdings" pitchFamily="2" charset="2"/>
              <a:buNone/>
            </a:pPr>
            <a:r>
              <a:rPr lang="en-US" sz="2000" b="1" i="1" dirty="0" smtClean="0"/>
              <a:t>Cultural Connection: </a:t>
            </a:r>
            <a:r>
              <a:rPr lang="en-US" sz="2000" i="1" dirty="0" smtClean="0"/>
              <a:t>Michael Jackson’s “Thriller” </a:t>
            </a:r>
            <a:r>
              <a:rPr lang="en-US" sz="2000" dirty="0" smtClean="0"/>
              <a:t>is </a:t>
            </a:r>
            <a:r>
              <a:rPr lang="en-US" sz="2000" dirty="0"/>
              <a:t>spinning at 33 1/3 rpm when the power is turned off. If it takes 1/2 minute for the album’s rotation to stop, what is the angular acceleration of the phonograph album?</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78240" y="1835280"/>
              <a:ext cx="6795000" cy="3566520"/>
            </p14:xfrm>
          </p:contentPart>
        </mc:Choice>
        <mc:Fallback xmlns="">
          <p:pic>
            <p:nvPicPr>
              <p:cNvPr id="2" name="Ink 1"/>
              <p:cNvPicPr/>
              <p:nvPr/>
            </p:nvPicPr>
            <p:blipFill>
              <a:blip r:embed="rId4"/>
              <a:stretch>
                <a:fillRect/>
              </a:stretch>
            </p:blipFill>
            <p:spPr>
              <a:xfrm>
                <a:off x="664560" y="1821960"/>
                <a:ext cx="6824160" cy="3593880"/>
              </a:xfrm>
              <a:prstGeom prst="rect">
                <a:avLst/>
              </a:prstGeom>
            </p:spPr>
          </p:pic>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4495800" cy="1162050"/>
          </a:xfrm>
        </p:spPr>
        <p:txBody>
          <a:bodyPr/>
          <a:lstStyle/>
          <a:p>
            <a:r>
              <a:rPr lang="en-US" sz="4000" dirty="0" smtClean="0">
                <a:latin typeface="Kristen ITC" pitchFamily="66" charset="0"/>
              </a:rPr>
              <a:t>THRILLER</a:t>
            </a:r>
            <a:endParaRPr lang="en-US" sz="4000" dirty="0">
              <a:latin typeface="Kristen ITC" pitchFamily="66"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3174" y="807057"/>
            <a:ext cx="3451225" cy="3435538"/>
          </a:xfrm>
        </p:spPr>
      </p:pic>
      <p:sp>
        <p:nvSpPr>
          <p:cNvPr id="6" name="Text Placeholder 5"/>
          <p:cNvSpPr>
            <a:spLocks noGrp="1"/>
          </p:cNvSpPr>
          <p:nvPr>
            <p:ph type="body" sz="half" idx="2"/>
          </p:nvPr>
        </p:nvSpPr>
        <p:spPr>
          <a:xfrm>
            <a:off x="457200" y="1435100"/>
            <a:ext cx="4495800" cy="4691063"/>
          </a:xfrm>
        </p:spPr>
        <p:txBody>
          <a:bodyPr/>
          <a:lstStyle/>
          <a:p>
            <a:pPr marL="342900" indent="-342900">
              <a:buFont typeface="Arial" pitchFamily="34" charset="0"/>
              <a:buChar char="•"/>
            </a:pPr>
            <a:r>
              <a:rPr lang="en-US" sz="2400" dirty="0" smtClean="0">
                <a:solidFill>
                  <a:schemeClr val="tx2"/>
                </a:solidFill>
              </a:rPr>
              <a:t>Top selling album of </a:t>
            </a:r>
            <a:r>
              <a:rPr lang="en-US" sz="2400" dirty="0">
                <a:solidFill>
                  <a:schemeClr val="tx2"/>
                </a:solidFill>
              </a:rPr>
              <a:t>all time- between 65 and 110 million copies worldwide</a:t>
            </a:r>
            <a:endParaRPr lang="en-US" sz="2400" dirty="0" smtClean="0">
              <a:solidFill>
                <a:schemeClr val="tx2"/>
              </a:solidFill>
            </a:endParaRPr>
          </a:p>
          <a:p>
            <a:pPr marL="342900" indent="-342900">
              <a:buFont typeface="Arial" pitchFamily="34" charset="0"/>
              <a:buChar char="•"/>
            </a:pPr>
            <a:r>
              <a:rPr lang="en-US" sz="2400" dirty="0">
                <a:solidFill>
                  <a:schemeClr val="tx2"/>
                </a:solidFill>
              </a:rPr>
              <a:t>R</a:t>
            </a:r>
            <a:r>
              <a:rPr lang="en-US" sz="2400" dirty="0" smtClean="0">
                <a:solidFill>
                  <a:schemeClr val="tx2"/>
                </a:solidFill>
              </a:rPr>
              <a:t>eleased </a:t>
            </a:r>
            <a:r>
              <a:rPr lang="en-US" sz="2400" dirty="0">
                <a:solidFill>
                  <a:schemeClr val="tx2"/>
                </a:solidFill>
              </a:rPr>
              <a:t>on November 30, </a:t>
            </a:r>
            <a:r>
              <a:rPr lang="en-US" sz="2400" dirty="0" smtClean="0">
                <a:solidFill>
                  <a:schemeClr val="tx2"/>
                </a:solidFill>
              </a:rPr>
              <a:t>1982</a:t>
            </a:r>
          </a:p>
          <a:p>
            <a:pPr marL="342900" indent="-342900">
              <a:buFont typeface="Arial" pitchFamily="34" charset="0"/>
              <a:buChar char="•"/>
            </a:pPr>
            <a:r>
              <a:rPr lang="en-US" sz="2400" dirty="0" smtClean="0">
                <a:solidFill>
                  <a:schemeClr val="tx2"/>
                </a:solidFill>
              </a:rPr>
              <a:t>Sixth </a:t>
            </a:r>
            <a:r>
              <a:rPr lang="en-US" sz="2400" dirty="0">
                <a:solidFill>
                  <a:schemeClr val="tx2"/>
                </a:solidFill>
              </a:rPr>
              <a:t>studio </a:t>
            </a:r>
            <a:r>
              <a:rPr lang="en-US" sz="2400" dirty="0" smtClean="0">
                <a:solidFill>
                  <a:schemeClr val="tx2"/>
                </a:solidFill>
              </a:rPr>
              <a:t>album</a:t>
            </a:r>
          </a:p>
          <a:p>
            <a:pPr marL="342900" indent="-342900">
              <a:buFont typeface="Arial" pitchFamily="34" charset="0"/>
              <a:buChar char="•"/>
            </a:pPr>
            <a:r>
              <a:rPr lang="en-US" sz="2400" dirty="0" smtClean="0"/>
              <a:t>Won </a:t>
            </a:r>
            <a:r>
              <a:rPr lang="en-US" sz="2400" dirty="0"/>
              <a:t>a record-breaking </a:t>
            </a:r>
            <a:r>
              <a:rPr lang="en-US" sz="2400" dirty="0" smtClean="0"/>
              <a:t>eight Grammy Awards in 1984</a:t>
            </a:r>
          </a:p>
          <a:p>
            <a:pPr marL="342900" indent="-342900">
              <a:buFont typeface="Arial" pitchFamily="34" charset="0"/>
              <a:buChar char="•"/>
            </a:pPr>
            <a:endParaRPr lang="en-US" sz="2400" dirty="0">
              <a:solidFill>
                <a:schemeClr val="tx2"/>
              </a:solidFill>
            </a:endParaRPr>
          </a:p>
        </p:txBody>
      </p:sp>
    </p:spTree>
    <p:extLst>
      <p:ext uri="{BB962C8B-B14F-4D97-AF65-F5344CB8AC3E}">
        <p14:creationId xmlns:p14="http://schemas.microsoft.com/office/powerpoint/2010/main" val="291198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914400" y="0"/>
            <a:ext cx="8229600" cy="493713"/>
          </a:xfrm>
        </p:spPr>
        <p:txBody>
          <a:bodyPr/>
          <a:lstStyle/>
          <a:p>
            <a:pPr algn="r"/>
            <a:r>
              <a:rPr lang="en-US" sz="2400"/>
              <a:t>Practice problem</a:t>
            </a:r>
          </a:p>
        </p:txBody>
      </p:sp>
      <p:sp>
        <p:nvSpPr>
          <p:cNvPr id="294915" name="Rectangle 3"/>
          <p:cNvSpPr>
            <a:spLocks noGrp="1" noChangeArrowheads="1"/>
          </p:cNvSpPr>
          <p:nvPr>
            <p:ph type="body" idx="1"/>
          </p:nvPr>
        </p:nvSpPr>
        <p:spPr>
          <a:xfrm>
            <a:off x="339969" y="609600"/>
            <a:ext cx="8839200" cy="1447800"/>
          </a:xfrm>
        </p:spPr>
        <p:txBody>
          <a:bodyPr/>
          <a:lstStyle/>
          <a:p>
            <a:pPr marL="0" indent="0">
              <a:buFont typeface="Wingdings" pitchFamily="2" charset="2"/>
              <a:buNone/>
            </a:pPr>
            <a:r>
              <a:rPr lang="en-US" sz="2000" b="1" i="1" dirty="0" smtClean="0"/>
              <a:t>Calculus connection: </a:t>
            </a:r>
            <a:r>
              <a:rPr lang="en-US" sz="2000" dirty="0" smtClean="0"/>
              <a:t>The </a:t>
            </a:r>
            <a:r>
              <a:rPr lang="en-US" sz="2000" dirty="0"/>
              <a:t>angular velocity of a flywheel is described by the equation </a:t>
            </a:r>
            <a:r>
              <a:rPr lang="en-US" sz="2000" dirty="0">
                <a:latin typeface="Symbol" pitchFamily="18" charset="2"/>
              </a:rPr>
              <a:t>w</a:t>
            </a:r>
            <a:r>
              <a:rPr lang="en-US" sz="2000" dirty="0"/>
              <a:t> = (8.00 – 2.00 </a:t>
            </a:r>
            <a:r>
              <a:rPr lang="en-US" sz="2000" i="1" dirty="0"/>
              <a:t>t </a:t>
            </a:r>
            <a:r>
              <a:rPr lang="en-US" sz="2000" baseline="30000" dirty="0"/>
              <a:t>2</a:t>
            </a:r>
            <a:r>
              <a:rPr lang="en-US" sz="2000" dirty="0"/>
              <a:t>). Determine the angular displacement when the flywheel reverses its direction.</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24240" y="1381680"/>
              <a:ext cx="7881480" cy="4666320"/>
            </p14:xfrm>
          </p:contentPart>
        </mc:Choice>
        <mc:Fallback xmlns="">
          <p:pic>
            <p:nvPicPr>
              <p:cNvPr id="2" name="Ink 1"/>
              <p:cNvPicPr/>
              <p:nvPr/>
            </p:nvPicPr>
            <p:blipFill>
              <a:blip r:embed="rId4"/>
              <a:stretch>
                <a:fillRect/>
              </a:stretch>
            </p:blipFill>
            <p:spPr>
              <a:xfrm>
                <a:off x="608760" y="1367640"/>
                <a:ext cx="7913160" cy="4686120"/>
              </a:xfrm>
              <a:prstGeom prst="rect">
                <a:avLst/>
              </a:prstGeom>
            </p:spPr>
          </p:pic>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i="1" dirty="0" smtClean="0"/>
              <a:t>College Board Standards</a:t>
            </a:r>
            <a:endParaRPr lang="en-US" b="1" i="1" dirty="0"/>
          </a:p>
        </p:txBody>
      </p:sp>
      <p:sp>
        <p:nvSpPr>
          <p:cNvPr id="3" name="Content Placeholder 2"/>
          <p:cNvSpPr>
            <a:spLocks noGrp="1"/>
          </p:cNvSpPr>
          <p:nvPr>
            <p:ph idx="1"/>
          </p:nvPr>
        </p:nvSpPr>
        <p:spPr>
          <a:xfrm>
            <a:off x="304800" y="1524000"/>
            <a:ext cx="8229600" cy="6019800"/>
          </a:xfrm>
        </p:spPr>
        <p:txBody>
          <a:bodyPr/>
          <a:lstStyle/>
          <a:p>
            <a:pPr marL="0" indent="0">
              <a:buNone/>
            </a:pPr>
            <a:r>
              <a:rPr lang="en-US" sz="2400" dirty="0" smtClean="0"/>
              <a:t>E. Circular motion and rotation </a:t>
            </a:r>
          </a:p>
          <a:p>
            <a:pPr marL="0" indent="0">
              <a:buNone/>
            </a:pPr>
            <a:r>
              <a:rPr lang="en-US" sz="2400" dirty="0" smtClean="0"/>
              <a:t>3. Rotational kinematics and dynamics </a:t>
            </a:r>
          </a:p>
          <a:p>
            <a:pPr marL="0" indent="0">
              <a:buNone/>
            </a:pPr>
            <a:r>
              <a:rPr lang="en-US" sz="2000" dirty="0"/>
              <a:t>c) Students should understand the dynamics of fixed-axis rotation, so they can:</a:t>
            </a:r>
          </a:p>
          <a:p>
            <a:pPr marL="0" indent="0">
              <a:buNone/>
            </a:pPr>
            <a:r>
              <a:rPr lang="en-US" sz="2000" dirty="0"/>
              <a:t>(1) Describe in detail the analogy between fixed-axis rotation and straight-line translation</a:t>
            </a:r>
            <a:r>
              <a:rPr lang="en-US" sz="2000" dirty="0" smtClean="0"/>
              <a:t>.</a:t>
            </a:r>
            <a:endParaRPr lang="en-US" sz="2000" dirty="0"/>
          </a:p>
          <a:p>
            <a:pPr marL="0" indent="0">
              <a:buNone/>
            </a:pPr>
            <a:r>
              <a:rPr lang="en-US" sz="2000" dirty="0"/>
              <a:t>(2) Determine the angular acceleration with which a rigid object is accelerated about a fixed axis when subjected to a specified external torque or force</a:t>
            </a:r>
            <a:r>
              <a:rPr lang="en-US" sz="2000" dirty="0" smtClean="0"/>
              <a:t>.</a:t>
            </a:r>
            <a:endParaRPr lang="en-US" sz="2000" dirty="0"/>
          </a:p>
          <a:p>
            <a:pPr marL="0" indent="0">
              <a:buNone/>
            </a:pPr>
            <a:r>
              <a:rPr lang="en-US" sz="2000" dirty="0"/>
              <a:t>(3) Determine the radial and tangential acceleration of a point on a rigid object</a:t>
            </a:r>
            <a:r>
              <a:rPr lang="en-US" sz="2000" dirty="0" smtClean="0"/>
              <a:t>.</a:t>
            </a:r>
            <a:endParaRPr lang="en-US" sz="2000" dirty="0"/>
          </a:p>
          <a:p>
            <a:pPr marL="0" indent="0">
              <a:buNone/>
            </a:pPr>
            <a:r>
              <a:rPr lang="en-US" sz="2000" dirty="0"/>
              <a:t>(4) Apply conservation of energy to problems of fixed-axis rotation</a:t>
            </a:r>
            <a:r>
              <a:rPr lang="en-US" sz="2000" dirty="0" smtClean="0"/>
              <a:t>.</a:t>
            </a:r>
            <a:endParaRPr lang="en-US" sz="2000" dirty="0"/>
          </a:p>
          <a:p>
            <a:pPr marL="0" indent="0">
              <a:buNone/>
            </a:pPr>
            <a:r>
              <a:rPr lang="en-US" sz="2000" dirty="0"/>
              <a:t>(5) Analyze problems involving strings and massive pulleys</a:t>
            </a:r>
            <a:r>
              <a:rPr lang="en-US" sz="2000" dirty="0" smtClean="0"/>
              <a:t>.</a:t>
            </a:r>
            <a:endParaRPr lang="en-US" sz="2000" dirty="0"/>
          </a:p>
        </p:txBody>
      </p:sp>
    </p:spTree>
    <p:extLst>
      <p:ext uri="{BB962C8B-B14F-4D97-AF65-F5344CB8AC3E}">
        <p14:creationId xmlns:p14="http://schemas.microsoft.com/office/powerpoint/2010/main" val="1019192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i="1" dirty="0" smtClean="0"/>
              <a:t>College Board Standards</a:t>
            </a:r>
            <a:endParaRPr lang="en-US" b="1" i="1" dirty="0"/>
          </a:p>
        </p:txBody>
      </p:sp>
      <p:sp>
        <p:nvSpPr>
          <p:cNvPr id="3" name="Content Placeholder 2"/>
          <p:cNvSpPr>
            <a:spLocks noGrp="1"/>
          </p:cNvSpPr>
          <p:nvPr>
            <p:ph idx="1"/>
          </p:nvPr>
        </p:nvSpPr>
        <p:spPr>
          <a:xfrm>
            <a:off x="304800" y="1524000"/>
            <a:ext cx="8229600" cy="4724400"/>
          </a:xfrm>
        </p:spPr>
        <p:txBody>
          <a:bodyPr/>
          <a:lstStyle/>
          <a:p>
            <a:pPr marL="0" indent="0">
              <a:buNone/>
            </a:pPr>
            <a:r>
              <a:rPr lang="en-US" sz="2400" dirty="0" smtClean="0"/>
              <a:t>E. Circular motion and rotation </a:t>
            </a:r>
          </a:p>
          <a:p>
            <a:pPr marL="0" indent="0">
              <a:buNone/>
            </a:pPr>
            <a:r>
              <a:rPr lang="en-US" sz="2400" dirty="0" smtClean="0"/>
              <a:t>3. Rotational kinematics and dynamics </a:t>
            </a:r>
          </a:p>
          <a:p>
            <a:pPr marL="0" indent="0">
              <a:buNone/>
            </a:pPr>
            <a:r>
              <a:rPr lang="en-US" sz="2000" dirty="0">
                <a:solidFill>
                  <a:srgbClr val="FF0000"/>
                </a:solidFill>
              </a:rPr>
              <a:t>c) Students should understand the dynamics of fixed-axis rotation, so they can:</a:t>
            </a:r>
          </a:p>
          <a:p>
            <a:pPr marL="0" indent="0">
              <a:buNone/>
            </a:pPr>
            <a:r>
              <a:rPr lang="en-US" sz="2000" dirty="0"/>
              <a:t>(1) Describe in detail the analogy between fixed-axis rotation and straight-line translation</a:t>
            </a:r>
            <a:r>
              <a:rPr lang="en-US" sz="2000" dirty="0" smtClean="0"/>
              <a:t>.</a:t>
            </a:r>
            <a:endParaRPr lang="en-US" sz="2000" dirty="0"/>
          </a:p>
          <a:p>
            <a:pPr marL="0" indent="0">
              <a:buNone/>
            </a:pPr>
            <a:r>
              <a:rPr lang="en-US" sz="2000" dirty="0"/>
              <a:t>(2) Determine the angular acceleration with which a rigid object is accelerated about a fixed axis when subjected to a specified external torque or force</a:t>
            </a:r>
            <a:r>
              <a:rPr lang="en-US" sz="2000" dirty="0" smtClean="0"/>
              <a:t>.</a:t>
            </a:r>
            <a:endParaRPr lang="en-US" sz="2000" dirty="0"/>
          </a:p>
          <a:p>
            <a:pPr marL="0" indent="0">
              <a:buNone/>
            </a:pPr>
            <a:r>
              <a:rPr lang="en-US" sz="2000" dirty="0"/>
              <a:t>(3) Determine the radial and tangential acceleration of a point on a rigid object</a:t>
            </a:r>
            <a:r>
              <a:rPr lang="en-US" sz="2000" dirty="0" smtClean="0"/>
              <a:t>.</a:t>
            </a:r>
            <a:endParaRPr lang="en-US" sz="2000" dirty="0"/>
          </a:p>
          <a:p>
            <a:pPr marL="0" indent="0">
              <a:buNone/>
            </a:pPr>
            <a:r>
              <a:rPr lang="en-US" sz="2000" dirty="0">
                <a:solidFill>
                  <a:srgbClr val="FF0000"/>
                </a:solidFill>
              </a:rPr>
              <a:t>(4) Apply conservation of energy to problems of fixed-axis rotation</a:t>
            </a:r>
            <a:r>
              <a:rPr lang="en-US" sz="2000" dirty="0" smtClean="0">
                <a:solidFill>
                  <a:srgbClr val="FF0000"/>
                </a:solidFill>
              </a:rPr>
              <a:t>.</a:t>
            </a:r>
            <a:endParaRPr lang="en-US" sz="2000" dirty="0">
              <a:solidFill>
                <a:srgbClr val="FF0000"/>
              </a:solidFill>
            </a:endParaRPr>
          </a:p>
          <a:p>
            <a:pPr marL="0" indent="0">
              <a:buNone/>
            </a:pPr>
            <a:r>
              <a:rPr lang="en-US" sz="2000" dirty="0"/>
              <a:t>(5) Analyze problems involving strings and massive pulleys</a:t>
            </a:r>
            <a:r>
              <a:rPr lang="en-US" sz="2000" dirty="0" smtClean="0"/>
              <a:t>.</a:t>
            </a:r>
            <a:endParaRPr lang="en-US" sz="2000" dirty="0"/>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984400" y="5223960"/>
              <a:ext cx="1433520" cy="678240"/>
            </p14:xfrm>
          </p:contentPart>
        </mc:Choice>
        <mc:Fallback xmlns="">
          <p:pic>
            <p:nvPicPr>
              <p:cNvPr id="2" name="Ink 1"/>
              <p:cNvPicPr/>
              <p:nvPr/>
            </p:nvPicPr>
            <p:blipFill>
              <a:blip r:embed="rId3"/>
              <a:stretch>
                <a:fillRect/>
              </a:stretch>
            </p:blipFill>
            <p:spPr>
              <a:xfrm>
                <a:off x="2970000" y="5207760"/>
                <a:ext cx="1463400" cy="709560"/>
              </a:xfrm>
              <a:prstGeom prst="rect">
                <a:avLst/>
              </a:prstGeom>
            </p:spPr>
          </p:pic>
        </mc:Fallback>
      </mc:AlternateContent>
    </p:spTree>
    <p:extLst>
      <p:ext uri="{BB962C8B-B14F-4D97-AF65-F5344CB8AC3E}">
        <p14:creationId xmlns:p14="http://schemas.microsoft.com/office/powerpoint/2010/main" val="2840055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8" name="Rectangle 4"/>
          <p:cNvSpPr>
            <a:spLocks noGrp="1" noChangeArrowheads="1"/>
          </p:cNvSpPr>
          <p:nvPr>
            <p:ph type="title"/>
          </p:nvPr>
        </p:nvSpPr>
        <p:spPr/>
        <p:txBody>
          <a:bodyPr/>
          <a:lstStyle/>
          <a:p>
            <a:r>
              <a:rPr lang="en-US" altLang="en-US"/>
              <a:t>Inertia and Rotational Inertia</a:t>
            </a:r>
          </a:p>
        </p:txBody>
      </p:sp>
      <p:sp>
        <p:nvSpPr>
          <p:cNvPr id="190469" name="Rectangle 5"/>
          <p:cNvSpPr>
            <a:spLocks noGrp="1" noChangeArrowheads="1"/>
          </p:cNvSpPr>
          <p:nvPr>
            <p:ph type="body" idx="1"/>
          </p:nvPr>
        </p:nvSpPr>
        <p:spPr/>
        <p:txBody>
          <a:bodyPr/>
          <a:lstStyle/>
          <a:p>
            <a:r>
              <a:rPr lang="en-US" altLang="en-US" sz="2800" dirty="0"/>
              <a:t>In linear motion, </a:t>
            </a:r>
            <a:r>
              <a:rPr lang="en-US" altLang="en-US" sz="2800" dirty="0">
                <a:solidFill>
                  <a:srgbClr val="F01276"/>
                </a:solidFill>
              </a:rPr>
              <a:t>inertia</a:t>
            </a:r>
            <a:r>
              <a:rPr lang="en-US" altLang="en-US" sz="2800" dirty="0"/>
              <a:t> is equivalent to </a:t>
            </a:r>
            <a:r>
              <a:rPr lang="en-US" altLang="en-US" sz="2800" dirty="0">
                <a:solidFill>
                  <a:srgbClr val="F01276"/>
                </a:solidFill>
              </a:rPr>
              <a:t>mass</a:t>
            </a:r>
            <a:r>
              <a:rPr lang="en-US" altLang="en-US" sz="2800" dirty="0"/>
              <a:t>.</a:t>
            </a:r>
          </a:p>
          <a:p>
            <a:r>
              <a:rPr lang="en-US" altLang="en-US" sz="2800" dirty="0"/>
              <a:t>Rotating systems have </a:t>
            </a:r>
            <a:r>
              <a:rPr lang="en-US" altLang="en-US" sz="2800" dirty="0">
                <a:solidFill>
                  <a:srgbClr val="F01276"/>
                </a:solidFill>
              </a:rPr>
              <a:t>“rotational inertia”.</a:t>
            </a:r>
          </a:p>
          <a:p>
            <a:r>
              <a:rPr lang="en-US" altLang="en-US" sz="2800" dirty="0"/>
              <a:t>I = </a:t>
            </a:r>
            <a:r>
              <a:rPr lang="en-US" altLang="en-US" sz="2800" dirty="0">
                <a:sym typeface="Symbol" pitchFamily="18" charset="2"/>
              </a:rPr>
              <a:t>mr</a:t>
            </a:r>
            <a:r>
              <a:rPr lang="en-US" altLang="en-US" sz="2800" baseline="30000" dirty="0">
                <a:sym typeface="Symbol" pitchFamily="18" charset="2"/>
              </a:rPr>
              <a:t>2</a:t>
            </a:r>
            <a:r>
              <a:rPr lang="en-US" altLang="en-US" sz="2800" dirty="0">
                <a:sym typeface="Symbol" pitchFamily="18" charset="2"/>
              </a:rPr>
              <a:t> (for a system of particles)</a:t>
            </a:r>
            <a:endParaRPr lang="en-US" altLang="en-US" sz="2800" baseline="30000" dirty="0">
              <a:sym typeface="Symbol" pitchFamily="18" charset="2"/>
            </a:endParaRPr>
          </a:p>
          <a:p>
            <a:endParaRPr lang="en-US" altLang="en-US" sz="2800" dirty="0" smtClean="0"/>
          </a:p>
          <a:p>
            <a:pPr>
              <a:buNone/>
            </a:pPr>
            <a:endParaRPr lang="en-US" altLang="en-US" sz="2800" dirty="0" smtClean="0"/>
          </a:p>
          <a:p>
            <a:pPr>
              <a:buNone/>
            </a:pPr>
            <a:endParaRPr lang="en-US" altLang="en-US" sz="2800" dirty="0" smtClean="0"/>
          </a:p>
          <a:p>
            <a:pPr>
              <a:buNone/>
            </a:pPr>
            <a:endParaRPr lang="en-US" altLang="en-US" sz="2800" dirty="0" smtClean="0"/>
          </a:p>
          <a:p>
            <a:r>
              <a:rPr lang="en-US" altLang="en-US" sz="2800" dirty="0" smtClean="0"/>
              <a:t>Solid </a:t>
            </a:r>
            <a:r>
              <a:rPr lang="en-US" altLang="en-US" sz="2800" dirty="0"/>
              <a:t>objects are more complicated; we’ll get to those later. See page </a:t>
            </a:r>
            <a:r>
              <a:rPr lang="en-US" altLang="en-US" sz="2800" dirty="0" smtClean="0"/>
              <a:t>253 </a:t>
            </a:r>
            <a:r>
              <a:rPr lang="en-US" altLang="en-US" sz="2800" dirty="0"/>
              <a:t>for a “cheat sheet”.</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562400" y="3580920"/>
              <a:ext cx="6627960" cy="3092040"/>
            </p14:xfrm>
          </p:contentPart>
        </mc:Choice>
        <mc:Fallback xmlns="">
          <p:pic>
            <p:nvPicPr>
              <p:cNvPr id="2" name="Ink 1"/>
              <p:cNvPicPr/>
              <p:nvPr/>
            </p:nvPicPr>
            <p:blipFill>
              <a:blip r:embed="rId4"/>
              <a:stretch>
                <a:fillRect/>
              </a:stretch>
            </p:blipFill>
            <p:spPr>
              <a:xfrm>
                <a:off x="1551960" y="3567960"/>
                <a:ext cx="6649920" cy="3119400"/>
              </a:xfrm>
              <a:prstGeom prst="rect">
                <a:avLst/>
              </a:prstGeom>
            </p:spPr>
          </p:pic>
        </mc:Fallback>
      </mc:AlternateContent>
    </p:spTree>
    <p:extLst>
      <p:ext uri="{BB962C8B-B14F-4D97-AF65-F5344CB8AC3E}">
        <p14:creationId xmlns:p14="http://schemas.microsoft.com/office/powerpoint/2010/main" val="412205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0469">
                                            <p:txEl>
                                              <p:pRg st="1" end="1"/>
                                            </p:txEl>
                                          </p:spTgt>
                                        </p:tgtEl>
                                        <p:attrNameLst>
                                          <p:attrName>style.visibility</p:attrName>
                                        </p:attrNameLst>
                                      </p:cBhvr>
                                      <p:to>
                                        <p:strVal val="visible"/>
                                      </p:to>
                                    </p:set>
                                    <p:animEffect transition="in" filter="dissolve">
                                      <p:cBhvr>
                                        <p:cTn id="7" dur="500"/>
                                        <p:tgtEl>
                                          <p:spTgt spid="19046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0469">
                                            <p:txEl>
                                              <p:pRg st="2" end="2"/>
                                            </p:txEl>
                                          </p:spTgt>
                                        </p:tgtEl>
                                        <p:attrNameLst>
                                          <p:attrName>style.visibility</p:attrName>
                                        </p:attrNameLst>
                                      </p:cBhvr>
                                      <p:to>
                                        <p:strVal val="visible"/>
                                      </p:to>
                                    </p:set>
                                    <p:animEffect transition="in" filter="dissolve">
                                      <p:cBhvr>
                                        <p:cTn id="12" dur="500"/>
                                        <p:tgtEl>
                                          <p:spTgt spid="19046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0469">
                                            <p:txEl>
                                              <p:pRg st="7" end="7"/>
                                            </p:txEl>
                                          </p:spTgt>
                                        </p:tgtEl>
                                        <p:attrNameLst>
                                          <p:attrName>style.visibility</p:attrName>
                                        </p:attrNameLst>
                                      </p:cBhvr>
                                      <p:to>
                                        <p:strVal val="visible"/>
                                      </p:to>
                                    </p:set>
                                    <p:animEffect transition="in" filter="dissolve">
                                      <p:cBhvr>
                                        <p:cTn id="17" dur="500"/>
                                        <p:tgtEl>
                                          <p:spTgt spid="19046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9" grpId="0" build="p"/>
    </p:bld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7650</TotalTime>
  <Words>626</Words>
  <Application>Microsoft Office PowerPoint</Application>
  <PresentationFormat>On-screen Show (4:3)</PresentationFormat>
  <Paragraphs>86</Paragraphs>
  <Slides>11</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Arial Black</vt:lpstr>
      <vt:lpstr>Kristen ITC</vt:lpstr>
      <vt:lpstr>Monotype Sorts</vt:lpstr>
      <vt:lpstr>Symbol</vt:lpstr>
      <vt:lpstr>Tahoma</vt:lpstr>
      <vt:lpstr>Times</vt:lpstr>
      <vt:lpstr>Times New Roman</vt:lpstr>
      <vt:lpstr>Wingdings</vt:lpstr>
      <vt:lpstr>Pixel</vt:lpstr>
      <vt:lpstr>ANNOUNCEMENTS:</vt:lpstr>
      <vt:lpstr>Kinetic Energy</vt:lpstr>
      <vt:lpstr>Concept check: Assume the particle is speeding up. Give the direction of</vt:lpstr>
      <vt:lpstr>Practice problem</vt:lpstr>
      <vt:lpstr>THRILLER</vt:lpstr>
      <vt:lpstr>Practice problem</vt:lpstr>
      <vt:lpstr>College Board Standards</vt:lpstr>
      <vt:lpstr>College Board Standards</vt:lpstr>
      <vt:lpstr>Inertia and Rotational Inertia</vt:lpstr>
      <vt:lpstr>Kinetic Energy</vt:lpstr>
      <vt:lpstr>Practice problem</vt:lpstr>
    </vt:vector>
  </TitlesOfParts>
  <Company>Synergistic Applications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dc:title>
  <dc:creator>Peggy Bertrand</dc:creator>
  <cp:lastModifiedBy>BETSY HONDORF</cp:lastModifiedBy>
  <cp:revision>524</cp:revision>
  <cp:lastPrinted>2011-12-01T12:13:34Z</cp:lastPrinted>
  <dcterms:created xsi:type="dcterms:W3CDTF">1998-10-02T03:33:55Z</dcterms:created>
  <dcterms:modified xsi:type="dcterms:W3CDTF">2015-11-18T15:10:00Z</dcterms:modified>
</cp:coreProperties>
</file>