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2" r:id="rId1"/>
  </p:sldMasterIdLst>
  <p:notesMasterIdLst>
    <p:notesMasterId r:id="rId14"/>
  </p:notesMasterIdLst>
  <p:handoutMasterIdLst>
    <p:handoutMasterId r:id="rId15"/>
  </p:handoutMasterIdLst>
  <p:sldIdLst>
    <p:sldId id="495" r:id="rId2"/>
    <p:sldId id="483" r:id="rId3"/>
    <p:sldId id="486" r:id="rId4"/>
    <p:sldId id="489" r:id="rId5"/>
    <p:sldId id="490" r:id="rId6"/>
    <p:sldId id="491" r:id="rId7"/>
    <p:sldId id="492" r:id="rId8"/>
    <p:sldId id="371" r:id="rId9"/>
    <p:sldId id="488" r:id="rId10"/>
    <p:sldId id="384" r:id="rId11"/>
    <p:sldId id="380" r:id="rId12"/>
    <p:sldId id="494" r:id="rId13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6" autoAdjust="0"/>
    <p:restoredTop sz="94316" autoAdjust="0"/>
  </p:normalViewPr>
  <p:slideViewPr>
    <p:cSldViewPr>
      <p:cViewPr varScale="1">
        <p:scale>
          <a:sx n="70" d="100"/>
          <a:sy n="70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78DBA1-4837-40A1-AEA6-8104C791DBE8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9405980-03C7-44B5-AD32-BA0B981B9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3:51:07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8531 2975 15 0,'0'0'18'0,"0"0"5"15,-15-21-6-15,15 21-1 16,0 0 0-16,0 0-2 16,-4-21-1-16,4 21-3 15,0 0-1-15,0 0-2 16,-2-20 0-16,2 20-1 16,0 0-2-16,0 0 1 15,-12-26-1-15,12 26 0 16,-8-18-1-16,8 18 0 15,-11-23 0-15,11 23-1 16,-14-29 0-16,14 29 1 16,-15-32-1-16,7 13 0 0,-5-1 0 15,13 20 0-15,-29-30 0 16,29 30 0-16,-33-33 0 16,16 20-1-16,-3-3 0 15,3 7 0-15,-2-3 0 16,1 3 0-16,-1-3 0 15,0 6 0-15,-6 1 0 16,-2-1-1-16,-4 4 1 16,0-2 0-16,2 4-1 15,0-2 1-15,0 0 0 16,2-1-1-16,4 1 0 16,2 2 1-16,2-2-1 0,1 0 0 15,-3-2 1-15,-4 2 0 16,2 0-1-16,-4 2 0 15,2 0 0 1,-2 2 1-16,2 0-1 0,0 4 1 16,-1-1-1-16,3 3 1 15,2 0-1-15,0 1 1 16,0 3-1-16,1 1 1 16,-5 1-1-16,4-1 1 15,-4 4-1-15,2 3 0 16,0 3 1-16,1 3-1 15,-1-1 0-15,2 4 1 16,2 4-1-16,-2-1 0 0,5-1 0 16,1 4 0-16,-1-3 0 15,3-3 0-15,1 2 0 16,3-3 1 0,1-1-1-16,2 0 0 0,-2 2 0 15,3-4 0-15,-1 4 0 16,2-2 1-16,0-1-1 15,0 3 0-15,2 0 0 16,0 0 1-16,0-2-1 16,1-3 0-16,-3 3 0 15,2-4 0-15,2 0 0 16,0 4-1-16,2-6 2 16,0 4 0-16,0-4 0 0,1 4-1 15,3-4 0 1,2 4 0-16,-2-4 1 15,-6-21-1-15,19 37 0 16,-19-37 0-16,23 32 0 0,-23-32 0 16,29 31 0-16,-29-31 1 15,33 27-1-15,-33-27 1 16,31 21-1-16,-10-13 1 16,-21-8-1-16,37 17 0 15,-18-11 1-15,2 3-1 16,0-1 1-16,2 0-1 15,1 1 0-15,-3-3 0 16,6 2 1-16,-2-4-1 0,2-2 0 16,2 1 0-1,0 1 0-15,0-4 1 16,0 4-2-16,1-2 1 16,1-2 1-16,-2 0-1 0,0 0 0 15,0-2 0-15,0-4 0 16,2 2 0-16,0-1 0 15,2-1 0-15,-1-2-1 16,1 1 2-16,0-3-1 16,2 0 0-16,-3 1 0 15,1-3 0-15,-2 1-1 16,2-3 1-16,-2-1 0 16,0 2 0-16,-1-7 0 15,-1 5 0-15,-2-8 0 16,-2 4 1-16,2-4-2 15,-3 0 2-15,-1-2-2 16,-2 2 1-16,0 4 0 0,0-4 0 16,-1 4 0-16,1-3 0 15,-6 3 1-15,3-4 0 16,-3 6-1-16,1-6 0 16,-5 0 0-16,-3 0 0 15,1-2 0-15,-5 2 0 16,2-4 0-16,-8 4 0 15,-2-6 0-15,-1 6 0 16,-7-6 0-16,-3 3 0 16,-1-3 0-16,-5 2 0 15,-2-2 0-15,-2-1 0 16,0 3 0-16,-4 2 0 16,2 0 0-16,0 0 0 0,-2 4 0 15,2 4 0-15,2-1 0 16,-2 7 0-16,5-3 0 15,1 3 0-15,21 11 0 16,-31-14-3-16,31 14-2 16,-25-15-5-16,25 15-33 15,0 0-2-15,-13-21 0 16,13 21 0-16</inkml:trace>
  <inkml:trace contextRef="#ctx0" brushRef="#br0" timeOffset="2480.7796">8315 3042 17 0,'-17'17'33'16,"17"-17"1"-16,0 0 0 15,0 0-13-15,-22-6-4 16,22 6-4-16,0 0-2 16,24-23-4-16,-15 2-1 15,18 4-1-15,-4-14-1 16,14 3 0-16,0-7 0 16,5 4-1-16,-3 3 0 15,1 3-2-15,-3 0 1 0,-1 6-1 16,-5 1-2-16,-6 5-1 15,-2 9-3-15,-17-13-9 16,14 15-25 0,-20 2 0-16,0 0-1 0,0 0 0 15</inkml:trace>
  <inkml:trace contextRef="#ctx0" brushRef="#br0" timeOffset="2959.3282">8942 2505 55 0,'0'0'37'15,"0"0"0"-15,6-17 0 16,-6 17-22-16,0 0-5 16,0 0-4-16,0 0-1 15,3 24-1-15,-3-24-1 16,8 29-1-16,-2-10 1 16,0-1-2-16,-2 3 0 15,1-2 0-15,-1-2-1 16,-4-17 0-16,8 21 1 0,-8-21-1 15,0 0 0 1,0 0 1-16,0 0 0 16,13-25-1-16,-9 4 0 0,0-2 0 15,2-2 0-15,0-3 0 16,1-3 0-16,5 2-1 16,2 0 0-16,1 4 0 15,4 4-1-15,2 0 0 16,6 12-3-16,-5-7-3 15,14 24-21-15,-36-8-11 16,35 2 1-16,-35-2 0 16</inkml:trace>
  <inkml:trace contextRef="#ctx0" brushRef="#br0" timeOffset="3327.5304">9189 2547 66 0,'0'0'37'0,"0"0"1"15,0 0-1-15,17-23-29 16,2 17-2-16,-19 6-3 16,37-25 0-16,-16 10-3 15,2-2 1-15,0 1-1 16,3-1 0-16,-5 4 0 15,-2-1 0-15,-19 14 0 16,19-15 0-16,-19 15 1 0,-17 9-1 16,-2 7 1-16,-8 5-1 15,-2 6 2-15,0 5-1 16,2 3 0-16,8-4 0 16,9-1 0-16,8-5-1 15,12-6-1-15,7-11-2 16,16 4-8-16,-6-24-26 15,9-5-1-15,3-10-1 16,0-6 1-16</inkml:trace>
  <inkml:trace contextRef="#ctx0" brushRef="#br0" timeOffset="3659.9472">9569 2353 67 0,'-18'14'37'16,"18"-14"1"-16,-27 21-2 16,27-21-29-16,0 0-2 15,18 17-3-15,1-19 0 16,8 0-2-16,2-2 1 16,6 1-1-16,-3 1 0 15,-1 4 0-15,-6 7 1 16,-7 5 0-16,-18-14 2 15,11 40-2-15,-20-17 2 16,-7 4-1-16,-7-4 1 0,0 0-1 16,-4-10 0-16,0-3-2 15,6-6-1-15,-2-14-3 16,23 10-7-16,-29-21-23 16,31 0-5-16,1-8-1 15,11 4 2-15</inkml:trace>
  <inkml:trace contextRef="#ctx0" brushRef="#br0" timeOffset="3816.2172">9735 2372 69 0,'0'0'39'0,"30"25"2"15,-30-25-2-15,31 50-24 16,-29-31-4-16,10 8-5 16,-8-8-1-16,-1-1-4 0,-3-18-1 15,4 19-6 1,14-8-27-16,-18-11-7 15,4-17-1-15,-8-4-2 16</inkml:trace>
  <inkml:trace contextRef="#ctx0" brushRef="#br0" timeOffset="4199.8541">9893 2232 46 0,'0'0'33'0,"42"-13"-3"15,-23 1 1-15,3 7-30 16,3 3-1-16,-6 2-1 0,-19 0 0 16,23 11 0-1,-23-11 1-15,-8 23 1 16,-5-2 2-16,-6-9 2 16,5 13 0-16,-7-16 2 0,15 13-1 15,6-22 1-15,0 0-1 16,0 0-2-16,25 13 0 15,-2-17-2-15,8 0 2 16,0 0-1-16,4 4-1 16,-8 4 1-16,2 10 1 15,-10 1 0-15,-4 10-1 16,-11-4 1-16,-4 8-1 0,-9-4 0 16,-7-2-2-16,-1-4-1 15,-6-9-2 1,5-1-4-16,-16-26-26 15,16 5-8-15,1-12-1 0,5-9 1 16</inkml:trace>
  <inkml:trace contextRef="#ctx0" brushRef="#br0" timeOffset="4387.6875">10149 2060 78 0,'0'0'40'16,"33"48"2"-16,-19-19-1 15,5 30-29-15,-10-23-4 16,13 14-3-16,-7-9-2 16,4 1-2-16,1-2-2 15,-7-15-6-15,18 11-22 16,-31-36-14-16,23 20 2 0,-23-20-1 16</inkml:trace>
  <inkml:trace contextRef="#ctx0" brushRef="#br0" timeOffset="4934.7014">10265 2265 73 0,'4'-17'39'15,"-4"17"-1"-15,31-19 1 16,-31 19-30-16,42-22-4 16,-9 13-2-16,7 3-1 15,-3 0-1-15,0 1 0 16,-10 1 1-16,-4 2-2 15,-23 2 1-15,17 8 0 0,-17-8 0 16,-17 28 0-16,-2-7 0 16,3 8 0-16,1 4 0 15,3 3 0 1,4-1 0-16,10-1 0 0,8-9 0 16,7-4-1-16,10-11 1 15,4-10-1-15,2-10-1 16,2-15 1-16,-2-5-1 15,-3-12 0-15,-5-3 0 16,-5 1 0-16,-5 2 1 16,-3 6-1-16,-6 7 1 15,-1 10 1-15,-5 19 0 16,0 0 0-16,0 0 0 0,20 32 1 16,-17-3-1-16,5 2 0 15,-4 1 1-15,2 1-1 16,0-4 0-1,-4-6 1-15,-2-23-1 0,5 21 0 16,-5-21 1-16,12-19-1 16,-4-2-1-16,3-8 0 15,3-4 0-15,7-3 1 16,2-3-2-16,4 1 1 16,4 3-1-16,-2 3-1 15,6 13-5-15,-10-2-34 16,9 9-1-16,-7 1-1 15,6 9 0-15</inkml:trace>
  <inkml:trace contextRef="#ctx0" brushRef="#br0" timeOffset="6055.4338">10624 2854 53 0,'0'0'37'16,"0"0"0"-16,-10-35-4 0,10 35-16 15,-11-26-5-15,11 26-3 16,-22-23-2-16,22 23-2 16,-33-24 0-16,12 23-1 15,-10-5-1-15,2 10 0 16,-7 1 0-16,-3 11-2 16,-1 3 1-16,-5 6 0 15,-3 9-1-15,0 5 0 16,0 5 0-16,1 8 1 15,-1-4-1-15,10-2 1 16,-3 2-1-16,8-4 0 16,4 0 0-16,10-2-1 15,4-2 1-15,11 1 0 0,6-5 0 16,5 2-1-16,11 1 1 16,9-7 0-16,2 3-1 15,9-1 1 1,7-9 0-16,3 2-1 0,12-4 0 15,3-2 0-15,5-9 1 16,7 1-1-16,4-9 0 16,2-2 1-16,2-6-1 15,-4-2 0-15,0-9 0 16,-5-4 0-16,-7 2 0 16,-3-8 0-16,-8-4 1 15,-6-9-1-15,-10-1 0 16,-7-13 0-16,-10 1 0 0,-5-9 1 15,-14-3-1-15,-8-2 0 16,-10-2 0-16,-7 5 0 16,-6 3 0-16,-6 7 0 15,-5 4 0-15,-5 11-1 16,1 7 0-16,-12 9-1 16,0 9-2-16,-6-1-4 15,17 28-35-15,-18-15-1 16,9 10 0-16,-2-1 1 15</inkml:trace>
  <inkml:trace contextRef="#ctx0" brushRef="#br0" timeOffset="7123.9599">11098 3117 27 0,'0'0'34'16,"-25"4"1"0,25-4 1-16,0 0-12 0,0 0-7 15,0 0-6-15,21-27-2 16,14 19-3-16,0-11 0 16,17 3-1-16,6-10-1 15,13 5 1-15,0-8-2 16,3 2-1-16,-7 2 0 15,-3 2-1-15,-8 2-1 16,-12 2-1-16,-9 11-3 16,-20-9-4-16,9 28-22 0,-24-11-10 15,0 0 0 1,-20 0 0-16</inkml:trace>
  <inkml:trace contextRef="#ctx0" brushRef="#br0" timeOffset="8731.6396">12105 2735 40 0,'0'0'34'16,"0"0"1"-16,0 0 0 16,-13-29-17-16,13 29-5 15,0 0-4-15,0 0-2 16,0 0-2-16,0 0-1 15,0 0-1-15,0 0-1 0,0 0 0 16,0 0 0-16,0 0 0 16,0 0-2-1,19-9 1-15,-19 9 0 16,0 0-1-16,19-12 1 0,-19 12-1 16,8-17 0-16,-8 17 0 15,0 0 1-15,-4-21-1 16,4 21 1-16,-19-6 0 15,19 6-1-15,-33 2 1 16,16 6 0-16,-5 3 0 16,3 4-1-16,0 3 1 15,3 5 1-15,3 0-2 16,9 2 1-16,6-2 0 0,6-6 0 16,9-2-1-16,8-7 0 15,6-6 0 1,2-10-1-16,3-1-1 15,-5-7-2-15,6 7-3 0,-22-20-12 16,8 14-21-16,-23 15 1 16,25-25-2-16,-25 25 2 15</inkml:trace>
  <inkml:trace contextRef="#ctx0" brushRef="#br0" timeOffset="9271.8078">12477 2593 60 0,'22'-27'39'16,"-22"27"-2"-16,7-21 2 15,-7 21-24-15,-19-4-4 16,2 18-3-16,-14-5-3 16,4 12-2-16,-4 0 0 15,2 6-2-15,2 2 0 16,8 0-1-16,11-2 0 15,8-6 0-15,0-21 1 0,25 27-2 16,0-25 2-16,2-8-1 16,4-6 0-16,0-5 0 15,-2-6 0-15,-2-2-1 16,-6 0 1-16,-6 2 0 16,-5 4 0-16,-10 19 0 15,6-23 1-15,-6 23 0 16,0 0 0-1,0 0-1-15,-21 10 1 0,21-10 0 16,-8 26-1-16,8-8 1 16,0-18-2-16,11 27-1 15,7-14-1-15,-18-13-9 16,44 0-28-16,-23-6 1 0,6 0-2 16,-2-13 0-16</inkml:trace>
  <inkml:trace contextRef="#ctx0" brushRef="#br0" timeOffset="9716.0689">12743 2555 76 0,'0'0'39'15,"0"0"1"-15,2 17 0 16,14 16-28-16,-20-12-4 16,14 17-2-16,-7 0-1 15,7 6-2-15,-4 1 0 16,2-5-2-16,-1-4-1 0,-3-9 0 15,2-8-2-15,-6-19 0 16,0 0-1-16,0 0 0 16,0-34 0-16,-6-5 0 15,4-3 1-15,-4-10 0 16,6 1 0-16,2-3 2 16,4 2 0-16,8 8 1 15,5 4 0-15,8 11 1 16,2 8-1-16,8 9 1 15,-1 7 0-15,7 12 0 16,-11 7 1-16,-1 7-1 16,-11 2 0-16,-9 8 0 15,-13-1 0-15,-13 3 0 0,-8-4 0 16,-8-4-1 0,-6-6-1-16,1-8 0 15,3-5-2-15,0-10-1 16,12 2-1-16,1-17-4 0,20 19-19 15,2-21-14-15,8 4 0 16,-2-2 0-16,-8 19 0 16</inkml:trace>
  <inkml:trace contextRef="#ctx0" brushRef="#br0" timeOffset="10136.3771">13233 2702 106 0,'0'0'45'0,"25"12"0"0,-25-12 1 15,0 0-38-15,0 0-3 16,0 0-5-16,8-21 0 16,-8 21 0-16,-2-21-1 15,-13-2-41-15,15 23-3 16,0-39 0-16,0 20-2 16</inkml:trace>
  <inkml:trace contextRef="#ctx0" brushRef="#br0" timeOffset="11539.9484">16063 2639 59 0,'4'-23'39'0,"0"2"0"16,-2-2 1-16,17 15-22 15,-27-22-4-15,8 30-3 16,14-27-3-16,-14 27-2 16,0 0-2-16,23-12 0 0,-23 12-1 15,13 29 0-15,-7-2-1 16,0 7-1-16,-2 12 0 16,-2 4 0-16,-2 8 0 15,0-4-1-15,-2 1 1 16,0-3-1-16,2-10 0 15,0-5 0-15,0-14 0 16,2-6 0-16,-2-17 0 16,4 19 0-16,-4-19 0 15,0 0 0-15,0 0 0 16,0 0 0-16,11-17 0 16,-11 17 0-16,0 0 0 0,25-19 0 15,-25 19 0-15,39-10 0 16,-12 6 0-16,6 2 0 15,1 2 0-15,3 2 0 16,0 0 0-16,-1 2 0 16,-1-4 0-16,-2 0-1 15,-4-2-2-15,-8 0-1 16,2 0-2-16,-9-19-6 16,16 21-31-16,-30 0 0 15,12-17 0-15,-12 17 0 16</inkml:trace>
  <inkml:trace contextRef="#ctx0" brushRef="#br0" timeOffset="11892.0563">16779 2591 86 0,'0'0'42'16,"11"-25"0"-16,-11 25 0 15,0 0-31-15,0 0-3 16,0 0-1-16,12 31-2 16,-10 5-2-16,-4 1-1 0,4 13 0 15,-2 0-1 1,5-3 0-16,1-1-1 0,0-3 0 15,2-5 0 1,-1-15-1-16,1-2 0 0,-8-21-2 16,0 0-1-16,17 6-4 15,-17-6-12-15,0 0-23 16,18-37-1-16,-22-3 2 16,4 2-1-16</inkml:trace>
  <inkml:trace contextRef="#ctx0" brushRef="#br0" timeOffset="12352.5037">16705 2509 74 0,'4'-23'39'0,"-4"23"0"0,27-27 1 15,17 23-29-15,-20-13-3 16,16 13-2-16,-7-6-2 15,6 14-1-15,-5-2-1 16,-1 9-1-16,-8 7 0 16,-6 5 0-16,-9 7 0 15,-12 7-1-15,-9 1 1 16,-7 4-1-16,-3 1 1 16,-4-7-1-16,0-1 0 15,2-5 0-15,1-9 0 16,22-21 0-16,-23 22 1 15,23-22-1-15,0 0 0 16,0 0 1-16,0 0 0 0,0 0 0 16,12-20 1-16,-12 20-2 15,37 0 1-15,-10 4 0 16,1 4-1-16,7 7 1 16,2 1-1-16,-2 3 0 15,-1 0 0-15,-3 0 0 16,-6 0-1-16,-4-3-1 15,-1 3-3-15,-20-19-5 16,38-6-31-16,-38 6-1 16,25-19 0-16,-13-2 0 15</inkml:trace>
  <inkml:trace contextRef="#ctx0" brushRef="#br0" timeOffset="12659.7336">17594 2543 89 0,'10'-23'41'15,"-10"23"1"-15,-27-2 0 16,8 19-32-16,-18-1-3 16,6 20-1-16,-7 5-2 15,7 14-2-15,4 7 0 16,11-1 0-16,13 2-1 15,16-1 0-15,12-5-1 0,20-13 1 16,10-11 0-16,9-10 0 16,6-12 0-16,1-5-1 15,-4-12 0-15,-7-9-2 16,-4 5-4-16,-39-5-37 16,10 2-1-16,-17-5 1 15,-10 18-2-15</inkml:trace>
  <inkml:trace contextRef="#ctx0" brushRef="#br0" timeOffset="27320.0379">6591 5227 23 0,'-45'0'27'0,"26"5"2"15,-12-5-9-15,0-9-6 16,31 9-3-16,-42-4 0 15,42 4-1-15,-29-4 0 16,29 4-2-16,-19 0-1 0,19 0 0 16,0 0-1-16,-18 21-2 15,18-21 0-15,-4 23-1 16,4-23 0 0,20 29-1-16,7-19 1 0,21-1-1 15,17-5 1-15,32 0 0 16,19-4-1-16,26 0 0 15,18-4 0-15,18 2 0 16,5-2 0-16,8 0 0 16,-8-1-1-16,-9-1 0 15,-16-4 0-15,-21 5 0 16,-21-3-1-16,-26 4-1 16,-16 4 0-16,-26 2-2 0,-15 11-2 15,-33-13-16-15,4 18-18 16,-4-18 0-16,-24 17-2 15,24-17 1 1</inkml:trace>
  <inkml:trace contextRef="#ctx0" brushRef="#br0" timeOffset="28236.1962">10782 5280 1 0,'0'0'19'0,"-31"2"7"16,31-2 2-16,0 0-11 15,-33-4-1-15,33 4-1 16,-19-1-2-16,19 1-1 16,0 0-3-16,0 0-1 15,0 0-2-15,0 0 0 16,0 0-2-16,37 11 0 16,-7-13-1-16,26 6 0 15,10-6 0-15,25 2 0 16,13-6 0-16,23 4 0 15,8-5 0-15,10 7-1 0,-4 0 0 16,-8 4 0-16,-16 1-1 16,-18 3-1-16,-22 0 1 15,-19 1-1-15,-20-3 0 16,-17-2 0-16,-21-4 1 16,0 0-1-16,0 0 1 15,0 0 0-15,0 0-1 16,-23-10 0-16,23 10 0 15,-27-7 0-15,27 7-2 16,-25-6-5-16,25 6-30 16,0 0-1-16,-25 6-1 15,25-6-1-15</inkml:trace>
  <inkml:trace contextRef="#ctx0" brushRef="#br0" timeOffset="30341.0407">14265 5342 10 0,'0'0'28'0,"0"0"0"16,-21 2 0-16,21-2-10 16,0 0-3-16,0 0-2 15,37 0-2-15,-14-8-3 16,29 12-2-16,6-12-1 0,23 8-2 16,8-8 0-16,13 5-2 15,4-1-1-15,-6-4-3 16,8 10-5-16,-31-15-11 15,-5 5-15-15,-18 8 1 16,-27-8-1-16,-27 8 1 16</inkml:trace>
  <inkml:trace contextRef="#ctx0" brushRef="#br0" timeOffset="30520.6883">14477 5401 65 0,'-21'6'36'0,"21"-6"1"15,29 0 0-15,4-15-26 16,42 15-4-16,-1-8-3 16,12 2-2-16,1 8-3 15,-10-13-11-15,-3 13-24 16,-17 1 0-16,-12-3-1 16,-16 0 0-16</inkml:trace>
  <inkml:trace contextRef="#ctx0" brushRef="#br0" timeOffset="34123.3809">2712 6905 36 0,'-29'-15'25'0,"29"15"-4"16,-29-18-1-16,8 5-3 15,21 13-1-15,-29-2-4 16,29 2-3 0,-10 19-2-16,27-1-2 0,7-13 0 15,32 7-1-15,13-16 0 16,43 0 0-16,17-13-1 15,29-4 0-15,10-8-1 16,15-4 0-16,6-5 0 16,8 5 0-16,-2-3 0 15,-12 0-1-15,-9-1 0 16,-12-1 0-16,-16-3 0 0,-15 3-1 16,-21-2 1-16,-21-4 0 15,-27-4-2-15,-20 4 2 16,-24-4-2-16,-26 2 2 15,-23 3-2-15,-25 1 1 16,-25 2-1-16,-27 2 0 16,-21 5 2-16,-29 4-2 15,-26 8 2-15,-16 8-1 16,-18 7 0-16,-12 12 1 16,-1 13-1-16,-6 13 1 15,3 15 1-15,16 10 0 16,16 10 0-16,32 12 0 15,29 1-1-15,39 9 1 0,35-1 0 16,51 0 0 0,41-5-1-16,47-3 0 0,39-11 0 15,44-7 1-15,36-13-1 16,29-8 0-16,19-18 0 16,19-14 1-16,12-11-2 15,4-7 1-15,-10-8 0 16,-23-3-1-16,-32-5 1 15,-30 4-1-15,-32 2 0 16,-43 0-3-16,-35 7-1 16,-53-14-15-16,-16 26-21 15,-58-23-1-15,-8 13-2 16,-17-9 0-16</inkml:trace>
  <inkml:trace contextRef="#ctx0" brushRef="#br0" timeOffset="39503.5059">10626 7945 1 0,'0'0'5'0,"0"0"3"15,0 0-1-15,0 0-1 16,0 0-1-16,19-6 2 31,-19 6 0-31,33 2 1 0,-12-4 0 0,16 4 0 31,1-2-1-31,14-2-1 0,6-2-1 0,17 2-1 16,4-2-1-16,16 1-1 0,5-1 1 16,16 2 1-16,4-6 1 15,11 12 0-15,2-8 0 16,11 10-1-1,9-6 1-15,13 8 0 0,7-7-2 16,20 3-1-16,14-2 0 16,16 0 0-16,15-6-1 15,22 2 1-15,12-5 1 16,15 5-1-16,3-8 2 16,12 6-1-16,-3 1 0 15,4 8-1-15,-10 1 1 16,-3 7-1-16,-13 1-1 15,-12 5-1-15,-13 2 1 0,-20 2-2 16,-20-4 0-16,-19-5-4 16,-12 3-14-16,-26-9-13 15,-38-16-1-15,-13-2 0 16,-36-18 0-16</inkml:trace>
  <inkml:trace contextRef="#ctx0" brushRef="#br0" timeOffset="41267.2279">4172 9477 1 0,'0'0'6'15,"-43"10"12"-15,18-6-7 16,-7 2-2-16,-3-3-1 16,2 5-1-16,2-4 1 15,14 5 2-15,17-9-1 16,0 0 1-16,0 0-1 16,60 6 1-16,-1-13-1 0,44 7 1 15,14-14-2 1,51 8-1-16,21-7-1 15,43 5-2-15,16-3 0 16,28 1-2-16,10 2 1 0,7 3-2 16,-8 1 0-16,-11 4-2 15,-13 6-4-15,-42 1-23 16,-22 5-4-16,-25 5-2 16,-37-9 0-16</inkml:trace>
  <inkml:trace contextRef="#ctx0" brushRef="#br0" timeOffset="44400.283">5304 11208 7 0,'0'0'27'15,"0"0"1"-15,0 0-2 16,0 0-9-16,0 0-4 16,0 0-4-16,0 0-2 0,0 0 0 15,0 0-2 1,17 1-1-16,7-1-1 15,14 4 1-15,14-2-2 16,25 2 1-16,14-4-1 0,23 2 0 16,15-4-1-16,21 6 1 15,13-2-1-15,24 5 1 16,7 3-1-16,15 3 0 16,7 3 1-16,13 3-1 15,10-2 0-15,14 1 0 16,8-5-1-16,5-3 1 15,4-7 0-15,6-3-1 16,5-5 1-16,3-5 0 16,-8-3-1-16,-5-5 1 15,-8-5 0-15,-16-2-1 16,-20-1 1-16,-26-7-1 16,-31-4 1-16,-32-1 0 0,-33-6 0 15,-36-2 0-15,-32-4-1 16,-31-4 0-16,-28-3 0 15,-28 1 1-15,-23 1-2 16,-26-3 0-16,-22 2 1 16,-29-1-1-16,-22 5 1 15,-25 2 0-15,-25 6 0 16,-17 2-1-16,-15 4 2 16,-16 5-2-16,-12 4 1 15,-11 10-1-15,-2 6 1 16,-10 7-1-16,-4 8 1 15,-7 9-1-15,-8 10 1 0,0 6-1 16,-6 10 1-16,4 5 0 16,2 4-1-16,10 6 1 15,11 1 0-15,19 1 0 16,26 0-1-16,28-1 2 16,32-1-2-16,36-2 2 15,30-2-1-15,38-4 0 16,38 2 0-16,35-2 0 15,36-1 0-15,39-5 0 16,33-5 1-16,38-1-1 16,34-7 0-16,35-4 1 15,36-4-1-15,28-5 1 16,30-6-1-16,20-2 1 0,18-4 0 16,14-2 0-16,7-2 0 15,8-2-1-15,-4-2 1 16,-4-1 0-1,-9 1-1-15,-10-2 1 0,-16 1-1 16,-17 1 0-16,-23 1 0 16,-35-3 1-16,-26 4-1 15,-40-3-2-15,-30 11-2 16,-54-12-24-16,-25 0-7 16,-34-1 0-16,-26-8-2 15</inkml:trace>
  <inkml:trace contextRef="#ctx0" brushRef="#br0" timeOffset="51931.3453">15936 12869 4 0,'21'5'22'15,"-21"-5"0"-15,0 0-1 16,0 0-11-16,0 0-2 15,6-17-2-15,-6 17 0 16,0 0-1-16,27-19-1 16,-4 23 1-16,4-10 0 0,17 8 0 15,6-6-1-15,18 6 0 16,13-4-1-16,21 6 0 16,14-6 0-1,23 2 0-15,11-4 0 0,24 4 1 16,11-9-1-16,25 9 1 15,8-8-1-15,17 12 0 16,8-8 0-16,22 12-1 16,7-1 0-16,13 9-1 15,4 1 0-15,5 0-1 16,-1 0 0-16,-10-5-1 16,-11 3 1-16,-25-5 1 15,-27-4 0-15,-27-4 0 0,-35-6 1 16,-33 4-1-16,-34-8 1 15,-25 6 0 1,-28-7 0-16,-20 1-1 16,-18 8 0-16,-14-17 0 0,-9 7-1 15,-6 0 0-15,-2 3 1 16,0 1-1-16,-1 2 0 16,1-4-2-16,8 16-5 15,-12-10-27-15,12-2-2 16,1 6-1-16,1-7 0 15</inkml:trace>
  <inkml:trace contextRef="#ctx0" brushRef="#br0" timeOffset="53608.3606">6672 14491 14 0,'25'-11'27'0,"-25"11"4"16,0 0-5-16,19-15-9 16,-25-3-3-16,6 18-2 15,-15-27-2-15,15 27-1 16,-60-32-1-16,16 16-2 16,-30-7-2-16,-11 4-1 15,-23-6-1-15,-23 2 0 16,-19-2-1-16,-24 0 0 15,-21-1 0-15,-19 6 0 16,-23 5 1-16,-19 13-1 0,-15 14 1 16,1 16-1-16,-9 9 1 15,5 15-1-15,4 9 0 16,11 12 0-16,14 8-1 16,22-3 1-16,9 1-1 15,19-1 1-15,19 1-1 16,24-2 1-16,25-4 0 15,26-8 0-15,32-2-1 16,32-1 0-16,28-5 0 16,37 1 0-16,30-3 0 15,29 5 1-15,29-3-2 16,27 5 1-16,24-7 1 16,32-3-1-16,31-10 0 0,24-9 0 15,30-12 0-15,28-15 0 16,24-14 1-16,19-9 0 15,15-10-1-15,0-11 0 16,-3-8 1-16,-5-6-1 16,-22-4 0-16,-28-5 0 15,-32-2 1-15,-39-8-1 16,-42 0 1-16,-37 2 0 16,-39 1 0-16,-42 5 0 15,-36-2-1-15,-34 5 1 16,-34 5 0-16,-23 7-2 15,-26 4 1-15,-26 1-2 0,-14 11-3 16,-34-1-28-16,-5 10-6 16,-15 2-2-16,-7 6 0 15</inkml:trace>
  <inkml:trace contextRef="#ctx0" brushRef="#br0" timeOffset="55936.5152">17832 15013 14 0,'19'-8'29'0,"-19"8"2"16,0 0 1-16,19-7-14 0,-19 7-4 15,0 0-3-15,0 31 0 16,14 13-1-16,-20 2-3 16,8 25 0-16,-12 3-3 15,6 19 1-15,-5-1-3 16,7 2-1-16,0-2 1 15,2-4-2-15,8-11 2 16,11-8-3-16,8-10 2 16,8-11-2-16,5-8 1 15,4-9 0-15,-1-8 0 16,-1-8 0-16,-5-3-1 16,-8-10 0-16,-6-2-2 15,-15-21-9-15,13 5-25 0,-17-1 1 16,0-2-2-16,-4-2-1 15</inkml:trace>
  <inkml:trace contextRef="#ctx0" brushRef="#br0" timeOffset="56355.956">17328 16007 27 0,'0'0'31'0,"0"0"2"16,33 17 1-16,8-27-20 15,53 18-4-15,18-17 0 16,40 24 0-16,8-15-3 16,29 11-1-16,-3-5-2 15,5 4-1-15,-8-8-2 0,-13-2-1 16,-24 0 0-16,-22-12-1 15,-26 4-1 1,-32-9-7-16,-5 8-26 16,-40 1-2-16,-21 8 1 0,-28-12-1 15</inkml:trace>
  <inkml:trace contextRef="#ctx0" brushRef="#br0" timeOffset="57346.7387">17971 15993 16 0,'0'0'29'0,"0"0"-1"15,-18 6-7-15,18-6-2 16,0 0-3-16,0 0-3 16,-25-4-2-16,25 4-3 0,0 0-2 15,0 0 0-15,0 0-2 16,0 0 0-16,-2-17-2 15,2 17 1-15,4-17-1 16,-4 17 0-16,10-31-1 16,-3 14 1-16,1-4-2 15,4 0 3-15,-1-2-3 16,3-4 2-16,1-2-1 16,1 2 1-16,-1-2-1 15,1 1 1-15,1-1-2 16,-2-2 1-16,1 0 0 15,1 1-1-15,-1-3 1 16,1 2-1-16,0 1 0 0,3-1 1 16,-1 0 0-16,4 3-1 15,0 3 1-15,6-2-1 16,2 0 0-16,6-2 0 16,1 2 1-16,8-1-1 15,3 3 0-15,3 0 0 16,-2 0 1-16,0 2-1 15,0 2 0-15,-2 5 0 16,1-1 0-16,-1 4 0 16,-2-1 0-16,2 1 0 15,4-1 1-15,4 3 0 16,0 3-1-16,2 2 1 16,-4-1-1-16,0 1 0 0,-6 2 0 15,-1-2 0-15,-7 1-1 16,-7-3-1-16,-2 4-2 15,-16-13-8 1,14 13-26-16,-29 4-1 0,0 0-1 16,0 0 0-16</inkml:trace>
  <inkml:trace contextRef="#ctx0" brushRef="#br0" timeOffset="58303.9412">20735 14877 32 0,'0'0'33'15,"28"-21"1"-15,-28 21-11 16,16-29-6-16,3 21-3 16,-19 8-1-16,0 0-3 15,10-21-3-15,-10 21-2 16,0 0-1-16,11 33 0 16,-13-8-1-16,4 19 0 15,-5 0-2-15,3 17 1 16,-2 5-1-16,2 14 1 15,-2 3-1-15,2 3 1 0,-2-2-1 16,4-3 0-16,0-2 0 16,1-12 0-16,1-2 0 15,6-13-1-15,3-8 0 16,7-10-1-16,9-11 2 16,9-5-1-16,12-9 0 15,10-3 0-15,8-8-1 16,13 0 2-16,0-4-1 15,11 5 0-15,1 1 0 16,0 1 0-16,-3 3 1 16,-1 2-1-16,0 0 1 15,-6 0-2-15,-1-1 1 16,-10-3-2-16,-7 2-1 0,-14-8-2 16,1 16-8-16,-27-16-26 15,-8 4-2-15,-17 0 2 16,-2-19-1-16</inkml:trace>
  <inkml:trace contextRef="#ctx0" brushRef="#br0" timeOffset="59196.0648">20968 14798 24 0,'0'0'32'16,"0"0"2"-16,10 20-1 15,-10-20-16-15,0 0-3 16,0 0-3-16,13 19-1 16,-13-19-5-16,0 0 1 15,8 17-1-15,-2 0-1 16,-6-17 0-16,9 35-1 0,-5-12 0 15,10 4-1 1,-1-2 1-16,4 1-1 16,1 1 0-16,7-2 0 15,-4 4-1-15,6-2 1 0,-6 0-1 16,-1 3 0-16,-1-1 0 16,-4 6 0-16,3-7-1 15,-1 7 1-15,2-2-1 16,8-1 1-16,2-3-1 15,6 0 1-15,4-1-1 16,3-3 0-16,4 2 1 16,6 0-1-16,0-2 0 15,2 0 0-15,0 2 1 16,-1-4 0-16,2 2-1 16,3-2 0-16,4-2 0 15,-2-4 1-15,7-1-1 16,3-3 0-16,-1-3 1 0,5-1-1 15,-3-1 0-15,-2 0 1 16,-3-1-1-16,1-3 0 16,-7 0 1-16,0-4-1 15,-2-2 0-15,2-2 0 16,-2-4 0-16,-4 1 0 16,-2-5-1-16,-10-1-1 15,-3 3-2-15,-10-9-4 16,11 11-33-16,-40 8-1 15,0 0 1-15,0 0-3 16</inkml:trace>
  <inkml:trace contextRef="#ctx0" brushRef="#br0" timeOffset="64975.208">8053 16837 24 0,'-16'-48'29'16,"7"18"0"-16,-26 1-6 16,-19-13-13-16,0 19 0 15,-35-2-2-15,-13 25-1 16,-43 0 0-16,-11 30 0 15,-25 5-1-15,-1 34-1 16,-11 8 0-16,10 26-1 16,2 12 0-16,21 24-1 15,15 12-1-15,37 8 0 0,31-1-1 16,38-3 0-16,39-13-1 16,49-8 0-16,41-23 1 15,59-20 0-15,44-30 1 16,38-21 0-16,33-28 1 15,30-20-1-15,8-23 0 16,5-24 1-16,-14-24 0 16,-25-21-1-16,-40-15 1 15,-43-11-1-15,-61-5 1 16,-67-3-2-16,-68 5 1 16,-68 12-1-16,-74 14 0 15,-63 20 0-15,-46 18-2 16,-47 21 1-16,-20 23-2 0,-24 25-1 15,7 28-6-15,9 14-32 16,36 27 0-16,33 17-2 16,42 26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4:21:49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9709 2169 1 0,'0'0'30'16,"0"0"1"-16,-17-8 1 15,17 8-14-15,0 0-2 0,0 0-2 16,0 0-1-16,0 0-7 31,19 8-5-31,-19-8 0 16,33 2-2-16,-15-8 0 0,16 12-1 15,-1-8 1-15,8 2-3 16,5 0 4-16,2-6 3 16,8 1-2-1,0-5 1-15,0 0 0 0,-8 1-1 16,-4 3 0-16,-7 2-1 16,-8 2-1-16,-8 8-2 15,-21-6-8-15,0 0-25 0,23 6-1 16,-23-6 5 15,18 0-4-31,-18 0 29 16,21 2 7-16</inkml:trace>
  <inkml:trace contextRef="#ctx0" brushRef="#br0" timeOffset="1872.2012">13222 2115 3 0,'0'0'17'16,"0"0"-2"-16,0 0-1 15,0 0-1-15,0 0-1 16,-10 29 2-16,10-29-1 16,0 0 0-16,0 0-3 15,-9 29-1-15,9-29-2 16,0 0 0-16,0 0-1 15,0 0-1-15,0 0-1 0,0 0 1 16,0 0 0 0,0 0-1-16,0 0-1 0,0 0 0 15,0 0 0 1,7 17-1-16,-7-17 0 0,18-2-1 16,-18 2 1-16,25-2-1 15,-25 2 1-15,31 0 0 16,-14 0-1-16,6 4 1 15,2-4-1-15,8 0 0 16,0-2 0-16,9-3 0 16,4-3-1-16,7-2 1 15,1-3 0-15,3-2-1 16,1 1 1-16,4 4 0 0,2 3-1 16,1 3 0-1,1 2 0-15,-1 0 0 16,1 2-2-16,-8-8-4 15,5 22-13-15,-16-26-19 0,-14-1 0 16,-18-4-2-16,-13-1 0 16</inkml:trace>
  <inkml:trace contextRef="#ctx0" brushRef="#br0" timeOffset="4116.4965">19462 2261 68 0,'0'0'37'0,"-22"21"1"15,22-21-7-15,0 0-20 16,6 18-1-16,-6-18-1 16,46-2-2-16,-9-6-2 15,25 4 0-15,3-5-2 16,14 7 0-16,-3-4-1 16,1 0 0-16,-6 4-1 15,-7 2 0-15,-10 2-3 16,-18-4-1-16,3 8-5 31,-39-6-31-31,35-17-2 0,-35 17-2 0,25-35 1 0</inkml:trace>
  <inkml:trace contextRef="#ctx0" brushRef="#br0" timeOffset="73919.1515">6513 4339 1 0,'0'0'14'16,"0"0"7"-16,0 0-7 15,0 0-3-15,12 17 2 16,-12-17-1-16,0 0 1 16,0 0 1-16,0 0-2 15,0 0 0-15,0 0-1 16,0 0-3-16,0 0-1 15,0 0-1-15,0 0-2 16,0 0 0-16,17-2-1 0,-17 2 1 16,0 0-1-1,20-14 1-15,-20 14-1 16,27-21-1-16,-10 8 1 16,0-8 0-16,8-4-1 0,-1-6 1 15,1-1-1 16,-6-3 1-31,-2 6 0 0,-9-1 0 0,-6 7 0 0,-16 2-1 16,-13 9 1-16,-13 8-2 16,-10 12 1-16,-10 9 0 15,-11 12-1-15,-3 5-1 16,3 11 1-16,7 2-1 16,14 3 0-16,12 2-1 15,18-4 1-15,16-4-1 16,24-7 1-16,11-5 0 15,1-1 0-15,1 3-1 16,-12 7 2-16,-21 12-1 0,-19 11 1 16,-25 5 0-16,-26 13 0 15,-13 8-1-15,-2 3 1 16,8-7 0-16,18-8 0 16,30-16 0-16,29-16-1 15,32-12 1-15,32-20-1 16,23-8 0-16,11-16-1 15,6-1 0-15,-3-11-2 16,-7 3 0-16,-21-8-3 16,-1 14-6-16,-43-6-29 15,2 0-1-15,-16-3 0 16,-7 1 0-16</inkml:trace>
  <inkml:trace contextRef="#ctx0" brushRef="#br0" timeOffset="74114.038">7063 4949 71 0,'25'-2'40'16,"6"0"2"-16,2-14-1 16,9 16-27-16,-3-19-8 15,9 10-2-15,-4-9-4 16,-3-1-3-16,3 21-9 15,-13-17-29-15,-4 11 0 16,-9-8-1-16,-18 12 1 0</inkml:trace>
  <inkml:trace contextRef="#ctx0" brushRef="#br0" timeOffset="74670.8727">7109 4695 64 0,'0'0'38'0,"-9"25"2"15,9-25-2-15,25 25-27 16,-25-25-2-16,48 8-3 15,-17-10-1-15,9-2-2 16,-1 0-1-16,3-1-2 16,1-1-1-16,-14-8-5 15,11 20-14-15,-18-17-21 16,-3-1 1-16,-19 12-1 0,29-23 0 16</inkml:trace>
  <inkml:trace contextRef="#ctx0" brushRef="#br0" timeOffset="75122.5949">8355 4638 72 0,'0'0'38'16,"0"0"0"-16,0 0-8 16,26 0-22-16,12-2-2 15,-1-8-2-15,11 5-2 16,2-5-2-16,-2-2-3 15,6 11-7-15,-25-7-25 0,6 0-2 16,-8 2-2-16,-27 6 1 16</inkml:trace>
  <inkml:trace contextRef="#ctx0" brushRef="#br0" timeOffset="75706.051">9293 3959 74 0,'0'0'39'16,"0"0"2"-16,0 0-13 15,0 0-14-15,15 23-3 16,-15-23-3-16,4 46-3 0,-4-14-1 15,4 14 0-15,-8 6-2 16,2 8 0 0,-6 5 0-16,-1 4-1 15,-3 4 0-15,-1-4 0 0,3 0-1 16,0-6 0-16,7-5-1 16,1-10 1-16,2-6 0 15,5-9 0-15,5-10 0 16,4-4 0-16,5-4 0 15,4-5 0-15,6-1-1 16,6-1 1-16,5-4 0 16,7 0 1-16,7 0-1 15,1-4-1-15,3 0 0 0,-4-4-2 16,2 2-1-16,-11-14-4 16,11 20-8-16,-20-23-27 15,-1 2 1 1,-14-4 0-16,-2-4 1 0</inkml:trace>
  <inkml:trace contextRef="#ctx0" brushRef="#br0" timeOffset="76550.7675">10641 3888 59 0,'21'-10'40'16,"-21"10"-2"-16,27-21 2 15,-7 25-27-15,-20-4-3 16,0 0-4-16,-41-6 0 16,10 27-3-16,-11 2 0 15,-3 12-2-15,-3 3 1 16,4 6-1-16,3 0-1 16,10-5 1-16,12-3-1 15,13-11 0-15,10-6 0 16,-4-19 0-16,37 8-1 0,-6-23 1 15,2-10 0-15,1-6-1 16,1-13 0-16,-2-10 0 16,0-3 0-16,-3-7 0 31,-1-1 0-31,-5 4 0 0,-5 3 1 0,-4 10 0 16,-1 10 1-16,-1 9 0 15,-7 8 1-15,-6 21 0 16,0 0-1-16,2 29 2 15,-10-2-1-15,2 15 0 16,-5 2 0-16,1 10-1 16,1 3 1-16,1-1-2 15,2-10 1-15,6-6-2 0,6-5 0 16,0-14-3-16,13-4-2 16,-19-17-4-16,46 0-12 15,-25-19-19-15,6-10-1 16,-1-5 1-16,4-3 1 15,-5-22 17-15,8 26 20 16,-10 2 3-16,-11-9 11 16,3 19 26-16,-15 21 2 15,22-19 2-15,-22 19-1 16,5 31-14-16,-5-31-12 16,-9 36-6-16,-3-9-1 15,10 13-2-15,-4 0-2 0,6 8 0 16,2-5-2-16,4-1 0 15,4-8 0-15,11-7-1 16,0-10 0-16,8-11-1 16,6-8-1-1,-2-15-2-15,5 2-5 0,-16-22-30 16,10-7-3-16,-12-8-1 16,1-1 1-16</inkml:trace>
  <inkml:trace contextRef="#ctx0" brushRef="#br0" timeOffset="76691.2674">11254 3575 56 0,'0'0'40'16,"-17"-15"0"-16,17 15 1 0,-6-23-15 15,6 23-21-15,0 0-5 16,0 0-8-16,16 27-30 16,-20-4-2-1,-4 5 1-15,-11 5-2 0</inkml:trace>
  <inkml:trace contextRef="#ctx0" brushRef="#br0" timeOffset="76962.4191">10521 4457 86 0,'0'0'42'0,"-11"18"0"16,11-18 0-16,23 2-38 0,25-2 0 15,12-6-2-15,6-2-1 16,9-1-1-16,8-3-2 16,9 8-4-16,-14-19-12 15,-3 19-22-15,-10 1-2 16,-7 3 1-16,-15 5 0 15</inkml:trace>
  <inkml:trace contextRef="#ctx0" brushRef="#br0" timeOffset="77622.393">11054 4897 51 0,'0'0'40'16,"0"0"-1"-16,0 0 2 16,-48-10-22-16,28 29-7 15,-24-7-2-15,9 17-4 16,-7-3 0-16,7 13-4 15,6-3 0-15,12 6 0 16,11-3-1-16,12-5-1 16,11-7-1-16,10-10 1 15,10-13 0-15,3-11 0 16,7-11-1-16,-1-18 0 16,2-12 0-16,-2-15 0 0,-7-10-1 15,-4-2 2-15,-8 4-1 16,-8 2 1-16,-7 10 1 15,-7 11 0 1,-5 15 1-16,0 33 0 16,0 0 1-16,-23 23-1 0,16 11 0 15,3 16-1-15,2 2 0 16,2 11 1-16,2-5 0 16,3 3-1-16,7-7-1 15,5-10-1-15,5-7-1 16,-1-12-2-16,10-6-2 15,-10-25-7-15,27 2-29 16,-21-19-2-16,2-8 2 0,-2-13-1 16</inkml:trace>
  <inkml:trace contextRef="#ctx0" brushRef="#br0" timeOffset="78031.0255">11611 4701 85 0,'18'-6'43'16,"-18"6"-1"-16,15 29 0 15,-15-10-32-15,19 18-4 16,-11-3-1-16,7 12 0 16,-3 2-2-16,7 8-1 15,-1 0 0-15,7-5 0 16,0-3-1-16,2-7 0 16,4-3 0-16,2-5-1 0,3-7 0 15,-3-10-1 1,2-5 0-16,-6-9-1 0,-2-6-1 15,-10-11-2 1,0 3-4-16,-28-30-11 0,-7 10-23 16,-20-7 0-16,-16 1 0 15,-23 0 0-15,0 16 32 16,-8-6 7-16,6 5 7 16,21 21 11-16,11-6 26 15,24 6 1-15,23 2 0 16,35-2 1-16,11-13-30 15,24 17-5-15,-1-12-3 16,8 6-2-16,-3 2-2 0,-9-9-9 16,8 11-31-1,-24 0-2-15,-15 0 0 16,-14 2 0-16</inkml:trace>
  <inkml:trace contextRef="#ctx0" brushRef="#br0" timeOffset="79162.5875">7362 7176 48 0,'0'0'37'16,"-19"19"2"-16,19-19-1 15,17 19-23-15,-17-19-4 16,50-17-2-16,-13-1-3 15,17 9-2-15,4-7-2 16,4 1-3-16,3 5-3 16,-11-9-4-16,8 21-18 0,-24 0-14 15,-16 4 2-15,-22-6-2 16,-14 38 1 0</inkml:trace>
  <inkml:trace contextRef="#ctx0" brushRef="#br0" timeOffset="79318.9337">7424 7417 78 0,'-29'16'39'16,"29"-16"-1"-16,-19 34-8 16,19-34-22-16,36-13-2 15,-1 1-2-15,5 1-4 16,11 9-5-16,-11-17-17 16,6 9-16-16,5 2-1 15,-9-3 0-15,0 3-1 0</inkml:trace>
  <inkml:trace contextRef="#ctx0" brushRef="#br0" timeOffset="79882.4733">8813 7319 68 0,'0'0'39'0,"0"0"1"16,25 14-1-16,-25-14-28 15,44-4-3-15,-13 0-2 16,13 8-3-16,-1-2-2 15,-1 0-3-15,4 7-4 16,-19-12-23-16,4 4-10 16,-8 1-2-16,-1-4 2 15</inkml:trace>
  <inkml:trace contextRef="#ctx0" brushRef="#br0" timeOffset="80701.9759">9831 7049 47 0,'6'-17'38'16,"-6"17"0"-16,0 0-2 16,0 0-16-16,-35 32-6 15,22 20-3 1,-20 0-3-16,8 25-3 16,-8 9-1-16,8 17-1 0,6-1 0 15,11 6-1-15,14-11 0 16,15-5-1-16,12-13 0 15,15-12 1-15,6-15-1 16,4-14 0-16,-4-13-1 16,-4-7 1-16,-10-9-1 15,-9-9-1-15,-8 0 0 16,-23 0-3-16,0 0-1 0,0-40-7 16,0 40-24-16,-13-37-6 15,-8 7-1 1,3-5 1-16</inkml:trace>
  <inkml:trace contextRef="#ctx0" brushRef="#br0" timeOffset="81309.6145">10213 7331 38 0,'-19'4'35'16,"19"-4"2"-16,0 0-1 15,9-18-17-15,-11-8-6 16,31 12-4-16,-6-15-2 15,22 10-2-15,1 0-1 16,16 8-2-16,-2 1 1 16,3 16-1-16,-7-2 0 15,-10 15 0-15,-13 6-1 16,-15 7-1-16,-22 1 1 16,-19 1-1-16,-16 3 0 15,-7-6 0-15,-6 1 0 16,1-11-1-16,5-3 2 15,10-9-1-15,12-3 0 0,24-6 0 16,0 0-1-16,20-10 2 16,16 1-2-16,11 3 1 15,7-2 0-15,9 6 0 16,5 4 1-16,-3 6-1 16,-7 5 1-16,-6 8 1 15,-15 4 0-15,-16 8 0 16,-17-2-1-16,-19 3 1 15,-18-3 0-15,-13 3 0 16,-10-11-1-16,-2 4 0 16,-6-13-1-16,6-10 0 15,6-1-3-15,10-16-2 16,24 5-6-16,-7-20-29 0,31-3-3 16,9-11 1-16,16 1 0 15</inkml:trace>
  <inkml:trace contextRef="#ctx0" brushRef="#br0" timeOffset="81637.4009">11212 7172 86 0,'21'23'39'15,"-21"-2"2"-15,0-21-10 16,-7 40-21-16,-11-15-2 15,14 17-2-15,-5-3-1 0,11 3-2 16,-2-10-1-16,11 5 0 16,3-5-1-16,9-3 0 15,2-2 0 1,6 2 0-16,2-16 0 0,5 3 0 16,5-9-1-16,5-7 1 15,0-2-1-15,-2-5-1 16,2-3 0-16,-5-7-2 15,1 5-1-15,-15-15-4 16,8 24-9-16,-20-18-25 16,-13-4 1-16,-10 0-1 15,-3-6 1-15</inkml:trace>
  <inkml:trace contextRef="#ctx0" brushRef="#br0" timeOffset="81842.9483">11308 7189 81 0,'33'-10'38'0,"15"5"-3"16,8-1-9-16,-4-15-20 16,22 9-4-16,-5 5-3 15,-11-9-7-15,8 7-26 16,-20 11-3-16,-21-4 1 15,-25 2-1-15</inkml:trace>
  <inkml:trace contextRef="#ctx0" brushRef="#br0" timeOffset="82006.013">11281 7429 68 0,'29'-4'37'16,"20"4"-2"-16,3-14-1 15,7 1-34-15,5-14-16 16,6 2-17-16,-3 12-3 16,-13-4 1-16,2 7-2 15</inkml:trace>
  <inkml:trace contextRef="#ctx0" brushRef="#br0" timeOffset="82201.1497">12049 7350 77 0,'29'-6'39'0,"8"2"-2"16,1-7 0-16,3-1-34 31,1-9-13-31,8 4-25 0,-11 11-3 0,-10-1 1 16,-4 9-2-16</inkml:trace>
  <inkml:trace contextRef="#ctx0" brushRef="#br0" timeOffset="82849.491">12441 7143 52 0,'-27'-8'37'0,"27"8"1"16,7-17 0-16,-9-8-22 16,47 21-5-1,-12-11-4-15,23 11-1 0,-4-2-1 16,9 10-2-16,-7 2 0 16,-4 9-1-16,-13 4-1 15,-12 10 1-15,-19 2-1 16,-18 3 0-16,-11 3-2 15,-11-3 2-15,-5-1-2 16,2-2 1-16,5-10-1 16,6-8 1-16,26-13 0 31,-9 17 0-31,9-17-1 0,40 2 2 0,-1 0-2 0,5 2 2 16,6 4-1-1,8 5 1-15,-2 6 0 0,-4 8 0 16,-9 6 1-16,-10 5-1 15,-20 1 2-15,-9 3-1 16,-18-6 0-16,-13 3 0 16,-17-9-1-16,-8-1 1 15,-8-12-1-15,-4-5-1 16,1-6-1-16,1-14-1 16,8 6-3-16,-6-23-8 15,26 6-29-15,3-10 0 0,17 2-1 16,14-5 1-16</inkml:trace>
  <inkml:trace contextRef="#ctx0" brushRef="#br0" timeOffset="83313.6599">13388 7064 70 0,'0'0'40'0,"0"0"1"16,2 29 1-16,21 6-26 16,-35-9-4-16,14 24-5 15,-6-2-1-15,6 14-3 16,0-3 0-16,4 6-1 15,2-5-1-15,1-3 0 16,1-7 0-16,1-6 0 16,1-9-1-16,0-10 0 0,-12-25-2 15,23 9-1-15,-23-9-3 16,23-36-5-16,8 5-23 16,-20-21-9-16,7-5 0 15,-3-18 1-15</inkml:trace>
  <inkml:trace contextRef="#ctx0" brushRef="#br0" timeOffset="83510.412">13702 7112 69 0,'0'0'41'0,"0"0"0"15,21 35 1-15,-21-35-19 16,10 67-14-16,-12-17-2 16,8 15-2-16,-6 0-1 15,6 6-2-15,-1-6 0 0,3-5-2 16,2-12 0-16,-3-12-3 15,5-5-2-15,-12-31-5 16,25 6-33-16,-25-6 1 16,-2-33-2-16,-9 2 1 15</inkml:trace>
  <inkml:trace contextRef="#ctx0" brushRef="#br0" timeOffset="83662.0384">13326 7436 63 0,'-21'8'38'0,"21"-8"0"16,0 0 1-16,36 19-20 0,1-23-16 16,17-3-5-16,16 9-23 15,-1-16-13-15,-3-7 0 16,1-13-1-16</inkml:trace>
  <inkml:trace contextRef="#ctx0" brushRef="#br0" timeOffset="83981.8571">14115 6596 88 0,'0'0'42'0,"0"0"0"0,15 39 0 15,-19-5-32-15,41 22-2 16,0 3-3-16,7 20 0 15,0 5-1 1,3 14-2-16,-5-2 0 0,-3 0 0 16,-10 0-1-16,-12-2 0 15,-11-6-1-15,-14 0 1 16,-11-11-1-16,-8-8 0 16,-8-8 0-16,-2-13-1 15,1-7-1-15,-3-20-4 16,16 13-12-16,-6-34-26 15,4-9 0-15,0-9-1 16,8-10 0-16</inkml:trace>
  <inkml:trace contextRef="#ctx0" brushRef="#br0" timeOffset="85445.6822">14775 6633 43 0,'0'0'34'16,"13"-27"2"-16,-13 27 0 16,0 0-21-1,4-42-1-15,-4 42-3 16,-2-20-2-16,2 20 0 0,-17 22-3 15,3 16 0-15,-11 6-1 16,6 23-1-16,-10 16-1 16,2 22 0-16,-2 14 0 15,8 13-1-15,1 3 0 16,13 1 0-16,9-2-1 16,7-9 1-16,9-10-1 15,7-19 0-15,6-16 0 0,-1-16 0 16,3-18-1-16,-4-16 0 15,-6-7 1 1,-5-9 0-16,-18-14-1 16,19 11 0-16,-19-11 0 0,0 0 0 15,0 0-2-15,2-17-2 16,-2 17-3-16,-4-36-15 16,8 16-21-16,-6-4-1 15,0-7 0-15,0-7 0 16</inkml:trace>
  <inkml:trace contextRef="#ctx0" brushRef="#br0" timeOffset="86053.0446">15226 6552 79 0,'15'-17'39'15,"-15"17"2"-15,0 0-10 16,0 0-16-16,10 29-4 16,-10-29-2-16,0 34-2 15,-4-1-2-15,8 13-1 0,-6 6-1 16,2 7-1-16,0-1 0 15,0-1 0-15,0-3-1 16,4-6-1-16,2-10 0 16,-2-13-1-16,3-6-2 15,-7-19-2-15,21 6-6 16,-21-6-32-16,10-33 1 16,0 9-1-16,3-7 0 15</inkml:trace>
  <inkml:trace contextRef="#ctx0" brushRef="#br0" timeOffset="86250.2651">15585 6934 89 0,'17'15'40'0,"-17"-15"2"16,25 25-2-1,6-11-31-15,-31-14-2 0,0 0-4 16,0 0-3-16,0 0-5 15,29 3-8-15,-29-3-28 16,19-34 0-16,-5 5-1 16,1-5 1-16</inkml:trace>
  <inkml:trace contextRef="#ctx0" brushRef="#br0" timeOffset="86589.1875">15891 6550 79 0,'0'0'39'16,"0"0"1"-16,0 0 0 16,0 0-28-16,4 17-4 0,-4-17-3 15,19 20-1-15,-19-20-1 16,43 23 0-16,-12-10-1 16,7 2-1-16,5 7 0 15,1-1 0-15,0 2-1 16,1 4 1-16,-9 1-1 15,-5 3 1-15,-9 2 0 16,-11-1 0-16,-13-3 0 0,-6-2 0 16,-11-6 0-16,-8-2 0 15,-4-4-1 1,-5-5 0-16,-5-6-1 16,-3-10-3-16,7 2-3 0,-11-34-17 15,15 9-18-15,-2-13-1 16,7-4 0-16,1-12 1 15</inkml:trace>
  <inkml:trace contextRef="#ctx0" brushRef="#br0" timeOffset="86777.8729">15822 6376 87 0,'38'-14'40'0,"-1"10"2"15,9 1-1 1,-7-9-31-16,34 8-3 15,1-7-3-15,5 9-2 16,-4 4-3-16,-4-4-4 0,1 17-5 16,-28-5-30-16,6 7-1 15,-7 6 0-15,-9 0-1 16</inkml:trace>
  <inkml:trace contextRef="#ctx0" brushRef="#br0" timeOffset="90341.484">17002 6707 36 0,'-19'14'36'0,"19"-14"1"0,-17-6 0 0,17 6-14 0,-18-4-6 16,18 4-4-1,0 0-4-15,0 0-1 0,0 0-3 16,31 2-1-16,-8-6 0 16,12-1-2-16,7-5 1 15,16-1-1-15,2 3-1 16,2-2-1-16,0 1 0 16,-7-3-1-16,-2 5-2 15,-21-1-6 1,5 14-32-16,-37-6 0 0,-2 19-1 15,-15-2 0-15</inkml:trace>
  <inkml:trace contextRef="#ctx0" brushRef="#br0" timeOffset="90581.7934">17531 6978 95 0,'25'6'43'16,"-2"-4"-2"-16,-4 1 1 16,-19-3-34-16,18 0-3 15,-18 0-1-15,0 0-3 16,0 0 0-16,0 0-2 16,0 0-3-16,0 0-4 15,0 0-23-15,0 0-11 16,5-23 1-16,-3 8-1 15</inkml:trace>
  <inkml:trace contextRef="#ctx0" brushRef="#br0" timeOffset="91016.6282">17938 6433 66 0,'31'-13'40'0,"9"-3"1"16,6 3 0-16,7-18-19 15,12 26-13-15,-15-7-2 16,10 10-2-16,-14 2-2 0,-3 14-1 16,-10 5-1-16,-16 6 0 15,-17 11 0-15,-14 1-1 16,-11 11 0-1,-7 3 1-15,-5 1-1 0,-2-2 1 16,1-6-2-16,3-2 2 16,8-11-2-16,8 2 2 15,7-12-1-15,12-21 1 16,4 23 0-16,-4-23 0 16,37 4 0-16,-6-8 0 15,5 0-1-15,10-4 1 16,5-3-1-16,3-3-1 0,0 3 1 15,-2-1-2-15,-2 14-2 16,-19-21-16-16,2 19-22 16,-14 0-1-16,-19 0 0 15,17-2-1-15</inkml:trace>
  <inkml:trace contextRef="#ctx0" brushRef="#br0" timeOffset="91613.3783">19267 6142 85 0,'0'0'39'15,"25"-18"0"-15,-14 36-9 16,-11-18-20-16,4 23-1 16,-17-2-3-16,11 19-2 15,-14 2 0-15,5 12-1 16,-8 2 0-16,-1 3-2 0,1-7 0 15,0-10 0 1,3-2-1-16,5-15 1 16,-1-7-1-16,12-18 0 15,-17-2-2-15,11-25 0 0,6-6 0 16,2-13 0-16,11-10-2 16,1-3 1-16,11-4-1 15,6-3 2-15,5 9 0 16,3 7 2-16,0 16 0 15,1 12 1-15,-5 15 1 16,1 16 1-16,-3 12 1 16,-4 18-2-16,-6 5 2 15,-1 13-2 1,-3 3 0-16,-4 5 0 0,-3-2 0 16,-6-11-2-16,-3-4 0 15,-1-11-1-15,0-7-2 16,-2-30-5-16,6 41-15 0,-6-41-18 15,0 0-1-15,-21-39 0 16,7 9 0-16</inkml:trace>
  <inkml:trace contextRef="#ctx0" brushRef="#br0" timeOffset="91793.7014">19195 6305 61 0,'0'0'41'16,"24"-4"0"-16,22 2 0 15,17-10-14-15,22 14-20 16,-2-7-2-16,18 5-1 16,-9-2-3-16,-3 0-3 15,-6 11-5-15,-31-7-32 0,-2 0-3 16,-19 0 1-16,-31-2-1 16</inkml:trace>
  <inkml:trace contextRef="#ctx0" brushRef="#br0" timeOffset="92425.4551">15779 7538 46 0,'0'19'38'15,"0"-19"1"-15,37 2 2 16,15 4-19-16,-4-29-7 16,47 17-4-16,9-21-2 15,45 6-3-15,18-9-2 0,30 3 0 16,15-10-2-1,22 7 0-15,1-3 0 16,-2 12-1-16,-20 0 0 16,-28 9-2-16,-25 8-1 0,-33 1-2 15,-13 27-10-15,-43-16-29 16,-30 7 1-16,-41-15-1 16,15 22 1-16</inkml:trace>
  <inkml:trace contextRef="#ctx0" brushRef="#br0" timeOffset="93121.5586">16892 7922 54 0,'0'0'33'0,"-29"9"-3"15,8-20-4-15,21 11-6 16,-19-10-5-16,19 10-3 15,0 0-3-15,0 0-1 16,25-32-2-16,2 22-2 16,6-7 1-16,11 5-2 15,4 1-1-15,6 3 0 16,-5 4 0-16,-3 10-1 16,-8 2 0-16,-12 15 0 0,-15 9-1 15,-13 7 0-15,-15 5 1 16,-12 4 0-16,-6-2-1 15,-3-4 1-15,-5 0-1 16,5-7 1-16,3-8-1 16,10-8 1-16,6-6-1 15,19-13 0-15,0 0 1 16,0 0-1-16,17 14 0 16,2-18 0-16,6 2 0 15,2-4-1-15,6 2-1 16,-2-5-2-16,7 9-5 15,-12-23-12-15,8 11-21 16,1-7 0-16,4 0 1 0,-3-8-1 16</inkml:trace>
  <inkml:trace contextRef="#ctx0" brushRef="#br0" timeOffset="93413.617">17552 7904 59 0,'0'0'37'0,"-23"-13"1"15,6 15 0-15,17-2-26 16,-35 15-2-16,27 3-3 16,8-18-3-16,2 19 0 15,19-10-2-15,20 5-1 16,9-5-1-16,6 5 2 16,4-3-1-16,5 5 0 0,-5-5 1 15,-8 6 0-15,-13-3 0 16,-14 3 1-16,-25-17 0 15,2 33 0 1,-27-22-1-16,-12 3-1 0,-11-3-1 16,-8-9-2-16,8 11-9 15,-12-16-31-15,8-5 1 16,11-5-2-16,14-14 1 16</inkml:trace>
  <inkml:trace contextRef="#ctx0" brushRef="#br0" timeOffset="94524.7445">20108 6259 30 0,'-10'-27'36'0,"10"27"1"15,6-27 0-15,0 6-14 16,17 36-8-16,-23-15-4 15,42 44-1-15,-17-1-3 16,18 29-2-16,-7 9 1 16,15 23-2-16,-9 7-2 15,0 12 1-15,-15 3-1 16,-3 5-1-16,-19-9 1 0,-9-1-2 16,-15-11 1-16,-14-7 0 15,-11-11 0-15,-2-9 0 16,-4-16 0-16,1-8 0 15,3-13 0-15,7-5 0 16,3-7 0-16,9-7 0 16,6-10 0-16,21-17 0 15,-27 25-1-15,27-25 1 16,0 0-1-16,0 0 1 16,-14 17-1-16,14-17 0 15,0 0 0-15,0 0 0 16,0 0-1-16,0 0 0 15,0 0 1-15,0 0-2 0,0 0 0 16,0 0-2-16,0 0-6 16,-17 4-32-1,13-21-1-15,-4-4-1 16,0-4 0-16</inkml:trace>
  <inkml:trace contextRef="#ctx0" brushRef="#br0" timeOffset="96409.4108">6922 10279 36 0,'0'0'38'16,"0"0"1"-16,0 0 1 16,-4 23-18-16,4-23-8 15,0 0-3-15,20-9-2 16,7 10-3-16,-4-6-2 16,15 5 0-16,1-6-2 0,3 4 1 15,1-2-2-15,-4 2 0 16,-3 2 0-16,-7-2-1 15,-4 0 1-15,-7 2-2 16,-18 0 0-16,0 0-3 16,27 14-5-16,-27-14-33 15,0 0 0-15,-20 4-1 16,20-4 0-16</inkml:trace>
  <inkml:trace contextRef="#ctx0" brushRef="#br0" timeOffset="96661.7862">6893 10536 57 0,'-2'29'42'0,"2"-29"1"15,37 19-1-15,-6-32-14 16,15 15-19 0,-3-12-3-16,15 0-3 0,-2-1 0 15,-1-1-2-15,-4-3 0 16,-7 4-1-16,-9 1 0 15,-10 4 0-15,-25 6-1 16,23-2-1-16,-23 2-2 16,0 0-4-16,0 0-15 15,0 0-19-15,0 0-1 16,4-23 0-16,-4 23 0 16</inkml:trace>
  <inkml:trace contextRef="#ctx0" brushRef="#br0" timeOffset="116693.1797">8747 10929 35 0,'17'-26'34'16,"-17"26"0"-16,0 0 2 15,6-18-25-15,-6 18 0 16,0 0-1-16,8 33-2 15,-27-12-1-15,11 17-1 16,-13-3-1-16,9 13-1 16,2-8-1-16,12 4-1 0,10-15-1 15,15-12 1-15,15-21-2 16,8-13 0-16,6-10 1 16,2-9-1-1,-8-4 1-15,-9-1 0 0,-16 3 1 16,-15 7 0-16,-20 12 0 15,-11 8 1-15,-18 3-1 16,-3 8-1-16,-6 4 0 16,1 3-1-16,3-1 0 15,9 2-2-15,12 3 0 16,23-11-6-16,-10 21-3 16,10-21-28-16,20 8-2 15,11-8-1-15,5 0 2 16</inkml:trace>
  <inkml:trace contextRef="#ctx0" brushRef="#br0" timeOffset="117605.2411">9652 10264 9 0,'2'-19'33'15,"-2"19"2"-15,21-29 1 0,-21 2-13 16,0 27-2-16,2-17-4 15,-2 17-2-15,-18 17-4 16,5 19-2 0,-22 10-2-16,8 22-2 0,-10 6-2 15,9 11 0-15,2 1-2 16,17 2 0-16,17-5 0 16,15-16-1-1,17-19 0-15,16-21 0 0,15-20 1 16,7-14 0-16,3-18-1 15,-2-15 2-15,-6-10-2 16,-9-14 1-16,-12-7 0 0,-16 0 0 16,-16-1 0-16,-16-1-1 15,-18 6 0 1,-13 5 0-16,-15 12 0 0,-7 8-1 16,-3 17 0-16,-2 8-3 15,14 23-5-15,-12-14-13 16,21 23-20-16,13 10-1 15,17-4 1-15,10 4-1 16</inkml:trace>
  <inkml:trace contextRef="#ctx0" brushRef="#br0" timeOffset="117977.0898">10394 10177 72 0,'0'-21'40'0,"0"21"1"15,0 0 0-15,-21-21-29 16,21 21-2-16,4 27-3 15,5 6-3-15,-3-1-1 16,6 18-1-16,-3 4 0 16,3 13-1-16,-2 4 0 15,-3-4 0-15,3 2-1 16,-4-13 0-16,3-2 0 16,-5-18 0-16,4-7-2 0,-8-29-1 15,19 25-4-15,-19-44-8 16,0 19-26-16,20-43-2 15,-11 9 1-15,3-6 0 16</inkml:trace>
  <inkml:trace contextRef="#ctx0" brushRef="#br0" timeOffset="118529.0772">11127 10093 58 0,'27'-11'40'0,"0"-1"0"16,-6-3 1-16,-15-10-26 16,15 23-2-16,-21 2-4 15,0 0-2-15,-11-17-2 16,-10 26-2-16,-16 10 0 15,-6 22-1-15,-11 1-1 16,-3 12 0-16,-1 5 0 16,6 2-1-16,11 5 0 15,18-11 0-15,15-5 0 16,18-25 0-16,17-10-1 16,15-15 1-16,10-11-1 0,4-14 0 15,2-12 1-15,-4-10-1 16,-4-9 1-16,-7 0 0 15,-8 4 0-15,-12 6 0 16,-10 10 1-16,-3 5 0 16,-6 12-1-16,-4 19 1 15,0 0 0-15,-8 17 0 16,2 18 0-16,0 13 0 16,1 4 0-16,1 11 0 15,2 4-1-15,4 4 1 16,0-2-2-16,2-13 1 15,3-12 0-15,3-15-2 0,5-12-2 16,-15-17-5-16,35 0-8 16,-14-29-26-16,1-13 0 15,-3-14 0-15,2-5 1 16</inkml:trace>
  <inkml:trace contextRef="#ctx0" brushRef="#br0" timeOffset="118837.0938">11523 10126 73 0,'0'0'39'16,"17"9"0"-16,-17-9-4 16,29 19-25-16,-29-19-2 15,42 39-1-15,-11-16-2 16,19 6-1-16,2-4-1 0,8 7 0 16,-2-1-1-16,-2 5 0 15,-6 3 0 1,-6 5 0-16,-11-4-1 15,-12 4 0-15,-13-4 0 0,-10-1 1 16,-9-9-2-16,-9-3 1 16,-9-9 0-16,-5-7-1 15,-11-5 0-15,-5-10 0 16,0-4-1-16,-2-5-1 16,2 1-1-16,-6-18-6 15,21 11-23-15,-11-20-11 16,7 3 0-16,5-5 0 15</inkml:trace>
  <inkml:trace contextRef="#ctx0" brushRef="#br0" timeOffset="119060.8139">11407 10143 61 0,'27'-6'41'16,"11"-1"0"-16,11-7 1 15,16 10-13-15,-1-19-20 16,21 10-3-16,-6-4-2 16,4 1-2-16,-6 1-1 15,-12 3-3-15,-9 8-1 16,-25-9-10-16,-6 13-29 16,-25 0 0-16,0 0-1 15,6 17 1-15</inkml:trace>
  <inkml:trace contextRef="#ctx0" brushRef="#br0" timeOffset="123517.0774">12437 10022 52 0,'0'0'38'16,"8"-19"2"-16,-8 19-5 15,0 0-13-15,0 0-8 0,0 0-3 16,32-2-2-16,-32 2-3 16,33 21-2-16,-14 0-1 15,8 10 0-15,0 7-1 16,4 10 0-16,0-2 0 16,0 6-1-16,-4 0 0 15,2 0 0-15,-6-4 0 16,0 0 1-16,-5-2-2 15,-3-8 1-15,-2-2 0 0,-1-7-1 16,-2-4 1 0,-10-25-1-16,21 19 1 15,-21-19-1-15,23-38 1 16,-11-4-1-16,3-10 1 0,2-13-1 16,3-14 0-16,3-3 0 15,4-5 0-15,2 5 0 16,4-3 0-16,3 11-1 15,3 10-2-15,-4 7-1 16,7 20-4-16,-15-11-26 16,17 20-10-16,-3-3-1 15,1 10 2-15</inkml:trace>
  <inkml:trace contextRef="#ctx0" brushRef="#br0" timeOffset="132604.0429">4791 14058 29 0,'0'0'35'16,"0"0"1"-16,0 0 2 15,-17-4-17-15,24 33-7 16,-16-6-3-16,16 27-3 15,-12 2-1-15,8 22-1 16,-4 5-2-16,2 17 0 16,-2-2-2-16,2 0-1 0,-1-8 0 15,0-11-1 1,6-12 1-16,0-13-2 16,2-8-1-16,-1-17-1 15,5-4-2-15,-12-21-4 0,29 4-10 16,-14-25-21-16,3-10-1 15,-1-20 1-15,10-13 1 16</inkml:trace>
  <inkml:trace contextRef="#ctx0" brushRef="#br0" timeOffset="132836.7256">5229 13983 50 0,'25'-19'37'16,"-8"15"1"-16,-17 4 1 0,27 44-28 15,-27-7-1 1,14 34-1-16,-18-2-2 16,10 23-2-16,-8-6-1 0,6 10-2 15,-2-6-1-15,5-5-2 16,1-16 0-16,0-20-3 16,7-4-2-16,-15-45-6 15,33 26-28-15,-33-26 1 16,15-32-1-16,-17-1 1 15</inkml:trace>
  <inkml:trace contextRef="#ctx0" brushRef="#br0" timeOffset="133007.9782">4843 14654 52 0,'0'0'37'0,"27"0"0"0,19-5 0 16,16-1-29-16,9-13-3 15,18 5-3-15,2 5-7 16,-10-7-23-16,2 1-7 16,-6 5-2-16,-17 1 0 15</inkml:trace>
  <inkml:trace contextRef="#ctx0" brushRef="#br0" timeOffset="133573.2748">6010 14167 42 0,'0'0'36'0,"0"0"2"15,14 18 0-15,-7 16-25 16,-16-7-2-16,12 23-2 16,-14 0-1-16,11 15-3 15,-12 4-1-15,6 6-2 16,-5-8 0-16,3-4-1 16,-1-9-1-16,1-8 0 0,2-13 0 15,2-12 0-15,4-21-1 16,-2-18 1-16,4-9 0 15,2-13-1-15,2-10 0 16,2-9 1-16,3-6-2 16,5-6 1-16,3 0 1 15,0 11-1-15,6 3 0 16,4 7 1-16,0 4 1 16,6 17 1-16,0 8-1 15,-1 19 1-15,-3 12 0 16,4 13 0-16,-6 17 0 15,0 14-1-15,-2 7 2 16,-4 2-3-16,-4 14 1 0,2-10 0 16,-1-4-1-16,-3-9-2 15,-2-14 1 1,-5-13-3-16,7-2-5 16,-17-25-5-16,20-19-26 0,-22 0 0 15,-2-6 0-15,-10-4 0 16</inkml:trace>
  <inkml:trace contextRef="#ctx0" brushRef="#br0" timeOffset="133776.6306">5996 14616 60 0,'0'0'37'0,"47"4"-1"16,5-25-5-16,21 19-22 0,-3-12-4 15,18 3-2 1,-3-1-4-16,-10-3-3 0,4 19-13 16,-15-6-19-16,-23 4-1 15,-18 11 0-15,-23-13 0 16</inkml:trace>
  <inkml:trace contextRef="#ctx0" brushRef="#br0" timeOffset="134180.109">4878 15475 47 0,'0'0'38'0,"-16"29"1"16,16-29 0-16,31 17-27 15,-4-30-1-15,35 11-1 16,0-19-3-16,28 6-1 15,13-14-3-15,16-2-1 16,3 1 0-16,-3 5-1 0,-3 3-2 16,-12 5-1-16,-9 13-3 15,-22-7-3-15,-2 30-9 16,-28-11-23-16,-9 3-1 16,-10-1 0-16,-24-10 2 15</inkml:trace>
  <inkml:trace contextRef="#ctx0" brushRef="#br0" timeOffset="134735.8084">5977 15686 26 0,'0'0'37'15,"-17"-7"-1"-15,17 7 3 16,-27-10-18-16,15 27-6 15,-30-15-4-15,5 23-3 0,-17-7-1 16,2 8-3-16,-8-1 1 16,8 4-3-16,2-4 0 15,15 0-2-15,14-6 1 16,21-19-1-16,18 21 1 16,18-13-1-16,12-8-1 15,10 0 2-15,8 2-1 16,1-2 0-16,-3 4 0 15,-8 1 0-15,-10 7 0 16,-15 9 0-16,-12 2 1 16,-13 6-1-16,-12 0 0 15,-11 1 2-15,-12-3-1 16,-2 0 0-16,-9-4-1 0,-1-4 2 16,-5-7-2-16,3-3 0 15,3-5 0-15,1-8-2 16,10 10-6-1,-9-14-32-15,38 8-2 0,-27-15 0 16,27 15-1-16</inkml:trace>
  <inkml:trace contextRef="#ctx0" brushRef="#br0" timeOffset="139692.5979">6697 14390 32 0,'0'0'32'15,"0"0"1"-15,7-19-4 16,3-12-16-16,31 12-2 15,-9-23-1-15,30 11-2 16,-6-19-1-16,15 15-1 16,-9-3-2-16,4 13 0 15,-12 0-1-15,-6 6-3 16,-10 6-5-16,-24-10-20 0,-14 23-12 16,15-25-1-16,-15 25 0 15,-21-23-1-15</inkml:trace>
  <inkml:trace contextRef="#ctx0" brushRef="#br0" timeOffset="142665.9604">7950 13433 17 0,'0'0'33'0,"0"0"2"15,0 0-1-15,20 7-14 16,-20-7-4-16,0 0-3 0,0 0-3 16,0 0-3-1,0 0-4-15,-4 18 0 16,4-18 1-16,0 0-3 16,0 0 1-16,0 0 0 15,0 0 0-15,0 0-1 0,0 0 0 16,0 0 1-16,17-20-3 15,-17 20 2-15,2-28-2 16,-2 28 2-16,-11-18-2 16,-7 16 1-16,-9 8 3 15,-6 15-3-15,-3 8 1 16,-5 9 0-16,1 6 1 16,5 6-2-16,4 0 2 15,14 0-1-15,11-4-1 16,18-11 0-16,11-7 0 15,15-8 0-15,11-7 0 16,5-11-1-16,5-6-1 0,-3-5-2 16,4 1-2-16,-21-17-5 15,15 15-25-15,-27-7-4 16,-8 2-1-16,-19 15 2 16</inkml:trace>
  <inkml:trace contextRef="#ctx0" brushRef="#br0" timeOffset="142995.9837">8562 13398 53 0,'21'-11'38'0,"-2"5"-1"16,-19 6 3-16,0 0-27 15,-15 52-3-15,-20-20-1 16,4 26-2-16,-19 3-1 16,-2 12-3-16,-6 6 1 15,2-3-2-15,0-3-1 16,8-6 0-16,4-3-1 16,9-9 1-16,6-7-2 15,6-11 0-15,6-7-2 31,1-12-3-31,12 1-3 0,4-19-12 0,-17-14-19 16,17 14-2-16,10-32 2 0,3 11 0 16</inkml:trace>
  <inkml:trace contextRef="#ctx0" brushRef="#br0" timeOffset="143364.7701">8641 13780 48 0,'0'0'37'16,"-23"30"2"-16,-4-7-1 16,-16-3-26-16,22 18-3 0,-14-13-2 15,18 8-2-15,0-10-2 16,15-2-2-1,2-21 0-15,34 19-1 16,-1-11 0-16,8-5 1 0,1 1-1 16,3 2 1-16,-5 0 1 15,-7 7 0-15,-12 4 0 16,-7 8 1-16,-18-4-1 16,-6 4 1-16,-9 0-1 15,-4-4-1-15,-6 1-1 16,-6-9-2-16,8 4-6 15,-15-15-32-15,18-10-1 16,3-7 0-16,2-6-1 16</inkml:trace>
  <inkml:trace contextRef="#ctx0" brushRef="#br0" timeOffset="155704.0689">3167 15170 43 0,'0'0'35'0,"2"22"2"16,21-13-1-16,21-1-27 15,-3-14-4-15,15 0-2 16,2-1-3-16,-4-9-6 16,9 18-9-16,-20-6-20 15,-12 1 0-15,-12 14-1 16,-19-11 1-16</inkml:trace>
  <inkml:trace contextRef="#ctx0" brushRef="#br0" timeOffset="155841.1464">3254 15489 37 0,'-33'38'34'0,"8"-21"1"16,25-17 0-16,19 31-22 16,6-40-7-16,22-1-4 0,5 4-9 15,-4 0-26-15,-6-11-1 16,3 8-2-16,-18-9 1 15</inkml:trace>
  <inkml:trace contextRef="#ctx0" brushRef="#br0" timeOffset="156516.2946">1994 14478 40 0,'0'0'35'16,"20"-17"2"-16,-20 17-12 15,25 5-8-15,-25-5-3 16,3 41-5-16,-4-11-1 15,12 18-3-15,-11-5 0 0,8 12-2 16,-6-5 0-16,0-2-1 16,-8-6 0-1,-2-1 1-15,-13-15-1 16,-4 3 1-16,-10-6-1 0,-5-4 0 16,-11-3-1-16,1-1 1 15,-2-5-2-15,2-7 0 16,6-4 0-16,5-7-3 15,10-2-1-15,2-13-2 16,27 23-7-16,-25-36-27 16,25 7-1-16,4-4 0 15,4-7 0-15</inkml:trace>
  <inkml:trace contextRef="#ctx0" brushRef="#br0" timeOffset="156731.7303">1485 14524 59 0,'-25'-2'39'16,"25"2"3"-16,-19-4-3 16,42-1-28-16,10-13-3 15,34 1-1-15,14-14-2 16,23 4-2-16,10-3-1 16,8 1-3-16,-3 6 1 15,-11 4-4-15,-2 15-2 16,-31-6-7-16,3 22-27 15,-40 11-1-15,-17 9 1 16,-19 9-1-16</inkml:trace>
  <inkml:trace contextRef="#ctx0" brushRef="#br0" timeOffset="157012.7573">1277 15679 64 0,'23'4'40'16,"12"-10"-1"-16,15-6 1 15,8-15-32-15,23 6-2 16,2-11-2-16,7 1-3 0,-1 4-2 15,-12-3-4-15,6 20-5 16,-37-2-28-16,3 14-1 16,-19 4-1-16,-14 13 1 15</inkml:trace>
  <inkml:trace contextRef="#ctx0" brushRef="#br0" timeOffset="157443.5754">1778 15968 68 0,'0'0'39'0,"0"0"1"0,0 0-1 15,0 0-31-15,0 0-1 16,0 0-2-16,21 4-2 16,-21-4-1-16,22-7-1 15,-22 7 0-15,25-22 0 16,-25 22 0-16,15-24-1 16,-15 24 1-16,-15-22-1 15,-10 22 1-15,-6 12-1 16,-14 13 1-16,-5 15 0 0,-6 10-1 15,0 19 1-15,6 12-1 16,8 3 0-16,15-3 1 16,19 3 0-1,20-19-1-15,22-7 0 0,20-14-1 16,14-27-1-16,24-5-10 16,7-30-29-16,3-7-2 15,-5-13 0-15,-7-12-1 16</inkml:trace>
  <inkml:trace contextRef="#ctx0" brushRef="#br0" timeOffset="177035.364">8984 15851 72 0,'4'-25'40'0,"-4"25"2"15,-13 25-2-15,-22 4-34 16,27 23-1-16,-5-4-1 15,3 8-1-15,0-7-1 16,3-1-2-16,7-11-2 16,0-37-1-16,25 19-5 15,-8-38-31-15,29-16-1 16,6-11-1-16,12-2 1 16</inkml:trace>
  <inkml:trace contextRef="#ctx0" brushRef="#br0" timeOffset="177216.2314">9692 15976 59 0,'16'37'40'16,"-11"-1"0"-16,-1-2-1 15,-8-12-27-15,12 10-3 16,-8-32-5-16,2 23-2 16,-2-23-3-16,0 0-4 15,48-11-12-15,-17-16-23 16,8-8 1-16,3-5-1 15,8 4 1-15</inkml:trace>
  <inkml:trace contextRef="#ctx0" brushRef="#br0" timeOffset="177368.1175">10325 15974 63 0,'23'19'38'16,"-4"1"1"-16,-5-3-1 15,-3 0-27-15,-11-17-7 16,0 0-4-16,21 19-10 15,-21-19-26-15,24-21-3 16,-1 2 1-16,6-8-1 16</inkml:trace>
  <inkml:trace contextRef="#ctx0" brushRef="#br0" timeOffset="177548.6295">11015 15909 76 0,'10'19'40'0,"-6"4"-2"16,-8-4-1-16,2 6-32 16,-6-6-5-16,8-19-3 15,0 31-11-15,0-31-23 16,18-11-2-16,5-9 1 16,8-8-1-16</inkml:trace>
  <inkml:trace contextRef="#ctx0" brushRef="#br0" timeOffset="177668.3577">11596 15896 54 0,'25'17'32'15,"6"17"-5"-15,-27-15-26 0,-4-19-31 16,15 22-1-16,-15-22-3 16</inkml:trace>
  <inkml:trace contextRef="#ctx0" brushRef="#br0" timeOffset="178180.6929">12491 14731 52 0,'23'-50'36'16,"19"2"0"-16,9-2 1 15,-1-9-28-15,42 24 0 0,-5-12-1 16,17 24 0-16,-13 0-2 16,3 21-1-16,-16 7-1 15,-15 20-2 1,-26 14 1-16,-28 18-2 0,-30 8 1 15,-21 10-1-15,-20 8 1 16,-13 7-2-16,-8-4 0 16,-4 0-1-16,10-1-3 15,4-16-2-15,26 17-10 16,7-19-24-16,15 2 0 16,9-1-1-16,13-3 2 15</inkml:trace>
  <inkml:trace contextRef="#ctx0" brushRef="#br0" timeOffset="178516.064">12877 15748 36 0,'17'-19'37'0,"-4"-1"1"15,-13 20 1-15,0 0-19 16,-21-15-5-16,8 36-3 15,-30-2-3-15,9 20-4 16,-9-1 0-16,8 4-2 16,5-1-1-16,12-1-2 15,20-11 1-15,23-10-1 16,18-17 0-16,13-10 0 16,5-7 0-16,-3-3 0 15,-6-6 1-15,-13 2 0 16,-22-1 0-16,-17 23 0 0,-31-15 0 15,-13 17 0-15,-8 8-2 16,-4-3-4-16,19 11-31 16,-3-13-5-16,15 7-2 15,25-12 1-15</inkml:trace>
  <inkml:trace contextRef="#ctx0" brushRef="#br0" timeOffset="185188.3218">9158 14570 44 0,'0'0'36'0,"-10"23"1"15,10-23 0-15,0 0-23 16,35-2-5-16,-16-7-3 16,18 7 0-16,-4-12-3 0,5 5-1 15,1-1-2-15,-5-1-4 16,9 12-9-16,-22-2-24 16,-21 1 0-16,21 11-1 15,-21-11 1-15</inkml:trace>
  <inkml:trace contextRef="#ctx0" brushRef="#br0" timeOffset="185357.8555">9287 14745 59 0,'0'0'35'16,"29"9"0"-16,-8-16 0 16,0 1-31-16,10 4-2 15,2 2-6-15,-6-10-15 0,0-3-14 16,6 9-2-16,-8-11 0 15,4 7 0-15</inkml:trace>
  <inkml:trace contextRef="#ctx0" brushRef="#br0" timeOffset="185675.8173">10051 13841 77 0,'0'0'39'0,"0"0"1"16,-6 29-1-16,10 4-32 15,-8 7-2-15,8 21 0 16,-2 3-2-16,4 12 0 15,-1 1-2-15,5-2 0 16,-2-4 0-16,1-12-1 16,1-13-2-16,-2-21-1 15,-8-25-4-15,17-2-9 16,-1-21-22-16,-7-15-3 16,3-22 1-16,-1-16-1 0</inkml:trace>
  <inkml:trace contextRef="#ctx0" brushRef="#br0" timeOffset="185871.3515">10304 13634 57 0,'0'0'40'0,"17"15"1"15,-9 24 0-15,-5 3-16 16,9 27-17-16,-6-2-2 16,5 16-1-16,1-7-3 15,3-3-1-15,5-6-1 16,-7-15-3-16,5-6-2 15,-13-29-9-15,9 1-26 16,-14-18-1-16,0 0-1 0,-33-21 1 16</inkml:trace>
  <inkml:trace contextRef="#ctx0" brushRef="#br0" timeOffset="186031.9776">10062 14259 65 0,'0'0'36'0,"35"-2"1"15,4-7-2-15,15-1-29 16,-2-11-3-16,6-4-7 16,9 16-8-16,-5-16-24 15,-8-2 0-15,-2 8 0 16,-15-2 0-16</inkml:trace>
  <inkml:trace contextRef="#ctx0" brushRef="#br0" timeOffset="186503.1318">10946 13745 69 0,'0'0'40'15,"0"0"1"-15,0 0 0 16,25 4-29-16,-25-4-3 16,0 0-2-16,-4 19-2 15,4-19-1-15,10 19-1 16,-10-19-1-16,17 12-1 16,-17-12 0-16,21-2 0 0,-21 2-1 15,18-19 0-15,-18 19 0 16,-2-17-1-16,2 17 1 15,-39 15 0-15,4 12-1 16,-7 13 1-16,-2 12 0 16,-5 11 0-16,9 4 1 15,9-1-1-15,12-1 0 16,17-12 0-16,15-12 0 16,18-16 1-16,12-14-1 15,9-11-1-15,9-7 0 16,3-7-1-16,-4-9-2 15,-4 10-1-15,-18-16-5 16,11 25-31-16,-32 0-1 0,-17 4 1 16,-21 29 0-16</inkml:trace>
  <inkml:trace contextRef="#ctx0" brushRef="#br0" timeOffset="186787.9993">10061 14821 74 0,'0'18'39'0,"0"-18"1"16,48 0 0-16,8-16-34 15,13-11-1-15,22-5 0 16,3-8-2-16,8-1 1 15,-1 1-3 1,-7 2 0-16,-9 3-2 0,-15 10 0 16,-13 10-4-16,-24-4-5 15,0 15-28-15,-33 4-3 16,0 0 1-16,-4 30 0 16</inkml:trace>
  <inkml:trace contextRef="#ctx0" brushRef="#br0" timeOffset="187283.9948">10761 14915 82 0,'11'-17'39'15,"-11"17"0"-15,0 0-10 16,-25 8-20-16,-8-1-2 0,4 11-2 16,-13-1-2-1,3 6-1-15,5 0 0 16,1 0-1-16,10-2 0 15,23-21-1-15,0 23-1 0,29-23 1 16,11-2 0-16,10-4 0 16,2 5 0-16,6 1 0 15,-4 0 0-15,-5 5 0 16,-13 7 1-16,-9 5 0 16,-13 6 0-16,-10 2 0 15,-12 0 0-15,-10 0 0 16,-9 2 1-16,-5-2-1 15,-7 2 0-15,-1-6-2 0,-3-6 0 16,3-5-2 0,9-3-2-16,-4-20-7 15,35 13-28-15,-15-31-1 16,13 4-1-16,6-5 1 0</inkml:trace>
  <inkml:trace contextRef="#ctx0" brushRef="#br0" timeOffset="187651.781">10994 14660 54 0,'37'-29'39'0,"-1"8"1"0,1 2 0 16,2 13-23-16,-12-11-8 15,13 15-1-15,-15 2-3 16,0 10 0-16,-25-10-2 15,16 46-2-15,-22-15 1 0,-6 5 0 16,-7 0-1-16,2 5 1 16,-6-5-2-16,5 1 1 15,-1-5 0-15,9-11 1 16,4-2-1-16,6-19 0 16,16 24 1-16,-16-24-2 15,38 1 1-15,-11-2 0 16,8-7-1-16,0-2 0 15,3-1-1-15,-3-5-1 16,2 9-3-16,-8-11-4 16,15 22-13-16,-21-19-21 15,2 9 0-15,-7-3 1 16,1-1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4:25:51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4378 4841 43 0,'-4'-23'34'0,"6"4"-1"16,-2 19-9 0,-9-23-6-16,9 23-4 0,0 0-4 15,0 0-2-15,11 27 0 16,3 9-2-16,-8 8 0 16,7 22 0-16,-3 8-1 15,3 20 0-15,-7 6-1 16,2 7-1-16,-3-5 0 15,1-4-2-15,-2-12 0 16,-2-13 0-16,2-13-1 16,0-18-1-16,0-11 0 15,-4-31 0-15,5 21-3 16,-5-21-1-16,8-20-3 16,-16-22-14-16,16 12-20 15,0-15 1-15,5-4 0 0,-1-5 0 16</inkml:trace>
  <inkml:trace contextRef="#ctx0" brushRef="#br0" timeOffset="212.9657">4847 5196 74 0,'23'4'41'16,"-4"2"0"-16,-3 15 1 15,-24 0-31-15,20 17-2 16,-14-3-3-16,4 16-1 15,-10-3-3-15,0 2-2 16,1 2-1-16,-1-8-2 0,4 0-4 16,-10-25-14-16,14 8-20 15,-2-9-1-15,2-18-1 16,0 0 1-16</inkml:trace>
  <inkml:trace contextRef="#ctx0" brushRef="#br0" timeOffset="1388.8232">4305 5234 18 0,'0'0'33'16,"19"-2"2"-16,-19 2-2 0,0 0-9 16,0 0-5-16,0 0-3 15,0 0-4-15,-19-9-3 16,19 9-2 0,-43 9-2-16,5-3-1 0,-12-2-2 15,-2 4 0-15,-16-4 0 16,-5 1-1-16,-2-5 0 15,-2 2-1-15,1 0 0 16,3 0 0-16,5 0 1 16,11-2-1-16,6 2 0 15,13 0 0-15,9 2 0 16,8-6 0-16,21 2 0 16,-18 0 0-16,18 0-1 0,0 0 1 15,0 0 0-15,0 0 0 16,0 0-1-16,0 0 2 15,0 0-1 1,0 0 0-16,0 0 0 0,0 0 0 16,-2-21 0-16,2 21 0 15,0 0 1-15,4-25-1 16,-4 25 0-16,4-20 1 16,-4 20-1-16,0 0 1 15,-2-19 0-15,2 19-1 16,0 0 1-16,0 0-1 15,0 0 1-15,0 0-1 16,4 21 1-16,-2 1 0 0,-2 4 0 16,0 15 0-1,-2 9-1-15,2 17 1 16,-2 11 0-16,2 9 0 16,2 5-1-16,-2 6 1 0,2-4-1 15,2-1 0-15,0-4 1 16,-2-5 1-16,-2-3-1 15,0-1 0-15,-4-7 0 16,4-8-1-16,-2-3 2 16,-2-10-2-16,4-6 1 15,0-14-1-15,0-9 0 16,0-23 1-16,0 0-1 0,2 17 1 16,-2-17-1-1,0 0 0-15,-8-28 0 16,8 28 0-16,-7-19 0 15,7 19 0-15,-8-18 0 0,8 18 1 16,0 0-1-16,-10-17-1 16,10 17 1-16,0 0 0 15,0 0 0-15,0 0 0 16,-8-21 0-16,8 21 0 16,0 0 0-16,-3-17 0 15,3 17 0-15,0 0 0 16,-2-18 0-16,2 18 0 15,0 0 0-15,-2-19-1 16,2 19 0-16,0 0 0 16,0-19 0-16,0 19 0 15,0 0-1-15,2-21 0 16,-2 21 0-16,0 0-1 0,0 0-1 16,0-31-2-16,0 31-7 15,0 0-29-15,0-21 0 16,0 21 0-16,0 0 0 15</inkml:trace>
  <inkml:trace contextRef="#ctx0" brushRef="#br0" timeOffset="3516.1432">3435 6702 28 0,'0'0'27'16,"0"0"-1"-16,-21 19-2 0,0-27-5 15,21 8-2-15,-35 2-3 16,23 15-1-16,-26-15-3 16,15 25-1-1,-20-19-1-15,12 17-1 0,-5-12-3 16,11 10 0-16,-4-9-1 16,9 1 0-16,20-15-1 15,-15 17 0-15,15-17-1 16,21 18 0-16,6-11 1 15,14-1-1-15,13-6 0 16,11-4 0-16,10-2-1 16,8-3 1-16,2 1 0 0,-10 2-1 15,-9 1 1-15,-12 5 0 16,-21 7 0 0,-16 11 1-16,-23 6-1 0,-17 9 0 15,-19 5 0 1,-10 3 0-16,-18 5 0 0,-7 2 0 15,-6 2-2-15,2-2 1 16,6-8-1-16,11-6 1 16,16-9-1-16,15-2 1 15,33-23-1-15,0 0 1 16,52 6 0-16,10-25 0 16,17 2 2-16,14-4-2 15,1 1 0-15,1-1 0 0,-6 8 0 16,-20 5 0-16,-13 10 0 15,-21 12 0 1,-24 3 0-16,-22 10 0 16,-18 9 0-16,-16 4 0 0,-12 4 0 15,-13 6 0-15,-7-2 0 16,0 0 0-16,5-7 0 16,13-3 0-16,12-7 0 15,22-6 0-15,25-25 0 16,0 0-1-16,45 7 2 15,7-20-2-15,11 1 1 16,3 1 0-16,-1-5 0 16,-7 5 0-16,-13 7 0 0,-22 10 1 15,-23-6-1 1,-18 36-1-16,-20-11 1 16,-14 0-1-16,-8 10-3 15,-11-26-6-15,15 10-34 0,2-7 1 16,11-4-1-16,14-6 0 15</inkml:trace>
  <inkml:trace contextRef="#ctx0" brushRef="#br0" timeOffset="5182.8136">3375 8112 1 0,'0'0'26'0,"14"-18"7"15,-14 18-4-15,23-7-7 16,-27-14-1-16,21 26-2 15,-24-26-4-15,7 21-3 16,0 0-2-16,17 2-2 16,-17-2-1-16,-2 19-2 0,2-19-1 15,-4 44-1-15,0-7-1 16,6 11 1-16,-4 6-1 16,2 5-2-1,-2 4 2-15,2 4-2 0,-3 1 3 16,1-1-3-16,-2-6 1 15,2-7-1-15,2-6 1 16,4-10 0-16,0-5-1 16,-1-6 1-16,5-10 0 15,-8-17-1-15,14 23 1 16,-14-23-1-16,0 0 0 16,0 0 1-16,0 0-1 0,0 0 0 15,0 0 0 1,0 0 0-16,0 0 0 0,0 0 1 15,0 0-1 1,0 0 0-16,-14-19 0 0,14 19 0 16,0 0 0-16,-6-18 0 15,6 18-1-15,0 0 1 16,0 0 0-16,0 0 0 16,0-17 0-16,0 17 1 15,0 0-1-15,0 0-1 16,0 0 1-16,10-17 0 15,-10 17 0-15,0 0 0 16,23-21 0-16,-23 21 0 16,27-21 0-16,-27 21 0 15,35-23 1-15,-12 3-1 16,4 1 0-16,2-4 0 16,6-4 0-16,7 4 0 0,3-13 1 15,1 9 0-15,4-7-1 16,-4 3 1-16,1 8-1 15,-3 4 2-15,-4 5-2 16,-3 12 0-16,-4 12 0 16,0 0 0-16,-4 13 0 15,-1 7 0-15,1 3 0 16,-2 5 0-16,0-1 1 16,-3-5-1-16,-1-1 1 0,-2-2-1 15,-4-2 0 1,3-2 0-16,-5-8 1 15,-15-17-1-15,23 27 1 16,-23-27-1-16,18 15 0 0,-18-15 1 16,0 0-1-16,0 0 0 15,0 0 0-15,21-25 0 16,-21 25-1-16,15-36 1 16,-5 9-1-16,7-4 1 15,2-2-1-15,7 1 2 16,4-7-1-16,3 9 1 15,6-5-1-15,1 6 0 16,5 5 0-16,-5 10 1 16,1 1 0-16,-1 17-1 15,-1 11 0-15,-1 0 0 16,-5 14 0-16,0 7 0 16,-6-1 0-16,0 1 0 0,-6 7 0 15,-2-9-1-15,-3-1 2 16,-7-3-1-16,3-5 0 15,-8-5 1-15,-4-20-1 16,4 24 0-16,-4-24-1 16,0 0 2-16,0 0-2 15,6-30 1-15,1 3-1 16,5-8 0-16,5-1 1 16,4 0 0-16,4-11 0 15,6 11 1-15,4 0-1 16,4 3 1-16,3 12-2 15,6 13 3 1,0 4-2-16,5 8 1 0,1 12 0 0,-2 3-1 16,-4 11 0-1,-6 7 1-15,-5 3 0 0,-8-3-1 16,-6-5 0-16,-8 1 1 16,-5-4-1-16,-4-4 0 15,-6-25-1-15,6 24 0 16,-6-24-2-16,0 0-1 15,15-24-3-15,-21-11-8 16,18 12-30-16,-10-8 0 16,2 6 0-16,0 2 1 15</inkml:trace>
  <inkml:trace contextRef="#ctx0" brushRef="#br0" timeOffset="6587.923">5844 8771 49 0,'0'0'38'0,"0"0"-1"15,-17-1-6-15,17 1-17 16,0 0-4-16,0 0-2 15,0 0-1-15,21 1-1 0,-21-1-2 16,40 0-1-16,-13-3 0 16,14-1 1-16,5-4-2 15,12-1 0-15,8-3 0 16,11-3 0-16,4-6-1 16,11 1 1-16,-3 1 0 15,6 0-1-15,-8 4 0 16,-5 5 0-16,-10 2 0 15,-10 6 0-15,-12 4 0 16,-10 2 0-16,-5 0-1 16,-8 0 1-16,-4 4 0 15,-4-5-1-15,-1 1 0 16,-1 0 1-16,-17-4-1 0,27 4 0 16,-27-4 1-16,0 0-1 15,19 6 0-15,-19-6 1 16,0 0-1-16,0 0 0 15,0 0 1-15,0 0-1 16,-17 4 0-16,17-4 0 16,0 0 0-16,-19-10 0 15,19 10 0-15,0 0 0 16,-20-27-1-16,20 27 1 16,-11-38 0-16,3 11 1 15,0-4-2-15,1-5 2 16,-1-8-2-16,2-8 2 15,0-8-1-15,1-7 0 0,-1 0 0 16,0-8 0-16,0-7 0 16,0-5 0-16,-1-8 0 15,-1-5 1-15,0-10-1 16,4-3 1-16,1-8-1 16,1-7 1-16,-2-2-1 15,2-3 1-15,2 1 0 16,-2 1-2-16,2 3 1 15,-4 3 0-15,0 4-1 16,2 8 1-16,2 8 0 16,2-3 0-16,0 8-1 15,0 7 1-15,-2 4 0 16,0 14 0-16,-2 4 0 0,2 12 0 16,-2 1 1-16,0 11-2 15,-2 6 2-15,4 5-2 16,0 5 2-1,4 4-1-15,0 2 0 0,2 0 0 16,0 6 0-16,-6 19-1 16,11-25 1-16,-11 25 0 15,0 0 0-15,12-19-1 16,-12 19 2-16,0 0-1 16,0 0-1-16,0 0 1 15,-6 21 0-15,6-21 0 16,-29 29 0-16,4-14 0 0,-8 1 0 15,-7-1 1-15,-8 0-1 16,-12-1 0 0,-10-5 0-16,-3 1 1 15,-8 0-1-15,-4-7 0 0,-2-1-1 16,-1-4 2-16,-1 2-1 16,4-3 0-16,4 1 0 15,0 2 0-15,6 2 1 16,7 5-1-16,5 1 0 15,9-2-1-15,4 7 0 16,3-9-1-16,9 7-1 16,1-7-3-16,16 19-6 15,-16-9-31-15,10 7 0 0,-2 0 0 16,8 0-1-16</inkml:trace>
  <inkml:trace contextRef="#ctx0" brushRef="#br0" timeOffset="8540.1652">5441 4323 49 0,'0'0'35'15,"0"0"-4"-15,4-23-6 32,-4 23-6-32,0 0-5 0,0 0-4 0,0 0-3 15,0 0-1-15,-29 10-1 16,17 9-1-16,-5 4-1 16,2 8 0-16,-3 5-1 0,7 1-1 15,3-1 0-15,12-5-1 16,7-10 1-16,14-8-1 15,6-11 0-15,8-11 0 16,-1-11 0-16,5-6 1 16,-6-11 1-16,-9-1-1 15,-12-6 0-15,-10 5 1 16,-12-1-1-16,-8 7 1 16,-9 3-2-16,-8 3 1 15,1 10-3-15,-5 3-1 16,8 18-3-16,-12-14-11 15,10 24-24-15,-2 1-1 0,8 12 0 16,0 2 0-16</inkml:trace>
  <inkml:trace contextRef="#ctx0" brushRef="#br0" timeOffset="9018.7851">5184 4521 37 0,'0'0'37'0,"20"2"1"16,-20-2-5-1,17 7-10-15,-17-7-7 0,0 0-4 16,-23-19-3-16,23 19-3 16,-37-6-1-16,5 5 0 15,-19-3-2-15,-5 8-1 16,-13-3 0-16,-8 1-1 16,-6 0 0-16,4 2 0 15,2 2-1-15,11-4-1 16,10-2 1-16,12 0 0 15,13-2 0-15,12 4 0 0,19-2 0 16,-18-2 0-16,18 2-1 16,0 0 1-1,0 0 0-15,0 0-1 16,20-6 1-16,-20 6-1 0,0 0-1 16,0 0-3-16,0 0-1 15,0 0-9-15,5-17-26 16,-5 17-1-16,0 0 0 15,-13-17 0-15</inkml:trace>
  <inkml:trace contextRef="#ctx0" brushRef="#br0" timeOffset="9403.6514">4382 4363 43 0,'0'0'37'16,"16"-17"1"-16,-16 17-6 16,-12-19-12-16,12 19-8 15,0 0-2-15,-8 17-4 16,8-17-1-16,-27 19-2 16,4-3 0-16,2 7-1 15,-8 4 0-15,0 1-1 16,-4 1 1-16,6 2-1 15,-2-2 0-15,8-2-1 16,6-4 1-16,5-4-1 16,10-19 0-16,0 30 1 15,0-30-1-15,31 18 0 16,-6-16 1-16,2 0-1 16,2-1 1-16,7-2-1 0,-1-3-1 15,-2-4-2-15,6 8-3 16,-20-8-30-16,12 5-5 15,-4-3-1-15,0-4 0 16</inkml:trace>
  <inkml:trace contextRef="#ctx0" brushRef="#br0" timeOffset="10230.6347">6201 4193 46 0,'0'0'36'0,"33"-29"2"0,-10 19-8 15,-23-20-11-15,19 28-5 16,-23-19-3 0,4 21-3-16,0 0-2 15,-25 4-2-15,-4 5 0 0,-2 12-1 16,-7 4-1-16,-1 10 0 16,1 3-1-16,3-1-1 15,8 3 1-15,12-6-1 16,7-3 0-16,14-10-1 15,9-4 1-15,6-7-1 16,4-2 0-16,2-5 0 16,-2-3 0-16,-3 0 0 15,-22 0 0-15,0 0 1 0,2 25 0 16,-24-7 0-16,-3 1 1 16,4 2 0-1,2 2 0-15,11 2 0 16,10-6 1-16,25-5 0 0,12-11-1 15,17-5 1-15,5-3-1 16,5-3 0-16,-4 0 0 16,-8-3-1-16,-10 3-1 15,-17 0-3-15,-10 18-6 16,-17-10-32-16,-29 6 0 16,-2-2-2-16,-1 3 1 15</inkml:trace>
  <inkml:trace contextRef="#ctx0" brushRef="#br0" timeOffset="12359.9408">1431 7179 37 0,'0'0'24'16,"6"21"0"-16,-6-21-2 15,0 0 0-15,-8-19-1 16,8 19-5-16,0 0-2 16,0 0-3-16,-2-17-1 15,2 17-2-15,0 0-2 0,0 0 0 16,0 0-1-16,0 0-1 16,19-6 0-1,-19 6-1-15,20 19-1 16,-7 4 0-16,3 6-1 0,1 6 0 15,2 3-1-15,1 6 1 16,-1-2 0 0,0 1-1-16,0-9-1 0,1-5 2 15,-5-10-1-15,3-9 1 32,-18-10-1-32,28-18 1 0,-16-5-1 0,0-15 1 15,-3-2 0-15,1-6 0 16,-2-8 0-16,-1 4 0 0,1 0 0 15,0-1-1 1,-1 4-1-16,-1 11 0 16,4 5-1-16,-6 4-1 15,-4 27-2-15,11-30-3 0,7 41-22 16,-18-11-15-16,5 35 2 16,-6-4-2-16,1 9 1 15</inkml:trace>
  <inkml:trace contextRef="#ctx0" brushRef="#br0" timeOffset="13055.0016">1904 7465 42 0,'0'0'38'0,"0"0"-1"15,0 0 3-15,17 35-24 16,-17-35-5-16,-4 23-2 15,4-23-3-15,-2 38-1 16,-2-17-2-16,8 6 0 16,-4-4-2-16,2-2-1 0,0-4 0 15,-2-17-2-15,4 18 0 16,-4-18-1-16,4-18-1 16,-10-5-1-16,8 6-2 15,-10-17-1-15,14 11 1 16,-16-14 0-16,18 14 0 15,-10-8 2-15,14 8 2 16,1 2 3-16,4-2 1 16,9 10 4-16,-5-8 0 15,19 11 2-15,-13-5-1 16,14 13 1-16,-18-8-1 16,10 16-1-16,-33-6-1 15,31 12 0-15,-31-12-1 0,-4 28-1 16,-12-8 1-16,-1 1-1 15,-2-2-1-15,-1 2 1 16,1-2-1 0,6 2 0-16,3-4 1 0,6 1-1 15,4-18 1-15,17 25 0 16,-17-25 0 0,37 19 0-16,-16-10 0 0,4 1-1 15,0-2 0-15,-1-3-1 16,-1 5-1-16,-23-10-2 15,33 12-4-15,-33-12-14 16,0 0-21-16,17 0-1 16,-17 0 1-16,8 23 0 0</inkml:trace>
  <inkml:trace contextRef="#ctx0" brushRef="#br0" timeOffset="14602.7997">2646 7663 47 0,'0'0'38'16,"2"21"0"-16,-2-21-5 15,6 21-14-15,-23-19-6 16,13 25-4-16,-18-12-2 15,7 8-2-15,-6 0-2 16,3 6-1-16,3 2 0 0,7-3-1 16,2-5 1-16,12-2-2 15,-6-21 0-15,37 23 0 16,-12-19-1-16,4-11 2 16,2-7-2-16,0-9 1 15,-4-2 0-15,-6-5 0 16,-8 3 0-16,-5 4 1 15,-8 2-1-15,0 21 0 16,-23-22 1-16,6 22 0 16,-7 4-1-16,3 8 0 15,-4-1 1-15,25-11-1 16,-33 25 0-16,33-25 0 16,-11 18 0-16,11-18 0 0,0 0-1 15,0 0 1-15,23 0-1 16,-23 0 0-16,19-8 1 15,-19 8 0-15,0 0-1 16,20-17 1-16,-20 17 0 16,7-18 0-16,-7 18 1 15,4-19 0-15,-4 19 0 16,-2-23 0-16,0 2 1 16,4-6 0-16,-4-5-1 15,0-5 0-15,0-7 1 16,0-10 0-16,-1-9-1 15,-3-8 0-15,0 2 1 16,0 0-2-16,0-2 2 0,1 6-1 16,-1 9 0-16,4 8 0 15,-4 8 0-15,6 11-1 16,-4 0 1-16,4 12 0 16,0 17-1-16,0-23 0 15,0 23 1-15,-4-21-2 16,4 21 1-16,0 0 0 15,0 0 0-15,0 0-1 16,0 0 1-16,6-17 0 16,-6 17 0-16,0 0 1 15,0 0-1-15,0 0 0 16,0 0 0-16,0 0 0 16,0 0 0-16,0 0 0 0,0 0 0 15,0 0 1-15,0 0-1 16,0 0 1-1,0 0-1-15,0 0 1 16,0 0-1-16,-25 21 1 0,19 0-1 16,-5 4 1-16,-3 2 0 15,1 5 0-15,1 1-1 16,-3 1 1-16,3 1-1 16,1-6 0-16,3-6 0 15,2-6 0-15,6-17 0 16,0 0 0-16,0 0 0 15,-2-19 0-15,10-10 0 16,3-2-1-16,1-3 1 0,2-1-1 16,1-1 1-1,4-1-1-15,1 5 1 0,-3 9 0 16,0 0 0 0,-17 23 0-16,27-27 0 0,-27 27 0 15,20-12 1-15,-20 12-1 16,11 23 1-16,-11-23-1 15,8 43 1-15,-4-18-1 16,3 3 0-16,3 1 0 16,2 0-1-16,-12-29-1 15,31 31-4-15,-28-49-22 16,15 13-17-16,-18 5 0 0,19-33-1 16,-17 8 0-16</inkml:trace>
  <inkml:trace contextRef="#ctx0" brushRef="#br0" timeOffset="17223.8228">5790 9435 38 0,'0'0'34'0,"0"0"-4"16,4-25-5-16,-4 25-4 0,0 0-5 15,-15 27-4-15,-16-15-2 16,9 22-3-16,-18 1-1 15,7 14-1-15,-7 7-2 16,9 5 0-16,4-3-1 16,13-4-1-16,16-8 0 15,19-12 0-15,16-15 0 16,13-20-2-16,12-19 1 16,4-10 1-16,-1-11-1 15,-5-8 0-15,-14-7 1 16,-15-4 0-16,-21-1 0 15,-16 7 0-15,-19 6 1 16,-14 4-2-16,-7 10 1 0,-4 9-1 16,2 6-3-16,-1 5-4 15,24 26-8-15,2-7-26 16,23-5-1-16,-25 33 0 16,25-14 1-16</inkml:trace>
  <inkml:trace contextRef="#ctx0" brushRef="#br0" timeOffset="18591.8942">5555 9688 22 0,'0'0'36'15,"0"0"3"-15,0 0-1 16,0 0-12-16,0 0-9 16,0 0-3-16,-45 12-3 15,17-3-3-15,-19-7-2 16,-5 6-1-16,-19-2-1 15,-8 3-1-15,-14-5-1 0,-11 2-1 16,-12 0 0-16,-5-2 0 16,1-3-1-1,2 3 0-15,10-4 1 16,14-2-1-16,19 0 0 0,17 1 0 16,25-3 0-16,33 4 0 15,-17 0 0-15,17 0 0 16,31-2 0-16,-10 4 0 15,0-2 0-15,0 2 0 16,-1-2 0-16,-20 0-1 16,27-2 1-16,-27 2 0 15,0 0-1-15,0 0 0 16,0 0 1-16,0 0-1 0,17-12 1 16,-17 12-1-1,0 0 1-15,11-19-1 16,-11 19 0-16,0 0 0 15,14-17 0-15,-14 17 0 0,0 0 0 16,10-19 1-16,-10 19-1 16,0 0 2-16,0 0-2 15,11-20 1-15,-11 20 0 16,21-19 0-16,-21 19 0 16,25-21 0-16,-25 21 1 15,26-17-1-15,-26 17 1 16,19-12 0-16,-19 12 0 15,0 0 0-15,0 0 0 0,-18 8 0 16,18-8 0-16,-38 21-1 16,9-9 1-1,-6 3-1-15,-1 0 1 16,-5 4-1-16,6-1 1 0,-1-7-1 16,3-1 0-16,4-4 0 15,8-3 0-15,3-3 0 16,18 0 0-16,-21-3 0 15,21 3 0-15,0 0 0 16,0 0 0-16,0 0 0 16,0 0 1-16,0 0-1 15,33 3 1-15,-6 9-1 16,4-1 1-16,4 9 0 16,-1-5 0-16,1 8 0 15,-4-10 0-15,-8 7 0 16,-6-11 0-16,-17-9-1 15,22 17 1-15,-22-17-1 0,0 0-1 16,0 0-1-16,0 0-1 16,7-19-3-16,-7 19-5 15,0 0-32-15,14-21-2 16,-14 21 1-16,17-15-1 16</inkml:trace>
  <inkml:trace contextRef="#ctx0" brushRef="#br0" timeOffset="20107.6347">4777 10202 23 0,'12'-25'33'0,"-12"25"0"16,31 2-8-16,-29-19-2 15,19 23-6-15,-21-6-5 16,17-12-3-16,-17 12 0 15,0 0-3-15,16-23 0 16,-16 23-1-16,0 0-1 16,-18 4 0-16,-9 4-1 15,-9 19 0-15,-10-4-1 16,-3 9 0-16,-5 1-1 16,4 0 0-16,6-1-1 15,11-5 1-15,14-2-1 0,19-25 0 16,9 17 0-16,18-15 0 15,10 0 0-15,4-2 0 16,-3 0-1-16,-3 4 1 16,-8 4 0-1,-16 11 0-15,-14 10 1 0,-19 9-1 16,-12 2 2-16,-5 6-1 16,-3-2-1-16,9-9 1 15,10-10 0-15,23-25 0 16,15 21 0-16,22-27 0 15,17-5-1-15,9-7 1 16,9-1-1-16,-7 8 1 16,-5-1-2-16,-12 1-1 0,-7 5-2 15,-41 6-5-15,38-8-17 16,-38 8-18-16,0 0 2 16,-27-2-1-16,27 2 1 15</inkml:trace>
  <inkml:trace contextRef="#ctx0" brushRef="#br0" timeOffset="20539.4111">5080 10505 50 0,'0'0'40'0,"0"0"1"0,0 0 0 15,0 0-20-15,18 8-9 16,-18-8-3-16,-6 21-3 16,0-3-2-16,6 6-1 15,-2 1-2-15,0 10 1 16,-2-4 0-16,6 1 0 15,-2-3-1-15,4-2 1 16,0-4-1-16,2-4 0 16,2-2 0-16,-8-17-1 0,34 19 1 15,-11-9-1 1,6-6 1-16,6 0 0 16,6-4 0-16,3-6-1 15,-2 2 0-15,1-4-1 0,-3 3-3 16,-11-13-4-16,16 5-35 15,-45 13-1-15,27-15 0 16,-27 15-2-16</inkml:trace>
  <inkml:trace contextRef="#ctx0" brushRef="#br0" timeOffset="38819.4366">9573 5092 34 0,'3'-17'34'0,"-3"17"2"15,18-27 0 1,-24 4-20-16,6 23-1 0,0 0-2 15,15 41-3-15,-28-13-2 16,9 28-1-16,-11-4-2 16,9 13-1-16,-2 2-2 15,6 2 0-15,6-11 0 16,10-10-1-16,7-12 0 16,6-9 0-16,6-12 0 15,3-9-1-15,3-10 1 16,-1-11-1-16,-1-6-2 0,-6-6 0 15,0-2-3-15,-14-17-3 16,10 19-12 0,-21-28-20-16,-10-5-1 15,-10-3-2-15,-7-4 3 0</inkml:trace>
  <inkml:trace contextRef="#ctx0" brushRef="#br0" timeOffset="38955.8468">9594 4730 62 0,'0'0'37'0,"-4"-29"0"16,4 29-1-16,29-15-31 16,-29 15-7-16,31 6-31 15,-31-6-2-15,34 24-2 0,-18-2 0 16</inkml:trace>
  <inkml:trace contextRef="#ctx0" brushRef="#br0" timeOffset="39347.4088">10433 4991 68 0,'0'0'38'0,"0"0"1"15,17 2-2-15,16-4-30 16,-4-10-2-16,15 6-2 16,1-3-3-16,-1-3-3 15,6 14-6-15,-21-2-28 16,-4 0 0-16,-25 0 0 16,0 0-1-16</inkml:trace>
  <inkml:trace contextRef="#ctx0" brushRef="#br0" timeOffset="39519.4335">10423 5183 73 0,'0'0'39'16,"0"0"1"-16,25 9-1 15,23-9-29-15,-11-19-3 16,15 7-3-16,-6 1-4 31,1-10-5-31,13 21-16 0,-20-15-18 0,-3 3-1 16,-12 2 0-16,-6-1 0 15</inkml:trace>
  <inkml:trace contextRef="#ctx0" brushRef="#br0" timeOffset="40526.7661">11725 4563 42 0,'0'0'36'0,"27"-21"0"16,-27 21-10-16,6-17-5 16,11 19-5-16,-32-20-4 15,15 18-4-15,-21-5-1 16,-3 10-3-16,-16-1-1 15,-6 13 0-15,-10 3-1 16,2 4-1-16,0 3 0 16,7 0-1-16,17 0 0 15,22-6 1-15,8-21-1 16,48 23 0-16,4-23 0 16,10-4 0-16,0 1 0 0,-3 1 1 15,-12-2 0-15,-18 8 1 16,-29-4 0-16,-12 30-1 15,-19-5 1-15,-9 2 0 16,-1 4-1-16,4-2-1 16,12-5 1-16,20-2-1 15,5-22 1-15,54 21-1 16,-2-19 0-16,7-4 0 16,1 0-1-16,-6-4-1 15,-5 4-2-15,-26-6-7 16,4 20-21-16,-27-12-10 15,-31 13 1-15,-2-1-2 16</inkml:trace>
  <inkml:trace contextRef="#ctx0" brushRef="#br0" timeOffset="40887.7395">11370 5313 52 0,'0'0'39'15,"0"0"2"-15,14 17-1 16,-3-34-17-16,26 19-10 16,-10-19-5-16,19 7-2 15,0-7-3-15,7 1-1 16,-1 1-1-16,-6-2-3 16,0 9-2-16,-19-9-6 15,14 13-28-15,-41 4-3 16,0 0-1-16,0 0 1 15</inkml:trace>
  <inkml:trace contextRef="#ctx0" brushRef="#br0" timeOffset="41614.611">11507 5384 73 0,'0'0'40'16,"17"8"1"-16,-17-8 0 16,26 34-28-16,-26-34-4 0,9 46-2 15,-5-17-3 1,8 9-1-16,-9 3-1 15,3 1-1-15,-2-2 0 16,-2-3 0-16,-2-3-1 0,0-9-1 16,0-4 0-16,0-21-1 15,-4 21-2-15,4-21-1 16,0 0-4-16,-17-36-6 16,17 36-16-16,6-52-10 15,-14 14 1-15,-6-16 12 16,18 25 10-16,-21-21 9 15,13 10 6-15,2 11 10 16,-11-9 18-16,15 11 11 0,9 6 0 16,10 7-9-1,-11-22-9-15,32 23-5 16,-15-12-4-16,20 13-2 16,-11-1-1-16,7 17-1 0,-14-3 0 15,0 17 0-15,-14 1-2 16,-13 12-1-16,-14 5-1 15,-7 4 1-15,-10 1-2 16,-2-3 0-16,-3-2 0 16,3-3 0-16,2-4 0 15,10-6 1-15,7-6-1 16,12-17 1-16,6 19 0 16,-6-19 1-16,33 4-1 15,-6 2 1-15,1-4 0 16,9 2-1-16,0-1 1 15,-1 5-1-15,-1 4 0 0,-2-1 0 16,-2 4-1-16,-6-5 0 16,-4 2 0-16,-21-12-1 15,31 15-1-15,-31-15-3 16,23 4-6-16,-23-4-33 16,8-25 0-16,-12 4-1 15,4 21 1-15</inkml:trace>
  <inkml:trace contextRef="#ctx0" brushRef="#br0" timeOffset="44011.4809">12805 4787 8 0,'19'0'29'0,"-19"0"2"15,0 0-4-15,20-2-5 16,-28-15-2-16,8 17-2 15,0 0-3-15,17-2-2 16,-17 2-2-16,0 0-1 16,-17-15-2-16,17 15-1 0,-21 27-2 15,5-4-1-15,-1 2-1 16,-2 9 1-16,-2 3-1 16,-1 9 0-16,5 4-1 15,5 0 0-15,1 5 0 16,7 3 0-16,2-3 0 15,6-5-1-15,4-2 0 16,5-4-1-16,3-7 1 16,3-9 0-16,-2-10-1 15,2-5 0-15,-1-9 0 16,-18-4 0-16,27 8 0 16,-27-8 0-16,17 2 0 15,-17-2 0-15,0 0 0 0,0 0 0 16,0 0 0-16,0 0 0 15,0 0 0-15,0 0 0 16,0 0 0-16,0 0 0 16,0 0 0-16,0 0 0 15,0 0 0-15,0 0 0 16,0 0-2-16,0 0-3 16,0 0-2-16,0-29-10 15,0 29-27-15,12-21 0 16,-12 21-1-16,13-33 2 15</inkml:trace>
  <inkml:trace contextRef="#ctx0" brushRef="#br0" timeOffset="44543.333">13297 4797 73 0,'6'-27'41'15,"-6"27"1"-15,0 0-8 16,-8-23-18-16,18 44-3 16,-10-21-4-16,-2 46-2 15,0-9-1-15,4 9-2 16,-4 7 0-16,4 11-1 15,-2 1 0-15,4 0-3 16,-4 0 0-16,0-3 0 0,2-7 0 16,-2-3 0-16,2-12 0 15,-2-7 0 1,0-12 0-16,0-21 0 0,-2 19 0 16,2-19 0-1,0 0-1-15,0-19-3 0,0 19-1 16,2-36-5-16,-2 36-10 15,17-29-24-15,-11 4 0 16,-1-8 0-16,5 10 1 16</inkml:trace>
  <inkml:trace contextRef="#ctx0" brushRef="#br0" timeOffset="44763.4015">13459 5238 106 0,'25'4'42'0,"4"-6"0"16,0-27-10-16,12 29-25 15,-5-9-3-15,7 1-2 16,-3 2-1-16,-3 1-4 16,1 5-3-16,-38 0-14 15,29-18-22-15,-29 18 0 16,0 0-2-16,0 0 3 15</inkml:trace>
  <inkml:trace contextRef="#ctx0" brushRef="#br0" timeOffset="45327.0293">14132 5186 68 0,'0'0'39'0,"0"0"2"0,29-15-2 16,-19-12-27-16,26 14-3 15,-12-12-2-15,16 6-2 16,-5-12-1-16,1 8-2 16,-3-4 0-16,-4 2-1 15,-8 0 0-15,-9 6 1 16,-12 0-2-16,0 19 1 15,-44-15 0-15,5 18 0 16,-13 9 1-16,-8 9 0 16,-5 8 0-16,5 9-1 15,2 2 1-15,15 10-1 16,13 0 0-16,16 4 0 16,16-6 0-16,19-8 0 0,14-5 0 15,7-10-1-15,9-8 1 16,5-13-1-16,-1-6 0 15,-2-12-2-15,-1 1 0 16,-10-12-4-16,0 11-4 16,-28-16-32-16,9 5-2 15,-9-10 1-15,-1 1-1 16</inkml:trace>
  <inkml:trace contextRef="#ctx0" brushRef="#br0" timeOffset="45568.15">14626 4670 88 0,'0'0'43'0,"19"-2"0"0,3 1 0 15,-22 1-36-15,46-12-2 16,-13 6-3-16,5 1-1 15,3 3-3-15,-10-8-4 16,13 22-14-16,-21-14-22 16,-6 2 0-16,-17 0 0 15,0 0 0-15</inkml:trace>
  <inkml:trace contextRef="#ctx0" brushRef="#br0" timeOffset="46251.2989">15332 4296 53 0,'10'-17'38'0,"-3"-2"0"0,3-10-4 16,11 29-16-16,-25-21-6 16,22 29-1-16,-18-8-3 15,0 0-2-15,9 36 0 16,-9-1-2-16,-9 7-2 16,5 10 1-16,-6 3-1 15,1 1-1-15,-7 0 0 16,6-5 0-16,3-3-1 15,9-5 0-15,3-13 1 16,9-11-1-16,9-7-1 16,8-10 1-16,8-8-1 15,-1-7 0-15,5-5-2 16,-7-12-2-16,7 12-3 0,-22-22-7 16,17 11-26-16,-26 2-1 15,-6 4 0-15,-14 2 0 16</inkml:trace>
  <inkml:trace contextRef="#ctx0" brushRef="#br0" timeOffset="46440.4194">15322 4505 66 0,'0'0'39'0,"0"0"0"15,35-3 0-15,9 3-29 16,-22-10-5-16,10 4-6 15,7 12-8-15,-20-6-28 0,12-2-1 16,-2 4-2-16,-4 0 1 16</inkml:trace>
  <inkml:trace contextRef="#ctx0" brushRef="#br0" timeOffset="46739.4191">15772 4584 67 0,'-12'21'40'16,"12"-21"2"-16,-23 31-1 16,31-4-28-16,-30-16-3 15,19 10-3-15,-7-1-3 0,14-1-1 16,-4-19-2-16,25 25 0 16,0-20-1-1,8-3 1-15,0-7-1 0,1-5 0 16,1-3 0-16,-8-3 1 15,-6-1-1-15,-11 0 0 16,-12-3 0-16,2 20-1 16,-29-26 0-16,4 16-2 15,2 6-2-15,-6-7-4 16,29 11-16-16,-23 4-17 16,23-4 1-16,0 0-1 15,0 0 1-15</inkml:trace>
  <inkml:trace contextRef="#ctx0" brushRef="#br0" timeOffset="47031.7165">16439 4225 64 0,'25'-9'42'0,"-25"9"1"16,21 6 0-16,-21-6-16 15,-13 30-18-15,-16 5-3 16,0 15-1-16,-13 3-2 16,-3 13-1-16,-3 3-1 15,4 2 0-15,-5-6 0 16,13-6-1-16,1-7 1 16,10-10-2-16,4-7 0 15,5-12-1-15,11-4-1 16,5-19-6-16,0 0-26 0,0 0-8 15,28-27-2-15,-16 0 1 16</inkml:trace>
  <inkml:trace contextRef="#ctx0" brushRef="#br0" timeOffset="47442.6109">16460 4699 61 0,'0'0'39'0,"-23"8"0"16,23-8 0-16,-25-15-27 15,25 15-4-15,-4-22-2 16,4 22-3-16,14-28 0 15,-14 28-1-15,33-31-1 16,-12 16 1-16,0 1 0 16,4 3 0-16,-2 3 0 15,-4 4 0-15,1 4-1 16,-1 6 1-16,-2 0-1 16,3 5 1-16,1 1-1 15,4-1 0-15,2 1 0 16,6-5 0-16,0-1-1 0,1-8-2 15,3 2-1-15,-14-13-4 16,14 17-13-16,-37-4-22 16,21-29 0-16,-21 29 0 15,-17-27 0-15</inkml:trace>
  <inkml:trace contextRef="#ctx0" brushRef="#br0" timeOffset="47743.0245">16657 4603 86 0,'0'18'42'0,"10"5"1"15,-8-2-1-15,15 15-32 0,-15-7-2 16,9 7-3-16,-3-1-1 16,0 1-1-16,-4-3-1 15,-2 0 0 1,0-5 0-16,-4-5-1 0,2-23 1 15,-16 27-1-15,16-27 0 16,-29 14-1-16,10-14 1 16,-2 0-2-16,-2-4-1 15,-2-4 0-15,5 4-3 16,-3-7-2-16,23 11-6 16,-31-8-31-16,31 8 0 15,2-27-1-15,-2 27 3 0</inkml:trace>
  <inkml:trace contextRef="#ctx0" brushRef="#br0" timeOffset="48059.6324">16854 4828 85 0,'27'17'42'0,"-27"-17"2"15,11 21-1-15,7-6-31 16,-18-15-3-16,4 18-3 15,-4-18-2-15,0 23-1 16,0-23-1-16,3 25-1 16,-3-25 0-16,4 19 0 0,-4-19 0 15,0 0 0-15,8 19-1 16,-8-19 0-16,0 0 0 16,21 11 0-1,-21-11 0-15,23-1 0 0,-5-1-2 16,-1-6-2-16,8 0-1 15,-4-9-3-15,12 19-10 16,-8-17-26-16,-2-3 0 16,-7-1 0-16,-3 2 1 15</inkml:trace>
  <inkml:trace contextRef="#ctx0" brushRef="#br0" timeOffset="48742.9839">17600 4450 78 0,'0'0'41'15,"0"0"1"-15,-15-17 0 16,38 24-31-16,-23-7-3 16,25 27-1-16,-8 2-2 0,16 13-1 15,0 8-1-15,13 17 0 16,-3 8 0-16,5 9 0 16,-8 5 0-16,-1 10-1 15,-14-5-2-15,-10 10 0 16,-15-4 0-16,-11-8 0 15,-6 2 0-15,-10-10 0 16,-6-9 0-16,-2-14 0 16,0-7 0-16,3-12 0 15,5-9 0-15,1-12 0 16,5-4 0-16,-4-19-8 16,25 2-37-16,-27-2-1 0,27 2 1 15,-31-17-2-15</inkml:trace>
  <inkml:trace contextRef="#ctx0" brushRef="#br0" timeOffset="54527.2148">9052 3874 53 0,'0'0'38'16,"0"0"-1"-16,-18-3-10 16,18 3-9-16,0 0-3 15,0 0-5-15,0 0-1 16,0 0-3-16,0 0 0 16,0 0-2-16,41 5 0 15,3-3 0-15,14-4-2 16,21 4 1-16,20-9-1 15,20 1 0-15,18-6-1 0,14-1 1 16,5-3-2-16,-4 3 1 16,-7-2 0-16,-14 3-1 15,-17 5 0 1,-27 1 0-16,-18 6-2 0,-27-2 0 16,-15 6-1-16,-27-4-3 15,0 0-1-15,-32 9-8 16,14-3-27-16,-32 2 0 15,-2 5 0-15,-15 1 1 16</inkml:trace>
  <inkml:trace contextRef="#ctx0" brushRef="#br0" timeOffset="55006.876">9027 4135 48 0,'-64'19'39'0,"16"-1"1"16,19-7 0-16,29-11-13 15,0 0-16-15,21-4-2 16,25 6-1-16,6-9-2 16,29 5 0-16,14-10-3 15,23 3 1-15,15-7-1 16,17 1 0-16,6-2-1 15,6 1-1-15,-5-1 1 0,-15 4-1 16,-14 3 0-16,-20 2 0 16,-25 6-1-1,-18 0 0-15,-22 1 0 0,-14 2 0 16,-29-1 0-16,19-1 0 16,-19 1 0-16,0 0 0 15,0 0 0-15,0 0 0 16,-23 7 0-16,23-7 0 15,0 0 0-15,-20 10 0 16,20-10 0-16,0 0 0 16,0 0 0-16,0 0 0 15,0 0 0-15,0 0 0 16,0 0 0-16,0 0 0 16,0 0-2-16,-25-4-8 15,25 4-34-15,0 0-2 16,-23-15 0-16,-4 3 0 0</inkml:trace>
  <inkml:trace contextRef="#ctx0" brushRef="#br0" timeOffset="57458.4402">9329 6604 21 0,'6'-25'32'16,"-6"25"2"-16,0 0-3 15,-7-31-7-15,7 31-5 16,-6-17-3-16,6 17-3 15,0 0-3-15,0 0-1 16,0 0-2-16,0 0-1 0,0 0-1 16,-12 27-1-1,10-4-2-15,6 6 0 16,0 3 0-16,4 3 0 16,-4 3-1-16,3 4 0 0,-1-3-1 15,-2-1 1-15,2-5-1 16,-4-8 0-16,0-4-1 15,-2-21-1-15,5 29-1 16,-5-29-3-16,10 17-5 16,-10-17-17-16,0 0-15 15,0 0 0-15,-21 7 1 16,21-7 0-16</inkml:trace>
  <inkml:trace contextRef="#ctx0" brushRef="#br0" timeOffset="57691.5524">9005 7200 87 0,'0'0'40'0,"20"6"1"16,3-21-13-16,15 17-18 15,-5-19-3-15,17 11-2 16,-1-6-1-16,5 3-3 15,-2 3-3-15,-8-6-3 16,2 18-5-16,-28-12-24 16,5 12-6-16,-23-6-1 15,-2 27 1-15</inkml:trace>
  <inkml:trace contextRef="#ctx0" brushRef="#br0" timeOffset="58171.0907">8990 7557 69 0,'21'-17'40'16,"-1"5"-1"-16,7-18-4 15,17 20-23-15,-9-19-2 16,24 14-2-16,-7-6-3 15,10 8-1-15,-6-1-2 16,-2 12 0-16,-11 2 0 0,-11 14 0 16,-14 5-1-16,-18 8-1 15,-14 9 1-15,-13 2-1 16,-8 5 1 0,-5 1 0-16,-4-2-1 0,-1-2 0 15,1-3 1-15,9-7-1 16,8-5 1-16,8-5-1 15,19-20 1-15,-16 21 0 16,16-21 1-16,24 2-1 16,3-4-1-16,5-6 0 15,9-2 1-15,5-3 0 16,4 3-1-16,0-1 0 16,-3 3 0-16,-5 6 0 0,-3-4-1 15,-10 6 0 1,-2-1-1-16,-10-1-4 15,2 7-4-15,-19-5-32 16,0 0-2-16,4-32 1 0,-4 32 0 16</inkml:trace>
  <inkml:trace contextRef="#ctx0" brushRef="#br0" timeOffset="59786.5617">10641 6543 27 0,'8'-18'32'0,"-8"18"2"15,0 0-5-15,6-17-8 16,13 19-6-16,-23-21-4 16,23 17-2-16,-19-15-1 15,18 13 0-15,-18-14-2 0,0 18 1 16,-4-19-2 0,4 19 0-16,-45 4-1 15,3 15-1-15,-18 0 0 16,-9 4-2-16,-6 8 0 0,1 6 0 15,5 1 0-15,13-2-1 16,15-3 1-16,26-10-1 16,23-6 0-16,26-5 0 15,15-6 0-15,14-8 0 16,3-8 0-16,-3 2 1 16,-7-1-1-16,-15 5 1 15,-18 8 0-15,-23-4 0 16,-35 40 0-16,-9-9 1 15,-10 5-2-15,2 5 1 16,4-3-1-16,9-2 1 16,18-5-1-16,29-6 1 15,21-12-1-15,25-7 1 0,11-8-1 16,10-7 0-16,1-1 0 16,-5-3 0-16,-5-1-2 15,-22-5-2-15,-4 15-5 16,-40-17-18-16,0 21-15 15,-25 6-1-15,-6 1 0 16,-9 7 0-16</inkml:trace>
  <inkml:trace contextRef="#ctx0" brushRef="#br0" timeOffset="60054.7218">10196 7197 75 0,'0'0'40'0,"1"19"1"16,-1-19 0-16,51 13-30 16,-19-28-2-16,20 11-4 15,2-7-1-15,12-5-2 16,-2 9-2-16,-3-7-2 15,-3 8-5-15,-25-19-14 16,-4 22-19-16,-29 3-2 31,0 0 0-31,0 0 1 0</inkml:trace>
  <inkml:trace contextRef="#ctx0" brushRef="#br0" timeOffset="60343.7898">10404 7364 88 0,'0'0'41'15,"21"1"2"-15,-21-1-1 16,21 33-33-16,-21-14-2 16,8 20-3 15,-8 3 0-31,2 8-3 0,0 3 1 0,0 3-2 0,2-6 0 0,-2-4 0 15,3-6-1-15,-1-15-1 16,0-6-1 0,-4-19-3-16,0 0-3 15,0-38-11-15,2 3-23 0,-10-9 1 16,1-6-1-16,-7-3 2 16</inkml:trace>
  <inkml:trace contextRef="#ctx0" brushRef="#br0" timeOffset="60658.5973">10410 7387 44 0,'19'-18'37'0,"12"3"1"16,7 3 1-16,22 16-20 16,-21-25-4-16,26 27-4 0,-22-8-2 15,7 19-3-15,-19-1 0 16,-8 12-2 0,-17 3 0-16,-12 7-2 15,-13 5-1-15,-6-5-1 0,-4 2 0 16,0-1 0-16,0-5 0 15,6-5 0-15,7-8 1 16,10-4 0-16,6-17-1 16,12 29 1-16,-12-29 0 15,37 13 0-15,-12-13 0 16,6 0 0-16,3 2-1 16,3-4 0-16,3-1 1 15,-1-3-3-15,3 0 0 0,-7-9-7 16,17 9-33-1,-21-7-1-15,0-7 0 16,-6-6 0-16</inkml:trace>
  <inkml:trace contextRef="#ctx0" brushRef="#br0" timeOffset="60959.4309">11511 7074 72 0,'17'8'39'0,"3"-7"-1"15,5-4 1-15,11-13-30 16,11 12-5-16,-1-3-4 16,-7-9-7-16,13 9-27 15,-20 3-4-15,-14 4 0 16,-18 0-1-16</inkml:trace>
  <inkml:trace contextRef="#ctx0" brushRef="#br0" timeOffset="61088.0952">11559 7306 60 0,'0'0'38'0,"37"13"-3"16,-1-26 1-16,24-6-28 0,-10 5-38 15,8-14-3-15,6 3-3 16,-14-8 0-16</inkml:trace>
  <inkml:trace contextRef="#ctx0" brushRef="#br0" timeOffset="61714.3144">12616 6502 55 0,'16'-25'37'0,"-1"6"1"16,-15 19-7-16,4-46-10 15,-4 46-8-15,-8-17-2 16,8 17-3-16,-56 15-2 0,16 6-1 16,-12 0-2-16,3 6 0 15,-1 2-2-15,8-2 0 16,9-2-1-16,16-6 0 16,23-2 1-16,15-9-2 15,13-8 1 1,11-4 0-16,3-4 0 0,4 1 0 15,-2-3 1 17,-7 8-1-32,-14 0 0 0,-29 2 0 0,5 19 0 0,-28 5 0 15,-15 6 0-15,-12 5-1 16,-3 3 1-16,3 4 0 16,6-5 0-16,13-1 1 0,14-5-1 15,21-8 1 1,17-4 0-16,15-6 0 15,5-5 0-15,7-8 0 16,0-4-1-16,4-1-1 0,-3 1 0 16,-11-6-3-16,1 12-6 15,-39-2-31-15,25-11-1 16,-25 11-1-16,0 0 1 16</inkml:trace>
  <inkml:trace contextRef="#ctx0" brushRef="#br0" timeOffset="62258.989">12255 7248 72 0,'0'0'40'0,"0"0"0"16,0 0 0-16,16-23-29 16,24 23-4-16,-1-15-3 15,17 7 0-15,2-3-2 16,7-3-1-16,7 5-2 16,-7-10-3-16,3 19-9 0,-18-10-27 15,-10 4 0-15,-14 2-1 16,-26 4 1-16</inkml:trace>
  <inkml:trace contextRef="#ctx0" brushRef="#br0" timeOffset="62814.1649">12572 7371 95 0,'0'0'42'0,"11"33"1"0,-9-6-1 16,4 13-35-16,-4 0-1 16,4 12-3-16,-4 0 0 15,4 0-2-15,-3-3 0 16,1-1-1 0,0-13 0-16,-2-6-1 0,2-12-1 15,-4-17-2-15,0 0-2 16,-2-25-2-16,2 25-3 15,-6-61-2-15,14 30 0 16,-20-29 1-16,20 18 1 16,-14-15 5-16,12 5 3 15,4 10 5-15,-3-8 3 16,18 23 4-16,-7-13 1 0,26 26 1 16,-11-9-1-16,23 23-1 15,-12-2-1-15,16 16-2 16,-12-3-1-1,1 14-2-15,-17 4 2 0,-10 7-3 16,-21 5 0-16,-12 5 0 16,-16-2-1-16,-8 4 0 15,-5-2 0-15,1-6-1 16,6-3 0-16,14-7 1 16,15-9-1-16,22-9 0 15,14-10 1-15,17-8-1 16,8-2-1-16,3-3 0 15,8-1-2-15,-7-9-4 0,9 19-5 16,-26-11-31-16,1 3 0 16,-15-3 1-1,1 1-1-15</inkml:trace>
  <inkml:trace contextRef="#ctx0" brushRef="#br0" timeOffset="63526.0918">14115 6577 37 0,'0'0'38'15,"0"0"1"-15,10-19 1 16,-1 36-13-16,-28-23-7 16,19 35-7-16,-23-12-3 15,3 28-2-15,-12 1-3 16,5 15-1-16,-6 6-2 16,10 6 1-16,3 2-1 15,15 0 0-15,8-4-1 16,19-4 0-16,9-8 1 15,11-7-1-15,4-8-1 0,6-6 0 16,-1-9 0-16,-3-8 0 16,-10-5 0-16,-7-7 0 15,-8-5 0-15,-5 2 0 16,-18-6 0-16,0 0 0 16,0 0 0-16,0 0-2 15,0 0-4-15,-16-31-5 16,16 31-28-16,-4-27-5 15,-3 8 0-15,-5-8 1 16</inkml:trace>
  <inkml:trace contextRef="#ctx0" brushRef="#br0" timeOffset="63818.194">14591 6834 87 0,'25'-19'42'16,"-25"19"2"-16,14 17-1 16,-8 16-30-16,-12-12-3 15,12 21-3-15,-8 2-2 16,4 8-2-16,0 2-2 16,1-1-1-16,1-1 0 15,4-6 0-15,0-5 0 16,3-9 0-16,1-9 0 0,-1-6-1 15,-11-17-3-15,24 8-3 16,-3 2-11-16,-8-30-26 16,1-3 1-16,-8-5-1 15,5-1 1-15</inkml:trace>
  <inkml:trace contextRef="#ctx0" brushRef="#br0" timeOffset="63970.2457">14927 7087 95 0,'31'-2'39'0,"2"-3"0"16,3-11-10-16,12 14-22 15,-7 2-9-15,-8-11-28 0,5 1-7 16,-1 1-2-16,-8-5 0 16</inkml:trace>
  <inkml:trace contextRef="#ctx0" brushRef="#br0" timeOffset="64662.8019">15608 7208 74 0,'4'27'38'15,"-4"-27"3"-15,0 0-2 16,40 23-25-16,-40-23-4 16,31-19-5-16,-10 0-1 15,12-1-1-15,0-6 0 16,5-5-2-16,-1-2 0 16,-2 1 0-16,-4-5 0 15,-10 1-1-15,-10 3 1 16,-13 6-1-16,-17 10 0 15,-16 11 0-15,-15 12 0 16,-6 15 0-16,-5 10 0 16,5 7 1-16,6 14 0 0,13 2 0 15,18 1-1-15,21-3 0 16,15-6 0-16,16-7 1 16,13-9-2-16,4-9 0 15,6-11-2-15,-4-16-2 16,14 10-10-16,-12-27-26 15,-10-8 0-15,-9-9-2 16,-6-2 2-16</inkml:trace>
  <inkml:trace contextRef="#ctx0" brushRef="#br0" timeOffset="64931.444">16086 6606 92 0,'17'2'40'0,"3"-6"1"15,7 4 0-15,-27 0-34 16,63-21-2-16,-22 9-2 15,1 1-4-15,5 7-6 16,-26-9-31-16,8 1-3 16,-10-1 1-16,-19 13-1 0</inkml:trace>
  <inkml:trace contextRef="#ctx0" brushRef="#br0" timeOffset="65718.4409">16736 6309 1 0,'4'-31'3'16,"27"23"23"-16,-25-13 0 15,1 0-5-15,13 13 0 16,-22-17-1-16,19 23 3 16,-23-23-5-16,26 27 0 15,-26-23-5-15,23 23-2 16,-17-2-4-16,0 0 1 15,0 0 0-15,16 25-3 16,-20-2 1-16,4 12-3 0,-10 9 2 16,2 8-3-16,-3 5 1 15,1 6-2-15,0-5 0 16,7 3-1-16,1-7 0 16,6 0 1-16,5-8-1 15,5-12 0-15,7-7 0 16,4-10 0-16,4-3 0 15,0-10 0-15,2-6 0 16,-2-4-1-16,0-7-1 16,-6-5-2-16,2 7-2 15,-17-16-7-15,13 8-28 16,-19-8-2-16,-2 27 1 16,-18-38-1-16</inkml:trace>
  <inkml:trace contextRef="#ctx0" brushRef="#br0" timeOffset="65955.1511">16703 6556 93 0,'33'10'41'16,"-8"-16"1"-16,12-2 0 15,-18-9-33-15,33 11-2 16,-11-7-3-16,3 3-2 15,-3 4-1-15,-7-1-2 16,-1 5 0-16,-14-4-3 0,5 12-5 16,-24-6-22-16,0 0-11 15,0 0 0-15,0 0 0 16</inkml:trace>
  <inkml:trace contextRef="#ctx0" brushRef="#br0" timeOffset="67735.0218">17351 6823 42 0,'0'0'38'15,"22"-4"1"-15,-22 4 0 16,0 0-14-16,0 0-8 15,0 0-4-15,0 0-4 0,-25 2-2 16,11 15-2-16,-5-2-2 16,-1 6-1-16,1 6 0 15,4 2-1-15,3 2 0 16,6-1-1-16,10-7 1 16,-4-23-1-16,33 27 0 15,-6-23 1-15,2-8-1 16,2-9 0-16,-2-6 0 15,0-6 1-15,-8-4-1 16,-8 2 1-16,-7-4-1 16,-10 3 0-16,-3 1-1 15,-7 0-2-15,14 27-4 0,-42-44-19 16,42 44-16-16,-35-23-1 16,35 23-1-16,-25-10 1 15</inkml:trace>
  <inkml:trace contextRef="#ctx0" brushRef="#br0" timeOffset="68386.9637">18044 6301 60 0,'15'-17'38'16,"-15"17"2"-16,0 0-1 15,0 0-21-15,0 0-7 16,0 0-2-16,-15 38-2 0,-16-5-2 15,6 13 0-15,-14 5-2 16,5 15 0-16,-9-3 0 16,5 4-1-1,3-6-2-15,6-3 1 0,6-12-2 16,2-10 0-16,11-5-3 16,10-31-2-16,-8 35-8 15,8-35-28-15,0 0 1 16,6-23-1-16,8 5 1 15</inkml:trace>
  <inkml:trace contextRef="#ctx0" brushRef="#br0" timeOffset="68822.9155">18100 6637 22 0,'0'0'32'0,"0"0"1"16,0 0 0-16,0 0-14 16,-4-20-4-16,4 20-3 15,0 0-4-15,0 0-2 0,0 0-2 16,0 0-1-16,0 0-1 15,12-19 0 1,-12 19-1-16,19-11 1 16,-19 11-1-16,31-18 0 15,-14 11 0-15,4 1 0 0,0 0-1 16,5 2 1-16,-3 2 0 16,2 1 0-16,-4-1 0 15,-2 4 1-15,-19-2-2 16,31 5 2-16,-31-5-2 15,19 4 0-15,-19-4-3 16,0 0-4-16,27-4-17 16,-27 4-14-16,4-23 1 15,-4 23-1-15,-6-25 1 16</inkml:trace>
  <inkml:trace contextRef="#ctx0" brushRef="#br0" timeOffset="69138.9115">18246 6600 84 0,'0'0'38'15,"0"31"2"-15,6-6-10 16,-6-25-17-16,16 48-4 16,-13-23-2-16,15 7-1 15,-10-1-2-15,5 3-1 16,-5-1-1-16,-1 2 0 15,-5-11-1-15,-2 1 0 16,-5-3 0-16,-3-1-1 16,-2-4 1-16,10-17-1 0,-25 19 0 15,25-19-1-15,-31-4 0 16,14-7-1-16,17 11-1 16,-27-37-4-16,27 37-6 15,-23-32-27-15,19 7-2 16,2-2 1-16,6 6 0 15</inkml:trace>
  <inkml:trace contextRef="#ctx0" brushRef="#br0" timeOffset="69463.6746">18424 6819 72 0,'17'15'40'16,"-17"-15"1"0,2 27 0-16,-2-27-26 0,-2 31-4 15,2-31-4-15,-9 40-1 16,3-19-2-16,8 4-2 16,-2-6 0-16,0-19-1 15,11 27 0-15,-11-27 0 16,23 15 0-16,-3-13-1 15,3-2 0-15,2-2-1 16,2 0 0-16,0-3-1 16,4 3-3-16,-8-14-5 0,17 7-32 15,-22-1 0-15,-18 10-1 16,21-25 0 0</inkml:trace>
  <inkml:trace contextRef="#ctx0" brushRef="#br0" timeOffset="70091.0871">19116 6345 85 0,'0'0'41'15,"0"0"0"1,-17 6 2-16,32 15-34 0,-7 2-2 15,13 19-1-15,-3 6-1 16,11 17-1-16,0 12-2 16,9 11 1-16,-3 6-1 15,0 8 0-15,-7-1-1 16,-4 5 0-16,-11-6 0 16,-11-2-1-16,-14-8 1 15,-7-4 0-15,-12-7-1 16,-5-10 0-16,-5-6 0 15,1-11 0-15,5-8 0 16,0-8 0-16,12-7 0 0,2-14-2 16,21-15-3-16,-27 2-14 15,27-2-25-15,-18-15-1 16,18 15 0-16,-1-31 0 16</inkml:trace>
  <inkml:trace contextRef="#ctx0" brushRef="#br0" timeOffset="76102.9403">11191 6383 41 0,'17'-27'33'0,"-5"4"0"16,-18 0-9-16,6 23-4 15,-19 27-3-15,5 29-4 16,-24 7-4-16,5 39-2 15,-19 11-3-15,-4 31-1 16,-14 15-1-16,-1 10-1 16,0 2-2-16,-1-8-1 15,12-12-3-15,1-41-11 16,20-11-22-16,24-35 0 0,17-32-1 16,21-22 0-16</inkml:trace>
  <inkml:trace contextRef="#ctx0" brushRef="#br0" timeOffset="76530.4533">12900 6239 77 0,'0'0'41'16,"-6"47"1"-16,-19 18-1 15,-20 13-29-15,1 51-2 16,-23 17-3-16,-3 32-2 0,-9 10-3 16,8 10-1-1,5-3-3-15,12-22-2 16,19-12-7-16,1-44-31 15,18-29-1-15,10-28 1 0,10-33-1 16</inkml:trace>
  <inkml:trace contextRef="#ctx0" brushRef="#br0" timeOffset="86722.1454">9526 9053 13 0,'6'-21'33'16,"-6"21"1"-16,0 0 1 15,0 0-13-15,0 0-5 16,-12-17-4-16,12 17-2 0,0 0-2 16,14 40-2-16,-18-19-2 15,12 18 1 1,-10-3-2-16,8 12 0 0,-4 2-1 15,1 2-1-15,-1-4-1 16,0-8-1-16,2-3-2 16,0-16-1-16,6 4-3 15,-10-25-6-15,31-8-26 16,-12-7-2-16,4-8 0 16,2-8 0-16</inkml:trace>
  <inkml:trace contextRef="#ctx0" brushRef="#br0" timeOffset="86946.384">10012 9092 40 0,'0'0'38'15,"18"19"1"-15,-24 8-1 16,-10 19-11-16,-18-8-16 0,16 26-1 16,-22-7-3-16,11 14-1 15,-10-4-3-15,7 2 0 16,3-11-3-16,4-8 0 15,7-6-2-15,1-14-3 16,13 9-4-16,4-39-15 16,0 0-15-16,0 0-2 15,0 0 1-15,0 0 0 0</inkml:trace>
  <inkml:trace contextRef="#ctx0" brushRef="#br0" timeOffset="87303.2963">10005 9581 66 0,'23'-8'38'0,"2"1"-1"15,-2 10-9-15,-23-3-14 32,46-7-3-32,-46 7-3 0,37 13-2 0,-37-13-2 15,11 42-2-15,-18-11 0 16,-5 9 0-16,-9 4 0 15,-2 2-1-15,-8-1 0 16,0-1 0-16,2-10 0 16,10-3 1 15,1-4-1-31,18-27 1 0,-9 27-1 0,9-27 0 0,27 7 0 0,0-9 0 16,4 0 0-16,3-1-1 15,9 1 0-15,-3-4 0 16,3 6-3-16,-5-6-2 15,13 14-6-15,-23-10-30 16,9 2-1-16,-4-2 0 16,0 2-1-16</inkml:trace>
  <inkml:trace contextRef="#ctx0" brushRef="#br0" timeOffset="87750.2827">11204 9543 59 0,'0'0'37'0,"0"0"2"16,0 0-2-16,49 17-25 16,-49-17-3-16,50-12-3 15,-25 7-2-15,8-1-3 16,-3 8-2-16,-5-8-5 16,8 21-10-16,-15-9-23 15,-18-6 2-15,0 0-3 16,-8 27 3-16</inkml:trace>
  <inkml:trace contextRef="#ctx0" brushRef="#br0" timeOffset="87901.771">11268 9709 55 0,'0'0'37'0,"0"0"-1"16,33 2 1-16,-8-25-27 16,23 14-4-16,-4-5-6 15,-1-7-20-15,1 6-14 16,6 7-3-16,-11-7 1 15,-1 9-1-15</inkml:trace>
  <inkml:trace contextRef="#ctx0" brushRef="#br0" timeOffset="88337.8326">12391 9157 62 0,'3'-23'39'0,"1"6"1"16,-4 17 0-16,8-18-27 16,-8 18-1-16,0 0-3 0,0 0-2 15,8 39-1-15,-10-5-3 16,8 12 0-16,-8 8 0 16,2 7-2-16,-2 1 1 15,-2-3-2-15,2-3 1 16,-4-8 0-16,4-4-1 15,2-11 0-15,4-7-2 16,-4-26 0-16,19 27-2 16,-19-27-4-16,35 10-6 15,-35-10-27-15,33-17-1 16,-14-1 0-16,4-1 1 16</inkml:trace>
  <inkml:trace contextRef="#ctx0" brushRef="#br0" timeOffset="88534.1081">12647 9521 75 0,'0'0'40'0,"0"0"1"16,25-11-2-16,10 11-28 16,-16-12-3-16,16 7-5 15,0-1-3-15,-3-4-4 16,13 14-5-16,-22-8-31 15,14-3 1-15,-10 3-2 16,-2-4 1-16</inkml:trace>
  <inkml:trace contextRef="#ctx0" brushRef="#br0" timeOffset="88997.6434">13392 9497 74 0,'0'0'40'0,"0"0"0"15,30 7 0-15,-30-7-29 0,43-15-3 16,-18-1-4-16,14 3 0 15,-3-8-2-15,7-2-1 16,-1-6 0-16,-1-3-1 16,-5-5 0-16,-3 1 0 15,-12 1 0-15,-13 1-1 16,-14 7 1-16,-21 10-1 16,-10 13 1-16,-13 15 0 15,-9 12 0-15,-5 16 0 16,-2 5 1-16,10 7 0 15,8 7 0-15,19-4 0 16,12-2 0-16,17-5 1 0,13-10-1 16,14-10 0-16,12-8-2 15,7-9 0-15,8-5-3 16,-4-12-3-16,14 9-12 16,-10-24-22-1,-4-4 0-15,-2-9-1 0,-5-5 1 16</inkml:trace>
  <inkml:trace contextRef="#ctx0" brushRef="#br0" timeOffset="89246.7179">13964 9009 74 0,'0'0'39'0,"20"-11"1"16,5 3-1-16,13 2-30 15,-1-9-2-15,15 5-4 16,-4 1-3-16,-3-5-6 16,14-1-32-16,-20 5 0 15,-10-1-2-15,-8 3 0 16</inkml:trace>
  <inkml:trace contextRef="#ctx0" brushRef="#br0" timeOffset="89982.5747">14869 8470 24 0,'6'-25'35'0,"-6"25"0"16,21-25 1-16,-25 2-15 15,23 21-3-15,-24-15-5 16,5 17-2-16,0 0-3 16,0 0-2-16,9 25-1 15,-5 2-1-15,-8 2 1 16,2 11-3-16,-5 2 1 16,3 4-2-16,-4 2 1 15,6 2-1-15,-6-6 0 16,8-5-1-16,2-5-1 15,2-7 1-15,8-6-1 16,-12-21 1-16,35 19-1 0,-14-19 0 16,8-5-1-16,-4-7-1 15,6 2-2-15,-14-13-5 16,20 14-24-16,-37 9-6 16,19-35 0-16,-25 16 0 15</inkml:trace>
  <inkml:trace contextRef="#ctx0" brushRef="#br0" timeOffset="90154.7617">14786 8689 74 0,'29'6'40'0,"2"-8"-1"0,9 2 0 16,16 4-30-16,-6-10-4 15,8 4-6-15,10 12-14 16,-14-10-22-16,-4 0-3 15,-2 0 1-15,-7-2-1 16</inkml:trace>
  <inkml:trace contextRef="#ctx0" brushRef="#br0" timeOffset="90929.7641">15573 8791 59 0,'0'-18'38'16,"0"18"-1"-16,0 0 0 0,0 0-25 16,-37-3-2-16,24 20-2 15,-14-8-3-15,8 12-1 16,-3 1-1-16,7 3-1 15,1-1-1-15,14-2 1 16,8-3-1-16,11-8 0 16,5-5-1-16,8-8 1 15,-1-6 0-15,2-3 0 16,-4-4 0-16,-6-5 0 16,-9-1 1-16,-11 2-1 15,-6 0-1-15,3 19 0 16,-29-27-1-16,7 17-3 15,22 10-2-15,-36-11-5 0,36 11-27 16,0 0-2-16,0 0-1 16,27-6 1-16</inkml:trace>
  <inkml:trace contextRef="#ctx0" brushRef="#br0" timeOffset="91221.448">16200 8472 75 0,'0'0'40'0,"25"-9"0"0,-25 9 2 16,0 0-30-16,-17 38-4 16,-12-11 0-16,0 19-3 15,-10 0-1-15,1 10-2 16,-7 1 0-1,5 3-1-15,1-5 0 0,3 3 0 16,9-6-2-16,0-12 0 16,11-2-3-16,-1-13-3 15,21 13-11-15,-4-38-24 16,0 0 0-16,0 0-1 16,32-13 1-16</inkml:trace>
  <inkml:trace contextRef="#ctx0" brushRef="#br0" timeOffset="91702.6396">16341 8839 25 0,'0'0'33'0,"0"0"2"0,-25 7 0 16,7-16-15 0,18 9-4-16,0 0-4 15,0 0-2-15,-23-10-4 16,23 10-2-16,4-17-1 0,-4 17-1 15,21-23-1-15,-21 23-1 16,33-29 0-16,-8 14 1 16,-2 1 0-16,2 3 0 15,-2-1 1-15,4 8 0 16,-7-3 0-16,1 7 0 16,-21 0 0-16,33 4 0 15,-33-4-1-15,27 15 0 16,-27-15 0-16,21 19 0 15,-21-19-1-15,27 15-1 16,-27-15-1-16,29 8-3 16,-4 0-5-16,-25-8-28 15,23-2-2-15,-23 2 0 0,25-10 0 16</inkml:trace>
  <inkml:trace contextRef="#ctx0" brushRef="#br0" timeOffset="92041.9712">16516 8766 55 0,'0'0'39'15,"-15"19"0"-15,15-19 1 16,8 36-21-16,-8-36-6 16,11 29-4-16,-11-12-3 15,10 14-1-15,-6-4-1 16,3 6-1-16,-5-3-1 0,4 1-1 15,-4 0 1-15,2-8-2 16,0-2 1-16,-4-21 0 16,2 25-1-16,-2-25-1 15,0 0 1-15,-24-6 0 16,7-4-1-16,-8-3 1 16,-2-1-1-16,-6-5 0 15,4 4-1-15,-5-2-3 16,10 15-3-16,-10-16-19 15,16 17-14-15,18 1-1 16,-17 7 1-16,17-7 0 16</inkml:trace>
  <inkml:trace contextRef="#ctx0" brushRef="#br0" timeOffset="92910.82">16767 8977 53 0,'0'0'40'0,"0"0"0"15,0 0 1 1,17 11-20-16,-17-11-8 16,0 0-3-16,0 0-3 0,-5 17-1 15,5-17-3-15,-4 31 0 16,2-14 0-16,0 5-1 16,-4-1 0-16,2 4 0 15,2-2-1-15,-2-4 0 16,4-19 0-16,-2 34-1 15,2-34 1-15,2 23-1 16,-2-23 1-16,0 0-1 16,25 21 1-16,-25-21-1 15,31 16 1-15,-9-14-1 16,3 0 1-16,2-1-1 16,5-1-1-16,-1 0 1 15,0-3-2-15,-6-3 0 0,0 8-4 16,-25-2-14-16,0 0-23 15,0 0-1-15,0 0-1 16,0 0 1-16</inkml:trace>
  <inkml:trace contextRef="#ctx0" brushRef="#br0" timeOffset="101229.3941">9320 3930 1 0,'-35'0'22'15,"35"0"10"-15,-44 6-2 16,11-14-8-16,33 8-3 0,-52 0-1 16,52 0-3-16,-43 2-3 15,43-2-2-15,-25 2-2 16,25-2-2-16,0 0 0 15,33 13-1-15,2-11-1 16,27 4-1-16,17-4-1 16,27 0 1-16,17-2-1 15,22 0 0-15,9-4-1 16,6 0 1-16,-2 0-1 16,-9 2 1-16,-14 4-1 15,-19 8 0-15,-24-4-1 16,-20 1 1-16,-20 1-1 15,-21-2 0-15,-31-6 1 0,0 0-1 16,-39 7 1-16,-17-8 0 16,-25 2-1-16,-17-1 1 15,-22 6-1-15,-15-2 0 16,-4 4 0-16,2 1 0 16,12-5 0-16,17 0 0 15,17-2 0-15,24 0 0 16,22-4 1-16,24 2-1 15,21 0 0-15,29-8 0 16,23 8 0-16,25-4 1 16,24 1-1-16,20-3 0 15,22-2 0-15,11 0 1 16,0-1-1-16,-13-1 0 0,-19-1 0 16,-26 3 0-16,-28 0 0 15,-39 8 1-15,-47 4-1 16,-40 6 0-16,-36 5 1 15,-33 8-1-15,-24 6 0 16,-15 2 1-16,-11-3-1 16,7-3 1-16,22-2-1 15,26-9-2-15,35-3-4 16,27-24-30-16,43 1-7 16,25-11-1-16,23-3-1 15</inkml:trace>
  <inkml:trace contextRef="#ctx0" brushRef="#br0" timeOffset="117865.4045">9771 11100 36 0,'12'-36'31'15,"-8"13"-1"-15,-4 23-1 16,5-46-7-16,13 40-5 15,-24-19-4-15,6 25-2 0,0 0-2 16,0 0-4 0,0 0 1-16,10 52-2 15,-16-10-2-15,6 21 0 0,-6 8 0 16,4 10-1-16,-2 9-1 16,6 8 2-16,0-4-2 15,8 0 1-15,1-12-1 16,7-13 1-16,3-7-1 15,8-11 1-15,4-14-2 16,3-18 1-16,3-11 0 16,-1-12 0-16,3-4-1 15,-6-9-1-15,1 0-1 16,-14-16-4-16,6 18-7 16,-16-20-26-16,-8 1-1 15,-10-7 0-15,-9 7 1 0</inkml:trace>
  <inkml:trace contextRef="#ctx0" brushRef="#br0" timeOffset="118062.0042">9665 11536 62 0,'0'0'37'0,"12"-22"-1"16,13 17 1-16,9 1-31 15,7-8-3-15,9 3-5 16,12 9-20-16,-6-2-14 16,-6-4 0-16,0 14-1 0,-11-1 0 15</inkml:trace>
  <inkml:trace contextRef="#ctx0" brushRef="#br0" timeOffset="118617.7176">10475 11877 59 0,'0'0'38'0,"0"0"2"15,0 0-2-15,14 17-23 16,-32-7-5-16,16 15-2 16,-9-4-3-16,11 6-2 0,-4 0 0 15,8-3-1-15,0-2 1 16,9-3-1-16,-13-19-1 16,37 19 2-16,-16-17-1 15,0-6 0-15,-1-6 0 16,-1 1 0-16,-8-8 0 15,-3-3-1-15,-10-5 0 16,-2-1 0-16,-7-1-1 16,-3 0 0-16,-1 6-1 15,-6-4 0-15,21 25-2 16,-41-29-2-16,41 29-5 16,-46 2-32-16,46-2 0 15,-27 15-2-15,27-15 2 0</inkml:trace>
  <inkml:trace contextRef="#ctx0" brushRef="#br0" timeOffset="119453.9627">11204 11102 45 0,'0'0'38'16,"0"0"-1"-16,-25 6-9 15,25-6-5-15,0 0-8 16,0 0-5-16,0 0-2 16,37-2-1-16,-20-8-3 15,12 6-1-15,2-7 0 16,6-3-1-16,-3 7-1 15,3-5-1-15,0 5-1 16,-8-5-4-16,3 10-3 0,-20-17-11 16,-12 19-21-16,0 0-1 15,0 0 0-15,-2 23 2 16</inkml:trace>
  <inkml:trace contextRef="#ctx0" brushRef="#br0" timeOffset="119645.8023">11187 11257 63 0,'0'0'38'16,"0"0"2"-16,17 12-1 15,-17-12-26-15,54-17-2 16,-23 3-4-16,12 7-4 16,-3-5 0-16,3 4-4 0,-1 3-3 15,-15-9-9-15,4 10-27 16,-6 6 1-16,-8-2-2 15,1 0 1-15</inkml:trace>
  <inkml:trace contextRef="#ctx0" brushRef="#br0" timeOffset="120602.2248">12562 10989 38 0,'-21'11'34'15,"21"-11"3"-15,0 0-1 16,-33-13-20-16,33 13-2 0,0 0-3 16,-19 2-3-1,-2-12-2-15,21 10 0 16,-23-13-3-16,23 13 1 15,-20-27-2-15,18 8 0 0,4 0-1 16,4-4 1-16,6 5-2 16,5 1 1-16,2 4 0 15,6 3-1-15,2 2 1 16,4 8 1-16,4 0-2 16,3 6 2-16,7-4 0 15,5 2 0-15,2-4-1 16,4 2 1-16,0-4-1 15,-2-2 0-15,-2-2 0 16,-2 1-1-16,-7-3 0 16,-5-4-1-16,-5 5-1 15,-14-7-3-15,1 18-6 16,-20-4-31-16,0 0 1 0,-37-6-2 16,6 12 2-16</inkml:trace>
  <inkml:trace contextRef="#ctx0" brushRef="#br0" timeOffset="120938.0389">12834 10885 84 0,'0'0'42'15,"-13"19"0"-15,13-19 0 16,0 18-30-16,15 9-4 16,-11-3-1-16,13 21-4 15,-1-1-1-15,1 11-1 16,0 5 0-16,3 5 0 15,-5 2-1-15,-1-4 0 0,-7-1 0 16,-5-8 0-16,-7-5 1 16,-9-3-1-1,-5-7 1-15,-8-7-1 16,-6-12 0-16,-6-3 0 0,-1-13 1 16,1-8-1-16,1-4 1 15,3-7-2-15,6-2 1 16,4-6-1-16,8 3-1 15,3-1-1-15,14 21-4 16,-10-36-5-16,10 36-32 16,22-25 1-16,-3 15 0 15,2 1 0-15</inkml:trace>
  <inkml:trace contextRef="#ctx0" brushRef="#br0" timeOffset="121721.7546">13280 11463 48 0,'0'0'39'0,"11"-21"1"15,-11 21 1-15,21-2-20 16,-32-16-6-16,11 18-4 15,0 0-3-15,0 0-2 16,4 23-3-16,-4-3 0 16,-4 1-1-16,2 6 0 15,0-1 0-15,2 9-1 0,-2-3 0 16,2 1 0-16,4 0 0 16,2-5 0-16,1-6-1 15,3 1 0-15,2-4 1 16,-12-19 0-16,31 25-1 15,-12-16 0-15,0-5 1 16,2-4-1-16,1 2 0 16,-3-4-1-16,-19 2-2 15,25-8-4-15,-6 10-32 16,-19-2-5-16,4-19 1 16,-4 19-1-16</inkml:trace>
  <inkml:trace contextRef="#ctx0" brushRef="#br0" timeOffset="122962.7109">14074 10755 62 0,'0'0'37'16,"8"-17"2"-16,-8 17-7 16,0 0-14-16,0 0-5 15,0 0-4-15,-4 28-2 16,0 1-2-16,-5 4-1 16,3 11-1-16,-4 8 0 15,6 5-2-15,3 3 0 16,6-5-1-16,7 1 1 0,7-6-1 15,6-6-1 1,10-8 2-16,2-15-2 16,5-9 1-16,0-12 1 0,-1-8-2 15,-2-7 1-15,-5-10-1 16,-5-13 0-16,-8-5 0 16,1-1-1-16,-11-4 1 15,5 8 0-15,-5-2 1 16,3 9-1-16,1 6 2 15,2 14-2-15,5 9 2 16,-1 10 1-16,4 13-1 16,-2 8 1-16,-2 11-1 15,-1 3 0-15,-3 7 0 16,-3-2 0-16,-3 3 0 16,-1-3-1-16,-3-5 1 15,1-12-2-15,-2-12 1 0,-6-17 0 16,19 0-1-16,-19 0 1 15,21-44-1-15,-5 1 1 16,3-3-1-16,2-5 0 16,1-1 1-16,1 6 0 15,0 9 1-15,-2 7-2 16,0 12 2-16,-1 15 0 16,-3 16 0-16,-2 4-1 15,1 14 1-15,1 3-1 16,1 3 1-16,1-4-1 15,4 1 0-15,-4-5 0 16,2-14-1-16,-1 2-1 16,-20-17-3-16,40 8-4 0,-40-8-32 15,29-23-2-15,-19 6 1 16,3 0-1-16</inkml:trace>
  <inkml:trace contextRef="#ctx0" brushRef="#br0" timeOffset="123629.6065">15554 10818 76 0,'6'-27'40'16,"-6"27"-1"-16,38-27 2 15,-11-1-30 1,25 12-3-16,-4-11-2 16,14 12-1-16,-4-2 0 0,6 15-1 15,-12 6-1-15,-6 15 0 16,-19 14 0-16,-12 9-3 15,-16 15 3-15,-17 12-3 16,-15 10 0-16,-11 5 0 16,-6 1 0-16,-2-3 0 15,4-7 0-15,7-6 0 16,8-11 0-16,14-16 1 16,9-17 0-16,10-25 0 0,20 15 1 15,3-19-1 1,8-3 0-16,7-3 0 15,7-1-1-15,9 5 0 16,7 2 0-16,5 0 0 0,1 6 0 16,5-2 0-16,-3 2 0 15,-1 2 0-15,-8 0 0 16,-12-4 0-16,-8 3 0 16,-19-12-13-16,3 17-31 15,-24-8-2-15,0 0 0 16,-37-2-1-16</inkml:trace>
  <inkml:trace contextRef="#ctx0" brushRef="#br0" timeOffset="164765.0957">17926 9075 27 0,'-25'7'34'16,"-4"-7"2"-16,29 0 0 0,-17 23-15 15,-6-32-5-15,23 9-4 16,0 0-3-16,15 17-1 16,-15-17-3-16,29 4 1 15,-8-4-1-15,14 0-1 16,-2-2-1-16,9 4-1 15,1-4 0-15,3 6-1 16,2-2 0-16,-2-4-1 16,-1 4 0-16,-1-2-1 15,-1 1 0-15,-5-4-1 16,1-1 0-16,-8-6-2 16,-1 8-2-16,-12-11-3 15,13 19-7-15,-31-6-23 0,0 0-1 16,0 0 1-16,0 0 1 15</inkml:trace>
  <inkml:trace contextRef="#ctx0" brushRef="#br0" timeOffset="165081.7206">17886 9326 25 0,'-41'9'35'16,"12"7"0"-16,-2-7 1 15,4-9-15-15,25 25-4 16,-15-25-4-16,17 0-5 16,23 18-1-16,12-7-2 15,5-9-1-15,20 2-1 16,4-4-1-16,7-2-1 15,1-4 0-15,-3 0-2 16,-1 3-2-16,-16-13-4 16,2 22-8-16,-27-18-24 15,-2-1 0-15,-25 13 0 16,23-31 0-16</inkml:trace>
  <inkml:trace contextRef="#ctx0" brushRef="#br0" timeOffset="165401.1559">18183 8952 55 0,'0'0'35'16,"21"4"1"-16,14 1-1 15,21 9-27-15,3-14-2 16,22 13-1-16,-3-3-2 15,6 11-2-15,-8 2 0 16,-9 11 1-16,-21 1 1 0,-15 13 0 16,-27-4 1-16,-13 10 0 15,-20-8 0-15,-12 4 1 16,-11-10-2-16,0 0 0 16,-2-13-2-16,8-8-1 15,9-1-3-15,4-17-5 16,33-1-25-16,0 0-7 15,0 0-1-15,41-11 0 16</inkml:trace>
  <inkml:trace contextRef="#ctx0" brushRef="#br0" timeOffset="165769.1791">19446 8662 38 0,'0'0'37'0,"0"0"1"15,0 0 1-15,-27-23-21 16,27 23-3-16,0 0-4 0,12 33-2 16,-12-33-4-16,-4 42-1 15,-2-17-1-15,4 7-1 16,-2 1-2 0,0 0-1-16,4-1-1 0,-2-7-2 15,12 8-5-15,-10-33-25 16,6 27-6-16,-6-27-1 15,35-2 1-15</inkml:trace>
  <inkml:trace contextRef="#ctx0" brushRef="#br0" timeOffset="165981.2124">19822 8731 81 0,'6'23'41'0,"-16"6"-1"15,-7-12-11-15,4 35-19 16,-18-6-3-16,4 15-2 0,-6 1-3 16,4 5-1-16,8-2-4 15,-2-15-3-15,15 9-5 16,-13-18-29-16,15-12 0 16,6-29-1-16,9 19 1 15</inkml:trace>
  <inkml:trace contextRef="#ctx0" brushRef="#br0" timeOffset="166320.8272">19896 9046 36 0,'34'-10'37'0,"-1"-5"0"16,8 7 1-16,-1 18-24 15,-13-20-1-15,17 27-2 16,-24-11-2-16,3 25-3 15,-21-2-2-15,-6 11-1 16,-15 2-1-16,-6 4 0 16,-6-4-1-16,-2-1 1 15,-2-3-2-15,8-9 1 16,4-2 0-16,8-4 0 16,15-23-1-16,-4 25 1 15,4-25-1-15,31 11 0 16,-6-11 0-16,4-2-1 15,5 0-2-15,1-7-1 0,9 7-3 16,-17-25-13-16,6 12-20 16,0-3-1-16,0-3 0 15,0-2 1 1</inkml:trace>
  <inkml:trace contextRef="#ctx0" brushRef="#br0" timeOffset="166521.8469">20679 8911 62 0,'32'-7'37'16,"11"1"-1"-16,-1-4-2 15,6 7-37-15,-3 6-28 16,-5-6-4-16,-1 8-1 15,-16-3-1-15</inkml:trace>
  <inkml:trace contextRef="#ctx0" brushRef="#br0" timeOffset="166701.9125">20740 9107 56 0,'0'0'40'16,"4"23"-1"-16,-4-23-1 15,45-4-23-15,-9 2-12 0,5 4-7 16,-8-4-28 0,9-5-6-16,2-1-1 15,-5-3 0-15</inkml:trace>
  <inkml:trace contextRef="#ctx0" brushRef="#br0" timeOffset="172952.9948">21680 9017 48 0,'-37'6'37'0,"37"-6"1"16,-35 25-8-16,6-33-14 15,27 25-4-15,-17-17-3 16,19 0-2-16,-4 19-1 16,4-19-2-16,0 0 0 15,37 14-1-15,-12-18 0 16,16-6-1-16,5-5 0 16,10-6-1-16,4-10-1 15,5-3 1-15,-1-5-1 0,-8-7 1 16,-8 2-1-16,-13 2 0 15,-12 2 0-15,-17 7 0 16,-18 8 1-16,-19 14-1 16,-17 9 0-16,-14 19 1 15,-11 10-1-15,0 17 1 16,-3 12 0-16,11 7 0 16,11 2 0-16,21 2 0 15,20-3-1-15,24-11 1 16,22-7-1-16,15-19 0 15,12-15 0-15,4-12-2 16,3-10-1-16,-5-19-3 16,3 8-6-16,-20-25-31 0,-3-4 1 15,-13-9-1-15,-6-2 0 16</inkml:trace>
  <inkml:trace contextRef="#ctx0" brushRef="#br0" timeOffset="173216.7078">22052 8305 71 0,'0'0'40'0,"-2"-19"1"16,2 19-1-16,46-6-31 15,-17-3-2-15,14 7-3 16,-3 0-3-16,5-4-3 16,1 10-3-16,-13-15-6 15,17 9-26-15,-19-2-4 16,-10 0 0-16,-21 4 1 16</inkml:trace>
  <inkml:trace contextRef="#ctx0" brushRef="#br0" timeOffset="173652.1384">22605 7839 41 0,'12'-19'39'0,"0"0"0"16,-1 2 1-16,-3-8-19 31,13 28-7-31,-21-3-4 0,0 0-3 0,0 0-2 16,14 22-2-16,-16 3-1 0,-2 11 0 15,0 8-1-15,-4 8 0 16,1 2 0-16,1-1 0 15,0 1-1-15,6-6 0 16,4-2 0-16,2-8 0 16,3-7 0-16,7-6 1 15,-1-8-1-15,4-5-1 16,3-6 1-16,3-6-2 16,4-6 0-16,0-10-2 15,7 3-3-15,-16-22-6 16,24 11-28-16,-21-7 0 15,-8-2 0-15,-9 4-1 16</inkml:trace>
  <inkml:trace contextRef="#ctx0" brushRef="#br0" timeOffset="173832.2015">22623 8050 56 0,'37'-9'37'15,"-14"1"0"-15,8 4 0 16,1 4-30-16,5-6-6 31,-2-3-18-31,-4 7-19 0,11 8 0 0,-7-4-1 16,1 5 0-16</inkml:trace>
  <inkml:trace contextRef="#ctx0" brushRef="#br0" timeOffset="174176.1261">23173 8194 62 0,'21'15'39'16,"-21"-15"1"-16,0 0-1 16,0 0-26-16,0 0-5 15,-8 22-3-15,8-22 0 16,-15 24-3-16,9-6 0 15,0-1-1-15,6-17-1 16,10 31 1-16,-10-31-1 0,38 15 0 16,-9-17 0-1,4-4 1-15,0-7-1 16,-4-4 0-16,-6-1 0 16,-12-1 1-16,-9 0-1 0,-9 0 1 15,-11 5 0-15,-3 5-2 16,-4 1-1-16,4 8-1 15,-8-9-7-15,29 9-21 16,-17 9-10-16,17-9 0 16,0 0-1-16</inkml:trace>
  <inkml:trace contextRef="#ctx0" brushRef="#br0" timeOffset="174477.1547">23776 7916 62 0,'20'-4'41'16,"-20"4"1"-16,19 14 0 16,-19-14-26-16,-16 42-6 15,-11-10-5-15,0 16 0 16,-9 6-3-16,-3 7-1 15,-5 1 0-15,-1-3 0 16,7 1-1-16,1 1-1 16,10-7 0-16,4-12-2 15,12-4-1-15,11-38-6 16,5 43-18-16,-5-43-15 0,27-6 1 16,-5-13 1-16</inkml:trace>
  <inkml:trace contextRef="#ctx0" brushRef="#br0" timeOffset="175144.5504">23819 8330 32 0,'0'0'34'16,"0"0"2"-16,0 0-1 0,0 0-21 16,0 0-3-16,21 12-3 15,-21-12-2-15,0 0-2 16,0 0 0-16,19-8-1 15,-19 8 0-15,20-4-1 16,-20 4 1-16,28-9-2 16,-10 3 0-16,3 2 0 15,0-2 0-15,-3 4 0 16,-1-1 0-16,2 1-1 16,-1 2 1-16,-18 0-1 15,32 0 0-15,-14-2 0 16,-1 0 0-16,4 0 0 15,-3 2 0-15,-18 0 0 0,23-6 0 16,-23 6 1-16,0 0-1 16,0 0 0-16,0 0 0 15,0 0 0-15,0 0 0 16,0 0 0-16,-18-2 0 16,18 2 0-16,0 0 0 15,0 0 1-15,0 0 0 16,0 0-1-16,0 0 1 15,0 0-1-15,0 0 1 16,0 0-1-16,0 0 0 16,0 0 1-16,0 0 0 15,0 0-1-15,0 0 1 16,0 0-1-16,0 0-1 0,0 0-1 16,0 0-2-16,0 0-2 15,0 0-9-15,0 0-25 16,0 0 1-16,0 0-1 15,0 0 1-15</inkml:trace>
  <inkml:trace contextRef="#ctx0" brushRef="#br0" timeOffset="175657.1229">23946 8365 53 0,'0'0'38'0,"0"0"1"15,0 0-3-15,0-21-20 0,0 21-5 16,0 0-4-16,0 0-2 16,21 15-1-16,-21-15-1 15,18 27-1-15,-7-6 0 16,-3-2 0-16,-4 10-2 15,0 0 2-15,-2-2-2 16,-6-1 2-16,0-3-2 16,-8 0 1-16,-1-1-1 31,-7-5 2-31,1-6-1 0,-4-5 0 0,-2 2 0 31,2-2-1-31,0-6-1 0,23 0-1 0,-33-6-3 16,33 6-5-16,-19-8-31 0,19 8-2 15,9-17 1-15,-9 17-1 16</inkml:trace>
  <inkml:trace contextRef="#ctx0" brushRef="#br0" timeOffset="176032.4408">24172 8559 66 0,'25'3'40'0,"-25"-3"3"16,0 0-1-16,23-9-27 15,-19 26-6-15,-4-17-3 0,0 0-2 16,-12 25-1 0,12-25 0-16,-11 31-2 15,11-31 0-15,-10 36 0 16,10-36 0-16,-4 27-1 0,4-27 1 15,0 23-1-15,0-23 1 16,12 19 0-16,-12-19 0 16,23 16-1-16,-6-13 1 15,4 3-1-15,3-4 1 16,4-2-1-16,1-2 0 16,0 2 1-16,-2-4-1 15,0 2-2-15,-5 0-1 16,5 8-7-16,-27-6-33 15,21-11-2-15,-21 11 0 0,13-23-1 16</inkml:trace>
  <inkml:trace contextRef="#ctx0" brushRef="#br0" timeOffset="196071.8625">11407 12980 18 0,'0'0'32'15,"0"0"-3"-15,0 0-3 16,0 0-4-16,-12 21-1 0,12-21-4 16,0 0-5-16,0 0-4 15,0 0-2-15,39 0-3 16,-1-4 0-1,9-7-2-15,11-3-1 0,9 3-4 16,-7-12-3-16,9 21-8 16,-19-6-22-16,-23 8 0 15,-27 0-1-15,-17 33 2 16</inkml:trace>
  <inkml:trace contextRef="#ctx0" brushRef="#br0" timeOffset="196240.5116">11278 13283 68 0,'-20'11'37'0,"20"-11"0"0,31-13 2 16,10-12-32-16,22 4-3 16,1-2-1-16,7 2-2 15,1 0-1-15,-9-2-4 16,5 15-5-16,-30-7-22 16,-3 7-6-16,-8 8-1 15,-6-4 1-15</inkml:trace>
  <inkml:trace contextRef="#ctx0" brushRef="#br0" timeOffset="196885.1788">12462 12619 39 0,'0'0'37'0,"0"0"1"16,0 0 0-16,21-4-20 15,-21 4-3-15,0 0-3 16,-19 14-3-16,21 11-2 16,-10-4-3-16,8 12 0 15,-8-3-1-15,6 7 0 16,2-1-1-16,2 4 0 16,4-5-1-16,2-1 1 15,1-3-1-15,3-4 1 16,5 2-1-16,1-4 1 0,1-6-1 15,4-6 0-15,4-3 0 16,10-8-1-16,3-4 1 16,9-4-1-16,1-3 0 15,6-11-1-15,0 3 0 16,-6-2-1-16,-2 7-1 16,-17-1-3-16,0 19-6 15,-31-6-30-15,0 0 0 16,-23 25-1-16,-1-6 1 15</inkml:trace>
  <inkml:trace contextRef="#ctx0" brushRef="#br0" timeOffset="197240.8371">12242 13435 67 0,'0'0'38'16,"-8"17"2"-16,8-17-1 15,0 0-26-15,31 4-4 16,-8-14-1-16,22 8-2 0,3-9-4 15,16 1 2-15,3-3-4 16,6-1 2-16,1 1-3 16,-5-1 0-1,-5 5-2-15,-16-3 0 0,-2 14-4 16,-28-17-15-16,3 15-18 16,-21 0-1-16,0 0 1 15,0 0-1-15</inkml:trace>
  <inkml:trace contextRef="#ctx0" brushRef="#br0" timeOffset="197936.7278">12491 13605 82 0,'0'0'40'0,"6"21"0"16,-6-21-11-16,17 29-18 15,-17-29-3-15,10 48-1 0,-7-17-2 16,5 9-1-16,0 0-2 15,-2 6 0-15,-1-2-1 16,-1-3-1 0,0-7 1-16,-2-3-1 15,-2-8-1-15,0-23-2 0,-8 25-1 16,8-25-2-16,0 0-4 16,-32-35-8-16,32 35-13 15,-12-55-6-15,10 20 4 16,-17-22 11-16,25 24 9 15,-20-13 7 1,10 2 8-16,10 17 9 0,-16-11 14 16,16 17 8-16,0-6-3 15,21 19-8 1,-15-26-8-16,32 22-4 0,-7-13-2 16,13 16-1-16,-4-3-2 15,4 12 0-15,-13 6-1 0,-3 9-1 16,-18 10 0-16,-12 8-1 15,-16 5 0-15,-9 2-1 16,-6 1-1-16,-2 3 1 16,-2-8-1-16,6 4 1 15,6-5 0-15,7-4-1 16,8-6 1-16,8 0 0 16,4-4 0-16,-8-21 0 15,35 30 0-15,-6-22-1 16,3-2 0-16,7-4 0 15,0 0-2-15,1-6-1 16,6 4-4-16,-22-8-35 16,12 2 0-16,-7 1-2 0,-4 1 1 15</inkml:trace>
  <inkml:trace contextRef="#ctx0" brushRef="#br0" timeOffset="198852.893">13654 13130 51 0,'0'0'36'0,"8"-22"1"15,-8 22-6-15,-4-19-13 16,21 29-5-16,-17-10-1 16,0 0-3-16,-4 23-1 15,8 6-2-15,-10 3-1 16,6 9-2-16,0 6 1 15,2 7-3-15,4-6 1 16,0 4-1-16,5-6 0 16,1-4-1-16,3-9 0 15,1-6 1-15,-3-8-2 16,-13-19 1-16,25 15 0 16,-25-15 0-16,31-17-1 15,-19 0 0-15,3-6 1 0,1-6 0 16,1 0-2-16,0-5 2 15,5 1-2-15,-3-4 2 16,0 11-1 0,0 1 1-16,-1 5-1 0,1 11 1 15,0 9 1-15,-1 6 0 16,-18-6 0-16,31 34 0 16,-18-9 2-16,-5 10-2 15,2-1 1-15,-7 1-2 16,-3-5 1-16,0 1-1 15,-3-8 0-15,-1-6 0 16,4-17-1-16,0 0 1 0,0 0 0 16,9-30 0-16,7 1 0 15,1-8 0 1,4-1 0-16,6 0 1 16,0 1-1-16,0 12 0 0,0 10 0 15,-5 9 0-15,-5 14 0 16,-2 11 0-16,-5 10 2 15,-4 9-2-15,1 1 0 16,-1 1-1-16,4-4 1 16,-4-5-1-16,5-4-2 15,-11-27-3-15,39 29-19 16,-20-49-17-16,0-4 0 16,-3-9 0-16,5-4-1 0</inkml:trace>
  <inkml:trace contextRef="#ctx0" brushRef="#br0" timeOffset="199460.5824">14599 13139 61 0,'0'0'37'0,"33"-21"1"0,-8 6 0 15,23 9-23-15,-17-21-3 16,23 17-3-16,-10-7-1 15,8 15-2-15,-9 0-1 16,-1 10-1-16,-11 9-1 16,-12 10 0-16,-13 6-2 15,-12 9 0-15,-15 8 0 16,-10 0 0-16,-5 5 0 16,-7 7 0-16,-1-5 0 15,1-3-1-15,3-4 1 16,7-8-2-16,10-7 2 15,6-7 0 1,7-7-1-16,10-21 1 0,0 0 0 0,0 0 0 16,27 6 0-16,0-12 0 15,2-1 0-15,8 1 0 16,3 0-1-16,4 4 0 16,3 0 0-16,1 4 0 15,0-2 0-15,-3 2 0 16,-7 2 0-16,-1-2 0 15,-8 0 0-15,-6 2 0 16,-23-4 0-16,23 6 0 16,-23-6-3-16,0 0-5 15,-2 21-29-15,-19-25-7 16,0 6-2-16,-10-12 1 16</inkml:trace>
  <inkml:trace contextRef="#ctx0" brushRef="#br0" timeOffset="200872.6233">11220 15232 36 0,'0'0'35'15,"0"0"3"-15,0 0-1 16,15 27-15-16,-15-27-10 15,45-6-3-15,-20 2-1 16,17 8-1-16,-5-8-3 16,11 8-1-16,-6-4-2 15,3 0-2-15,-1 4-1 0,-11-6-2 16,0 6-3-16,-33-4-5 16,38 9-15-1,-38-9-12-15,0 0 1 16,-40 18-1-16</inkml:trace>
  <inkml:trace contextRef="#ctx0" brushRef="#br0" timeOffset="201061.3406">11291 15389 65 0,'0'0'37'0,"-15"29"2"16,15-29 0-16,31 29-27 16,-10-35-3-16,21 15-1 15,1-12-3-15,9 6-1 16,-6-6-1-16,2-1-2 0,-5 4-2 15,-11-4-3 1,3 10-5-16,-35-6-31 16,21-6 0-16,-21 6-2 15,0 0 1-15</inkml:trace>
  <inkml:trace contextRef="#ctx0" brushRef="#br0" timeOffset="202393.0249">12514 14982 37 0,'0'0'34'0,"-17"10"-1"31,17-10-8-31,0 0-6 0,3-21-5 0,21 15-3 16,-9-15-3-16,24 8-1 16,-5-10-1-16,18 7-1 15,-3 1 0-15,5 7-2 16,-6 3 0-16,0 8 0 15,-13 11-1-15,-12 11-1 16,-11 7-1-16,-20 12 2 16,-13 4-2-16,-14 12 1 15,-10-1 0-15,-7 8 0 16,-4-1 0-16,2-11 0 16,6-9 0-16,12-11 0 15,9-10-1-15,27-25 1 0,0 0 0 16,0 0 0-16,19-6 0 15,12-7-1-15,2-1 1 16,7 7-1-16,-3-3 0 16,3 8 1-16,-5 4-1 15,-2 4-1-15,-4-1 1 16,-6 1-2-16,-2 4-1 16,-21-10-2-16,31 11-5 15,-31-30-17-15,0 19-14 16,29-27 0-16,-10 10 0 15,0-10 0-15</inkml:trace>
  <inkml:trace contextRef="#ctx0" brushRef="#br0" timeOffset="202657.4278">13374 14910 63 0,'0'0'38'16,"19"-23"2"-16,-19 23 0 15,0 0-28-15,0 0-1 16,6 19-4-16,0 10-1 16,-8 1-2-16,4 16-1 15,-2 0-1-15,0 4 0 16,-2-2-1-16,0-2-1 16,0-6-1-16,0-11-1 15,6-4-2-15,-4-25-2 0,0 0-8 16,14-19-26-16,-1-12-2 15,3-17 1-15,5-5 0 16</inkml:trace>
  <inkml:trace contextRef="#ctx0" brushRef="#br0" timeOffset="202847.8678">13673 14714 72 0,'21'4'40'15,"-17"21"0"-15,-2 9 0 16,6 16-29-16,-16-4-4 15,10 14-1-15,-8-9-2 16,6 7-1-16,0-2-2 0,0-10-1 16,4-4-3-16,-4-21-2 15,8 6-6-15,-8-27-29 16,0 0-1-16,-16-19 0 16,9-8 0-16</inkml:trace>
  <inkml:trace contextRef="#ctx0" brushRef="#br0" timeOffset="203037.7973">13336 14982 62 0,'0'0'37'15,"0"0"2"-15,52-7-1 16,-2-5-28-16,25 12-2 16,-4-9-3-16,10 9-1 0,-7-2-2 15,-5 0-2-15,-5 4-3 16,-22-6-5-16,6 14-30 15,-48-10-1-15,20 15 0 16,-20-15 0-16</inkml:trace>
  <inkml:trace contextRef="#ctx0" brushRef="#br0" timeOffset="203463.8156">12558 15717 51 0,'-9'23'38'16,"9"-23"0"-16,21 17 2 15,-21-17-24-15,62 4-4 16,-14-11-2-16,41 7-2 16,7-16-1-16,29 1-3 0,10-10 0 15,6 4-2 1,-4-2 0-16,-8 4-1 15,-15-1 0-15,-21 5-1 16,-26 7 0-16,-20 5-2 0,-20 8-1 16,-27-5-1-16,9 18-5 15,-34-20-24-15,6 15-8 16,-14 1-2-16,-6 1 2 16</inkml:trace>
  <inkml:trace contextRef="#ctx0" brushRef="#br0" timeOffset="204053.1973">12780 15980 58 0,'0'0'39'15,"0"0"-1"-15,-4-17 2 16,24 24-26-16,-20-7-5 16,0 0-1-16,-10 23-2 15,16 6-2-15,-6 0-1 16,5 13 0-16,-5 4-2 0,4 6 0 16,-2-4 0-16,0 0-2 15,2-10-1-15,-2-11-2 16,6-2-1-16,-8-25-4 15,23 13-13-15,-23-13-19 16,27-26 0-16,-14-5 0 16,9-6 1-16</inkml:trace>
  <inkml:trace contextRef="#ctx0" brushRef="#br0" timeOffset="204344.816">13137 15957 83 0,'0'25'40'15,"-10"6"0"-15,-3 28-11 0,-18-13-20 16,16 21-2-16,-9-5-2 16,17 5-1-16,7-12-2 15,15-16-1 1,14-11-1-16,15-18 1 0,12-18-2 16,0-17 1-16,2-9 1 15,-10-10-1-15,-7-4 1 16,-14 2-1-16,-14-4 1 15,-18 6 0-15,-13 2 0 16,-7 9-1-16,-4 4 0 16,-4 2-2-16,6 10-2 15,-3-4-6-15,30 21-31 16,-18-10 0-16,18 10-1 0,0 0 0 16</inkml:trace>
  <inkml:trace contextRef="#ctx0" brushRef="#br0" timeOffset="205052.774">13581 16250 52 0,'0'0'35'0,"25"16"-1"15,-6-11 1-15,10 3-28 16,-12-12-2-16,18 6-1 0,-8-4 0 16,13 0-1-16,-7 0 0 15,4 4 0-15,-8-4-1 16,6 4 1-16,-7-5 0 15,1 3-1-15,-2-4 0 16,-3 6-1-16,-5-6 0 16,-19 4 0-16,23-4-1 15,-23 4 0-15,0 0 0 16,-23-4 0-16,2 0 0 16,-6-1 1-16,-2-7-1 15,0-5 0-15,2 0-1 16,4-10 1-16,9 0 0 15,10-6-1-15,10-5 1 0,9 1 0 16,14 3 1-16,8 3-2 16,9 4 3-16,5 6-2 15,-1 2 2-15,2 9-1 16,-6 5 1-16,-4 5 0 16,-11 7 1-16,-9 14-1 15,-17 2 0-15,-9 12 0 16,-11 1-1-16,-6 9 1 15,-4-3-2-15,0 2 2 16,2-8-2-16,7-7 1 16,8-6 0-16,8-23 0 15,25 21 1-15,2-17-1 0,6-6 0 16,6 0 0-16,3-4 1 16,3 1-2-16,1-1 1 15,-8 0-1-15,-1 6-1 16,-6-2-1-16,-4 2-1 15,-27 0-4-15,39-2-28 16,-39 2-7-16,0 0-1 16,0-26 0-16</inkml:trace>
  <inkml:trace contextRef="#ctx0" brushRef="#br0" timeOffset="205984.6441">15293 14823 58 0,'20'-21'38'0,"-20"21"1"16,0 0-2-16,-2 17-24 15,6 16-2-15,-16-2-4 0,6 22 0 16,-7 9-3-16,3 16 0 16,-1 3-1-16,7 2-1 15,6-9-1-15,11-8-1 16,6-9 0-16,8-19 1 15,12-18-2-15,7-24 1 16,8-17-1-16,-2-16 0 16,2-5 1-16,-7-6-1 15,-7-2 1-15,-3 8 0 16,-8 4 0-16,-10 15 1 0,-19 23-1 16,23-4 1-1,-15 21-1-15,3 12 1 16,1 7 0-16,2 3 0 0,1-1-1 15,2-2 1-15,1-3-1 16,-3-10 1-16,-15-23-1 16,29 13 0-16,-29-13 0 15,29-38-1-15,-16 2 1 16,5-5 0-16,1-1 0 16,0-2 0-16,1 6 0 15,-3 9 1-15,-17 29-1 16,33-15 1-16,-22 32 0 15,7 14 0-15,-1 5 0 16,4 10-1-16,1-2 1 16,1 4-1-16,4-8 0 0,-4-9 0 15,8-8-4-15,-12-21-3 16,14 2-33-16,-18-23-2 16,1-6-1-16,-7-14 1 15</inkml:trace>
  <inkml:trace contextRef="#ctx0" brushRef="#br0" timeOffset="206567.7217">16684 14958 26 0,'12'-20'35'0,"-12"20"2"15,36-23 0-15,-13-4-15 16,20 26-7-16,-20-19-3 16,25 18-2-16,-11-7-2 0,13 15-1 15,-9 3-3-15,-1 12 1 16,-11 8-2-16,-4 13-1 16,-15 6 0-1,-10 16 0-15,-16-1-1 0,-5 10 0 16,-12 0 0-16,-1 1 0 15,-5-6-1-15,4-13 1 16,4-9-1-16,10-11 1 16,6-8-1-16,15-27 1 15,-2 19 0-15,2-19-1 16,33-12 1-16,-6 7-1 16,5-1 1-16,3-2 0 15,8 2 0-15,-3 3-1 0,4 1 0 16,-3 0-1-16,-1 4-1 15,-7-6-1-15,8 6-5 16,-26-22-21 0,16 11-13-16,-12-6-2 0,2-5 2 15,-1-5-2-15</inkml:trace>
  <inkml:trace contextRef="#ctx0" brushRef="#br0" timeOffset="207093.8241">18177 14910 42 0,'0'0'37'16,"0"0"1"-16,-10 21 0 16,35-8-22-16,-25-13-3 15,41 2-4-15,-14-6-1 16,21 4-3-16,0-4-2 15,16 4-2-15,-2-3 0 16,-1 1-2-16,-5 2-1 16,-9-4-3-16,-5 13-3 15,-42-9-8-15,33-2-22 16,-54 8-1-16,-12 4-1 16,-19 5 2-16</inkml:trace>
  <inkml:trace contextRef="#ctx0" brushRef="#br0" timeOffset="207260.8645">18036 15159 65 0,'0'0'39'0,"4"29"1"16,29-25 0-16,32 3-30 15,-7-13-3-15,16 5-3 16,-7-1-2-16,1-2-2 16,-3 4-3-16,-13-8-3 15,8 16-23-15,-25-8-10 16,-12 0-1-16,-23 0 1 15</inkml:trace>
  <inkml:trace contextRef="#ctx0" brushRef="#br0" timeOffset="254132.2899">14136 14303 17 0,'-10'-46'29'0,"12"18"-2"16,-11-3-8-16,-9-7-4 15,7 9-2-15,-12-11-2 0,9 11-3 16,-11-13-2-16,10 13 0 16,-14-8-1-16,6 16 0 15,-16 2 1-15,6 23-1 16,-15 2 0-16,0 28-1 16,-12 12-1-16,2 25 0 15,-7 15-1-15,1 30 0 16,-4 20 1-16,12 42-1 15,6 33 0-15,21 37 0 16,14 11-1-16,23 15 1 16,15 2-1-16,29-13 0 15,15-20-1-15,20-37-1 16,8-45 1-16,15-50 1 0,3-40 0 16,7-38 0-16,0-41 0 15,-7-36 0-15,-3-29 1 16,-9-29-1-16,-13-28 1 15,-10-27-1-15,-17-26 1 16,-16-35-1-16,-18-16 0 16,-18-14 1-16,-18 3-1 15,-26 7 1-15,-29 21-1 16,-28 27-1-16,-24 35 1 16,-15 49-2-16,-10 39-4 15,-10 25-35-15,20 31 0 16,19 20-2-16,24 14 1 15</inkml:trace>
  <inkml:trace contextRef="#ctx0" brushRef="#br0" timeOffset="262431.614">13995 16951 24 0,'2'-24'31'16,"-2"24"1"-16,27-17 2 16,-27 17-22-16,47 12-1 15,-19 1-2-15,26 24-1 16,-5-9-1-16,18 18-3 15,1-5 1-15,5 9-3 16,-4-8 2-16,1 4-2 16,-12-12 2-16,-6 1-1 15,-17-4-1-15,-8 1 1 0,-16-5 0 16,-7 2 0-16,-10-6-1 16,0-2 0-16,-3-2-2 15,9-19 0-15,-21 25-1 16,21-25-1-16,0 0-2 15,0 0-5-15,0 0-8 16,21-15-20-16,-2-1-1 16,2-1 0-16,10-4 0 15</inkml:trace>
  <inkml:trace contextRef="#ctx0" brushRef="#br0" timeOffset="262975.5655">15318 17315 24 0,'0'0'32'0,"24"-15"2"15,-24 15 0-15,-22-23-17 16,22 23-2-16,-48 5-5 15,12 13-2-15,-22-9-1 16,0 16-2-16,-6-6-1 16,20 10 0-16,7-6-2 15,29 2 1-15,20-2-2 16,25-2 0-16,19-2 0 16,17 2-1-16,2 4 0 15,-4 0 1-15,-11 2 0 0,-15 4 0 16,-20-4 0-16,-21 7 1 15,-22-5 0 1,-15 0 0-16,-11-6-1 16,-8-2 1-16,-2-4-2 0,4-3-1 15,7 3-4-15,-5-23-33 16,23 12-2-16,25-6 0 16,-19 0-1-16</inkml:trace>
  <inkml:trace contextRef="#ctx0" brushRef="#br0" timeOffset="272188.0825">19647 15610 13 0,'-6'17'29'16,"4"2"-1"-16,-21-13 2 15,4 0-21-15,-5 11-1 16,-6-11-2-16,6 3-1 16,-1-13-1-16,25 4-1 15,-21-28-1-15,31 7 1 16,5-8-1-16,16 2-1 16,4-4 1-16,11 6 1 15,0-2 0-15,6 12 0 0,-9 0 1 16,-1 15 0-16,-17-2 0 15,-1 13 1-15,-24-11-1 16,0 33 0-16,-22-16-1 16,-3 8 1-16,-11-6-2 15,1 2 1-15,-4-11-1 16,6 0 1-16,8-12-2 16,25 2 0-16,-21-23-1 15,23 2 1-15,10 1-2 16,3-1 1-16,4 4-1 15,-1-4-2-15,1 19-1 16,-19 2-4-16,33 2-18 16,-33-2-12-16,0 0 1 0,0 0-2 15</inkml:trace>
  <inkml:trace contextRef="#ctx0" brushRef="#br0" timeOffset="272675.7585">20241 14618 47 0,'6'-31'36'0,"-6"31"1"16,0 0-1-16,-4 20-23 16,11 29-3-16,-14 5-3 0,14 23-1 15,-7 0-1 1,10 15-3-16,0 5-1 16,3-1 1-16,-1-9-3 15,5-9 1-15,-1-9 0 0,-1-17-1 16,-1-6-2-16,-11-23-3 15,9 0-6-15,-12-23-21 16,-6-21-5-16,2-10-1 16,0-13 1-16</inkml:trace>
  <inkml:trace contextRef="#ctx0" brushRef="#br0" timeOffset="273024.2288">20573 14724 50 0,'23'-27'38'0,"0"7"2"16,-6 15-2-16,-17 5-24 15,0 0-2-15,-4 40-5 16,0 4-1-16,-11 2-3 16,5 8 1-16,-3 0-4 15,1-1 2-15,5-7-2 16,3-5 1-16,8-11 0 15,5-7 0-15,9-4 0 16,5-7-1-16,6-6 1 16,5-8 0-16,3-2-1 15,5-6 1-15,-1-1-1 16,-1-1 0-16,-1-1 0 16,-6-2-2-16,0 5-2 0,-10-5-4 15,8 15-7-15,-14-18-25 16,0-5-1-16,-5-9 1 15,1-16-1-15</inkml:trace>
  <inkml:trace contextRef="#ctx0" brushRef="#br0" timeOffset="273246.9151">21161 14394 63 0,'11'17'40'15,"-11"23"1"-15,2 25-1 16,-7 8-27-16,5 29-4 15,-16 3-1-15,8 20-3 16,-3 0-2-16,3-1-1 0,0-12-2 16,5-20 1-16,1-16-2 15,5-18 0-15,9-20-2 16,-12-38-4-16,44 16-9 16,-19-51-24-16,8-13-1 15,2-15-1-15,5-12 1 16</inkml:trace>
  <inkml:trace contextRef="#ctx0" brushRef="#br0" timeOffset="273591.6308">21917 14725 87 0,'-41'16'39'15,"-11"7"0"-15,0-6-11 16,6 10-21-16,-2-2-3 0,21 6-1 16,19-3-3-16,29-3 1 15,22 2-1-15,18 4 1 16,9 1 0-16,5 9 1 16,-4 1 0-16,-9 6 0 15,-16 0 1-15,-19 7 0 16,-19-7-1-16,-16 4 1 15,-19-8-1-15,-7-2 0 16,-13-7-1-16,-1-12 0 0,0-6-2 16,-2-15-3-16,17 15-20 15,-6-28-19 1,7 1 1-16,-3-3-2 16,4 1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6-04-18T13:53:44.4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04-18T13:53:44.993"/>
    </inkml:context>
  </inkml:definitions>
  <inkml:trace contextRef="#ctx0" brushRef="#br0">17616 14255 0</inkml:trace>
  <inkml:trace contextRef="#ctx1" brushRef="#br0">6452 1926 13 0,'17'-24'29'0,"-11"-2"2"16,-6 26 0-16,23-18-17 15,-21-7-4-15,-2 25-1 16,17-26 0-16,-17 26-2 16,0 0 0-16,0 25-2 15,-21 9 1-15,-4 24-1 16,-17 9-2-16,-7 15 1 15,-16 8 1-15,-9 16-3 16,-12-6 2-16,-3-3-1 16,-6-10-1-16,-1-5 0 15,3-15 1-15,9-3-1 16,8-11-2-16,13-10 1 16,13-7-2-16,11-13 1 0,14-6 0 15,25-17-1-15,0 0-1 16,0 0-1-16,0 0-2 15,-2-19-1-15,19 13-3 16,-15-26-7-16,21 11-20 16,-11-6-1-16,0 2 1 15,-1 0 1-15</inkml:trace>
  <inkml:trace contextRef="#ctx1" brushRef="#br0" timeOffset="608.7522">5609 2516 32 0,'-6'-25'32'15,"6"25"0"-15,-17-19 3 16,-6 4-23-16,23 15-2 15,-29 21-1-15,13 6-1 16,-9-2-1-16,0 19-3 16,-4 2 1-16,-2 11-3 15,-5 7 1-15,3-7-1 16,2-1-2-16,6-6 1 16,4-4-1-16,5-10 0 0,5-9 0 15,3-4 0-15,8-23 0 16,0 25 0-1,0-25 0-15,0 0 0 16,19 12 0-16,-19-12 1 0,39-6-1 16,-10-2 0-16,3-3 0 15,9-1 0-15,-1 3 0 16,9-3 0-16,1 4 1 16,-2 3-1-16,-2 7 0 15,-5 1 0-15,-4 3 0 16,-7 6 0-16,-1-3 0 15,-9 5 0-15,-20-14 0 0,23 15 0 16,-23-15 0-16,0 0 1 16,0 0 0-16,11-17-1 15,-11 17 1 1,-7-35 0-16,-1 8 0 16,0-3 1-16,-3-11-1 0,-3 3 0 15,-3 2 0-15,1-1-1 16,1 5-1-16,-1-5-4 15,16 37-14-15,-9-36-18 16,11 15-2-16,-2 21 0 16,13-24-2-16</inkml:trace>
  <inkml:trace contextRef="#ctx1" brushRef="#br0" timeOffset="37741.483">17081 4454 50 0,'0'-21'33'15,"-19"-24"0"-15,-2 1 1 16,-10-9-28-16,-36-13 0 16,-18 7-2-16,-33-10 1 15,-29 2-1-15,-42-10-2 16,-32 10 1-16,-34-6-1 15,-29 10-1-15,-34 1 0 16,-27 16 2-16,-27 0-1 31,-18 19 1-31,-21 4 0 0,2 20 0 0,-17 10-1 16,6 20 0 0,3 8 0-16,16 14-1 0,9 15 0 0,22 11-1 15,21 11 1-15,30 14-1 16,38 9 0-16,46 8 0 15,44 10-1-15,56 5 2 32,55 4-1-32,65 0 1 0,56 0-1 0,59-7 1 15,52-4 0-15,55-4 0 16,43-6 1-16,42-10-1 16,34-11 0-16,30-8 1 15,30-15-1-15,33-11 1 16,21-18-1-16,22-21 0 15,15-15 0-15,17-23 0 16,-3-24 0-16,-6-20 0 0,-19-21 0 16,-28-16 0-16,-40-14 1 15,-49-14-2-15,-54-10 1 16,-62-6-1-16,-57-6 1 16,-57-2 0-16,-63 1-1 15,-64 1-1-15,-59 6 1 16,-55 14-1-16,-41 13-1 15,-46 13-3-15,-11 37-9 16,-21 13-27-16,6 17 0 16,15 18-1-16,35 17-1 15</inkml:trace>
  <inkml:trace contextRef="#ctx1" brushRef="#br0" timeOffset="38921.0484">19168 3857 59 0,'0'0'35'0,"0"0"-1"0,51-11-10 16,1 5-16-16,2-11-1 16,23 11 0-16,2-10-2 15,13 5-2-15,-7 3-5 16,-8-7-6-16,4 5-25 16,-17 8-2-16,-20-5-1 15,-9 9 0-15</inkml:trace>
  <inkml:trace contextRef="#ctx1" brushRef="#br0" timeOffset="39245.2347">19454 4135 40 0,'0'0'32'15,"27"-2"2"-15,-8 0-8 0,0-13-14 16,22 11-4-1,-4-5-3-15,1-7-5 0,6 12-15 16,1 1-17-16,-22-13-1 16,4 16 0-16,-27 0-2 15</inkml:trace>
  <inkml:trace contextRef="#ctx1" brushRef="#br0" timeOffset="39616.3532">19134 4431 13 0,'0'0'30'0,"-2"21"2"16,2-21 2 0,40-10-17-16,16 16-3 15,-6-20-2-15,35 18-1 16,-4-17-3-16,21 3-4 0,-9-3-4 15,-2-8-4-15,3 19-14 16,-17-8-18-16,-25-5 1 16,-13 13-1-16,-39 2 0 15</inkml:trace>
  <inkml:trace contextRef="#ctx1" brushRef="#br0" timeOffset="39873.7573">19377 4772 44 0,'0'0'34'16,"36"19"0"-16,-7-19 1 15,14-2-23-15,7 0-8 16,2 0-6-16,4 4-29 16,-14-19-2-16,10 9-1 15,-19-11 0-15</inkml:trace>
  <inkml:trace contextRef="#ctx1" brushRef="#br0" timeOffset="41849.4379">19357 3731 27 0,'0'0'36'15,"0"0"-2"-15,0 0 2 16,22-6-11-16,1 12-10 16,-23-24-4-16,21 12-3 15,-13-17-3-15,11 2-2 16,-7-9-1-16,5-1-1 16,-6-5 0-16,3-9-1 15,-2-1 1-15,-5-2-1 16,1 0 1-16,-2-1-1 15,0-3 0-15,-1-4 0 16,5 4 1-16,-2 1-2 16,1 1 1-16,3-2 0 15,1 4 0-15,-1 0 0 0,0 8 0 16,-3 5 0-16,-1 3 1 16,0 7-1-16,-3 2 1 15,1 3-1-15,-6 20 0 16,14-26 0-16,-14 26 0 15,0 0 0-15,17-21 0 16,-17 21 0-16,0 0 1 16,0 0 0-16,0 0 0 15,0 0 0-15,0 0 0 16,0 0 0-16,0 0 1 16,0 0-1-16,0 0-1 15,19-10 1-15,-19 10-1 0,0 0 1 16,0 0-1-16,23-10 0 15,-23 10-1-15,0 0 1 16,20-3 0-16,-20 3 0 16,0 0 0-16,0 0 0 15,0 0 1-15,0 0-1 16,0 0 1-16,0 0-1 16,0 0 0-16,0 0 0 15,0 0 0-15,0 0 0 16,0 0 0-16,0 0 0 15,0 0 0-15,-18-4 1 16,18 4-1-16,0 0 1 16,0 0-1-16,-23 17 1 0,23-17-1 15,0 0 0-15,0 0 0 16,0 0 0-16,-15 21 0 16,15-21 1-16,17 2-1 15,1 0 0-15,3-2 1 16,12 0-1-16,5-4 1 15,14 0-1-15,8-2 0 16,9 3 1-16,5-3-1 16,9 4 1-16,3-4-1 15,1 2 0-15,-6 4 0 16,-5-2 0-16,-11 4 0 16,-11 0 0-16,-8 0 0 15,-9 4 0-15,-8-2 0 0,-6 2 0 16,-2-3 0-16,-1 1 0 15,-3-2 0-15,-17-2 1 16,29 0-1-16,-29 0-1 16,19-4 2-16,-19 4-1 15,0 0 0-15,0 0 0 16,18-11 0-16,-18 11 0 16,0 0 0-16,0 0 1 15,11-19-2-15,-11 19 1 16,0 0 1-16,0 0-1 15,0 0 0-15,10-18 0 16,-10 18 1-16,0 0-1 16,0 0 0-16,0 0 0 0,8 21 0 15,-8-21-1-15,0 0 2 16,25 4-1-16,-8-9 0 16,4-7 0-1,4-7 0-15,2-4 0 0,4-10 0 16,0-1 0-16,2-3-1 15,-2 1 1-15,-1-1 0 16,-3 9 1-16,-1 1-2 16,-3 8 1-16,-2 13 1 15,-2 4-1-15,2 15 0 16,-1 6 0-16,-1 4 1 16,0 6-1-16,-1 6 0 15,1 3 1-15,-2 1-1 0,1-1 0 16,-3-11 1-1,-1 0 0-15,-3-2-1 16,-11-25 0-16,23 21 0 16,-23-21 1-16,27-10-1 0,-9-9 0 15,5-4 0-15,2-10 0 16,6-5 0-16,2-2 0 16,3-1-1-16,-1 3 1 15,2 5 0-15,-5 8 0 16,1 6-1-16,-2 10 1 15,0 14 0-15,-6 11 0 16,-4 5 0-16,-2 11 0 0,-3 5 0 16,-5 1 0-1,-3 3 1-15,-2-1-1 16,-4-8 0-16,0-3 0 16,-4-8 0-16,2-21 0 15,0 0 0-15,0 0 0 0,17-13 0 16,-5-12 0-16,3-10 0 15,6-9 0-15,3 2-1 16,6-2 0-16,3 4 1 16,2 5 0-16,0 8-1 15,3 6 1-15,-3 14 0 16,2 7 0-16,-3 11-1 16,-3 10 1-16,-4 4 1 15,-2 10-1-15,-5-3 0 16,-5 5 0-16,-2-5 0 15,-5-5 0-15,-2-6 0 16,-6-21 0-16,0 0 0 0,0 0-1 16,0 0 0-16,13-34 0 15,3 3 0-15,9-2 0 16,4 1 0-16,8 3 0 16,-3 10 1-16,1 15 0 15,-2 14 0-15,-4 16 0 16,-4 15-2-16,-12-5-8 15,14 14-30-15,-15-4-2 16,3-10-1-16,5-14 1 16</inkml:trace>
  <inkml:trace contextRef="#ctx1" brushRef="#br0" timeOffset="44397.2827">22827 2842 19 0,'0'0'32'15,"0"0"1"-15,0 0-9 16,0 0-5-16,-29-9-3 16,29 9-4-16,0 0-4 15,0 0-2-15,18 4-1 16,3-2-1-16,-2-6 0 15,14 9-1-15,6-5 0 16,13 8-1-16,6-6 0 16,13 4 0-16,8-2-1 15,6-2 0-15,0-1-1 16,-2-4-1-16,-6-3 2 0,-8 2-2 16,-11-4 2-16,-8 1-1 15,-15 1 1-15,-8 0 0 16,-6 0 0-16,-3 5 0 15,-18 1 1-15,25-6-1 16,-25 6 0-16,0 0 0 16,19-4 0-16,-19 4 0 15,0 0 0-15,17 6 0 16,-17-6 0-16,10 21 0 16,-8 0 0-16,2 8 1 15,-6 3-1-15,0 16 1 16,-2 4-1-16,0 6 1 15,-4 1-1-15,3 6 1 0,-3-5-1 16,4-3 0-16,0-5 0 16,2-8-1-16,-2-9 1 15,4-3-1 1,-1-11 0-16,1-21 1 0,1 25 0 16,-1-25-1-16,0 0 1 15,0 0-1-15,0 0 1 16,0 0-1-16,0 0 1 15,20 6-1-15,-20-6 0 16,0 0 1-16,25-21-1 16,-25 21 0-16,19-15 0 15,-19 15 0-15,17-12 0 0,-17 12 0 16,0 0 0-16,18-9 0 16,-18 9 0-1,0 0 0-15,0 0 0 16,0 0 0-16,0 0 0 15,0 0 1-15,0 0-1 0,0 0 0 16,-19-2 0-16,-8 7 1 16,-8 1-1-16,-10 0 1 15,-7 5-1-15,-7 1 0 16,-3-1 1-16,0 3 0 16,6-5-1-16,8 1 0 15,7-4 1-15,11 3-1 16,8-3 0-16,22-6 0 0,0 0 0 15,0 0-1 1,43 15 1-16,-1-11 0 16,8 0 0-16,12 2-1 15,6-4 2-15,7 2-2 0,-4-1 1 16,-9 3 0-16,-8 0 1 16,-10 6-2-16,-13-1 2 15,-12-1 0-15,-19-10-1 16,-9 28 0-16,-16-8 1 15,-12-3-1-15,-5 4 0 16,-10-4 0-16,-4 2 1 16,-2 1-1-16,2-5 0 15,10 2 1-15,7-3-1 16,14-1 0-16,25-13 0 16,-10 19 0-16,30-11 0 15,14-4-1-15,18 3 0 16,12-3 1-16,9-2 0 0,4 6 1 15,-3-4-1-15,-5 1 0 16,-15 3 0-16,-8 4 0 16,-17 1 0-16,-29-13 1 15,-5 31-1-15,-28-16 0 16,-12 4 1-16,-14 4-1 16,-5-2 1-16,-9 0-1 15,5-3 0-15,8-1 0 16,8-2 0-16,14-3-1 15,13 1 1-15,25-13 0 16,0 0 0-16,13 21 0 16,16-15-1-16,10-2 1 15,9-2 0-15,4 0 0 0,2 4-1 16,-6-1 1-16,-7 1 0 16,-12 7 0-16,-29-13 0 15,2 35 1 1,-29-12-1-16,-22 0 1 0,-5-4-1 15,-5-2 0-15,-7-3 0 16,8-8-1-16,4-3-1 16,8-10-3-16,27 7-9 15,7-17-29-15,12 17-1 16,-8-22 0-16,8 22 0 16</inkml:trace>
  <inkml:trace contextRef="#ctx1" brushRef="#br0" timeOffset="45526.406">23605 4574 31 0,'0'0'35'0,"0"0"0"15,5-21-6-15,-5 21-6 16,0 0-8-16,0 0-3 15,0 0-2-15,0 0-3 16,0 0-1-16,0 0 0 16,0 20-2-16,2 1 0 15,-7 4-1-15,5 11 1 0,-2 10-2 16,2 8 0 0,0 7 0-16,2 10 0 15,1 2-1-15,1 2 1 0,-2 4-1 16,2-5 1-16,-4-7-1 15,2 1 0-15,-4-11 0 16,2-7 0-16,-2-8 0 16,0-9 0-16,0-8-1 15,4-6 1-15,-2-19 0 16,0 0 0-16,0 0 0 16,0 0 0-16,0 0-1 15,0 0 0-15,0 0 1 16,0 0 0-16,-17-14-1 15,17 14 0-15,0 0 0 16,-12-23 0-16,12 23 0 16,0 0 0-16,0 0 0 0,0 0 0 15,0 0 0-15,0 0 0 16,0 0-1-16,0 0 1 16,-11-17 0-16,11 17 0 15,0 0 0-15,0 0 1 16,0 0-1-16,-31 12 0 15,6-8 0-15,-8-1 1 16,-13 3-1-16,-10-4 1 16,-12 2-1-16,-7-2 1 15,-6-4-1-15,2 2 1 16,2-2-1-16,5 2 0 16,7-2 0-16,11 4 0 15,11-4 0-15,13 0 0 0,10-2-1 16,20 4 1-16,-23-11-1 15,23 11 1-15,0 0-1 16,-2-29 0-16,2 29-1 16,-4-19-3-16,4 19-3 15,-13-29-34-15,13 29-2 16,-18-31-1-16,18 31 1 16</inkml:trace>
  <inkml:trace contextRef="#ctx1" brushRef="#br0" timeOffset="46373.7658">22619 5497 32 0,'0'0'30'15,"29"-19"0"-15,-29 19-5 16,4-19-4-16,-4 19-5 16,0 0-3-16,0 0-2 15,-14-27-2-15,14 27-1 16,-21-14-1-16,21 14-1 16,-27-5-1-16,27 5-1 15,-29 2 0-15,29-2-2 16,-29 15 0-16,29-15-1 15,-15 27 0-15,13-8 0 16,4 2-1-16,5 2 0 0,7-4 0 16,5-5 0-16,4-1 0 15,2-7 1-15,-1-6-1 16,-1-6 1-16,-6-7 1 16,-17 13-1-16,19-27 1 15,-19 27 0-15,-7-25-1 16,7 25 0-16,-20-15 0 15,20 15-2-15,-23 2-2 16,23-2-5-16,0 0-33 16,0 0-2-16,-13-20 1 15,13 20-2-15</inkml:trace>
  <inkml:trace contextRef="#ctx1" brushRef="#br0" timeOffset="46845.2315">22328 5010 55 0,'19'-8'38'0,"-2"2"3"16,1 5-7-16,-18 1-10 15,0 0-9-15,-18 9-5 16,-1 18-3-16,-14 6-1 15,1 20-2-15,-7 5-2 16,2 17 1-16,5 1-2 16,8 9 1-16,17-1-1 15,9-5 0-15,13 0-1 16,14-10 0-16,8-8 0 0,3-11 0 16,1-12 0-16,-1-9-1 15,-5-6-2-15,-8-15-2 16,8 3-9-16,-20-28-29 15,-9-6 0-15,-10-10 0 16,-2 4-1-16</inkml:trace>
  <inkml:trace contextRef="#ctx1" brushRef="#br0" timeOffset="47920.1563">21896 5526 44 0,'-23'11'34'16,"23"-11"1"-16,-20-7-4 16,-9-9-18-16,29 16-1 15,-52-2-2-15,27 12 0 16,-21-20-3 0,7 14 0-16,-15-11-2 0,2 9-1 0,-11-2 0 15,-3-2-2-15,-7 0 1 16,-16 2-1-16,-7 2 0 15,-9 5-1-15,-5-1 1 16,0 4 0-16,-3-5-1 16,5 7 1-16,2-4-1 15,11 3 0-15,8 3 0 16,8-3 0-16,8 2-1 16,5 3 1-16,8-1-1 15,1-1 0-15,-1 3 0 16,2-4 0-16,2 1 0 15,-2-1 1-15,-4 1-1 0,-4-3 1 16,-5 1-1-16,-1-1 0 16,3 1 0-16,-1-1 0 15,1-1 0-15,3-3 0 16,8-3 0-16,8 0 0 16,10-4 0-16,9 2 1 15,7-2-1-15,22 0 0 16,-21-2 1-16,21 2-2 15,0 0 1-15,0 0-1 16,0 0 2-16,0 0-1 16,0 0 0-16,16-17 0 15,-16 17 1-15,0 0-1 16,11-25 0-16,-11 25 1 0,14-31-1 16,-5 10 0-16,1-6 0 15,2-7 0-15,-1-3 1 16,3-7-1-16,-7-6 2 15,5-3-2-15,-4-1 1 16,-3-4-1-16,1 6 1 16,-2 5-1-16,0 0-1 15,-4 5 0-15,2 15-4 16,-18-13-15-16,16 40-23 16,-25-19 1-16,6 17-2 15,0 2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3:54:59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12389 6562 64 0,'0'0'36'0,"0"0"0"15,-10 17-7-15,10-17-15 16,0 0-4-16,0 0-3 15,21-12 0-15,-21 12-3 16,46-7 0-16,-11-3 0 16,19 6 0-16,8-5 0 15,15 3-1-15,8-2 0 16,11 1-1-16,7-1 0 0,5-2 0 16,0 5-1-1,3 1 1-15,-3 0-1 16,-5 0 0-16,-9-2 0 15,-5 3-1-15,-12-3 1 0,-7 0-1 16,-13 2 1-16,-10 4-1 16,-13-2 0-16,-7 4 0 15,-9-4 0-15,-18 2 0 16,17 4 0-16,-17-4-1 16,0 0 0-16,0 0-1 15,0 0-2-15,0 0-2 16,0 0-4-16,-17-6-30 15,17 6-2-15,-21-13 2 16,21 13-2-16</inkml:trace>
  <inkml:trace contextRef="#ctx0" brushRef="#br0" timeOffset="46215.8246">16671 10128 35 0,'15'-35'33'0,"-15"35"2"16,15-29 1-16,-20 8-18 0,28 25-4 15,-23-4-2-15,27 8-2 16,-27-8-3-16,27 51 0 15,-18-10-3-15,7 18 0 16,-5 1 0-16,3 11-1 16,-4-2-1-16,1 0-1 15,1-6 1-15,1-11-1 16,1-8 0-16,1-13 0 16,1-12 1-16,3-11-2 15,0-18 2-15,4-13-1 16,0-15 0-16,3-8 0 15,-3-10 0-15,2-11 0 16,0-4 0-16,0-4-1 0,-2 2 0 16,-4 6 0-16,-1 6-1 15,-3 9 0-15,-1 10-2 16,-9 5-3-16,-5 37-5 16,-3-27-24-16,3 27-6 15,-16 18-1-15,6 6 1 16</inkml:trace>
  <inkml:trace contextRef="#ctx0" brushRef="#br0" timeOffset="46607.9299">17396 10337 74 0,'15'-20'38'15,"-5"1"2"1,-10 19-2-16,-8-27-28 0,8 27-1 16,-29 22-2-16,8 6-2 15,-8 7-2-15,6 11-1 16,-2 4-1-16,7 2 0 16,9-3-1-16,11-6 1 15,15-11-1-15,10-13-1 16,10-7 1-16,5-16 0 15,1-13 1-15,-1-10-1 16,-5-8 1-16,-8-5-1 0,-6-6 1 16,-12 0 0-1,-7-4 0-15,-6 4-1 16,-7 4 1-16,-3 4-2 16,-1 9-1-16,-5 0-3 0,18 29-5 15,-33-21-23-15,33 21-8 16,-21 6 0-16,21-6-1 15</inkml:trace>
  <inkml:trace contextRef="#ctx0" brushRef="#br0" timeOffset="46938.3291">17743 9955 76 0,'0'0'39'0,"4"-29"2"0,-4 29-1 16,0 0-29-16,0 0-2 15,0 0-2-15,6 44-2 16,-3-7-2-16,7 11 0 31,-4 3-1-31,2 13 0 0,-3-7-1 0,5 3 0 16,-4-3-1-16,0-5 1 15,-1-6-2-15,1-9 0 16,2-3-1-16,-6-15-1 16,6 6-4-16,-8-25-5 15,0 0-28-15,0 0-3 16,21-27 2-16,-15 1-1 16</inkml:trace>
  <inkml:trace contextRef="#ctx0" brushRef="#br0" timeOffset="47209.0967">18108 9899 76 0,'0'0'40'16,"0"0"0"-16,15 27 1 15,-3 17-30-15,-16-9-3 16,15 17-1-16,-9 1-3 15,4 11-1-15,0 1-1 0,0 0 0 16,-1-4-2-16,1-9 0 16,2-2 0-16,-2-15-1 15,-1-3-2-15,-5-32-2 16,16 39-5-16,-16-39-31 16,0 0 0-16,-14-23-1 15,9-2 0-15</inkml:trace>
  <inkml:trace contextRef="#ctx0" brushRef="#br0" timeOffset="47740.2852">18028 10325 59 0,'20'-9'36'0,"7"5"1"16,6-6-1-16,-6-7-26 15,32 13-3-15,-9-13-2 16,10 7-2-16,-8-3-2 15,0 3 1-15,-5-3-2 16,-7 1 1-16,-9 3 0 16,-4 1 1-16,-27 8 1 15,17-4-1-15,-17 4 1 16,-21 19 1-16,-6-1 0 16,-2 10 0-16,-7 3-1 15,1 13-1-15,0-4 0 16,10 6 0-16,4-3-1 15,11-3 1-15,10-6-2 0,12-9 0 16,9-9 0-16,8-14 0 16,8-10 0-16,1-11-1 15,3-10 1 1,-3-11 0-16,-3-6 0 0,-6-2 0 16,-4 2 0-16,-8 2-1 15,-5 3 2-15,-6 9-1 16,-4 9 1-16,-2 23 0 15,0 0 0-15,0 0 1 16,-22 32 0-16,17 5-1 16,-5 3 0-16,4 8 0 15,6 0-1-15,4 0 0 16,6-4 0 0,3-15-2-16,7 0-1 0,1-18-1 0,15 6-4 15,-16-38-13 1,9 14-21-16,1-11 0 15,3-7-1-15,0-5 2 0</inkml:trace>
  <inkml:trace contextRef="#ctx0" brushRef="#br0" timeOffset="48399.5798">19095 10239 84 0,'4'-25'41'15,"-4"25"1"-15,-27-10-6 16,10 37-23-16,-28-6-4 15,9 21-3-15,-9 3-2 16,7 8-2-16,3 1-1 16,12-4-1-16,13-4-1 15,18-10 0-15,17-9-1 16,12-17-1-16,9-14 0 0,2-13 0 16,4-14-1-16,-8-11 1 15,-1-2 1-15,-12-8 0 16,-8 6 1-16,-10 4 1 15,-3 7 1-15,-6 12 0 16,-4 23 0-16,0 0 1 16,0 0 0-16,29 54 0 15,-10-8 0-15,10 11-1 16,6 11 2-16,1 8-1 16,1 5 0-16,-2 1 0 15,-8-1 1-15,-6-2-2 16,-11-7 0-16,-10-6 0 0,-14-9-1 15,-7-13 1-15,-8-11-1 16,-8-10 1-16,-5-15-2 16,-2-16 1-1,1-15 0-15,1-14 0 0,7-10-1 16,6-11 0-16,12-9 0 16,9-10 0-16,16-3 0 15,11-9-1-15,14 5 0 16,11 0 1-16,4 5 0 15,4 4-1-15,1 12 2 16,-7 9-1-16,-8 14 0 16,-11 13 2-16,-27 27-1 15,18-8 1-15,-18 8 0 0,-23 44 1 16,5-5-1-16,3 13 0 31,3 1 0-31,8 9 0 0,8-7 0 0,10-5-1 16,9-4 0-16,4-13-2 15,10-1-2-15,-10-26-7 16,21 0-30-16,-17-8-2 16,5-2 0-16,-3-5 0 15</inkml:trace>
  <inkml:trace contextRef="#ctx0" brushRef="#br0" timeOffset="48560.9951">20056 10697 86 0,'21'29'43'0,"-6"-2"-1"16,1 4 1-16,-20-6-35 16,10 5-5-1,-3 5-9-15,-18-10-34 0,7-6-1 16,8-19-2-16,-25 23 1 16</inkml:trace>
  <inkml:trace contextRef="#ctx0" brushRef="#br0" timeOffset="48921.4746">20900 10417 64 0,'12'-23'41'0,"-12"23"1"16,10-21-1-16,5 44-25 16,-28-6-5-16,16 29-3 15,-6-1-2-15,5 10-2 16,-2 3-2-16,7 3 0 15,-3-3-2-15,8-10 0 16,1-14-2-16,-1-17-3 16,9 3-7-16,-21-20-31 15,23-27 0-15,-19-8-1 0,6-15 1 16</inkml:trace>
  <inkml:trace contextRef="#ctx0" brushRef="#br0" timeOffset="49057.073">20941 10154 61 0,'0'0'37'16,"-2"-23"-1"-16,2 23-3 0,0 0-49 15,23-1-18 1,-4 12-1-16,-19-11-1 16</inkml:trace>
  <inkml:trace contextRef="#ctx0" brushRef="#br0" timeOffset="49427.691">21157 10406 81 0,'8'36'43'15,"-3"-1"0"-15,3 7 0 16,-12-11-32-16,16 17-4 16,-10-10-1-16,4-4-3 15,-3-3-1-15,1-6-1 16,-4-25 0-16,12 19-1 15,-12-19 0-15,25-25-1 16,-6-5 0-16,4-9 0 16,4-7 0-16,8-7 0 0,4 3 1 15,-1 4-1-15,3 5 1 16,1 9 0-16,-1 14 1 16,-3 18-1-16,-3 16 0 15,-6 13 1-15,-8 7-1 16,-5 8 0-16,-9 6 0 31,-7-2-1-31,0 4-3 0,-15-22-8 0,11 7-30 16,-6-12-2-16,7-6 0 15,3-19 1-15</inkml:trace>
  <inkml:trace contextRef="#ctx0" brushRef="#br0" timeOffset="49972.3063">22206 10145 38 0,'6'-17'40'16,"-6"17"1"0,15-25 0-16,3 34-17 0,-18-9-7 15,17 0-6-15,-17 0-2 16,25 41-2-16,-11-7-2 15,1 14-2-15,-1 6 0 16,-1 11 0-16,-1 4-2 16,-1 6 1-16,-1-4-1 15,3-10-1-15,-3-5 0 16,4-12 0-16,1-11 1 31,2-12-1-31,3-18 0 0,3-10 1 0,0-18-1 0,0-14 0 16,0-12 0-1,-2-15 0-15,1-10 0 16,-5-11 0-16,-1 1 0 16,-3 0-2-16,-3 5 2 0,-3 8-2 15,3 14-1-15,-6 9-1 16,4 17-2-16,-10 3-4 16,19 30-20-16,-17 0-14 15,0 0 0-15,0 0 1 16,-4 36 1-16</inkml:trace>
  <inkml:trace contextRef="#ctx0" brushRef="#br0" timeOffset="50316.436">22791 10400 88 0,'0'0'42'16,"27"11"2"-16,-27-11-6 15,0 0-29-15,-14 35-3 16,-1 1-2-16,-5 3-2 16,5 5-1-16,3 4 0 15,9-2-1-15,8-2 0 16,15-9 0-16,11-10-1 16,9-16 1-16,6-11 0 15,1-11 0-15,-1-16 0 16,-6-9 0-16,-9-12 0 15,-10-8 0-15,-13 1 0 16,-12 1-1-16,-11 4 1 0,-10 8-1 16,0 13-2-16,-10 8-2 15,12 21-4-15,-20-1-28 16,22 10-6-16,21-7 0 16,-21 20 0-16</inkml:trace>
  <inkml:trace contextRef="#ctx0" brushRef="#br0" timeOffset="50572.5847">23269 10060 76 0,'23'4'43'16,"-23"-4"1"-16,29 35 0 0,-31-10-33 15,14 23-2-15,-14 5-4 16,4 15 0-16,-4 1-3 15,0 3 0-15,0-4-1 16,2-7-1-16,4-7 0 16,2-12-1-16,3-8-2 15,-9-34-2-15,27 22-3 16,-23-51-23-16,17 10-12 16,-3-22-2-16,3-10 2 15</inkml:trace>
  <inkml:trace contextRef="#ctx0" brushRef="#br0" timeOffset="50792.0608">23639 10060 59 0,'0'0'43'15,"0"0"1"-15,2 33 0 16,-11-10-16-16,9 33-19 16,-10-5-3-16,8 17-2 15,-2-1-1-15,4 4-2 16,4-6-1-16,4-7 0 15,3-11-3-15,-1-16-1 16,9 0-4-16,-19-31-8 16,21-10-27-16,-15-11-2 15,2-11 2-15,-12-11-1 16</inkml:trace>
  <inkml:trace contextRef="#ctx0" brushRef="#br0" timeOffset="51181.2104">23578 10273 58 0,'5'-32'38'0,"13"18"2"16,13 1-1-16,-1-10-28 16,32 17-3-16,-8-13-2 15,12 7-2-15,-6-1 0 16,3 3-2-16,-9-1 1 16,-6 3-1-16,-15 1 1 15,-10 5-1-15,-23 2 1 16,0 0-1-16,-21 7-1 15,2 5 1-15,-2-1-2 16,1 5 1-16,7 5-1 0,11 2 0 16,15 2 0-1,18 2 0-15,10-1 0 16,5 7 0-16,8 0 0 16,2 1 1-16,-2-1 0 0,-8 5-1 15,-9-1 2-15,-14 5-1 16,-15 0 0-16,-16 0 1 15,-17 2-1-15,-12-3 0 16,-15-1-1-16,-9-6-1 16,-1-1-3-16,-13-23-11 15,9 5-28-15,4-9-2 16,12-12 2-16,6-7-3 16</inkml:trace>
  <inkml:trace contextRef="#ctx0" brushRef="#br0" timeOffset="91996.3677">12589 7922 26 0,'-17'7'16'0,"17"-7"-1"16,0 0 0-16,0 0-1 16,0 0-1-16,-18 2-3 15,18-2-2-15,0 0-1 16,22 6 0-16,-22-6 0 15,19 4-1-15,-19-4-1 16,27 4-1-16,-27-4 0 16,39 5-2-16,-14-5 1 15,9 6-1-15,3-8 1 0,9 4-1 16,6-2 0-16,8 2 1 16,0-2-1-16,9 4 0 15,-1-4 0 1,7 4 0-16,0-4 0 0,10 2 0 15,0-4 0-15,10 0 1 16,3-4-1-16,12 2 1 16,0-3-1-16,9 3 0 15,-1-2 0-15,-2 6 0 16,-8-2 0-16,-2 6-1 16,-6-2 0-16,-3 2-1 15,-5 0 1-15,-1 1 0 0,1-1-1 16,9 0 1-16,1-2 0 15,10 2 0 1,-2-4 0-16,4 4 1 16,-1-6-1-16,5 0 1 0,-6-4-1 15,-4 0 1-15,-6 2-1 16,-9-1-1-16,-10 3 1 16,-14-2-3-16,-11 8-1 15,-23-12-4-15,1 25-20 16,-36-17-13-16,0 0 1 15,-23 8 0-15,-4-6-1 16</inkml:trace>
  <inkml:trace contextRef="#ctx0" brushRef="#br0" timeOffset="93184.2266">18808 7958 18 0,'0'0'27'16,"0"0"-7"-16,-27 8-1 16,27-8 0-16,-18-2-1 0,18 2-4 15,0 0-2-15,0 0-2 16,0 0-2-16,-5 23-1 15,5-23-1 1,0 0-1-16,0 0 0 16,19 13 0-16,-19-13-1 0,48-2 0 15,-7-3-1-15,20-1 0 16,11-6 0-16,22 1-1 16,8-1-1-16,20 3 1 15,3-8 0-15,10 9-1 16,4-4 0-16,6 5 0 15,1 3 1-15,5 4-2 16,-5 0 1-16,-3 0 0 0,0-2-1 16,-6 2 1-16,-8 0-2 15,-13 0 1-15,-18 0 0 16,-13 0 0 0,-12 0 0-16,-13-2 0 0,-16 8-1 15,-9-2 0-15,-6 1 1 16,-6 3-1-16,0-2-1 15,-1 0-1-15,-1-1-1 16,-21-5 0-16,38 8-3 16,-38-8-3-16,29 2-15 15,-29-2-14-15,0 0 0 16,-27-15 1-16,2 13 1 16</inkml:trace>
  <inkml:trace contextRef="#ctx0" brushRef="#br0" timeOffset="94144.7428">18839 8085 35 0,'-12'19'28'0,"12"-19"-6"16,-19 4-3-16,19-4-3 16,0 0-3-16,0 0-3 15,0 0-3-15,23 15 0 16,-23-15-1-16,38 4-1 15,-9-6 0-15,18 8-1 16,5-10 0-16,19 8-1 16,6-10 0-16,18 8-1 15,11-6 0-15,15 4 0 16,5-6 0-16,20 6-1 16,7-2 1-16,7 2-1 0,2 0-1 15,2 4 0-15,-4 0 0 16,-2 0 0-16,-8 2 0 15,-9-2 0-15,-10-1 0 16,-5-1-1-16,-5-2 1 16,-5 0 0-16,-10 0 1 15,-8 0-1-15,-11-2 0 16,-13 0 0-16,-15 1 0 16,-14 1 0-16,-13 1 0 15,-12-2 0-15,-20 1 0 16,0 0 1-16,17-4-1 15,-17 4 1-15,0 0-1 0,0 0 1 16,0 0 0-16,0 0 0 16,0 0 0-16,0 0 0 15,0 0 0-15,0 0 0 16,0 0 0-16,0 0-1 16,0 0 1-16,0 0-2 15,0 0 0-15,0 0 0 16,-4 17-1-16,4-17-3 15,0 0-3-15,0 0-18 16,0 0-12-16,-19-8 0 16,19 8-1-16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04-13T16:25:43.8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0 148,'0'0'2,"0"0"0,0 0 3,0 0 0,0 0-1,0 0 0,0 0-1,0 0-1,0 0-1,0 0 0,0 0 0,0 0 0,0 0-1,0 0 0,0 0-4,0 0-10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04-13T16:26:00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30 162,'0'0'1,"0"0"3,0 0 1,0 0 2,0 0-1,5-22-1,-5 22-1,0 0-1,0 0-1,0 0 0,0 0-1,0 0 0,0 0 0,0 0 0,0 0 0,0 0-1,0 0-5,16-8-3,-16 8-11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3:58:16.3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7910 16588 11 0,'0'0'33'0,"35"-8"0"16,-10 14-3-16,-8-23-12 15,29 23-1-15,-21-24-5 16,24 20-3-16,-13-17-2 0,7 15-4 16,-7-10-1-16,1 1-1 15,-6-1-1-15,-6-3-2 16,0 3-1-16,-11-7-4 16,7 15-5-16,-21 2-22 15,4-23-1-15,-4 23 0 16,-8-17 0-16</inkml:trace>
  <inkml:trace contextRef="#ctx0" brushRef="#br0" timeOffset="392.1872">8145 16268 49 0,'0'0'34'0,"21"13"0"15,-21-13-7-15,-3 19-16 16,14 4-3-16,-17-5-1 16,12 12-3-16,-10-7 0 15,8 10 0-15,-10-2-2 16,6 7 0-16,-5 0 0 16,1-1-2-16,4-5-2 0,-4-13-2 15,13 10-4-15,-9-29-22 16,0 0-7-16,0 0 0 15,16-19 0-15</inkml:trace>
  <inkml:trace contextRef="#ctx0" brushRef="#br0" timeOffset="1035.7476">8957 16442 39 0,'0'0'34'0,"-7"23"1"15,7-23-5-15,17 25-13 0,-17-25-5 16,21 6-2-16,-21-6-1 16,43-10-3-16,-15 1 0 15,7 5-1 1,0-8-1-16,0 7-1 0,-6-3-1 16,-2 4 0-16,-4 0-1 15,-23 4-2-15,27-7-1 16,-27 7-2-16,19-8-6 15,-19 8-30-15,-6-19 0 16,6 19-1-16,-15-18 1 16</inkml:trace>
  <inkml:trace contextRef="#ctx0" brushRef="#br0" timeOffset="43784.6661">18663 1390 2 0,'12'-38'27'16,"-12"38"4"-16,5-27 0 15,-10 10-15-15,5 17-2 16,0 0-1-16,0 0-1 16,0 0-3-16,0 0-2 15,2 17-2-15,-2 6-1 16,-4-4 0-16,0 22 0 15,-2-3 0-15,2 18 1 0,-7 1-2 16,9 22 1-16,-6 3-2 16,10 10 1-16,-4 4-1 15,10 8 1-15,-4 1 0 16,7 7-1-16,-3-1 0 16,3 4 0-16,-5-2 0 15,4 8-1-15,-2-2 1 16,-1 0-1-16,3 2-1 15,3-6 1-15,3-4-1 16,-1-6 1-16,3-7 0 16,-1-2-1-16,0-4 1 15,-3 0-1-15,-3-3 2 0,-3-1-2 16,-2 2 1-16,-2 2-1 16,-2-2 1-16,2 0 0 15,-3-3 0 1,1-9 0-16,0 1-1 0,2 0 1 15,-2-3-1-15,0-5 1 16,2 0 1-16,-2-2-1 16,2-2 0-16,1-5 0 15,3-3 0-15,2-9 0 16,-1-4 0-16,3-5-2 16,-2-9 1-16,-3-3-1 15,1-2-1-15,-6-6-1 16,4 4-3-16,-6-25-6 0,0 0-29 15,0 0 0-15,0 0-2 16,0 0 2-16</inkml:trace>
  <inkml:trace contextRef="#ctx0" brushRef="#br0" timeOffset="44948.1204">17922 5054 36 0,'0'0'30'16,"0"0"-7"-16,0 0-3 15,0 0-3-15,-21 4-2 16,21-4-5-16,0 0-2 15,23-4-1-15,-23 4-2 16,35-11 0-16,-16 3 0 16,16 4-1-16,-4-2 0 15,13 4-1-15,-1-1 0 16,9 4-1-16,-4-4 0 16,12 5 1-16,3-8-1 15,9 6 0-15,-1-6 0 16,6 6 0-16,-1-6 0 0,3 8 0 15,-2-4-1-15,2 2 0 16,0 0 1-16,4 0-1 16,2-2 0-16,3-3 0 15,3-1 0-15,6-2 1 16,-1 0-2-16,2-1 1 16,-3-1-1-16,-1 1 1 15,-3 1-2-15,4 2 2 16,-3-1-1-16,-1 3 0 15,-1 0 0-15,1 0 0 16,0 2 1-16,-6 2-1 16,-2 0 0-16,-4 2 0 0,4 0 0 15,-4 0 0-15,-2-2 0 16,0 0 0-16,0 2 0 16,4 0 0-16,2-4 1 15,0 4-1-15,-6-2 0 16,4 0 1-16,0 2-1 15,0 0 0-15,2 0 0 16,-2-2 0-16,2 0 0 16,-2-2 1-16,2-2-1 15,-4 4-1-15,-2-4 1 16,-2 2 0-16,-1-4 0 16,3 4 0-16,-2-7 0 15,16 5 0-15,1-4 0 0,16 2 1 16,4-5 0-16,12 3-1 15,5-3 0-15,4-3 0 16,4 9 0-16,-6-5 0 16,-6 4-1-16,-9-1 1 15,-6 5-1-15,-13-6 2 16,-14 8-1-16,-16 2-1 16,-15-4 2-16,-15 2-2 15,-10 2 1-15,-10 0 0 16,-17-2 0-16,0 0 0 15,0 0 0-15,0 0-1 16,0 0-2-16,0 0-4 16,17 27-16-16,-17-27-19 0,-17 0 0 15,-2-4-1-15,-8-6 1 16</inkml:trace>
  <inkml:trace contextRef="#ctx0" brushRef="#br0" timeOffset="46327.3993">18553 1225 58 0,'0'0'38'15,"0"0"-1"-15,0 0 1 16,8 21-23-16,-8-21-4 15,-6 23-2-15,-9-3-3 16,11 14-1-16,-12 1-2 16,5 11 0-16,-7-2 0 15,7 4-1-15,-5-6-1 16,3-2 1-16,5-7-2 0,0-6 1 16,3-8-1-16,5-19 0 15,-6 21 1-15,6-21-2 16,0 0 2-1,11-34-1-15,5 5 0 0,5-10 0 16,0-5 0-16,8-8 0 16,2-3 1-16,0 5-1 15,0 4 1-15,0 11 0 16,-6 3 1-16,-2 13-1 16,2 5 1-16,0 16-1 15,-2 10 0-15,6 3 0 16,-4 6 0-16,2 6 0 15,-2 2 0-15,0-2-1 0,-7 3-1 16,-1-5-2-16,0 2-3 16,-17-27-9-1,12 25-28-15,-12-25 0 16,0 0-1-16,-17 13 1 0</inkml:trace>
  <inkml:trace contextRef="#ctx0" brushRef="#br0" timeOffset="46934.6184">17820 646 23 0,'0'0'34'16,"0"0"1"-16,0 0-3 16,23-9-6-16,-34-18-5 15,11 27-5-15,0 0-5 16,17 21-2-16,-17-21-2 15,6 40-2-15,-6-4-2 16,6 18 1-16,-4 2-2 16,1 3 1-16,-1 5-2 15,2-5 1-15,-6 0 0 0,2-5-1 16,0-10 0 0,0-5 0-16,4-12-1 15,-2-8 0-15,0-2-1 16,-2-17-1-16,0 0-2 0,0 0-1 15,21 19-1-15,-21-19-3 16,0 0-6-16,0 0-24 16,0 0-2-16,0 0 3 15,0 0-1-15</inkml:trace>
  <inkml:trace contextRef="#ctx0" brushRef="#br0" timeOffset="47214.7213">17710 1268 48 0,'-21'11'34'15,"21"-11"3"-15,0 0-2 0,-27 4-19 16,27-4-3-16,0 0-4 16,33 23-1-16,-33-23-3 15,42-2 0-15,-13-4-1 16,10 4 0-16,-1-3-2 15,3 3 0-15,1-6-2 16,-1 2-1-16,-1 4-1 16,-7-7-3-16,2 14-3 15,-20-26-11-15,10 16-20 16,-7-7 0-16,-18 12 0 16,13-27 0-16</inkml:trace>
  <inkml:trace contextRef="#ctx0" brushRef="#br0" timeOffset="47508.3956">17485 617 49 0,'0'0'37'0,"0"0"1"16,0 0 1-16,32-2-24 0,-12-21-2 15,34 31-3-15,-10-25-3 16,23 15-3-16,3 0-2 16,1-6-6-16,16 31-23 15,-10-23-12-15,-7 4 0 16,-9 2-2-16,-5-6 1 15</inkml:trace>
  <inkml:trace contextRef="#ctx0" brushRef="#br0" timeOffset="49595.7696">24149 4693 21 0,'0'0'32'0,"-18"-5"3"16,18 5-10-16,0 0-5 16,-31-18-4-16,31 18-2 15,-23-3-3-15,23 3-2 16,-19 0-2-16,19 0-1 16,0 0-1-16,0 0-2 15,0 0 0-15,-4 23 0 16,4-23-1-16,35 15-1 15,-6-5 0-15,9-1 0 16,7 1 0-16,5-1-1 0,2 1 1 16,-4-1-1-16,-5-1 1 15,-5 2 0-15,-11-3 0 16,-6 9 1-16,-21-16-1 16,20 42 1-16,-24-17 1 15,-6 4-1-15,-5-1 0 16,-8 9 0-16,-4-1 0 15,0-3 0-15,-2-6-1 16,0 0 0-16,0-6-1 16,6-8-1-16,5 4-1 15,1-13-3-15,17 14-6 16,-21-15-31-16,21-3-2 0,0 0 1 16,21-2-1-16</inkml:trace>
  <inkml:trace contextRef="#ctx0" brushRef="#br0" timeOffset="50991.7546">24648 5234 19 0,'0'0'36'0,"6"-23"0"15,-6 23 2-15,0 0-17 16,0 0-3-16,0 18-5 16,0-18-3-16,-12 38-2 15,5-15-3-15,7 15-1 16,-2 3 0-16,6 7 0 16,-3 1-2-16,9 1 0 15,0-2 0-15,5-6-1 16,4 1 0-16,3-7 0 15,1-7 0-15,4-4-1 16,2-8 1-16,2-2-1 16,5-11 0-16,1 0 0 15,0-8-1-15,-1-1 0 0,1 1-2 16,-10-10-3-16,10 10-5 16,-34-13-29-16,13-2-1 15,-12-2-1 1,-10-2 1-16</inkml:trace>
  <inkml:trace contextRef="#ctx0" brushRef="#br0" timeOffset="51179.6579">24704 5545 72 0,'0'0'41'0,"37"6"0"15,1-6 0-15,-11-14-30 16,37 14-4-16,-8-9-2 0,2 1-5 15,-4 8-4-15,-20-19-13 16,3 13-24 0,-12-3 0-16,-25 9-1 15,19-8 0-15</inkml:trace>
  <inkml:trace contextRef="#ctx0" brushRef="#br0" timeOffset="57771.9054">18713 2043 21 0,'-2'-18'26'0,"2"18"-7"0,0 0 1 15,0 0-4-15,0 0-1 16,0 0-3-16,0 0-3 16,0 0-2-16,0 0-1 15,0 0-1-15,0 0-1 16,0 0 0-16,0 0-1 16,0 0 1-16,0 0 0 15,0 0 0-15,0 0 1 16,0 0-1-16,0 0 0 15,0 0 0-15,0 0-1 16,0 0 0-16,0 0-1 16,0 0 1-16,0 0-1 15,0 0 0-15,0 0 0 0,0 0 0 16,0 0-1-16,0 0 1 16,0 0-1-16,0 0 1 15,0 0-2-15,0 0 1 16,0 0 0-16,0 0 0 15,0 0-1-15,0 0 1 16,0 0-1-16,0 0 0 16,8 18 1-16,-8-18-1 15,0 0 1-15,0 0-1 16,0 0 1-16,0 0 0 16,0 0-1-16,0 0 1 15,17 0-1-15,-17 0 0 16,0 0 1-16,0 0-1 0,0 0 1 15,0 0-1-15,0 0 1 16,18 7-1-16,-18-7 1 16,0 0 0-16,0 0-1 15,17-6 0-15,-17 6 1 16,19-1-1-16,-19 1 1 16,29-8-1-16,-9 6 1 15,1-2 0-15,6 2-1 16,6 2 1-16,5-2-1 15,10-4 1-15,12 1-1 16,11-1 1-16,11 0-1 16,10-1 1-16,18-3-1 15,8-3 1-15,15-3 0 0,8 1-1 16,11 1 1-16,12-1-1 16,9 2 1-16,13-5-1 15,10 1 0 1,17-4 1-16,10 2-1 0,20-2 0 15,8-2 0-15,8-2-1 16,1 2 0-16,-7 0 2 16,-12 5-2-16,-16 9 1 15,-20 1 0-15,-24 8 0 16,-19 6 0-16,-23 4 0 16,-16 3 1-16,-18-1-1 15,-17-1 0-15,-20 1 0 16,-14-1 0-16,-14-1 0 0,-11-8 0 15,-29-2 0 1,23 3 1-16,-23-3-1 16,0 0 1-16,0 0-1 15,0 0 1-15,0 0-1 0,0 0 0 16,0 0 0-16,0 0 0 16,0 0-1-16,0 0-1 15,0 0-1-15,0 0-8 16,0 0-33-16,-17-13-1 15,17 13 0-15,-23-21-2 16</inkml:trace>
  <inkml:trace contextRef="#ctx0" brushRef="#br1" timeOffset="88042.8168">18812 4993 20 0,'0'0'30'16,"0"0"2"-16,21-12-5 15,-21 12-6-15,0 0-4 16,0 0-3-16,0 0-3 16,-29 14-2-16,23 5-2 15,-13-10-1-15,7 9-3 16,12-18 0-16,-19 30 0 0,19-30-1 16,6 18-1-1,-6-18 0-15,38-4-1 16,-11-6 0-16,6-7 1 15,-2-2 0-15,-2-2 1 0,-8-1-1 16,-2 7 2-16,-19 15 0 16,4-19 0-16,-4 19 0 15,-31 8 1-15,4 1-1 16,2 7-1-16,-2 1 0 16,4 2 0-16,4-2-2 15,5 1 1 1,14-18-1-16,-7 21-2 0,7-21-1 15,0 0-7-15,27 13-32 32,-27-13 0-32,34 0 0 0,-12-4 0 0</inkml:trace>
  <inkml:trace contextRef="#ctx0" brushRef="#br1" timeOffset="90311.8071">23402 2140 2 0,'0'0'28'16,"0"0"0"-16,0 0-5 15,0 0-10-15,0 0-2 16,21-7-2-16,10 11-2 16,-4-14 0-16,18 8-2 0,-3-10 0 15,18 9 0 1,-8-11 0-16,11 12 0 15,-14-9 1-15,3 7-1 16,-17-6 0-16,1 12 1 0,-36-2 0 16,25-4-1-16,-25 4-1 15,-31 2 0-15,-7-4-1 16,-5 8-1-16,-11-4-1 16,-4 2 0-16,-7-4 0 15,7-2-1-15,8-2 0 16,11-3 0-16,16-1 0 15,23 8-1-15,0-23 1 16,23 9-1-16,20 1 1 0,11 1-1 16,7-1 1-1,9 5 1-15,-4 1 0 16,-5 3 0-16,-9 2 2 16,-11 8-1-16,-20 1 1 0,-21-7-1 15,-19 33 0-15,-22-12 1 16,-13-4-1-16,-7 1-1 15,-1-5-1-15,2-9-3 16,10 9-4-16,-8-20-32 16,27-1-2-16,10-4-1 15,21 12 0-15</inkml:trace>
  <inkml:trace contextRef="#ctx0" brushRef="#br1" timeOffset="94912.5019">18812 5087 24 0,'0'0'17'0,"0"0"0"16,0 0-1-16,0 0-2 15,5-18-1-15,-5 18-3 0,0 0-3 16,-5-17-1-16,5 17-1 15,0 0-1-15,0 0 0 16,1-27 0-16,-1 27-1 16,0 0 0-16,4-19 0 15,-4 19 0-15,4-23 0 16,-4 23-1-16,4-21 1 16,-4 21-3-16,8-27 2 0,-8 27-2 15,6-31 1 1,-6 31-2-16,7-30 2 15,-5 9-1-15,4 3 0 16,-4-5 1-16,0 6 0 0,0-4 0 16,-2 21-1-16,6-31 1 15,-6 31 0-15,7-25-1 16,-7 25 1-16,8-28-1 16,-4 8 0-16,-4 20 1 15,8-32 0-15,-7 15-1 16,3-1 1-16,-2 1-1 15,-2 17 1-15,8-31-1 16,-8 31 0-16,10-32 1 0,-5 13-1 16,1-3 0-1,4 1 0-15,-2-4 1 16,-1-1-1-16,3 3 0 0,0-4 1 16,-3 0-1-16,3 2 0 15,0-6 0-15,-3 4 1 16,3-1-1-16,0-1 0 15,-3-4 1-15,3 2 0 16,-2 1-1-16,1 1 1 16,-1 2-1-16,-2 0 0 15,3 0 1-15,-1 1-1 16,4-1 0-16,-5 0 0 0,7-2 1 16,-4 2 0-1,1-2 0-15,1 5-1 16,-1-3 0-16,1 4 1 15,-1-2 0-15,3-2 0 0,1 2-2 16,3-2 1-16,1-2 0 16,0 1 0-16,1-1 1 15,1 0-1-15,-2 0 0 16,0 4 0-16,1-2 0 16,-1 3 1-16,0-3-1 15,2 0 1-15,1 0-1 16,1-2 1-16,-2 0-1 15,4 3 0-15,-4-3 1 16,2 2-1-16,1 0 1 16,-1 2-1-16,0-2 0 15,6 4 0-15,-2-4 1 16,4 4-1-16,-2-2 0 0,0 4 0 16,0 0 0-16,1 2 0 15,1-4-1-15,-6-2 2 16,2 4-1-16,0-2 0 15,2 0 0-15,-2 0 0 16,2 2 0-16,0 0 0 16,0 4 1-16,0 1-2 15,0-1 2-15,0 2-1 16,0 1 0-16,2-1 0 16,1-2 0-16,3-3 1 15,0 3-1-15,0-4 0 16,-3 4 0-16,1-1 0 15,0 3-1-15,-4 0 1 0,-2 1 1 16,0 3-1-16,0-1-1 16,2 1 2-16,0-3-1 15,4-1 0 1,-3 0 0-16,1-1 1 0,0 1-2 16,-4 5 1-16,-2-3 0 15,0 5 0-15,-2-1 1 16,3 5 0-16,2-4-1 15,3-1-1-15,0 3 1 16,4-4 0-16,-2-1 0 16,3 1 1-16,-3 1-1 15,2-3 0-15,-6 4 1 16,4 3 0-16,-3-3 0 0,5 0 0 16,-2 1-1-16,4-3 0 15,-1 0 0-15,3 3 0 16,-4-1 0-16,1 0 1 15,1-1-1-15,-2 1 1 16,-1-1-1-16,1-1 0 16,-2 2 0-16,1-3 0 15,1 3 0-15,0-3 0 16,-2 1 0-16,-4 2 0 16,0-1 1-16,-2 3-1 15,0-2 1-15,1-1-1 16,-2-3 0-16,1 3 0 0,0-5 1 15,-2 5-1-15,0-5 0 16,-2 5 1-16,-2-3-1 16,-4 2 0-16,3 3 1 15,-1-1-1 1,2 2 0-16,2-1 0 0,1-1-1 16,3 2 1-16,1-1 0 15,1 1 0-15,2 0 0 16,-4 4 0-16,0-2 1 15,0 1-1-15,-2-1 0 16,2 2 0-16,0 0 0 16,2-2 0-16,0 0 0 15,0-2 0-15,-2 1 1 0,2 1-1 16,0 2 0-16,0-6 0 16,0 6 0-1,2 2 1-15,-2 0-1 16,2 2 0-16,1-4 0 0,3 4 0 15,-4-2 0-15,2 6 0 16,-4-4 0-16,-2 0 0 16,2-2 0-16,-2 4 0 15,0-4 0-15,0 4 0 16,3-1 0-16,1-3 0 16,2 2 0-16,2-6 0 15,-2 4 0-15,1 0 0 16,-3 0 0-16,0 2 0 15,-2-2-1-15,-2-2 1 16,-2 2-1-16,-2 2 1 16,4-4 0-16,0-1 0 15,0 1 1-15,-2-2-1 0,2 0 0 16,2 4 0-16,2 4-1 16,2-4 1-16,-2 2 0 15,2 4 0-15,-1-5 0 16,-1 1 0-16,0 2 0 15,-2-4 0-15,-4-2 1 16,-4 6-1-16,0-6 1 16,-1-2 0-16,-20 4-1 15,33-2 1-15,-16 1 0 16,2 2 0-16,0-4 0 16,5-1 0-16,-7 2 0 15,2 4-1-15,-1-2 1 16,-18 0-1-16,25 0 1 0,-25 0-1 15,0 0 0-15,0 0 1 16,0 0 0-16,0 0-1 16,0 0 0-16,0 0 1 15,0 0-1-15,0 0 0 16,0 0 0-16,0 0 0 16,0 0 0-16,0 0 0 15,0 0-1-15,0 0-1 16,-10 17-3-16,-11-34-13 15,21 17-24-15,-29 13 0 16,10-13 0-16,-6 0 0 16</inkml:trace>
  <inkml:trace contextRef="#ctx0" brushRef="#br1" timeOffset="98843.7288">20025 3356 39 0,'0'0'35'0,"0"0"2"16,0 0 1-16,0 0-20 15,0 0-5-15,0 0-2 0,9 20-3 16,-1 3-2-16,-8-6-1 15,6 12-1 1,-2-4-2-16,5 3 0 16,-1-3 0-16,2-5-1 0,-10-20 0 15,27 26-1-15,-8-20 0 16,2-8 1-16,-1-5-1 16,3-3 1-16,-6-2-1 15,0 1 2-15,-17 11-1 16,24-17 0-16,-24 17 1 15,0 0-1-15,0 0 0 16,0 0 0-16,-8 25 0 16,8-8 0-16,0-17-1 0,11 27 0 15,-11-27 1 1,29 9-1-16,-6-11 1 16,5-3-1-16,-3-9 1 15,2-7 0-15,-4-2-1 0,-2-6 1 16,-6 1-1-16,-3 3 1 15,-10-4 0-15,-8 4 0 16,-4 2-2-16,-5 4 0 16,15 19-2-16,-37-35-4 15,37 35-14-15,-23-6-22 16,23 6 0-16,-17-11-1 16,17 11 2-16</inkml:trace>
  <inkml:trace contextRef="#ctx0" brushRef="#br1" timeOffset="99343.1858">20744 3144 36 0,'0'0'38'0,"0"0"1"16,8-18 1-16,-6 41-14 15,-2-23-9-15,-4 25-5 16,-11-4-2-16,9 23-4 16,-14 2-1-16,1 12-1 15,-8 1-2-15,2 7 1 16,-6-5-1-1,6-1-2-15,-2-9 1 0,8-8-1 16,3-9 1-16,7-7-2 0,3-8 0 16,6-19-3-16,-2 23-1 15,2-23-6 1,0 0-20-16,17-8-11 0,-17 8-1 16,24-30 1-16</inkml:trace>
  <inkml:trace contextRef="#ctx0" brushRef="#br1" timeOffset="99592.0145">20781 3445 91 0,'0'0'43'0,"19"7"-1"0,-13 30-5 15,-6-37-26-15,8 46-4 16,-5-17-1-16,7 7-3 15,-2-1-1 1,1-5-2-16,1-7 0 0,-2-5-2 16,3-1-2-16,-11-17-4 15,24 4-11-15,-19-22-24 16,3-7 1-16,-8-3-1 16,4-5 1-16</inkml:trace>
  <inkml:trace contextRef="#ctx0" brushRef="#br1" timeOffset="99719.4546">20893 3404 67 0,'-4'-25'38'0,"4"25"0"16,0-17-1-1,0 17-29-15,0 0-8 16,8-21-33-16,-8 21-4 16,0 0 0-16,19 19-2 0</inkml:trace>
  <inkml:trace contextRef="#ctx0" brushRef="#br1" timeOffset="100135.525">21016 3527 99 0,'0'0'42'15,"10"21"1"-15,-10-21-12 16,15 18-22-16,-15-1-3 15,4 6-2-15,-2-4-2 16,2-2 0-16,-2 1-1 0,-2-18-1 16,0 0 0-16,8 19 0 15,-8-19-1-15,5-19 1 16,-5 19-1-16,8-37 0 16,-2 12 0-16,3-4 1 15,3 1 0-15,3-1-1 16,1 0 1-16,3 8 0 15,0 6 1-15,3 5-1 16,-1 6 1-16,2 8-1 16,-4 6 1-16,3 7 0 15,-5 6 0-15,-2 6-1 16,-1-6 1-16,-3 2-2 16,-1 1-1-16,-10-26-4 0,14 45-4 15,-14-45-32-15,-12 23 0 16,12-23-2-16,0 0 2 15</inkml:trace>
  <inkml:trace contextRef="#ctx0" brushRef="#br1" timeOffset="100531.6043">21489 3454 96 0,'-20'4'42'16,"3"10"1"-16,-8-13-12 15,11 30-21-15,-13-14-3 0,16 10-3 16,-3-8-1-16,14 1-3 16,0-20 1-16,31 7-2 15,2-16-1-15,0-12 1 16,5-6-2-16,-3-10 1 16,0-3 0-16,-8-10 0 15,-6 0 0-15,-9 6 2 16,-8 0 0-16,-4 8 1 15,-6 5 0-15,-2 10 0 16,8 21 1-16,-17-8 1 16,17 8-2-16,-16 35 1 15,12-7 0-15,6 11-1 16,2 1 0-16,6 2 0 0,-1 0-1 16,9-1 0-16,1-7-1 15,0-7-1-15,3 0-2 16,-22-27-5-1,50 25-25-15,-33-23-9 0,0-8 1 16,-17 6-1-16</inkml:trace>
  <inkml:trace contextRef="#ctx0" brushRef="#br1" timeOffset="100899.1947">21840 3370 73 0,'0'0'43'0,"0"0"0"15,17 31 0-15,-17-31-26 0,14 34-8 16,-14-34-4-16,17 33-1 16,-17-33-2-1,21 19-1-15,-21-19-1 16,29-2-1-16,-12-8 0 0,1-7-1 16,-1-4 0-16,1-2 0 15,-3-4 0-15,-3 4 1 16,-3 4 0-16,-3 2 1 15,-6 17 0-15,4-19 1 16,-4 19 1-16,0 0 0 16,-8 17 0-16,8 0-1 15,2 0 1-15,4 1-1 16,2 3 0-16,-8-21-1 0,27 32-1 16,-27-32-1-16,34 19-3 15,-34-19-3 1,47 6-17-16,-28-15-18 15,4-5 0-15,-4-3-1 0,1 0 2 16</inkml:trace>
  <inkml:trace contextRef="#ctx0" brushRef="#br1" timeOffset="101319.48">22364 3251 86 0,'0'0'42'16,"0"0"1"-16,-21-4-10 15,15 29-21-15,-15-10-4 16,12 14-3-16,-7-2-1 16,10 4-2-16,4-1-1 15,10-10-1-15,9-3 0 16,10-11-2-16,12-8 1 0,2-8-1 16,3-11 0-16,-2-10-1 15,5-11 1-15,-11-12-1 16,-1-3 1-16,-10-8 0 15,-9 1 1-15,-5 3 2 16,-9 3 0-16,0 14 1 16,-8 6 0-16,2 17 1 15,4 21 0-15,0 0 0 16,-23 25 0-16,23 9-1 16,0 7 0-16,6 7-1 15,2 3 0-15,3 7 0 16,5-6-1-16,3-2 0 0,-2-8-1 15,1-12-1-15,-1-1-2 16,-17-29-5-16,25 27-17 16,-25-27-18-16,0 0 0 15,-17-27 1-15,3 10 0 16</inkml:trace>
  <inkml:trace contextRef="#ctx0" brushRef="#br1" timeOffset="101900.5413">22625 3144 44 0,'19'-18'37'16,"0"-1"1"-16,8 0 0 16,16 17-20-16,-26-31-5 15,24 28-3-15,-20-16-2 0,14 17-1 16,-18-6-2-16,6 10-1 16,-23 0-1-16,21 12 0 15,-23 7-1 1,-1 8-1-16,-7 3 0 0,0 5 0 15,3 1 0-15,-3-1-1 16,6-3 0-16,4-7 0 16,0-25 0-16,19 21 0 15,-1-24 0-15,-1-11 0 16,4-9 0-16,2-6 0 16,1-9-1-16,-3 0 1 15,-2 1 0-15,-4 3-1 16,1 1 1-16,-6 6 0 0,-1 10 0 15,-9 17 0-15,0 0 0 16,21-15 1-16,-21 15 0 16,20 13 0-1,-9 4 0-15,1 6 0 0,1 2 0 16,1 6 0-16,-5 0-1 16,1 1 1-16,-2 1 0 15,-4-6-1-15,-2-6 0 16,-2-21 0-16,2 23 0 15,-2-23-1-15,0 0 1 16,11-31-1-16,-3 8 1 16,2-8-1-16,3 1 1 15,1-7 0-15,1 5 0 0,4-1 0 16,1 10-1-16,1 2 1 16,4 6-1-1,6-1-1-15,5 5-1 16,-13-16-10-16,10 21-30 0,-15-3 0 15,-18 9-1-15,3-21 1 16</inkml:trace>
  <inkml:trace contextRef="#ctx0" brushRef="#br1" timeOffset="131090.8871">14177 4392 38 0,'-27'8'34'16,"7"2"2"-16,1-5 0 15,-6-9-24-15,25 22 0 16,0-18-2-16,0 0-2 0,0 0-2 16,19 2-1-16,6-16-2 15,16-5-1-15,7-10 1 16,10-1-1-16,4-13-1 16,-1-3 0-16,-5-4 0 15,-4 1 0-15,-15 3 0 16,-12 5 0-16,-17 9 0 15,-16 3-1-15,-23 10 2 16,-15 17-1-16,-14 15 0 16,-7 22 0-16,-9 13 0 15,1 19 1-15,4 6-1 16,11 11 1-16,18 4-1 16,24-5 0-16,18-8 0 0,20-6 0 15,20-18 0-15,16-10 0 16,11-16 0-16,9-4 0 15,1-15-1-15,-4-5 1 16,-3-6-1-16,-11-13-1 16,-8 9-1-16,-17-12-3 15,1 15-5-15,-33-15-28 16,-2 21-3-16,6-31-2 16,-12 12 2-16</inkml:trace>
  <inkml:trace contextRef="#ctx0" brushRef="#br1" timeOffset="131700.3249">14738 3704 52 0,'0'0'37'15,"0"0"0"-15,0 0 1 16,-17-27-23-16,40 29-4 0,-8-20-2 16,20 13-3-16,-2-13-1 15,15 7-1-15,-4-4-1 16,4 1-1-16,-5 3-1 15,-5 1 0-15,-9 4-2 16,-9-1-2-16,1 12-4 16,-21-5-12-16,0 0-20 15,-18-7-1-15,18 7 0 16,-21 2-1-16</inkml:trace>
  <inkml:trace contextRef="#ctx0" brushRef="#br1" timeOffset="138411.7505">15334 3418 49 0,'-21'-10'37'16,"21"10"0"-16,0 0 1 0,0 0-22 16,38 12-6-16,-18-6-2 15,22 13-2-15,-9-4-2 16,13 8-1-16,-4-2-1 16,-1 4-1-16,-4-2 0 15,-7 0-2-15,-4-4 0 16,-26-19-3-16,34 25-4 15,-34-25-21-15,0 0-9 16,20-21-2-16,-11-4 2 16</inkml:trace>
  <inkml:trace contextRef="#ctx0" brushRef="#br1" timeOffset="138555.6857">15695 3278 80 0,'-29'25'39'16,"-8"15"0"-16,-4 8 0 15,-3 4-34 1,4 3-8-16,15 5-32 0,-6 1-3 16,0-7 0-16,10-6-2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4:01:19.1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18738 1273 18 0,'0'0'26'16,"8"-21"-7"-16,-8 21 0 15,0 0-2-15,0 0-1 16,0 0-2-16,0 0-3 16,-17 17-3-16,19 8-1 0,-10-7-2 15,6 18 0 1,-6-3-1-16,2 15 0 15,-1-2 0-15,1 17-1 16,0-2 0-16,4 16-1 0,-4-2 0 16,6 11 1-16,-3-3-2 15,4 5 1-15,-1 2-1 16,2 0 0-16,-2 2 1 16,0 0-1-16,-2-1 1 15,4 1-1-15,-4 2 0 16,2 2 0-16,0-8 0 15,2 4 0-15,0-2-1 0,0-4 1 16,0-1-1-16,2-1 1 16,-2-7-1-1,2 3 1-15,0 1-1 16,0-4 0-16,1-1 1 16,3 1-1-16,0 2 1 0,-1 1-1 15,-1 1 1-15,2 3 0 16,-2 1-1-16,0-1 1 15,-5-1 0-15,3-3 0 16,0-7-1-16,0-6 1 16,0-2 0-16,4-3-1 15,-3-3 1-15,1-3 0 16,-2-4 0-16,2 1 0 16,-2 3 0-16,-2 2 0 0,-2-1 0 15,-4 1 0 1,0 3 0-16,0 4 0 15,-4 0 0-15,3 5 0 0,-3-5-1 16,0-6 0-16,4-1 0 16,2-8 0-16,2-6 0 15,2-15-2-15,6-1-2 16,-8-28-1-16,23 27-5 16,-23-27-20-16,0 0-10 15,27-8 0-15,-27 8 0 16</inkml:trace>
  <inkml:trace contextRef="#ctx0" brushRef="#br0" timeOffset="1238.643">18065 5599 12 0,'0'0'29'0,"0"0"1"15,0 0-2-15,-6-17-13 16,6 17-1-16,0 0-2 0,29-2-2 16,-29 2-2-16,31-8-2 15,-14-2 0 1,16 8-2-16,-6-9 1 0,16 9-1 15,-5-8-2-15,12 8 1 16,1-5-1-16,8 5 0 16,1-6-1-16,8 8 0 15,-3-4 1-15,7 2-1 16,1-1 0-16,2 3 1 16,2-2 0-16,6 4-1 15,2 1 1-15,4 1 0 16,-2-4-1-16,1 4 1 15,-5-2 0-15,8-2-1 0,-8 0 0 16,-4 0 0-16,-6-2 0 16,-3 6-1-1,-1-6 1-15,1 6-1 16,1-2 0-16,0-4 0 0,4 0 0 16,5-2 0-16,-1-2 1 15,0 3-1-15,-2-3 1 16,-4 2-1-16,-3 0 0 15,-7 4 0-15,-7 0-1 16,4 2 2-16,0-2-2 16,0 0 1-16,3-2-1 15,1-2 1-15,3 2 0 0,5-1 0 16,-1 1 0 0,-3 0 0-16,-5 4-1 15,-1-2 1-15,0 3 0 16,1 1 0-16,1-2 0 0,0 0 0 15,-1-2 1-15,-1-2-1 16,0 0 0-16,-4 0 0 16,-4-3 0-16,-4 1 0 15,-2 0 0-15,-2 0 0 16,3 0 0 0,-1 0 0-16,4-1 0 0,6 3 0 15,3-4-1-15,7-2 1 16,-3 8-1-16,7-5 1 0,3 5 0 15,2-4 0 1,0 2 0-16,4 0 0 16,0 2 0-16,2 0 0 15,10 0 0-15,0 2 0 0,1-6-1 16,4 0 1-16,5 0 1 16,5-1-1-16,2-3 1 15,7 4 1-15,-1-4-1 16,0 3 0-16,-4 1 0 15,-1 4 0-15,-3 2-1 16,-7 0 0-16,-13 5 0 16,-8-5 0-16,-15 4 0 15,-9-4-2-15,-8 2-1 0,-23-14-6 16,10-1-32 0,-35 11 0-16,-4-21-2 15,-19 1 2-15</inkml:trace>
  <inkml:trace contextRef="#ctx0" brushRef="#br0" timeOffset="2284.0529">18576 1106 23 0,'18'10'31'16,"-18"-10"4"-16,0 0-3 15,19 4-13-15,-19-4-4 0,0 27-2 16,-23-12-3-1,15 29-2-15,-13-9-2 0,7 13-1 16,-5-4-1 0,2 0-2-16,-1-8 0 0,7-5-1 15,7-14 0-15,4-17-1 16,0 0 1-16,0 0-1 16,11-27 1-16,7-9-1 15,-1-4-1-15,4-10 2 16,2 0-2-16,1 0 1 15,-1 4 0-15,-2 8 1 16,-6 5-1-16,-15 33 2 16,26-23-1-16,-26 23 1 15,25 17 1-15,-14 6-1 16,3 4 0-16,-3 6-1 16,5 5 0-16,-3 1-1 15,3-1 0-15,-9-11-5 0,13 11-4 16,-18-19-30-16,-2-19-2 15,0 0 1-15,0 0-2 16</inkml:trace>
  <inkml:trace contextRef="#ctx0" brushRef="#br0" timeOffset="2755.2933">17949 569 37 0,'0'0'35'0,"0"0"1"16,0 0 1-16,0 0-18 16,0 0-5-16,10 25-3 15,-16-6-2-15,18 35-2 0,-14-6-2 16,10 17-1-16,-8 1 0 15,3 8-1-15,-3-3-1 16,4-7-1 0,-2-5 1-16,2-9-2 0,2-8 1 15,0-7-2-15,1-5 0 16,-3-12-3-16,6 3-2 16,-10-21-7-16,0 0-26 15,0 0-1-15,0 0-1 16,0 0 1-16</inkml:trace>
  <inkml:trace contextRef="#ctx0" brushRef="#br0" timeOffset="3011.5911">17591 1392 68 0,'0'0'36'15,"29"-7"1"-15,3 5-10 16,-5-21-15-16,37 17-3 16,-10-17-3-16,17 9-2 15,-5-7-1-15,1 4-3 16,-3 0 0-16,-10-4-3 16,-2 5-3-16,-27-24-14 0,2 9-17 15,-9-9-1 1,-11-2 0-16,-3-6 1 0</inkml:trace>
  <inkml:trace contextRef="#ctx0" brushRef="#br0" timeOffset="3244.0249">17548 573 66 0,'0'0'37'15,"0"0"1"-15,0 0-1 16,48-19-28-16,-9-8-2 0,27 16-1 16,3-12-2-1,16 2-3-15,4 5-3 16,-1-5-4-16,16 31-17 16,-17-12-15-16,-2 6-1 0,-6 9 0 15,-11 2 1-15</inkml:trace>
  <inkml:trace contextRef="#ctx0" brushRef="#br0" timeOffset="4227.0177">24559 5225 30 0,'0'0'30'16,"0"0"2"-16,24-8-8 15,-24 8-5-15,0 0-3 16,-10-17-4-1,10 17-2-15,0 0-3 0,10 17-1 16,-10-17-3-16,23 21 0 16,2-5-2-16,9 1 1 15,3 0-2-15,6-2 0 16,3 1 0-16,-2-3 1 16,-5-1-1-16,-6 3 2 15,-14 0-1-15,-9 8 1 16,-12 6 0-16,-8 10 1 15,-7-5-1-15,-7 8 1 0,-1-3-1 16,0-5-1-16,2-1-1 16,4-12-2-1,9 2-3-15,10-23-5 16,0 0-29-16,0 0-1 0,0 0 0 16,0 0-1-16</inkml:trace>
  <inkml:trace contextRef="#ctx0" brushRef="#br0" timeOffset="4807.5744">24963 5827 10 0,'0'0'33'16,"27"-23"2"-16,-27 23 1 15,3-23-13-15,-3 23-3 16,0 0-6-16,0 0-3 0,0 0-2 16,18 0-3-16,-18 0-1 15,0 29-1-15,-4-4-1 16,4 7 0-16,-2 1-2 15,0 9 1-15,2 2-1 16,2-2-1-16,0 1 1 16,4-9 0-16,1-3 0 15,9-6-1-15,1-6 1 16,8-6-1-16,2-5 1 16,0-2-1-16,4-10-2 15,4-4 2-15,3-1-3 16,-3-9 0-16,4 7-3 15,-18-12-4-15,16 21-13 0,-20-15-17 16,-17 17 0 0,4-31 0-16,-4 31 1 0</inkml:trace>
  <inkml:trace contextRef="#ctx0" brushRef="#br0" timeOffset="4971.9223">24991 6048 64 0,'0'0'38'16,"39"-23"-1"-16,0 11 0 16,1-5-30-16,16 7-7 15,10 8-19-15,-7-5-17 0,-12-5-1 16,-7 6-1-16,-17-1 0 16</inkml:trace>
  <inkml:trace contextRef="#ctx0" brushRef="#br0" timeOffset="8996.2642">18690 1908 30 0,'0'0'27'0,"0"0"-6"15,0 0-3-15,0 0-4 16,0 0-3-16,23-11-3 16,-23 11-1-16,0 0-2 0,0 0 0 15,25-6-1-15,-25 6 0 16,0 0 0-16,0 0 0 15,25 0-1-15,-25 0-1 16,20-2 0-16,-20 2 0 16,29-10-1-16,-29 10 0 15,34-7 1-15,-14 5 0 16,-1 2 0-16,-2-2 0 16,2 6 0-16,-19-4 0 15,31 6 0-15,-31-6-1 16,29 5 1-16,-29-5-1 15,33 0-1-15,-33 0 1 16,27 4 0-16,-27-4 0 0,31 4-1 16,-31-4 1-16,29 4-1 31,-29-4 0-31,29 4 1 0,-12-4-1 0,2 0 0 16,3-4 0-16,-1 2 1 15,0 0-1-15,2-2 0 16,-2 0 1-16,1 0-1 15,-3 3 0-15,0-3 1 16,-19 4-1-16,29-4 0 16,-29 4 0-16,23-12 0 15,-23 12-1-15,20-7 0 16,-20 7-3-16,0 0-4 0,23-25-28 16,-23 25-1-16,0 0 0 15,0 0-1-15</inkml:trace>
  <inkml:trace contextRef="#ctx0" brushRef="#br0" timeOffset="12744.1242">19435 1876 22 0,'0'0'17'0,"0"0"-2"16,0 0 0-16,0 0-1 15,0 0-2-15,0 0-2 16,0 0 0-16,0 0-1 15,0 0-3-15,0 0 0 16,0 0-2-16,0 0 0 16,0 0 0-16,0 0 0 15,0 0-1-15,0 0 0 16,0 0 0-16,0 0 0 16,0 0 0-16,0 0 0 15,0 0 1-15,0 0-1 16,1 21-1-16,-1-21 1 0,0 0 0 15,0 0-1-15,0 17-1 16,0-17 1-16,0 0-1 16,0 0 0-16,4 17 0 15,-4-17 0-15,0 0 0 16,0 0 1-16,8 21-1 16,-8-21 0-16,0 0 0 15,2 20 0-15,-2-20 0 16,2 23 0-16,-2-23 0 15,4 23 0-15,-4-23 0 16,6 23 1-16,-6-23-1 16,3 21 1-16,-3-21-1 0,4 23 0 15,-4-23 0-15,4 25 0 16,-4-25 0-16,6 27 0 16,-6-27 0-16,6 30 0 15,-6-30 0-15,5 27-1 16,-5-27 1-16,4 23-1 15,-4-23 1-15,2 25-1 16,-2-25 1-16,2 27 0 16,-2-27-1-16,2 25 0 15,-2-8 1-15,0-17 0 16,0 31 0-16,0-31-1 16,2 32 1-16,-2-12-2 15,0-1 1-15,2 0 2 0,-2 2-2 16,0 0 1-16,-2 2-1 15,2-2 1-15,-2 2-1 16,0-4 1-16,2 3 0 16,-2-3-1-16,2 0 0 15,-2-2 0-15,2-17 0 16,2 35 0-16,0-18 1 16,2 4-1-16,-2 2 0 15,2 0 0-15,0 0 0 16,0 2 0-16,-1 0 1 15,-1 0-1-15,2 2 0 16,0 0 0-16,-2-6 1 16,2 0 0-16,-4-21-1 0,2 36 0 15,-2-18 0-15,0 3 0 16,-2 0 0-16,2-2 0 16,-2 6 0-1,2 0 1-15,0 2-1 0,2-2 0 16,2 1 1-16,-2-1-2 15,1-4 2-15,1 4-2 16,0-4 1-16,0 4 0 16,0-3 0-16,0 1 0 15,0-2 0-15,-1 2 1 16,1-2-1-16,0 2 0 16,0 0 0-16,0 0 0 15,0 0 0-15,0 0 0 0,-1 2 0 16,-1 0 0-16,0-2 1 15,0 0-1-15,0-2 1 16,0 0 0 0,0 0-2-16,0-2 2 0,0 0-2 15,0 1 2-15,0 1-2 16,2 2 1-16,-2-4 0 16,-1 2 1-16,3 0-1 15,0 2 0-15,0-2 0 16,0 0 0-16,0 2 1 15,2-5-1-15,-1 3 0 16,1 2 0-16,-2-4 0 16,2 4 0-16,-2 0 0 15,-1-4 0-15,3 2 0 16,-2 0 0-16,-2 0 0 16,2-1 0-16,0-3 0 15,-4-17 0-15,4 31 0 0,-4-31 0 16,3 30 0-16,1-12 0 15,4 1 0-15,-6-2 0 16,6 2 0-16,-6-2 0 16,5 3 0-16,-5 1 1 15,6-2-1-15,-8-19 0 16,4 31 0-16,-4-31 0 16,4 30 0-16,-4-12 0 15,0-18 0-15,2 30 0 16,-2-30 0-16,2 27 0 15,-2-27 0-15,0 29 0 16,0-29 0-16,2 27 0 16,-2-27 0-16,0 27 0 0,0-27 0 15,1 28 0-15,-1-28 0 16,-1 25-1-16,1-25 1 16,-2 21 1-16,2-21-1 15,-2 23 0-15,2-23 0 16,0 25 0-16,0-7 0 15,0-18-1-15,-2 26 1 16,2-26 1-16,-2 25-1 16,2-25 0-16,-2 29 0 15,2-29 0-15,-2 25 0 16,2-25 0-16,0 25 0 16,0-8-1-16,0-17 1 0,0 18 0 15,0-18 0-15,0 0 0 16,-2 21 1-16,2-21 0 15,0 0-1-15,0 23 1 16,0-23-1-16,0 0 1 16,0 23-1-16,0-23 0 31,0 0 0-31,2 23 1 0,-2-23-1 0,0 0 0 16,2 27 0-16,-2-27 0 15,6 17 0 1,-6-17 0-16,2 17 0 0,-2-17 0 15,3 21 0-15,-3-21 0 16,2 17 0-16,-2-17 0 0,0 27 1 16,0-27-2-16,0 33 1 15,0-33 0-15,0 27 0 16,0-27 0-16,2 29 0 16,-2-29 0-16,0 26 1 15,0-26-1-15,0 23 0 16,0-23-1-16,2 25 1 15,-2-25 0-15,0 25 0 16,0-25 0-16,0 25 0 16,0-25 0-16,0 19 1 15,0-19-1-15,0 18 0 32,0-18 1-32,0 0-2 0,-2 25 1 0,2-25 0 0,0 0 0 15,0 0 0 1,0 0 0-16,0 0 0 15,0 0 0-15,0 19 0 16,0-19 0-16,0 0 0 0,0 0 0 16,0 0 0-16,0 0-1 15,0 0 2-15,0 0-1 16,0 0 0-16,0 0 0 16,0 0 0-16,0 0 0 15,0 19 0-15,0-19 0 16,0 0 0-16,0 0 0 15,0 19 0-15,0-19-1 16,0 0 1-16,0 0 0 16,0 0 0-16,0 17-1 15,0-17-2-15,0 0-2 16,0 0-4-16,0 0-16 16,6 18-18-16,-6-18 0 0,0 0 0 15,0 0 0-15</inkml:trace>
  <inkml:trace contextRef="#ctx0" brushRef="#br0" timeOffset="15235.1468">19764 5403 20 0,'0'0'28'16,"0"0"-2"-16,0 0-6 15,0 0-2-15,0 0-2 16,25-4-4-16,-25 4-1 16,0 0-2-16,0 0-3 0,26 0 0 15,-26 0-1 1,17 8-2-16,-17-8 0 15,25 8 0-15,-25-8-1 0,31 5 0 16,-14-5 0-16,6 0 0 16,0-3-1-16,4 4 1 15,-1-4-1-15,2 3 1 16,1-4-1-16,4 2 1 16,0 0-2-16,2 4 1 15,-4-2 0-15,1 0 0 16,1 0 0-16,0 2 0 15,2-2 0-15,-1 2-1 0,-1-4 1 16,4 2 0 0,-2-4 0-16,-1 4-1 15,1-2 0-15,-2-2 0 16,0 2 0-16,-3 0 1 0,1 0-1 16,0-1 0-16,2 1 0 15,2-4 0-15,-1 0 0 16,-1 0 0-16,0 3 0 15,4-1 0-15,-5 0 0 16,-1 2 0-16,-4 2 0 16,-2-2 0-16,-3 2 0 15,-1 0 0-15,4-2 0 0,-2-2 0 16,2 1 0 0,2-1 0-16,4 0 0 15,0 4 0-15,3-2 0 16,1 2 0-16,-4 0 0 0,2 0 0 15,0 2 0-15,-3 0 0 16,1 2 0-16,-2-1 1 16,0-3-1-16,0 2 0 15,-2 0 0-15,2 0 1 16,0-4-1-16,2 2 1 16,0 0 0-16,3-4-1 15,-1 3 0-15,4-3 0 16,-2 4 1-16,-1-2-1 15,1 0 0-15,-2 2 0 16,-4-2 1-16,-2 2-1 16,-4-2 1-16,0 4-1 15,-6-2 0-15,1 4 1 0,-18-4-1 16,31-2 0-16,-31 2 0 16,31-2 0-16,-10 2 0 15,0-4 1-15,2 2-1 16,6 0 0-16,0-2 0 15,0 6 0-15,2 0 0 16,2 0-1-16,-5-2 1 16,3 4 0-16,0-8 0 15,-2 6 0-15,2-6 1 16,0 2-1-16,0-2 0 16,0 4 0-16,-1-3 0 15,-1 3 0-15,0-2 0 16,0 0-1-16,-2 2 1 0,-4-2 0 15,-1 0 0-15,1-2 1 16,4 2-1 0,-2-2-1-16,4 1 1 0,-2 1 0 15,-2 0 0-15,4 2 0 16,-4-2-1-16,0 0 1 16,-6 0 1-16,-1 0-1 15,-18 2 0-15,30 2 1 16,-30-2-1-16,31-4-1 15,-13 4 1-15,3-2 0 16,2 0 0-16,2-2 0 16,4 3 0-16,2-1 0 15,-2 0 0-15,4 4 0 16,-1 0 0-16,-3-1 0 16,0 1 0-16,-2 2 0 0,-4-2 0 31,1-2-1-31,-3 2 2 0,0 0-1 0,-4-2 0 15,1 0 0-15,1 0-1 32,-19 0 1-32,31-2 0 0,-14 4 0 0,1-2-1 15,-1 2 1-15,2-2 1 16,2 2-1-16,1-2 0 16,1 2 0-16,4-2 0 15,-2-2-1-15,0 0 1 16,2-2 0-16,-4 2 0 15,-2 0 0-15,-1 0 0 0,-3 2 1 16,-17 0-2 0,31 0 1-16,-31 0 0 15,29-2 0-15,-29 2 0 0,29 4-1 16,-10-6 1-16,2 6 0 16,6-6 1-16,-2 4 0 15,2 0-1-15,6-4 0 16,-2 4 0-16,-2-6 0 15,-2 4 0-15,-4-2 0 16,-6 2 0-16,-17 0 0 16,23-4 1-16,-23 4-1 15,0 0-1-15,0 0 0 16,22 8-4-16,-22-8-23 16,0 0-13-16,-18-17-1 15,18 17 1-15</inkml:trace>
  <inkml:trace contextRef="#ctx0" brushRef="#br0" timeOffset="18296.2268">19843 842 20 0,'2'-23'34'0,"-2"23"2"16,12-27-2-16,-24 2-14 0,12 25-3 16,0 0-4-16,0 0-3 15,-29 17-2-15,18 10-2 16,-14 0-1-16,4 15-1 16,-6 2-1-16,1 6 0 15,-1 0 1-15,0 11-2 16,6-1 1-16,4-5-2 15,1-7 2-15,5 0-2 16,1-9 1-16,4-5-1 0,1-1 0 16,7-12 0-16,-4-4-1 15,2-17 1 1,2 23-1-16,-2-23-1 16,0 0 1-16,0 0-1 0,0 0-2 15,0 0 0-15,0 0-2 16,5-19-4-16,-5 19-4 15,0 0-23-15,0 0-5 16,-21-17 2-16,21 17-1 16</inkml:trace>
  <inkml:trace contextRef="#ctx0" brushRef="#br0" timeOffset="18671.1193">19406 1417 58 0,'0'0'36'0,"0"0"2"0,0 0-2 16,-25 2-21-16,25-2-5 15,0 0-2-15,23 19-2 16,-23-19-2-16,0 0 0 16,17 27-1-16,-7-6 0 15,-6-2-1-15,1 6 0 16,-1-4-1-16,0 2 0 15,-2-5 0-15,0-1-1 16,-2-17 1-16,4 19-1 16,-4-19 0-16,0 0 1 15,0 0-1-15,0 0 0 16,0 0 0-16,0 0-1 16,17-21 1-16,-17 21-1 0,19-19 0 15,-19 19-2-15,31-23-1 16,-19 0-3-16,15 21-11 15,-8-15-22-15,-3-1-1 16,-16 18 0-16,21-30 1 16</inkml:trace>
  <inkml:trace contextRef="#ctx0" brushRef="#br0" timeOffset="19611.6042">20065 702 40 0,'0'0'36'0,"0"0"1"15,0 0-3-15,-4-29-13 0,18 46-5 16,-14-17-6-16,0 0-2 16,0 0-2-1,-6 21-2-15,2-2-1 16,4 10-1-16,-2-2 1 0,2 11-2 16,0-1 0-16,2-3-1 15,0-1 1-15,4-12-1 16,-6-21 0-16,15 23 0 15,-15-23-1-15,24-2 1 16,-24 2 1-16,30-25-1 16,-14 4 1-16,-1-2-1 15,1 2 0-15,-3 4 1 16,-1-4-1-16,-12 21 0 16,13-27 1-16,-13 27-1 15,6-17 0-15,-6 17 0 16,0 0 1-16,2 17-1 15,-2 0 0-15,2 0 1 0,2 8-2 16,0-2 2-16,3 0-2 16,1-2 2-16,6-3-2 15,-14-18 2-15,25 19-1 16,-8-23 0-16,0-4 0 16,-17 8 1-16,31-34-1 15,-17 9 0-15,-7-6 0 16,3 1 0-16,-4-1 1 15,-4 6-2-15,-2-2 1 16,-2 2 0-16,0 2-1 16,-4 6 0-16,6 17-3 15,-8-19-1-15,8 19-3 16,0 0-6-16,0 0-24 0,0 0-4 16,0 0 2-16,0 25-1 15</inkml:trace>
  <inkml:trace contextRef="#ctx0" brushRef="#br0" timeOffset="19944.6685">20654 623 49 0,'19'-10'39'15,"0"1"1"-15,-19 9 0 16,23-35-19-16,-3 43-8 15,-20-8-4-15,0 0-3 0,-8 19-1 16,0 6-2-16,-3 6-1 16,-3 5 0-16,-5 8-1 15,-2 10 1-15,-5-2-2 16,1-2 1-16,0 2 0 16,4-6 0-16,-2-4-1 15,4-6 0-15,3-5-2 16,3-10 1-16,5-4-3 15,8-17-1-15,-6 21-3 16,-7-38-13-16,13 17-20 16,0 0-1-16,17-27 1 15,-5 10 0-15</inkml:trace>
  <inkml:trace contextRef="#ctx0" brushRef="#br0" timeOffset="20263.0457">20790 909 77 0,'0'0'42'16,"10"25"-1"-16,-8 2 1 15,-14-10-31-15,18 19-3 16,-8-7-3-16,10 8-1 16,0-3-1-16,5-1-2 15,3-10 0-15,3-6 0 16,4-7 0-16,2-7-1 0,-4-3 1 15,3-5-1-15,-7-7 0 16,-17 12 1 0,23-31-2-16,-19 12 1 0,-6-2 0 15,-8 2 0-15,3-2-1 16,-9 0 0-16,16 21-3 16,-33-31-3-16,33 31-18 15,-23-2-18-15,4 2 1 16,-4 0-2-16,2 8 2 15</inkml:trace>
  <inkml:trace contextRef="#ctx0" brushRef="#br1" timeOffset="49968.6389">19448 1954 5 0,'0'0'9'16,"0"0"-2"-16,0 0-4 15,0 0 3-15,17-15 0 16,-17 15 2-16,0 0 1 15,0 0 2-15,0 0 0 16,0 0 1-16,0 0 2 16,0 0-4-16,0 0 0 15,0 0-2-15,0 0 1 16,0 0-2-16,0 0 0 0,0 0-1 16,0 0 0-16,0 0-1 15,0 0 0-15,0 0-1 16,24 13 0-16,-24-13-1 15,0 0-1-15,17-3 1 16,-17 3 0-16,0 0-1 16,23 9 1-16,-23-9-1 15,0 0 1-15,0 0-1 16,10 25 1-16,-10-25-1 16,0 0 0-16,0 0 0 15,2 23 0-15,-2-23-1 16,0 0 1-16,0 0 0 0,5 19 0 15,-5-19 1-15,0 0-2 16,2 25 1-16,-2-25-1 16,0 0 0-16,6 25 0 15,-6-25 0-15,6 17 0 16,-6-17-1-16,6 20 1 16,-6-20 0-16,5 21 0 15,-5-21 0-15,6 25 0 16,-6-25-1-16,6 28 1 15,-6-28-1-15,8 27 1 16,-8-27-1-16,9 23 1 16,-9-23 0-16,10 25-1 15,-10-25 1-15,10 25 0 0,-10-25 0 16,9 25-1 0,-9-25 1-16,10 23-1 0,-10-23 0 15,8 29 1 16,-8-29 0-31,7 31-1 0,-7-31 1 0,12 30-1 0,-6-13 0 16,0 1 0-16,-6-18 1 16,9 30-1-16,-9-30 1 15,12 31-1-15,-12-31 0 16,13 31 1-16,-13-31 0 16,16 32-1-16,-16-32 0 15,15 27 0-15,-15-27 0 16,18 23 1-16,-18-23-1 0,15 23 0 15,-15-23 0-15,19 23 0 16,-19-23 0-16,21 27 0 16,-21-27 0-1,22 33 0-15,-22-33 0 0,23 27 0 16,-23-27 0-16,19 27 0 16,-19-27 0-16,17 28 0 15,-17-28 0-15,16 29 0 16,-16-29 0-16,13 31 0 15,-13-31 0-15,16 29 0 16,-16-29 0-16,13 26 0 16,-13-26 0-16,12 27 0 15,-12-27 0-15,8 27 0 0,-8-27 0 16,7 33 0 0,-3-16 0-16,2 0 0 15,-6-17 0-15,10 35 0 16,-3-16 0-16,-1 0 0 0,2 2 0 15,0-4 0-15,-3 1 0 16,-5-18 0-16,14 34 0 16,-6-15 0-16,-1 1 0 15,-1-3 0-15,-6-17 0 16,15 29 0-16,-15-29 0 16,16 30 0-16,-16-30 0 15,17 25 0-15,-17-25 0 16,21 27 0-16,-21-27 0 15,26 27 0-15,-26-27 0 16,27 25 0-16,-27-25 0 16,30 29 0-16,-12-12 0 15,-18-17 0-15,27 31 0 0,-14-14 0 16,3 2 0-16,-1 0 0 16,-15-19 0-16,27 33 0 15,-27-33 0-15,35 33 0 16,-18-16 0-16,4 0 0 15,1-2 0-15,-5-1 0 16,6 5 0-16,-4-2 0 16,3 2 0-16,-5-1 0 15,2 1 0-15,-1-4 0 16,-1-1 0-16,2 3 0 16,1-2 0-16,1 3 0 15,0-5 0-15,0 4 0 0,2-5 0 16,-3 1 0-16,1 3 0 15,-2-3 0-15,2 0 0 16,-1 3 0-16,-1-1 0 16,-2-2 0-16,1 3 0 15,1-1 0-15,-2 1 0 16,1-1 0-16,-18-15 0 16,34 29 0-16,-16-16 0 15,1 0 0-15,2 3 0 16,1-5 0-16,-3 3 0 15,2-5 0-15,0 3 0 16,-1-6 0-16,3 7 0 16,-4-5 0-16,0 1 0 0,1 5 0 15,-1-5 0-15,-2 5 0 32,2-3 0-32,-1 3 0 0,-1-7 0 0,1 5 0 15,-18-12 0-15,27 13 0 16,-27-13 0-16,25 16 0 15,-25-16 0-15,27 19 0 16,-27-19 0-16,25 17 0 16,-25-17 0-16,31 17 0 15,-31-17 0-15,30 23 0 16,-30-23 0-16,27 20 0 16,-27-20 0-16,31 17 0 15,-31-17 0-15,29 19 0 0,-29-19 0 16,33 17 0-16,-33-17 0 15,33 16 0-15,-33-16 0 16,31 19 0 0,-14-10 0-16,-17-9 0 0,33 16 0 15,-33-16 0-15,33 13 0 16,-33-13 0-16,32 14 0 16,-32-14 0-16,33 15 0 15,-33-15 0-15,31 13 0 16,-31-13 0-16,31 14 0 15,-14-7 0-15,-17-7 0 16,31 12 0-16,-31-12 0 16,29 8 0-16,-29-8 0 0,27 13 0 15,-27-13 0 1,23 12 0-16,-23-12 0 0,23 11 0 16,-23-11 0-1,25 17 0-15,-25-17 0 0,29 16 0 16,-29-16 0-16,29 13 0 15,-11-3 0-15,-18-10 0 16,31 13 0-16,-12-9 0 16,-19-4 0-16,35 15 0 15,-35-15 0-15,32 14 0 16,-14-9 0-16,-1 1 0 16,-17-6 0-16,29 14 0 15,-12-10 0-15,-17-4 0 16,33 5 0-16,-16 5 0 15,-17-10 0-15,35 13 0 16,-35-13 0-16,31 6 0 16,-12-2 0-16,3 7 0 0,-22-11 0 15,32 14 0-15,-10-5 0 16,-5-1 0-16,4 2 0 16,0-1 0-16,1 1 0 15,-5-6 0-15,8 3 0 16,-4-5 0-16,2 2 0 15,2-2 0-15,1 2 0 16,-5 0 0-16,2 0 0 16,0-1 0-16,-4 3 0 15,4-4 0-15,-1 2 0 16,-1-2 0-16,0 2 0 16,6-4 0-16,-6 2 0 0,4 1 0 15,2 1 0-15,-2 0 0 16,1 2 0-16,-3-2 0 15,2-2 0-15,0 3 0 16,0-3 0-16,-2 0 0 16,0 0 0-16,0 0 0 15,1-2 0-15,-1 2 0 16,2 2 0-16,-2-2 0 16,2 2 0-16,0-1 0 15,0 1 0-15,2 2 0 16,-2-4 0-16,2 7 0 15,0-5 0-15,0 2 0 16,-4 0 0-16,2-4 0 0,0 2 0 16,-3-4 0-16,1 1 0 15,-4-2 0 1,-19 1 0-16,31 3 0 0,-31-3 0 16,25 2 0-16,-25-2 0 15,21 2 0-15,-21-2 0 16,22 4 0-16,-22-4 0 15,27 4 0-15,-27-4 0 16,30 4 0-16,-10-2 0 16,1-2 0-16,2 3 0 15,-2-1 0-15,4 0 0 16,0 2 0-16,0 0 0 16,1-4 0-16,-5 2 0 0,0 2 0 15,-4-4 0-15,5 2 0 16,-5-4 0-16,-17 2 0 15,29 0 0 1,-29 0 0-16,31 2 0 0,-31-2 0 16,31 2 0-16,-31-2 0 15,25 3 0-15,-25-3 0 16,25-1 0-16,-25 1 0 16,21-4 0-16,-21 4 0 15,23 0 0-15,-23 0 0 16,27 0 0-16,-27 0 0 15,31-2 0-15,-14 4 0 16,3-4 0-16,-3 0 0 0,2 0 0 16,-1 0 0-16,-1 2 0 15,0-2 0 1,-17 2 0-16,29-2 0 16,-29 2 0-16,29-2 0 0,-29 2 0 15,29 0 0-15,-29 0 0 16,29-2 0-16,-29 2 0 15,31-2 0-15,-31 2 0 16,33 0 0-16,-33 0 0 16,34-3 0-16,-14-1 0 15,1 0 0-15,0 0 0 16,0 0 0-16,-1 0 0 16,-1 4 0-16,0-2 0 0,0 2 0 15,-19 0 0 1,29 2 0-16,-29-2 0 15,24 2 0-15,-24-2-1 16,0 0 0-16,21 4-1 0,-21-4-1 16,0 0-3-16,0 0-5 15,21 6-33-15,-21-6 0 16,0 0-2-16,0 0 2 16</inkml:trace>
  <inkml:trace contextRef="#ctx0" brushRef="#br1" timeOffset="57219.5877">21549 4018 33 0,'-24'6'37'15,"5"-4"0"-15,0 2 1 16,0 11-12-16,-12-26-13 15,31 11-2-15,-25 3-3 16,25-3-1-16,0 0-2 16,25-17 0-16,6-4-1 15,23-2-1-15,13-13-1 16,26-9 1-16,18-14-1 16,17-6 1-16,9-2-2 15,4 1 0-15,-8 3-1 16,-16 9 1-16,-18 6 0 15,-22 12 0-15,-23 13-2 0,-25 8 0 16,-29 15 0-16,0 0-2 16,0 0-3-1,-41-8-9-15,14 23-27 0,-15 1-2 16,-8 5 2-16,-8 4-2 16</inkml:trace>
  <inkml:trace contextRef="#ctx0" brushRef="#br1" timeOffset="57723.4165">21535 3800 15 0,'0'0'34'15,"0"0"-1"-15,0 0 3 16,31-12-15-16,-31 12 0 16,0 0-5-16,0 0-5 15,0 0-2-15,0 0-2 16,0 21-1-16,-10-4-2 15,1 12 0-15,-9-2-1 0,-1 9-1 16,-8-3 0 0,0 2-1-16,-4-5 0 15,2-3 0-15,2-4-1 16,6-6 1-16,21-17 0 0,-25 18-1 16,25-18 0-16,0 0 1 15,0 0 0-15,0 0 0 16,17 4 0-16,2-6-1 15,5 0 1-15,6-2-1 16,3-4 1-16,4 1-2 16,2 1 0-16,-1-4-2 15,8 12-6-15,-22-10-32 0,12 5-1 16,-3-3 0 0,-2 4-1-16</inkml:trace>
  <inkml:trace contextRef="#ctx0" brushRef="#br1" timeOffset="58655.5451">23036 3199 38 0,'3'-25'36'0,"-3"25"2"15,0-23 1-15,-11-4-21 16,28 31-4-16,-17-4-4 16,0 0-2-16,0 0-1 15,0 0-2-15,14 31-1 16,-10-2-1-16,-4 3-1 15,3 9 0-15,1-1-1 16,0-2 1-16,4-5-2 16,2-4 1-16,3-10-1 15,4-4 1-15,3-11-1 0,-1-6 1 16,0-13-1-16,1-3 1 16,-3-7-1-1,-2-5 0-15,-1-3 1 0,-4-1-1 16,-3 1 1-16,-1 4-1 15,-4 4 1-15,0 6 0 16,-2 19-1-16,0 0 1 16,0 0-1-16,0 0 0 15,0 0 1-15,0 21-1 16,4-2 0-16,3 1 0 16,1 1 0-16,4-4 1 15,-12-17-1-15,29 21 0 16,-12-17 1-16,0-10-1 15,3-9 0-15,-3-2 0 16,-2-10 1-16,-3-4-1 16,0-4 1-16,-7 1-1 15,-3 3 0-15,-6-1 0 0,1 7 0 16,-5 0-1-16,-2 8 0 16,10 17-1-16,-15-20-2 15,15 20-2-15,0 0-7 16,0 0-29-16,0 0-2 15,0 0 1-15,0 0 0 16</inkml:trace>
  <inkml:trace contextRef="#ctx0" brushRef="#br1" timeOffset="58980.4014">23747 2869 64 0,'0'0'41'16,"0"0"0"-16,0 0 0 16,0 0-26-16,-15 39-5 15,-4-16-2-15,3 25-3 16,-7-4-1-16,0 11-1 16,-10 3 0-16,8 3-1 15,-8-1-1-15,4-1 0 16,4-5 1-16,2-12-1 15,6-2-1-15,1-9 0 16,11-6-1-16,5-25 0 16,-10 25-2-16,10-25-2 0,0 0-4 15,0 0-8-15,31-23-26 16,-14 8-1-16,6-1 1 16,0-5 0-16</inkml:trace>
  <inkml:trace contextRef="#ctx0" brushRef="#br1" timeOffset="59622.7371">23988 3172 48 0,'0'0'39'16,"0"0"2"-16,12-19 0 15,-16-2-24-15,22 31-4 16,-18-10-3-16,0 0-4 15,0 0-1-15,0 0-1 16,0 0 0-16,13 28-1 16,-13-7 0-16,2 3-1 0,-2 4 0 15,2 5 0-15,-4 0-1 16,4 1 0-16,-2-3 0 16,0 1-1-16,-2-5 1 15,2-2 0-15,-2-6-1 16,2-19 0-16,-2 27 1 15,2-27-1-15,0 0 0 16,-2 19 0-16,2-19 0 16,0 0 0-16,0 0 0 15,0 0 0-15,18-7 0 16,-18 7 0-16,30-12 0 16,-6 4 1-16,3 1-1 15,5 3 0-15,1-2 1 0,2 2-1 16,0 2 1-16,-5-1 0 15,1 1-1-15,-8 2 1 16,-3-2-1 0,-20 2 1-16,21 4-2 0,-21-4 0 15,0 0 0-15,0 0-2 16,0 0-2-16,0 0-7 16,0 0-33-16,0 0 0 15,0 0 0-15,0 0-1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4:03:23.0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1217 999 12 0,'10'-23'33'16,"-10"23"0"-16,0 0 2 16,5 19-15-16,9 29-3 15,-16-9-4-15,17 33-3 16,-15-3-2-16,12 31-3 15,-6 0 0-15,5 19-1 16,-3-2-1-16,2 6 0 16,-3-10-2-16,3 0 1 0,2-13-1 15,-3-14-1-15,3-13 0 16,-1-19-1-16,-1-18 0 16,0-11-1-16,-3-6-1 15,-7-19-2-15,0 0-4 16,0 0-5-16,14-19-23 15,-14 19-2-15,-12-21 2 16,12 21-1-16</inkml:trace>
  <inkml:trace contextRef="#ctx0" brushRef="#br0" timeOffset="352.0132">1011 2319 25 0,'0'0'31'0,"-12"21"3"16,12-21 1-16,33 25-18 15,0-27-7-15,30 13-1 16,7-18-1-16,41 11 0 15,7-22-1-15,35 11-2 16,3-9-1-16,6 7 0 16,-10-5-2-16,-3 5 0 0,-20 5 0 15,-15 2-1-15,-22 8-1 16,-22 1-1-16,-18 1-1 16,-16-8-2-1,1 6-5-15,-37-6-26 0,23-27-3 16,-23 6-2-16,-7-8 1 15</inkml:trace>
  <inkml:trace contextRef="#ctx0" brushRef="#br0" timeOffset="1483.7224">1404 2288 18 0,'8'19'24'16,"-8"-19"-4"-16,0 0-2 15,0 0-2-15,0 0-2 16,0 0-1-16,0 0-1 16,0 0-2-16,0 0-2 15,0 0-2-15,0 0-1 16,0 0-1-16,-18-6 0 15,18 6-1-15,0-23 0 16,0 23-1-16,-2-26 0 0,2 26 0 16,4-29 0-16,-4 29-1 15,4-31 1-15,-4 31 0 16,10-31-1-16,-3 14 0 16,-1-2 0-16,2-4-1 15,0 2 2-15,1-4-1 16,1 0 0-16,-2 2 0 15,-1-2 0-15,3 4 0 16,-2-4 0-16,0 2 0 16,1-2 0-16,3 0-1 15,-3 0 1-15,5 6-1 16,-3-4 1-16,3 2-1 16,-2 0 1-16,1 0-1 0,-1 2 0 15,-1 1 1-15,3-1-1 16,1-4 0-16,2 2 0 15,3 2 1-15,1-4-1 16,2 4 0-16,0-3 1 16,-2 1-1-16,5 0 0 15,-3 4 1-15,2-4-1 16,6 0 0-16,-1 0 1 16,5-2-1-16,6-2 0 15,5 2 0-15,0 0 1 16,3 0-1-16,-3 0-1 15,-2 2 1-15,-1 1 0 16,-3 1 0-16,1 4 1 0,-3-2 0 16,1 1-1-16,5 3 0 15,0-1 1-15,5 3-1 16,-5 3 1-16,4-1-1 16,-1 3 1-16,1 6-1 15,-2-4 1-15,-2 6 1 16,-1 4-1-16,-1-1-1 15,-1 3 1-15,-5 2-1 16,-3-1 1-16,-2 5-1 16,-4 1 0-16,-2-1 0 15,-6-3 1-15,-19-11-1 16,28 19 1-16,-28-19-1 16,23 12-1-16,-23-12-1 0,0 0 0 15,0 0-6-15,31-12-32 16,-31 12-3-16,0 0 0 15,-18-15 1-15</inkml:trace>
  <inkml:trace contextRef="#ctx0" brushRef="#br0" timeOffset="5280.8103">8028 1294 14 0,'0'0'27'0,"-6"18"-5"16,6-18-3-16,0 0 0 15,-20 4-2-15,20-4-1 0,0 0-3 16,0 0-2-16,0 0-2 16,0 0-2-16,0 0-1 15,0 0-1-15,0 0-1 16,18 9-1-16,-18-9-1 15,31 0 0-15,-6-4 0 16,11 2 0-16,7-5 0 16,13-1 0-16,4-3 0 15,3-1-1-15,1 0 0 0,-2 1 1 16,-3-1-2 0,-1 1 1-16,-8 3-1 15,-5-1 0-15,-9 5-1 0,-5-2 0 16,-8 6 0-16,-5-4-2 15,-18 4-2-15,0 0-4 16,21 18-8-16,-40-17-21 16,19-1 0-16,-39 12 0 15,16-6 0-15</inkml:trace>
  <inkml:trace contextRef="#ctx0" brushRef="#br0" timeOffset="5648.3747">8211 1373 29 0,'0'0'32'15,"-37"17"1"-15,16-15-11 16,15 16-3-16,-19-24-4 15,25 6-4-15,0 0-2 16,-6 23-1-16,6-23-2 16,18 7-1-16,-1-7 0 15,18 10-1-15,3-10 0 16,14 2-1-16,8-4 0 16,6-2-1-16,-1-2-1 15,1-1 0-15,-6-1 0 0,-6-3-1 16,-12 3-1-16,-9 2 0 15,-10 4-3-15,-23 2-10 16,19-13-26-16,-19 13 1 16,0 0-2-16,0 0 1 15</inkml:trace>
  <inkml:trace contextRef="#ctx0" brushRef="#br0" timeOffset="16612.6574">2638 4657 27 0,'0'0'30'15,"0"0"-2"-15,0 0-8 16,-25 10-5-16,25-10-2 0,0 0-4 16,0 0-1-16,0 0-1 15,0 0-1-15,0 0 0 16,33-22-2-16,-19 3 1 15,9 4-1-15,2-10 0 16,8 6-1-16,-2-4-1 16,5 4 0-16,-5 1 0 15,2 3-1-15,-6 5 0 16,-4 5-1-16,-2 3 0 16,-21 2 0-16,31 0-3 15,-31 0-2-15,27 6-7 16,-27-6-25-16,0 0-1 15,19 0-1-15,-19 0 1 0</inkml:trace>
  <inkml:trace contextRef="#ctx0" brushRef="#br0" timeOffset="17004.4775">2924 4367 40 0,'0'0'33'0,"-27"8"0"0,27-8-5 16,0 0-18-1,0 0-2-15,23-2-3 0,-23 2-1 16,42-4-2-1,-16 0 1-15,6 4-1 0,1-3 0 16,2 4 0-16,-6-1-1 16,-4 4 1-16,-8-2-1 15,-17-2 1-15,10 21 1 16,-16-3 0-16,-11-3-1 16,1 4 1-16,-7 0-1 15,4 1 0-15,0-3-3 16,-1-8-4-16,22 12-17 0,-2-21-17 15,0 0 1-15,0 0 0 16,8 18-1 0</inkml:trace>
  <inkml:trace contextRef="#ctx0" brushRef="#br0" timeOffset="113988.1701">15895 2303 10 0,'0'0'18'15,"0"0"1"-15,0 0-6 16,0 0 0-16,0 0-1 15,0 0-2-15,0 0 0 16,19-7 1-16,-19 7-3 16,0 0 0-16,0 0 0 15,0 0-1-15,0 0-1 16,0 0-2-16,0 0 0 16,20 7-1-16,-20-7 0 0,0 0 0 15,0 0 0-15,0 0 0 16,0 0 1-16,21-9-1 15,-21 9 0-15,0 0 0 16,12-17 0-16,-12 17-1 16,0 0 0-16,21-18 1 15,-21 18-1-15,19-17 1 16,-19 17 0-16,0 0 0 16,23-21 0-16,-23 21 0 15,0 0-1-15,21-25 1 16,-21 25-1-16,-5-21 0 15,5 21-1-15,-31-17 0 16,-2 17 1-16,-9 5-1 0,-9 9 0 16,-8 7 0-16,-5 2-1 15,0 6 1-15,-1 1-1 16,9-3 1-16,4 0-1 16,17-6 0-16,8-4 1 15,27-17-1-15,-8 20 1 16,29-13-1-16,14-7 0 15,13-4 0-15,14-3 1 16,2-3-1-16,7-1-1 16,-5-3 1-16,-6 3 0 15,-16 1 1-15,-11 1-2 16,-33 9 2-16,0 0-1 16,-12 30 0-16,-28-5 0 0,-12 14 1 15,-8 1 0-15,-2 6-1 16,-4 6 2-16,12 1-2 15,10-1 2-15,15 0-1 16,18-8 0-16,18-4-1 16,18-3 1-16,14-8-1 15,13-8 1-15,6-10-1 16,6-11 1-16,1-9-1 16,-1-9 0-16,-12-5-1 15,-12 0-2-15,-18-9-3 16,3 13-36-16,-29-18-1 15,-8 12-2-15,-11-4 1 16</inkml:trace>
  <inkml:trace contextRef="#ctx0" brushRef="#br0" timeOffset="117208.2448">16478 2631 33 0,'0'0'35'16,"0"0"3"0,0 0 1-16,0 0-15 0,0 0-8 15,0 0-4-15,0 0-4 16,0 0-1-16,0 0-2 16,0 0-2-16,0 0 0 15,19 0-1-15,-19 0 0 16,27 6-1-16,-27-6 1 15,37 6 0-15,-14-4 0 16,2-2 0-16,6 0 0 16,3-4 0-16,5-2 0 0,1-1-1 15,9 1 1-15,-11-2 0 16,3 0-1 0,-8 1 1-16,-4 3-1 15,-10 0 0-15,-19 4 1 0,21 0-1 16,-21 0-1-16,0 0 0 15,0 0 0-15,0 0 0 16,0 0 0-16,0 0 0 16,0 0 0-16,0 0 0 15,0 0-2-15,0 0-1 16,0 0-3-16,0 0-6 16,-23 6-31-16,23-6-1 15,0 0 0-15,0 0-1 0</inkml:trace>
  <inkml:trace contextRef="#ctx0" brushRef="#br0" timeOffset="118635.6577">17550 2395 14 0,'25'-1'28'15,"-25"1"4"-15,29-33-7 16,-2 33-1-1,-19-23-2-15,23 25-5 16,-27-25-2-16,24 23-3 0,-22-21-2 16,19 15-3-16,-19-13 0 15,-6 19-2-15,14-25-1 16,-14 25-1-16,-16-21 1 16,-7 21-2-16,-14 4 1 15,-3 3-1-15,-8 5-1 16,1 7-1-16,1 2 1 15,8 6 0-15,7-6-1 16,13 2 0-16,14-6 0 16,4-17 0-16,31 23 0 15,4-17 0-15,4-6 0 16,9-6 0-16,2-3 0 16,-6-1 0-16,-3 1 0 0,-14 3 0 15,-27 6 0-15,0 0 0 16,-19 23 1-16,-24 4-1 15,-5 5 1-15,-2 9-1 16,2 3 1-16,5 2-1 16,12-2 0-16,16-4 1 15,17-5-1-15,15-7 0 16,10-1 1-16,10-9-1 0,1-9 1 16,5-1-1-1,-3-6 0-15,-3-8-1 16,-4 4-2-16,-12-11-2 15,8 13-8-15,-23-22-29 16,-6 22-1-16,7-36 0 0,-7 36 0 16</inkml:trace>
  <inkml:trace contextRef="#ctx0" brushRef="#br0" timeOffset="119207.6559">17928 2637 65 0,'0'0'39'16,"17"12"2"-16,-17-12-1 31,0 0-24-31,0 0-5 0,0 0-2 0,0 0-3 15,0 0-1 1,0 0-2-16,18 28 0 0,-16-8-1 0,-4 1 0 16,2 6 0-16,-2 1-1 15,0 7-1-15,2-3 1 16,-2 1-1-16,2-6 1 16,4 2-1-16,2-4 1 15,-6-25 0-15,25 26 0 16,-8-22 0-16,4 0 0 15,4-4 0-15,2-2 0 16,4-5-1-16,4 1 1 16,2 8-1-16,-1-6 0 15,1 2 0-15,-2 0 0 16,-8 0-3-16,2 4-6 0,-29-2-35 16,25-6 0-16,-25 6-1 15,0 0 0 1</inkml:trace>
  <inkml:trace contextRef="#ctx0" brushRef="#br0" timeOffset="123651.6133">18628 2436 1 0,'0'0'24'0,"0"0"6"16,0 0 1-16,-13 19-10 0,13-19-2 16,0 0 0-1,-29-2-3-15,29 2-2 16,0 0-3-16,-10 21-1 16,10-21-3-16,0 0 0 0,-29 4-2 15,29-4-1-15,0 0-1 16,0 0 0-16,0 0-1 15,20 10 0-15,1-14 0 16,14 0-1-16,5 0 0 16,4-2 1-16,7 2-1 15,-5-1 1-15,-6-1-2 16,-3 4 2-16,-10 0-1 16,-6 2 0-16,-21 0 0 15,19 2-2-15,-19-2 1 16,0 0-1-16,0 0 0 15,0 0-3-15,-19-8-1 16,19 8-8-16,0 0-27 0,0 0-2 16,-19-9 0-16,19 9-1 15</inkml:trace>
  <inkml:trace contextRef="#ctx0" brushRef="#br0" timeOffset="125588.1355">19371 2263 62 0,'0'0'39'0,"0"-17"0"0,0 17-8 15,-10-17-10-15,10 17-6 16,0 0-4-16,0 0-4 16,0 0 0-16,20-14-1 15,-20 14-2-15,0 0-1 16,0 0 1-16,17 6-2 16,-17-6 1-16,21 21-2 15,-7 0-1-15,3 4 0 16,4 8 0-16,2 5 0 15,0 2 0-15,3 2 0 0,1 1 0 16,-2-3 0 0,-2-4 0-16,2-5 0 15,-6-4 0-15,2-6 0 0,-21-21 0 16,29 23 0-16,-29-23 0 16,21-4 0-16,-21 4 0 15,10-30 0-15,-8 3 0 16,2-6 0-16,-2-5 0 15,-2-6 0-15,2-1 0 16,0-1 0-16,7 0 0 16,-3-2 0-16,6 4 0 15,-5 4 0-15,9 13 0 16,-8 0-5-16,13 18-2 16,-19-8-9-16,17 22-27 15,-19-5-2-15,17 39 1 16,-11-13 0-16</inkml:trace>
  <inkml:trace contextRef="#ctx0" brushRef="#br0" timeOffset="126416.5701">19978 2564 61 0,'0'0'39'0,"0"0"2"15,0 0 0-15,-3-17-19 16,3 17-11-16,11 21-3 16,3 2-2-16,-10-6-2 15,7 12-2-15,-1 0 1 0,3 2-2 16,-3-1 0-16,-2-1 0 15,-1-2-1-15,-1-6 0 16,0-2-1-16,-6-19 0 16,4 19-3-16,-4-19-1 15,0 0-5-15,-21-25-13 16,21 25-19-16,-16-34 1 16,8 15-1-16,-5-6 2 15,13 25 21-15,-21-40 9 16,15 15 10-16,6 25 15 15,-2-27 21-15,2 27 2 16,0-29 1-16,0 29 0 16,12-36-18-16,18 39-7 0,-30-3-4 15,51-11-3-15,-23 7-2 16,11 12-1-16,-6 1-1 16,2 7-1-16,-10-3 0 15,-2 8 0-15,-8 0-1 16,-9 2 0-16,-6 0 0 15,-6-2-1-15,-5-1 1 16,-3-3-2-16,14-17 1 16,-29 29 1-16,29-29-2 15,-23 19 2-15,23-19-1 16,0 0 1-16,-10 19 0 16,10-19 0-16,18 11 0 15,-18-11-1-15,33 10 1 0,-10-2 0 16,2-1-1-16,4-1-1 15,2 0-1 1,-4-6-1-16,3 8-3 16,-12-26-16-16,7 18-22 0,-2-9 0 15,4 1 0-15,-4-7 1 16</inkml:trace>
  <inkml:trace contextRef="#ctx0" brushRef="#br0" timeOffset="126768.4267">21032 2221 78 0,'0'0'42'0,"17"-10"-2"16,-2 6 1-16,-15 4-30 16,43-11-5-16,-14 1-1 15,11 8-2-15,3-5-2 16,3 3-2-16,-2 2-1 0,-3-8-5 15,11 22-14 1,-19-14-20-16,-8 6 0 16,-25-4 0-16,0 0-1 0</inkml:trace>
  <inkml:trace contextRef="#ctx0" brushRef="#br0" timeOffset="126939.8356">21045 2432 83 0,'19'17'39'0,"6"-13"1"16,6-10-1-16,8 4-36 0,3 0-6 15,-9-19-20 1,8 8-15 0,1 3-1-16,-1-5 0 0,1 0-2 0</inkml:trace>
  <inkml:trace contextRef="#ctx0" brushRef="#br0" timeOffset="127288.1191">21832 2169 91 0,'0'0'43'0,"0"0"2"15,-23 6-2 1,38 17-32-16,-36-2-4 15,10 17-3-15,-1 5-1 16,8 8-1-16,8 1-1 0,11 0 0 16,12-8 0-16,12-6-1 15,9-13 0-15,10-15-1 16,4-14 1-16,0-11 0 16,-8-12 1-16,-8-10-2 15,-11-5 2-15,-16-6-1 16,-19 2 1-16,-16-2 0 15,-9 2-1-15,-9-2 0 16,1 8-3-16,-10-4-6 16,14 17-35-16,-5-2-1 15,11 8 0-15,3 10-1 16</inkml:trace>
  <inkml:trace contextRef="#ctx0" brushRef="#br0" timeOffset="140739.0595">15399 3861 3 0,'0'0'23'16,"0"0"-1"-16,0 0 3 16,0 0-10-16,0 0-3 15,0 0-1 1,0 0-1-16,0 0-2 0,0 0 1 16,0 0-2-16,0 0-1 15,0 0 0-15,0 0-1 16,0 0-1-16,0 0-1 15,0 0 1-15,0 0-1 16,0 0 0-16,0 0 0 16,0 0 0-16,0 0 0 15,0 0 0-15,0 0 0 16,0 0-1-16,0 0 0 0,0 0 1 16,0 0-1-16,0 0 0 15,18-15-1-15,-18 15 1 16,0 0 0-1,0 0 0-15,0 0 0 0,0 0-1 16,0 0 1-16,17-22 0 16,-17 22 0-16,0 0-1 15,25-24 0-15,-25 24 0 16,14-18 0-16,-14 18 0 16,11-17 1-16,-11 17-1 15,2-17 0-15,-2 17 0 16,0 0 1-16,-13-23-2 15,13 23 1-15,-21-14 0 0,1 10-1 16,-3 6 0-16,-6 4 0 16,-7 2 0-1,-5 7 0-15,-1 1 1 16,-3 7-1-16,1 0 0 0,3 0-1 16,9 2 1-16,8-2 0 15,7 0 0-15,13-4 0 16,8-2 0-1,-4-17 0-15,37 19 0 0,-3-15 0 16,5-8 0-16,3-5 0 16,3-5 0-16,-9-1 1 15,1-2-1-15,-10 1 0 16,-27 16 0-16,10-21 1 0,-30 19-1 16,-14 8 0-1,-13 13 0-15,-1 6 0 16,-10 10-1-16,-1 7 2 15,5 6-1-15,11 2 0 0,14 1 0 16,18-1 0-16,13-6 0 16,15-7 1-16,16-8 0 15,11-10-1-15,6-8 0 16,4-5 0-16,-2-6 0 16,-5-4-1-1,-3-3 0-15,-11-7-5 0,1 20-20 16,-34-6-16-1,26-23 0-15,-26 23-1 0,3-27-1 16</inkml:trace>
  <inkml:trace contextRef="#ctx0" brushRef="#br0" timeOffset="141663.9725">15820 4059 50 0,'0'0'38'16,"27"19"0"-16,-8-17 0 0,10 11-21 15,-8-26-5-15,24 13-6 16,-7-8-5-16,1-11-7 16,11 3-31-16,-11 1-1 15,-9-4-1-15,-4 2 0 16</inkml:trace>
  <inkml:trace contextRef="#ctx0" brushRef="#br0" timeOffset="147788.1452">16638 3943 42 0,'13'-23'30'0,"-13"23"2"16,-4-19 1-16,-9-2-10 16,13 21-7-16,2-17-4 15,-2 17-3-15,8-19-2 0,-8 19-1 31,0 0-2-31,19-16 1 0,-19 16-1 0,0 0-1 47,0 0-1-47,17 33 0 0,-15-10 0 0,2 10-1 0,-2 3 0 0,2 10 0 16,-4-2 0-16,4 6 0 16,-4-2-1-16,2 0 1 15,1-6-1-15,-1-3 0 16,0-9 1-16,0-5-1 15,0-4 0-15,-2-21 1 16,4 25-2-16,-4-25 1 16,0 0 1-16,0 0-1 0,21 12 0 15,-21-12 0-15,29-6 0 16,-8 4 1-16,4-8-1 16,4 7 0-16,4-5 1 15,0 2-1-15,2 2 0 16,-4-1-1-16,-1 5 0 15,-3-6-2-15,0 12-2 16,-9-18-3-16,13 25-21 16,-31-13-14-16,30-13 0 15,-30 13 1-15,22-25 1 16</inkml:trace>
  <inkml:trace contextRef="#ctx0" brushRef="#br0" timeOffset="148483.6455">17461 3861 52 0,'16'-19'36'0,"-16"19"0"16,0 0-8-16,2-25-7 15,-2 25-8-15,0 0-3 16,0 0-4-16,-35 0-1 15,18 11-2-15,-7-1 1 16,3 11-2-16,-6 0 0 16,4 4 0-16,0 6-1 15,8 1 0-15,1 5-1 16,12-8 0-16,4-3 0 16,6-3 1-16,-8-23-2 0,34 22 1 15,-12-26 0-15,1-8 0 16,2-5-1-1,-2-8 0-15,-4-6 0 16,-1-9 0-16,-1 2 0 0,-7-1-1 16,-1 1 0-16,-5 0 2 15,-2 3-2-15,-2 1 3 16,0 7-2-16,-2 0 2 31,-2 4-1-31,4 23 2 0,-2-27-1 0,2 27 2 16,0 0-1-16,0 0 0 15,-1 25 2-15,2 2-2 16,-2 2 1-16,1 3-2 0,0 6 2 16,0-1-3-1,0-1 2-15,3 1-2 0,-1-5 0 16,0-7 0 0,4-4-2-16,-6-21-1 0,14 22-3 15,-14-22-7-15,27-18-28 16,-27 18-1-16,23-34 0 15,-12 15 1-15</inkml:trace>
  <inkml:trace contextRef="#ctx0" brushRef="#br0" timeOffset="148680.1997">17652 3848 84 0,'0'0'41'0,"14"19"-1"15,-14-19-5 1,6 21-23-16,-6-21-3 15,-6 42-3-15,4-19-3 16,6 2-1-16,0-6-2 0,-4-19-2 16,21 31-3-16,-21-31-6 15,36-16-30-15,-24-3 0 16,2-2-1-16,-5-11 1 16</inkml:trace>
  <inkml:trace contextRef="#ctx0" brushRef="#br0" timeOffset="148811.7906">17704 3684 58 0,'0'0'36'0,"-17"-19"-1"16,17 19-1-16,0 0-29 15,8 21-16-15,5-3-22 16,-13-18-1-16,10 28-1 0,-10-28 0 16</inkml:trace>
  <inkml:trace contextRef="#ctx0" brushRef="#br0" timeOffset="149155.1204">18094 3826 82 0,'21'0'42'16,"-21"0"-1"-16,0 0 1 15,2 23-33-15,-21-13-2 0,3 15-1 16,-11 4-3-16,-3 9 0 16,-7 6-1-16,-2 4 0 15,-3 2-1-15,3 2 1 16,1-2-1-16,5-2-1 16,6-8 1-16,6-6-2 15,1-5 1-15,7-6-2 16,5-4 0-16,8-19 0 15,-9 25-3-15,9-25-3 16,0 0-9-16,0 0-25 16,19 10 0-16,-19-10 0 15,25-12 1-15</inkml:trace>
  <inkml:trace contextRef="#ctx0" brushRef="#br0" timeOffset="149731.3668">18175 4246 88 0,'21'-13'42'16,"-21"13"0"-16,0 0-2 16,0 0-30-16,-34 8-3 15,16 9-2 1,-9 0-2-16,0 2-1 0,-2 8-1 15,4 0 0-15,2 0-1 32,6 0 1-32,3-2-2 0,8-2 1 0,6-4 0 0,8-2 0 15,-8-17-1 1,37 10 1-16,-10-12 0 0,2-10-1 16,0-1 0-16,-2-12-1 15,0-4 1-15,-6-9-1 16,-2-4 0-16,-7-2-1 15,-1-1 1-15,-3-2 0 16,0 0 1-16,-6 3 0 16,0 6 1-16,-1 5 0 15,-1 7 2-15,0 6-1 16,0 20 1-16,-3-17 1 0,3 17 0 16,0 0-1-1,-8 25 1-15,10 0 0 16,-4 6-1-16,4 7 0 15,0 2-1-15,0 6 1 0,2 2-1 16,-1 0 0-16,3 0-1 16,-2-6 1-16,0-3-1 15,0-5 0-15,0-5-1 16,-1-12-1-16,3 1-1 16,-6-18-2-16,0 0-4 15,0 0-16-15,18-29-18 16,-15 4 0-16,7-6 0 0,-2-9 1 15</inkml:trace>
  <inkml:trace contextRef="#ctx0" brushRef="#br0" timeOffset="150039.4556">18462 4057 74 0,'0'0'41'15,"0"0"1"-15,20-2 0 16,-20 2-27-16,2 23-4 15,-8-6-4-15,10 16-1 16,-6 3-2-16,8 6-1 16,-6 4-2-16,5 2 1 15,-5-2-1-15,8-4-1 16,-2 3 0-16,7-9 0 16,-1-3 0-16,1-7 0 15,5-6 0-15,-1-9 0 16,6-5-1-16,-1-4 1 0,3-8-2 15,-8-4 0-15,4-1-2 16,-7-10-2-16,7 9-4 16,-25-18-25-16,12 9-8 15,-10-6 0-15,-2 4 1 16</inkml:trace>
  <inkml:trace contextRef="#ctx0" brushRef="#br0" timeOffset="150251.9506">18447 4275 75 0,'0'0'40'15,"0"0"2"-15,17-9-1 0,8 20-27 16,-1-22-5-16,10 15-4 16,-5-10-2-16,4 2-2 15,-4 4-2-15,-12-6-4 16,8 22-9-16,-25-16-27 15,0 0-1-15,18-2 0 16,-18 2 0-16</inkml:trace>
  <inkml:trace contextRef="#ctx0" brushRef="#br0" timeOffset="152031.7839">18950 4078 37 0,'0'0'38'0,"0"0"1"16,0 0 0-1,-23-8-13-15,23 8-10 16,0 0-6-16,0 0-3 16,20 4-1-16,-3-8-3 0,-17 4 0 15,38-8 0-15,-14 1-2 16,6 3 1-16,-1-2-2 15,-2 0 0-15,4 8-3 16,-11-11-6-16,18 1-32 16,-20 6 0-16,-18 2-2 15,0 0 2-15</inkml:trace>
  <inkml:trace contextRef="#ctx0" brushRef="#br0" timeOffset="191523.4101">19676 3882 35 0,'0'0'36'0,"0"0"1"16,9-21 0-16,-9 21-15 16,0 0-6-16,0 0-5 15,-9-21-2-15,9 21-1 16,0 0-3-16,0 0-1 16,0 0 0-16,0 0-1 15,5 23 0-15,-5-6-1 16,-2 0 0-16,2 8-1 0,0 4 0 15,0 4 0-15,4-5-1 16,6 1 1-16,-2 0-1 16,11-6 0-16,0-6-1 15,6-1 1-15,0-9 0 16,4-1 0-16,0-4 1 16,-4-8-2-16,4 0 1 15,-7-5 0-15,-1 1-1 16,-6-7-1-16,-15 17-2 15,19-42-5-15,-1 38-15 16,-20-21-17-16,-2-2-2 16,-9-3 2-16,-5-3-1 15</inkml:trace>
  <inkml:trace contextRef="#ctx0" brushRef="#br0" timeOffset="191732.342">19589 3587 88 0,'-18'0'42'15,"18"0"-1"-15,0 0 0 16,-21-2-35-16,21 2-1 16,0 0-4-16,0 0-4 15,14 19-5-15,-14-19-32 16,0 0 0-16,0 0-1 0,0 0 1 15</inkml:trace>
  <inkml:trace contextRef="#ctx0" brushRef="#br0" timeOffset="192294.943">20086 3635 49 0,'0'0'38'0,"0"0"2"16,-9 19 0-16,13 10-17 16,-4-29-9-16,2 32-6 15,-4-9 0-15,13 12-5 0,-5-5 1 16,6 9-3-16,-5-1 1 16,3 4-1-16,-2-5 0 15,-1-1-1-15,-1-7 0 16,-2-2 0-16,0-6-1 15,-4-21-1-15,4 25-1 16,-4-25-3-16,0 0-2 16,-14-27-8-16,14 27-16 15,0-38-8-15,-9 9 0 16,-3-4 0-16</inkml:trace>
  <inkml:trace contextRef="#ctx0" brushRef="#br0" timeOffset="192656.6719">20077 3738 42 0,'23'-15'35'0,"4"-1"0"16,-2-10-9-16,25 22-3 16,-21-23-5-16,27 37-5 15,-23-18-4-15,13 16-2 16,-19-5-1-16,2 13-3 16,-19 3 1-16,-6 8-3 15,-16 0 2-15,-7-1-3 16,-8-1 1-16,-6 2-1 15,0-2 1-15,0-2 0 16,6-4-1-16,6 1 1 16,4-7-1-16,17-13 1 0,-8 23 0 15,8-23 1-15,17 17 0 16,1-9-1-16,3 0 1 16,6 1 0-16,0 1 0 15,4 1 0-15,0 3-2 16,0-3 1-16,-1 1-2 15,-1-1-1-15,0 1-2 16,-11-16-6-16,14 12-33 16,-14-6 0-16,1 1 0 15,-19-3-1-15</inkml:trace>
  <inkml:trace contextRef="#ctx0" brushRef="#br0" timeOffset="193035.0339">21007 3832 77 0,'0'0'40'15,"0"0"0"-15,21 4-1 16,6-2-31 0,-10-10-1-16,18 10-3 15,-4-8-1-15,7 6-1 0,-1-2-3 16,-6-5-4-16,9 26-16 15,-15-21-20-15,-5 4 0 16,-20-2 1-16,0 0-2 16</inkml:trace>
  <inkml:trace contextRef="#ctx0" brushRef="#br0" timeOffset="193160.0931">21095 3970 67 0,'0'0'37'0,"35"8"1"16,-16-14-3-16,4 2-35 16,2 8-32-16,6-15-4 0,6 5 0 15,-4-6-1-15</inkml:trace>
  <inkml:trace contextRef="#ctx0" brushRef="#br0" timeOffset="193775.3657">22048 3635 61 0,'4'-25'40'0,"-4"25"2"16,0 0 0-16,-23 19-19 15,-8-11-10-15,12 26-6 16,-14-1 0-16,4 9-4 16,-2 6 0-16,6 6-1 15,6 1-1-15,11-1 0 16,8-2-1-16,15-8 0 15,10-8 1-15,10-11-1 16,8-8 0-16,5-13 1 16,6-13 0-16,2-14-1 15,-4-8 1-15,0-11 0 16,-6-4 0-16,-7-4 0 16,-10-6 0-16,-12 2 0 0,-13-1 0 15,-10 5-1-15,-15 4 0 16,-10 6 0-16,-6 5-1 15,-5 4-1 1,5 22-7-16,-7-6-36 0,7 13 0 16,-1 0 0-16,5 11-1 15</inkml:trace>
  <inkml:trace contextRef="#ctx0" brushRef="#br0" timeOffset="209430.6699">15467 5516 7 0,'0'0'22'16,"0"0"2"-16,0 0-5 15,0 0 0-15,0 0-2 16,19 8-1-16,-19-8-1 0,0 0-2 15,0 0-3-15,0 0-1 16,0 0-2-16,0 0-2 16,10-25-2-16,-10 25 1 15,25-19-1-15,-8 11 0 16,-17 8 0-16,31-25 0 16,-31 25 0-16,21-17 0 15,-21 17 0-15,0 0-1 16,-5-21 1-16,5 21-1 15,-41-2 0-15,12 10-1 16,-9-1 0-16,-7 11 0 16,-9-1-1-16,4 6 1 15,0 2-1-15,6 2 1 0,9 0-2 16,10-3 1-16,13-4 0 16,12-20 1-16,29 19-1 15,2-19 0-15,11-6 0 16,7-4 0-16,-3 1 1 15,-6-1-1-15,-9 5 1 16,-31 5 0-16,4 17 0 16,-29 8-1-16,-17 11 1 15,-12 8 1-15,-4 4-1 16,2 2 0-16,6 0 0 16,15-2 1-16,16-6-1 15,23-7 0-15,17-12 0 0,19-6 1 16,5-7-1-16,11-7-1 15,0-1 1-15,-1-6-1 16,-6-1-1-16,-11-5-1 16,-5 2-1-16,-33 8-5 15,46-13-23-15,-46 13-12 16,20-21 1-16,-20 21-2 16</inkml:trace>
  <inkml:trace contextRef="#ctx0" brushRef="#br0" timeOffset="210115.5263">16115 5777 62 0,'0'0'38'0,"0"0"-1"0,0 0-5 16,-21-25-14-16,21 25-6 15,-19 0-3-15,19 0-3 16,-47 12-2-16,16 3 0 16,-9 2-1-16,1 6-1 15,-3 0-1-15,5 4 0 16,8-2 0-16,8 0-1 16,13-4 0-16,12-2 0 15,14-9 0-15,9-4 0 16,7-10 1-16,7-6-1 15,1-5 0-15,3-6-1 16,-7-8 1-16,-3-5-1 16,-10-5 1-16,-4-3 0 0,-7 2 0 15,-9 1 0-15,-5 3 0 16,-3 3 1 0,-3 6-1-16,-4 6 1 15,10 21 0-15,-17-13 0 0,17 13 1 16,-18 17 0-16,9 0-1 15,3 8 1-15,0 6 0 16,2 4 0-16,1 5 0 16,3 0-1-16,0-1 0 15,1-3 0-15,7-5-1 16,-2-1-1-16,4-7 0 16,-5-5-2-16,-5-18-1 15,25 7-2-15,2-5-5 0,-25-27-26 16,20 2-5-1,-7-13-1-15,6-4 1 16</inkml:trace>
  <inkml:trace contextRef="#ctx0" brushRef="#br0" timeOffset="210375.7317">16316 5518 64 0,'7'-25'40'16,"-5"8"1"-16,-2 17-1 15,0-23-20-15,10 42-7 16,-10-19-5-16,-10 44-1 15,3-9-3-15,3 11-1 16,-2 6-1-16,4-1 0 0,0-1-2 16,6-4 1-1,2-2 0-15,3-7-1 16,5-6 0-16,5-10-1 16,0-6 1-16,5-9-2 0,1-6-1 15,-2-14-3-15,4 7-2 16,-16-24-7-16,20 8-23 15,-25-6-4-15,-2 4 1 16,-14-2 0-16</inkml:trace>
  <inkml:trace contextRef="#ctx0" brushRef="#br0" timeOffset="210519.623">16329 5725 74 0,'-25'-2'39'16,"25"2"1"-16,-23 4-1 15,40 10-24-15,-17-14-7 16,35 2-2-16,-8-2-3 15,6 2-5-15,11 15-12 16,-3-13-26-16,-3 0 0 0,-3-6-1 16,-6 2-1-16</inkml:trace>
  <inkml:trace contextRef="#ctx0" brushRef="#br0" timeOffset="211291.7965">16871 5710 37 0,'-23'6'37'0,"6"0"0"16,17-6 1-16,-31 0-13 16,31 0-8-16,0 0-6 15,23 19-3-15,-23-19-2 16,44-6-2-16,-15 2-1 15,6 4-2-15,0 0 0 0,1-2-1 16,-1 2-4-16,-10-11-5 16,14 5-30-1,-16 2-2-15,-4-2 1 16,-19 6 0-16</inkml:trace>
  <inkml:trace contextRef="#ctx0" brushRef="#br0" timeOffset="211767.0065">17427 5443 83 0,'17'-13'40'0,"-17"13"1"0,0 0-1 16,0 0-27-16,0 0-4 16,0 0-3-16,0 0-1 15,17 36-2-15,-17-14 0 16,2 10 0-16,0 1-2 16,-2 9 0-16,-2 4 0 15,2-4 0-15,-2 2 0 16,0-3 0-16,1-3-1 15,1-5 1-15,0-7-1 16,3-3 1-16,3-5-1 16,-6-18 0-16,18 19 0 15,-18-19 0-15,32 0 1 16,-9-2-1-16,3-6 0 0,2 3 0 16,5 1 0-16,4-2 0 15,0 2-1-15,-7-4-1 16,7 7-2-16,-12-5-1 15,10 15-6-15,-35-9-33 16,33-7 1-16,-33 7 0 16,19-12 0-16</inkml:trace>
  <inkml:trace contextRef="#ctx0" brushRef="#br0" timeOffset="212464.2106">18202 5691 73 0,'0'0'40'15,"0"0"0"-15,0 0 1 16,-17-31-26-16,17 31-5 15,-27 8-3-15,7 7-3 16,-10-1-1-16,1 9-1 16,-6 3 0-16,6 3-1 15,2 4 0-15,8-1 0 16,7-1-2-16,10-2 1 16,14-6 0-16,5-10 0 15,10-7 0-15,6-10-1 16,4-3 0-16,-3-13 1 0,3-4-1 15,-8-15-1-15,-2-5 1 16,-10-4 0 0,-3-2 0-16,-9-2 0 15,-3-1 0-15,-2 7 1 16,-3 3 0-16,1 11 1 0,-4 11 1 16,6 21-1-16,0 0 1 15,0 0 0-15,-21 29 0 16,17 5 0-16,0 4 0 15,0 8 0-15,2 4-1 16,2 2 1-16,4-2-1 16,2-8 0-16,1-3-2 15,3-9 0-15,2-7 0 0,-12-23-2 16,31 27-4 0,-31-27-5-16,44-25-29 15,-27 2-3-15,8 0 2 16,-3-8 0-16</inkml:trace>
  <inkml:trace contextRef="#ctx0" brushRef="#br0" timeOffset="212675.9421">18489 5670 83 0,'0'0'41'15,"4"19"1"-15,-4 4 1 16,-23-6-27-16,25 22-7 16,-8-5-3-16,6 6-1 15,0-1-2-15,8-5-1 16,-2-7-1-16,13-10-1 15,4-5 0-15,10-14-2 16,2-10 0-16,3-12-2 16,5-5-3-16,-14-33-9 15,21 5-26-15,-25-8-1 0,-4 1 1 16,-17-1 0-16</inkml:trace>
  <inkml:trace contextRef="#ctx0" brushRef="#br0" timeOffset="212802.9482">18661 5371 75 0,'-31'-8'41'15,"6"2"-1"-15,2-2 2 16,23 8-27-16,-27 6-6 16,27-6-6-16,0 0-5 15,-12 29-36-15,12-29-2 16,10 17-1-16,-10-17-1 16</inkml:trace>
  <inkml:trace contextRef="#ctx0" brushRef="#br0" timeOffset="213267.2894">18997 5656 55 0,'-23'2'39'0,"23"-2"1"16,0 0 1-16,0 0-16 16,32 2-13-16,-32-2-5 15,47-4-1-15,-18 1-3 16,9 3-2-16,1-2-2 0,-1-6-3 15,5 16-4-15,-22-8-32 16,8-6-1 0,-8 2 0-16,-2-2 1 15</inkml:trace>
  <inkml:trace contextRef="#ctx0" brushRef="#br0" timeOffset="213823.6258">19620 5480 63 0,'0'0'38'0,"0"0"1"15,0 0 0-15,29 15-23 16,-29-15-4-16,0 21-4 16,-4-3-2-16,8 12-1 15,-6 1-2-15,6 7-1 16,-1-3-1-16,3-1 0 31,0-3 0-31,9-8 0 0,-3-6-1 0,7-5 0 47,4-8-1-47,1-10-1 0,3-2-2 0,-6-15-3 0,17 16-20 0,-20-28-14 16,1-5-1-16,-11-6 1 15,-4 0 0-15</inkml:trace>
  <inkml:trace contextRef="#ctx0" brushRef="#br0" timeOffset="213968.1762">19730 5290 83 0,'0'0'39'0,"0"0"-1"16,0 0-5-16,5 23-30 16,-5-23-18-16,0 0-22 15,27 33 0-15,-27-33-2 16,35 23 1-16</inkml:trace>
  <inkml:trace contextRef="#ctx0" brushRef="#br0" timeOffset="214231.3946">20031 5413 79 0,'5'19'43'16,"-5"-2"0"-16,6 10 0 15,-4-4-25-15,8 17-10 16,-10-5-2-16,7 9-3 16,-1-2-1-16,0-5-1 15,2-3-1-15,-3-9-1 16,3-2 0-16,-8-23-2 16,0 0-2-16,0 0-4 15,31-6-21-15,-35-22-13 0,0-9 1 16,-7-9-1-16,-1 0 2 15</inkml:trace>
  <inkml:trace contextRef="#ctx0" brushRef="#br0" timeOffset="214547.7023">20005 5324 65 0,'22'-5'38'16,"9"1"1"-16,5-2 0 15,18 20-24-15,-21-18-5 16,13 21-3-16,-13-4-2 15,2 9-1-15,-14-3-1 16,-6 6-1-16,-16 3-1 0,-11 3 0 16,-9-2-1-16,-6 0 1 15,-2-4-1 1,-2 3 0-16,2-3 0 16,4-4 0-16,9-1 0 15,16-20 0-15,-7 26 1 0,7-26-1 16,29 16 0-16,-4-10 0 15,4-3 0-15,3 3 0 16,7-2-2-16,-6-6-1 16,7 14-6-16,-40-12-31 15,37 7-1-15,-20-5-1 16,3 0 1-16</inkml:trace>
  <inkml:trace contextRef="#ctx0" brushRef="#br0" timeOffset="215051.8924">20860 5582 86 0,'19'-29'41'15,"-19"29"2"-15,-9-19-1 16,9 19-32-16,-37 1-2 15,8 11-2-15,-12 3-3 16,3 14 0-16,-1 2-2 16,7 3 0-16,5 5-1 0,11-3 1 15,12-1-2-15,12-12 0 16,15-8 0 0,8-15-1-16,8-8 0 0,1-13 0 15,4-9 0-15,-3-16 0 16,-1-12 0-16,-1-9 0 15,-14 2 1-15,-2-6 0 16,-11 5 2-16,-6 9-1 16,-6 7 2-16,0 17-1 15,-8 10 1-15,8 23 0 16,-25 4 0-16,11 21 1 16,7 6-2-16,-1 11 1 15,2 4 0-15,4 12-1 16,0 1 0-16,4 1 0 15,4-1-1-15,0-5 0 16,3-4-2-16,3-14-1 0,7-1-3 16,-19-35-8-16,31 15-28 15,-14-23-2-15,5-9 1 16,-3-14 0-16</inkml:trace>
  <inkml:trace contextRef="#ctx0" brushRef="#br0" timeOffset="215335.3996">21209 5265 76 0,'15'-29'42'15,"-15"29"1"-15,0 0 0 16,20 8-22-16,-20-8-13 16,2 50-2-16,-6-16-2 0,2 16 0 15,-2 6-2-15,4 3 0 16,0 7-1-16,4-9-1 15,4-1 0-15,5-10 1 16,6-8-2-16,6-11 1 16,8-10-1-16,2-11 0 15,4-10-2-15,-3-9-1 16,3-3-4-16,-18-30-15 16,8 14-20-16,-17-5-1 15,-9 1 1-15,-16 1 0 16</inkml:trace>
  <inkml:trace contextRef="#ctx0" brushRef="#br0" timeOffset="215480.617">21184 5511 81 0,'0'0'41'0,"0"0"0"16,25 9 1 0,-8-17-31-16,20 14-6 15,2 2-7-15,-10-8-33 0,9 0-5 16,-1 0-1-16,-4-6 0 15</inkml:trace>
  <inkml:trace contextRef="#ctx0" brushRef="#br0" timeOffset="216003.5488">21963 5395 59 0,'0'0'40'16,"0"0"0"-16,0 0 0 15,14 20-21-15,-14-20-8 16,34-4-4-16,-5-6-3 16,16 6-2-16,3-5 0 15,2 1-2-15,2 0-2 16,-7-1-3-16,3 13-7 15,-17-6-28-15,-10 2-1 0,-21 0 0 16,0 0 0-16</inkml:trace>
  <inkml:trace contextRef="#ctx0" brushRef="#br0" timeOffset="216183.8987">21944 5539 76 0,'38'2'40'15,"-3"-8"-1"-15,10-1 0 16,-3-12-30-16,20 7-5 16,-1-3-4-16,-3-2-4 15,8 18-8-15,-16-12-27 16,4 1 0-16,-2-3-1 0,-8-2 1 16</inkml:trace>
  <inkml:trace contextRef="#ctx0" brushRef="#br0" timeOffset="216506.7551">22847 5204 86 0,'-22'15'42'16,"-3"12"0"-16,-7 4 1 16,6 16-35-16,-8 0-2 15,14 12-1-15,-1-1-2 16,17-1 0-16,16-5-2 15,15-8 0-15,15-9-1 0,14-16 0 16,12-14 0-16,3-18 0 16,4-12 0-16,-1-11 0 15,-11-8 1 1,-7-8 0-16,-17-6 0 0,-20 3 0 16,-23 1 0-16,-15 6 0 15,-21 6-1-15,-13 5 0 16,-4 8-3-16,-13 5-6 15,14 14-34-15,-7 4 0 16,9 4-1-16,7 6-1 16</inkml:trace>
  <inkml:trace contextRef="#ctx0" brushRef="#br0" timeOffset="223663.1605">15428 6895 39 0,'12'-21'34'0,"-12"21"0"16,0 0-1-16,0-26-13 16,0 26-5-16,0 0-4 15,0 0-2-15,12-29-2 16,-12 29-1-16,0 0-1 0,19-12 0 15,-19 12-1-15,0 0-1 16,0 0-1-16,-19 23 0 16,3-2-1-16,-3 8 0 15,-4 2 0-15,0 9 1 16,-4 2-2-16,5 2 2 16,1 2-1-16,10 2 0 15,-1-2-1-15,8-1 2 16,4-11-2-16,8 3 1 15,5-11 0-15,3 1 0 16,5-4 1-16,4-7-1 16,2-5 0-16,2-1 1 0,-4-3-1 15,0-3-1-15,-6 0 1 16,1-2 0-16,-20-2-1 16,21-2 1-16,-21 2-1 15,0 0 0-15,0 0 0 16,0 0 0-16,0 0-1 15,6-19-2-15,-6 19 0 16,0 0-2-16,0 0-6 16,-18-6-31-16,18 6 1 15,0 0-2-15,18-23 1 16</inkml:trace>
  <inkml:trace contextRef="#ctx0" brushRef="#br0" timeOffset="224279.4686">16084 6903 34 0,'0'0'36'0,"21"-21"0"15,-21 21 3-15,18-31-14 16,5 35-6-16,-27-27-5 16,4 23-4-1,0 0-2-15,0 0-2 0,-23-9-2 16,-4 14-1-16,-12 1 0 15,-3 8-2-15,-6 3 0 16,-1 2-1-16,7 2 1 16,7 0-1-16,16 0 0 15,17-3 0-15,2-18-1 16,46 24 0-16,-5-18 1 16,9-6 0-16,0 2-1 15,0-2 1-15,-7 0 0 0,-10 2 0 16,-14 4 1-1,-19-6 0-15,-23 31-1 16,-10-8 2-16,-10 3-1 16,-1 9 0-16,-2-1-1 0,5 5 0 15,9-5 0-15,14-3 1 16,20-4-1-16,17-4 0 16,12-4 0-16,12-7 0 15,5-7 1-15,6-1-1 16,0-4-1-16,-2-4 0 15,-4 2-2-15,-13-13-4 16,11 21-15-16,-19-25-20 16,-4 3 1-16,-3-7-1 15,-3 6 1-15</inkml:trace>
  <inkml:trace contextRef="#ctx0" brushRef="#br0" timeOffset="224459.311">16497 7189 95 0,'21'4'41'0,"-21"-4"-1"16,31 6-1-16,-31-6-31 15,35-8-3-15,-14 6-3 16,0-2-3-16,6 18-7 16,-27-14-32-16,25 0 1 15,-25 0-2-15,33 0 1 16</inkml:trace>
  <inkml:trace contextRef="#ctx0" brushRef="#br0" timeOffset="224980.5457">17000 7016 72 0,'18'-15'40'0,"-18"15"1"16,0 0 0-16,4-17-23 15,-4 17-7-15,-6 21-3 16,2-2-4-16,-4 0-1 15,2 6-1-15,1 2-1 16,5 9 0-16,2-9-1 0,5 8 1 16,7-6-1-16,5-4 0 15,2-6 0-15,4-4-1 16,4-3-1 0,-6-20-1-16,8 6-3 0,-15-31-15 15,3 8-19-15,-7-9-2 16,-5-8 1-16,-7-6-1 15</inkml:trace>
  <inkml:trace contextRef="#ctx0" brushRef="#br0" timeOffset="225127.1623">17095 6731 91 0,'0'0'39'0,"0"0"-1"15,0 0-2-15,0 0-33 16,0 0-16-1,17 13-23-15,-17-13-2 16,27 25 0-16,-9-14-1 0</inkml:trace>
  <inkml:trace contextRef="#ctx0" brushRef="#br0" timeOffset="225408.0404">17429 6721 103 0,'19'11'42'16,"-19"-11"0"-16,4 39-1 15,-8-18-34 1,6 15-2-16,-6 3-1 16,4 5-2-16,0 2 0 0,-2-4-2 15,4 0 0-15,0-9 0 16,0-4-1-16,0-10-1 15,4-2-2-15,-6-17-2 16,0 0-5-16,0 0-25 16,3-33-5-16,-6 1-1 15,-1-6 1-15</inkml:trace>
  <inkml:trace contextRef="#ctx0" brushRef="#br0" timeOffset="225751.2588">17394 6681 49 0,'4'-21'37'15,"-4"21"1"-15,36-20 1 32,-11-5-11-32,22 29-16 0,-20-9-2 0,15 16-3 0,-15-3-1 15,2 19-2-15,-10-6-1 16,-5 13 0-16,-14 1-1 16,-10 7-1-16,-7 0-1 15,-6-2 1-15,-4-1-1 16,0-9 0-16,2-1 0 15,3-8 0-15,7-2 0 16,15-19 1-16,-8 22 0 16,8-22 1-16,0 0-1 15,29 11 0-15,-29-11 1 16,37 4-1-16,-16 0 0 0,2 0 0 16,-2-1-1-16,1 1 0 15,-1 2-1-15,-21-6-3 16,37 17-3-16,-37-17-35 15,0 0 0-15,0 0-1 16,17 4 0-16</inkml:trace>
  <inkml:trace contextRef="#ctx0" brushRef="#br0" timeOffset="227239.4583">17974 6696 58 0,'-5'-23'36'0,"5"23"2"16,5-19 1-16,20 23-22 15,-25-4-4-15,37-18-4 0,-18 13-1 16,20 16-3-16,-6 4 0 16,7 14-1-16,-5 2-1 15,2 15-1-15,-8 4 1 16,-6 9-1-16,-8 5 0 15,-5-3 0-15,-8-3-1 16,-4-1 1-16,-12-5-1 16,1-4 0-16,-6-12-1 15,-3 1 0-15,-1-12 0 16,0-4 0-16,4-2-1 16,-1-11-1-16,20-8-3 15,-27 3-3-15,27-3-18 16,0 0-17-16,24-1 1 0,-24 1-2 15,36-25 3-15</inkml:trace>
  <inkml:trace contextRef="#ctx0" brushRef="#br0" timeOffset="227751.754">18671 7080 97 0,'0'0'40'0,"-25"-2"2"16,0 0-2-16,-1 15-31 15,-10-5-4-15,1 11-1 0,-3-2-1 16,9 10-2-16,2 4-1 16,9 1 1-1,12-3-2-15,10 0 1 16,12-4 0-16,9-8 0 0,8-5-1 15,3-14 0-15,3-12 0 16,-1-11-1-16,1-5 1 16,-6-12-2-16,0-6 0 15,-12-18 0-15,0 1 0 16,-11-6 0-16,-1 6 1 16,-9 2 1-16,0 5 1 15,-4 10 1-15,-1 10 1 0,1 19 1 16,4 19 0-16,0 0 1 15,0 0-1 1,-8 36 0-16,10 1 0 16,4 9-1-16,-2 7 0 0,1 3 0 15,-1 1-1-15,0 3 0 16,0-3 0-16,2-7-1 16,-2-4-1-16,3-9 0 15,5-8-2-15,-12-29-3 16,35 28-8-16,-18-35-28 15,8-11 0-15,-2-12-1 16,8-12 1-16</inkml:trace>
  <inkml:trace contextRef="#ctx0" brushRef="#br0" timeOffset="228007.4609">19197 6665 82 0,'22'-19'40'16,"-22"19"1"-16,5 27 0 15,-7 13-29-15,-15-7-4 16,9 21-3-16,-11 5-1 16,5 8-1-16,-1 0-1 15,3 2 0-15,3-13-1 16,5 0 0-16,8-8-1 16,5-12 0-16,11-11 0 15,5-6-2-15,6-17-1 16,2-17-2-16,11 11-4 15,-23-31-32-15,16-3 0 16,-10-12-2-16,-4-2 2 16</inkml:trace>
  <inkml:trace contextRef="#ctx0" brushRef="#br0" timeOffset="228187.8564">19049 6861 62 0,'-18'19'38'15,"18"-19"0"-15,39 12 0 16,-2-20-21-16,15 18-8 16,-12-10-6-16,7-2-6 15,8 13-15-15,-8-13-20 16,-9-5 0-16,-3 1-1 16,-6-8 1-16</inkml:trace>
  <inkml:trace contextRef="#ctx0" brushRef="#br0" timeOffset="228667.7793">19899 6719 70 0,'0'0'39'0,"0"0"-1"15,-11 17 1-15,11-17-27 16,35-9-6-1,-14 3-2-15,10 2-2 0,3 6-4 16,-1-14-3 0,13 24-8-16,-17-20-25 0,-4 4-1 15,-7 4 0-15,-18 0 1 16</inkml:trace>
  <inkml:trace contextRef="#ctx0" brushRef="#br0" timeOffset="228808.4884">19890 6863 82 0,'0'0'40'0,"11"25"0"0,9-16-1 16,-20-9-30-16,42 2-9 15,0 4-34 1,-13-6-4-16,-2-2-1 16,-2-2-2-16</inkml:trace>
  <inkml:trace contextRef="#ctx0" brushRef="#br0" timeOffset="229770.5988">20993 6748 74 0,'0'0'39'0,"8"-17"1"16,-8 17-10-16,0 0-13 15,0 0-5-15,0 0-3 16,0 0-3-16,0 0-2 16,19 17 0-16,-13 2 0 15,0 10-2-15,-3 3 0 16,-1 7 0-16,-7 7-1 16,3 4 0-16,-8-2 0 0,4 1 0 15,-3-4-1-15,3-3 1 16,-2-8-1-16,8-3 0 15,2-14 0-15,-2-17 1 16,21 19-1-16,-1-20 0 16,1-5 0-16,6-6 0 15,6 3 1-15,-5-5-1 16,7 3 0-16,-4-5 0 16,0 11 0-16,-2-1 0 15,-4 4-1-15,-2 0 0 16,2 2-2-16,-6 2-1 15,8 8-4-15,-27-10-19 0,33-8-16 16,-14 2-1-16,3 0 1 16,-3-3-1-1</inkml:trace>
  <inkml:trace contextRef="#ctx0" brushRef="#br0" timeOffset="230618.8982">22092 6926 41 0,'24'-15'37'16,"-24"15"1"-16,11-25-2 15,-11 25-14-15,0 0-5 16,0 0-5-16,-17-23-4 15,17 23-2-15,-45 6-1 16,16 3-2-16,-7 3-1 16,-3 5 0-16,-1 4-1 15,1 4 0-15,4 4 0 16,8 3-1-16,10-1 1 16,9 6-1-16,8-7 0 15,12-5 0-15,7-2 0 16,10-9 0-16,6-7-1 15,5-12 1-15,3-9-1 0,-3-11 1 16,1-9-1-16,-4-10 0 16,-7-8 0-16,-6-13-1 15,-7-3 1-15,-7 1 0 16,-7 0 1-16,-3 4-1 16,-5 9 2-16,-3 12 0 15,0 11 0-15,8 31 1 16,-19-7-1-16,19 7 1 15,-14 34 0-15,11 3 0 16,1 7-1-16,4 9 1 16,1 1-1-16,1 2 1 15,4-1-1-15,4-1 0 16,-1-6-1-16,5-10 0 0,-1-5-1 16,4-14-1-16,6-2-2 15,-2-19-4-15,16 16-9 16,-10-26-26-1,2-7 1-15,-8-8-1 0,4 0 1 16</inkml:trace>
  <inkml:trace contextRef="#ctx0" brushRef="#br0" timeOffset="230823.4935">22499 6849 83 0,'0'0'42'0,"0"0"0"15,6 27 0-15,-25-13-31 16,25 18-4-16,-10-3-1 0,10 6-2 15,-1-1-2-15,9 1-1 16,3-8 0 0,10-8-1-16,6-8-1 0,2-11-1 15,7-4-2 1,-3-17-5-16,21 2-28 0,-24-19-6 16,-1-12 0-16,-12-10 0 15</inkml:trace>
  <inkml:trace contextRef="#ctx0" brushRef="#br0" timeOffset="230979.6729">22683 6473 95 0,'-22'-3'43'0,"22"3"0"0,-17 3-1 16,17-3-35 0,0 23-4-16,0-23-4 0,10 39-9 15,1-20-31 1,-11-19-2-16,4 29 0 0,-4-29 0 15</inkml:trace>
  <inkml:trace contextRef="#ctx0" brushRef="#br0" timeOffset="238211.5528">16076 8526 24 0,'0'0'32'0,"0"0"-1"16,0 0 1-16,10-29-8 15,-10 29-4-15,0 0-5 16,19-6-3-16,-19 6-4 16,0 0-1-16,-2-28-1 15,2 28-1-15,0 0-1 16,-17-6-1-16,0 10 0 16,-6 13-1-16,-6 0 1 15,-4 12-2-15,-4 2 0 16,3 7-1-16,5 2 1 15,5 1-1-15,9-7 0 0,13-5 0 16,10-6 0-16,11-6 0 16,10-7 0-16,8-6 0 15,5-10-1-15,1-8 0 16,3-3 1-16,-8-8-2 16,1-5 1-16,-8-11-1 15,-4-1-1-15,-12-6 0 16,-3 2 0-16,-12-4 1 15,0 0-2-15,-8-1 2 16,0 3-1-16,-3 5 2 16,-3 1 1-16,7 8 2 15,-3 1 1-15,6 12-1 0,0 2 2 16,4 19 0-16,0 0 0 16,0 0 0-16,6 30 0 15,-2 3-1-15,-4 9-1 16,2 12 1-16,-2 2-1 15,2 3-1-15,-2-1 1 16,2-3-2-16,0-5 1 16,1-12-2-16,3-3 0 15,-6-35-2-15,20 29 0 16,-20-29-3-16,32 0-5 16,-30-21-29-16,19-4-3 15,-3-10 2-15,1-3-1 16</inkml:trace>
  <inkml:trace contextRef="#ctx0" brushRef="#br0" timeOffset="238479.5313">16458 8204 68 0,'24'-29'39'16,"-24"29"0"-16,0 0 1 16,0 0-24-16,21 19-4 15,-33 0-5-15,10 16-1 16,-7 3-3-16,5 4 0 15,-2-1-1-15,6 1-1 16,4-8-1-16,7 3 0 16,7-8 1-16,9-6-2 15,7-12 1-15,5-7 0 0,5-4-1 16,1-13-1 0,1 7-2-16,-9-19-2 0,9 21-13 15,-13-21-21 1,-14-2-1-16,-11 4 0 0,-10 0 1 15</inkml:trace>
  <inkml:trace contextRef="#ctx0" brushRef="#br0" timeOffset="238652.0563">16551 8317 84 0,'0'0'40'0,"0"0"-1"15,21-4 0-15,0-6-30 16,28 10-3-16,-5-7-2 0,6 3-4 15,4 4-4 1,-15-12-8-16,5 14-27 16,-15 6-1-16,-29-8 1 15,15 21-1-15</inkml:trace>
  <inkml:trace contextRef="#ctx0" brushRef="#br0" timeOffset="238925.2808">15882 8931 85 0,'40'2'40'0,"16"-4"1"16,8-4 0-16,21 6-31 0,-4-15-3 15,11 7-3-15,-5-2-2 16,-6 1-3-16,-2 3-3 16,-25-11-12-16,-4 15-25 15,-19 4 0-15,-31-2 0 16,0 0-1-16</inkml:trace>
  <inkml:trace contextRef="#ctx0" brushRef="#br0" timeOffset="239412.0576">16287 9249 66 0,'0'0'39'15,"0"0"0"-15,0 0 1 16,-25 0-24-16,27 27-5 16,-2-27-4-16,-20 40-1 15,7-17-2-15,5 6-1 0,-4 0-1 16,7 1 0-16,1 1-1 15,4-2 1-15,0-2-1 16,4-4 0 0,1-2 0-16,3 0 0 0,-8-21 0 15,29 29 0-15,-12-22 0 16,9-1 0-16,4-6-1 16,7 0 1-16,6-2-1 15,3-2 1-15,0 1-1 16,0-3 0-16,-1 2-1 15,-3-2-1-15,1 4 0 16,-11-3-3-16,5 8-4 16,-37-3-33-16,35-15 0 0,-18 7-1 15,-17 8 1-15</inkml:trace>
  <inkml:trace contextRef="#ctx0" brushRef="#br0" timeOffset="240283.3675">17706 8691 67 0,'0'0'39'16,"0"0"1"-16,35-10 1 0,4 18-27 15,-14-20-4-15,23 14-3 16,-4-7-3-16,8 5-2 15,-3-2-2-15,-5-2-4 16,2 12-6-16,-26-5-28 16,-1-1-3-16,-19-2 0 15,0 0 0-15</inkml:trace>
  <inkml:trace contextRef="#ctx0" brushRef="#br0" timeOffset="240431.8283">17724 8867 76 0,'0'0'38'0,"31"8"0"0,-1-10-1 31,15 0-32-31,5 2-22 0,4-6-17 0,-8-7-3 16,6 3-1-16,-9-1 0 16</inkml:trace>
  <inkml:trace contextRef="#ctx0" brushRef="#br0" timeOffset="241584.1174">19143 8407 37 0,'0'0'32'0,"12"-25"3"16,-12 25-10 0,0 0-4-16,-8-33-4 0,8 33-4 0,0 0-3 15,0 0-1-15,-37 2-4 16,18 16 1-16,-16-3-2 15,5 14-2-15,-7 3 0 16,6 5-1-16,4-1 0 16,8 1-1-16,11-7 1 15,16-3-2-15,13-6 2 16,12-15-2-16,11-6 1 16,6-8 1-16,4-9-3 15,-2-12 2-15,-1 1-2 16,-11-11 1-16,-5 1-2 15,-12-4 2-15,-6-2-1 0,-11-4 0 16,-6 5 1-16,-6 1 0 16,-3 2 1-16,-3 7 1 15,-1 3 1-15,5 5 0 16,-4 7 1-16,12 18-1 16,0 0 1-16,0 0 0 15,0 0 0-15,12 31-1 16,-4-4 0-16,1 11 0 15,-3 3-1-15,0 7 1 16,-2-4-1-16,0 6-1 16,-3-2 0-16,3-10-2 15,2-4 0-15,0-9-2 16,13-4-2-16,-19-21-6 0,46 8-20 16,-22-25-9-16,5-4 0 15,-1-10 1-15</inkml:trace>
  <inkml:trace contextRef="#ctx0" brushRef="#br0" timeOffset="241791.2502">19652 8296 63 0,'0'0'40'0,"0"0"0"15,0 0 1-15,0 0-23 16,0 0-6-16,-1 27-4 16,2 1-2-16,1-3-2 15,8 12-3-15,2-12 1 16,9-2-1-16,8-6-1 15,4-7-1-15,7-9 0 0,3-6-2 16,3-7-3-16,-13-26-7 16,9 7-28-1,-17-5-2-15,-4-10 2 16,-13-4-1-16</inkml:trace>
  <inkml:trace contextRef="#ctx0" brushRef="#br0" timeOffset="241936.2058">19872 8016 56 0,'-25'-12'40'15,"4"6"-1"-15,21 6 1 16,-17-9-15-16,17 9-17 16,17 25-5-16,-17-25-5 15,37 44-10-15,-20-21-27 16,-5 2 0-16,-8 6-1 0,-6-1 0 16</inkml:trace>
  <inkml:trace contextRef="#ctx0" brushRef="#br0" timeOffset="242338.4401">18700 8898 72 0,'-18'19'40'0,"18"-19"0"16,23 0 0-16,24 6-29 15,1-18-2-15,39 9-3 16,15-13-1-16,25 3-1 16,14-6-1-16,10 5-1 15,-3-1-1-15,-3 0-1 16,-14 3-3-16,-25-3-3 16,-8 22-18-16,-36-14-18 15,-25 5-1-15,-37 2 0 16,0 0 0-16</inkml:trace>
  <inkml:trace contextRef="#ctx0" brushRef="#br0" timeOffset="243406.6822">18871 9347 19 0,'0'0'36'16,"33"-25"1"-16,-33 25 0 16,17-40-12-16,1 44-6 15,-18-4-4-15,0 0-5 0,-45-12-2 16,20 24-3-16,-19-3-1 15,-4 14 0 1,-12 2-1-16,2 6-1 16,0-2 0-16,10 1-1 15,8-1 0-15,14-2 0 0,17-8-1 16,9-19 1-16,36 23-2 16,1-19 1-16,7-8-1 15,3 0 1-15,-5-2-1 16,-5-1 1-16,-12 5 0 15,-25 2 0-15,0 0 0 16,-27 19 1-16,-8-2-1 16,-5 4 1-16,-1 2-1 15,6 2 1-15,10-5-1 16,20 1 1-16,5-21 0 16,46 25-1-16,2-22 1 15,14-1-1-15,5-6 0 0,5-1 0 16,-5-3-1-16,-11-5-1 15,-8 5-1-15,-13-7-3 16,-4 15-4-16,-31 0-31 16,10-21 0-16,-10 21-1 15,7-23 2-15</inkml:trace>
  <inkml:trace contextRef="#ctx0" brushRef="#br0" timeOffset="243611.3954">19201 9493 77 0,'18'-6'41'0,"7"0"-1"16,4 0-1-16,-10-7-30 16,23 9-5-16,-5 0-5 15,-8-9-6-15,17 9-29 16,-19-4-5-16,-6 3 1 15,-1-3 0-15</inkml:trace>
  <inkml:trace contextRef="#ctx0" brushRef="#br0" timeOffset="244159.6846">19716 9278 62 0,'0'0'41'0,"0"0"-1"0,0 0 1 15,0-19-24-15,17 24-7 16,-17-5-2-16,0 0-2 16,0 0-1-16,0 0-2 15,14 18 0-15,-14-18-1 16,-4 23 1-16,-4-4-2 15,5-2 1-15,3-17-2 16,-6 31 1-16,6-31-1 16,-4 27 1-16,4-27-1 0,0 0 0 15,0 21 1-15,0-21-1 16,0 0 0-16,0 0 0 16,0 0 1-16,6 19-1 15,-6-19 1-15,4 19-1 16,-4-19 0-16,7 21 0 15,-7-21 1-15,10 18-1 16,-10-18 0-16,12 17 0 16,-12-17 0-16,0 0-1 15,0 0 2-15,13 19-1 16,-13-19-1-16,0 0 1 16,0 0 0-16,-2 23 0 15,2-23 1-15,0 0-1 0,0 0-1 16,0 0 0-16,0 0-2 15,0 0-1 1,0 0-2-16,25-2-4 16,-38-19-22-16,13 21-11 0,0 0-1 15,9-21 2-15</inkml:trace>
  <inkml:trace contextRef="#ctx0" brushRef="#br0" timeOffset="244663.5476">19718 9573 46 0,'0'0'37'16,"0"0"1"-16,-19-11-11 15,19 11-4-15,0 0-5 16,0 0-5-16,0 0-5 0,0 0-1 16,0 0-2-16,25 13-2 15,-25-13 0-15,23 10-1 16,-6-6 0-16,7 1-2 16,-3-3 1-16,6-2 0 15,0-2-1-15,-2-3 0 16,4-1 0-16,-4-4-1 15,0 3 0-15,-8-7-2 16,3 6-2-16,-15-13-6 16,15 8-31-16,-20 13 0 15,-10-27 0-15,10 27-1 16</inkml:trace>
  <inkml:trace contextRef="#ctx0" brushRef="#br0" timeOffset="245143.281">19683 9057 63 0,'0'0'40'0,"0"0"1"16,-19-15 0-16,19 15-25 0,0 0-5 15,0 0-5-15,0 0-3 16,-13 21-4-16,13-21-3 15,0 0-11 1,0 0-25-16,11 23-1 0,-11-23 0 16,19 8 0-16</inkml:trace>
  <inkml:trace contextRef="#ctx0" brushRef="#br0" timeOffset="245511.4138">20098 9076 60 0,'0'0'42'0,"23"-17"0"16,-23 17 0-16,8 21-15 15,-8-21-18-15,4 27-3 16,-6 0-2-16,6 13 0 16,-4 2-3-16,4 6 1 15,-3-2-2-15,3-1 1 16,-2-5-1-16,2-8-1 16,0-7 0-16,-4-25-1 15,13 20-1-15,-13-20-2 16,0 0-1-16,14-43-5 15,7 32-10-15,-15-27-21 0,0-9 0 16,-4 0 0-16,0-1 3 16</inkml:trace>
  <inkml:trace contextRef="#ctx0" brushRef="#br0" timeOffset="245847.6197">20206 9046 62 0,'12'-25'39'0,"-12"25"1"15,32-12-3-15,-22-7-20 16,32 25-7-16,-14-14-2 15,12 12-3-15,-7 0-1 16,0 7 0-16,-8 3-2 16,-6 7 1-16,-9 2-2 15,-12 8 1-15,-14 1-1 16,-7 3-1-16,-6 3 1 0,0-1 0 16,0-3-1-16,6 4 1 15,8-9 0-15,9 0 0 16,14-10 1-16,19-3-1 15,7-3 1-15,11 0-1 16,5-3 1-16,4-4-1 16,2-2 1-16,-2-1-1 15,-4 7 0-15,-11-2-1 16,-5-3 0-16,-9-1-3 16,-3 2-1-16,-22-6-11 15,0 0-29-15,0 0-2 16,0 0 1-16,0 0-1 15</inkml:trace>
  <inkml:trace contextRef="#ctx0" brushRef="#br0" timeOffset="272983.2681">15072 8804 7 0,'28'4'26'0,"-28"-4"3"16,29-21-6-16,0 17-7 31,-13-13 0-31,17 19 1 0,-33-2-1 0,29 2-2 0,-29-2-2 16,3 17-4-1,-3-17-2-15,-15 32-1 16,-4-14-2-16,3 5-1 0,-7-6 0 16,0 6 0-16,-8-2-1 15,0 6 1-15,-7-4 0 16,-5 4 0-16,-7-4 0 16,-4 7-1-16,-8 1 1 15,-3-4-2-15,-14-2 1 16,-14-2 0-16,-15 0-1 15,-8 0 0-15,-11-6 1 16,-12 1-1-16,-7-3 0 16,-11 0 1-16,-7-3-1 15,-1-1 0-15,-5-1 1 16,-4 1-1-16,-3 3 0 16,-3-3 0-16,-7-1 0 0,-6-1 0 15,-1 1 0-15,-7-2 0 16,-3-1-1-16,-5 3 1 15,-5-2 0-15,-8 1 0 16,-5 1 0-16,-5-1-1 16,-1 3 1-16,-4-1-1 15,-6-3 0-15,-6 0 2 16,0-4-2-16,2 1 1 16,0 1 0-16,0 4 0 0,0 1 0 15,0 3 0 1,10 1 0-16,-2 2-1 15,-2 2 0-15,-2-3 1 16,4-1-1-16,-4-5 1 0,0-3-1 16,2 1 1-16,-4-4 0 15,0-6-1-15,7 0 1 16,3-2 0-16,-2 0-1 16,4-1 0-16,5-7 1 15,0-5 0-15,5 2 0 16,1-3 0-16,-2-1 0 15,8 0 0-15,4 0 1 16,7 0-1-16,5-1 0 16,9 3 0-16,0-4 0 15,10 6 0-15,5 3 0 16,4 1 0-16,5 5 0 16,1 4 1-16,2 6 0 0,4 2-1 15,3 7 0-15,15 4 0 16,5 1 0-16,15-1 1 15,10 0 0 1,22-2-1-16,13 3 0 0,17 3 1 16,15-2-1-16,13 2 0 15,12 2 0-15,13-2 1 16,7 4-1-16,7-4 0 16,9 0 0-16,5-5 1 15,4-3 0-15,4-1 0 16,0-3 0-16,0 1-1 15,-2-1 1-15,-2 1 0 16,-4-2 0-16,0-1 0 0,-21-7-1 16,29 18 1-16,-29-18 0 15,18 23 0 1,-18-23 0-16,0 0 0 16,0 0 0-16,13 17 0 0,-13-17-1 15,0 0 0-15,0 0 1 16,16-29-1-16,-16 29 0 15,5-38 0-15,-5 38-1 16,-2-33 0-16,2 33 0 16,-11-23 0-16,11 23-1 15,0 0 0-15,-21-13-2 16,21 13-1-16,0 0-2 0,-27-12-2 16,27 12-3-1,-24 2-7-15,24-2-20 16,-15 25-1-16,0 2 1 15,-1 9 2-15</inkml:trace>
  <inkml:trace contextRef="#ctx0" brushRef="#br0" timeOffset="273567.9514">442 10053 39 0,'7'-19'37'0,"-7"19"1"16,0 0-6-16,-4-39-10 15,26 43-6-15,-22-4-3 16,0 0-2-16,15-21-4 15,2 17-2-15,-17 4 0 16,22-13-1-16,-22 13-1 16,30 5 0-16,-12 1-2 15,-3 11 1-15,5 3-1 16,1 5 0-16,4 1-1 16,0 1 1-16,0-2 0 15,-2-2-1-15,2-9 1 16,2-5-1-16,0-5 0 15,-4-6 1-15,0-4-1 0,3-9 0 16,1-4 0-16,-2-6 0 16,0-4 1-16,-4-3-2 15,0-5 1-15,-2 6 0 16,-3-5 0-16,-3 1 0 16,-3 7 0-16,-6 1 0 15,-6 8 0-15,2 19 0 16,-21-14 1-16,-2 14 0 15,-10 2 0-15,-4 14 0 16,-15 1-1-16,-6 0 1 16,-11 2-1-16,-8-7 0 15,-2 7-1-15,-6-9-4 16,25 5-37-16,-6-19-2 0,20-9-2 16,21 3 0-16</inkml:trace>
  <inkml:trace contextRef="#ctx0" brushRef="#br0" timeOffset="285715.4013">2039 10032 22 0,'0'0'30'0,"0"0"1"16,19-6-5-16,-19 6-9 16,0 0-4-16,0-29-1 0,0 29-2 15,0 0-1-15,0 0 0 16,0 0 0-16,0 0-1 16,-10-17-2-16,10 17 0 15,-17 4-3-15,17-4 0 16,-27 2-1-16,27-2 1 15,-31 3-2-15,12 1 0 16,19-4 0-16,-37 8 0 16,20-4 1-16,17-4-1 15,-33 13 0-15,33-13 0 16,-29 21 0-16,29-21 0 16,-21 21 0-16,21-21 0 15,-18 27 0-15,11-9-1 0,7-18 1 16,-10 32 1-16,10-32-1 15,0 31 0 1,0-31-1-16,6 31 1 16,-6-31 0-16,8 28 0 0,-3-7-1 15,1-3 1-15,0 3-1 16,-2 2 1-16,0 0-1 16,-2 4 1-16,3-2-1 15,-1 1 1-15,2-1 0 16,-2 6-1-16,5-8 0 15,-3 4 0-15,4-2 1 16,-4-2-1-16,-2 2 0 16,1-4 0-16,-3-2 0 0,2 2 1 15,-6 0-2-15,6-3 2 16,-6 3-2-16,4-2 1 16,-2-2 1-1,2 2-1-15,0 1 0 0,-4-1 0 16,4-2 1-16,-2-17-1 15,-2 33 0-15,2-33 0 16,-8 28 0-16,8-28-1 16,-15 27 2-16,15-27-1 15,-16 27-1-15,16-27 1 16,-19 23 0-16,19-23 0 16,-19 25 0-16,19-25 0 15,-23 21 0-15,23-21 0 0,-18 19 1 16,18-19-1-1,-19 18 1-15,19-18-1 16,-25 7 0-16,25-7 0 16,-27 2 0-16,27-2 1 0,-33 0-2 15,33 0 2-15,-29 6-1 16,29-6 0-16,-25 8 0 16,25-8 0-16,-21 0 0 15,21 0 0-15,0 0 1 16,-21-4-1-16,21 4 0 15,0 0 0-15,0 0 0 16,-18-4 0-16,18 4-1 16,0 0 0-16,0 0-1 15,0 0-1-15,0 0 0 16,-19-12-3-16,19 12-1 16,-10-25-21-16,10 25-16 0,-1-28 0 15,1 28 1-15,-4-23 1 16</inkml:trace>
  <inkml:trace contextRef="#ctx0" brushRef="#br0" timeOffset="290682.2725">3344 10041 6 0,'0'0'30'15,"0"0"1"-15,0 0-6 16,0 0-6-16,0 0-4 15,0 0-3-15,0 0-3 16,0 0-1-16,-13-17 0 16,13 17-1-16,0 0 0 0,0 0-1 15,0 0 0-15,-17-2 0 16,-3 2-2 0,20 0 0-16,-38 15-1 15,13-1-1-15,-2 1 0 0,2 6-1 16,1-2 0-16,5 3-1 15,7-1 1-15,9-2-1 16,6-2 0-16,-3-17 0 16,29 23 0-16,-5-17-1 15,-1-4 1-15,4-6 0 16,-2-2 0-16,-4-7-1 16,0-1-1-16,-5-9 0 15,-1 2-1-15,-9-8-1 16,5 5 0-16,-11-11-1 0,4 8 1 15,-6-13 1 1,4 13 0-16,-6-6 2 16,1 3 1-1,5 5 2-15,-6 2 1 0,4 23 0 0,0-27 2 16,0 27 0 0,0 0 0-16,9 29 0 0,-7-8-1 15,4 8 0-15,-4-3 0 16,4 11-1-16,-2-5-1 15,-1-3 0-15,3 0-2 16,2-8 0-16,0 2-2 16,-8-23-1-16,13 25-2 15,-13-25-5-15,29 8-18 16,-29-8-13-16,23-23-1 16,-11 5 1-16</inkml:trace>
  <inkml:trace contextRef="#ctx0" brushRef="#br0" timeOffset="290947.2413">3558 9773 56 0,'0'0'40'0,"0"0"0"16,0 0 1-16,8 38-25 16,-14-19-6-16,18 12-2 15,-8-4-4-15,7 5 0 16,-1-5-1-16,4 0-2 15,-1-2 0-15,-13-25 0 16,29 27 0-16,-29-27-2 0,29 15 1 16,-29-15-2-16,27 8-2 15,-27-8-4-15,29-2-9 16,-29 2-25-16,8-23 1 16,-8 23-1-16,-8-29 1 15</inkml:trace>
  <inkml:trace contextRef="#ctx0" brushRef="#br0" timeOffset="291138.3137">3528 9940 61 0,'0'0'39'0,"0"0"2"16,21 15-1-16,-21-15-24 16,54-6-7-16,-21 0-2 0,15 3-5 15,-2-1-2-15,-1-10-4 16,10 22-15-16,-14-21-21 15,-4 7-2-15,-10 4 1 16,-10 2 0-16</inkml:trace>
  <inkml:trace contextRef="#ctx0" brushRef="#br0" timeOffset="291452.2011">3150 10500 70 0,'17'7'41'0,"12"-9"0"15,15-3 0-15,-1-14-31 16,30 9-3-16,-2-9-2 16,16 1-2-16,-8 1-2 15,-4 0-2-15,-9 5-2 16,-18-5-5-16,6 17-32 16,-33-4-1-16,-21 4 0 0,0 0-1 15</inkml:trace>
  <inkml:trace contextRef="#ctx0" brushRef="#br0" timeOffset="292159.8243">3377 10860 40 0,'0'0'37'15,"0"0"3"-15,8-17 0 16,-8 17-21-16,0 0-4 16,25-2-2-16,-25 2-3 15,0 0-2-15,0 0-3 16,27 2 0-16,-27-2-1 15,13 21 0-15,-13-21-2 0,18 35 0 16,-18-35 0-16,17 40 0 16,-9-19-1-16,-2 6-1 15,-1 0 1-15,3-4-1 16,-6-2 0-16,2-4 0 16,-4 0 1-16,0-17-1 15,2 25 0-15,-2-25 0 16,0 0 0-16,2 21 0 15,-2-21 0-15,0 0 0 16,0 0 0-16,0 0-1 16,0 0 2-16,27 20-1 15,-27-20 1-15,31 2-1 16,-14-2 0-16,8 0 0 0,2-2 0 16,4 2 0-16,-2-2 0 15,0 0 0-15,0 0 0 16,-4 0 0-16,-2 0-1 15,-6 0-1-15,1 2-1 16,-18 0-5-16,29 0-37 16,-29 0 0-16,0 0-1 15,-10-19 1-15</inkml:trace>
  <inkml:trace contextRef="#ctx0" brushRef="#br0" timeOffset="293430.4517">2162 11025 40 0,'0'0'39'0,"0"0"0"15,0 0 2-15,4 21-19 16,-29-23-7-16,19 27-5 15,-19-13-3-15,11 11-2 16,-7-4-2-16,10 6 0 16,3-2-2-16,8-2 0 15,10-2-1-15,9-3 1 16,12-9-1-16,5-5 0 16,7-6 0-16,1-9 0 15,-1-4 1-15,-3-4-1 16,-9-4 1-16,-6-2-1 15,-11-4 1-15,-11 6-1 0,-8 0-1 16,-11 2 1-16,-5 8-1 16,-8-4-2-16,6 11-4 15,-23-11-34-15,19 13-1 16,-2-3-1-16,7 3 2 16</inkml:trace>
  <inkml:trace contextRef="#ctx0" brushRef="#br0" timeOffset="294250.996">2370 9769 53 0,'0'0'37'15,"0"0"1"-15,0 0-7 16,0 0-16-16,0 0-3 16,0 0-4-16,6 19-1 15,-6-19-2-15,-2 29 0 16,-2-10-1-16,4 6-1 15,-4 2-1-15,3 4 0 0,-1-1-1 16,2-3 0 0,2 2 0-16,5-6-1 15,3-4 1-15,-10-19-1 16,29 27 0-16,-10-23 0 0,4-4-1 16,2-6-1-16,4-2 0 15,-4-5-3-15,6 3-1 16,-15-15-8-16,18 8-27 15,-16-2 0-15,-5 2-1 16,-9-1 2-16</inkml:trace>
  <inkml:trace contextRef="#ctx0" brushRef="#br0" timeOffset="294447.3237">2355 9796 72 0,'0'0'40'16,"21"7"1"-16,0-7-2 15,-21 0-32-15,39-11-9 16,-2 9-34-16,-7 6-2 16,-1-2-3-16,-2 5 1 15</inkml:trace>
  <inkml:trace contextRef="#ctx0" brushRef="#br0" timeOffset="295759.8748">4668 10477 41 0,'0'0'37'15,"0"0"-1"-15,0 0-6 16,-26-2-12-16,26 2-5 15,0 0-4-15,0 0-1 16,0 0-2-16,26 11-2 16,-26-11 1-16,23 2-2 0,-23-2 0 15,38-4-1 1,-15 1 0-16,6-1-2 16,2-2 0-16,-2 2-1 15,2-2 0-15,-6 1-2 0,2 3 0 16,-27 2-5-16,37 4-7 15,-37-4-24-15,0 0-2 16,0 0 1-16,-33 9 1 16</inkml:trace>
  <inkml:trace contextRef="#ctx0" brushRef="#br0" timeOffset="295986.9792">4639 10573 54 0,'0'0'39'15,"0"0"2"-15,29 15 0 16,-1 0-23-16,-10-24-7 16,22 13-3-16,-5-10-3 0,7 2-2 15,-3-4-1-15,2 3-1 16,-7 1-1-16,-1-2 0 16,-8 4-3-16,-25 2-3 15,39 0-9-15,-39 0-27 16,17-11 1-16,-17 11 0 15,-4-18-1-15</inkml:trace>
  <inkml:trace contextRef="#ctx0" brushRef="#br0" timeOffset="298919.1994">7052 10087 14 0,'0'0'29'0,"0"0"1"15,0 0-8-15,0 0-4 16,21 2-2-16,-29-19-2 15,8 17-2-15,0 0 0 16,0 0-3-16,0-17 0 16,0 17-2-16,0 0-1 15,0 0-1-15,0 0-1 0,-23-14-2 16,23 14 1-16,-29 8-1 16,4 2-1-16,2 5 1 15,-6 6 0-15,0 8-1 16,2 3 0-16,4 7 0 15,5-3 0-15,9 1-1 16,7-3 0-16,8-7 0 16,7-4 0-16,8-13 0 15,2-3 0-15,8-11 1 16,4-3-2-16,-4-10 1 16,2-8 0-16,-2-6 0 15,-4-7-1-15,-2-7 0 16,-4-4 0-16,-8-5-1 0,-5-8 1 15,-2 3 0-15,-2 1 1 16,-4 7-1-16,0 5 1 16,-2 11 0-16,2 6 0 15,0 10 1-15,0 19 0 16,0 0 0-16,8 37 1 16,-5-3-1-16,3 4 1 15,2 10-1-15,0 0 1 16,3 6-2-16,1-2 1 15,-1-10-1-15,5-4-2 16,-5-11 1-16,7-2-4 16,-18-25-3-16,38 19-21 15,-38-19-13-15,33-13 1 0,-18-4 0 16</inkml:trace>
  <inkml:trace contextRef="#ctx0" brushRef="#br0" timeOffset="299142.2743">7497 10030 91 0,'0'0'40'16,"2"27"2"-16,0 1-11 15,-2-28-22-15,6 31-1 16,-4-8-3-16,11-4-2 16,-1 2-1-16,5-3-1 15,4-9-1-15,1-5-1 0,5 0-2 16,-6-16-2-16,10 5-3 15,-22-26-13-15,12 4-20 16,-9-7-1-16,-4-2 1 16,-6-7 0-16</inkml:trace>
  <inkml:trace contextRef="#ctx0" brushRef="#br0" timeOffset="299271.7718">7630 9757 51 0,'-19'-21'40'15,"0"2"0"-15,19 19-1 16,-27 4-13-16,27-4-19 15,0 0-5-15,-2 25-7 16,-2 0-33-16,10-4-1 16,-3 8 0-16,-1 1-1 0</inkml:trace>
  <inkml:trace contextRef="#ctx0" brushRef="#br0" timeOffset="299578.8764">6720 10580 74 0,'0'0'40'0,"21"29"1"0,18-37-11 16,28 22-18-1,1-28-1-15,32 14-3 16,6-15-3-16,17 2 0 16,1-7-3-16,-1 1 0 0,-5-2-1 15,-16 0-2-15,-9 10-2 16,-28-9-8-16,-13 13-30 16,-28 5-1-16,-24 2 0 15,0 0-1-15</inkml:trace>
  <inkml:trace contextRef="#ctx0" brushRef="#br0" timeOffset="300243.651">7040 10933 61 0,'21'-11'38'15,"-21"11"1"-15,27-31-8 16,-9 29-16-16,-18 2-5 16,0 0-3-16,-47-8-2 15,11 24-1-15,-15 1-1 16,-4 10-1-16,-7-4 0 15,6 11-1-15,0-3 0 16,14 0-1-16,13-6 0 16,17-6 0-16,14-2-1 15,15-7 1-15,10-1 0 16,6-7-1-16,4-2 1 16,-3 4 0-16,-7-2 0 15,-27-2 1-15,22 19-1 0,-30-2 1 16,-13 5 0-16,-8 4 0 15,-6-1 0-15,2 0 1 16,4 2-1 0,14-2 0-16,7-4 0 0,8-21 0 15,33 25 0-15,2-19-1 16,13-4 0-16,2-4 0 16,4-4-2-16,-4-5-1 15,2 5-4-15,-17-23-7 16,4 14-28-16,-16-8 0 15,-4 4-1-15,-5-1 2 16</inkml:trace>
  <inkml:trace contextRef="#ctx0" brushRef="#br0" timeOffset="300406.7509">7202 11215 73 0,'29'0'39'0,"-10"-4"1"15,1-1-3-15,-3-7-32 16,6-5-7 0,14 5-34-16,-12-1-2 0,-6-1-1 15,0 5 0-15</inkml:trace>
  <inkml:trace contextRef="#ctx0" brushRef="#br0" timeOffset="300691.3351">7559 11033 78 0,'0'0'42'0,"-4"27"-1"16,4-27 1-16,4 40-31 16,-14-21-4-16,14 10-2 15,-6 2-2-15,8 5-1 16,0-3-1-16,7-4-1 15,5-6 1-15,5-4-1 16,6-10 0-16,5-3 0 16,3-6-1-16,-2-13-1 15,3 3-3-15,-13-21-5 16,18 6-32-16,-26-5 0 16,-5-5-1-16,-12-5 1 0</inkml:trace>
  <inkml:trace contextRef="#ctx0" brushRef="#br0" timeOffset="300850.1514">7657 10920 75 0,'0'0'40'0,"0"0"-3"16,18 0 1-16,-18 0-38 0,17 0-27 15,-17 0-8 1,27 7-3-16,-27-7 0 15</inkml:trace>
  <inkml:trace contextRef="#ctx0" brushRef="#br0" timeOffset="301106.658">7997 10920 87 0,'0'0'42'15,"17"25"0"-15,-5 0 0 16,-14-6-31-16,19 17-5 16,-11-1-1-16,5 1-3 15,-5 1-1-15,6-1 0 16,-5-7-2-16,-1-6 0 16,4-6-3-16,-10-17-2 0,0 0-4 15,0 0-27-15,0 0-6 16,-4-42 0-16,-2 7 1 15</inkml:trace>
  <inkml:trace contextRef="#ctx0" brushRef="#br0" timeOffset="301427.1458">8028 10855 32 0,'25'-10'35'16,"2"0"4"-16,7 3-1 15,7 18-13-15,-14-22-9 16,23 22-5-16,-23-7-3 15,10 15-1-15,-22 0-3 0,-5 6-2 16,-12 4 1-16,-12 6-2 16,-5 1-1-16,-4 2 1 15,0-5-1-15,1-4-1 16,5-6 1-16,7-2 1 16,10-4-1-16,0-17 1 15,27 14 0-15,-3-12 0 16,5-1 1-16,5 3-2 15,3-2 1-15,2-2 0 16,-1 0-2-16,-3-4-1 16,3 8-4-16,-14-17-7 15,3 9-29-15,-27 4 2 16,21-17-3-16,-21 17 2 0</inkml:trace>
  <inkml:trace contextRef="#ctx0" brushRef="#br0" timeOffset="302707.2337">6085 10032 19 0,'0'0'34'0,"10"-18"-3"15,-10 18 0-15,0 0-8 16,0 0-4-16,0 0-5 16,-8-17-2-16,8 17-4 15,0 0-3-15,0 0 0 16,-29-13 0-16,29 13-2 16,-31 0 0-16,14 5 0 15,-6 1-1-15,2 2-1 16,-3 1 0-16,1 5 1 15,-2-3-1-15,2 5 0 0,0-3 0 16,2 4 0-16,1 1 0 16,1 5 0-16,4-4 0 15,1 4-1-15,3 2 0 16,-1 0 1-16,6 4-1 16,2-6 1-16,-1 3 0 15,3 3 0-15,2-6-1 16,2 8 2-16,0-6-2 15,3 6 2-15,1-3-2 16,2 5 1-16,2-2 0 16,-1-4-1-16,-1 5 2 15,2 1-2-15,-5-1 1 0,3 1-1 16,-4 1 1-16,-4-3-1 16,-2 2 1-16,0-3-1 15,-2 3 0 1,0-4 0-16,-3 0 1 0,1-4-1 15,-4-2 0-15,2-2 0 16,-3-2 0-16,1 2 1 16,10-21-2-16,-25 31 2 15,8-20 0-15,17-11-1 16,-31 19 0-16,31-19 1 16,-31 10-2-16,14-10 1 15,17 0 0-15,-33-2 0 16,16 0 0-16,-1 0 0 0,18 2 0 15,-29-8 0-15,12 5 1 16,17 3-1 0,-27-10-1-16,27 10 0 15,-21-21-2-15,5 4-1 0,16 17-1 16,-11-27-4-16,28 21-29 16,-19-13-6-16,2 19 1 15,18-17 0-15</inkml:trace>
  <inkml:trace contextRef="#ctx0" brushRef="#br0" timeOffset="303735.1441">5902 11217 43 0,'0'0'36'0,"21"-13"4"15,-21 13-8-15,0-25-11 16,0 25-7-16,0 0-4 16,0 0-2-16,0 0-1 15,0 0-2-15,-25 19-2 16,12 6 0-16,-5-2-1 16,5 8 0-16,1-3-1 15,8-1 0-15,2-2-1 0,10-8 1 16,-8-17-2-16,35 18 1 15,-8-20 0-15,2-8 0 16,0-1 0-16,-2-5 0 16,-2-3 0-16,-4 4 1 15,-6-6-1-15,-7 0 0 16,-2-2 0-16,-8 0-1 16,-2 5-1-16,-9-5-3 15,13 23-9-15,-12-32-29 16,-3 7 1-16,-1 0 0 15,3 4-1-15</inkml:trace>
  <inkml:trace contextRef="#ctx0" brushRef="#br0" timeOffset="304734.6383">6311 9917 26 0,'0'0'37'0,"0"0"0"15,0 0 1-15,13 21-15 16,-32-29-6-16,19 8-6 16,0 0-4-16,-11 25 0 0,11-25-3 15,-8 29 1-15,6-10-2 16,8 6 1-16,-1-4-2 15,7 4 1-15,0-4-1 16,5 0-1-16,0-6 1 16,1-1-2-16,1-8 1 15,-2-4-1-15,-17-2 0 16,29-10 0-16,-29 10 0 16,21-27-2-16,-21 27-3 15,10-40-4-15,7 13-33 16,-17 0 0-16,-1-2 0 15,-3 1 0-15</inkml:trace>
  <inkml:trace contextRef="#ctx0" brushRef="#br0" timeOffset="304935.847">6259 9754 66 0,'0'0'42'16,"-21"1"0"-16,21-1 0 16,0 0-20-16,0 0-18 15,0 0-7-15,0 0-36 16,0 0-3-16,0 0 0 16,0 0 1-16</inkml:trace>
  <inkml:trace contextRef="#ctx0" brushRef="#br0" timeOffset="312242.8505">1427 12172 13 0,'8'-28'34'0,"-8"28"0"0,0 0 1 15,8-29-14-15,-8 29-3 16,5-19-4-16,13 19-3 16,-18 0-3-16,0 0-1 15,11-20-1-15,-11 20-1 16,0 0-1-16,14 20 0 15,-18-3-1-15,0 6-1 16,-2 10 1-16,-1 5-2 16,-5 6 1-16,0 4-2 15,-1 2 1-15,1 0 0 16,3 0-1-16,1-2 1 16,0-10-2-16,4-4 2 15,2-3-2-15,4-6 1 0,0-8 0 16,-2-17 0-16,14 27 0 15,-14-27 0-15,19 12-1 16,-19-12 1-16,27 0 0 16,-9-2 0-16,3-6-1 15,6 0 1-15,0-5-1 16,2 1 0-16,0-3 0 16,-2 0-2-16,2 5-2 15,-12-9-2-15,8 21-4 16,-25-2-28-16,0 0-2 15,-2-23 0-15,2 23 1 16</inkml:trace>
  <inkml:trace contextRef="#ctx0" brushRef="#br0" timeOffset="312483.4228">1317 12416 65 0,'-25'4'40'16,"25"-4"1"-16,19 2-2 15,-19-2-27-15,41-10-6 16,-8 2 0-16,15 1-4 16,0-3-3-16,2-3-4 15,10 17-14-15,-16-14-20 0,-5 2-2 16,-10 6 1-16,-6 2-1 15</inkml:trace>
  <inkml:trace contextRef="#ctx0" brushRef="#br0" timeOffset="312935.7492">1140 13047 55 0,'0'0'39'15,"-2"21"0"-15,2-21 0 16,23-17-24-16,19 15-5 15,-1-23-3-15,17 4-4 16,3-8 0-16,7 0-2 0,0 3-2 16,-5-3-3-16,7 25-6 15,-26-11-29-15,-7 9-1 16,-10 4-1-16,-27 2 1 16</inkml:trace>
  <inkml:trace contextRef="#ctx0" brushRef="#br0" timeOffset="313802.4099">1385 13237 58 0,'0'0'38'0,"0"0"-1"0,0 0-9 15,0 0-13 1,17-8-3-16,-17 8-3 0,0 0-2 15,0 0-2 1,0 0 0-16,0 0-1 0,0 0-1 16,14 18 0-16,-16-1-1 15,-2 2 0-15,2 2 0 16,-2 8-1-16,0-2-1 16,-2 3 1-16,2 5-1 15,-5-2 1-15,3-3-1 16,-4-5 0-16,7 2 0 15,3-27 0-15,-6 31 1 16,6-31-1-16,0 17 0 16,0-17 0-16,0 0 0 15,27 8 0-15,-27-8 0 16,21 2 2-16,-21-2-2 16,37 0 1-16,-12-2 0 0,0-2-1 15,4 2 0-15,0 0 1 16,2-2-1-16,-4 2 0 15,-2 0-1-15,-4 2 0 16,-21 0 0-16,23 2-3 16,-23-2-1-16,0 0-7 15,0 0-30-15,0 0-2 16,12-32 1-16,-7 14 0 16</inkml:trace>
  <inkml:trace contextRef="#ctx0" brushRef="#br0" timeOffset="314675.1124">2285 12048 56 0,'4'-21'37'0,"-4"21"3"15,4-22-10-15,-4 22-13 16,0 0-4-16,0 0-3 0,10 18-2 16,-6 9-2-16,-10 7 0 15,4 20-2-15,-4 11-1 16,0 12-1-1,-3 7 0-15,1 14 0 0,-4 2 0 16,7 3-2-16,-5-1 0 16,6-8 1-16,-2-12 0 15,6-5 0-15,0-14-1 16,4-15 1-16,2-13 0 16,2-8 0-16,-8-27-1 15,17 23 0-15,-17-23 1 16,17 4-2-16,-17-4 1 15,0 0-1-15,24-12-1 0,-24 12-1 16,0 0-1-16,11-19-4 16,-11 19-10-1,0 0-25-15,19-4 0 16,-19 4 0-16,0 0 1 0</inkml:trace>
  <inkml:trace contextRef="#ctx0" brushRef="#br0" timeOffset="315094.8364">2637 13118 62 0,'0'0'41'0,"0"0"-1"16,0 0 1-16,0 0-25 16,0 0-6-16,-24 23-2 15,17 0-4-15,-13 0-1 16,11 6 0-16,-3-2-2 16,10 1 0-16,6-1-1 15,10-6 0-15,13-7 0 16,3-10 0-16,13-8 0 0,-5-10-1 15,5-3 1 1,-8-8 0-16,-8 2 0 16,-8-2 0-16,-11 2 0 15,-10 0 1-15,-8 0-1 0,-3 6-1 16,13 17-1-16,-39-36-4 16,39 36-17-16,-25-22-20 15,11 5 1-15,1-4-2 16,3 4 1-16</inkml:trace>
  <inkml:trace contextRef="#ctx0" brushRef="#br0" timeOffset="316683.3676">2772 11921 17 0,'0'0'36'0,"19"-11"3"0,-19 11-1 15,0 0-14-15,0 0-6 16,17 17-4-16,-17-17-4 16,-9 23-3-16,9-23-3 15,-12 38 0-15,2-17-1 16,6 8 0-16,-5 2-1 15,3 1-1-15,-4-1 1 16,5 6-2-16,-3-11 1 16,2 7-1-16,0-2 1 15,1-6-1-15,3-2 1 16,2-4-1-16,0-19 1 16,7 25-1-16,-7-25 0 15,22 11 0-15,-5-11 0 0,2-2 0 16,2-5-1-16,4 1 0 15,1-2-1-15,-5-3 0 16,4 7-1-16,-8-10-3 16,8 13-2-16,-23-22-17 15,-2 23-16-15,14-31 0 16,-14 31 1-16,0-33 0 16</inkml:trace>
  <inkml:trace contextRef="#ctx0" brushRef="#br0" timeOffset="316883.1048">2716 12073 50 0,'0'0'38'15,"0"0"-1"-15,0 0 0 0,17 3-19 16,4-1-15-16,4-2-4 15,-7-3-29-15,5-3-5 16,8 4-3-16,-4 0 1 16</inkml:trace>
  <inkml:trace contextRef="#ctx0" brushRef="#br0" timeOffset="317516.3031">3601 12259 36 0,'0'0'39'15,"-10"19"-1"-15,10-19 1 16,4 25-17-16,-4-25-7 0,0 0-4 16,0 0-4-16,25-8-1 15,-6 0-5-15,10 5 2 16,2-9-2-16,6 3 0 16,0-5-1-16,-1 4 0 15,-1 3 0-15,-8-3-2 16,0 6 0-16,-27 4-5 15,33 8-10-15,-33-8-23 16,0 0 0-16,-14 29-1 16,-9-14 0-16</inkml:trace>
  <inkml:trace contextRef="#ctx0" brushRef="#br0" timeOffset="317703.9347">3545 12483 58 0,'0'0'40'15,"19"10"-1"-15,2-10 2 16,10 9-28-16,0-20-3 16,15 11-5-16,-9-6-1 15,4 2-3-15,-7 4-3 16,-12-13-10-16,3 15-28 16,-25-2 0-16,17-2-1 15,-17 2 1-15</inkml:trace>
  <inkml:trace contextRef="#ctx0" brushRef="#br0" timeOffset="333662.3172">4725 12500 29 0,'0'0'36'16,"0"0"2"-16,-19 8-2 0,19-8-14 16,0 0-6-16,0 0-4 15,0 0-3-15,0 0-2 16,29-10-2-16,-12 5-1 16,12 5-1-16,-2-4 0 15,6 2-1-15,2-4-1 16,-4 4-1-16,-2-2 0 15,0-1-2-15,0 5-2 16,-12-14-3-16,10 22-7 16,-27-8-25-16,25-14-2 0,-25 14 0 15,19-17 0 1</inkml:trace>
  <inkml:trace contextRef="#ctx0" brushRef="#br0" timeOffset="334023.6795">5439 12207 63 0,'0'0'40'15,"16"-17"-1"-15,-16 17 1 16,-2-18-28-16,2 18-2 0,0 0-3 16,13 18-1-16,-13-18 0 15,-8 40-4-15,1-11 2 16,5 3-2-16,0 3-1 16,2 3 0-16,8-3-1 15,-1-3-1-15,5-3-1 16,-3-12-1-16,9 3-2 15,-18-20-5-15,35 17-18 16,-35-17-14-16,0 0 0 16,0 0 1-16,0 0 0 15</inkml:trace>
  <inkml:trace contextRef="#ctx0" brushRef="#br0" timeOffset="334246.5567">5219 12771 52 0,'-15'27'38'16,"15"-27"2"-16,0 0-1 15,25 2-20-15,10 5-9 16,-7-16-3-16,23 9-2 16,-5-10-3-16,2 0-2 15,6 5-1-15,-9-5-4 16,7 16-5-16,-29-2-29 15,4 5-1-15,-27-9 0 16,17 27 0-16</inkml:trace>
  <inkml:trace contextRef="#ctx0" brushRef="#br0" timeOffset="334607.5097">5449 12917 56 0,'0'0'40'16,"0"0"-1"-16,0 0 1 15,-23-4-22-15,30 25-8 16,-7-21-3-16,0 40-3 15,0-13-1 1,2 6-1-16,-2 3 0 0,2 2-1 16,0-3 0-16,0-4-1 15,0-5 1-15,-2-4-2 16,2-3-1-16,-2-19 0 16,0 0-2-16,0 0-3 15,0 0-6-15,0 0-20 16,-10-23-8-16,1 0 1 15,-1-4 0-15</inkml:trace>
  <inkml:trace contextRef="#ctx0" brushRef="#br0" timeOffset="334975.0195">5358 12989 23 0,'25'-28'34'0,"2"14"1"16,2-3 0-16,-6-12-15 15,31 27-5-15,-19-19-2 16,17 23-3-16,-17-10-2 15,5 20-2-15,-15-4 0 16,-2 17-2-16,-17 0-1 16,-12 7 0-16,-13-3-3 15,-6 5 1-15,-8-1-1 16,1 0 1-16,-5-5-1 0,8-1 0 16,4-6 1-1,13-3 1-15,12-18-1 16,4 21 0-16,-4-21 1 15,45 13-1-15,-13-11 1 0,7 2 0 16,-1 0-1-16,3 3 0 16,-4 1 0-16,-1 6 1 15,-5-5-2-15,-6 1-1 16,-4 1 0-16,-21-11-3 16,31 14-3-16,-31-14-20 15,14-23-15-15,-14 23-1 16,19-33 1-16,-11 10-1 15</inkml:trace>
  <inkml:trace contextRef="#ctx0" brushRef="#br0" timeOffset="336222.5312">6475 12330 51 0,'8'-20'38'16,"-8"20"1"-16,5-19-8 16,-16-6-10-16,28 33-7 15,-17-8-4-15,0 0-2 0,-15 21-3 16,15 8 0-16,-8 2-1 16,2 11-1-1,-2 0-1-15,3 6-1 0,1 0 0 16,6 0 0 31,2-4-1-47,1-10 0 0,7-3-1 0,3-12 1 0,5-9-1 0,5-14 0 0,0-7-1 15,4-12 1-15,-2-8-1 16,0-7 1-16,-2 1 0 16,-2 3 0-16,-4 5 1 15,-1 6 0-15,-18 23 1 16,23-16 0-16,-23 16 1 0,19 35-1 15,-9-2 1 1,-3 5-1-16,-1-2 0 16,6 7 0-16,-4-11-1 15,3 1 1-15,-1-14-1 0,-10-19-1 16,25 10 1-16,-8-22-1 16,1-5 1-16,-1-12-1 15,6-2 1-15,0 1-1 16,4-3 1-16,0 6 0 15,0 4 0-15,-2 10 1 16,-2 9 0-16,1 15 0 16,-5 12 0-16,-2 6 0 15,-1 4 0-15,-5 1-1 16,1 5 0-16,-4-5-1 16,1-1-4-16,-9-33-15 15,0 21-22-15,0-21-1 16,0 0 0-16,0 0-1 0</inkml:trace>
  <inkml:trace contextRef="#ctx0" brushRef="#br0" timeOffset="337051.1001">7763 12075 25 0,'6'-25'36'0,"-6"25"0"16,0 0 1-16,-17-10-17 16,17 10-2-16,0 0-4 0,6 21-4 15,-6-21-2-15,0 29-1 16,-2-6-1-16,5 15-2 16,-3 6 0-16,0 18-1 15,-3 7 0-15,-1 8 0 16,-4 3-1-16,2 10 0 15,-1 0-1-15,-3-3 1 16,2-5-1-16,2-1 1 16,6-12-2-16,4-6 2 15,4-11-2-15,4-10 1 16,1-7-1-16,1-9 1 16,1-2-1-16,-15-24 0 15,29 17 1-15,-29-17-1 0,0 0 0 16,19 6-1-16,-19-6 0 15,0 0-1-15,0 0-1 16,8-29-2 0,-8 29-2-16,-4-35-9 0,12 18-27 15,-10-6-1-15,4-4 2 16,0-6-1-16</inkml:trace>
  <inkml:trace contextRef="#ctx0" brushRef="#br0" timeOffset="337686.5207">8598 12316 54 0,'0'0'36'16,"24"-9"4"-16,-24 9-7 15,0 0-15-15,0 0-7 16,0 0-2-16,-20 5-2 16,-9 3-2-16,0 9-2 0,-7-1 0 15,1 9-1-15,0-2-1 16,8 2 0-16,6-4-1 16,13 0 1-16,8-21-2 15,14 23 1-15,9-16 0 16,2-3-1-16,6-4 0 15,-4 2 1-15,-4 0 0 16,-23-2 0-16,14 19 0 16,-30 4 1-16,-13 6-1 15,-9 8 1-15,-5-3-1 16,-1 3 2-16,5 1-2 16,12-4 1-16,12-9 0 0,17-7-1 15,17-3 1-15,12-11 0 16,10 0-1-16,1-4 0 15,0 0 1-15,-5-4-2 16,-8 4 0-16,-8-4 0 16,-21 4-2-16,0 0-3 15,18 10-10-15,-18-10-25 16,0 0-1-16,-24-8 0 16,24 8 1-16</inkml:trace>
  <inkml:trace contextRef="#ctx0" brushRef="#br0" timeOffset="337950.7182">8770 12623 79 0,'25'-8'40'16,"-7"5"1"-16,-18 3-1 16,48-14-31-16,-48 14-5 15,35-15-3-15,-16 13-4 16,-19 2-6-16,36-14-29 16,-36 14-2-16,20-1-1 0,-20 1 1 15</inkml:trace>
  <inkml:trace contextRef="#ctx0" brushRef="#br0" timeOffset="338274.823">9210 12452 77 0,'0'0'41'0,"19"12"0"15,-19-12 1-15,0 38-31 16,-9-19-3-16,5 16-3 0,-4-2-2 16,6 5-1-1,4 2 0-15,2 1 0 16,4-7-2-16,7-1 2 16,4-8-1-16,8-12-1 0,4-5 1 15,2-6-1-15,2-6 0 16,1-10-2-16,3-3-1 15,-10-14-4-15,9 14-8 16,-13-19-28-16,-7-7 1 16,-12-4-1-16,-4-7 1 15</inkml:trace>
  <inkml:trace contextRef="#ctx0" brushRef="#br0" timeOffset="338431.0611">9366 12190 95 0,'-21'0'39'0,"21"0"0"0,-4 17-10 16,4-17-26-16,0 0-10 15,23 0-31-15,-23 0 0 16,23 15-2-16,-23-15 1 16</inkml:trace>
  <inkml:trace contextRef="#ctx0" brushRef="#br0" timeOffset="339035.2579">9669 12339 85 0,'0'0'43'0,"12"21"0"15,-9-1-1-15,-3-20-32 16,-7 44-3-16,7-12-3 15,4 9-1-15,-4-3-2 16,3 2 0-16,-1-1 0 16,0-5-1-16,-2-3-1 15,0-12 0-15,0-19-2 16,0 0-1-16,0 0-3 16,0 0-2-16,14-17-9 15,-26-22-18-15,14-1-5 16,-4-4 1-16,14 7 18 15,-24-16 11-15,16 12 7 0,-4 7 6 16,-6-10 10-16,20 23 20 16,-7-2 8-16,-7 23-2 15,20-44-17-15,14 40-7 16,-14-14-5-16,18 13-3 16,-7-3 0-16,4 12-2 15,-6 0-1-15,-4 11 0 16,-10 2 0-16,-5 10-1 15,-14 0-2-15,-9 8 2 16,-5-3-3-16,-3 3 1 16,-2-3 1-16,4 1-1 15,1-4 1-15,7-2-1 16,9-4 1-16,4-6 0 0,-2-17 0 16,21 29 1-16,-21-29-2 15,31 15 1-15,-12-11-1 16,4-2 1-16,-2 0-2 15,3-2-2-15,-1 5-1 16,-23-5-7-16,36-13-33 16,-36 13 1-16,24-12-1 15,-24 12 0-15</inkml:trace>
  <inkml:trace contextRef="#ctx0" brushRef="#br0" timeOffset="340362.5063">10637 11752 48 0,'0'0'38'16,"0"0"0"-16,0 0 1 15,0 0-22-15,-6 25-5 16,6-25-3-16,-9 58-2 0,-1-16 0 15,6 21-3-15,-9 10 2 16,7 12-3-16,-6 5 0 16,9 6 0-16,-5-2-1 15,8 0-1-15,0-12 1 16,2-5 0-16,4-14-3 16,3-3 3-16,1-12-1 15,0-10 1-15,-3-13-1 16,3-8 1-16,-10-17-2 15,17 21 1-15,-17-21-1 16,0 0 1-16,21 0-1 16,-21 0 1-16,0 0-2 15,0 0 1-15,0 0-1 0,0 0 1 16,0 0-3-16,0 0 0 16,18-9-1-1,-18 9-4-15,0 0-3 16,0 0-32-16,0 0 0 0,-8-20 0 15,8 20 1-15</inkml:trace>
  <inkml:trace contextRef="#ctx0" brushRef="#br0" timeOffset="340887.7237">11036 12715 49 0,'0'0'37'0,"27"-17"2"15,-27 17-8-15,4-19-11 16,-4 19-6-16,0 0-2 16,8 30-3-16,-8-30-3 15,-27 45-1-15,12-15-1 16,3 12-2-16,2-3 0 0,8-1 0 15,6 2-2-15,14-11 0 16,9-10 0-16,5-13 1 16,5-12-1-16,2-7 0 15,-3-8 1-15,-5-6-1 16,-8-6 1-16,-7 3 0 16,-12 1 0-16,-6 2-1 15,-8 10 0-15,10 17 1 16,-31-25-3-16,12 17-2 15,19 8-5-15,-46 2-32 16,28-4-2-16,1 0 1 16,17 2-1-16</inkml:trace>
  <inkml:trace contextRef="#ctx0" brushRef="#br0" timeOffset="341586.6216">11170 11706 71 0,'0'0'37'16,"0"0"2"0,0 0-9-16,19 8-16 0,-19-8-4 15,-6 38-3-15,-2-11-1 16,6 13-1-16,-7 3-2 16,5 3 0-16,-6-2-1 15,8 0 0-15,-2-2 0 0,8-5-1 16,0-7 0-1,6-9 0-15,-10-21 0 0,35 25 0 16,-12-21-1-16,0-4 0 16,0-4 0-16,0-7-1 15,2-1-2-15,-5-5 0 16,1 4-3-16,-14-24-9 16,9 14-26-16,-10-11-1 15,-4-5 1-15,-4-1-1 16</inkml:trace>
  <inkml:trace contextRef="#ctx0" brushRef="#br0" timeOffset="341774.907">11204 11430 92 0,'-21'-11'43'0,"21"11"-1"16,-17 0 0-16,17 0-37 15,-18 7-4-15,20 12-11 16,-2-19-31-16,0 0 0 16,0 0-1-16,0 0-1 15</inkml:trace>
  <inkml:trace contextRef="#ctx0" brushRef="#br0" timeOffset="362998.2548">1531 14532 16 0,'4'-19'17'0,"-4"19"1"0,0 0 2 0,8-20-2 16,-8 20 0-16,0 0-1 15,19-11-1-15,-19 11-1 16,0 0-4-16,-4-27-2 16,4 27-1-16,0 0-1 15,0 0-2-15,0 0 0 16,0 0-1-16,0 0-1 0,0 0 0 16,-4 34 0-1,1-10-2-15,-3 6 1 0,4 14-1 16,0 4 1-1,4 2-2-15,4-2 2 0,5 2-2 16,5-6 1-16,7-6 0 16,6-1-1-16,5-14 1 15,5-8-1-15,3-5 0 16,1-6 0-16,1-10-1 16,1 0 0-16,-5-7-1 15,1-1-2-15,-14-9-2 16,4 12-5-16,-33-14-26 15,7 0-4-15,-22-6 1 0,-4 1-1 16</inkml:trace>
  <inkml:trace contextRef="#ctx0" brushRef="#br0" timeOffset="363194.3101">1487 14597 47 0,'0'0'39'0,"-6"-19"-1"16,6 19 1-16,27-25-24 15,19 21-3-15,-7-11-5 16,15 5-3-16,-2-1-2 16,4 3-2-16,0 4-2 15,-12-4-4-15,14 20-15 16,-23-8-18-16,-12 3 0 16,-23-7-1-16,10 31 1 15</inkml:trace>
  <inkml:trace contextRef="#ctx0" brushRef="#br0" timeOffset="363410.6481">1466 15042 68 0,'0'0'38'0,"13"21"1"15,10-25 0-15,20 8-31 16,-1-14-2-16,18 5-2 15,4-7-2-15,3-1-3 16,6 5-3-16,-17-11-7 16,14 15-27-16,-24-2-2 15,-11 8 1-15,-8 0-1 16</inkml:trace>
  <inkml:trace contextRef="#ctx0" brushRef="#br0" timeOffset="364068.0938">1574 15512 64 0,'15'-17'39'0,"-15"17"0"15,10-20-11-15,9 28-12 0,-19-8-4 16,0 0-4-16,0 0-1 16,0 0-3-16,12 21 0 15,-14 2-1 1,-4 2 0-16,2 8-1 0,-6-1 0 15,1 3-2-15,-3-1 1 16,3-1-1-16,-1 2 1 16,4-7 0-16,0-3 0 15,6-6-1-15,4-1 1 16,-4-18 0-16,23 23 0 16,-3-14 0-16,3-5-1 15,2 0 0-15,2-2 1 16,2-2 0-16,2 2-1 0,-6-2 1 15,4 2-1-15,-4-2 0 16,-4-2-1 0,-2-2-1-16,-1 6 0 15,-18-2-4-15,19 2-4 0,-19-2-32 16,0 0-2-16,-4-23 0 16,4 23 0-16</inkml:trace>
  <inkml:trace contextRef="#ctx0" brushRef="#br0" timeOffset="364564.1285">2725 14844 39 0,'0'0'39'0,"0"0"0"16,0 0 1-16,-11 29-16 15,11-29-12-15,0 0-4 16,27-2-1-16,-2 4-3 31,-2-6-1-31,6 4-2 0,-2-2-1 0,0 0-1 31,2 2-3-31,-29 0-4 0,38-1-19 0,-38 1-13 16,0 0-2-16,0 0 2 16,-32 7 0-16</inkml:trace>
  <inkml:trace contextRef="#ctx0" brushRef="#br0" timeOffset="364708.674">2681 14986 45 0,'-6'25'38'0,"6"-25"0"16,29 10 0-16,-6-22-17 15,12 14-14-15,-6-9-4 16,-2-7-11-16,8 6-29 16,-7 1-1-16,-6 1 0 15,-3 0 0-15</inkml:trace>
  <inkml:trace contextRef="#ctx0" brushRef="#br0" timeOffset="365403.2312">3655 14923 50 0,'0'0'38'0,"-2"17"1"16,2-17 1-16,0 0-25 16,21 10-5-16,8-4-4 15,-4-12-1-15,10 4-3 16,-2-2-1-16,1-2-1 15,-1 6-3-15,-10-5-3 16,6 14-7-16,-29-9-26 16,0 0-1-16,23-4 1 0,-23 4-1 15</inkml:trace>
  <inkml:trace contextRef="#ctx0" brushRef="#br0" timeOffset="366053.8681">4384 14443 51 0,'10'-17'38'0,"-10"17"0"15,0 0-9-15,0 0-10 16,0 0-5-16,0 0-5 16,0 0-1-16,0 0-2 15,0 0-2-15,-8 23 0 16,8 0-2-16,-4 4 2 16,2 4-2-16,-2 3 1 0,4 12-2 15,-2 0 1-15,0-3-2 16,8-9 1-16,2-5-1 15,0-6-1 1,-1-6 0-16,-7-17-1 0,18 16-1 16,-18-16-3-16,0 0-5 15,25-6-29-15,-25 6-3 16,0 0 1-16,-21-2 0 16</inkml:trace>
  <inkml:trace contextRef="#ctx0" brushRef="#br0" timeOffset="366291.1337">4126 15009 88 0,'23'14'40'0,"2"-14"2"16,9 7-15-16,-3-14-18 15,25 7-3-15,-4-4-2 16,6 2-2-16,-2-2-1 15,-6 0-2-15,-3 4-2 16,-15-5-4-16,9 20-12 16,-22-15-21-16,-19 0-1 15,0 0 0-15,-9 23 0 16</inkml:trace>
  <inkml:trace contextRef="#ctx0" brushRef="#br0" timeOffset="366915.6884">4396 15140 66 0,'0'0'41'0,"0"0"0"15,0 0 0-15,-2 34-26 16,2-34-7-16,4 50-2 15,-4-13-1-15,5 12-3 16,-1 7 0-16,4 4 0 16,0-1-1-16,-3-3-1 15,5-6-1-15,-2-8 1 16,-1-6-2-16,1-15 1 16,-8-21-3-16,0 0 1 0,21 10-3 15,-24-35-3-15,3 25-9 16,3-54-22-16,-6 4 0 15,-5-11-1-15,-2 11 5 16,-13-23 17-16,23 25 10 16,-15-7 9-16,1-1 0 15,12 12 33-15,10 19 1 16,2 0 2-16,11 0-2 16,17 21-16-16,-16-19-3 15,24 25-4-15,-15-8-2 16,15 22-2-16,-17-7-2 15,4 14 0-15,-18 2-1 0,-3 12-1 16,-12 1-2-16,-4 2 1 16,-10-1-1-16,-3-1-1 15,0-1 1-15,-1-1-1 16,5-7 1-16,3-4 0 16,6-6 0-16,6-2 1 15,4 0-1-15,-6-17 0 16,29 25 1-16,-8-7-1 15,2-5 0-15,2 2-1 16,2 1-3-16,-4-9-3 16,20 11-35-16,-22-13-2 15,2 5 1-15,-23-10-2 16</inkml:trace>
  <inkml:trace contextRef="#ctx0" brushRef="#br0" timeOffset="368114.9576">5487 14794 43 0,'0'-17'38'0,"0"17"0"15,0 0-6-15,0 0-11 16,0 0-8-16,0 0-3 16,-9 21-3-16,11 6-1 15,-8-8-3-15,6 16 1 16,-6-1-1-16,2 12-1 15,0 2 0-15,2 4-1 0,0-4 0 16,8 0-1-16,2-11 1 16,2-9-1-16,5-7-1 15,6-7 1-15,2-14 0 16,6-10 0-16,2-11-2 16,-2-6 2-16,-2-1-2 15,4-5 2-15,-6 4-1 16,-2 0 1-16,-4 8 0 15,-1 6 1-15,-18 15 0 16,27 8 0-16,-19 9-1 16,1 12 2-16,1-1-2 15,-2 9 1-15,1-3 0 0,-1-1-1 16,0-6 1-16,-1-4-1 16,-7-23 1-16,22 13-2 15,-22-13 1-15,30-27-1 16,-10-1 1-16,1-5-1 15,4-3 1-15,2 1 0 16,0 2 0-16,-2 7 0 16,-2 6 1-16,-3 17 0 15,-1 10 0-15,-4 14 1 16,-3 6-1-16,1 8 0 16,-1-1 0-16,1 5-2 15,3 1-3-15,-16-40-14 16,21 42-24-16,-21-42-1 0,25 21 0 15,-25-21-1-15</inkml:trace>
  <inkml:trace contextRef="#ctx0" brushRef="#br0" timeOffset="369166.8718">6749 14449 37 0,'0'0'34'0,"0"0"3"0,4-19-2 15,-4 19-18-15,0 0-5 16,13 17-2-16,-13-17-1 16,2 48-3-16,-6-7 0 15,8 18-3-15,-6 8 1 16,8 14-1-16,-8 3-1 15,4 12 0-15,-4-4-1 16,2 6 1-16,-2-8-1 16,4-2 1-16,-4-5-1 15,2-7 0-15,6-8 1 16,0-9-1-16,-1-11 0 16,5-6-1-16,-2-11 0 15,1-10 1-15,-9-21-1 0,18 27 0 16,-18-27-1-16,0 0 1 15,0 0-2-15,0 0 0 16,19 2-3-16,-25-25-8 16,6 23-28-16,12-39 0 15,-8 9-1-15,0-9-1 16</inkml:trace>
  <inkml:trace contextRef="#ctx0" brushRef="#br0" timeOffset="370174.9043">7640 14349 31 0,'0'0'28'15,"0"0"-4"-15,0 0-3 16,23-1-3-16,-23 1-3 16,0 0-1-16,10-22-3 0,-10 22-1 15,0 0-2-15,21-5-1 16,-21 5-2-1,0 0 0-15,-27 4-1 16,6 17-1-16,-18-2 0 16,-1 10-1-16,-9 1-1 0,1 9 0 15,2-1 1-15,9-2-2 16,10-3 2-16,14-12-2 16,18-2 0-16,15-7 0 15,9-6 0-15,7-4-1 16,1-6 0-16,-2 0 1 15,-4 0-1-15,-12 2 0 16,-19 2 2-16,0 0 0 0,-19 25-1 16,-10-2 1-1,-6 2 0-15,0 2 1 16,2 2-1-16,8-1 0 16,10-3-1-16,13-7 1 0,10 1 0 15,15-13 0-15,6 3-1 16,5-3 0-16,3-4 0 15,0 0 1-15,-1-4-3 16,-5-4 0-16,4 6-4 16,-16-19-8-16,6 15-26 15,-5-13-1-15,-1 1 0 16,-4-3 0-16</inkml:trace>
  <inkml:trace contextRef="#ctx0" brushRef="#br0" timeOffset="370399.0599">7985 14576 75 0,'19'0'39'0,"6"0"1"15,2 0-2-15,16 2-30 16,-16-8-3-16,4 6-4 15,-2 4-3-15,-10-10-6 16,12 14-21-16,-31-8-10 16,17 0 1-16,-17 0-2 15</inkml:trace>
  <inkml:trace contextRef="#ctx0" brushRef="#br0" timeOffset="371038.704">8496 14405 46 0,'0'0'38'15,"0"0"0"-15,0 0 2 16,0 0-18-16,10 27-10 0,-10-27-4 16,-12 48-3-16,7-15 0 15,5 5-2-15,0-4 0 16,5 3-1-16,7-6 0 16,5 1-1-16,6-13 0 15,8-3 1-15,4-14-2 16,4-8 1-16,-1-6-1 15,-1-7 0-15,-1-2-4 0,-11-19-3 16,12 17-17-16,-20-27-17 16,-5 6-1-1,-12-6 1-15,-4-2 0 16</inkml:trace>
  <inkml:trace contextRef="#ctx0" brushRef="#br0" timeOffset="371170.6877">8649 14098 54 0,'0'0'32'0,"21"-19"-3"16,6 34-10-16,0-7-45 15,-27-8-4-15,33 4-3 16,-33-4 0-16</inkml:trace>
  <inkml:trace contextRef="#ctx0" brushRef="#br0" timeOffset="371743.1264">9038 14112 73 0,'2'25'42'0,"-6"5"-2"16,6 12 2-16,-9-15-28 16,10 31-4-16,-10-8-4 15,5 3-3-15,-2-1 0 16,2-4-3-16,-2-8 1 15,2-9-1-15,2-8-1 16,0-23-1-16,0 0-1 16,0 0-2-16,0 0-3 15,6-46-1-15,4 15-5 16,-20-26 2-16,20 15 0 0,-20-22 4 16,8 16 3-16,-4-5 3 15,2 3 4-15,10 13 3 16,-6-5 4-16,23 27 0 15,-9-10 0-15,22 21-1 16,-7-9-1-16,18 20-1 16,-15 1-1-16,5 11 0 15,-14 4-1-15,-7 8-2 16,-12 2 1-16,-12 3-2 16,-8 6 0-16,-9-5 0 15,-2-1-1-15,0-3 0 16,4-1 1-16,10-3 0 15,1-6 0-15,14 0 0 0,8-6 0 16,9-1 1-16,4-5-1 16,10-1 1-16,4-1-1 15,5-5 0-15,4 2 0 16,1-4-1-16,-1 4 0 16,-4-1-2-16,1 1-1 15,-14-2-3-15,0 7-3 16,-29-11-33-16,0 0-1 15,-2 20 0-15,2-20 1 16</inkml:trace>
  <inkml:trace contextRef="#ctx0" brushRef="#br0" timeOffset="372126.0942">7659 15059 44 0,'0'0'37'15,"-13"19"2"-15,13-19 1 16,52 27-20 0,-16-33-7-16,43 18-3 0,2-14-2 15,31 4-4-15,10-4 0 16,15-2-1-16,2-3-2 16,0-1 0-16,-12 2-1 15,-13-3-1-15,-20 5-3 16,-30-10-7-16,-10 14-29 15,-37-2-1-15,-17 2 0 16,-17 12 0-16</inkml:trace>
  <inkml:trace contextRef="#ctx0" brushRef="#br0" timeOffset="372706.3062">8431 15370 68 0,'0'0'40'0,"0"0"-1"16,-22 11-8-16,-14-18-15 15,9 28-7-15,-27-10-2 16,6 12-3-16,-8 2-1 15,7 4-1-15,9-2-1 16,11 0 0-16,17-4-1 16,12-23-1-16,43 23 0 15,3-19 1-15,10-2-1 16,0-2 0-16,-2-2 0 16,-12 2 1-16,-13 7 0 15,-29-7 1-15,2 39 0 16,-23-11-1-16,-8 5 1 0,0 0 0 15,2-1 1-15,12 1-2 16,15-6 1-16,15-6-1 16,16-4 1-16,15-7-1 15,8-6-1-15,6-6-1 16,8 4-6-16,-20-12-31 16,12-7-2-16,-10-4 0 15,-4-8 0-15</inkml:trace>
  <inkml:trace contextRef="#ctx0" brushRef="#br0" timeOffset="373386.7134">9987 14468 65 0,'0'0'39'0,"-6"-17"1"15,6 17-9-15,0 0-13 0,0 0-5 16,10 25-4-16,-14 4 0 15,10 21-4-15,-6 9 0 16,6 20-2-16,-4 11 1 16,5 19-2-16,-3 14 0 15,2 11 0-15,2-1-1 16,3-9-1-16,5-3 1 16,1-10-1-16,2-13 1 15,5-17-1-15,1-26 0 0,2-20-2 16,2-20-1-1,-8-18-4-15,17-5-35 16,-18-23-2-16,1 0 0 16,-8-9-2-16</inkml:trace>
  <inkml:trace contextRef="#ctx0" brushRef="#br0" timeOffset="394210.3097">1248 16515 19 0,'2'-25'33'0,"-2"25"2"0,0 0-9 16,0 0-5-16,17-4-2 15,-17 4-3-15,0 0-4 16,0 0-3-16,0 0-2 15,0 0-2-15,0 0-1 16,0 0-1-16,2 19 0 0,-2-19-1 16,-4 31-1-1,0-8 1-15,0 10-1 16,-1-3 0-16,1 7 0 16,0 1 0-16,2-3-1 0,4 1 1 15,6-7-1-15,1-2-1 16,11-10 1-16,1 0-1 15,6-7 1-15,2-4-1 16,2-4 1-16,1-6-1 16,1-6 0-16,0 3-1 15,-6-3 0-15,-2 0-2 16,-10-7-1-16,9 17-5 0,-28-19-25 16,4 19-5-1,2-23-1-15,-2 23 1 16</inkml:trace>
  <inkml:trace contextRef="#ctx0" brushRef="#br0" timeOffset="394442.9564">1215 16632 45 0,'-21'2'36'16,"21"-2"1"-16,0 0 0 15,0 0-23-15,0 0-6 16,0 0-3-16,42-12-2 16,-5-1-4-16,5 2-1 15,10 3-4-15,-7-17-17 16,5 12-14-16,-2 3-1 0,-4 0 1 16,-7 8 0-16</inkml:trace>
  <inkml:trace contextRef="#ctx0" brushRef="#br0" timeOffset="394930.8814">2201 16344 28 0,'0'0'36'16,"0"0"2"-16,0 0-6 16,0 0-9-16,-10 37-6 15,-17-20-4-15,12 27-5 16,-24 2-1-16,2 21-2 15,-11 8-2-15,4 11 0 16,-6 1 0-16,5-5-2 16,-3 1 2-16,9-3-2 15,9-14 1-15,6-11-1 16,7-13 1-16,5-9-2 0,3-10 0 16,1-4 1-16,8-19 0 15,-4 19-1-15,4-19 1 16,0 0-2-16,0 0 1 15,0 0-1-15,0 0-1 16,0 0 0-16,0 0-3 16,0 0-1-16,0 0-4 15,-15-30-27-15,15 30-6 16,-6-27 2-16,6 27 0 16</inkml:trace>
  <inkml:trace contextRef="#ctx0" brushRef="#br0" timeOffset="395911.2598">2160 16880 24 0,'25'-4'35'0,"-25"4"2"0,0 0-6 15,21 5-7-15,-21-5-7 16,0 0-4-16,-17 14-3 16,15 5-3-16,-15-2-2 15,1 12-2-15,-9 6 2 16,4 3-3-16,-8 4 0 16,6 6-1-16,2-2 1 15,7 2-1-15,5-2 1 16,9-4-1-16,7-5-1 15,7-5 1-15,7-5 0 16,4 0 0-16,2-8 0 16,0-1 0-16,2-7 0 15,-4 1 0-15,-4-7 0 0,-1 1-1 16,-20-6 1-16,27 8-1 16,-27-8 0-16,0 0 0 15,17 9-1-15,-17-9 0 16,0 0-1-16,0 0-1 31,0 0-2-31,0 0-2 0,0 0-6 0,0 0-28 16,0 0-1 15,-6-19 1-31,6 19-1 0</inkml:trace>
  <inkml:trace contextRef="#ctx0" brushRef="#br0" timeOffset="396598.8867">2405 16899 25 0,'0'0'37'15,"0"0"0"-15,0 0 2 16,0 0-18-16,0 0-7 16,0 0-1-16,0 0-5 15,0 0-2-15,12 19-1 0,-12-19-1 16,-2 21-1-1,2-21-1-15,-6 35-1 16,2-14 3-16,0 2-3 16,-4 0 1-16,5-4-2 0,-1-2 2 15,4-17-2-15,-6 31 2 16,6-31-2-16,-2 19 0 16,2-19 0-16,0 0 0 15,8 25 1-15,-8-25-2 16,0 0 2-16,23 19-1 15,-23-19 0-15,29 4 0 16,-12-6 1-16,2 0 0 16,3-4-2-16,-5 3 2 15,0-1-3-15,-17 4 1 16,24-4-3-16,-24 4 1 16,0 0-4-16,25 15-13 15,-25-15-21-15,0 0-1 0,0 0 1 16,0 0-1-16</inkml:trace>
  <inkml:trace contextRef="#ctx0" brushRef="#br0" timeOffset="396918.7955">2833 16939 47 0,'0'0'40'16,"0"0"0"-16,14 19 1 16,-14-19-24-16,-14 27-7 0,1-6-1 15,5 14-4-15,-5-1-1 16,-1 14-2-16,-3-4 1 16,1 2-2-16,-3-2 0 15,4-3-1-15,1-5 0 16,2-3 0-16,3-6-1 15,3-10 0-15,6-17-2 16,-10 17-2-16,10-17-7 16,0 0-29-16,0 0-1 15,18-27 1-15,-7 8 0 16</inkml:trace>
  <inkml:trace contextRef="#ctx0" brushRef="#br0" timeOffset="397575.3194">2986 17131 71 0,'-2'31'40'16,"-4"-14"1"-16,2 6-1 15,-23-10-30-15,25 16-2 16,-11-6-4-16,5 8-1 15,0-3-2-15,4-1 0 16,0-2-1-16,4-6 1 16,-1-1-1-16,1-18 0 0,1 19-2 15,-1-19 0-15,0 0-2 16,0 0-2-16,12-17-3 16,-24-16-13-1,18 14-18-15,-10-8 0 0,4 0 0 16,-7-11 13-16,7 38 10 15,-2-39 7-15,2 39 10 16,2-23 3-16,-2 23 27 16,0 0 3-16,0 0 2 15,17-11-10-15,-17 11-9 16,25-12-2-16,-25 12-2 16,46-7-1-16,-24-1-3 0,10 12-1 15,-8-4-1-15,3 6-2 16,-27-6-1-1,27 17 0-15,-27-17-1 16,-4 32-1-16,4-32 0 0,-31 37 0 16,13-20-1-16,-1 2 0 15,2-1 1-15,17-18-1 16,-21 25 1-16,21-25 1 16,0 17-1-16,0-17 0 15,23 9 1-15,-23-9 0 16,31 6-1-16,-10-4 1 15,-4 4-1-15,2 2-1 16,-1-1 0-16,-18-7 0 0,27 25-1 16,-27-25-2-1,23 29-1-15,-23-29-2 16,19 29-7-16,-19-29-30 16,0 0 1-16,0 0 0 0,27-18 0 15</inkml:trace>
  <inkml:trace contextRef="#ctx0" brushRef="#br0" timeOffset="398018.5219">3422 16839 53 0,'0'0'40'16,"0"0"-1"-16,0 0 2 15,-22-30-23-15,22 30-9 16,18 11-1-16,-1 4-3 15,4 3-1-15,8 7-1 16,2 7 0-16,6 10-1 16,-3 8 2-16,-1 6-3 15,-6 5 1-15,-6 3-1 16,-9-3 1-16,-6 4-2 16,-10-7 1-16,-6-3 0 0,-5-7-2 15,-3-5 2-15,-3-13-2 16,-2-9-1-16,4-3-2 15,-8-26-9-15,9 6-30 16,-3-8-1-16,4 1 0 16,-4-1-1-16</inkml:trace>
  <inkml:trace contextRef="#ctx0" brushRef="#br0" timeOffset="400012.8083">4322 16841 29 0,'0'0'33'0,"-25"23"-2"16,8-23-8 0,17 19-3-16,-19-24-3 0,19 5-4 15,0 0-4-15,13 21-1 16,-13-21-3-16,33-2-2 16,-4-6 0-16,9 2-1 15,7-3-1-15,3-3-2 16,2 7-2-16,-9-13-4 15,13 22-18-15,-24-12-14 16,-10 8 1 0,-20 0-1-16</inkml:trace>
  <inkml:trace contextRef="#ctx0" brushRef="#br0" timeOffset="400228.357">4257 17044 58 0,'-4'24'37'15,"4"-24"2"-15,25 15 0 16,8-4-30-16,-8-22-3 16,13 7-1-16,1-7-3 15,3-3-3-15,3 6-1 16,-9-15-7-16,15 8-29 16,-21 2 0-16,-6 5 0 0,-24 8-2 15</inkml:trace>
  <inkml:trace contextRef="#ctx0" brushRef="#br0" timeOffset="401006.5946">5377 16504 30 0,'0'0'36'15,"0"0"1"-15,10-18 0 16,-10 18-16-16,0 0-7 16,4 29-3-16,-4-29-3 15,-19 46-3-15,7-6-1 16,4 14 0-16,-3 9-2 15,5 10-1-15,2 0 2 16,8 2-3-16,2-6 2 0,11-13-3 16,6-12 2-16,6-17-2 15,4-12 2-15,6-21-1 16,5-9-3-16,0-16 3 16,-1-11-1-16,-3-8 0 15,-5-2 0-15,-2 6 1 16,-4 2-1-16,-10 12 1 15,-6 9 2-15,-13 23-1 16,0 0 0-16,22 42 1 16,-17 2 1-16,1 8-2 15,2 1 1-15,3 3-1 16,-1 0 0-16,4-10-1 16,-1-12 2-16,1-13-2 0,-14-21-1 15,29 2 1-15,-16-21-1 16,4-10 2-16,1-13-2 15,1-2 0 1,2-4 0-16,-3 10 2 0,-1 3-2 16,-3 10 3-16,-14 25-2 15,25-2 1-15,-18 25 1 16,3 14-1-16,2 5 0 16,1 4-1-16,1 4 1 15,5-2-1-15,-2-8 0 16,-5-9-4-16,9-1-8 15,-21-30-30-15,19 6-1 16,-19-6 1-16,2-44-2 16</inkml:trace>
  <inkml:trace contextRef="#ctx0" brushRef="#br0" timeOffset="401818.1917">6702 16603 24 0,'22'-28'35'16,"-22"28"0"-16,21-23-4 15,-27-6-9-15,23 29-5 0,-24-19-4 16,7 19-2-16,4 21-3 16,3 11-1-16,-7 9-2 15,4 24-1-15,0 10 0 16,0 15-2-16,0 8 1 16,7 11-1-16,-5-2 0 15,4-1-1-15,-1-10 1 16,5-10-1-16,-4-11 0 15,5-14 0-15,-2-11-2 16,-3-17 1-16,6-12-2 16,-16-21 0-16,27 6-2 15,-18-26-3 1,12 5-4-16,-26-14-29 0,16-3-2 0,-7-9 1 16,4 5-1-16</inkml:trace>
  <inkml:trace contextRef="#ctx0" brushRef="#br0" timeOffset="402486.0425">7466 16515 19 0,'33'-10'32'0,"-33"10"2"16,31-15 2-16,-31 15-17 16,6-17-5-1,-6 17-3-15,-27 2-2 16,2 11-2-16,-22-7-1 15,3 13-2-15,-8 2-1 0,8 12-1 16,-1-2-1-16,16 1 1 16,12-5-2-16,17 2 1 15,13-6-2-15,12-4 1 16,6 0 0-16,0-5 0 16,2-1 0-16,-6-1 0 15,-8 1 0-15,-19-13 1 16,8 34-1-16,-20-9 1 15,-7-5-1-15,-2 3 1 16,-2-2-1-16,2-2 1 16,5-2-1-16,16-17 1 15,-2 25-1-15,2-25 1 0,35 6-1 16,-8-6 1-16,4 0-1 16,2-4-1-16,-1 0-2 15,-7-7-3-15,12 11-21 16,-18-14-12-16,1 1 1 15,-20 13-2-15</inkml:trace>
  <inkml:trace contextRef="#ctx0" brushRef="#br0" timeOffset="402698.4964">7758 16795 64 0,'0'0'37'0,"40"-4"2"16,-15-3-2-16,21 7-27 16,-19-16-4-16,10 1-5 15,2 9-5-15,-18-19-9 16,10 16-24-16,-31 9-2 16,29-18 1-16,-29 18 0 15</inkml:trace>
  <inkml:trace contextRef="#ctx0" brushRef="#br0" timeOffset="402982.6542">8286 16565 71 0,'0'0'38'0,"0"0"2"16,2 23-1-16,8 2-29 0,-14-6-3 15,8 16-2-15,-4-3-2 16,5 9 0-16,1-1-1 16,6 0-1-16,-1-5 0 15,9-9 0-15,1-4-1 16,4-11-1-16,4-9 0 16,0-12-2-16,5 1-4 15,-14-35-21-15,9 3-12 16,-10-12-2-16,-2-1 2 0,-7-5-1 15</inkml:trace>
  <inkml:trace contextRef="#ctx0" brushRef="#br0" timeOffset="403125.703">8473 16321 44 0,'0'0'31'16,"29"-7"-3"-16,-29 7-27 15,2-18-26-15,17 24-5 16,-19-6-1-16</inkml:trace>
  <inkml:trace contextRef="#ctx0" brushRef="#br0" timeOffset="403454.4464">8718 16327 73 0,'0'0'41'0,"2"29"-1"16,4-4 1-16,-22-6-30 15,30 17-3-15,-8 5-2 0,3 16-2 16,1-1-2-1,0 9 0-15,-3-2-1 16,1-3 0-16,-2-6-1 16,-2-12-1-16,1-12-1 0,-5-30-2 15,0 0-1-15,0 0-4 16,18-30-17-16,-28-22-16 16,4-2 1-16,-7-11 0 15,-1 2 2-15</inkml:trace>
  <inkml:trace contextRef="#ctx0" brushRef="#br0" timeOffset="403786.6753">8705 16352 15 0,'9'-23'34'16,"16"8"2"-16,4 7-1 15,-8-13-11-15,30 29-4 16,-24-22-5-16,23 24-3 16,-21-12-3-16,7 15-2 15,-13-3-2-15,-1 13-1 0,-15 0-2 16,-10 8 0-16,-13-3-1 15,-5 9 0-15,-6-1 0 16,-4 5 0-16,2-3-1 16,6-4 0-16,4-5 1 15,13 4 0-15,8-6 0 16,13-2 1-16,6-4-1 16,8-8 1-16,4-5-1 15,10 3 1-15,-1-3-1 16,4-2-1-16,-1-2 0 15,-1 1-1-15,-2-1-1 16,-7-2-3-16,-2 17-4 16,-33-19-32-16,8 17-1 0,-8-17-1 15,-35 35 0-15</inkml:trace>
  <inkml:trace contextRef="#ctx0" brushRef="#br0" timeOffset="404125.701">7574 17315 56 0,'4'23'39'16,"17"-12"0"-16,14-5 0 15,23 8-25-15,2-24-3 16,34 12-4-16,8-10-1 16,20 3-3-16,1-5-1 15,3-2-1-15,-10 5-2 16,-18-9-5-16,0 16-33 15,-44-5-1-15,-15 5-1 16,-39 0 0-16</inkml:trace>
  <inkml:trace contextRef="#ctx0" brushRef="#br0" timeOffset="404934.6964">8267 17514 35 0,'0'0'35'16,"19"-5"1"-16,-19 5-3 16,-19-8-12-16,17 25-7 15,-35-15-3-15,10 19-4 16,-13-5-2-16,5 7-1 16,-4-2-2-16,10 2 0 15,2 2-1-15,16-8 0 16,11-17 0-16,21 29-1 15,6-22 0-15,10 1 0 16,3-8 0-16,3 2 1 0,-1-4-2 16,-9 6 1-16,-6-6 1 15,-27 2-1-15,0 0 1 16,0 0-1-16,-18 13 1 16,-7 3 0-16,-4-1-1 15,8 6 1-15,6 4-1 16,13 0 1-16,15-2 0 15,16-6-1-15,16 1 1 16,5-7-1-16,8-7 0 16,-2-8 0-16,-2-4-2 15,-12-13-3-15,8 18-33 16,-29-22-2-16,-5 5-1 16,-12-5 0-16</inkml:trace>
  <inkml:trace contextRef="#ctx0" brushRef="#br0" timeOffset="405798.0223">9709 16218 48 0,'0'0'36'16,"16"-17"-3"-16,-16 17-7 0,0 0-4 16,23 7-6-16,-23-7-3 15,4 29-4-15,-6-2-2 16,12 23-2-16,-8 13 0 15,5 21-1-15,-5 20-1 16,-2 15-1-16,-2 7 0 16,-2 15 0-16,1-1 0 15,-1 1 0-15,0-12 0 16,6-6-1-16,4-12 0 0,5-13 0 16,5-10 0-16,5-19 0 15,-4-13-1 1,4-10 1-16,-5-10-1 15,1-15 0-15,-17-21-1 0,23 16 1 16,-23-16-2-16,0 0-2 16,27-27-5-16,-34-10-34 15,16 5 0-15,-13-9-1 16,0 3-1-16</inkml:trace>
  <inkml:trace contextRef="#ctx0" brushRef="#br0" timeOffset="408914.6471">631 16910 7 0,'-4'25'32'0,"4"-25"2"16,0 0 0-16,-6 37-11 16,6-37-7-16,0 0-2 15,-19 9-3-15,24 8-3 16,-5-17 2-16,-5 22-4 16,5-22 1-16,-4 19-3 15,4-19 1-15,6 23-2 16,-6-23-1-16,38 7-1 15,-5-8-1-15,7-3 1 16,7-4-2-16,1 0 2 0,0 1-1 16,-3-3 1-16,-9 2 0 15,-7 5 1-15,-12-5-1 16,-17 8 0-16,0 0 1 16,0 0-1-16,-7-19 0 15,-13 9-1-15,-5 1 1 16,-7 3-1-16,-9 0 1 15,-3 4-1-15,-1 2-1 16,1-4-2-16,9 6-3 16,-11-21-35-16,25 9-2 15,7-13 0-15,14-2-1 16</inkml:trace>
  <inkml:trace contextRef="#ctx0" brushRef="#br1" timeOffset="423138.3195">3558 16820 40 0,'0'0'35'16,"0"0"-1"-16,0 0 0 16,0 0-24-16,0 0-3 0,-13-21 0 15,13 21-2-15,2-17 1 16,-2 17-2-16,-4-25 0 16,4 25 0-16,-10-27-1 15,7 10-1-15,-7-1 0 16,0-1 0-16,-1 0 0 15,11 19-1-15,-23-33 1 16,9 16-1-16,-1 0 0 16,15 17 0-16,-33-23 0 15,14 13 0-15,-1 3 0 16,3-5 0-16,-2 4 0 16,19 8 0-16,-33-7 0 15,15 3 0-15,-1-2 0 0,0 2 0 16,-4-1 0-16,-4 5 0 15,2-8 0-15,-2 6-1 16,-2 0 1-16,2 0-1 16,-2-2 1-16,2 2-1 15,4-3 1-15,1-1 0 16,-1 10-1-16,0-4 0 16,0 0 0-16,-4 2 1 15,2 3-1-15,2 3 1 16,-2 4-2-16,0-1 1 15,1-3 0-15,1 1 0 16,0 1 1-16,0 3-1 0,-4-3 1 16,-2 5-1-16,0-1 1 15,2 5 0-15,-2 0 0 16,2-4 0-16,2 3-1 16,2 1 1-1,4 0-1-15,1-2 0 0,3 1 0 16,-2 3 1-16,-3-2-1 15,3 6 1-15,0 0-1 16,-3-2 1-16,3 0-1 16,3 0 1-16,1-2-1 15,-1-2 0-15,3 2 1 16,1 2-1-16,-1-2 1 16,1 2-1-16,-2 2 1 0,1 2-1 15,-1 0 1-15,5 0-1 16,-3 2 1-16,4 1 0 15,-2-5-1 1,6 2 0-16,1-4 0 0,1 6 1 16,3-2-1-16,-1-2 1 15,2 3-1-15,4 3 0 16,-2-4 0-16,3 6 1 16,3-1-2-16,3-3 1 15,1 2 0-15,-1-1 0 16,3-5 1-16,-1-2-1 15,4 4 0-15,0 2 0 16,1-4 0-16,-1 4 1 0,2-3-1 16,4-4 0-16,0 3 0 15,6-4 0 1,-6-2 0-16,4-4 0 16,-2 2 0-16,1-7 0 0,-1 0 0 15,2 3 0-15,0-5 0 16,-2 1 0-16,8-1-1 15,-5-4 1-15,5 0 1 16,0-2-1-16,-1-1 0 16,1 1 0-16,0-2 0 15,-3 6 0-15,-3-6 0 16,6-2 1-16,-2-4-1 16,3-1 0-16,1-3 0 0,-1-1 1 15,3-3-1 1,-1-1 0-16,1-4 0 15,-6 1 0-15,1 1 1 16,-1 0-2-16,-4 0 2 0,0-3-1 16,-4-1 0-16,0 0 0 15,-4 2 0-15,-2-2 0 16,-4 0 0-16,-5 2 1 16,-1-2-1-16,-1-2 0 15,0-4 0-15,-3 0 1 16,3 2-1-1,-2-4 0-15,0 2 0 0,-1-1 0 16,-1 1 0-16,-2 2 0 16,-2 2 0-1,-4 0 0-15,0-2 0 0,-2 0 0 16,0-4 0-16,0 2 0 16,-1-3 0-16,-1 3 0 0,-2-6 0 15,2 6 0-15,-1-3-1 16,-1-1 2-16,-4 0-2 15,3 2 2-15,-1 3-1 16,-2-5 0-16,1 2 0 16,-5 4 1-16,-1 0-1 15,-2 6 0-15,-2 2 0 16,-3 1-1-16,-3 3 1 16,0 3 0-16,-3 5 0 15,1 1-2-15,-2 4 1 16,2-2-1-16,2 8-3 15,-4-6-4-15,27 21-34 16,-19-12-3-16,8 9 1 0,-3-5-1 16</inkml:trace>
  <inkml:trace contextRef="#ctx0" brushRef="#br1" timeOffset="423949.5417">3179 17912 1 0,'-14'-29'16'16,"14"29"14"-16,0 0 2 15,-13-35-12-15,13 35-3 16,-8-29 0-16,8 29-2 16,6-28-3-16,-6 28-2 15,21-31-2-15,0 19-1 16,-6-7-2-16,14 12 0 0,-5-3-1 16,4 4 0-1,-8 2 0-15,1 16-1 16,-21-12 0-16,15 34 0 15,-20 1-1-15,-11 9 0 0,-7 2 0 16,-6 10-1-16,0 1 0 16,-4-1 0-16,6-2-1 15,-2-8 1-15,12-10-1 16,2-5 0-16,7-8 0 16,12-2 0-16,-4-21 1 15,36 23 0-15,-7-15-1 16,14-5 1-16,1-3 0 15,6-1-1-15,0-1 1 16,-3 0 0-16,-9 0-1 16,-9 2-2-16,-6 0 1 15,-23 0-2-15,0 0-2 16,0 0-3-16,12 19-26 0,-12-19-9 16,0 0 0-16,-21 6 1 15</inkml:trace>
  <inkml:trace contextRef="#ctx0" brushRef="#br1" timeOffset="425482.5693">3940 18169 20 0,'0'0'32'0,"0"0"1"16,-19 1-10-16,19-1-6 0,0 0-4 15,-19-26-2-15,19 26-2 16,0-18-1-16,0 18-2 16,9-25-2-16,-9 25 0 15,16-32 0-15,-16 32 0 16,19-33-1-16,-5 16-1 16,-1-2 0-16,5-2 0 15,-1-2-1-15,4 5 1 16,0 1-2-16,1 2 1 15,-3 1 0-15,0 9 0 16,-19 5 1-16,31-2-1 16,-31 2 0-16,29 15 1 15,-29-15 0-15,27 25-1 0,-10-15 0 16,3 3 0-16,-1 0 0 16,6 3 0-16,0-5 0 15,4 5 0-15,-2-5-1 16,4-5 1-16,-2-2 0 15,2-4-1-15,1-2 1 16,-1-6-1-16,-2-2 0 16,0-5 0-16,-4 0 0 15,-4 1 0-15,-1 3-2 16,-20 11 1-16,21-21-3 16,-21 21 0-16,0 0-4 15,-16-29-7-15,16 29-25 0,-25 6-1 16,4 1 0-16,-4 1 1 15</inkml:trace>
  <inkml:trace contextRef="#ctx0" brushRef="#br1" timeOffset="425954.1376">4365 18050 33 0,'0'0'38'16,"0"0"-1"-16,0 0 2 0,2-25-22 15,-2 25-2-15,0 0-4 16,11 19-4-16,-11-19-1 16,2 21-2-1,-2-21-1-15,12 33 0 0,-5-8-1 16,1-1-1-16,-2 9 0 15,0 0-1-15,0 1 1 16,-3 5-1-16,-3-3 0 16,4 2 0-16,-2-3 2 15,-2-3-2-15,-2-7 1 16,0-2 0-16,-2-1 0 16,4-22 1-16,-11 26-1 15,11-26-1-15,-21 14 1 0,21-14-1 16,-33 2 1-16,14-4-1 15,-6 0 0 1,-1 2 0-16,1-4 0 0,0 2 0 16,-2 2 0-16,8-2-2 15,2 4-2-15,-1-4-1 16,18 2-5-16,0 0-31 16,0 0-2-16,0 0 1 15,0 0-1-15</inkml:trace>
  <inkml:trace contextRef="#ctx0" brushRef="#br1" timeOffset="426757.5218">4681 18406 25 0,'0'0'35'0,"6"-19"3"0,-6 19-1 15,6-25-14-15,-6 25-10 16,0 0-2-16,17-2-2 16,-17 2-2-16,0 0-1 0,0 0-1 15,13 20-1-15,-13-20-1 16,6 32 0-16,-4-11-1 15,2 6 0-15,-2 4 0 16,2-4-1-16,-6 3 0 16,4 1 0-16,-2-8 0 15,0 0 0-15,0-4 0 16,2-1-1-16,-2-18 0 16,2 19 1-16,-2-19-1 15,0 0 0-15,19-2 1 16,-19 2-1-16,23-10 0 15,-23 10 1-15,27-9 0 16,-27 9-1-16,29-4 1 0,-29 4 0 16,31 2-1-16,-14-4 0 15,1 4 0-15,5-2 0 16,-4 2 0-16,0-2 0 16,-1 5 0-16,-18-5-1 15,29 6 1-15,-29-6-2 16,19 10-1-16,-19-10-7 15,21-6-33-15,-21 6 0 16,2-21-1-16,-2 21-1 16</inkml:trace>
  <inkml:trace contextRef="#ctx0" brushRef="#br1" timeOffset="436175.8819">6047 18134 68 0,'15'-21'40'0,"-15"21"1"16,8 21-1-16,13 6-31 15,-19-4-2-15,11 9-2 16,-3 1-2-16,2 9-1 0,1-1 0 15,-1-5-2-15,-3-7 1 16,1-6-2-16,-2 0-2 16,-8-23-6-16,19 8-31 15,-19-8 0-15,2-25-2 16,-6 0 0-16</inkml:trace>
  <inkml:trace contextRef="#ctx0" brushRef="#br1" timeOffset="436351.262">6045 17881 56 0,'0'0'33'15,"-16"-23"-11"-15,16 23-21 0,-2 17-33 16,2-17-1-16,0 0-2 16</inkml:trace>
  <inkml:trace contextRef="#ctx0" brushRef="#br1" timeOffset="437114.4312">6375 18211 39 0,'13'-23'35'16,"-13"23"0"-16,0 0 1 15,-2-35-20-15,2 35-4 16,0 0-2-16,17-6-3 16,-17 6 0-16,0 0-1 15,18 22-2-15,-9 2-1 0,-3 5 0 16,4 13-2-1,-6 4 1-15,0 2-1 16,-1-3 1-16,-1-1-2 16,-2-10 1-16,0-3-1 0,2-14 0 15,-2-17 0-15,0 0 0 16,0 0-1-16,12-36 1 16,-6 5-1-16,-1-2 0 15,3-3 1-15,2 3-1 16,-2-1 1-16,3 5 0 15,1 6 0-15,-12 23-1 16,32-19 2-16,-12 19-1 16,1 8 0-16,2 3 0 0,2 10 0 15,-2 10 1 1,1 1-2-16,-3 5 2 16,-4-3-2-16,-1 1 0 15,-7-6-3-15,3 3-2 0,-22-14-30 16,10-18-4-16,8 19-1 15,-8-19 0-15</inkml:trace>
  <inkml:trace contextRef="#ctx0" brushRef="#br1" timeOffset="437526.5829">7028 18310 71 0,'-36'-3'40'0,"11"24"0"16,-12 4 0-16,6 15-31 16,-7-6-3-16,11 9-3 0,5-3 0 15,15-4-2-15,16-9-1 16,14-9-1-16,14-17 0 16,6-10-2-16,11-12 1 15,-4-20-1-15,4-3 0 16,-14-13 2-16,-5-1-2 15,-14-5 3-15,-9 5 0 16,-8 9 2-16,-10 3-1 16,-2 17 2-16,-3 10 1 15,11 19-1-15,-22 5 0 16,15 22-1-16,1 10 1 16,4 11-1-16,0 9 0 0,4 5-1 15,2-3 0-15,3 0-2 16,1-7 1-16,4-11-3 15,3-7-1-15,-15-34-6 16,45 19-29-16,-28-32-2 16,8-4-1-16,-8-18 1 15</inkml:trace>
  <inkml:trace contextRef="#ctx0" brushRef="#br1" timeOffset="437877.6699">7372 18299 72 0,'0'0'40'15,"-12"31"1"-15,14-3-1 16,-21-3-30-16,28 12-4 0,-3-3-1 16,6 7-2-16,3-7-1 15,6-5 0-15,3-10-2 16,3-11-1-16,2-8-1 16,3-12 0-16,5-9-1 15,-6-15-1-15,0-3 2 16,-10-5-1-16,-2 6 1 15,-9 5 1-15,-8 6 2 16,-2 27 1-16,-12-23 0 16,12 23 1-16,-17 29 0 15,11 0 0-15,2 2-1 16,6 5 0-16,6 2 0 16,5 3-1-16,3-7-1 0,1-5-1 15,4-4-2-15,-1-14-1 16,12 7-7-16,-32-18-28 15,45-8-2 1,-18-17 0-16,9 0 0 0</inkml:trace>
  <inkml:trace contextRef="#ctx0" brushRef="#br1" timeOffset="438245.2545">8037 18326 78 0,'-29'-10'40'0,"10"29"1"16,-10-5-2-16,12 20-31 15,-8-3-3-15,13 9-1 16,0-1-1-16,14-1-1 0,10-3-1 16,11-10 0-16,14-10-2 15,7-11 0-15,8-12 0 16,4-15-1-16,2-13 0 16,-6-16 0-16,-2-6-1 15,-11-9 1-15,-6 2 1 16,-14 4 1-16,-9 5 1 15,-9 10 1-15,-4 13 0 16,3 33 1-16,0 0 0 16,-22 12-1-16,15 22 1 15,5 18-2-15,0 4 1 16,6 9-1-16,1 0 0 16,1 2-2-16,2-9 1 15,-2-12-3-15,3-4-1 16,-9-42-4-16,20 35-22 0,-20-35-12 15,-2-25 1 1,-6-6-1-16</inkml:trace>
  <inkml:trace contextRef="#ctx0" brushRef="#br1" timeOffset="438486.52">8290 18299 65 0,'-2'-17'38'0,"2"17"1"15,25-16 1-15,4 20-28 16,-2-13-5-16,13 12-2 15,-5-6-1-15,6 10-1 16,-9 1 1-16,-1 17-3 16,-6 4 2-16,-1 9-2 15,-9 2 0-15,2 3 0 16,-7 1 0-16,3-2 0 16,-3-2-2-16,0-15 0 0,1-6-2 15,-11-19-5-15,27 0-31 16,-27-17-2-16,8-6-1 15,-10-21 0-15</inkml:trace>
  <inkml:trace contextRef="#ctx0" brushRef="#br1" timeOffset="438638.5979">8699 18121 60 0,'0'0'41'0,"0"0"-3"16,0 0 0-16,0 0-20 15,0 0-22-15,19 2-31 16,-19-2-3-16,21 15 0 0,-21-15-3 16</inkml:trace>
  <inkml:trace contextRef="#ctx0" brushRef="#br1" timeOffset="439406.4447">8813 18255 67 0,'21'-27'40'0,"-21"27"0"0,0 0 0 16,17-33-28-16,-17 33-4 16,19 18-2-16,-5 10-1 15,-2 3-1 1,5 13-2-16,0-2 0 0,3 6-1 16,-1 2-1-16,-2-6 0 15,1-3 0-15,-3-16 0 16,-2-8 0-16,-13-17 0 15,24 2 0-15,-13-19-1 16,1-10 1-16,-3-6-1 16,3-3 1-16,0-3 0 15,-1 3-1-15,1 5 0 16,-1 0 1-16,3 10 0 0,-14 21 0 16,34-23 0-1,-10 18-1-15,6-1 2 16,5 0-1-16,4-2 0 15,3-1 0-15,1-7 1 0,-3-1-2 16,-3-4 2-16,-8-2-1 16,-14 4 0-16,-15 19 0 15,-8-25 0-15,-17 25 0 16,-11 11 0-16,-5 14 0 16,-3 16 0-16,3 9 1 15,10 1-1-15,14 3 1 16,17 0-1-16,17-6 1 15,16-12-2-15,14-7-2 16,7-19-6-16,13-5-32 16,-9-16 0-16,2-1-2 15,-10-13 1-15</inkml:trace>
  <inkml:trace contextRef="#ctx0" brushRef="#br1" timeOffset="439938.5062">10288 17931 65 0,'0'0'38'0,"2"-31"1"15,-2 31 1-15,0-19-29 0,0 19-1 16,19 17-3-16,-5 12 0 16,-5 3-2-16,7 18-2 15,-5 2 0-15,5 6-2 16,-5 9 0-16,3-4-1 15,-4-3 1-15,-1-11-1 16,-3-6-1-16,-2-15-2 16,0-5-2-16,-4-23-3 15,0 22-16-15,-16-40-17 16,5 1-1-16,-14-12 0 16,2 4 2-16</inkml:trace>
  <inkml:trace contextRef="#ctx0" brushRef="#br1" timeOffset="440223.0785">10132 18236 53 0,'0'0'36'0,"17"-18"-1"16,10 11 2-1,8-18-26-15,15 19-4 0,-7-13-1 16,11 11 0-16,-4-7-2 16,6 5 0-16,-10 3 0 15,2 5 0-15,-9 2-1 16,-3 9 0-16,-5 5 0 15,-2 5-1-15,-10 4 1 16,1 8-2-16,-7-1 1 16,-3 7-1-16,-2 1 0 15,-6-3 0-15,-2 1-1 0,-2-5 0 16,0-4-1-16,2-27-3 16,4 34-3-1,-4-34-33-15,0 0-2 16,5-40 1-16,7 7-1 0</inkml:trace>
  <inkml:trace contextRef="#ctx0" brushRef="#br1" timeOffset="440406.8803">10701 17969 61 0,'4'29'27'0,"-4"-29"-12"0,0 0-15 15,0 0-32-15,25 6-1 16,-6 1-1-16</inkml:trace>
  <inkml:trace contextRef="#ctx0" brushRef="#br1" timeOffset="441190.1387">10950 18218 68 0,'0'0'39'0,"0"0"0"15,0 0 0-15,-6-19-29 16,12 36-2-16,-10 1-2 0,10 16-2 15,-3 3 0-15,5 7-2 16,0-2-1-16,-2 4 0 16,-1-6-1-16,1-7 0 15,-2-4-1-15,-4-29 0 16,0 17 0-16,0-17 0 16,-2-21 0-16,2-4 0 15,0-6 0-15,2-5 0 0,4-1 0 16,4-1 0-1,1 4 1-15,3 3 0 16,3 4 0-16,6 8 1 16,4 7-1-16,2 10 1 0,-2 4 1 15,-2 8-1-15,-2 13 0 16,-3 8 0-16,-9 5 1 16,-5 4-1-16,-6 1 1 15,-2-1-2-15,-2-6 1 16,0-1 0-16,-1-14-1 15,5-19 0-15,0 0 0 16,0 0 0-16,27-34-1 16,-14-3 1-16,4-3-1 15,-1-2 1-15,1 0 0 16,-3 7 0-16,-3 4 0 16,-3 10 0-16,-8 21 0 15,0 0 1-15,23 12-1 0,-11 11 1 16,3 4 0-16,6 1 0 15,6-1 0-15,6-2 0 16,2-8 0 0,3-3-1-16,-1-16 1 0,2-6-2 15,-7-9 1-15,-3-8-1 16,-6-8 0-16,-7-1 1 16,-6-1-2-16,-10 1 2 15,-6 13-1-15,-14-2 1 16,-3 15-1-16,-9 12 1 15,-3 11 1-15,0 16-2 16,4 5 1-16,4 9 0 16,10-1-1-16,11-4-2 0,18 0-1 15,5-19-8-15,14 2-27 16,6-15-2-16,11-4 0 16,-2-14 1-16</inkml:trace>
  <inkml:trace contextRef="#ctx0" brushRef="#br1" timeOffset="441845.2277">12794 18071 28 0,'0'0'31'16,"0"0"3"-1,0 0-1-15,0 0-18 0,0 0-4 16,11 23-1-16,-11-23-1 15,0 0-1-15,0 0-1 16,18 15-2-16,-18-15-1 16,17 0-1-16,-17 0-1 15,21-11-1-15,-21 11 1 16,16-25-1-16,-16 25 1 16,-2-29-1-16,2 29 1 0,-33-17-1 15,0 13 1-15,-7 11 0 16,-9 11 0-16,-3 7-1 15,-2 11 0 1,4 6 0-16,8 6 0 0,9 4 0 16,17-2 0-16,18 2-2 15,16-10 1-15,13-10-2 16,15-3-1-16,4-17-3 16,18 3-6-16,-9-26-27 15,5-7-2-15,-8-9 1 16,-2-9 0-16</inkml:trace>
  <inkml:trace contextRef="#ctx0" brushRef="#br1" timeOffset="442401.6339">13170 18046 69 0,'0'21'39'0,"-14"2"-1"15,5 11 1-15,-15-3-29 16,23 19-4-16,-7-8 1 15,14 8-4-15,1-6 1 16,5-5-3-16,5-9 1 16,-1-11-2-16,5-11 0 15,-4-14-1-15,3-11 0 16,-5-8 1-16,0-11-2 16,1-7 1-16,-1-3 0 15,3-2 1-15,-3 4-1 16,2 8 1-16,3 7 1 15,-1 6-1-15,0 10 2 16,1 13-1-16,1 7 1 0,0 14-1 16,-4 6 2-16,1 10-2 15,-9 3 1-15,1 8-1 16,-6 0 0-16,-4-2 0 16,-4-4 1-16,-2-3-2 15,0-13 0-15,1-8 0 16,5-18 1-16,0 0-1 15,11-19 0-15,5-10-1 16,3-4 0-16,6-7 0 16,2 0 1-16,2 1 0 15,-2 9-2-15,2 3 2 16,-4 9-1-16,-4 16 1 16,-2 8 1-16,-19-6-2 0,26 41 1 15,-19-9 0-15,-3 3 0 16,0 3-2-16,-2 0 0 15,-4-7-3 1,10 4-5-16,-10-16-30 0,2-19 0 16,17 9 0-16,-17-9-1 15</inkml:trace>
  <inkml:trace contextRef="#ctx0" brushRef="#br1" timeOffset="442746.4776">14051 18109 70 0,'-19'-8'39'0,"-2"12"-1"0,-2 4 0 16,-20-4-29-16,26 13-5 15,-4-4 0-15,15 5-2 16,6-18-1 0,13 23 0-16,10-12 0 0,14 1-1 15,5-1 0-15,9 1 0 16,1 3 0-16,2 2 1 15,-6 4 0-15,-4 6 0 16,-11-2 2-16,-12 4-2 16,-13-2 2-16,-12 4-1 15,-15-6 1-15,-8-2-1 16,-12-8-1-16,-5-4 0 0,-2-7 0 16,-3-8-2-16,7-9 0 15,1-14-3 1,16 0-4-16,-7-17-33 15,24-8 0-15,6-13-1 0,17-2 1 16</inkml:trace>
  <inkml:trace contextRef="#ctx0" brushRef="#br1" timeOffset="442949.8955">14325 17818 83 0,'23'21'41'15,"2"23"1"-15,-9 2 0 16,17 25-32-16,-20-8-3 15,10 16-2-15,0-5-1 0,2 1-2 16,0-6-1-16,-1-15-1 16,-1-6-1-1,-4-17-3-15,2-6-1 16,-21-25-14-16,16-18-24 0,-16-1 1 16,-4-10 0-16,-12-9 0 15</inkml:trace>
  <inkml:trace contextRef="#ctx0" brushRef="#br1" timeOffset="443414.2125">14354 18263 63 0,'0'0'36'0,"41"-20"2"16,-5 7-1-16,16 5-28 16,-11-11-1-16,15 8-2 15,-12-9-1-15,4 5-2 16,-9-4 0-16,1 2-1 15,-15 1 1-15,-3 7-1 0,-22 9 0 16,0 0 0-16,-2 19 0 16,-14 8 1-16,-5 3-1 15,-6 14 0-15,6 3 0 16,4 2-1-16,3 1 0 16,8-11 0-16,10-5-1 15,8-9 1-15,7-11-1 16,2-14 0-16,6-12 0 15,2-11-1-15,2-10 0 16,-6-5 0-16,0-4-1 16,-6 2 2-16,-5 3-1 15,-1 8 0-15,-5 6 0 16,-8 23 2-16,0 0 0 0,0 0-1 16,0 0 1-16,14 21 0 15,-11 2-1-15,5 2 1 16,0-2 0-16,-2-2-2 15,3-1 1-15,-9-20-3 16,16 25-3-16,-16-25-10 16,0 0-26-16,13-20 0 15,-13 20 0-15,20-30 0 16</inkml:trace>
  <inkml:trace contextRef="#ctx0" brushRef="#br1" timeOffset="443806.6392">15087 18155 85 0,'0'17'41'16,"0"-17"1"-16,8 31-1 16,3 2-33-16,-3-5-1 15,4 11-2 1,-1-7-1-16,3 3-2 0,-5-4 0 16,-3-5-1-16,0-4 0 15,-6-22-2 1,0 0 0-16,0 0 0 0,19-29-1 15,-13-6 0-15,6-3 0 32,-1-8 1-32,3-2-1 0,1 4 2 0,0 0-1 15,-1 9 2-15,-2 8 0 0,-12 27 1 16,27-15 0-16,-27 15-1 16,30 21 1-16,-14 6-1 15,-1 6 0 1,1 9 0-16,-3 0 0 15,-3 2-1-15,1-7 0 0,-3-3-1 16,-2-3 0-16,-6-31-3 16,19 25-2-16,-9-43-6 15,11 1-30-15,-6-17-1 16,5-5 1-16,1-20-1 16</inkml:trace>
  <inkml:trace contextRef="#ctx0" brushRef="#br1" timeOffset="443986.4097">15704 17777 79 0,'0'0'42'16,"18"44"0"0,-20 16 0-16,5 13-28 15,-4 7-7-15,6 10-3 0,1-1 0 16,6-9-2-16,1-11-2 16,1-21-1-16,5-15-2 15,-19-33-4 1,35 19-24-16,-29-46-12 0,-1-11 1 15,-10-25-1-15</inkml:trace>
  <inkml:trace contextRef="#ctx0" brushRef="#br1" timeOffset="444146.7452">15617 17867 92 0,'0'0'43'0,"37"25"0"0,11 0-1 15,6-13-36 1,12 3-2-16,1-9-2 0,3-6-4 15,-3 17-9-15,-17-19-30 16,-9 2-2-16,-41 0 0 16,0 0-1-16</inkml:trace>
  <inkml:trace contextRef="#ctx0" brushRef="#br0" timeOffset="452709.8065">14125 10039 18 0,'-20'-9'28'15,"20"9"1"-15,0 0 1 16,0 0-15-16,0 0-2 16,0 0-3-16,31 0 0 15,-31 0-1-15,56 4 1 16,-21-8-2-16,32 11-1 16,1-8-1-16,32 6-2 15,14-5 0-15,31 2-2 16,20-4 1-16,30 0-2 15,23-3 1-15,25-1 0 16,23-6-1-16,24 7 0 0,20-5 0 16,22 4 0-16,17-3 0 15,20 5 0-15,20-4-1 16,22 2 0-16,13-1 0 16,22 1-1-16,9-4 1 15,8 5 0-15,4-3 1 16,5-2-2-16,-3 3 3 15,-4 1-2-15,-12 4 1 16,-9 0-1-16,-20 4 0 16,-27 0 0-16,-26 0 0 15,-32 2-1-15,-36 1-3 16,-48-8-3-16,-32 14-7 16,-64-13-26-16,-53 0-2 0,-64 0 1 31,-42 2-1-31</inkml:trace>
  <inkml:trace contextRef="#ctx0" brushRef="#br0" timeOffset="453566.3705">13613 10342 45 0,'0'0'33'15,"0"0"2"-15,0 0 1 16,0 0-22-16,27 16-3 0,-27-16-2 16,51-2-1-16,-19-8-1 15,32 6-2-15,5-9 0 16,39 3-2-16,14-3 0 15,26 0-1-15,24-1 0 16,35 3 0-16,28-5 0 16,27 1-1-16,24 5 0 15,24 5 0-15,24-1 0 16,23 8 0-16,25 0 0 16,15 5-1-16,12-1 1 15,31 4 0-15,13-3-1 16,14-1-1-16,3-8 1 15,1-2 0-15,-14-5-1 0,-21-1 1 16,-25 1-1-16,-47 1-2 16,-42 2 1-16,-53 2-3 15,-40 16-2 1,-59-16-22-16,-33 17-13 0,-43 1 0 16,-38 3-1-16</inkml:trace>
  <inkml:trace contextRef="#ctx0" brushRef="#br0" timeOffset="455814.3228">10377 16922 17 0,'0'0'33'15,"-12"25"0"-15,12-25 2 16,-17 13-17-16,25 12-4 16,-8-25-3-1,2 40-4-15,1-19 0 16,19 10-3-16,-1-10 0 0,14 6-2 15,3-6 0-15,8 4 1 16,1-4-1-16,3 2 0 16,-2-4-1-16,4 4 1 15,-4-9-1-15,1-5 0 16,-3-9 0-16,2-11-1 16,6-8 1-16,2-16-1 15,0-11 0-15,6-11 1 16,-1-12-1-16,3-10 1 0,4-7-1 15,1-5 0 1,-1-6 0-16,-5-5 1 16,3-5-1-16,1-5 0 0,-1-1 1 15,-2-4-1-15,-1-2 1 16,-3-4-1-16,0-3 0 16,0-5 0-16,-3 3 1 15,-3 1-1-15,-2 1-1 16,2-9 1-16,1 3 0 15,-3-2 1-15,4 0-1 16,1-8 1-16,5-2-1 16,6-6 1-16,3-1-1 15,-2 5 0-15,1-6 0 16,-3 1 0-16,-3 5 0 16,-8 0-1-16,-8 4 1 15,-7-2 0-15,-9-1 0 0,-3 1-1 16,-5 2 2-16,-5 0-2 15,-6 2 1-15,-3 9-1 16,-6 5 1-16,-6 3-1 16,-6 10 0-16,-9 0 1 15,-6 11-1-15,-4 4 1 16,-2 8 0-16,2 2 0 16,2 0 0-16,7 9 0 15,7 4 2-15,11 8-1 16,9 6 1-16,9 9-2 15,7 4 1-15,10 11 1 16,5 11-1-16,4 8 1 16,3 9-1-16,5 3-1 0,-2 8 2 15,6 2-1-15,0 1 0 16,0 3 1-16,-4-2-2 16,-8 3 0-16,-5 1 1 15,-6 3 0-15,-8 3 1 16,-6-3-1-16,-19-13 0 15,13 27-2-15,-13-27 2 16,2 19-2-16,-2-19-2 16,0 0-2-16,0 0-5 15,-7-46-15-15,5 23-16 16,2-7 2-16,-2 1-1 16,-2 2 1-16</inkml:trace>
  <inkml:trace contextRef="#ctx0" brushRef="#br0" timeOffset="456382.8893">13635 10567 67 0,'0'0'38'0,"-33"0"0"16,33 0 0-16,0 0-27 15,0 0-2-15,11 23-3 16,11-23-2-16,10 6 0 16,5-3-2-16,9 3 0 0,3-2 0 15,5 0-1 1,-6 2 0-16,-4-3 0 0,-7 3 0 16,-8 0 1-16,-12 5-1 15,-11 14 1-15,-18 10-1 16,-13 9 0-16,-13 4 2 15,-9 15-1-15,-3 3-1 16,2 3 0-16,0-8-1 16,11-11 0-16,8-10 0 15,16-9 1-15,5-10-1 16,8-21-1-16,0 0 1 16,23 11 0-16,-23-11 0 0,23-5-1 15,-23 5 2 1,0 0-2-16,14-18 1 15,-14 18 0-15,-8-23 0 16,2 4 0-16,-7-6 1 0,-5-5-1 16,-1-1 0-16,-2-6 1 15,2-3-1-15,-3 2 0 16,5-4 1-16,2-1-1 16,5 5 0-16,4 4 0 15,2 3 0-15,2 8 0 16,0 6-1-16,1-1-5 15,1 18-34-15,0 0-2 16,0 0-1-16,0 0 0 16</inkml:trace>
  <inkml:trace contextRef="#ctx0" brushRef="#br0" timeOffset="459581.1369">14456 11303 47 0,'0'0'35'15,"0"0"0"-15,-17 2-8 16,17-2-10-16,0 0-4 15,0 0-2-15,0 0-3 16,13 20-1-16,-13-20-2 16,0 0-1-16,18 1 0 15,1-6-2-15,0-3 0 16,8-3 0-16,4-9-1 16,2-1 0-16,2-9 0 0,1-5 0 15,-3-7-1-15,-4 2 0 16,-4-3 0-16,-6 7 1 15,-5 3 0-15,-8 3 0 16,-10 8-1 0,4 22 1-16,-37-11 1 0,4 22-2 15,-9 11 2-15,-2 12-2 16,-5 6 1-16,3 14-1 16,6 6 2-16,9 5-1 15,10-2 0-15,15 0 0 16,12-7 0-16,13-8 1 15,12-10-1-15,7-9 0 16,5-14-1-16,3-5 1 0,-2-12-2 16,-1-4 1-16,-5-3-2 15,-9-12-1-15,-2 9-2 16,-13-15-4 0,17 12-32-16,-27-6-1 0,-4 21-1 15,3-33 2-15</inkml:trace>
  <inkml:trace contextRef="#ctx0" brushRef="#br0" timeOffset="459982.0078">15031 10820 58 0,'0'0'36'0,"0"0"1"16,0 0-1-16,25 10-22 16,-6-26-8-16,16 5-5 0,6 5-7 15,-14-4-28-15,4-3-1 16,-1 5-3-16,-8 1 2 15</inkml:trace>
  <inkml:trace contextRef="#ctx0" brushRef="#br0" timeOffset="460549.4504">15525 10417 25 0,'0'0'31'16,"0"0"2"-16,0 0-6 15,11-25-5-15,-11 25-5 16,0 0-2-16,20 4-4 0,-20-4-2 16,0 0-2-16,0 0 0 15,0 0-2-15,0 0-1 16,2 27 1-16,-2-27-2 15,5 36 0 1,-3-11 0-16,4 4-1 0,0 2 0 16,2 3 0-16,-1-3-2 15,3-2 1-15,-2-2 0 16,1-6-1-16,-1-2 0 16,2-2 0-16,-10-17 0 15,17 21 0-15,-17-21 0 16,23 8 0-16,-23-8-1 15,33-2 0-15,-12-2-1 0,0-7 0 16,5 5-2-16,-5-13-4 16,10 15-5-16,-31 4-27 15,29-35 0-15,-22 18-1 16,-7 17 2-16</inkml:trace>
  <inkml:trace contextRef="#ctx0" brushRef="#br0" timeOffset="460730.9929">15588 10584 69 0,'0'0'37'16,"27"-9"0"-16,-3-5 0 0,-5-3-30 16,19 9-5-1,-1 12-8-15,-10-8-27 0,6-4-3 16,0 3-1-1,-6-3 1-15</inkml:trace>
  <inkml:trace contextRef="#ctx0" brushRef="#br0" timeOffset="460966.2486">16142 10408 82 0,'0'0'41'0,"0"19"-1"15,-15 12 1-15,-18-10-29 16,14 23-4-16,-16 2-4 16,4 9 0-16,-6-1-1 15,6 0-2-15,4-6-2 16,4-12 0-16,10-1-4 0,13-35-6 16,-8 27-28-16,8-27-4 15,0 0 2-15,21-8-1 16</inkml:trace>
  <inkml:trace contextRef="#ctx0" brushRef="#br0" timeOffset="461438.6851">16113 10726 38 0,'0'0'33'0,"0"0"0"15,8-19 1-15,-2-2-18 16,11 19-5-16,-17-15-2 16,0 17-2-16,17-14-1 15,-17 14-1-15,0 0 0 16,27 10-1-16,-27-10-1 0,22 13 0 16,-22-13-1-16,38 14-1 15,-15-7 0-15,4-3-1 16,2-4 1-16,0-2 0 15,0-4-1-15,2-1 0 16,-2-3 1-16,-2-3-2 16,0-1 0-16,-10-5-4 15,8 13-5-15,-29-11-23 16,4 17-5-16,-5-21-1 16,5 21 1-16</inkml:trace>
  <inkml:trace contextRef="#ctx0" brushRef="#br0" timeOffset="461773.8649">16308 10711 66 0,'0'0'38'16,"0"0"1"-16,0 0 0 15,40 25-24-15,-40-25-4 16,22 11-2-16,-22-11-3 15,23 25-2-15,-15-8 0 16,-1 6-2-16,-5 2 0 16,-4 4 0-16,-5 2 0 15,-3-1-2-15,-6-1 2 0,1 4-2 16,-6-6 0-16,2-6 0 16,-3-6 1-16,3-9-1 15,0-6 0 1,1-4-1-16,18 4 1 0,-27-19-2 15,27 19 0-15,-17-21-6 16,17 21-32-16,4-19-1 16,-4 19-1-16,0 0 0 15</inkml:trace>
  <inkml:trace contextRef="#ctx0" brushRef="#br0" timeOffset="464322.0707">16509 10977 61 0,'25'-21'39'0,"-25"21"1"16,19-6-1-16,-19 6-24 15,0 0-4-15,0 0-2 16,0 0-3-16,0 0-1 16,15 27-2-16,-15-27 0 15,12 35 0-15,-8-10-1 0,2 5 0 16,-3-3-1-16,-1 0 0 16,0-4 0-16,-2-4-1 15,0-19 0 1,4 23 1-16,-4-23-1 0,17 2 0 15,-17-2 1-15,33-9 0 16,-10 1-1-16,4 2 0 16,2-7-1-16,0 1-1 15,2 1-1-15,-6-10-5 16,20 11-33-16,-26-5-1 16,-2 3-1-16,-17 12 0 15</inkml:trace>
  <inkml:trace contextRef="#ctx0" brushRef="#br0" timeOffset="465145.2362">17492 11238 67 0,'-19'17'39'15,"19"-17"1"-15,-12 25-8 16,-7-30-16-16,27 22-5 16,-8-17-2-16,0 0-4 15,19 13-1-15,2-7-1 16,4-4 0-16,8-2-2 16,6-6 0-16,3 1 0 15,3-3-1-15,-3-4-1 16,0 1 0-16,-7-3-2 15,-2 11-3-15,-16-15-7 16,3 14-28-16,-20 4 0 16,0 0-1-16,-35 12 2 0</inkml:trace>
  <inkml:trace contextRef="#ctx0" brushRef="#br0" timeOffset="465342.5063">17421 11432 70 0,'0'0'41'16,"17"11"-1"-16,3-11 0 16,10 12-27-16,1-24-6 15,17 7-3-15,3-7-1 16,1 1-2-16,2 5-3 16,-14-11-4-16,10 17-28 0,-23-4-6 15,-27 4-1-15,0 0 1 16</inkml:trace>
  <inkml:trace contextRef="#ctx0" brushRef="#br0" timeOffset="468594.3886">19261 10713 39 0,'0'0'37'0,"0"0"1"16,23-18-6-16,-31-3-13 0,30 21-4 15,-28-17-3 1,6 17-5-16,0 0-1 16,0 0-2-16,-25-10-1 15,0 18-1-15,-16 6 0 0,-3 5 0 16,-8 4-1-16,2 4 0 16,-1 1 0-16,9 1-1 15,11-2 1-15,12-2-1 16,13-4 1-16,6-21-1 15,39 19 0-15,5-21-1 16,10-5 1-16,8-7 0 16,-1 3 0-16,-1-3 0 15,-10-1 0-15,-13 5-1 16,-20 8 2-16,-17 2 0 16,-42 29-1-16,-8-4 0 15,-8 4 1-15,-2 2-1 16,2-1 1-16,12 7-1 0,15-10 1 15,29-1-1-15,23-12 1 16,30-5-1-16,16-5 1 16,12-6-1-16,4 0 0 15,0-7-1-15,-4 3 0 16,-13-5-2-16,-10 9-2 16,-29-16-8-16,0 11-29 15,-27 7 2-15,13-21-2 16,-13 21 1-16</inkml:trace>
  <inkml:trace contextRef="#ctx0" brushRef="#br0" timeOffset="468790.093">19830 10885 69 0,'0'0'37'15,"35"0"-1"-15,-16-5 0 16,0 1-37-16,8-12-18 16,-2 5-16-16,6 1-1 15,-8 1-1-15,2 3 0 16</inkml:trace>
  <inkml:trace contextRef="#ctx0" brushRef="#br0" timeOffset="469098.847">20295 10692 76 0,'0'0'39'16,"0"0"2"-16,0 0-1 15,19 36-31-15,-19-36-1 16,-2 40-3-16,0-13-2 15,4 6-1-15,2-3-1 16,8 1 0-16,3-6 0 16,8-6-1-16,6-3 0 0,4-15 0 15,5-2-1 1,3-11 0-16,3 1-2 0,-9-14-3 16,9 13-10-1,-13-21-25-15,-10-3 0 0,-13-6-1 16,-10-6 1-16</inkml:trace>
  <inkml:trace contextRef="#ctx0" brushRef="#br0" timeOffset="469267.9087">20397 10402 69 0,'-17'-10'39'16,"17"10"1"-16,0 0-1 15,-18-19-33-15,18 19-6 0,27 21-16 16,-9-5-21-16,-18-16-2 15,34 32 0 1,-12-15-1-16</inkml:trace>
  <inkml:trace contextRef="#ctx0" brushRef="#br0" timeOffset="469528.7839">20756 10377 80 0,'0'0'41'0,"17"6"2"16,-17-6-1-16,12 42-33 15,-14-13-2 1,9 17-3-16,-1 2-1 16,4 7-1-16,0 1-1 15,1-4-1-15,-1-2 0 0,-1-16-2 16,1-7 0-16,-10-27-1 15,17 25-4-15,-22-48-17 16,5 23-17-16,0-40-2 16,-8 7 2-16,-2-9-1 15</inkml:trace>
  <inkml:trace contextRef="#ctx0" brushRef="#br0" timeOffset="469857.9287">20775 10362 52 0,'29'-16'39'0,"11"1"1"16,9 1-1-16,14 20-23 0,-18-17-5 16,9 24-3-16,-18-5-2 15,-1 15-2-15,-16 6-2 16,-15 9 0 0,-13 2-1-16,-18 1 0 0,-10-3-1 15,-4-2 1-15,-1-1-1 16,2-3 0-16,5-5 1 15,8-2 0-15,11-6-1 16,16 1 1-16,0-20 0 16,43 27 0-16,-7-18-1 15,13-3 1-15,1-2-1 16,10-2-1-16,-1-4 0 16,-1-4-2-16,2 8-3 0,-23-16-10 15,-3 14-25-15,-12 0-2 16,-22 0 2-16,7 20-1 15</inkml:trace>
  <inkml:trace contextRef="#ctx0" brushRef="#br0" timeOffset="470365.9556">18968 11315 49 0,'31'17'39'0,"-10"-17"-1"15,14-4 2 1,20 10-22-16,5-23-6 0,41 11-4 16,9-11-2-16,30 5-2 15,15-9 0-15,16 4-2 16,3-2 0-16,-8 3-1 16,-12 5-2-16,-21-1 0 15,-19 10-4-15,-33-9-5 16,-8 9-32-16,-38 4 1 15,-35-2-1-15,12 19 0 16</inkml:trace>
  <inkml:trace contextRef="#ctx0" brushRef="#br0" timeOffset="471253.8684">20063 11468 33 0,'20'-19'37'15,"-20"19"1"-15,19-19 0 16,-2 21-18-16,-26-25-5 16,9 23-4-16,0 0-2 15,-29-6-3-15,-8 12-2 16,-9 7 0-16,-10 3-2 15,-4 11 1-15,0-4-2 0,8-2 0 16,12 4-1-16,13-2 1 16,17-6-1-1,27-6-1-15,18-3 1 0,13-10-1 16,8 2 0-16,0-4 0 31,-4-1 0-31,-9-1 1 0,-16 4-1 0,-27 2 2 16,-14 21-1-16,-26 4 1 15,-12 4-1-15,-8 9 2 16,2 0-2-16,6 7 2 16,11-3-1-16,22-2 0 15,25-7 0-15,29-5 0 16,22-6-1-16,23-9 1 0,10-7-1 16,10-10 0-16,3-6 0 15,-5-5-1 1,-11 1-1-16,-20-7-5 15,7-4-33-15,-40 6-3 0,-9 2 1 16,-25 17-1-16</inkml:trace>
  <inkml:trace contextRef="#ctx0" brushRef="#br0" timeOffset="479222.2205">14721 12959 12 0,'0'0'29'0,"0"0"-3"0,15-21 6 15,-15 21-11-15,0 0-2 16,2-27-3-16,-2 27-3 16,0 0-1-16,0 0-3 15,0 0-1-15,0 0-1 16,0 0-2-16,15 29-1 16,-15-10 0-16,2 11-1 15,2 5 0-15,2 7-1 16,4 2 0-16,1 0-1 15,3 2 0-15,7-3 1 16,2-3-2-16,4-9 1 16,-2-8-1-16,4-10 0 15,-2-5-1-15,0-8 0 0,0-8 0 16,-8-11-3-16,4 0-3 16,-15-29-13-16,6 9-20 15,-7-7-1-15,-1-7 1 16,-6-7-1-16</inkml:trace>
  <inkml:trace contextRef="#ctx0" brushRef="#br0" timeOffset="479385.8201">14883 12497 70 0,'-27'-14'34'16,"27"14"-1"-16,-22-6-9 15,22 6-53-15,0 0-4 16,0 0 0 0,31 20-1-16</inkml:trace>
  <inkml:trace contextRef="#ctx0" brushRef="#br0" timeOffset="479694.5342">15621 12830 75 0,'0'0'38'16,"0"0"1"-16,0 0 0 15,2 19-28-15,-2-19-4 16,39-5-3-16,-10-1-2 16,9 2-2-16,5-2-2 15,-5-5-5-15,9 19-6 16,-22-20-18-16,0 10-7 16,-25 2-1-16,0 0 0 15</inkml:trace>
  <inkml:trace contextRef="#ctx0" brushRef="#br0" timeOffset="479833.7319">15743 12940 75 0,'-35'19'38'0,"8"-6"0"16,14 10-8-16,13-23-16 0,0 0-7 15,32-9-4-15,5-1-4 16,9 10-7-16,-7-11-26 16,11-3-4-16,-4-1-1 15,-1-2 0-15</inkml:trace>
  <inkml:trace contextRef="#ctx0" brushRef="#br0" timeOffset="480666.1471">16927 12433 51 0,'23'-7'36'0,"-23"7"0"16,18-14-5-16,-1 20-12 16,-17-6-6-16,0 0-4 0,0 0-2 15,0 0-2-15,-33-10-1 16,8 22 0-16,-15-3-2 15,-3 9 0-15,-5-3 0 16,-2 6-1-16,-2 0-1 16,5-2 1-16,9 1-1 15,13-1 0-15,25-19 0 16,-12 32 0-16,12-32 0 16,41 20 0-16,-1-17 0 15,8-3 0-15,3 0 0 16,1-5 0-16,-8 1 0 15,-5 0 1-15,-14 0-1 16,-25 4 0-16,-8 21 0 0,-21-2 1 16,-10 6 0-16,-3 2 0 15,0 0-1-15,5 2 1 16,12-4-1-16,19-4 1 16,21-4-1-16,22-7 1 15,15-6-1-15,10-4 0 16,5-4 0-16,1-6 0 15,-4 6-2-15,-12-7-1 16,-6 7-5-16,-25-15-14 16,-3 13-19-16,-18 6 0 15,0 0 0-15,-33 13 0 16</inkml:trace>
  <inkml:trace contextRef="#ctx0" brushRef="#br0" timeOffset="480942.3513">16549 13130 77 0,'25'7'40'16,"4"-11"0"-16,6-3-1 15,15 3-30-15,-2-13-2 16,14 5-3-16,0-3-3 0,-1-1-1 16,1 7-4-1,-16-7-2-15,4 22-8 16,-28-12-25-16,-1 5 0 16,-21 1-1-16,0 0 2 0</inkml:trace>
  <inkml:trace contextRef="#ctx0" brushRef="#br0" timeOffset="481726.2787">16823 13304 62 0,'-12'-23'37'16,"12"23"3"-16,0 0-1 15,0 0-22-15,0 0-4 16,4 33-6-16,-6-8 0 15,6 7-4-15,0 8 1 16,2 8-2-16,-2 0-1 16,1 0-1-16,1-2 1 15,0-7-1-15,-4-7-1 16,2-7 1-16,-4-25-2 0,-2 21 0 16,2-21 0-16,-8-17-3 15,8 17-4-15,-17-52-7 16,26 24-12-16,-20-17-12 15,5 1 2 1,-4-4-1-16,12 12 12 0,-15-18 12 16,21 18 8-16,-1 9 13 15,-5-6 14-15,14 10 14 16,9 4 0-16,6 2 2 16,-2-8-10-16,25 23-7 15,-26-13-7-15,21 17-3 16,-18-6-1-16,3 17-2 15,-14-3 0-15,-7 13-2 0,-17 2-1 16,-9 11-1-16,-12-1 0 31,-4 1-1-31,-6 1 1 0,2 1-2 0,0 0 1 16,10-3-1-16,4-4 1 16,15-5 0-16,10-5-1 15,11 4 2-15,10-9-1 16,6-5 1-16,9-1 0 15,5-2-1-15,1-3 1 16,2 1-1-16,-2 0 0 16,-3 0 0-16,-9-3-1 15,-3 5 0-15,-10-4-1 16,-5 2-1-16,-18-6-1 0,0 0-4 16,15 21-11-16,-15-21-25 15,-27-4-1 1,6-2 0-16,2 2 1 15</inkml:trace>
  <inkml:trace contextRef="#ctx0" brushRef="#br0" timeOffset="483241.5696">18343 12828 39 0,'0'0'38'0,"0"0"1"16,-21-5 1-16,-3 1-15 0,15 34-7 15,-24-12-7-15,16 20-3 16,-10 4-2-16,9 16-1 16,1-1-2-1,7 9 0-15,1-3 2 0,11-2-4 16,1 1 2-16,9-1-2 16,2-5 1-16,3-6-2 15,2-8 1-15,4-8 0 16,4-7-2-16,0-2 2 15,-2-8-2-15,-1-7 1 16,-1-6 0-16,-4 0 1 16,-2-4-1-16,-17 0 0 15,20 3 1-15,-20-3-1 0,0 0 1 16,0 0-1-16,0 0 1 16,0 0-1-1,0 0 1-15,0 0-1 16,0 0 0-16,0 0 0 0,0 0 1 15,0 0-1-15,0 0 0 16,0 0 0-16,0 0-1 16,0 0 1-16,0 0 0 15,0 0-1-15,0 0 0 16,0 0 0-16,0 0-1 16,0 0-2-16,0 0-1 15,0 0-3-15,19 2-10 16,-13-19-26-16,5 0 0 15,-1-10 1-15,5-2 2 16</inkml:trace>
  <inkml:trace contextRef="#ctx0" brushRef="#br0" timeOffset="483901.6674">18831 12909 25 0,'0'-33'36'16,"0"33"1"-16,2-23 0 15,-8-4-14-15,6 27-4 16,6-21-4-16,-6 21-3 15,0 0-3-15,0 0-2 16,0 0 0-16,19 43-3 16,-19-13 0-16,6 12 0 15,-4 12-2-15,2 6 1 16,-2 1-2-16,1-2 1 16,-3-1-1-16,2-6 0 15,-4-10 0-15,2-7-2 0,0-11 0 16,0-24-1-16,4 23-1 15,-4-23-2-15,21-1-4 16,-21-22-26-16,20 1-9 16,-5-8 1-16,8-3 0 15</inkml:trace>
  <inkml:trace contextRef="#ctx0" brushRef="#br0" timeOffset="484082.0679">19159 13053 57 0,'0'0'41'0,"31"17"0"16,-4-7 0-16,3-16-14 0,15 14-20 15,-5-7-3-15,9-1-3 16,5 6-5 0,-16-15-27-16,8 7-9 15,-9-6-2-15,-4 4 1 0</inkml:trace>
  <inkml:trace contextRef="#ctx0" brushRef="#br0" timeOffset="484766.3519">19726 13235 53 0,'0'0'38'0,"-4"17"2"16,4-17-2-16,19 18-21 15,-19-18-4-15,25 3-4 16,-7-10-2 0,13 7-2-16,-1-8-1 0,13-3-2 15,-3-9 1-15,3 1-1 16,-5-8 0-16,3-1-2 16,-8-1 1-16,-6-2-1 0,-12 2 1 15,-9 6-1 1,-12 6 0-16,-15 4 0 15,-10 9 0-15,-11 10 1 16,-11 9-1 0,-4 12 0-16,-1 9 1 0,2 6-1 0,10 6 2 15,9 6-1-15,16-2 2 16,17 5-3-16,19-9 2 16,20-2-1-16,13-15-1 15,16-10 0-15,9-6-1 16,8-15-1-16,4-1-2 15,-12-28-8-15,12 8-30 16,-21-14-2-16,-6 1 1 16,-14-5-1-16</inkml:trace>
  <inkml:trace contextRef="#ctx0" brushRef="#br0" timeOffset="485256.35">20515 12648 55 0,'0'0'38'0,"-20"8"0"16,20-8 0-16,0 0-24 16,25 15-5-16,-5-19-3 0,16 8-3 15,1-8-3-15,2-3-3 16,5 8-4-1,-21-14-26-15,6 5-6 16,-8-3 0-16,-21 11 0 0</inkml:trace>
  <inkml:trace contextRef="#ctx0" brushRef="#br0" timeOffset="485706.2782">20962 12293 62 0,'0'0'38'0,"0"0"1"15,18 6-11-15,-18-6-13 16,0 0-4-16,0 0-4 16,-18 25-1-16,18-25-2 15,-13 34-1-15,5-11-1 16,6 4 0-16,0 2 0 0,4-2-1 16,4 0 0-16,9 0 0 15,-1-4-1 1,5-4 1-16,2-4-1 15,4-3 1-15,0-5-1 0,6-5 0 16,2-2 0-16,-2-5 0 16,4-3-1-16,-8-6-2 15,0 7-2-15,-14-12-3 16,14 19-17-16,-25-18-16 16,-2 18 0-16,-21-30 0 15,-2 14 0-15</inkml:trace>
  <inkml:trace contextRef="#ctx0" brushRef="#br0" timeOffset="485871.3391">20914 12414 46 0,'27'-8'35'0,"4"5"1"16,0-7-1-16,9-7-22 15,3 11-11-15,3 8-9 16,-8-4-26-16,-3-8-2 15,6 6 0-15,-12-5-2 16</inkml:trace>
  <inkml:trace contextRef="#ctx0" brushRef="#br0" timeOffset="486134.2331">21591 12236 68 0,'0'0'40'0,"0"0"1"15,-4 28 0-15,-15-18-28 0,3 26-3 16,-18-5-4-16,1 17 0 16,-8 0-4-16,3 6 1 15,-3-1-2-15,5 3 1 16,1-4-1-16,6-12-2 16,8 2 0-16,5-17 0 15,9 2-3-15,7-27-1 16,3 19-3-16,-4-42-17 15,1 23-17-15,27-34 0 16,-8 7 0-16,0 0 1 16</inkml:trace>
  <inkml:trace contextRef="#ctx0" brushRef="#br0" timeOffset="486637.7793">21622 12520 27 0,'0'0'33'0,"0"0"1"16,17-16 1-16,2 18-20 15,-19-2-4-15,22-13-1 16,-22 13-2-16,36-6-1 16,-36 6-2-16,47 4 0 15,-20-4-2-15,7 6 0 0,-3-3 0 16,6 1-2 0,-2 0 0-16,-1-2-1 15,-3-4 1-15,-6 2-2 16,-2 0 0-16,-23 0-4 0,31-4-3 15,-31 4-18-15,-7-23-13 16,7 23 0-16,-20-13 0 16</inkml:trace>
  <inkml:trace contextRef="#ctx0" brushRef="#br0" timeOffset="486945.8097">21834 12506 56 0,'0'0'39'0,"-2"21"0"16,2-21 1 0,27 33-26-16,-27-33-4 15,14 36-4-15,-5-15-1 0,7 10-1 16,-3 0-2-16,3 3 1 16,-5-3-2-16,1 3 1 15,-8-3 0-15,-3-6-1 16,-4-4 0-16,-7-2 0 15,10-19-1-15,-33 22 0 16,12-19 0-16,0-6-1 16,0-3-2-16,-3-10-1 15,24 16-3-15,-42-40-7 16,36 23-27-16,-3-2 0 16,5 1-1-16,6 1 2 15</inkml:trace>
  <inkml:trace contextRef="#ctx0" brushRef="#br0" timeOffset="487289.4304">22009 12708 66 0,'24'7'41'15,"-24"-7"0"-15,23 10 0 16,0 9-28-16,-23-19-5 15,15 17-1-15,-15-17-3 16,12 29 0-16,-10-12-2 16,4 2 0-16,-6 3 0 15,4-5-1-15,-4-17 0 0,5 32 0 16,-5-32-1-16,12 20 0 16,-12-20 0-16,19 2 0 15,-19-2-1-15,29-6 1 16,-29 6-1-16,33-12 0 15,-14 8 0-15,-19 4-2 16,31-3-2-16,-31 3-6 16,35-23-30-16,-35 23-1 15,11-18-1-15,-11 18 1 16</inkml:trace>
  <inkml:trace contextRef="#ctx0" brushRef="#br0" timeOffset="488033.8389">22540 12504 48 0,'0'0'39'0,"-17"-15"1"15,17 15 1 1,-6-23-22-16,6 23-8 16,0 0-3-16,29 19-1 0,-29-19-3 15,40 38 1-15,-13-7-2 16,6 13-1-16,2 8 1 16,5 13-1-16,-3 4 0 15,-2 8-1-15,-10 4 1 16,-6 1-1-16,-7-3 0 15,-9 1 1-15,-6-9 0 16,-9-9 0-16,-5-5 0 16,-7-3-1-16,1-4 0 15,-4-8 0-15,0-6 0 16,2-5-1-16,0-6 0 16,2 2 0-16,4-6 0 15,19-21 0-15,-27 23 0 0,27-23 0 16,0 0-1-16,0 0 0 15,-14 23-1-15,14-23-2 16,0 0-3-16,0 0-36 16,2-17-1-16,-2 17-1 15,0-25 0-15</inkml:trace>
  <inkml:trace contextRef="#ctx0" brushRef="#br0" timeOffset="492750.6946">16622 14068 21 0,'0'0'32'0,"-17"3"1"16,17-3-2-16,0 0-13 15,0 0-3-15,0 0-3 16,0 0-2-16,23-5-2 0,-23 5-1 16,0 0-2-1,0 0 0-15,33-6-1 16,-33 6-2-16,42 2 1 15,-11-4-1-15,12 2 0 0,7-6 0 16,8 0-1-16,-2 1 1 16,-2-5-1-16,-4 2 0 15,-8 4-1-15,-7-3 1 16,-12 1-2-16,-6 4 1 16,-17 2-2-16,22 2-1 15,-22-2-2-15,0 0-3 16,0 0-8-16,23 0-21 0,-23 0-2 15,0 0 1 1,-27 10 0-16</inkml:trace>
  <inkml:trace contextRef="#ctx0" brushRef="#br0" timeOffset="493221.5417">16605 14175 26 0,'-23'6'34'0,"23"-6"0"16,0 0 1-16,-19 2-13 15,32 15-6-15,-13-17-5 16,0 0-2-16,0 0-2 16,41 15-1-16,-20-17-2 15,19 4 0-15,3-6 0 16,15 2-1-16,-1-3 0 15,7 5-1-15,-4-4 0 16,-2 4 0-16,-4 0 0 16,-10 2-1-16,-5 0 0 15,-8 0-1-15,-6-2-1 0,-8 0 0 16,-17 0-1-16,21-8-4 16,-21 8-7-16,0 0-28 15,0 0 0-15,-33 13 0 16,8-5 1-16</inkml:trace>
  <inkml:trace contextRef="#ctx0" brushRef="#br0" timeOffset="545882.0089">23545 10759 23 0,'0'0'35'0,"2"-27"2"16,-2 27-2-16,0 0-15 16,0 0-6-16,0 0-4 15,0 0-3-15,0 0-3 16,0 0 0-16,31 2-1 15,-8 0-1-15,11 7 0 16,9 9 0-16,17 8 0 16,5 11 0-16,11 22-1 15,-1 10 0-15,0 12 0 16,-8 11-1-16,-11 15 0 16,-17 7 0-16,-20 6 2 15,-21-1-3-15,-19-6 3 0,-14-9-1 16,-9-6 1-16,-12-12 2 15,-2-13-2-15,2-12 0 16,0-13-1 0,6-11 2-16,6-6-2 0,-1-12 2 15,7 2-2-15,3-10-2 16,6-1 1-16,4-6 0 16,4-2 0-16,21-2-2 15,-27 2-1-15,27-2-3 16,-17-16-4-16,17 16-8 15,0 0-23-15,0 0-2 16,0-17 1-16,0 17 1 0</inkml:trace>
  <inkml:trace contextRef="#ctx0" brushRef="#br0" timeOffset="546384.6884">23537 12032 35 0,'6'-17'39'15,"-6"17"-1"-15,0 0 1 16,0 0-20-16,-6 19-7 16,6-19-4-16,-10 25-2 15,1-8-2-15,-3 12-1 16,-7 0 1-16,2 0-2 16,-7 1 1-16,3 5-1 0,-2-4 0 15,4-3-1 1,0-6 1-16,19-22-2 15,-16 24 0-15,16-24 1 16,-2 18-1-16,2-18 0 0,0 0 0 16,0 0 0-16,19 19 0 15,-19-19 0-15,33 17 0 16,-8-9 1-16,2-2-2 16,6-3 2-16,2 5-1 15,1-2 0-15,-3-4 0 16,-4 4 0-16,-4-3 0 15,-5 1 0-15,-20-4 0 16,23 8 1-16,-23-8-1 16,0 0 0-16,0 0 0 15,0 0 1-15,0 0-1 16,-2-29 0-16,2 29 0 16,-12-34 1-16,3 9-1 0,-3 2 0 15,-2 2-1-15,-1-2 0 16,0 3-2-16,-7-10-6 15,7 9-33-15,-8 5-1 16,2 5 1-16,1-1 0 16</inkml:trace>
  <inkml:trace contextRef="#ctx0" brushRef="#br0" timeOffset="577090.0132">14840 15541 30 0,'0'0'34'16,"25"-29"1"-16,-25 29 0 16,31-10-15-16,-31 10-5 15,0 0-3-15,0 0-4 0,29 44-2 16,-29-9-1 0,8 11-2-16,-6 4 0 15,1 5-1-15,1-1 0 16,2 0-1-16,0-6 0 0,2-2 0 15,3-10-1-15,3-7 1 16,3-6-1-16,2-4 0 16,3-9 0-16,-1-2-1 15,6-7-1-15,-2-14-1 16,6 3-3-16,-14-32-13 16,8 12-20-16,-9-15-1 15,-3-1 1-15,-9-19-1 16</inkml:trace>
  <inkml:trace contextRef="#ctx0" brushRef="#br0" timeOffset="577295.6741">14931 15266 36 0,'-10'-26'34'0,"10"26"1"15,12-27-1-15,3 7-16 16,4 11-17-16,-1 18-15 15,-18-9-18-15,17 29-1 16,-5-2-1-16,-8 2 0 16</inkml:trace>
  <inkml:trace contextRef="#ctx0" brushRef="#br0" timeOffset="577493.7544">15436 15535 69 0,'0'0'36'0,"27"13"0"16,-2-9-2-16,0-4-31 15,4 0-4-15,-4-9-12 16,8 7-21-16,-4 5-2 15,-6-3 0-15,-6 12 0 16</inkml:trace>
  <inkml:trace contextRef="#ctx0" brushRef="#br0" timeOffset="577651.9765">15523 15830 54 0,'0'0'35'0,"25"-5"-1"16,-4-9 1-16,2-1-31 15,8-4-9-15,8-1-26 16,-3 9-1-16,-7-4-2 16,2 9-1-16</inkml:trace>
  <inkml:trace contextRef="#ctx0" brushRef="#br0" timeOffset="578101.8098">16252 15378 35 0,'8'-23'38'0,"-8"23"-2"16,0 0 2-16,0 0-15 15,0 0-10 1,-6 26-3-16,6 15-4 0,-6-3-3 15,6 12 0-15,-2 2-1 16,6 0 0-16,2-5-1 16,5 0-1-16,7-9 1 15,1-9-2-15,4-12 2 16,4-7-1-16,2-7-2 16,0-14-1-16,6 3-5 15,-20-23-29-15,8-5-2 0,-7-8 1 16,-5-12-2-16</inkml:trace>
  <inkml:trace contextRef="#ctx0" brushRef="#br0" timeOffset="578262.6833">16329 15121 42 0,'0'0'30'0,"0"0"-7"15,0 0-21-15,18 9-27 16,-18-9-4-16,11 23-2 15</inkml:trace>
  <inkml:trace contextRef="#ctx0" brushRef="#br0" timeOffset="579009.2772">16520 15688 45 0,'12'-19'37'0,"-12"19"-1"15,0 0 2-15,0 0-22 16,0 0-5-16,0 0-3 16,11 33-3-16,-11-16-1 0,8 8-3 15,-6 0 2-15,4 0-3 16,-4-2 1-16,0 2-1 16,-2-25 1-16,1 27 0 15,-1-27 0-15,0 0-1 16,0 0 0-16,0 0 2 15,-1-29-3-15,2 10 2 16,5-2-2-16,2-4 2 16,4 2-1-16,-1 0 1 15,5 3-2-15,1 7 2 16,4 2-1-16,0 7 0 16,2 2 1-16,-3 8 0 15,-20-6 0-15,31 28-1 0,-22-5 1 16,-3 2-1-16,-8 2 2 15,2 0-3-15,-8 0 2 16,5-2-1-16,-5-8 0 16,8-17 0-16,-4 17 0 15,4-17 0-15,0 0 0 16,2-23 1-16,2 6-2 16,0-6 2-16,3-2-2 15,-1-4 2-15,6 0-2 16,-1 3 3-16,3 3-3 15,5 3 1-15,-2 3 0 16,3 6 0-16,1 5 1 0,2 8 0 16,-2 5-1-16,1 7 1 15,-3 5-1-15,-4 6-1 16,1 2 2-16,-5 2-2 16,-1-1 2-16,-4-1-3 15,1-4 2-15,-5-4-4 16,4-1 0-16,-6-18-7 15,0 0-29-15,0 0 0 16,0 0-2-16,-6-25 3 16</inkml:trace>
  <inkml:trace contextRef="#ctx0" brushRef="#br0" timeOffset="579657.7041">16927 15637 49 0,'12'-22'37'16,"3"3"2"-1,2 0-1-15,26 15-20 16,-32-19-6-16,22 21-3 0,-12-3-2 16,10 14-2-16,-8 5-2 15,3 11 0-15,-3 3-1 16,-4 7-1-16,-4-1 0 16,-3 3-1-16,-2-3 1 15,-5-5-1-15,-3-6 1 16,0-6-2-16,-2-17 1 15,0 0 0-15,0 0 0 16,0 0 1-16,-21-19-2 0,21 19 2 16,-35-32-1-1,12 18 0-15,-6 3 0 16,-2 5-1-16,1 4 0 16,-1 6 0-16,4 3 1 0,2 7-1 15,5-1 1-15,20-13-1 16,-17 35 2-16,17-35-1 15,6 31 0-15,-6-31 0 16,29 21 0-16,-8-18-1 16,6-1-1-16,0-7-1 15,6-1-1-15,-6-15-1 16,11 5-3-16,-17-16-1 16,12 9-1-16,-17-14 3 15,5 12 0-15,-13-3 3 31,-3 5 2-31,-3 3 4 0,-2 20 3 0,-2-17 1 32,2 17 2-32,0 0 0 0,0 0 0 0,6 31-1 0,2-14-1 15,11 10-3-15,-1-4 1 16,7 8-2-16,-2-4 0 16,4-2-1-16,-2-4 0 15,0-2-2-15,0-6 1 16,-2-1-2-16,0-8 0 15,-1-10-2-15,5 2-5 16,-20-27-18-16,13 8-14 16,-9-13 1-16,1-4 0 15,-7-10 1-15</inkml:trace>
  <inkml:trace contextRef="#ctx0" brushRef="#br0" timeOffset="579861.3662">17569 15460 65 0,'0'0'39'0,"-30"29"2"15,8-4-1-15,11 21-25 16,-26-15-6-16,12 15-2 16,-8-8-2-16,6 6-2 15,0-6-1-15,4-3-2 16,0-6 1-16,6-10-2 16,7-2-1-16,10-17-2 15,-14 19-5-15,-5-17-31 16,19-2-2-16,0 0 0 15,-25-6 0-15</inkml:trace>
  <inkml:trace contextRef="#ctx0" brushRef="#br0" timeOffset="581317.467">18441 14802 28 0,'0'0'37'16,"0"0"-1"-16,0 0 3 16,0 19-17-16,-33-1-7 15,16 33-2-15,-23-6-5 16,5 24-1-16,-10 9-2 15,9 20 0-15,-1 4-2 16,16 5 0-16,9-7-1 16,18-2-1-16,12-10 0 15,12-13 0-15,7-14 1 16,9-17-1-16,-1-11 1 16,-1-8-2-16,-7-10 2 15,-6-3-1-15,-8-7 0 16,-6-1 0-16,-17-4-1 0,21 8 1 15,-21-8-1-15,0 0 0 16,0 0-1-16,0 0-1 16,0 0-1-1,0 0-2-15,0 0-5 0,0 0-31 16,0 0-2-16,0 0 1 16,-9-21-1-16</inkml:trace>
  <inkml:trace contextRef="#ctx0" brushRef="#br0" timeOffset="581610.3743">18883 15105 80 0,'0'0'42'15,"17"-29"1"-15,-17 29 0 16,0 0-32-16,27 20-2 0,-23 3-3 15,4 17-1-15,-6 6-2 16,4 10-2-16,-3 3 1 16,-1 4-2-16,0-3 1 15,2-3-2-15,0-9 1 16,0-13-2 0,2-3-1-16,-3-14 0 0,3 3-4 15,-6-21-8-15,0 0-27 16,12-29-2-16,-12 29 1 15,15-31 0-15</inkml:trace>
  <inkml:trace contextRef="#ctx0" brushRef="#br0" timeOffset="581789.7799">19143 15510 62 0,'29'4'40'16,"-2"-4"0"-16,8 6 1 15,0-26-24-15,7 18-9 16,-5-5-4-16,3-1-4 15,1 0-3-15,-7-11-7 16,19 13-28-16,-19-5-3 16,-1 3 1-16,-6 4 0 15</inkml:trace>
  <inkml:trace contextRef="#ctx0" brushRef="#br0" timeOffset="582173.157">19892 15497 64 0,'19'17'39'0,"-19"-17"0"16,25 7 1-16,-19-26-29 15,23 8-4-15,-4-14-1 16,10-2-3-16,-1-4 0 15,3-3-2-15,0-8 0 16,-9 3 0-16,-4 3-1 16,-13 3 1-16,-9 8-1 15,-2 25 0-15,-37-19 0 0,3 31 1 16,-9 12-1-16,-1 17 1 16,0 7 0-16,5 13 0 15,8 0 0-15,14-1 0 16,9-4 0-16,18-10 0 15,5-14-1-15,14-11 0 16,8-13-1-16,3-21-3 16,8-1-3-16,-15-22-26 15,12-1-8-15,-9-11-1 16,5-4 1-16</inkml:trace>
  <inkml:trace contextRef="#ctx0" brushRef="#br0" timeOffset="582413.7622">20405 14969 66 0,'0'0'38'16,"0"0"0"-16,31-4 0 15,-1-2-32-15,-1-5-2 16,6-1-5-16,4 11-7 16,-12-7-28-16,-2 0-2 0,-6 4 0 15,-19 4 0-15</inkml:trace>
  <inkml:trace contextRef="#ctx0" brushRef="#br0" timeOffset="582917.6646">20931 14526 63 0,'0'0'38'0,"0"0"-1"16,0 0-8-16,-7 17-15 16,9 6-4-16,-2-23-1 0,-18 42-4 15,10-17 0-15,7 12-2 16,-3-3 0 0,8 1-2-16,-1-3 1 15,5-1 0-15,4-6-2 0,5-2 1 16,4-8-2-16,4-7 1 15,2-6-1-15,0-6-1 16,2-3-2-16,-8-16-4 16,14 17-21-16,-21-23-11 15,-5 2 0-15,-14 0-1 16</inkml:trace>
  <inkml:trace contextRef="#ctx0" brushRef="#br0" timeOffset="583086.1497">20850 14679 41 0,'0'0'36'0,"20"2"-1"16,3-2 1-16,8 2-20 0,-2-17-11 15,9-2-16-15,3 1-22 16,3 5-2-16,0-5 0 16,3 3-1-1</inkml:trace>
  <inkml:trace contextRef="#ctx0" brushRef="#br0" timeOffset="583309.5294">21512 14474 67 0,'17'15'42'0,"-17"-15"-1"16,-15 37 0-16,-28-16-24 0,26 29-7 15,-22-4-4-15,1 15-2 16,-8 5-1-16,1 3-2 15,1-4-1 1,5-4 0-16,6-7-2 0,6-18-1 16,12-5-3-16,15-31-9 15,0 0-26-15,0 0-1 16,12-34-1-16,3 5 1 16</inkml:trace>
  <inkml:trace contextRef="#ctx0" brushRef="#br0" timeOffset="583712.7886">21439 14858 32 0,'-20'7'35'0,"20"-7"1"16,0 0 0-16,0 0-17 16,0 0-8-16,-11-17-2 15,11 17-3-15,0 0-1 16,29-13-2-16,-29 13 0 16,32-6 0-16,-14 4-1 0,1 6 0 15,0-4 0-15,5 4 0 16,-1 2-1-16,4 1 1 15,2 1-1 1,3 0 1-16,1-1-1 0,4-1-1 16,-2 0 1-16,-3-2-1 15,-3-3 0-15,-8-2-3 16,1 1-2-16,-20-22-15 16,-2 22-19-16,-8-19-1 15,8 19 0-15,-29-15 0 16</inkml:trace>
  <inkml:trace contextRef="#ctx0" brushRef="#br0" timeOffset="584013.8377">21604 14911 63 0,'-5'24'39'16,"5"-24"1"-16,15 28 0 0,-15-28-26 15,21 33-5-15,-5-16-3 16,11 12-1-16,-8-2-1 15,2 3-1-15,-7 3-1 16,-5-2-1-16,-9-1-1 16,-3-3 1-16,-9-2 0 15,-2-4 0-15,-5-5-1 16,-2-5 1-16,2-7-1 16,-4-2 0-16,1-8-1 15,-1 0-1-15,2-1-2 16,-4-9-2-16,25 16-4 15,-37-28-15-15,37 28-16 16,-21-18 0-16,21 18 0 0,0 0 1 16</inkml:trace>
  <inkml:trace contextRef="#ctx0" brushRef="#br0" timeOffset="584292.8522">21728 15144 60 0,'0'0'41'15,"0"0"-1"-15,15 19 2 16,-15-19-25-16,0 0-7 16,0 0-3-16,22 29-1 15,-22-29-1-15,17 24-2 16,-17-24-1-16,19 29-1 0,-19-29 0 16,21 31 0-16,-21-31 0 15,22 23 0-15,-22-23-1 16,29 13 0-16,-12-11-1 15,0-6-1-15,3 4-1 16,-20 0-3-16,40-9-24 16,-32-8-13-16,-8 17 0 15,17-29 0-15,-17 29 0 16</inkml:trace>
  <inkml:trace contextRef="#ctx0" brushRef="#br0" timeOffset="585401.6742">21765 15088 27 0,'0'0'27'16,"23"4"-6"-16,-23-4 0 15,0 0-3-15,0 0-3 16,23 6-2-16,-23-6-2 16,0 0-1-16,0 0-1 15,9 17-2-15,-9-17-1 16,-3 21-2-16,3-21 0 0,-8 33 0 16,0-16-1-16,8 2 0 15,0-19-1-15,10 27-1 16,-10-27 0-16,25 19 1 15,-6-15-2-15,0-2 1 16,3-4-1-16,-1 4 1 16,-4 0-1-16,1 0 1 15,-18-2 0-15,30 2 0 16,-12-6 1-16,1 0-2 16,0 0 1-16,1-2 0 15,3 1-1-15,-2-1 0 16,2 0-1-16,-5-2-1 0,-1 4-1 15,-17 4-3-15,31 0-10 16,-31 0-24-16,0 0-1 16,2-17 0-16,-2 17 1 15</inkml:trace>
  <inkml:trace contextRef="#ctx0" brushRef="#br0" timeOffset="586416.6128">22802 14597 28 0,'0'0'36'0,"0"0"1"15,0 0 0-15,18 8-16 16,-18-8-4-16,0 0-6 0,19 17-1 15,6 14-3 1,-2-5-2-16,14 17-1 16,-4 1-1-16,5 17 1 15,-3 10-2-15,1 15 1 0,-5 10-3 16,-4 8 2-16,-7 1-1 16,-5 5 0-16,-7-3 0 15,-4-3-1-15,-8-12 1 16,-6-8-1-16,-7-9 2 15,-4-14-3-15,-6-9 2 16,-2-6-1-16,-4-6 0 16,2-9 0-16,0-6 0 0,8 0 1 15,0-13-1 1,23-12 0-16,-29 15 1 16,29-15-1-16,0 0 0 15,0 0 0-15,0 0 0 0,0 0 0 16,0 0 0-16,0 0 0 15,0 0 0-15,0 0-2 16,0 0-1-16,-10-23-4 16,30 25-35-16,-22-19-1 15,2 17 0 1,-10-29-1-16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8T14:14:18.6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12238 4897 27 0,'-27'-4'35'0,"27"4"1"16,-27-2 1-16,16-15-18 16,11 17-5-16,0 0-2 15,0 0-3-15,0 0-1 16,28 32-2-16,-1-18-1 0,16 9-1 16,-1 0 0-16,10 6-1 15,-3-1-1-15,-1 3 0 16,-6 0-1-16,-3-2 0 15,-8-5-2 1,-14-1-1-16,0 0-3 0,-17-23-3 16,18 31-10-16,-18-31-21 15,0 0-2-15,0 0 2 16,-4-38-1-16</inkml:trace>
  <inkml:trace contextRef="#ctx0" brushRef="#br0" timeOffset="180.1366">12668 4649 74 0,'-34'25'41'15,"-17"14"-1"-15,-6 20 1 16,-19 1-32-16,13 22-2 0,-11-1-2 16,3 7-5-16,15 10-11 15,8-27-29-15,13-10 0 16,12-17-1-16,11-17-1 15</inkml:trace>
  <inkml:trace contextRef="#ctx0" brushRef="#br0" timeOffset="38035.149">11723 3663 25 0,'0'0'23'0,"-15"-23"-1"15,15 23 1-15,-12-17-3 16,12 17-1-16,0 0-4 15,0 0-3-15,-4-21-1 16,4 21-2-16,-4 17-1 16,6 4-2-16,-2-21 0 15,-5 41-2-15,-1-15 0 16,6 9-1-16,0-4 1 16,4 1-2-16,-4-3 0 0,3-2 0 15,1-8 0-15,-2 0-1 16,-2-19 0-16,0 0 0 15,0 0 0 1,0 0 0-16,16-32-1 0,-11-1 1 16,-1-7-1-16,0-4 0 15,0-2-1-15,2 5 2 16,-4 3-1-16,0 5 1 16,-2 7 0-16,-2 8 0 15,2 18 0-15,0 0 1 16,-14 23-1-16,8 8 1 15,-3 5-1-15,1 10 0 16,0 4 1-16,6 0-2 0,1 0 1 16,2-10 0-16,3-7 0 15,2-12-1 1,-6-21 0-16,17 8 0 16,-17-8 0-16,16-33 0 0,-10 2-1 15,1-9 1-15,-3-8 0 16,-2 2 1-16,0 0-2 15,-4 8 1-15,0 5 0 16,-3 8 0-16,5 25-1 16,0 0 1-16,0 0 1 15,-20 42-1-15,14-3 1 16,1 7 0-16,-3 0 0 16,4 2-1-16,0 0 1 0,4-14 0 15,0-7-1-15,-2-10 1 16,2-17-1-1,0 0 0-15,14-17 0 16,-7-10 0-16,-1-9 0 0,2-3 0 16,0-8 0-16,-1-5-1 15,-3 10 1-15,2 1-1 16,-6 11 1-16,0 30 0 16,0 0 0-16,0 0 0 15,-8 36 1-15,6 4-1 16,2 4 1-16,0 2 0 15,4-3 0-15,0-11-1 16,-2-3 1-16,2-10-1 16,-4-19 0-16,4 17 0 15,-4-17 0-15,0 0-2 16,2-28-1-16,-6-5-8 16,15 8-32-16,-12-13-2 0,6 5 1 15,-7-7 0-15</inkml:trace>
  <inkml:trace contextRef="#ctx0" brushRef="#br1" timeOffset="61882.6696">11191 3750 37 0,'0'0'19'16,"0"0"-1"-16,0 0-3 16,0 0-4-16,8-19-3 15,-8 19-4-15,0 0 0 16,0 0-1-16,0 0 0 15,0 0 0-15,-22 5-1 16,22-5-1-16,0 0 1 16,-21 12-2-16,21-12 0 15,0 0 0-15,0 0-1 16,0 0 1-16,0 0 0 16,0 0 0-16,0 0 1 15,0 0 0-15,0 0 1 16,0 0 0-16,0 0 0 0,0 0-1 15,-17 11 2-15,17-11-1 16,0 0 0 0,0 0 0-16,0 0 0 15,0 0 0-15,0 0 0 0,0 0 1 16,-20-4-1-16,20 4 0 16,0 0 1-16,0 0-1 15,-21 2-1-15,21-2 0 16,0 0 1-16,0 0-1 15,0 0 0-15,-4-17 1 16,4 17-1-16,0 0 0 16,6-19 1-16,-6 19 0 15,0 0-1-15,0 0 0 16,0 0 1-16,0 0-1 0,0 0 1 16,0 0-1-1,0 0 1-15,0 0-1 16,0 0 0-16,0 0 0 0,0 0 1 15,0 0-1-15,0 0 0 16,0 0 0-16,0 0 0 16,0 0 0-16,8-17 1 15,-8 17-1-15,0 0-1 16,0 0 1-16,0 0 0 16,0 0 0-16,0 0-1 15,0 0 1-15,0 0 0 16,0 0-1-16,0 0 1 15,0 0-1-15,-10-18 0 16,10 18 1-16,0 0-1 16,-8-19 0-16,8 19 1 15,2-27-1-15,-2 27 0 0,4-27 0 16,-4 27 0-16,4-26 0 16,-4 26-1-16,2-21 2 15,-2 21-1-15,0 0 1 16,0 0 0-16,0 0-1 15,0 0 1-15,0 0-1 16,0 0 1-16,-12 19-1 16,12-19 1-16,0 0-1 15,-9 17 0-15,9-17 0 16,-2 27 1-16,2-27 0 16,4 19-1-16,-4-19 1 15,6 21 0-15,-6-21 0 16,5 21-1-16,-5-21 1 0,2 23 0 15,-2-23-1-15,2 19 0 16,-2-19 1-16,0 0-1 16,0 0 0-16,0 0 1 15,27-15-1-15,-15-6 1 16,-1-4-1-16,-5-2 0 16,6 0 0-16,-8 4 0 15,-2 4 0-15,-2 19 0 16,-8-27-1-16,8 27 1 15,-21-7 0-15,21 7 0 16,-22 3 0-16,22-3 0 16,-21 14 0-16,21-14 1 15,-11 19-1-15,11-19 1 0,-4 25-1 16,6-8 0-16,-2-17 1 16,3 31 0-16,-3-31-1 15,2 23 0-15,-2-23 0 16,0 0-1-16,2 19 2 15,-2-19-1-15,0 0 0 16,-2-17 0-16,2 17 0 16,-7-23 1-16,7 23-1 15,-10-25 0-15,10 25 0 16,-10-27-1-16,10 27 1 16,0 0-1-16,0 0 1 15,0 0 1-15,0 0-1 0,0 0 0 16,0 0 0-16,18 15 1 15,-12 7-1 1,1-3 1-16,5-2 0 16,-6 8 0-16,7-6-1 0,-1 2 1 15,-12-21 0-15,25 27 0 16,-25-27-1-16,23 10 0 16,-23-10 1-16,17-10-2 15,-17 10 1-15,4-25 1 16,-4 25-2-16,-8-36 2 15,1 16-1-15,-5 1 0 16,12 19-1-16,-29-27 1 16,29 27 0-16,-27-13-1 0,27 13 1 15,-17 6 1-15,17-6-2 16,-4 23 1-16,4-23 1 16,12 32-1-1,-12-32 1-15,23 39-1 0,-8-22 0 16,-1 0 1-16,-14-17-1 15,29 23 0-15,-29-23 0 16,19 14 1-16,-19-14 0 16,0 0-1-16,0 0 0 15,17-16 0-15,-17 16 0 16,0-32 1-16,0 11-1 16,0-2 0-16,0 2-1 15,2-1 2-15,-2 22-1 0,0-28 0 16,0 28 0-16,0 0 0 15,0 0 0 1,0 0 0-16,6 17-1 16,-4 8 1-16,4 0 0 0,-4 4 1 15,5 1-1-15,-1 1 1 16,0-8-1-16,-2-2 0 16,-4-21 1-16,7 23-1 15,-7-23 0-15,0 0 0 16,0 0 0-16,10-17 0 15,-10 17 0-15,2-40 0 16,-2 17 0-16,0-2-1 16,-2 2 1-16,2 1 0 15,0 22-1-15,-2-26 1 16,2 26 1-16,0 0-1 16,0 0 0-16,0 0 0 15,12 25 0-15,-12-25 0 0,15 34 0 16,-5-13 0-16,-2-2 0 15,-1 2 0-15,3-5 1 16,-2 3-1-16,-8-19 1 16,7 23-1-16,-7-23 0 15,0 0 0-15,0 0 0 16,0 0 0-16,6-19 0 16,-6 19 0-16,2-35 0 15,0 12 0-15,2 0-1 16,-2 2 1-16,2-2 1 15,-1 6-1-15,-3 17 0 16,8-25-1-16,-8 25 1 16,0 0 0-16,0 0 0 0,0 0 0 15,14 27 0-15,-10-10 0 16,-1 2 0-16,1 2 1 16,2 2-1-16,-2-2 0 15,0-5 0-15,-4-16 1 16,7 27-1-16,-7-27 0 15,0 0 0-15,0 0 0 16,0 0 0-16,4-20 0 16,-4 20-1-16,-4-32 1 15,3 15-1-15,1 17 1 16,-4-29 0-16,4 29 0 16,0-23-1-16,0 23 2 0,0 0-1 15,0 0 1-15,0 0-2 16,0 0 1-16,19 2 0 15,-19-2 0-15,13 27 0 16,-13-27 0-16,18 32 0 16,-10-13 0-16,-3-1 1 15,-5-18 0-15,8 27-1 16,-8-27 0-16,0 0 0 16,2 19 0-16,-2-19-1 15,0 0 1-15,10-23 0 16,-10 23-1-16,11-35 1 15,-3 14 0-15,2 0 0 16,-1 2-1-16,1 2 1 0,-2-1 0 16,-8 18-1-16,13-19 2 15,-13 19-2-15,0 0 1 16,0 0 1 0,0 0-1-16,0 0 0 0,0 0 0 15,-10 29 0-15,10-29 0 16,-15 23 0-16,15-23 0 15,-15 21 0-15,15-21 0 16,-10 19 1-16,10-19-1 16,0 0 0-16,-8 25 0 15,8-25 0-15,0 0 0 16,0 0-1-16,0 0 0 16,0 0-1-16,0 0 2 0,0 0-2 15,0 0 1-15,-4-21 0 16,4 21-1-1,-2-23 2-15,2 23-2 16,-2-25 1-16,2 25-2 0,-5-21 1 16,5 21-3-16,-12-21-5 15,12 21-30-15,0 0-2 16,0 0 2-16,-4-17-2 16</inkml:trace>
  <inkml:trace contextRef="#ctx0" brushRef="#br1" timeOffset="64094.2462">11195 3800 28 0,'0'0'20'16,"-18"-2"-2"-16,18 2-4 16,0 0-2-16,0 0-3 15,-17-12 0-15,17 12-1 16,0 0 0-16,0 0-2 0,0 0 1 16,0 0-1-16,-19-13 0 15,19 13-1 1,0 0 0-16,0 0-1 15,-20-2-1-15,20 2 1 0,0 0-1 16,0 0 0-16,-21-8-1 16,21 8 1-16,0 0-1 15,0 0 0-15,-19-6-1 16,19 6 0-16,0 0 0 16,0 0 0-16,0 0 0 15,0 0 0-15,0 0-1 16,0 0 1-16,-18-2 0 15,18 2 0-15,0 0-1 0,0 0 1 16,0 0 0 0,0 0-1-16,0 0 1 15,0 0-1-15,0 0 1 16,-17-9 0-16,17 9-1 0,0 0 1 16,0 0-1-16,0 0 0 15,0 0 1-15,0 0 0 16,-17-14-1-16,17 14 1 15,0 0 0-15,0 0 0 16,-20 6 0-16,20-6 0 16,0 0-1-16,0 0 1 15,0 0-1-15,0 0 1 16,0 0 0-16,0 0-1 16,0 0 1-16,0 0 0 15,0 0 0-15,0 0-1 16,0 0 1-16,0 0-1 15,22 0 1-15,-22 0-1 0,0 0 1 16,19 0-1-16,-19 0 1 16,0 0 0-16,0 0-1 15,19 12 1-15,-19-12-1 16,0 0 0-16,21 0 1 16,-21 0-1-16,0 0 0 15,18-19 0-15,-18 19 0 16,2-20 1-16,-2 20-1 15,-6-23 0-15,0 6 1 16,6 17-1-16,-13-23 0 16,13 23 0-16,-16-19 0 15,16 19 0-15,-17-21 0 16,17 21 0-16,0 0 0 0,-21-21 1 16,21 21-1-16,0 0 0 15,0 0 0-15,-18-8 0 16,18 8 0-16,0 0 1 15,0 0-1-15,0 0 0 16,0 0 0-16,0 0 0 16,0 0 0-16,0 0 0 15,-19 2 1-15,19-2-1 16,0 0 0-16,-17-6 0 16,17 6 0-16,0 0 0 15,0 0 0-15,-22-13 0 16,22 13 0-16,0 0 0 0,0 0 0 15,-17-14 0-15,17 14-1 16,0 0 2-16,0 0-1 16,0 0 0-16,-19-2 0 15,19 2 1-15,0 0-2 16,-18 2 2-16,18-2-1 16,0 0-1-16,-17 0 1 15,17 0 0-15,0 0 0 16,0 0 0-16,0 0 0 15,0 0 0-15,0 0 0 16,0 0 0-16,0 0 0 16,0 0 0-16,0 0 0 15,0 0 0-15,-6 23 0 0,6-23 0 32,0 0 1-32,12 23-1 0,-12-23 1 0,11 31-2 15,-5-10 2-15,4 0-1 16,-10-21 0-16,21 27 0 15,-9-10 0-15,-12-17 0 16,27 18 0-16,-27-18 0 16,23 3 1-16,-23-3-1 15,19 4 0-15,-19-4 0 16,0 0 0-16,0 0 0 16,0 0 0-16,0 0 1 15,0 0-1-15,0 0 1 16,0 0-1-16,0 0 0 0,-2-21 0 15,2 21 0 1,-17-15 0-16,17 15-1 16,-19-16 1-16,19 16 0 15,-20-11 1-15,20 11-1 0,0 0-1 16,-19-10 2-16,19 10-2 16,0 0 1-16,0 0-1 15,2-26 0-15,-2 26-2 16,8-27-1-16,-8 27-3 15,3-44-12-15,3 24-22 16,-4-5-1-16,0 4 0 16,-4 0 1-16</inkml:trace>
  <inkml:trace contextRef="#ctx0" brushRef="#br0" timeOffset="88887.3259">15668 2486 35 0,'0'0'28'15,"0"0"-4"-15,0 0-3 16,0 0-6-16,0 0-3 16,0 0-3-16,0 0 0 15,0 0-2-15,0 0 0 16,0 0-2-16,0 0 0 16,0 0-1-16,0 0-1 15,0 0-1-15,0 0 1 16,0 0-2-16,0 0 1 15,0 0 0-15,0 0-1 16,0 0 0-16,0 0 1 16,0 0-1-16,0 0 1 15,0 0-2-15,0 0 1 0,0 0-1 16,0 0 1-16,0 0-1 16,0 0 0-16,0 0 1 15,0 0-1-15,0 0 0 16,0 0 0-16,0 0 1 15,0 0-1-15,0 0 0 16,0 0 0-16,0 0 1 16,0 0-2-16,0 0 1 15,0 0 1-15,0 0-1 16,0 0 0-16,0 0 1 16,0 0-1-16,0 0 1 15,0 0 0-15,0 0-1 16,0 0 1-16,0 0-1 0,0 0 0 15,0 0 0-15,0 0 0 16,17-23 1 0,-17 23-1-16,0 0 1 0,13-20-1 15,-13 20 2-15,0 0-1 16,14-23 1-16,-14 23-1 16,0 0 0-16,17-30 0 15,-17 30 0-15,12-37-1 16,-8 18 1-16,-4 0 0 15,0 19 1-15,-18-37-1 16,-5 24 0-16,-13 9 0 16,-13 4 1-16,-9 12-1 15,-3 5-1-15,-9 4 1 0,7 4-1 16,3 0 0-16,12 2 0 16,13-4 1-1,20-4-2-15,15-19 2 16,11 19-2-16,16-19 1 0,6-2 1 15,0 0-2 1,-1-3 2-16,-3 1-1 0,-29 4 0 16,0 0 1-16,-5 40-1 15,-30-4 1-15,-13 7-1 16,1 10 1-16,1 9-1 16,4-1 0-16,13-3 1 15,21-3-1-15,23-14 0 16,20-9 1-16,19-7-1 0,10-13 0 15,7-10 0 1,2-8-1-16,-7-6 0 16,-2-5-1-16,-20-2-4 15,-2 13-4-15,-42 6-31 0,20-25-1 16,-22 8 0-16,2 17 1 16</inkml:trace>
  <inkml:trace contextRef="#ctx0" brushRef="#br0" timeOffset="89564.5554">15926 2737 27 0,'0'0'31'0,"0"0"-1"16,12-17-7-16,-12 17-3 15,2-18-1-15,-2 18-3 16,3-19-1-16,-3 19-3 16,0 0-2-16,12-17-2 0,-12 17-2 15,0 0-1-15,0 0 0 16,0 0-2-16,17-4 0 16,-17 4-1-16,12 31 0 15,-8-2 0-15,-4 1-1 16,0 11 0-16,-6-3 0 15,0 0 0-15,-2-1 0 16,1 3 0-16,1-6-1 16,2-3 0-16,2-4 1 15,2-10 0-15,0-17-1 16,8 27 0-16,-8-27-1 16,0 0 1-16,23 19 1 15,-23-19 0-15,25 4-1 0,-8-2 1 16,3 0-1-16,5 0 1 15,2-2 0-15,6 0-1 16,-3-4 1-16,5 0-2 31,0-1 2-31,-6 1-1 0,-2 0-1 0,-8 0 0 16,-19 4 0-16,23-10-1 16,-23 10-3-16,0 0-3 15,0 0-16-15,0 0-20 16,0 0 1-16,-27-21 0 15,27 21 0-15</inkml:trace>
  <inkml:trace contextRef="#ctx0" brushRef="#br0" timeOffset="90711.0709">16337 2595 43 0,'-2'23'34'15,"2"-23"0"-15,0 0-9 16,0 0-6-16,0 0-3 16,0 0-3-16,-17 4-4 15,17-4 0-15,0 0-2 16,17 11-1-16,-17-11-1 15,29-2 0-15,-4-1-2 16,12 3 1-16,1-8-2 0,5 4 0 16,-3 0-1-16,1 0 0 15,-7 2 0-15,-5 4-1 16,-8-2 1-16,-21 0-1 16,20 4-1-16,-20-4 0 15,0 0-2-15,0 0-2 16,0 0-2-16,0 0-8 15,0 0-27-15,11-19 1 16,-11 19-1-16,0 0 2 16</inkml:trace>
  <inkml:trace contextRef="#ctx0" brushRef="#br0" timeOffset="92575.4447">9445 7630 9 0,'0'0'25'16,"0"0"-4"-16,0 0-3 15,0 0 1-15,31-9-2 16,-33-11 0-16,21 20-1 0,-24-23-1 15,5 23-3 1,4-17-2-16,-4 17-1 16,0 0-1-16,-20-2-2 15,-7 6-1-15,2 15 0 0,-12 4-1 16,3 16-1-16,-5-3 0 16,6 14-1-16,4-6 0 15,10 0-1-15,13-6-1 16,20-13 1-16,13-7-1 15,11-24 0-15,13-8 0 16,1-14-1-16,2-7 2 16,-4-7 0-16,-8-4-1 15,-13 0 0-15,-13 0 1 16,-14 6-1-16,-14 5 0 16,-11 4-1-16,-6 14 0 15,-10 4-3-15,7 15-2 16,-17-8-10-16,22 19-25 0,-4 8 1 15,6 6-3-15,6 2 2 16</inkml:trace>
  <inkml:trace contextRef="#ctx0" brushRef="#br0" timeOffset="92987.8413">9239 7770 41 0,'0'0'38'0,"0"0"0"15,-16-17 0-15,16 17-17 0,-34-8-6 16,34 8-4-16,-50-7-3 16,17 8-1-16,-17-2-2 15,-2 8-2-15,-16-1 0 16,-1 7-1-16,-7 1 0 15,-5 5-1-15,0 0 0 16,0 2-1-16,2-2 0 16,4-3 1-16,8-1-1 15,5-5 0-15,6 1 0 16,10-5 0-16,5 2-1 16,10-3 1-16,6 1-1 15,25-6 0-15,-25 0-1 16,25 0 0-16,0 0-2 0,4-17-2 15,-4 17-2-15,15-25-4 16,14 31-10 0,-29-6-18-16,21-18 0 15,-21 18 0-15,24-15 2 0</inkml:trace>
  <inkml:trace contextRef="#ctx0" brushRef="#br0" timeOffset="93431.5649">8207 7759 24 0,'0'-21'35'16,"0"21"0"-16,-6-22 1 0,-13 1-17 15,19 21-5-15,-18-11-1 16,18 11-2 0,-30 9-2-16,30-9-3 0,-49 25-1 15,20-5-1-15,-7-1-1 16,1 8 0-16,-3-6-2 15,3 4 1-15,4 0-1 16,6-2 0-16,2-2 0 16,7-4-1-16,7 0 1 15,9-17 0-15,0 29-1 16,0-29 1-16,21 27 0 16,-4-16-1-16,6 1 1 15,4 1 0-15,2-9 0 0,6 6 0 16,0-6 1-1,1 3-1-15,-3-3 0 16,-2 6 0-16,-4-7 0 16,-4 3-1-16,-5 4 1 0,-18-10-1 15,21 13 0-15,-21-13 0 16,0 0-2-16,0 0-1 16,21 6-4-16,-21-6-10 15,6-17-25-15,-6 17-1 16,0 0-1-16,0 0 2 15</inkml:trace>
  <inkml:trace contextRef="#ctx0" brushRef="#br0" timeOffset="94030.6711">8398 8286 46 0,'0'0'37'0,"10"-19"2"15,-10 19 0-15,0 0-21 16,0 0-4-16,0 0-3 16,0 0-2-16,17 6-3 15,-17-6-1-15,10 27-1 16,-5-10-2-16,5 17 1 15,-2-9-1-15,1 8-2 16,-1-6 1-16,2 0 0 31,-3-2 0-31,1-2-1 0,0-6 0 16,-8-17 1-16,0 0-1 0,19-6 1 16,-19 6-1-16,14-33 1 15,-7 7-1-15,3-3 1 0,-2-2-1 16,1 2 0-16,3 4 0 15,-1 2 0-15,1 4-1 16,2 2 1-16,-14 17 0 16,27-31-1-16,-27 31-1 15,19-30-1-15,-19 30-4 16,15-27-7-16,-15 27-28 16,0 0-2-16,0 0 1 15,0 0 0-15</inkml:trace>
  <inkml:trace contextRef="#ctx0" brushRef="#br0" timeOffset="95494.4021">9549 4210 34 0,'18'-23'34'0,"-18"23"1"16,0 0-9-16,-21-17-6 0,21 17-5 16,-37 9-4-16,16 16-3 15,-20 0-1-15,12 16-3 16,-7-7-1-16,12 10 0 15,1-4-1-15,17 1-1 16,10-9 1-16,18-11-1 16,10-13 0-16,13-10 1 15,1-11-1-15,4-10 1 16,-4-12 0-16,-3-3-1 16,-10-2 1-16,-8-3-1 15,-14-3 1-15,-9 6-1 16,-11 0-1-16,-11 5 0 15,-5 10 0-15,-9 2-2 0,3 12-3 16,-12-1-3-16,22 35-12 16,-8-9-20-1,0 14-1-15,4 9 1 16,2 3 0-16</inkml:trace>
  <inkml:trace contextRef="#ctx0" brushRef="#br0" timeOffset="95922.447">9193 4438 15 0,'23'-21'34'0,"-23"21"1"15,-4-19 0-15,4 19-11 16,-41-11-6-16,41 11-4 16,-59 1-4-16,20 7-3 15,-21-10-1-15,0 12-1 16,-11-10-1-16,0 2-2 15,-8-4 1-15,5 2-2 16,1-6 1-16,9 4-2 0,8-2 0 16,10 0 0-1,8 1-1-15,9-5-1 16,29 8-1-16,-31-2-2 0,31 2-3 16,0 0-9-16,0 0-21 15,0 0-2-15,0 0 1 16,0 0 1-16</inkml:trace>
  <inkml:trace contextRef="#ctx0" brushRef="#br0" timeOffset="96390.9292">8288 4329 22 0,'0'0'31'16,"0"0"2"-16,0 0-9 15,6-21-8-15,-6 21-2 16,0 0-2-16,0 0-3 15,-29 13-2-15,11 10-1 16,-14-5-2-16,3 10 0 16,-8-3 0-16,10 8-2 15,-4-4 0-15,8 1 0 0,2-5-1 16,7 0 0-16,3-4 1 16,9-1 0-16,0-3-1 15,0 0 1-15,2-17-1 16,6 27 1-16,-6-27-1 15,23 17 0-15,-4-15-1 16,4-4 0-16,4 0-2 16,2-5-1-16,6 5-4 15,-18-16-14-15,12 13-17 16,-6-1-1-16,-5 4 0 16,-1 4-1-16</inkml:trace>
  <inkml:trace contextRef="#ctx0" brushRef="#br0" timeOffset="97339.822">8884 4670 1 0,'0'0'16'16,"0"0"-2"-16,0 0 1 15,8-21 1-15,-8 21 1 16,0 0 0-16,0 0 0 15,-4-17-2-15,4 17-2 16,0 0-3-16,0 0-2 16,-27-13-3-16,27 13 0 15,-29-4-2-15,29 4 1 16,-41 4-2-16,16 3 1 16,-8-1-1-16,1 7 1 15,-7-1-1-15,4 3 0 16,-1 3 0-16,7-1-2 0,4-2 1 15,7 2-1-15,18-17-1 16,-9 23 1-16,9-23-1 16,23 10 1-16,-2-12-1 15,4-4 1-15,6-1 0 16,2-9 0-16,-2 1 0 16,-2 0 0-16,-8-1 0 15,-21 16 0-15,21-13 0 16,-21 13 1-16,-25 11-1 15,-4 9 1-15,-6 6 0 16,-1 7 0-16,-3 2 1 16,6 5-1-16,6-6 2 0,12 1-1 15,9-8-1-15,14-4 1 16,9-8 0-16,8-5-1 16,4-6 0-16,6-4 0 15,0-4-3-15,-5-2-1 16,1 2-1-16,-11-9-7 15,14 5-27-15,-34 8-1 16,27-11 1-16,-27 11-2 16</inkml:trace>
  <inkml:trace contextRef="#ctx0" brushRef="#br0" timeOffset="98050.5844">8992 4912 22 0,'0'0'35'0,"0"0"3"16,0 0-1-16,0 0-13 16,0 0-5-16,0 0-5 0,0 0-4 15,0 0-2-15,0 0-2 16,19 10 0-16,-19-10-1 16,2 36-1-16,-4-13 0 15,6 6-1-15,-4-4 0 16,6 2-1-16,2-4 0 15,5-6-1-15,-13-17 0 16,37 17 0-16,-12-13 0 16,-2-4-1-16,6-2 1 15,2-2-1-15,2 1 0 16,1-3-1-16,3 0-1 16,-2-6-4-16,13 20-15 15,-10-23-22-15,1 1-1 0,-4-3 0 16,3-4 0-16</inkml:trace>
  <inkml:trace contextRef="#ctx0" brushRef="#br0" timeOffset="100603.4369">17218 2432 22 0,'16'-17'32'0,"-16"17"2"16,0 0 0-16,0 0-10 16,-16-31-5-16,16 31-4 15,0 0-4-15,0 0-1 0,0 0-2 16,0 0-1-16,0 0-1 15,0 0-1 1,0 0-1-16,0 0-2 16,22 29 2-16,-7-2-2 15,0 5 0-15,7 10-1 0,1 3 2 16,4 6-2-16,0-1 0 16,-2 0 0-16,2-4 0 15,-2-4-1-15,-4-9 1 16,-2-4 0-16,-3-10-1 15,-16-19 1-15,23 25 0 16,-23-25 0-16,0 0-1 16,0 0 1-16,17-23-1 0,-13-4 0 15,-2-6 0 1,2-13 0-16,2-2 0 16,0-5 0-16,-1-1 0 15,1 6 0-15,2 4 0 0,2 5-1 16,1 13-2-16,1 3-1 15,7 15-4-15,-13-13-12 16,11 23-23-16,0 0-1 16,1 15 0-16,-9 6 1 15</inkml:trace>
  <inkml:trace contextRef="#ctx0" brushRef="#br0" timeOffset="101327.5282">17845 2748 71 0,'0'0'40'15,"0"0"1"-15,0 0-1 16,0 0-27-16,0 0-3 16,14 25-3-16,-14-25-1 15,7 46-2-15,-3-17-2 16,2-2 0-16,0 8-1 16,0-11 0-16,-3 1-1 15,-1-7 0-15,-2-18-1 0,2 17 0 16,-2-17-2-16,0 0-3 15,0 0-4-15,-9-40-10 16,13 15-20 0,-12-6-1-16,2-2 0 0,-4 1 1 15,3 11 15-15,-16-20 16 16,15 13 9-16,8 28 1 16,-16-31 31-16,14 12 2 15,2 19 3-15,26-31-1 16,-1 2-12-16,23 25-8 15,-17-19-5-15,21 22-3 16,-14-11-1-16,9 16-1 16,-15-2-1-16,1 13-1 0,-15-1 0 15,-7 9-1-15,-11 0-1 16,-6 3 0-16,-7 5-1 16,-6 0 0-16,-3-2 0 15,-1-1 0-15,0-3-1 16,6 0 1-16,1-7-1 15,9-1 2-15,7-17-2 16,3 21 1-16,-3-21 1 16,29 6-2-16,-5-8 1 15,4 4 0-15,5-2-1 16,0 2 0-16,0-1 0 16,-2 1 0-16,0 4-2 0,-8-6 0 15,2 12-3-15,-25-12-4 16,42 3-27-1,-42-3-7-15,27-9 0 16,-27 9 0-16</inkml:trace>
  <inkml:trace contextRef="#ctx0" brushRef="#br0" timeOffset="101611.4538">18700 2443 78 0,'0'0'41'16,"21"-5"-1"-16,-4 1 1 0,3-17-32 15,14 19-3-15,-3-6-2 16,13 4-2-16,-1 0-1 15,-1-1-4-15,5 10-3 16,-17-16-8-16,9 19-25 16,-20-5-2-16,-19-3 2 15,12 23-1-15</inkml:trace>
  <inkml:trace contextRef="#ctx0" brushRef="#br0" timeOffset="101799.9122">18758 2614 74 0,'0'0'40'0,"0"0"0"16,27 12 0-16,11-9-29 15,-7-14-4-15,15 3-3 16,1-5-4-16,1-6-3 16,13 15-8-16,-22-10-27 15,9-1-2-15,-3 0 0 16,-5-3 1-16</inkml:trace>
  <inkml:trace contextRef="#ctx0" brushRef="#br0" timeOffset="102150.956">19566 2294 82 0,'0'0'43'0,"0"0"-1"16,-4 29 2-16,-12-12-31 15,11 25-5-15,-9-2-1 16,10 14-3-16,4-4 0 16,12 4-3-16,9-8 0 15,14-8-1-15,11-11 0 16,10-12 0-16,6-17 0 16,5-11 0-16,-1-12 0 15,-4-10 0-15,-7-11 1 16,-10-7 0-16,-16-3-1 15,-16-5 1-15,-17 7-1 16,-15 2 1-16,-14 2 0 0,-11 10-1 16,-12 9 0-16,-6 12-2 15,3 13-1-15,-5-3-10 16,18 18-30 0,-3 3-2-16,13 7 0 0,5-2 0 15</inkml:trace>
  <inkml:trace contextRef="#ctx0" brushRef="#br0" timeOffset="104074.3835">16022 4009 20 0,'0'0'32'0,"18"-16"1"0,-18 16 0 16,8-34-15-16,11 36-4 15,-15-23-4-15,17 15-2 16,-15-15-1-16,13 9-1 16,-13-11 0-16,-6 23-1 15,13-30 0-15,-13 30 0 16,-25-16-1-16,-4 24-1 16,-17 3 0-16,-10 14-1 15,-13 8 0-15,-9 7-1 0,1 6 0 16,8 2-1-16,11-2 0 15,16 0 0-15,20-7-1 16,26-14 1 0,23-6-1-16,19-17 0 0,14-2 0 15,4-10 0-15,7-3 1 16,-7-7-1-16,-8 3 1 16,-14 6 0-16,-20 3 1 15,-22 8 0-15,0 0 0 16,-45 40 1-16,1-9-1 15,-6 5 1-15,-4 7-1 16,9 5 0-16,11-4 1 16,16-2-1-16,18-10 0 0,20-7 0 15,12-5 0 1,18-11-1-16,6-7 1 16,4-2-1-16,0-6-1 15,-6-9-1-15,-2 4-3 0,-13-16-7 16,15 2-29-16,-25 6 0 15,-4-3 0-15,-8 1 0 16</inkml:trace>
  <inkml:trace contextRef="#ctx0" brushRef="#br0" timeOffset="104426.5076">16375 4293 70 0,'0'0'40'0,"18"11"1"16,-18-11 1-16,15 35-29 16,-15-35-3-16,-4 44-2 0,1-19-3 15,3 9-1-15,-2 3-1 16,4-3-1-16,-4 1-1 16,5-5 0-16,1-3 0 15,4-6-1-15,0-2 0 16,-8-19 1-16,29 25-1 15,-10-15 1-15,2-8 0 16,4-2-1-16,2-4 0 16,4-2 1-16,2-1-1 15,0-5-1-15,1 3 0 16,-5-3-2-16,4 2-1 16,-12-3-3-16,14 17-8 0,-14-18-28 15,2 1 0-15,-5-4 0 16,3-4 0-16</inkml:trace>
  <inkml:trace contextRef="#ctx0" brushRef="#br0" timeOffset="104931.3872">17153 4037 60 0,'-18'14'38'0,"18"-14"-1"16,0 0 2-16,25 4-29 15,-25-4-2-15,41-12-4 16,-16 3-1-16,6 3-3 16,4 4-2-16,-8-13-9 15,11 7-26-15,-13 4 0 16,-7 4-1-16,-18 0 0 15</inkml:trace>
  <inkml:trace contextRef="#ctx0" brushRef="#br0" timeOffset="105106.3905">17103 4237 66 0,'0'0'39'0,"32"-4"1"15,3-4-2-15,4-11-26 16,9 12-6-16,-4-9-5 15,1-3-8-15,7 4-29 16,-6 5-2-16,-5-1-2 16,-9 1 1-16</inkml:trace>
  <inkml:trace contextRef="#ctx0" brushRef="#br0" timeOffset="106122.8618">18082 4026 38 0,'0'0'36'0,"0"0"3"15,6-21-1-15,-23 0-16 16,17 21-6-16,0 0-2 16,0 0-4-16,0 0-2 15,0 0-2-15,17-2-2 16,-17 2 0-16,21 36-2 16,-7-7 0-16,-1 2 0 15,7 5-1-15,-1 6 0 16,2 1 0-16,-1-1 0 15,-1-6 0-15,-2-5-1 0,1-4 0 16,-5-6 1-16,-1-4 0 16,-12-17-1-1,17 17 1-15,-17-17-1 16,17-15 1-16,-7-8-1 0,3-8 1 16,1-9-1-16,-1-12 0 15,5-5 0-15,-5-5 0 16,5 1 0-16,-5 3-2 15,-1 14 1-15,-3 4-1 16,3 15-2-16,0 4-4 16,9 31-5-16,-21-10-30 15,25 21-1-15,-16 2 1 16,1 7 0-16</inkml:trace>
  <inkml:trace contextRef="#ctx0" brushRef="#br0" timeOffset="106815.1121">18729 4245 72 0,'0'0'40'0,"0"0"1"16,17-12-1-16,-17 12-27 16,0 0-4-16,0 0-3 15,15 38-1-15,-13-9-1 0,4 8-2 16,-2 3 0-16,0-2-1 16,-2 3 0-16,0-5 0 15,0-9-1-15,-2-8 0 16,0-19-1-16,0 0-1 15,0 0 0-15,0 0-1 16,5-33-2-16,-8-3 0 16,8 0 0-16,-5-10-1 15,10 1 2-15,-4-8-1 16,9 9 3-16,-1-2 1 16,5 5 2-16,8 7 1 15,-2 7 0-15,8 8 2 16,-4 3-1-16,2 13 1 0,-8 1 0 15,2 11-1-15,-25-9 0 16,23 35-1-16,-29-14 0 16,-9 6-1-16,-12 1 0 15,-4 5 0-15,-2-4 0 16,0 0 0-16,2-6-1 16,8-4 2-16,10-2-1 15,13-17 1-15,2 25 0 16,15-14 0-16,2-3 1 15,12-2-1-15,2 0 0 16,6 3 0-16,1-3 0 16,3 2 0-16,-3-3-1 15,-1 1 0-15,-3 2-1 0,-7 0 0 16,-4 1 0-16,-3-1 0 16,-5 5-1-16,-17-13-3 15,23 21-5-15,-23-21-34 16,0 0-2-16,0 0 0 15,-25 16 0-15</inkml:trace>
  <inkml:trace contextRef="#ctx0" brushRef="#br0" timeOffset="107611.9395">15556 5580 49 0,'-20'13'37'0,"1"-7"2"15,19-6-1 1,-2 29-20-16,2-29-4 16,27 1-3-16,-2-12-2 15,23 7-3-15,-1-7-2 0,9 3-1 16,-2-9-2-16,0-1-2 15,-4 3-2-15,-15-8-4 16,5 23-8-16,-23-15-25 16,-17 15-1-16,18-23 0 15,-18 23 0-15</inkml:trace>
  <inkml:trace contextRef="#ctx0" brushRef="#br0" timeOffset="108251.9978">16262 5399 46 0,'21'-17'38'0,"-21"17"1"16,0 0 2-16,0 0-20 16,0 0-4-16,0 0-5 15,0 0-4-15,9 25-2 16,-9-25-1-16,0 36-2 16,-1-9-1-16,2 10 0 15,-2 3 0-15,1 10 0 16,-2 2-1-16,2-4 0 15,0 0-1-15,2-8 1 16,-1-2-1-16,1-9 1 16,4-4-1-16,2-6 0 0,-8-19 1 15,19 15-1-15,-19-15 0 16,27 10 1 0,-27-10-1-16,35 8 0 0,-14-4 1 15,6-3-1-15,2 3 0 16,4-2-1-16,2-2 2 15,1-2-2-15,3-2-1 16,-4-3-1-16,3 1-2 16,-15-13-6-16,20 11-26 15,-26-9-7-15,0 2 0 16,-7-5 1-16</inkml:trace>
  <inkml:trace contextRef="#ctx0" brushRef="#br0" timeOffset="108936.3681">17180 5380 36 0,'17'-25'37'0,"-17"25"1"15,8-21 1-15,-18-2-14 16,10 23-7-16,-19-6-6 15,19 6-2-15,-44 18-4 16,15 1-1-16,-10 2-2 16,6 8 0-16,-1-1-2 15,7 9-1-15,5-6 0 16,13 1 1-16,9-5-2 16,11-6 2-16,9-11-2 15,7-10 1-15,5-6 0 16,1-9 0-16,2-5 0 15,-2-6 0-15,-4-7 0 16,-4-2-1-16,-4 3 2 0,-6-5-2 16,-5 7 2-16,-4 1-2 15,-4 0 2-15,-4 4-1 16,0 2 0-16,2 23 0 16,-10-27 0-16,10 27 0 15,0 0 0-15,0 0 1 16,-17 23 0-16,17-3-1 15,2 3 1-15,2 5 0 16,-1-1 0-16,5 6 0 16,0-3 0-16,-2-3 0 15,1 2-1-15,3-6 0 16,-4-2 0-16,-6-21-1 16,13 27-2-16,-13-27-1 0,18 0-4 15,-26-17-26-15,16-2-8 16,-12-10 0-16,6 0 0 15</inkml:trace>
  <inkml:trace contextRef="#ctx0" brushRef="#br0" timeOffset="109323.3519">17469 5278 65 0,'0'0'39'0,"0"0"2"15,0 0 0-15,17 25-26 16,-17-25-3-16,-5 23-4 16,5-23-2-16,-6 39-1 15,2-18-1-15,4 4-2 16,0 0-1-16,0-4 0 16,4-4-1-16,-4-17 0 0,13 19-2 15,-13-19-3-15,27-2-5 16,-27-15-29-16,14-2-4 15,-3-16 1 1,1-5 0-16</inkml:trace>
  <inkml:trace contextRef="#ctx0" brushRef="#br0" timeOffset="109450.3531">17593 5041 60 0,'0'0'33'0,"17"7"0"16,-17-7-5-16,0 0-53 15,25 19-4-15,-25-19-4 0,12 31 0 16</inkml:trace>
  <inkml:trace contextRef="#ctx0" brushRef="#br0" timeOffset="109731.9413">17932 5181 79 0,'0'0'41'0,"15"19"0"16,-18 2 2-16,8 13-31 16,-37-3-2-16,1 23-3 15,-16 3-2-15,-1 11-1 16,-2-3-2-16,4 4 0 0,1-6-1 16,7-2-1-16,7-9 0 15,10-10 0-15,7-11-1 16,5-8-1-1,9-23-1-15,-4 21-3 0,4-21-7 16,0 0-30-16,21-4 1 16,-11-13-1-16,-10 17 0 15</inkml:trace>
  <inkml:trace contextRef="#ctx0" brushRef="#br0" timeOffset="110262.1232">18063 5631 84 0,'18'-11'41'0,"-18"11"1"16,17-14 0-16,-17 14-31 15,0 0-3-15,-23 4-2 16,-10 2-2-16,-2 13-1 15,-5 6-1-15,-1 4-1 16,3 5 0-16,5 3-1 16,10-3 0-16,11-3 0 15,10-2-1-15,14-10 0 16,13-4 1-16,10-13-2 16,7-5 1-16,2-15-1 15,5-1-1-15,-5-17 0 16,4-7 0-16,-15-14 0 15,0-1 0-15,-16-3 1 0,-1 0 0 16,-9 1 1-16,-5 4 2 16,-4 14 0-16,-2 10 1 15,4 32 1-15,-9-23 1 16,9 23-1-16,-8 19 1 16,8 8 0-16,-2 5-1 15,6 14-1-15,-2 2 0 16,4 6 1-16,-1 0-2 15,3-1-1-15,-2-1 0 16,4-8-1-16,-1-7-1 16,-1-14-2-16,9-2-5 15,-17-21-17-15,20-19-17 16,-7-2-1-16,4-12 1 0,1-11 0 16</inkml:trace>
  <inkml:trace contextRef="#ctx0" brushRef="#br0" timeOffset="110518.8266">18507 5351 83 0,'0'0'41'15,"0"0"1"-15,23 46 1 16,-37-21-30-16,26 31-4 16,-20-8-1-16,16 15-3 15,-8-3-3-15,6 3 1 16,5-4-2-16,1-13-1 0,5-5 0 15,1-14 0-15,7-8-2 16,0-10 1-16,8-5-1 16,-4-11-1-16,3-3-4 15,-12-25-10 1,10 9-26-16,-14-7 0 0,-3 0 0 16,-13-5 0-16</inkml:trace>
  <inkml:trace contextRef="#ctx0" brushRef="#br0" timeOffset="110675.9872">18520 5633 75 0,'0'0'40'0,"31"10"0"0,-2-8-1 16,-12-14-27-16,28 14-7 16,-7 0-6-16,-9-8-35 15,2 4-2-15,-2-3-2 16,-10-5 1-16</inkml:trace>
  <inkml:trace contextRef="#ctx0" brushRef="#br0" timeOffset="112546.7732">19274 5405 19 0,'0'0'33'0,"0"0"2"15,-19 8 0-15,19-8-12 0,-21 0-5 16,21 0-5-16,0 0-3 15,21 7-2-15,-21-7-1 16,35-2-3-16,-10-3 0 16,15 3-1-16,5-6-2 15,7 4-1-15,4 0-2 16,-6-11-3-16,12 19-5 16,-31-25-13-16,7 15-15 15,-15 0-1-15,-23 6 0 16,0 0 1-16</inkml:trace>
  <inkml:trace contextRef="#ctx0" brushRef="#br0" timeOffset="112719.3462">19311 5539 67 0,'0'0'38'16,"21"10"0"-1,8-12 0-15,0-15-29 0,25 13-2 16,-4-10-4-16,6 1-5 15,14 13-12-15,-9-15-24 16,-7 3 0-16,-1 5 0 16,-11-3-1-16</inkml:trace>
  <inkml:trace contextRef="#ctx0" brushRef="#br0" timeOffset="113119.3878">20507 5313 75 0,'19'-15'41'16,"-19"15"0"-16,0 0 0 15,0 0-28-15,0 0-4 16,0 19-2-16,-11 2-2 0,3 10-2 16,-2 3-1-1,5 10 0-15,1 0 0 16,4 0 0-16,5 3-2 16,7-9 1-16,3-5-1 0,7-10 1 15,5-8-1-15,2-9 0 16,5-10 0-16,-1-8-1 15,4-7 0-15,-4-10-1 16,-1-1-3-16,-10-24-6 16,12 4-32-16,-20-6 0 15,-7 1-1-15,-8-5 2 16</inkml:trace>
  <inkml:trace contextRef="#ctx0" brushRef="#br0" timeOffset="113290.8826">20574 5029 81 0,'0'0'39'15,"0"0"-1"-15,0 0-1 16,29-2-35-16,-29 2-7 16,18 14-30-16,-18-14-3 15,29 13 1-15,-29-13-2 16</inkml:trace>
  <inkml:trace contextRef="#ctx0" brushRef="#br0" timeOffset="113574.9799">21039 5108 68 0,'20'17'42'16,"-5"0"1"-16,-1 12-1 15,-9-4-18-15,9 23-14 16,-14-4-3-16,6 12-2 16,-6-3-2-16,2 9 0 15,-1-7-2-15,1-3-1 16,0-6 0-16,0-9 0 16,2-9-2-16,-4-28 0 15,12 20-3-15,-10-41-5 16,15 9-19-16,-17-26-14 15,2-10-1-15,-4-12 1 16,4-1 1-16</inkml:trace>
  <inkml:trace contextRef="#ctx0" brushRef="#br0" timeOffset="113959.3502">21159 5075 57 0,'17'-15'40'15,"8"3"0"-15,4 1 2 16,8 18-23-16,-10-24-6 15,23 23-4-15,-15-8-2 16,5 14-2-16,-11 3-1 16,-4 10-2-16,-15 2 0 15,-12 9 0-15,-11 4-2 16,-11 5 0-16,-3 1 1 0,-2 0 0 16,2-4-1-16,4 2 1 15,4-10-1-15,11-1 2 16,4-10-1-1,10 0 1-15,0-4 0 0,-6-19 0 16,29 27-1-16,-10-21-1 16,0 5 0-16,8 1 0 15,2-3 0-15,6-1 0 16,-2-4 0-16,6 2 0 16,-3 1 0-16,-1-3 0 15,-4 2 0-15,-10-4 0 16,0 8-4-16,-21-10-19 15,0 0-21-15,0 0-2 0,-21 0 0 16,2 0 1-16</inkml:trace>
  <inkml:trace contextRef="#ctx0" brushRef="#br0" timeOffset="130139.3127">16316 7233 1 0,'0'0'0'0,"0"0"13"16,0 0-6-16,0 0-2 16,0 0 0-16,17-10 0 15,-17 10 1-15,0 0-1 16,0 0-1-16,0 0-1 15,0 0 0-15,0 0-3 16,0 0 1-16,0 0-1 16,0 0 2-16,0 0 1 15,0 0 3-15,0 0 1 16,0 0 2-16,0 0-1 0,0 0 1 16,0 0-1-16,0 0-1 15,0 0 0-15,0 0-1 16,0 0 0-16,0 0 1 15,0 0-1-15,0 0 1 16,0 0 0-16,17-9 0 16,-17 9 0-16,0 0-1 15,0-31-1-15,0 31-1 16,4-17 0-16,-4 17-1 16,0 0 1-16,-6-17-2 15,6 17 1-15,-28 9-2 16,0 10 1-16,0 12 0 0,-13 4 0 15,-3 11-1-15,-5 4 0 16,7 1 0-16,2 1 0 16,11-2-1-16,7-12 1 15,19-7-1-15,10-8 0 16,16-15 0-16,10-10 1 16,8-10-1-16,5-9 1 15,2-11-1-15,2-9 0 16,-5-12 1-16,-3-7-1 15,-3-1 0-15,-8-6 0 16,-8 1 0-16,-8-3 0 16,-5 2 0-16,-6 6 1 15,-2 7-2-15,-2 10 2 0,-6 8-1 16,0 9 0-16,4 9 0 16,2 18 1-16,0 0 0 15,0 0 0-15,-2 35 0 16,0-2 1-16,6 9-1 15,-4 6 0-15,0 9 1 16,0 5-2-16,2-3 1 16,-2-7 0 15,2-6-1-31,0-8-1 0,0-13-1 0,7-4-2 0,-9-21-1 16,31-7-5-16,-25-24-7 15,29 23-7-15,-22-32-6 16,22 17 2-16,-20-21 6 0,24 21 10 15,-24-2 8-15,-1-2 6 16,9 21 10-16,-23-17 8 16,0 23 7-1,0 0 0-15,17 18-6 0,-38-16-6 16,23 22-6-16,-15-4-2 16,9 16-2-16,-6-3-1 15,12 5-1-15,0-3 0 16,8-1-1-16,5-7-1 15,8-4-1-15,4-8 1 16,6-13-1-16,4-6-2 16,-5-15-1-16,7-2-2 15,-14-27-7-15,14 2-27 0,-22-13-2 16,-5-7 1-16,-14-3-2 16</inkml:trace>
  <inkml:trace contextRef="#ctx0" brushRef="#br0" timeOffset="130287.3823">16792 6742 75 0,'-19'-8'40'16,"-1"3"0"-16,20 5 0 16,0 0-26-16,0 0-6 15,0 0-4-15,0 0-4 16,14 25-3-16,-14-25-11 16,10 32-25-16,-12 1-1 15,-4 9 1-15,-10 8-1 16</inkml:trace>
  <inkml:trace contextRef="#ctx0" brushRef="#br0" timeOffset="130575.5425">15860 7889 76 0,'-13'21'40'16,"11"-2"1"-16,2-19 0 16,48 33-26-16,-3-48-7 0,28 7-2 15,8-15-1 1,15 2-3-16,1-2 0 16,5-6-1-16,-4 6-2 15,-11-4-2-15,-6 18-3 16,-31-20-12-16,-9 23-23 0,-18 12 0 15,-23-6-1-15,8 29 0 16</inkml:trace>
  <inkml:trace contextRef="#ctx0" brushRef="#br0" timeOffset="131514.8771">16127 8499 50 0,'0'0'29'0,"17"-19"-2"15,-17 19-2-15,6-19-7 0,13 23 0 16,-27-24-6-16,8 20-2 15,0 0-1-15,18-3-1 16,-18 3-2 0,-2 24-2-16,-4-4 1 0,4 10-2 15,-2 3 1-15,4 7-2 16,-2-1 0-16,8-1-1 16,2-7 1-16,5-5-1 15,5-4-1-15,5-7 1 16,4-15-1-16,4-2 0 15,0-9 0-15,-1-7-1 16,1-3-1-16,-10-11-1 16,5 5-4-16,-23-23-3 15,17 25-12-15,-26-19-18 16,-4 3-2-16,-9 1 2 16,-4 2 0-16</inkml:trace>
  <inkml:trace contextRef="#ctx0" brushRef="#br0" timeOffset="131647.7222">16233 8261 67 0,'0'0'38'16,"0"0"2"-16,0 0-2 16,0 0-24-16,0 0-6 15,0 0-4-15,23-6-8 16,-23 6-33-16,0 0-1 16,0 0-1-16,0 0-1 0</inkml:trace>
  <inkml:trace contextRef="#ctx0" brushRef="#br0" timeOffset="132527.5745">17313 7713 37 0,'-4'17'34'15,"4"-17"2"-15,0 0-1 16,17 8-14-16,-17-8-6 15,20 3-4-15,-20-3-3 16,36 0-3-16,-13-9-1 0,16 7-1 16,-2-10-2-1,-1-3-3-15,7 7-2 0,-18-15-9 16,11 8-24 0,-16 11-2-16,-20 4 0 0,0 0 1 15</inkml:trace>
  <inkml:trace contextRef="#ctx0" brushRef="#br0" timeOffset="132701.5776">17357 7855 61 0,'-8'23'38'0,"8"-23"0"16,27 3 1-16,14 7-25 0,-18-25-5 16,27 9-3-16,-5-8-4 15,5-5-5-15,12 15-13 16,-8-5-22-1,-6-5-1-15,-8 3 0 0,-7 1-1 16</inkml:trace>
  <inkml:trace contextRef="#ctx0" brushRef="#br0" timeOffset="150406.9099">19232 7308 28 0,'0'0'33'0,"0"0"0"0,0 0 2 16,0 0-18-16,0 0-3 15,0 0-3-15,2 17-1 16,-2-17-3-16,0 0-1 16,0 0-1-16,0 0-1 15,0 0 0-15,21 8 0 16,4-14-1-16,12 0 0 16,0-5 0-16,7 5 0 15,-2-4-1-15,-1 5 0 0,-5-3 0 16,-5 4-1-16,-9 2 0 15,-22 2 0 1,25-2-1-16,-25 2 0 16,0 0 0-16,0 0-2 0,0 0-1 15,0 0-2-15,0 0-3 16,2-28-5-16,-2 28-18 16,0 0-10-16,0 0 1 15,17-10 0-15</inkml:trace>
  <inkml:trace contextRef="#ctx0" brushRef="#br0" timeOffset="151918.4926">20333 6978 8 0,'0'0'32'16,"0"0"1"-16,16-21 0 15,-10 4-12-15,-6 17-3 16,0 0-3-16,0 0-3 0,-2-29-3 16,2 29-2-16,0 0-1 15,-6-17-2-15,6 17 0 16,0 0-1-16,-33-4 0 16,16 19 0-16,-10-3-1 15,0 13 0-15,-4 3 0 16,-2 5 0-16,0 5-1 15,6 3 0-15,6-5-1 16,8 4 0-16,9-9 0 16,6 0 0-16,7-14 0 15,7 2 0-15,3-15 0 16,8-8 0-16,2-4-1 16,2-13-1-16,-2 2 0 0,-4-13-1 15,2 1-1-15,-12-19-1 16,6 6 1-1,-11-18-1-15,0 7 2 16,-12-12 0-16,4 9 2 0,-4 3 0 16,-2 3 2-16,4 15 1 15,-8 5 1-15,8 32 0 16,-6-27 1-16,6 27 0 16,0 0 0-16,-1 29 0 15,-7-4 0-15,6 13 0 16,-8 6-2-16,6 12 1 15,-3-3-1-15,5 7 0 0,0-5-1 16,6-5-1 0,1-6 0-16,1-13 0 15,6-4-2-15,-12-27 0 16,31 21-4-16,-31-21-3 16,48-6-11-16,-29-15-20 0,-1-6-1 15,3-11 0-15,-2-8 2 16</inkml:trace>
  <inkml:trace contextRef="#ctx0" brushRef="#br0" timeOffset="152203.1882">20627 6629 57 0,'17'-8'38'0,"-17"8"2"15,4 17-2-15,-22-15-20 16,26 35-5-16,-23-8-4 15,11 15-3-15,-8-2-2 0,8 8 0 16,-3 2-2-16,5 1-1 16,2-3 0-16,7-6 0 15,3-9-1-15,6-8 1 16,3-10-2-16,4-8 1 16,2-3-1-16,0-12 0 15,6-3-3-15,-12-16-4 16,18 13-11-16,-16-20-23 15,-5-5 1-15,-11-5-1 16,-5 4 1-16</inkml:trace>
  <inkml:trace contextRef="#ctx0" brushRef="#br0" timeOffset="152393.7942">20497 6903 62 0,'-21'19'40'15,"15"1"1"-15,6-20 0 16,43 30-25-16,-14-39-4 15,32 12-4-15,-9-14-3 16,12-1-4-16,6 1-4 16,-13-18-7-16,17 10-30 15,-30 4-2-15,-9 5 1 16,-16 2-1-16</inkml:trace>
  <inkml:trace contextRef="#ctx0" brushRef="#br0" timeOffset="153171.5543">19851 7550 31 0,'-2'23'35'0,"2"-23"0"15,0 0 0-15,23 17-16 16,-23-17-5-16,33-4-2 16,-33 4-2-16,60-10-3 15,-18-1-1-15,24 3-1 16,3-13-1-16,20 6 0 0,0-10 0 15,7 6-2-15,-3-2 0 16,-6 1 1-16,-10-1-1 16,-10 10-1-16,-15 1-1 15,-13 1 0-15,-12 5-2 16,-27 4-1-16,31-8-4 16,-39-11-14-16,8 19-19 15,-21-2-1-15,21 2-2 16,-33 6 2-16</inkml:trace>
  <inkml:trace contextRef="#ctx0" brushRef="#br0" timeOffset="154374.3016">19978 7935 23 0,'6'-32'35'16,"-6"32"2"-16,6-33-1 15,-4 0-11-15,-2 33-9 0,4-21-4 16,-4 21-3-1,0 0-1-15,0 0-3 0,0 0 0 16,0 0-2 0,-16 37 0-16,3 1 0 0,-4 6 0 15,-1 14-1-15,-1 5-1 16,5 4 0-16,3 2 0 16,7-4-1-16,6-5 1 15,8-12-1-15,5-12 0 16,4-7 0-16,4-8 0 15,2-9-2-15,2-7-1 16,-5-12-2-16,7 3-3 16,-20-25-8-16,18 10-24 15,-17-6-2-15,0-2 2 16,-5 2-1-16</inkml:trace>
  <inkml:trace contextRef="#ctx0" brushRef="#br0" timeOffset="154839.168">20289 7855 32 0,'12'-22'37'0,"-12"22"1"16,0 0 0-16,0 0-15 16,0 0-9-16,0 0-2 0,0 0-4 15,0 0-1-15,0 23-3 16,0-3-1-16,0-20 0 16,-8 34-2-16,2-13 1 15,4 0-1-15,0-1 0 16,2-20-1-16,2 28 1 15,-2-28-1-15,10 21 0 16,-10-21 0-16,21 10 0 16,-4-6 1-16,5-4-1 15,5 0 0-15,5 0 0 16,3-2 1-16,-2-6-1 16,4 6 0-16,-5-3 0 15,-5-3-3-15,2 6 0 0,-29 2-3 16,33-8-5-16,-39-11-15 15,6 19-15-15,0 0 0 16,0 0 0 0,6-21 2-16</inkml:trace>
  <inkml:trace contextRef="#ctx0" brushRef="#br0" timeOffset="155319.4497">21043 7736 60 0,'19'-4'39'16,"-19"4"0"-16,22-4 0 16,-11 23-25-16,-34-9-4 0,8 24-2 15,-16 3-3-15,0 16-1 16,-10 5-2-1,-1 9 1-15,-4 2-2 16,1 0 1-16,5-2-2 0,5-13 1 16,0-6-1-16,8-10 1 15,4-5-2-15,6-12-1 16,17-21-1-16,-17 15-4 16,17-15-9-1,0 0-26-15,25-11 1 0,-14-12-1 16,7-4 2-16</inkml:trace>
  <inkml:trace contextRef="#ctx0" brushRef="#br0" timeOffset="155930.6833">21035 8085 72 0,'0'0'40'15,"12"30"1"-15,-12-30-1 16,-6 52-29-16,-17-27-2 15,10 15-3-15,-9-5-1 16,5 1-3-16,0-5 0 16,1-4-2-16,9-6 0 15,7-21-1-15,-12 23-2 16,12-23-1-16,0 0-2 16,-2-17-3-16,2 17-4 15,10-42-6-15,15 26-2 16,-27-32 0-16,29 23 2 15,-23-24 4-15,21 18 6 16,-10-11 6-16,3 3 7 0,9 12 6 16,-12-9 6-16,22 24 1 15,-20-18 0-15,27 28-2 16,-22-21-2-16,16 27-2 16,-21-6-3-16,7 21 0 15,-24-19-2 1,9 44 0-16,-20-17-3 0,-7 7 1 15,-5 3-2-15,-4 1-1 32,-4-5 0-32,6-6 0 0,0-4 0 0,8-4-1 15,17-19 2-15,-21 27-1 16,21-27 0-16,0 0 0 16,-4 21 1-16,4-21 0 0,19 9 0 15,-2-1-1-15,1 0 1 31,5 1 0-31,0-1 0 0,6 4 0 0,-2-3-1 16,2 6 0-16,0-3 0 16,-4-2 0-16,0-3-1 15,-2-1-1-15,-2-2 1 16,-21-4-3-16,31 6 0 16,-31-6-3-16,21 2-15 15,-21-2-24-15,0 0 0 16,-13-23 0-16,13 23 1 15</inkml:trace>
  <inkml:trace contextRef="#ctx0" brushRef="#br0" timeOffset="162131.0764">21541 7693 42 0,'8'-28'37'0,"-8"28"1"15,0 0 1-15,9-43-19 16,16 57-9-16,-25-14-2 15,48 21-2-15,-13 0-2 0,10 17 0 16,-1 3-2-16,2 20 0 16,-5 4 0-16,-9 10 0 15,-10 4-1-15,-11 3-1 16,-15-1 1-16,-5 1-2 16,-9-13 1-16,-3-3 0 15,-6-13 0-15,4-9-2 16,0-9 2-16,2-10-1 15,3-12 0-15,18-13 1 16,-29 4-2-16,29-4-1 16,-17-17-1-16,7-2-4 15,10 19-34-15,18-25-2 0,-18 25 0 16,11-27 0-16</inkml:trace>
  <inkml:trace contextRef="#ctx0" brushRef="#br0" timeOffset="163803.3336">15313 8140 14 0,'19'8'27'0,"-19"-8"2"15,17 12 0 1,-17-12-17-16,8 23-1 15,-2-2-2-15,-6-21-3 16,-23 48 1-16,-8-18-1 0,0 14-1 16,-21 4 0-16,-4 14-2 15,-17-5 1-15,-5 10-2 16,-14-1 2-16,-5 1-2 16,-14-4 0-16,-7 0 0 15,-15-5-1-15,-6-1 1 16,-13 1 0-16,-9 7 0 15,-14-1-1-15,-10 5 0 0,-10-6 0 16,-4 2 0 0,-5-3-2-16,-3-5 1 15,1-9-1-15,-10-12 1 16,0-5-1-16,-2-10 1 0,-4-5 0 16,-11-7-1-16,-12-1 1 15,-12-4 0-15,-7-2 0 16,-10 0-1-16,-7-6 1 15,-11 0 0-15,-1-2-1 16,-2-5 1-16,-2-7-1 16,0-5 1-16,-2-2 0 15,2-5-1-15,0 1 1 16,-2-4-1-16,2-1 1 16,-2 1 0-16,4 1-1 15,0 1 1-15,6 4-1 16,-1 4 0-16,7 0 1 15,1 4-1-15,0 3 0 0,3 5 0 16,5 5 0-16,-4 2 1 16,-2 6 0-16,7 2 0 15,1 6 0 1,2 7 1-16,0 0-1 0,3 8 1 16,5 2 0-16,9 8 0 15,10-1-1-15,4 4 1 16,12 1-1-16,11 1 0 15,17 0 0-15,16 4 2 16,13-3-1-16,18 5 0 16,16-4 2-16,25 2-2 15,16 0 2-15,22 0-1 16,17 0 0-16,25 4 0 0,12 2 0 16,17 2-1-16,10 4 1 15,11 1 0 1,2 1-1-16,8 1 1 15,-2-3-1-15,2-10 1 0,-6-8-2 16,2-7 1-16,-6-14-1 31,1-9-1-31,-1-10 0 0,-2-13-1 0,-1-3 1 16,-3-10-3-16,3 5-2 16,-11-18-3-16,21 28-10 15,-15-16-19-15,-5 0-1 16,0 10 1-16,-6-4 1 15</inkml:trace>
  <inkml:trace contextRef="#ctx0" brushRef="#br0" timeOffset="165094.9526">405 9704 1 0,'-21'4'20'15,"21"-4"12"-15,0 0 2 16,-27-18-14-16,27 18-1 15,-20-11-3-15,20 11 0 16,-19-6-3-16,19 6-3 16,-17 6-2-16,17 11 0 15,0-17-1-15,-14 46-2 16,7-11-1-16,8 13 0 16,-1 3-1-16,6 13 0 15,0 7-1-15,-2 0 0 16,4 1-1-16,1-1 1 0,3-2-1 15,-1-1 0-15,1-5 0 16,1-6 0-16,1-11-1 16,1-3 1-16,1-9-1 15,-7-9 0-15,-1-6 1 16,-8-19 0-16,14 20 0 16,-14-20 0-16,0 0 0 15,0 0 0-15,0 0-1 16,7-25 0-16,-7 25 0 15,10-29 0-15,-2 8 0 16,3-2 1-16,5 4-2 16,-3-1 2-16,8-1-1 15,1 6 0-15,1-8 0 0,0 6 0 16,2 1 0-16,-4-1 0 16,2 2 0-16,-1-1-1 15,-5 5 1-15,-17 11 0 16,23-17-1-16,-23 17 1 15,0 0-1-15,14-18-1 16,-14 18 1-16,0 0 0 16,0 0 0-16,0-21 0 15,0 21 1-15,0 0 0 16,2-19-1-16,-2 19 2 16,0 0-1-16,0 0 0 15,0 0 0-15,0 0 1 16,0 0-1-16,0 0 0 0,0 0 2 15,-18 27-1-15,9-4-1 16,-3 8 1-16,2 5 0 16,-1 2 0-1,-3 8 0-15,1 0 0 0,1-5 0 16,1-3-1-16,3 0 1 16,2-9-1-16,-7-2 0 15,3-6 0-15,10-21 0 16,-19 25 0-16,19-25 1 15,-22 15-1-15,22-15 0 16,-27-5 0-16,27 5 1 16,-25-21 0-16,25 21-1 15,-27-33-1-15,12 16 2 0,-2-1-1 16,-1-1 0-16,18 19 1 16,-31-29-1-1,31 29 0-15,-23-23 0 16,23 23-1-16,-13-19-2 0,9 0-3 15,4 19-18-15,21-15-21 16,-21 15 1-16,12-35-2 16,-12 8 2-16</inkml:trace>
  <inkml:trace contextRef="#ctx0" brushRef="#br0" timeOffset="168090.7784">1682 10747 37 0,'0'0'27'0,"6"-21"-4"16,-6 21-2-16,1-21-4 16,-1 21-2-16,2-23-3 15,-2 23-2-15,2-21-2 16,-2 21 0-16,0-19-1 16,0 19 0-16,0 0-1 15,0 0-1-15,-19-20-1 16,19 20 0-16,-25-3-1 15,25 3 0-15,-31 2-1 0,14 1 0 16,-1 7-1 0,-1 3 0-16,0 7 1 15,1 3-1-15,3 5-1 0,2 5 1 16,-1 5 1-16,6 8-1 16,1-7 0-16,9 7 0 15,1-2 0-15,3 4 0 16,2-4 1-16,3 8-2 15,1-8 1-15,0 0 0 16,1 2 0-16,-1-6 0 16,-3 3-1-16,3-1 1 15,-6 0-1-15,-4-2 1 16,-2 0 0-16,-2 5 0 16,-8 1-1-16,0-4 0 15,-3-2 1-15,-4 0 0 16,-5-5-1-16,1-2 0 0,-2-7 0 15,-4-3 1-15,-2-5-1 16,2-3 0-16,-4-7 0 16,0-8 1-16,2 0 0 15,-2-8 0-15,3 0-1 16,-1-7 0-16,7-6 0 16,1-2 0-16,4-2-1 15,3 4 0-15,7 0-2 16,3-2 0-16,4 23-4 15,6-44-5-15,24 40-31 16,-30 4-1-16,31-10 1 16,-31 10-1-16</inkml:trace>
  <inkml:trace contextRef="#ctx0" brushRef="#br0" timeOffset="168834.2751">1774 11794 31 0,'-2'-19'36'0,"2"19"1"0,0 0 0 15,0 0-19 1,0 0-5-16,-3 21-3 16,3-21-2-16,-12 35-3 0,6-10 0 15,6 9-2-15,-4-3-1 16,10 2 0-16,-2-5-1 16,6-3 0-16,1-5-1 15,-11-20-2-15,31 11-1 16,-31-11-5-16,44-13-11 15,-22-10-21-15,-5-12 0 16,0-7 1-16,-1-12 0 16</inkml:trace>
  <inkml:trace contextRef="#ctx0" brushRef="#br0" timeOffset="168987.2784">1907 11445 58 0,'-23'-17'37'16,"23"17"1"-16,-17-4-1 15,17 4-30-15,0 0-6 16,11 18-17-16,-11-18-19 16,22 19-2-16,-9 0 0 15,-13-19-1-15</inkml:trace>
  <inkml:trace contextRef="#ctx0" brushRef="#br0" timeOffset="170082.4767">1950 12048 32 0,'0'0'35'16,"0"0"0"-16,9-27-7 15,-9 27-7-15,0 0-5 16,0 0-4-16,0 0-3 16,0 0-2-16,0 0-2 15,0 0-1-15,14 27-1 16,-12-8 1-16,2-2-2 16,0 2 0-16,-4-19-1 0,11 31-1 15,-11-31 0-15,10 21 1 16,-10-21-2-1,0 0 1-15,0 0-1 16,0 0 0-16,15-19-1 0,-15 19 0 16,6-27 0-16,-2 8 0 15,4 2 1-15,-3-1-1 16,-5 18 1-16,18-27 1 16,-18 27 0-16,23-15 1 15,-23 15-1-15,29-4 1 31,-29 4 1-31,29 10-1 0,-29-10 0 32,23 31 1-32,-15-12-2 0,-3 4 2 0,-3-4-1 0,-2 0 0 0,-2 0 0 15,2-19-1 1,-3 25 0-16,3-25 0 16,0 0 0-16,0 0 0 0,0 0-1 15,-8-32 0-15,8 32 1 16,-2-37-1-16,4 20 0 15,2-4 1-15,2 2 0 16,1 1-1-16,-7 18 1 16,27-23 0-16,-9 14-1 15,3 1 1-15,2 2 1 16,-2 4-2-16,2 6 2 16,-1 2-1-16,-5 4 0 15,-17-10 0-15,29 25-2 16,-29-25-3-16,17 34-5 15,-17-34-25-15,-11 23-4 16,11-23-1-16,0 0 0 0</inkml:trace>
  <inkml:trace contextRef="#ctx0" brushRef="#br0" timeOffset="170510.977">2380 12061 35 0,'25'-25'36'16,"-4"12"0"-16,-1-3 1 16,-5-9-21-16,25 25-3 15,-20-17-2-15,14 23-3 16,-12-8-1-16,7 12-2 0,-12-1-2 16,4 8 1-16,-21-17-2 15,20 33 0-15,-20-33-1 16,7 31 0-16,-7-31-1 15,-2 25 1-15,2-25 0 16,-17 17-1-16,0-11 0 16,-5-1-1-16,-1-1 2 15,-4 0-1-15,0 2-1 16,0 0 1-16,2 1 0 16,2 1 1-16,23-8-1 15,-25 17 0-15,25-17 0 16,-6 21 0-16,6-21 0 15,17 16 0-15,-17-16 0 0,37 7-2 16,-10-3-1-16,-2-8-1 16,8 6-3-16,-14-23-9 15,16 14-24-15,-10-11-1 16,-4 3 1-16,-5-2-1 16</inkml:trace>
  <inkml:trace contextRef="#ctx0" brushRef="#br0" timeOffset="170714.6842">2739 12061 50 0,'0'0'39'16,"0"0"0"-16,27 17 1 15,-27-17-22-15,44 12-8 16,-25-3-2-16,16 7-4 0,-2-5 0 16,7 3-3-16,-1-1 0 15,-2-7-3-15,-1 0-2 16,-11-14-3-1,14 12-10-15,-18-18-24 0,-9-3 1 16,-3-10-1-16,-7-5 1 16</inkml:trace>
  <inkml:trace contextRef="#ctx0" brushRef="#br0" timeOffset="170859.4442">3038 11982 56 0,'-29'25'40'0,"0"2"1"16,-4 8-1-16,-2-14-24 15,20 25-7-15,-12-19-5 0,6-4-8 16,19 2-32 0,2-25-3-16,0 0-1 15,0 0-1-15</inkml:trace>
  <inkml:trace contextRef="#ctx0" brushRef="#br0" timeOffset="171615.3589">2177 10275 10 0,'0'0'35'0,"14"-21"0"16,-14 21 1-16,0 0-13 0,0 0-5 15,17-9-5-15,-17 9-3 16,0 0-2-16,0 0-2 16,-5 36-2-16,-1-15 0 15,8 8-2-15,0 4 0 16,3 3-1-16,1-2 0 16,8-5-1-16,1-2 1 15,2-8-1-15,7-3 0 16,-3-9-1-16,2-5-1 15,-2-4 0-15,2 0-1 16,-23 2-3-16,39-13-5 16,-37-8-19-16,-2 21-9 15,19-33 1-15,-19 10 0 0</inkml:trace>
  <inkml:trace contextRef="#ctx0" brushRef="#br0" timeOffset="171802.8314">2260 10097 74 0,'-17'2'39'16,"17"-2"1"-16,0 0-2 16,-17 2-33-16,17-2-10 15,0 0-30-15,23 5-3 16,-23-5-1-16,0 0-1 0</inkml:trace>
  <inkml:trace contextRef="#ctx0" brushRef="#br0" timeOffset="173659.4666">3395 10425 9 0,'0'0'34'16,"5"-23"1"-16,-5 23 2 15,-13-31-16-15,13 31-2 16,0 0-4-16,-18 16-4 15,-14-3-3-15,7 18-2 16,-14-1-2-16,8 11 0 16,-5-7-2-16,5 8 0 0,2-3-2 15,6-9 1 1,11-3-1-16,12-6 0 16,0-21 0-16,19 21 0 0,1-19-1 15,1-4 1-15,4-7 0 16,6-8-1-16,-2-10 0 15,-2-8 0-15,-2-5 0 16,-6-8-1-16,-4-4 0 16,-5-5 0-16,-2 1 2 15,-8 4-1-15,-2 6 2 16,2 8-1-16,-6 7 2 16,4 8 0-16,2 23 0 15,0 0 1-15,0 0 0 16,-6 23 0-16,6 6-1 15,2 13 0-15,-2 8 0 16,4 9 0-16,-4 1 0 0,4 1-1 16,2-1-1-16,2-8-1 15,1-4-2-15,-3-18-2 16,9 5-5-16,-15-35-21 16,0 0-11-16,27 11 1 15,-27-11 0-15</inkml:trace>
  <inkml:trace contextRef="#ctx0" brushRef="#br0" timeOffset="173923.5503">3645 10479 52 0,'0'0'39'0,"0"0"1"0,-2 36 0 15,-9 12-24-15,-9-27-5 16,19 19-4-16,-11-9-1 15,14 6-3-15,2-9-1 16,9-3-1-16,7-11 0 16,10-10-1-16,7-10 0 15,2-6-1-15,3-7-1 16,-3-15-3-16,5 3-4 16,-23-31-16-16,6 13-15 15,-13-9-1-15,-7 4 0 16,-8 1 1-16</inkml:trace>
  <inkml:trace contextRef="#ctx0" brushRef="#br0" timeOffset="174059.5891">3761 10197 51 0,'-25'-6'38'15,"6"2"1"-15,19 4 0 16,-18-17-26-16,18 17-5 16,0 0-6-16,0 0-8 15,25 17-31-15,-17 0-1 16,-6 4-1-16,2 6 1 15</inkml:trace>
  <inkml:trace contextRef="#ctx0" brushRef="#br0" timeOffset="174378.5494">3074 11208 56 0,'0'0'39'0,"0"0"1"15,37 15-1-15,-2-38-26 16,23 19-5-16,-2-13 0 15,13 1-4-15,2-3-1 0,6 2-4 16,-1 0-1-16,-17-6-5 16,11 23-13-1,-24-8-19-15,-13 2-1 16,-16 8 0-16,-17-2-2 0</inkml:trace>
  <inkml:trace contextRef="#ctx0" brushRef="#br0" timeOffset="175386.8482">3414 11559 27 0,'-2'-18'38'16,"2"18"-1"-16,0 0 1 16,-17 0-16-16,24 19-5 15,-26-11-5-15,19 25-5 16,-12-8-1-16,10 13-2 16,-1-3-1-16,5 5 0 15,3-6-2-15,5 1 1 16,5-8-2-16,7-8 2 0,-1-8-2 15,4-9 0-15,2-4 0 16,0-9-1 0,0-2-2-16,-6-11-3 15,10 7-5-15,-25-19-27 16,7-3-2-16,-7-3-2 0,-4-4 2 16</inkml:trace>
  <inkml:trace contextRef="#ctx0" brushRef="#br0" timeOffset="175522.4872">3472 11357 69 0,'0'0'37'15,"0"0"-4"-15,0 0-26 0,0 0-36 16,17-6-5 0,-17 6 0-16,23 2-2 0</inkml:trace>
  <inkml:trace contextRef="#ctx0" brushRef="#br0" timeOffset="176374.4919">4631 11089 39 0,'0'0'36'0,"-21"5"1"15,21-5-9-15,-23 2-9 16,23-2-6-16,0 0-5 16,32 6-2-16,-14-14-2 15,11-1-2-15,7 1 0 16,5-3-1-16,5-3-2 0,-4-1-2 15,5 11-5-15,-20-17-15 16,2 13-15-16,-8 8 0 16,-21 0-1-1,0 0 2-15</inkml:trace>
  <inkml:trace contextRef="#ctx0" brushRef="#br0" timeOffset="176543.0588">4621 11200 64 0,'-21'17'38'16,"21"-17"1"-16,10 17-9 16,-10-17-17-16,38-11-5 0,-15 1-2 15,10 6-3-15,0-3-3 16,2-1-3-16,5 10-5 16,-21-10-25-1,12 4-6-15,-6 4 0 0,-7-5-1 16</inkml:trace>
  <inkml:trace contextRef="#ctx0" brushRef="#br0" timeOffset="177595.365">5665 10979 63 0,'-23'4'38'0,"1"-2"0"15,22-2-9-15,0 0-16 16,-2-17-4 0,29 22-2-16,-3-8-3 0,16 3-1 15,-1-2-2-15,7 2 1 16,0 0-3-16,-5-6-1 15,3 12-7-15,-25-14-24 16,10-2-5-16,-7 5-3 16,-5-9 2-16</inkml:trace>
  <inkml:trace contextRef="#ctx0" brushRef="#br0" timeOffset="178527.6012">6888 10448 15 0,'-18'-14'36'16,"18"14"0"-16,0 0 2 0,-23-26-15 15,23 26-4 1,-19-12-5-16,19 12-4 15,-19-4-2-15,19 4-3 16,-24 12 0-16,24-12-1 0,-32 23-1 16,14 0 0-16,-5-2-1 15,6 6 0-15,-4 3 0 16,3 1 0-16,5 4-1 16,3 1 0-16,4 1 0 15,6 1 0-15,2 2 0 16,2 4 0-16,0-3 0 15,4 3 0-15,-3-2-1 16,3 2 1-16,-4 2-1 16,0 0 0-16,2 0 1 15,-3-2-1-15,-1 2 0 16,0 2 0-16,-4 0 1 16,0-2-1-16,1 0 0 0,-3 2 1 15,0 2-1-15,-2-4 0 16,0 2 0-16,0-4 1 15,-3 0-1-15,1-1 1 16,-3-7 0-16,1-3-1 16,0-7 1-16,-5 3-1 15,1-6 0-15,-5-2 1 16,2-7 0-16,-5-3-1 16,-3-1 0-16,-4-8 0 15,-3 0 1-15,1-10-1 16,-6-13 1-16,8-4-2 15,-4-11 1-15,6-7-1 0,2-3 1 16,8 2-1-16,7 0-1 16,1-2-1-16,9 13 0 15,2-3-4-15,19 30-6 16,-21 6-30 0,29-21 0-16,-12 15-1 0,4 6 1 15</inkml:trace>
  <inkml:trace contextRef="#ctx0" brushRef="#br0" timeOffset="178986.6168">6722 11794 50 0,'0'0'39'15,"27"4"0"-15,-27-4 1 16,0 0-23-16,0 0-5 16,0 0-3-16,11 31-3 15,-11-31-1-15,-25 40-2 16,10-9-1-16,1 4 0 15,3-3-1-15,3 3 0 0,6-5-1 16,8-7 0-16,9-5 0 16,12-11 0-16,6-7 1 15,4-7-2 1,3-7 2-16,-3-5-1 0,-4-8 0 16,-4 2 1-16,-12 0-1 15,-9-2 0-15,-10 4 0 16,-10 2-1-16,-7 6 0 15,-4-4-3-15,0 13-2 16,-14-23-14-16,12 18-21 16,2-3-1-16,23 14 0 15,-29-38 0-15</inkml:trace>
  <inkml:trace contextRef="#ctx0" brushRef="#br0" timeOffset="179638.7947">7088 10170 29 0,'0'0'36'16,"0"0"1"-16,19-17 1 15,-19 17-18-15,0 0-5 0,0 0-3 16,0 0-4-16,14 30-2 16,-16-11-2-16,2 14 0 15,-6 3-1-15,4 16 0 16,-2 0-1-16,1 6 1 16,1-5-2-16,4-1 0 15,0-8-1-15,5-7 1 16,5-11-1-16,5-12 1 15,4-6-1-15,3-12-1 16,5-4 1-16,-2-11-2 16,5 4-3-16,-10-16-3 15,12 17-10-15,-16-18-23 0,-5 1 1 16,-7-1-1-16,-8-1 0 16</inkml:trace>
  <inkml:trace contextRef="#ctx0" brushRef="#br0" timeOffset="179819.1631">7127 10408 57 0,'0'0'40'0,"0"0"1"15,0 0-1-15,27-6-26 16,8 12-3-16,-14-16-4 16,12 6-3-16,-5 0-3 15,-2-5-5-15,6 16-6 16,-32-7-30-16,27-5 0 0,-27 5-1 15,20 0 1-15</inkml:trace>
  <inkml:trace contextRef="#ctx0" brushRef="#br0" timeOffset="181743.1498">8211 10622 19 0,'6'-19'33'16,"-6"19"3"-16,0 0-2 16,0 0-12-16,-24-17-6 15,24 17-3-15,-32 13-3 16,14 10-2-16,-15-5-2 16,8 12-1-16,-11 1 0 15,9 6-2-15,-2 1-1 0,10 0 0 16,7-1-1-16,12-7-1 15,6-7 0-15,11-9 0 16,10-12 0-16,6-10 0 16,5-7-1-16,1-12 1 15,0-8 0-15,-5-14-1 16,3-5-1-16,-10-13 0 16,-4 0 0-16,-9-4-1 15,-3 3 1-15,-5 5 0 16,-2 8 1-16,-4 10 1 15,0 11 1-15,-2 17 1 16,2 17 0-16,0 0 0 16,0 0 0-16,0 28 2 0,0-3-2 15,2 19 1-15,-6 4 0 16,4 10-1-16,-4-1 0 16,2 7 0-16,-2-3-1 15,2-5 0-15,1-3-1 16,1-12-1-16,3-11-1 15,1-10-1-15,-4-20-3 16,18 5-3-16,9 3-14 16,-27-8-19-16,29-34 1 15,-14 11 0-15,0-2 1 16</inkml:trace>
  <inkml:trace contextRef="#ctx0" brushRef="#br0" timeOffset="182815.1245">8627 10628 12 0,'14'-19'28'0,"3"29"-1"16,-17-10 0-16,0 0-18 15,0 0-3-15,0 0 0 16,0 0-1-16,0 0 0 16,0 0 2-16,0 0-1 15,0 0 1-15,0 0-1 16,0 0 1-16,0 0-3 16,0 0 0-16,0 0-1 0,0 0-1 15,0 0 0-15,0 0 0 16,-9-18 1-16,9 18-1 15,0 0 0 1,0 0 0-16,0 0 0 0,0 0-2 16,-6-21 0-16,6 21 0 15,0 0 0-15,-2-25 0 16,2 25 0-16,0-25 1 16,0 25-1-16,-4-26 1 15,4 26-1-15,-8-31 0 16,6 14 0-16,-1-1 1 15,1 1-1-15,0-2 1 16,0-4 1-16,2 23 0 16,-2-37 1-16,2 37 0 15,0-26-1-15,0 26 1 16,0 0 0-16,0 0-1 16,0 0 0-16,0 0-1 0,0 0-1 15,2 17 1-15,-2-17-1 16,0 0 0-16,0 0 0 15,2 17 0-15,-2-17 0 16,0 0 0-16,0 0 1 16,0 0-1-16,0 0 0 15,0 0 1-15,0 0-1 16,0 0 0-16,0 0 0 0,0 0 1 16,0 0-1-1,0 0 2-15,0 0-1 16,0 0 0-16,0 0 0 15,0 0 1-15,0 0-1 16,0 0 0-16,0 0 1 0,0 0-2 16,-8 17 1-16,4 4-1 15,0 2 0-15,0 10 1 16,1 4-1-16,1 5 1 16,2 4-1-16,0 2 0 15,2 0 0-15,3-4 1 16,1-2-1-16,2-6 1 15,0-5-1-15,-1-6 0 16,3 0 1-16,-10-25-1 16,23 29 0-16,-23-29 0 15,33 6-1-15,-14-12 0 16,2-2 0-16,2-3-1 0,1-3-1 16,-5-5-2-16,6 7-3 15,-19-20-6-15,19 15-26 16,-19-3-1-16,-6 20 0 15,-6-28 0-15</inkml:trace>
  <inkml:trace contextRef="#ctx0" brushRef="#br0" timeOffset="183018.8671">8571 10578 71 0,'0'0'40'0,"0"0"0"0,24-17-1 16,-7 2-29-16,20 15-5 16,-1-10-3-16,5 1-4 15,9 16-8-15,-17-5-28 16,3-4 0-16,-3 6-2 16,-12 0 0-16</inkml:trace>
  <inkml:trace contextRef="#ctx0" brushRef="#br0" timeOffset="183419.0007">7785 11254 57 0,'0'0'40'16,"27"-12"-1"-16,1 4 1 15,26 8-27-15,-1-19-2 0,29 12-3 16,1-9-2-16,16 7-2 16,-1-5-1-16,1 5-1 15,-7-5-2 1,-9 3-2-16,-10 7-2 0,-26-15-8 16,1 19-28-16,-29 0-1 15,-19 0-1-15,0 0 0 16</inkml:trace>
  <inkml:trace contextRef="#ctx0" brushRef="#br0" timeOffset="184470.4004">8010 11620 24 0,'0'0'31'15,"0"0"2"-15,0 0-13 16,-15-23-4-16,15 23-2 16,0 0-1-16,0 0-4 15,4-21-2-15,-4 21-1 16,0 0-2-16,27-10 0 0,-27 10-1 15,38-17-1-15,-15 9 1 16,6 6-1 0,2-5 1-16,4 11 0 15,-2-8-1-15,3 6 0 0,-3-4 0 16,0 2 0-16,-4-6-1 16,0 4 0-16,-2-4-1 15,-4 1 1-15,-6-3-1 16,-17 8-2-16,25-16-2 15,-23-3-7-15,16 12-27 16,-18 7-1-16,0 0-1 16,0 0 1-16</inkml:trace>
  <inkml:trace contextRef="#ctx0" brushRef="#br0" timeOffset="184790.7764">8251 11583 51 0,'0'0'38'0,"0"0"1"16,-15 25 0-16,28-2-24 15,-13-23-4-15,16 27-3 16,-7-9-2-16,13 12-2 16,-5 1-1-16,2 7 0 15,-3 1-1-15,-3-3-1 0,-3-1 1 16,-4-3-1-16,-6-7 0 15,-4-4 0 1,4-21 0-16,-29 19-1 16,4-15 1-16,-4-4-1 15,-4 0-1-15,0-4 0 0,2 1-2 16,-3-9-4-16,34 12-7 16,-33 0-27-16,33 0 0 15,-8-17-1-15,8 17 1 16</inkml:trace>
  <inkml:trace contextRef="#ctx0" brushRef="#br0" timeOffset="185211.4533">8660 11831 62 0,'18'-21'40'0,"-18"21"0"15,0 0 0-15,0 0-26 16,0 0-3-16,-8 19-4 15,8-19-1-15,-23 33-3 16,15-12 0-16,4 2 0 16,4 2-2-16,10-2 1 0,1-4 0 15,9-2 0-15,3-5-1 16,6-1 0-16,3-7 1 16,7-2-1-16,-2-6-1 15,-1-2 0-15,3 2-2 16,-6-7-4-16,13 19-18 15,-15-18-19-15,-2 2-1 16,-4 3 0-16,0-5 0 16</inkml:trace>
  <inkml:trace contextRef="#ctx0" brushRef="#br2" timeOffset="188666.6764">21699 7759 36 0,'27'-25'36'15,"0"2"2"-15,-14 0 2 16,-9-12-20-16,-4 35-8 15,-25-42-2-15,0 29-1 16,-33-14-2-16,-5 13-1 16,-26-3-2-16,-17 13 0 0,-21 0-1 15,-18 16 0 1,-21 7 0-16,-13 23 0 16,-7 14 0-16,1 17-1 15,-2 17 1-15,16 12-1 0,16 11 0 16,32 11-1-16,32 1 0 15,39 0 0-15,35-4-1 16,44-6 0-16,44-14 0 16,45-11-1-16,40-20 1 15,31-22-1-15,27-27 1 16,27-21-1-16,18-25 1 16,-1-25 0-16,-1-25-1 0,-18-21 2 15,-21-15-1 1,-27-18 1-16,-31-9-1 15,-42-8 2-15,-47 1-2 16,-42 1 1-16,-46 10 0 0,-45 11 0 16,-40 10 0-16,-35 21 0 15,-25 24-2-15,-14 20-1 16,6 25-1 15,-1 10-7-31,38 26-34 0,5 10-1 0,36 18-1 0,36 5 1 16</inkml:trace>
  <inkml:trace contextRef="#ctx0" brushRef="#br2" timeOffset="189307.2483">22067 8112 38 0,'0'0'37'0,"0"0"0"16,0 0-1-16,0 0-15 15,14-27-14-15,23 9-2 16,-1-10 0-16,18 3-3 16,2-8 1-16,10 10 0 0,-3 2 0 15,3 17-1 1,-14 2 2-16,-6 18-1 15,-11 5 0-15,-6 6 0 16,-8 5-2-16,2-1 1 0,-3-2-1 16,9-10 1-16,5-10-2 15,13-9 0-15,3-11 0 16,4-8 0-16,0-4-3 16,-8-10-2-16,6 14-5 15,-33-8-30-15,6 8 0 16,-25 19-2-16,20-23 2 15</inkml:trace>
  <inkml:trace contextRef="#ctx0" brushRef="#br2" timeOffset="189892.1601">23348 7929 55 0,'0'0'36'0,"0"0"1"15,-21-7-1-15,11-18-27 16,10 25-3-16,6-39-2 15,0 18-2-15,-2-4 0 16,5 2 0-16,-3 0 0 16,4 6-1-16,-6-2 1 15,-4 19 0-15,13-21-1 16,-13 21 1-16,21-8 0 0,-1 10 0 16,1-2-1-16,10 4 1 15,1-2 0 1,7 2 0-16,3-2 0 0,5 1-1 15,-1-5 1-15,-2 2-1 16,-1-3-1-16,-6-3-2 16,-5 4-1-16,-12-11-4 15,7 18-6-15,-27-5-24 16,0 0-4-16,-25-15 1 16,-1 15-1-16</inkml:trace>
  <inkml:trace contextRef="#ctx0" brushRef="#br2" timeOffset="190170.13">23560 7826 54 0,'2'27'39'16,"4"3"1"-16,6-5 0 15,18 19-25-15,-22-15-5 16,15 17-1-16,-9-7-4 16,5 7 0-16,-4-4-3 15,1 0 0-15,-3-2 0 16,-5-3-1-16,-4-5 0 15,-6-5 0-15,-11-6 0 16,-7-5-1-16,-13-5 0 16,-5-3 1-16,-6-4-2 15,-5-4 0-15,3-2-2 16,-2-10-1-16,15 12-6 0,-9-21-15 16,20 13-17-16,22 8 0 15,-17-17 1-15,17 17-1 16</inkml:trace>
  <inkml:trace contextRef="#ctx0" brushRef="#br2" timeOffset="190575.1287">23969 8282 62 0,'0'0'41'15,"21"6"1"1,-21-6 1-16,10 17-28 0,-10-17-4 16,0 0-2-16,-21 21-3 15,15-3-2-15,6-18-1 16,-19 38 0-16,7-15-2 15,1 8 0-15,9-8 1 16,0 6-2-16,9-10 1 16,-1 6-1-16,12-8 1 15,12 0-1-15,13-9 0 0,3-6 1 16,4-6-1-16,4 0 0 16,-2-2 0-16,2-9-1 15,-5 5-2 1,-22-7-7-16,2 23-34 15,-29-6-1-15,0 0-1 0,0 0 1 16</inkml:trace>
  <inkml:trace contextRef="#ctx0" brushRef="#br0" timeOffset="196963.3671">1132 13642 12 0,'0'0'30'16,"0"0"2"-16,0 0-5 15,10-23-7-15,-10 23-4 16,5-20-3-16,-5 20-1 16,0 0-2-16,20-11-1 0,-20 11-1 15,0 0-1-15,0 0-2 16,-2 33 0-16,-2-10-2 16,2 15 0-1,-2 4-1-15,2 14 0 0,0 3-2 16,4 3 1-16,2-1 0 15,6 0 0-15,1-9 0 16,5-10-1-16,3-15-1 16,8-11 1-16,2-15-1 15,4-14 1-15,0-10-2 16,-3-15 1 0,-3-1 0-16,0-5 0 0,-5 4 1 15,-7 2-1-15,-5 11 1 0,-3 4 0 16,-3 5 1-1,-4 18 0-15,0 0-1 16,14 22 0-16,-10 6 1 16,1 13 0-16,-1 3 0 0,4 6-1 15,0 1 0-15,1-3 0 16,1-7 1-16,0-16-1 16,-10-25-1-16,32 7 1 15,-12-26 0-15,-1-14 0 16,2-11 0-16,-1-11-1 15,-1 1 1-15,0 0-1 16,0 4 1-16,-5 10 0 16,-3 13 0-16,-11 27 0 0,20-7 1 15,-11 30-1 1,-1 7 0-16,-2 11 1 16,2 5 0-16,3 2-1 15,1-2 0-15,-5-6-1 0,7-6-2 16,-14-34-3-16,35 39-17 15,-35-39-18-15,31-18-1 16,-20-5 0-16,3-7 1 16</inkml:trace>
  <inkml:trace contextRef="#ctx0" brushRef="#br0" timeOffset="197942.7729">2388 13285 32 0,'-4'-23'37'0,"4"23"-2"16,4-21-6-16,-14-2-8 15,10 23-5-15,0 0-4 16,6 23-3-16,-10 2-3 16,8 26-1-16,-8 5 1 15,8 19-2-15,-8 15 0 16,2 12-1-16,-2 5 0 15,0 3-1-15,0-5 0 16,-1-11-1-16,1-6 0 0,0-15 0 16,2-13-1-1,2-16 0-15,-2-12-1 16,2-32 0-16,0 23-1 16,0-23-2-16,0 0-1 0,0-38-5 15,0 38-11-15,16-23-20 16,-11 0-1-16,-1 0 1 15,4-2 1-15</inkml:trace>
  <inkml:trace contextRef="#ctx0" brushRef="#br0" timeOffset="198254.3775">2635 13924 57 0,'0'0'39'0,"21"-21"1"16,-15-2-4-16,-6 23-21 0,0 0-4 16,13 38-3-16,-21-17-2 15,6 17-1-15,-5 1-3 16,5 7 0-16,-4 2 0 16,6 0-1-16,-2-6-1 15,6-8 0-15,0-5 0 16,-4-29 0-16,23 25 0 15,-23-25 0-15,39-11-1 16,-16-12-1-16,4-2-3 16,-2-18-1-16,11 15-7 15,-24-18-28-15,7-8 0 16,-5-6-1-16,-8 5 2 16</inkml:trace>
  <inkml:trace contextRef="#ctx0" brushRef="#br0" timeOffset="198407.2333">2754 13672 72 0,'-29'-3'37'16,"29"3"1"-16,0 0-12 31,-25 3-20-31,25-3-6 0,0 0-11 0,23 16-24 16,-23-16-3-16,20 13 1 15,-20-13-1-15</inkml:trace>
  <inkml:trace contextRef="#ctx0" brushRef="#br0" timeOffset="198865.7968">3086 13488 55 0,'2'-17'39'0,"2"0"1"16,-4 17 1-16,-4-37-28 0,4 37-3 16,0 0-2-16,8 21-3 15,-14 2 1-15,8 14-2 16,-10 11-1-16,2 17-1 15,-7 14 1-15,3 13-1 16,-11 7 1-16,7 9-1 16,-3-5-2-16,3-1 2 15,3-8-2-15,3-10 1 16,6-18-2-16,2-15 1 16,6-12 1-16,2-18-1 15,-8-21 0-15,17 15 0 16,-17-15-1-16,19-13 1 15,-19 13-2-15,14-29-1 0,-14 29-4 16,6-34-4-16,13 20-31 16,-19 14-2-16,4-23 1 15,-4 23 0-15</inkml:trace>
  <inkml:trace contextRef="#ctx0" brushRef="#br0" timeOffset="200607.3136">3493 14511 38 0,'0'0'36'16,"0"0"1"-16,-6-20-11 16,16 38-5-16,-10-18-5 15,0 0-5-15,-18 21-3 16,22-2-2-16,-4-19-1 16,4 31-3-16,2-14 1 15,-6-17-2-15,23 31 0 16,-6-24-1-16,1-1 0 15,-18-6-2-15,34 2-2 16,-34-2-6-16,37-25-24 16,-27 6-6-16,-3-4-1 0,-5-4 2 15</inkml:trace>
  <inkml:trace contextRef="#ctx0" brushRef="#br0" timeOffset="200743.0825">3522 14186 53 0,'-19'-9'33'16,"19"9"-2"-16,-12 23-18 16,12-23-40-16,8 19-3 15,-8-19-1-15,11 33-2 16</inkml:trace>
  <inkml:trace contextRef="#ctx0" brushRef="#br0" timeOffset="201726.9345">3798 14559 13 0,'17'-12'36'0,"-17"12"1"16,0 0 2 0,4-31-16-16,15 43-5 0,-19-12-4 15,0 0-4-15,0 0-2 16,10 17-3-16,-10-17 0 16,8 38-2-16,-8-14 1 15,5 6-3-15,-3 1 0 16,2 1 0-16,-2-5-1 15,0-4 1-15,0-5-2 16,-2-18 1-16,0 0-1 16,0 0 0-16,0 0 1 15,2-25-1-15,2 4 0 0,3-4 0 16,3 0 1 0,2-4 0-16,3 12-1 15,-1-6 1-15,7 13 0 0,-2 2 0 16,4 6 0-16,-4 8 1 15,1 4 0 1,-5 15 0-16,-5 2 0 0,-2 1 0 16,-5 1 0-16,-3 2 0 15,-5-4 0-15,-1-6-1 16,-2-2 0-16,8-19 0 16,0 0-1-16,-19-8 0 15,19-11 0-15,2-6-1 16,4-4 2-16,3 1-1 15,3-1-1-15,3-2 2 16,1 10 0-16,-3 0 0 16,-13 21 2-16,35-12-2 0,-35 12 1 15,35 12 0-15,-14 0 0 16,6 9-1-16,-4-2 1 16,2 6 0-16,-2 2-1 15,-4-1 1-15,-1-1-2 16,-10-2 1-16,1 0-3 15,-9-23-3-15,2 33-6 16,-21-31-25-16,19-2-4 16,0 0 0-16,-21-10-1 15</inkml:trace>
  <inkml:trace contextRef="#ctx0" brushRef="#br0" timeOffset="202186.6306">4334 14668 58 0,'0'0'38'0,"33"-23"0"15,-14-6-10 1,21 25-14-16,-18-21-3 0,22 23-2 16,-9-5-2-16,15 11 0 15,-8 1-2-15,1 9 0 16,-7 3-1-16,-1 12-1 16,-10 3-1-16,-6 3-1 15,-7-2 0-15,-6-1-1 16,-6-5-1-16,-4-4 0 15,-2-6 0-15,6-17-1 16,-17 8-1-16,17-8-1 0,-18-15 0 16,3-10-1-16,7 5 0 15,-11-4 0-15,19 24 0 16,-40-27 1-16,14 21 2 16,-6 6 1-16,-3 6 2 15,4 13 2-15,0 0 0 16,10 6 2-16,2-12-2 15,21 7 2-15,-2-20-1 16,23 26-1-16,0-14 0 16,10-1-1-16,1-5-1 15,1 2 0-15,2-4 0 16,-6-4-1-16,1 2-1 16,-6-8-2-16,2 8-3 0,-14-21-10 15,5 11-26-15,-19 8 1 16,25-25-1-16,-25 25 0 15</inkml:trace>
  <inkml:trace contextRef="#ctx0" brushRef="#br0" timeOffset="202522.8973">4884 14741 51 0,'0'0'40'16,"17"4"3"-16,-17-4-2 15,29 9-16-15,6 18-15 16,-10-10-4-16,15 14-2 15,-1-4-2-15,5-8 0 16,0 0-2-16,1-11-2 0,1 1-2 16,-15-16-4-1,9 9-9-15,-26-20-23 16,-1-12-2-16,-7-10 0 16,-6-1 1-16,-7-11 16 0,1 16 23 15,-14 1 2-15,-8-1 8 16,8 15 28-16,-9 19 4 15,-3 21 0-15,-7 4 0 16,-2 23-14-16,-13-13-16 16,20 13-4-16,-9-8-4 15,9-3-3-15,10 9-11 16,1-27-27-16,6-2-2 16,17-15 0-16,-27-5 0 15</inkml:trace>
  <inkml:trace contextRef="#ctx0" brushRef="#br0" timeOffset="203146.3388">3545 13179 9 0,'0'0'30'15,"0"0"3"-15,17-23-6 0,1 27-4 16,-20-21-4-16,19 23-2 16,-23-24-3-16,6 18-1 15,0 0-5-15,18 33-1 16,-24-16-2-16,6 14-1 16,-6 4 0-16,4 12-3 15,-2 7 1-15,4-4-2 16,2 0 2-16,6-4-2 15,4-8 1-15,3-9-1 16,6-14-1-16,4-13 1 16,8-15-1-16,-4-10-2 15,6-4-3-15,-14-23-6 16,21 2-27-16,-20-4-1 0,-5-1-1 16,-7-3 0-16</inkml:trace>
  <inkml:trace contextRef="#ctx0" brushRef="#br0" timeOffset="203327.1045">3649 12901 73 0,'0'0'41'0,"-19"-4"0"16,19 4-1-16,-10-28-30 15,10 28-5-15,0 0-5 16,0 0-9-16,18 11-30 15,-18-11-2-15,0 0 1 0,19 19-2 16</inkml:trace>
  <inkml:trace contextRef="#ctx0" brushRef="#br0" timeOffset="204209.3912">5655 13598 38 0,'-17'13'36'0,"17"-13"1"15,0 0 1-15,0 0-21 16,25 2-5-16,-25-2-4 16,54-6-2-16,-21-2-1 15,17 5-2-15,-2-5 0 0,2 2-2 16,0 0-1-16,-5-1-2 16,-1 3-3-16,-15-6-4 15,8 22-12-15,-37-12-17 16,0 0-1-16,5 21 1 15,-28-8-1-15</inkml:trace>
  <inkml:trace contextRef="#ctx0" brushRef="#br0" timeOffset="204346.4754">5715 13766 43 0,'-19'8'37'16,"19"-8"1"-16,0 0 0 15,27-4-23-15,19 10-6 16,-11-19-1-16,19 9-3 0,-6-6-4 15,2-7-5-15,6 13-21 16,-16-4-13-16,-11 1 0 16,-9 3 0-16</inkml:trace>
  <inkml:trace contextRef="#ctx0" brushRef="#br0" timeOffset="209030.8108">7162 13617 5 0,'-35'4'32'0,"35"-4"2"16,-29 1-1-16,29-1-14 0,0 0-2 15,-18-13-3-15,38 21-3 16,-20-8-2-16,48-12-3 15,-15 1-2-15,15 3 0 16,-4-11 0-16,10 2-2 16,-5-3-1-16,-5 1-1 15,-5 4-1-15,-14-2-2 16,2 19-6-16,-27-2-24 16,0 0-3-16,0 0-1 15,0 0-2-15</inkml:trace>
  <inkml:trace contextRef="#ctx0" brushRef="#br0" timeOffset="209767.5929">8207 12936 11 0,'0'0'32'0,"21"-19"0"16,-21 19-3-16,-6-21-10 15,6 21-2-15,0 0-3 16,0 0-3-16,0 0-2 15,16 17-2-15,-20 6-1 16,12 15-1-16,-10 1-1 16,11 12 0-16,-3-1-2 15,8 6-1-15,-1-1 0 16,5-1 0-16,3-8 1 0,4-6-2 16,0-5 2-16,4-6-2 15,0-6 2-15,0-6-3 16,2-9 3-16,-3-4-2 15,1-6-3-15,-2-4 2 16,0 0-4-16,-5-7 2 16,5 1-4-16,-18-9-2 15,12 15-11-15,-19-13-18 16,-7-4 1-16,-7 0-1 16,-7-2 2-16</inkml:trace>
  <inkml:trace contextRef="#ctx0" brushRef="#br0" timeOffset="209962.6229">8249 13130 45 0,'-25'-14'37'0,"25"14"-2"16,18-11 2-16,-18 11-26 16,61-18-4-16,-20 3-1 15,17 7-2-15,-2-1-3 16,3-1-3-16,1 12-5 15,-21-12-19-15,1 9-9 16,-9 6-2-16,-10 1 1 16</inkml:trace>
  <inkml:trace contextRef="#ctx0" brushRef="#br0" timeOffset="210879.9711">7921 14050 20 0,'-21'0'34'0,"21"0"1"15,0 0 1-15,0 0-15 16,47-9-7-16,-19-7-4 16,34 14 0-16,-2-17-3 15,29 6-1-15,-1-10-2 16,13 4-1-16,-1-4-1 0,-2 3-1 15,-11 3-1-15,-14 2-1 16,-9 9-3-16,-25-7-4 16,5 26-13-16,-25-5-17 15,-19-8 0-15,6 21-1 16,-6-21 1-16</inkml:trace>
  <inkml:trace contextRef="#ctx0" brushRef="#br0" timeOffset="211538.9232">8068 14374 15 0,'0'0'28'0,"0"0"0"16,0 0 1-16,0 0-17 15,0 0-3-15,0 0 0 16,-10-17-2-16,10 17 1 15,0 0 0-15,29-19 0 16,-19 2-1-16,15 11-2 16,-4-9 0-16,16 3-2 0,-2-3-1 15,9 3 1-15,-5-5-1 16,1 11 1-16,-5 0-1 16,1 8 0-1,-9 4 0-15,2 8 0 0,-5-3 0 16,-1 4-1-16,0 1 0 15,2-5 0-15,2-3-1 16,2-8 1-16,2-4-1 16,-2-2 0-16,-2-1 0 15,-6-5-2 1,-2 6-1-16,-9-13-6 0,11 25-13 16,-21-6-17-1,0 0 1-15,0 0-1 0,-21-4 2 16</inkml:trace>
  <inkml:trace contextRef="#ctx0" brushRef="#br0" timeOffset="211886.331">8504 14382 57 0,'0'0'36'0,"-15"19"2"16,15-19-1-16,15 29-26 15,-15-29-4-15,19 36-1 16,-9-13 0-16,7 10-3 16,-1-6 0-16,-1 6-2 15,-3-5 1-15,-3 1-2 16,-3-2 2-16,-6 4-1 16,-8-4 0-16,-1-4 0 15,-11-2 0-15,-1-4 0 0,-6-4 0 16,-4-3 1-16,-1-6-3 15,1-6 2-15,2-8-2 16,0-1 0 0,6 1-2-16,0-7-5 0,23 17-11 15,0 0-20-15,0 0-1 16,0 0 0-16,0 0-1 16</inkml:trace>
  <inkml:trace contextRef="#ctx0" brushRef="#br0" timeOffset="212462.6161">8861 14689 46 0,'11'-21'36'16,"-11"21"3"-16,0 0-1 16,-5-23-22-16,5 23-4 0,0 0-3 15,0 0-2-15,0 0-2 16,0 23-1-16,-6-6-1 16,0 6-1-16,-2 2-1 15,1 6 1-15,-1 1-3 16,-2 3 1-16,2-4 0 15,1-5 1-15,1-6-1 16,2-1 0-16,4-19 0 0,-4 27 1 16,4-27 0-1,0 0-1-15,10 17 1 16,-10-17-1-16,23 4 1 16,-6-4 0-16,7-4 0 15,3 6-1-15,0-4 0 0,2-2-1 16,3 4-2-16,-7-9-5 15,20 9-32-15,-22-4-1 16,0 6-1-16,-23-2 0 16</inkml:trace>
  <inkml:trace contextRef="#ctx0" brushRef="#br0" timeOffset="215411.0537">9810 13204 11 0,'21'-19'33'16,"-21"19"1"-16,0 0 2 15,0 0-15-15,0 0-3 16,0 0-4 0,0 0-3-16,0 0-2 0,15 29-3 15,-7 0 0-15,-6 3 0 16,6 20-2-16,-8 4 0 16,4 9 0-16,-2 4-1 15,-1 6-1-15,-1 0 0 16,4 3 0-16,-2-7-2 15,10-13 0-15,-1-5 1 16,5-8-1-16,1-11 0 16,1-11-1-16,1-6-1 15,-2-11-2-15,2 0-1 16,-19-6-5-16,33 4-17 16,-33-4-14-16,0 0 0 15,0 0 0-15,0 0 2 0</inkml:trace>
  <inkml:trace contextRef="#ctx0" brushRef="#br0" timeOffset="215830.158">10300 14016 44 0,'17'-10'36'0,"-17"10"1"15,25-8 1-15,-25 8-19 16,0 0-8-16,-8 27-2 16,3 6-2-16,-15 0-2 15,9 7-2-15,-3 0 0 16,8 6-2-16,3-6-1 15,10-3 1-15,9-10-1 16,9-10 0-16,8-13 0 16,3-4 0-16,3-12 0 15,-3-7 1-15,-3-6-1 16,-10-2 1-16,-7-3 0 16,-10 1 0-16,-12 2 0 15,-10-2-2-15,-5 8 0 0,-8-2-3 16,8 14-3-16,-18-11-30 15,18 9-3-15,4-3 0 16,17 14-1-16</inkml:trace>
  <inkml:trace contextRef="#ctx0" brushRef="#br0" timeOffset="216650.0119">10485 12836 22 0,'0'0'35'0,"21"-23"2"16,-21 23 0-16,23 2-14 0,-23-2-6 15,0 0-4-15,0 0-3 16,0 0-3-16,-9 33-2 15,9-1-1-15,-8 1-1 16,10 5 0-16,-6 2-1 16,6 5 0-16,0-3-1 15,4-6 1-15,1-1-2 16,5-5 1-16,-3-7 0 16,3-3-1-16,0-3 0 15,-12-17 1-15,29 27-2 16,-29-27 2-16,34 13-1 15,-12-13 0-15,3 0 0 16,2-2 0-16,2-2-1 0,-2-3-1 16,1 7 0-16,-4-10-4 15,5 14-2-15,-20-21-10 16,9 17-21-16,-18 0-2 16,0 0 1-16,0 0 0 15</inkml:trace>
  <inkml:trace contextRef="#ctx0" brushRef="#br0" timeOffset="216882.2649">10446 13101 69 0,'0'0'36'15,"33"-8"1"-15,-4-2-2 16,11 10-29-16,-3-5-4 16,6 1-3-16,5 12-9 15,-12-5-25-15,-7-3-1 16,-4 6-1-16,-25-6 0 16</inkml:trace>
  <inkml:trace contextRef="#ctx0" brushRef="#br0" timeOffset="220298.2946">1313 16293 30 0,'22'-20'29'15,"-22"20"-4"-15,0-23-4 16,0 23-3-16,0 0-2 16,0 0-3-16,0 0-1 15,0 0-2-15,-2 27-1 16,0 10-2-16,-14 9-1 16,12 17-2-16,-7 10-1 15,9 11 0-15,8-3-3 16,5-2 1-16,9-5-1 0,8-7 0 15,7-17-1-15,4-11 1 16,-1-14-1 0,3-12 0-16,-8-5 1 15,-2-6-1-15,-3 0-1 0,-4-12-1 16,-1 6-2-16,-14-17-3 16,15 17-11-16,-15-17-20 15,-5-2 1-15,-12-2-2 16,-5-4 3-16</inkml:trace>
  <inkml:trace contextRef="#ctx0" brushRef="#br0" timeOffset="221454.0605">1622 16651 29 0,'0'0'34'0,"0"0"2"15,2-21-2-15,-2 21-18 16,0 0-5-16,13 19-1 16,-13-19-3-16,4 25-1 15,-4-25-1-15,8 41-1 0,-6-15 0 16,4 11 0-16,-2 1-2 15,-1-1-1 1,1-7 0-16,-2-3 0 16,0-4 0-16,2-4-1 0,-4-19 1 15,0 0-1-15,0 0 0 16,0 0 0-16,21-36 0 16,-11 9 0-16,-1-2 0 15,5-1 0-15,-1-11-1 16,7 5 1-16,1-1 0 15,0 7 0-15,2 5 0 16,-1 10 0-16,-1 5 0 16,-2 12 1-16,-4 15-1 0,-1 12 1 15,-6 5-1 1,3 9 1-16,-5 1-1 16,2-2 0-16,-1-2-1 15,-1-11-1-15,10 0-3 0,-16-29-6 16,33 6-27-16,-33-6-3 15,25-10 1-15,-25 10 0 32</inkml:trace>
  <inkml:trace contextRef="#ctx0" brushRef="#br0" timeOffset="222110.612">2594 15830 24 0,'10'-19'35'15,"-10"19"1"-15,17-23 0 16,-17 23-15-16,0 0-6 16,0 0-4-16,23 27-3 15,-29 9-1-15,6 26-2 16,-15 16-1-16,2 32-1 15,-7 11 0-15,1 19-1 16,-4 2-1-16,3 5 0 0,3-11 1 16,4-3-1-16,7-22 0 15,4-19 0-15,4-17 0 16,4-18-1-16,-1-14 1 16,3-11-1-16,-4-9-1 15,-4-23 1-15,12 20-1 16,-12-20 0-16,0 0-2 15,0 0-1-15,0 0-5 16,-6-33-17-16,6 33-15 16,-10-23 1-16,10 23-2 15,-11-27 2-15</inkml:trace>
  <inkml:trace contextRef="#ctx0" brushRef="#br0" timeOffset="222990.9274">3144 15752 23 0,'0'0'33'0,"17"-18"-1"16,-17 18-6-16,0 0-5 15,0 0-5-15,0 0-4 16,0 0-3-16,-17 20-2 16,19 3-2-16,-14 0 0 15,8 13-2-15,-3 2 0 16,3 10-1-16,0-4-1 16,2 3 0-16,2-7-1 15,8-8 1-15,3-7-2 16,7-9 1-16,-1-7-2 15,4-14 1-15,0-3-2 0,-3-17-2 16,11 8-4-16,-24-14-23 16,13-4-6-16,-5-1-1 15,-1-4 2-15</inkml:trace>
  <inkml:trace contextRef="#ctx0" brushRef="#br0" timeOffset="223171.1828">3221 15454 51 0,'0'0'34'0,"-6"-23"-1"16,6 23-1-16,25-5-30 0,-25 5-11 16,25 15-23-16,-25-15-1 15,22 29-2-15,-21-6 1 16</inkml:trace>
  <inkml:trace contextRef="#ctx0" brushRef="#br0" timeOffset="223498.9585">2791 16385 42 0,'0'0'38'16,"0"0"-1"-16,19 3 1 15,-5-20-26-15,30 13-2 16,-4-13-3-16,16 6-3 15,0-9-1-15,4 7-2 16,2 1-2-16,-10 1-2 16,6 9-5-16,-31-9-18 15,4 12-13-15,-12 3 1 16,-19-4-1-16</inkml:trace>
  <inkml:trace contextRef="#ctx0" brushRef="#br0" timeOffset="223965.6765">2937 16799 46 0,'0'0'37'0,"0"0"1"16,6-25-8-16,4 54-15 15,-10-29-3-15,-14 48-4 16,3-16 0-16,7 14-5 16,-4 2 1-16,4 2-3 15,2-2 0-15,8-8-1 0,2-5 1 16,5-8-1-16,7-8-1 16,5-9 1-1,0-5-1-15,-2-10-1 16,6-3 0-16,-10-15-3 15,14 11-7-15,-21-16-26 0,5-5-1 16,-5-7-1-16,-3-6 2 16</inkml:trace>
  <inkml:trace contextRef="#ctx0" brushRef="#br0" timeOffset="224114.6276">3055 16529 46 0,'0'0'34'16,"-12"-18"-1"-16,12 18-12 16,0 0-46-16,0 0-6 15,20 14-4-15,-20-14 1 0</inkml:trace>
  <inkml:trace contextRef="#ctx0" brushRef="#br0" timeOffset="225138.8512">3285 17104 20 0,'0'0'31'0,"-6"-19"1"15,6 19-6-15,23-10-10 16,-23 10-3-16,0 0 1 16,4-19-2-16,-4 19-1 15,6 17-3-15,1 2-2 16,-12-1-2-16,8 9-2 0,-5 1-1 15,6 5 0-15,-2-4-1 16,2-2 0-16,-2-6 0 16,0-4 0-1,-2-17 0-15,2 17 0 0,-2-17 0 16,0 0-1-16,-6-21 1 16,6 2-2-16,-2 0 2 15,2-6-1-15,4 4 0 16,0-2 1-16,6 5 0 15,-1-3 0-15,-9 21 0 16,27-23 0-16,-27 23 1 16,33-9-1-16,-33 9 0 15,35 5 0-15,-35-5 1 16,27 23 0-16,-27-23-1 16,19 33 1-16,-19-33-1 15,10 33 1-15,-10-33 0 16,2 23-1-16,-2-23 0 0,0 0 0 15,0 0-1-15,0 0 2 16,-20-14-1-16,20 14-1 16,-6-32 1-16,6 32 0 15,-5-29-1-15,9 12 0 16,-4 17 1-16,13-31 0 16,-13 31-2-16,31-21 2 15,-10 15-1-15,4 2 1 16,4 2 1-16,-2 8 0 15,-2 4 1-15,-2 1-3 16,-3 8 3-16,-5-1-3 16,-3 5 0-16,-8-6-4 0,1 12-4 15,-5-29-22-15,-15 28-9 16,15-28 3-16,-16 18-3 16</inkml:trace>
  <inkml:trace contextRef="#ctx0" brushRef="#br0" timeOffset="225602.8304">3682 17127 24 0,'21'-25'34'0,"2"10"0"16,-1-1 1-16,-1-9-17 15,19 23-4-15,-15-15-5 0,18 19 0 16,-14-8-5-16,9 12 0 15,-13 2 1-15,2 9-3 16,-11 0 2-16,-3 10-3 16,-9 0 2-16,-2 2-3 15,-4-2 2-15,-6 0-1 16,1-6-1-16,-3-4 0 16,10-17-1-16,-17 13 0 15,17-13 0-15,-22-7 0 16,22 7 0-16,-27-21 0 15,8 13 0-15,0 0 1 16,-2 6-1-16,-2 2 2 16,3 4-1-16,20-4 1 0,-27 15-1 15,23 3 0-15,4-18 1 16,14 27-1-16,5-16 1 16,4-1-1-16,4-1 0 15,2-3 0-15,2-4-1 16,-4-4-1-16,2 2-2 15,-10-13-3-15,12 22-13 16,-31-9-18-16,29-21-1 16,-29 21 0-16,17-27 0 15</inkml:trace>
  <inkml:trace contextRef="#ctx0" brushRef="#br0" timeOffset="225813.7458">4156 17104 47 0,'0'0'38'0,"0"0"-1"16,20-4 2 0,-3 23-26-16,-17-19-4 0,44 16-2 15,-20-3-3-15,12 4 0 16,-3-3-3-16,2-1-1 16,-1 3-3-16,-8-13-3 15,10 15-11-15,-15-18-22 16,1-8 0-16,-22 8 0 15,17-31 0-15</inkml:trace>
  <inkml:trace contextRef="#ctx0" brushRef="#br0" timeOffset="225953.7234">4399 17058 49 0,'-25'27'36'0,"-5"3"-1"0,-3 9 0 16,2 1-34-16,0-3-30 15,-2 7-3-15,-2-14-2 16,10 3-1-16</inkml:trace>
  <inkml:trace contextRef="#ctx0" brushRef="#br0" timeOffset="226753.6426">4872 15922 15 0,'0'0'32'0,"0"0"2"16,0 0 0-16,21 27-17 15,-21-27-3-15,2 44-1 16,-10-15-3-16,14 27-1 16,-13 1-3-16,8 22 0 15,-8 0-3-15,5 18 1 16,-4 1-3-16,2 6 2 15,-2-3-1-15,4 1 0 16,0-10 0 0,2-11-1-16,0-12 1 0,2-15-1 15,0-16 1-15,4-11-2 16,-6-27 1-16,16 23 0 16,-16-23 0-16,17-4 0 0,-17 4-1 15,0 0 0-15,17-12 0 16,-17 12 0-16,0 0 0 15,0 0-1-15,0 0-2 16,0 0-1-16,0 0-4 16,2-23-14-16,-2 23-19 15,0 0 1-15,14-19-1 16,-14 19 1-16</inkml:trace>
  <inkml:trace contextRef="#ctx0" brushRef="#br0" timeOffset="227173.7931">5775 16235 45 0,'0'0'37'0,"-18"15"-1"16,18-15 0-16,29 18-24 0,-29-18-4 16,37 5-2-16,-14-5-2 15,14 6-1-15,-3-4-2 16,1-2-2-16,0 8-3 16,-12-18-8-16,10 8-25 15,-16 8 0-15,-17-6-1 16,0 0 0-16</inkml:trace>
  <inkml:trace contextRef="#ctx0" brushRef="#br0" timeOffset="227317.8417">5777 16523 45 0,'0'0'34'16,"34"4"-1"-16,-12-10-2 15,5-2-31-15,3 6-29 16,1-5-2-16,10 5-2 15,-16-6 0-15</inkml:trace>
  <inkml:trace contextRef="#ctx0" brushRef="#br0" timeOffset="227903.0535">6820 16342 44 0,'0'0'34'0,"-29"8"1"15,29-8 0-15,18 10-25 0,-18-10-4 16,54-16-2-16,-14 5-1 16,10 1-1-16,4 1-1 15,2-7-4-15,0 12-5 16,-17-5-19-16,-1 1-9 16,-3 4 0-16,-12-3 1 15</inkml:trace>
  <inkml:trace contextRef="#ctx0" brushRef="#br0" timeOffset="228510.1925">7883 15723 28 0,'0'0'36'15,"0"0"1"-15,0 0 0 16,17 40-15-16,-38-28-6 15,23 22-5-15,-17-7-3 16,11 9-3-16,-8 3-1 16,8 3-1-16,-2-2-1 15,6 6 1-15,-1-5-2 0,2-1 0 16,1-4 0 0,8-3 0-16,2-8-1 15,5-4 1-15,6-6-1 16,6-9 0-16,2-2 1 0,6-8-2 15,-3 0 1-15,-1-3-1 16,0-1-1-16,-10-4-2 16,6 9-2-16,-19-17-5 15,20 15-28-15,-30 5-1 16,14-20 0-16,-14 20-1 16</inkml:trace>
  <inkml:trace contextRef="#ctx0" brushRef="#br0" timeOffset="228722.9357">7862 16045 69 0,'0'0'38'0,"0"0"2"16,0 0-3-16,40-19-30 15,8 11-4-15,3-5-1 16,4 5-1-16,5-1-4 15,-13-3-5-15,8 12-29 16,-22 4-1-16,-13 6 0 16,-20-10-1-16</inkml:trace>
  <inkml:trace contextRef="#ctx0" brushRef="#br0" timeOffset="228974.881">7615 16596 50 0,'36'7'35'15,"3"-16"0"-15,7-9 0 16,-3-8-28-16,24 6-4 15,1 3-4-15,-12-12-17 16,0 12-15-16,-6 15-2 16,-17 0 0-16,-12 8-1 15</inkml:trace>
  <inkml:trace contextRef="#ctx0" brushRef="#br0" timeOffset="229546.8541">7649 17016 29 0,'0'0'31'15,"0"0"2"1,0 0-1-16,2-18-18 16,0-3-6-16,20 16 1 15,-11-13-4-15,14 13 1 0,-5-11 0 16,10 12-2-16,-5-5 0 15,12 7-2-15,-4 0 0 16,5 0-1-16,1 0 1 16,-2 0-1-16,1 2-1 15,-5 0 1-15,-2-2-1 16,-8 0-1-16,0 4-2 16,-23-2-6-16,39-15-26 15,-39 15-2-15,0 0 0 0,17-19-1 16</inkml:trace>
  <inkml:trace contextRef="#ctx0" brushRef="#br0" timeOffset="229845.7158">7975 16977 43 0,'0'0'35'15,"4"29"1"-15,4-12 0 16,-8-17-25-16,15 43-2 15,-9-18-1-15,14 9-3 16,-11-7 1-16,7 7-3 16,-7-7 0-16,5 4 0 0,-8-6-2 15,-1-2 1 1,-9-6-1-16,4-17 0 16,-25 25 0-16,2-15-1 15,-6-1 1-15,-5-3-1 0,-3 0-1 16,-4-2-3-16,13 5-2 15,-11-18-11-15,14 14-21 16,4-5-1-16,21 0-1 16,0 0 2-16</inkml:trace>
  <inkml:trace contextRef="#ctx0" brushRef="#br0" timeOffset="230574.578">8367 17208 44 0,'0'0'37'0,"0"0"1"16,0 0 0-16,0 0-21 0,14 19-6 16,-14-19-3-16,-6 38-1 15,0-15-2-15,6 8-1 16,-6-1 0-16,4 5-1 16,0-6-2-16,4 0 1 15,2-6-1-15,2-2 1 16,2-4-1-16,3 0 0 15,-11-17 1-15,25 19-1 16,-7-11 0-16,3-6 0 16,4 0 0-16,2 0 0 15,2-2 0-15,-2 0 0 16,2 2-1-16,2-2 1 16,-6 0-2-16,-4 4 1 0,-2-1-2 15,-19-3-2-15,27 6-3 16,-27-6-34-16,0 0-1 15,0 0-1 1,-21-17 0-16</inkml:trace>
  <inkml:trace contextRef="#ctx0" brushRef="#br0" timeOffset="232582.5904">15070 9481 41 0,'-18'14'31'0,"18"-14"0"16,27 2 0-16,16-16-24 15,17 18-2-15,13-8 0 16,25 10-1-16,10-6 1 16,27 9-1-16,8-3 1 15,31 6-1-15,16-8-1 16,32 1 0-16,17-9-1 15,33 1-1-15,29-7-1 16,23-1 1-16,20-5-1 16,24 5 2-16,4 1-1 15,14 4 0-15,4 2 0 0,-1 4 0 16,-5-1 0-16,4 1-1 16,-6-2 0-16,-20-8-1 15,-11 4-2 1,-30-9-6-16,-11 17-13 0,-46-12-16 15,-46 1 1-15,-50 5-1 16,-54-2 1-16</inkml:trace>
  <inkml:trace contextRef="#ctx0" brushRef="#br0" timeOffset="233483.2707">14782 9583 1 0,'0'0'17'15,"20"17"8"-15,-20-17-5 16,0 0-4-16,27 8 1 16,-27-8-3-16,0 0 0 0,0 0-1 15,28 19-3-15,-28-19-3 16,24 10-2-16,-24-10-1 16,40 17-1-16,-13-11-1 15,16 3-1-15,3-1 0 16,19-1 1-16,9-1 0 15,16 0 0-15,13-4 0 16,16 2 1-16,14-10 0 16,20 4-1-16,11-6 0 15,19 3 0-15,10-3-1 16,11 0 0-16,8 3 0 16,8-1-1-16,6 4 1 15,9 0 0-15,1 2-1 0,1 2 0 16,4-4 1-16,15 0-2 15,7-4 1-15,11 2-1 16,3-3 1-16,11 1-1 16,1 0 1-16,0 2 0 15,-3-1 0-15,-8 1 0 16,-8-4 0-16,-8 2 0 16,-11 1 0-16,-16-3 0 15,-13-4 0-15,-14 3 0 16,-17-1 0-16,-23 5-1 15,-25 6-1-15,-33-6-3 16,-12 20-12-16,-40-5-21 16,-31-3 0-16,-27-7-1 0,-33 25 1 15</inkml:trace>
  <inkml:trace contextRef="#ctx0" brushRef="#br0" timeOffset="234927.0256">9717 16945 44 0,'0'0'32'16,"0"17"0"-16,0-17-1 15,19 27-29-15,-19-27 1 16,31 32-1-16,-13-16 2 16,9 11 0-16,0-8 1 15,11 12-1-15,-1-7 1 16,15 7-1-16,0-6 0 16,18 4-1-16,1-8-1 15,12 0 1-15,4-7-2 16,7-7 0-16,4-5 1 15,7-8-1-15,1-7 1 16,9-10-1-16,1-8 1 0,10-5-1 16,3-14 0-16,8-8 0 15,4-18-1-15,3-11 1 16,1-9-1-16,-2-5 0 16,-5-12-1-16,-10 1 2 15,-11-7-1-15,-10-1-1 16,-13-1 2-16,-11 2-1 15,-10-4 0-15,-9-7 1 16,-8-3 0-16,-10-5 0 16,-1 2-1-16,-9-12 1 15,-3 2-1-15,-4-1 1 16,-8-7-1-16,-5-1 0 16,-7-6 1-16,-1 0-1 0,-2-2 0 15,-4 1 2-15,-2 3-2 16,2-6 0-16,3 0 1 15,7 6-1 1,3 2 0-16,10-2 0 0,8-2 1 16,8 1-1-16,9 1 0 15,10 6 1-15,3 3-1 16,9 2 0-16,7 12 0 16,2 8 1-16,2 9-2 15,0 13 1-15,1 8 1 16,-3 16-1-16,0 11 1 15,-7 19-1-15,-11 10 1 0,-7 13-1 16,-11 10 1-16,-12 11 0 16,-8 6-2-16,-25 2-1 15,27 8 1-15,-27-8-2 16,0 0-2-16,0 0-4 16,36 27-15-16,-36-27-14 15,27-4-1-15,-9 0 1 16,-18 4-1-16</inkml:trace>
  <inkml:trace contextRef="#ctx0" brushRef="#br0" timeOffset="235362.302">14281 11035 53 0,'0'0'38'16,"-29"4"-1"-16,29-4 1 15,-19 15-16-15,19-15-15 16,0 0-1-16,30-21-2 16,5 21 0-16,6-8-1 15,11 6-1-15,7-5 0 16,9 3 0-16,5 2-1 15,6-2 0-15,-3 0 0 16,-7-3-1-16,-5 7 1 16,-8-2 0-16,-14 4 0 15,-9 15 0-15,-22 0 0 16,-16 16 1-16,-22 5 0 16,-12 12 0-1,-11 0 0-15,-6 7 0 0,-4-3-2 0,2-10 2 16,2-7-2-16,8-10 0 15,13-4-3-15,5-14-2 16,18 12-9-16,12-21-28 16,-17 10-1-16,17-10 0 15,0 0 1-15</inkml:trace>
  <inkml:trace contextRef="#ctx0" brushRef="#br0" timeOffset="237990.4261">15878 10509 45 0,'0'0'36'0,"0"0"0"15,0 0 1-15,15 31-21 16,-15-31-4-16,-6 50-3 16,-3-19-2-16,13 13-3 15,-6-4-1-15,6 8 0 16,-2-8-1-16,5-1 0 16,3-9-1-16,3-5-1 15,-13-25 1-15,33 21-1 16,-14-21 1-16,8-9-2 15,0-9 0-15,-1-12-2 16,6 1-3-16,-12-27-8 16,16 8-23-16,-18-3-2 0,-7-5 1 15,-13 2-1-15</inkml:trace>
  <inkml:trace contextRef="#ctx0" brushRef="#br0" timeOffset="238133.7577">15918 10291 54 0,'-17'-8'33'0,"17"8"0"16,0 0-2-16,19-2-32 15,-19 2-26-15,21 10-4 16,3-3-1-16,-24-7-1 16</inkml:trace>
  <inkml:trace contextRef="#ctx0" brushRef="#br0" timeOffset="238478.6256">16460 10421 69 0,'22'2'40'0,"-22"-2"0"16,25 19 1-16,-20 12-28 15,-22-10-2-15,7 27-4 16,-19 4-2-16,1 15-1 16,-13 6-1-16,1 7-1 0,-11 3-1 15,5-1 0 1,2-3-1-16,3-6 0 16,6-10 0-16,7-9 0 15,6-10-2-15,5-15 1 0,11-6 0 16,6-23-1-16,-2 19-3 15,2-19-2-15,20 0-5 16,-20 0-28-16,15-19-2 16,-15 19 1-16,35-27 0 15</inkml:trace>
  <inkml:trace contextRef="#ctx0" brushRef="#br0" timeOffset="238847.399">16586 10991 70 0,'0'0'39'0,"17"-14"0"16,-17 14 0-16,6 29-28 15,-16-12-3-15,6 16-2 16,-9-2-2-16,3 9-1 16,-3 4-2-16,3 4 1 15,0-2-2-15,7-6 0 16,1-9 0-16,5-2 0 16,7-4 0-16,4-6 0 0,5-8 0 15,0-7 0-15,8-6-1 16,-2-7-3-16,10-1-1 15,-12-21-6-15,21 7-26 16,-18-15-3-16,-5-5-1 16,-6-10 1-16</inkml:trace>
  <inkml:trace contextRef="#ctx0" brushRef="#br0" timeOffset="239011.8804">16634 10774 67 0,'0'0'35'0,"0"0"0"16,15 19-4-16,-15-19-36 15,23 2-25-15,-5 13-4 16,-18-15 0-16,23 35-2 16</inkml:trace>
  <inkml:trace contextRef="#ctx0" brushRef="#br0" timeOffset="239794.5458">16939 11288 60 0,'0'0'37'0,"0"0"1"16,0 0-8-16,5-27-15 15,-5 27-4-15,0 0-2 16,22 17-3-16,-22-17-2 16,-2 37 0-16,-2-12-2 15,4 11 1-15,-6-5-2 16,2 4 0-16,-2-7-1 15,3-5 1-15,-1 2-2 16,4-25 1-16,0 0-1 0,0 0 0 16,0 0 0-16,2-27 0 15,3 4 0 1,-1 0-1-16,6-3 1 16,0 1-1-16,1 5 2 0,1 3-1 15,-12 17 1-15,25-13 0 16,-25 13 1-16,31 9 0 15,-31-9 0-15,32 25 1 16,-32-25-1-16,31 37 1 16,-19-14-1-16,-1 4 1 15,-7-4-1-15,-2 0 1 16,-2-2-1-16,0-21-1 0,-7 28 0 16,7-28 0-16,0 0 0 15,-18 12 0-15,18-12 0 16,-11-19 0-1,7 2 0-15,4 17 0 16,-10-33 0-16,8 12 1 0,4 0-1 16,2 0-1-16,4 0 1 15,3-1 0-15,3 3 0 16,-14 19 0-16,31-30 0 16,-12 16-1-16,-2 5 2 15,3 5-1-15,-1 4-1 16,0 4 2-16,-2 1-1 15,3 5 0-15,-1-1 1 0,-19-9-1 16,29 33 0 0,-17-12 1-16,-3-4-1 15,-5 1 0-15,2-1-1 16,-6-17-2-16,2 27-2 0,-2-27-9 16,0 0-26-16,0 0-2 15,-16-17 1-15,16 17 0 16</inkml:trace>
  <inkml:trace contextRef="#ctx0" brushRef="#br0" timeOffset="240290.3887">17413 11250 55 0,'27'-16'38'16,"-8"13"1"-16,3 3 0 15,-22 0-25-15,52-6-3 0,-27 6-4 16,15 13 0-16,-9-3-3 16,6 9-1-16,-8 0 0 15,-2 6-1-15,-8 2-1 16,-4 6 0-16,-7-5 0 16,-4 1-1-16,-6-4 1 15,2-2-1-15,0-23 0 16,-4 23 0-16,4-23-1 15,0 0 1-15,0 0-1 16,-23-23 0-16,12 6 0 16,-7 0 0-16,-3 1 0 15,-2 1 1-15,-2 5-1 16,-4 3 1-16,0 3 0 0,0 8 1 16,4 1-1-16,4 9 1 15,3-1 0-15,9 10 0 16,5-4 0-16,8 6 0 15,7-4-1-15,5-1 0 16,5-1 1-16,2-2 0 16,4-7-1-16,2-8 0 15,0-2-1-15,0-4-1 16,2-2-2-16,-10-17-7 16,17 6-30-16,-16-6 0 15,-5 0-1-15,-5-2 1 16</inkml:trace>
  <inkml:trace contextRef="#ctx0" brushRef="#br0" timeOffset="240538.8348">17783 11311 69 0,'0'0'40'15,"29"0"0"-15,-11 2 1 16,15 13-30-16,-12-11-3 15,17 13-2-15,-5-1-3 16,10 5 0-16,-1-2-2 16,4 0 0-16,-1-3-2 15,-5-9-2-15,1 5-1 16,-16-22-6-16,13 18-14 0,-38-8-17 16,23-33 0-16,-24 10 1 15,-9-4 0 1</inkml:trace>
  <inkml:trace contextRef="#ctx0" brushRef="#br0" timeOffset="240670.4845">18133 11275 56 0,'-27'5'38'16,"0"15"1"-16,-2 1 0 15,2 0-20-15,7 19-12 16,-7-2-4-16,6-3-5 16,11 15-18-16,-5-16-18 15,0-9 0-15,9-7-1 16,6-18 0-16</inkml:trace>
  <inkml:trace contextRef="#ctx0" brushRef="#br0" timeOffset="241286.7626">18918 10899 49 0,'0'0'37'0,"-4"19"-1"15,4-19 0-15,0 0-24 16,29-4-4-16,-10 0-2 16,16 6-2-16,1-8-2 15,7 3-2-15,-1-1-1 16,-5-2-3-16,9 14-8 16,-23-10-25-16,-5 0 1 15,-18 2-3-15,0 0 3 16</inkml:trace>
  <inkml:trace contextRef="#ctx0" brushRef="#br0" timeOffset="241455.2452">18783 11058 62 0,'0'0'37'0,"27"4"-1"16,2-6 1-16,9 2-30 15,-3-10-3-15,7 4-5 16,10 12-19-16,-15-6-15 15,-6-6-2-15,-2 8 1 16,-10-5-1-16</inkml:trace>
  <inkml:trace contextRef="#ctx0" brushRef="#br0" timeOffset="242394.3966">20081 11150 38 0,'0'0'35'0,"0"0"0"31,0 0-6-31,0 0-13 0,-18 0-5 16,18 0-1-16,0 0-4 16,16 21 0-16,-16-21-2 0,21-2 0 15,-4-6 0-15,12 1-2 16,2-12 0 0,8-4 0-16,-1-4 0 0,9-4-1 15,-3-2 0-15,-4-1 0 16,-3-4 0-16,-6 3 0 15,-12 6-1-15,-7 6 1 16,-16 4 0-16,-13 4-1 16,-14 9 0-16,-12 10 1 15,-9 9-1-15,-8 14 0 16,-1 8 1-16,1 9-1 16,6 4 1-16,11 5-1 15,13 1 1-15,16-4 0 0,16-4 0 16,15-6 0-16,12-7-1 15,14-8 1-15,3-6 0 16,10-9-1-16,2-3 0 16,0-7-1-16,0-2-3 15,-14-13-6-15,16 4-31 16,-26-3-1-16,-1-1 0 16,-10-1 1-16</inkml:trace>
  <inkml:trace contextRef="#ctx0" brushRef="#br0" timeOffset="243993.8191">20630 10442 22 0,'-21'25'34'15,"21"-25"2"-15,-17-9-8 16,17 9-7-16,0 0-5 16,0 0-5-16,0 0-3 15,0 0-2-15,17 0-3 16,8-2 0-16,2-4-1 15,8 2-2-15,2 0 0 16,-1-7-5-16,12 16-4 16,-22-14-22-16,4 1-6 15,-4 2-1-15,-9-1 0 16</inkml:trace>
  <inkml:trace contextRef="#ctx0" brushRef="#br0" timeOffset="244586.8928">21288 10147 21 0,'10'-17'32'0,"-10"17"0"15,0 0-7-15,0 0-8 16,0 0-3-16,0 0-3 16,0 0-2-16,0 0-1 15,-6 30-1-15,6-30 0 16,-15 39-1-16,3-16-1 15,8 9-1-15,-6-3-1 0,10 5-1 16,0-3-1-16,6 0 0 16,8-2 0-16,5-6-1 15,6-4 0-15,4-2 1 16,2-11-1-16,4-2 0 16,1-4-1-16,-3-6 0 15,4 2-2-15,-12-17-1 16,10 13-5-16,-26-24-14 15,3 11-16-15,-8 0-1 16,-4-4 1-16,-8 3 1 16</inkml:trace>
  <inkml:trace contextRef="#ctx0" brushRef="#br0" timeOffset="244750.5589">21278 10220 40 0,'0'0'34'0,"45"-2"0"16,-20-8 0-16,6-3-27 16,11 7-6-16,12 0-23 15,-2 6-10-15,-7-11-2 16,9 11-1-16</inkml:trace>
  <inkml:trace contextRef="#ctx0" brushRef="#br0" timeOffset="245022.2211">22046 10062 42 0,'21'8'39'0,"-21"-8"0"16,6 21 2-16,-12 10-21 16,-19-10-8-16,10 27-3 15,-22 0-3-15,1 15-1 16,-11 0-3-16,3 8 1 15,-4-3-2-15,5-9 0 16,5-5-1-16,5-12 0 16,12-8-1-16,3-12-2 15,18-22-1-15,0 0-5 0,0 0-21 16,22 1-11-16,-5-20 0 16,2-2-1-16</inkml:trace>
  <inkml:trace contextRef="#ctx0" brushRef="#br0" timeOffset="245699.0865">22199 10469 8 0,'0'0'29'16,"0"0"0"-16,0 0-1 15,0 0-16-15,-16-25-5 16,16 25-4-16,4-27 0 16,-4 27-1-16,15-29 0 15,-15 29 1-15,25-30 1 16,-5 22-1-16,-20 8 1 15,36-15 1-15,-36 15 0 16,43-8 0-16,-26 0 1 16,12 16-2-16,-10-12 2 15,10 12-2-15,-7-10 1 0,6 10-1 16,-6-4-2-16,1-3 0 16,-2-1-2-16,-4-3-3 15,7 6-4-15,-24-3-12 16,13-26-18-16,-13 26 0 15,0 0-1-15,6-18 0 16</inkml:trace>
  <inkml:trace contextRef="#ctx0" brushRef="#br0" timeOffset="246015.7608">22411 10369 52 0,'0'18'39'0,"0"-18"0"15,4 26 0-15,-4-26-26 16,7 39-2-16,-7-18-4 16,12 15-2-16,-4-1-1 15,5 3-2-15,-3-1 1 16,-1 1-2-16,-5-5 0 16,0-5 0-16,-6-3 0 15,-2-7 0-15,4-18-1 16,-25 25 1-16,6-22-1 15,-2-3 0-15,-2-2-1 16,-3-3 0-16,-1 3-2 16,0-8-3-16,27 10-4 0,-42-17-11 15,42 17-19-15,-19-8-2 16,19 8 1-16,0 0 0 16</inkml:trace>
  <inkml:trace contextRef="#ctx0" brushRef="#br0" timeOffset="246518.677">22681 10667 47 0,'0'0'40'16,"9"-20"0"-16,-9 20 0 15,0 0-25-15,0 0-4 16,-11 27-3-16,11-27-2 16,-10 23-2-16,10-23-1 0,-8 41 0 15,5-20-1-15,5 4 1 16,-1-4-2 0,5 2 1-16,-2-2 0 15,8-4-1-15,1 0-1 0,-13-17 2 16,35 20-2-16,-10-13 1 15,6-1-1-15,4-6 1 16,-1 0-1-16,3 0-1 16,0 0-1-16,-7-6-3 15,5 14-9-15,-16-10-29 16,-19 2 0-16,0 0-1 16,0 0 1-16</inkml:trace>
  <inkml:trace contextRef="#ctx0" brushRef="#br0" timeOffset="248374.6441">15816 12775 29 0,'0'0'33'15,"0"0"0"-15,0 0-5 0,-8-18-8 16,8 18-7-16,0 0-2 15,0 0-2 1,0 0-1-16,20 18-2 16,-20-18 0-16,0 46 0 15,-8-10-2-15,6 16 0 0,-4 4-1 16,6 5-1-16,0-2-1 16,6-1 0-16,6-12-1 15,7-11 1-15,6-12-2 16,6-14 2-16,4-9-1 15,3-13-1-15,1-6-1 16,-3-14-1-16,1 4-3 16,-14-25-7-16,12 5-25 0,-18-9-2 15,-5-3 0-15,-12-8 1 16</inkml:trace>
  <inkml:trace contextRef="#ctx0" brushRef="#br0" timeOffset="248562.6428">15889 12412 47 0,'0'0'32'0,"0"0"-2"15,0 0-2-15,20 21-43 16,-20-21-13-16,19 27-2 16,-19-27-1-16,25 42 0 15</inkml:trace>
  <inkml:trace contextRef="#ctx0" brushRef="#br0" timeOffset="248870.7952">16630 12704 54 0,'-17'13'36'15,"17"-13"0"-15,0 0 1 0,0 0-26 16,17-4-2-16,16 6-3 15,-8-11-2-15,13 7-2 16,-1 0-2-16,-2-8-6 16,11 20-19-16,-11-8-12 15,-14 0 0-15,-21-2-1 16</inkml:trace>
  <inkml:trace contextRef="#ctx0" brushRef="#br0" timeOffset="249028.4407">16553 12894 59 0,'-2'17'35'0,"2"-17"0"0,27 8 0 15,13-7-30 1,-5 3-8-16,2 0-28 0,-1-13-2 16,9 9-2-16,-10-6 0 15</inkml:trace>
  <inkml:trace contextRef="#ctx0" brushRef="#br0" timeOffset="249882.0725">17643 12725 19 0,'0'0'34'0,"7"-31"2"0,-7 31 1 16,0 0-13-1,0 0-6-15,0 0-5 16,-5 25-4-16,10 13-2 16,-8 1-2-16,10 14-1 0,-1 5-1 15,8 5 0-15,5-5-2 16,8-6 1-16,2-6-1 15,7-16-1-15,7-9-1 16,-1-17 0-16,5-9-3 16,-9-24-2-16,10 6-7 15,-15-29-26 17,-4-13 0-32,-10-14-2 0,-13-9 2 0</inkml:trace>
  <inkml:trace contextRef="#ctx0" brushRef="#br0" timeOffset="250043.2124">17805 12295 69 0,'0'0'36'0,"-20"8"0"15,20-8-2-15,10 27-33 16,0-4-16 0,5 0-19-16,-5-4-2 0,5 8 0 15,-7 1-1 1</inkml:trace>
  <inkml:trace contextRef="#ctx0" brushRef="#br0" timeOffset="250922.5853">18254 13032 59 0,'0'0'37'15,"0"0"0"-15,0 0 1 16,2 17-27-16,12 8-3 15,-14-25-1-15,11 44-3 16,-5-21-1-16,2 4-1 16,-3-4-1-16,1-2 0 15,-4-4 0-15,-2-17-1 16,6 19-1-16,-6-19 1 0,0 0 0 16,-2-23-1-16,2 6 0 15,0-4 0 1,4-4 0-16,-2-2 0 15,5 0 0-15,1 4 0 0,6 2 1 16,-14 21 0-16,29-28 1 16,-12 20-1-1,0 6 1-15,5 8 0 0,-3-1 1 16,2 7 0-16,-4 5-1 16,-1 8 1-16,-7-2-1 15,-1 4 1-15,-8 0 0 16,-2 0-1-16,-4 0 0 15,-1-6 0-15,7-21-1 0,-18 23 0 16,18-23 0-16,0 0-1 16,-17-14 1-1,17-3-1-15,6-8 1 16,2-2-1-16,1-3 1 0,5-1-1 16,7 0 2-16,2 4-2 15,2 2 1-15,2 6 0 16,2 6-1-16,0 1 1 15,0 8 0-15,2 10 1 16,-8 4-1-16,0 7 0 16,-4 2 0-16,-3 4 1 15,-7 4-2-15,-5 0-1 16,-2 2-2-16,-2-29-4 16,-2 46-7-16,2-46-24 15,-17 21 0-15,17-21-2 16,0 0 2-16</inkml:trace>
  <inkml:trace contextRef="#ctx0" brushRef="#br0" timeOffset="251350.1176">18796 13024 52 0,'21'-11'34'16,"4"-7"2"-16,10-3-10 15,15 21-12-15,-15-13-3 16,21 20-2-16,-18-9 0 15,13 20-3-15,-15-5-1 0,3 18-1 16,-14-6-1 0,-4 5-1-16,-7 1 0 15,-5-2-1-15,-3-4 0 16,-4-2-1-16,-2-23 1 0,2 21-1 16,-2-21 0-16,0 0-1 15,0 0 0-15,-23-27-1 16,4 16 0-16,-8-7 0 15,-2 7 0-15,-10 3 0 16,-2 4 1-16,-1 4 1 16,2 2 0-16,3 12 1 15,6-3 0-15,8 6 1 16,23-17 0-16,-16 35-1 16,22-18 0-16,14-1 0 15,5-1 0-15,7-9-1 16,9 3 0-16,1-9-2 0,5 2-2 15,-11-17-4-15,18 13-19 16,-17-13-13-16,-4-5 1 16,-6-5-2-16</inkml:trace>
  <inkml:trace contextRef="#ctx0" brushRef="#br0" timeOffset="251550.1144">19421 13003 72 0,'0'0'39'0,"29"29"0"16,-8 11-4-16,-3-23-26 16,18 18-2-16,-5-8-2 15,4 3-1-15,-1-3-3 0,-1-6 0 16,2-3-3-16,-6-11-3 16,4 10-7-16,-14-22-27 15,-2-1-1-15,-17 6 0 16,22-36 0-16</inkml:trace>
  <inkml:trace contextRef="#ctx0" brushRef="#br0" timeOffset="251711.435">19591 13057 68 0,'-35'32'39'15,"4"3"-2"-15,-4 1-1 16,5-5-33-16,3-4-9 0,21-4-28 15,-4-4-2-15,10-19 0 16,-2 19-2 0</inkml:trace>
  <inkml:trace contextRef="#ctx0" brushRef="#br0" timeOffset="252798.0595">20196 12644 50 0,'0'0'36'0,"-25"12"-5"16,25-12-7-16,0 0-7 16,-25 15-5-16,25-15-2 0,4 17-3 15,-4-17-2-15,21 14-1 16,1-8-1-16,1-8 0 16,8-2-1-16,-1-10 0 15,13 1 0-15,-1-10-1 16,7-4 0-16,-5 0 0 15,0-5 0-15,-5-1 0 16,-4 2-1-16,-8-1 1 16,-12 5 0-16,-11 6-1 15,-4 21 1-15,-31-19-1 16,-4 19 0-16,-7 5 1 16,-8 11-1-16,-4 10 0 15,-2 11 1-15,4 3-1 0,7 14 1 16,11-6-1-16,14 9 1 15,11-3 0-15,18 0-1 16,11-10 1 0,18-4 0-16,8-11-2 0,14-10 1 15,6-7 0-15,-3-12-2 16,5-2-2-16,-12-19-4 16,11 19-19-16,-20-25-15 15,-11 2 0-15,-9-8 1 16,-5 1 0-16</inkml:trace>
  <inkml:trace contextRef="#ctx0" brushRef="#br0" timeOffset="253150.5092">20887 12215 37 0,'23'1'35'16,"-4"-6"-2"-16,18 7 1 0,5 0-25 15,-13-12-3-15,8 4-7 16,5 0-22-16,-1 6-10 16,-20-9-2-16,6 9 1 15</inkml:trace>
  <inkml:trace contextRef="#ctx0" brushRef="#br0" timeOffset="253841.3345">21601 11775 15 0,'0'0'35'0,"9"-19"1"15,-9 19 1-15,0 0-16 16,0 0-6-16,0 0-3 16,0 0-3-16,-2 23-2 0,2-23-1 15,-7 42-1-15,-1-15-2 16,4 12 0-16,-4-1-1 15,3 2-1-15,-3 0 0 16,4 5 0-16,2-9 0 16,2-3-1-16,8-5 3 15,5-6-3-15,8-9 0 16,5-3 1-16,4-7-2 16,5-8 1-16,2-5-2 15,-1-5-1-15,1 1-3 16,-12-11 0-16,6 14-4 15,-27-22-11-15,5 12-19 16,-9 4 0-16,-7-4 1 0,7 21 0 16</inkml:trace>
  <inkml:trace contextRef="#ctx0" brushRef="#br0" timeOffset="254001.8563">21570 11923 41 0,'0'0'35'0,"25"-10"0"16,2 12-1-16,15 0-26 16,-3-6-8-16,-1 4-28 15,7-9-5-15,9 13-2 16,-10-14 0-16</inkml:trace>
  <inkml:trace contextRef="#ctx0" brushRef="#br0" timeOffset="254278.4626">22355 11817 48 0,'0'0'40'16,"0"33"0"-16,-18-10 1 15,-5 19-24-15,-17-9-7 16,9 15-3-16,-15 0 0 15,7 9-4-15,-5-1 0 16,7 0-1-16,6-8-1 16,8-4 0-16,8-10-2 15,3-9-2-15,16 2-5 16,-4-27-11-16,0 0-23 16,19-6 1-16,0-5-1 0,3-7 1 15</inkml:trace>
  <inkml:trace contextRef="#ctx0" brushRef="#br0" timeOffset="254714.4878">22388 12216 39 0,'0'0'33'16,"0"0"-2"-16,1-23-10 16,-1 23-10-16,8-19-8 15,-8 19 1-15,14-23-3 16,-14 23 3-16,0 0-3 15,27-15 3-15,-27 15-2 16,17-10 3-16,-17 10-1 16,25-4 1-16,-25 4-1 15,31 4-1-15,-14-2 1 16,10 6-2-16,-2-4 1 0,6 3-2 16,0-3 1-16,2-2-1 15,0 0-1-15,0-8-2 16,-1 1-1-16,-14-15-7 15,18 13-18-15,-36 7-10 16,14-25 0-16,-14 25-1 16</inkml:trace>
  <inkml:trace contextRef="#ctx0" brushRef="#br0" timeOffset="255022.0776">22582 12136 52 0,'8'31'39'16,"0"-12"1"-16,-1 8 0 16,17 11-27-16,-22-13-4 15,15 17-2 17,-13-9-3-32,7 11 0 0,-9-10-2 0,2 5 0 0,-8-7-1 15,-1-1 1-15,-5-8-2 16,-4-8 1-16,-3-1-1 15,-4-10 1-15,0-4-1 16,-6-6-1-16,3-6 0 16,-3-5-2-16,8 4-2 15,-6-12-4-15,25 25-16 32,-13-23-16-32,13 23 0 0,-2-29 1 0,2 29-1 0</inkml:trace>
  <inkml:trace contextRef="#ctx0" brushRef="#br0" timeOffset="255425.7562">22864 12447 82 0,'19'0'41'15,"-19"0"1"-15,6 25-13 16,-6-25-18-16,-13 25-3 0,-1-8-2 16,8 10-2-16,-5 1 0 15,3 5-2-15,0 2 0 16,4-3 0-16,4-1-1 15,2-4 0-15,6-4-1 16,-8-23 1-16,31 27 0 16,-8-18-1-16,6-3 1 15,6-4-1-15,5-4 0 16,3-2 1-16,5 0-2 16,-4 0-2-16,6 4-4 15,-23-13-35-15,14 3-2 16,-14 3 0-16,-4-1-1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028DCDFB-8A51-4E10-8109-B5FE49338906}" type="datetime1">
              <a:rPr lang="en-US"/>
              <a:pPr>
                <a:defRPr/>
              </a:pPr>
              <a:t>4/18/2016</a:t>
            </a:fld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583DDDA4-307C-45AA-BD18-ECD437956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62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F2AA0A6-33F1-4DBB-9C96-D5271BD96A65}" type="datetime1">
              <a:rPr lang="en-US" smtClean="0"/>
              <a:pPr/>
              <a:t>4/18/2016</a:t>
            </a:fld>
            <a:endParaRPr lang="en-US" smtClean="0"/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87774-6B4A-4179-A130-956B7922423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127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E82235C-3E6C-4C8A-89FF-223B1F191CB2}" type="datetime1">
              <a:rPr lang="en-US" smtClean="0"/>
              <a:pPr/>
              <a:t>4/18/2016</a:t>
            </a:fld>
            <a:endParaRPr lang="en-US" smtClean="0"/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8C5E9-D569-416F-995B-EDDBBC9FB36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996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53CA7FC-A887-42EF-B06D-DA7BB374037F}" type="datetime1">
              <a:rPr lang="en-US" smtClean="0"/>
              <a:pPr/>
              <a:t>4/18/2016</a:t>
            </a:fld>
            <a:endParaRPr lang="en-US" smtClean="0"/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E410D-F8F4-40F2-A74E-567C227FF7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079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BA4A30-0526-43C5-B321-D7A41FC05E04}" type="datetime1">
              <a:rPr lang="en-US" smtClean="0"/>
              <a:pPr/>
              <a:t>4/18/2016</a:t>
            </a:fld>
            <a:endParaRPr lang="en-US" smtClean="0"/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52E1F-B10D-4FC6-987B-A179FE4075F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903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83957FD-DE45-45AA-AFAC-53C39954A1ED}" type="datetime1">
              <a:rPr lang="en-US" smtClean="0"/>
              <a:pPr/>
              <a:t>4/18/2016</a:t>
            </a:fld>
            <a:endParaRPr lang="en-US" smtClean="0"/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E07FF-FB60-4A8B-977D-DCADCA68251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0629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34410F7-A07D-48F4-A189-192A9F2EC235}" type="datetime1">
              <a:rPr lang="en-US" smtClean="0"/>
              <a:pPr/>
              <a:t>4/18/2016</a:t>
            </a:fld>
            <a:endParaRPr lang="en-US" smtClean="0"/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8708E-ABCC-4A65-8F3B-7C0343EDF55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787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B37A7D8-9039-420E-92A2-9570532F15F8}" type="datetime1">
              <a:rPr lang="en-US" smtClean="0"/>
              <a:pPr/>
              <a:t>4/18/2016</a:t>
            </a:fld>
            <a:endParaRPr lang="en-US" smtClean="0"/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66F5A-B0CE-4D82-926B-33470244360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745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28E4FE8-87F0-4F4C-80BD-2877D6E9DB72}" type="datetime1">
              <a:rPr lang="en-US" smtClean="0"/>
              <a:pPr/>
              <a:t>4/18/2016</a:t>
            </a:fld>
            <a:endParaRPr lang="en-US" smtClean="0"/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7144E-FE0A-4A60-9233-001585D9F73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947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E95066-3C26-40A5-9BA9-51739267CFD4}" type="datetime1">
              <a:rPr lang="en-US" smtClean="0"/>
              <a:pPr/>
              <a:t>4/18/2016</a:t>
            </a:fld>
            <a:endParaRPr lang="en-US" smtClean="0"/>
          </a:p>
        </p:txBody>
      </p:sp>
      <p:sp>
        <p:nvSpPr>
          <p:cNvPr id="188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88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7F70D-0ACE-4FD2-9667-472F1EAD351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8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356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4B0C9-A333-430E-B119-12095C438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69B5-187D-4A52-B838-4AF3B46A5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676E8-D3B8-4151-816F-50C40FAD5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C902-97DE-4968-A4B3-796517B4A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F5499-4E72-48D5-A97E-2A4F57288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F26D2-3046-4E27-BE9B-30620D2C4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1738-A972-4DF1-B2DB-56FDB7D9E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7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36B0C-8BAF-4E01-AAA7-1510AA58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9BE86-2DC9-4635-9BEF-88196211E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A4C2-8D9F-47E9-8718-04EAB76D5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1E7-ABAA-41A9-AB58-FB144E7F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04278-6007-436B-B0DE-E9D08D652D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customXml" Target="../ink/ink5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openxmlformats.org/officeDocument/2006/relationships/customXml" Target="../ink/ink6.xml"/><Relationship Id="rId10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Tomorrow: Mechanics FR Due (go to </a:t>
            </a:r>
            <a:r>
              <a:rPr lang="en-US" dirty="0" err="1" smtClean="0"/>
              <a:t>Pickel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FRIDAY</a:t>
            </a:r>
            <a:r>
              <a:rPr lang="en-US" dirty="0" smtClean="0"/>
              <a:t>: LR Circuit Derivation Quiz</a:t>
            </a:r>
          </a:p>
          <a:p>
            <a:r>
              <a:rPr lang="en-US" dirty="0" smtClean="0"/>
              <a:t>4/26-27: </a:t>
            </a:r>
            <a:r>
              <a:rPr lang="en-US" dirty="0" smtClean="0"/>
              <a:t>Mechanics Mock	</a:t>
            </a:r>
          </a:p>
          <a:p>
            <a:r>
              <a:rPr lang="en-US" dirty="0" smtClean="0"/>
              <a:t>4/28-29: </a:t>
            </a:r>
            <a:r>
              <a:rPr lang="en-US" dirty="0" smtClean="0"/>
              <a:t>Magnetism Exam (</a:t>
            </a:r>
            <a:r>
              <a:rPr lang="en-US" dirty="0" err="1" smtClean="0"/>
              <a:t>Ch</a:t>
            </a:r>
            <a:r>
              <a:rPr lang="en-US" dirty="0" smtClean="0"/>
              <a:t> 30 HW </a:t>
            </a:r>
            <a:r>
              <a:rPr lang="en-US" dirty="0" smtClean="0"/>
              <a:t>due-4)</a:t>
            </a:r>
            <a:endParaRPr lang="en-US" dirty="0" smtClean="0"/>
          </a:p>
          <a:p>
            <a:r>
              <a:rPr lang="en-US" dirty="0" smtClean="0"/>
              <a:t>5/2</a:t>
            </a:r>
            <a:r>
              <a:rPr lang="en-US" dirty="0" smtClean="0"/>
              <a:t>: </a:t>
            </a:r>
            <a:r>
              <a:rPr lang="en-US" dirty="0" smtClean="0"/>
              <a:t>E&amp;M MC Packet Due</a:t>
            </a:r>
          </a:p>
          <a:p>
            <a:r>
              <a:rPr lang="en-US" dirty="0" smtClean="0"/>
              <a:t>5/3-5/5 </a:t>
            </a:r>
            <a:r>
              <a:rPr lang="en-US" dirty="0" smtClean="0"/>
              <a:t>E&amp;M Mock AP</a:t>
            </a:r>
          </a:p>
          <a:p>
            <a:r>
              <a:rPr lang="en-US" dirty="0" smtClean="0"/>
              <a:t>5/6</a:t>
            </a:r>
            <a:r>
              <a:rPr lang="en-US" dirty="0" smtClean="0"/>
              <a:t>: </a:t>
            </a:r>
            <a:r>
              <a:rPr lang="en-US" dirty="0" smtClean="0"/>
              <a:t>E&amp;M FR Packet Due</a:t>
            </a:r>
          </a:p>
          <a:p>
            <a:r>
              <a:rPr lang="en-US" dirty="0" smtClean="0"/>
              <a:t>5/9: </a:t>
            </a:r>
            <a:r>
              <a:rPr lang="en-US" dirty="0" smtClean="0"/>
              <a:t>AP and/or Final Exams (</a:t>
            </a:r>
            <a:r>
              <a:rPr lang="en-US" b="1" i="1" dirty="0" smtClean="0">
                <a:solidFill>
                  <a:srgbClr val="FF0000"/>
                </a:solidFill>
              </a:rPr>
              <a:t>21 </a:t>
            </a:r>
            <a:r>
              <a:rPr lang="en-US" b="1" i="1" dirty="0" smtClean="0">
                <a:solidFill>
                  <a:srgbClr val="FF0000"/>
                </a:solidFill>
              </a:rPr>
              <a:t>Days!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686800" cy="1600200"/>
          </a:xfrm>
        </p:spPr>
        <p:txBody>
          <a:bodyPr/>
          <a:lstStyle/>
          <a:p>
            <a:pPr eaLnBrk="1" hangingPunct="1"/>
            <a:r>
              <a:rPr lang="en-US" sz="2400" b="1" smtClean="0"/>
              <a:t>Sample problem:</a:t>
            </a:r>
            <a:r>
              <a:rPr lang="en-US" sz="2400" smtClean="0"/>
              <a:t> A coil has an inductance of 3.00 mH and the current changes from 0.200 A to 1.5 A in a time of 0.200 s. Find the magnitude of the average induced emf in the coil during this time.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9720" y="735840"/>
              <a:ext cx="6909840" cy="5247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600" y="731880"/>
                <a:ext cx="6931440" cy="526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382000" cy="1676400"/>
          </a:xfrm>
        </p:spPr>
        <p:txBody>
          <a:bodyPr/>
          <a:lstStyle/>
          <a:p>
            <a:pPr eaLnBrk="1" hangingPunct="1"/>
            <a:r>
              <a:rPr lang="en-US" sz="2400" b="1" smtClean="0"/>
              <a:t>Sample problem:</a:t>
            </a:r>
            <a:r>
              <a:rPr lang="en-US" sz="2400" smtClean="0"/>
              <a:t> A 12.0 volt battery is connected in series with a 10.0 </a:t>
            </a:r>
            <a:r>
              <a:rPr lang="en-US" sz="2400" smtClean="0">
                <a:latin typeface="Symbol" pitchFamily="18" charset="2"/>
              </a:rPr>
              <a:t>W</a:t>
            </a:r>
            <a:r>
              <a:rPr lang="en-US" sz="2400" smtClean="0"/>
              <a:t> resistor and a 2.00 H inductor. How long will it take the current to reach 50% of its final value?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3720" y="1356840"/>
              <a:ext cx="8309160" cy="506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600" y="1341000"/>
                <a:ext cx="8329680" cy="509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458200" cy="5568921"/>
          </a:xfrm>
        </p:spPr>
      </p:pic>
    </p:spTree>
    <p:extLst>
      <p:ext uri="{BB962C8B-B14F-4D97-AF65-F5344CB8AC3E}">
        <p14:creationId xmlns:p14="http://schemas.microsoft.com/office/powerpoint/2010/main" val="5508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11775"/>
            <a:ext cx="7772400" cy="1470025"/>
          </a:xfrm>
        </p:spPr>
        <p:txBody>
          <a:bodyPr/>
          <a:lstStyle/>
          <a:p>
            <a:r>
              <a:rPr lang="en-US" dirty="0" smtClean="0"/>
              <a:t>Self-Inductance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5" y="321259"/>
            <a:ext cx="7468457" cy="531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4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34562"/>
            <a:ext cx="10287000" cy="56710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 Course Objectives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46560" y="725760"/>
              <a:ext cx="7671600" cy="5906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520" y="718200"/>
                <a:ext cx="7697880" cy="59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8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Inductor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991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An inductor is a conducting coil.</a:t>
            </a:r>
          </a:p>
          <a:p>
            <a:r>
              <a:rPr lang="en-US" dirty="0" smtClean="0"/>
              <a:t>An inductor in a circuit resists change in current with an induced potential.</a:t>
            </a:r>
          </a:p>
          <a:p>
            <a:r>
              <a:rPr lang="en-US" dirty="0" smtClean="0"/>
              <a:t>An inductor stores energy in a magnetic field.</a:t>
            </a:r>
          </a:p>
          <a:p>
            <a:r>
              <a:rPr lang="en-US" dirty="0" smtClean="0"/>
              <a:t>The “strength” of an inductor is determined by is “inductance”, represented by the letter L.</a:t>
            </a:r>
          </a:p>
          <a:p>
            <a:r>
              <a:rPr lang="en-US" dirty="0" smtClean="0"/>
              <a:t>The unit of inductance is the Henry, H.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1600200"/>
            <a:ext cx="5257800" cy="304800"/>
            <a:chOff x="336" y="1584"/>
            <a:chExt cx="3312" cy="192"/>
          </a:xfrm>
        </p:grpSpPr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336" y="17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9094" name="Group 6"/>
            <p:cNvGrpSpPr>
              <a:grpSpLocks/>
            </p:cNvGrpSpPr>
            <p:nvPr/>
          </p:nvGrpSpPr>
          <p:grpSpPr bwMode="auto">
            <a:xfrm>
              <a:off x="960" y="1584"/>
              <a:ext cx="288" cy="192"/>
              <a:chOff x="912" y="1776"/>
              <a:chExt cx="288" cy="192"/>
            </a:xfrm>
          </p:grpSpPr>
          <p:sp>
            <p:nvSpPr>
              <p:cNvPr id="89108" name="Arc 7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9" name="Arc 8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5" name="Group 9"/>
            <p:cNvGrpSpPr>
              <a:grpSpLocks/>
            </p:cNvGrpSpPr>
            <p:nvPr/>
          </p:nvGrpSpPr>
          <p:grpSpPr bwMode="auto">
            <a:xfrm>
              <a:off x="1248" y="1584"/>
              <a:ext cx="288" cy="192"/>
              <a:chOff x="912" y="1776"/>
              <a:chExt cx="288" cy="192"/>
            </a:xfrm>
          </p:grpSpPr>
          <p:sp>
            <p:nvSpPr>
              <p:cNvPr id="89106" name="Arc 10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7" name="Arc 11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6" name="Group 12"/>
            <p:cNvGrpSpPr>
              <a:grpSpLocks/>
            </p:cNvGrpSpPr>
            <p:nvPr/>
          </p:nvGrpSpPr>
          <p:grpSpPr bwMode="auto">
            <a:xfrm>
              <a:off x="1536" y="1584"/>
              <a:ext cx="288" cy="192"/>
              <a:chOff x="912" y="1776"/>
              <a:chExt cx="288" cy="192"/>
            </a:xfrm>
          </p:grpSpPr>
          <p:sp>
            <p:nvSpPr>
              <p:cNvPr id="89104" name="Arc 13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5" name="Arc 14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7" name="Group 15"/>
            <p:cNvGrpSpPr>
              <a:grpSpLocks/>
            </p:cNvGrpSpPr>
            <p:nvPr/>
          </p:nvGrpSpPr>
          <p:grpSpPr bwMode="auto">
            <a:xfrm>
              <a:off x="1824" y="1584"/>
              <a:ext cx="288" cy="192"/>
              <a:chOff x="912" y="1776"/>
              <a:chExt cx="288" cy="192"/>
            </a:xfrm>
          </p:grpSpPr>
          <p:sp>
            <p:nvSpPr>
              <p:cNvPr id="89102" name="Arc 16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3" name="Arc 17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8" name="Group 18"/>
            <p:cNvGrpSpPr>
              <a:grpSpLocks/>
            </p:cNvGrpSpPr>
            <p:nvPr/>
          </p:nvGrpSpPr>
          <p:grpSpPr bwMode="auto">
            <a:xfrm>
              <a:off x="2112" y="1584"/>
              <a:ext cx="288" cy="192"/>
              <a:chOff x="912" y="1776"/>
              <a:chExt cx="288" cy="192"/>
            </a:xfrm>
          </p:grpSpPr>
          <p:sp>
            <p:nvSpPr>
              <p:cNvPr id="89100" name="Arc 19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1" name="Arc 20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099" name="Line 21"/>
            <p:cNvSpPr>
              <a:spLocks noChangeShapeType="1"/>
            </p:cNvSpPr>
            <p:nvPr/>
          </p:nvSpPr>
          <p:spPr bwMode="auto">
            <a:xfrm>
              <a:off x="2422" y="1776"/>
              <a:ext cx="1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873"/>
            <a:ext cx="1752600" cy="22433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881720" y="650520"/>
              <a:ext cx="6803640" cy="4481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8400" y="639000"/>
                <a:ext cx="6832800" cy="45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479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Self-Inductance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The inductance of an inductor is a measure of how much “back </a:t>
            </a:r>
            <a:r>
              <a:rPr lang="en-US" sz="3600" dirty="0" err="1" smtClean="0"/>
              <a:t>emf</a:t>
            </a:r>
            <a:r>
              <a:rPr lang="en-US" sz="3600" dirty="0" smtClean="0"/>
              <a:t>” it produces when the current through it’s coils is changing.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 </a:t>
            </a:r>
            <a:r>
              <a:rPr lang="en-US" sz="3600" dirty="0" err="1" smtClean="0">
                <a:latin typeface="Symbol" pitchFamily="18" charset="2"/>
              </a:rPr>
              <a:t>e</a:t>
            </a:r>
            <a:r>
              <a:rPr lang="en-US" sz="36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3600" dirty="0" smtClean="0"/>
              <a:t> = -L di/</a:t>
            </a:r>
            <a:r>
              <a:rPr lang="en-US" sz="3600" dirty="0" err="1" smtClean="0"/>
              <a:t>dt</a:t>
            </a:r>
            <a:endParaRPr lang="en-US" sz="3600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r>
              <a:rPr lang="en-US" sz="3200" dirty="0" err="1" smtClean="0">
                <a:latin typeface="Symbol" pitchFamily="18" charset="2"/>
              </a:rPr>
              <a:t>e</a:t>
            </a:r>
            <a:r>
              <a:rPr lang="en-US" sz="3200" baseline="-25000" dirty="0" err="1" smtClean="0"/>
              <a:t>L</a:t>
            </a:r>
            <a:r>
              <a:rPr lang="en-US" sz="3200" baseline="-25000" dirty="0" smtClean="0"/>
              <a:t>:</a:t>
            </a:r>
            <a:r>
              <a:rPr lang="en-US" sz="3200" dirty="0" smtClean="0"/>
              <a:t> potential across inductor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 L: inductance in Henrys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 i: current in amperes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 t: time in seconds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456440" y="2318040"/>
              <a:ext cx="4341600" cy="1716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3120" y="2307600"/>
                <a:ext cx="4370400" cy="17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541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467600" cy="1143000"/>
          </a:xfrm>
        </p:spPr>
        <p:txBody>
          <a:bodyPr/>
          <a:lstStyle/>
          <a:p>
            <a:r>
              <a:rPr lang="en-US" sz="4000" smtClean="0"/>
              <a:t>Inductor, 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2514600"/>
            <a:ext cx="5257800" cy="304800"/>
            <a:chOff x="336" y="1584"/>
            <a:chExt cx="3312" cy="192"/>
          </a:xfrm>
        </p:grpSpPr>
        <p:sp>
          <p:nvSpPr>
            <p:cNvPr id="26663" name="Line 4"/>
            <p:cNvSpPr>
              <a:spLocks noChangeShapeType="1"/>
            </p:cNvSpPr>
            <p:nvPr/>
          </p:nvSpPr>
          <p:spPr bwMode="auto">
            <a:xfrm>
              <a:off x="336" y="17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6664" name="Group 5"/>
            <p:cNvGrpSpPr>
              <a:grpSpLocks/>
            </p:cNvGrpSpPr>
            <p:nvPr/>
          </p:nvGrpSpPr>
          <p:grpSpPr bwMode="auto">
            <a:xfrm>
              <a:off x="960" y="1584"/>
              <a:ext cx="288" cy="192"/>
              <a:chOff x="912" y="1776"/>
              <a:chExt cx="288" cy="192"/>
            </a:xfrm>
          </p:grpSpPr>
          <p:sp>
            <p:nvSpPr>
              <p:cNvPr id="26678" name="Arc 6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9" name="Arc 7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5" name="Group 8"/>
            <p:cNvGrpSpPr>
              <a:grpSpLocks/>
            </p:cNvGrpSpPr>
            <p:nvPr/>
          </p:nvGrpSpPr>
          <p:grpSpPr bwMode="auto">
            <a:xfrm>
              <a:off x="1248" y="1584"/>
              <a:ext cx="288" cy="192"/>
              <a:chOff x="912" y="1776"/>
              <a:chExt cx="288" cy="192"/>
            </a:xfrm>
          </p:grpSpPr>
          <p:sp>
            <p:nvSpPr>
              <p:cNvPr id="26676" name="Arc 9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Arc 10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6" name="Group 11"/>
            <p:cNvGrpSpPr>
              <a:grpSpLocks/>
            </p:cNvGrpSpPr>
            <p:nvPr/>
          </p:nvGrpSpPr>
          <p:grpSpPr bwMode="auto">
            <a:xfrm>
              <a:off x="1536" y="1584"/>
              <a:ext cx="288" cy="192"/>
              <a:chOff x="912" y="1776"/>
              <a:chExt cx="288" cy="192"/>
            </a:xfrm>
          </p:grpSpPr>
          <p:sp>
            <p:nvSpPr>
              <p:cNvPr id="26674" name="Arc 12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5" name="Arc 13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7" name="Group 14"/>
            <p:cNvGrpSpPr>
              <a:grpSpLocks/>
            </p:cNvGrpSpPr>
            <p:nvPr/>
          </p:nvGrpSpPr>
          <p:grpSpPr bwMode="auto">
            <a:xfrm>
              <a:off x="1824" y="1584"/>
              <a:ext cx="288" cy="192"/>
              <a:chOff x="912" y="1776"/>
              <a:chExt cx="288" cy="192"/>
            </a:xfrm>
          </p:grpSpPr>
          <p:sp>
            <p:nvSpPr>
              <p:cNvPr id="26672" name="Arc 15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3" name="Arc 16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68" name="Group 17"/>
            <p:cNvGrpSpPr>
              <a:grpSpLocks/>
            </p:cNvGrpSpPr>
            <p:nvPr/>
          </p:nvGrpSpPr>
          <p:grpSpPr bwMode="auto">
            <a:xfrm>
              <a:off x="2112" y="1584"/>
              <a:ext cx="288" cy="192"/>
              <a:chOff x="912" y="1776"/>
              <a:chExt cx="288" cy="192"/>
            </a:xfrm>
          </p:grpSpPr>
          <p:sp>
            <p:nvSpPr>
              <p:cNvPr id="26670" name="Arc 18"/>
              <p:cNvSpPr>
                <a:spLocks/>
              </p:cNvSpPr>
              <p:nvPr/>
            </p:nvSpPr>
            <p:spPr bwMode="auto">
              <a:xfrm>
                <a:off x="1056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1" name="Arc 19"/>
              <p:cNvSpPr>
                <a:spLocks/>
              </p:cNvSpPr>
              <p:nvPr/>
            </p:nvSpPr>
            <p:spPr bwMode="auto">
              <a:xfrm flipH="1">
                <a:off x="912" y="1776"/>
                <a:ext cx="14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69" name="Line 20"/>
            <p:cNvSpPr>
              <a:spLocks noChangeShapeType="1"/>
            </p:cNvSpPr>
            <p:nvPr/>
          </p:nvSpPr>
          <p:spPr bwMode="auto">
            <a:xfrm>
              <a:off x="2422" y="1776"/>
              <a:ext cx="1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066800" y="2819400"/>
            <a:ext cx="5638800" cy="3276600"/>
            <a:chOff x="336" y="1776"/>
            <a:chExt cx="3552" cy="2064"/>
          </a:xfrm>
        </p:grpSpPr>
        <p:sp>
          <p:nvSpPr>
            <p:cNvPr id="26655" name="Line 22"/>
            <p:cNvSpPr>
              <a:spLocks noChangeShapeType="1"/>
            </p:cNvSpPr>
            <p:nvPr/>
          </p:nvSpPr>
          <p:spPr bwMode="auto">
            <a:xfrm>
              <a:off x="336" y="177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6" name="Line 23"/>
            <p:cNvSpPr>
              <a:spLocks noChangeShapeType="1"/>
            </p:cNvSpPr>
            <p:nvPr/>
          </p:nvSpPr>
          <p:spPr bwMode="auto">
            <a:xfrm>
              <a:off x="336" y="345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7" name="Line 24"/>
            <p:cNvSpPr>
              <a:spLocks noChangeShapeType="1"/>
            </p:cNvSpPr>
            <p:nvPr/>
          </p:nvSpPr>
          <p:spPr bwMode="auto">
            <a:xfrm>
              <a:off x="1536" y="307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8" name="Line 25"/>
            <p:cNvSpPr>
              <a:spLocks noChangeShapeType="1"/>
            </p:cNvSpPr>
            <p:nvPr/>
          </p:nvSpPr>
          <p:spPr bwMode="auto">
            <a:xfrm>
              <a:off x="1632" y="33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9" name="Line 26"/>
            <p:cNvSpPr>
              <a:spLocks noChangeShapeType="1"/>
            </p:cNvSpPr>
            <p:nvPr/>
          </p:nvSpPr>
          <p:spPr bwMode="auto">
            <a:xfrm>
              <a:off x="3648" y="177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60" name="Line 27"/>
            <p:cNvSpPr>
              <a:spLocks noChangeShapeType="1"/>
            </p:cNvSpPr>
            <p:nvPr/>
          </p:nvSpPr>
          <p:spPr bwMode="auto">
            <a:xfrm>
              <a:off x="1632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61" name="Line 28"/>
            <p:cNvSpPr>
              <a:spLocks noChangeShapeType="1"/>
            </p:cNvSpPr>
            <p:nvPr/>
          </p:nvSpPr>
          <p:spPr bwMode="auto">
            <a:xfrm flipV="1">
              <a:off x="3648" y="292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62" name="Line 29"/>
            <p:cNvSpPr>
              <a:spLocks noChangeShapeType="1"/>
            </p:cNvSpPr>
            <p:nvPr/>
          </p:nvSpPr>
          <p:spPr bwMode="auto">
            <a:xfrm flipV="1">
              <a:off x="3648" y="254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6172200" y="3886200"/>
            <a:ext cx="609600" cy="914400"/>
            <a:chOff x="3552" y="2448"/>
            <a:chExt cx="384" cy="576"/>
          </a:xfrm>
        </p:grpSpPr>
        <p:sp>
          <p:nvSpPr>
            <p:cNvPr id="26653" name="Rectangle 31"/>
            <p:cNvSpPr>
              <a:spLocks noChangeArrowheads="1"/>
            </p:cNvSpPr>
            <p:nvPr/>
          </p:nvSpPr>
          <p:spPr bwMode="auto">
            <a:xfrm>
              <a:off x="3552" y="2448"/>
              <a:ext cx="384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Line 32"/>
            <p:cNvSpPr>
              <a:spLocks noChangeShapeType="1"/>
            </p:cNvSpPr>
            <p:nvPr/>
          </p:nvSpPr>
          <p:spPr bwMode="auto">
            <a:xfrm>
              <a:off x="3648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9649" name="Text Box 33"/>
          <p:cNvSpPr txBox="1">
            <a:spLocks noChangeArrowheads="1"/>
          </p:cNvSpPr>
          <p:nvPr/>
        </p:nvSpPr>
        <p:spPr bwMode="auto">
          <a:xfrm>
            <a:off x="2362200" y="1676400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4400"/>
              <a:t>L</a:t>
            </a:r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514600" y="6216650"/>
            <a:ext cx="1066800" cy="641350"/>
            <a:chOff x="1248" y="3916"/>
            <a:chExt cx="672" cy="404"/>
          </a:xfrm>
        </p:grpSpPr>
        <p:sp>
          <p:nvSpPr>
            <p:cNvPr id="26650" name="Text Box 35"/>
            <p:cNvSpPr txBox="1">
              <a:spLocks noChangeArrowheads="1"/>
            </p:cNvSpPr>
            <p:nvPr/>
          </p:nvSpPr>
          <p:spPr bwMode="auto">
            <a:xfrm>
              <a:off x="1440" y="3916"/>
              <a:ext cx="2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600">
                  <a:latin typeface="Symbol" pitchFamily="18" charset="2"/>
                </a:rPr>
                <a:t>e</a:t>
              </a:r>
            </a:p>
          </p:txBody>
        </p:sp>
        <p:sp>
          <p:nvSpPr>
            <p:cNvPr id="26651" name="Line 36"/>
            <p:cNvSpPr>
              <a:spLocks noChangeShapeType="1"/>
            </p:cNvSpPr>
            <p:nvPr/>
          </p:nvSpPr>
          <p:spPr bwMode="auto">
            <a:xfrm flipH="1">
              <a:off x="1248" y="403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2" name="Oval 37"/>
            <p:cNvSpPr>
              <a:spLocks noChangeArrowheads="1"/>
            </p:cNvSpPr>
            <p:nvPr/>
          </p:nvSpPr>
          <p:spPr bwMode="auto">
            <a:xfrm>
              <a:off x="1824" y="39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2590800" y="2787650"/>
            <a:ext cx="914400" cy="641350"/>
            <a:chOff x="1296" y="1756"/>
            <a:chExt cx="576" cy="404"/>
          </a:xfrm>
        </p:grpSpPr>
        <p:sp>
          <p:nvSpPr>
            <p:cNvPr id="26648" name="Text Box 39"/>
            <p:cNvSpPr txBox="1">
              <a:spLocks noChangeArrowheads="1"/>
            </p:cNvSpPr>
            <p:nvPr/>
          </p:nvSpPr>
          <p:spPr bwMode="auto">
            <a:xfrm>
              <a:off x="1488" y="1756"/>
              <a:ext cx="3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600">
                  <a:latin typeface="Symbol" pitchFamily="18" charset="2"/>
                </a:rPr>
                <a:t>e</a:t>
              </a:r>
              <a:r>
                <a:rPr lang="en-US" sz="3600" baseline="-25000"/>
                <a:t>L</a:t>
              </a:r>
            </a:p>
          </p:txBody>
        </p:sp>
        <p:sp>
          <p:nvSpPr>
            <p:cNvPr id="26649" name="Line 40"/>
            <p:cNvSpPr>
              <a:spLocks noChangeShapeType="1"/>
            </p:cNvSpPr>
            <p:nvPr/>
          </p:nvSpPr>
          <p:spPr bwMode="auto">
            <a:xfrm flipH="1">
              <a:off x="1296" y="18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1295400" y="3048000"/>
            <a:ext cx="4800600" cy="2286000"/>
            <a:chOff x="480" y="1920"/>
            <a:chExt cx="3024" cy="1440"/>
          </a:xfrm>
        </p:grpSpPr>
        <p:sp>
          <p:nvSpPr>
            <p:cNvPr id="26641" name="Line 42"/>
            <p:cNvSpPr>
              <a:spLocks noChangeShapeType="1"/>
            </p:cNvSpPr>
            <p:nvPr/>
          </p:nvSpPr>
          <p:spPr bwMode="auto">
            <a:xfrm flipH="1">
              <a:off x="672" y="3360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2" name="Text Box 43"/>
            <p:cNvSpPr txBox="1">
              <a:spLocks noChangeArrowheads="1"/>
            </p:cNvSpPr>
            <p:nvPr/>
          </p:nvSpPr>
          <p:spPr bwMode="auto">
            <a:xfrm>
              <a:off x="912" y="297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chemeClr val="hlink"/>
                  </a:solidFill>
                </a:rPr>
                <a:t>i</a:t>
              </a:r>
            </a:p>
          </p:txBody>
        </p:sp>
        <p:sp>
          <p:nvSpPr>
            <p:cNvPr id="26643" name="Line 44"/>
            <p:cNvSpPr>
              <a:spLocks noChangeShapeType="1"/>
            </p:cNvSpPr>
            <p:nvPr/>
          </p:nvSpPr>
          <p:spPr bwMode="auto">
            <a:xfrm rot="5400000" flipH="1">
              <a:off x="192" y="2496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4" name="Line 45"/>
            <p:cNvSpPr>
              <a:spLocks noChangeShapeType="1"/>
            </p:cNvSpPr>
            <p:nvPr/>
          </p:nvSpPr>
          <p:spPr bwMode="auto">
            <a:xfrm rot="10800000" flipH="1">
              <a:off x="2544" y="1920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5" name="Line 46"/>
            <p:cNvSpPr>
              <a:spLocks noChangeShapeType="1"/>
            </p:cNvSpPr>
            <p:nvPr/>
          </p:nvSpPr>
          <p:spPr bwMode="auto">
            <a:xfrm rot="16200000" flipH="1">
              <a:off x="3168" y="2496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6" name="Line 47"/>
            <p:cNvSpPr>
              <a:spLocks noChangeShapeType="1"/>
            </p:cNvSpPr>
            <p:nvPr/>
          </p:nvSpPr>
          <p:spPr bwMode="auto">
            <a:xfrm flipH="1">
              <a:off x="2400" y="3360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7" name="Line 48"/>
            <p:cNvSpPr>
              <a:spLocks noChangeShapeType="1"/>
            </p:cNvSpPr>
            <p:nvPr/>
          </p:nvSpPr>
          <p:spPr bwMode="auto">
            <a:xfrm rot="10800000" flipH="1">
              <a:off x="480" y="1920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9665" name="Text Box 49"/>
          <p:cNvSpPr txBox="1">
            <a:spLocks noChangeArrowheads="1"/>
          </p:cNvSpPr>
          <p:nvPr/>
        </p:nvSpPr>
        <p:spPr bwMode="auto">
          <a:xfrm>
            <a:off x="6096000" y="2103438"/>
            <a:ext cx="3048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/>
              <a:t>When switch is first closed, </a:t>
            </a:r>
            <a:r>
              <a:rPr lang="en-US" sz="3200">
                <a:latin typeface="Symbol" pitchFamily="18" charset="2"/>
              </a:rPr>
              <a:t>e</a:t>
            </a:r>
            <a:r>
              <a:rPr lang="en-US" sz="3200" baseline="-25000"/>
              <a:t>L</a:t>
            </a:r>
            <a:r>
              <a:rPr lang="en-US" sz="3200"/>
              <a:t> opposes emf of cell.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39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10350" y="5414963"/>
              <a:ext cx="0" cy="0"/>
            </p14:xfrm>
          </p:contentPart>
        </mc:Choice>
        <mc:Fallback xmlns="">
          <p:pic>
            <p:nvPicPr>
              <p:cNvPr id="5539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10350" y="54149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39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1525" y="989013"/>
              <a:ext cx="7938" cy="11112"/>
            </p14:xfrm>
          </p:contentPart>
        </mc:Choice>
        <mc:Fallback xmlns="">
          <p:pic>
            <p:nvPicPr>
              <p:cNvPr id="5539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08896" y="975750"/>
                <a:ext cx="33917" cy="36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847600" y="205560"/>
              <a:ext cx="6207840" cy="5789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2920" y="191520"/>
                <a:ext cx="6216480" cy="58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014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9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9" grpId="0" build="p" autoUpdateAnimBg="0"/>
      <p:bldP spid="23966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391400" cy="1143000"/>
          </a:xfrm>
        </p:spPr>
        <p:txBody>
          <a:bodyPr/>
          <a:lstStyle/>
          <a:p>
            <a:r>
              <a:rPr lang="en-US" smtClean="0"/>
              <a:t>Inductor, L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6096000" y="2103438"/>
            <a:ext cx="3048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/>
              <a:t>When switch is opened, </a:t>
            </a:r>
            <a:r>
              <a:rPr lang="en-US" sz="3200">
                <a:latin typeface="Symbol" pitchFamily="18" charset="2"/>
              </a:rPr>
              <a:t>e</a:t>
            </a:r>
            <a:r>
              <a:rPr lang="en-US" sz="3200" baseline="-25000"/>
              <a:t>L</a:t>
            </a:r>
            <a:r>
              <a:rPr lang="en-US" sz="3200"/>
              <a:t> supports emf of cell.</a:t>
            </a:r>
          </a:p>
        </p:txBody>
      </p:sp>
      <p:grpSp>
        <p:nvGrpSpPr>
          <p:cNvPr id="27659" name="Group 65"/>
          <p:cNvGrpSpPr>
            <a:grpSpLocks/>
          </p:cNvGrpSpPr>
          <p:nvPr/>
        </p:nvGrpSpPr>
        <p:grpSpPr bwMode="auto">
          <a:xfrm>
            <a:off x="1066800" y="1676400"/>
            <a:ext cx="5715000" cy="5181600"/>
            <a:chOff x="672" y="1056"/>
            <a:chExt cx="3600" cy="3264"/>
          </a:xfrm>
        </p:grpSpPr>
        <p:sp>
          <p:nvSpPr>
            <p:cNvPr id="27660" name="Line 4"/>
            <p:cNvSpPr>
              <a:spLocks noChangeShapeType="1"/>
            </p:cNvSpPr>
            <p:nvPr/>
          </p:nvSpPr>
          <p:spPr bwMode="auto">
            <a:xfrm flipV="1">
              <a:off x="3984" y="2496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7661" name="Group 5"/>
            <p:cNvGrpSpPr>
              <a:grpSpLocks/>
            </p:cNvGrpSpPr>
            <p:nvPr/>
          </p:nvGrpSpPr>
          <p:grpSpPr bwMode="auto">
            <a:xfrm>
              <a:off x="672" y="1056"/>
              <a:ext cx="3600" cy="3264"/>
              <a:chOff x="336" y="1056"/>
              <a:chExt cx="3600" cy="3264"/>
            </a:xfrm>
          </p:grpSpPr>
          <p:grpSp>
            <p:nvGrpSpPr>
              <p:cNvPr id="27674" name="Group 6"/>
              <p:cNvGrpSpPr>
                <a:grpSpLocks/>
              </p:cNvGrpSpPr>
              <p:nvPr/>
            </p:nvGrpSpPr>
            <p:grpSpPr bwMode="auto">
              <a:xfrm>
                <a:off x="336" y="1776"/>
                <a:ext cx="3552" cy="2064"/>
                <a:chOff x="336" y="1776"/>
                <a:chExt cx="3552" cy="2064"/>
              </a:xfrm>
            </p:grpSpPr>
            <p:sp>
              <p:nvSpPr>
                <p:cNvPr id="27710" name="Line 7"/>
                <p:cNvSpPr>
                  <a:spLocks noChangeShapeType="1"/>
                </p:cNvSpPr>
                <p:nvPr/>
              </p:nvSpPr>
              <p:spPr bwMode="auto">
                <a:xfrm>
                  <a:off x="336" y="177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711" name="Line 8"/>
                <p:cNvSpPr>
                  <a:spLocks noChangeShapeType="1"/>
                </p:cNvSpPr>
                <p:nvPr/>
              </p:nvSpPr>
              <p:spPr bwMode="auto">
                <a:xfrm>
                  <a:off x="336" y="3456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712" name="Line 9"/>
                <p:cNvSpPr>
                  <a:spLocks noChangeShapeType="1"/>
                </p:cNvSpPr>
                <p:nvPr/>
              </p:nvSpPr>
              <p:spPr bwMode="auto">
                <a:xfrm>
                  <a:off x="1536" y="3072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713" name="Line 10"/>
                <p:cNvSpPr>
                  <a:spLocks noChangeShapeType="1"/>
                </p:cNvSpPr>
                <p:nvPr/>
              </p:nvSpPr>
              <p:spPr bwMode="auto">
                <a:xfrm>
                  <a:off x="1632" y="331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714" name="Line 11"/>
                <p:cNvSpPr>
                  <a:spLocks noChangeShapeType="1"/>
                </p:cNvSpPr>
                <p:nvPr/>
              </p:nvSpPr>
              <p:spPr bwMode="auto">
                <a:xfrm>
                  <a:off x="3648" y="1776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715" name="Line 12"/>
                <p:cNvSpPr>
                  <a:spLocks noChangeShapeType="1"/>
                </p:cNvSpPr>
                <p:nvPr/>
              </p:nvSpPr>
              <p:spPr bwMode="auto">
                <a:xfrm>
                  <a:off x="1632" y="345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71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648" y="292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71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648" y="2544"/>
                  <a:ext cx="24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7675" name="Group 15"/>
              <p:cNvGrpSpPr>
                <a:grpSpLocks/>
              </p:cNvGrpSpPr>
              <p:nvPr/>
            </p:nvGrpSpPr>
            <p:grpSpPr bwMode="auto">
              <a:xfrm>
                <a:off x="3552" y="2448"/>
                <a:ext cx="384" cy="576"/>
                <a:chOff x="3552" y="2448"/>
                <a:chExt cx="384" cy="576"/>
              </a:xfrm>
            </p:grpSpPr>
            <p:sp>
              <p:nvSpPr>
                <p:cNvPr id="2770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52" y="2448"/>
                  <a:ext cx="384" cy="5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9" name="Line 17"/>
                <p:cNvSpPr>
                  <a:spLocks noChangeShapeType="1"/>
                </p:cNvSpPr>
                <p:nvPr/>
              </p:nvSpPr>
              <p:spPr bwMode="auto">
                <a:xfrm>
                  <a:off x="3648" y="2448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7676" name="Group 18"/>
              <p:cNvGrpSpPr>
                <a:grpSpLocks/>
              </p:cNvGrpSpPr>
              <p:nvPr/>
            </p:nvGrpSpPr>
            <p:grpSpPr bwMode="auto">
              <a:xfrm>
                <a:off x="336" y="1056"/>
                <a:ext cx="3312" cy="3264"/>
                <a:chOff x="336" y="1056"/>
                <a:chExt cx="3312" cy="3264"/>
              </a:xfrm>
            </p:grpSpPr>
            <p:grpSp>
              <p:nvGrpSpPr>
                <p:cNvPr id="27677" name="Group 19"/>
                <p:cNvGrpSpPr>
                  <a:grpSpLocks/>
                </p:cNvGrpSpPr>
                <p:nvPr/>
              </p:nvGrpSpPr>
              <p:grpSpPr bwMode="auto">
                <a:xfrm>
                  <a:off x="336" y="1584"/>
                  <a:ext cx="3312" cy="192"/>
                  <a:chOff x="336" y="1584"/>
                  <a:chExt cx="3312" cy="192"/>
                </a:xfrm>
              </p:grpSpPr>
              <p:sp>
                <p:nvSpPr>
                  <p:cNvPr id="2769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776"/>
                    <a:ext cx="6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7692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960" y="1584"/>
                    <a:ext cx="288" cy="192"/>
                    <a:chOff x="912" y="1776"/>
                    <a:chExt cx="288" cy="192"/>
                  </a:xfrm>
                </p:grpSpPr>
                <p:sp>
                  <p:nvSpPr>
                    <p:cNvPr id="27706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1056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7" name="Arc 2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9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248" y="1584"/>
                    <a:ext cx="288" cy="192"/>
                    <a:chOff x="912" y="1776"/>
                    <a:chExt cx="288" cy="192"/>
                  </a:xfrm>
                </p:grpSpPr>
                <p:sp>
                  <p:nvSpPr>
                    <p:cNvPr id="27704" name="Arc 25"/>
                    <p:cNvSpPr>
                      <a:spLocks/>
                    </p:cNvSpPr>
                    <p:nvPr/>
                  </p:nvSpPr>
                  <p:spPr bwMode="auto">
                    <a:xfrm>
                      <a:off x="1056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5" name="Arc 2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94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536" y="1584"/>
                    <a:ext cx="288" cy="192"/>
                    <a:chOff x="912" y="1776"/>
                    <a:chExt cx="288" cy="192"/>
                  </a:xfrm>
                </p:grpSpPr>
                <p:sp>
                  <p:nvSpPr>
                    <p:cNvPr id="27702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1056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3" name="Arc 2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95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824" y="1584"/>
                    <a:ext cx="288" cy="192"/>
                    <a:chOff x="912" y="1776"/>
                    <a:chExt cx="288" cy="192"/>
                  </a:xfrm>
                </p:grpSpPr>
                <p:sp>
                  <p:nvSpPr>
                    <p:cNvPr id="27700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1056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1" name="Arc 3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9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112" y="1584"/>
                    <a:ext cx="288" cy="192"/>
                    <a:chOff x="912" y="1776"/>
                    <a:chExt cx="288" cy="192"/>
                  </a:xfrm>
                </p:grpSpPr>
                <p:sp>
                  <p:nvSpPr>
                    <p:cNvPr id="27698" name="Arc 34"/>
                    <p:cNvSpPr>
                      <a:spLocks/>
                    </p:cNvSpPr>
                    <p:nvPr/>
                  </p:nvSpPr>
                  <p:spPr bwMode="auto">
                    <a:xfrm>
                      <a:off x="1056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9" name="Arc 35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776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69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22" y="1776"/>
                    <a:ext cx="122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7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488" y="1056"/>
                  <a:ext cx="3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sz="4400"/>
                    <a:t>L</a:t>
                  </a:r>
                </a:p>
              </p:txBody>
            </p:sp>
            <p:grpSp>
              <p:nvGrpSpPr>
                <p:cNvPr id="27679" name="Group 38"/>
                <p:cNvGrpSpPr>
                  <a:grpSpLocks/>
                </p:cNvGrpSpPr>
                <p:nvPr/>
              </p:nvGrpSpPr>
              <p:grpSpPr bwMode="auto">
                <a:xfrm>
                  <a:off x="1248" y="3916"/>
                  <a:ext cx="672" cy="404"/>
                  <a:chOff x="1248" y="3916"/>
                  <a:chExt cx="672" cy="404"/>
                </a:xfrm>
              </p:grpSpPr>
              <p:sp>
                <p:nvSpPr>
                  <p:cNvPr id="27688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3916"/>
                    <a:ext cx="242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sz="3600">
                        <a:latin typeface="Symbol" pitchFamily="18" charset="2"/>
                      </a:rPr>
                      <a:t>e</a:t>
                    </a:r>
                  </a:p>
                </p:txBody>
              </p:sp>
              <p:sp>
                <p:nvSpPr>
                  <p:cNvPr id="27689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4032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lg" len="lg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7690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98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80" name="Group 42"/>
                <p:cNvGrpSpPr>
                  <a:grpSpLocks/>
                </p:cNvGrpSpPr>
                <p:nvPr/>
              </p:nvGrpSpPr>
              <p:grpSpPr bwMode="auto">
                <a:xfrm>
                  <a:off x="480" y="1920"/>
                  <a:ext cx="3024" cy="1440"/>
                  <a:chOff x="480" y="1920"/>
                  <a:chExt cx="3024" cy="1440"/>
                </a:xfrm>
              </p:grpSpPr>
              <p:sp>
                <p:nvSpPr>
                  <p:cNvPr id="27681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2" y="3360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7682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2976"/>
                    <a:ext cx="16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>
                        <a:solidFill>
                          <a:schemeClr val="hlink"/>
                        </a:solidFill>
                      </a:rPr>
                      <a:t>i</a:t>
                    </a:r>
                  </a:p>
                </p:txBody>
              </p:sp>
              <p:sp>
                <p:nvSpPr>
                  <p:cNvPr id="27683" name="Line 4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92" y="2496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7684" name="Line 46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2544" y="1920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7685" name="Line 47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168" y="2496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7686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0" y="3360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7687" name="Line 49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480" y="1920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662" name="Group 52"/>
            <p:cNvGrpSpPr>
              <a:grpSpLocks/>
            </p:cNvGrpSpPr>
            <p:nvPr/>
          </p:nvGrpSpPr>
          <p:grpSpPr bwMode="auto">
            <a:xfrm>
              <a:off x="1680" y="1843"/>
              <a:ext cx="570" cy="634"/>
              <a:chOff x="1344" y="1843"/>
              <a:chExt cx="570" cy="634"/>
            </a:xfrm>
          </p:grpSpPr>
          <p:sp>
            <p:nvSpPr>
              <p:cNvPr id="27672" name="Text Box 53"/>
              <p:cNvSpPr txBox="1">
                <a:spLocks noChangeArrowheads="1"/>
              </p:cNvSpPr>
              <p:nvPr/>
            </p:nvSpPr>
            <p:spPr bwMode="auto">
              <a:xfrm>
                <a:off x="1392" y="1843"/>
                <a:ext cx="52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6000">
                    <a:latin typeface="Symbol" pitchFamily="18" charset="2"/>
                  </a:rPr>
                  <a:t>e</a:t>
                </a:r>
                <a:r>
                  <a:rPr lang="en-US" sz="6000" baseline="-25000"/>
                  <a:t>L</a:t>
                </a:r>
              </a:p>
            </p:txBody>
          </p:sp>
          <p:sp>
            <p:nvSpPr>
              <p:cNvPr id="27673" name="Line 54"/>
              <p:cNvSpPr>
                <a:spLocks noChangeShapeType="1"/>
              </p:cNvSpPr>
              <p:nvPr/>
            </p:nvSpPr>
            <p:spPr bwMode="auto">
              <a:xfrm>
                <a:off x="1344" y="19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663" name="Rectangle 56"/>
            <p:cNvSpPr>
              <a:spLocks noChangeArrowheads="1"/>
            </p:cNvSpPr>
            <p:nvPr/>
          </p:nvSpPr>
          <p:spPr bwMode="auto">
            <a:xfrm>
              <a:off x="3888" y="2400"/>
              <a:ext cx="384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Rectangle 57"/>
            <p:cNvSpPr>
              <a:spLocks noChangeArrowheads="1"/>
            </p:cNvSpPr>
            <p:nvPr/>
          </p:nvSpPr>
          <p:spPr bwMode="auto">
            <a:xfrm>
              <a:off x="768" y="2496"/>
              <a:ext cx="19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58"/>
            <p:cNvSpPr>
              <a:spLocks noChangeArrowheads="1"/>
            </p:cNvSpPr>
            <p:nvPr/>
          </p:nvSpPr>
          <p:spPr bwMode="auto">
            <a:xfrm>
              <a:off x="1392" y="3264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Rectangle 59"/>
            <p:cNvSpPr>
              <a:spLocks noChangeArrowheads="1"/>
            </p:cNvSpPr>
            <p:nvPr/>
          </p:nvSpPr>
          <p:spPr bwMode="auto">
            <a:xfrm>
              <a:off x="3024" y="3264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60"/>
            <p:cNvSpPr>
              <a:spLocks noChangeArrowheads="1"/>
            </p:cNvSpPr>
            <p:nvPr/>
          </p:nvSpPr>
          <p:spPr bwMode="auto">
            <a:xfrm>
              <a:off x="2832" y="1824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Rectangle 61"/>
            <p:cNvSpPr>
              <a:spLocks noChangeArrowheads="1"/>
            </p:cNvSpPr>
            <p:nvPr/>
          </p:nvSpPr>
          <p:spPr bwMode="auto">
            <a:xfrm>
              <a:off x="768" y="1824"/>
              <a:ext cx="38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Rectangle 62"/>
            <p:cNvSpPr>
              <a:spLocks noChangeArrowheads="1"/>
            </p:cNvSpPr>
            <p:nvPr/>
          </p:nvSpPr>
          <p:spPr bwMode="auto">
            <a:xfrm>
              <a:off x="3696" y="2160"/>
              <a:ext cx="19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Rectangle 63"/>
            <p:cNvSpPr>
              <a:spLocks noChangeArrowheads="1"/>
            </p:cNvSpPr>
            <p:nvPr/>
          </p:nvSpPr>
          <p:spPr bwMode="auto">
            <a:xfrm>
              <a:off x="1440" y="3888"/>
              <a:ext cx="9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64"/>
            <p:cNvSpPr>
              <a:spLocks noChangeShapeType="1"/>
            </p:cNvSpPr>
            <p:nvPr/>
          </p:nvSpPr>
          <p:spPr bwMode="auto">
            <a:xfrm flipV="1">
              <a:off x="3984" y="2496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317280" y="156600"/>
              <a:ext cx="2827080" cy="2078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040" y="143280"/>
                <a:ext cx="2843640" cy="21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37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RL Circuit – switch closed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520700"/>
            <a:ext cx="3962400" cy="2038350"/>
            <a:chOff x="288" y="1020"/>
            <a:chExt cx="2496" cy="1284"/>
          </a:xfrm>
        </p:grpSpPr>
        <p:grpSp>
          <p:nvGrpSpPr>
            <p:cNvPr id="93202" name="Group 5"/>
            <p:cNvGrpSpPr>
              <a:grpSpLocks/>
            </p:cNvGrpSpPr>
            <p:nvPr/>
          </p:nvGrpSpPr>
          <p:grpSpPr bwMode="auto">
            <a:xfrm>
              <a:off x="288" y="1440"/>
              <a:ext cx="2496" cy="864"/>
              <a:chOff x="432" y="2544"/>
              <a:chExt cx="2496" cy="864"/>
            </a:xfrm>
          </p:grpSpPr>
          <p:grpSp>
            <p:nvGrpSpPr>
              <p:cNvPr id="93205" name="Group 6"/>
              <p:cNvGrpSpPr>
                <a:grpSpLocks/>
              </p:cNvGrpSpPr>
              <p:nvPr/>
            </p:nvGrpSpPr>
            <p:grpSpPr bwMode="auto">
              <a:xfrm>
                <a:off x="1344" y="2544"/>
                <a:ext cx="864" cy="96"/>
                <a:chOff x="1056" y="2544"/>
                <a:chExt cx="1152" cy="96"/>
              </a:xfrm>
            </p:grpSpPr>
            <p:sp>
              <p:nvSpPr>
                <p:cNvPr id="93229" name="Arc 7"/>
                <p:cNvSpPr>
                  <a:spLocks/>
                </p:cNvSpPr>
                <p:nvPr/>
              </p:nvSpPr>
              <p:spPr bwMode="auto">
                <a:xfrm>
                  <a:off x="1200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0" name="Arc 8"/>
                <p:cNvSpPr>
                  <a:spLocks/>
                </p:cNvSpPr>
                <p:nvPr/>
              </p:nvSpPr>
              <p:spPr bwMode="auto">
                <a:xfrm flipH="1">
                  <a:off x="1056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1" name="Arc 9"/>
                <p:cNvSpPr>
                  <a:spLocks/>
                </p:cNvSpPr>
                <p:nvPr/>
              </p:nvSpPr>
              <p:spPr bwMode="auto">
                <a:xfrm>
                  <a:off x="1488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2" name="Arc 10"/>
                <p:cNvSpPr>
                  <a:spLocks/>
                </p:cNvSpPr>
                <p:nvPr/>
              </p:nvSpPr>
              <p:spPr bwMode="auto">
                <a:xfrm flipH="1">
                  <a:off x="1344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3" name="Arc 11"/>
                <p:cNvSpPr>
                  <a:spLocks/>
                </p:cNvSpPr>
                <p:nvPr/>
              </p:nvSpPr>
              <p:spPr bwMode="auto">
                <a:xfrm>
                  <a:off x="1776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4" name="Arc 12"/>
                <p:cNvSpPr>
                  <a:spLocks/>
                </p:cNvSpPr>
                <p:nvPr/>
              </p:nvSpPr>
              <p:spPr bwMode="auto">
                <a:xfrm flipH="1">
                  <a:off x="1632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5" name="Arc 13"/>
                <p:cNvSpPr>
                  <a:spLocks/>
                </p:cNvSpPr>
                <p:nvPr/>
              </p:nvSpPr>
              <p:spPr bwMode="auto">
                <a:xfrm>
                  <a:off x="2064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6" name="Arc 14"/>
                <p:cNvSpPr>
                  <a:spLocks/>
                </p:cNvSpPr>
                <p:nvPr/>
              </p:nvSpPr>
              <p:spPr bwMode="auto">
                <a:xfrm flipH="1">
                  <a:off x="1920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206" name="Line 15"/>
              <p:cNvSpPr>
                <a:spLocks noChangeShapeType="1"/>
              </p:cNvSpPr>
              <p:nvPr/>
            </p:nvSpPr>
            <p:spPr bwMode="auto">
              <a:xfrm flipH="1">
                <a:off x="576" y="264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07" name="Line 16"/>
              <p:cNvSpPr>
                <a:spLocks noChangeShapeType="1"/>
              </p:cNvSpPr>
              <p:nvPr/>
            </p:nvSpPr>
            <p:spPr bwMode="auto">
              <a:xfrm>
                <a:off x="576" y="264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08" name="Line 17"/>
              <p:cNvSpPr>
                <a:spLocks noChangeShapeType="1"/>
              </p:cNvSpPr>
              <p:nvPr/>
            </p:nvSpPr>
            <p:spPr bwMode="auto">
              <a:xfrm>
                <a:off x="576" y="3408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3209" name="Group 18"/>
              <p:cNvGrpSpPr>
                <a:grpSpLocks/>
              </p:cNvGrpSpPr>
              <p:nvPr/>
            </p:nvGrpSpPr>
            <p:grpSpPr bwMode="auto">
              <a:xfrm>
                <a:off x="1440" y="3264"/>
                <a:ext cx="192" cy="144"/>
                <a:chOff x="1440" y="3264"/>
                <a:chExt cx="192" cy="144"/>
              </a:xfrm>
            </p:grpSpPr>
            <p:sp>
              <p:nvSpPr>
                <p:cNvPr id="9322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228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3210" name="Group 21"/>
              <p:cNvGrpSpPr>
                <a:grpSpLocks/>
              </p:cNvGrpSpPr>
              <p:nvPr/>
            </p:nvGrpSpPr>
            <p:grpSpPr bwMode="auto">
              <a:xfrm>
                <a:off x="1632" y="3264"/>
                <a:ext cx="192" cy="144"/>
                <a:chOff x="1440" y="3264"/>
                <a:chExt cx="192" cy="144"/>
              </a:xfrm>
            </p:grpSpPr>
            <p:sp>
              <p:nvSpPr>
                <p:cNvPr id="9322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226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3211" name="Group 24"/>
              <p:cNvGrpSpPr>
                <a:grpSpLocks/>
              </p:cNvGrpSpPr>
              <p:nvPr/>
            </p:nvGrpSpPr>
            <p:grpSpPr bwMode="auto">
              <a:xfrm>
                <a:off x="1824" y="3264"/>
                <a:ext cx="192" cy="144"/>
                <a:chOff x="1440" y="3264"/>
                <a:chExt cx="192" cy="144"/>
              </a:xfrm>
            </p:grpSpPr>
            <p:sp>
              <p:nvSpPr>
                <p:cNvPr id="9322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224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3212" name="Group 27"/>
              <p:cNvGrpSpPr>
                <a:grpSpLocks/>
              </p:cNvGrpSpPr>
              <p:nvPr/>
            </p:nvGrpSpPr>
            <p:grpSpPr bwMode="auto">
              <a:xfrm>
                <a:off x="2016" y="3264"/>
                <a:ext cx="192" cy="144"/>
                <a:chOff x="1440" y="3264"/>
                <a:chExt cx="192" cy="144"/>
              </a:xfrm>
            </p:grpSpPr>
            <p:sp>
              <p:nvSpPr>
                <p:cNvPr id="9322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222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3213" name="Line 30"/>
              <p:cNvSpPr>
                <a:spLocks noChangeShapeType="1"/>
              </p:cNvSpPr>
              <p:nvPr/>
            </p:nvSpPr>
            <p:spPr bwMode="auto">
              <a:xfrm>
                <a:off x="2208" y="264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4" name="Line 31"/>
              <p:cNvSpPr>
                <a:spLocks noChangeShapeType="1"/>
              </p:cNvSpPr>
              <p:nvPr/>
            </p:nvSpPr>
            <p:spPr bwMode="auto">
              <a:xfrm>
                <a:off x="2208" y="340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5" name="Line 32"/>
              <p:cNvSpPr>
                <a:spLocks noChangeShapeType="1"/>
              </p:cNvSpPr>
              <p:nvPr/>
            </p:nvSpPr>
            <p:spPr bwMode="auto">
              <a:xfrm>
                <a:off x="2688" y="264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6" name="Line 33"/>
              <p:cNvSpPr>
                <a:spLocks noChangeShapeType="1"/>
              </p:cNvSpPr>
              <p:nvPr/>
            </p:nvSpPr>
            <p:spPr bwMode="auto">
              <a:xfrm flipV="1">
                <a:off x="2496" y="302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7" name="Line 34"/>
              <p:cNvSpPr>
                <a:spLocks noChangeShapeType="1"/>
              </p:cNvSpPr>
              <p:nvPr/>
            </p:nvSpPr>
            <p:spPr bwMode="auto">
              <a:xfrm flipV="1">
                <a:off x="2592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8" name="Line 35"/>
              <p:cNvSpPr>
                <a:spLocks noChangeShapeType="1"/>
              </p:cNvSpPr>
              <p:nvPr/>
            </p:nvSpPr>
            <p:spPr bwMode="auto">
              <a:xfrm>
                <a:off x="2688" y="307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9" name="Line 36"/>
              <p:cNvSpPr>
                <a:spLocks noChangeShapeType="1"/>
              </p:cNvSpPr>
              <p:nvPr/>
            </p:nvSpPr>
            <p:spPr bwMode="auto">
              <a:xfrm flipV="1">
                <a:off x="5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20" name="Line 37"/>
              <p:cNvSpPr>
                <a:spLocks noChangeShapeType="1"/>
              </p:cNvSpPr>
              <p:nvPr/>
            </p:nvSpPr>
            <p:spPr bwMode="auto">
              <a:xfrm flipH="1" flipV="1">
                <a:off x="432" y="2880"/>
                <a:ext cx="14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3203" name="Text Box 38"/>
            <p:cNvSpPr txBox="1">
              <a:spLocks noChangeArrowheads="1"/>
            </p:cNvSpPr>
            <p:nvPr/>
          </p:nvSpPr>
          <p:spPr bwMode="auto">
            <a:xfrm>
              <a:off x="1478" y="1020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/>
                <a:t>L</a:t>
              </a:r>
            </a:p>
          </p:txBody>
        </p:sp>
        <p:sp>
          <p:nvSpPr>
            <p:cNvPr id="93204" name="Text Box 39"/>
            <p:cNvSpPr txBox="1">
              <a:spLocks noChangeArrowheads="1"/>
            </p:cNvSpPr>
            <p:nvPr/>
          </p:nvSpPr>
          <p:spPr bwMode="auto">
            <a:xfrm>
              <a:off x="1488" y="1872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/>
                <a:t>R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914400" y="1111250"/>
            <a:ext cx="4419600" cy="2089150"/>
            <a:chOff x="288" y="1392"/>
            <a:chExt cx="2784" cy="1316"/>
          </a:xfrm>
        </p:grpSpPr>
        <p:grpSp>
          <p:nvGrpSpPr>
            <p:cNvPr id="93189" name="Group 49"/>
            <p:cNvGrpSpPr>
              <a:grpSpLocks/>
            </p:cNvGrpSpPr>
            <p:nvPr/>
          </p:nvGrpSpPr>
          <p:grpSpPr bwMode="auto">
            <a:xfrm>
              <a:off x="288" y="1392"/>
              <a:ext cx="2784" cy="1316"/>
              <a:chOff x="288" y="1392"/>
              <a:chExt cx="2784" cy="1316"/>
            </a:xfrm>
          </p:grpSpPr>
          <p:sp>
            <p:nvSpPr>
              <p:cNvPr id="93191" name="Text Box 50"/>
              <p:cNvSpPr txBox="1">
                <a:spLocks noChangeArrowheads="1"/>
              </p:cNvSpPr>
              <p:nvPr/>
            </p:nvSpPr>
            <p:spPr bwMode="auto">
              <a:xfrm>
                <a:off x="1296" y="1392"/>
                <a:ext cx="35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3600">
                    <a:latin typeface="Symbol" pitchFamily="18" charset="2"/>
                  </a:rPr>
                  <a:t>e</a:t>
                </a:r>
                <a:r>
                  <a:rPr lang="en-US" sz="3600" baseline="-25000"/>
                  <a:t>L</a:t>
                </a:r>
              </a:p>
            </p:txBody>
          </p:sp>
          <p:sp>
            <p:nvSpPr>
              <p:cNvPr id="93192" name="Line 51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3" name="Line 52"/>
              <p:cNvSpPr>
                <a:spLocks noChangeShapeType="1"/>
              </p:cNvSpPr>
              <p:nvPr/>
            </p:nvSpPr>
            <p:spPr bwMode="auto">
              <a:xfrm flipV="1">
                <a:off x="432" y="177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4" name="Text Box 53"/>
              <p:cNvSpPr txBox="1">
                <a:spLocks noChangeArrowheads="1"/>
              </p:cNvSpPr>
              <p:nvPr/>
            </p:nvSpPr>
            <p:spPr bwMode="auto">
              <a:xfrm>
                <a:off x="2784" y="1728"/>
                <a:ext cx="24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3600">
                    <a:latin typeface="Symbol" pitchFamily="18" charset="2"/>
                  </a:rPr>
                  <a:t>e</a:t>
                </a:r>
                <a:endParaRPr lang="en-US" sz="3600" baseline="-25000"/>
              </a:p>
            </p:txBody>
          </p:sp>
          <p:sp>
            <p:nvSpPr>
              <p:cNvPr id="93195" name="Text Box 54"/>
              <p:cNvSpPr txBox="1">
                <a:spLocks noChangeArrowheads="1"/>
              </p:cNvSpPr>
              <p:nvPr/>
            </p:nvSpPr>
            <p:spPr bwMode="auto">
              <a:xfrm>
                <a:off x="1440" y="2304"/>
                <a:ext cx="45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3600" dirty="0"/>
                  <a:t>V</a:t>
                </a:r>
                <a:r>
                  <a:rPr lang="en-US" sz="3600" baseline="-25000" dirty="0"/>
                  <a:t>R</a:t>
                </a:r>
              </a:p>
            </p:txBody>
          </p:sp>
          <p:sp>
            <p:nvSpPr>
              <p:cNvPr id="93196" name="Line 55"/>
              <p:cNvSpPr>
                <a:spLocks noChangeShapeType="1"/>
              </p:cNvSpPr>
              <p:nvPr/>
            </p:nvSpPr>
            <p:spPr bwMode="auto">
              <a:xfrm flipV="1">
                <a:off x="302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7" name="Line 56"/>
              <p:cNvSpPr>
                <a:spLocks noChangeShapeType="1"/>
              </p:cNvSpPr>
              <p:nvPr/>
            </p:nvSpPr>
            <p:spPr bwMode="auto">
              <a:xfrm rot="5400000" flipV="1">
                <a:off x="1848" y="151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8" name="Line 57"/>
              <p:cNvSpPr>
                <a:spLocks noChangeShapeType="1"/>
              </p:cNvSpPr>
              <p:nvPr/>
            </p:nvSpPr>
            <p:spPr bwMode="auto">
              <a:xfrm rot="-5400000" flipH="1" flipV="1">
                <a:off x="1944" y="232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9" name="Oval 58"/>
              <p:cNvSpPr>
                <a:spLocks noChangeArrowheads="1"/>
              </p:cNvSpPr>
              <p:nvPr/>
            </p:nvSpPr>
            <p:spPr bwMode="auto">
              <a:xfrm>
                <a:off x="1584" y="163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0" name="Oval 59"/>
              <p:cNvSpPr>
                <a:spLocks noChangeArrowheads="1"/>
              </p:cNvSpPr>
              <p:nvPr/>
            </p:nvSpPr>
            <p:spPr bwMode="auto">
              <a:xfrm>
                <a:off x="2112" y="244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1" name="Oval 60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190" name="Line 61"/>
            <p:cNvSpPr>
              <a:spLocks noChangeShapeType="1"/>
            </p:cNvSpPr>
            <p:nvPr/>
          </p:nvSpPr>
          <p:spPr bwMode="auto">
            <a:xfrm flipH="1" flipV="1">
              <a:off x="288" y="1776"/>
              <a:ext cx="1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699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905538" y="17225963"/>
            <a:ext cx="0" cy="0"/>
          </a:xfrm>
          <a:custGeom>
            <a:avLst/>
            <a:gdLst>
              <a:gd name="T0" fmla="+- 0 9708 9708"/>
              <a:gd name="T1" fmla="*/ T0 w 1"/>
              <a:gd name="T2" fmla="+- 0 8845 8845"/>
              <a:gd name="T3" fmla="*/ 8845 h 1"/>
              <a:gd name="T4" fmla="+- 0 9708 9708"/>
              <a:gd name="T5" fmla="*/ T4 w 1"/>
              <a:gd name="T6" fmla="+- 0 8845 8845"/>
              <a:gd name="T7" fmla="*/ 8845 h 1"/>
              <a:gd name="T8" fmla="+- 0 9708 9708"/>
              <a:gd name="T9" fmla="*/ T8 w 1"/>
              <a:gd name="T10" fmla="+- 0 8845 8845"/>
              <a:gd name="T11" fmla="*/ 8845 h 1"/>
              <a:gd name="T12" fmla="+- 0 9708 9708"/>
              <a:gd name="T13" fmla="*/ T12 w 1"/>
              <a:gd name="T14" fmla="+- 0 8845 8845"/>
              <a:gd name="T15" fmla="*/ 8845 h 1"/>
              <a:gd name="T16" fmla="+- 0 9708 9708"/>
              <a:gd name="T17" fmla="*/ T16 w 1"/>
              <a:gd name="T18" fmla="+- 0 8845 8845"/>
              <a:gd name="T19" fmla="*/ 8845 h 1"/>
              <a:gd name="T20" fmla="+- 0 9708 9708"/>
              <a:gd name="T21" fmla="*/ T20 w 1"/>
              <a:gd name="T22" fmla="+- 0 8845 8845"/>
              <a:gd name="T23" fmla="*/ 8845 h 1"/>
              <a:gd name="T24" fmla="+- 0 9708 9708"/>
              <a:gd name="T25" fmla="*/ T24 w 1"/>
              <a:gd name="T26" fmla="+- 0 8845 8845"/>
              <a:gd name="T27" fmla="*/ 8845 h 1"/>
              <a:gd name="T28" fmla="+- 0 9708 9708"/>
              <a:gd name="T29" fmla="*/ T28 w 1"/>
              <a:gd name="T30" fmla="+- 0 8845 8845"/>
              <a:gd name="T31" fmla="*/ 8845 h 1"/>
              <a:gd name="T32" fmla="+- 0 9708 9708"/>
              <a:gd name="T33" fmla="*/ T32 w 1"/>
              <a:gd name="T34" fmla="+- 0 8845 8845"/>
              <a:gd name="T35" fmla="*/ 8845 h 1"/>
              <a:gd name="T36" fmla="+- 0 9708 9708"/>
              <a:gd name="T37" fmla="*/ T36 w 1"/>
              <a:gd name="T38" fmla="+- 0 8845 8845"/>
              <a:gd name="T39" fmla="*/ 8845 h 1"/>
              <a:gd name="T40" fmla="+- 0 9708 9708"/>
              <a:gd name="T41" fmla="*/ T40 w 1"/>
              <a:gd name="T42" fmla="+- 0 8845 8845"/>
              <a:gd name="T43" fmla="*/ 8845 h 1"/>
              <a:gd name="T44" fmla="+- 0 9708 9708"/>
              <a:gd name="T45" fmla="*/ T44 w 1"/>
              <a:gd name="T46" fmla="+- 0 8845 8845"/>
              <a:gd name="T47" fmla="*/ 8845 h 1"/>
              <a:gd name="T48" fmla="+- 0 9708 9708"/>
              <a:gd name="T49" fmla="*/ T48 w 1"/>
              <a:gd name="T50" fmla="+- 0 8845 8845"/>
              <a:gd name="T51" fmla="*/ 884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2" name="Comment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997813" y="28190825"/>
            <a:ext cx="0" cy="0"/>
          </a:xfrm>
          <a:custGeom>
            <a:avLst/>
            <a:gdLst>
              <a:gd name="T0" fmla="+- 0 23619 23619"/>
              <a:gd name="T1" fmla="*/ T0 w 1"/>
              <a:gd name="T2" fmla="+- 0 14475 14475"/>
              <a:gd name="T3" fmla="*/ 14475 h 1"/>
              <a:gd name="T4" fmla="+- 0 23619 23619"/>
              <a:gd name="T5" fmla="*/ T4 w 1"/>
              <a:gd name="T6" fmla="+- 0 14475 14475"/>
              <a:gd name="T7" fmla="*/ 14475 h 1"/>
              <a:gd name="T8" fmla="+- 0 23619 23619"/>
              <a:gd name="T9" fmla="*/ T8 w 1"/>
              <a:gd name="T10" fmla="+- 0 14475 14475"/>
              <a:gd name="T11" fmla="*/ 14475 h 1"/>
              <a:gd name="T12" fmla="+- 0 23619 23619"/>
              <a:gd name="T13" fmla="*/ T12 w 1"/>
              <a:gd name="T14" fmla="+- 0 14475 14475"/>
              <a:gd name="T15" fmla="*/ 14475 h 1"/>
              <a:gd name="T16" fmla="+- 0 23619 23619"/>
              <a:gd name="T17" fmla="*/ T16 w 1"/>
              <a:gd name="T18" fmla="+- 0 14475 14475"/>
              <a:gd name="T19" fmla="*/ 14475 h 1"/>
              <a:gd name="T20" fmla="+- 0 23619 23619"/>
              <a:gd name="T21" fmla="*/ T20 w 1"/>
              <a:gd name="T22" fmla="+- 0 14475 14475"/>
              <a:gd name="T23" fmla="*/ 14475 h 1"/>
              <a:gd name="T24" fmla="+- 0 23619 23619"/>
              <a:gd name="T25" fmla="*/ T24 w 1"/>
              <a:gd name="T26" fmla="+- 0 14475 14475"/>
              <a:gd name="T27" fmla="*/ 14475 h 1"/>
              <a:gd name="T28" fmla="+- 0 23619 23619"/>
              <a:gd name="T29" fmla="*/ T28 w 1"/>
              <a:gd name="T30" fmla="+- 0 14475 14475"/>
              <a:gd name="T31" fmla="*/ 14475 h 1"/>
              <a:gd name="T32" fmla="+- 0 23619 23619"/>
              <a:gd name="T33" fmla="*/ T32 w 1"/>
              <a:gd name="T34" fmla="+- 0 14475 14475"/>
              <a:gd name="T35" fmla="*/ 14475 h 1"/>
              <a:gd name="T36" fmla="+- 0 23619 23619"/>
              <a:gd name="T37" fmla="*/ T36 w 1"/>
              <a:gd name="T38" fmla="+- 0 14475 14475"/>
              <a:gd name="T39" fmla="*/ 14475 h 1"/>
              <a:gd name="T40" fmla="+- 0 23619 23619"/>
              <a:gd name="T41" fmla="*/ T40 w 1"/>
              <a:gd name="T42" fmla="+- 0 14475 14475"/>
              <a:gd name="T43" fmla="*/ 14475 h 1"/>
              <a:gd name="T44" fmla="+- 0 23619 23619"/>
              <a:gd name="T45" fmla="*/ T44 w 1"/>
              <a:gd name="T46" fmla="+- 0 14475 14475"/>
              <a:gd name="T47" fmla="*/ 14475 h 1"/>
              <a:gd name="T48" fmla="+- 0 23619 23619"/>
              <a:gd name="T49" fmla="*/ T48 w 1"/>
              <a:gd name="T50" fmla="+- 0 14475 14475"/>
              <a:gd name="T51" fmla="*/ 14475 h 1"/>
              <a:gd name="T52" fmla="+- 0 23619 23619"/>
              <a:gd name="T53" fmla="*/ T52 w 1"/>
              <a:gd name="T54" fmla="+- 0 14475 14475"/>
              <a:gd name="T55" fmla="*/ 14475 h 1"/>
              <a:gd name="T56" fmla="+- 0 23619 23619"/>
              <a:gd name="T57" fmla="*/ T56 w 1"/>
              <a:gd name="T58" fmla="+- 0 14475 14475"/>
              <a:gd name="T59" fmla="*/ 1447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5920" y="351360"/>
              <a:ext cx="9041040" cy="6374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00" y="342720"/>
                <a:ext cx="9053640" cy="639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RL Circuit – switch opened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533400"/>
            <a:ext cx="3733800" cy="2038350"/>
            <a:chOff x="432" y="1020"/>
            <a:chExt cx="2352" cy="1284"/>
          </a:xfrm>
        </p:grpSpPr>
        <p:grpSp>
          <p:nvGrpSpPr>
            <p:cNvPr id="94226" name="Group 5"/>
            <p:cNvGrpSpPr>
              <a:grpSpLocks/>
            </p:cNvGrpSpPr>
            <p:nvPr/>
          </p:nvGrpSpPr>
          <p:grpSpPr bwMode="auto">
            <a:xfrm>
              <a:off x="432" y="1440"/>
              <a:ext cx="2352" cy="864"/>
              <a:chOff x="576" y="2544"/>
              <a:chExt cx="2352" cy="864"/>
            </a:xfrm>
          </p:grpSpPr>
          <p:grpSp>
            <p:nvGrpSpPr>
              <p:cNvPr id="94229" name="Group 6"/>
              <p:cNvGrpSpPr>
                <a:grpSpLocks/>
              </p:cNvGrpSpPr>
              <p:nvPr/>
            </p:nvGrpSpPr>
            <p:grpSpPr bwMode="auto">
              <a:xfrm>
                <a:off x="1344" y="2544"/>
                <a:ext cx="864" cy="96"/>
                <a:chOff x="1056" y="2544"/>
                <a:chExt cx="1152" cy="96"/>
              </a:xfrm>
            </p:grpSpPr>
            <p:sp>
              <p:nvSpPr>
                <p:cNvPr id="94253" name="Arc 7"/>
                <p:cNvSpPr>
                  <a:spLocks/>
                </p:cNvSpPr>
                <p:nvPr/>
              </p:nvSpPr>
              <p:spPr bwMode="auto">
                <a:xfrm>
                  <a:off x="1200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4" name="Arc 8"/>
                <p:cNvSpPr>
                  <a:spLocks/>
                </p:cNvSpPr>
                <p:nvPr/>
              </p:nvSpPr>
              <p:spPr bwMode="auto">
                <a:xfrm flipH="1">
                  <a:off x="1056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5" name="Arc 9"/>
                <p:cNvSpPr>
                  <a:spLocks/>
                </p:cNvSpPr>
                <p:nvPr/>
              </p:nvSpPr>
              <p:spPr bwMode="auto">
                <a:xfrm>
                  <a:off x="1488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6" name="Arc 10"/>
                <p:cNvSpPr>
                  <a:spLocks/>
                </p:cNvSpPr>
                <p:nvPr/>
              </p:nvSpPr>
              <p:spPr bwMode="auto">
                <a:xfrm flipH="1">
                  <a:off x="1344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7" name="Arc 11"/>
                <p:cNvSpPr>
                  <a:spLocks/>
                </p:cNvSpPr>
                <p:nvPr/>
              </p:nvSpPr>
              <p:spPr bwMode="auto">
                <a:xfrm>
                  <a:off x="1776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8" name="Arc 12"/>
                <p:cNvSpPr>
                  <a:spLocks/>
                </p:cNvSpPr>
                <p:nvPr/>
              </p:nvSpPr>
              <p:spPr bwMode="auto">
                <a:xfrm flipH="1">
                  <a:off x="1632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9" name="Arc 13"/>
                <p:cNvSpPr>
                  <a:spLocks/>
                </p:cNvSpPr>
                <p:nvPr/>
              </p:nvSpPr>
              <p:spPr bwMode="auto">
                <a:xfrm>
                  <a:off x="2064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60" name="Arc 14"/>
                <p:cNvSpPr>
                  <a:spLocks/>
                </p:cNvSpPr>
                <p:nvPr/>
              </p:nvSpPr>
              <p:spPr bwMode="auto">
                <a:xfrm flipH="1">
                  <a:off x="1920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230" name="Line 15"/>
              <p:cNvSpPr>
                <a:spLocks noChangeShapeType="1"/>
              </p:cNvSpPr>
              <p:nvPr/>
            </p:nvSpPr>
            <p:spPr bwMode="auto">
              <a:xfrm flipH="1">
                <a:off x="576" y="264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1" name="Line 16"/>
              <p:cNvSpPr>
                <a:spLocks noChangeShapeType="1"/>
              </p:cNvSpPr>
              <p:nvPr/>
            </p:nvSpPr>
            <p:spPr bwMode="auto">
              <a:xfrm>
                <a:off x="576" y="264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2" name="Line 17"/>
              <p:cNvSpPr>
                <a:spLocks noChangeShapeType="1"/>
              </p:cNvSpPr>
              <p:nvPr/>
            </p:nvSpPr>
            <p:spPr bwMode="auto">
              <a:xfrm>
                <a:off x="576" y="3408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4233" name="Group 18"/>
              <p:cNvGrpSpPr>
                <a:grpSpLocks/>
              </p:cNvGrpSpPr>
              <p:nvPr/>
            </p:nvGrpSpPr>
            <p:grpSpPr bwMode="auto">
              <a:xfrm>
                <a:off x="1440" y="3264"/>
                <a:ext cx="192" cy="144"/>
                <a:chOff x="1440" y="3264"/>
                <a:chExt cx="192" cy="144"/>
              </a:xfrm>
            </p:grpSpPr>
            <p:sp>
              <p:nvSpPr>
                <p:cNvPr id="942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52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4234" name="Group 21"/>
              <p:cNvGrpSpPr>
                <a:grpSpLocks/>
              </p:cNvGrpSpPr>
              <p:nvPr/>
            </p:nvGrpSpPr>
            <p:grpSpPr bwMode="auto">
              <a:xfrm>
                <a:off x="1632" y="3264"/>
                <a:ext cx="192" cy="144"/>
                <a:chOff x="1440" y="3264"/>
                <a:chExt cx="192" cy="144"/>
              </a:xfrm>
            </p:grpSpPr>
            <p:sp>
              <p:nvSpPr>
                <p:cNvPr id="9424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50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4235" name="Group 24"/>
              <p:cNvGrpSpPr>
                <a:grpSpLocks/>
              </p:cNvGrpSpPr>
              <p:nvPr/>
            </p:nvGrpSpPr>
            <p:grpSpPr bwMode="auto">
              <a:xfrm>
                <a:off x="1824" y="3264"/>
                <a:ext cx="192" cy="144"/>
                <a:chOff x="1440" y="3264"/>
                <a:chExt cx="192" cy="144"/>
              </a:xfrm>
            </p:grpSpPr>
            <p:sp>
              <p:nvSpPr>
                <p:cNvPr id="9424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48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4236" name="Group 27"/>
              <p:cNvGrpSpPr>
                <a:grpSpLocks/>
              </p:cNvGrpSpPr>
              <p:nvPr/>
            </p:nvGrpSpPr>
            <p:grpSpPr bwMode="auto">
              <a:xfrm>
                <a:off x="2016" y="3264"/>
                <a:ext cx="192" cy="144"/>
                <a:chOff x="1440" y="3264"/>
                <a:chExt cx="192" cy="144"/>
              </a:xfrm>
            </p:grpSpPr>
            <p:sp>
              <p:nvSpPr>
                <p:cNvPr id="9424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46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4237" name="Line 30"/>
              <p:cNvSpPr>
                <a:spLocks noChangeShapeType="1"/>
              </p:cNvSpPr>
              <p:nvPr/>
            </p:nvSpPr>
            <p:spPr bwMode="auto">
              <a:xfrm>
                <a:off x="2208" y="264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8" name="Line 31"/>
              <p:cNvSpPr>
                <a:spLocks noChangeShapeType="1"/>
              </p:cNvSpPr>
              <p:nvPr/>
            </p:nvSpPr>
            <p:spPr bwMode="auto">
              <a:xfrm>
                <a:off x="2208" y="340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9" name="Line 32"/>
              <p:cNvSpPr>
                <a:spLocks noChangeShapeType="1"/>
              </p:cNvSpPr>
              <p:nvPr/>
            </p:nvSpPr>
            <p:spPr bwMode="auto">
              <a:xfrm>
                <a:off x="2688" y="264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0" name="Line 33"/>
              <p:cNvSpPr>
                <a:spLocks noChangeShapeType="1"/>
              </p:cNvSpPr>
              <p:nvPr/>
            </p:nvSpPr>
            <p:spPr bwMode="auto">
              <a:xfrm flipV="1">
                <a:off x="2496" y="302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1" name="Line 34"/>
              <p:cNvSpPr>
                <a:spLocks noChangeShapeType="1"/>
              </p:cNvSpPr>
              <p:nvPr/>
            </p:nvSpPr>
            <p:spPr bwMode="auto">
              <a:xfrm flipV="1">
                <a:off x="2592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2" name="Line 35"/>
              <p:cNvSpPr>
                <a:spLocks noChangeShapeType="1"/>
              </p:cNvSpPr>
              <p:nvPr/>
            </p:nvSpPr>
            <p:spPr bwMode="auto">
              <a:xfrm>
                <a:off x="2688" y="307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3" name="Line 36"/>
              <p:cNvSpPr>
                <a:spLocks noChangeShapeType="1"/>
              </p:cNvSpPr>
              <p:nvPr/>
            </p:nvSpPr>
            <p:spPr bwMode="auto">
              <a:xfrm flipV="1">
                <a:off x="5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4227" name="Text Box 38"/>
            <p:cNvSpPr txBox="1">
              <a:spLocks noChangeArrowheads="1"/>
            </p:cNvSpPr>
            <p:nvPr/>
          </p:nvSpPr>
          <p:spPr bwMode="auto">
            <a:xfrm>
              <a:off x="1478" y="1020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/>
                <a:t>L</a:t>
              </a:r>
            </a:p>
          </p:txBody>
        </p:sp>
        <p:sp>
          <p:nvSpPr>
            <p:cNvPr id="94228" name="Text Box 39"/>
            <p:cNvSpPr txBox="1">
              <a:spLocks noChangeArrowheads="1"/>
            </p:cNvSpPr>
            <p:nvPr/>
          </p:nvSpPr>
          <p:spPr bwMode="auto">
            <a:xfrm>
              <a:off x="1488" y="1872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/>
                <a:t>R</a:t>
              </a:r>
            </a:p>
          </p:txBody>
        </p:sp>
      </p:grpSp>
      <p:sp>
        <p:nvSpPr>
          <p:cNvPr id="94217" name="Line 52"/>
          <p:cNvSpPr>
            <a:spLocks noChangeShapeType="1"/>
          </p:cNvSpPr>
          <p:nvPr/>
        </p:nvSpPr>
        <p:spPr bwMode="auto">
          <a:xfrm flipV="1">
            <a:off x="1143000" y="17335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9613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343850" y="30478413"/>
            <a:ext cx="0" cy="0"/>
          </a:xfrm>
          <a:custGeom>
            <a:avLst/>
            <a:gdLst>
              <a:gd name="T0" fmla="+- 0 17121 17121"/>
              <a:gd name="T1" fmla="*/ T0 w 1"/>
              <a:gd name="T2" fmla="+- 0 15650 15650"/>
              <a:gd name="T3" fmla="*/ 15650 h 1"/>
              <a:gd name="T4" fmla="+- 0 17121 17121"/>
              <a:gd name="T5" fmla="*/ T4 w 1"/>
              <a:gd name="T6" fmla="+- 0 15650 15650"/>
              <a:gd name="T7" fmla="*/ 15650 h 1"/>
              <a:gd name="T8" fmla="+- 0 17121 17121"/>
              <a:gd name="T9" fmla="*/ T8 w 1"/>
              <a:gd name="T10" fmla="+- 0 15650 15650"/>
              <a:gd name="T11" fmla="*/ 15650 h 1"/>
              <a:gd name="T12" fmla="+- 0 17121 17121"/>
              <a:gd name="T13" fmla="*/ T12 w 1"/>
              <a:gd name="T14" fmla="+- 0 15650 15650"/>
              <a:gd name="T15" fmla="*/ 15650 h 1"/>
              <a:gd name="T16" fmla="+- 0 17121 17121"/>
              <a:gd name="T17" fmla="*/ T16 w 1"/>
              <a:gd name="T18" fmla="+- 0 15650 15650"/>
              <a:gd name="T19" fmla="*/ 15650 h 1"/>
              <a:gd name="T20" fmla="+- 0 17121 17121"/>
              <a:gd name="T21" fmla="*/ T20 w 1"/>
              <a:gd name="T22" fmla="+- 0 15650 15650"/>
              <a:gd name="T23" fmla="*/ 15650 h 1"/>
              <a:gd name="T24" fmla="+- 0 17121 17121"/>
              <a:gd name="T25" fmla="*/ T24 w 1"/>
              <a:gd name="T26" fmla="+- 0 15650 15650"/>
              <a:gd name="T27" fmla="*/ 15650 h 1"/>
              <a:gd name="T28" fmla="+- 0 17121 17121"/>
              <a:gd name="T29" fmla="*/ T28 w 1"/>
              <a:gd name="T30" fmla="+- 0 15650 15650"/>
              <a:gd name="T31" fmla="*/ 15650 h 1"/>
              <a:gd name="T32" fmla="+- 0 17121 17121"/>
              <a:gd name="T33" fmla="*/ T32 w 1"/>
              <a:gd name="T34" fmla="+- 0 15650 15650"/>
              <a:gd name="T35" fmla="*/ 15650 h 1"/>
              <a:gd name="T36" fmla="+- 0 17121 17121"/>
              <a:gd name="T37" fmla="*/ T36 w 1"/>
              <a:gd name="T38" fmla="+- 0 15650 15650"/>
              <a:gd name="T39" fmla="*/ 15650 h 1"/>
              <a:gd name="T40" fmla="+- 0 17121 17121"/>
              <a:gd name="T41" fmla="*/ T40 w 1"/>
              <a:gd name="T42" fmla="+- 0 15650 15650"/>
              <a:gd name="T43" fmla="*/ 15650 h 1"/>
              <a:gd name="T44" fmla="+- 0 17121 17121"/>
              <a:gd name="T45" fmla="*/ T44 w 1"/>
              <a:gd name="T46" fmla="+- 0 15650 15650"/>
              <a:gd name="T47" fmla="*/ 15650 h 1"/>
              <a:gd name="T48" fmla="+- 0 17121 17121"/>
              <a:gd name="T49" fmla="*/ T48 w 1"/>
              <a:gd name="T50" fmla="+- 0 15650 15650"/>
              <a:gd name="T51" fmla="*/ 15650 h 1"/>
              <a:gd name="T52" fmla="+- 0 17121 17121"/>
              <a:gd name="T53" fmla="*/ T52 w 1"/>
              <a:gd name="T54" fmla="+- 0 15650 15650"/>
              <a:gd name="T55" fmla="*/ 15650 h 1"/>
              <a:gd name="T56" fmla="+- 0 17121 17121"/>
              <a:gd name="T57" fmla="*/ T56 w 1"/>
              <a:gd name="T58" fmla="+- 0 15650 15650"/>
              <a:gd name="T59" fmla="*/ 15650 h 1"/>
              <a:gd name="T60" fmla="+- 0 17121 17121"/>
              <a:gd name="T61" fmla="*/ T60 w 1"/>
              <a:gd name="T62" fmla="+- 0 15650 15650"/>
              <a:gd name="T63" fmla="*/ 15650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16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723638" y="21342350"/>
            <a:ext cx="0" cy="0"/>
          </a:xfrm>
          <a:custGeom>
            <a:avLst/>
            <a:gdLst>
              <a:gd name="T0" fmla="+- 0 18857 18857"/>
              <a:gd name="T1" fmla="*/ T0 w 1"/>
              <a:gd name="T2" fmla="+- 0 10959 10959"/>
              <a:gd name="T3" fmla="*/ 10959 h 1"/>
              <a:gd name="T4" fmla="+- 0 18857 18857"/>
              <a:gd name="T5" fmla="*/ T4 w 1"/>
              <a:gd name="T6" fmla="+- 0 10959 10959"/>
              <a:gd name="T7" fmla="*/ 10959 h 1"/>
              <a:gd name="T8" fmla="+- 0 18857 18857"/>
              <a:gd name="T9" fmla="*/ T8 w 1"/>
              <a:gd name="T10" fmla="+- 0 10959 10959"/>
              <a:gd name="T11" fmla="*/ 10959 h 1"/>
              <a:gd name="T12" fmla="+- 0 18857 18857"/>
              <a:gd name="T13" fmla="*/ T12 w 1"/>
              <a:gd name="T14" fmla="+- 0 10959 10959"/>
              <a:gd name="T15" fmla="*/ 10959 h 1"/>
              <a:gd name="T16" fmla="+- 0 18857 18857"/>
              <a:gd name="T17" fmla="*/ T16 w 1"/>
              <a:gd name="T18" fmla="+- 0 10959 10959"/>
              <a:gd name="T19" fmla="*/ 10959 h 1"/>
              <a:gd name="T20" fmla="+- 0 18857 18857"/>
              <a:gd name="T21" fmla="*/ T20 w 1"/>
              <a:gd name="T22" fmla="+- 0 10959 10959"/>
              <a:gd name="T23" fmla="*/ 10959 h 1"/>
              <a:gd name="T24" fmla="+- 0 18857 18857"/>
              <a:gd name="T25" fmla="*/ T24 w 1"/>
              <a:gd name="T26" fmla="+- 0 10959 10959"/>
              <a:gd name="T27" fmla="*/ 10959 h 1"/>
              <a:gd name="T28" fmla="+- 0 18857 18857"/>
              <a:gd name="T29" fmla="*/ T28 w 1"/>
              <a:gd name="T30" fmla="+- 0 10959 10959"/>
              <a:gd name="T31" fmla="*/ 10959 h 1"/>
              <a:gd name="T32" fmla="+- 0 18857 18857"/>
              <a:gd name="T33" fmla="*/ T32 w 1"/>
              <a:gd name="T34" fmla="+- 0 10959 10959"/>
              <a:gd name="T35" fmla="*/ 10959 h 1"/>
              <a:gd name="T36" fmla="+- 0 18857 18857"/>
              <a:gd name="T37" fmla="*/ T36 w 1"/>
              <a:gd name="T38" fmla="+- 0 10959 10959"/>
              <a:gd name="T39" fmla="*/ 10959 h 1"/>
              <a:gd name="T40" fmla="+- 0 18857 18857"/>
              <a:gd name="T41" fmla="*/ T40 w 1"/>
              <a:gd name="T42" fmla="+- 0 10959 10959"/>
              <a:gd name="T43" fmla="*/ 10959 h 1"/>
              <a:gd name="T44" fmla="+- 0 18857 18857"/>
              <a:gd name="T45" fmla="*/ T44 w 1"/>
              <a:gd name="T46" fmla="+- 0 10959 10959"/>
              <a:gd name="T47" fmla="*/ 10959 h 1"/>
              <a:gd name="T48" fmla="+- 0 18857 18857"/>
              <a:gd name="T49" fmla="*/ T48 w 1"/>
              <a:gd name="T50" fmla="+- 0 10959 10959"/>
              <a:gd name="T51" fmla="*/ 10959 h 1"/>
              <a:gd name="T52" fmla="+- 0 18857 18857"/>
              <a:gd name="T53" fmla="*/ T52 w 1"/>
              <a:gd name="T54" fmla="+- 0 10959 10959"/>
              <a:gd name="T55" fmla="*/ 10959 h 1"/>
              <a:gd name="T56" fmla="+- 0 18857 18857"/>
              <a:gd name="T57" fmla="*/ T56 w 1"/>
              <a:gd name="T58" fmla="+- 0 10959 10959"/>
              <a:gd name="T59" fmla="*/ 1095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64" name="Comment 8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526963" y="22253575"/>
            <a:ext cx="0" cy="0"/>
          </a:xfrm>
          <a:custGeom>
            <a:avLst/>
            <a:gdLst>
              <a:gd name="T0" fmla="+- 0 6432 6432"/>
              <a:gd name="T1" fmla="*/ T0 w 1"/>
              <a:gd name="T2" fmla="+- 0 11427 11427"/>
              <a:gd name="T3" fmla="*/ 11427 h 1"/>
              <a:gd name="T4" fmla="+- 0 6432 6432"/>
              <a:gd name="T5" fmla="*/ T4 w 1"/>
              <a:gd name="T6" fmla="+- 0 11427 11427"/>
              <a:gd name="T7" fmla="*/ 11427 h 1"/>
              <a:gd name="T8" fmla="+- 0 6432 6432"/>
              <a:gd name="T9" fmla="*/ T8 w 1"/>
              <a:gd name="T10" fmla="+- 0 11427 11427"/>
              <a:gd name="T11" fmla="*/ 11427 h 1"/>
              <a:gd name="T12" fmla="+- 0 6432 6432"/>
              <a:gd name="T13" fmla="*/ T12 w 1"/>
              <a:gd name="T14" fmla="+- 0 11427 11427"/>
              <a:gd name="T15" fmla="*/ 11427 h 1"/>
              <a:gd name="T16" fmla="+- 0 6432 6432"/>
              <a:gd name="T17" fmla="*/ T16 w 1"/>
              <a:gd name="T18" fmla="+- 0 11427 11427"/>
              <a:gd name="T19" fmla="*/ 11427 h 1"/>
              <a:gd name="T20" fmla="+- 0 6432 6432"/>
              <a:gd name="T21" fmla="*/ T20 w 1"/>
              <a:gd name="T22" fmla="+- 0 11427 11427"/>
              <a:gd name="T23" fmla="*/ 11427 h 1"/>
              <a:gd name="T24" fmla="+- 0 6432 6432"/>
              <a:gd name="T25" fmla="*/ T24 w 1"/>
              <a:gd name="T26" fmla="+- 0 11427 11427"/>
              <a:gd name="T27" fmla="*/ 11427 h 1"/>
              <a:gd name="T28" fmla="+- 0 6432 6432"/>
              <a:gd name="T29" fmla="*/ T28 w 1"/>
              <a:gd name="T30" fmla="+- 0 11427 11427"/>
              <a:gd name="T31" fmla="*/ 11427 h 1"/>
              <a:gd name="T32" fmla="+- 0 6432 6432"/>
              <a:gd name="T33" fmla="*/ T32 w 1"/>
              <a:gd name="T34" fmla="+- 0 11427 11427"/>
              <a:gd name="T35" fmla="*/ 11427 h 1"/>
              <a:gd name="T36" fmla="+- 0 6432 6432"/>
              <a:gd name="T37" fmla="*/ T36 w 1"/>
              <a:gd name="T38" fmla="+- 0 11427 11427"/>
              <a:gd name="T39" fmla="*/ 11427 h 1"/>
              <a:gd name="T40" fmla="+- 0 6432 6432"/>
              <a:gd name="T41" fmla="*/ T40 w 1"/>
              <a:gd name="T42" fmla="+- 0 11427 11427"/>
              <a:gd name="T43" fmla="*/ 11427 h 1"/>
              <a:gd name="T44" fmla="+- 0 6432 6432"/>
              <a:gd name="T45" fmla="*/ T44 w 1"/>
              <a:gd name="T46" fmla="+- 0 11427 11427"/>
              <a:gd name="T47" fmla="*/ 11427 h 1"/>
              <a:gd name="T48" fmla="+- 0 6432 6432"/>
              <a:gd name="T49" fmla="*/ T48 w 1"/>
              <a:gd name="T50" fmla="+- 0 11427 11427"/>
              <a:gd name="T51" fmla="*/ 11427 h 1"/>
              <a:gd name="T52" fmla="+- 0 6432 6432"/>
              <a:gd name="T53" fmla="*/ T52 w 1"/>
              <a:gd name="T54" fmla="+- 0 11427 11427"/>
              <a:gd name="T55" fmla="*/ 11427 h 1"/>
              <a:gd name="T56" fmla="+- 0 6432 6432"/>
              <a:gd name="T57" fmla="*/ T56 w 1"/>
              <a:gd name="T58" fmla="+- 0 11427 11427"/>
              <a:gd name="T59" fmla="*/ 11427 h 1"/>
              <a:gd name="T60" fmla="+- 0 6432 6432"/>
              <a:gd name="T61" fmla="*/ T60 w 1"/>
              <a:gd name="T62" fmla="+- 0 11427 11427"/>
              <a:gd name="T63" fmla="*/ 11427 h 1"/>
              <a:gd name="T64" fmla="+- 0 6432 6432"/>
              <a:gd name="T65" fmla="*/ T64 w 1"/>
              <a:gd name="T66" fmla="+- 0 11427 11427"/>
              <a:gd name="T67" fmla="*/ 11427 h 1"/>
              <a:gd name="T68" fmla="+- 0 6432 6432"/>
              <a:gd name="T69" fmla="*/ T68 w 1"/>
              <a:gd name="T70" fmla="+- 0 11427 11427"/>
              <a:gd name="T71" fmla="*/ 11427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886200" y="1657350"/>
            <a:ext cx="0" cy="9144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92826" y="1352550"/>
            <a:ext cx="228600" cy="1905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-68040" y="775440"/>
              <a:ext cx="8849520" cy="5549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1720" y="759960"/>
                <a:ext cx="8876160" cy="55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41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5419</TotalTime>
  <Words>324</Words>
  <Application>Microsoft Office PowerPoint</Application>
  <PresentationFormat>On-screen Show (4:3)</PresentationFormat>
  <Paragraphs>83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Office Theme</vt:lpstr>
      <vt:lpstr>ANNOUNCEMENTS:</vt:lpstr>
      <vt:lpstr>Self-Inductance</vt:lpstr>
      <vt:lpstr>AP Course Objectives</vt:lpstr>
      <vt:lpstr>Inductor</vt:lpstr>
      <vt:lpstr>Self-Inductance</vt:lpstr>
      <vt:lpstr>Inductor, L</vt:lpstr>
      <vt:lpstr>Inductor, L</vt:lpstr>
      <vt:lpstr>RL Circuit – switch closed</vt:lpstr>
      <vt:lpstr>RL Circuit – switch opened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Phyllis J. March</dc:creator>
  <cp:lastModifiedBy>BETSY HONDORF</cp:lastModifiedBy>
  <cp:revision>253</cp:revision>
  <cp:lastPrinted>2013-04-09T16:29:25Z</cp:lastPrinted>
  <dcterms:created xsi:type="dcterms:W3CDTF">2001-03-29T20:15:44Z</dcterms:created>
  <dcterms:modified xsi:type="dcterms:W3CDTF">2016-04-18T14:32:58Z</dcterms:modified>
</cp:coreProperties>
</file>