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82" r:id="rId1"/>
  </p:sldMasterIdLst>
  <p:notesMasterIdLst>
    <p:notesMasterId r:id="rId10"/>
  </p:notesMasterIdLst>
  <p:handoutMasterIdLst>
    <p:handoutMasterId r:id="rId11"/>
  </p:handoutMasterIdLst>
  <p:sldIdLst>
    <p:sldId id="320" r:id="rId2"/>
    <p:sldId id="313" r:id="rId3"/>
    <p:sldId id="314" r:id="rId4"/>
    <p:sldId id="315" r:id="rId5"/>
    <p:sldId id="318" r:id="rId6"/>
    <p:sldId id="316" r:id="rId7"/>
    <p:sldId id="317" r:id="rId8"/>
    <p:sldId id="319" r:id="rId9"/>
  </p:sldIdLst>
  <p:sldSz cx="9144000" cy="6858000" type="screen4x3"/>
  <p:notesSz cx="7010400" cy="92964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/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6" autoAdjust="0"/>
    <p:restoredTop sz="81625" autoAdjust="0"/>
  </p:normalViewPr>
  <p:slideViewPr>
    <p:cSldViewPr>
      <p:cViewPr varScale="1">
        <p:scale>
          <a:sx n="61" d="100"/>
          <a:sy n="61" d="100"/>
        </p:scale>
        <p:origin x="170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94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4" rIns="88126" bIns="44064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Physics C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4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4" rIns="88126" bIns="4406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BE78DBA1-4837-40A1-AEA6-8104C791DBE8}" type="datetime1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4" rIns="88126" bIns="44064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Bertrand</a:t>
            </a:r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4" rIns="88126" bIns="4406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99405980-03C7-44B5-AD32-BA0B981B9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03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5T13:49:24.1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14632 16738 9 0,'0'0'12'0,"0"0"-1"16,0 0-1-16,0 0-2 15,0 0-1-15,0 0 1 16,0 0 0-16,-21-16 1 15,21 16-1-15,-29-6 0 16,29 6 0-16,-41-9-2 16,20 9 0-16,-10-6-3 15,-2 2 0-15,-5-5-2 16,-1 3 1-16,-9-7 0 16,2 3 0-16,-8-3 0 15,-2 1 0-15,-8-3 0 16,4 5 0-16,-7-1-1 15,-1 1 0-15,1-3 0 0,-7 9-1 16,-3-6 0-16,0 4 1 16,-6-5-1-16,-2 3 1 15,-7-5 0-15,-5 9 0 16,-3-4-1 0,0 2 1-16,-4 5-1 0,1-1 1 15,-1 0-1-15,0 2 0 16,2 0 0-16,1-2 0 15,3 0 0-15,4 2 0 16,-3-6 1-16,3 6-1 16,-1 0 0-16,3 0 0 15,1 2 1-15,-2 4-1 16,5-2 0-16,1 1 1 0,2 5-1 16,2-6 1-16,0 7-1 15,6-3-1-15,2 2 1 16,3-5 0-16,1 3 0 15,-2-2 0-15,-1 1 0 16,5-1 0-16,-2 0 1 16,-1 2-1-16,-1-3 0 15,0 5 1-15,1 1-1 16,3 3 0-16,3-3 0 16,3 5 0-16,1 1 1 15,4 0-1-15,8 2 0 16,2 3 0-16,5-1 0 0,5 6 1 15,3-3-2-15,10 1 1 16,4 0 0-16,13 0 0 16,6-2 0 15,10 2 1-31,7-4-1 0,10 0 1 0,6-1-1 0,6 3 1 16,5-6 2-16,8 4-3 15,0-4 1-15,10 1-1 16,2-5 2-16,3 2-2 15,5-1 1-15,7-1-1 16,0-1 1-16,4-1-1 16,4 1 0-16,0-1 1 15,6-1-1-15,1-1 1 0,3 3-1 16,-1-3 0-16,5 1 1 16,3-2-1-16,6-1 0 15,4 1 1 1,1 0-1-16,5-2-1 0,6-1 1 15,1 1 0-15,2-2 0 16,4 0 0-16,1-2 0 16,1-2 0-16,0-2 0 15,2 2 1-15,2 0-1 16,-6-4-1-16,2 4 1 16,-4-2 0-16,-5 0 0 15,-7 0 0-15,-9 0 0 16,-5 0 0-16,-7-3 0 0,-7 1 0 15,-8-2 1-15,-6-2-1 16,-2 1 0 0,-7-1 0-16,-3 0 0 15,-3-1-1-15,-6-1 2 0,0 0-1 16,-6-1 0-16,-1 3 0 16,-9-3 0-16,1 1 1 15,-8-5-1-15,-2 3 1 16,-4 3-2-16,-6-5 2 15,0 1-2-15,-7-4 1 16,-12 17-1-16,27-33 1 16,-17 16-1-16,-1-2 1 15,-7 1-1-15,-4-1 1 16,-5 0 0-16,-1 0 0 16,-11 0 0-16,-3 1 0 15,-5 1 1-15,-7 2-2 16,-5 1 2-16,-3 3-1 0,-5-1 0 15,-9 1 0-15,-7 1 0 16,-9-1 1-16,-9-1-1 16,-9-1 1-16,-11 1 0 15,-14 3 0-15,-11-3-1 16,-9 6 1-16,-9 1-1 16,-13 1-1-16,1 8-3 15,-8-18-14-15,10 8-16 16,15 3-1-16,2-7 1 15,16 2-2-15</inkml:trace>
  <inkml:trace contextRef="#ctx0" brushRef="#br0" timeOffset="7963.9449">7146 14631 2 0,'0'0'8'0,"0"0"-1"16,0 0-2-16,-4 22-2 0,4-22 1 16,0 0-2-16,18 11 1 15,-18-11-1-15,21 10 1 16,-21-10-1-16,35 0 1 16,-12 0 0-16,6 0 0 15,3-6 1-15,5 4-1 16,7-6 1-16,5 6-1 15,5-5 0-15,5 5 0 16,7-8-1-16,3 8 1 16,7-3-1-16,7 3 0 15,3-2-1-15,7 0 1 16,5 0 0-16,3-2-2 16,3 1 1-16,8-1 0 0,0-2-1 15,3 2 1-15,1 1-1 16,6-3 1-1,-1 2-1-15,2 0 0 16,1 1 0-16,-1 1 0 0,1 2 0 16,3-2 0-16,-3 2 0 15,-1 0 0-15,-3-2 0 16,1 4 1-16,4-1-1 16,1 1 1-16,-3 0-1 15,-1 0 0-15,1 1 1 16,3 1-1-16,-5 0 1 15,3 2-1-15,-3-2 1 16,3 0 0-16,7 0 0 0,2 2-1 16,0-2 1-1,4 0-1-15,7-1 0 16,5 1 0-16,1-2 0 16,3 2 0-16,7-2 0 0,2 2 1 15,10-2 0-15,5 0 0 16,4 0 0-16,6 0 0 15,10 0 0-15,4 2-1 16,3 0 1-16,5 0-1 16,1 2 0-16,2-2 0 15,6 2 0-15,0-1 1 16,-2 3 0-16,0 2 1 16,-4 0-1-16,4 3 0 15,0 6 1-15,0-1-2 16,-4 7 1-16,1-2-1 15,-3 8 0-15,2 3-1 16,2 3 1-16,-4 3-1 0,-1-2 0 16,-5 10 1-16,-3 1-1 15,-1 4 1-15,-5 7-2 16,-8 1 3-16,-8 12-2 16,-5 2 2-16,-14 10-1 15,-7 5 1-15,-9 4-1 16,-11 6 0-16,-13 2 1 15,-14 3-2-15,-10-3 2 16,-13 0-2-16,-11-3 2 16,-14-1-1-16,-18 4-1 15,-15-4 2-15,-17-2-1 16,-14 2 1-16,-25-2 0 0,-15 4 0 16,-23-6 0-16,-18-2 0 15,-17-6 0-15,-24-1 0 16,-20-6 0-16,-24-5 0 15,-15-2 1-15,-17-5-1 16,-14-4 0-16,-16-1 1 16,-15-7 0-16,-3-1 0 15,-13-2 0-15,-3 4 1 16,-11-8-1-16,-3 5 0 16,-11-4 0-16,0 2 1 15,-10 5-2-15,-2-2 0 16,-3-4 0-16,3 0-1 15,-4-4 1-15,-1-2-1 0,-3 0 1 16,-1-3-1-16,-5-5 1 16,-1 1 1-16,-6-5 0 15,-3 1 0-15,-3-6 0 16,4 2 0-16,4-2 0 16,7-2 0-16,7-2-1 15,11-2 0-15,6-7-2 16,13-7 1-16,2-1 0 15,8-4 0-15,2-6 1 16,2 3 0-16,4-9 0 16,5 4-1-16,5-1 1 15,12-1-1-15,17-1 1 16,12-5-2-16,9-3 0 0,11-6 0 16,8-2 0-16,3-3 1 15,7-3-1-15,-3 2 2 16,1-1-2-1,3 1 2-15,6-5-1 0,6-1 1 32,11-5-1-32,13-8 0 0,10-9 0 0,12-14 0 15,8-12 0-15,10-9 0 16,5-5 1-16,2-3-2 16,5-5 3-16,6 3-2 15,5 0 0-15,10 5 1 16,5-1-1-16,11-2 1 15,11-3-2-15,13-3 2 0,7-5-2 16,10 0 1 0,6 0 0-16,8-2 0 15,4 4 1-15,5 7-1 16,6 8 1-16,4 6 0 0,10 9-1 16,7 5 1-16,6 8 0 15,12 3-1-15,11 8 0 16,12 5 0-16,14 4 1 15,14 2-1-15,11 2 1 16,13 4-1-16,11 1 2 16,14 5-2-16,6 3 1 15,11 4 1-15,7 2-1 16,-1 6 0-16,-4 0-1 16,0 2 1-16,-15-1-1 15,-11 3 0-15,-18-4 1 16,-24 3-1-16,-16 1 1 15,-24 0-1-15,-17 1 0 0,-17 5-1 16,-12 1 0-16,-27 8-1 16,0 0-1-16,2-19-3 15,-2 19-2-15,-39-8-11 16,18 8-12-16,-12-4-3 16,-9-5 0-16,-1 1 1 15</inkml:trace>
  <inkml:trace contextRef="#ctx0" brushRef="#br0" timeOffset="8340.0846">7138 14745 16 0,'0'0'29'15,"-21"-6"-1"-15,21 6-7 16,0 0-6-16,0 0-5 15,39-2-3-15,-8-2-1 16,23 10-2-16,7-6 0 16,26 6-1-16,13-6 0 15,22 5-1-15,7-3 0 16,10 12 0-16,2-9 0 16,-2 15 1-16,-8-9-1 15,-8 14 0-15,-24-4 0 16,-20 12 1-16,-29-4-1 0,-29 7 1 15,-36 0-1-15,-30 3 1 16,-36-1-1-16,-23 8 1 16,-23-7-1-16,-12 5 0 15,-8 6-5-15,-9-18-11 16,15 14-22-16,24-7 0 16,26-11-2-16,41-7 0 15</inkml:trace>
  <inkml:trace contextRef="#ctx0" brushRef="#br0" timeOffset="10399.8493">19292 14706 35 0,'0'0'34'0,"6"-27"0"15,-8 2-9-15,2 25-6 16,-2-17-4-16,2 17-3 16,0 0-3-16,11 19-3 15,-13 2 0-15,12 18-2 16,-8 7-1-16,2 13 0 15,-4 5-1-15,0 12 1 16,-6 1-3-16,-4 7 2 16,-3-13-2-16,1-3 1 15,-3-13-1-15,5-9 1 16,1-13-1-16,1-10 0 16,8-23 0-16,0 0-1 15,0-35 0-15,6-3 0 0,3-10 0 16,1-15-1-16,2-6 1 15,-3-10 0-15,5-2 1 16,-7 1-1 0,-1 3 3-16,-4 12-1 0,-2 7 0 15,0 12 2-15,-6 14-1 16,4 15 1-16,2 17-1 16,0 32 0-16,6 6-2 15,8 16 2-15,3 8-1 16,12 10-1-16,10 7 0 15,9-2 1-15,6-10-1 16,6-15 1-16,1-18 0 16,1-15 1-16,-4-15-1 0,-4-23 0 15,-10-17 1-15,-7-16-1 16,-10-17 0 0,-10-12 0-16,-9-3 0 15,-6-8 0-15,-6-4-2 0,-8 6 1 16,-1 3-3-16,-12 3-2 15,17 28-35-15,-21 1-2 16,2 15-1-16,-4 16 0 16</inkml:trace>
  <inkml:trace contextRef="#ctx0" brushRef="#br0" timeOffset="11256.1654">5200 14415 57 0,'0'0'36'16,"-6"-27"2"-16,6 27-8 15,-35 4-16-15,-13-8-4 16,8 21-4-16,-12-7-1 16,3 11-2-16,3-4-1 15,11 4 0-15,8 2-1 16,22-2 1-16,14 2-2 16,26-2 0-16,15 4 1 0,16 10-2 15,7 1 1-15,8 6 0 16,0-3 1-16,-6 1-1 15,-15 0 2 1,-14 3-1-16,-24-5 1 0,-21-3 1 16,-24-9-1-16,-17 3 1 15,-20-8 0-15,-9 2-1 16,-5-2-1-16,-1-7 0 16,9-7-2-16,11-8-2 15,16 10-4-15,0-28-20 16,39 19-15-16,-17-21-1 15,17 21 1-15,0-27-1 16</inkml:trace>
  <inkml:trace contextRef="#ctx0" brushRef="#br0" timeOffset="25040.2655">7169 14724 22 0,'-29'5'18'0,"29"-5"-2"0,0 0-2 16,0 0-1-16,2 18-2 16,-2-18-2-16,52 15 0 15,-13-11-1-15,28 3-1 16,3-7 0-16,30 4-1 16,18-11-1-16,32 7-1 15,24-14 0-15,32 5-1 16,24-5 1-16,38 8-2 15,27-7 0-15,27 7-1 16,23 2 1-16,22 2-1 16,9 0 1-16,21 4-1 15,14-4 1-15,11 4-1 16,7-2 0-16,10 2 1 0,-1 0 0 16,0 2-1-16,-6-2 0 15,-13 10-1 1,-26-1 1-16,-28 2-1 15,-37 1 0-15,-45-1 0 0,-49-1-1 16,-49-3 2-16,-52-5-2 16,-54-11 1-16,-52-5 1 15,-50-3-1-15,-52-4 1 16,-49-3 0-16,-44-1-1 16,-42 0 1-16,-45-2-1 15,-38 6 1-15,-33 4-2 16,-34 0 2-16,-20 1-2 0,-23 6 1 15,-12 3 0-15,-6 3 0 16,-5 6 0 0,0 1 0-16,7 5 1 15,12 3-2-15,10 3 2 0,19 1-2 16,17-2 2-16,18 5-3 16,19 4 3-16,27 0-2 15,17-3 0-15,31-4 1 16,22 0-1-16,22-3 1 15,22-5-1-15,27-3 2 16,19-8-2-16,23-8 1 16,20-1 0-16,18-1 0 15,17 1 1-15,18-1-1 16,18 3 1-16,23 9-1 16,17-14 1-16,28 14 0 15,28 0-1-15,31 0 1 16,35-2 0-16,52 1 0 0,44-7 0 15,54-2 1-15,55-1-2 16,59-3 3-16,52-1-2 16,60 2 1-16,50-3-1 15,52 3 1-15,41 1-2 16,25 5 2-16,4 1-2 16,-3 4 1-16,-24 2-1 15,-35 4 0-15,-58 2 0 16,-73 1-2-16,-87 3 2 15,-91-1-5-15,-81 16-4 16,-109-13-27-16,-88-3-1 16,-97-3-1-16,-84-4 1 15</inkml:trace>
  <inkml:trace contextRef="#ctx0" brushRef="#br0" timeOffset="26368.7576">7615 14025 9 0,'-18'2'22'16,"-14"-13"1"-16,32 11-10 15,-25-4-3-15,25 4-1 16,0 0 0-16,34 11 0 15,13 5-1-15,8-9 0 16,40 11-1-16,19-5-2 16,42 4 0-16,23-5-1 0,47 3-1 15,33-7-1 1,38-2 1-16,34-10 0 0,30 4 0 16,23-12 0-1,32 5 0-15,20-9 0 0,18 5-1 16,7-3 0-16,7 5-1 15,-7-3 0-15,-9 6 0 16,-22-1 0-16,-33 3-1 16,-40 4 0-16,-41 0 0 15,-53 2 0-15,-51 0 1 16,-58 5-2-16,-52-3 2 16,-53 2-1-16,-49-6 0 15,-76 8 1-15,-43-6-1 0,-51 0 0 16,-50-2 0-16,-44 0 1 15,-47-2-1 1,-34-2 0-16,-29 0 0 16,-27-2 0-16,-12-1 0 0,-9-1 0 15,-7-2-1-15,3-3 2 16,7 1-2-16,11 1 1 16,16-3 0-16,22 3 0 15,19-1-1-15,23 3 1 16,29 3 0-16,31 0-1 15,36 1 1-15,32 3 0 16,40 0 0-16,30 0-1 16,38 4 1-16,32 0 0 15,35 0 0-15,25-2 0 16,46 7 0-16,29-1 0 16,33-2 0-16,33 0 0 15,39-1 1-15,34-1-1 0,38 0 0 16,42 0 1-16,35-2 0 15,34-2 0-15,34 0 1 16,32 0-1-16,31 1 0 16,27-1 0-16,16 0 0 15,2 4 0-15,-9 1-1 16,-21 1 0-16,-34 4-1 16,-43 7-3-16,-71-7-9 15,-62 5-21-15,-74 9-1 16,-78-7 0-16,-68 6 0 15</inkml:trace>
  <inkml:trace contextRef="#ctx0" brushRef="#br0" timeOffset="29283.8366">16181 14451 21 0,'0'0'31'15,"25"-2"-2"-15,-25 2 3 16,29-19-17-16,-8 23-2 16,-21-4-3-16,0 0-1 15,-18-2-3-15,-12 13 0 16,-24-1-1-16,-10 11-1 16,-21-2-1-16,-4 10 1 15,-11-2-2-15,7 2 0 16,3-2 2-16,20-2-3 0,13-4 2 15,16-2-2-15,14-2 1 16,21 4-1-16,10-2 1 16,17 2 0-1,10-3-2-15,12 3 1 0,5 0-1 16,8 0 1 15,5-4-1-31,-5-3 0 0,-2-3 0 0,-7-1-1 0,-7 1 0 16,-11-3-2 15,-4 3-1-31,-25-11-6 0,27 16-26 0,-27-16-2 0,0 0 0 16,0 0 0-16</inkml:trace>
  <inkml:trace contextRef="#ctx0" brushRef="#br0" timeOffset="32011.8481">9607 16640 23 0,'31'0'19'15,"-10"-2"-1"-15,-21 2-3 16,33-2-2-16,-33 2-1 15,19 4-1-15,-19-4-2 16,25 6-1-16,-1-8-2 16,22 11 0-16,12-7-1 0,34 6 0 15,26-6-2-15,38 3 0 16,39-5 0-16,40 0-1 16,41-3 0-16,48 1-2 15,41-4 1-15,36-2-1 16,23 3 1-16,16-1-1 15,2 4 0-15,-8 6 0 16,-27 0 0-16,-37 3 0 16,-52-3 0-16,-57 4 0 15,-66-4 1-15,-66-6-1 16,-71-10 1-16,-72-5 0 16,-71-2 0-16,-67-8 0 0,-70-2 1 15,-63-2-1-15,-57-1 0 16,-47 7 0-16,-42-2 1 15,-28 8-1-15,-11 2-1 16,-9 5 1-16,11 8-1 16,18 8 0-16,30 4 0 15,34 7 0-15,41 0 0 16,52 8 0-16,46 0-1 16,56 6 1-16,50 0 0 15,56 2 0-15,52-6 0 16,62 1 0-16,52 3 0 15,54-10 1-15,50-1-1 16,53-3 1-16,47-5 0 0,39-3-1 16,37-3 0-16,28 2 0 15,22-2 0-15,6 3 0 16,0-1 0-16,-18 0 0 16,-25 0-1-16,-36-3 1 15,-49 1 0-15,-56-6 0 16,-59-1 0-16,-64-7 0 15,-68-2 0-15,-71-1 1 16,-69-8-1-16,-68 0 0 16,-62-4 1-16,-57 2-1 15,-53 0 1-15,-38 0-1 16,-29 4 1-16,-19 3-1 16,-2 5 0-16,3 7 0 0,22 8-1 15,23 0-3-15,42 17-4 16,24-2-25-1,65 2-2-15,64-4-1 16,57-1 0-16</inkml:trace>
  <inkml:trace contextRef="#ctx0" brushRef="#br0" timeOffset="32728.1142">8903 17499 1 0,'0'0'0'16,"52"14"18"-16,-2-14-9 0,20-2 2 16,24 4-1-16,22-10 3 15,33 8 0-15,18-14 1 16,40 13-1-16,20-15-2 16,40 12-3-16,22-7-2 15,39 5-2-15,19-5-1 16,31 3-1-16,10-4 1 15,11 7-1-15,-4-5 1 16,-9 6-1-16,-29-2 0 16,-35 3 0-16,-42-3-1 15,-51 4 0-15,-51-4 0 16,-61-1-1-16,-57-1 2 0,-60 8-1 16,-63-25 1-16,-55 11 0 15,-60-3 1-15,-41 6 0 16,-50-7 0-16,-33 9-1 15,-32-5 0-15,-19 5 0 16,-13 1 0-16,-3 6-1 16,3-2 0-16,11 8-1 15,19 2 0-15,26 4-1 16,30 5-1-16,33-4-6 16,52 9-26-16,41 1 0 15,44-4-2-15,50 0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5T13:52:08.3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19400 3067 70 0,'0'0'37'15,"-2"-19"-2"-15,2 19 0 16,0 0-36-16,23 11-10 16,-23-11-23-16,0 0-2 15,23 31 1-15,-23-31 0 0</inkml:trace>
  <inkml:trace contextRef="#ctx0" brushRef="#br0" timeOffset="49560.3429">2154 4457 19 0,'0'0'32'15,"0"0"-1"-15,8-24-10 16,-8 24-1-16,0 0-3 16,23 0-4-16,-23 0-3 15,0 0-2-15,0 23-2 16,6 7-1-16,-10 1-1 16,6 17 0-16,-8 13 0 15,2 16-1-15,-3 4 1 16,-3 9-2-16,-2-2 1 15,3-2-1-15,-1-3 0 16,2-7-1-16,1-14 1 0,3-10-2 16,4-12 0-16,0-9-1 15,4-6-1-15,-6-8-1 16,2-17-2-16,0 0-5 16,17 0-17-16,-15-19-12 15,-4-8 0-15,0-8 0 16,0-9 1-16</inkml:trace>
  <inkml:trace contextRef="#ctx0" brushRef="#br0" timeOffset="50076.5342">2195 4665 19 0,'0'0'35'0,"23"-8"0"15,-23 8 2-15,0 0-19 16,4 35-3-16,-18-12-3 16,18 23-3-16,-13-6-1 15,9 12-3-15,-6-2-1 16,10-3-1-16,-1-1 0 16,9-9-1-16,5-12 0 15,5-12-2-15,3-13 0 16,4-9 0-16,5-12-1 15,-1-16 0-15,0-7-1 0,0-12 0 16,-2-3 0-16,-4-6 1 16,-2 1-1-16,-2 3 1 15,-4 4 0-15,-5 12 1 16,-3 5 1-16,-1 11-1 16,-8 4 1-16,-2 25 0 15,6-17 1-15,-6 17 0 16,-6 27 1-16,4 6-1 15,-6 1 1-15,2 8-1 16,1 8-1-16,3 10 1 16,-4-3 0-16,0-3-1 15,8-4 0-15,2-10 0 16,2-5 0-16,1-3-2 0,5-7-1 16,-12-25-3-16,25 21-4 15,-25-21-18-15,19-19-13 16,-19 19-1-1,0 0 0-15,21-27 0 0</inkml:trace>
  <inkml:trace contextRef="#ctx0" brushRef="#br0" timeOffset="50483.6842">2810 4893 55 0,'0'0'37'0,"17"-4"0"0,-17 4-12 16,0 0-10-1,24 19-3-15,-24-19-3 16,0 0-3-16,-4 21-2 0,4-21 0 16,-4 35-1-16,2-12 0 15,-2-2-2-15,2 0 0 16,2 0 1-16,2 0-1 15,-2-21-1-15,16 27 1 16,-16-27-1-16,23 2 0 16,-23-2 1-16,23-15-1 15,-14-3 0-15,1-1 1 16,-6 0-1-16,-2-2-1 16,-2 0 1-16,-6 0-1 15,0 4-1-15,-3-3 1 16,9 20-2-16,-23-28-2 15,23 28-4-15,-26-29-11 0,26 29-20 16,-15-21-1-16,15 21 1 16,-15-23 0-16</inkml:trace>
  <inkml:trace contextRef="#ctx0" brushRef="#br0" timeOffset="51239.968">3395 4419 33 0,'19'-19'35'16,"-19"19"1"-16,0 0-6 16,0 0-13-16,23 8-5 15,-23-8-2 1,-4 19-3-16,4-19-2 0,-4 40 0 15,-3-15-2-15,5 11 0 16,-4 1-2-16,2 3 1 16,0 2-1-16,4-7 0 15,0-1-1-15,8-3 0 16,1-6 1-16,-9-25-1 16,35 27 0-16,-12-23 1 15,2-8-1-15,4-2-1 16,0-5 0-16,-2-5 0 0,2-1-2 15,-10-12-4-15,14 12-8 16,-13-21-24 0,-7-5 1-16,-7-6-1 15,-2-7 0-15</inkml:trace>
  <inkml:trace contextRef="#ctx0" brushRef="#br0" timeOffset="51408.0302">3531 3922 71 0,'-25'0'36'0,"25"0"1"15,-13 21-14-15,13-21-23 16,0 0-31-16,0 0-3 16,0 0-2-16,0 0-1 15</inkml:trace>
  <inkml:trace contextRef="#ctx0" brushRef="#br0" timeOffset="52284.3543">3919 4895 32 0,'0'0'35'0,"0"0"-1"15,12 19-1-15,-12-19-18 16,0 0-5-16,0-23-1 15,0 23-3-15,23-29-3 16,-4 10 0-16,-1-10-1 16,3 2 0-16,-2-1-2 15,4 7 1-15,-5-2 0 16,-3 3 0-16,-15 20 0 16,19-27 0-16,-19 27 0 15,0 0 0-15,0 0 1 16,-17 18-1-16,1 3 1 0,5 13 0 15,-5 1 0-15,7 5-1 16,-3-1 1-16,6 1-1 16,5-6 1-16,4-1-1 15,3-10 0-15,-6-23-1 16,23 19-1-16,-23-19-4 16,33-13-1-16,-23-18-3 15,21 14-3-15,-22-29 0 16,24 11-1-16,-19-15 2 15,14 14 2-15,-10-4 5 16,-1 7 3-16,2 14 5 16,-15-8 4-16,16 29 1 0,-20-2 2 15,17 15-1-15,-17-15 0 16,8 46-1-16,-12-17-1 16,10 13-3-16,-6-3-1 15,0 1 0-15,2-6 0 16,0-3-2-16,-1-6 1 15,-1-25-3-15,16 21 0 16,-16-21 0-16,31-9-1 16,-10-7-1-16,-2-9 0 15,4-5 0-15,1-1 0 16,-1-4 1-16,0 5-1 16,-8-1 2-16,-1 8 0 15,-3 6 1-15,-11 17-1 0,0 0 1 16,22 0 0-16,-22 0 0 15,5 28 0 1,1-3 0-16,-2 2 0 0,2-2-1 16,0 6 0-16,-1-6-3 15,5 4-2-15,-10-29-8 16,29 17-24-16,-29-17-4 16,33-14 2-16,-12-9-1 15</inkml:trace>
  <inkml:trace contextRef="#ctx0" brushRef="#br0" timeOffset="52528.4424">4866 4659 51 0,'0'0'39'0,"0"0"0"15,-25 34 0-15,2-12-24 16,15 22-5-16,-13-8-3 16,13 12-1-1,-1-8 0-15,11 4-2 0,3-5 0 16,9-7-1-16,7-10 0 15,6-9 0-15,2-9-1 16,4-2-2-16,0-8-2 16,-2-6 1-16,-1 3-4 15,-8-10-4-15,8 11-29 16,-22-11-5-16,-8 19 1 16,0-29 0-16</inkml:trace>
  <inkml:trace contextRef="#ctx0" brushRef="#br0" timeOffset="53112.6578">5896 4231 26 0,'8'17'34'16,"-8"-17"1"-16,21 16 1 16,-21-16-22-16,29 7-2 15,-29-7-3-15,41 2-3 16,-24-5-2-16,8-1-5 15,-2 2-5-15,-23 2-14 16,19-27-15-16,-19 27-1 16,0 0 0-16,2-17 0 15</inkml:trace>
  <inkml:trace contextRef="#ctx0" brushRef="#br0" timeOffset="53274.7224">5850 4369 44 0,'0'21'35'0,"0"-21"1"0,21 29-1 16,16-12-25-16,-20-17-2 16,16 4-6-16,0 4-7 15,-8-10-27-15,6-6-3 16,1 3-1-16,-3-9 1 16</inkml:trace>
  <inkml:trace contextRef="#ctx0" brushRef="#br0" timeOffset="54344.1134">7800 3736 19 0,'4'-21'33'15,"-4"21"-2"-15,0 0-6 16,-14-29-4-16,14 29-4 16,-23-21-3-16,23 21-3 15,-33-13-2-15,33 13-2 16,-46-10-1-16,21 3-1 16,-8-3-2-16,8 18 0 15,-10-3-1-15,5 3 0 16,-3 6 0-16,6-1 0 15,-2 10 0-15,4 8-1 16,2-1 2-16,1 3-2 0,7 1 1 16,1 7-1-16,3 1 0 15,1 4 0-15,4 0 0 16,1 10-1-16,-1-5 1 16,4 1 0-16,2 4-1 15,0 0 1-15,2-3-1 16,4-1 0 15,-1 2 1-31,3-4-1 0,0-1 0 0,2 1 0 0,-3 0 1 16,1 4-1-1,-2-2 0-15,-2-1 1 0,-2-3-1 16,-1 2 1-16,-2-2 0 0,-3 2 0 16,-2-2 0-16,-2-4 0 15,-1-3 0-15,-5 1 0 16,-3-2 0-16,-3-7 0 15,-1-1-1-15,-2-5 0 16,-2-4 1-16,2-2-1 16,-2-7 0-16,0-7 1 15,1-1-1-15,3-8-1 16,0-4 0-16,0-7 0 16,0-6 0-16,-3-12-2 15,3 2 0-15,0-7-2 16,8 1-3-16,-14-13-6 15,27 12-27-15,-18-2-2 0,9 3 1 16,-1 2 1-16</inkml:trace>
  <inkml:trace contextRef="#ctx0" brushRef="#br0" timeOffset="54868.3105">7171 4250 35 0,'19'0'36'0,"-19"0"1"16,-3 18 1-16,-5 10-17 16,-15-16-8-16,17 30-4 15,-17-7-2-15,9 13-2 16,-7 0-1-16,9 7-1 16,3-3 0-16,7 2-2 15,6-4 0-15,7-3 0 16,9-14-1-16,7 0 1 15,5-18 0-15,5-7-1 16,2-8 1-16,1-10 0 16,-1-7 0-16,3-14-1 15,-9-1 1-15,4-11 0 16,-10-1 0-16,-2 2 0 0,-10-6-1 16,-1 4 1-16,-12-4 0 15,-4 4-1-15,-6 4 0 16,-6 1 0-16,-1 12-2 15,-4 2 0-15,1 10-3 16,-5-6-5-16,23 21-30 16,-21-6-1-16,21 6-1 15,-25 12 1-15</inkml:trace>
  <inkml:trace contextRef="#ctx0" brushRef="#br0" timeOffset="55840.6673">7844 4239 38 0,'-4'-19'28'16,"4"19"0"-16,0 0-1 15,0 0-6-15,-11-20-4 16,11 20-4-16,0 0-3 15,0 0-2-15,4 20-2 16,3 1 0-16,-5 0-2 16,10 13 0-16,-8 3-1 15,7 9 0-15,-1 0-1 16,2 4 0-16,-3-4-1 16,1-2 0-16,-2-8-1 15,-3-9 0-15,1-4 1 16,-6-23-1-16,6 27-1 0,-6-27-1 15,0 0 0-15,-17-4-2 16,17 4-2-16,-25-38-2 16,17 17-3-16,-21-25-2 15,19 15 1-15,-17-26 0 16,20 16 2-16,-11-20 2 16,14 17 3-16,-1-4 3 15,6 4 4-15,13 11 3 16,-6-5 2-16,21 17 0 15,-8-14 0-15,17 20 0 16,-11-10 1-16,18 17-1 16,-11-7 0-16,13 17-1 15,-9-8-1-15,5 14-1 0,-14-5 0 16,2 17-1-16,-10-3-1 16,-6 8 0-16,-15 0-1 15,-8 5 0-15,-15 1 0 16,-4 2 0-16,-4-3-1 15,1-3 0-15,-1-6 0 16,6-3 0-16,5-5 0 16,20-13-1-16,-17 19 1 15,17-19-1-15,17 16 1 16,3-5 0-16,7 3 0 16,7 3 0-16,5 4-1 15,5 0 2-15,-1 6-2 16,-1-2 1-16,-3 4 1 0,-10-1-1 15,-8 1 1-15,-8-2 0 16,-11-2 0-16,-4 0 1 16,-11-8 0-1,-2 2-1-15,-11-7 1 0,-2-5-1 16,-7-1 0-16,-2-2 0 16,-1-6-1-16,-1-2-1 15,6 0-1-15,0-9-4 16,12 9-5-16,-14-11-30 15,35 15 1-15,-17-39-2 16,21 18 0-16</inkml:trace>
  <inkml:trace contextRef="#ctx0" brushRef="#br0" timeOffset="56064.751">8676 4444 83 0,'17'4'42'16,"-17"-4"1"-16,19 13-1 15,-19-13-33-15,0 0-2 16,0 0-4-16,0 0-2 16,0 0-4-16,21 8-6 15,-21-8-33-15,0 0 0 0,0 0-1 16,0 0 1-1</inkml:trace>
  <inkml:trace contextRef="#ctx0" brushRef="#br0" timeOffset="56619.9593">9218 4358 75 0,'25'0'40'0,"-25"0"1"15,0 0-5-15,17 0-24 16,-36-4-3-16,1 19-2 16,-14-1-3-16,-5 11 0 15,-7 1-2-15,-3 11-1 0,-3 3 0 16,4 2 0-16,9 4-1 15,14-3 0-15,13-3 0 16,16-6 0-16,14-5 0 16,14-12-1-16,11-7 0 15,9-12 0-15,3-7 0 16,1-13-1-16,4-10 0 16,-6-14 0-16,-4-10 0 15,-11-19-1-15,-3 1 1 16,-9-7 0-16,-4 2 2 15,-9 3 0-15,-9 5 1 16,-1 15 0-16,-6 12 2 16,2 21-1-16,-2 23 1 0,0 0-1 15,-19 2 0-15,13 23 0 16,-2 7-1-16,4 11 0 16,-1 3-1-16,1 9 1 15,2 3-1-15,4-5 0 16,2 3-1-16,1-8 0 15,9 0-2-15,-4-15-3 16,17 5-5-16,-27-38-30 16,38 25-1-16,-9-29 0 15,8-9 1-15</inkml:trace>
  <inkml:trace contextRef="#ctx0" brushRef="#br0" timeOffset="56936.0761">9945 4271 90 0,'-21'-7'39'16,"-1"18"0"0,-1-11-12-16,6 16-20 0,-8-5-3 15,9 12-2-15,9-2-1 16,7 2 0-16,11 4-1 16,10 0 0-16,8 0 0 15,6 4 0-15,4-7 0 16,1-1 0-16,-1 2 1 15,-3-4 0-15,-5-1 0 16,-8-1 0-16,-23-19 1 16,18 31 0-16,-18-31 0 0,-18 23 0 15,-1-18-1 1,-6 1 1-16,-8-4-3 16,-2-6-1-16,5 4-5 15,-19-19-33-15,20 2-1 0,-3-6 0 16,7 0 0-16</inkml:trace>
  <inkml:trace contextRef="#ctx0" brushRef="#br0" timeOffset="57373.2347">10213 4118 56 0,'8'23'36'16,"-8"-23"0"-16,21 19 0 16,0-9-26-16,-4-18-3 0,18 10-3 15,-8-6-1-15,10 0-1 16,-4-1-1-16,-1-7-2 15,1 6-1-15,-17-11-5 16,12 23-10-16,-28-6-19 16,0 0-1-16,0 0 1 15,-28-16-1-15</inkml:trace>
  <inkml:trace contextRef="#ctx0" brushRef="#br0" timeOffset="57544.2984">10226 4237 53 0,'0'0'36'15,"-19"21"2"-15,19-21-1 16,0 0-23-16,19 8-5 0,-19-8-2 16,39-2-4-16,-18-4-1 15,6 2-3-15,2 2-2 16,-10-11-5-16,16 20-19 16,-18-10-10-16,-17 3-1 15,26-16 0-15</inkml:trace>
  <inkml:trace contextRef="#ctx0" brushRef="#br0" timeOffset="59008.8499">11904 3863 18 0,'0'0'33'0,"18"-19"0"16,-18 19 3-16,29-14-18 15,-37-11-2-15,8 25-3 16,8-27-3-16,-8 27-1 16,0-19-3-16,0 19 0 15,-16-17-3-15,16 17 1 16,-31-11-2-16,8 11 1 15,-6 0-1-15,2 5-1 16,-7 1 1-16,3 9 0 16,-4-1 0-16,2 7 0 15,0 0 0-15,8 2-1 16,2 6 0-16,4 1-1 0,4 5 2 16,5 3-1-16,4 5-1 15,4-3 0-15,6 2 1 16,2 6 0-16,-2-2-1 15,5 2 1-15,-1-2-1 16,2 0 0-16,-1-4 0 16,1 2 0-16,0 2 0 15,-1-1 1-15,1-1-1 16,0 0 0-16,-5-2 1 16,-1 2-1-16,0 2 0 15,-4-4 0-15,0 2 0 16,0-5 1-16,-4-1-1 15,0 1 1-15,-3-3 0 0,1-3-1 16,-6-1 1-16,1-5 0 16,-5-4 0-16,1 0-1 15,-4-6 0-15,-1-1 0 16,1-7 0-16,-2 1 1 16,0-2-1-16,-1-1 1 15,-1-3-1-15,0-4 0 16,2 2 0-16,0-6-1 15,1 0 1-15,3-7-2 16,17 11-1-16,-35-35-2 16,29 18-6-16,-19-14-31 15,18-7 0-15,-3-10-1 16,2-4 0-16</inkml:trace>
  <inkml:trace contextRef="#ctx0" brushRef="#br0" timeOffset="59520.0294">11486 4122 49 0,'17'-8'38'16,"-17"8"0"-16,0 0 0 15,16 17-23-15,-36-17-3 0,20 27-2 16,-21-6-3-16,8 20-2 16,-7-3-2-16,5 14 0 15,-2 3 0-15,7 5-1 16,6-1-2-16,8-1 1 15,6-4-1-15,13-10 1 16,6-10-1-16,11-5 0 16,1-14 0-16,7-7 1 15,2-10-1-15,0-11 0 16,-2-8 0-16,-5-8 0 16,-6-4 0-16,-10-3 0 15,-4-8 1-15,-12 1-1 16,-7-5 1-16,-8 1-1 0,-5 0 1 15,-5 3-1-15,-5 4-1 16,-4 6 0-16,0 9-2 16,-3-10-4-16,26 35-12 15,-30-17-22-15,30 17 0 16,-29-16-1-16,29 16 1 16</inkml:trace>
  <inkml:trace contextRef="#ctx0" brushRef="#br0" timeOffset="60196.2794">12313 4118 40 0,'10'-17'36'0,"-10"17"2"15,0 0-4-15,0 0-14 0,0 0-5 16,0 0-5-16,0 0-2 16,0 23-2-16,4-6-2 15,-4 6-1 1,2 6-1-16,0 5 0 0,2 9 0 15,-1-3-1-15,1-2-1 16,0-1 1-16,2-1-1 16,-4-5 0-16,2-6 1 15,-2-6-1-15,-2-19 0 16,2 17-2-16,-2-17-1 16,0 0-2-16,0 0-6 15,0 0-13-15,2-27-17 0,-6 0 0 16,0-3 1-16,-2-9 1 15</inkml:trace>
  <inkml:trace contextRef="#ctx0" brushRef="#br0" timeOffset="60828.5138">12257 4020 21 0,'-5'-17'33'16,"5"17"0"-16,0 0 1 15,0 0-18-15,21-23-3 16,10 27-2-16,-12-18 0 16,20 20-3-16,-10-12-1 0,13 12-2 15,-5-6-1-15,5 10 0 16,-3-3-1 0,-7 11-1-16,-5 3-1 15,-5 7 0-15,-11-3 0 0,-7 8 0 16,-10 0-1-16,-5-1 1 15,-7 3-1-15,-5-5 0 16,0-3 0-16,0-6 0 16,2-1 0-16,3-9 0 15,18-11 0-15,-25 8-1 16,25-8 0-16,0 0 0 16,8-21 1-16,-8 21-1 15,33-20 0-15,-10 11 0 0,6 3 1 16,2 4-1-16,1 6 2 15,3 6-1 1,-4 5 1-16,-2 6 0 16,-4 2-1-16,-6 10 1 0,-5-1-1 15,-6 3 2-15,-8-4-1 16,-6-1 0-16,-8-1 0 16,-1-6 1-16,-8-4-1 15,0-5 1-15,-4-7 0 16,0 1-1-16,-4-8 1 15,4 0-1-15,-2-4 1 16,4 0-1-16,2-1 1 16,3-1-1-16,3-2 0 15,17 8-1-15,-23-10 0 16,23 10-1-16,0 0-1 16,0 0-1-16,0 0-1 15,-12-24-3-15,12 24-9 0,0 0-25 16,21-8 0-16,-21 8 0 15,10-21 0-15</inkml:trace>
  <inkml:trace contextRef="#ctx0" brushRef="#br0" timeOffset="61887.9051">13353 4225 69 0,'0'0'38'15,"0"0"1"-15,0 0-10 16,0 0-16-1,0 0-3-15,0 0-3 16,0 0-1-16,0 0-3 0,0 0 0 16,0 21 0-16,0-21-1 15,0 18-1-15,0-18 0 16,0 0 0-16,0 0 0 16,0 0 0-16,19 13 0 15,-19-13-1-15,0 0 0 16,18-25 0-16,-18 25 0 15,7-21 0-15,-7 21 0 16,2-25 1-16,-2 25-1 16,0 0 0-16,-31-13 0 15,8 22 0-15,-4 7 0 16,-7 7 0-16,-1 9-1 16,-2 9 1-16,2 7 0 0,5 0 0 15,10-2 0-15,9 2 0 16,11-8 0-16,11-6-1 15,9-9 0-15,9-6-2 16,1-15-2-16,15 0-3 16,-16-23-10-16,13 6-23 15,-1-9 0-15,-1-4 0 16,-1-5 1-16</inkml:trace>
  <inkml:trace contextRef="#ctx0" brushRef="#br0" timeOffset="62208.0248">13692 4254 66 0,'0'0'39'0,"-23"16"1"16,-2 7 0-16,16 15-26 15,-30-13-4-15,16 17-4 16,-4-7-1-16,10 5-3 16,7-2 0-16,10-5-1 15,6-8 0-15,11-10 0 16,4-9-1-16,8-4 0 15,4-10 0-15,0-5 1 16,0-8 0-16,-3-6-1 16,-3-4 1-16,-7 0-1 15,-3-1 0-15,-9-3 0 16,-6 3 0-16,-6-3-1 16,-2 2 1-16,-4 3-3 0,5 9-1 15,-11-8-4-15,16 29-5 16,-19-14-28-16,19 14 0 15,-6-17 0-15,6 17 0 16</inkml:trace>
  <inkml:trace contextRef="#ctx0" brushRef="#br0" timeOffset="62568.1626">14020 4128 75 0,'0'0'40'0,"2"17"-1"16,-2-17-3-16,0 0-27 16,-27 15-4-16,27-15-1 15,-11 19-2 1,16-1-1-16,-5-18 0 16,29 32 0-16,-5-11-1 0,3 2 1 15,3 6-1-15,3-2-1 16,0 4 1-16,-2-1 1 15,-8-1-1-15,-6 0 1 16,-7-4 0-16,-6 0 0 16,-10-2 0-16,-7-4 1 15,-9-6-1-15,-5-3 0 16,-3-4 0-16,-5-4-1 0,0-2-1 16,-3-8-2-16,9 2-5 15,-18-7-33 1,22-8 1-16,0-6-1 15,10-4 0-15</inkml:trace>
  <inkml:trace contextRef="#ctx0" brushRef="#br0" timeOffset="63276.4196">14857 3978 41 0,'0'0'37'16,"8"-23"1"-16,-8 23 0 15,0 0-20-15,-31-10-3 16,16 31-4-16,-26-3-3 16,9 22-2-16,-15 2-3 15,7 14 1-15,-1 3-3 16,8 8 1-16,8 1-2 15,12-3 1-15,11-6 0 16,14-13-1-16,13-5 0 16,11-15 1-16,9-10-1 15,9-12 0-15,2-8 1 16,0-10-1-16,-2-7 0 0,-2-9 1 16,-6-11 0-16,-8-7-1 15,-9-5 1-15,-7-5-1 16,-9 0 1-16,-9-1-1 15,-6-2 0-15,-6 5 0 16,-5 6-1-16,-5 8-1 16,1 11-1-16,-8-5-3 15,25 36-4-15,-54-31-26 16,31 25-6-16,-4 4 1 16,0 8-1-16</inkml:trace>
  <inkml:trace contextRef="#ctx0" brushRef="#br0" timeOffset="63524.5114">14585 4189 79 0,'29'21'40'0,"-11"-19"1"16,9 15-4-16,-8-26-28 15,24 9-1-15,-7-10-4 16,12 6-1-16,1 0-2 16,3-5-2-16,2 5-4 15,-14-23-14-15,8 16-22 0,-5-3 0 16,-7 1 0-16,-5 1-1 16</inkml:trace>
  <inkml:trace contextRef="#ctx0" brushRef="#br0" timeOffset="64176.7543">15698 4262 44 0,'27'-4'38'15,"-1"2"-1"-15,-7 0 2 0,-13-15-21 16,13 25-4-16,-19-8-4 16,0 0-3-16,-41-6-1 15,14 21-2-15,-11-1 0 16,-7 12-1-16,-5 3-1 15,2 6-1-15,6 7 0 16,3-2 0-16,12 4-1 16,12-7 1-16,15-3-1 15,13-9 0-15,14-6-1 0,12-7 1 16,5-12 0-16,6-10-1 16,6-11-1-1,-2-13 1-15,0-10-1 16,-6-18 0-16,-3-5 0 0,-11-13 0 15,-7-3 1-15,-7 1 0 16,-9 1 1-16,-7 6 0 16,-6 12 0-16,0 13 2 15,-5 12 0-15,-1 17 0 16,8 21 0-16,-21-8 0 16,21 8 0-16,-25 36 0 15,11-3 0-15,4 11-1 16,-1 10 1-16,3 7 0 15,4 2-1-15,8 6 0 16,2-1-1-16,7 1 1 16,5-6-2-16,1-9 1 15,4-8-2-15,0-14 0 0,6-3-3 16,-4-25-4-16,20 9-14 16,-12-30-19-16,5-6 0 15,1-17-1-15,3-8 2 16</inkml:trace>
  <inkml:trace contextRef="#ctx0" brushRef="#br0" timeOffset="64516.8787">16408 3995 72 0,'0'0'41'16,"-29"-15"-1"-16,8 11 1 16,21 4-30-16,-40 8-3 15,40-8-2-15,-35 27-3 16,27-4 0-16,6 2-2 0,10 3 0 15,3 7 0-15,13-1-1 16,3 5 0-16,5-1 1 16,1 2-1-16,4-3 1 15,-6-1 1-15,0 1-1 16,-6-3 0-16,-6-1 0 16,-9-2 0-16,-8-3 1 15,-10 1-1-15,-8-6 0 16,-5 0 0-16,-8-4 0 15,0-1 0-15,-3-5-1 16,1-9 0-16,2-4-1 16,6-4-4-16,-8-23-24 0,15 6-14 15,-1-10-1-15,3-1 0 16,-1-3-1-16</inkml:trace>
  <inkml:trace contextRef="#ctx0" brushRef="#br0" timeOffset="86937.1815">16597 11382 1 0,'0'0'0'15,"0"0"0"-15,0 0 0 16,6 17 0-16</inkml:trace>
  <inkml:trace contextRef="#ctx0" brushRef="#br0" timeOffset="87753.4787">9441 11649 1 0,'0'0'16'0,"22"13"6"16,-22-13-1-16,0 0-18 15,0 0 0-15,0 0-1 16,0 0 0-16,0 0-4 16,-14 25-18-16,-11-38-1 15,25 13-1-15,-17-20 18 16</inkml:trace>
  <inkml:trace contextRef="#ctx0" brushRef="#br0" timeOffset="88196.6456">9387 5488 7 0,'-34'-10'22'0,"37"27"-2"15,-3-17-5-15,0 0-28 16,24 6-9-16,-24-6-1 15,23 15 18-15</inkml:trace>
  <inkml:trace contextRef="#ctx0" brushRef="#br0" timeOffset="102336.8768">6068 6445 41 0,'0'0'35'16,"0"0"-1"-16,0 0 0 16,0 0-18-16,0 0-3 15,0 0-4-15,17-14-2 16,12 14-2-16,-2-9-1 16,12 5-1-16,-5-6-1 15,5 1-3-15,3 7-5 16,-11-17-13-16,0 13-19 0,-4 0 0 15,-9 2-1-15,-18 4 1 16</inkml:trace>
  <inkml:trace contextRef="#ctx0" brushRef="#br0" timeOffset="102520.9449">6118 6581 61 0,'-2'19'37'0,"2"-19"-1"15,0 0 0-15,41 19-29 16,-20-21-3-16,10-1-4 16,5 10-8-16,1-13-27 15,-2-9-1-15,3 5 0 0,-7-11-2 16</inkml:trace>
  <inkml:trace contextRef="#ctx0" brushRef="#br0" timeOffset="103876.4461">7551 6113 21 0,'0'0'29'0,"0"0"2"15,0 0-7-15,0 0-5 16,-2-23-4-16,2 23-5 16,0 0-1-16,0 0-2 15,4-23-1-15,-4 23 0 16,0 0-1-16,0 0 0 15,4-21 0-15,-4 21-1 16,0 0 0-16,0 0-1 16,-2-23 0-16,2 23 0 15,0 0-1-15,0 0 0 16,-10-21 0-16,10 21-1 16,0 0 1-16,-17-14 0 15,17 14-1-15,-19-7 0 0,19 7 1 16,-27-4-1-16,27 4-1 15,-31 0 1-15,31 0 0 16,-31 5-1-16,31-5 1 16,-29 12-1-16,29-12 0 15,-23 25 1-15,23-25 0 16,-21 34 0-16,11-16-2 16,2 5 2-16,-1 2-1 15,3 3 0-15,0-3 1 16,0 6 0-16,2-2 0 15,3 0 0-15,-3 3 0 16,2 1 0-16,0 1 1 16,2 3-2-16,-2-5 0 0,4 3 1 15,0-3-2-15,2-1 1 16,-2-2 0-16,1 2 1 16,1-3-1-16,-2-1 0 15,4 2 0-15,-2-2 0 16,0 2 0-16,-2 1 0 15,3 3 0-15,-1-4 0 16,0-2 0-16,0 1 1 16,0 5-1-16,-2-2 0 15,2-3 0-15,-2 3 0 16,-2-2 0 15,0 0 0-31,0-1-1 0,0 5 1 0,1-2 0 0,-2-2 0 0,1-3 0 16,-2-3 1-16,0 0-1 15,-2-3 0-15,-2-1 0 16,6-19 1 0,-17 19-1-16,17-19 0 0,-25 17 0 15,25-17 0-15,-35 17 0 16,16-9 0-16,-3-2 0 16,1-2 0-1,-2-6 1-15,0 0-2 0,0-4 0 16,-2-2 1-16,3-1-1 15,-1-3-2-15,6 7-1 16,-8-9-4-16,25 14-16 16,-19-2-19-16,19 2 0 0,0 0 0 15,-18-23 1-15</inkml:trace>
  <inkml:trace contextRef="#ctx0" brushRef="#br0" timeOffset="104628.7279">7653 7398 27 0,'0'0'35'16,"8"-27"1"-16,-8 27-3 16,21-7-13-16,-32-13-3 0,11 20-3 15,0 0-3-15,0 0-3 16,-18 0-1-16,18 0-2 15,-25 20-1-15,14-1-2 16,-7-2 0-16,5 10-1 16,-3 0 0-16,5 3-1 15,1 3 0-15,6-2 1 16,6-6-1-16,4-4 0 16,-6-21 0-16,29 19 0 0,-8-19-1 15,4-6 1 1,0-9 0-16,-2-6 0 15,1-6 0-15,-3-6-1 16,-6 1 2-16,1 1 0 0,-7 2-1 16,-1 2 1-16,-4 4 0 15,-4 23 0-15,2-21 0 16,-2 21 0-16,0 0 0 16,0 0-1-16,-6 31 0 15,6-14 0 1,2 4 0-16,2 2-1 0,2 4 1 15,1-6-1-15,5 0-2 16,-12-21-3-16,31 37-10 16,-31-37-26-16,27 0 0 15,-27 0 0-15,19-35 1 16</inkml:trace>
  <inkml:trace contextRef="#ctx0" brushRef="#br0" timeOffset="105536.0636">7823 5808 54 0,'6'-23'37'15,"-6"23"2"-15,0 0 0 16,-12-21-25-16,12 21-4 16,0 0-2-16,14 17-3 15,-14-17-1-15,4 35-1 16,-4-12-1-16,4 7 1 15,-3 3-2-15,3-1 1 0,-2-1 0 16,2 2-1-16,-2-6-1 16,2-8 0-1,-4-19 1-15,4 27-1 16,-4-27 0-16,0 0 0 0,0 0 0 16,0 0 0-16,21-14 1 15,-21 14-1-15,17-25 0 16,-17 25-1-16,27-30 1 15,-9 16 0-15,-18 14 0 16,31-17 0-16,-14 17-1 16,2 0 2-16,0 6-2 15,1 7 2-15,-1 1-2 16,-2 7 1-16,-3-4 0 0,-3 6 1 16,-5-4-1-1,-8-2 1-15,-5 1-1 16,7-18 1-16,-35 26 0 15,14-16 0-15,-6-2-1 0,-2-4 1 16,2-1-1-16,-4 1 0 16,6-2 1-16,0-2-3 15,4 4-1-15,-8-19-11 16,29 15-26-16,-25-4-2 16,25 4 1-16,-20-16-2 15</inkml:trace>
  <inkml:trace contextRef="#ctx0" brushRef="#br0" timeOffset="106701.493">8338 6496 36 0,'19'-17'36'16,"-19"17"1"-16,0 0 0 15,8 21-18-15,-8-21-5 16,0 31-3-16,-4-12-3 15,14 20-3-15,-8-3 0 16,7 12-2-16,-3-6 0 16,4 2-1-16,-2-5-1 15,-1-1 0-15,1-5 0 0,-2-10-1 16,0-2-1-16,-6-21 0 16,9 21-3-16,-9-21-4 15,0 0-9-15,6-17-23 16,-6-5-1-16,-6-8 2 15,-3-12-1-15</inkml:trace>
  <inkml:trace contextRef="#ctx0" brushRef="#br0" timeOffset="107212.6815">8244 6433 41 0,'3'-25'34'0,"15"18"0"0,-18 7 0 0,31-27-22 0,15 32-3 0,-9-8-1 16,17 16-1-16,-10-1-1 16,12 16-1-16,-14-5-1 15,5 10 1-15,-20-4-2 16,-2 7-1-16,-18-3 0 16,-9 3 0-16,-11-5-1 15,-12-2-1-15,-6-6 1 16,-8 0-1-16,3-2 0 15,-1-8 0-15,6-3-1 16,2-8 0-16,29-2-1 16,-27-8 1-16,27 8-1 15,0 0 1-15,31-25 0 0,-8 18 0 16,8 1 1-16,6 4 0 16,3 6 1-16,7 3 1 15,-5 9-1-15,1 3 1 16,-9 4-1-16,-1 4 2 15,-12-4-1-15,-1 7 1 16,-17-5-1-16,-6 0 0 16,-15-5 0-16,-5-3 0 15,-6-2 0-15,-6-5-1 16,-3-1 0-16,-5-3-1 16,1-6 0-16,3 0-1 15,7-4 0-15,1-3-3 0,13 8-4 16,-11-16-22-16,29 15-11 15,-15-17-1-15,15 17 1 16</inkml:trace>
  <inkml:trace contextRef="#ctx0" brushRef="#br0" timeOffset="107452.7716">9019 6765 79 0,'17'6'42'0,"-17"-6"-1"0,20 2 0 15,-20-2-30-15,0 0-4 16,0 0-4-16,0 0-2 16,0 0-1-16,0 0-4 15,25 2-5-15,-25-2-31 16,0 0-1-16,0 0-1 15,0 0 2-15</inkml:trace>
  <inkml:trace contextRef="#ctx0" brushRef="#br0" timeOffset="107956.9598">9405 6650 56 0,'23'0'40'0,"-4"2"1"0,-19-2 1 15,19 13-22 1,-36-17-7-16,13 27-5 16,-23-11-1-16,-2 13-3 0,-5 0-2 15,1 4 0-15,-2 3-1 16,4 1 0-16,6-4-1 16,10-1 0-16,11-7 0 15,4-21-1-15,21 24 1 16,2-23-1-16,8-8 0 15,6-12 0-15,1-8 0 16,3-15 0-16,1-1 0 16,-7-10 0-16,2-5 1 0,-10-1-1 15,-4-1 1 1,-8 8 1-16,-5 4 0 16,-4 8-1-16,-6 6 2 15,0 12 0-15,0 22-1 0,0 0 1 16,-20-5-1-16,13 24 0 15,-3 4 0-15,4 11 0 16,-2 7 0-16,3 9-1 16,1-2 1-16,4 5 0 15,2-1-1-15,5-6 0 16,5-4-1-16,2-3 1 16,5-5-1-16,-2-17-2 15,6 3-2-15,-23-20-5 16,50 3-25-16,-32-18-7 15,5-4-1-15,-4-16 0 16</inkml:trace>
  <inkml:trace contextRef="#ctx0" brushRef="#br0" timeOffset="108308.0871">9881 6510 65 0,'0'0'41'15,"0"0"0"-15,-33-2 0 16,20 29-24-16,-12-27-7 15,25 0-3-15,-18 29-3 16,18-8-1-16,6 0-1 16,13 2-1-16,10-2-1 15,8 0 0-15,4 4 0 16,5 2 1-16,2 2-1 16,-2-6 0-16,-5 0 0 15,-8-2 1-15,-10-2 1 16,-6 2-1-16,-17-21 1 0,4 33-1 15,-4-33 1-15,-25 19-1 16,4-15 1-16,-4-1-1 16,-2-3-1-1,-2-1 0-15,-2-1 1 0,0-6-2 16,6 2 0-16,0-1-3 16,6 7-4-16,-14-10-34 15,15 4-2-15,-1-7 1 16,19 13-1-16</inkml:trace>
  <inkml:trace contextRef="#ctx0" brushRef="#br0" timeOffset="110348.8416">10859 6721 32 0,'0'0'34'0,"23"6"1"16,-5-12 1-16,9-6-16 16,13 16-11-16,-7-17 0 15,19 11-3-15,-10-8-3 16,7 5-3-16,-1 3-6 15,-13-6-28-15,-1-7-2 16,-3 5 0-16,-14-7 0 16</inkml:trace>
  <inkml:trace contextRef="#ctx0" brushRef="#br0" timeOffset="110752.9934">11106 6439 39 0,'0'0'37'15,"0"0"1"-15,0 0 1 16,0 0-17-16,0 0-9 16,10 44-2-16,-10-44-2 15,-2 50-3-15,-6-16-2 16,8 11-1-16,-6-3-1 15,0 2 0-15,4-2-2 16,-1-5-2-16,8 1-4 16,-14-19-27-16,20-2-7 0,-11-17-2 15,25 2 1 1</inkml:trace>
  <inkml:trace contextRef="#ctx0" brushRef="#br0" timeOffset="111452.2534">12416 6021 40 0,'0'0'35'15,"5"-23"3"-15,-5 23-1 16,0 0-20-16,-11-27-3 16,11 27-2-16,-27-4-4 15,27 4-2-15,-41 10-2 16,20 3-1-16,-8 1-1 16,6 10 0-16,0 7 1 0,4 6-2 15,1 3 2-15,3 8-2 16,5 2 1-16,4 3-2 15,6 7 2-15,2-4-1 16,4 1 0-16,4 8-1 16,1 0 1-16,5 1 0 15,-1-1-1-15,1 0 1 16,-1-2-1-16,0 1 1 16,-3-7-1-16,-4-3 1 15,-1-8 0-15,-3 2-1 16,-4-4 0-16,-4-7 2 15,-3-5-2-15,-3-1 1 16,-3-4 0-16,-5-4 0 0,-5-6 0 16,-2-2-1-16,-2-11 1 15,-4 0-1-15,0-8 0 16,0-4 0-16,2-7-1 16,2-8-2-16,6 6-2 15,-6-16-5-15,27 33-22 16,-19-34-12-16,11 13 2 15,4 1-1-15</inkml:trace>
  <inkml:trace contextRef="#ctx0" brushRef="#br0" timeOffset="112132.5039">12381 7250 56 0,'17'-15'38'16,"-17"15"1"-1,0 0 0-15,20 6-23 16,-20-6-5-16,0 0-2 16,0 0-2-16,3 32-2 0,-3-14-2 15,4 7-1-15,-2 3 0 16,4-3-1-16,2-2 1 15,-3 4-2-15,-1-8 1 16,-4-19-2-16,12 25 2 16,-12-25-1-16,0 0 0 15,17 10 0-15,-17-10 0 16,0 0 0-16,25-27-1 16,-25 27 2-16,27-19-3 15,-9 11 2-15,-1-1 0 16,2 1-1-16,4 4 1 15,1 6 1-15,1 2-1 16,0 3-1-16,-2 5 2 0,-2 1 0 16,-2 3 0-16,-5 1 0 15,-6 4 0-15,-6-4 0 16,-8 4 1-16,-2-3-1 16,8-18 1-16,-31 27-1 15,10-18 0-15,2-3 0 16,-4-2-1-16,1-2 1 15,1-6-2-15,-2-4 0 16,4 4-3-16,-6-15-4 16,25 19-14-16,-29-8-20 15,29 8-1-15,-27-32 0 16,17 15 0-16</inkml:trace>
  <inkml:trace contextRef="#ctx0" brushRef="#br0" timeOffset="112840.7642">12778 5731 33 0,'35'-8'38'16,"-35"8"1"-16,25-3 0 15,-25 3-12-15,0 0-13 0,-15 40-2 16,-14-21-3-16,7 16-4 16,-10-3-1-16,5 9-1 15,-2-3-1 1,9 4 0-16,11-5-1 0,13-5-1 16,11-11 0-16,16-2 0 15,9-5-1-15,5-10-3 16,16 11-7-16,1-19-30 15,-8-2 0-15,-6-9-1 16,-1 6 2-16</inkml:trace>
  <inkml:trace contextRef="#ctx0" brushRef="#br0" timeOffset="113621.0532">13332 6318 73 0,'0'0'39'16,"0"0"0"-16,0 0-4 16,9 37-22-16,-18-18-3 15,15 23-2-15,-10-6-3 0,8 14-1 16,-3-4-1-16,3 10-1 16,2-10-1-16,0 0 0 15,2-10-1-15,-1-11 0 16,1 0-1-16,-8-25-1 15,14 18-2-15,-14-18-4 16,9-20-5-16,-20-6-27 16,9-5-1-16,-8-8 1 15,-2-7-1-15</inkml:trace>
  <inkml:trace contextRef="#ctx0" brushRef="#br0" timeOffset="114056.2171">13212 6287 34 0,'-8'-26'32'0,"8"26"2"15,31-29 0-15,-8 10-17 16,28 24-3-16,-15-10-4 16,24 24 1-1,-18-10-3-15,16 18-1 0,-17-6-1 16,-3 10-1-16,-18-2-1 16,-7 9 0-16,-17-5-2 15,-11-4 0-15,-12-3-1 16,-10-3 0-16,-3-1-1 15,1-3 0-15,6-8 0 16,6-3 0-16,8-6-2 16,19-2 1-16,0 0 0 15,0 0 0-15,43 6 0 0,-11-1 0 16,11 3 1-16,5 0 1 16,-2 5-1-1,-1 6 1-15,-5 2 0 16,-7 6 1-16,-12 0-1 0,-5 2 0 15,-18-4 1-15,-10 4 0 16,-11-5-2-16,-6-2 2 16,-6-7-1-16,-1-5 0 15,-3-5-2-15,-1-10 0 16,5 1-1-16,-2-17-6 16,37 21-11-16,-38-25-22 15,22-2-1-15,7-2 1 16,7 2 0-16</inkml:trace>
  <inkml:trace contextRef="#ctx0" brushRef="#br0" timeOffset="114352.323">13984 6560 80 0,'27'9'41'16,"-27"-9"1"-16,0 0 0 16,23 18-28-16,-23-18-5 15,0 0-3-15,0 0-2 0,0 0-3 16,0 0-3-16,-18-8-7 15,18 8-31-15,0 0-2 16,0 0 0-16,18 2-1 16</inkml:trace>
  <inkml:trace contextRef="#ctx0" brushRef="#br0" timeOffset="114860.5117">14369 6562 82 0,'26'0'41'16,"-7"0"1"-16,0 2 0 0,-19-2-29 15,0 0-3-15,0 0-3 16,-19 15-2-16,-14 0-2 16,-4 8-1-16,-3 2-1 15,-3 8-1-15,1 1 1 16,5 1-1-16,10 1-1 15,8 7 1-15,17-9 0 16,14-9 0-16,7-10 0 16,10-9-1-16,11-10 1 15,3-11-1-15,1-14 1 16,3-11 0-16,-5-8 0 16,-5-10-1-16,-7-3 1 15,-4-10 0-15,-9 4 1 0,-6 4-1 16,-3 7 1-16,-2 12-1 15,-4 2 1-15,0 15 0 16,-2 10 0 0,0 17 0-16,0 0 0 0,0 0-1 15,-23 25 1-15,13 1-1 16,-2 5 0-16,-1 9 0 16,1 4-1-16,3-1 1 15,3 3 0-15,4-8-1 16,8-2 0-16,2-12-2 15,9 0-3-15,-17-24-5 16,52 4-30-16,-27-9-2 16,4-7 0-16,0-13 0 0</inkml:trace>
  <inkml:trace contextRef="#ctx0" brushRef="#br0" timeOffset="115140.6166">14753 6408 79 0,'0'0'41'16,"-23"4"-1"-16,6 8 1 15,15 7-29-15,-19-13-3 16,15 11-3-16,6-17-3 16,-12 36-2-16,20-17-1 15,6-1 1-15,7 5-1 16,6-4 0-16,2 0 0 16,3 0-1-16,-1 0 1 15,0 1 1-15,-6-1 0 0,-4 2 0 16,-21-21-1-16,26 36 2 15,-26-36-1-15,-4 29 1 16,4-29-1 0,-35 19-2-16,14-11-3 0,-18-16-37 15,10 3 0-15,0-9-1 16,2-3 0-16</inkml:trace>
  <inkml:trace contextRef="#ctx0" brushRef="#br0" timeOffset="115580.7808">15301 6719 67 0,'0'0'36'0,"31"6"0"15,11-2 1-15,18-1-31 16,-10-12 1-16,16 17-2 16,-12-14-2-16,6 6-2 15,-6 4-5-15,-20-14-17 16,-3 0-16-16,-9 1 0 15,-22 9 0-15,5-27 0 16</inkml:trace>
  <inkml:trace contextRef="#ctx0" brushRef="#br0" timeOffset="115764.8485">15527 6604 77 0,'-10'27'38'0,"16"-4"1"16,4 15-3-16,-10-19-26 15,23 20-2-15,-14-11-3 16,7 7-4-16,-1 1-4 16,-13-18-18-16,12 1-18 15,3-2 0-15,0-11 0 16,10-6-1-16</inkml:trace>
  <inkml:trace contextRef="#ctx0" brushRef="#br0" timeOffset="116400.084">17105 6105 49 0,'-4'-36'38'0,"-4"18"-1"15,8 18 2 1,-39-36-22-16,39 36-3 0,-50-4-4 16,19 14-2-16,-15-3-2 15,-2 15-2-15,-6 4 1 16,4 13-2-16,-4 5 0 16,9 10-1-16,5 3 1 15,15 12-1-15,7 2 0 16,16 10-1-16,10-1 0 15,8 7 0-15,9-1-1 0,6-2 0 16,1-1 0-16,-1 1 1 16,-2-3-1-16,-4-8 0 15,-6-8 0 1,-3-8 1-16,-8-5-1 16,-6-6 0-16,-8-5 1 0,-2-11-1 15,-9-7 0-15,-5-4 1 16,-5-7-1-16,-3-2 1 15,-5-7-1-15,0-5 1 16,2 1-2-16,1-7 0 16,7 2-2-16,-1-13-3 15,26 19-7-15,-21-19-30 16,21 19 0-16,0-33 0 0,0 33 1 16</inkml:trace>
  <inkml:trace contextRef="#ctx0" brushRef="#br0" timeOffset="116808.235">17139 7321 58 0,'20'0'39'0,"-20"0"1"15,0 0 0-15,11 37-13 16,-11-37-17-16,-21 30-2 15,4-10-2-15,7 8-3 16,-6 1 0-16,9 4-2 16,1-1 1-16,10 1-2 15,7-8 0-15,11-2 0 16,7-8-1-16,5-9-3 16,13 2-6-16,-19-10-30 15,15-14-2-15,-6-12 0 16,-5-3-1-16</inkml:trace>
  <inkml:trace contextRef="#ctx0" brushRef="#br0" timeOffset="117504.4902">17488 5842 59 0,'0'0'37'0,"14"-21"3"16,-14 21-1-16,0 0-27 15,-35 4 0-15,8 13-3 0,-17-3-3 16,3 13-1-16,-7 1-2 16,6 7-1-1,3 1-1-15,10 5 1 16,10-3 0-16,13-3-2 0,12-5 0 16,11-7 0-16,8-7-1 15,6-5 2-15,4-13-3 16,0-13 1-16,3-8-1 15,-3-12 0-15,0-9 1 16,-10-13-1-16,2-3 2 16,-8-3-1-16,-2 0 1 15,-3 7 0-15,-6 2 2 0,-5 14 0 16,-3 7 0 0,0 33 1-16,0 0 0 15,-17 0-1-15,5 23 0 16,5 10 0-16,1 7-2 0,4 3 1 15,0 6-2-15,2-4 0 16,8 2-3-16,-6-18-8 16,9 10-29-16,-1-13-1 15,0-3 0-15,-3-5-1 16</inkml:trace>
  <inkml:trace contextRef="#ctx0" brushRef="#br0" timeOffset="118052.6934">17614 6364 73 0,'0'0'40'0,"0"0"0"16,0 0 1-16,29 8-26 16,-29-8-5-16,0 32-3 15,-2-7-1-15,8 12-2 16,-5-1-1-16,7 12 0 15,-2-4-1-15,4 6-1 16,-3-8 0-16,5-1 0 16,-2-11-2-16,-1-5 1 15,1-4-1-15,-10-21-1 0,0 0-1 16,0 0-5-16,31-5-9 16,-29-26-25-16,-6-4-1 15,-6-9 1-15,-1-6 0 16</inkml:trace>
  <inkml:trace contextRef="#ctx0" brushRef="#br0" timeOffset="118512.8643">17542 6282 63 0,'-9'-18'35'0,"9"18"2"16,19-17 0-16,-19 17-27 16,52-4-1-16,-13 4-1 15,15 16-1-15,-6-7-1 16,12 12-2-16,-12-3 0 0,0 7 0 15,-13-1-2-15,-6 7 1 16,-18-4-2-16,-11 2 1 16,-13-4-2-16,-10 0 2 15,-6-6-2-15,-4 0 1 16,-2-4-1-16,4-5 0 16,6-2-1-16,8-6 1 15,17-2-1-15,0 0 0 16,0 0 1-16,23 7 0 15,6-5 0-15,8 4-1 16,5 2 1-16,4 1 0 16,1 10 0-16,-1 4 0 0,-7 4 0 15,-5 2 0-15,-7 2 1 16,-11-1 0-16,-10 3 0 16,-10 0 1-16,-12-8-1 15,-7-4 1 1,-8-6-1-16,-3-4 0 0,-3-1 0 15,-2-4 0-15,1-4-1 16,1-6-1-16,10 2-3 16,-4-17-5-16,31 19-27 15,-17-21-6-15,13 3 0 16,2-10 0-16</inkml:trace>
  <inkml:trace contextRef="#ctx0" brushRef="#br0" timeOffset="118744.951">18381 6648 77 0,'0'0'43'0,"29"10"-1"15,-29-10 0-15,20 11-16 16,-20-11-21-16,0 0-2 15,0 0-3-15,0 0-5 16,0 0-11-16,0 0-26 16,0 0 0-16,0 0 0 0,17 4-1 15</inkml:trace>
  <inkml:trace contextRef="#ctx0" brushRef="#br0" timeOffset="119241.1334">18823 6535 69 0,'0'0'43'16,"29"-2"-1"-16,-29 2 1 15,8 29-18-15,-26-29-14 16,18 0-4-16,-40 27-1 16,11-8-3-16,-4 2-2 15,0 8 0-15,3-4 0 16,3-2-1-16,9 2 0 15,10-2 0-15,10-2-1 16,-2-21 0-16,35 19 0 16,-8-21 0-16,10-6-1 0,-1-11 0 15,5-2 0-15,-3-16 0 16,3-3-1-16,-8-13 0 16,-2-5 1-16,-6-2 0 15,-4 5 2-15,-8 3-1 16,-5 2 2-16,-2 14 1 15,-8 3 1-15,2 33-1 16,-10-23 1-16,10 23-1 16,-23 17 0-16,14 5 0 15,-3 4-1-15,0 15 1 16,5-1-1-16,1 10-1 16,4-2 1-16,6-2-1 15,7-2-1-15,5-8 0 0,7-1-1 16,-2-22-3-16,16 8-4 15,-18-36-13-15,16 9-20 16,0-9-1-16,3-10 0 16,-1-6 1-16</inkml:trace>
  <inkml:trace contextRef="#ctx0" brushRef="#br0" timeOffset="119513.2333">19321 6385 72 0,'0'0'41'0,"-35"-15"0"16,18 17 1-16,-3-8-21 15,20 6-13-15,0 0-3 16,-15 19-2-16,15-19-1 16,15 25-1-16,5-4-1 0,3 4 0 15,4-2 0-15,2 4 0 16,0 2 1-16,0 5-1 16,-2-3 0-1,-8 6 1-15,-4-9-1 0,-7 3 1 16,-8-4 0-16,-6 2 0 15,-9-6 0-15,-8-10 0 16,-6 2-2-16,-6-17-2 16,4 14-8-16,-17-24-30 15,11-1 0-15,5-12-2 16,5 0 0-16</inkml:trace>
  <inkml:trace contextRef="#ctx0" brushRef="#br0" timeOffset="119984.4087">20100 6529 74 0,'-17'6'39'0,"17"-6"-1"16,0 0 1-16,42 2-31 15,-42-2-2-15,44 0-2 16,-17-2-2-16,8 0-3 15,6 6-4-15,-16-18-9 16,9 7-25-16,-3 1 0 0,-8-8 0 16,-3-1 0-16</inkml:trace>
  <inkml:trace contextRef="#ctx0" brushRef="#br0" timeOffset="120173.4787">20229 6389 80 0,'-8'21'42'16,"5"10"-1"-16,-1 0 0 16,11 9-32-16,-16-4-1 15,15 10-3-15,-6-3-3 16,3-9-5-16,15 14-8 16,-5-25-29-16,7-4-1 0,3-9 0 15,8-12-1-15</inkml:trace>
  <inkml:trace contextRef="#ctx0" brushRef="#br0" timeOffset="120884.7421">21437 5946 40 0,'13'-38'36'0,"-13"38"0"16,18-21-8-16,-30-4-7 0,12 25-3 16,0-22-4-16,0 22-4 15,0 0-2-15,-25-7-2 16,0 5-1-16,-2 10-1 15,-8 3-1-15,-2 8 0 16,-5 6-1-16,1 10 0 16,1 9 0-16,5 11-1 15,6 3 0-15,12 9 0 16,9 2-1-16,12 10 1 16,8-1-1-16,9 1 0 15,10 0 0-15,0 3 1 16,1-3-1-16,1-4 0 15,-4-2 0-15,-6-10 1 0,-5 0-1 16,-7-3 1-16,-7-5-1 16,-6-5 1-16,-4-4-1 15,-3 0 1-15,-7-7-1 16,-3-3-1-16,-2-9 2 16,-2 0-1-16,-4-10 0 15,-2-5 0-15,-2-7 0 16,0-3 0-16,-4 0 1 15,2-4 0-15,8-2-3 16,-4-7 1-16,10 5-4 16,-6-25-11-16,25 31-27 15,-23-42 0-15,29 15-1 16,1-3-1-16</inkml:trace>
  <inkml:trace contextRef="#ctx0" brushRef="#br0" timeOffset="121645.0227">21658 7383 35 0,'22'2'38'16,"-22"-2"2"-16,0 0-1 16,13 17-13-16,-34-31-10 15,21 14-5-15,-25 4-3 16,8 4-3-16,-18-4 0 16,4 11-3-16,-2-1 1 15,2 7-3-15,6 0 1 16,8 4-1-16,5 2 1 15,14-3-1-15,10 0-1 0,7-3 1 16,8-8 0-16,8-1 0 16,3-9-1-16,3-8 0 15,1-5-1-15,-5-7-1 16,2-2-2-16,-11-18 1 16,1 6-1-16,-15-22-1 15,1 7 1-15,-13-10 0 16,2 10 2-16,-12-4 1 15,3 4 2-15,-3 8 1 16,-4 1 2-16,5 20 2 16,-7-4 0-16,14 21 1 15,-19-21 0-15,19 21 0 0,0 0 0 16,-18 0-2-16,18 0 0 16,-13 27-1-16,7-2-1 15,4 11 0-15,2 2 0 16,2 10-2-16,6 0 0 15,2 0 0-15,5-4 0 16,2-3-2-16,3-9 0 16,-3-14-4-16,6 7-7 15,-23-25-29-15,27-6-2 16,-19-11 0-16,0-6 2 16</inkml:trace>
  <inkml:trace contextRef="#ctx0" brushRef="#br0" timeOffset="122380.2954">21932 5541 29 0,'0'0'36'0,"0"-17"1"16,0 17 1-16,-11-27-13 0,11 27-10 15,-20 6-5 1,9 15-1-16,-20-6-2 16,8 16-2-16,-10 0-1 15,6 9-1-15,0 2-1 0,6 2-1 16,7-5 0-16,11-7-1 16,6-5 0-16,11-4 0 15,5-11 0-15,4-7 0 16,4-8 0-16,4-7 1 15,-2-7-2-15,0-8 1 16,-4-4 0-16,-2-6 0 16,-3 1 0-16,-7 3-1 15,-1 1 2-15,-7 5-2 16,-3 4 2-16,-2 21 0 16,0 0 1-16,0 0-1 15,-4 19 0-15,3 10 0 16,1 3-1-16,1 6 1 0,3 5-1 15,2-3 0-15,4 2-1 16,-1-11-2-16,9 5-4 16,-18-17-34-16,15-1-1 15,-15-18 0-15,25 9 0 16</inkml:trace>
  <inkml:trace contextRef="#ctx0" brushRef="#br0" timeOffset="123440.6872">22397 6276 61 0,'0'0'37'0,"0"0"2"16,0 0 0-16,-23-15-28 16,29 38-1-16,-6-23-3 15,-6 48-2-15,2-12-1 0,8 14 0 16,-6-6-1-16,8 8-1 15,-2-2 0-15,3 0-1 16,3-8 0-16,0-4-1 16,1-9 1-16,-11-29-1 15,22 31-1-15,-22-31 0 16,21-2-2-16,-17-18-2 16,-4 20-2-16,2-61-6 15,9 25-27-15,-22-10-1 0,-5-4 0 16,-5-4 1-1</inkml:trace>
  <inkml:trace contextRef="#ctx0" brushRef="#br0" timeOffset="123860.8446">22276 6218 16 0,'0'0'32'15,"-4"-38"0"-15,4 38 2 16,21-12-14-16,-2-3-7 16,18 19-4-16,-6-14 0 15,11 22-2-15,-5-12-1 16,0 15-1-16,-5-3-1 15,-1 5-1-15,-13-2 0 16,-3 6 0-16,-15-3-2 16,-8 3 1-16,-9-8-2 15,-6 1 1-15,-2-3 0 16,-2-5-1-16,2 0 0 16,3-2-1-16,22-4 0 0,-17 0 0 15,17 0 0-15,25 3-1 16,2 5 1-16,8 2 0 15,7 3 0-15,6 6 1 16,3 6 0-16,-1 6 0 16,-6 1 1-16,-5 3 0 15,-10-2 0-15,-12-1 1 16,-13-5 0-16,-8 0 0 16,-17-10 1-16,-6 2 0 15,-12-9 0-15,3-2 0 16,-7-5-2-16,5-3 0 15,3-1-3-15,-4-17-7 16,39 18-30-16,-31-23-1 0,31 23-1 16,-17-38 1-16</inkml:trace>
  <inkml:trace contextRef="#ctx0" brushRef="#br0" timeOffset="124116.9377">23084 6485 104 0,'0'0'43'0,"21"10"-1"15,-15-32-8-15,-6 22-30 16,0 0-1-16,0 0-3 15,0 0-4-15,0 0-6 16,21-9-31-16,-21 9 0 16,0 0-2-16,0 0 1 15</inkml:trace>
  <inkml:trace contextRef="#ctx0" brushRef="#br0" timeOffset="124636.1329">23599 6378 71 0,'0'0'42'15,"23"3"0"1,-23-3 0-16,0 0-30 16,-35 8-3-16,10 6-2 0,-17-3-3 15,1 10 0-15,-5 0-2 16,5 10 0-16,3 0-1 15,7-3-1-15,14 3 0 16,13-4 0-16,13 0-1 16,11-8 1-16,9-9-2 15,7-9 1-15,9-4-1 16,3-9 0-16,4-5-1 16,-8-16 0-16,3-5 1 0,-11-12-1 15,-1-2 1 1,-10-1 0-16,-8-3 1 15,-7 6 1-15,-10 0 1 16,-4 12 0-16,-4 7 1 0,-1 12 1 16,9 19-2-16,-29-8 2 15,10 20 0-15,-1 11-1 16,1 7 0-16,2 11-1 16,-1 5 1-16,7 6-1 15,1-1 0-15,8 3 0 16,6-8-1-16,8-2-1 15,9-7-1-15,2-12 0 16,12-6-3-16,-4-13-2 16,21 7-7-16,-18-21-28 15,17-5-1-15,-7-16 1 16,2-4 0-16</inkml:trace>
  <inkml:trace contextRef="#ctx0" brushRef="#br0" timeOffset="124928.24">24060 6284 86 0,'-25'-4'41'0,"-4"6"1"16,6 17-11-16,-6-21-22 16,29 2-3-16,-23 23-2 15,23-6-2-15,3 4-1 16,9 4 0-16,3 4-1 16,11 0 1-16,2 1-1 15,3 3 0-15,-2-4 1 16,2 0-1-16,-6-4 1 15,0 0 1-15,-7-6-1 0,-9 2 0 16,-9-21 1-16,-9 30 0 16,-9-16 0-16,-1-3-1 15,-4-1 0-15,-2-8-2 16,-2 4-1-16,-8-20-8 16,14 10-32-16,-10-11-2 15,4 4 0-15,0-9 0 16</inkml:trace>
  <inkml:trace contextRef="#ctx0" brushRef="#br0" timeOffset="131968.849">6197 9163 14 0,'0'0'32'0,"-10"21"-1"15,10-21 1-15,0 0-14 16,0 0-5-16,0 0-3 16,0 0-2-16,0 0-1 15,24 6-1-15,-24-6 0 16,36 2-1-16,-15-6 0 0,8 4-2 16,-4-2-1-16,6 2-2 15,2 2-3 1,-10-12-4-16,14 24-10 15,-12-13-21-15,-25-1 0 0,27 6 1 16,-27-6-1-16</inkml:trace>
  <inkml:trace contextRef="#ctx0" brushRef="#br0" timeOffset="132192.9299">6176 9380 51 0,'0'0'37'16,"0"0"0"-16,37 19-6 15,-20-33-20-15,27 18-1 16,-11-12-3-16,9 10-3 0,-7 0-1 16,-6-2-4-16,2 8-5 15,-31-8-30-15,21 0 0 16,-21 0-2-16,0 0 0 15</inkml:trace>
  <inkml:trace contextRef="#ctx0" brushRef="#br0" timeOffset="161516.7797">7279 8971 37 0,'6'-19'36'16,"-6"19"2"-16,2-21 1 15,-2-8-23-15,0 29-2 16,0 0-3-16,0 0-1 16,0 0-3-16,0 0 0 15,13 17-3-15,-7 16 0 16,-2 7-1-16,4 10 0 16,-1 6-1-16,3 5 0 15,2 2-1-15,-1-3 0 16,1-5 0-16,-1-7-1 15,1-13 0-15,0-10-1 16,-3-6-2-16,-9-19-1 16,18 9-3-16,-22-35-7 0,21 6-27 15,-15-12-1-15,0 1 0 16,-4-9-1-16</inkml:trace>
  <inkml:trace contextRef="#ctx0" brushRef="#br0" timeOffset="162149.0137">7127 8802 40 0,'0'0'37'0,"-18"2"1"15,18-2-1-15,-9 19-19 16,9-19-5-16,0 0-4 16,29-19-3-16,7 9-2 15,5-3-1-15,17 0-1 16,3-3 1-16,11 11-1 16,-3 1 0-16,1 6-1 15,-9 9 2-15,-7 8-2 16,-11 6 1-16,-14 8-1 15,-14 1-1-15,-15 3 1 16,-13-3-1-16,-12 5 1 16,-14-5-1-16,-5-5 0 0,-3-10 0 15,3-3 0-15,4-7 0 16,9-7-1-16,11-4 1 16,20 2 0-16,0 0 0 15,39-23 0-15,-2 19 1 16,11-2-1-16,6 6 1 15,9 8-1-15,3 2 1 16,-4 9 0-16,-8 4 0 16,-8 10 0-16,-11 7 0 15,-12 2 1-15,-15 2-1 16,-16 0 1-16,-13-2-1 16,-12-5 1-16,-8-6-1 0,-3-3 1 15,-6-7-2-15,0-3 2 16,2-7-2-16,3-5 0 15,7-2 0-15,3-6-1 16,4 2-1-16,4-6-2 16,10 4-2-16,-6-15-6 15,23 17-30-15,1-25-2 16,-1 25 2-16,4-27 0 16</inkml:trace>
  <inkml:trace contextRef="#ctx0" brushRef="#br0" timeOffset="162937.3052">8103 8896 35 0,'0'0'36'0,"0"0"0"15,21-11-1-15,-2 16-13 16,-28-22-5-16,28 23-3 16,-19-6-3-16,0 0-3 15,4-17-1-15,-4 17-2 16,0 0-1-16,0 0 0 15,13 17-1-15,-13-17-1 16,8 29 0-16,-2-6 0 16,0 7-1-16,1 13 1 15,-3-1-1-15,2 10 0 16,-2 1 0-16,2 7 0 16,-5-1-1-16,5-1 0 0,-4-8 1 15,2-10 0-15,-2 0-1 16,0-9 0-16,2-4 1 15,-2-6-1-15,-2-21 0 16,5 23 0-16,-5-23 0 16,0 0 1-16,0 0-1 15,18 7 0-15,-18-7 0 16,17-3 0-16,-17 3 1 16,33-10-1-16,-12 6 0 15,4 0 0-15,8 2 0 16,4-3 0-16,5 1 0 15,6-4 0-15,1 2 0 16,1 1 0-16,-4 3 0 0,-4 2 0 16,-5-2 0-16,-8 0 0 15,-6 2 0-15,-23 0 0 16,23 0 0-16,-23 0-4 16,0 0-13-16,0 0-28 15,0 0 0-15,-31-12-1 16,8 9 0-16</inkml:trace>
  <inkml:trace contextRef="#ctx0" brushRef="#br0" timeOffset="165773.3577">9362 9017 24 0,'0'0'35'0,"0"0"0"16,0 0 1-16,0 0-15 15,27 15-7-15,-27-15-2 16,41 2-2-16,-22-8-2 16,18 10-2-16,-8-9-2 15,9 3 0-15,-7-2 0 16,2 6-2-16,-6-6-1 15,-2 4 0-15,-4-2-2 0,-2-6 0 16,3 4-2-16,-22 4-3 16,36-19-2-16,-32-9-12 15,-4 28-19-15,18-35 0 16,-15 16-1 0,-3 19 2-16</inkml:trace>
  <inkml:trace contextRef="#ctx0" brushRef="#br0" timeOffset="166089.4749">9623 8722 67 0,'0'0'40'0,"0"0"0"15,0 0 0-15,13 26-26 0,-13-26-4 16,6 35-2-16,-8-10-2 16,8 9-2-16,-2-1-1 15,0 5 0-15,-1-1-2 16,1 1 0-16,0-5 0 16,2-6-1-16,0-4 0 15,-6-23-1-15,11 23-2 16,-11-23-5-16,21-16-34 15,-21 16 0-15,2-30 0 0,-4 12-2 16</inkml:trace>
  <inkml:trace contextRef="#ctx0" brushRef="#br0" timeOffset="178565.0896">11062 8676 24 0,'1'-20'35'0,"-1"20"0"16,0 0-2-16,0 0-12 15,0-30-3-15,0 30-3 16,0 0-4-16,0 0-1 0,0 0-3 16,-19 28-1-1,2-6 0-15,1 22-2 16,-7 7-1-16,-2 18 0 15,-4 14-1-15,4 9 0 0,4 4-1 16,7-2 0-16,11-4-1 16,10-15 0-16,11-14 1 15,18-20-1-15,11-22 0 16,9-17 0-16,5-23 1 16,5-16 0-16,-4-15 1 15,-3-3-1-15,-5-11 1 31,-11-8-1-31,-10-5 0 0,-10 0 0 0,-12 7 0 16,-11 4 0-16,-11 7 0 16,-10 3 0-16,-12 9-1 15,-8 14 1-15,-9 8-2 16,-2 12 0-16,0 7-1 0,2 0-5 16,21 20-11-16,-2-10-25 15,14 6-2-15,17-8 1 16,0 0-1-16</inkml:trace>
  <inkml:trace contextRef="#ctx0" brushRef="#br0" timeOffset="179996.6196">11989 9015 45 0,'0'0'24'15,"0"0"0"-15,0 0-2 16,0 0-4-16,0 0-2 15,-19-13-4-15,19 13-2 16,0 0-1-16,0 0-2 16,0 0 0-16,29 5-2 15,-29-5 0-15,37 0-2 0,-10-2 1 16,11 2-2-16,5-3 0 16,1-1-1-16,0-2 0 15,3 2 0 1,-3 2-2-16,-7 0 0 0,-3 2-2 15,-10-2-1-15,3 10-4 16,-27-8-16-16,0 0-15 16,19-15-1-16,-19 15 1 15,0 0 0-15</inkml:trace>
  <inkml:trace contextRef="#ctx0" brushRef="#br0" timeOffset="180276.7241">12246 8766 59 0,'0'0'40'0,"0"0"0"16,0 0 1-16,0 0-25 15,0 0-4-15,-4 32-2 16,-2-3-3-16,8 15-2 15,-4 2-2-15,2 4-1 16,-4-4 0-16,4 2-2 16,-2-2-1-16,0-6-2 0,10 8-10 15,2-25-28 1,-10-23-2-16,19 21 1 16,-19-21-1-16</inkml:trace>
  <inkml:trace contextRef="#ctx0" brushRef="#br0" timeOffset="191985.0567">13243 8752 45 0,'10'-25'35'0,"-6"8"-4"16,-4 17-4-16,-8-21-4 16,8 21-5-16,-21 0-5 0,13 19-2 15,-21-4-3-15,6 28-1 16,-14 3-1-16,6 25-2 16,-3 9 0-1,9 16-1-15,3 0-2 0,20 0 1 16,14-4-2-16,21-15 1 31,17-8-1-31,14-29-1 0,11-17 1 0,8-23 0 16,2-19 0-16,-8-17 0 15,-8-24 1-15,-13-5 0 16,-10-20 0-16,-15-1 0 16,-13-6 1-16,-22 6-1 0,-14 1 0 15,-14 12-1-15,-13 12 0 16,-11 7-1-16,-3 18-1 15,-9 1-5 1,22 24-35-16,-6-4-1 0,9 5-1 16,10 0 1-16</inkml:trace>
  <inkml:trace contextRef="#ctx0" brushRef="#br0" timeOffset="194464.9743">14113 9019 52 0,'0'0'35'15,"0"0"2"-15,0 0-10 16,19 21-9-16,-19-21-5 16,39-8-4-16,-14-1-3 15,19 5-2-15,3-8-1 16,5 7-1-16,-2-5-1 16,0 2-1-16,-4 5-1 15,-11-5-3-15,0 14-3 16,-35-6-15-16,21-12-16 0,-21 12 0 15,0 0-1 1,0 0 2-16</inkml:trace>
  <inkml:trace contextRef="#ctx0" brushRef="#br0" timeOffset="194734.074">14398 8827 58 0,'0'0'39'0,"0"0"2"15,0 0-1 1,0 0-21-16,8 29-7 16,-14-2-2-16,18 17-3 15,-10 0-2-15,6 12-3 0,-1-1-1 16,-1-3-1-16,4 0-3 15,-8-18-5-15,23-7-33 16,-18-8 0-16,-7-19-1 16,0 0 0-16</inkml:trace>
  <inkml:trace contextRef="#ctx0" brushRef="#br0" timeOffset="198996.6549">15448 8691 52 0,'0'0'35'0,"0"0"-5"15,4-31-2-15,-4 31-6 16,-18-4-4-16,14 31-3 16,-32-11-3-16,16 33-2 15,-18 5-2-15,15 19-2 16,-2 4-2-16,13 11 0 15,8-2-1-15,22-5-2 0,14-12 1 16,24-15-1-16,12-16 0 16,7-17-1-16,4-21 1 15,-2-11 0-15,-5-22 0 16,-9-9-1-16,-15-8 0 16,-17-11 0-16,-13-5 0 15,-18-1 0-15,-12 2 0 16,-9-2 0-16,-12 9 0 15,-7 5-1-15,-3 7-3 16,-15-8-25-16,12 23-15 16,-2 2 0-16,7 10-1 15,8 6 0-15</inkml:trace>
  <inkml:trace contextRef="#ctx0" brushRef="#br0" timeOffset="203001.1362">11144 9773 4 0,'0'0'27'16,"26"-4"0"-16,-26 4-2 16,-10-17-9-16,10 17-1 15,0 0-3 1,0 0-1-16,0 0-2 0,0 0-2 16,0 0-1-16,17 0-2 15,-17 0-1-15,6 23-1 16,-4-6 1-16,8 6-1 15,-3-2-1-15,5 8-1 16,3-2 1-16,5 7-1 16,5-3 0-16,8 7 1 15,7-5 0-15,10 5 0 16,10 2 0-16,15 3 0 0,12 1 0 16,13 0 0-1,10-4-1-15,8-1 0 16,11-1 1-16,8-11-1 15,4-2 0-15,5-8 0 0,5-7 1 16,5-10-1-16,-2-10 1 16,8-9 0-16,-3-12 0 15,3-9 0-15,0-12 0 16,5-6 0-16,-1-11 0 16,-4-3 1-16,-2-7 0 15,-5 8 0-15,-7 0-1 16,-9 10 2-16,-12 3-2 0,-17 10 0 15,-15 6-2 1,-12 7 0-16,-10 16-5 16,-32-4-29-16,-7 8-2 15,-12 5-1-15,-22 10 1 16</inkml:trace>
  <inkml:trace contextRef="#ctx0" brushRef="#br0" timeOffset="204248.5989">13590 10555 22 0,'0'0'22'15,"0"0"-2"-15,18-13 1 0,-18 13-3 16,0 0-2-16,-10-21-2 16,10 21-1-16,0 0-2 15,0 0-1-15,0 0-2 16,0 0-1-16,0 0-1 15,0 17-1-15,0-17 0 16,6 31-2-16,-6-6 2 16,6 13-2-16,-6 4 0 15,5 8 1-15,-1 2-2 16,6 2-1-16,-4-4 1 16,3-8-2-16,1-6 1 15,0-7-1-15,1-8 1 0,-11-21-3 16,17 27 1-16,-17-27-2 15,0 0-1-15,0 0-3 16,27-10-9-16,-27 10-23 16,2-32 0-16,-2 9 0 15,-3-6 1-15</inkml:trace>
  <inkml:trace contextRef="#ctx0" brushRef="#br0" timeOffset="204760.788">13473 10532 24 0,'0'0'30'0,"-2"-36"2"0,19 24 1 15,12 9-17-15,-2-15-5 16,25 26 0-16,-11-10-2 16,20 17-1-16,-13-1-2 15,12 18 0-15,-15-1-2 16,1 13 0-16,-19-5 0 15,-6 9-1-15,-17-10-1 16,-6 6 1-16,-11-9-2 16,-9-5 1-16,-9-5-1 15,1-6 0-15,-1-7-1 16,2-6 1-16,6-4-1 16,3-4 0-16,20 2 0 15,0 0-1-15,-9-20 0 0,9 20 0 16,38-13 0-16,-7 7 0 15,8 8 0-15,11 2 1 16,6 8-1 0,2 1 0-16,3 2 2 0,-5 4-2 15,-4 3 1-15,-11 2 0 16,-12-2 2-16,-18 4-3 16,-11-1 3-16,-15-2-1 15,-14-1 0-15,-11 1 0 16,-9-4 0-16,-1-2 0 15,-2-2-1-15,4-9 0 16,2-2-1-16,3-10-2 16,14 12-5-16,-7-14-26 0,18 1-5 15,18 7 0-15,-21-27 0 16</inkml:trace>
  <inkml:trace contextRef="#ctx0" brushRef="#br0" timeOffset="205180.9429">14585 10536 46 0,'24'-19'36'16,"-24"19"1"-16,0 0 0 16,5-25-18-16,13 46-5 15,-18-21-3-15,6 21-3 16,-6-21-2-16,15 41-2 15,-7-13-1-15,5 5-1 16,-3 3-1-16,1 1 0 16,1 1-1-16,-2-3 1 15,-1-1-2-15,-3-7-2 16,6 2-1-16,-12-29-4 16,15 42-17-16,-15-42-15 15,0 0 0-15,-10 19 0 0,10-19 1 16</inkml:trace>
  <inkml:trace contextRef="#ctx0" brushRef="#br0" timeOffset="205413.0268">14418 10962 54 0,'-22'4'37'0,"22"-4"0"0,0 0 1 15,26-14-20 1,12 22-6-16,-7-16-4 15,23 10-2-15,-6-9-2 16,16 5-1-16,-6-2-1 0,-2 0-1 16,-4 2-1-16,-10-4-3 15,-3 8-4-15,-22-19-12 16,-17 17-20-16,19-11-2 16,-19 11 3-16,0 0-3 15</inkml:trace>
  <inkml:trace contextRef="#ctx0" brushRef="#br0" timeOffset="206097.2798">15426 10778 25 0,'0'0'34'0,"18"-15"1"15,-18 15 0-15,2-29-12 16,15 34-5-16,-32-22-5 15,15 17-1-15,-25 0-4 16,7 12-1-16,-20-5-2 0,1 16 0 16,-7 0-2-16,-1 6-1 15,3 4 0-15,7 1-2 16,8 1 1-16,12-3-1 16,13-5 1-16,11-4-2 15,13-9 2-15,12-8-2 16,3-10-1-16,4-10 2 15,-1-5 0-15,2-10-1 16,1-7-1-16,-5-10 1 16,-1-6-1-16,-10-5 1 15,-4-3 0-15,-5-1 0 16,-7 3 0-16,-7 4 0 16,-4 8 1-16,-6 8 0 0,-5 11 0 15,11 27 1-15,-25-17 1 16,25 17-1-16,-24 27 1 15,17 3 0 1,-3 5 0-16,4 7 1 0,-1 6-2 16,7 4 1-16,0 0-1 15,3-1 0-15,5-1 0 16,0-7-1-16,3-3 0 16,3-9-1-16,1-3 0 15,-15-28-3-15,35 31-1 16,-35-31-5-16,43-2-17 15,-26-11-15-15,4-8 2 16,-2-4 0-16,5-12 0 0</inkml:trace>
  <inkml:trace contextRef="#ctx0" brushRef="#br0" timeOffset="206429.4029">15866 10563 49 0,'4'-17'37'16,"-4"17"1"-16,-29 9 1 15,6-11-15-15,10 22-13 16,-16-13-4-16,17 18-1 16,-3-6-3-16,13 6 0 15,9-5-2-15,11 1-1 16,9 0 1-16,4 0-1 0,5 4 1 16,1-6-1-1,-4 2 1-15,1 0 1 16,-9-4-1-16,-5 3 1 15,-9-3 0-15,-5 2 0 0,-6-19 0 16,-10 29 0-16,10-29 0 16,-30 27-2-16,8-20 1 15,-1-1-2-15,-2-2-1 16,-2-12-2-16,8 16-9 16,-2-14-28-16,-4 0-1 15,-4 1 0-15,0 1-1 16</inkml:trace>
  <inkml:trace contextRef="#ctx0" brushRef="#br0" timeOffset="210008.727">13503 8578 32 0,'0'0'30'0,"12"-18"0"15,21 3-2-15,7 6-19 0,7-11-2 16,28 13 2-16,8-18-2 16,32 17 0-16,15-11-3 15,36 15 1-15,15-9-2 16,37 13 0-16,15 2 0 16,20 15 0-16,-2 4 1 15,-3 13-2-15,-18 7 1 16,-10 14 0-16,-31 1 1 15,-23 11-2-15,-31-7 0 16,-16-3-1-16,-18-3-2 16,-16-18-5-16,1 3-22 15,-24-20-8-15,-18-13-3 16,-7-8 1-16</inkml:trace>
  <inkml:trace contextRef="#ctx0" brushRef="#br0" timeOffset="211033.1069">17606 8940 60 0,'8'-23'36'15,"-8"23"2"1,-20 8-12-16,-16-10-8 0,17 31-5 15,-26-10-3-15,9 21-3 16,-13-3-2-16,9 9-1 16,1-4-1-16,10 2-1 15,10-8-2-15,19-5 1 16,12-12-1-16,18-7 1 16,11-12-1-16,11-4-1 15,2-11 2-15,4-12-1 16,-4 0 0-16,-8-6 0 0,-9 3 0 15,-14-1 0-15,-8-4 1 16,-9 5-1 0,-8-3 0-16,-4 8 0 15,-3 0 0-15,-1 4-1 0,1 2-1 16,-1 0 0-16,10 19 0 16,-8-27 0-16,8 27 0 15,0 0 0-15,18-13-1 16,-18 13 2-16,23-4 0 15,-23 4 1-15,29 4 1 16,-29-4 0-16,27 15 1 16,-16 2 0-16,-5 2 1 15,0 12 0-15,-8 2 0 16,4 11-1-16,-2-4 0 16,6 4-1-16,1-4 0 0,5-7-1 15,7-8 0 1,8-14 0-16,6-7 0 0,4-11-1 15,1-9 1-15,-3-9-1 16,-2-5 1-16,-4-7-1 16,-4 3 0-16,-8-5 0 15,-5 9 1-15,-7 3 0 16,-3 4 0-16,-2 23 1 16,0 0-1-16,0 0 1 15,-21 2 0-15,15 25 0 16,2-3 0-16,6 9 0 0,0 0-1 15,8-3 0-15,7-1 0 16,1-6-1 0,7-4-2-16,0-19-1 15,11 2-5-15,-14-31-8 0,14 5-23 16,-9-13-1-16,0-5 0 16,-2-12 1-16</inkml:trace>
  <inkml:trace contextRef="#ctx0" brushRef="#br0" timeOffset="211233.1806">18441 8677 80 0,'-6'-17'40'16,"6"17"0"-16,-17 19-6 0,17 18-22 15,-15-1-4 1,15 20-1-16,-8-6-4 16,10 11 0-16,0 1-1 15,4-5-1-15,3-5-2 0,3-8-1 16,3-8-1-16,-15-36-5 15,39 45-18-15,-39-45-15 16,19-8 0-16,-15-9-1 16,-4-8 1-16</inkml:trace>
  <inkml:trace contextRef="#ctx0" brushRef="#br0" timeOffset="211661.3417">18318 8873 66 0,'0'0'37'0,"0"0"0"16,34-19 0-16,11 17-27 16,-9-13-3-16,20 11-2 0,-4-4-2 15,6 6 0-15,-7-2-1 16,-1 4 1-16,-14-2 0 16,-3 8 0-16,-33-6 0 15,23 17-1-15,-23-17 0 16,-11 27 0-16,11-27-1 15,-29 29 0-15,29-29 0 16,-25 27-1-16,25-27 0 16,2 19 0-16,-2-19 0 15,38 16 0-15,-7-11 0 16,6 1-1-16,3 6 1 16,3 5 0-16,-3 2-1 15,-7 0 2-15,-2 0-1 0,-6 6 0 16,-12 0 0-16,-7 0 1 15,-6-25-1-15,-17 29 1 16,-1-21-1-16,-3-6 0 16,-6-1-2-16,-4-14-2 15,10 1-4-15,-16-20-19 16,18 9-14-16,2-12-1 16,9-1 1-16,6-1 0 15</inkml:trace>
  <inkml:trace contextRef="#ctx0" brushRef="#br0" timeOffset="211845.4094">19053 8881 56 0,'17'27'41'0,"-4"5"1"15,1 9 0-15,-6-22-16 16,13 23-16-16,-11-8-5 16,7-3-2-1,-4-6-2-15,-13-25-4 0,41 21-5 16,-41-42-19-16,0 21-15 15,21-44 0-15,-17 9 1 16,-8-11 0-16</inkml:trace>
  <inkml:trace contextRef="#ctx0" brushRef="#br0" timeOffset="212521.6595">19496 8804 47 0,'25'8'38'0,"-7"-3"1"16,-18-5-4-16,21 35-10 15,-44-27-11-15,13 26-2 16,-23-7-4-16,6 11-2 15,-7-1-1-15,3 5-2 16,6-4-2-16,11-3 0 0,12-8 0 16,2-27-2-1,39 21 0-15,-4-25-2 16,13-9 1-16,0-20-2 16,6-3 1-16,-6-16-1 15,2-4 1-15,-13-7-1 0,-8-2 2 16,-10-10 2-16,-13 4 0 15,-4 11 2-15,-10 1 0 16,-3 17 2-16,-5 9-1 16,16 33 2-16,-36-8-2 15,22 35-1-15,1 8 1 16,7 13-2-16,4 4 1 16,8 9-1-16,5-2 0 15,14-3-1-15,6-10 1 16,10-9-1-16,5-11 0 15,4-14 0-15,4-10-1 16,-2-16 0-16,-2-7 0 0,-7-13 0 16,-7-3 0-16,-7-1 0 15,-7 2 0-15,-11 7 1 16,-9 4 0-16,-2 25 1 16,-13-17 0-16,13 17 0 15,-20 28 0-15,20-1 0 16,10 4 1-16,11 5-2 15,16-1 1-15,17-3-2 16,15-3 1-16,12-13-2 16,12-1-1-16,-4-21-8 15,11 6-32-15,-15-9 0 16,-10 1-1-16,-17-2 1 16</inkml:trace>
  <inkml:trace contextRef="#ctx0" brushRef="#br0" timeOffset="214761.487">3192 13327 36 0,'14'-21'36'0,"-14"21"-1"16,0 0 3-16,-2-25-25 15,19 38-2-15,-17-13-1 16,15 48-3-16,-11-7-1 16,8 18-2-16,-6 10-1 15,3 18 0-15,-5 5-2 16,-2-2 0-16,-6 0 0 15,-2-11-1-15,3-7-1 16,-3-24-2-16,8-3-4 0,-2-45-7 16,0 0-24-16,9-23-1 15,-3-18-1-15,-2-12 1 16</inkml:trace>
  <inkml:trace contextRef="#ctx0" brushRef="#br0" timeOffset="215164.6354">3196 13406 50 0,'0'0'38'0,"0"0"0"16,0 0 2-16,23 36-27 15,-29-5-1-15,22 24-6 16,-12-7 0-16,13 16-2 16,-6-7-1-16,11-3-1 0,-1-12-2 15,10-11 1-15,0-14-1 16,3-23 0-1,5-9-1-15,-2-19 1 16,-1-11-1-16,-7-10 0 0,2-7-1 16,-8-5 2-16,-4 2-1 15,-5 8 1-15,-4 5 1 16,-3 13 0-16,-3 9 0 16,-4 30 1-16,2-20 0 15,-2 20-1-15,-4 37 1 16,2 5-1-16,0 8 1 15,4 4-1-15,2 5 0 0,6-1-1 16,3-5 0-16,10-10-1 16,6-5-2-1,-4-23-2-15,12-1-3 16,-18-28-11-16,10 5-23 16,-9-9 2-16,-7-1-2 0,-7-2 2 15</inkml:trace>
  <inkml:trace contextRef="#ctx0" brushRef="#br0" timeOffset="215584.7952">4021 13630 39 0,'0'0'37'0,"31"-6"2"16,-31 6-2-16,0 0-20 15,27 27-3-15,-27-27-3 16,-6 31-3-16,-5-12-2 16,3 14-1-16,-1-4-2 15,3 7 0-15,0-7-1 16,8-4-1-16,4-6-1 15,-6-19 1-15,31 19 0 16,-6-21-1-16,2-7 1 16,0-9 0-16,0-5-1 15,-2-7 1-15,-6-3-1 16,-4-4 1-16,-3 3-1 0,-10-2-1 16,-4 3 1-16,-6 4-1 15,-1 10-2-15,-15-8-5 16,24 27-32-16,-17-8-2 15,17 8-2-15,-29 8 2 16</inkml:trace>
  <inkml:trace contextRef="#ctx0" brushRef="#br0" timeOffset="216096.9819">4542 13325 51 0,'0'0'33'0,"25"-31"-4"0,-2 30-4 16,-26-22-5-16,28 30-4 15,-25-7-3 1,0 0-4-16,0 0 0 15,17 33-4-15,-25-4 1 0,8 17-3 16,-4 2 0-16,6 1-1 16,-2 5-1-16,6-2 0 15,4-6 0-15,5-10 0 16,6-3-2-16,3-20 2 16,6-5-2-16,-1-8 0 15,4-6-1-15,-6-13-2 16,6 2-3-16,-22-25-11 15,7 1-22-15,-10-5-2 0,-6-2 1 16,-8-9-1 0</inkml:trace>
  <inkml:trace contextRef="#ctx0" brushRef="#br0" timeOffset="216254.0388">4560 13011 62 0,'-22'0'37'0,"22"0"-1"16,0 0-1-16,-9 21-36 16,9-21-33-16,23 15 0 15,-2 0-3-15,-4 1 1 0</inkml:trace>
  <inkml:trace contextRef="#ctx0" brushRef="#br0" timeOffset="216797.24">5030 13718 39 0,'0'0'37'16,"0"0"-1"-16,0 0 0 15,37 16-22-15,-37-16-4 16,33-18-4-16,-16 3-2 16,12 2-2-16,-6-3-1 15,2-3 0-15,-4 0 0 16,-3 2 0-16,-9-1 1 16,-9 18 0-16,0-19 0 15,0 19 1-15,-23-2 0 16,23 2 0-16,-38 27-1 0,20 0 0 15,-3 0 1-15,9 7-2 16,1-3 0-16,9 2 0 16,4-3-1-16,6-8 0 15,5-3-3-15,-13-19-1 16,41 9-8-16,-34-28-19 16,15 6-9-16,-5-10 1 15,-2-4-2-15</inkml:trace>
  <inkml:trace contextRef="#ctx0" brushRef="#br0" timeOffset="217165.3783">5310 13640 70 0,'17'-4'39'15,"-17"4"1"-15,21 25-7 0,-21-25-20 16,16 38-5-16,-12-15-2 16,9 8-2-16,-9-4-1 15,2 5 0-15,-4-9-2 16,0 0 0-16,-2-23-1 15,0 0 0-15,0 0-1 16,17-3 1-16,-2-22-1 16,3-2 1-16,5-4 0 15,-2-3-1-15,4 1 1 16,2 4-1-16,2 8 2 16,0 8-1-16,0 5 1 15,0 8 0-15,-4 6-1 16,2 11 1-16,-4 6 1 0,-3 4-1 15,-9 2 0-15,-5 3-1 16,-6-1 0-16,-4-4 0 16,2-4-2-16,2-23-2 15,-4 29-5-15,4-29-13 16,0 0-19-16,-9-29 1 16,9 29-2-16,19-27 1 15</inkml:trace>
  <inkml:trace contextRef="#ctx0" brushRef="#br0" timeOffset="217593.5395">6041 13659 13 0,'0'0'35'15,"23"-6"1"-15,-23 6-2 0,29-4-10 16,-29 4-3-16,0 0-5 15,0 0-3 1,0 0-3-16,-17 20-3 16,7 6-1-16,-11 3-2 0,5 8-1 15,1 1-1-15,5 4 0 16,6 0-1-16,8-5 0 16,8-3 0-16,9-11-1 15,8-9 0-15,8-16-3 16,5 2-4-16,-17-10-34 15,12-15-1-15,-8-5-1 16,-2-5 0-16</inkml:trace>
  <inkml:trace contextRef="#ctx0" brushRef="#br0" timeOffset="218081.7181">6884 13341 67 0,'0'0'38'16,"2"19"-1"-16,15-14-6 15,0-14-23-15,32 13-2 16,-5-10-1-16,16 4-3 16,-4 0-2-16,2-4-2 15,-4 6-4-15,-18-11-4 0,7 9-25 16,-24 4-3-16,-19-2 0 15,0 0 0-15</inkml:trace>
  <inkml:trace contextRef="#ctx0" brushRef="#br0" timeOffset="218220.7666">6965 13525 43 0,'27'0'32'0,"19"2"1"16,-5-16-3-16,13 6-30 15,2 7-27-15,-10-17-4 16,17 18-1-16,-16-15 0 0</inkml:trace>
  <inkml:trace contextRef="#ctx0" brushRef="#br0" timeOffset="218861.004">7908 13248 28 0,'12'-23'34'15,"-12"23"1"-15,0 0-4 16,0-23-12-16,17 37-2 15,-17-14-4-15,2 25-2 16,-12-2-2-16,14 25-3 16,-10 0 1-16,8 11-4 15,0 8 1-15,4 4-2 16,2 2 0-16,3-2-1 16,5-6 0-16,-1-9-1 15,-1-8 0-15,-5-12-1 16,3-7-2-16,-12-29-1 15,11 23-3-15,-11-23-4 16,0 0-18-16,10-34-11 0,-14 7-2 16,-7-6 3-16</inkml:trace>
  <inkml:trace contextRef="#ctx0" brushRef="#br0" timeOffset="219321.1766">7891 13367 50 0,'0'0'37'15,"17"-13"4"-15,-17 13-2 32,27 11-21-32,-27-11-5 0,10 25-4 0,-10-5 0 0,11 14-5 15,1-1 0-15,1 9-3 16,3-2 1-16,7-1-2 15,2-3-1-15,6-5 2 16,3-10-2-16,7-12 0 16,1-7 0-16,5-13-1 31,1-6 0-31,-4-12 0 0,-1-6 1 0,-10-9-1 16,-1-4-1-16,-10-4 1 15,-7 6 0-15,-5 2 3 16,-5 8-1-16,-5 9 1 15,-3 4 0-15,3 23 1 16,0 0 0-16,-18 13 1 0,12 10 0 16,3 14-2-16,1 1 2 15,4 8-3-15,1 4 1 16,3-2-3-16,2 0 1 16,-2-8-4-16,5 2-4 15,-13-20-24-15,10-1-9 16,-8-21 1-16,0 0 0 15</inkml:trace>
  <inkml:trace contextRef="#ctx0" brushRef="#br0" timeOffset="219605.2885">8741 13624 89 0,'0'29'40'0,"-4"-2"0"16,4-27-9-16,-9 46-21 15,1-25-4-15,12 8-1 16,4-6-3-16,9-6 0 16,8-9-2-16,4-10 1 15,6-6 0-15,-4-5-2 16,-4-4 2-16,-6-8 0 16,-8 2-1-16,-13-2 1 15,-11 4-1-15,-11 0 0 16,-3 5-2-16,-7-1-3 15,10 21-16-15,-10-12-21 0,6-2 0 16,7 7 0-16,19 3 0 16</inkml:trace>
  <inkml:trace contextRef="#ctx0" brushRef="#br0" timeOffset="223664.7854">9952 13254 46 0,'0'0'34'0,"18"-15"-5"16,-18 15-5-1,0 0-6-15,9-19-4 16,-9 19-2-16,0 0-2 16,20 11-2-16,-20-11-2 0,-2 25 0 15,-2-4-2-15,8 8-1 16,-4 0 1-16,4 9-2 16,1 2 1-16,5 1-2 15,4-5 0-15,3-3-1 16,4-8 1-16,4-6-1 15,2-6 0-15,0-9 0 16,-2-4 0-16,0-2 0 16,1-11 0-16,-5 3-1 15,-2-7-2-15,-7-4-2 16,7 5-4-16,-25-16-25 16,12 5-7-16,-10-6 1 15,-4 5-1-15</inkml:trace>
  <inkml:trace contextRef="#ctx0" brushRef="#br0" timeOffset="223920.8764">9979 12896 67 0,'0'0'41'0,"0"0"0"16,0 0 0-16,0 0-27 16,-1 17-7-16,1-17-3 0,0 0-1 15,3 27-4-15,-3-27-2 16,12 19-6-16,-12-19-31 16,0 0 0-16,0 0-1 15,0 0 1-15</inkml:trace>
  <inkml:trace contextRef="#ctx0" brushRef="#br0" timeOffset="226296.7592">10548 13667 16 0,'0'0'28'16,"20"-23"2"-16,-20 23-6 15,0 0-4-15,11-31-1 16,7 37-4-16,-18-6-1 15,0 0-2-15,-2-18-2 16,2 18-1-16,-16 20-2 16,7 1-2-16,-9-2 0 15,3 8-1-15,-4-2-2 16,9 5 0-16,6-1-1 16,12-6 0-16,9-4-1 15,4-5 1-15,6-7-1 16,4-7 0-16,0-5 1 0,-6-3 0 15,-4-5-1-15,-21 13 0 16,22-35 1-16,-20 14-1 16,-4 0 0-16,-4-2-2 15,-2 4 0-15,-7-6-5 16,15 25-13-16,-16-19-21 16,16 19 0-16,-29-18 0 15,29 18-1-15</inkml:trace>
  <inkml:trace contextRef="#ctx0" brushRef="#br0" timeOffset="227649.2569">11372 13233 23 0,'0'0'35'15,"0"0"0"-15,0 0-4 16,-17-8-7-16,17 8-7 16,0 0-3-16,0 0-5 15,0 0-2-15,25-13-2 0,-25 13-2 16,35-13 0-16,-10 5-1 15,5 0-1-15,3 1-2 16,2 1-1-16,2 2-2 16,-10-9-4-16,17 20-12 15,-23-11-19-15,-3 2 1 16,-18 2-1-16,0 0 2 16</inkml:trace>
  <inkml:trace contextRef="#ctx0" brushRef="#br0" timeOffset="227845.3297">11351 13281 61 0,'-8'21'37'0,"8"-21"2"15,23 17-2 1,10-3-25-16,-12-14-2 0,16 8-4 16,-4-8-2-16,5 0-2 15,-1 1-4-15,-8-6-3 16,6 12-7-16,-18-7-27 15,-17 0 1-15,17-3-2 16,-17 3 2-16</inkml:trace>
  <inkml:trace contextRef="#ctx0" brushRef="#br0" timeOffset="229224.8407">12402 13020 44 0,'0'0'35'0,"14"-21"3"15,-14 21-2-15,17 4-20 16,-17-4-3-16,0 0-4 15,0 0-1-15,0 0-2 16,0 29-1-16,12-2-1 0,-9 5 0 16,11 10-1-1,-3 2 0-15,7 6-1 16,-7-4 1-16,5-2-3 16,-3-5 1-16,1-5-2 0,-1-9 2 15,-13-25-3-15,22 29-2 16,-22-29-3-16,0 0-10 15,0 0-23-15,-10-23 0 16,-6-2-1-16,1-6 0 16</inkml:trace>
  <inkml:trace contextRef="#ctx0" brushRef="#br0" timeOffset="229753.0349">12174 12915 49 0,'0'0'34'0,"29"-19"2"16,4 11-1-16,19 4-24 15,-5-19-1-15,28 25-1 16,-8-19-2-16,18 19-2 16,-10-4-1-16,3 11-1 15,-13 5 0-15,-13 13-1 16,-17 3-1-16,-20 7 1 15,-18-1-2-15,-19 4 1 16,-12-3 0-16,-7-5 0 16,-7-3-1-16,2-8 1 15,3-7-1-15,10-7 0 16,10-1 0-16,23-6 0 0,0 0 0 16,0 0 0-16,39-9 0 15,3 5 0-15,10 4 0 16,12 5 0-16,7 5 1 15,5 5-1-15,-3 7 1 16,-8 4 0-16,-7 1 0 16,-11 4 1-16,-17 0 1 15,-18 1-2-15,-22-5 1 16,-17-2 0-16,-15-8-1 16,-8-3 0-16,-12-5 2 15,-5-1-2-15,-1 0-1 16,4-6 0-16,6-2 0 15,8-6-2-15,14 12-1 0,1-14-4 16,35 8-9-16,-23 4-25 16,23-4-1-16,8-19 1 15,-8 19 0-15</inkml:trace>
  <inkml:trace contextRef="#ctx0" brushRef="#br0" timeOffset="230353.2575">13251 13060 28 0,'0'0'35'16,"0"0"2"-16,19-19 0 15,-19 19-13-15,0 0-6 16,19-5-5-16,-19 5-2 15,0 0-2-15,0 0-2 0,23 0-2 16,-23 0 0-16,22 24-2 16,-13-2 0-16,5 4-1 15,-5 11 0-15,5 3-1 16,-4 4 0-16,3-2 0 16,1 3 1-16,-3 3-2 15,5-2 1-15,-3-8-1 16,3-5 0-16,-3-7 0 15,1-6 1-15,-3-3-1 16,-11-17 0-16,23 21 1 16,-23-21 0-16,27 2 0 15,-7-8-1-15,5 0 1 0,6-1-1 16,3 1 1-16,9-4-1 16,-3 3 0-16,6-5 0 15,-7 8-1 1,2 2-1-16,-7 0-3 15,9 24-13-15,-18-22-26 0,-2 11 0 16,-6-5 0-16,-11 11-1 16</inkml:trace>
  <inkml:trace contextRef="#ctx0" brushRef="#br0" timeOffset="241845.5105">4349 15117 14 0,'2'-18'32'16,"-2"18"0"-16,2-21 0 0,-2 21-15 16,0 0-4-16,0 0-1 15,0-19-2-15,0 19-2 16,0 0 0-16,21 42-1 15,-17-11-2-15,12 17-1 16,-5 4 0-16,14 13 0 16,-3 4-3-16,1 6 2 15,0-6-3-15,0-6 1 16,-4-3 0-16,1-14-1 0,-7-6 0 16,-5-9-1-16,-1-4-1 15,-7-27-1 1,8 26-2-16,-8-26-6 15,0 0-22-15,-2-26-7 0,-4 3 2 16,-3-12-1-16</inkml:trace>
  <inkml:trace contextRef="#ctx0" brushRef="#br0" timeOffset="242372.7091">4043 15157 14 0,'0'0'31'16,"-24"-36"0"-16,24 36 3 15,45-22-20-15,-16-1-2 16,31 22-2-16,-1-13-1 0,28 20-2 16,-6-4-1-16,14 13-1 15,-16 2-2-15,0 14 1 16,-17-2-2-16,-10 13 1 15,-25 2 0-15,-16 4-1 16,-22 0 0-16,-13 2 1 16,-12-6-2-16,-5-6 0 15,-5-5 0-15,4-8 0 16,9-8-1-16,10-9 0 16,23-8 0-16,0 0 0 15,34-8-1-15,9 6 1 16,9 2-1-16,8 6 1 15,3 9 0-15,-1 7 0 0,-4 8-1 16,-10 7 1-16,-13 3 0 16,-10 2 0-16,-13-2 2 15,-12 1-1-15,-14-9 1 16,-9-1 0-16,-14-6 1 16,-5-4-1-16,-8-4 1 15,-2-3-1-15,-6-5-1 16,0-3 1-16,-2-2-2 15,4-6-1-15,8 4-2 16,0-16-5-16,48 14-28 16,-37-13-4-16,37 13-2 15,0-27 1-15</inkml:trace>
  <inkml:trace contextRef="#ctx0" brushRef="#br0" timeOffset="243001.94">5509 15591 15 0,'0'0'33'15,"0"0"0"-15,0 0 1 16,0 0-13-16,0 0-5 16,0 0-5-16,32 3-3 15,-12-12-2-15,16 3-3 16,1-7 0-16,9 1-1 15,0 1-2-15,-3-1-1 16,-1 6-2-16,-13-9-5 16,6 21-18-16,-35-6-10 15,0 0 0-15,0 0-2 0</inkml:trace>
  <inkml:trace contextRef="#ctx0" brushRef="#br0" timeOffset="243198.0111">5397 15715 49 0,'0'0'35'16,"0"0"3"-16,32 14-3 15,15-7-24-15,-18-16-2 16,25 7-4-16,-4-10-1 16,10 5-3-16,-3-1-2 15,-8-11-6-15,7 11-23 16,-20-2-8-16,-13 1 1 0,-23 9-1 15</inkml:trace>
  <inkml:trace contextRef="#ctx0" brushRef="#br0" timeOffset="244265.4061">6807 15376 30 0,'0'0'35'0,"0"-35"1"15,0 35 0-15,30-6-17 16,-30 6-6-16,14 18-2 16,-12 9-3-16,13 26 0 0,-3 1-3 15,3 19-1-15,-9 5 0 16,2 7-2 0,-8-1 1-16,4-1-3 15,-4-10 1-15,2-12-2 0,-2-11 1 16,0-14 0-16,3-7-2 15,-3-10-1-15,0-19-2 16,0 0-3-16,0 0-2 16,4-55-12-16,-4 20-17 15,-5-11 0-15,1-8 0 16,-2-5 2-16</inkml:trace>
  <inkml:trace contextRef="#ctx0" brushRef="#br0" timeOffset="244653.55">6861 15558 32 0,'-8'-21'35'0,"8"21"1"16,0 0 2-16,-21-10-18 16,34 51-5-16,-17-13-5 0,18 22-2 15,-5-4-1-15,15 8-3 16,-3-2 0-16,8-2-3 16,0-6 0-16,5-12 0 15,1-9 0-15,6-11-1 16,1-16-1-16,1-9 1 15,1-9-2-15,-6-14 2 16,-1-6-2-16,-4-12 0 16,-4-5 1-16,-8-3 0 15,-6 3 0-15,-3 5 0 16,-6 2 2-16,-2 12 0 16,-2 9 0-16,-2 31 0 0,0 0 1 15,0 0 0-15,0 33-1 16,0 9 0-16,-2 8 0 15,4 6-2-15,1-1 2 16,3 1-2-16,2-6 0 16,0-12-3-16,7-3-2 15,-15-35-8-15,25 17-25 16,-25-17 0-16,27-4 0 16,-27 4-1-16</inkml:trace>
  <inkml:trace contextRef="#ctx0" brushRef="#br0" timeOffset="245009.682">7653 15819 42 0,'0'0'37'15,"20"6"1"-15,-20-6 0 16,0 0-13-16,17 19-15 15,-17-19-2-15,-15 27-3 16,3-10-1-16,6 8-2 16,-2 2 0-16,8-1-1 15,4-6-1-15,6-3 0 16,7-7 1-16,8-5-1 16,1-9 1-16,2-3-1 0,-2-9 1 15,-3-5 0-15,-8 0 0 16,-3 0 0-16,-10-6-1 15,-6 4 1 1,-6 0-3-16,-3-2-2 0,13 25-11 16,-20-27-25-16,20 27 1 15,-31-24-2-15,31 24 0 16</inkml:trace>
  <inkml:trace contextRef="#ctx0" brushRef="#br0" timeOffset="246037.0622">8203 15364 38 0,'23'-15'33'15,"-23"15"1"-15,8-25-11 16,-8 25-4-16,0 0-5 16,23 2-1-16,-23-2-5 15,0 21-1-15,-10-2-1 16,8 21-1-16,-11 1-2 0,7 14 1 16,-3 1-2-16,5 9-1 15,2-2 1-15,11-7-2 16,7-6 1-1,5-10-1-15,10-11 1 0,4-14-2 16,3-11 1-16,1-12 0 16,1-11-3-16,-7-15 1 15,0 1-5-15,-16-26-7 16,8 5-25-16,-17-11 0 16,-4 0 0-16,-10-6-1 15</inkml:trace>
  <inkml:trace contextRef="#ctx0" brushRef="#br0" timeOffset="246182.1182">8290 14967 52 0,'-21'-15'34'16,"21"15"-1"-16,-16-17-1 0,16 17-29 16,0 0-24-16,0 0-12 15,19 19 1-15,-19-19-2 16</inkml:trace>
  <inkml:trace contextRef="#ctx0" brushRef="#br0" timeOffset="246629.2814">8531 15815 41 0,'21'-12'34'0,"-21"12"3"16,0 0-6-16,18 4-13 15,-18-4-5-15,0 0-2 0,-29 12-2 16,21 9-3 0,-11-6-1-16,7 10-3 15,-1 0 2-15,7 4-4 16,8-6 2-16,5-2-1 0,-7-21-1 16,41 21 0-16,-14-21 1 15,4-6-1-15,-8-7 1 16,2-2-1-16,-10-7 1 15,-3-2-1-15,-8-1-1 16,-8 0-1-16,4 25-5 16,-27-43-28-16,19 26-6 15,-9-2 1-15,17 19-1 0</inkml:trace>
  <inkml:trace contextRef="#ctx0" brushRef="#br0" timeOffset="249417.3157">9220 15773 24 0,'0'0'32'16,"0"0"-2"-16,0 0-5 15,-22 4-7-15,22-4-2 16,0 0-2-16,0 0-3 0,0 0-1 16,0 0-3-16,0 0 0 15,0 0-2-15,29 5-1 16,2-3 0-16,10-7 0 16,13 3-1-16,11-8 0 15,12 0 0-15,4 1-1 16,6-1 0-16,-6-1 0 15,-9 1-1-15,-11 1 0 16,-13 3 0-16,-15 0-1 16,-12 4 0-16,-21 2-1 15,0 0-1-15,0 0-3 16,-21-6-5-16,21 6-29 16,-29 4-3-16,4 2 1 0,-6-4-1 15</inkml:trace>
  <inkml:trace contextRef="#ctx0" brushRef="#br0" timeOffset="250572.7404">9659 16087 51 0,'12'-17'35'15,"-12"17"3"-15,0 0-8 16,-2-21-14-16,2 21-4 16,0 0-3-16,0 0-2 15,17 11-1-15,-17-11-2 16,12 33 0-16,-4 0 0 15,-5 1-2-15,3 3 0 16,-2 7-1-16,0-2 1 16,0-2-1-16,0-1 0 15,-2-9-1-15,1-1 2 16,1-12-2-16,-2 1 1 0,-2-18-1 16,0 0 1-16,0 0-1 15,0 0 1-15,0 0-1 16,20 3 0-16,-20-3 1 15,32-13 0-15,-10 3 0 16,6 3 0-16,3-3-1 16,2 3 1-16,0-1 0 15,0 2 0-15,-4 2-1 16,-6 0 1-16,2 4-2 16,-8 0-1-16,1 2-2 15,-13-19-11-15,-5 17-27 16,0 0-1-16,0 0-1 15,0 0 0-15</inkml:trace>
  <inkml:trace contextRef="#ctx0" brushRef="#br0" timeOffset="255065.404">10550 14923 25 0,'0'0'17'0,"0"0"-1"16,0 0 0-16,0 0 0 15,0 0-1-15,0 0-2 16,-23-6-2-16,23 6-1 16,0 0-1-16,0 0-2 15,-19 8 0-15,19-8 0 16,0 0-2-16,0 0 0 15,0 0 0-15,0 0-2 16,0 0 0-16,0 0-1 16,0 0 1-16,0 0-1 15,17 2 0-15,-17-2 0 16,18-2-1-16,-1 2 1 16,-17 0 0-16,35-2-1 0,-14 2 1 15,4 2-1-15,-2 0 0 16,0 4 0-1,1-1 0-15,-3 3 0 16,-2 2 0-16,-2-1 0 0,-17-9-1 16,31 21 0-16,-31-21 1 15,29 25 0-15,-29-25 0 16,25 25-1-16,-25-25 1 16,20 29-1-16,-20-29 1 15,11 31 0-15,-11-31 0 16,4 34-1-16,-4-17 1 15,-2 3 0-15,-2-1 0 16,-2 2 0-16,1 0-1 0,-5 6 1 16,0-4 0-16,-1 4 0 15,-5 0-1-15,3 1 0 16,-3 1 1 0,1 0-1-16,0 0 1 0,3-1 0 15,-2 1-1-15,5 0 0 16,1 2 1-16,2-4 0 15,4 3-1-15,6-1 0 16,6-4 0-16,5-2 0 16,8-6 0-16,3-3 1 15,4-7-1-15,1-5 0 16,0-8 0-16,-2-1 0 16,-4-1 0-16,-8-1 0 0,-17 9 0 15,18-14 0-15,-18 14 1 16,0 0-1-1,-29 2 0-15,8 8 1 16,-2 3-1-16,1 8 0 0,1 2 0 16,8 0 0-16,7 6 0 15,10 5-1-15,11 1 1 16,10 7 0-16,6 4-1 16,4 4 2-16,5 0-2 15,3 6 1-15,-9-5 1 16,-1 5 0-16,-14-8-1 15,-11 2 1-15,-12-8 0 0,-7-4 0 16,-12-3 0 0,-10-8 0-16,2-6-1 15,-6 0 0-15,6-6 0 16,4-5 0-16,8-6-2 0,0-10-4 16,19 6-15-16,0 0-22 15,-17-6 0-15,5-19-1 16,2 6 0-16</inkml:trace>
  <inkml:trace contextRef="#ctx0" brushRef="#br0" timeOffset="261105.6432">11434 15284 34 0,'0'0'34'0,"0"0"1"15,11-33-10-15,-11 33-4 16,6-17-4-16,-6 17-4 16,0 0-2-16,18-6-2 15,-18 6-2-15,5 17-1 16,-5 1-2-16,8 14 0 16,-2 1-1-16,5 9-1 15,-3 8 0-15,6 4-2 16,-5 1 1-16,1-3 0 15,0-4-1-15,-3-8 1 16,-1-11-1-16,0-8 0 16,-6-21 0-16,6 21 1 15,-6-21 0-15,11-29-1 0,-5-1 0 16,2-9 0-16,1-3 0 16,1-8 0-16,2-7 1 15,1 1-1-15,2 4 0 16,5 4 0-16,1 8 0 15,6 9 0-15,2 12 0 16,2 10 1-16,0 12-1 16,1 11 0-16,-3 7 1 15,-5 19 0-15,-3 1-1 16,-10 8 1-16,1-1-1 16,-8-2 0-16,0-5 1 15,-4-7-1-15,2-3-1 16,-2-31-1-16,0 31-4 0,-8-49-21 15,8 18-15-15,8-25-1 16,-5 4 0-16,1-6 0 16</inkml:trace>
  <inkml:trace contextRef="#ctx0" brushRef="#br0" timeOffset="262082.0004">12174 15372 35 0,'0'0'34'16,"0"0"1"-16,6 17-1 16,-6-17-20-16,31-6-4 15,-31 6-2-15,39-3-3 16,-16-3-2-16,6 8-1 16,0-2-2-16,-6-2-3 15,4 9-2-15,-27-7-9 0,29-1-20 16,-29 1-1-16,-6 17 0 15,6-17 0-15</inkml:trace>
  <inkml:trace contextRef="#ctx0" brushRef="#br0" timeOffset="262216.0508">12213 15548 42 0,'0'0'35'0,"-6"21"0"16,6-21-1-16,18-3-22 15,14 10-4-15,-3-7-7 16,-2-4-23-16,4-3-11 15,6 5-2-15,-10-6 1 16</inkml:trace>
  <inkml:trace contextRef="#ctx0" brushRef="#br0" timeOffset="265421.2372">12971 15945 66 0,'0'0'38'16,"0"0"0"-16,0 0-6 15,37 6-21-15,-10-15-2 16,33 9-2-16,7-8-2 15,31 6-1-15,10-10 0 16,18 5-2-16,3-5 0 16,2 7-1-16,-9 1 0 15,-14 0-1-15,-18 4-1 0,-24-4-1 16,-16 12-6-16,-50-8-27 16,0 0-6-16,-19 9 0 15,-10-3-1-15</inkml:trace>
  <inkml:trace contextRef="#ctx0" brushRef="#br0" timeOffset="268937.5469">13123 15147 43 0,'0'0'37'0,"0"0"-1"15,12 20 2-15,-12-20-26 16,-4 21-2-16,4-21-3 15,-2 25-1-15,2-25-3 16,8 17 0-16,-8-17-1 16,19-8 0-16,-19 8-1 15,25-25 0-15,-15 6 0 16,0 0 0-16,-7-2 0 16,-3 0-1-16,-7 3 1 0,7 18 0 15,-37-17-1-15,8 21 1 16,-6 2 0-1,-1 15 0-15,-1 6-1 16,1 13 1-16,3 8-1 0,6 4 1 16,6 11-1-16,13-3 0 15,8 3-1-15,8-11-1 16,15-2-1-16,2-20-3 16,23 1-6-16,-17-23-26 15,15-14 0-15,-2-10-2 16,-1-12 2-16</inkml:trace>
  <inkml:trace contextRef="#ctx0" brushRef="#br0" timeOffset="269265.6593">13413 15216 57 0,'0'0'38'15,"0"0"1"-15,-16 39 0 16,11 1-25-16,-22-13-4 15,17 21-3-15,-4-4-3 16,12 2 0-16,2-2-2 16,14-4-1-16,5-13 0 15,8-9-1-15,6-13 0 16,6-8 0-16,1-15 0 16,-1-5 0-16,-6-7 0 15,-5-13 1-15,-10 1-1 16,-7 0 1-16,-9 2-1 15,-11-1-1-15,-7 9 1 0,-7 3-2 16,4 12-2-16,-12 1-3 16,31 16-5-16,-52-2-27 15,35 6-1-15,-5 4 0 16,22-8 1-16</inkml:trace>
  <inkml:trace contextRef="#ctx0" brushRef="#br0" timeOffset="269493.7463">13677 15228 67 0,'21'8'40'16,"-1"-1"0"-16,-5 13 0 0,-15-20-28 16,4 49-3-16,-2-22-3 15,5 8-2-15,-7-3-2 16,4-1-2-16,0 2-2 15,-2-16-2-15,10 4-6 16,-12-21-30-16,4-23 0 16,1-6-1-16,1-13 1 15</inkml:trace>
  <inkml:trace contextRef="#ctx0" brushRef="#br0" timeOffset="269640.7978">13841 14933 38 0,'0'0'29'16,"0"0"1"-16,0 0-3 16,-12 21-34-16,12-21-20 15,0 0-2 1,4 30 0-16,-4-30 0 0</inkml:trace>
  <inkml:trace contextRef="#ctx0" brushRef="#br0" timeOffset="269880.8867">13916 14936 54 0,'0'0'38'15,"0"0"1"-15,19 16 1 16,-19-16-24-16,12 36-5 0,-22-9-4 16,14 17-1-16,-6-2-2 15,4 14-1 1,0 0-2-16,2-1 0 15,2-7-1-15,0-6-2 0,3-3-1 16,-3-18-3-16,9 8-7 16,-15-29-28-16,18-16 1 15,-10-7 0-15,1-2 0 16</inkml:trace>
  <inkml:trace contextRef="#ctx0" brushRef="#br0" timeOffset="270197.0047">14238 15044 55 0,'0'0'37'15,"-19"11"1"-15,2 1 0 16,5 5-24-16,-7-11-7 0,19 11-2 16,2 0-2-16,15 1-2 15,10-1 0-15,10 8 0 16,3-4 0-16,3 4-1 15,-3-4 1-15,1 4 1 16,-10-6-1-16,-8 4 2 16,-14-6-1-16,-9 1 0 15,-13-1 0-15,-8-4 1 16,-10-3-2-16,-6-4-1 16,-1 1-1-16,-7-9-4 15,14 12-8-15,-3-25-27 31,-3 1 0-31,0-1-1 0,6 0 1 0</inkml:trace>
  <inkml:trace contextRef="#ctx0" brushRef="#br0" timeOffset="271341.4275">13023 16229 44 0,'0'0'35'16,"19"-9"1"-16,-19 9-12 15,0 0-6-15,26 11-6 0,-26-11-2 16,0 0-3-16,5 29-1 16,3-4-1-1,-8 4-2-15,4 9 1 0,-6 0-2 16,2 12 1-16,-2 0-1 16,2 0-1-16,2-4 0 15,4-2 0-15,3-9-1 16,5-5 0-16,7-9 0 15,2-13 0-15,6-8 0 16,2-4 0-16,0-7 0 16,0-6 0-16,2-8 1 0,-3-4-2 15,1 0 2-15,-4-7-2 16,-4 1 2 0,-1-3-1-16,-5 1 0 15,-3 7 0-15,-7 1 1 16,-7 8-1-16,0 21 0 0,-13-23 1 15,13 23-1-15,-31 13 1 16,10 6-1-16,1 2 0 16,1 6 1-16,4 10-1 15,1-1 0-15,6 1 0 16,5-3 0-16,4-3 0 16,5-4-1-16,2-8-1 15,9-6-1-15,-17-13-3 0,41-5-4 16,-30-22-19-1,13 7-11-15,-3-8-1 16,0-3 1-16</inkml:trace>
  <inkml:trace contextRef="#ctx0" brushRef="#br0" timeOffset="271745.5797">13579 16329 36 0,'19'2'36'0,"-19"-2"1"16,17 27 1-16,-17-27-19 15,25 40-7-15,-27-11-2 16,18 19-3-16,-16-12-2 16,10 6-1-16,-9-7-2 15,5-6-1-15,0-6 0 16,-6-23-1-16,10 17-1 16,-10-17 0-16,11-27 0 15,-5 0-1-15,4-1 0 0,-5-7 0 16,5 0 0-16,-2-3 0 15,1 2 1-15,1 3-1 16,2 10 2-16,1 4 0 16,-13 19 0-16,31-19 1 15,-14 19 0-15,3 7 1 16,-1 7-1-16,0 7 1 16,-1 2-1-16,-3 11 1 15,-3 1-1-15,-3 7 0 16,-5-3-1-16,-2-3 0 15,2 0-2-15,-6-18-2 16,14 10-9-16,-12-28-26 16,0 0 0-16,27-28-1 0,-8 3 2 15</inkml:trace>
  <inkml:trace contextRef="#ctx0" brushRef="#br0" timeOffset="272197.7461">14130 16360 57 0,'-17'23'37'16,"3"0"0"-16,-1 9 1 16,17 7-29-16,-8-16-3 15,20 4-3-15,-3-8 0 16,14-8-2-16,6-11-1 16,4-2 0-16,2-11-1 15,-5-8 0-15,-1 0 1 0,-8-8-1 16,-3 4 1-16,-7 2-1 15,-5 6 1-15,-8 17 1 16,0 0-1 0,0 0 1-16,0 0-1 0,4 17 1 15,0 10-1-15,3 7 1 16,7 7-2-16,-1 3 1 16,5 4 1-16,-1 7 0 15,-2-3 0-15,1 4 1 16,-8-8 0-16,-3 0 0 15,-9-8 2-15,-1-2-1 16,-13-9 1-16,1-2-2 16,-8-8 1-16,0-5-1 0,-4-7 0 15,0-3-1-15,0-4-2 16,-2-6-1 0,10 2-3-16,-6-19-2 15,27 23-16-15,-29-23-17 0,14 4-1 16,1-6-1-16,6 2 3 15</inkml:trace>
  <inkml:trace contextRef="#ctx0" brushRef="#br0" timeOffset="272753.9505">14539 16083 47 0,'0'0'37'0,"0"0"1"15,14 24-1-15,-14-24-24 16,7 47-3-16,-5-16-4 16,12 19-1-16,-8 4-2 15,7 1-1-15,-3 1-1 16,-1-2 0-16,1-6-1 15,-4-6-1-15,0-4-1 16,-4-22-2-16,7 3-7 0,-9-19-27 16,0 0 0-16,-17-23-1 15,9 0 1-15</inkml:trace>
  <inkml:trace contextRef="#ctx0" brushRef="#br0" timeOffset="273233.1313">14479 16191 38 0,'0'0'36'0,"29"4"0"15,-6 0-3-15,12 22-19 16,-16-16-2-16,20 17-4 16,-14-14-2-16,6 10-2 0,-8-11-1 15,0 3-1-15,-5-11-1 16,-18-4 1-16,27 6-1 15,-27-6 1 1,17 6 0-16,-17-6-1 0,29 5 1 16,-12-3-1-16,-17-2 1 15,35 10 0-15,-14-8 0 16,2 0-1-16,2-8 0 16,-3 2-1-16,-3 0 2 15,-2-2-2-15,-17 6 1 16,29-7 0-16,-29 7-1 15,18 0 1-15,-18 0 0 16,5 21 1-16,-3-2-2 0,0 6 1 16,4 6 0-16,0 5 0 15,3-1-1 1,1 3 1-16,4-3 0 16,-1-9-1-16,-1-3 0 0,1-5 1 15,-13-18-1-15,21 4 0 16,-21-4-2-16,10-22-4 15,-10 22-10-15,0 0-26 16,0-28 0-16,0 28 0 16,-19-23-1-16</inkml:trace>
  <inkml:trace contextRef="#ctx0" brushRef="#br0" timeOffset="273825.3468">14788 15978 23 0,'6'-23'35'15,"-6"23"1"-15,0 0 0 16,-4-21-15-16,4 21-5 16,0 0-4-16,0 0-2 15,12 17-2-15,1 4-2 16,-11 0-1-16,11 12-1 15,-9 5-1-15,8 14 1 0,-6 6-3 16,1 9 2-16,-5-2-2 16,2-4 0-16,2-13 0 15,-2 4 0-15,4-12-1 16,-3-11 0-16,5-12-1 16,-10-17-1-16,23 6-2 15,-19-23-8-15,-4 17-29 16,12-21-1-16,-12 21 0 15,-2-37-1-15</inkml:trace>
  <inkml:trace contextRef="#ctx0" brushRef="#br0" timeOffset="279657.5065">9478 15002 38 0,'-13'-29'36'15,"13"29"0"1,-10-21-7-16,-11 0-9 0,21 21-4 16,0 0-3-16,0 0-3 15,-4-20-2-15,4 20-2 16,6 24-1-16,1 0-2 15,-1 9 0-15,4 15-1 0,-3 2 0 16,5 15 0-16,0 4-1 16,-3-2 0-16,1 2-1 15,0-5 1-15,-3-14-1 16,-1-6 1-16,0-12-2 16,-2-9 1-16,-4-23 0 15,4 19-1-15,-4-19 0 16,0-26-1-16,0 1 0 15,-6-12-2-15,4-1 0 16,-6-12-1-16,4 0 1 16,-5-4 0-16,3 8 0 15,-4-4 1-15,2 12 2 16,1 2 1-16,-1 11 2 0,4 6 0 16,-4-1 0-16,8 20 1 15,0 0 1-15,0 0-1 16,0 0 0-16,16 23 0 15,-1-2 0-15,10 12-1 16,4 4 1-16,10 5-2 16,5 0 0-16,3-2 0 15,-1-5 0-15,0-10 0 16,-5-8-1-16,-3-13 1 16,-5-8-1-16,-8-11 1 15,-6-12-1-15,-3-10 2 16,-3-5-2-16,-7-4 0 15,-4-2 1-15,-4 0-2 0,-6 6 1 16,-3 2 0-16,-3 7 0 16,-5 4-3-16,0 12 0 15,-6-10-9-15,7 16-30 16,-5 1 0-16,6 0-2 16,-3 1 1-16</inkml:trace>
  <inkml:trace contextRef="#ctx0" brushRef="#br0" timeOffset="282880.7006">9196 13183 44 0,'10'-17'34'15,"-10"17"-2"-15,-2-40-7 16,2 40-5-16,0-21-5 16,0 21-4-16,0 0-2 15,0 0-2-15,0 0-1 0,17 9-2 16,-17-9 0-1,4 35-1-15,0-7 0 16,0 9 0-16,2 5-1 16,0 6 0-16,-4 8-1 15,1-3 0-15,-1-3 0 0,4 2 0 16,-6-8-1-16,6-5 0 16,-6-9 1-16,4-11-2 15,-4-19 0-15,2 20 1 16,-2-20-2-16,0 0-1 15,0 0-1-15,-4-31-3 16,4 31-3-16,-4-46-2 16,4 46-2-16,-8-60-5 15,16 35-2-15,-27-21 1 16,23 20 2-16,-22-17 5 16,12 13 7-16,-7 1 7 15,-1-4 3-15,14 33 8 0,-23-44 4 16,23 44 3-16,-15-32 1 15,15 32-3-15,-2-20-3 16,2 20-3-16,0 0-2 16,0 0-2-16,0 0-1 15,23 20-2-15,-23-20 0 16,27 34-1-16,-10-9-1 16,8 4-1-16,4 5 2 15,6 3-2-15,0-3 0 16,5 5 0-16,-1-3 0 15,0-1-1-15,-3-10 1 16,-5 1 0-16,-6-10-1 16,-2-10 0-16,-5-1 1 0,-18-5-1 15,27-21 1-15,-18 2-1 16,-3-6 0-16,2-9 1 16,-4 1-2-16,-2-7 2 15,-1-6-2-15,-1 0 1 16,-3 0-1-16,-3 1 2 15,0-1-2-15,-4 4-1 16,5 10-3-16,-13-13-11 16,7 24-26-16,1 2-1 15,10 19 0-15,-19-13-2 16</inkml:trace>
  <inkml:trace contextRef="#ctx0" brushRef="#br0" timeOffset="288193.6675">15687 15389 1 0,'0'0'26'0,"2"17"4"15,-2-17 1-15,0 0-11 0,0 0-1 16,0 0-4-16,21-5-3 15,-21 5-1-15,39-4-3 16,-14-6-1-16,17 12-1 16,-1-10-2-16,18 5-1 15,5-3-1-15,4-4-1 16,-1 5-2-16,-5-9-1 16,-4 10-2-16,-16-9-5 15,8 13-20-15,-29-2-8 16,-21 2-1-16,0 0 0 15</inkml:trace>
  <inkml:trace contextRef="#ctx0" brushRef="#br0" timeOffset="288441.7594">15803 15521 45 0,'0'0'34'0,"0"0"1"32,23 14-1-32,-2-28-24 0,27 18-2 0,-3-11-1 15,14 12-2-15,-5-8-2 16,4 6-1-16,0-1-4 16,-10-9-2-16,6 10-6 15,-21-14-22-15,0-6-4 0,-6-4-1 16,-8-4 1-16</inkml:trace>
  <inkml:trace contextRef="#ctx0" brushRef="#br0" timeOffset="288776.8803">16348 15052 51 0,'0'0'34'0,"0"0"1"16,31-8 0-16,6 16-28 0,2-10-2 16,16 13 0-16,1-3-1 15,12 7-1-15,-4 2-2 16,-1 4 0 0,-13-1 1-16,-9 8 1 15,-20 1-1-15,-17 13 1 0,-21-1 0 16,-12 10 0-16,-20-3 1 15,-3 6-1-15,-6-6-1 16,4-6 0-16,6-5-1 16,8-10-2-16,13-2-3 15,0-24-6-15,27-1-27 16,0 0-3-16,0 0 2 16,0 0-2-16</inkml:trace>
  <inkml:trace contextRef="#ctx0" brushRef="#br0" timeOffset="289341.093">17294 14910 44 0,'13'-27'36'16,"-13"27"0"-16,10-23-5 15,-10 23-13-15,0 0-4 16,9 27-3-16,-14-10-3 15,16 21-1-15,-7 4-3 16,8 18 1-16,-5 1-3 0,5 10 1 16,-1-2-2-16,1 2 0 15,0-6-1-15,-1-11 1 16,3-12-2-16,-5-11 0 16,3-4-1-16,-12-27-2 15,21 2-2-15,-21-35-4 16,17 18-9-16,-15-35-21 15,0-2 0-15,-11-11 0 16,-1-4 1-16</inkml:trace>
  <inkml:trace contextRef="#ctx0" brushRef="#br0" timeOffset="289793.2573">17220 14906 38 0,'-23'-19'32'0,"23"19"3"15,-2-27-1-15,18 8-23 16,24 17-2-16,1-10-1 15,26 16-2 1,-3-4 0-16,17 13-2 0,-8-1 0 16,4 13 0-16,-15 2-2 15,-10 9 1-15,-17 1-1 16,-18 3-1-16,-23 0 1 16,-15-2 0-16,-17 1-1 15,-9-3 0-15,-7-7-1 16,2-6 1-16,4-9-1 15,9-3 1-15,10-3-1 16,29-8 0-16,0 0 0 0,18 4 0 16,20-3 0-16,14 7 0 15,6 7 0 1,14 8 0-16,1 8 0 16,0 2 1-16,-9 5-1 0,-12 4 1 15,-13 2 0-15,-20 1 1 16,-21-9-1-16,-21 2 1 15,-22-11 0-15,-14-4 0 16,-15-4-1-16,-5-5 0 16,-4-3 0-16,4-11-2 15,10 2-1-15,7-19-5 16,31 17-16-16,4-17-18 0,21-6 1 16,14-4-2-1,17-4 1-15</inkml:trace>
  <inkml:trace contextRef="#ctx0" brushRef="#br0" timeOffset="290281.4392">18349 15241 32 0,'0'0'35'0,"-29"12"0"16,29-12 1-16,2 17-16 15,-2-17-10-15,30-6-2 16,-4 1-3-16,20 5-1 15,-2-6-2-15,6 2-2 16,0 2-3-16,-9-9-3 16,3 13-3-16,-24-16-14 15,1 14-12-15,-21 0-1 16,0 0 0-16,-31 19 1 0,6 4 32 16,-19-7 3-1,1 5 0-15,5 4 0 16,1 4 27-16,-2-6 6 15,20-2 2-15,19-21 0 0,0 0-13 16,12 28-10-16,9-33-6 16,21 8-1-16,-1-8-5 15,1-14-9-15,1 7-25 16,-1 2-2-16,-7-7 1 16,-6 4-1-16</inkml:trace>
  <inkml:trace contextRef="#ctx0" brushRef="#br0" timeOffset="290793.6304">19348 15071 54 0,'0'0'38'16,"6"-25"1"-16,-6 25-1 15,28 4-25-15,-28-4-3 16,18 42-2-16,-10-4-3 16,7 24 0-16,-3 7-1 15,3 13-1-15,-5 6-1 16,-1 8-1-16,-1-6 0 15,0-7-1-15,-1-8 1 16,1-16-3-16,2-13 2 16,-1-11-3-16,3-14 0 15,-12-21-4-15,21 2-2 0,-25-35-7 16,14 10-23-16,-14-15-2 16,-2-4 1-16,-5-12 2 15</inkml:trace>
  <inkml:trace contextRef="#ctx0" brushRef="#br0" timeOffset="291221.794">19350 15232 52 0,'-14'-23'37'16,"14"23"1"-16,0 0 2 16,0 0-28-16,18 36-2 15,-15-13-2-15,22 18-1 16,-5-5-2-16,9 12-2 0,2-6 0 15,3 0-2-15,1-11-1 16,5-8 1-16,1-15-1 16,1-14 0-1,-1-9 0-15,-3-18-1 0,-1-7 1 16,-8-10-1-16,-2-4 0 16,-10 0 1-16,-3 5 0 15,-10 3-1-15,-6 5 2 16,0 12-1-16,-4 10 0 15,6 19 1-15,-17 2 0 16,13 21 0-16,0 6 0 16,4 13 0-16,2 6-1 15,4 6 1-15,5 2 0 0,5-7-1 16,5-8 0 0,2-11 0-16,4-10-2 15,0-15 0-15,4-9-3 16,-10-17-3-16,14 14-8 0,-20-22-25 15,1 2 1-15,-8 2-1 16,-5 6 2-16</inkml:trace>
  <inkml:trace contextRef="#ctx0" brushRef="#br0" timeOffset="291597.9266">20169 15460 49 0,'0'0'39'0,"25"0"0"16,-25 0 0-16,0 0-22 16,0 0-5-16,-19 23-4 15,11 0-2-15,-7 0-2 16,7 0-2-16,-1 4 0 15,9-4 0-15,4-6-2 16,-4-17 0-16,38 18 0 16,-11-24 0-16,4-6 0 15,-2-3 1-15,-2-12-1 16,-6-2-1-16,-2-3 2 16,-9 1-1-16,-10 0-1 15,-8 3 0-15,-5 5-2 16,-8-8-3-16,21 31-12 0,-27-21-23 15,7 11 0-15,3 1 0 16,17 9 1-16</inkml:trace>
  <inkml:trace contextRef="#ctx0" brushRef="#br0" timeOffset="291993.0732">20621 15092 53 0,'23'-21'39'0,"-23"21"0"15,0 0 1 1,8-27-24-16,-8 27-5 0,0 0-3 15,-14 31-2-15,3-7-2 16,3 15-1-16,-4 1 0 16,6 12-2-16,3 2 1 15,6 5-1-15,7-7 0 16,6-2-1-16,5-12 1 16,6-5-1-16,4-14 0 15,3-10 0-15,1-10 0 0,0-15 0 16,1-3-2-16,-7-17-1 15,0 3-2-15,-15-23-7 16,11 10-28 0,-23-11-2-16,-2 1 0 0,-12-3 0 15</inkml:trace>
  <inkml:trace contextRef="#ctx0" brushRef="#br0" timeOffset="292154.131">20546 14714 61 0,'-18'4'38'0,"18"-4"-2"16,0 0 0-16,0 0-32 0,0 0-9 15,27 30-28 1,-27-30-3-16,27 31 1 16,-27-31-2-16</inkml:trace>
  <inkml:trace contextRef="#ctx0" brushRef="#br0" timeOffset="292685.3276">21037 15412 6 0,'31'-6'30'0,"-31"6"4"16,35-11 1-16,-18 22-13 16,-17-11-4-16,20 0-2 15,-20 0-2-15,-6 18-2 16,-19-7-3-16,11 22-3 16,-13-6-1-16,8 7-2 15,-2-1-2-15,5-1 0 0,9-5 0 16,12-8 0-16,17-9-1 15,5-10 1-15,7-6-1 16,3-9 0-16,-2-4 1 16,-3-10-1-16,-8 0 1 15,-11 0-2-15,-11 1 1 16,-12-1-3-16,-1 8-2 16,-14-18-18-16,7 14-17 15,-1 2-1-15,6 6 1 16,5-2-1-16</inkml:trace>
  <inkml:trace contextRef="#ctx0" brushRef="#br0" timeOffset="293841.7587">21267 14887 38 0,'0'0'37'0,"0"0"1"16,2-20-1-16,-2 20-20 0,0 0-3 16,0 0-3-1,0 0-3-15,0 0-2 16,0 44-1-16,0-11-1 16,4 11-1-16,-2 8 0 0,1 2-1 15,-3-2-1-15,2-1 1 16,-4-10-1-16,4-9 0 15,-2-7-1-15,0-25 0 16,0 0 1-16,0 0-1 16,18-13 0-16,-7-24 0 15,5 1 1-15,3-12-1 16,0-2 0-16,3 0 0 16,-3 4 0-16,-2 8 0 15,-1 9 0-15,-16 29 0 16,13-17 0-16,-13 17 0 15,4 34 1-15,2 1 0 16,3 5-1-16,9 6 0 0,9 2 0 16,11 0 1-16,9-10-1 15,7-3 0-15,2-12 0 16,0-15 0-16,-4-8 1 16,-4-6-2-16,-8-6 0 15,-11-7-1-15,0 6-2 16,-21-22-12-16,-8 35-26 15,19-34-1-15,-13 16 0 16,-4-3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5T13:58:55.21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1641 4479 31 0,'4'-31'36'0,"-4"31"0"16,0 0-12-16,-15-31-3 15,15 31-4-15,0 0-4 16,9 19-4-16,-9-19-3 15,8 46-1-15,-2-7-1 16,5 26-1-16,1 12 2 16,3 15-2-16,-1 8 1 15,3 13-2-15,1-4 1 0,-1 2-1 16,0-7 0-16,3-14-1 16,-3-13-1-16,-2-14-1 15,-3-13 0-15,-4-19 0 16,1-5-2-16,-9-26-1 15,0 0-2-15,0 0-5 16,10-17-17-16,-14-15-13 16,0-7 1-16,-7-13-1 15</inkml:trace>
  <inkml:trace contextRef="#ctx0" brushRef="#br0" timeOffset="612.224">1371 4601 40 0,'-29'-7'36'16,"0"-9"0"-16,10 1 0 15,19 15-27-15,-6-42-1 16,29 23-1-16,1-14-2 15,20 10-1-15,10-10-1 16,21 8 0-16,6 0 0 16,18 12 0-16,-7 9 0 15,3 16-1-15,-9 7 1 0,-8 15-1 16,-21 14 0-16,-14 12 0 16,-24 5-2-16,-21 10 1 15,-13-2 2 1,-12-4-2-16,-12-4 2 0,-1-9-2 15,-3-10 1-15,3-10-2 16,9-9 2-16,8-14-2 16,23-13-1-16,0 0 1 15,0 0 0-15,29-19-1 16,9 10-1-16,12 1 2 16,6 4 1-16,8 12-1 15,0 5 1-15,-6 10 0 0,-6 16-1 16,-14 11 2-16,-7 5 0 15,-14 10-1 1,-11-1 1-16,-15 1-1 16,-13 0 0-16,-9-4 1 0,-9-9-1 15,-8-6 0-15,-10-11 0 16,-4-10 0-16,-3-4-1 16,3-8 0-16,-2-11 0 15,4-2-1-15,8-4-2 16,4-9-2-16,19 9-5 15,-6-17-31-15,26-2-2 16,7-10 1-16,13 3-1 16</inkml:trace>
  <inkml:trace contextRef="#ctx0" brushRef="#br0" timeOffset="1540.5676">2847 4876 19 0,'-16'17'34'16,"16"-17"2"-16,0 0-1 0,0 0-17 15,0 0-3-15,0 0-5 16,0 0-2-16,31 0-4 15,-12-15-1-15,14-1-1 16,-2 3-2-16,8-6-1 16,-1 5-2-16,-5-7-3 15,13 23-10-15,-17-6-21 16,-11-2 1-16,-18 6-2 16,0 0 2-16</inkml:trace>
  <inkml:trace contextRef="#ctx0" brushRef="#br0" timeOffset="1746.6491">2808 5062 53 0,'0'0'35'16,"23"4"2"-16,0-8-2 0,3-10-27 15,18 10-2-15,-6-7-1 16,5 1-4-16,1 7-5 15,-15-11-19-15,-4 8-13 16,-25 6 0-16,20-9-1 16</inkml:trace>
  <inkml:trace contextRef="#ctx0" brushRef="#br0" timeOffset="4096.516">3495 4897 29 0,'6'-27'36'15,"-6"27"-1"-15,3-29 4 16,-4 0-24-16,1 29-1 16,0 0-2-16,15 27-3 15,-23-10 0-15,14 26-2 16,-14 7-2-16,6 19 0 0,-1 5-1 15,-1 13-1 17,-2 3 0-32,2 4-1 0,2-2-2 0,2-4 1 15,2-9-1-15,4-12 0 0,-2-8-1 16,1-18 0-16,1-7-1 16,0-15-1-16,0-1-1 15,-6-18-4-15,0 0-10 16,0 0-23-16,11-37 0 15,-14-3 0-15,-1-10 1 16</inkml:trace>
  <inkml:trace contextRef="#ctx0" brushRef="#br0" timeOffset="4500.6674">3472 5004 64 0,'0'0'38'0,"-2"33"1"15,0-1 0 1,11 20-27-16,-10-8-5 0,14 16 0 16,-3-5-4 31,9 3 0-47,4-12-2 0,6-8 0 0,0-13-1 0,6-11 0 0,3-9-1 0,1-10 1 15,-1-13-1-15,-5-10 0 16,-4-7 0-16,-4-13 0 15,-4 2 1-15,-3-2-1 16,-9-2 2-16,-1 8-1 16,-2 0 1-16,-2 15 0 15,-2 2 0-15,-2 25 0 0,0 0 1 16,0 0 0 0,6 21-1-16,-3 8 0 0,-1 7 0 15,2 7 0-15,4 7-2 16,-2-6 0-16,9 5-4 15,-3-14-1-15,17 13-11 16,-8-29-23-16,6-3-2 16,-2-15 2-16,4-6 0 15</inkml:trace>
  <inkml:trace contextRef="#ctx0" brushRef="#br0" timeOffset="4756.7581">4214 5311 67 0,'0'0'40'0,"8"31"-1"15,-16-6 1-15,16 11-30 16,-14-13-3-16,20 10-1 16,-1-10-2-16,8-4-2 15,6-9-1-15,4-1 0 16,2-15 0-16,0-3 0 16,-6-10 0-16,-4-4 0 15,-11-6-1-15,-7-4 0 16,-8 3 1-16,-9-5-2 15,-2 8-1-15,-7-4-3 16,21 31-6-16,-33-34-29 16,33 34 0-16,-30-25-1 0,30 25 0 15</inkml:trace>
  <inkml:trace contextRef="#ctx0" brushRef="#br0" timeOffset="5139.8996">4774 4809 66 0,'9'-18'38'0,"-9"18"3"16,12-27-1-16,15 29-30 15,-27-2-1-15,0 23-2 16,-6 0-2 0,6 16 0-16,-4 5-1 0,2 10-2 15,0 1 1-15,2 8-1 16,4-5 0-16,6-6-1 16,5-8 0-16,5-10-1 15,5-9 0-15,6-11 0 16,3-10 0-16,3-14-1 15,1-5 1-15,-3-14-2 16,0-4-2-16,-10-17-5 16,17 10-32-16,-24-21-2 0,-7-4 0 15,-11-8 0-15</inkml:trace>
  <inkml:trace contextRef="#ctx0" brushRef="#br0" timeOffset="5292.9598">4895 4452 73 0,'-23'-2'39'0,"6"0"1"16,17 2-1-16,0 0-36 15,-18 4-7-15,18-4-32 16,0 23-3-16,0-23 0 16,0 29-2-16</inkml:trace>
  <inkml:trace contextRef="#ctx0" brushRef="#br0" timeOffset="6056.246">5354 4791 55 0,'0'0'39'0,"0"0"-2"16,0 0 3-16,0 0-29 0,16 21-2 16,-16 6 0-16,7 15-2 15,-5 3-2-15,4 12-1 16,-2-1 0-16,2-1-2 16,-1-7 1-16,1-4-2 15,-4-13 0-15,4-8 0 16,-6-23 0-16,0 0 0 15,21 2-1-15,-21-2 0 16,20-44 1-16,-7 6-1 16,4-8-1-16,7-4 0 15,4-8 0-15,1 1 1 16,6-1-1-16,4 6 0 16,1 6 0-16,5 8 0 0,-3 11 1 15,0 12 1-15,-1 15-1 16,-4 19 1-16,-3 11 1 15,-7 15-1 1,-7 4 2-16,-7 11-2 0,-3 1 1 16,-10 6-1-16,-2-7 0 15,-6-8-1-15,0-1-3 16,-3-18-4-16,17 11-34 16,-14-19-1-16,6-2-1 15,2-23 0-15</inkml:trace>
  <inkml:trace contextRef="#ctx0" brushRef="#br0" timeOffset="7092.6232">6861 4881 38 0,'0'0'36'16,"0"0"-1"-16,0 0 2 15,25-28-24-15,6 28-4 16,-12-18-2-16,17 15-2 16,-7-11-2-16,6 1-3 15,0-1-1-15,-10 1-7 16,10 5-24-16,-16 6-5 15,-19 2 1-15,0 0-2 0</inkml:trace>
  <inkml:trace contextRef="#ctx0" brushRef="#br0" timeOffset="7242.6835">6863 4954 29 0,'0'0'33'15,"17"10"0"-15,18-4-1 16,-5-20-25-16,11-5-33 15,21 17-3-15,-20-17-2 16,20 13-2-16</inkml:trace>
  <inkml:trace contextRef="#ctx0" brushRef="#br0" timeOffset="7747.8675">8074 4590 54 0,'0'0'36'16,"-2"-17"2"-16,2 17 0 15,0 26-27-15,-16-4-1 16,15 31-2-16,-19 3 0 16,11 24-3-16,-11 9 0 15,3 16-1-15,-4 1-1 0,3 3-1 16,-3-5-1 0,6-10 0-16,-3-10-1 15,3-13 0-15,3-14-1 16,5-12-1-16,1-11-1 15,6-34-1-15,-2 29-4 0,-6-46-21 16,16-1-11-16,2-14-1 16,-3-7 1-16</inkml:trace>
  <inkml:trace contextRef="#ctx0" brushRef="#br0" timeOffset="8244.052">7956 4924 49 0,'0'0'38'0,"0"0"-1"16,0 0 2-16,0 0-26 16,10 36-2-16,-18-19-2 15,16 22-2-15,-10-7-2 16,8 9-1-16,-1-3-2 15,5-5 0-15,2-5-2 16,5-10 0-16,6-3 0 16,6-11-1-16,4-8 1 15,0-8 0-15,3-5-1 16,3-10 0-16,-2 0-2 16,-3-15 0-16,-1 0 0 15,-6-12 0-15,-2 4 0 16,-6-3 1-16,-1 7 0 0,-5 7 2 15,-1 5 1-15,-4 13 1 16,-8 21 1-16,0 0-1 16,3 21 1-16,-3 13 0 15,0 7 0-15,0 10 0 16,0 3-1-16,2 8 0 16,2-3 0-16,0-7-2 15,2-2 0-15,0-14-2 16,3 1-2-16,-9-37-4 15,27 42-15-15,-27-42-17 16,27-6 0-16,-27 6 0 16,33-33 0-16</inkml:trace>
  <inkml:trace contextRef="#ctx0" brushRef="#br0" timeOffset="8528.154">8768 5046 83 0,'0'0'39'0,"4"29"1"16,-4 2-12-16,0-31-17 16,-13 44-4-16,5-23-1 15,10 8-3-15,-2-4-1 16,6-4 0-16,-6-21-2 16,25 21 1-16,-8-21-1 15,4-4 0-15,2-7 1 16,-3-5-1-16,-3-5 0 0,-3-2 0 15,-7 2 0-15,-5-4 0 16,-2 6-1 0,-8-10-3-16,8 29-2 15,-21-38-30-15,17 15-5 0,1 0-1 16,4 0 1-16</inkml:trace>
  <inkml:trace contextRef="#ctx0" brushRef="#br0" timeOffset="8980.3245">9347 4668 45 0,'0'0'36'16,"13"-21"3"-16,-13 21-1 15,0 0-23-15,0 0-3 16,0 0-2-16,0 0-2 15,-17 52-2-15,2-13-2 16,-1 8 0-16,3 3 0 16,3 8-2-16,2-4 0 0,10-5-1 15,12-4 1-15,11-15-2 16,8-12 1-16,9-9-2 16,2-9 1-16,3-11-2 15,3-5-1-15,-10-16-2 16,7 7-7-16,-20-25-30 15,0-2 1-15,-12-5-1 16,-7-9 0-16</inkml:trace>
  <inkml:trace contextRef="#ctx0" brushRef="#br0" timeOffset="9112.3698">9380 4340 54 0,'-24'0'35'16,"1"-3"-1"-16,23 3-2 15,-25 28-46-15,25-28-15 16,2 22-5-16,-2-22 0 16</inkml:trace>
  <inkml:trace contextRef="#ctx0" brushRef="#br0" timeOffset="9992.6965">10184 3976 59 0,'12'-21'37'0,"-12"21"0"15,0 0-9-15,-10-17-12 16,18 34-5-16,-8-17-2 16,-8 42-3-16,2-11-2 15,8 13-1-15,-6 6 0 16,6 7-1-16,-4 3 0 15,4-6-2-15,0-3 1 16,0-10 0-16,-2-5-1 16,2-7 0-16,0-10 0 0,-2-19-2 15,0 0 0-15,0 0 0 16,9-21-2-16,-7-17 0 16,4 1-1-1,-6-20 1-15,6 1 0 0,-8-9 2 16,4 3 1-16,-4 3 1 15,-2 5 2-15,0 16 2 16,-3 1 0-16,5 20 0 16,2 17 1-16,0 0-1 15,0 0 0-15,-2 44-1 16,9-5-1-16,9 10 0 16,3 9-1-16,10 7 0 0,4-2 0 15,7-5-1-15,5-8 1 16,3-12 0-1,2-7-1-15,2-14 0 16,-2-13 2-16,-3-14-2 0,-5-9 1 16,-7-8-1-16,-4-9 0 15,-8-10 0-15,-6-6 1 16,-5-7-1-16,-6-5 1 16,-5 3-2-16,-2 0 0 15,-3-1 0-15,2 5-1 16,-4 3-2-16,8 14-2 15,-10-12-7-15,22 23-28 16,-14 0-1-16,2 12 1 0,-2 17-1 16</inkml:trace>
  <inkml:trace contextRef="#ctx0" brushRef="#br0" timeOffset="10444.8632">10095 4853 47 0,'-17'2'36'0,"17"-2"0"16,0 0 1-16,29-25-26 15,19 25-3-15,2-16-2 16,27 11 0-16,8-15-2 16,21 3-1-16,0-4-1 15,0 6-1-15,-5-3 0 16,-11 1-2-16,-7 9-3 16,-33-13-20-16,-11 16-13 0,-20 5-2 15,-19 0 0-15,0 0 0 16</inkml:trace>
  <inkml:trace contextRef="#ctx0" brushRef="#br0" timeOffset="11128.1202">10477 5213 41 0,'0'0'37'16,"14"-21"1"-16,-14 21 2 0,23-9-22 16,-33-13-3-16,10 22-4 15,0 0-3-15,21 6-2 16,-21-6-1-16,10 23 0 16,-8 0-2-16,4 8-1 15,-6 7 1-15,2 10-1 16,-6 2-1-16,0 8 0 15,-2-1 0-15,2-1 0 0,-2-4-1 16,3-1 2 0,3-6-2-16,2-5 1 15,3-9 0-15,9-7 0 16,5-8-1-16,8-5 0 0,8-5 1 16,3-8-1-16,5-4 0 15,3-1 0-15,4-3 1 16,-5 1-2-16,1 3 0 15,-6-4-2-15,5 10-3 16,-24-9-36-16,10 12-1 16,-14 1-1-16,-17-4 1 15</inkml:trace>
  <inkml:trace contextRef="#ctx0" brushRef="#br0" timeOffset="38908.3985">4014 8641 1 0,'0'0'27'0,"-39"13"5"0,39-13 1 16,-17 20-15-16,-3-28 0 16,20 8-6-16,0 0-1 15,0 0-3 1,0 0-1-16,33-8-1 0,-2-3-2 15,15 3-1-15,5-5-1 16,12 1 0-16,9 3-4 16,-5-14-3-16,12 17-7 15,-17-2-25-15,-10-11 1 16,-10 15-1-16,-20-2 1 16</inkml:trace>
  <inkml:trace contextRef="#ctx0" brushRef="#br0" timeOffset="39072.4594">4046 8839 41 0,'0'0'31'16,"51"0"-1"-16,-15-23-3 16,11 7-44-16,26 5-12 15,-17-14-2-15,15 13 1 16,-21-17 9-16</inkml:trace>
  <inkml:trace contextRef="#ctx0" brushRef="#br0" timeOffset="39772.718">5333 8202 14 0,'13'-21'34'0,"-13"21"1"15,26-25 2 1,-26 25-19-16,0 0-1 16,0 0-3-16,-22 52-2 15,-10-14-4-15,5 29-4 0,-12 8 1 16,4 15-3-16,-9 6 1 15,9 6-2-15,6-3 1 16,12 1-2-16,11-4 2 16,10-10-1-16,9-11-1 15,11-12 0-15,8-11 1 16,1-12 0-16,4-9 0 16,1-12 0-16,-3-7-1 15,-2-10 1-15,-6-2 0 16,-6-4-1-16,-4-4 0 15,-17 8-1-15,16-17-1 16,-16 17-3-16,0 0-3 16,-23-40-15-16,23 40-17 0,-29-23-1 15,29 23 0-15,-27-31 1 16</inkml:trace>
  <inkml:trace contextRef="#ctx0" brushRef="#br0" timeOffset="40184.8757">5690 8482 49 0,'31'-29'39'0,"-6"2"0"0,-8 4-2 15,12 25-22-15,-29-2-4 16,8 17-2-16,-16 3-3 15,2 14-3-15,-9-1 1 16,-1 9-2-16,-5 2 0 16,-2 4-1-16,-4 0 1 15,4-8-3-15,4-5 1 16,1-7 1-16,9 1-2 16,3-8 1-16,8-3 0 15,-2-18 0-15,0 0-1 16,27 19 1-16,-8-17 1 15,4 0-1-15,2-6 0 16,0 0-1-16,2 0 1 0,-2 2 0 16,2 0-2-16,-7-3 0 15,3 6-2-15,-23-1-4 16,35-1-10-16,-35 1-21 16,19-22-2-16,-11 5 1 15,-1-6-1-15</inkml:trace>
  <inkml:trace contextRef="#ctx0" brushRef="#br0" timeOffset="40424.9686">5983 8413 52 0,'0'0'37'0,"0"0"2"16,0 0 0-16,27 40-26 0,-37-9-1 15,16 24-4-15,-14 3-1 16,8 13-3-16,-5 2 1 15,3 9-4 1,-4-3 1-16,2-12-1 0,-2-6-1 16,2-9-2-16,4-6-2 15,-5-23-4-15,14 12-9 16,-9-35-24-16,0 0 0 16,21-33 0-16,-9-3-1 15</inkml:trace>
  <inkml:trace contextRef="#ctx0" brushRef="#br0" timeOffset="40657.0451">6301 8591 67 0,'27'8'40'0,"-27"-8"1"16,12 42-1-16,-22-15-27 0,18 27-5 15,-16-6 0-15,8 7-4 16,-4 1-1-16,0-3-1 15,1-6-2-15,1-7 0 16,2-6-2-16,-2-13-2 16,9 1-3-16,-7-22-6 15,24-18-28-15,-15-5 0 16,5-6-1-16,1-11 1 16</inkml:trace>
  <inkml:trace contextRef="#ctx0" brushRef="#br0" timeOffset="40885.1326">6593 8530 66 0,'0'0'41'16,"27"4"-1"-16,-26 13 0 15,11 27-27-15,-24-13-3 16,14 24-4-16,-9 1-1 16,5 7-2-16,-6-9-1 15,2-4-1-15,2-8-1 16,2-4-1-16,6-7-2 15,-6-14-1-15,12 2-4 16,-10-19-16-16,-10-17-18 16,10 17 0-16,-11-38 1 15,-1 5 0-15</inkml:trace>
  <inkml:trace contextRef="#ctx0" brushRef="#br0" timeOffset="41161.2321">6052 8578 55 0,'0'0'37'0,"24"-29"2"15,8 12 1-15,15 7-28 16,-1-15-2-16,31 14-2 16,-2-9-1-16,14 13-3 15,-4-3 0-15,4 3-1 16,-6 1-2-16,-4 0 0 15,-14 0 0-15,-11 2-1 0,-15 1 0 16,-14 3 0-16,-25 0-2 16,0 0-2-16,0 0-4 15,-23 15-32-15,3-7-1 16,-5-5-2-16,-2 3 2 16</inkml:trace>
  <inkml:trace contextRef="#ctx0" brushRef="#br0" timeOffset="43024.922">7366 8466 23 0,'0'0'35'0,"0"0"-1"16,0 0 2-16,-6-19-20 15,6 19-2-15,-2 19-3 16,10 8-1-16,-18-6-2 0,12 14-3 15,-8-2 0 1,8 11-1-16,-5-4 0 16,3 6-2-16,0-11 1 15,3 1-1-15,1-3-1 0,6-7 0 16,1 1-1-16,7-8 1 16,3-3 0-16,2-5-1 15,2-7 1-15,2-2-1 16,4-2 0-16,-2-6 0 15,4 1-1-15,-8-13-3 16,8 7-1-16,-14-16-4 16,18 21-12-16,-12-19-19 15,-10-2 0-15,-3 1 0 16,-8-5 1-16</inkml:trace>
  <inkml:trace contextRef="#ctx0" brushRef="#br0" timeOffset="43249.0045">7325 8505 45 0,'-9'-17'35'16,"9"17"3"-16,46-16-2 15,-9 18-23-15,3-25-5 16,22 19-2-16,-6-7-3 15,0 1-5-15,4 12-6 16,-20-4-29-16,-7-4 1 16,-6 8-2-16,-27-2 1 0</inkml:trace>
  <inkml:trace contextRef="#ctx0" brushRef="#br0" timeOffset="43417.0709">7414 8670 38 0,'50'-4'32'0,"-7"-15"-1"15,18 15-3-15,-5-15-42 16,-13-8-14-16,21 23-1 16,-24-21-1-16</inkml:trace>
  <inkml:trace contextRef="#ctx0" brushRef="#br0" timeOffset="43609.1403">8016 8622 55 0,'33'2'36'0,"-4"-2"-1"15,0-10 1-15,11-7-29 16,3 7-2-16,-1 5-10 15,-11-3-28-15,-6-11-3 16,4 9 0-16,-16-7 0 16</inkml:trace>
  <inkml:trace contextRef="#ctx0" brushRef="#br0" timeOffset="43980.2776">8332 8328 50 0,'0'0'36'0,"0"0"2"15,31-11-2-15,-6 15-26 16,-2-20-2-16,24 11-2 16,-9-9 0-16,14 8-3 15,-3-3 0-15,1 1-1 0,-4-3 0 16,-4 3 0-1,-7 0 0-15,-6 6-1 16,-10 2 2-16,-19 0 0 16,14 27 0-16,-18 2 0 0,-13 7-1 15,-5 18 0-15,-5 8 1 16,0 8-2-16,-2 5 1 16,2 0-2-16,4-4 1 15,4-6-2-15,13-5-2 16,0-18-4-16,28 4-28 15,-3-13-6-15,8-8-1 16,12-10 0-16</inkml:trace>
  <inkml:trace contextRef="#ctx0" brushRef="#br0" timeOffset="45216.7371">9351 8041 23 0,'9'-27'35'0,"-9"27"1"15,6-23 1-15,-17 4-17 16,28 26-4-16,-17-7-4 15,0 0-3-15,-4 25-2 16,10 6-2-16,-10 1-1 16,8 13-1-16,-6 1-1 15,2 2 0-15,-2 1-1 16,0-8-1-16,0-5-1 0,0-9-1 16,6-4-2-16,-4-23-4 15,14 19-18 1,-14-19-13-16,1-21-1 15,-6 0 0-15,-3-12 1 0</inkml:trace>
  <inkml:trace contextRef="#ctx0" brushRef="#br0" timeOffset="45396.7998">9069 7985 49 0,'0'0'36'0,"0"0"1"16,25-10-1-16,10 20-27 15,7-18-2-15,26 12-2 16,-3-10-2-16,7 3-5 16,5 14-9-16,-10-7-25 15,-7 0 0-15,-8 3-1 16,-15-5 0-16</inkml:trace>
  <inkml:trace contextRef="#ctx0" brushRef="#br0" timeOffset="46028.0369">9775 8154 67 0,'17'4'40'0,"-17"-4"-1"15,14 25 0-15,-14-25-29 0,10 36-3 16,-12-17-1-16,9 10-2 16,-5-2-1-16,2-2-1 15,-2-4-2-15,-2-21 1 16,2 27-1-16,-2-27 0 16,0 0 0-16,0 0-1 15,10-29 0-15,-8 8 1 16,3-2-1-16,1-10 0 15,4 3 1-15,-1-3-1 16,7 2 1-16,1 4 0 16,2 8-1-16,3 6 2 15,-1 1 0-15,0 14-1 16,-2 4 1-16,1 9 0 0,-9 10 0 16,-1 4 1-16,-4 4-1 15,-4-1-1-15,0-1 1 16,-4-2-1-16,2-8 1 15,-4-2 0-15,4-19-1 16,0 0 0-16,0 0 1 16,0 0-1-16,9-25 0 15,1 2 0-15,4-4 0 16,1 0 0-16,4-3 0 16,3 3 0-16,1 0 0 15,2 8 0-15,2 3 1 16,0 9-1-16,-4 7 0 15,0 4 1-15,-4 9-2 0,-1 4 1 16,-3 8-3-16,-11-4-2 16,6 18-7-1,-24-13-29-15,1 5 1 16,-11-4-2-16,-8 4 1 0</inkml:trace>
  <inkml:trace contextRef="#ctx0" brushRef="#br0" timeOffset="46257.1193">9432 8649 76 0,'31'-6'41'16,"11"-4"-1"-1,16-11-2-15,17 4-31 16,2-8-3-16,10 6-2 15,-2-2-3-15,-8 0-3 0,2 21-9 16,-15-12-26-16,-14 8 0 16,-15 4-1-16,-16 0 1 15</inkml:trace>
  <inkml:trace contextRef="#ctx0" brushRef="#br0" timeOffset="46856.3408">9821 8867 56 0,'0'0'39'16,"0"0"1"-16,0 0-1 16,-11-21-24-16,13 42-3 15,-24-5-4-15,7 18-2 16,-10-1-3-16,4 3 0 0,-6 3-2 15,4 3 1-15,3-4-2 16,7-9 0-16,7-12 0 16,6-17 1-16,0 0-2 15,27-7 1-15,-6-16-1 16,2-10 0-16,2-7 0 16,-1-8-1-16,1 2 2 15,-2-6-2-15,-2 6 2 16,-2 7 0-16,-3 5 1 15,3 7-1-15,-4 10 1 16,3 11 1-16,-18 6-2 16,29 23 2-16,-14 2-2 15,1 11 1-15,1 5 0 0,0 5 0 16,3 2-1-16,-1-2 1 16,0-4-2-16,-1-6 1 15,-3-5-2-15,-15-31-3 16,25 40-8-16,-25-40-28 15,0 0 0-15,-17-9-1 16,-3-7 1-16</inkml:trace>
  <inkml:trace contextRef="#ctx0" brushRef="#br0" timeOffset="47004.3987">9758 8998 70 0,'21'-17'37'0,"8"5"-1"0,13-13-7 15,10 17-26-15,6 6-13 16,10-5-23 0,-18-9-2-16,4 7-1 15,-14-12-1-15</inkml:trace>
  <inkml:trace contextRef="#ctx0" brushRef="#br0" timeOffset="47620.6231">10604 7791 37 0,'0'0'36'0,"-23"-25"1"0,23 25 1 15,0 0-18-15,0 0-7 16,18 10-2-16,-18-10-3 16,56 52-1-16,-20-10-1 15,16 21-2-15,0 1 0 16,4 16-1-16,-4 1-1 15,-3 11 0-15,-11-2 1 16,-7-2-2-16,-10 2 0 16,-9-5 1-16,-12-5-1 0,-8-1 0 15,-7-12 0 1,-7-13 0-16,-5-4 0 16,-1-4 0-16,-1-12-1 15,0-5 0-15,4-8 0 0,1-6 0 16,24-15-3-16,-30 20 0 15,30-20-6-15,-18 9-33 16,18-9-1-16,6-23 0 16,4 6 0-16</inkml:trace>
  <inkml:trace contextRef="#ctx0" brushRef="#br0" timeOffset="48968.1213">11357 7973 39 0,'0'0'35'0,"0"0"-2"15,0 0-8-15,0 0-3 16,0 0-7-16,0 0-3 16,0 0-3-16,-8 20-2 15,2 7-1-15,-13 3-2 16,3 12 0-16,-7 4-1 16,2 12 0-16,-4 1-1 15,6 16 0-15,3-4 0 16,9 0 0-16,5-6-1 15,7-1 0-15,7-7 1 16,5-3-2-16,3-8 3 0,3-8-2 16,-2-7 0-16,2-6 0 15,-5-4 1-15,-18-21-1 16,27 27 0-16,-27-27 0 16,19 13 0-16,-19-13-1 15,0 0 1-15,0 0-1 16,0 0 1-16,0 0-1 15,0 0 1-15,0 0-1 16,0 0 0-16,0 0 0 16,0 0 1-16,0 0-2 15,0 0 1-15,0 0 0 16,0 0-1-16,0 0-1 16,0 0 1-16,0 0-2 0,0 0-3 15,0 0-12-15,0 0-25 16,2-23 0-16,-2 23 0 15,-18-15 1-15</inkml:trace>
  <inkml:trace contextRef="#ctx0" brushRef="#br0" timeOffset="52576.4623">11586 8451 26 0,'0'0'34'0,"8"-19"3"0,-8 19 0 16,0 0-13-16,-16-31-8 15,16 31-4-15,0 0-2 16,0 0-2-16,-7 18-2 16,5 3-2-16,-6 0-1 15,2 6-1-15,1-4 0 16,1-2-1-16,0-4-1 15,2 0 0-15,2-17 0 16,0 0 0-16,17 8 0 16,1-16 1-16,5-5-3 15,8-1 3-15,7 3-1 32,8-5 1-32,5 7-1 0,1 9 0 0,-2 8 1 0,-4 3-1 15,-7 8 2-15,-5 6-2 16,-8 4 2-16,-13 4-1 15,-9-3 1-15,-8-1-1 16,-8-4 0-16,-7 0 0 16,-6-4 0-16,-6-4 0 15,-3-1-1-15,-1-9 0 16,2-1-3-16,-2-14-1 16,10 8-3-16,-15-26-10 15,18 8-25-15,-5-7 1 16,6-5-2-16,-4-11 2 0</inkml:trace>
  <inkml:trace contextRef="#ctx0" brushRef="#br0" timeOffset="52752.5222">11511 8399 66 0,'0'0'38'0,"29"-13"1"16,0 3 0-16,-6-1-29 15,41 11-2-15,-1-12-2 16,16 8-4-16,2 3-2 15,-3-3-4-15,4 15-14 16,-12-3-22-16,-12 0 1 16,-14 7-1-16,-15 2 1 15</inkml:trace>
  <inkml:trace contextRef="#ctx0" brushRef="#br0" timeOffset="52936.5919">12296 8835 80 0,'0'0'39'16,"17"17"1"-16,-17-17-1 15,0 0-33-15,22-2-3 16,-22 2-7-16,7-21-17 16,-7 21-17-16,10-29-2 15,-6 6 1-15,0 0-1 16</inkml:trace>
  <inkml:trace contextRef="#ctx0" brushRef="#br0" timeOffset="53284.7197">12454 8442 53 0,'0'0'38'15,"0"0"2"-15,0 0-2 16,0 0-13-16,0 0-16 15,19 15-3-15,-1-13-1 16,13 13-1-16,0-1-2 16,9 5 0-16,1 0 0 15,3 6-2-15,-2-2 3 0,1 6-2 16,-9 1 0-16,-5-5 0 16,-5-2 1-16,-9 4-1 15,-7-4 0 1,-10-2 0-16,-10-2-1 0,-9-1 0 15,-4-7 1-15,-10-1-2 16,-1-3-2-16,-13-10-4 16,15 12-8-16,-7-18-26 15,-5-5-2-15,0-9 1 16,1-4-1-16</inkml:trace>
  <inkml:trace contextRef="#ctx0" brushRef="#br0" timeOffset="53440.7769">12294 8372 67 0,'19'-7'36'0,"12"7"-1"16,-2-14-1-16,12 12-38 16,1 4-28-16,-1-13-1 15,7 5-3-15,-8-7 1 16</inkml:trace>
  <inkml:trace contextRef="#ctx0" brushRef="#br0" timeOffset="53859.9344">12815 8273 68 0,'4'17'38'0,"-4"-17"0"16,32-4 0-16,-3 10-29 16,-7-12-3-16,16 8-1 15,-3-6-2-15,9 2-1 16,3-2-2-16,-1 3 0 16,2-3 0-16,0 0 0 15,-1-2 0-15,-7 0 0 16,-3 4 0-16,-6-1 0 15,-8 5 1-15,-4 3 0 16,-19-5 1-16,14 27 0 16,-20-8 0-16,-2 12 1 0,-9 0 0 15,1 15 1-15,-7-2-1 16,0 6-1-16,-2-6 1 16,2 2-2-16,-2-6 1 15,5-1-2-15,3-5-1 16,2-15-3-16,11 8-6 15,-14-13-31-15,18-14-2 16,0 0 1-16,0 0-1 16</inkml:trace>
  <inkml:trace contextRef="#ctx0" brushRef="#br0" timeOffset="54388.1271">13640 8369 79 0,'0'0'43'16,"0"0"-2"-16,20 3 2 16,-20-3-30-16,-2 31-5 15,-8-4-2-15,4 11-3 16,-5 3 0-16,1 9-3 15,-1-3 2-15,1 3-1 16,4-6-1-16,-4-5 0 16,7-10 0-16,1-8 0 0,2-21 0 15,0 0-1-15,0 0 0 16,0 0-1-16,13-27 1 16,-11-4-2-1,6-11 0-15,1-10 1 0,5 0-1 16,1-3 1-16,5 3 0 15,-1 2 2-15,6 4-1 16,0 8 2-16,2 13 1 16,0 11 0-16,-2 12 0 15,0 12 0-15,-2 9 1 16,4 16-1-16,-5 5 1 16,-1 10-2-16,-4 4 1 15,1 1-1-15,-5 1 1 0,1-2-3 16,-5-7 2-16,-5-12-3 15,2-4-1 1,-8-12-2-16,6 6-8 16,-4-25-29-16,-21 6-1 0,-1-18 0 15,-1-3 0-15</inkml:trace>
  <inkml:trace contextRef="#ctx0" brushRef="#br0" timeOffset="54545.1885">13642 8647 82 0,'-19'-6'40'16,"19"6"0"-16,31-10 0 0,-31 10-33 16,56-13-2-1,-16 9-4-15,-1-13-7 16,21 7-32-16,-22 3-1 16,-3-3-2-16,-2-7 1 15</inkml:trace>
  <inkml:trace contextRef="#ctx0" brushRef="#br0" timeOffset="54996.3526">14246 7972 86 0,'0'0'41'15,"0"0"0"-15,25 9-3 16,-25-9-27-16,35 27-3 16,-12 0-3-16,12 11-2 15,3 8 0-15,7 12 0 16,-1 1-1-16,2 12 0 15,-3 2 0-15,-3 2-1 16,-7 4 1-16,-6 1-1 16,-8-3 0-16,-7 2-1 15,-10-7 1-15,-10-6 0 16,-5-9-1-16,-5-3 1 16,-3-12-1-16,0-7 1 0,0-12-1 15,1-8-1-15,20-15 0 16,-27 15-1-16,27-15-2 15,-19-4-6-15,19 4-33 16,0 0-1-16,-10-23 1 16,10 23-1-16</inkml:trace>
  <inkml:trace contextRef="#ctx0" brushRef="#br0" timeOffset="56777.0118">14969 8046 26 0,'0'0'35'0,"10"-19"1"0,-10 19 1 16,0 0-17-16,0 0-1 16,0 0-5-16,-17 0-3 15,13 21-2 1,-21-2-2-16,9 20-1 0,-11 7-2 16,6 19 0-16,-6 12-1 15,6 11-1-15,3 4 0 16,9 14 0-16,7-7 0 15,13 7-1-15,9-4 2 16,9-3-1-16,7-5-1 16,11-2 1-16,3-5-1 15,8-11 0-15,3-1 0 0,1-12 0 16,0-7 0-16,-2-14-1 16,-6-9 1-1,-6-12-1-15,-10-6 1 16,-7-3-1-16,-10-8 0 15,-21-4 0-15,24-2 0 0,-24 2 0 16,0 0-2-16,-10-17-3 16,10 17-10-16,0 0-29 15,-14-33 0-15,-3 10-1 16,6 0 1-16</inkml:trace>
  <inkml:trace contextRef="#ctx0" brushRef="#br0" timeOffset="57752.373">15569 7720 58 0,'0'0'38'0,"2"-17"1"15,-2 17-6-15,0 0-15 16,0 0-5-16,0 0-4 16,-8 40-2-16,5-19-2 15,6 8-1-15,-5 0-1 16,2 7-1-16,-3-1 0 0,1-6-1 15,-2-4 0-15,0-6-1 16,4-19 0-16,0 17 0 16,0-17-1-1,0 0 1-15,31-11 0 0,-12 1 0 16,6-5 0-16,8 1 0 16,4 3-1-16,5 3 2 15,4 6-2-15,1 2 1 16,-1 8 0-16,2 3 0 15,-5 10 0-15,-7 4 1 16,-11 4-1-16,-9 2 1 16,-14-2 0-16,-8 1 0 15,-13 1 0-15,-8-6-1 0,-10 0 2 16,-5-4-2 0,-1-6 1-16,-1-3-1 15,1-5 1-15,1-7-2 16,5-1 0-16,2-7-2 0,8 0-2 15,-3-17-4-15,30 25-14 16,-22-34-18-16,11 5-1 16,1-6 1-16,4-3 0 15</inkml:trace>
  <inkml:trace contextRef="#ctx0" brushRef="#br0" timeOffset="57948.4449">15446 7766 72 0,'0'0'39'0,"19"12"0"16,12-12 0-16,-10-14-30 0,39 16-1 15,-2-15-2-15,11 3-3 16,1-1-1-16,1-3-4 16,-2 12-5-16,-24-9-31 15,7 3-2-15,-12 3 0 16,-11 1 0-16</inkml:trace>
  <inkml:trace contextRef="#ctx0" brushRef="#br0" timeOffset="58640.7063">16329 7935 59 0,'0'0'38'0,"0"0"1"0,0 0 0 15,0 0-24-15,0 0-3 16,8 25-3-16,-8-25-3 16,29 29-2-16,-6-8-1 15,8 4-1-15,0-2 0 16,5 2-1-16,-1 0 0 15,-6-10-2-15,-4 2-1 16,-6-9-3-16,4 7-6 16,-23-15-30-16,0 0 0 0,16-17 0 15,-16 0 0-15</inkml:trace>
  <inkml:trace contextRef="#ctx0" brushRef="#br0" timeOffset="58836.7828">16613 7881 75 0,'-25'27'40'0,"-8"0"1"15,-4 6-1-15,16 11-30 16,-23-12-2-16,15 13-3 16,-4-13-3-16,10-1-4 0,13 1-8 15,-5-12-30-15,15-20 0 16,0 0-1-16,0 0 1 15</inkml:trace>
  <inkml:trace contextRef="#ctx0" brushRef="#br0" timeOffset="59652.0789">17373 7592 60 0,'0'0'36'0,"-31"-4"2"16,6 15-8-16,-18-20-15 15,16 26-3-15,-23-15-3 16,13 15-3-16,-9-5-2 15,13 5-1-15,1-2-1 16,8 5-1-16,15-1-1 16,13 0 0-16,13 2 0 15,14 0 0-15,6 2 0 16,11 6 0-16,6 0 1 16,4 3 0-16,-2 3-1 0,-4-1 1 15,-10 1-1-15,-7 1 2 16,-12 1-1-16,-15-7 0 15,-12-1 0-15,-12-8-1 16,-13-5 1-16,-5-7 1 16,-7-7-2-16,3-8 1 15,-1-13 0-15,6-9-1 16,6-9 1-16,8-11 0 16,11-4 0-16,8-5-1 15,6-5 1-15,13 1 0 16,4 0 0-16,4 5-1 15,4 6 0-15,0 8-1 16,2 7-1-16,-4 3-2 0,2 13-2 16,-18-10-7-16,20 14-28 15,-33 15 0-15,25-8 0 16,-25 8 0-16</inkml:trace>
  <inkml:trace contextRef="#ctx0" brushRef="#br0" timeOffset="60144.2613">17650 7615 80 0,'0'0'42'0,"20"-14"-1"16,-20 14 0-16,0 0-31 15,0 0-3 1,0 0-2-16,-12 23-1 0,12-23-3 16,-8 29 1-16,8-29-1 15,-3 33-1-15,3-33 0 16,5 27 0-16,-5-27 0 16,29 21 0-16,-6-12 0 15,4 1-1-15,6-1 1 16,6 1-1-16,3 4 1 15,4 3 0-15,-1-2 0 0,-5 6 0 16,-3 2 1-16,-8 2-1 16,-6 4 0-1,-9-2 1-15,-11 2-1 16,-12-6 1-16,-7 2 0 0,-7-2-1 16,-4-4 1-16,-6-6-1 15,1-1 1-15,-5-7-1 16,0-1-1-16,3-6 0 15,-3-5-1-15,8-1-2 16,-6-13-3-16,18 15-7 16,-12-23-27-16,10 3-1 15,1-11 0-15,7-5 1 16</inkml:trace>
  <inkml:trace contextRef="#ctx0" brushRef="#br0" timeOffset="60576.4216">17608 7576 60 0,'27'-7'37'16,"-2"5"1"-16,4-4 0 15,10-9-23-15,15 15-6 16,-4-12-2-16,15 8-2 16,-3-5 0-16,7 9-1 15,-9-6 0-15,0 10-1 16,-8 0 0-16,-11 7-1 15,-12 6 1-15,-14 10-1 16,-13 6 0-16,-10 15 0 16,-5 0-1-16,-5 7 1 15,1 5-2-15,3-1 2 16,7 1-2-16,9-10 0 0,9-10 0 16,12-11 1-16,8-10-1 15,6-11 1-15,5-12-1 16,3-12 0-16,-5-12 1 15,1-7-1-15,-5-11 0 16,-7-9 0-16,-11 1 1 16,-7-6-1-16,-11 3 0 15,-13 5 0-15,-5 4 0 16,-13 4-1-16,-5 17-2 16,-10 0-4-16,15 31-16 15,-19-14-19-15,3 12-3 16,1 2 2-16,4 4-1 15</inkml:trace>
  <inkml:trace contextRef="#ctx0" brushRef="#br0" timeOffset="61328.7046">15533 8687 31 0,'0'0'36'0,"-22"0"1"16,22 0 1-16,0 0-16 15,0 0-5-15,22-10-5 0,-22 10-3 16,48-19-2-16,-6 4-2 16,30 3-1-16,12-5-1 15,30 4 2 1,21-10-2-16,29-2 1 0,16-4-2 15,16 0 1-15,9 0-1 16,5 1 0-16,-6 1 0 16,-11 4 0-16,-21 7-1 15,-25 5-1-15,-30 3 0 16,-26 3-1-16,-24 5-1 16,-30-4-2-16,-14 15-4 15,-23-11-33-15,-29 4-1 16,2-2-2-16,-2 0 1 0</inkml:trace>
  <inkml:trace contextRef="#ctx0" brushRef="#br0" timeOffset="62440.1112">16005 9044 39 0,'0'0'35'0,"0"0"3"15,0-19-8-15,0 19-7 16,0 0-6-16,0 0-3 16,0 0-4-16,0 0-2 15,2 19-2-15,0 8-1 0,-2 1-1 16,2 11-1-16,-2 3 0 15,0 8-1 1,-2 0-1-16,4 0 0 16,-4-2-1-16,2-10 0 0,2-4 0 15,0-9-1-15,0-3-1 16,-2-22-3-16,17 23-6 16,-17-23-31-16,17-4 0 15,-17 4-1-15,33-25 1 16</inkml:trace>
  <inkml:trace contextRef="#ctx0" brushRef="#br0" timeOffset="62637.1833">16316 9410 73 0,'0'0'41'0,"0"0"-1"0,13 17 1 16,-13-17-31-16,0 0-2 15,0 0-4-15,0 0-4 16,21 10-7-16,-21-10-32 16,0 0-1-16,2-25 0 15,-2 25-1-15</inkml:trace>
  <inkml:trace contextRef="#ctx0" brushRef="#br0" timeOffset="63088.3511">16518 9000 66 0,'25'-16'39'0,"4"5"1"15,8 3 0-15,-8-13-28 16,25 23-2-16,-18-8-2 15,9 14-2-15,-12 2-2 16,-1 9-1-16,-9 6-2 16,-9 7 0-16,-12 5 1 15,-8 7-2-15,-11-2 1 16,-6 4-1-16,-6-4 1 16,0-3-1-16,0-5 0 15,0-7 1-15,10-2-2 0,-1-12 2 16,20-13-1-16,-15 18 0 15,15-18 1-15,0 0-1 16,27-2 0-16,-4-2 0 16,2-4 1-16,6 2-1 15,6 1 0-15,1-3 0 16,3 0-1-16,-3 3 0 16,3 1-2-16,-10-8-2 15,9 18-8-15,-17-16-29 16,2 1 0-16,-7-7 0 15,-3-3 0-15</inkml:trace>
  <inkml:trace contextRef="#ctx0" brushRef="#br0" timeOffset="63636.5505">17106 9004 51 0,'-11'-22'36'16,"11"22"1"-16,8-26 0 15,-8 26-18-15,25-27-12 16,7 19-1-16,-3-7-1 16,12 11-1-16,-6-4 0 0,1 10-2 15,-3-2 0-15,-4 8 0 16,-10 1 0-1,-19-9-1-15,16 39 0 16,-26-14-1-16,-9 3 1 0,-4-3-1 16,-8-2 0-16,2 0 0 15,0-1 1-15,2-7-1 16,8-7-1-16,19-8 1 16,0 0 0-16,0 0 0 15,0 0-1-15,30-8 1 16,1 4 0-16,6-2-1 15,3 6 2-15,5 6-1 16,-1 2 0-16,-3 13 1 0,-5 0 0 16,-7 8 1-1,-9-1 0-15,-9 3 1 16,-11 0-2-16,-9-2 2 16,-11-4-1-16,-7-6 0 0,-6-6 0 15,-5-3-1-15,-1-6-1 16,-1-4 0-16,3-2-2 15,0-8-2-15,14 6-3 16,-9-23-22-16,32 27-12 16,-22-30-2-16,24 7 1 15,8 3 0-15</inkml:trace>
  <inkml:trace contextRef="#ctx0" brushRef="#br0" timeOffset="64348.8211">17720 9011 69 0,'0'0'41'0,"0"0"0"16,2-17 0-16,2 34-27 16,-4-17-3-16,5 17-4 15,-5-17-3-15,14 41 0 16,-8-11-2-16,1 3 0 16,-1 2 0-16,-2-1-1 0,-2-5 0 15,0-2-1-15,-2-6 1 16,0-21-1-16,2 21 0 15,-2-21-1-15,0 0 1 16,8-23 0-16,-3 2-1 16,1-6 1-16,4-4-1 15,-3-3 0-15,7-3 0 16,-1 3 1-16,3 5-1 16,3 2 1-16,0 8 0 15,3 6 0-15,1 9 1 16,4 8-1-16,-2 9 1 15,2 4 0-15,-2 6 0 0,-2 6 0 16,-4 2 0-16,-3-1-1 16,-6 1 2-16,-3-2-2 15,-5-6 1-15,-2-4 0 16,0-19-1-16,0 0 0 16,0 0 0-16,0 0 0 15,0 0 0-15,-11-40-1 16,16 9 1-16,5-3-1 15,4 1 0-15,3 0 1 16,6 3 0-16,2 7 0 16,4 7 0-16,0 7 0 15,-2 11 0-15,0 5 0 16,-4 7 1-16,-4 13 0 0,-3 1-2 16,-7 1 1-16,-3 0-1 15,-8 0-1-15,4 3-4 16,-2-32-26-16,-19 31-10 15,19-31-2-15,0 0 0 16</inkml:trace>
  <inkml:trace contextRef="#ctx0" brushRef="#br0" timeOffset="65024.0644">19080 7837 71 0,'-20'-13'39'0,"20"13"2"16,0 0 0-16,0 0-29 16,14 27-3-16,9 0-3 15,17 19-1-15,5 9-1 16,13 16 0-16,0 10-2 15,1 17-1-15,-1 1 1 16,-8 11-1-16,-9 3 1 16,-10 6-2-16,-12 4 2 15,-11 5-2-15,-12-5 1 16,-8-6 0-16,-9-8 0 0,-6-9 0 16,-6-12 0-16,-5-11 0 15,-5-16 0-15,3-15-1 16,-1-11 1-16,7-12-1 15,5-6-1-15,4-9 0 16,5-2 0-16,20-6-3 16,-17-6-5-16,17 6-35 15,-17-25 1-15,17 25-2 16,-14-35 1-16</inkml:trace>
  <inkml:trace contextRef="#ctx0" brushRef="#br0" timeOffset="78232.9555">4002 12103 18 0,'0'0'31'0,"0"0"1"16,0 0-10-16,0 0 0 15,-23-9-5-15,23 9-4 16,0 0-4-16,0 0-1 15,0 0-2-15,0 0-2 16,0 0 1-16,23-4-3 16,-6-4 1-16,16 2 0 0,0-5 0 15,11 1 0-15,-3-1-1 16,5 3-1-16,2-1 0 16,-1-1-1-16,3 0-2 15,-10 1-2-15,5 11-4 16,-45-2-10-16,40-16-20 15,-40 16-2-15,0 0 1 16,0 25-1-16</inkml:trace>
  <inkml:trace contextRef="#ctx0" brushRef="#br0" timeOffset="78481.0469">3940 12353 44 0,'-3'23'37'0,"3"-23"-1"15,23 0 2-15,4 7-26 16,-4-20-2-16,25 15-3 16,-2-16-1-16,12 11-4 15,0-7-1-15,0-7-4 16,6 15-4-16,-30-6-29 15,1 0-3-15,-12 5 1 16,-23 3-1-16</inkml:trace>
  <inkml:trace contextRef="#ctx0" brushRef="#br0" timeOffset="81828.2867">5177 11973 21 0,'-21'4'32'0,"21"-4"1"16,0 0-11-16,-22-2-3 0,22 2-4 15,0 0-3-15,12-21-3 16,-6 0-2-16,21 1-2 16,-2-10-1-16,17 5 0 15,1-8 0 1,14 10-1-16,-3 0 0 0,6 14 0 16,-10 5 0-16,-1 19-1 15,-18 8 1-15,-12 17-1 16,-19 12 0-16,-16 15 0 15,-14 6 0-15,-13 6 0 16,-9-4-1-16,-4 1 0 16,-2-7-1-16,6-11 0 15,4-8 0-15,7-12 1 0,11-11-2 16,8-6 1-16,22-21 1 16,-21 19 0-16,21-19-1 15,0 0 0 1,0 0 1-16,23-2-1 0,-5-3 0 15,5-3 0-15,8 0 1 16,5 1-1-16,1 1 0 16,3 2 0-16,-1-2 0 15,-2-1-1-15,-3 7-1 16,-7-2-2-16,0 7-2 16,-27-5-3-16,52 6-17 15,-32-10-14-15,1 2-1 16,-4 2 1-16,5-3 1 0</inkml:trace>
  <inkml:trace contextRef="#ctx0" brushRef="#br0" timeOffset="82061.3699">5931 12406 51 0,'0'0'38'16,"23"-2"2"-16,-23 2-1 15,0 0-25-15,4 23-3 16,-4-23-3-16,-4 29-2 16,4-29-3-16,-4 27-2 15,4-27-2-15,0 0-2 16,6 25-5-16,-6-25-18 16,-2-25-14-16,2 25-1 15,10-36 0-15,-5 15 2 16</inkml:trace>
  <inkml:trace contextRef="#ctx0" brushRef="#br0" timeOffset="82528.5428">6309 11793 53 0,'0'0'38'15,"27"-25"1"-15,-27 25-1 0,25 0-25 16,-25 0-3-16,2 21-1 16,-12-4-4-16,3 18 0 15,-17-3-1-15,3 12-2 16,-4 0 0-16,-2-1-1 15,2-5-1-15,4-5 1 16,2-7-1-16,7-6 0 16,12-20 0-16,-2 24 1 15,2-24-1-15,0 0 0 16,29 10 1-16,-12-12 0 16,3 0-1-16,5-2 0 15,2 2 0-15,4-3 0 16,1 3 0-16,-3-2-1 0,2 6 0 15,-6-4-1-15,4 6-1 16,-11-6-2-16,5 10-4 16,-23-8-8-1,21-20-23-15,-21 20-2 0,23-32 3 16,-11 5-2-16</inkml:trace>
  <inkml:trace contextRef="#ctx0" brushRef="#br0" timeOffset="82760.6283">6631 11817 75 0,'0'0'40'16,"-25"27"2"-16,8-13-4 0,11 38-26 15,-15-6-2-15,9 13-4 16,-7 1-1-16,7 7-3 16,-1-6 0-1,1 0-1-15,2-11 0 0,5-9-1 16,1-9-2-16,0-7 0 15,4-8-2-15,0-17-2 16,0 0-4-16,0 0-26 16,13-19-8-16,-5-6 3 15,4-5-1-15</inkml:trace>
  <inkml:trace contextRef="#ctx0" brushRef="#br0" timeOffset="83288.8242">6907 11731 43 0,'0'0'36'16,"17"-27"2"-16,-5 0-2 15,17 24-21-15,-22-24-3 16,28 21-3-16,-14-13 0 16,20 13-4-16,-8-2 0 0,7 10-2 15,-9 8 1-15,0 13-1 16,-10 4-1 0,-9 15-1-16,-12 8 0 15,-14 9 1-15,-13 7-1 0,-11 5 0 16,-11-2 1-16,-7-2-2 15,1-4 2-15,-1-5-1 16,4-10 0-16,11-6-1 16,8-10 1-16,12-5 0 15,9-6-2-15,12-21 1 16,0 19 0-16,18-17 0 16,5-2 1-16,6 0 0 15,8-3-1-15,3-1 0 0,6-6 0 16,4 6 0-1,1-1 0-15,-7-1-1 16,0 0-1-16,-9-7-1 16,0 5-1-16,-12-13-4 0,10 19-6 15,-18-19-28-15,4 4 0 16,-5-5-1-16,-1 1 2 16</inkml:trace>
  <inkml:trace contextRef="#ctx0" brushRef="#br0" timeOffset="83984.0841">7970 11662 33 0,'0'0'36'0,"19"-11"0"16,-19 11 1-16,-6-27-19 15,6 27-3-15,0 0-4 16,18 9-3-16,-18-9-1 16,-14 31-2-16,1-4-1 15,-1 11 0-15,-5 1-1 16,1 10-1-16,-1-1 1 16,0 0-2-16,1 0 1 0,9-4-1 15,-1-3 0-15,8-3 0 16,2-5-1-16,2-6 1 15,4-4-1-15,6-4 1 16,-12-19 0-16,32 23 0 16,-10-16 0-16,3-3 0 15,2-6-1-15,7 0 0 16,3 1 0-16,2-3 0 16,1-2-2-16,-3-2 1 15,-1 3-2-15,-3-7 0 16,2 6-4-16,-22-19-6 15,11 8-28-15,-17-8-1 16,-3 0 0-16,-6-5 0 0</inkml:trace>
  <inkml:trace contextRef="#ctx0" brushRef="#br0" timeOffset="84217.1682">7686 11677 46 0,'37'0'32'16,"-1"-17"1"-16,20 10 0 16,12 1-29-16,-3-11-1 0,5 5-3 15,-1 6-5 1,-17 4-24-16,-11-13-3 15,1 17-2-15,-42-2 2 16</inkml:trace>
  <inkml:trace contextRef="#ctx0" brushRef="#br0" timeOffset="84405.2396">7653 11902 64 0,'18'19'39'15,"11"-21"-2"-15,11-7 2 16,8-5-32-16,14 5-2 16,0-1-6-16,-12-15-17 15,6 10-18-15,-10 5-2 16,-13 0 0-16,-8 3-1 16</inkml:trace>
  <inkml:trace contextRef="#ctx0" brushRef="#br0" timeOffset="84949.4419">8641 12036 50 0,'-19'4'38'0,"19"-4"-1"16,-18-4 2-16,30-19-26 16,15 23-5-16,-2-15-3 15,15 5-2-15,1-1-1 16,5-1-2-16,0 6-3 16,-9-9-4-16,9 17-21 15,-17-6-10-15,-9-2 0 16,-20 6-1-16</inkml:trace>
  <inkml:trace contextRef="#ctx0" brushRef="#br0" timeOffset="85472.6322">9306 11651 47 0,'45'-10'37'0,"1"-5"1"16,4-16-5-16,14 31-17 0,-26-17-4 16,18 22-2-1,-25-5-3-15,0 20-1 16,-19 1-3-16,-14 17-1 15,-18 6 0-15,-12 10-1 0,-19 3 0 16,-6 7 0-16,-7-1-1 16,-2-3 0-16,3-9 1 15,7-3-1-15,6-9 2 16,13-5-2-16,12-11 0 16,11-4 1-16,14-19 0 15,-3 23 0-15,3-23 0 16,23 14 0-16,-4-16 0 15,10 0-1-15,6 0 2 16,11-2-1-16,2 2 1 16,8 0-2-16,2-3 0 15,6-1 1-15,-5 4-1 16,-1 0 1-16,-10 2-2 0,-7-6 0 16,-8 6-1-16,-10-7-1 15,-6 10-2-15,-17-3-12 16,0 0-24-16,-19-19-1 15,19 19 0-15,-33-11 1 16</inkml:trace>
  <inkml:trace contextRef="#ctx0" brushRef="#br0" timeOffset="87356.3293">10647 11691 16 0,'0'0'34'15,"10"-29"2"-15,-10 29 1 16,21-23-15-16,-31-11-4 16,27 28-4-16,-24-21-2 15,7 27-3-15,9-21-2 16,-9 21-1-16,0 0-1 15,4 27-1-15,-10 7-1 16,5 12 0-16,-7 8-2 16,2 7 1-16,-2 8-1 15,3 0 0-15,-1-1-1 16,4-11 0-16,0-13 0 16,2-7-1-16,2-9 0 15,-2-28-2-15,8 27-1 0,-8-27-4 16,0 0-6-16,-2-17-27 15,0-4 0 1,-8-10 0-16,-2-9 1 16</inkml:trace>
  <inkml:trace contextRef="#ctx0" brushRef="#br0" timeOffset="87553.4031">10161 11580 71 0,'-18'-20'39'0,"20"1"1"15,20 4-1-15,24 7-30 16,4-13-2-16,29 12-1 16,4-11-2-16,13 13-1 0,7-5-3 15,-5 3-1 1,2 3-5-16,-24-4-31 16,3 6-3-16,-14-1-1 15,-7 5 0-15</inkml:trace>
  <inkml:trace contextRef="#ctx0" brushRef="#br0" timeOffset="88101.6079">11492 11572 56 0,'0'0'36'15,"0"0"1"-15,40-25-1 16,6 19-27-16,1-15-1 16,20 12-3-16,-1-9-1 15,5 9-3-15,-3-1-2 16,-12-5-6-16,2 17-18 15,-24 0-12-15,-34-2-1 16,0 0 1-16</inkml:trace>
  <inkml:trace contextRef="#ctx0" brushRef="#br0" timeOffset="88280.672">11478 11714 53 0,'0'0'33'0,"27"0"2"15,18-6 0-15,5-2-29 16,9-13 0-16,15 12-3 16,-5-5-3-16,-5-5-13 15,-6 0-20-15,2 9-1 16,-18 1-2-16,-2 5 1 16</inkml:trace>
  <inkml:trace contextRef="#ctx0" brushRef="#br0" timeOffset="89237.0262">12931 11355 6 0,'0'0'32'0,"-18"10"0"16,18-10 2 0,0 0-13-16,0 0-3 15,0 0-5-15,0 0-3 16,27-12-4-16,-4-1-1 0,18 3-1 16,-1-9 0-16,16 6-1 15,-2-3 0-15,8 7 0 16,-8 1 0-16,2 10 0 15,-16 2 1-15,-5 17-1 16,-19 8 0-16,-13 17-1 16,-16 4 0-16,-14 17 0 15,-15 6-1-15,-9 7 0 16,-8 1 0-16,-3-6-1 16,2-6 0-16,10-14 1 15,4-5-1-15,13-17 1 16,10-12-1-16,23-21 0 15,0 0 1-15,0 0-1 0,0 0 1 16,23-10-1-16,2-3 0 16,6-1 1-16,4 1-1 15,3 3 0-15,5 3 0 16,-1 3-1-16,4 0 1 16,-1 2-1-16,1 0-1 15,-6-4-2-15,5 12-2 16,-14-21-5-16,17 23-12 15,-19-24-17-15,-4 5 0 16,-6-10 0-16,-3-4 1 16</inkml:trace>
  <inkml:trace contextRef="#ctx0" brushRef="#br0" timeOffset="89596.1617">13779 11390 47 0,'8'-19'39'0,"-8"19"0"0,0 0 1 16,10-18-14-16,-5 43-14 15,-18-6-5-15,9 18 0 16,-11-1-3-16,1 12 0 16,-7-6-2-16,4 6 0 15,-7-11-1-15,5-3 0 16,2-5 0-16,7-4-1 15,2-8 1-15,8-17-1 0,0 0 1 16,22 14-2-16,1-12 2 16,6-6-1-16,5 2 1 15,3-4-1 1,5 2-1-16,-1-1 1 0,3 1-2 16,-3-2 0-16,1 6-2 15,-11-13-3-15,8 15-5 31,-22-18-28-31,8-3-2 0,-4-12 1 0,-1-5 1 16</inkml:trace>
  <inkml:trace contextRef="#ctx0" brushRef="#br0" timeOffset="89777.2284">14256 11355 77 0,'0'0'40'0,"0"0"2"15,-10 37-2 1,4 9-29-16,-11-4-3 15,9 19-3-15,-1 1-3 0,1 3-1 16,8 2-3-16,-6-15-6 16,27 11-18-16,-11-19-16 15,5-13 1-15,3-8-1 16,5-12 1-16</inkml:trace>
  <inkml:trace contextRef="#ctx0" brushRef="#br0" timeOffset="89944.2875">14468 11933 69 0,'0'0'37'0,"0"0"2"15,0 0-2-15,0 0-26 0,0 0-7 16,0 0-6-16,0 0-8 16,0 0-27-16,0 0-1 15,25-27 0-15,-15 8 0 16</inkml:trace>
  <inkml:trace contextRef="#ctx0" brushRef="#br0" timeOffset="90332.433">14775 11415 47 0,'28'-18'38'16,"1"1"0"-16,2 4 2 0,14 17-24 15,-26-16-2-15,23 29-4 16,-24-9-2-16,9 21-1 16,-20 0-3-16,-5 13-1 15,-13 10-2-15,-9 5 0 16,-12 4 0-16,-5 3 0 16,-3-1-1-16,1-5 1 15,2-5-1-15,5-7 1 16,6-11 0-16,9-6 1 15,11-12-2-15,6-17 1 16,10 17 0-16,9-15-1 16,6-6 1-16,6 2-1 15,4-2 1-15,5-5-1 0,3 5-1 16,1-4 0-16,1 5-2 16,-5-9-2-16,6 16-7 15,-13-18-30-15,8 3 0 16,-9-1 0-16,7-3 0 15</inkml:trace>
  <inkml:trace contextRef="#ctx0" brushRef="#br0" timeOffset="91728.948">15330 11363 40 0,'0'0'34'0,"0"0"0"16,0 0-10-16,-8-27-4 15,8 27-5-15,0 0-4 0,0 0-1 16,0 0-1-1,0 0-2-15,0 0-1 16,0 0-1-16,-7 21-1 16,5 2-1-16,-6 10 0 0,6 3 0 15,-4 3-2-15,4 5 0 16,0-4 0-16,4-4 0 16,-2-7-1-16,4-4 1 15,-4-25-1-15,8 21 0 16,-8-21 1-16,0 0-2 15,19-21 2-15,-7 0-2 16,1 0 1-16,3-10 0 16,3-1 0-16,2-9-1 15,4 7 1-15,2-1 0 16,0 5 0-16,-2 7 0 16,0 5 1-16,0 13-1 15,-7 8 1-15,-3 17 0 0,-7 8-1 16,-6 11 1-16,-4 5 0 15,-2 6-1-15,-6-2 1 16,1 0-1-16,1-8 1 16,-2-7-1-16,3-12 0 15,7-21 0-15,0 0 0 16,0 0 0-16,17-14 0 16,0-9 0-16,5-6-1 15,7-3 1-15,5-9 0 16,3 3 0-16,4 2 0 15,-1 5 0-15,1 8 0 16,-5 6 0-16,-1 5 0 16,-8 12 1-16,-6 14-1 0,-7 9 0 15,-9 9 1-15,-5 12-1 16,-5 2 0-16,-5 2 0 16,-4 6-1-16,1-12 0 15,1 2-2-15,-1-13-3 16,13 9-5-16,-14-19-31 15,14-21 1 1,0 0-2-16,31 10 1 0</inkml:trace>
  <inkml:trace contextRef="#ctx0" brushRef="#br0" timeOffset="92129.0961">16404 11380 57 0,'24'-8'40'16,"-24"8"1"-16,21-3 1 15,-21 3-20-15,7 19-10 16,7 10-3-16,-18-1-2 15,6 18-2-15,-8 8-2 16,2 13 0-16,-1 4-2 0,-1 4 1 16,0-4-1-16,2-4 0 15,2-7-1-15,4-9 1 16,0-8-2 0,-2-15 1-16,4-5-1 0,-4-23-1 15,4 18 0-15,-4-18-1 16,0 0-1-16,2-31-2 15,5 14-5-15,-16-31-9 16,11 0-21-16,-4-14-2 16,-2-5 1-16,-6-9 1 15</inkml:trace>
  <inkml:trace contextRef="#ctx0" brushRef="#br0" timeOffset="92345.1786">16024 11296 69 0,'-50'-21'40'0,"17"7"0"15,33 14 2-15,0 0-30 16,31-17-1-16,27 27-3 0,10-12-1 16,26 5-2-16,16-3-2 15,17 0 0-15,8-3-2 16,-1 1 0-16,-5-4-1 16,-15-2 0-16,-18 3-2 15,-23 1-2-15,-17 15-13 16,-36-7-25-16,-20-4-1 15,-26 13-1-15,-14-1 0 16</inkml:trace>
  <inkml:trace contextRef="#ctx0" brushRef="#br1" timeOffset="97501.0849">10562 8501 62 0,'-42'27'37'0,"-16"11"1"16,-25 20-1-16,-29-6-27 15,6 30-3-15,-21 0 0 16,1 12-5-16,-7-7-1 0,6-7-3 15,13 9-6-15,-11-24-29 16,24-13 0-16,20-14-2 16,20-23 0-16</inkml:trace>
  <inkml:trace contextRef="#ctx0" brushRef="#br1" timeOffset="98152.3288">14354 8102 73 0,'-46'42'37'0,"-28"14"0"0,-12 5-8 15,-11 31-19-15,-24-5-2 16,3 14-4-16,-5 5-4 16,1-16-8-16,24-6-28 15,7-1-2-15,10-26-1 16,19-7 0-16</inkml:trace>
  <inkml:trace contextRef="#ctx0" brushRef="#br1" timeOffset="99148.694">10691 7715 28 0,'0'0'35'0,"0"0"2"15,0 46-5-15,-48-18-10 16,2 39-5-16,-43-13-5 15,-4 29-4-15,-24-5-4 16,-3 9-3-16,1-5-3 16,-1-22-6-16,27-1-20 15,7-17-11-15,16-15 2 0,30-10-2 16</inkml:trace>
  <inkml:trace contextRef="#ctx0" brushRef="#br1" timeOffset="99816.9412">18414 8812 32 0,'31'-39'34'0,"-12"7"1"0,-3 5-2 16,1 25-9-1,-17 2-7-15,-25 29-4 16,-19 9-4-16,-6 25-2 16,-31 14-2-16,-12 21-1 0,-17 7-2 15,-8 11-1-15,1-3-2 16,3-14-4-16,23 7-15 16,12-31-20-16,21-20 2 15,20-18-3-15,11-14 2 16</inkml:trace>
  <inkml:trace contextRef="#ctx0" brushRef="#br1" timeOffset="100661.2551">9777 7306 56 0,'-14'-19'35'0,"-16"17"-7"16,-38 0-4-16,-5 50-6 15,-41 0-4-15,2 52-4 16,-33 9-2-16,7 33-3 15,-11 4-2-15,20 11 0 16,23-6-1-16,36-7-1 0,38-19 0 16,45-21 0-16,45-30 1 15,52-28-1-15,44-23 1 16,37-30-1 0,19-22-1-16,14-23 2 0,-6-21-1 15,-10-19 0-15,-19-23 0 16,-36-6 1-16,-41-9-1 15,-51 3-1-15,-47 6 2 16,-43 10-2-16,-41 11-1 16,-39 14-2-16,-28 38-9 15,-45 4-28-15,-13 15-1 16,-3 18 0-16,-1 7-2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5T14:01:26.8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22235 10822 11 0,'-6'-23'25'16,"6"23"-6"-16,10-27-2 16,-8 10-4-16,2 0-3 15,-6-8-3-15,4 4-1 16,-8-6-2-16,2 4 0 15,-11-4-1-15,-1 4 0 16,-13 0-1-16,-7 6-1 16,-16 5 1-16,-16 8-1 15,-19 2-1-15,-13 12 1 16,-16 1-1-16,-17 7 1 16,-13 1-1-16,-9 11 2 15,-11-1-1-15,-1 8 1 0,-3 1-1 16,6 8 1-16,6 0-1 15,21 8 0-15,17 1-1 16,26 1-1-16,26 0 0 16,34-3 0-1,28 3 1-15,31-6-2 0,25 7 1 16,27-1 1-16,20-4-2 16,20 2 2-16,20 1 0 15,10-5-1-15,15 0 0 16,9-14 1-16,7-9-1 15,3-15 1-15,-3-12 0 16,-11-17 0-16,-10-16 0 16,-18-9 0-16,-20-14 1 0,-24-3-1 15,-28-10 1-15,-26-6 0 16,-24-4 0 0,-25 4 1-16,-24 6-1 15,-24 12 0-15,-20 11 0 0,-24 15 0 16,-20 14 1-16,-13 24-2 15,-19 22 1-15,-8 21 0 16,-12 11 0-16,-1 18 0 16,-5 9 1-16,8 18-1 15,3 7-1-15,12 10 2 16,7-1-3-16,19 5 3 16,11-4 0-16,25 0-2 15,24-10 1-15,25-6 0 0,20-11-1 16,30-8 0-1,25-9 1-15,31-12-1 16,30-9-1-16,24-10 0 16,21-6 1-16,19-11 0 0,16-10 0 15,17-8 0-15,14-13 0 16,9-8 0-16,2-7 0 16,-2-10-1-16,-2-11 0 15,-15-8 0-15,-12-6 0 16,-27-6 0-16,-34 2 0 15,-31 1 1-15,-33 1 0 16,-39 4 0-16,-35 9 1 16,-34 11 0-16,-31 9 0 15,-27 9-1-15,-23 12 0 16,-31 9 0-16,-19 10 0 16,-14 18 1-16,-8 5-1 15,1 15 2-15,-3 9-2 0,11 12 2 16,8 10 0-16,24 10-1 15,20 4 0-15,24 3 1 16,23-1 0-16,30 1-2 16,24-2 1-16,34-5-1 15,24-8 1-15,35-5-1 16,27-7 1-16,29-3-1 16,27-8-1-16,23-10 2 15,24-13-1-15,24-13 0 16,16-14 0-16,9-17 1 15,3-15-1-15,-1-18 0 16,-9-9 0-16,-12-16 0 16,-23-3 0-16,-31-12-1 0,-29-2 0 15,-34 0 0-15,-29 2-1 16,-41 4 0-16,-31 9 0 16,-40 6 1-16,-28 14-1 15,-28 19 1-15,-25 17 1 16,-26 19-1-16,-22 22 4 15,-18 22-3-15,-8 16 2 16,-7 22-1-16,-6 20 1 16,4 23 0-16,-2 12 2 15,13 15-2-15,6-3-2 16,23 15 2-16,12-1 0 16,27 6-1-16,19-9 0 15,31-11 0-15,27-8-1 0,35-16 0 16,28-16 1-16,34-14-2 15,34-24 2-15,31-23-2 16,27-23 2-16,27-23-2 16,25-19 1-16,20-23 0 15,14-15-1-15,-1-27-1 16,-4-14-1-16,-23-19 2 16,-19-1-2-16,-37-1 2 15,-41 17-2-15,-57 16 2 16,-45 33 1-16,-46 39 1 15,-48 34 0-15,-36 41 0 16,-27 28 2-16,-17 30-1 0,-3 12 0 16,15 14 0-16,20-2 0 15,40-3 0-15,32-10 0 16,55-7 1-16,37-19-3 16,53-19 1-16,37-18-3 15,35-26-4-15,34-22-28 16,-3-15-3-16,6-23 0 15,-9-23-1-15</inkml:trace>
  <inkml:trace contextRef="#ctx0" brushRef="#br0" timeOffset="867.3222">21051 9683 51 0,'-4'-52'25'0,"-4"31"-2"16,8 21-2-16,-15 34-4 15,-6 26-5-15,17 55-3 16,-17 31-2-16,11 51-2 16,-17 41 0-16,6 63 0 15,-14 46 0-15,0 56-1 16,-5 48 0-16,1 53-1 16,1 32 0-16,9 33-2 0,4 5 0 15,11-10-2-15,6-27 0 16,10-40-1-16,6-54 1 15,0-60-1-15,-2-51 1 16,-3-65 1-16,-3-50 0 16,-2-54 0-16,-1-37 1 15,-1-38-1-15,0-34-1 16,4-54 1-16,0 0-2 16,-16-88-2-16,13-10-2 15,-15-63-4-15,18-21-18 16,-15-50-9-16,-4-18-1 15,-3-18 2-15</inkml:trace>
  <inkml:trace contextRef="#ctx0" brushRef="#br0" timeOffset="1411.5236">21344 10130 1 0,'10'-81'27'15,"17"29"3"-15,-20 10-1 0,-1-2-12 16,13 21-3-16,-17-2-1 16,-2 25-1-16,0 0-2 15,4 57 0-15,-19-5-3 16,13 50-1-16,-15 24-1 16,5 59 0-16,-9 26-1 15,9 59-1-15,-3 37 1 16,3 42-1-16,-1 40 0 15,3 30-1-15,4 28 0 0,12 19-1 16,2 11-1-16,11-11 0 16,0-9-2-1,8-24 2-15,-2-35-2 16,2-40 1-16,-5-49-1 0,-9-50 1 16,-3-46 2-16,-12-39-2 15,-6-34 1-15,-5-32 0 16,1-26-1-16,-3-36-3 15,7-19 0-15,8-27-5 16,-6-38-29-16,0-6 0 16,4-10-1-16,-1-5 0 15</inkml:trace>
  <inkml:trace contextRef="#ctx0" brushRef="#br0" timeOffset="86916.1704">9395 14405 8 0,'0'0'18'16,"-8"23"-2"-16,8-23-2 15,0 0-3-15,-21 25-1 16,21-25-1-16,-11 25 1 16,11-25 0-16,-8 21-1 15,8-21-1-15,0 0 2 16,-18 14-2-16,18-14 0 15,0 0-1-15,0 0-1 16,0 0-2-16,0 0-1 16,0 0 0-16,24-41-1 0,-9 7-1 15,8-7 0-15,0-12 1 16,6-3-2-16,-4-1 2 16,2 7-1-16,-7 4 1 15,-3 15 0-15,-5 2 0 16,-12 29 0-16,15-29 0 15,-15 29 0-15,0 0 0 16,0 0 1-16,0 0-1 16,14 35 0-16,-13-2-1 15,5 9 1-15,0 13 0 16,2 11 0-16,-1-1-1 16,7 2-1-16,-2-4 1 15,3-13-1-15,-2-8 1 0,1-11-2 16,-2-10 3-16,-12-21-3 15,17 15 2-15,-17-15-1 16,0 0 1-16,0 0-1 16,0 0 1-16,-21-21 0 15,21 21-1-15,-37-19 1 16,10 10-1-16,-2 3 2 16,-8-6-2-16,-1 8 1 15,-1-1-1-15,3-1 1 16,1 0-1-16,4 2 1 15,4 6-1-15,4-2-3 16,23 0-5-16,-35 21-31 0,35-21-1 16,-4 18-1-16,4-18 0 15</inkml:trace>
  <inkml:trace contextRef="#ctx0" brushRef="#br0" timeOffset="88080.6004">9507 14520 28 0,'0'0'23'16,"10"-17"-2"-1,-10 17-2-15,0 0-2 16,0 0-3-16,5-23-4 15,-5 23-2-15,0 0-1 0,0 0-1 16,0 0-1-16,0 0 0 16,0 0 0-16,0 0 1 15,-3 19-1-15,6 6-1 16,-8 2 1-16,8 23-1 16,-8 5 0-16,9 16-2 15,-3 4 1-15,7 10-1 16,4-5-1-16,5 5 1 15,2-7-1-15,6-13 0 16,4-7 0-16,0-10 0 16,-2-12-2-16,-2-13 1 15,0-7-2-15,-25-16-5 16,45-4-29-16,-45 4-3 0,23-33 0 16,-13 10-1-16</inkml:trace>
  <inkml:trace contextRef="#ctx0" brushRef="#br0" timeOffset="89200.019">15830 13937 7 0,'0'0'29'15,"15"-27"2"-15,-15 27 0 16,21-9-13-16,-27-9 0 16,6 18-4-16,0 0-1 15,12 31-2-15,-22-12-2 16,16 29-1-16,-14 2-2 15,8 23-1-15,-5 4-1 16,3 15-2-16,-2 9 1 16,0 5-2-16,0-4 0 15,0-12-1-15,0-4 0 0,-1-11 0 16,-5-6 0-16,0-15 1 16,-3-14-2-16,-3-7 2 15,-1-9-1-15,-2-4 0 16,-1-7 1-16,3-1-1 15,0-11-1-15,17-1 1 16,-23 6-2-16,23-6-1 16,0 0-1-16,-29-25-5 15,29 25-6-15,0 0-22 16,-18-25-2-16,11 8 1 16,1-2 0-16</inkml:trace>
  <inkml:trace contextRef="#ctx0" brushRef="#br0" timeOffset="89596.1625">15596 14781 35 0,'14'-25'34'0,"-14"25"2"16,15-19 0-16,-15 19-20 16,25 13-3-16,-25-13-3 15,8 43 0-15,-14-18-4 16,12 22 0-16,-12 3-3 15,4 10 0-15,-9-6-1 16,1 3-1-16,-7-5 1 16,1 3-1-16,-1-5-1 15,1-4 1-15,1-9-1 0,3-10 1 16,3-10-1-16,9-17 0 16,-14 25 0-16,14-25 0 15,0 0 1 1,0 0-1-16,29-25 1 0,-10 13-1 15,8-3 0-15,4-4 1 16,6 0-1-16,-4 1 0 16,0 1 0-16,-6 4 0 15,-2 5 0-15,-8 0-2 16,-17 8-3-16,0 0-23 16,19 0-11-16,-19 0-1 15,0 0-1-15,0 0-1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5T14:03:14.0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4349 7312 17 0,'0'0'20'15,"0"0"-3"-15,0 0 0 16,0 0-2-16,0 0-2 15,0 0-3-15,0 0-1 16,10-18-2-16,-10 18-1 31,0 0-1-31,0 0-1 0,0 0-1 0,0 0 0 16,0 0 0-16,0 0-1 0,0 0 0 16,0 0 1-1,15-23-1-15,-15 23 0 16,0 0-1-16,0 0 1 15,18-24 0-15,-18 24 0 0,0 0-1 16,25-18 0-16,-25 18 0 16,21-13-1-16,-21 13 1 15,35-21 0-15,-18 9-1 16,4 1 0-16,-3-1 1 16,-1 1-1-16,-17 11 1 15,29-20-1-15,-29 20 1 16,21-13-1-16,-21 13 1 15,19-13-1-15,-19 13 0 16,24-16 1-16,-24 16-1 16,23-23 1-16,-23 23 0 15,23-21 0-15,-23 21-1 16,23-17 1-16,-23 17 0 0,23-21 0 16,-23 21-1-16,25-21 0 15,-25 21 1-15,33-21-1 16,-33 21 1-16,31-25-1 15,-31 25 1-15,25-16-1 16,-25 16 1-16,21-9-1 16,-21 9 1-16,0 0-1 15,20-23 0-15,-20 23 0 16,0 0 0-16,0 0-1 16,0 0-3-16,11-21-3 15,-11 21-13-15,0 0-16 16,0 0 0-16,0 0-1 15,0 0 1-15</inkml:trace>
  <inkml:trace contextRef="#ctx0" brushRef="#br0" timeOffset="3367.2478">5001 6658 20 0,'0'0'18'16,"0"0"-2"-16,0 0-2 0,-17 0-1 15,17 0-1-15,0 0-2 16,0 0-1-16,0 0-1 16,-27-16-1-16,27 16 0 15,-17 0-1-15,17 0-2 16,-18-4 1-16,18 4-1 16,-17-3 0-16,17 3-1 15,0 0-1-15,-19-8 1 16,19 8-1-16,0 0 1 15,-18-8-1-15,18 8 0 16,0 0 1-16,-17-5-1 16,17 5 0-16,0 0 0 15,-20-10-1-15,20 10 1 0,0 0-1 16,0 0 0-16,-21-23 1 16,21 23-1-16,0 0 0 15,-17-19 0-15,17 19 0 16,0 0 0-16,-23-19 0 15,23 19 0-15,0 0 0 16,-20-16 0-16,20 16-1 16,0 0 1-16,-17-9-1 15,17 9 1-15,0 0-1 16,-17-10 0-16,17 10 1 16,0 0-1-16,-23-2 0 15,23 2 0-15,-18 2 1 16,18-2-1-16,-19-2 0 0,19 2 1 15,-17 2-1-15,17-2 0 16,-18-2 0-16,18 2 0 16,0 0 0-16,-23 2 1 15,23-2-1-15,0 0 1 16,-23-4-1-16,23 4 1 16,0 0-1-16,-23-4 0 15,23 4 1-15,-18-5-1 16,18 5 0-16,-21-6 0 15,21 6 0-15,-19-4 0 16,19 4 0-16,-19-6 1 16,19 6-1-16,-20-6 1 15,20 6-1-15,-19-3 0 0,19 3 0 16,-21-2 0-16,21 2 0 16,-21-2 1-16,21 2-1 15,-18 0 0 1,18 0 0-16,-21-4 0 0,21 4 0 15,-23-2 0-15,23 2-1 16,0 0 1-16,-27 0 0 16,27 0 0-16,-21 4 0 15,21-4 0 1,-22 4 0-16,22-4 1 0,-21 4-1 16,21-4 0-16,-21 1 1 15,21-1-2-15,-21 2 1 0,21-2 1 16,-21 2-1-16,21-2 0 15,-24 2 0-15,24-2 0 16,-23 6 0 0,23-6 0-16,-21 4-1 15,21-4 1-15,-17 2 0 0,17-2 0 16,-18 0 1-16,18 0-1 16,-19 4 0-16,19-4 0 15,-19 3 0-15,19-3 0 16,-21 6 0-16,21-6 0 15,-27 2-1-15,27-2 1 16,-27 6 0-16,9-4 0 16,18-2 0-16,-31 4 1 0,31-4-2 15,-29 7 1-15,29-7 0 16,-23 12 0 0,23-12 0-16,-25 6 0 15,25-6 0-15,-23 9 0 0,23-9 1 16,-21 10-1-16,21-10 1 15,-27 11-1-15,27-11 0 16,-23 19 0-16,23-19 0 16,-23 18 0-16,23-18 0 15,-22 17 0-15,22-17 0 16,-21 15 1-16,21-15-2 16,-19 18 1-16,19-18 0 15,-19 17 0-15,19-17 0 16,-20 23 0-16,20-23 0 15,-19 23 0-15,19-23 1 16,-19 23-1-16,19-23 0 16,-18 25 0-16,9-8 0 0,9-17 0 15,-18 29 0-15,18-29 1 16,-17 32-1-16,17-32 0 16,-15 33 0-16,15-33 1 15,-12 31-1-15,4-14 1 16,2 0-1-16,1 1 1 15,-3 3-1-15,4 2 0 16,-2-2 0-16,1 0 1 16,-1-2-1-16,0-2 0 0,2 2 1 15,4-19-1 1,-8 31 0-16,8-31 1 16,-7 27-1-16,7-27 0 15,-8 27 0-15,8-27 0 0,-8 31 0 16,4-14 1-16,4-17-1 15,-5 27 0-15,5-27 0 16,-8 25 0-16,8-25 0 16,-4 21 0-16,4-21 0 15,0 0 0-15,0 0 0 16,-8 25 0-16,8-25 0 16,0 23-1-16,0-23 0 15,2 28 1-15,-2-28 1 16,4 31-2-16,-4-31 1 15,2 29-1-15,-2-29 1 16,0 31 0-16,0-31 1 16,2 30-1-16,-2-11 0 0,2 3 0 15,0 3 0-15,4 1 0 16,-3-1 0-16,5 0 0 16,-2 4 0-16,0-2 0 15,0 0 1-15,-1 0-1 16,1-2 1-16,-2-6-1 15,0-2 0-15,2 6 1 16,-1 0-1-16,1-4 0 16,2 6 1-16,0-2-1 15,-1-2 0-15,3 6 1 16,2 4-1-16,-1-6-1 16,3 2 2-16,-3 1-1 31,1-7 0-31,1 1 0 0,-1 1 0 0,-1-2 0 0,-1-2 0 15,2 2 0-15,-1-4 1 16,1 0-1-16,-12-17 0 16,25 31 0-16,-25-31 0 15,25 27 1-15,-25-27-1 16,27 23 0-16,-27-23 0 16,35 19 0-16,-35-19 0 15,38 21 0-15,-15-9 0 16,-1-3 0-16,1 1 0 15,0-4-1-15,-2-2 1 16,0 1 1-16,2-3-1 0,-5 0 0 31,1-2 0-31,0-4 0 0,3 4 0 0,-1 0 0 16,2 2 0-16,0-2 0 16,0 0 0-16,4-4 1 15,0-1-1-15,4 3 1 16,-2-6-1-16,-2 2 0 15,-4-1 0-15,0-1 0 16,1-2 0-16,-1 3 0 16,-4-3 0-16,0 2 0 15,4 1 0-15,4-1 0 16,0-1 1-16,0-5-2 16,2 4 1-16,-4-1 0 0,2 5 0 15,-3-3-1-15,-1-3 1 16,-2 3 1-16,0-1-1 15,0 0 0 1,1 1 0-16,1-1 0 0,-2 1 0 16,4-7 1-16,0 1-1 15,-2-2 0-15,0-1 0 16,-1 3 0-16,-3-4 0 16,0 3 0-16,-1-3 0 15,-3 0 0-15,-15 19 0 16,31-31 0-16,-31 31 0 15,31-32 0-15,-18 13 0 16,5 1 0-16,-5-3 1 0,1 4-1 16,-3-2 0-1,3 2-1-15,-5-3 1 16,-1 1 0-16,4-4 0 16,-5 4 1-16,1 2-1 0,0-1 0 15,-1-1 0-15,1-2 0 16,-2 2 0-16,2-2 1 15,-5 2-2-15,3-2 1 16,-2 3 0-16,0 1 0 16,0-2 1-16,0 2-1 15,-4 17 0-15,5-33-1 16,-1 16 2-16,-2 0-1 16,0-6 0-16,0 0 0 15,0-1 0-15,-2 0 1 16,-2-7 0-16,2 8 0 15,-2-4-1-15,-2-2 0 16,2 4 0-16,-3 0 1 0,1 2-1 16,-4 0 0-16,4 4 0 15,-5-4 0-15,3 4 1 32,-2 0-1-32,-2-2 0 0,3-2 0 0,-1 3 0 31,0-1 0-31,1 0 0 0,-3 2 0 0,0-2 0 15,-1 4 0-15,-1-1 0 16,12 18 0-16,-27-28 0 16,27 28 1-16,-27-25-1 15,27 25 0-15,-23-29-2 16,23 29 1-16,-23-27-1 16,23 27-3-16,-18-17-7 0,18 17-29 15,-21-21-1-15,21 21 1 16,-15-27-1-16</inkml:trace>
  <inkml:trace contextRef="#ctx0" brushRef="#br0" timeOffset="8468.132">6004 8361 1 0,'0'0'22'0,"0"0"-5"0,-11 19-4 16,11-19-1-16,0 0-1 16,-16 29-1-16,16-29-1 15,-13 23-1-15,13-23-3 16,-16 27 0-16,16-27-1 15,-19 30-2-15,7-10 1 16,1 3-1-16,-3-2 0 16,1 4-1-16,-5-6 2 15,5 4-1-15,-6-6 1 16,5 2-1-16,-3-7 0 16,17-12-1-16,-31 23 1 15,31-23 0-15,-33 23-1 16,14-8 1-16,-4-1-1 0,3 3 1 15,-5-2 0-15,4 3-1 16,-4-3 1-16,2 4 0 16,-2-4-1-16,0 5 1 15,-4-5-1-15,0 4 0 16,-4 2 0-16,-2 0 0 16,1 0 0-16,1 1 0 15,0-5-1-15,2 0 1 16,2-2 0-16,4 1 0 15,0-7-2-15,6 5 2 16,-2-7 0-16,1 1-1 16,-1 0 1-16,-2-1-1 15,0 3 0-15,-2 2 0 0,-2-5 0 16,2 1 0-16,-2 1 0 16,0-3 0-1,-2 4 0-15,0-4 0 16,0 1 0-16,-2 1 1 0,0 2-1 15,-4-1 0-15,3 1 0 16,-1 1 1-16,-2-1-1 16,2-1 1-16,1-3-1 15,-3 2 1-15,0-4 0 16,0 1 0-16,-1-1-1 16,3 2 1-16,0-4 0 15,0 2 0-15,1-2 0 16,-1 0-1-16,0 1 1 0,4 3 0 15,-2-4 1 1,0 6-1-16,-1-4 0 16,3 3 0-16,0-1-1 15,2 0 1-15,0-4 0 0,4 2 0 16,-4-6-1-16,3 0 1 16,-4 0 0-16,-1-2 0 15,0 0 0-15,2 0 0 16,-2 2 0-16,2-3 0 15,0-3-1-15,4 0 0 16,-1 3 1-16,3-1 0 16,0 0-1-16,2-2 1 15,-1-1 0-15,-1 1-1 16,0-2 1-16,0 9-1 16,1-5 1-16,-1-4-1 15,0 1 0-15,2 3 1 16,-1 0-1-16,3 0 1 0,17 6-1 15,-31-17 1-15,31 17-1 16,-31-21 1-16,31 21-1 16,-30-23 1-16,30 23-1 15,-31-25 1-15,11 10 0 16,20 15-1-16,-34-33 1 16,16 14 0-16,-1 0-1 15,0 0 0-15,-2-3 0 16,1-1 0-16,5 4 1 15,-3-4-1-15,3 6 0 16,0 0 1-16,15 17-1 16,-31-29 1-16,31 29-1 0,-27-25 0 15,9 12 0-15,18 13 0 16,-29-23 1-16,29 23-1 16,-29-23 0-16,29 23 0 15,-21-25 0-15,21 25 1 16,-21-23-1-16,21 23 0 15,-17-29 0-15,17 29 0 16,-20-29-1-16,20 29 2 16,-19-29-1-16,9 12 1 15,1 0-1-15,9 17 1 16,-14-39-1-16,5 18 1 16,3-2-1-16,-2 2 1 15,0 0-1-15,1 2 0 0,-3-2 1 16,4 0-1-16,-1 3 0 15,1-5 0-15,-2 2 0 16,4 0-1-16,-2-4 1 16,1 0 0-16,1-2 0 15,-2 4-1-15,-2 0 1 16,1 0 1-16,1 2-1 16,0-4 0-16,-2-1 0 15,1-1 0-15,-1-2 0 16,0-2 0-16,0-3 0 15,1 3 0-15,-7-5 1 16,1-3-1-16,-3 7 1 16,1-5-1-16,-1 6 1 0,-1 3-1 15,2-3 0-15,-3 0 1 16,5 2-2-16,1 5 1 16,3-3 0-1,1 2 0-15,0-4 0 0,0-2 1 16,3-1-1-16,-1 1 0 15,2-2 0-15,-2 1 0 16,0-1 0-16,3-1 0 16,-1 1 0-16,0-1 0 15,0 5 1-15,0-4-2 16,2 2 2-16,0-3-1 16,2-1 0-16,0 3 0 15,0-7 0-15,0 7 1 0,-2-7-1 16,2 3 0-1,2 0 0-15,-2 3 1 16,2-2-1-16,0-5 0 16,0 6 0-16,2-5 1 0,-2 5-1 15,2-1-1-15,0 1 1 16,-3-3 0-16,3 5 0 16,-2-1 0-16,2 0 0 15,0 5 0-15,2-3 0 16,0 4 0-16,-1 0 0 15,3 2 0-15,-2 0-2 16,2 4 2-16,-1-6 0 16,1 1 0-16,-2 1-1 15,1-2 0-15,1 2 0 16,8-2 1-16,-7 2 0 16,9-2-1-16,-1 4 1 15,0-2-1-15,5-2 1 0,1 1 0 16,0-3 0-16,-4 2 0 15,6 2 0-15,-5 2 0 16,-1 0 0-16,2 4 0 16,-2 3 0-16,4 3 0 15,-1-2 0-15,3 1 0 16,2-3 0-16,6 0 0 16,-1-4 0-16,1 3 0 15,0-1 0-15,4 2 0 16,-3-4 0-16,1 2 0 15,0 5 0-15,-1-3 0 16,1 3 0-16,4-1 0 0,1-6 0 16,1 4 0-16,-3 1 0 15,1-1 0-15,-1 0 0 16,1 2 0-16,-2 1 1 16,-5 1-1-16,-3 3 0 15,2 0 0-15,0 1 0 16,-2 5 0-16,0 0-1 15,-2 4 1-15,0-2 0 16,4 2 0-16,-2 0 0 16,2 0 0-16,0 2 0 15,-1-2 0-15,3-2 1 16,-2-2-1-16,0 1 0 16,-2 1 0-16,0 2 0 0,0 0 0 15,0 2 0-15,0-2-1 16,-1 0 1-16,3 5 1 15,2-3-1-15,6 0 0 16,1 0 0-16,5-2 0 16,-1-4 0-16,0-3 0 15,1 7 0-15,-1-4 0 16,0 4 0-16,-7 0 1 16,0 0-1-16,-5 2 0 15,-1 0 0-15,0 3 0 16,-4 1 0-16,0-2 0 15,0 4 0-15,-2-1-1 16,0-1 2-16,4 2-1 0,0-1-1 16,2 3 2-16,2-4-1 15,0 5 0-15,-2-5-1 16,-3 6 1 0,1-3 0-16,-5 3 0 0,-3 1 1 15,-2-1-1-15,-2 3-1 16,1-5 1-16,-1 3 0 15,-17-13 0-15,31 19 0 16,-14-7 0-16,-17-12 0 16,31 21 0-16,-31-21 0 15,31 25 1-15,-31-25-1 16,31 30-1-16,-16-12 1 16,5-3 1-16,-1 4-2 0,0-2 1 15,2 1 0-15,1 1 0 16,-1-2 0-16,2 0 0 15,-2-1 0-15,-1-1 0 16,1 0 0-16,-2 1 0 16,-2-1 0-16,1 2 0 15,-18-17 0-15,31 31 1 16,-18-12-1-16,1-1 0 16,1 1 0-16,-1 0 0 15,1 0 0-15,2-2 0 16,1 1 0-16,-18-18 0 15,32 32-1-15,-20-15 2 16,3 1-2-16,-5-1 2 0,-10-17-2 16,17 33 1-16,-9-14 2 15,0-2-3 1,0 2 2-16,1-2-1 16,-1 3 2-16,2-3-2 0,1 2 1 15,-1-2-1-15,-1 1 0 16,-9-18 0-16,18 30 0 15,-18-30 0-15,15 29 1 16,-15-29-2-16,12 25 1 16,-12-25 0-16,8 33 0 15,-3-16 1-15,-5-17-1 16,14 34-1-16,-6-14 1 0,-8-20 0 16,17 36 0-16,-17-36-1 15,19 31 2 1,-19-31-1-16,18 32 0 15,-18-32 0-15,11 29 0 16,-9-8 0-16,2-2 0 0,-2 4 0 16,0-1 0-16,0 4 0 15,0 3-1-15,0 2 2 16,1 0-2-16,3-3 2 16,-2 5-1-16,2-2 0 15,-2 1-1-15,-2-1 1 16,2-4 0-16,-3-2 0 15,1-2 0-15,-2 0 0 16,0 0 0-16,-2-4 0 16,4 4 0-16,0 4 1 15,-2-2-1-15,8 2-1 16,0-1 1-16,1-1 0 0,-1-2 0 16,2 4 0-16,-8-6-1 15,-2-21 1-15,7 35 0 16,-5-16 0-16,-4-2 0 15,0 4-1-15,4 4 0 16,0 2 1-16,4-2 0 16,-6 2-1-16,4 4 1 15,-4-3 1-15,0 1-1 16,-2 0 0-16,-6-2 0 16,6-2 0-16,-3 4-1 15,1 1 1-15,-2 1 0 16,4-2 0-16,0 1 0 15,-2-1 1-15,2 2-2 0,-3 0 2 16,1-3-1-16,-4 1 0 16,4-2 0-16,-4 4 0 15,5-3-1-15,-7 1 1 16,6 0 0-16,-2 0 1 16,-1 1-1-16,3-3 0 15,-6 0 0-15,4-2 0 16,-1 2 0-16,-1-6 0 15,-2 2 0-15,10-23-1 16,-19 33 1-16,19-33 0 16,-25 32 0-16,13-11 0 15,12-21 1-15,-25 37-2 16,14-16 2-16,-1 0-2 0,0 0 2 16,5-4-2-16,7-17 2 15,-20 29-2-15,20-29 1 16,-19 25 1-16,19-25-1 15,-29 19 0-15,29-19 0 16,-33 19 0-16,16-5-1 16,0-5 1-16,17-9 0 15,-31 22 0-15,31-22 0 16,-31 25 0-16,14-12 0 16,-1 0 0-16,1 3 0 15,17-16 0-15,-35 25-1 16,18-16 1-16,-1-1 0 15,18-8 0-15,-27 13 0 0,27-13 1 16,0 0-1-16,-19 4 0 16,19-4 0-1,0 0-2-15,0 0-1 16,-6-17-5-16,6 17-22 0,0 0-11 16,16-31-1-16,-20 6 1 15</inkml:trace>
  <inkml:trace contextRef="#ctx0" brushRef="#br0" timeOffset="13411.9654">1780 5783 11 0,'0'0'11'0,"0"0"-1"16,0 0-4-16,0 0-1 15,0 0-3-15,-4-17 1 16,4 17 0-16,0 0 1 16,0 0 1-16,6-18 1 15,-6 18 0-15,4-17 0 16,-4 17 0-16,2-21 0 16,-2 21-3-16,4-27 0 15,-4 27-1-15,9-32 0 16,-1 12 0-16,0 1 0 15,-1-2 1-15,3 0-1 16,-2-2 2-16,1 4-1 16,1-6 0-16,2 8 0 0,-1-4-1 15,1 3 0-15,1-7-1 16,3 4 0-16,1-8 0 16,4 3-1-16,1-1 1 15,-1-2 0-15,0 0-1 16,4 0 1-16,-4 1-1 15,2 1 1-15,-3 2 0 16,3 4 0-16,-2-2 0 16,2 4-1-16,0-4 2 15,4 3-1-15,-2-3 0 16,6 2 0-16,-4 0-1 16,6-4 0-16,-4 4-1 15,2 0 3-15,-2 4-3 0,4-2 2 16,-1 5-1-16,1-1 0 15,2-2 0-15,0 3 1 16,3-5-1-16,3 4 0 16,3-8 0-16,0 5 1 15,-3-5 0-15,3 10-1 16,1-2 2-16,-1 3-1 16,-2 0 0-16,7 3 0 15,1-1 0-15,2 3 0 16,2-3 0-16,2-1-1 15,-2-3 0-15,2 5 0 16,-4-1 1-16,-2-2-1 16,-2 3 1-16,-3-3-1 0,-5 3 0 15,3 1 0-15,-1 0 0 16,0 1 1-16,1-5-1 16,-1 5 1-16,-3-3 0 15,1 4 1-15,-1-1-1 16,1-3 0-16,-1 0 1 15,0 3-1-15,-1-1 0 16,3 6 0-16,-1 2-1 16,5 0 1-16,1 2-1 15,6 0 1-15,2 0-1 16,4-2 1-16,2-2-1 16,-1 0 1-16,1-4-1 15,-4 2 0-15,-6 1 0 0,-5-1 0 16,-5 2 1-16,-5-2-1 15,-4 6 0 1,-4 0 1-16,0 0-1 16,-2 2 1-16,2-1-1 0,-2 3 1 15,0 0 0-15,4 2 0 16,-2-3-1-16,4 1 1 16,-2 2 0-16,0-2 0 15,-2 1-1-15,-2 1 1 16,2 3-1-16,-2 5 0 15,0-3 0-15,4 1 1 16,2-1-1-16,3 4 0 0,3-3 0 16,2-1 0-16,1-1 0 15,-3 1 1 1,-3-1-1-16,-5 1-1 16,-2 2 1-16,-3-1 0 0,-1 3 0 15,-2-2 0-15,-2 3 1 16,2-3-1-16,4 2 0 15,-1 6 0-15,1 0 0 16,-2 2 0-16,0-2 0 16,0 2 1-16,0 2 0 15,-2-2-1-15,3 2 2 16,1-6-1-16,-2-2 0 16,0 0 0-16,2 0 0 15,0 1-1-15,-2-1 0 16,0 4 1-16,1-2-2 15,1 4 1-15,-2 0 1 16,0 4-1-16,-4-1 0 0,1 5 0 16,-3 1 0-16,0-1 0 15,-1 2 0-15,-3 3 0 16,3-2 0-16,1 7 0 16,4-3 1-16,0-2-1 15,4-3 0-15,-1 3 0 16,-1 1 0-16,-2-7-1 15,-4 5 1-15,-1-3 0 16,-5 3 0-16,1 5 0 16,-1 0 0-16,-1 6 0 15,4 4 1-15,1 1-1 16,4 1 0-16,1-2 0 16,-1 4 1-16,0-5-1 0,-1 5 0 15,-3-4 0-15,0 3 0 16,-1-1 1-16,-1 2-2 15,1 3 1-15,-1 4 0 16,7 3 0-16,-3 1-1 16,2 4 1-16,1-6 0 15,-5 4 0-15,2-2 0 16,-1-4 1-16,-5-3-2 16,1-4 0-16,-2-3 1 15,-3-3 0-15,1 0 0 16,0 0-1-16,0 2 1 15,-3-1-1-15,1 7 1 16,2 0 1-16,-4 1-1 0,3 2-1 16,-1-3 1-16,2 5 0 15,0-3 0-15,-3-3 0 16,3-3 0-16,-2-2 1 16,0-4-1-16,-1-2 1 15,-1-2-1-15,0-4 0 16,2 4 0-16,0 0-1 15,0-1 2-15,-3-1-2 16,1 2 2-16,-2 2-1 16,-2 2 0-16,-4 0 0 15,0-4 1-15,-3 0-1 16,1 2 0-16,-6 4 0 16,3-2 0-16,-3 2 0 0,1-2 1 15,-5-2-1-15,1 4 0 16,-5-2 1-1,-1 0-1-15,-2-2 0 16,-4 2 0-16,2-4 0 0,-4 4 0 16,-2 0 0-16,-2 0 0 15,-1 0 1-15,-1-4-2 16,-4 0 1-16,3 6 0 16,-5 0 0-16,1-3 0 15,-1 1-1-15,1-3 2 16,-3-3-2-16,1 0 1 15,-2-4 0-15,-5-3 0 0,1-4 1 16,-2 1-1-16,-2 3 0 16,-2-3 0-1,-2 1 0-15,0 1 0 16,-2 1 1-16,-2-1-1 0,-1-3 0 16,-3-4 0-16,-2 0 1 15,-1 0-1-15,-1 1 0 16,-1-3 0-16,1 6 0 15,5-8 0-15,-1 2 0 32,0-2 0-32,7-2 0 0,-3 0 1 0,2-3-1 15,-4-7 1-15,2 1 0 16,-5-5-1-16,-3 1 1 16,-1-2 0-16,-6-1 0 15,3-1 0-15,1-4 0 16,0-2 0-16,1 2 1 15,1-5-2-15,3 1 1 0,2-8 1 16,7 1-2-16,-7-7 0 16,2-1 0-16,4-4 0 15,2 0 0-15,1-6 1 16,1 3-1-16,-2-3 1 16,0 4-1-16,4-4 1 15,-2 4-1-15,-2 0 1 16,0 0-1-16,-6 2 1 15,2 0-1-15,-3 0 0 16,-1-4 1-16,-2 2-1 16,3 2 1-16,-1 2-1 15,2 0 1-15,2-6-1 16,5 6 0-16,1-2 1 0,0-2 0 16,5 4 0-16,1-4 0 15,4-3 0-15,1-3 0 16,1-6 0-16,1-5-1 15,5-2 0-15,-1 4 0 16,-3-6 0-16,3-2 0 16,-4-2 0-16,5 0 0 15,-5 8 0-15,7-2 1 16,-3-2 0-16,2-4-1 16,2-4 1-16,2 0-1 15,8-1 0-15,0-3 0 16,4-1 1-16,0 3-1 15,1-3 0-15,3 5 0 0,-1 2 1 16,3-2-1-16,-8 5 1 16,1-5-1-16,1 2 0 15,0 2 1-15,1-5-1 16,1 1 1-16,4 0-1 16,1 1 1-16,2 1-1 15,1 2 1-15,1-6-1 16,0-3 0-16,1 3 0 15,-1 2 0-15,0-1 0 16,-1 1-1-16,1-2 1 16,2 5 0-16,0-3 1 15,2 4-1-15,1 0 0 16,3-5-1-16,0-1 1 0,1-4 0 16,1-3 0-16,-2 0 1 15,0 0-1-15,-2 3 0 16,2-1 0-16,-1 3 1 15,-1-1-1-15,2 5 0 16,-4 2 1-16,4-3-1 16,0 1 0-16,0 2 0 15,0 0 0-15,-2-3 0 16,4 1 0-16,0-4 0 16,2 3 0-16,1 1 0 15,3 0-1-15,2-3 2 16,3-1-2-16,3 7 1 0,-3-5-2 15,3 6 2-15,-5 4 0 16,5 2 0-16,-5 2 0 16,1 1-1-16,-1 5 1 15,3-1 0 1,-3 3 2-16,5 3-2 0,-1-3 0 16,1-1 0-16,-3 5 0 15,1 3 0-15,-5 4 0 16,-1 0 0-1,-2 5 0-15,-6 18 0 0,7-25 0 16,-7 25 0-16,0 0 0 16,-1-19 0-16,1 19 0 15,0 0 0-15,0 0-1 0,0 0 1 16,-6-17-1-16,6 17 1 16,0 0-1-16,0 0 0 15,9-21 1 1,-9 21-1-16,6-17 1 0,-6 17-2 15,0 0 1-15,0 0-1 16,4-20 0-16,-4 20 1 16,0 0-1-16,0 0 0 15,-19-5 0-15,19 5 0 16,-35 23 1-16,6-4 0 16,0 8-1-16,-7 2 1 15,-3 5 1-15,0 1-1 16,3-3 1-16,1-1 0 0,6-4 0 15,8-6-1 1,21-21 1 0,-19 19 1-16,19-19-1 0,0 0 0 15,38-15 1-15,-5-8-1 32,9-10 1-32,5-3 0 0,5 1-1 0,4-1 0 0,-4-1 0 15,-8 6-2-15,-5 20-2 16,-22 9-1-16,-3 23-3 15,-14-21-10-15,-22 52-21 16,5-12 0-16,0 10 1 16,-5 6-1-16</inkml:trace>
  <inkml:trace contextRef="#ctx0" brushRef="#br0" timeOffset="17155.3508">21321 2977 26 0,'10'-18'35'15,"-10"18"2"-15,3-23 1 0,-14 2-18 16,11 21-4-16,0 0-4 16,0 0-2-16,0 0-4 15,0 0-1-15,0 0-1 16,-6 42-1-16,-2-7-1 15,3 13 1-15,-1 4-2 16,2 9 0-16,2 1 0 16,2-3 0-16,4-3-1 15,4-10 0-15,5-10 0 0,4-11 1 16,5-8-1-16,-1-7 0 16,2-6 0-1,0-6 0-15,0-8 0 16,-1-3-2-16,1 3-3 0,-16-21-8 15,15 10-27-15,-13-2-2 16,-3 6 1-16,-4 0 0 16</inkml:trace>
  <inkml:trace contextRef="#ctx0" brushRef="#br0" timeOffset="17524.4864">21651 3320 44 0,'21'25'38'0,"-21"-25"1"15,12 29-1-15,-11 7-15 0,-1-36-13 16,-1 31-3-16,1-31-1 16,-2 36-2-16,2-36-2 15,7 27-1-15,-7-27 0 16,23 12-1-16,-5-14 0 15,1-4 0-15,0-4-1 16,1-7 0-16,-3 0 1 16,-3-6-1-16,-5 2 0 15,-3 0 0-15,-6 3 1 16,-4 1-1-16,4 17 1 16,-21-19 0-16,4 15-1 15,-1 4 1-15,-1 4-2 16,-6-6-2-16,13 19-8 0,-7-15-26 15,0 0-2-15,19-2 1 16,-31-6 0-16</inkml:trace>
  <inkml:trace contextRef="#ctx0" brushRef="#br0" timeOffset="18355.7946">21224 2526 41 0,'0'0'38'0,"18"6"2"16,-18-6-1-16,0 0-18 15,0 0-5-15,0 0-4 16,0 0-4-16,0 0-2 16,0 0-2-16,0 0-1 0,0 0-2 15,0 0 0-15,0 0-2 16,0 0-3-16,0 0-8 16,0 0-30-16,8-18 0 15,-8 18 0-15,5-17 0 16</inkml:trace>
  <inkml:trace contextRef="#ctx0" brushRef="#br0" timeOffset="18912.0015">22013 2844 10 0,'-23'10'33'16,"23"-10"2"-16,0 0-1 16,0 0-12-16,0 0-4 15,0 0-5-15,-6 17-3 16,6-17-4-16,0 0-1 16,25-13-2-16,-5 11-1 0,1-8 0 15,4 1-1-15,2 1-2 16,-4-9-3-16,10 15-4 15,-21-21-11-15,-12 23-19 16,23-14 1-16,-23 14-1 16,0 0 1-16</inkml:trace>
  <inkml:trace contextRef="#ctx0" brushRef="#br0" timeOffset="19079.0602">21990 3013 31 0,'0'0'33'0,"29"8"0"16,-12-16 0-16,3-3-23 0,15 3-8 16,-1-7-25-16,7 11-8 15,-18-17-1 1,10 11-2-16</inkml:trace>
  <inkml:trace contextRef="#ctx0" brushRef="#br0" timeOffset="19560.2386">22534 2752 43 0,'0'0'37'15,"0"0"-1"1,17 0 0-16,-17 0-25 0,0 0-1 16,0 0-3-16,0 0-2 15,0 0-2-15,0 0-1 16,0 0 1-16,0 0-1 16,0 0 0-16,0 0 0 15,0 0-1-15,-5-17 0 16,5 17 0-16,0 0 0 15,-25 6 0-15,25-6 0 16,-29 21 0-16,9-4 0 0,-3 14 1 16,0-1-2-16,-2 9 1 15,4 5 0 1,3 2 0-16,5 0-1 16,5-4 1-16,8-1-1 0,12-9 0 15,3-7 1-15,10-8-1 16,6-9 0-16,2-14-2 15,7 0-1-15,-5-22-4 16,11 16-3-16,-22-32-17 16,7 11-13-16,-6-3 0 15,-6 0 0-15,-6 7 2 16</inkml:trace>
  <inkml:trace contextRef="#ctx0" brushRef="#br0" timeOffset="19775.3167">22683 2817 23 0,'0'0'37'16,"0"23"1"-16,0-23 1 0,17 50-15 0,-17-50-6 47,0 46-4-47,-8-21-5 0,18 12-3 0,-10-8-2 0,8 1-1 0,-4-1-1 16,5-2-1-16,3 0-3 15,-12-27-1-15,25 25-3 16,-25-25-4-16,33-2-17 15,-20-17-14-15,1-1 0 16,-1-5 1-16,1-13 1 16</inkml:trace>
  <inkml:trace contextRef="#ctx0" brushRef="#br0" timeOffset="19971.3911">22916 2831 52 0,'0'0'37'16,"4"21"2"-16,-4 2-1 15,0-23-25-15,-2 44-3 16,-4-19-4-16,14 11-2 16,-6-7-1-16,6 2-3 15,-1-4-1-15,-7-27-3 16,20 40-5-16,-20-40-17 16,0 0-13-16,0 0-1 15,19-25 1-15</inkml:trace>
  <inkml:trace contextRef="#ctx0" brushRef="#br0" timeOffset="20911.7377">23055 2817 35 0,'0'0'36'0,"19"31"1"15,-19-14 0-15,0-17-21 16,14 45-4-16,-22-28-2 15,20 23-3-15,-12-13-2 16,9 9-1-16,-3-7-1 16,4 0-1-16,-1-8 0 15,1-2-1-15,-10-19-1 16,17 19 0-16,-17-19 0 0,0 0-1 16,21-13-1-16,-21-8 0 15,4-2 0-15,-8-6-1 16,6 8 0-1,-5-12 0-15,3 5 0 0,-4-1 1 16,4 0 1-16,-4 8 0 16,8 0 0-16,-2 2 1 15,1 1 1-15,-3 18-1 16,14-25 2-16,-14 25-1 16,15-17 1-16,-15 17 0 15,0 0 1-15,27-2 0 16,-27 2-1-16,0 0 1 15,20 23-1-15,-11-4 1 0,-3 6-1 16,2 2-1-16,0 2 0 16,-3 9 1-1,1-7-1-15,0 2 0 16,-4-5 0-16,2-5 0 0,0-5-1 16,-4-18 1-16,3 25 0 15,-3-25-1-15,0 0 0 16,0 0 0-16,8-27 0 15,-6 10 1-15,2-5-1 16,0-2 0-16,2-7-1 16,1 0 1-16,5-3 0 15,-1 1-1-15,5 4 0 16,5 0 0-16,2-3 0 16,4 1 0-16,2 4 0 15,0 0 0-15,-2 6 0 16,0 2 1-16,-4 4 0 15,-23 15-1-15,31-17 0 0,-31 17 1 16,19-6-1-16,-19 6 1 16,0 0-1-16,18 2 0 15,-18-2 1-15,0 0 0 16,0 0 1-16,21-8-1 16,-21 8 0-16,0 0 1 15,0 0 0-15,13-17-1 16,-13 17 1-16,0 0 0 15,0 0 0-15,0 0 0 16,0 0 1-16,-19 25-1 16,6-4-1-16,-1 8 1 15,-1 3-1-15,-1 10 1 16,5 3-1-16,1-7 0 0,6 0 0 16,4-3 1-16,4-3-1 15,4-11-1-15,-8-21 0 16,31 22-2-16,-8-20-3 15,-10-22-8-15,14 5-27 16,-2-6 0-16,0-12-1 16,1-7 1-16</inkml:trace>
  <inkml:trace contextRef="#ctx0" brushRef="#br0" timeOffset="21315.8896">23863 2677 55 0,'-4'23'40'0,"0"6"0"15,-1 4 0-15,16 15-28 16,-26-19-2-16,17 15-4 16,-10-10-1-16,8 8-2 15,-2-13-1-15,4-2-1 16,0-10 0-16,-2-17-1 16,0 0 0-16,0 0-1 15,17-4 0-15,-11-15 0 16,4-6 0-16,1-9 0 15,5-3-1-15,-1 1 1 16,4-1 1-16,1 5 0 16,1 1 0-16,-4 4 0 15,1 8 0-15,-18 19 1 0,29-13 0 16,-12 22 0-16,-17-9 1 16,19 41-1-16,-13-15 0 15,2 9 1-15,-6 1-2 16,0 1 1-16,-1-3-1 15,-1-3-1-15,0-8 0 16,0-23-2-16,6 21-3 16,-6-21-5-16,25-9-18 15,-13-9-11-15,1-5-1 16,3-15 0-16</inkml:trace>
  <inkml:trace contextRef="#ctx0" brushRef="#br0" timeOffset="21528.966">24380 2455 59 0,'2'27'40'0,"-4"9"0"0,0 18 0 15,-15-8-28-15,23 29-3 16,-14-10-2-16,12 4-2 16,-2-6-3-16,3-1-1 15,5-10-3-15,-2-18-1 16,5 2-5-16,-13-36-7 15,0 0-26-15,0 0 0 16,10-17 0-16,-16-12 1 16</inkml:trace>
  <inkml:trace contextRef="#ctx0" brushRef="#br0" timeOffset="21700.0313">24239 2750 47 0,'-27'-7'38'16,"27"7"1"-16,0 0 0 0,21-8-21 15,12 18-11-15,-8-14-2 16,18 9-1-16,-7-8-2 16,5-1-3-16,-1 6-4 15,-20-8-32-15,5-2-3 16,-8-3 1-16,-17 11-2 16</inkml:trace>
  <inkml:trace contextRef="#ctx0" brushRef="#br0" timeOffset="28231.4502">11002 4304 37 0,'0'0'34'16,"-2"-17"0"-16,2 17 1 15,0 0-20-15,-2 19-5 16,2-19-2-16,6 44-2 15,-4-21-1-15,7 15-1 16,-3-3-1-16,4 3 0 0,-5-9-2 16,1 6 0-16,-2-9-1 15,-4-6-2-15,4 1-1 16,-4-21-4-16,2 19-5 16,-2-19-24-16,-10-19 0 15,10-4-2-15,0-16 2 16</inkml:trace>
  <inkml:trace contextRef="#ctx0" brushRef="#br0" timeOffset="28547.5666">10628 4030 40 0,'-83'90'32'0,"-6"13"1"16,12 7-11-16,21 26-5 15,6-15-5-15,48 7-2 16,15-24-5-16,47-14-1 16,23-30 0-16,29-24-2 15,13-28 0-15,16-24 2 16,-8-28-2-16,-2-17 1 16,-17-20-1-16,-17-15 1 15,-26-13-1-15,-21 2 0 16,-31-3 0-16,-26 9-2 15,-26 12-1-15,-25 9-2 16,-8 28-7-16,-22 12-27 0,-3 15-1 16,2 15-1-16,8 8-1 15</inkml:trace>
  <inkml:trace contextRef="#ctx0" brushRef="#br0" timeOffset="29607.9568">10817 9706 2 0,'0'0'27'0,"0"0"2"16,0 0 0-16,17-6-15 15,-17 6-1-15,25-14 0 16,-25 14-2-16,39-15-1 0,-22 2-2 16,16 13-1-16,-12-8 1 15,12 14-2-15,-14-4-1 16,6 11-1-16,-25-13 1 15,21 38-2-15,-25-5 0 16,-5 7-1-16,-12 1 0 16,-8 7 0-16,-8-4-1 15,-5 4 1-15,-5-4-2 16,5-4 1-16,1-9 0 16,12-6 0-16,4-6 0 15,25-19-1-15,-17 19 2 16,17-19-1-16,25 4 0 15,-2-4 1-15,6-4-1 0,4 0 0 16,2-2 0-16,-1 5 0 16,3-1 0-16,-4-2-2 15,-2 2 0-15,-8-4-2 16,8 6-2-16,-31 0-8 16,34-21-26-16,-34 21 0 15,14-29-2-15,-10 4 1 16</inkml:trace>
  <inkml:trace contextRef="#ctx0" brushRef="#br0" timeOffset="29968.0897">10730 9472 70 0,'-91'67'40'0,"-3"19"0"15,3 14 1-15,2 5-31 16,31 24-2-16,10-6-2 16,37 3-1-16,24-18-2 15,39-20 0 1,29-21-2-16,23-31 0 0,18-28-1 16,11-27 1-16,4-25 0 31,-8-21 0-31,-11-14 0 0,-26-9 0 0,-20-18 0 15,-26-1-1-15,-19 5 1 0,-27 4 0 16,-19 6-1-16,-22 10 0 16,-9 11-1-16,-12 9-1 15,-1 24-2 1,-7 3-5-16,20 24-32 0,-4 9-1 16,8 15-1-16,17 10 0 15</inkml:trace>
  <inkml:trace contextRef="#ctx0" brushRef="#br0" timeOffset="31063.4985">10612 15004 42 0,'0'0'35'0,"0"0"0"16,0 0-1-16,0 0-22 16,0 0-3-16,0 0-2 15,23-25-2-15,6 21-2 16,0-6-1-1,10 8 1-15,-3 0-1 0,7 8-1 16,-7 2 0-16,-1 7 0 16,-10-3-1-16,-7 7 1 15,-11 0 0-15,-9 4-1 16,-9-2 1-16,-7-2-1 16,-3-3 1-16,0-1-1 15,0-5 0-15,2-3 0 16,19-7 0-16,-20 4-1 0,20-4 1 15,18-6 0-15,-1 3-1 16,4 1 1-16,4 0 0 16,2 2 0-1,-2 5 0-15,-2 7 1 0,-23-12 1 16,26 25-1-16,-25-4 1 16,-6 0 0-16,-9 0 0 15,-3 6 0-15,-6-8-1 16,-4 6 1-16,-4-2-2 15,0-9-1-15,-2 1 0 16,0-9-2-16,6 11-2 16,-9-27-7-16,36 10-25 0,-39-11-2 15,22-3 0-15,17 14 0 16</inkml:trace>
  <inkml:trace contextRef="#ctx0" brushRef="#br0" timeOffset="31483.6522">10699 14597 52 0,'-46'11'35'0,"-4"24"1"16,-14 15 1-1,-11 7-26-15,19 39-2 16,-10 10-1-16,22 32-2 16,1 2-2-16,30 10 0 0,17-16-1 15,30-8-2-15,26-14 0 16,27-26-1-16,17-32 0 16,20-35-1-16,7-29 2 31,-2-24 0-31,-8-26 0 0,-9-18 2 0,-23-18-2 15,-21-12 2-15,-26-9 0 16,-21 2-1-16,-17 2 1 16,-14 9-1-16,-15 7-1 15,-13 16-1-15,-7 12 1 16,-7 15-4-16,0 20-1 16,-11-1-12-16,11 26-24 15,-2 9-2-15,5 13 0 0,9 8 0 16</inkml:trace>
  <inkml:trace contextRef="#ctx0" brushRef="#br0" timeOffset="33691.4678">10055 2267 1 0,'0'0'22'0,"0"0"-3"0,0 0-5 16,0 0-3 0,0 0 0-16,-8-27 0 0,8 27 1 15,0 0-3 1,15-19-2-16,-15 19-1 0,0 0 0 16,24-12-2-16,1 18-1 15,6-4-1-15,21 4 0 16,21-6 1-16,31 2-1 15,19-4 1-15,36 0-1 16,20-6 1-16,27 2-1 16,24 1 1-16,19 1-1 15,5 2 0-15,13 2-1 16,5-2 1-16,1 0-1 0,-1 0 0 16,-7-5 0-1,-19-5-1-15,-16 1 1 16,-20-3 0-16,-23 3 0 15,-32 1-1-15,-32 0 0 0,-28 8-1 16,-32 1-2-16,-13 10-2 16,-50-9-7-16,25 6-20 15,-25-6-1-15,-40 19 1 16,5-9-1-16</inkml:trace>
  <inkml:trace contextRef="#ctx0" brushRef="#br0" timeOffset="34315.7087">10331 2486 5 0,'-45'-12'20'0,"14"10"-5"15,2 0-2-15,0-2 0 16,12 6-1-16,-2-5-1 16,19 3 0-16,0 0-1 15,0 0-1-15,0 0 0 16,38 11 0-16,-1-15-2 15,38 10 0-15,20-12-2 16,47 6 0-16,30-4-2 16,46-1 0-16,35-3-1 15,36 2 0-15,26-5 0 0,20-3 0 16,10 3-1-16,3-3 1 16,-5-3-1-16,-11 2 1 15,-22-3-1-15,-24 3 0 16,-36 2 0-16,-39 1-1 15,-45 4 0-15,-45 1 0 16,-40 9-3-16,-52-2-2 16,-21 17-7-16,-49-6-22 15,-21 3 0-15,-13-3-2 16,-10-1 1-16</inkml:trace>
  <inkml:trace contextRef="#ctx0" brushRef="#br0" timeOffset="43644.1569">12103 4525 44 0,'0'0'34'0,"0"0"1"16,12 28 0-16,1 9-21 0,-17-6-5 15,16 22-1-15,-10-3-3 16,9 11 0-16,-5-3-1 16,6 2-1-16,-5-9 0 15,1-1-1-15,0-8-1 16,2-9 0-16,-3-8-1 16,1-8-1-16,-8-17-2 15,0 0-2-15,25 25-5 16,-25-25-11-16,0-25-16 15,0 25 0-15,6-34 0 16,-6 11 0-16</inkml:trace>
  <inkml:trace contextRef="#ctx0" brushRef="#br0" timeOffset="44312.3999">12174 4730 19 0,'0'0'30'0,"4"-17"-1"16,-4 17-4-16,0 0-4 16,0 0-5-16,-2-18-4 15,2 18-4-15,0 0-1 16,0 0-2-16,0 18-1 15,0-18-1-15,8 30-1 16,-4-5-1-16,2-2 1 16,5 4-1-16,3 0 1 0,3-2-2 15,2-6 1-15,3-4-1 16,5-9 1-16,7-15-1 16,-3-7 1-16,0-9-1 15,-4-5 0-15,0-7 0 16,-2-7 1-16,-5-2-1 15,-7-4 0-15,-3 4 0 16,-3 0 0-16,-3 6 0 16,-2 5 0-16,0 6 0 15,-2 8 1-15,0 21-1 16,0 0 1-16,-6 18-1 16,2 9 1-16,4 9 0 15,0 4-1-15,0 6 1 0,2 2-1 16,2-4 1-16,2-1-1 15,2-5 0 1,3-4-3-16,-3-11-1 16,9 4-5-16,-13-9-28 0,-4-18 1 15,31-2-2-15,-14-12 1 16</inkml:trace>
  <inkml:trace contextRef="#ctx0" brushRef="#br0" timeOffset="44619.5156">12755 4734 37 0,'-6'28'33'0,"6"-28"2"15,-11 33-1 1,9-4-21-16,2-29-2 16,-12 42-3-16,6-25-1 15,14 6-3-15,-8-23-2 0,27 25 1 16,-8-23-2-16,6-6 0 15,2-9 0-15,-1-4 0 16,-5-4 0-16,-4-2-1 16,-7 0 1-16,-8 0-1 15,-8 3 1-15,-6 3-1 16,-5 7-1-16,-4-1-2 16,21 11-2-16,-43-10-8 15,43 10-23-15,-27 0-1 16,27 0 0-16,0 0 0 15</inkml:trace>
  <inkml:trace contextRef="#ctx0" brushRef="#br0" timeOffset="47384.5387">13943 4580 3 0,'0'0'28'0,"0"0"1"15,0 0 0-15,33 2-15 16,-33-2-2-16,48-8-3 16,-21-1-3-16,12 3-4 15,3 0-2-15,-7-3-10 16,7-7-18-16,1 18-1 0,-24-15 0 15,6 17-1-15</inkml:trace>
  <inkml:trace contextRef="#ctx0" brushRef="#br0" timeOffset="47547.5958">13972 4686 34 0,'4'17'34'0,"15"-11"-2"15,4-10 2-15,-3-8-22 16,26 9-7-16,12-13-31 16,2 10-5-16,-10-17-1 15,6 4-2-15</inkml:trace>
  <inkml:trace contextRef="#ctx0" brushRef="#br0" timeOffset="50523.6978">13179 4469 15 0,'0'0'32'0,"0"0"2"15,16-21-6-15,-16 21-8 16,0 0-4-16,0 0-3 16,2-25-3-16,-2 25-1 15,0 0-2-15,4 21-2 0,-12-4 0 16,6 18-1-16,-10 1-1 15,7 16-1-15,-9 0 0 16,6 7 0-16,-1-3-2 16,3-4 1-16,4-6 0 15,6-6 0-15,4-9 0 16,3-12 1-16,-11-19-2 16,33 17 0-16,-10-19-1 15,0-11-1-15,4-4-1 16,-7-22-4-16,12 10-7 15,-16-18-25-15,5-11 1 16,-8-3-2-16,-5-10 2 0</inkml:trace>
  <inkml:trace contextRef="#ctx0" brushRef="#br0" timeOffset="50683.7591">13233 4057 62 0,'0'0'36'0,"-21"-10"-1"15,21 10 0-15,0 0-32 16,8 27-3-16,-8-27-9 16,23 27-23-16,-4 3-3 15,-7 3-1-15,5 13 1 16</inkml:trace>
  <inkml:trace contextRef="#ctx0" brushRef="#br0" timeOffset="51071.9075">13469 4868 50 0,'21'-15'37'15,"-21"15"2"-15,15-29 0 16,-15 29-25-16,10-17-2 15,-10 17-4-15,0 0-1 16,-17 15-3-16,-1 2-1 0,1 12 0 16,-2 2-1-16,3 1 0 15,5 3-1-15,9-6-1 16,11-6 2 0,9-10-2-16,11-9 1 0,9-12-1 15,3-7-1-15,-1-8 1 16,-1-12-1-16,-8-5 1 15,-8 0-1-15,-12-1 0 16,-13 3-1-16,-11 5 0 16,-2 10-2-16,-14-11-8 15,9 21-28-15,-3 5-1 16,2 2 1-16,21 6-1 16</inkml:trace>
  <inkml:trace contextRef="#ctx0" brushRef="#br0" timeOffset="51712.1399">14983 3972 23 0,'13'-25'35'15,"7"8"1"-15,-7 0-3 16,-13-16-9-16,21 25-7 15,-28-26-4-15,7 34-2 16,5-38-3-16,-5 38-1 16,-9-31-2-16,9 31 0 15,-39-6-2-15,10 16 0 16,-7 5 0-16,-3 10-2 16,-5 11 0-16,3 10 0 15,5 10-1-15,7 7 1 16,9 3-1-16,11 6 0 15,7 1 0-15,9 6 0 16,5-4 0-16,7 0 0 0,-1-2 0 16,7 1 1-16,-6 1-1 15,2-6 1-15,-5-2 1 16,-1-1-1-16,-9-9 1 16,-2 1 0-16,-10-5-1 15,-8-7 1-15,-3-3 0 16,-6-5-2-16,-4-9 1 15,-4-4-1-15,0-4 0 16,-2-12 0-16,3-1-2 16,-3-12 0-16,6 0-3 15,-8-21-5-15,35 25-19 16,-37-32-13-16,20 1-1 0,0-7 0 16,7-3 1-16</inkml:trace>
  <inkml:trace contextRef="#ctx0" brushRef="#br0" timeOffset="52156.3041">14765 4390 45 0,'0'0'38'0,"10"-23"1"0,-10 23 1 16,0 0-25-16,-29-4-2 16,21 26-3-16,-21-11-2 15,6 20-2-15,-8 3-3 16,2 10 0-16,-2 6-1 16,4 8 0-16,6 1-1 15,7-3 0-15,11-4 0 16,6-4 0-16,11-6-1 15,11-13 1-15,8-10 0 16,9-17-1-16,5-14 1 16,5-13-1-16,-2-7 1 15,-2-9-1-15,-6-7 0 16,-9 1 1-16,-12-3-1 0,-9 2 0 16,-12 4 0-16,-10 7-1 15,-9 6-1 1,-6 5-1-16,6 8-2 15,-14-10-11-15,10 18-25 0,3 0-1 16,20 10 0-16,0 0 0 16</inkml:trace>
  <inkml:trace contextRef="#ctx0" brushRef="#br0" timeOffset="52728.5136">15388 4248 57 0,'0'0'39'0,"0"0"-1"15,0 0 1-15,0 0-25 16,0 0-3-16,-4 27-3 16,2-2-1-16,2 14-3 15,-2 3-1-15,4 8 0 16,0 3-1-16,0-1 0 15,2 0-1-15,0-4 0 16,1-10-1-16,-1-7 0 16,-2-6-1-16,-2-25 0 15,6 25-2-15,-6-25-2 0,0 0-3 16,-6-37-14-16,0 14-18 16,5-9-2-16,-3-9 1 15,-4-7 1-15</inkml:trace>
  <inkml:trace contextRef="#ctx0" brushRef="#br0" timeOffset="53207.694">15162 4174 54 0,'-15'-25'36'0,"15"25"1"16,31-20-1-16,-8-1-25 15,31 25-2-15,-6-13-1 16,25 14-2-16,-5-3-1 0,7 12 0 31,-9-1-2-31,-5 10 0 0,-12 8-1 0,-17 7 1 16,-18 1-2-16,-20 3 0 15,-19 0 0-15,-14 4 0 16,-7-4-1-16,-8-3 1 16,0-11-1-16,6-7 0 15,7-5-1-15,11-9 1 16,30-7 0-16,0 0-1 15,0 0 0-15,27-24 1 16,15 14 0-16,6 0 0 16,8 3 0-16,6 9 0 15,-2 3 0-15,-1 11 1 0,-8 3 0 16,-11 6 0-16,-11 4 0 16,-12 3 0-1,-15 1 1-15,-13-1 0 16,-14-5 0-16,-12 2-1 0,-9-6 0 15,-6-4 0-15,-8-1 0 16,0-7-1-16,6-9-1 16,6-8-1-16,11 12-4 15,-5-33-12-15,24 14-24 16,5-10-1-16,15 2 0 16,7-2 0-16</inkml:trace>
  <inkml:trace contextRef="#ctx0" brushRef="#br0" timeOffset="53815.9167">16181 4509 46 0,'0'0'37'0,"0"0"1"15,0 0-1-15,-8-34-19 16,8 34-5-16,0 0-3 15,0 0-3-15,-31 21-2 16,31-21-2-16,-25 32 0 16,17-14-1-16,1 3-2 0,5-4 1 15,2-17-1-15,11 21 0 16,-11-21 0-16,31 0 1 16,-31 0 0-16,31-23-1 15,-20 6 2-15,-11 17-1 16,10-29 0-16,-10 29 0 15,-8-25 0-15,8 25-2 16,-19-15 0-16,19 15-5 16,0 0-13-16,-25-2-22 15,25 2-1-15,0 0 0 16,0 0 0-16</inkml:trace>
  <inkml:trace contextRef="#ctx0" brushRef="#br0" timeOffset="55251.4471">16672 4546 17 0,'0'0'28'16,"0"0"1"-16,0 0-12 16,0 0-1-16,0 0-2 0,0 0-3 15,0 0-2 1,-3-18 0-16,3 18-2 15,0 0 0-15,0 0 0 16,0 0-2-16,0 0-2 16,0 0 0-16,0 0-1 0,0 0 0 15,0 0 0-15,0 0-1 16,0 0 1-16,0 0 0 16,17-11 1-16,-17 11-1 15,0 0 0-15,0 0 1 16,0 0-1-16,0 0 0 15,0 0 0-15,-2-17 0 16,2 17 0-16,0 0 0 16,0 0 0-16,0 0 0 15,0 0-1-15,0 0 1 16,-25-14-1-16,25 14 0 16,-33 21 0-16,8 0-1 0,-6 6 0 15,-5 6 1-15,1 7-1 16,-6 0 1-16,9 8-1 15,3-2 0-15,7-3 0 16,11-9 0-16,11-3 0 16,11-10-1-16,11-11 1 15,12-7 0-15,7-10-1 16,5-12 1-16,4-10-1 16,2-6 0-16,-1-9 0 15,-3-4-1-15,-10-9 1 16,-7-5 0-16,-10-5 0 15,-3 2 1-15,-12 2-1 16,-5 1 2-16,-6 10-1 0,-7 6 1 16,2 14 0-16,-1 7 0 15,11 25 1-15,-25-17-1 16,25 17 1-16,-19 17-1 16,15 4 1-16,0 8 0 15,4 5-1-15,0 10 0 16,6 6 1-16,-3 2-1 15,7 4 0-15,-2-1 0 32,1-3 0-32,3-4 0 0,0 0 0 0,-3-12-1 15,1-3-1-15,0-10 1 16,-3-4-1-16,-7-19-2 16,0 0-1-16,27 18-4 0,-27-42-7 31,20 9-27-31,-9-10 0 0,10-2 0 0,-3-9 0 15</inkml:trace>
  <inkml:trace contextRef="#ctx0" brushRef="#br0" timeOffset="55579.571">17141 4369 64 0,'0'0'40'0,"0"0"0"15,-17-2 1-15,3 23-28 16,-15-15-2-16,14 17-4 15,-8-6-2-15,7 6-2 16,5-1-1-16,9 1-1 0,8-4 0 16,9 0-1-16,8 2 0 15,4-2 0 1,6 0 1 0,4-1-1-16,-6-1 1 0,1 0 0 0,-7-1 0 15,-3 1 1-15,-22-17 0 16,9 29-1-16,-9-29 0 15,-23 28 0-15,2-14 0 16,-4-1-1-16,-4-5 0 16,-6-4-3-16,10 0-2 15,-15-20-17-15,15 14-20 16,-6-11-2-16,8 5 1 16,-4-1-1-16</inkml:trace>
  <inkml:trace contextRef="#ctx0" brushRef="#br0" timeOffset="56655.9676">11729 9763 27 0,'17'-29'32'0,"-17"29"1"16,0 0 1-16,4-23-19 0,8 43 0 15,-20-1-4-15,18 27-2 16,-16 0-1-16,10 25-2 16,-6 5 0-16,6 20-2 15,-10 6-1-15,6 5 0 16,-6-9-2-16,4-6 1 16,-2-11-2-16,2-14 0 15,2-11-1-15,0-26-2 0,10-5-1 16,-10-25-3-1,21 2-7-15,-23-19-23 16,10-12-1-16,0-7 1 16,-6-14 0-16</inkml:trace>
  <inkml:trace contextRef="#ctx0" brushRef="#br0" timeOffset="57100.1318">11796 9993 41 0,'0'0'36'16,"0"0"0"-16,-7 27 0 15,16 8-21-15,-18-16-3 16,22 23-1-16,-17-2-4 16,16 10-1-16,-6-9-3 15,7-1-1-15,1-10 0 0,7-8-1 16,4-9-1-16,2-11 0 15,6-15 0-15,2-12-1 16,1-2 0-16,-1-14 0 16,0-3 0-16,-6-7 0 15,-2-3 0-15,-8 0 1 16,-6 8 0-16,-5 6 1 16,-4 5 0-16,-2 10 0 15,-2 25 1-15,-10-17 0 16,10 17 0-16,-11 25 0 15,5 0 1-15,6 11-1 16,-2 3-1-16,6 9 0 16,2-2 0-16,3-2-1 0,5 2-1 15,-3-12-2-15,7 3-2 16,-18-37-5-16,36 36-18 16,-36-36-11-16,29 6-1 15,-29-6 1-15</inkml:trace>
  <inkml:trace contextRef="#ctx0" brushRef="#br0" timeOffset="57372.2329">12385 10177 64 0,'6'20'37'16,"-12"-1"0"-16,2 4 0 16,8 11-27-16,-16-9-2 15,18 14-2-15,0-18-1 0,7 6-2 16,-13-27-1-16,33 19 0 15,-14-23-1-15,1-4 0 16,-3-15 0 0,-2-4 0-16,-9-1 0 0,-6-5-1 15,-4 2 0-15,-5 4 1 16,-7 6-2-16,-3-2 0 16,19 23-2-16,-39-30-6 15,39 30-20-15,0 0-11 16,-23-10 1-16,23 10 0 15</inkml:trace>
  <inkml:trace contextRef="#ctx0" brushRef="#br0" timeOffset="57715.3629">12724 9778 76 0,'0'0'39'0,"19"-21"1"16,-19 21 0-16,0 0-29 15,0 27-2-15,-11 0-2 16,5 13-3-16,-5 4-1 16,3 12-1-16,0-2 0 0,6 5-1 15,4-3-1 1,6-10 0-16,5-6 0 15,9-7 0-15,3-10 1 16,7-14-1-16,1-9-1 16,2-9 0-16,0-8 1 0,-6-14-4 15,3 2-2-15,-22-28-17 16,5 7-19-16,-13-14 0 16,-4-5 1-16,-7-7 0 15</inkml:trace>
  <inkml:trace contextRef="#ctx0" brushRef="#br0" timeOffset="57852.4106">12792 9514 42 0,'-33'2'34'15,"33"-2"0"-15,0 0-1 16,-4 17-15-16,4-17-30 16,6 19-18-16,11 6-3 0,-11-8 0 15,11 12-2-15</inkml:trace>
  <inkml:trace contextRef="#ctx0" brushRef="#br0" timeOffset="58235.5513">13120 10227 68 0,'0'0'38'0,"27"12"1"15,-27-12 0-15,0 0-28 16,0 0-2-16,0 0-3 0,5 25-2 16,-5-25 0-16,-23 23-2 15,23-23 0-15,-23 29-1 16,23-29 0-16,-4 26-1 16,4-26 0-16,25 16 1 15,0-14-1-15,4-6 0 16,4-6 0-16,-2-3 0 15,-2-8 0-15,-4-6 1 16,-10 0-1-16,-7 4 1 16,-8 0-1-16,-6 2 0 15,-3 4 1-15,9 17-1 16,-31-25-2-16,12 13-2 16,19 12-7-16,-29-7-29 0,29 7-1 15,-24-20 1-15,24 20-1 16</inkml:trace>
  <inkml:trace contextRef="#ctx0" brushRef="#br0" timeOffset="58604.6886">13509 9796 62 0,'0'0'38'0,"-17"4"-1"15,17-4 0-15,8 17-24 16,-8-17-4-16,19-6-4 16,2-2-1-16,14 6 0 15,0-3-3-15,3-3-2 16,3-2-2-16,-11-5-8 16,15 6-26-16,-22 5 0 15,-23 4-3-15,0 0 2 16</inkml:trace>
  <inkml:trace contextRef="#ctx0" brushRef="#br0" timeOffset="58731.7354">13521 9966 51 0,'0'0'32'16,"31"10"-1"-16,9-6-3 16,-3-4-47-16,-1-19-9 15,22 13-2-15,-8-15-2 16</inkml:trace>
  <inkml:trace contextRef="#ctx0" brushRef="#br0" timeOffset="59347.9639">14798 9170 25 0,'7'-19'32'0,"-9"-10"2"0,6 5 0 16,-4 24-16-16,-11-48-2 16,11 48-2-16,-31-35-2 15,14 31-3-15,-22-5-2 16,0 14-1-16,-15 3-2 16,-2 13 0-16,-11 10-1 15,-1 15 0-15,1 8-1 16,9 11 0-16,4 6 0 15,17 6-1-15,10 3 0 16,18 8 1-16,11-3-1 16,15-3 0-16,6-1-1 15,8-1 1-15,2-1 0 16,-2 3 0-16,-2-3 0 0,-4 0 0 16,-8-4 0-16,-7 1 0 15,-12-3 0-15,-6-4 0 16,-9-4-1-1,-8-9 1-15,-2-2 0 0,-4-16-1 16,0-5 0-16,-2-12 0 16,2-6-1-16,-2-11-2 15,6-6 0-15,-1-17-4 16,28 19-6-16,-43-40-28 16,33-4-1-16,-1-8 0 15,9-6 0-15</inkml:trace>
  <inkml:trace contextRef="#ctx0" brushRef="#br0" timeOffset="59784.128">14339 9631 59 0,'0'0'38'16,"-18"-14"1"-16,-3 14 0 16,-2 21-25-16,-21-7-1 15,17 28-5-15,-24-2 0 16,11 16-3-16,-8 5-1 0,9 8-1 16,6 2 0-16,12-3-2 15,13-11 0-15,20-13 0 16,21-13-1-1,21-14 0-15,17-13-1 0,12-17 1 16,6-10 0-16,-1-10 0 16,-5-7 0-16,-13-6 0 15,-18-4 1-15,-19 0-1 16,-20 0 0-16,-15 6-1 16,-17 4 1-16,-10 3 0 15,-8 8-1-15,-3 4-1 16,1 14-1-16,-1-4-3 0,21 20-10 15,-7-8-25-15,9 3 0 16,17 0-1 0,0 0 1-16</inkml:trace>
  <inkml:trace contextRef="#ctx0" brushRef="#br0" timeOffset="60512.3946">14969 9621 14 0,'-9'-19'31'0,"9"19"0"15,0 0 2-15,0 0-16 16,0 0-2-16,0 0-4 16,0 0-1-16,0 0-1 15,0 0-3-15,-14 23 1 16,16 2-2-16,-6 6 2 0,8 11-3 15,-2 0 0-15,8 10-2 16,-1-6 0-16,5 2-1 16,1-2 0-16,1-4 0 15,-3-7-1-15,-1-7 0 16,-5-5 0-16,-7-23-2 16,12 29 0-16,-12-29-3 15,0 0-5-15,0 0-10 16,-19-23-17-16,9 6-1 15,-3-10-1-15,-1-2 2 16</inkml:trace>
  <inkml:trace contextRef="#ctx0" brushRef="#br0" timeOffset="60983.5716">14852 9575 32 0,'11'-17'33'0,"16"9"0"15,-2-1 0-15,-2-9-19 16,24 26-1-16,-16-14-3 16,19 22-2-16,-19-7-1 15,7 16-1-15,-17-4-2 16,1 14 0-16,-18-5 0 16,-6 13-3-16,-16-3 2 15,-9 0-2-15,-8-3 0 16,-3-3 0-16,1-7-1 0,3-4 0 15,5-6-1 1,9-9 1-16,20-8 0 16,0 0-1-16,0 0 0 15,41 4 1-15,-5-4 0 0,7 2-1 16,3 2 1-16,6 3 0 16,-2 5 1-16,-3 5 0 15,-9 0 1-15,-7 4 0 16,-13 4 0-16,-9 4 0 15,-15-2 0-15,-9 0 1 16,-12-2-1-16,-2-2 1 16,-8-6-2-16,1 0 0 0,-1-5-1 15,0-8-1 1,8-4-1-16,4-14-4 16,25 14-7-16,-19-27-27 15,19 4-1-15,6-7 0 0,9-3 1 16</inkml:trace>
  <inkml:trace contextRef="#ctx0" brushRef="#br0" timeOffset="61224.6583">15658 9757 84 0,'0'0'41'0,"21"18"0"15,-15-1 1-15,-6-17-34 16,0 38-1-16,-8-20-3 16,8 3-1-16,-6-2-1 0,6-19-2 15,-5 27-3-15,5-27-3 16,0 0-9-16,0 0-26 16,0 0-1-16,21-10 1 15,-21 10-1-15</inkml:trace>
  <inkml:trace contextRef="#ctx0" brushRef="#br0" timeOffset="61833.8836">16086 9863 51 0,'17'-12'37'0,"3"3"2"16,-3-5-1-16,-19-13-23 15,25 29-1-15,-23-21-3 16,0 19-2-16,4-17-3 16,-4 17-1-16,-25 4-1 15,6 11 0-15,-12 8-1 16,-4 10-1-16,-7 3-2 15,-3 14 2-15,3 2-2 16,5 2 1-16,12 3-2 16,10-9 1-16,11-10-1 0,18-13 1 15,11-7-1-15,13-16 0 16,8-10 0-16,5-11 0 16,-1-12 0-1,-2-9 0-15,-6-4 0 0,-5-14 0 16,-10-1 1-16,-10-3 0 15,-5-1 0-15,-6 2-1 16,-4-1 2-16,-6 7-1 16,0 9 0-16,0 11 1 15,-2 8 0-15,6 27-1 16,-5-19 1-16,5 19 1 16,-10 23-1-16,6 6 0 15,0 7 0-15,-2 16 0 0,1 2-1 16,3 5 1-16,2-1-1 15,2-3 0 1,3-3-1-16,1-6-1 16,6-11-1-16,-12-35-2 0,34 28-4 15,-34-28-7-15,47-23-26 16,-22 2 1-16,6-7-1 16,2-17 2-16</inkml:trace>
  <inkml:trace contextRef="#ctx0" brushRef="#br0" timeOffset="62119.9898">16591 9683 74 0,'0'0'40'0,"-3"-22"0"0,3 22 1 16,-37-1-27-16,22 18-6 15,-16-4-1 1,9 6-4-16,1 1 0 0,8 6-1 16,5 5-1-16,14-6 0 15,7 4-1-15,14 0 0 16,4-3 0-16,4 5 0 15,2 2-1-15,-1-4 2 16,-3-5-2-16,-8 5 2 16,-6-4 0-16,-11-2-1 15,-10-4 1-15,-8-1 0 16,10-18-2-16,-36 21 0 16,7-14-3-16,-12-14-4 0,16 9-33 15,-19-12 0-15,2 6-1 16,-3-11 1-1</inkml:trace>
  <inkml:trace contextRef="#ctx0" brushRef="#br0" timeOffset="63036.3349">11625 15067 35 0,'0'0'33'0,"0"0"1"16,-12 27 1-16,10 9-21 15,-11-11-1-15,20 38-3 0,-18-1-1 32,15 26-2-32,-12 2-1 0,8 10-2 0,-6-2-1 15,4 3-1-15,-2-5-1 16,4-13-1 0,0-10 1-16,0-18-1 0,2-9-1 15,0-9 0-15,2-10-3 16,-4-27 0-16,8 19-4 15,-14-40-5-15,23 3-22 16,-13-14-3-16,0-5 1 16,2-12-1-16</inkml:trace>
  <inkml:trace contextRef="#ctx0" brushRef="#br0" timeOffset="63432.478">11598 15385 50 0,'0'0'35'0,"-2"-21"2"16,2 21-1-16,15 35-23 16,-22-18-3-16,20 29-2 15,-9-10-3-15,11 14-1 16,-3-6-1-16,11 1-2 16,2-11 0-16,2-17 0 15,6-7-1-15,2-20-1 16,1-11 0-16,3-13 0 15,-4-8 1-15,-3-10-2 0,-3-8 2 16,-4 5-1 0,-5-1 1-16,-3 4 0 15,-7 12 1-15,-5 9 0 16,-1 6 1-16,-4 25-1 0,0 0 1 16,0 0-1-16,-5 46 0 15,1-3 0-15,0 5 0 16,2 5-1-16,2 5 0 15,2-3-2-15,4-1-2 16,-3-14-2-16,15 4-10 16,-9-22-23-16,-9-22 1 15,27 21-1-15,-27-21 2 16</inkml:trace>
  <inkml:trace contextRef="#ctx0" brushRef="#br0" timeOffset="63695.5751">12236 15598 57 0,'0'17'37'16,"0"6"-1"-16,-2 4 2 16,-7-6-28-16,14 18-3 15,-7-12-1-15,12 1-2 16,-6-8 1-16,9-3-4 16,-13-17 1-16,33 2-1 15,-15-12 0-15,3-11 0 16,-4-2-1-16,1-2 2 15,-7-6-2-15,-5 3 1 32,-4-1-2-32,-6 4 0 0,-4 6-2 0,-7-8-4 15,15 27-29-15,-19-29-4 16,19 29 2-16,-29-25-1 0</inkml:trace>
  <inkml:trace contextRef="#ctx0" brushRef="#br0" timeOffset="64207.7622">12724 15174 29 0,'-2'-21'33'15,"2"21"2"-15,0 0 0 16,-13-36-16-16,13 36-4 16,0 0-4-16,11 21-1 15,-16-4-3-15,10 25 0 0,-7 2-3 16,8 18 1-16,-2 1-3 16,6 10 1-1,1-4-2-15,5-4 0 16,1-11 0-16,8-16-1 0,4-11 0 15,2-17 0-15,0-12 0 16,4-13-2-16,-1-9 0 16,-3-18-2-16,4 6-4 15,-22-33-7-15,10 5-23 16,-13-6-2-16,-6-1 0 16,-14-6 1-16</inkml:trace>
  <inkml:trace contextRef="#ctx0" brushRef="#br0" timeOffset="64352.8158">12819 14837 55 0,'-23'-12'34'0,"23"12"0"15,-22-6 0-15,22 6-28 0,0 0-4 16,27 18-7-16,-27-18-27 16,20 27-2-16,3-4 0 15,-6 3-1-15</inkml:trace>
  <inkml:trace contextRef="#ctx0" brushRef="#br0" timeOffset="64739.9598">13264 15602 56 0,'14'-25'37'16,"-14"25"3"-16,0-17-2 16,0 17-24-16,-20 4-3 15,20-4-4-15,-34 25-1 16,16 0-2-16,-1 1-2 16,8 5-1-16,3 2 0 15,10-3-2-15,7-1 2 16,9-8-2-16,5-5 1 15,8-9 0-15,0-9 0 16,-2-3 1-16,-1-13-1 16,-4-1 2-16,-7-8-3 15,-7-1 2-15,-7-3-2 0,-6-4 0 16,-5 8-2-16,-9-11-3 16,17 38-13-16,-24-42-21 15,7 19 1-15,0 2-2 16,3 4 1-16</inkml:trace>
  <inkml:trace contextRef="#ctx0" brushRef="#br0" timeOffset="65160.1147">13708 14981 54 0,'0'0'35'15,"-16"21"2"-15,16-4-5 16,0-17-20-16,24 2-3 16,-24-2-2-16,48 0-1 15,-21-4-3-15,9 0-1 16,-1 2-2-16,-6-5-4 15,4 14-5-15,-33-7-27 16,25-6-2-16,-25 6 0 16,0 0-1-16</inkml:trace>
  <inkml:trace contextRef="#ctx0" brushRef="#br0" timeOffset="65304.1689">13716 15180 33 0,'21'8'28'0,"12"-3"0"16,-14-20-4-16,12-2-45 16,11 15-5-16,-17-17-1 15,14 13-1-15</inkml:trace>
  <inkml:trace contextRef="#ctx0" brushRef="#br0" timeOffset="65956.4121">14800 14434 31 0,'5'-19'35'15,"-5"19"0"-15,10-35 2 0,-12 12-16 16,2 23-7-1,-17-19-3-15,17 19-3 16,-41 4-1-16,16 7-3 16,-13 3 0-16,-3 16 0 0,-11 3 0 15,0 17-2-15,-4 4 1 16,8 11-1-16,-2 4 0 16,11 10-1-16,4-1 1 15,16 5-2-15,7 3 1 16,14 8 0-16,6-4-1 15,9 0 1-15,5 4-1 16,3 2 1-16,2 4-1 16,-2-4-1-16,-2-4 2 15,-6-4-2-15,-3-3 1 16,-8-1 0-16,-8-9 0 16,-6-6 1-16,-9-12-1 15,-8-1 1-15,-10-8-1 0,-4-6 1 16,-5-9-1-16,0-8 1 15,-1-8-1-15,1-13-1 16,1-2 0-16,7-18-2 16,7 3-1-16,0-18-2 15,17 6-5-15,-17-23-25 16,24 4-6-16,-1-11 1 16,10-1-1-16</inkml:trace>
  <inkml:trace contextRef="#ctx0" brushRef="#br0" timeOffset="66439.5917">14310 15084 31 0,'0'0'35'16,"-14"-19"2"-16,14 19 0 15,-31 13-13-15,0-13-12 16,22 31-2-16,-20-8-2 16,15 25-1-16,-5 2-2 0,11 19-1 15,5-2-1-15,8 6-1 16,5-2 0-16,13-4-2 15,6-9 0-15,10-12 0 16,3-12 0-16,6-15 1 16,0-13-1-16,3-17-1 15,-1-18 2-15,-8-10 0 16,-1-8 0-16,-12-13-1 16,-6-7 1-16,-10-2-1 15,-9-2 1-15,-8 6-1 16,-9 7 1-16,-5 10-1 15,-3 4 0-15,-6 10-1 16,4 11-2-16,-4 0-3 0,27 23-8 16,-29-8-26-16,29 8-1 15,-17-10 1 1,17 10-1-16</inkml:trace>
  <inkml:trace contextRef="#ctx0" brushRef="#br0" timeOffset="66979.7882">14902 14938 44 0,'0'0'36'0,"0"0"0"15,-19-15 0-15,19 15-19 16,0 0-5-16,7 36-3 16,-9-16-2-16,16 16-1 0,-10 2-2 15,13 14 0-15,-9 6-1 16,5 9-1-16,-1-4 0 15,1 4-1-15,-1-7-1 16,-2-5 0-16,-3-9 0 16,1-13-1-16,0-4-2 15,-8-29-1-15,0 0-3 16,0 0-4-16,17-23-7 16,-23-16-22-16,4-5 0 15,-7-9 1-15,-1-7 3 16</inkml:trace>
  <inkml:trace contextRef="#ctx0" brushRef="#br0" timeOffset="67451.9629">14852 15023 23 0,'-14'-18'31'0,"-1"-3"1"15,15 21 1-15,0 0-17 16,6-32-4-16,21 30-2 16,-8-15-2-16,21 11-1 15,-5-8-1-15,13 14-1 16,-7-3-1-16,7 12 0 15,-11-1-1-15,-1 11 0 16,-11 6 0-16,-5 8-1 16,-15 5 0-16,-8 6 0 15,-15-2-1-15,-5 4 1 16,-10-5-1-16,-1-7 0 0,-3-3-1 16,6-6 0-16,4-8 0 15,6-7 0-15,21-10 0 16,0 0 0-16,0 0-1 15,0 0 1-15,35 9 0 16,-7-7 0-16,9 6-1 16,2 1 1-16,1 5 1 15,-1 5-1-15,-6 2 0 16,-4 2 1-16,-10 2 0 16,-11 0 0-16,-10 2 0 15,-10 2 0-15,-11-1 0 16,-8-1 0-16,-6 0 0 15,-1-2-2-15,-3-6 2 0,7-3-1 16,1-5-1-16,4-11-2 16,29 0-3-16,-35-23-16 15,35 4-17-15,8-10-1 16,7 2 0-16,5-5-1 16</inkml:trace>
  <inkml:trace contextRef="#ctx0" brushRef="#br0" timeOffset="67744.0708">15718 15153 65 0,'19'-11'40'0,"-19"11"1"0,0 0-1 16,0 0-25-16,0 0-6 16,-12 27-3-16,12-27-3 15,-15 32-1-15,7-15-1 16,8-17-1-16,-7 31-3 16,7-31-2-16,3 21-7 15,-3-21-29-15,0 0 0 16,16-23 0-16,-16 23 1 15</inkml:trace>
  <inkml:trace contextRef="#ctx0" brushRef="#br0" timeOffset="68356.2976">15994 15167 51 0,'17'-6'36'0,"-17"6"2"16,0 0 0-16,27 0-25 16,-27 0-1-16,0 0-4 15,0 0-1-15,-19 13-2 16,3 5 0-16,-1 12-2 15,-8 9 0-15,0 12-1 0,0 7-1 16,3 1 1-16,5 3-2 16,7-7 1-16,10-3-1 15,8-13 0-15,11-15 0 16,8-16-1-16,8-14 0 16,6-13 0-16,3-13 0 15,-2-12 0-15,1-8 0 16,-5-12-1-16,-5-5 1 15,-8-5 0-15,-5-7 1 16,-13-3-1-16,-3-5 1 16,-6 9-1-16,-2 3 3 15,-3 14-1-15,-3 7 1 0,0 14-1 16,-1 13 2-16,11 29-2 16,-25-4 1-16,15 25 0 15,-3 8-2-15,1 13 2 16,0 12-2-16,7 11 1 15,-3 8-1-15,6 2 1 16,8 8-1-16,0-7 0 16,5-1 0-16,5-8-1 15,1-9-1-15,-2-18-1 16,10-4-5-16,-25-36-7 16,39 8-25-16,-22-21-2 15,6-10 1-15,-1-12-1 16</inkml:trace>
  <inkml:trace contextRef="#ctx0" brushRef="#br0" timeOffset="68716.44">16595 14998 72 0,'0'0'39'0,"0"0"1"15,-29 13 1-15,-1-3-33 16,16 13-1-16,-9-2-3 15,7 4 0-15,3-4-2 16,7 4-1-16,6-4 1 16,10 2-2-16,7-4 0 15,8 2 0-15,4 0 0 0,0 1 0 16,0 1 0-16,0-2 0 16,-6-2 0-16,-6 2 0 15,-7 2 1 1,-8 2 0-16,-6-4 0 0,-7 2 0 15,-7 0-1-15,-5-4 1 16,-4 0 0-16,-6-3-1 16,2-5-2-16,-3-13-2 15,3 6-3-15,-12-29-11 16,7 12-22-16,1-10-2 16,4-6 1-16,-4-4-1 15</inkml:trace>
  <inkml:trace contextRef="#ctx0" brushRef="#br0" timeOffset="69351.6684">15621 15084 49 0,'0'0'34'0,"18"-9"-1"16,-18 9-7-16,0 0-7 16,0 0-6-16,0 0-4 15,-24 21-3-15,24-21-1 0,-15 28-1 16,7-5-1-16,-1 0-1 16,7 2 1-16,2-4-2 15,7 3 0-15,5-5 0 16,7-4 0-16,3-5-1 15,1-8 0-15,-2-6 0 16,0-4 0-16,-5-9 1 16,-5-2-1-16,-9-1 0 15,-4-1 0-15,-4 4-2 16,-5-6-4-16,11 23-17 16,-18-21-17-16,18 21 1 15,-29-21-1-15,29 21 0 0</inkml:trace>
  <inkml:trace contextRef="#ctx0" brushRef="#br0" timeOffset="70436.068">15602 9761 38 0,'0'0'34'16,"0"0"1"-16,17-19 0 15,-26 2-18-15,9 17-4 16,0 0-2-16,0 0-3 0,-10 29-2 16,4-5-2-1,-5-1-1-15,7 2-1 16,0-2 0-16,8-1-1 16,4-5 0-16,-8-17-1 0,34 6 0 15,-13-20 1-15,1-3 0 16,-5-2-1-16,-2-2-1 15,-5 1 1-15,-10 20-1 16,6-32-4-16,-6 32-10 16,0 0-24-16,0 0 1 15,0 0-1-15,0 0 1 16</inkml:trace>
  <inkml:trace contextRef="#ctx0" brushRef="#br0" timeOffset="89920.2852">17830 4667 15 0,'-25'5'29'0,"25"-5"0"0,0 0-8 16,0 0-4-16,0 0-2 16,-18-2-2-1,18 2-3-15,0 0-1 16,0 0-3-16,0 0 0 16,27 2-1-16,-27-2-2 0,29-7-1 15,-6 1 0-15,10-2-1 16,2-1-1-16,2-3-2 15,3 8-3-15,-15-15-11 16,8 10-18-16,-8 9-2 16,-25 0 0-16,0 0-1 15</inkml:trace>
  <inkml:trace contextRef="#ctx0" brushRef="#br0" timeOffset="90060.3306">17803 4785 25 0,'19'10'28'16,"-19"-10"0"-16,48-2-3 16,-21-2-38-16,-7-21-10 15,30 27-2-15,-29-29-2 16</inkml:trace>
  <inkml:trace contextRef="#ctx0" brushRef="#br0" timeOffset="92360.1818">19026 4277 20 0,'9'-17'30'15,"-9"17"-9"-15,8-17 0 16,-12-3 0-16,4 20-3 0,-8-24-4 15,8 24-4-15,-17-27-1 16,17 27-2-16,-27-23 0 16,27 23-3-16,-39-20 0 15,20 19-1-15,-8-3 0 16,6 13 0-16,-6-1-1 16,6 3 0-16,0 5-1 15,3 11 1-15,1 1-1 0,5 9 1 16,1 3-1-1,9 2 1-15,4 4 0 16,7 6-1-16,1 0 0 16,7 0 1-16,-1 0-1 0,5 3 1 15,-4-5-1-15,1 2 1 16,-7-4-1-16,1-2 0 16,-8-6 1-16,-4-1 0 15,-4-5 0-15,-4-9-1 16,-3-6 1-16,-3 0-1 15,14-19 1-15,-33 25-1 16,14-17-1-16,0-4 0 16,-1-2 0-16,-3-4-2 15,4 2 1-15,0-6-1 16,19 6-2-16,-35-15-4 16,35 15-5-16,-19-6-27 15,19 6-2-15,-2-21 2 0,2 21-2 16</inkml:trace>
  <inkml:trace contextRef="#ctx0" brushRef="#br0" timeOffset="93044.4352">19330 4511 15 0,'0'0'34'16,"0"-21"1"-16,0 21 0 15,0 0-14-15,-5-21-4 16,5 21-4-16,0 0-3 15,9 17-2-15,-9-17-2 16,2 31-1-16,-2-12-1 0,10 16 0 16,-8-5-1-16,9 9 0 15,-5-3-1-15,6 6-1 16,-3-3 0-16,3-3 0 16,-2-5 0-1,1-6-1-15,-3-4 0 0,-8-21-1 16,11 29-1-16,-11-29-2 15,0 0-2-15,0-25-5 16,0 25-17-16,8-44-12 16,-14 3 0-16,-3-5 0 15</inkml:trace>
  <inkml:trace contextRef="#ctx0" brushRef="#br0" timeOffset="93524.6142">19174 4317 31 0,'0'0'31'0,"-29"-21"1"16,29 21 0-16,23 6-22 0,-23-6-1 16,43-4-2-16,-14-3 0 15,21 14-1-15,-8-11 0 16,20 18-1-16,-12-8 0 16,8 9-1-16,-12-4 0 15,-1 11-1-15,-14-3 0 16,-8 10-1-16,-16-3 0 15,-9 5 0-15,-15-4 0 16,-6 6-1-16,-6-9 0 0,-4 1 0 16,0-5-1-1,5-9 0-15,4 3-1 16,24-14 0-16,-19 7 0 16,19-7 0-16,27-6 1 0,2 6-1 15,8 0 1-15,11 4-1 16,6 0 1-16,2 8 1 15,0 3-1-15,-6 2 0 16,-10 4 1-16,-3 6 2 16,-14-6-2-16,-13 4 2 15,-14 0-1-15,-9 2 1 16,-16-8-1-16,-6 2 0 16,-9-3 0-16,-3-3-2 15,-1-4 0-15,0-1-1 16,5-4-2-16,1-18-6 15,42 12-29-15,-29-9-3 16,29 9 1-16,-8-33-1 0</inkml:trace>
  <inkml:trace contextRef="#ctx0" brushRef="#br0" timeOffset="93999.7921">20119 4607 57 0,'29'-11'38'16,"-29"11"1"-16,0 0 0 16,35-2-27-16,-35 2-2 0,0 0-2 15,0 0-2-15,0 0-3 16,0 0 0-16,0 0-1 15,0 0-1-15,0 0 0 16,0 0 0-16,0 0 0 16,0 0-1-16,19-4 1 15,-19 4-1-15,6-21 0 16,-6 21 1-16,0-29-1 16,0 29 1-16,-10-29-1 15,10 29 1-15,-25-15-1 16,6 15 1-16,-4 9 0 15,0 7 0-15,-2 7-1 16,1 6 1-16,3 7-1 0,6 2 0 16,3 1 1-16,10-1-2 15,4-1 0-15,10-3-1 16,3-7-1 0,8-4-2-16,-1-21-3 0,22 15-6 15,-25-26-22-15,18-5-5 16,3-9 0-16,1-10 2 15</inkml:trace>
  <inkml:trace contextRef="#ctx0" brushRef="#br0" timeOffset="94307.9149">20526 4567 61 0,'0'0'40'0,"0"0"-1"0,0 0 2 16,-48 13-27-16,33 18-3 15,-20-10-4 1,12 14-2-16,-4-7-2 15,9 13-1-15,7-11-1 0,13 3 0 16,11-6-1-16,10-8 0 16,10-11 0-16,4-12 0 15,5-2 0-15,-1-13-1 16,-1 0 1-16,-5-12 0 16,-8-4 0-16,-8 1 0 15,-7 1 0-15,-12 1-1 16,-4 5 1-16,-11-2-2 15,-1 8 1-15,-9-4-3 0,8 17-2 16,-14-17-6 0,31 25-25-16,-21-13-4 15,21 13 1-15,0 0 0 16</inkml:trace>
  <inkml:trace contextRef="#ctx0" brushRef="#br0" timeOffset="94628.0223">20742 4465 42 0,'0'0'37'0,"2"27"0"16,-2-27 1-16,-27 19-22 15,27 8-4-15,-17-19-4 16,15 13-3-16,2-21-3 0,2 23 0 16,-2-23-1-1,31 23-1-15,-6-10 0 16,6 1 1-16,3-1-1 15,3 2 1-15,2 1 0 0,-3 1 0 16,-7-2 0-16,-2 5 1 16,-27-20 0-16,21 38 1 15,-21-38 0-15,-13 35-1 16,-10-18 1-16,-2 0-2 16,-4-4-1-16,-4-7-2 15,8 8-4-15,-16-30-25 16,16 14-10-16,0-11 0 15,6-4 0-15</inkml:trace>
  <inkml:trace contextRef="#ctx0" brushRef="#br0" timeOffset="98659.5131">21506 4287 22 0,'0'0'33'16,"4"-19"2"-16,-4 19 0 15,0 0-14-15,0 0-6 16,0 0-3-16,-19 0-3 16,19 21-2-16,-18-6 0 15,5 25-2-15,-16 6 0 16,0 20-1-16,-6 8-2 16,4 15 1-16,2 1-1 15,10-4-1-15,11-11 0 16,16-16-1-16,11-16 1 15,16-20-1-15,8-22 0 16,3-22 1-16,4-13-1 0,-2-10 1 16,-7-10-1-16,-5-5 1 15,-11-7-1-15,-9 5 1 16,-14-2 0-16,-6 9-1 16,-13 2 1-16,-7 2-2 15,-4 8 1-15,-3 4-1 16,2 11-2-16,-4-4-4 15,33 31-6-15,-39-11-28 16,39 11-1-16,-27 9 1 16,20 12-1-16</inkml:trace>
  <inkml:trace contextRef="#ctx0" brushRef="#br0" timeOffset="99199.7165">22073 4674 47 0,'27'-4'40'0,"-2"-1"-1"16,-25 5 1-16,23-23-23 15,-23 23-6-15,0 0-2 16,0 0-2-16,-42 0-2 15,13 11-3-15,-10 8 1 16,-1 8-2-16,1 8-1 0,1 5 1 16,5 0-2-16,10-1 1 15,13-5 0-15,10-5-1 16,16-8 1 0,7-9 0-16,6-20 0 0,11-9 0 15,6-12 0-15,5-13 0 16,-3-8 0-16,-4-15-1 15,-3-6 1-15,-10-8-1 16,-4 0 1-16,-14 1-1 16,-11 3 2-16,-8 12 0 15,-5 7-1-15,-3 16 0 16,-1 15 1-16,15 25 0 16,-27 4-1-16,15 28 1 0,8 16-1 15,4 12 1-15,2 11-1 16,4 5 1-1,2 1-1-15,5-4-1 16,7 0 0-16,-3-14-1 0,2-7-1 16,-13-25-4-16,19 7-8 15,-25-34-26-15,0 0 0 16,0 0 0-16,-17-13 1 16</inkml:trace>
  <inkml:trace contextRef="#ctx0" brushRef="#br0" timeOffset="99479.8194">21194 4778 52 0,'0'0'38'0,"-4"25"1"15,4-25-1-15,31 15-22 16,-12-28-8-16,25 15-1 16,-3-12-1-16,9 4-3 15,-2-5-2-15,4-1-2 16,6 6-4-16,-17-17-9 16,3 12-25-16,-4 3-2 15,-7-3 2-15,-2 3-1 16</inkml:trace>
  <inkml:trace contextRef="#ctx0" brushRef="#br0" timeOffset="100052.0343">22565 4640 17 0,'0'0'36'16,"0"0"1"-16,12-23 2 15,-14 4-13-15,2 19-8 16,0 0-5-16,0 0-3 16,-27 1-3-16,27-1-2 15,-43 23-2-15,20-5-1 16,0-3-1-16,6 4 0 15,5 0-1-15,12 1 1 0,10-3-2 16,13 0 1-16,10-3 0 16,7 1 1-16,6-2-1 15,3 1 0 1,-7-1 1-16,-3 1 1 0,-10-3-1 16,-4 4 1-16,-25-15 0 15,15 27 0-15,-15-27-1 16,-27 27 0-16,6-13 0 15,-6-7-2-15,6 9-3 16,-20-30-16-16,16 14-21 16,0-6-2-16,0-9 1 15,4-2-2-15</inkml:trace>
  <inkml:trace contextRef="#ctx0" brushRef="#br0" timeOffset="115839.8746">19984 4933 6 0,'0'0'9'0,"0"0"-1"15,0 0 1-15,0 0 1 16,-15 21 2-16,15-21 0 16,0 0-1-16,0 0 1 15,-12 25-1-15,12-25-1 16,0 0-2-16,0 0 0 16,0 0-2-16,0 0-1 15,0 0 0-15,29 2 0 16,0-4-1-16,2-11 0 15,19 1 1-15,6-11-2 16,23 2 0-16,10-11 0 16,19-3-1-16,11-13 0 15,15 0 0-15,-1-6 0 0,2 10-1 16,-18-4 1-16,-3 8 0 16,-19 2 0-16,-14 9-1 15,-22 6 1-15,-12 9-1 16,-14 5 0-16,-8 1 0 15,-8 1-1-15,-17 7 1 16,21-6-1-16,-21 6-1 16,0 0 0-16,0 0-2 15,0 0-4-15,0 0-7 16,8-17-22-16,-8 17-1 16,0 0 0-16,4-25 0 15</inkml:trace>
  <inkml:trace contextRef="#ctx0" brushRef="#br0" timeOffset="116424.0912">21491 4191 18 0,'0'0'29'0,"0"0"0"15,0 0-12-15,0 0-2 16,0 0-3-16,0 0-3 16,21-10-2-16,4 12-3 15,-2-8 1-15,14 10-1 0,-4-6-1 16,7 4 1-16,-5-4-1 15,3 4-1-15,-7-6 0 16,-2 6 0 0,-10-4 0-16,-1 10 1 0,-18-8 1 15,2 17-1-15,-2-17 0 16,-31 33 1-16,4-14-1 16,4 6 0-16,-4-6 0 15,5 0-2-15,-1-3 0 16,23-16-2-16,-25 17-1 15,25-17-3-15,0 0-4 16,0 0-14-16,0 0-14 16,0 0-1-16,-6-17 0 0,6 17 1 15</inkml:trace>
  <inkml:trace contextRef="#ctx0" brushRef="#br0" timeOffset="116936.28">22029 3917 9 0,'-6'-29'32'0,"6"29"2"15,0 0 0-15,-10-37-12 16,10 37-4-16,-2-21-4 15,2 21-3-15,0 0-2 16,0 0-3-16,0 0-1 16,0 0 0-16,0 0-2 0,0 0-1 15,0 31 1 1,-2-6-1-16,-1 4 0 16,1 7 0-16,-2-1-1 15,2 1 1-15,0-5-2 0,0-2 1 16,0-5-1-16,4-2 0 15,-2-22 0-15,0 19-3 16,0-19-2-16,0 0-11 16,0 0-24-16,0 0 0 15,-13-23-1-15,13 23 0 16</inkml:trace>
  <inkml:trace contextRef="#ctx0" brushRef="#br0" timeOffset="154998.3657">12205 5234 7 0,'0'0'11'0,"-19"12"0"15,19-12-1-15,-19 13 0 16,19-13 0-16,0 0-2 16,-25 10 1-16,25-10 0 15,0 0-1-15,0 0 0 16,0 0-1-16,0 0-1 15,0 0-1-15,0 0-1 16,0 0-1-16,0 0-1 16,0 0 0-16,0 0 0 15,0 0 1-15,0 0-2 16,23 4 2-16,-23-4-1 16,31 0 0-16,-10 2 0 0,6-2 1 15,4 2-1-15,4-4 0 16,9 4 1-16,2-6-1 15,6 4 1-15,2-4-1 16,6 2 0-16,-4-4 0 16,10 2-1-16,-3-1 1 15,3-1-1-15,-1-2 0 16,3 4 0-16,1 1-1 16,-3-1 1-16,-2 0-1 15,-3 2 1-15,-1 0-1 16,-6 0 0-16,-4 0 0 15,-4 0 0-15,-5-2 1 16,-4 1-1-16,-6 1 0 0,-6 2 0 16,-2-2-1-16,-23 2 0 15,33 2-2-15,-33-2-2 16,17 9-2 0,-17-9-7-16,0 0-12 0,0 0-7 15,-17 21 0-15,17-21 1 16</inkml:trace>
  <inkml:trace contextRef="#ctx0" brushRef="#br0" timeOffset="155876.6903">12049 5355 8 0,'0'0'20'0,"0"0"-2"15,0 0 0-15,0 0-4 16,0 0-2-16,0 0-1 0,0 0-2 16,0 0-2-16,21 2-1 15,1 4-1 1,-22-6 0-16,46 4 0 15,-17-6-1-15,11 8 0 0,5-6 0 16,11 3 0-16,-2-3-1 16,9 4 0-16,-1-4 0 15,5 6 0-15,-1-6-1 16,7 2 0-16,-7-2-1 16,1 0 1-16,-1-2-1 15,2 2-1-15,-5 0 1 16,-3 0 0-16,-2 0 0 15,-6 2-1-15,-4 2 0 0,-4-2 1 16,-5-2 0 0,-2 3 0-16,-5-3 0 15,-3 0 0-15,-4-3 0 16,-1 6-1-16,-5-6 1 0,0 3 0 16,-1 0-1-16,-1-2 1 15,-17 2-1-15,27 0 1 16,-27 0-1-16,19-2 0 15,-19 2 1-15,0 0-1 32,20-2 0-32,-20 2 0 0,0 0 1 0,0 0-1 15,0 0-1-15,0 0 1 16,0 0-1-16,0 0-2 16,0 0-2-16,0 0-3 15,0 0-7-15,-20 11-20 16,-1-11-1-16,-6 4 1 15,-12-6 0-15</inkml:trace>
  <inkml:trace contextRef="#ctx0" brushRef="#br0" timeOffset="156711.999">12036 5522 20 0,'0'0'18'0,"0"0"-1"16,0 0-2-16,0 0-3 0,0 0-1 15,19 0-2-15,-19 0-1 16,19-6-1-16,-19 6-2 16,31-2-1-16,-14-1 0 31,10 4 0-31,-3-2 0 0,10 4-1 0,3-5 0 16,7 6 1-16,-1-6-1 15,9 6 0-15,-2-8 0 16,6 4-1-16,-2-3 0 15,4 1 0-15,-2-2-1 16,0 2 1-16,1-2-1 16,-1 2 0-16,-2-2 0 15,0 6 1-15,-1-4-1 0,-1 4 0 16,-8-2 0-16,4 0 0 16,-7-2 0-1,-1 0 0-15,-3-1 0 16,-2 1 0-16,-5-6 1 0,1 4-1 15,-6-4 1-15,-3 3-2 16,-3-1 1-16,-2 2 0 16,-17 4-1-16,23-6 1 15,-23 6-1-15,0 0 0 16,22-3 1-16,-22 3 0 16,0 0-1-16,0 0 0 15,19-2 1-15,-19 2 0 16,0 0-1-16,0 0 0 0,0 0 1 15,0 0-1 1,0 0 0-16,0 0 0 16,0 0-2-16,0 0 0 15,0 0-4-15,0 0-5 0,0 0-24 16,-2 23-1-16,2-23-1 16,-23 17 1-16</inkml:trace>
  <inkml:trace contextRef="#ctx0" brushRef="#br0" timeOffset="162636.193">12207 5977 15 0,'0'0'32'0,"0"0"3"16,0 0-1-16,0 0-15 16,0 0-2 15,0 0-4-31,0 0-1 0,4 21-3 0,-4-21-2 0,2 50-1 15,-4-18-1-15,6 12-1 16,-4 2 0-16,4 4-2 16,0-4 1-16,3 0-2 15,1-7 1-15,0-9-2 16,3-7 0-16,-11-23-1 16,25 22-1-16,-25-22-3 15,37-22-1-15,-27-14-6 0,19 13-17 16,-14-23-11-16,-7-8 0 15,-4-5 0 1</inkml:trace>
  <inkml:trace contextRef="#ctx0" brushRef="#br0" timeOffset="162809.2591">12173 5635 63 0,'0'0'38'0,"-18"-4"-2"15,18 4 1-15,0 0-30 16,0 0-4-16,0 0-9 16,4 27-29-16,-4-27-1 15,6 33-2-15,-8-8 1 16</inkml:trace>
  <inkml:trace contextRef="#ctx0" brushRef="#br0" timeOffset="163280.4337">12369 6427 43 0,'0'0'35'0,"14"18"1"16,-14-18 2-16,29 19-25 16,-29-19-1-16,23-12-2 0,-13-7-3 15,13 6-2-15,-8-12-1 16,10 2-2-16,-7-8 0 16,3 4 0-16,-8-1 0 15,1 4-1-15,-7 5 0 16,-7 19 1-16,6-23-1 15,-6 23 1-15,0 0-1 16,-19 14 0-16,19-14 0 0,-27 36 1 16,13-9-2-1,3 4 1-15,1 1-1 16,6-1 1-16,2 2-1 16,4-7 0-16,4-1 0 0,4-7-1 15,-10-18-1-15,23 15-2 16,-4-7-3-16,-15-28-9 15,19 3-23-15,-11-2 0 16,-4-2-2-16,-3-4 2 16</inkml:trace>
  <inkml:trace contextRef="#ctx0" brushRef="#br0" timeOffset="163896.6593">12603 6310 39 0,'0'0'36'15,"0"0"3"-15,0 0 0 16,9-19-15-16,9 37-8 15,-18-18-5-15,9 21-2 16,-9-21-2-16,12 38-3 0,-6-19-1 16,1 8 0-16,-3-2-2 15,2-2 0-15,-4-6 0 16,-2-17-1-16,6 17 0 16,-6-17 0-16,0 0 1 15,0 0-1-15,13-30-1 16,-9 11 1-16,4-2-1 15,0-4 0-15,3-2 0 16,3 2 1-16,1 4-1 16,6 3 1-16,0 3 1 15,5 6-1-15,1 1 1 16,-4 8-1-16,-2 6 1 16,0 3-1-16,-21-9 0 0,25 31 1 15,-17-10-1-15,-6 0 0 16,-4 2-1-16,0-6 0 15,4 3-3-15,-2-20-2 16,0 24-3-16,0-24-6 16,17 2-8-16,-19-21-10 15,26 8-1-15,-15-22 6 16,26 18 10-16,-18-20 10 16,12 6 8-16,0 10 7 15,-19-17 12-15,19 26 10 16,-20-11 4-16,11 25-6 15,-20-4-6-15,0 0-8 16,-18 8-3-16,11 15-3 0,-13 0-2 16,7 9-2-16,-5-1 0 15,7 7-1-15,1-5-1 32,8 1 0-32,10-11 0 0,9-3-2 0,8-11 0 15,2-11-3 1,10 2-1-16,-10-25-7 0,21 10-27 15,-17-16-2-15,-2 3-1 16,-6-5 2-16</inkml:trace>
  <inkml:trace contextRef="#ctx0" brushRef="#br0" timeOffset="164197.7712">13584 6030 70 0,'0'0'40'16,"0"0"0"-16,0 0 1 15,0 0-30-15,33 0-3 16,-15-7-3-16,9 7-2 15,0-2-1-15,2-2-2 0,-1 2-2 16,-10-2-2 0,7 12-5-16,-25-8-13 15,0 0-17-15,0 0-2 32,0 0 1-32,0 0 0 0</inkml:trace>
  <inkml:trace contextRef="#ctx0" brushRef="#br0" timeOffset="164362.8336">13590 6157 65 0,'-9'17'39'16,"9"-17"1"-16,0 0-2 16,27 25-26-16,-27-25-6 15,42-11-1-15,-13 3-3 16,2-5-5-16,13 11-5 16,-21-21-21-16,12 7-9 15,-4 3-2-15,-4-6 2 16</inkml:trace>
  <inkml:trace contextRef="#ctx0" brushRef="#br0" timeOffset="164679.9485">14225 5908 76 0,'0'0'41'0,"-8"26"1"15,-3-6-1-15,9 14-30 16,-23-7-3-16,13 13-2 15,-5 1 0-15,11 3-3 16,6-2 0-16,9-2-1 16,7-11 0-16,9-10 0 15,10-9 0-15,7-8 0 16,1-14-4-16,1-11 2 0,-2-9-2 16,1-7 2-16,-10-3-1 15,-8 0 1-15,-12 1-1 16,-9 5 0-16,-10 3 2 15,-15 5-3-15,-8 8-1 16,-21-10-13-16,6 16-27 16,-7 1 0-16,3 1-1 15,2-3 0-15</inkml:trace>
  <inkml:trace contextRef="#ctx0" brushRef="#br0" timeOffset="175944.1173">15729 6019 23 0,'0'0'17'15,"0"0"2"-15,0 0 0 16,12-23-1-16,-12 23-2 16,0 0-1-16,0 0-1 15,0 0-4-15,0 0-1 16,0 0-2-16,0 0-1 0,4-19-1 16,-4 19-1-16,0 0 0 15,0 0-1-15,0 0 0 16,0 0 1-16,0 0-1 15,9 32-1-15,-11-11 1 16,6 14 0-16,-4 1 2 16,6 12-2-16,-2 0 0 15,2 6 0-15,-2-2-1 16,3-4 0-16,-1-8 1 16,2 0-2-16,0-5-1 15,-3-6 1-15,1-8-1 16,-6-21 0-16,8 27 0 15,-8-27-1-15,0 0-2 0,0 0-1 16,13-22-3-16,-17-10-3 16,22 15-7-16,-20-22-22 15,8-5-1-15,-1 0 0 16,-3-6 1-16</inkml:trace>
  <inkml:trace contextRef="#ctx0" brushRef="#br0" timeOffset="176480.3162">15646 6013 35 0,'-48'-13'34'16,"13"9"0"-16,-1 8-4 15,-1-20-14-15,37 16-3 0,0 0-2 16,0 0-3-16,31-23-1 16,19 19-3-16,4-5 1 15,19 9-1-15,5-2 0 16,8 12-1-16,-5-1 0 15,-2 10-1-15,-13 2 0 16,-8 10 0-16,-18 0 1 16,-15 0-1-16,-21 1 0 15,-21-1-1-15,-16-2 1 16,-9-3-1-16,-10-1 1 16,-4-2 0-16,0-9-3 15,6-3 1-15,9-3 0 16,16-6 0-16,25-2 0 0,0 0 0 15,27-13 0-15,16 5-1 16,11 0 1-16,11 8 1 16,5 0-1-1,3 6 0-15,-4 2 0 0,-7 7 1 16,-12 2 0-16,-11 6 1 16,-16 0-1-16,-13 8 0 15,-18-2 1-15,-11 5-1 16,-12-1 0-16,-10-4 0 15,-9 1 1-15,-6-1-1 16,0-8-1-16,2 0 1 16,2-11 0-16,10-2-2 15,5-1 0-15,6-7-1 0,14 2-4 16,-1-19-5-16,18 17-30 16,14-19-1-1,-14 19-1-15,31-35 1 16</inkml:trace>
  <inkml:trace contextRef="#ctx0" brushRef="#br0" timeOffset="176892.469">16827 6230 38 0,'-37'15'36'15,"20"-7"2"-15,17-8-1 16,-37-10-15-16,37 10-6 15,0 0-4-15,0 0-3 16,0 0-2-16,19 2-4 16,-1-6 0-16,11 2 0 0,2-5-3 15,9 1 1-15,3-4-2 16,1-1 0-16,-2 3-2 16,-3-1-1-1,-1 5-1-15,-14-10-5 16,8 26-14-16,-32-12-16 0,0 0 1 15,4 17 1-15,-21-5 0 16</inkml:trace>
  <inkml:trace contextRef="#ctx0" brushRef="#br0" timeOffset="177088.5413">16883 6339 60 0,'-18'14'38'0,"18"-14"1"16,0 0-1-16,0 0-21 15,35 2-6-15,-35-2-2 16,37-10-3-16,-14 4-3 16,8-1-3-16,0 5-2 0,-4-12-5 15,13 20-8-15,-9-18-24 16,-2 1-1-16,-4-2 1 16,-2-3-1-16</inkml:trace>
  <inkml:trace contextRef="#ctx0" brushRef="#br0" timeOffset="177479.6867">17575 6023 76 0,'21'-4'39'0,"-21"4"2"15,0 0 0-15,8 27-30 0,-29-10 0 16,9 18-4-16,-9-1-1 15,4 12-3-15,-1 0 1 16,7 10-2-16,5-3-1 16,10-1 1-16,9-11-2 15,12-7 1-15,10-5-1 16,6-14 0-16,5-9 0 16,0-14 1-16,1-9 0 15,-3-12 1-15,-7-9-1 16,-9-8-1-16,-8-6 0 15,-16-6 1-15,-8 1-1 16,-12 1 0-16,-9 3-2 16,-8 1 1-16,-1 8-2 0,-7 1-2 15,10 26-13-15,-5-12-26 16,1 6 1-16,2 8-1 16,2 2 0-16</inkml:trace>
  <inkml:trace contextRef="#ctx0" brushRef="#br0" timeOffset="196088.5754">4409 6673 35 0,'0'0'27'0,"-2"-19"2"16,2 19-9-16,0 0-6 0,-11-17-4 16,11 17-2-16,0 0-2 15,9-22 0-15,-9 22 0 16,0-21-1-16,-9 4 1 16,9 17-1-16,-8-17 0 15,8 17-2-15,-17-25 1 16,17 25-1-16,-27-29-1 15,27 29 0-15,-24-31 1 16,24 31-1-16,-30-23 0 16,30 23 1-16,-35-13-1 15,35 13 0-15,-31-2 0 16,14 4 0-16,-3 2-1 16,20-4 0-16,-31 4 0 0,31-4 0 15,-29 2 0-15,29-2-1 16,-30 1 1-16,10 1 0 15,1 2 0-15,2 2 0 16,-3 0-1 0,-1-1 1-16,2 5-1 0,0 3 0 15,-1-3 0-15,-1 5 1 32,2-3-1-32,-2-1 1 0,-4 1 0 0,3 1 0 15,1-1 0-15,0 3 0 16,4-5 0-16,-1-1 0 15,1 7-1-15,17-16 0 16,-29 21 1-16,29-21-1 0,-27 31 1 16,15-14 0-16,-1 2-1 15,3 4 1-15,-1-2-1 16,1 4 1-16,0 4-1 16,1-6 0-16,-3 2 1 15,0-4-1-15,3 2 0 16,-1 2 1-16,-1-4 0 15,3 6-1 17,0-4 0-32,2 0 1 0,3 0-1 0,1 2 0 0,-2 0 1 15,2 2-1-15,-4 3 0 16,4-1 1-16,-4 0-1 16,-1 5 0-16,-1-1 0 0,2 1 0 15,-2-1-1-15,3 0 0 16,1-6 1-16,0 5 0 15,0-1 0-15,4 1-1 16,-4 5 2-16,2 1-1 16,-2-1 0-16,2 7 1 15,-1-2-1-15,1-2 0 16,0-1 0-16,2 1 0 16,2-7 1-16,0-1-1 15,3 1 0-15,-1-8 0 16,2 7 0-16,4-5 0 15,-1 2 0-15,5-6 0 16,-1 2 0-16,3 2 0 0,1-6 0 16,0 2 1-16,5-2-1 15,-3-2 1 1,-2 2-1-16,1 0 0 16,-1 0 0-16,-2-3 0 0,3-1 0 15,-18-17 0-15,33 31 0 16,-10-20 0-16,-2-1 0 15,2-1 0-15,0 1 1 16,2 0-1-16,-1-3 0 16,-1-1 0-16,0-2 0 15,-2 3 0-15,2 1 0 16,0 4 1-16,2-12-1 0,0 9 0 16,4-7 0-16,-2 10 1 15,4-10-1 1,-2 7 0-16,2-13 1 15,2-1-1-15,-4 5 0 16,4-12 0-16,-3 10 1 0,7-9-1 16,-6 7 1-16,4-10-2 15,-3 12 1-15,1-5 0 16,-2 3-1-16,0-2 1 16,-2-1 0-16,-2 1 1 15,2-6-2-15,-4 3 2 16,0-3-1-16,-2 1 0 15,2-1 1-15,-2 1-2 16,2-1 1-16,-1-3 0 16,-3 1 0-16,2-3 0 15,2 2 1-15,0-4-1 16,-4-3 0-16,6 3 0 0,-5-2 0 16,3 4 0-16,-6-4 0 15,2 2 0-15,-4-2 0 16,5-1 0-16,-3-6 0 15,-2 1 0-15,1-4 0 16,-1 0 0-16,0 1 0 16,-1 1 0-16,-1 0 0 15,1 2 0-15,-3 2 1 16,-1-3-2-16,-1-3 2 16,1 0-2-16,-2-1 1 15,-1-5 0-15,-1-1 0 16,-4 1 0-16,-2 1 1 15,-2 0-1-15,-2 3 1 0,0 0 0 16,-6-5-1-16,4 7 1 16,-5-9-1-16,1 0 0 15,0-3 0-15,0 1 0 16,-1-2 0-16,-3-2 0 16,1 6 0-16,-7-6 0 15,3 6 0-15,-4 1 0 16,-6 1 0-16,1 5 0 15,-1-5 0-15,-2 1 0 16,2 3 0-16,-2-5-2 16,2 9-1-16,-2-1-2 15,4 12-3-15,-18-12-6 16,24 25-30-16,-21 1 1 0,-3 10-1 16,-5 11 1-16</inkml:trace>
  <inkml:trace contextRef="#ctx0" brushRef="#br0" timeOffset="196464.7155">3950 6897 8 0,'14'-30'33'16,"-14"30"1"-16,7-21 1 16,-7 21-16-16,0 0-2 15,0 0-2-15,0 48-4 16,-19-2-4-16,4 30-3 15,-16 20-2-15,-2 27-1 16,-8 13 0-16,3 6-2 16,3 0-2-16,4-19-3 15,14-8-3-15,-6-38-14 16,23-24-13-16,21-20-1 0,4-37 0 16,14-19 3-16</inkml:trace>
  <inkml:trace contextRef="#ctx0" brushRef="#br0" timeOffset="196671.789">4303 6732 40 0,'19'31'36'16,"-15"36"1"-16,-10 33-2 15,1 38-23-15,-34 8-3 16,8 36-2-16,-17-9-3 0,9-3-4 15,5-5-6-15,-9-38-11 16,18-20-20-16,19-30 1 16,8-44-1-1,21-31 0-15</inkml:trace>
  <inkml:trace contextRef="#ctx0" brushRef="#br0" timeOffset="196868.8628">4766 6920 63 0,'8'69'37'0,"-24"35"0"15,-15 36 0-15,-7 27-30 0,-16-2-2 16,6 4-2 0,1-16-4-16,1-28-7 15,31-18-29-15,3-24-1 16,12-41 1-16,23-29-2 0</inkml:trace>
  <inkml:trace contextRef="#ctx0" brushRef="#br0" timeOffset="197044.9337">4972 7204 64 0,'-36'113'38'0,"-11"35"-2"15,-11 23 0-15,6 21-43 16,14 15-27-16,-14-21-2 16,23-10 1-16,0-32-2 15</inkml:trace>
  <inkml:trace contextRef="#ctx0" brushRef="#br0" timeOffset="209696.6099">11141 11286 29 0,'5'-17'25'16,"-5"17"-2"-16,0 0-2 15,-3-27-2-15,3 27-4 16,0 0-4-16,0 0-2 15,-20 13 0-15,22 14-2 16,-17 2 0-16,11 23 0 16,-15 11-2-16,11 22 0 15,-11 7 0-15,7 17-1 16,-3-4-2-16,5 5 0 16,0-10 0-16,6-6-1 15,3-16 0-15,2-13-1 16,1-13 0-16,0-13 0 0,0-9 0 15,-2-11-1 1,0-19-2-16,0 0-1 16,0 18-4-16,-11-43-6 0,16 4-23 15,-5-12-2-15,-3-3 1 16,1-7 0-16</inkml:trace>
  <inkml:trace contextRef="#ctx0" brushRef="#br0" timeOffset="210284.8278">11060 11522 41 0,'0'0'30'0,"0"0"-5"16,0 0-3-16,3 19-4 15,-3-19-5-15,-5 23-3 16,5-23-1-16,-8 54-2 16,0-23-1-16,10 20 0 15,-8-8-3-15,10 8 0 16,-2-4 0-16,6 0-1 0,2-12-1 15,1-4-1 1,8-14 2-16,3-13-2 16,-1-8 0-16,2-15 0 15,0-8 0-15,2-17-1 0,0-6 1 16,-2-8-1-16,-5-3 0 16,-3 2 0-16,-3 1 1 15,-3 4 0-15,-1 8 0 16,-4 12 1-16,-2 7 0 15,-2 27 0-15,2-17 1 16,-2 17 0-16,-2 32 0 16,0 7 0-16,-4 3 1 15,4 11-2-15,-3 7 1 16,1-1-1-16,-2 1-1 16,4-5 0-16,2-8-1 15,2-13-1-15,4-3-2 16,-6-31-3-16,19 27-3 0,-19-27-7 15,29-12-15-15,-29 12-7 16,29-31 2-16,-14 12 0 16</inkml:trace>
  <inkml:trace contextRef="#ctx0" brushRef="#br0" timeOffset="210552.9268">11463 11858 39 0,'0'0'33'15,"6"36"1"-15,-5-7-8 16,-1-29-7-16,2 46-5 15,-2-46-4-15,2 38-2 16,-2-38-2-16,8 29-2 16,-8-29-1-16,21 12 0 15,-21-12-1-15,33-10 0 0,-16-5-1 16,3-1 0-16,-3-9 0 16,-2-3-1-16,-3-7 1 15,-6 3-1-15,-8-1 1 16,-6 6-1-16,-3 0 0 15,-7 6-1-15,3 4-2 16,-10-6-5-16,25 23-19 16,-21-10-12-16,21 10 0 15,-26-15 0-15</inkml:trace>
  <inkml:trace contextRef="#ctx0" brushRef="#br0" timeOffset="212453.6305">11999 11342 15 0,'0'0'29'16,"0"0"-4"-16,0 0-1 15,23-12-4-15,-23 12-2 16,0 0-5-16,0 0-3 16,0 0-2-16,-19-4-1 0,15 22-1 15,4-18-1-15,-17 48-1 16,3-16 0-16,6 10-1 15,-7 5 0-15,9 4 0 16,-5-1-1-16,9 4 0 16,-4-6 0-16,6-2 0 15,4-10-1-15,2 7 0 16,5-13 0-16,3 1 0 16,1-10 0-16,-15-21-1 15,35 25 0-15,-16-19 1 16,0-4 0-16,-1-8-1 15,-1-2-1-15,-17 8 0 16,31-32-2-16,-20 1-2 0,7 14-4 31,-16-29-12-31,5 11-17 0,-3-1-1 0,-6-1 0 16,-1 6 1 0</inkml:trace>
  <inkml:trace contextRef="#ctx0" brushRef="#br0" timeOffset="213557.0415">11987 11020 21 0,'0'0'36'15,"0"0"0"-15,-13-22 4 16,13 5-14-16,0 17-7 16,0 0-5-16,0 0-4 15,0 0-3-15,0 0-1 16,0 0-2-16,6 19-2 15,-6-19-1-15,0 0-2 16,0 0-4-16,-20 4-16 16,20-4-19-16,0 0 0 15,2-21-1-15,-2 21 0 16</inkml:trace>
  <inkml:trace contextRef="#ctx0" brushRef="#br0" timeOffset="223188.6081">12398 11282 27 0,'0'0'28'0,"14"-19"-8"15,-14 19-1-15,0 0-2 0,0-17-3 16,0 17-3-16,0 0-2 16,0 0-1-16,0 0 0 15,-4 32-1 1,-10-12-1-16,14 18 0 0,-11 2-2 15,9 16 1-15,-8 3-1 16,4 14 0-16,-1-4-2 16,3 6 0-16,-2-6 0 15,2-4 0-15,-2-7 0 16,3-8-1-16,-1-10 0 16,0-13-1-16,0-4 1 15,4-23-1-15,-4 21 0 0,4-21-2 16,0 0 0-16,-6-21-1 15,6 21-2-15,-2-44-2 16,8 27-3 0,-15-31-5-16,18 21-12 0,-11-10-10 15,-2-3 0-15,3 6 2 16</inkml:trace>
  <inkml:trace contextRef="#ctx0" brushRef="#br0" timeOffset="223804.8321">12327 11432 44 0,'0'0'30'0,"0"0"-6"15,8-29-3-15,-8 29-3 0,7-17-5 16,-7 17-3-16,10-17 0 15,-10 17-3-15,0 0-1 16,17-16-1-16,-17 16-1 16,0 0 0-16,8-17 0 15,-8 17-2-15,0 0 1 16,21-2-1-16,-21 2 1 16,21 14 0-16,-21-14-1 15,31 42 0-15,-15-13-1 0,1 5 1 16,0 8-1-1,-3 8 1-15,1 4-1 16,1-4-1-16,-5 0 1 16,5-2 0-16,-3-2-1 0,5 2 1 15,-3-8 0-15,1-8 0 16,-1-7-1-16,0-2 1 16,-1-5-1-16,-14-18 1 15,23 13 0-15,-23-13 0 16,23-15-1-16,-11-6 0 15,-5-6 1-15,5-6-1 16,-2-13 0-16,1-6 1 16,1-5-1-16,1-7 0 0,1-7 1 15,-1 1-1 1,3-1 0-16,-3-4 0 16,1 2 0-16,-5 2-1 15,-3 8 2-15,-6 7-1 0,0 12-1 16,-7 5 0-16,3 9 0 15,-10 7-2-15,14 23-4 16,-19-29-21-16,19 29-13 16,0 0 0-1,-6-19-1-15,6 19 0 0</inkml:trace>
  <inkml:trace contextRef="#ctx0" brushRef="#br0" timeOffset="227161.0775">12039 11992 25 0,'0'0'26'0,"0"0"-5"15,0 0-1-15,0-27-2 16,0 27-2-16,0 0-5 16,0 0-1-16,-5-19-1 15,5 19-1-15,0 0 0 16,2 21-2-16,-2-21-1 16,-6 40-1-16,0-13-1 15,4 8-1-15,-4-3 2 16,6 5-3-16,-2-6 1 0,4-5-2 15,4-3 2 1,-6-23-2-16,21 23 2 16,-21-23-1-16,31-7-1 15,-13-3 1-15,1-7-2 0,-2-2 3 16,-1-12-3-16,-3-2 1 16,-5 1 0-16,-4-1 1 15,-4-1-1-15,-4 1 0 16,-2 8-2-16,-6-2-3 15,12 27-13-15,0 0-20 16,-21-19 0-16,21 19-1 16,0 0 0-16</inkml:trace>
  <inkml:trace contextRef="#ctx0" brushRef="#br0" timeOffset="233928.5795">13438 11376 24 0,'-18'-4'19'16,"18"4"-1"0,0 0-3-16,0 0-2 15,0 0-2-15,0 0-1 0,0 0-3 16,0 0 0-16,0 0-2 16,0 0 0-16,0 0-1 15,0 0 0-15,0 0-1 16,0 0 1-16,0 0-1 15,0 0 0-15,18-3 0 16,-18 3 0-16,27-6 1 16,-27 6-1-16,37-8 1 15,-20 1-1-15,8 1 0 0,0 0-1 16,4 4 0 0,-4-4 0-16,0 4-1 15,-2-1 0-15,-3-1-1 16,-3 4 1-16,-17 0-1 0,21 6-2 15,-21-6-1-15,0 0-4 16,0 0-12-16,0 0-17 16,0 0 0-16,0 0 0 15,-11 17 0-15</inkml:trace>
  <inkml:trace contextRef="#ctx0" brushRef="#br0" timeOffset="234904.9413">13351 11593 25 0,'-8'17'21'16,"8"-17"-2"-16,0 0-2 15,0 0-3-15,0 0-3 16,0 0-2-16,0 0-1 16,0 0-1-16,0 0-1 15,0 0 0-15,0 0-1 16,0 0 0-16,0 0 1 15,37 0-2-15,-20-11 0 16,14 7 0-16,-4-6 0 16,10 5-1-16,-2-3 0 0,5 4 0 15,-5-2-1-15,0 6 1 16,-10 0-2-16,-2 2 0 16,-6 2 0-1,-17-4 0-15,19 2-2 0,-19-2-1 16,0 0-3-16,0 0-10 15,0 0-22-15,-3-17 0 16,3 17 0-16,0 0 0 16</inkml:trace>
  <inkml:trace contextRef="#ctx0" brushRef="#br0" timeOffset="242013.5711">16931 9767 45 0,'0'0'33'16,"0"0"1"-16,29 10-12 15,-29-10-5-15,42-8-4 16,-19-7-6-16,16 13-2 16,-4-6-4-16,5-2-4 15,5 8-4-15,-20-13-10 16,0 7-17-16,-6 7-1 15,-19 1 1-15,0 0-1 16</inkml:trace>
  <inkml:trace contextRef="#ctx0" brushRef="#br0" timeOffset="242151.6244">16914 9920 40 0,'0'0'35'16,"0"0"-2"-16,40 20 0 15,18-20-23-15,-10-8-8 16,6 6-27-16,-4-19-6 15,12 15-1-15,-12-17-3 16</inkml:trace>
  <inkml:trace contextRef="#ctx0" brushRef="#br0" timeOffset="243040.9517">18192 9201 54 0,'-5'-29'25'0,"-3"6"0"15,-8-5-3-15,16 28-6 16,-42-33-5-16,17 33-3 16,-21-4-2-16,5 23 0 0,-17-1-1 15,10 20-1-15,-12-2 0 16,16 20 0-16,0-2 0 16,17 13-1-16,11 0-1 15,16 8 0-15,12 5 0 16,11 3-1-16,8-1 0 15,3 3 0-15,1-1 1 16,-6 2-1-16,-10-3 0 16,-11-3 1-16,-14-5-2 15,-9-8 2-15,-12-5-1 16,-10-9 1-16,-5-6-1 16,1-11 0-16,3-7 0 15,5-6 0-15,2-12-1 0,4-5-2 16,10-2-2-16,-6-21-5 15,23 17-10 1,-14-20-22-16,2-6 1 16,1-5-1-16,1-6 1 0</inkml:trace>
  <inkml:trace contextRef="#ctx0" brushRef="#br0" timeOffset="243681.1904">18169 9587 33 0,'0'0'32'0,"4"-23"-3"16,-8 5-5-1,4 18-3-15,-2-19-3 32,2 19-5-32,0 0-3 0,4 31-2 0,-13-12-2 0,10 18-2 15,-6 5 1-15,7 8-2 16,-4-1 0-16,4 5-1 16,0-8 0-16,1-2-2 15,1-7 1-15,2-5-1 0,0-11-2 16,-6-21 0-16,8 25-1 15,-8-25-2-15,0 0-4 16,0-26-6-16,11 8-23 16,-13-12-1-16,-4-9 1 15,-3-1 0-15</inkml:trace>
  <inkml:trace contextRef="#ctx0" brushRef="#br0" timeOffset="244132.3581">18015 9581 11 0,'0'0'29'15,"-16"-27"1"-15,16 27 0 16,39-6-15-16,-20-9-1 0,30 15-3 16,-15-8-1-16,26 16-2 15,-16-8-1-15,14 17 0 16,-17-5-1-16,3 11-2 16,-19-2 0-1,-5 8-1-15,-19-3-1 0,-10 5 0 16,-14 2-1-16,-10-8 0 15,-8 2 0-15,-3-3-1 16,2-4 0-16,3-1-1 16,10-6 0-16,10-1 1 15,19-12-2-15,0 0 1 16,27 6 0-16,6-5 0 16,7 3 0-16,8 6 1 0,2-2 0 15,1 1 0-15,-1 5 1 16,-6 7 0-1,-7-6 0-15,-12 4 1 16,-25-19 0-16,11 35 0 0,-11-35 0 16,-40 30 1-16,-3-16-2 15,-5-3 2-15,-6-1-2 16,0-4-1-16,2-1 0 16,2-8-3-16,15 6-4 15,-3-20-10-15,38 17-21 16,-18-23-1-16,24 6-1 15,12 0 1-15</inkml:trace>
  <inkml:trace contextRef="#ctx0" brushRef="#br0" timeOffset="244580.5269">18960 9646 56 0,'0'0'39'15,"27"-15"-1"-15,-27 15 1 16,0 0-26-16,0 0-4 16,-19-14-2-16,19 14-2 15,0 0-3-15,-18 10 0 16,18-10-1-16,0 0-1 15,0 0 1-15,0 0 0 16,0 0-1-16,0 0 1 0,-19-8-1 16,19 8 1-16,0 0 0 15,-27 2-1-15,27-2 1 16,-35 19 0-16,12-3-1 16,0 5 1-16,-2 2 0 15,2 11-1-15,0 1 0 16,5 3 0-16,9 1 1 15,5-3-2-15,10-3 1 16,5-6-1-16,9-3-2 16,3-14 0-16,11 3-5 15,-7-20-4-15,25 11-17 16,-11-20-10-16,-1-9-2 16,-3-5 2-16</inkml:trace>
  <inkml:trace contextRef="#ctx0" brushRef="#br0" timeOffset="244860.6248">19186 9706 52 0,'0'0'37'16,"-18"-4"1"-16,-11 27-4 16,-21-8-16-16,25 23-7 15,-23-11-1-15,21 14-5 16,0-9-1-16,17 1-2 16,8-8-1-16,20-4 0 15,7-12-1-15,10-9 0 16,7-1-1-16,0-9 0 15,-1-9-1-15,-6-6 1 16,-4-4-1-16,-16-5 1 0,-5 5-1 16,-14-2 0-16,-4 4-1 15,-13-3-1-15,21 30-2 16,-35-39-4 0,35 39-12-16,0 0-16 0,-6-27 1 15,6 27 0-15,18-19 1 16</inkml:trace>
  <inkml:trace contextRef="#ctx0" brushRef="#br0" timeOffset="245184.7466">19429 9598 39 0,'-10'17'34'0,"-7"-9"3"16,17-8-2-16,-27 37-21 15,0-32-4-15,17 13-3 16,10-18-3-16,-10 21-1 15,10-21-2-15,31 17-1 16,-2-9 1-16,6 1-2 16,2 3 2-16,3-1-1 15,-1 5 1-15,-7 5 0 16,-8-2 2-16,-3 2-2 16,-12 0 2-16,-7 2-1 15,-13-4 1-15,-7 4-1 16,-12-9 0-16,-3-3-1 15,-8 1-1-15,-3-7-1 0,9 5-4 16,-9-18-6 0,44 8-27-16,-37-9-1 15,37 9 0-15,-11-35 0 16</inkml:trace>
  <inkml:trace contextRef="#ctx0" brushRef="#br0" timeOffset="245544.8782">19878 9531 55 0,'0'19'39'16,"-17"2"2"-16,-8 4-1 31,-8 31-26-31,-13-20-3 0,15 18-5 0,-4-8-1 16,12 6-2-16,15-8-1 15,14-6-2-15,13-7 1 0,14-18 0 16,11-11-1-16,7-9 0 16,-1-14 1-16,2-14-1 15,-4-3 0-15,-4-8 0 16,-11 0 0-16,-8-6 0 16,-7 2 0-16,-13 0 0 15,-3 10-1-15,-9 9 1 16,-3 4-2-16,-9 4-2 15,19 23-2-15,-49-23-8 0,30 29-26 16,-14 6-1 0,-3 7 2-16,-9 4-2 15</inkml:trace>
  <inkml:trace contextRef="#ctx0" brushRef="#br0" timeOffset="245724.9447">19641 9803 70 0,'23'2'41'16,"10"0"-2"-16,5-4 1 16,15 2-31-16,-11-17-4 15,12 9-3-15,0 1-4 16,-10-9-5-16,14 18-20 16,-27-11-12-16,-10 1-1 15,-21 8 0-15</inkml:trace>
  <inkml:trace contextRef="#ctx0" brushRef="#br0" timeOffset="246668.294">20850 9750 24 0,'0'0'34'0,"0"0"-1"0,0 0 3 16,0 0-24-16,-46-8-1 16,19 20-2-1,-25-3-1-15,2 18-2 16,-18-6-1-16,14 14-1 0,-6-5 0 15,12 5-1-15,10-3-1 16,18-1-1-16,15-12-1 16,5-19 1-16,46 18-1 15,-8-20 0-15,11-10 0 16,5-13 0-16,0-7 0 16,-4-9 0-16,-2-7 0 15,-6-7 0-15,-5-9 0 16,-8-7 0-16,-6-3 0 0,-4 5 1 15,-7 3 0 1,0 11 0-16,-8 5 1 16,3 17 0-16,-7 14 1 15,0 19 0-15,-2 29 0 0,-2 15 0 16,-3 8-1-16,1 13 0 16,-2 4 0-16,2 6-1 15,1 2 0-15,1-10-2 16,4-6 0-16,2-13-3 15,11-6-2-15,-7-21-5 16,33 6-20-16,-12-25-10 16,9-6-1-16,3-19 2 15</inkml:trace>
  <inkml:trace contextRef="#ctx0" brushRef="#br0" timeOffset="246940.398">21334 9602 36 0,'0'0'39'0,"-36"-13"-1"15,3 20 2-15,-4-7-16 16,10 25-14-16,-9-9-4 16,18 8-2-16,3-2-1 15,21-1-2-15,9-2 0 16,14 2-1-16,6 4 2 16,3 0-2-16,-1-2 2 15,-2 4 0-15,-10 0 0 16,-10 1 0-16,-15-1-1 15,-13 0 1-15,-14-6-2 16,-10-6-1-16,-3 7-4 16,-22-21-11-16,0 9-25 15,-3-6 0-15,-1-2 0 0,-3-6 0 16</inkml:trace>
  <inkml:trace contextRef="#ctx0" brushRef="#br0" timeOffset="247488.6007">18624 10016 43 0,'-30'8'37'0,"30"-8"2"16,-24 8-1-16,5-22-18 0,38 24-6 15,-19-10-4-15,43-12-3 16,1-3-1 0,30 2-1-16,20-18-2 15,33-4 0-15,20-7-1 0,21-2 1 16,9-4-2-16,14-2 1 15,-6-4-1-15,-7 7 0 16,-26 8-1-16,-25 7 1 16,-26 1-1-16,-24 10 0 15,-21 2 0-15,-27 3-1 16,-29 16-1-16,0 0-3 16,0 0-7-16,0 0-30 15,-29-2-1-15,4 2-1 0,-2 6 1 16</inkml:trace>
  <inkml:trace contextRef="#ctx0" brushRef="#br0" timeOffset="248172.8504">20318 9051 17 0,'0'0'35'15,"10"-28"1"-15,-10 28 1 16,21-16-16-16,-31-9-4 16,10 25-5-16,0 0-2 15,0 0-2-15,0 0-2 16,10 29 0-16,-14-4-2 16,4 14 1-16,-4 1-2 0,0 4-1 15,0 2 0-15,1-4-1 16,1-5-2-16,0-9-1 15,4-1-3-15,-2-27-11 16,0 0-24-16,0 0-2 16,0 0 0-16,17 2 0 15</inkml:trace>
  <inkml:trace contextRef="#ctx0" brushRef="#br0" timeOffset="249241.2473">21726 9571 36 0,'0'0'32'15,"0"0"2"-15,-17-2-14 16,40 4-5-16,-23-2-4 16,52-17-4-1,-19 4-2-15,15 3-3 0,2 0-2 16,0-3-2-16,-2 9-3 16,-15-11-8-16,-2 9-20 15,-10 10-3-15,-21-4 2 16,0 0-1-16</inkml:trace>
  <inkml:trace contextRef="#ctx0" brushRef="#br0" timeOffset="249384.3016">21693 9717 37 0,'33'8'33'0,"-4"-14"2"16,15 6 0-1,12-4-29-15,-13-2-6 16,-7 8-26-16,-11-11-5 0,8 7-3 15,-33 2 0-15</inkml:trace>
  <inkml:trace contextRef="#ctx0" brushRef="#br0" timeOffset="249925.5016">22494 9332 37 0,'2'-18'37'16,"-2"18"0"-16,0 0 0 16,-24 2-20-16,28 29-5 15,-17-10-3-15,11 19-3 16,-6-1-3-16,8 7 1 16,-4 0-2-16,6-2-1 15,2-2-1-15,4-4 0 16,-1-9 0-16,3-8-1 15,2-3-2-15,-12-18-3 16,27 9-4-16,-27-9-19 16,4-32-10-16,-1 7 0 0,-5-8 1 15</inkml:trace>
  <inkml:trace contextRef="#ctx0" brushRef="#br0" timeOffset="250376.6669">22343 9307 22 0,'-23'-39'33'0,"23"39"1"16,21-23 0-16,-5 4-21 16,38 23-3-16,-10-14 0 15,27 28-1-15,-15-13-2 16,14 22-2-16,-16-10 0 16,0 18-2-16,-19-6 0 15,-14 9 0-15,-19-7-2 0,-16 5 1 16,-17-5-1-16,-11-2 0 15,-6-2-1-15,-6-8 0 16,5-2-1-16,5-7 1 16,11-3 0-16,12-3-1 15,21-4 0-15,0 0 0 16,27-2 0-16,8 0 1 16,9 2-1-16,6 2 0 15,10 4 1-15,0 2 0 16,-2 3 0-16,-6 4 1 15,-10 3 1 1,-9 3-1-16,-16-2 1 0,-11 2-1 16,-21-2 1-16,-8 6 0 0,-14-9 0 15,-7-1-1-15,-5-2 0 16,-1 1 0 0,2-10-2-16,2-4-2 15,15 11-5-15,-12-17-31 0,16 1-1 16,10-7 0-16,17 12-1 15</inkml:trace>
  <inkml:trace contextRef="#ctx0" brushRef="#br0" timeOffset="251202.9728">23389 9633 36 0,'0'0'37'16,"0"0"0"-16,0 0 1 15,-33-16-26-15,14 36 0 16,-30-17-3-16,13 18-2 15,-14-5-2-15,7 7-2 16,1 0 0-16,11 8-2 0,6-3 1 16,15-1-2-16,14-4 1 15,13-2-1-15,10-5 0 16,8-13-1 0,7-4 0-16,3-15 0 0,1-3 0 15,-3-12-1-15,-5-5 1 16,-9-10 0-16,-6-6-1 15,-9 0 1-15,-7-5 1 16,-5-1 1-16,-6 1 0 16,-1 7 0-16,-5 8 1 15,0 9-1-15,-1 14 1 16,11 19 0-16,-18 9 0 16,11 16 0-16,3 10-1 0,0 7 0 15,2 8 0 1,2 4 0-16,2-5 0 15,2-1-2-15,4-3-1 16,3-9-2-16,12-1-1 0,-5-20-5 16,24 14-5-16,-17-35-14 15,25 2-7-15,-5-15-3 16,5 2 8-16,-12-24 8 16,14 14 13-16,-19-7 10 15,-11-14 9-15,3 23 16 16,-27-2 8-16,-4 8 5 15,-11-4-6-15,17 23-8 16,-45-8-9-16,45 8-6 16,-33 18-3-16,26-1-3 15,7-17-1-15,3 34-1 16,9-11 0-16,7 2 1 16,3 0-1-16,3 2 0 0,-6-2 0 15,4 0 0-15,-9-6 1 16,-5 4 0-16,-9-23 0 15,-2 31 0-15,2-31-1 16,-34 27 0-16,14-20 0 16,-7-1-3-16,8 11-5 15,-16-13-26-15,35-4-9 16,-36 0 0 0,36 0-2-16</inkml:trace>
  <inkml:trace contextRef="#ctx0" brushRef="#br0" timeOffset="258784.7781">14501 11114 43 0,'0'0'35'0,"0"0"-1"15,0-29-8-15,0 29-6 0,0 0-5 16,0 0-3-16,0 0-5 15,9 32 0-15,-7-14-2 16,6 24 0 0,-4-6-2-16,5 18 0 15,-3 5-1-15,6-1 0 0,-3-2-2 16,3-3 1 15,-2-7-1-31,1-11-1 0,1-6 1 0,-3-10-2 0,-9-19-1 16,0 0-1-16,26 13-4 15,-32-43-8-15,12 3-24 16,-8-8 1-16,0-9-1 0,-4-6 2 16</inkml:trace>
  <inkml:trace contextRef="#ctx0" brushRef="#br0" timeOffset="259296.9693">14292 11018 34 0,'0'0'35'0,"-17"-16"-1"16,17 16 1-16,44-11-21 16,-19-14-4-16,27 23-1 15,-5-8-2-15,26 12 0 16,-13 0-3-16,9 13-1 16,-13 7 1-16,4 16-2 0,-16 0 1 15,-13 10-1-15,-15 0 0 16,-12 8 0-16,-18-6-2 15,-9 0 2-15,-10-8-2 16,-9-4 0-16,-3-7 1 16,5-10-1-16,3-8 0 15,8-11-1-15,29-2 0 16,-21-9 0-16,21 9 0 16,29-33 0-16,4 16 1 15,11 1-1-15,8 9 0 16,8 7 1-16,0 6 0 15,-2 7 1-15,-2 10-1 16,-6 6 1 0,-10 0 0-16,-13 7 0 0,-13 4 0 0,-12 1 0 15,-16-3 1-15,-15-4 0 16,-11-5 0 0,-7-4-1-16,-9 0 0 0,1-8 0 15,-3-9 0-15,6-6-1 16,3-8-2-16,9-5-2 15,17 5-4-15,-12-21-18 16,25 6-14-16,5-4 0 16,6 4 0-16,9-2-1 15</inkml:trace>
  <inkml:trace contextRef="#ctx0" brushRef="#br0" timeOffset="260128.2788">15259 11457 24 0,'-22'6'30'16,"22"-6"2"-16,0 0-4 0,4-33-14 16,18 27-4-16,-11-17-2 15,24 10-1-15,-6-12-1 16,19 11 0-16,-6-5-1 16,12 14 0-16,-11-3-1 15,7 16 0-15,-11-1 0 16,-7 16-1-16,-14 4 0 15,-9 10 0-15,-16-1-1 16,-11 8 0-16,-13 0-1 16,-7 2 0-16,-7-5 0 15,-3-1 0-15,4-10-1 16,1-5 0-16,7-3 1 0,9-7-1 16,9-7 0-16,18-8 0 15,0 0 0-15,0 0 0 16,0 0 0-16,0 0 0 15,22 0 0-15,1-4 0 16,6 0 0-16,5-4 1 16,5 2-1-16,3 1 0 15,3 1 0-15,-1-6 0 16,1 3-1-16,-7-9 0 16,-1 9-2-16,-12-13-4 15,6 18-6-15,-31 2-25 16,21-30 0-16,-21 30-1 15,4-23 1-15</inkml:trace>
  <inkml:trace contextRef="#ctx0" brushRef="#br0" timeOffset="260828.5381">16044 11307 18 0,'0'0'35'16,"0"0"1"-16,0 0 1 16,0 0-13-16,0 0-5 15,0 0-6-15,0 0-4 16,0 35-2-16,-2-14-3 16,6 10 0-16,-4 1-1 15,3 3-1-15,-1 1 0 16,4-3-1-16,-4-4-1 15,4-8 0-15,-6-21-1 0,8 23-1 16,-8-23-1-16,0 0-3 16,25-4-5-16,-29-27-11 15,12 4-17-15,-1-7-1 16,3-5 1-16,1 1 1 16</inkml:trace>
  <inkml:trace contextRef="#ctx0" brushRef="#br0" timeOffset="261060.624">16179 11246 29 0,'17'-19'35'16,"-17"19"3"-16,0 0 0 16,19 0-15-16,-3 28-7 15,-16-28-4-15,4 50-3 0,-8-21-2 16,11 15-3-16,-3-5-1 16,4 3-1-16,-4-6 0 15,0-11-2-15,2 2 0 16,-1-8 0-16,-1-2-2 15,-4-17 0-15,0 0-2 16,0 0-3-16,0 0-6 16,0 0-26-16,-17-32-1 15,1 7 1-15,1-6-1 16</inkml:trace>
  <inkml:trace contextRef="#ctx0" brushRef="#br0" timeOffset="261308.7126">15739 11290 46 0,'0'0'36'0,"0"0"1"0,29-8 0 16,-2-11-23-16,33 15-4 16,-8-17-1-16,19 14-3 15,-5-9-2-15,7 7-1 16,-6-3-1-16,1 4-2 15,-8 1-1-15,-8-1-1 16,-6 10-4-16,-23-19-5 16,20 19-22-16,-24-2-5 15,-19 0-1-15,0 0 1 0</inkml:trace>
  <inkml:trace contextRef="#ctx0" brushRef="#br0" timeOffset="261724.8662">16537 11167 58 0,'0'0'38'16,"0"0"0"-16,16-19-7 15,3 34-15-15,-19-15-5 16,0 0-2-16,10 27-3 0,3 0-1 15,-7 2-3-15,6 9 1 16,-3-1-1 0,1 5-1-16,-4-2 0 15,1-1 0-15,-3-13 0 0,0-1 0 16,-4-25 0-16,4 18-1 16,-4-18 0-16,0 0 0 15,0-29 1-15,-6 4-1 16,6-6 0-16,0-3 0 15,0-3 0-15,6 1 0 16,4-1 0-16,7 3 0 16,2 5-1-16,6 2 0 15,2 12-1-15,-3-2-3 0,12 22-9 16,-11-7-27 0,-4 6 0-16,-21-4 0 15,28 23 0-15</inkml:trace>
  <inkml:trace contextRef="#ctx0" brushRef="#br0" timeOffset="267180.8879">12605 12878 22 0,'0'0'36'15,"0"0"1"-15,-8-17-1 16,8 17-11-16,0 0-7 15,0 0-4-15,-4 19-4 0,-2 0-3 16,16 18-2 0,-10 1-1-16,8 14 0 15,-3 0-1-15,3 9 0 16,-2-5-2-16,0-6 0 0,-1-2 0 16,1-10-1-16,-2-7 1 15,-2-8-1-15,-2-23 0 16,4 21-2-16,-4-21-1 15,6-21-2-15,3 1-4 16,-18-22-7-16,20 4-24 16,-15-6 0-16,-3-2-1 15,-5-2 1-15</inkml:trace>
  <inkml:trace contextRef="#ctx0" brushRef="#br0" timeOffset="267697.0837">12319 12846 26 0,'0'0'33'0,"-25"-18"2"16,25 18-1-16,0 0-15 15,23-19-5 1,14 27-4-16,-2-16-2 0,21 8-2 16,1-4-1-16,19 10-1 15,-3 4 0-15,6 3-2 16,-13 10 0-16,-5 4 1 15,-16 4-2-15,-13 11 1 16,-22 2 0-16,-18 4 0 16,-17-4-1-16,-11-2 1 15,-9-5-1-15,-1-9 0 16,2-4-1-16,3-7 1 0,8-8-1 16,14-9-1-16,19 0 2 15,0 0-2-15,25-17 1 16,14 9-1-16,11 5 1 15,13-3 0-15,11 10 0 16,3 1 0-16,-2 11 0 16,-5 5 0-16,-11 4 0 15,-12 5 1-15,-20 3 1 16,-16 5-1-16,-18-1 1 16,-17 3-1-16,-12-7 1 15,-12-4 0-15,-6-4 0 16,-4-4-1-16,0-6 0 15,4-5-1-15,6-10 0 0,5-4-2 16,12-2-1-16,6-15-3 16,25 21-6-16,-21-33-29 15,23 10 0 1,6-4 0-16,5-1 0 0</inkml:trace>
  <inkml:trace contextRef="#ctx0" brushRef="#br0" timeOffset="268089.2231">13708 13066 58 0,'-12'21'38'0,"12"-21"-1"16,0 21 0-16,0-21-23 15,22 0-4-15,-5-9-2 16,18 9-3-16,-5-10 0 0,9 4-3 15,0-3 1-15,1 1-2 16,-3 1 0 0,-4-1-2-16,-3 4-1 15,-10-4-2-15,3 14-6 16,-23-6-22-16,0 0-7 0,-17 0 0 16,-3 10-1-16</inkml:trace>
  <inkml:trace contextRef="#ctx0" brushRef="#br0" timeOffset="268285.295">13702 13241 64 0,'-4'17'38'0,"4"-17"1"16,29 13 0-16,21-5-26 16,-23-21-4-16,18 13-3 15,-7-6-1-15,7 0-3 16,-3-1-2-16,-9-7-3 0,4 14-4 15,-37 0-33-15,23-15 2 16,-23 15-3-16,0 0 1 16</inkml:trace>
  <inkml:trace contextRef="#ctx0" brushRef="#br0" timeOffset="270701.193">15151 12537 12 0,'11'-19'30'15,"-11"19"2"-15,0 0-4 16,4-27-7-16,-4 27-4 16,0 0-1-16,0 0-4 15,-4 23-2-15,10 11-3 16,-12-1-1-16,8 15 0 16,-4 2-2-16,4 13-1 0,-2 0-1 15,0 3-1-15,0-9 0 16,0-1 0-16,0-12-1 15,2-4-1-15,-2-7 1 16,-2-12-1-16,6-4-2 16,-4-17-3-16,0 0-4 15,0 0-18-15,19-9-9 16,-11-11-2-16,-2-5 1 16</inkml:trace>
  <inkml:trace contextRef="#ctx0" brushRef="#br0" timeOffset="271237.387">15172 12681 14 0,'0'0'33'15,"0"0"1"-15,0 0-3 16,0 0-9-16,0 0-3 16,-2-18-5-16,2 18-3 15,0 0-4-15,6 33-3 16,-6-33 0-16,9 42-1 16,-3-19-1-16,8 10 0 0,-3-4-1 15,5-1 0-15,-1-5 0 16,4-7-1-16,1-10 0 15,5-12 0 1,-4-10 1-16,4-7-1 0,0-11 0 16,-2-8 0-16,2-4 0 15,-3-6-1-15,-3 4 2 16,-6 4-1-16,1 5 0 16,-5 7 0-16,-3 7 1 15,-6 25 0-15,6-21 0 16,-6 21 0-16,6 19 1 15,-6 8-1-15,-2 5 1 16,4 11-1-16,0 1 0 0,0 6 0 16,2-4-1-16,1 0 0 15,3-4-2 1,-2-13-1-16,11 1-3 16,-17-30-5-16,37 12-19 0,-20-22-9 15,4-1-1-15,-1-12 2 16</inkml:trace>
  <inkml:trace contextRef="#ctx0" brushRef="#br0" timeOffset="271512.4924">15779 12725 44 0,'6'21'36'16,"-8"2"0"-16,-3-2 0 0,-9-4-21 16,20 22-4-1,-16-14-3-15,16 11-3 16,-4-15-1-16,15 6-2 15,3-17 0-15,8-7 0 0,3-14-1 16,6-6 0-16,-4-4-1 16,0-8 0-16,-8 0 1 15,-6 0 0-15,-8 4 0 16,-9 6-1-16,-2 19 0 16,-17-27-2-16,17 27 0 15,-33-17-3-15,33 17-6 16,-36 0-26-16,36 0-2 15,-24-12 1-15,24 12-1 16</inkml:trace>
  <inkml:trace contextRef="#ctx0" brushRef="#br0" timeOffset="271928.6485">16264 12397 38 0,'0'0'36'0,"0"0"1"16,0 0 1-16,0 0-18 15,0 0-6-15,13 30-4 0,-21-8-3 16,12 14-2-16,-8-3-1 16,8 11-1-16,-4-2-1 15,6 0-1-15,-2-3 0 16,5-9 0-16,1-3-1 16,4-8 1-16,-14-19-1 15,29 19 0-15,-29-19 0 16,34-13 0-16,-14-2-1 15,-3-8-2-15,4-2-1 16,-9-16-6-16,17 16-18 16,-20-17-12-16,-1-4 0 15,-10 0 1-15</inkml:trace>
  <inkml:trace contextRef="#ctx0" brushRef="#br0" timeOffset="272076.6978">16327 12176 58 0,'-25'2'36'16,"25"-2"-1"-16,-13 17-1 16,13-17-26-16,0 0-9 15,17 27-21-15,2-11-12 16,-19-16-1-16,31 28 0 16</inkml:trace>
  <inkml:trace contextRef="#ctx0" brushRef="#br0" timeOffset="272468.8429">16748 12642 71 0,'0'0'39'15,"7"25"-1"-15,-7-25 0 16,-5 25-30-16,-13-15-2 16,11 15-1-16,-13-4-2 15,11 6-2-15,-3-6 0 0,6 4 0 16,6-25-1 0,4 27 0-16,-4-27 1 15,31-4-1-15,-8-8 0 16,2-7 0-16,-2-2 1 0,-1-6-1 15,-5-2 0-15,-4 1 0 16,-9-1 0-16,-8 0-1 16,-3 4 1-16,-9 2-3 15,16 23-2-15,-34-36-7 16,34 36-27-16,-16-25 0 16,16 25-1-16,-23-8 1 15</inkml:trace>
  <inkml:trace contextRef="#ctx0" brushRef="#br0" timeOffset="273053.0616">17056 12291 67 0,'18'-9'40'16,"-18"9"-1"-16,0 0 1 15,21 32-29-15,-21-32-5 16,4 48 0-16,-4-13-1 16,4 11-2-16,-2 4-2 15,-1 3 0-15,-1-3-1 0,2-6 1 16,-2-7-2 0,0-10 1-16,2-6-1 15,-2-21-1-15,0 0 0 16,0 0-1-16,2-19-1 0,-8-16-1 15,5 2 0-15,-11-14-1 16,4 0 2-16,-5-8 1 16,-3 3 2-16,-1 4 1 15,0 2 2-15,5 13 1 16,-1 3 1-16,13 30 1 16,-8-19-1-16,8 19 0 15,19 25 0-15,2 7-1 16,2 3 1-16,8 13-2 15,2-4 0-15,4 0 0 16,3-2-1-16,5-7 1 16,-1-7-2-16,2-12 2 15,-3-11-2-15,-1-10 1 0,-7-13 0 16,-4-7 0-16,-6-9 0 16,-12-8 0-16,-9-12-2 15,-4-2 2-15,-8-5-2 16,-5 2 0-16,-2 3 0 15,-7 8-2-15,5 8-2 16,-10 5-4-16,27 35-21 16,-37-11-12-16,10 20 1 15,-6 9-1-15</inkml:trace>
  <inkml:trace contextRef="#ctx0" brushRef="#br0" timeOffset="273573.2545">15284 13459 43 0,'-23'20'34'0,"23"-20"1"16,0 0-5-16,0 0-12 16,0 0-5-16,25 5-3 15,25 1-3-15,8-19 0 16,32 3 0-16,14-13-3 16,33 0 1-16,18-11-1 15,26-1-1-15,12-7-1 0,4 3 1 16,-6 3-3-16,-10 7 1 15,-19 6-1-15,-27 8-1 16,-27 3-1 0,-37-1-4-16,-17 19-7 0,-54-6-27 15,0 0-1-15,-21 17 0 16,-16-4 1-16</inkml:trace>
  <inkml:trace contextRef="#ctx0" brushRef="#br0" timeOffset="274428.5717">15992 13657 12 0,'0'0'30'15,"0"0"3"-15,0 0-1 0,9-29-15 16,26 18-4-16,-8-20 0 15,27 10-2-15,-10-16 0 16,20 16-3-16,-12-9 0 16,10 14-3-16,-18 1 2 15,1 25-4-15,-18 5-1 16,-12 16 0-16,-17 7-2 16,-13 8 1-16,-12 2-2 15,-10 4 1-15,-7-2 0 16,-10-4 0-16,1-6 0 15,3-5 1-15,8-9-1 16,7-6 0-16,8-3 0 16,6-10 0-16,21-7 0 0,0 0 0 15,0 0 1-15,23-9-1 16,2-1 1-16,4 5-1 16,2-1 1-1,8-2-1-15,-1 2 0 0,5 1 0 16,-7-1-1-16,3-2 0 15,-1 6-3-15,-7-13-3 16,14 17-7-16,-22-12-24 16,4-3-1-16,-4-4-1 15,-2-3 1-15</inkml:trace>
  <inkml:trace contextRef="#ctx0" brushRef="#br0" timeOffset="274652.6538">16792 13563 60 0,'0'0'38'0,"0"0"2"16,19 15-1-16,-19-15-24 15,4 33-4-15,-17-8-6 16,15 13 0-16,-8-5-3 16,8 5 0-16,0-5-2 15,2-6-1-15,3-2-1 16,-7-25-4-16,29 25-6 15,-29-25-27-15,23-22-1 16,-3-2-1-16,-1-7 1 0</inkml:trace>
  <inkml:trace contextRef="#ctx0" brushRef="#br0" timeOffset="274848.7237">17070 13494 58 0,'0'0'40'0,"19"11"-2"16,-17 12 1-16,-2 18-25 15,-12-24-5-15,16 23-3 16,-9-5-3-16,5 5 0 16,-4-9-2-16,4 0-1 15,2-7-2-15,-2-24-2 16,3 29-5-16,-3-29-20 16,0 0-10-16,-21-25-1 15,8 8 0-15</inkml:trace>
  <inkml:trace contextRef="#ctx0" brushRef="#br0" timeOffset="275328.9022">16518 13502 60 0,'0'0'37'16,"25"3"0"-16,14-4-1 15,21 6-26-15,-8-16-2 16,27 13-2-16,-8-14-1 15,10 8-2-15,-8-5-2 16,-3 1 1-16,-8-3-3 0,-8 1 2 16,-6-1-2-1,-8 3 1-15,-5 0 1 16,-6 6 0-16,-6 2 1 16,-2 6-1-16,-21-6 3 0,33 29-2 15,-23-8 1-15,1 8-1 16,-3-3-1-16,2 7 1 15,-3 0-2-15,1 1 2 16,-2-1-2-16,-4-8 1 16,0-4 0-16,0-4 0 15,-2-17 0-15,0 23 0 16,0-23-1-16,0 0 1 16,0-17-1-16,4-4 0 15,-1-12 1-15,5-3-1 16,6-6 1-16,1-1-1 15,6 1-1-15,2 4 1 16,6 1-1-16,-2 7-1 0,6 14-3 16,-8-1-3-16,18 15-21 15,-12-6-13-15,-1 7 1 16,3-1-1 0,0 0 1-16</inkml:trace>
  <inkml:trace contextRef="#ctx0" brushRef="#br0" timeOffset="314905.5498">17295 15186 28 0,'0'0'26'0,"-17"4"-8"0,17-4-1 15,0 0-2-15,0 0-3 16,0 0-2-16,17-2-3 16,1-8-1-16,17 10 0 15,-3-9-1-15,13 3-1 16,1-4-1-16,10 6-2 16,-6-3 1-16,2 1-2 15,-6 4-1-15,-9-4-3 16,2 12-3-16,-39-6-12 15,25-10-13-15,-25 10-2 16,-18 10 1-16,1 0 4 16</inkml:trace>
  <inkml:trace contextRef="#ctx0" brushRef="#br0" timeOffset="315804.8822">17324 15305 1 0,'0'0'4'0,"0"0"0"16,0 0 2-16,0 0 2 16,0 0 2-16,0 0 2 15,0 0 1-15,0 0 0 16,0 0-1-16,0 0-1 16,0 0-1-16,0 0-1 15,0 0-3-15,0 0-1 16,0 0-1-16,0 0-1 15,-17 7 0-15,17-7-1 16,0 0 0-16,0 0 0 16,0 0-1-16,0 0 0 0,0 0 0 15,0 0-1-15,0 0 0 16,0 0 0-16,0 0 1 16,0 0-1-16,0 0 0 15,0 0 0 1,0 0 1-16,0 0-1 0,0 0 1 15,0 0-1-15,0 0 0 16,0 0 0-16,0 0 1 16,0 0-1-16,0 0 0 15,0 0 1-15,0 0-1 16,0 0 1-16,0 0 0 16,0 0-1-16,0 0 0 15,0 0 1-15,0 0-1 0,0 0 0 16,0 0 0-16,0 0 0 15,0 0 1-15,0 0-1 16,0 0 0 0,0 0 0-16,0 0 0 0,0 0 1 15,0 0-1-15,0 0 0 16,0 0 0-16,0 0 1 16,0 0-1-16,0 0 1 15,0 0-1-15,17-3 1 16,-17 3 0-16,22-2-1 15,-22 2 1-15,27-2 0 16,-27 2-1-16,32-10 1 16,-14 4 0-16,5 4 0 0,-2-5 0 15,2 1-1 1,0-2 1-16,1 1-1 16,-3 1 0-16,0 0 0 15,-4 2 0-15,-17 4 0 0,27-5-1 16,-27 5 0-16,0 0-1 15,0 0-2-15,25 0-2 16,-25 0-8-16,6-20-19 16,-6 20 0-16,0 0-1 15,25-23 1-15</inkml:trace>
  <inkml:trace contextRef="#ctx0" brushRef="#br0" timeOffset="316217.0354">17687 14854 6 0,'-19'-2'29'16,"19"2"1"-16,0 0 0 15,0 0-17-15,0 0-2 16,0 0-2-16,21 29-2 15,-2-20-2-15,10 9-2 16,2-7-1-16,8 6 0 16,-1-3-1-16,-1 1 0 15,-2-1 0-15,-7 1 1 16,-8-2 1-16,-7 9 0 16,-15-5 1-16,0 8 0 15,-15-4 0-15,0 11 0 0,-14-7 0 16,4 6 0-16,-6-6-2 15,4 4 1-15,-2-6-1 16,2 2-1-16,0 0 0 16,4-4 0-16,4 2-3 15,2-10-2-15,11 14-4 16,-13-17-29-16,21-10 0 16,0 0 0-16,0 0-1 15</inkml:trace>
  <inkml:trace contextRef="#ctx0" brushRef="#br0" timeOffset="318148.7499">19006 14913 12 0,'0'0'31'15,"0"0"1"-15,0 0 1 16,0 0-19-16,-25 0-2 16,25 0-2-16,0 0 0 15,-7 33-2-15,7-33-2 16,-18 27-1-16,18-27-1 15,-13 23 0-15,13-23-1 16,0 0 0-16,0 0-1 16,0 0 0-16,-18 4 0 15,18-4 1-15,-4-27-1 16,4 27 0-16,-13-35 0 0,13 35-1 16,-31-32-1-16,4 20 1 15,-8 8 0-15,-7 6 0 16,-8 12 0-16,2 16 1 15,-3 9-1-15,5 13 1 16,8 11-1-16,9 6 0 16,11 4-1-16,16-4 1 15,12-4-1-15,17-17 1 16,10-15-1-16,13-18 0 16,6-23 0-16,5-15 0 15,1-15 0-15,0-10 0 16,-6-10 0-16,-8-3 0 15,-11 4 1-15,-10 3-1 0,-12 12 0 16,-5 3 1-16,-8 14 0 16,-2 25-1-16,0 0 1 15,-29-2-1-15,11 29 1 16,3 14-1-16,0 3 1 16,5 11-1-16,6-1 1 15,12 4-1-15,9-9 0 16,12-8 0-16,12-18 0 15,13-16 1-15,7-10-1 16,5-20-1-16,3-10 1 16,-5-13 0-16,-2-10 0 15,-8-5 0-15,-8 1 1 16,-11-1-1-16,-8 7 0 0,-12 3 0 16,-9 14 0-16,-10 12 0 15,4 25 0 1,-40-4 0-16,5 23 0 15,-6 18 0-15,1 11 0 0,1 9 1 16,8 3-1-16,16 5 0 16,13-5 0-16,17-11 0 15,18-6 0-15,15-18 0 16,12-16 0-16,8-16-1 16,3-15 1-16,0-20 0 15,-3-10 0-15,-6-15-1 16,-8-17 1-16,-4-4 0 15,-10-1-1-15,-9 7 1 0,-11 7 0 16,-11 12 0 0,-9 17 2-16,-9 21-2 15,-9 34 1-15,-9 20-1 16,-4 13 0-16,-1 20 0 0,1 5 0 16,8 10-1-16,7-1-1 15,10-5-1-15,14-9-3 16,2-18-4-16,26 2-25 15,-7-25-6-15,10-4 0 16,-3-15-1-16</inkml:trace>
  <inkml:trace contextRef="#ctx0" brushRef="#br0" timeOffset="318508.8828">20623 14848 47 0,'0'0'38'15,"17"-4"0"-15,-17 4 1 16,-12 18-25-16,16 14-4 47,-19 1-2-47,9 21-2 0,-9-3-2 0,5 11-1 0,-2-3-1 0,11 1-1 15,4-9-1-15,9-6 1 16,7-17-2-16,8-14 0 0,10-10-2 16,-2-24-2-16,9 1-5 15,-19-33-16-15,6 3-14 16,-6-20 0-16,-8-10 0 15,-5-4 2-15</inkml:trace>
  <inkml:trace contextRef="#ctx0" brushRef="#br0" timeOffset="318628.9297">20700 14549 50 0,'-23'-13'35'16,"-2"-1"0"-16,25 14-3 15,-20-8-31-15,20 8-29 16,0 0-4-16,0 0 0 0,29 0-4 15</inkml:trace>
  <inkml:trace contextRef="#ctx0" brushRef="#br0" timeOffset="319533.2623">20790 15345 20 0,'0'0'31'0,"27"-4"1"15,-27 4 2-15,43-31-16 16,-6 24-9-16,-8-22-2 16,15 10 0-1,-9-14-1-15,7 6-1 0,-11-7 0 16,2 7-1-16,-12-2 0 0,-4 8-1 15,-15 4 1-15,-2 17-1 16,-21-2 0-16,0 21 0 16,-8 6-1-16,0 12-1 15,2 3 1-15,2 12-1 16,2-1 0-16,11 3-1 16,8-8 1-16,8-8-1 15,10-9-1-15,5-11 0 16,8-9-1-16,-2-20-1 15,12-3-2-15,-7-22-1 16,13 3-1-16,-14-19 1 16,9 8 0-16,-13-9 1 15,2 8 1-15,-9 5 3 0,-3 6 2 16,-5 11 1-16,-6 0 2 16,-4 23 1-1,0 0 0-15,9 17 0 16,-14 0 0-16,7 20 0 0,-8-3-1 15,8 12 1-15,-6 0-3 16,6 4 1-16,-4-8-2 16,2-3 1-16,2-15-2 15,-2-24 0-15,15 20 0 16,-15-20 0-16,27-31 0 16,-6-4-1-16,1-5 1 15,5-12-1-15,2 4 0 16,-6 0 0-16,0 4 2 0,-2 10-2 15,-5 5 2 1,-3 12-1-16,-13 17 1 16,0 0-1-16,12 25 1 15,-10 5 1-15,-2 3-2 0,0 13 1 16,0-2-1-16,-2 0 1 16,2 0-2-16,-2-9-1 15,6-1-1-15,-4-34-4 16,19 37-3-16,-19-37-6 15,40-10-12-15,-17-11-10 16,6-4-1-16,6-11 2 16</inkml:trace>
  <inkml:trace contextRef="#ctx0" brushRef="#br0" timeOffset="319741.3459">21896 15136 60 0,'11'-19'36'0,"-11"19"1"15,0 0-11-15,-19 7-9 0,-16 3-6 16,16 25-3-16,-12-7-3 15,12 15-1-15,0-7-1 16,15 4 0-16,8-1-1 16,15-7-1-16,12-3 0 15,9-12-1-15,10-9 0 16,0-10-1-16,4 0-3 16,-11-23-6-16,13 2-28 15,-25 0-3-15,-8-4 1 16,-10 0-1-16</inkml:trace>
  <inkml:trace contextRef="#ctx0" brushRef="#br0" timeOffset="320221.5171">22550 14689 57 0,'-18'15'36'0,"18"-15"2"16,0 0-10-16,25 0-16 15,12 8-4-15,-6-16-2 16,17 12-1-16,2-6-2 16,8 2-2-16,-4 0-3 0,-10-4-2 15,5 14-5-15,-49-10-14 16,27-8-15 0,-27 8 1-16,-33 23-2 15,-8-5 3-15</inkml:trace>
  <inkml:trace contextRef="#ctx0" brushRef="#br0" timeOffset="320381.5763">22557 14873 35 0,'0'0'35'16,"0"0"2"-16,29 15-1 15,-6-22-22-15,35 16-3 16,-8-14-5-16,16 7-3 16,0-4-3-16,-3-6-6 15,10 12-11-15,-13-12-19 0,-2-5-1 16,0-10 1-1,-10-6-1-15</inkml:trace>
  <inkml:trace contextRef="#ctx0" brushRef="#br0" timeOffset="320672.6836">23479 14574 56 0,'0'0'39'16,"-27"2"0"-16,-7 25 2 15,12 19-27-15,-28-8-5 16,14 23-2-16,-5 1-2 15,24 9-2-15,7-2-2 16,22 0 1-16,20-17-2 16,17-12 1-16,10-15 0 15,13-19 0-15,3-14 0 16,0-21 0-16,-7-13 1 16,-7-21-1-1,-20-10 0-15,-14-2 0 0,-19 0 0 0,-18 6 0 16,-17 4-1-16,-15 9 0 15,-9 12-2-15,-12 12-3 16,16 24-35-16,-14 0-2 16,9 14 0-16,3 7-1 15</inkml:trace>
  <inkml:trace contextRef="#ctx0" brushRef="#br0" timeOffset="323144.5995">13889 16881 43 0,'23'-28'34'16,"-15"10"-1"-16,-8 18-9 16,0 0-5-1,25 4-5-15,-25-4-3 0,2 48-3 16,-4-8-1-16,8 24-3 16,-8 5 1-16,4 15-2 15,-4 1-1-15,0 3 0 16,-2-8 0-16,2-5-2 15,0-13 0-15,-2-14-1 16,4-14-2-16,0-34 0 16,0 0-2-16,0 0-2 15,0-40-1-15,-11-18-1 0,9 5 0 16,-17-26 0 0,9 8 0-16,-19-15 2 15,10 9 0-15,-12-4 5 16,4 8 0-16,6 6 5 0,0 2-1 15,15 11 3-15,4-5 0 16,23 15 1-16,0-8 0 16,24 19 0-16,1-1-1 15,16 20 0-15,1 5-1 16,9 20 0-16,-9 9-1 16,-1 18 0-16,-16 8-1 15,-11 13 0-15,-21 1-1 16,-16 1 1-16,-23-1 0 15,-12-5-2-15,-11-5 3 16,-2-8-2-16,-1-11 1 16,11-8-2-16,11-9 1 15,29-14-1-15,0 0 0 0,0 0 0 16,54 15 0-16,2-13 0 16,9 6 0-16,11 5 1 15,3 6-1-15,-2 10 1 16,-8 3 0-16,-9 11 1 15,-16-1-1-15,-20 12 1 16,-20-1-1-16,-24 5 2 16,-22-6-2-16,-18-1 1 15,-17-6-1-15,-6-9 0 16,-8-7-1-16,4-12 1 16,5-9-2-16,8-10-1 15,20-2-1-15,12-17-3 0,42 21-6 16,-31-48-26-16,44 15-1 15,11-7-2-15,14 2 1 16</inkml:trace>
  <inkml:trace contextRef="#ctx0" brushRef="#br0" timeOffset="323393.6919">14879 17062 53 0,'25'2'37'0,"-2"2"-1"0,4-3 1 15,-27-1-27-15,56-9-3 16,-23-1-3-16,15 6-1 16,0-1-2-16,6-3-3 15,4 10-3-15,-14-12-13 16,3 10-17-16,-13 4-3 15,-9 8 2-15,-25-12-1 16</inkml:trace>
  <inkml:trace contextRef="#ctx0" brushRef="#br0" timeOffset="323549.749">15145 17238 47 0,'-19'6'33'15,"19"-6"2"-15,0 0-2 0,0 0-25 16,38 8-3-16,-5-12-5 15,4-6-3-15,17 8-10 16,-8-11-19 0,4-10-1-16,6 2-1 0,-4-14 0 15</inkml:trace>
  <inkml:trace contextRef="#ctx0" brushRef="#br0" timeOffset="323848.8593">15909 16784 51 0,'0'0'38'0,"0"0"0"16,-2 46 1-16,-33-14-23 16,12 39-6-16,-16 0-2 0,10 23-2 15,0 2-1-15,18 2-2 16,17-10-1 0,19-11 0-16,21-20-2 15,23-24 0-15,14-23 0 0,14-26 1 16,-1-22-1-16,1-22 0 15,-18-14 0-15,-14-15 1 16,-20-3-1-16,-28 2 1 16,-25 4-2-16,-22 11 2 15,-23 12-3-15,-14 11 0 16,-4 25-5-16,-18 14-33 16,16 7 0-16,1 8-2 15,9 7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80" rIns="93158" bIns="46580" numCol="1" anchor="t" anchorCtr="0" compatLnSpc="1">
            <a:prstTxWarp prst="textNoShape">
              <a:avLst/>
            </a:prstTxWarp>
          </a:bodyPr>
          <a:lstStyle>
            <a:lvl1pPr algn="l" defTabSz="931887">
              <a:defRPr sz="1300"/>
            </a:lvl1pPr>
          </a:lstStyle>
          <a:p>
            <a:pPr>
              <a:defRPr/>
            </a:pPr>
            <a:r>
              <a:rPr lang="en-US"/>
              <a:t>Physics C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7" y="1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80" rIns="93158" bIns="46580" numCol="1" anchor="t" anchorCtr="0" compatLnSpc="1">
            <a:prstTxWarp prst="textNoShape">
              <a:avLst/>
            </a:prstTxWarp>
          </a:bodyPr>
          <a:lstStyle>
            <a:lvl1pPr defTabSz="931887">
              <a:defRPr sz="1300"/>
            </a:lvl1pPr>
          </a:lstStyle>
          <a:p>
            <a:pPr>
              <a:defRPr/>
            </a:pPr>
            <a:fld id="{028DCDFB-8A51-4E10-8109-B5FE49338906}" type="datetime1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12" y="4416099"/>
            <a:ext cx="5142177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80" rIns="93158" bIns="46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195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80" rIns="93158" bIns="46580" numCol="1" anchor="b" anchorCtr="0" compatLnSpc="1">
            <a:prstTxWarp prst="textNoShape">
              <a:avLst/>
            </a:prstTxWarp>
          </a:bodyPr>
          <a:lstStyle>
            <a:lvl1pPr algn="l" defTabSz="931887">
              <a:defRPr sz="1300"/>
            </a:lvl1pPr>
          </a:lstStyle>
          <a:p>
            <a:pPr>
              <a:defRPr/>
            </a:pPr>
            <a:r>
              <a:rPr lang="en-US"/>
              <a:t>Bertrand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7" y="8832195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80" rIns="93158" bIns="46580" numCol="1" anchor="b" anchorCtr="0" compatLnSpc="1">
            <a:prstTxWarp prst="textNoShape">
              <a:avLst/>
            </a:prstTxWarp>
          </a:bodyPr>
          <a:lstStyle>
            <a:lvl1pPr defTabSz="931887">
              <a:defRPr sz="1300"/>
            </a:lvl1pPr>
          </a:lstStyle>
          <a:p>
            <a:pPr>
              <a:defRPr/>
            </a:pPr>
            <a:fld id="{583DDDA4-307C-45AA-BD18-ECD437956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6626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1CDD727-9126-43CB-896D-8DE23DC002EF}" type="datetime1">
              <a:rPr lang="en-US" smtClean="0"/>
              <a:pPr/>
              <a:t>4/5/2016</a:t>
            </a:fld>
            <a:endParaRPr lang="en-US" smtClean="0"/>
          </a:p>
        </p:txBody>
      </p:sp>
      <p:sp>
        <p:nvSpPr>
          <p:cNvPr id="140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40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B3BED1-CFF0-422F-9996-1A3D16BD863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40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33248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4B0C9-A333-430E-B119-12095C4383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82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669B5-187D-4A52-B838-4AF3B46A59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5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676E8-D3B8-4151-816F-50C40FAD5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3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6C902-97DE-4968-A4B3-796517B4AB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15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F5499-4E72-48D5-A97E-2A4F57288B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7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F26D2-3046-4E27-BE9B-30620D2C4C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D1738-A972-4DF1-B2DB-56FDB7D9EC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7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36B0C-8BAF-4E01-AAA7-1510AA5801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4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9BE86-2DC9-4635-9BEF-88196211EA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6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7A4C2-8D9F-47E9-8718-04EAB76D52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6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A51E7-ABAA-41A9-AB58-FB144E7F5E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C04278-6007-436B-B0DE-E9D08D652D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2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youtube.com/watch?v=ypzZkLXrR8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ANNOUNCEMENTS:</a:t>
            </a:r>
            <a:endParaRPr lang="en-US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Ch</a:t>
            </a:r>
            <a:r>
              <a:rPr lang="en-US" sz="3600" dirty="0" smtClean="0"/>
              <a:t> 28-29 HW Quiz and HW due </a:t>
            </a:r>
            <a:r>
              <a:rPr lang="en-US" sz="3600" dirty="0" smtClean="0"/>
              <a:t>Fri</a:t>
            </a:r>
            <a:r>
              <a:rPr lang="en-US" sz="3600" dirty="0" smtClean="0"/>
              <a:t>day</a:t>
            </a:r>
            <a:endParaRPr lang="en-US" sz="3600" dirty="0" smtClean="0"/>
          </a:p>
          <a:p>
            <a:r>
              <a:rPr lang="en-US" sz="3600" dirty="0" smtClean="0"/>
              <a:t>Mechanics Review MC due Monday</a:t>
            </a:r>
          </a:p>
          <a:p>
            <a:r>
              <a:rPr lang="en-US" sz="3600" dirty="0" smtClean="0"/>
              <a:t>Mechanics Review FR due Monday </a:t>
            </a:r>
            <a:r>
              <a:rPr lang="en-US" sz="3600" dirty="0" smtClean="0"/>
              <a:t>4/18</a:t>
            </a:r>
            <a:endParaRPr lang="en-US" sz="3600" dirty="0" smtClean="0"/>
          </a:p>
          <a:p>
            <a:r>
              <a:rPr lang="en-US" sz="3600" dirty="0" smtClean="0"/>
              <a:t>LR Circuit Derivation Quiz </a:t>
            </a:r>
            <a:r>
              <a:rPr lang="en-US" sz="3600" dirty="0" smtClean="0"/>
              <a:t>4/22</a:t>
            </a:r>
            <a:endParaRPr lang="en-US" sz="3600" dirty="0" smtClean="0"/>
          </a:p>
          <a:p>
            <a:r>
              <a:rPr lang="en-US" sz="3600" dirty="0" smtClean="0"/>
              <a:t>Mechanics Mock AP </a:t>
            </a:r>
            <a:r>
              <a:rPr lang="en-US" sz="3600" dirty="0" smtClean="0"/>
              <a:t>4/26-27 </a:t>
            </a:r>
            <a:endParaRPr lang="en-US" sz="3600" dirty="0" smtClean="0"/>
          </a:p>
          <a:p>
            <a:r>
              <a:rPr lang="en-US" sz="3600" dirty="0" smtClean="0"/>
              <a:t>Magnetism Exam (+</a:t>
            </a:r>
            <a:r>
              <a:rPr lang="en-US" sz="3600" dirty="0" err="1" smtClean="0"/>
              <a:t>Ch</a:t>
            </a:r>
            <a:r>
              <a:rPr lang="en-US" sz="3600" dirty="0" smtClean="0"/>
              <a:t> 30 HW) </a:t>
            </a:r>
            <a:r>
              <a:rPr lang="en-US" sz="3600" dirty="0" smtClean="0"/>
              <a:t>4/28-29</a:t>
            </a:r>
            <a:endParaRPr lang="en-US" sz="3600" dirty="0" smtClean="0"/>
          </a:p>
          <a:p>
            <a:r>
              <a:rPr lang="en-US" sz="3600" dirty="0" smtClean="0"/>
              <a:t>E&amp;M Mock AP </a:t>
            </a:r>
            <a:r>
              <a:rPr lang="en-US" sz="3600" dirty="0" smtClean="0"/>
              <a:t>various days 5/3-5/5</a:t>
            </a:r>
            <a:endParaRPr lang="en-US" sz="3600" dirty="0" smtClean="0"/>
          </a:p>
          <a:p>
            <a:r>
              <a:rPr lang="en-US" sz="3600" dirty="0" smtClean="0"/>
              <a:t>AP EXAMS </a:t>
            </a:r>
            <a:r>
              <a:rPr lang="en-US" sz="3600" dirty="0" smtClean="0"/>
              <a:t>5/9</a:t>
            </a:r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5144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4930775"/>
            <a:ext cx="7772400" cy="1470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Ampere’s Law-</a:t>
            </a:r>
            <a:br>
              <a:rPr lang="en-US" dirty="0" smtClean="0"/>
            </a:br>
            <a:r>
              <a:rPr lang="en-US" dirty="0" smtClean="0"/>
              <a:t>Solenoids and </a:t>
            </a:r>
            <a:r>
              <a:rPr lang="en-US" dirty="0" err="1" smtClean="0"/>
              <a:t>Toroids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616689"/>
            <a:ext cx="5553075" cy="445537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Solenoid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long, tightly wound helical coil of wire:</a:t>
            </a:r>
          </a:p>
          <a:p>
            <a:r>
              <a:rPr lang="en-US" dirty="0" smtClean="0"/>
              <a:t>The magnetic field is the vector sum of the fields produced by the individual turns.</a:t>
            </a:r>
          </a:p>
          <a:p>
            <a:r>
              <a:rPr lang="en-US" dirty="0" smtClean="0"/>
              <a:t>Fields tend to cancel between adjacent turns</a:t>
            </a:r>
          </a:p>
          <a:p>
            <a:r>
              <a:rPr lang="en-US" dirty="0" smtClean="0"/>
              <a:t>At points inside the solenoid and outside B is approximately parallel to the central axis.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14166"/>
            <a:ext cx="7696200" cy="2729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810000"/>
            <a:ext cx="4419600" cy="29190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711440" y="5011200"/>
              <a:ext cx="5672160" cy="16927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9560" y="4999320"/>
                <a:ext cx="5692680" cy="171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359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Ampere’s Law for a Solenoid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1439042"/>
            <a:ext cx="6400799" cy="4733158"/>
          </a:xfrm>
        </p:spPr>
      </p:pic>
      <p:sp>
        <p:nvSpPr>
          <p:cNvPr id="3" name="Rectangle 2"/>
          <p:cNvSpPr/>
          <p:nvPr/>
        </p:nvSpPr>
        <p:spPr>
          <a:xfrm>
            <a:off x="4343400" y="1474304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60320" y="1097280"/>
              <a:ext cx="7945920" cy="50425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5920" y="1085040"/>
                <a:ext cx="7975800" cy="506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760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9067800" cy="1706562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/>
              <a:t>Sample problem: </a:t>
            </a:r>
            <a:r>
              <a:rPr lang="en-US" sz="2000" dirty="0" smtClean="0"/>
              <a:t>A solenoid has length L= 1.23 m and an inner diameter d = 3.55 cm, and it carries a current I = 5.57 A.  It consists of 5 close packed layers, each with 850 turns along length L.  What is B at its center?</a:t>
            </a:r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63680" y="1320840"/>
              <a:ext cx="6579720" cy="3196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60" y="1314000"/>
                <a:ext cx="6607080" cy="321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548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Toroid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A hollow solenoid that has been curved until its two ends meet.</a:t>
            </a:r>
          </a:p>
          <a:p>
            <a:r>
              <a:rPr lang="en-US" dirty="0" smtClean="0"/>
              <a:t>From symmetry we can see that B forms concentric circles inside the ring.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438400"/>
            <a:ext cx="4267200" cy="4267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3362325"/>
            <a:ext cx="3009900" cy="33432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3340440" y="3459600"/>
              <a:ext cx="4972320" cy="29329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0000" y="3450600"/>
                <a:ext cx="4994280" cy="295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31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0139" y="1447800"/>
            <a:ext cx="5609539" cy="3276600"/>
          </a:xfrm>
        </p:spPr>
      </p:pic>
      <p:sp>
        <p:nvSpPr>
          <p:cNvPr id="4" name="Text Box 20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28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 b="1"/>
              <a:t>Sample Problem:</a:t>
            </a:r>
            <a:r>
              <a:rPr lang="en-US" sz="2800"/>
              <a:t> Use Ampere’s Law to derive  the magnetic field at various spots around the Toroid.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7061" y="4419600"/>
            <a:ext cx="533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38920" y="760320"/>
              <a:ext cx="8286120" cy="5627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4880" y="748440"/>
                <a:ext cx="8307000" cy="565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947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local perspective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87350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5425</TotalTime>
  <Words>211</Words>
  <Application>Microsoft Office PowerPoint</Application>
  <PresentationFormat>On-screen Show (4:3)</PresentationFormat>
  <Paragraphs>26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ANNOUNCEMENTS:</vt:lpstr>
      <vt:lpstr>Ampere’s Law- Solenoids and Toroids</vt:lpstr>
      <vt:lpstr>Solenoid</vt:lpstr>
      <vt:lpstr>Ampere’s Law for a Solenoid</vt:lpstr>
      <vt:lpstr>Sample problem: A solenoid has length L= 1.23 m and an inner diameter d = 3.55 cm, and it carries a current I = 5.57 A.  It consists of 5 close packed layers, each with 850 turns along length L.  What is B at its center?</vt:lpstr>
      <vt:lpstr>Toroid</vt:lpstr>
      <vt:lpstr>Sample Problem: Use Ampere’s Law to derive  the magnetic field at various spots around the Toroid.</vt:lpstr>
      <vt:lpstr>A local perspective</vt:lpstr>
    </vt:vector>
  </TitlesOfParts>
  <Company>Oak Ridge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Quiz</dc:title>
  <dc:creator>Phyllis J. March</dc:creator>
  <cp:lastModifiedBy>BETSY HONDORF</cp:lastModifiedBy>
  <cp:revision>256</cp:revision>
  <cp:lastPrinted>2013-03-25T18:32:14Z</cp:lastPrinted>
  <dcterms:created xsi:type="dcterms:W3CDTF">2001-03-29T20:15:44Z</dcterms:created>
  <dcterms:modified xsi:type="dcterms:W3CDTF">2016-04-05T14:20:49Z</dcterms:modified>
</cp:coreProperties>
</file>