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82" r:id="rId1"/>
  </p:sldMasterIdLst>
  <p:notesMasterIdLst>
    <p:notesMasterId r:id="rId11"/>
  </p:notesMasterIdLst>
  <p:handoutMasterIdLst>
    <p:handoutMasterId r:id="rId12"/>
  </p:handoutMasterIdLst>
  <p:sldIdLst>
    <p:sldId id="458" r:id="rId2"/>
    <p:sldId id="426" r:id="rId3"/>
    <p:sldId id="452" r:id="rId4"/>
    <p:sldId id="456" r:id="rId5"/>
    <p:sldId id="454" r:id="rId6"/>
    <p:sldId id="460" r:id="rId7"/>
    <p:sldId id="459" r:id="rId8"/>
    <p:sldId id="455" r:id="rId9"/>
    <p:sldId id="427" r:id="rId10"/>
  </p:sldIdLst>
  <p:sldSz cx="9144000" cy="6858000" type="screen4x3"/>
  <p:notesSz cx="6858000" cy="92964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/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6" autoAdjust="0"/>
    <p:restoredTop sz="81625" autoAdjust="0"/>
  </p:normalViewPr>
  <p:slideViewPr>
    <p:cSldViewPr>
      <p:cViewPr varScale="1">
        <p:scale>
          <a:sx n="61" d="100"/>
          <a:sy n="61" d="100"/>
        </p:scale>
        <p:origin x="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94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Physics C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E78DBA1-4837-40A1-AEA6-8104C791DBE8}" type="datetime1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60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Bertrand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30660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6" tIns="44064" rIns="88126" bIns="440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99405980-03C7-44B5-AD32-BA0B981B9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03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10T14:48:20.6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2380 6439 19 0,'0'0'26'15,"0"0"-7"-15,0 0-3 16,0 0-1-16,-23 10-2 16,23-10-2-16,0 0-2 15,0 0-2-15,0 0-1 16,0 0-1-16,0 0 0 15,17 23-1-15,-17-23 0 16,18 11-1-16,-18-11 1 16,40 8-1-16,-9-6-1 15,11 1 1-15,1-6 0 16,11 3-1-16,0-2 0 16,11 4 1-16,-1-4-2 0,5 6 1 15,-3-3 0-15,7 5-1 16,6-2 0-16,6 2 0 15,6-4 0-15,2 2 0 16,-1-6 1-16,1 2-1 16,-1-4 0-16,-7 0 0 15,-10 0 0-15,-3 2-1 16,-9-2 1-16,-5 2-1 16,-8 2 1-16,-5 2-1 15,-7 0 0-15,-5 0 0 16,-4 2-1-16,-8-4 0 15,-21 0-2-15,18 4-2 16,-18-4-2-16,0 0-5 0,0 0-23 16,-31 15-1-16,8-11 0 15,-4 0 2-15</inkml:trace>
  <inkml:trace contextRef="#ctx0" brushRef="#br0" timeOffset="488.1745">2770 6604 4 0,'-27'15'23'0,"-10"-13"1"16,12 6-7-16,6 1-2 16,1-7 0-16,18-2-2 15,-23 10-2-15,23-10-1 16,0 0-2-16,25 13-2 16,-25-13 1-16,46-2-1 15,-17-7 0-15,27 11-1 16,-4-6 0-16,26 2 0 15,3-4-1-15,15 8 0 16,2-4-1-16,8 2 0 0,-1 0-1 16,-1 0 0-16,-8-4-1 15,-5 6 1-15,-14-4-1 16,-8 1 0 0,-15-1 0-16,-9 4 0 0,-9-4-1 15,-10 2 0-15,-9 2-1 16,-17-2-1-16,0 0-1 15,0 0-4-15,2 21-12 16,-2-21-17-16,-21 15-1 16,21-15 0-16,-20 0 0 15</inkml:trace>
  <inkml:trace contextRef="#ctx0" brushRef="#br0" timeOffset="2003.7173">5607 6514 17 0,'-21'9'23'0,"21"-9"-5"16,-22 10-3-16,22-10-2 15,-25 8-2-15,25-8-2 0,-21 7-3 16,21-7-1-16,0 0 1 16,-25 8-1-16,25-8-1 15,0 0 1 1,0 0 0-16,19 6-1 0,-19-6 0 16,27 2 0-16,-3 0-1 15,-1-2-1-15,4 7 0 16,-4-3 1-16,6 9-1 15,-4-13 0-15,6 12 0 16,0-10 1-16,7 8-1 16,-1-7 1-16,9 3-1 15,-2-8 1-15,3 4-1 0,-5 0 0 16,1 0-1-16,-1 2 0 16,-1 2 1-16,-5-6-2 15,5 1 1 1,1-1 0-16,10 0-1 0,6 0 0 15,11-1 1-15,1-1-1 16,11 0 1-16,0 4 0 16,4-2 0-16,0 2 1 15,0-6-1-15,-3 6 0 16,-1-2 0-16,-1-2 0 16,-1 2-1-16,0-4 0 15,0 6 1-15,-4-8 0 16,-4 8-1-16,1-8 1 0,-5 8 1 15,1-2-2 1,-5-4 1-16,-1 0-1 16,2 1 1-16,-2 1-1 15,3 0 0-15,1 0 0 0,-1 2 0 16,3-4 1-16,-3 4-1 16,3-2 0-16,-1 2 1 15,3-2-1-15,1-2 0 16,-1 2 0-16,1-3 0 15,-2 3 0-15,1-2 0 16,-1 2 1-16,-3 0-1 16,-4-2 0-16,-3 4 1 15,-1-2-1-15,2 2 0 16,-2 0-1-16,-4 0 1 16,-4 0 0-16,-4 2 0 15,-5-2 0-15,-6 0 1 16,-6 2-1-16,-8-2 0 0,-21 0 1 15,21-4-2-15,-21 4 0 16,0 0-3-16,17 14-9 16,-17-14-24-16,0 0-1 15,0 0-1-15,-15-37-1 16</inkml:trace>
  <inkml:trace contextRef="#ctx0" brushRef="#br0" timeOffset="12515.4829">6573 8605 7 0,'0'0'14'15,"14"-18"-1"-15,-14 18-2 16,0 0-2-16,19-15-1 16,-19 15-1-16,25-8 1 15,-25 8-2-15,33-9 1 16,-33 9-1-16,33-8 0 16,-33 8-2-1,32-6 0-15,-32 6-2 0,33 0 0 0,-15 0 0 16,5 0 0-16,4 0 0 15,6 4 0-15,3-8 0 16,10 4 0-16,-3 0 0 16,7 0-1-16,-4 0 1 15,8 0-1-15,-7 0 1 16,5 0-2-16,-2 0 1 16,8 0 0-16,-2-4-1 15,5 4 1-15,7-1-1 16,3 1 1-16,4-6-1 15,5 6 1-15,1 2-1 16,0 2 0-16,5 5 1 0,1-5 0 16,0 0 0-16,-2-2-1 15,0 7 2-15,2-9-2 16,-3 2 1 0,7-2 0-16,-6-2-2 15,-2 0 1-15,0 2 0 0,-4-2 0 16,-2 2-1-16,-4 0 2 15,-1 0-1-15,-1 0 0 16,2-1 2-16,3-1-2 16,3-6 0-16,4 4 1 15,5-5-1-15,3 3 0 16,0-4 0-16,-1 6 1 16,-1-3-2-16,-4 5 1 0,-2 2 0 15,2 2 1-15,-4 5-1 16,2-3 0-1,-2 4 0-15,2-4 0 16,-2 3 0-16,0-5 0 0,2 4 1 16,-2-4-1-16,-4-2 1 15,-2 0-1-15,-2 2 1 16,-1-2-1-16,1 0 2 16,0 4-1-16,0-2 0 15,1 0-1-15,5-1 1 16,0 1-1-16,2 2 1 15,0 2 0-15,2-2-1 16,0 7 0-16,-2-5 0 16,4 6-1-16,0-7 1 15,3 5 0-15,3-6 0 16,5 3 0-16,9-5 0 16,4-2 0-16,11 0 1 0,2-2-1 15,3 2 0-15,-2 0 1 16,7-2 0-16,-5 4-2 15,-5-2 1-15,-5 2 0 16,-5 2 0-16,0-2 1 16,2 2 0-16,2 0-1 15,-4-2 0-15,2 0 0 32,0-2 1-32,-3 0 0 0,-2-2 0 0,-9 0 0 15,-13-2 0 1,-10 2 0-16,-15-2 0 0,-10 4 1 15,-15-4-1-15,-8 4-1 16,-27 0 0-16,0 0 0 0,0 0-3 16,0 0-10-16,-29 18-19 15,8-9-1-15,-12-13-1 16,12 4 1-16</inkml:trace>
  <inkml:trace contextRef="#ctx0" brushRef="#br0" timeOffset="14572.2196">19047 8071 20 0,'-18'0'16'16,"18"0"-1"-16,0 0-1 15,0 0-2-15,0 0 0 16,-11-25-1-16,11 25-2 16,8-17-2-16,-8 17-1 15,27-27-1-15,-8 14-1 16,-2-10 0-16,12 4 0 16,0-8-1-16,8 8-1 0,-1-8 1 15,5 8-1-15,-4-6 1 16,11 5-1-16,-8-1 0 15,9 2 0 1,-7-4 1-16,6 6 0 16,-5-4-1-16,3 5 1 0,-6-3 0 15,1 8 0-15,-8-7-1 16,1 11-1-16,-8-1 1 16,-3 6-1-16,-4 0 1 15,4 6-1-15,-4 4-1 16,8 7 1-16,-3 0 0 15,6 7 1-15,1-1 0 16,8 4 0-16,1-4 0 0,9 2 0 16,-1-4-1-16,6-4 1 15,2-5 0-15,5-4 0 16,1-4-1-16,0-4 0 16,0-8 0-16,-5-3-1 15,1-5 1-15,-2-3-1 16,-2-6 1-16,-6 1-1 15,-1-5 1-15,-3 2-1 16,-1-2 0-16,-5 5 0 16,-3-1 1-16,-4 4-2 15,-6 3 1-15,0 1 0 16,-4 2 0-16,-4 2 0 16,-17 15 0-16,31-27 0 0,-31 27 1 15,25-23 0-15,-25 23-1 16,20-17 1-1,-20 17-1-15,0 0 1 16,0 0-1-16,0 0 0 0,0 0 0 16,0 0-1-16,0 0 1 15,0 0-1-15,0 0 2 16,0 0-2-16,15 28 1 16,-15-28 0-16,8 33 0 15,0-14 1 1,1 0-1-16,7 4 0 0,3-2 1 15,8-1-1-15,4-3 1 16,7-4-1-16,3 1 0 0,7-5 0 16,2-3 1-1,4 0-1-15,0-6 0 16,2 2 0-16,0-6 0 16,-4 0 1-16,-2-2-1 0,-1-3 1 15,-3 1-1-15,-6-5 0 16,-5-1 0-16,-4 1 0 15,-6-1 0-15,0 1 0 16,-2 3 0-16,-3 1 1 16,-3-1-1-16,0 4 0 15,1 3 0-15,1-3-1 16,-19 6 1-16,31 4 0 16,-31-4-1-16,33 19 1 15,-14-6 0-15,2 6 1 16,4 3-1-16,6 4 0 15,2 1 0-15,1 0 0 16,1 0 0-16,-2-4 0 0,-2-2 1 16,-8-4-1-16,-4-3 0 15,-19-14 1-15,21 17-1 16,-21-17 1-16,0 0-1 16,0 0-2-16,0 0-2 15,0 0-6-15,0 0-29 16,6 19-2-16,-6-19 1 15,-21 12-1-15</inkml:trace>
  <inkml:trace contextRef="#ctx0" brushRef="#br0" timeOffset="20543.36">19573 9951 19 0,'18'-8'32'15,"-18"8"1"-15,0 0 0 16,0 0-13-16,0 0-8 16,0 0-1-16,0 0-1 15,0 45-2-15,-8-17-2 16,12 16-1-16,-6 2-1 15,8 12-1-15,-2-6-1 32,5 0-1-32,1-8 0 0,1-8 0 0,3-7-2 0,-14-29 0 15,27 23-1-15,-27-23-3 16,27-21-7-16,-27-8-24 16,4-11-2-16,-2-6 0 15,-6-8 1-15</inkml:trace>
  <inkml:trace contextRef="#ctx0" brushRef="#br0" timeOffset="20947.5045">19506 9871 24 0,'0'0'30'0,"-8"-29"2"16,33 13 1-16,18 13-20 0,1-22-2 16,33 23-2-16,-9-12 0 15,20 22-2-15,-16-4-1 16,5 21-2-16,-21 0 0 15,-12 13-2-15,-24-1 0 16,-19 7-1-16,-18-4 1 16,-12-2-1-16,-11-7 0 15,-9-4 0-15,-3-6 0 16,4-6-1-16,4-5 1 16,7-6 0-16,10-2-1 15,10 0 1-15,17-2-1 16,0 0 1-16,0 0 0 15,0 0 0-15,36 24 0 0,-7-10 0 16,4 1-1-16,8 6 2 16,-1-1-2-16,1 1 1 15,-7 2-1-15,-3-4 1 16,-4-4-1-16,-7 1-1 16,-20-16-1-16,21 17-2 15,-21-17-6-15,0 0-27 16,0 0-1-16,4-19 0 15,-6-3-1-15</inkml:trace>
  <inkml:trace contextRef="#ctx0" brushRef="#br0" timeOffset="21219.6028">20326 9913 57 0,'29'-10'38'0,"-29"10"0"0,0 0 1 16,21 42-27-16,-33-22-4 16,14 22-2-16,-13-6 0 15,11 16-2-15,-6-4-2 16,4 4 0-16,0-6-2 16,2-8 1-16,0-1-2 15,2-12 0-15,2-2-2 16,-4-23-3-16,13 28-11 15,-13-28-22-15,10-25-1 0,0-3 0 16,1-13 1 0</inkml:trace>
  <inkml:trace contextRef="#ctx0" brushRef="#br0" timeOffset="21436.6784">20715 9840 54 0,'18'11'38'0,"-5"18"1"15,-3 6 0-15,3 18-27 16,-15-16-2-16,14 24-2 16,-14-3-3-16,4 7-1 15,-6-2-2-15,0-1-1 16,0-7-2-16,-1-13 0 16,5-3-4-16,-12-18-4 15,12-21-29-15,0 0-2 16,-17-4 1-16,-5-27-1 0</inkml:trace>
  <inkml:trace contextRef="#ctx0" brushRef="#br0" timeOffset="21615.7424">20326 10037 48 0,'0'0'34'15,"25"6"1"-15,8 6-1 16,22-1-25-16,3-9-3 15,21 8-2-15,8-6-4 16,-2-6-5-16,11 7-19 16,-9-7-11-16,-13-13 0 15,-9 2 0-15</inkml:trace>
  <inkml:trace contextRef="#ctx0" brushRef="#br0" timeOffset="22167.9476">21358 9805 48 0,'5'18'36'16,"3"8"2"-16,-2 9 0 15,-16-10-25-15,22 31-3 16,-20-14-2-16,14 21-2 16,-16-11-2-16,10 5-1 15,-6-11-2-15,4-7 0 16,-1-9-1-16,-3-12 0 0,6-18-2 15,0 0 0-15,0 0 0 16,-18-41-2-16,24 7-1 16,-4-14-1-16,14-2 2 15,-1-17-1-15,14 6 2 16,-2-1 0-16,8 7 1 16,3 7 3-16,5 2 0 15,11 13 4-15,-8 0-2 16,4 24 2-16,-9-1-1 15,1 10 0-15,-13 4 0 16,-6 17-1-16,-21 2 1 16,-15 10-2-16,-18 3 0 15,-8 3 0-15,-1-1 0 0,-1 6 1 16,-1-6-1-16,9-7 0 16,8 0 0-16,15-4 0 15,8-4 0-15,18 2 0 16,3-4-1-16,8-2 1 15,6 0-1-15,5-2 0 16,5-1 1-16,1-3-2 16,2-3 1-16,-3-5-1 15,-3 1-2-15,-11-10-2 16,4 14-5-16,-33-10-33 16,19-4 0-16,-19 4-2 15,-21 2 1-15</inkml:trace>
  <inkml:trace contextRef="#ctx0" brushRef="#br0" timeOffset="25244.0552">6778 11382 26 0,'40'6'29'16,"-40"-6"1"-16,18-8-12 15,3 16-2-15,-21-8-3 16,48 4-4-16,-23-8-1 16,21 11 0-16,-5-12-2 15,21 7-1-15,-3-10 0 16,19 4-2-16,-3-9 1 15,12-3-1-15,1-3-1 16,7-2 0-16,-1-4 0 16,-1 2-1-16,-6-2 1 15,-8 0-1-15,-8 2 0 0,-9 0 0 16,-16-4 0-16,-11 2 0 16,-14-1 0-1,-9-7 0-15,-12-2-1 16,-14-1 1-16,-7-6-1 0,-12 2 1 15,-5-3-1-15,-15 3 1 16,-10 0-1-16,-14 3 0 16,-14 5 0-16,-11-1 0 15,-18 2 0-15,-13 1 0 16,-15 3 0-16,-14 0-1 16,-8 4 1-16,-17-2 0 15,-8 0 0-15,-13 2 0 16,-12 2 0-16,-4 2 0 0,-4 0 0 15,-3 7-1-15,-4-3 1 16,3 7 1-16,8 0-1 16,8 7 0-1,8-1 0-15,6 4 0 0,-1 1 0 16,4 7 1-16,10 7-2 16,12 4 1-16,7 6 0 15,10 4 0-15,15 7 0 16,16 4 1-16,23 3-1 15,19-5 0-15,18 0 0 16,15-2 0-16,11-1 0 16,18-3 0-16,12-1 0 0,9-2 1 15,10-2 0-15,7 1-2 16,8 5 2-16,12-1-1 16,10 1 1-1,11-1-2-15,9-1 2 16,18-2-2-16,14-3 1 0,19 3 1 15,13-6-1-15,12-4 0 16,13-2 1-16,16-5 0 16,11-7-1-16,16-1 1 15,8-4-1-15,7-6 1 16,4-3-1-16,10-1 0 16,-4-4 1-16,0 5-1 15,-10 1 0-15,-15-2 0 0,-10 6 1 16,-14-3-1-16,-10 1 0 15,-13 0 1 1,-7 0-1-16,-12 0-1 16,-9-2 2-16,-6 3-1 0,-12-1 0 15,-10 2 1-15,-9-2-1 16,-13 0 1-16,-9-2-1 16,-8 3 1-16,-7-1-1 15,-8 0 0-15,-7 0 0 16,-10 2 0-16,-1 0-1 15,-20 2-2-15,21 4-2 16,-21-4-16-16,0 0-19 16,-25-8 0-16,8 7-1 15,-5-1 0-15</inkml:trace>
  <inkml:trace contextRef="#ctx0" brushRef="#br0" timeOffset="35551.7372">12701 12140 2 0,'0'0'22'0,"0"0"1"16,0 0 1-16,0 0-11 15,0 0-3-15,31-8-3 16,4 10 2-16,5-12 0 15,26 8-1-15,9-11 0 0,21 5-3 16,3-5-1-16,13 5 0 16,-1 1-1-16,3 3-2 15,-8 2-1-15,-11 2-1 16,-12 6-5-16,-23-6-10 16,-6-2-13-16,-12 11-2 15,-42-9 1-15,0 0-2 16</inkml:trace>
  <inkml:trace contextRef="#ctx0" brushRef="#br0" timeOffset="35859.8449">13087 12153 36 0,'-85'14'31'16,"2"-11"2"-16,25 7-1 16,16 5-16-16,9-13-5 15,41 16-2-15,11-17-4 16,39 11 0-16,19-12 0 15,31 4-1-15,21-10-1 16,25-2 0-16,12-3-3 16,18-4 2-16,-1-1-1 15,-4 3 0-15,-15-3-1 16,-13 5 0-16,-26 3 1 16,-23 1-1-16,-23 3 0 15,-27 4 0-15,-17 0 0 16,-35 0-1-16,21 5-2 0,-21-5-2 15,0 0-14-15,-25 20-17 16,8-18 0-16,-2 1-1 16,-5-6 0-16</inkml:trace>
  <inkml:trace contextRef="#ctx0" brushRef="#br0" timeOffset="39304.0802">18540 13479 2 0,'0'0'24'0,"0"0"1"16,0 0-6-16,0 0-6 15,0 0-3-15,0 0-3 16,0 0-1-16,0 0-2 16,0 0 0-16,32 2-1 15,-12-1 2-15,14 7-2 0,3 2 0 16,17-6-1-1,10-3 1-15,21 1-1 16,13-9 0-16,23 5-1 16,7-10 1-16,16 8 1 0,9-7-1 15,15 11 0-15,1-2 0 16,11 4 0-16,-3 4-1 16,3-1-1-16,-1 5 0 15,-2-4-1-15,-3 3 1 16,-8-3 1-16,-8-2-1 15,-8-2 1-15,-15-8 0 16,-13 6 0-16,-18-9 0 16,-13 5 1-16,-20-6-1 15,-13 6 0-15,-21-5 0 16,-12 3-1-16,-25 6-2 16,21-6-6-16,-21 6-23 15,0 0-1-15,-17-4-1 0,17 4 1 16</inkml:trace>
  <inkml:trace contextRef="#ctx0" brushRef="#br0" timeOffset="40543.5223">13341 13780 51 0,'-44'-16'31'0,"-18"-12"-1"0,12 8 1 16,-6 1-28-16,0-6-1 15,-3 6-2-15,-9 0 0 16,-5-4 1 0,-12 0 1-16,-14-2 1 0,-16-4 0 15,-18 2 0-15,-26-1-2 16,-12 3 3-16,-20-4-2 15,-17 8 0-15,-24-6-1 16,-15 6 0-16,-23-4 0 16,-19 2 1-16,-26-2 0 15,-16 6 0-15,-30 0 0 16,-21 11 0-16,-19 0 0 16,-6 12-1-16,-14 8 0 0,1 9 0 15,1 7 1-15,3 9-3 16,9 5 3-1,11 2-3-15,13 2 1 16,12 4 0-16,13-6 1 0,18 4-2 16,10-2 1-16,22 2 0 15,12 2 0-15,26 2 1 16,14 4-1-16,23 7 1 16,18 6-1-16,19 8 0 15,30 5 0-15,35 1 1 16,25 1-1-16,42-2-1 15,39 10 1-15,40-7 0 16,49-3 0-16,48-5 0 16,44-4 0-16,54-2 1 15,49-8 0-15,47-1 1 16,49-12-2-16,52-4 1 16,50-10 0-16,47-5 0 0,42-12 0 15,32-8-1-15,30-9 1 16,27-6-1-16,5-13 1 15,0-6 0-15,-7-6 0 16,-22-3-1-16,-24-3 1 16,-34-7 0-16,-34 0-1 15,-44-14 1-15,-51-1-1 16,-52-10 1-16,-57-6 0 16,-61-12 1-16,-63-11-1 15,-64-5 1-15,-71-12 0 16,-67 1 0-16,-70-7 0 15,-60 8-1-15,-58 6 1 16,-53 11 0-16,-51 9-1 0,-39 18 0 16,-30 17 1-16,-27 25-2 15,-12 14-1-15,-11 13-3 16,11 23-8-16,8 0-29 16,11 9-1-16,18 4 0 15,29 1-2-15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10T14:49:48.5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4425 5265 25 0,'0'0'32'15,"0"0"0"-15,0 0-4 16,0 19-8-16,0-19-3 15,0 0-5-15,0 0-3 16,0 0-2-16,0 0-1 16,21-13-1-16,-21 13-1 0,21-4 0 15,-21 4-1-15,29-6 0 16,-29 6 0-16,38-6-2 16,-16 3 1-16,9 3 0 15,-1-6 0-15,7 4-1 16,2-2 1-16,1-2-1 15,1 3 0-15,1 3 0 16,0-4-1-16,3 6 1 16,-1-4-1-16,3 2 2 15,1-2-2-15,2 2 1 16,4-4 0-16,4-6 0 16,5 6 0-16,3-3 0 15,1 1 0-15,3 0 0 0,-4 1-1 16,1 3 1-16,-7 0-1 15,-6 4 1-15,-8 0-1 16,-5-2 1 0,-7 5-1-16,-7 3 0 0,-2 0 0 15,-5 1 0-15,-1-3 0 16,-2 2-1-16,3-3 0 16,-3-3 0-16,-17-2-2 15,27 4-1-15,-27-4-4 16,0 0-6-16,21-6-27 15,-21 6 0-15,0 0 0 16,-27-7 0-16</inkml:trace>
  <inkml:trace contextRef="#ctx0" brushRef="#br0" timeOffset="824.2899">4509 5309 21 0,'0'0'30'16,"0"0"0"-16,-5 19-9 15,5-19-2-15,0 0-3 16,0 0-2-16,0 0-3 16,0 0-2-16,0 0-2 0,0 0-1 15,0 0-1 1,25-17-1-16,-2 15-1 15,0 0-1-15,14 2 1 16,5-4 0-16,10 2-1 16,10-1 0-16,11 1 1 0,6-2-1 15,10 4 0-15,4-4 0 16,3 6-1-16,2 0 0 16,1 4 1-16,-7-6-1 15,-3 5 0-15,-12-3 0 16,-5 2 0-16,-9-2 0 15,-9-2 0-15,-9-2-1 16,-9 0 1-16,-7 0-1 16,-6 0 0-16,-23 2-1 15,29-5 0-15,-29 5-2 16,0 0-10-16,4-18-28 16,-4 18 0-16,-19-21-1 0,-1 12 1 15</inkml:trace>
  <inkml:trace contextRef="#ctx0" brushRef="#br0" timeOffset="43359.5365">15446 10170 3 0,'-21'-4'29'0,"21"4"1"16,-22-2 0-16,22 2-9 15,0 0-2-15,-27-15-2 16,27 15-3-16,0 0-2 16,22 5-2-16,-22-5-2 15,57-1-1-15,-6-7 0 16,31 10-1-16,21-8-1 0,36 6 0 15,19-6-1 1,29-1-1-16,10-1-1 16,9-2-1-16,-7 3 1 15,-12-5-2-15,-23 4 1 0,-25 1-2 16,-28 3 1-16,-30 2-2 16,-19 2-2-16,-29-2-1 15,-2 14-6-15,-31-12-30 16,0 0 0-16,0 0-1 15,0 0 0-15</inkml:trace>
  <inkml:trace contextRef="#ctx0" brushRef="#br0" timeOffset="44427.9091">18352 9128 1 0,'4'23'24'0,"-4"-23"8"15,0 0 1-15,0 0-12 0,0 0 0 16,22 2-3-16,-22-2-4 15,0 0-2-15,-4-19-4 16,4 19-2-16,0 0-2 16,0 0 0-16,19-15 0 15,-19 15-2-15,0 0 1 16,23-20-1-16,-23 20 1 16,14-24-1-16,-14 24 0 15,2-31 0-15,-2 14 0 16,0-5-1-16,-4-1 1 15,2 2-1-15,-6-4 0 16,0 8 0-16,-5 0 0 16,-6 7 0-16,-5 5 0 0,-3 10 0 15,-3 5-1-15,-1 7 1 16,-2 12-1-16,6 4 0 16,2 1 1-16,9 4-1 15,7 1 0-15,9-3 0 16,7-1 1-16,13-10-1 15,9-6 0-15,5-10 0 16,11-5 0-16,-1-11-1 16,2-7 2-16,-5-3-1 15,-3-2-1-15,-7 3 2 16,-9 1 0-16,-22 15 0 16,19-10-1-16,-19 10 1 15,-18 43-1-15,1-3 1 0,-4 10-1 16,2 11 1-16,3 6-1 15,3 6 0-15,11-2 0 16,11-6 0 0,16-3 0-16,16-5 0 0,9-13 0 15,8-9 0-15,6-20-1 16,-1-7 0-16,-1-14 2 16,-4-7 0-16,-14-10-1 15,-11-14 0-15,-16-1 0 16,-17-6 1-16,-15 9 0 15,-18 3-1-15,-17 9 0 16,-16 5-1-16,-1 13 0 0,-12 5-4 16,15 27-12-16,-3-4-25 15,13 9-1-15,7 12 0 16,18 0 0 0</inkml:trace>
  <inkml:trace contextRef="#ctx0" brushRef="#br0" timeOffset="45855.4204">12153 10390 40 0,'0'0'35'0,"6"-26"0"16,-6 26 1-16,19-16-19 15,-28-3-3-15,9 19-3 16,0 0-3-16,0 0-2 15,15 27-2-15,-7 4 0 16,-2-3-1-16,3 13-1 16,-1-3 0-16,0 4-2 15,-1-2 1-15,-1-5-1 16,0-2-2-16,-4-12 0 16,4 4-3-16,-6-25-3 0,9 26-15 15,-9-26-16-15,0 0 1 16,-11-21-1-16,-1-4 2 15</inkml:trace>
  <inkml:trace contextRef="#ctx0" brushRef="#br0" timeOffset="46267.5777">12053 10339 11 0,'2'-35'30'0,"25"14"1"15,0-8 1-15,6-2-15 16,28 22 0-16,-7-18-3 15,20 25-2-15,-20-13-2 16,11 19-3-16,-20-2-1 0,-3 13 0 16,-21 2-1-16,-7 12-1 15,-32 0 0-15,-9 9-1 16,-13-3 0-16,-2 1 0 16,-3-7-2-16,5-2 0 15,5-8-1-15,14-6 0 16,21-13-1-16,17 10 1 15,16-10-1-15,11 0 0 16,10 0 1-16,8 4-1 16,2 0 1-16,1 5 0 15,-7 6 0-15,-10 5 2 16,-13 3-1-16,-14 5 1 16,-21 3 0-16,-17 2 0 0,-22-1 1 15,-17 1-1-15,-11-2-1 16,-8-6 0-1,-3-4-2-15,-1-12-6 16,22 3-32-16,-3-6-2 0,10-8 0 16,15-2-2-16</inkml:trace>
  <inkml:trace contextRef="#ctx0" brushRef="#br0" timeOffset="47608.0486">21248 10634 12 0,'0'0'31'0,"3"-40"2"15,-3 15-7-15,0 25-4 16,-5-39-3-16,5 39-3 16,-2-21-4-16,2 21-2 15,0 0-2-15,0 0-1 16,2 18-1-16,5 8-2 15,-3 5-1-15,6 13 0 0,1 2 0 16,5 10 0-16,-1 0-2 16,5-3 0-16,-1-3 1 15,0-8-2-15,-3-7 1 16,-1-8-2-16,-1-10 1 16,-14-17-2-16,28 8-2 15,-28-8-4-15,43-25-26 16,-30 2-8-16,5-8 1 15,-5-4 0-15</inkml:trace>
  <inkml:trace contextRef="#ctx0" brushRef="#br0" timeOffset="47855.1389">21242 10488 63 0,'0'0'39'0,"15"-34"1"16,18 14-2-16,36 11-29 16,-5-14-2-16,31 13-3 15,3-3-1-15,12 3-1 16,0 5-2-16,-8 1-1 16,-5 4-2-16,-22-2-2 15,-8 21-6-15,-42-6-27 16,-9 5-1-16,-22 8 0 15,-17-1 0-15</inkml:trace>
  <inkml:trace contextRef="#ctx0" brushRef="#br0" timeOffset="48051.2093">21385 10761 60 0,'23'3'39'0,"6"-8"-1"15,15-5 2-15,10-5-31 16,15 9-3-16,-3-2-3 16,2 3-3-16,-3 10-5 15,-21-1-33-15,5 0-1 16,-15 4 0-16,-14-1 0 0</inkml:trace>
  <inkml:trace contextRef="#ctx0" brushRef="#br0" timeOffset="50304.014">2131 12007 3 0,'4'-23'32'16,"-4"23"1"-16,4-17 2 16,-14-4-14-16,10 21-1 15,0 0-3-15,23-8-4 16,-23 8-3-16,0 0-2 16,0 0-1-16,0 0-2 15,0 37 0-15,0-3-1 16,-7 3-1-16,3 13 0 15,-2 7 0-15,4-1-2 16,6-1 1-16,4-3-1 16,7-4 0-16,2-8 0 15,5-7 0-15,-1-8 0 0,2-8 0 16,4-3-1-16,-4-7 1 16,6-1-1-16,0-8 0 15,10-2 1-15,1-1-1 16,4-5-1-16,3 2 0 15,-3 5 1-15,1-5-1 16,-5-2-2-16,-1 4-1 16,-14-3-2-16,7 11-4 15,-32-2-31-15,22-21-1 16,-17 2 0-16,-5-3 1 16</inkml:trace>
  <inkml:trace contextRef="#ctx0" brushRef="#br0" timeOffset="50575.1129">2039 11990 68 0,'23'-15'40'15,"0"3"-1"-15,17 1 0 16,-3-8-31-16,21 7-3 16,0-11-1-16,13 4-2 15,-1 2-3-15,-9-8-5 0,11 27-12 16,-16-8-21-16,-18 4-1 16,-13 10 0-16,-25-8 1 15</inkml:trace>
  <inkml:trace contextRef="#ctx0" brushRef="#br0" timeOffset="50723.1637">2201 12188 71 0,'0'0'37'16,"23"5"2"-16,19-16-1 16,24-4-33-16,3-5-7 15,6-1-33-15,8-7-1 16,4 6-3-16,-12 1 0 0</inkml:trace>
  <inkml:trace contextRef="#ctx0" brushRef="#br0" timeOffset="52347.746">14632 12048 37 0,'9'-23'36'0,"-9"23"-1"15,6-20 1-15,-13 3-19 16,7 17-3-16,0 0-3 16,13 17-3-16,-13-17-2 15,8 43-2-15,-4-15 1 16,7 13-2-16,-1 3 0 15,5 6-1-15,1-2-1 16,-1 0 0-16,1-2 0 16,-3-10-1-16,-1-3-1 15,-1-8 1-15,-3-8-1 16,-8-17-2-16,10 21-1 16,-10-21-4-16,17-4-16 15,-17 4-15-15,0-32-1 0,-2 5 1 16,-2-12 0-16</inkml:trace>
  <inkml:trace contextRef="#ctx0" brushRef="#br0" timeOffset="52579.8304">14466 11936 68 0,'0'0'37'0,"21"-7"0"15,12 5 0-15,25 4-28 16,4-12-3-16,30 8-1 16,1-5-2-16,13-1-1 0,0 4-3 15,-10-6-1-15,-5 14-4 16,-29-17-10-16,-10 17-21 16,-25 7-1-16,-27-11 0 15,-10 33 0-15</inkml:trace>
  <inkml:trace contextRef="#ctx0" brushRef="#br0" timeOffset="52767.8976">14587 12263 86 0,'33'1'36'15,"14"-16"1"-15,12-16-11 0,17 22-20 16,-5-10-4-16,2 5-2 15,4 8-11-15,-15 3-25 16,-14 1 0 0,-15 6-2-16,-33-4 2 0</inkml:trace>
  <inkml:trace contextRef="#ctx0" brushRef="#br0" timeOffset="53315.0923">15384 12385 53 0,'0'0'36'15,"0"0"0"-15,0 0 1 16,29-5-23-16,-29 5-3 16,0 0-3-16,0 0-3 0,15 36 0 15,-11-19-1-15,8 8 0 16,-4-2-2-16,7 6 0 16,-3-2 0-16,5-2-1 15,0-6 0-15,6-4 0 16,2 1 0-16,1-9 0 15,4-5-1-15,-1-2 0 16,6-4-1-16,-2-3-1 16,4 1-1-16,-7-11-1 15,5 11-4-15,-14-17-5 16,14 8-26-16,-16-3 1 16,-3 1-2-16,-7 0 2 0</inkml:trace>
  <inkml:trace contextRef="#ctx0" brushRef="#br0" timeOffset="53588.1904">15507 12230 61 0,'22'-10'34'16,"12"6"-1"-16,5-7 2 15,5-4-30-15,18 7-1 16,-2-2-6-16,-6-5-10 16,-2 5-19-16,-2 10-5 15,-19-3 2-15,-8 8-1 16</inkml:trace>
  <inkml:trace contextRef="#ctx0" brushRef="#br0" timeOffset="53740.2448">15536 12383 59 0,'0'0'37'0,"31"12"-2"0,14-14 1 15,7-8-29-15,17-1-29 16,3-1-10-16,-13-7-3 15,7 8 0 1</inkml:trace>
  <inkml:trace contextRef="#ctx0" brushRef="#br0" timeOffset="55123.7418">22040 10889 40 0,'-4'-17'33'0,"4"17"-8"0,0 0-1 16,-5-23-5-16,5 23-3 16,0 0-4-16,0 0-2 15,0 0-1-15,19 23-3 16,-19-23-1-16,4 40-2 16,-4-15 1-16,6 11-1 15,-2-1-1-15,3 0-1 16,-1-5 0-16,0-7 0 15,0-2-1-15,-6-21 1 0,9 21-1 16,-9-21 0-16,10-23 1 16,-8 0-2-1,0-3 1-15,-2-7 0 16,-2-5-1-16,0-5 2 0,-2 1-2 16,-2 6 1-16,0 3-1 15,3 8 1-15,-1 4 1 16,4 21 0-16,0 0-1 15,0 0 1-15,19 4 0 16,-7 17 1-16,1 6-1 16,4 2 0-16,-1-2 0 15,3 1 0-15,-3-3 0 16,5-4-1-16,-2-7 1 16,4-10-1-16,2-6 0 15,2-12 0-15,0-5 0 16,0-6 0-16,2-4 0 15,-4-1 0-15,-3-3 1 0,-5 6-1 16,-4 4 1-16,-13 23 0 16,14-23-1-16,-14 23 1 15,0 21-1-15,0 0 0 16,2 12 1-16,0 7-2 16,4 8 1-16,3 2-1 15,7 4-1-15,1-10-3 16,14 12-7-16,5-18-30 15,-3-4-1-15,-2-12 0 16,4-7-1-16</inkml:trace>
  <inkml:trace contextRef="#ctx0" brushRef="#br0" timeOffset="65499.4578">2393 10736 46 0,'0'0'25'16,"0"0"1"-16,0 0 0 16,0 0-3-16,0 0-5 15,-7-18-4-15,7 18-2 16,0 0-3-16,4 18-2 0,-4-18-1 15,-2 28-2-15,0-6-1 16,6 8-1-16,-4 7 0 16,3 3-2-16,3 0 2 15,2 4-2-15,-2-3 0 16,0-5 0-16,-1-5 1 16,1-6-1-16,2-6-2 15,-8-19-1-15,6 25-3 16,-6-25-11-16,0 0-25 15,0 0 1-15,-6-17-1 16,6 17 2-16</inkml:trace>
  <inkml:trace contextRef="#ctx0" brushRef="#br0" timeOffset="65732.5436">2089 11198 66 0,'0'0'41'0,"21"-21"-1"15,6 4 1-15,25 1-29 16,-10-16-3-16,26 9-3 16,-4-6-2-16,3 8-1 15,-3-2-3-15,-3 2 1 16,-6 3-2-16,-5 3 0 16,-8 7-4-16,-17-7 0 15,2 15-7-15,-27 0-28 16,16-21-1-16,-16 21 0 0,-10-17 1 15</inkml:trace>
  <inkml:trace contextRef="#ctx0" brushRef="#br0" timeOffset="65972.6296">2014 10761 74 0,'0'0'42'0,"-10"-18"-1"16,31 7 1-16,12-14-33 15,32 6-2-15,5-12-1 0,22-4-4 16,3-1-1-16,1-4-4 16,1 15-7-1,-18-6-31-15,-8 2-1 16,-19 10 0-16,-13 6-1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10T14:51:16.0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9628 4736 17 0,'0'0'18'0,"0"0"0"16,0 0 1-16,0 0-2 16,0 0-1-16,0 0-4 15,0 0-1-15,0 0-2 16,0 0-1-16,0 0 0 15,0 0-2-15,0 0 1 16,0 0-2-16,-3-20 1 16,3 20-2-16,0 0 0 15,0 0-1-15,0 0 1 16,0 0-1-16,0 0-1 16,0 0 0-16,0 0 1 15,0 0-1-15,0 0 0 16,0 0 0-16,0 0 0 0,0 0-1 15,0 0 0-15,13 22 0 16,-13-22 0-16,0 0 0 16,23 23-1-16,-23-23 1 15,16 17 0-15,-16-17-1 16,15 23 1-16,-15-23 0 16,14 25-1-16,-14-25 1 15,11 17-1-15,-11-17 1 16,18 0-1-16,-18 0-1 15,0 0 1-15,23-13-1 16,-23 13-1-16,0 0-1 16,17-8-2-16,-17 8-3 15,0 0-4-15,-17-6-20 0,17 6-6 16,0 0-2-16,-18-19 2 16</inkml:trace>
  <inkml:trace contextRef="#ctx0" brushRef="#br0" timeOffset="384.1446">9746 4657 35 0,'0'0'34'0,"0"0"0"15,4-17 0-15,-4 17-17 0,0 0-4 16,-4-19-4-16,4 19-1 16,0 0-1-16,0 0-1 15,0 0-2-15,25 13 0 16,-25-13-1-16,12 19 0 15,-12-19-1-15,17 27 0 16,-17-27-1-16,17 31 0 16,-17-31-1-16,18 27 0 0,-18-27-3 15,0 0-4-15,36 19-29 16,-36-19-5-16,0 0 2 16,20-18-3-1</inkml:trace>
  <inkml:trace contextRef="#ctx0" brushRef="#br0" timeOffset="1703.6116">12059 4573 31 0,'0'0'27'0,"17"-6"-4"15,-17 6-3-15,0 0-3 16,0 0-3-16,0 0-4 16,0 0-1-16,0 0-2 15,0 0 0-15,0 0-1 16,0 0 0-16,0 0-2 16,0 0 0-16,0 0-2 0,0 0 1 15,0 0-1 1,-10 17 0-16,10-17-1 15,-17 27 0-15,6-8 1 16,-3-2-2-16,-1 6 1 0,-1-3 0 16,5-1-1-16,-3-2 1 15,4 0-1-15,10-17 1 16,-11 23-1-16,11-23 0 16,-8 23 0-16,8-23 0 15,0 0-1-15,0 0-2 16,0 0-1-16,6 20-4 15,-6-20-9-15,0-22-20 16,0 22 0-16,-2-21 0 16,2 21 0-16</inkml:trace>
  <inkml:trace contextRef="#ctx0" brushRef="#br0" timeOffset="2164.7789">12165 4544 27 0,'0'0'32'0,"0"0"0"16,11 17-6-16,-11-17-5 15,0 0-6-15,0 0-4 16,-9 21-4-16,9-21-1 15,-16 19-1-15,16-19-2 16,-17 27 1-16,17-27-1 16,-25 37 0-16,11-18-1 15,3 0 0-15,-3-2-1 16,14-17 0-16,-19 29-2 16,19-29-2-16,-12 27-6 0,12-27-28 15,0 0 0-15,-19-6-2 16,19 6 2-16</inkml:trace>
  <inkml:trace contextRef="#ctx0" brushRef="#br0" timeOffset="14991.3729">18856 4461 18 0,'0'0'16'0,"0"0"0"16,-17 0-1-16,17 0-2 15,0 0-2 1,0 0-1-16,0 0-3 0,0 0 0 0,0 0-2 31,0 0-1-31,0 0 0 0,0 0-2 0,0 0 1 16,17 6-1-16,2-8 1 15,10 4-1-15,6-4-1 16,11 0 1-16,10-2-1 16,12 2 0-16,1-3 0 15,10 1 0-15,-2-2 0 16,4 2 0-16,4-1-1 16,6 1 1-1,-4-2 0-15,7-2-1 0,6 1 1 16,8-1-1-16,12 0 1 0,3 1 0 15,1-1 0-15,3 0 1 16,0-1-1-16,1 1 0 16,-9 0 0-16,1 1 0 15,-6-5 0-15,0 3-1 16,-1-1 0-16,1 0 0 16,-6 3 0-16,-4-1 1 15,-5 2-1-15,-13 2-1 16,-8 4 1-16,-13-1-1 15,-9 4 0-15,-11-1 0 16,-7 2-1-16,-13-2 0 16,4 8-3-16,-29-10-6 15,29 2-12-15,-29-2-9 0,0 0 0 16,0 0 1-16</inkml:trace>
  <inkml:trace contextRef="#ctx0" brushRef="#br0" timeOffset="15435.5289">22048 4279 7 0,'0'0'26'16,"0"0"2"0,0 0-7-16,0 0-3 15,0 0-2-15,0 0-4 0,0 0-3 16,0 0-1-16,0 0-1 16,0 0-1-16,0 0-1 15,-33 15 0-15,33-15-2 16,-38 33-1-16,11-6 0 15,-8 0 0-15,-2 9 0 16,-7-3 0-16,0 7 0 16,-3-7 0-16,7 3 0 15,-3-5-1-15,11-2 1 0,-1-8-1 16,6 0 0 0,8-6-1-16,19-15 0 15,-26 27-1-15,26-27-1 16,-13 19-4-16,-4-19-23 0,17 0-7 15,0 0-1-15,-22-9 0 16</inkml:trace>
  <inkml:trace contextRef="#ctx0" brushRef="#br0" timeOffset="16395.8754">18894 4394 37 0,'-17'10'28'16,"17"-10"-7"-16,-15 27-2 0,-7-14-4 15,11 20-4-15,-20-12-4 16,12 17-1-16,-14-9-1 16,8 11 0-16,-10-5 0 15,6 7-1-15,-2-8 0 16,6 7 0-16,-8-11 0 15,12 7-1-15,-6-10-1 16,10 0 0-16,-2-6-1 16,7-4 0-16,12-17 0 0,-21 21-3 15,21-21 0 17,0 0-3-32,-6 25-5 0,6-25-18 0,0 0-6 0,0 0-2 15,-21-8 2-15</inkml:trace>
  <inkml:trace contextRef="#ctx0" brushRef="#br0" timeOffset="17491.2687">18202 5048 15 0,'-2'19'23'0,"2"-19"-8"15,0 0 0-15,0 0-2 16,0 0-2-16,0 0-1 16,0 0-1-16,0 0-2 15,0 0-1-15,0 0-1 16,21-3-1-16,-1 5-1 15,-1-6 0-15,10 4-1 16,0-4 1-16,9 4-1 0,1-6-1 16,7 4 1-16,-1-2-1 15,1 4 0-15,0-2 0 16,0 2 1-16,1-3-1 16,1 3 1-16,-2-2 0 15,4 0 0-15,-3-2 0 16,9 2-1-16,-2-4 1 15,0 4-2-15,0-3 1 16,-2 5 0-16,-2-4 0 16,-4 2-2-16,-1 2 2 15,-5-2-1-15,-1 0 0 16,3 0 0-16,-1-2 0 16,-1 2 0-16,1 0 0 0,-1 2 1 15,1-3-1-15,-3 4 1 16,1-2-1-16,-1 1 1 15,-1 0 0-15,0 0-1 16,1-2 1-16,5 2-1 16,-1-4 1-16,6 2 0 15,-1-2 0-15,3 0 0 16,2-2 1-16,0 5 0 16,-2-5-1-16,4 4 1 15,-6-2-1-15,4 2 0 16,-3 0-2-16,-1 4 2 15,-2-4-1-15,-2 2 0 16,-3-2-1-16,-3 0 2 0,-1 0-1 16,-4 1 0-16,-2-1 1 15,-2 0 0-15,-4 0-1 16,0 0 0-16,-6 0 1 16,-2 0-1-16,-17 2 1 15,26-4-1-15,-26 4-1 16,0 0 1-16,17-4-1 15,-17 4 0-15,0 0 0 16,0 0-1-16,23-3 0 16,-23 3-4-16,21-2-10 15,-21 2-20-15,0 0 2 16,14-18-2-16,-14 18 1 16</inkml:trace>
  <inkml:trace contextRef="#ctx0" brushRef="#br0" timeOffset="18107.4866">21103 4881 39 0,'0'0'32'15,"12"-19"3"-15,-12 19-2 16,28 4-19-16,-28-4-4 0,0 0-2 16,0 0-1-16,24-2-1 15,-24 2-1-15,11 17-1 16,-11-17 1-16,10 33-2 16,-8-10 0-16,4 4 0 15,-6-4-1-15,3 2 0 16,-5-2-1-16,4 0 0 15,-4-4-1-15,2-19-1 16,4 29-2-16,-4-29-4 16,0 0-18-16,23 9-13 15,-23-9-2-15,24-25 1 16,-9 2 0-16</inkml:trace>
  <inkml:trace contextRef="#ctx0" brushRef="#br0" timeOffset="18619.6725">22058 4477 10 0,'0'0'30'0,"-20"-16"3"16,20 16-2-16,0 0-11 15,0 0-4-15,0 0-4 16,0 0-2-16,0 0-2 16,0 0-1-16,0 0-1 15,0 0 0-15,-9 27-2 16,9-27 0-16,-2 35 0 0,-2-14-1 16,4 11 0-16,-4 1-1 15,4 3 0 1,-2-3 0-16,2 0-1 15,-2-3 0-15,4-3 0 0,0-4-1 16,0-5-1-16,6 1-2 16,-8-19-4-16,15 19-20 15,-15-19-13-15,0 0 0 16,0-17 0-16,0 17 1 16</inkml:trace>
  <inkml:trace contextRef="#ctx0" brushRef="#br0" timeOffset="19740.0734">21169 5231 24 0,'0'0'24'0,"0"0"-1"15,0 0-5-15,0 0-1 16,0 0-7-16,0 0-2 15,0 0-2-15,0 0-2 16,0 0-1-16,0 0 1 16,0 0 0-16,17-18 0 15,-17 18 0-15,19-11-1 0,-19 11-1 16,27-16 1-16,-9 9-1 16,-1-7-1-16,4 5 0 15,0-5 0-15,2 1 0 16,1-1 0-16,-1 5 0 15,-4-3 0-15,2 1-1 16,-1-1 1-16,-1 3-1 16,0-3 1-16,2-1 0 15,1 1-1-15,3-3 1 16,2 1 0-16,2 1 1 16,1-2-2-16,3 1 1 15,-2-1 0-15,0 0 0 16,4-5 0-16,1 3 0 0,-3-2-1 15,2 4 0-15,-2-1 1 16,-3 1-3-16,1 5-1 16,-4-3-4-1,6 9-17-15,-12-6-13 0,-21 10 2 16,20-23-1-16</inkml:trace>
  <inkml:trace contextRef="#ctx0" brushRef="#br0" timeOffset="21587.7326">18291 5413 1 0,'0'0'17'0,"0"0"4"16,0 0-5-16,0 0-3 16,0 0 0-16,17 2-1 15,-17-2-2-15,23-4-1 16,-23 4-1-16,31-6-2 15,-12 0-2-15,10 6 0 16,0-7-1-16,10 7-1 16,1-6 1-16,7 4-2 15,1-4 0-15,2 4 0 16,0-2 0-16,2 1 0 16,-2 1-1-16,-1 0 1 0,1 2-1 15,0-4 0-15,6 0 0 16,2 0 1-16,1-1-1 15,5-1 0-15,-2-4 1 16,5 2 0-16,1-1 0 16,1 1 0-16,1 1 0 15,-1 1-1-15,-5-4 1 16,-1 6 0-16,-5 1-1 16,-2 1 0-16,-4-4 0 15,-5 2 0-15,-5-2-1 16,-3 2 1-16,3 1 0 15,-3-3 0-15,1 0 1 16,-3 4-1-16,-1-2 0 0,-1 1 0 16,0 1 1-16,-2 0 0 15,0 0 0-15,5 4 0 16,-3-4 0-16,5 2 0 16,-3-2 0-16,0 4 0 15,-7-2-1-15,-3 0-1 16,-3 0 0-16,-24 0-2 15,32 2-2-15,-32-2-5 16,25-4-13-16,-3 8-8 16,-22-4-2-16,40-14 2 15</inkml:trace>
  <inkml:trace contextRef="#ctx0" brushRef="#br0" timeOffset="22299.9902">18221 5117 35 0,'0'0'30'16,"0"0"-3"-16,0 0-5 15,0 0-3-15,0 0-4 0,20-3-2 16,-20 3-3-16,0 0-2 16,-2 21-2-16,6 2-2 15,-8 0-1 1,4 11 0-16,-6-1-2 0,2 7 0 16,-2-5-1-16,-1-3-3 15,10 3-6-15,-10-12-26 16,7-23-2-16,19 2 0 15,-19-2-1-15</inkml:trace>
  <inkml:trace contextRef="#ctx0" brushRef="#br0" timeOffset="25311.0688">18543 4116 30 0,'0'0'21'0,"0"0"-2"15,0 0-2-15,0 0-1 0,0 0-7 16,0 0-2-16,0 0-1 16,-21-11-2-16,21 11 0 15,-31 0-1-15,31 0 0 16,-42-2-1-16,19 4 0 15,-8-4-1-15,6 2 0 16,-2 0 0-16,4-4-1 16,3 0 1-16,20 4-1 15,-30-12 0-15,30 12 1 16,-20-13-1-16,20 13 0 16,-15-17 1-16,15 17-1 15,-6-23 1-15,6 23 0 0,-4-21 1 31,4 21 0-31,-2-20 1 0,2 20-1 0,0 0 1 32,0 0 0-32,0 0-1 0,0 0 0 0,0 0 0 15,-17-7-1-15,17 7-1 16,-21 17 1-16,3-5 1 16,1 7-1-16,-6 4 0 15,0 7 0-15,-2-1 0 16,-2 4 0-16,0 1-1 15,0 3 0-15,-2-3 0 16,2 3 1-16,0-7-1 16,0 3 1-16,2-2 0 0,1-2-1 15,3-3 1-15,4 3 0 16,-2-4 0-16,1 2-1 16,-1 0 0-1,2-2 1-15,-1-4 0 0,1 0-1 16,1-4 1-16,16-17-1 15,-27 21 0-15,27-21 0 16,0 0 0-16,-19 14-1 16,19-14 1-16,0 0 0 15,0 0 0-15,-17 17 0 16,17-17 0-16,0 0 1 31,-20 19-1-31,20-19 0 0,0 0 0 0,-17 16 0 0,17-16-1 16,0 0 2-16,0 0-2 15,-17 17 1 1,17-17 1-16,0 0-1 16,-16 19 0-16,16-19 0 0,0 0 0 15,-7 21-1-15,7-21 1 16,0 0 1-16,9 21-1 16,-9-21 1-16,29 17 1 15,-2-3-1-15,-2-3 1 16,10 1 0-16,2-1-1 15,-3 1 0-15,-1-4 1 16,0 1-1-16,-8-3 1 16,-2-4-1-16,-23-2 1 15,27 0 0-15,-27 0-1 16,0 0 0-16,17 2-1 16,-17-2 0-16,0 0 0 15,0 0-2-15,0 0-1 0,0 0-5 16,27-6-24-16,-27 6-7 15,8-21 1-15,-8 21-2 16</inkml:trace>
  <inkml:trace contextRef="#ctx0" brushRef="#br0" timeOffset="27075.6991">17756 4074 19 0,'10'-17'30'0,"-10"17"1"15,0 0-9-15,12-23-2 16,-12 23-3-16,-2-18-2 15,2 18-4-15,0 0-2 0,-21-4-3 16,-3 3-2-16,24 1 0 16,-42 19-1-16,19 4-1 15,-10 4 0-15,2 11 0 16,-2 8 0-16,6 10 0 16,4-1-1-16,10 3 1 15,9-4-1-15,15-8 0 16,13-8-1-16,14-9 0 15,10-16 1-15,6-7-1 16,4-16 1-16,4-7 0 16,-6-10 0-16,-2-7 0 15,-8-9 1-15,-7-1 0 16,-8-6-1-16,-6 1 0 0,-14-3 0 16,-9 2-1-16,-9 2 1 15,-11 4-2 1,-5 4 0-16,-8-3-2 15,6 13-3-15,-17-9-23 0,17 9-11 16,-1 1 0-16,5 4 0 16</inkml:trace>
  <inkml:trace contextRef="#ctx0" brushRef="#br0" timeOffset="28392.1704">17542 4229 22 0,'0'0'26'0,"0"0"0"16,0 0-6-16,6-19-5 16,-6 19-2-16,0 0-1 15,0 0-2-15,8-23 0 0,-8 23-2 16,0 0 0-16,0 0-2 16,0 0 0-16,0 0-2 15,0 0 0-15,0 0-1 16,0 0 1-16,23 0-1 15,-23 0-1-15,0 0 0 16,0 0 0-16,25 10 0 16,-25-10 0-16,19 15 0 15,-19-15-1-15,25 23 0 16,-25-23 0-16,26 29 0 16,-17-12 0-16,3 2 0 15,-12-19 0-15,13 25 0 16,-13-25 0-16,10 17 0 0,-10-17-1 15,0 0 1-15,0 0 0 16,17 6 0-16,-17-6-1 16,0 0 0-1,0 0 1-15,20-17 0 0,-20 17-1 16,11-21 0-16,-11 21 0 16,14-25 0-16,-14 25 1 15,15-31-1-15,-15 31 1 16,15-31-2-16,-15 31 1 15,18-30 0-15,-9 11 0 16,-1-1-1-16,2-1 0 16,-2 2 0-16,1-2-1 15,-3 0-1-15,-6 21-2 0,10-40-4 16,9 34-22-16,-19 6-9 16,6-29-1-1,-6 29 1-15</inkml:trace>
  <inkml:trace contextRef="#ctx0" brushRef="#br0" timeOffset="120159.0415">11536 16431 13 0,'0'0'12'0,"0"0"0"0,0 0 0 16,21 2-1-16,-21-2 0 15,0 0-1-15,0 0 0 16,0 0-3-16,21 2-1 16,-21-2 0-16,0 0-1 15,0 0-1-15,26-12-1 16,-26 12 1-16,0 0-2 16,21-8 0-16,-21 8-1 15,23 6 0-15,-23-6 0 16,29 4 0-16,-29-4 0 31,33 2 0-31,-16-2 0 0,6 0 0 0,-4 0 0 16,5-2 0-16,-1 0 0 31,0 0 0-31,2 2 0 0,-2 0-1 0,2 4 0 0,-4-2 0 16,3 0 0-16,-3 2 0 15,2-1 0-15,0 1 0 16,2 0 0-16,0-2 0 15,2-2 0-15,2 2 0 16,0-4 0-16,0 2-1 16,-2 0 1-16,0-2 0 15,-2 2 0-15,4 2-1 16,-4-2 1-16,4 0 0 16,2 2 0-16,0-2 0 15,2-2 0-15,-1-2 0 0,-3 2 0 16,-2 0 0-16,2 2 0 15,-6 2 0-15,0-2-1 16,1 2 1 0,-1 0 0-16,4 0 0 15,0-2 0-15,2 0 0 0,0-2 0 16,0 2 0-16,-2 2 0 16,0-4 0-16,0 4 0 15,0-2 0-15,-2 0 0 16,4 0 0-16,3 0 0 15,3-2 0-15,2-2 0 16,-3 4-1-16,1-4 1 0,-2 4 1 16,-2 0-1-16,-4 2 0 15,-2 0 0 1,-2 0 0-16,0-2 0 16,-2 2 0-16,4-4 0 15,-1 0-1-15,1 0 1 0,-2 2 0 16,2-2 0-16,-2 2 0 15,2 0 1-15,4 0-1 16,-4 2 0-16,4-4 0 16,0 2 0-16,2-1 0 15,0-1-1-15,-2 0 1 16,0-2 0-16,-2 6 0 16,0-4 0-16,0 0 0 0,-2 2 0 15,0-2-1 1,2 0 1-16,-2 2 0 15,2-6-1-15,0 6 1 16,0-3 0-16,0 1 0 0,0 0 0 16,0-2 0-16,2 2 0 15,0-4 0-15,-2 4 0 16,2-2-1-16,-4 1 0 16,4 3 0-16,-4-2-2 15,2 4 1-15,-8-2-1 16,6 3 1-16,-6-3-1 15,3 6 0-15,-22-6 1 16,32 4 0-16,-32-4 1 16,29 2 1-16,-11-2 0 15,-18 0 0-15,34 2 0 16,-34-2 0-16,35 0 0 16,-16 0 0-16,-1 0 0 0,-18 0 0 15,31-6 0-15,-31 6-1 16,25-4 1-16,-25 4-1 15,21-4 1-15,-21 4-1 16,21 2 0-16,-21-2 1 16,21 0-1-16,-21 0 0 15,25 2 1-15,-25-2 0 16,26 2 0-16,-9-2-1 16,-17 0 1-16,35-2 0 15,-35 2 0-15,36 2 1 16,-36-2-1-16,31 0 0 15,-31 0 0-15,25 0 1 16,-25 0-1-16,18 4 1 0,-18-4-1 16,0 0 0-16,19 4 0 15,-19-4 0-15,0 0 0 16,23 9 0 0,-23-9 0-16,19 6 0 15,-19-6 1-15,21 8-1 0,-21-8 1 31,26 4-1-31,-26-4 1 0,21 0-1 0,-21 0 1 16,17-2-1-16,-17 2 0 16,0 0 1-16,17-8-1 15,-17 8 0-15,0 0 1 16,0 0-1-16,18-11 0 16,-18 11 0-16,0 0 0 0,17-12 1 15,-17 12-1-15,0 0 0 16,0 0 0-16,19-8 0 15,-19 8 1-15,0 0-1 16,0 0 0-16,0 0-1 16,0 0 1-16,0 0 0 15,20-9 1-15,-20 9-1 16,0 0 0-16,0 0 0 16,19-12-2-16,-19 12-19 15,0 0-6-15,6-21-1 16,-6 21 0-16</inkml:trace>
  <inkml:trace contextRef="#ctx0" brushRef="#br0" timeOffset="129407.3539">19683 11597 13 0,'0'0'17'0,"0"0"0"0,0 0-2 16,0 0-1-16,0 0-2 16,0 0-1-16,0 0 0 15,0 0-2-15,6-37-2 16,-6 37-1-16,19-36-1 16,-1 19 0-16,1-6-1 15,10 0-1-15,0-6 0 16,10 4 0-16,1-8 0 0,8 8-1 15,0-5 0-15,5 9 0 16,-7-6 1-16,4 11-1 16,-6-5 1-1,1 12-1-15,-13-1 0 0,-1 12 0 16,-8 0 1-16,1 11-1 16,-24-13 1-16,32 35-1 15,-20-12-1-15,5 4 1 16,5 0 0-16,5 0 0 15,5-6-1-15,7-4 0 16,5-6-1-16,6-1 1 16,3-12 0-16,4-2 0 15,3-9 0-15,6-8 0 0,-1-8 0 16,5-2 0 0,-1-3 0-16,1-3 0 15,-3-3 0-15,1 0-1 16,-5 1 2-16,-3 7-2 0,-8 1 1 15,-4 6-1-15,-1 4 0 16,-9 4 1-16,-1 5-1 16,-4 5 0-16,-6 3-1 15,-6 4 0-15,0 4-1 16,-21-4-2-16,23 21-2 16,-23-21-13-16,-21 11-21 15,10 6 0-15,-7 3 0 16,-1-1 1-16</inkml:trace>
  <inkml:trace contextRef="#ctx0" brushRef="#br0" timeOffset="130970.9143">19631 11198 39 0,'0'0'27'16,"0"0"-4"-1,25-8-2-15,-25 8-4 0,0 0-4 16,10-19-3-16,-10 19-2 15,0 0-3-15,17 17 1 16,-17-17-2-16,-2 25-1 16,-5-6 1-16,1 12-1 0,-6 0-1 15,-1 7 0-15,-5 2-1 16,1 1 1-16,-4-3-1 16,2-1 0-16,-1-5 0 15,7-7 0-15,-3-4 0 16,9-2 0-16,7-19 0 15,0 0-1-15,-18 21 1 16,18-21-1-16,0 0 1 16,0 0-1-16,0 0 1 15,0 0 0-15,0 0 0 16,0 0 0-16,0 0-1 16,0 0 1-16,0 0-1 15,0 0 0-15,22-7 0 0,-22 7 1 16,27 2-1-16,-10 0 0 15,4-2 0-15,2 0 1 16,2 0-1-16,4 0 0 16,0 0 1-16,4-2-2 15,-2 2 1-15,0-2 0 16,-6 2 0-16,0-2 0 16,-6 4 0-16,-1-6 1 15,-18 4-1-15,19-2 0 16,-19 2 1-16,0 0-1 15,0 0 1-15,0 0-1 16,0 0 1-16,0 0-1 16,0 0 1-16,0 0-1 0,0 0 1 15,0 0-1-15,0 0 1 16,0 0-1-16,0 0 1 16,0 0-1-16,0 0 0 15,0 0 0-15,0 0 1 16,0 0-2-16,0 0 1 15,0 0-2-15,0 0-1 16,0 0-3-16,0 0-30 16,0 0-4-16,0 0-1 15,0 0 1-15</inkml:trace>
  <inkml:trace contextRef="#ctx0" brushRef="#br0" timeOffset="132554.4813">22204 10544 24 0,'14'-21'25'0,"-14"21"-1"15,-6-19-1-15,6 19-2 16,0 0-4-16,0 0-2 0,-8-27-3 16,8 27-3-16,0 0-3 15,0 0-1-15,0 0-2 16,8 36 0-1,-6-11 0-15,4 10-1 0,-4-1 0 16,3 10 0-16,-1 2-1 16,2-4-1-16,0-5 1 15,4-3-1-15,-1-7 0 16,-1-8 0-16,3-1-2 16,-11-18 0-16,24 13-2 15,-24-13-3-15,27-7-7 16,-27 7-24-16,7-29 0 15,-1 8 0-15,-2-8 1 0</inkml:trace>
  <inkml:trace contextRef="#ctx0" brushRef="#br0" timeOffset="132863.5941">22470 10365 40 0,'0'0'37'0,"6"-21"0"16,-6 21 1-16,0 0-23 16,0 0-2-16,23 25-5 15,-19-6-3-15,12 16-1 0,-3 0-1 16,6 9-1 0,-3-2 0-16,3 4-1 15,-3-2 0-15,-1-6-1 16,-1-5 0-16,-3-8 0 15,-3-6-1-15,-8-19 0 0,11 21-1 16,-11-21-2-16,0 0-3 16,-7-19-10-1,7 19-21-15,-14-25-2 0,-5 12 2 16,-4 1-1-16</inkml:trace>
  <inkml:trace contextRef="#ctx0" brushRef="#br0" timeOffset="133083.6736">22222 10695 45 0,'0'0'35'15,"25"-3"3"-15,2-11-3 0,13 10-22 16,-15-21-4-16,22 14-3 16,-9-6-2-16,5 1-2 15,-9 5-1-15,-1-1-2 16,-2 8 0-16,-10-9-4 15,12 23-9-15,-14-10-23 16,-1-6 0-16,-1 8-1 16,-17-2 1-16</inkml:trace>
  <inkml:trace contextRef="#ctx0" brushRef="#br0" timeOffset="133546.8462">22883 10454 38 0,'0'0'37'0,"8"-27"0"16,-8 27 2-16,-15-35-23 16,15 35-4-16,-27 12-3 15,17 13-3-15,-17-6-2 16,10 12-1-16,-7 1-2 16,11 7 0-16,3-3 0 15,8-3 0-15,4-3-1 16,8-10 0-16,7-5 0 15,6-7 0-15,2-12 0 16,4-4 1-16,-2-9-1 16,-2-8 0-16,-1-4 0 15,-5-4 0-15,-4-1 0 0,-5 5 1 16,-4 0-1-16,-2 8 0 16,-2 0 0-1,-2 21 1-15,0 0 0 16,0 0-1-16,0 0 1 0,0 0 0 15,-10 31 0-15,14-10 0 16,-2 6-1-16,3-4 1 16,3 2-1-16,4-2 1 15,1-4-1-15,-13-19 0 16,27 21-1-16,-27-21-1 16,31 0-1-16,-31 0-2 15,35-10-5-15,-35 10-29 16,9-30-1-16,-1 9-1 0,-4-2 2 15</inkml:trace>
  <inkml:trace contextRef="#ctx0" brushRef="#br0" timeOffset="133854.9474">23198 10187 39 0,'4'-21'38'0,"-4"21"1"15,5-23 0-15,-3 4-20 16,-2 19-6-16,0 0-5 16,12 23-2-16,-14-6-2 15,10 12-1-15,-5 3-2 0,5 5 1 16,2 3-1-16,-1 0 0 16,1-1 0-1,2-3 0-15,-1-3-2 16,1-4 1-16,-3-6 0 0,-9-23-1 15,24 19-2-15,-24-19 0 16,25-14-4-16,-21-18-6 16,23 11-21-16,-20-12-6 15,1-7 0-15,-4-4 1 16</inkml:trace>
  <inkml:trace contextRef="#ctx0" brushRef="#br0" timeOffset="134067.0235">23427 10068 42 0,'29'-23'38'16,"-29"23"0"-16,27 0 1 16,-27 0-22-16,19 19-4 0,-19-19-4 15,10 44-2-15,-12-15-3 16,6 10 0-16,-2-3-2 16,0 0-1-16,2-3-1 15,0-6-2-15,5 7-2 16,-9-34-6-16,27 27-31 15,-27-27 0-15,18 21 0 16,-18-21 1-16</inkml:trace>
  <inkml:trace contextRef="#ctx0" brushRef="#br0" timeOffset="134675.2414">22501 11190 36 0,'0'0'37'15,"0"0"-1"-15,0 0 0 0,0 0-20 16,4 25-5-16,10 10-3 15,-12-7-3-15,11 13 0 16,-3 1-2-16,7 2-1 16,-3-2-1-16,5-3 0 15,-4-7-1-15,1-7 0 16,-1-4 0-16,-15-21-2 16,23 21-1-16,-23-21-4 15,24-5-16-15,-24 5-16 16,-2-41 1-16,-6 11-1 15,-6-9 0-15</inkml:trace>
  <inkml:trace contextRef="#ctx0" brushRef="#br0" timeOffset="134951.3401">22293 11148 30 0,'10'-27'35'0,"15"14"1"16,9-4 0-16,15-8-22 15,18 28-3-15,-11-10-3 16,17 22-1-16,-11-7-4 16,-2 17 0-16,-10 3-2 15,-9 5 1-15,-16 0-2 16,-16-1 2-16,-11-3-1 16,-11 0 0-16,-12-6 0 0,-8 0 0 15,-6-8-1-15,1-7-1 16,7 1-2-1,-6-18-7-15,37 9-24 16,-31-6-4-16,31 6 0 0,-15-17 0 16</inkml:trace>
  <inkml:trace contextRef="#ctx0" brushRef="#br0" timeOffset="135606.5782">22999 11196 55 0,'19'-23'38'16,"-19"23"0"-16,0 0 0 0,0 0-29 15,21 4-2-15,-21-4-3 16,16 32-1-16,-12-9-1 15,5 8 0-15,-3 0-1 16,-2 1 0-16,-2-3-2 16,0-6 2-16,-2 0-1 15,0-23-1-15,0 27 0 16,0-27 0-16,0 0 0 16,0 0 0-16,-12-29 0 15,8 8-1-15,3-4 1 16,1-5-1-16,3-1 1 15,3-2-1-15,6 5 2 16,3-1-1-16,4 2 1 0,5 4 0 16,1 4 0-16,2 0 0 15,-2 3 0-15,-2 10 1 16,0-1 0-16,-2 11 0 16,-3-1 0-16,-18-3 1 15,25 31-1-15,-16-2 1 16,-5 2-1-16,4-3 0 15,-6 3 0-15,0-2 0 16,0-2-1-16,0-6 0 16,-2-21 1-16,17 21-1 15,-17-21 0-15,31-10 1 16,-10-3-1-16,0-8 0 16,-1-4 1-16,-5-6-1 0,-3-3-1 15,-9-3 1-15,-8 3 2 16,-7 1-2-16,-7 2 0 15,-2 6-1-15,-1 6 0 16,-1-4-4-16,23 23-7 16,-36 0-26-16,36 0-2 15,-18-2 1-15,18 2-1 16</inkml:trace>
  <inkml:trace contextRef="#ctx0" brushRef="#br0" timeOffset="136490.8919">23508 10876 69 0,'-4'-20'40'16,"4"20"-1"0,0 0 0-16,0 0-30 0,16 22-4 15,-16-22-2-15,25 40 0 16,-4-13-1-16,-2 11 0 15,1-3-2-15,1 1 1 16,-6-3-1-16,1-5 0 16,-7-1 0-16,1-4 1 15,-4-5-2-15,-6-18 1 16,0 0 0-16,0 0-1 0,0 0 2 16,7-41-2-16,-5 14 2 15,0-1-2 1,4-7 2-16,-2 3-1 15,8-3 1-15,-1 4-1 16,6 4 0-16,3 6 0 0,5 4 0 16,2 6 0-16,2 9 0 15,2 2-1-15,0 7 2 16,-3 5-1-16,-2 5 1 16,-7 6-1-16,-4-2 1 15,-5 6-1-15,-6-6 1 16,-8 4-1-16,-4-2 0 15,-1-4-1-15,9-19 1 0,-29 29 1 16,11-25-1 0,1-2 0-16,17-2 1 15,-31-10-2-15,31 10 2 16,-21-11-1-16,21 11 0 0,-8-19-1 16,8 19 2-16,0 0-1 15,19-8 0-15,-1 10 0 16,3-4-1-16,6-6 2 15,4 2-1-15,9-3 0 16,-1-3-1-16,9-11 1 16,-2 0 1-16,-1-7 0 15,-3-3-1-15,-1-5 0 16,-7-3 1-16,-8-1-1 16,-7-2 1-16,-10 8-2 15,-9 3 1-15,-7 12 0 16,7 21 0-16,-41-12 0 15,12 26 0-15,0 13 0 0,0 9 0 16,4 3 1-16,10 5-1 16,11-4 0-16,12-6-1 15,15-3 1-15,14-10 0 16,9-5 1-16,10-13 0 16,7-3-1-16,-1-9 1 15,6-5 0-15,-3 1 1 16,-5-6-2-16,-8 0 1 15,-2 1 0-15,-7-1-1 16,-9 6 0-16,-7 1-2 16,-27 12-3-16,31-7-3 15,-31 7-34-15,0 0 0 16,0 0-1-16,-29 23 0 0</inkml:trace>
  <inkml:trace contextRef="#ctx0" brushRef="#br0" timeOffset="281229.7375">14101 11929 66 0,'0'0'37'0,"-9"-33"2"16,1 8-8-16,8 25-16 16,-6-17-3-16,6 17-4 15,0 0-1-15,14 25-2 16,-8-8-1-16,5 16-1 15,3 3 0-15,1 14 0 16,2-6-1-16,3 2-1 16,-3 0 1-16,2-4-1 15,-3-5-1-15,-1-14-1 0,-3-6 0 16,-12-17-2-16,21-6 0 16,-21-13-2-16,6 0-3 15,-20-21-3 1,14 13-2-16,-27-21 0 0,14 15 1 15,-26-15 2-15,10 14 1 16,-13-6 4-16,3 7 4 16,1 10 4-16,-1-8 3 15,18 14 1-15,-4-14 0 16,29 12 0-16,1-13 0 16,26 5-2-16,6-6 0 15,21 6-1-15,2-3 0 0,11 14 0 16,-5 1-1-16,-1 21 1 15,-11 5-1-15,-8 20 0 16,-17-1 0 0,-9 13 0-16,-22-3-1 15,-12 8 1-15,-15-6-1 0,-7-2-1 16,-7-5 1-16,-3-4-1 16,3-6 0-16,5-6-1 15,13-2 0-15,25-17-1 16,0 0 1-16,11 17 0 15,24-21-1-15,11-1 0 16,6 1 0-16,4 2 1 16,0 8 0-16,-6 5-1 0,-7 6 2 15,-14 10-1 1,-12 6 1-16,-11 7 0 16,-14 0 1-16,-7-1-1 15,-12-5 1-15,-6-3-1 0,-4-6 1 16,-1-10-2-16,-3-1 0 15,5-10-1-15,7-2-3 16,0-10-2-16,29 8-6 16,-33-14-29-16,33-9-1 15,4-9 0-15,9-7 0 16</inkml:trace>
  <inkml:trace contextRef="#ctx0" brushRef="#br0" timeOffset="281485.8288">14616 11841 78 0,'29'-24'41'0,"-29"24"-1"31,25 8 1-31,-25-8-29 0,25 31-3 0,-13-6-2 31,7 21-1-31,-5 0-2 0,1 2-1 0,-1 0 0 0,-5-4-2 16,3 0 1-16,-4-9-3 15,-1-11-1-15,-3-6 0 16,-4-18-3-16,0 0-1 16,27-2-7-16,-31-19-29 0,16-6-1 15,0-12 0 1,-1 1 3-16</inkml:trace>
  <inkml:trace contextRef="#ctx0" brushRef="#br0" timeOffset="281937.991">15166 11591 81 0,'27'-17'40'0,"-27"17"2"16,0 0 0-16,-8 34-32 16,3 14-1-16,-17 0-3 15,5 19-1-15,-4 1-1 16,3 6-2-16,1-5 0 15,7-9-2-15,7-6 0 16,6-18 1-16,9-7-2 16,9-20 1-16,4-10-1 0,6-13 0 15,2-9 0-15,0-10 1 16,1-9-1-16,-3-6 0 16,-2-2 1-16,-6 6-1 15,-5 8 2-15,-3 11-1 16,-9 8 1-16,-6 17 0 15,0 0 1-15,-2 34-1 16,-6 1 0-16,4 1 1 16,1 6-2-16,1 1 1 15,6-1-1-15,-1-10 0 16,7-3 0-16,2-8-1 16,-12-21 0-16,29 19-1 15,-10-19-2-15,-19 0-2 0,27-21-8 16,-25-2-29-16,-2-4 0 15,-10-5 0-15,-3 3 2 16</inkml:trace>
  <inkml:trace contextRef="#ctx0" brushRef="#br0" timeOffset="282086.0455">15251 11931 71 0,'0'0'39'0,"2"-25"-2"15,21 11 1-15,-6-5-30 16,26 13-2-16,-8-5-3 15,1-3-6-15,10 20-12 16,-13-12-23-16,-8 3 0 0,-7 1-1 16,-18 2 1-16</inkml:trace>
  <inkml:trace contextRef="#ctx0" brushRef="#br0" timeOffset="282598.2306">15677 11883 26 0,'-23'2'35'16,"23"-2"-1"-16,0 0 2 0,-8-27-13 16,8 27-8-16,6-23-4 15,-6 23-3-15,19-39-2 16,-1 20-2-16,-7-6 0 16,11 8-1-16,-5-4 0 15,6 11-1-15,-4-3 2 16,5 9-2-16,-7 4 1 15,4 12-1-15,-21-12 1 16,33 28-1-16,-20-10 0 0,3-1 0 16,-16-17 0-1,35 27-1-15,-16-22 0 16,6-8 1-16,-2-11-2 16,6-3 1-16,-2-6 0 0,2-6-1 15,-6 2 0-15,-4 2 0 16,-3 2-1-16,-9 2-2 15,-7 21-1-15,6-23-2 16,-6 23-8-16,0 0-27 16,-4 17-1-16,4-17 1 15,-9 18 0-15</inkml:trace>
  <inkml:trace contextRef="#ctx0" brushRef="#br0" timeOffset="283153.429">16375 11399 43 0,'2'-19'38'0,"0"0"0"16,-2 2 2-16,0 17-14 16,-9-25-11-16,9 25-5 15,0 0-2-15,0 0-2 16,0 0-1-16,11 32-1 16,-11-11-2-16,6 16 1 15,0-1 0-15,0 7-2 16,1 3 1-16,3 5-1 15,-2-1 0-15,1-4 0 0,-1-2 0 16,2-11-1-16,-5 0-1 16,1-10 0-16,2-2 0 15,-8-21-2-15,0 0-2 16,0 0-1-16,23 13-4 16,-33-30-27-16,10 17-5 15,12-40 0-15,-6 7 0 16</inkml:trace>
  <inkml:trace contextRef="#ctx0" brushRef="#br0" timeOffset="283513.5555">16659 11319 80 0,'0'0'41'15,"0"0"0"-15,0 0 0 0,0 0-29 16,0 0-4-16,23 15-1 16,-23-15-1-16,16 25-2 15,-16-25-1-15,21 44 0 16,-14-13-2-16,5-2 1 16,-2 7-1-16,-1 4-1 15,1-3 1-15,2 1-1 16,-3-5 0-16,-1-6 0 15,0-6-1-15,-3-4 0 0,-5-17 0 16,0 0-2 0,0 0-1-16,0 0-1 15,8-25-3-15,-25-8-5 16,17 33-16-16,-14-44-14 0,-3 17 1 16,-6-5 1-16,0 3 1 15</inkml:trace>
  <inkml:trace contextRef="#ctx0" brushRef="#br0" timeOffset="283730.6331">16476 11328 55 0,'0'0'39'15,"-4"-23"0"-15,4 23 1 16,38-19-23-16,-24-10-4 16,30 14-4-16,-9-19-1 15,23 12-3-15,-4-12-1 16,8 9-2-16,-6 0 0 15,-2 4-1-15,-8 4 0 0,-8 9-3 16,-5 6-2-16,-33 2-5 16,29-10-32-16,-29 10 0 15,-17 4-1-15,-2 2 0 16</inkml:trace>
  <inkml:trace contextRef="#ctx0" brushRef="#br0" timeOffset="323533.8958">16962 13154 22 0,'0'0'25'15,"0"0"-4"-15,11-19-1 0,-11 19-5 31,0 0-3-31,0 0-3 0,0 0-2 0,0 0-1 16,0 0 0-16,-29-2-2 16,29 2 0-16,-21 21 0 15,8-3-1-15,-5-7 0 16,5 6 0-16,-8-7 0 16,3 4-1-16,-3-7 0 15,2 5 0-15,-4-3 0 16,-1 1-1-16,-1 1 0 15,2 1-1-15,-2-1 0 16,0 1 0-16,0 1 0 16,-2 1 1-16,-2-1-1 0,2 1 0 15,-4 1 2-15,-3 0-3 16,-1 1 3-16,0 1-3 16,-2 0 3-1,5-3-3-15,-1 1 2 0,2-4-1 16,2 5 0-16,-6 3 0 15,1-2-1-15,-3 2 1 16,-2 1-1-16,-3 3 1 16,-2 2-1-16,-1 0 1 15,-1-2-1-15,4 1 1 16,-1 1 0-16,1 2 1 16,-1 0-1-16,-1 0 0 0,-2 2 1 15,-3 0-1-15,1-1 0 16,2 3 1-1,0-4-1-15,1 0 1 16,-1-6-1-16,3-2 1 0,1 2-1 16,3-2 2-16,1 0-2 15,-3 1 1-15,3-1-1 16,1-2 1-16,0 2-1 16,5 2 1-16,-5-1-1 15,2-1 1-15,1-4-1 16,-3 4 1-16,-2 0-1 15,-1 4 1-15,-4 2 0 16,-1 0-1-16,3-2 1 0,-3 2 0 16,3-2-1-1,-1-2 1-15,-1 0-1 16,-2 1 1-16,-2-3-1 16,-1-2 1-16,-1 2 0 0,0 2-1 15,-2 0 2-15,4 2-2 16,2-3 1-16,5 1-1 15,2-4 1-15,5 0-1 16,-1-1 1-16,4-3-2 16,-2-2 2-16,1 9-1 15,-3-1-1-15,-6 2 1 16,-1 2 0-16,-2 0 1 16,-5 4-2-16,-3 2 2 15,-2-1-2-15,-2-1 2 16,-4-4-1-16,1 2 1 15,-3 0-1-15,-2 0 1 16,1-2-1-16,1 2 1 0,2-2-1 16,2 2 1-16,2 2-1 15,4-2 0-15,6 0 0 16,4 0 0-16,5-4 1 16,6 2-1-16,0 4-1 15,6-1 1-15,2 3 0 16,2 4 1-16,0 5-2 15,-3 2 2-15,1 7-2 16,-8 0 1-16,1 1 0 16,-5-2 1-16,0 2-2 15,-2-2 1-15,-1-1 1 16,1-3-1-16,1 0 1 16,7-2-2-16,0-3 2 0,6-5-2 15,1 1 2-15,7-6-1 16,3-2-1-16,7-4 1 15,1-2 0-15,4 0 0 16,4-2 0-16,-3 3 0 16,-1-20-1-16,8 28 1 15,-8-28 0-15,6 25 1 16,-6-25-1-16,4 18-1 16,-4-18 2-16,0 0-1 15,0 0 1-15,17 19-1 16,-17-19 0-16,0 0 0 15,18 19 0-15,-18-19 0 16,19 10 0-16,-19-10 0 0,29 5 0 16,-4-3 1-16,6-2-1 15,5 0 0-15,5-6 0 16,7-1 1-16,4-1-1 16,6-3 0-16,6-1 1 15,3-3-1-15,5-4 0 16,7-1 0-16,4-3 1 15,0-2-1-15,1-3 0 16,-1-3 0-16,-2 0 0 16,-5 1 0-16,-5-5 1 15,0-3-1-15,-3 1 0 16,1 1 2-16,1-1-2 0,1-3 1 16,2-4-1-16,6 0 2 15,0-4-2-15,3 0 1 16,-1 0-1-16,-2-4 0 15,-2 2 1-15,-6 0-1 16,-1 3 0-16,-7-1 0 16,-3 3 0-16,-4 1 0 15,-4 2 0-15,0 4 0 16,2 1 0-16,-2 1 0 16,-2 1 0-16,2 3 0 15,-3 1 1-15,3-2-1 16,-2-3 0-16,0-4 0 15,0 3 1-15,-2-1-1 0,4 0 0 16,1-1 0-16,1-3 0 16,0 2 1-16,1 3-1 15,-2 1 1 1,1-4-2-16,-2 1 1 0,0-1 0 16,-6-2 0-16,0 3 0 15,-3-1 0-15,-3 2 0 16,-1-1-1-16,-1 1 1 15,1 1 0-15,3-1 1 16,1-2-1-16,-1 0 0 16,3-5-1-16,-1 1 2 15,2 0-1-15,1 2 0 16,-5 0 0-16,-1 3 0 0,-1 1 0 16,1 4 0-16,-1 1 0 15,-1-3 0 1,5-1 0-16,0 4-1 15,1 1 1-15,-1 1 0 0,-2 2 1 16,1 1-1-16,-3 1 0 16,1 6 0-16,-6-4 1 15,3-2-2-15,-1 0 1 16,0 0 0-16,-3-4 0 16,1 1-1-16,-2-1 1 15,-4 0 1-15,-2 5-1 16,-4 1 0-16,-2-2-1 15,-4 0 1-15,1 2 0 16,-5 2 0-16,1 0 0 16,-3-2 0-16,3 4-1 15,-6 0 2-15,1 0-1 16,-5 3 0-16,2-1 0 0,-6 19-1 16,-4-29 1-16,4 29 0 15,-27-17 0-15,8 11 0 16,-12 5 0-16,-2-3 1 15,-9 8-1-15,-3-4 0 16,-5 11 1-16,0-5-1 16,2 7 0-16,0 1 0 15,5 5-1-15,3 4 1 16,3 0-2-16,4 8-2 16,-4-14-7-16,24 10-27 15,-12-10-2-15,6 2 0 16,-3-7-1-16</inkml:trace>
  <inkml:trace contextRef="#ctx0" brushRef="#br0" timeOffset="326021.783">20858 13095 17 0,'0'0'17'15,"0"0"-1"-15,0 0-1 16,0 0 1-16,0 0-1 16,17-4-1-16,-17 4-1 15,0 0-2-15,0 0-1 16,0 0-1-16,-17-6-2 15,17 6-2-15,-19 6-1 0,19-6 0 16,-29 16-1-16,8-3 0 16,-8 0 0-16,-8 7-1 15,-11-3 0-15,-8 8 0 16,-10-4 0 0,-1 8 0-16,-8-4 0 0,3-1 0 15,-1 3-1-15,7-2 0 16,5 4 1-16,8 0-1 15,1 0 1-15,0 5-2 16,-2 1 1-16,-4 3-1 16,-5 0 1-16,-9 3-1 15,-9 1-1-15,-5 4 1 16,-9 0-1-16,1-4 1 0,-3-2 0 16,5-1 0-16,1-5 0 15,4 1 1-15,4-6-2 16,2-1 2-1,2-3-1-15,2 2 1 0,0 0-1 16,0 4 1-16,-2 1-1 16,-2-1 0-16,-2 2 0 15,-2-1 0-15,2 1 0 16,-4-1 0-16,-2 1 0 16,2 3 0-16,-1-1 1 15,3 3-1-15,2-1 0 16,8-1 0-16,5 1 1 15,7-1-2-15,9 1 3 0,5-3-3 16,5 3 1-16,5-1 0 16,5 2 0-1,1 3 1-15,-4-1-2 16,-1 2 1-16,-7-2-1 0,-3 1 1 16,-8-3 0-16,-2 2 0 15,-5 4-1-15,-5 4 1 16,-3 2 0-16,-1 2 1 15,1 4-1-15,0-1 0 16,1 3 0-16,1-2 0 16,5-1 0-16,6-3 0 15,6-4 0-15,8-4 0 16,3-4 1-16,9 1-2 0,5 1 1 16,3-6 0-16,3 1 1 15,-2-5-2 1,2 9 1-16,-4 3-1 15,-2 2 1-15,0 4 0 0,-2-4 0 16,2 2 1-16,2 1-2 16,5-1 1-16,1 0-1 15,8-5 2-15,3-5-2 16,4-4 2-16,4-5-1 16,0 2 0-16,4-6 0 15,0-2 1-15,2-4-1 16,-6-19 0-16,21 10 0 15,-4-16 0-15,8 0 1 0,8-9-2 16,8-10 2 0,9-8-1-16,9-5 1 15,11 0-1-15,1-1 1 16,8-3-2-16,4 0 2 0,6 0-1 16,2-4 0-16,7 5 0 15,-3-1 1-15,5 2-1 16,-2 1 1-16,-1 5-1 15,-5 3 0-15,-1-1 1 16,-4 5-1-16,-6 0 0 16,-2-2 0-16,0 0 0 15,2-7 0-15,10-4 0 0,9-6 1 16,10-6-2 0,0-8 2-16,3-1-2 15,1 0 2-15,-4-3-1 16,0 5 0-16,-8 1 0 15,-7-1 0-15,-4 1 0 0,-3 1 0 16,7 1 0-16,-3-5 0 16,5 3 0-16,-5 1 1 15,1 3-1-15,-4 6-1 16,-2 2 2-16,-8 0-2 16,-6 4 2-16,-2 3-1 15,-1-1 1-15,-3-2-2 16,-1 1 1-16,-1-1 1 15,1-2-1-15,-2 2 0 16,-1 6-1-16,-1-5 1 16,-4 3 0-16,-4-2 0 15,2-3 1-15,2 3-1 0,0-4-1 16,-1 0 2-16,-1-2-1 16,2 2 0-16,0 0-1 15,2 3 2-15,-6 1-2 16,-2 0 2-16,-2 1-1 15,-2-1 0-15,2-6 0 16,-1 4-1-16,-3 0 1 16,-2-2-1-16,1 1 1 15,-3 1 0-15,-1 2 0 16,-5 5-1-16,-5 5 1 16,-2-1 0-16,-4 2 0 15,-6-1 0-15,-1 5 0 16,-5-2 1-16,-3 0-2 0,-4 2 2 15,-4 4-1-15,-6-2 0 16,-8 4 0-16,12 19 0 16,-42-33 0-16,11 23-1 15,-12 1-1-15,-3 9-3 16,-10-10-5-16,8 16-28 16,-6 0-2-16,10 0 0 31,1 5-1-31</inkml:trace>
  <inkml:trace contextRef="#ctx0" brushRef="#br0" timeOffset="328493.6673">21817 12656 26 0,'0'0'33'0,"-4"-18"1"16,4 18-5-16,-16-21-6 15,16 21-6 1,0 0-6-16,0 0-4 0,-13-21-1 15,13 21-2-15,0 0-1 16,8 21 0-16,-7-1-1 16,5 4 0-16,0 13 0 15,4 7-1-15,-3 6 1 16,1 2-1-16,2-6-1 16,-3-4 1-16,-1-8-1 15,0-7 1-15,-6-27 0 16,0 0-1-16,0 0 1 0,17-28-2 15,-11-5 2-15,2-5-1 16,0-5 0 0,3 3 0-16,1 0 0 15,-3 7 0-15,1 6 0 0,-10 27 0 16,19-23 0-16,-19 23 0 16,23 12 0-16,-23-12 0 15,24 34 0-15,-11-3 0 16,1 4 0-16,-1 3 1 15,-1 0-1-15,-5 1 0 16,3-3-1-16,-4-3-2 16,4-1-1-16,-10-32-6 15,21 35-27-15,-21-35-3 16,0 0 2-16,19-6-2 16</inkml:trace>
  <inkml:trace contextRef="#ctx0" brushRef="#br0" timeOffset="328705.7451">22229 12763 67 0,'0'0'38'0,"0"0"0"16,14 21 0-16,-14-21-30 16,8 21-3-16,-8-21-2 15,15 35-1-15,-5-18-2 16,-10-17-2-16,17 29-2 15,-17-29-8-15,0 0-25 16,0 0-1-16,10-21-1 16,-10 0 0-16</inkml:trace>
  <inkml:trace contextRef="#ctx0" brushRef="#br0" timeOffset="328829.7881">22185 12554 38 0,'-19'-6'28'15,"19"6"-13"-15,0 0-15 16,0 0-26-16,34 21-3 16,-34-21 4-16</inkml:trace>
  <inkml:trace contextRef="#ctx0" brushRef="#br0" timeOffset="329332.9702">22536 12702 64 0,'0'0'38'16,"-31"19"0"-16,12-13-2 15,5 19-26-15,-7-10-5 16,8 16-2-16,1-8 0 16,8 4-2-16,4-4-1 15,8-4 0-15,5-2-1 16,-13-17 1-16,31 6-1 15,-31-6 0-15,29-21 0 16,-19 1 0-16,-4-1 1 16,-6 2 0-16,-2-4 0 0,2 23 0 15,-14-25 1-15,14 25 0 16,-17-4-1-16,17 4 1 16,-10 20 0-16,12 1-1 31,4 6 1-31,7 7-1 0,3 6 1 0,7 4-1 15,6 3 0-15,0 2 1 16,-2-3 0-16,0-1-1 16,-6-5 1-16,-3-6 1 15,-9-5-1-15,-5-6 1 16,-4-23-1-16,-10 23 1 16,10-23-1-16,-29 4 0 15,8-10-1-15,-2-1 0 0,2-1-2 16,-2-6-1-16,5 5-3 15,-5-14-5 1,25 6-26-16,-10-8-3 16,10-6 1-16,4-9-1 0</inkml:trace>
  <inkml:trace contextRef="#ctx0" brushRef="#br0" timeOffset="329693.1">22762 12585 63 0,'17'2'38'0,"-17"-2"1"16,0 42-6-16,0-42-22 0,2 50-2 15,0-23-4 1,10 3 0-16,-5-7-3 16,5-2 0-16,-12-21-1 15,25 23-1-15,-25-23 0 0,21-9 0 16,-7-10 0-16,-5-4 0 15,3-4 0-15,-3-4 0 16,3 2 0-16,-2-1 0 16,3 7 0-16,-13 23 1 15,25-18-1-15,-25 18 1 16,29 29-1-16,-13 0 1 16,-1 4 0-16,4 9-1 15,1 2 0-15,-1-2-1 16,2 6-3-16,-7-25-15 15,9 8-20-15,-6-8-1 16,0-6 0-16,-17-17-1 16</inkml:trace>
  <inkml:trace contextRef="#ctx0" brushRef="#br0" timeOffset="331153.623">16549 12299 51 0,'0'0'34'15,"0"0"0"-15,0 0-3 16,0 0-14-16,0 0-7 16,0 0-1-16,-2 19-5 15,14 0 1-15,-10 0-2 16,13 10 1-16,-7-4-2 15,5 6 0-15,1-2 0 0,-3-2-2 16,-1-4 1-16,-2 0 0 16,-8-23-1-16,13 26-1 15,-13-26-2-15,0 0-1 16,23 14-5-16,-23-14-17 16,12-21-12-16,-12 21 1 15,21-29-1-15,-9 10 1 16</inkml:trace>
  <inkml:trace contextRef="#ctx0" brushRef="#br0" timeOffset="331812.8586">16784 12286 60 0,'0'0'37'0,"6"-23"-1"0,-6 23 1 16,14 17-22-16,-14-17-6 15,-16 38-3-15,5-11-2 16,7 9-1-16,-2-5-3 15,4 4 2-15,0-8-2 16,8-8 0-16,-6-19 0 16,21 17-1-16,-21-17 1 15,33-8-1-15,-16-1 1 16,-1-9 0-16,1-1-1 16,-3-2 0-16,1-4 1 15,-3-4-1-15,-1-1 0 16,-1-1 0-16,-1 2-1 15,-3 2 2-15,0 4-1 0,-2 4 2 16,-4 19-1-16,6-25 1 16,-6 25 0-16,0 0 1 15,0 0-1 1,4 21 1-16,-6-1-1 0,4 1 0 16,-1 2 1-16,5 7-1 15,0-3 0-15,2 0-1 16,5-6 2-16,-13-21-2 15,29 19-1-15,-10-21 1 16,1-3 0-16,-1-11 0 16,-4-5-2-16,-1-6 2 15,-2 2-1-15,-7-1 1 16,-1 1 0-16,-2 5 0 0,-6 3-1 16,4 17 1-16,0 0 1 15,0 0-1 1,0 0 1-16,-15 31 0 15,17-12 0-15,5 0 0 0,5-1 0 16,-12-18 0-16,33 17 1 16,-14-23-2-16,4-5 0 15,-2-9 0-15,-1-5-1 16,-3-3 2-16,-7-5-2 16,-3-1 2-16,-3 3-2 15,-4-2 1-15,-2 10-2 16,-9-7-6-16,11 10-31 15,-10 1-1-15,10 19 0 16,-17-25-1-16</inkml:trace>
  <inkml:trace contextRef="#ctx0" brushRef="#br0" timeOffset="379160.8163">23518 11777 15 0,'0'0'32'0,"0"0"1"16,-8-27-10-16,8 27-4 15,0 0-1-15,0 0-4 16,0 0-2-16,0 0-3 16,0 0-2-16,0 0-1 31,0 20-2-31,2 3 0 0,-4 3-1 0,6 13-1 16,0 3-1-16,2 10 1 15,-1 1 2-15,3 3-3 16,4 2 1-16,-1-3-1 15,1-5 0-15,1-6-1 0,1-3 2 16,-1-11-3-16,1-3 0 16,-3-6 0-16,-11-21 0 15,20 16-1-15,-20-16-1 16,0 0-1-16,19-18-3 16,-25-14-7-16,16 12-25 15,-16-8 0-15,-2-5 0 16,-1 2 0-16</inkml:trace>
  <inkml:trace contextRef="#ctx0" brushRef="#br0" timeOffset="379737.0309">23508 11852 15 0,'0'0'35'0,"0"0"1"15,0 0 0-15,0 0-13 16,0 0-6-16,0 0-5 16,0 0-3-16,8 17-2 15,-8-17-2-15,2 39 0 16,-2-12-1-16,8 5-1 0,-3 3-1 15,7-3 0-15,1-1-2 16,5-4 1-16,3-8-1 16,2-4 0-16,4-9 0 15,0-4 0 1,-2-10-1-16,0-7 1 0,2-4 0 16,-5-4 0-16,-3-6 0 15,-6-7-1-15,-3-5 1 16,-6-5 0-16,-2-2 0 15,-6 2 0-15,-6 6 0 16,-1 2 0-16,-1 3 2 16,2 12-2-16,10 23 1 15,0 0 0-15,-19-4 0 0,21 23 0 16,4 4-1-16,4 8 1 16,1 7-1-1,5 1 1-15,-1 1 0 16,4 0-1-16,2-5 0 0,1-6 0 15,-1-4-1-15,-2-10-2 16,4 0-1-16,-23-15-4 16,45 16-13-16,-45-16-20 15,23-25-1-15,-15 6 1 16,1-8 1-16</inkml:trace>
  <inkml:trace contextRef="#ctx0" brushRef="#br0" timeOffset="380181.1853">23906 11536 37 0,'0'0'39'15,"0"0"1"-15,0 0 0 16,0 0-18-16,0 0-9 15,0 0-4-15,17 9-2 16,-17-9-2-16,23 21-1 16,-8-4-1-16,3 3 0 15,5 8-1-15,2 3 0 0,6 6-1 16,-2 3-1-16,2-4 0 16,1-1 1-1,-1-6-1-15,0-6 0 16,-4-8 0-16,-4-9 0 0,-3-8 1 15,-1-12 0-15,-6-3-1 16,-1-16 1-16,-2-7-1 16,-3-8 0-16,-1-4 0 15,-2-7 1-15,-4-2-1 16,-2 1 0-16,0 3 0 16,-2 3-1-16,-1 6-2 15,3 10-1-15,-6-10-6 16,12 19-33-16,-10 0 0 15,0 12-1-15,6 17 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10T15:07:39.2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17257 15571 18 0,'0'0'16'15,"2"18"-3"-15,-2-18-1 16,0 0 0-16,0 0-2 0,0 0 1 15,0 0-2-15,0 0 1 16,-18 2-2-16,18-2 1 16,0 0-2-16,0 0 0 15,0 0 0-15,0 0-1 16,-1-22 0-16,1 22 0 16,0 0-1-16,0 0-1 15,-4-21 1-15,4 21 0 16,0 0-1-16,-12 18 0 15,12-18 0-15,-21 30-1 16,7-9 0-16,3 10-2 16,-1-2 1-16,6 5-2 15,3-7 1-15,5-6-2 0,-2-21 2 16,21 20-3-16,-4-24 2 16,4-8 1-16,4-5-1 15,2-10 2-15,-5 4-3 16,-1-4 3-16,-6 0-2 15,-1 4 2-15,-7 2-2 16,-7 21 1-16,0 0 1 16,0 0-1-16,-28-6 2 15,10 24-1-15,1 3-1 16,-2 4-1-16,3 2 1 16,5-4-2-16,3-2 2 15,4-4-3-15,4-17 2 16,4 25-1-16,-4-25 1 0,0 0-1 15,23 6-2-15,-23-6-1 16,31-14-9-16,-18-5-27 16,-1-6-1-1,-4-6 1-15,-3-9-2 0</inkml:trace>
  <inkml:trace contextRef="#ctx0" brushRef="#br0" timeOffset="876.1123">18127 13346 76 0,'-18'21'40'15,"18"-21"1"-15,-17 18-1 16,-2-22-29-16,19 4-3 16,0 0-2-16,0 0-2 15,0 0-1-15,0 0-1 16,0 0-1-16,0 0 0 15,0 0-2-15,-21 0-3 16,21 0-3-16,0 0-33 16,0 0-1-16,-24-16-1 15,24 16-1-15</inkml:trace>
  <inkml:trace contextRef="#ctx0" brushRef="#br0" timeOffset="1282.3748">17359 13287 81 0,'0'0'41'15,"0"0"-1"-15,-4 27-4 16,-13-39-27-16,17 12-1 16,0 0-3-16,0 0-4 15,0 0-2-15,0 0-8 16,37-17-30-16,-37 17-3 16,32 0 3-16,-10 4-3 0</inkml:trace>
  <inkml:trace contextRef="#ctx0" brushRef="#br0" timeOffset="1782.3985">19753 13866 77 0,'-20'-9'42'16,"20"9"1"-16,0 0-1 0,-27-10-30 15,27 10-3-15,0 0-3 16,0 0-1-1,0 0-2-15,0 0-1 16,0 0-1-16,0 0-1 0,0 0-1 16,0 0-2-16,0 0-2 15,-1-19-5-15,18 3-32 16,-17 16-1-16,-21-7-1 16,-6 5 1-16</inkml:trace>
  <inkml:trace contextRef="#ctx0" brushRef="#br0" timeOffset="2237.1474">17122 14303 87 0,'0'0'41'16,"0"0"1"-16,0 0-8 15,0 0-23 1,0 0-2-16,0 0-3 16,21 8-1-16,-21-8-2 0,17-4-2 15,-17 4-1-15,0 0 0 16,24-9-2-16,-24 9-3 15,19-18-5-15,14 3-32 16,-10-10-1-16,6 0 1 16,4-9-2-16</inkml:trace>
  <inkml:trace contextRef="#ctx0" brushRef="#br0" timeOffset="2657.534">19446 12936 90 0,'-6'-23'43'16,"6"23"1"-16,0 0 0 15,-2-17-34-15,2 17-3 16,0 0-2-16,0-18-1 15,0 18-2-15,0 0-1 16,0 0 0-16,0 0-1 16,0 0-1-16,0 0-1 15,12-17-2-15,-12 17-5 16,-10 21-34-16,10 4-2 0,-11 0 1 16,-1 11-1-16</inkml:trace>
  <inkml:trace contextRef="#ctx0" brushRef="#br0" timeOffset="3235.6788">18177 15533 68 0,'0'0'41'0,"0"0"0"15,0 0 1-15,2-17-30 0,19 11-3 16,-21 6-2-16,27-17-2 16,-27 17 0-16,21-12-2 15,-21 12-1-15,0 0 0 16,0 0-1-16,0 0 0 16,0 0 0-16,-5-19-2 15,5 19 0-15,-6-21-2 16,6 21-1-16,-6-42-3 15,6 42-8-15,6-54-28 16,-8 2 0-16,-6-13 0 16,-2-8 0-16</inkml:trace>
  <inkml:trace contextRef="#ctx0" brushRef="#br0" timeOffset="3673.1995">17932 13258 78 0,'-17'8'42'15,"-3"-1"0"-15,20-7 0 16,-31-2-30-16,31 2-4 15,0 0-2-15,0 0-1 16,0 0-2-16,0 0-2 16,0 0 0-16,0-19-1 15,0 19 0-15,0 0-2 0,18-11-2 16,-18 11-4-16,36 7-8 16,-14 3-27-16,1 9 0 15,2 8 1-15,2 13 0 16</inkml:trace>
  <inkml:trace contextRef="#ctx0" brushRef="#br0" timeOffset="4273.4219">18711 14956 75 0,'-23'7'41'0,"4"3"1"0,0-6 1 16,19-4-33-16,-20 9-2 16,20-9-2-16,0 0-3 15,0 0 0-15,0 0-1 16,0 0-1-16,0 0-1 15,21 2 0-15,-21-2-1 16,0 0-1-16,26-11-2 16,-26 11-4-16,17-6-16 15,-17 6-18-15,17-12-1 0,-17 12 0 16,23-3 1-16</inkml:trace>
  <inkml:trace contextRef="#ctx0" brushRef="#br0" timeOffset="4657.6766">19502 15190 91 0,'0'0'41'16,"0"0"1"-16,-2-27-8 15,2 27-26-15,16-21-4 16,-16 21-1-16,15-20 0 16,-15 20-3-16,8-19 0 0,-8 19-3 15,-2-17-1-15,-10-4-6 16,12 21-29-16,-11-38-2 16,-7 9-2-16,-9-21 1 15</inkml:trace>
  <inkml:trace contextRef="#ctx0" brushRef="#br0" timeOffset="5063.9424">18713 12915 79 0,'0'0'42'16,"0"0"1"-16,0 0 0 16,0 0-31-16,0 0-5 0,0 0-2 15,18-4-2-15,-18 4-2 16,0 0-3-16,0 0-2 16,0 0-5-16,0 0-25 15,5 29-8-15,-12-12-1 16,-1 8 1-16</inkml:trace>
  <inkml:trace contextRef="#ctx0" brushRef="#br0" timeOffset="6352.4364">17895 15575 35 0,'0'0'35'0,"0"0"0"15,-2-27-9-15,2 27-6 16,0 0-3-16,0 0-5 15,-27 16-3-15,24 1-1 79,3-17-3-79,-18 23 0 0,18-23-2 0,-17 31 0 0,17-31-2 0,-2 25 1 0,2-25-2 0,0 0 1 0,25 1-1 0,-25-1 0 0,35-21 1 15,-14 0-1-15,0-6 0 16,2-3 0-16,-5-3 1 15,-1 1-2-15,-4 3 1 16,-5 6 0-16,-10 5 1 16,2 18 0-16,-31 10 0 15,6 17 0-15,-2 6 1 16,0 13 0-16,2 0-1 16,6 3-1-16,5-2 2 15,11-13-3-15,8-9 1 16,-5-25-1-16,39 19 1 15,-8-25 0-15,0-9-1 16,-2-8 2-16,-4 0-1 0,-4-2 1 16,-6 0-1-16,-9 6 2 15,-10 2-2-15,4 17 1 16,-33-12 0-16,12 18-1 16,2 4 1-16,-4 3-1 15,7 6 0-15,16-19-1 16,-21 33-4-16,21-33-6 15,0 0-29-15,18 11-3 16,-18-11 1-16,0 0-1 16</inkml:trace>
  <inkml:trace contextRef="#ctx0" brushRef="#br0" timeOffset="8374.4684">17461 17424 40 0,'0'0'34'16,"0"0"1"-16,0 0-12 0,0 0-7 16,0 0-4-16,0 0-2 15,0 0-2-15,0 0-2 16,27 8-1-16,-27-8-1 15,29 0-1-15,-29 0 0 16,39 0 0-16,-14-4-2 16,4-2 1-16,2 1-1 15,5-3-1-15,-3 0 1 0,0-1-1 16,-4 3 1-16,-2-2-1 16,-6 4 1-1,-4 3 0-15,-17 1 0 16,18-4 0-16,-18 4 0 0,0 0 1 15,-21 9-2-15,3-5 2 16,-5 0-1-16,-6-2-1 16,-4 4 1-16,-3-3 0 15,-5 3 0-15,-1-4-1 16,-1 0 1-16,1 2-1 16,-2-2 1-16,1 4 0 15,5-3-1-15,5 5 0 16,4-4 1-16,4 2-1 0,5-1 1 15,20-5-1 1,-21 10 0-16,21-10 1 16,0 0-1-16,0 0 0 15,0 0 0-15,0 0 0 0,21 17 1 16,-3-17-1-16,1 2 0 16,4-6 0-16,2-1 1 15,8 1-1-15,2-2 0 16,0 0 0-16,5-3 0 15,-3 3 1-15,1-4-1 16,-1 1 0-16,-2 3-1 16,-1-2 1-16,-3 1 1 15,-2 3-1-15,-4-2-1 16,-4 2 2-16,-1 0-1 16,-20 4 0-16,27 0 0 15,-27 0-1-15,0 0 1 16,0 0 1-16,0 0-1 0,0 0 0 15,0 0 0-15,0 0 0 16,0 0 0-16,0 0 1 16,-33-2-1-16,16 4-1 15,-8 2 2-15,-2 0-1 16,0-4 0-16,0 2 1 16,0 0-1-16,1-2 0 15,5 0 0-15,2 2 0 16,19-2 0-16,-25 4-1 15,25-4 1-15,0 0-1 16,-17 5-2-16,17-5-1 16,0 0-6-16,-20 18-31 15,20-18-1-15,0 0-1 0,-21 15 0 16</inkml:trace>
  <inkml:trace contextRef="#ctx0" brushRef="#br0" timeOffset="17156.1412">16927 8768 60 0,'-35'9'36'0,"35"-9"1"0,-19 14-7 0,19-14-16 0,0 0-3 0,14-21-3 15,15 17-4-15,-4-8-1 16,13 6 0-16,-1-5-2 16,7-3-1-16,-1 11-2 15,-9-13-8-15,15 9-27 16,-17 1 0-16,-10 0-2 16,-22 6 0-16</inkml:trace>
  <inkml:trace contextRef="#ctx0" brushRef="#br0" timeOffset="28812.6302">11063 13143 12 0,'0'-17'31'16,"0"17"2"-16,0 0 1 15,-13-27-16-15,13 27-2 16,0 0-3-16,10 50-1 15,-10-20-2-15,11 36-3 16,-7-5-1-16,10 25-1 16,-7 3-1-16,11 10 0 15,-5-7-1-15,-1-1-1 16,-3-15-2-16,-1-12 1 16,0-13 0-16,-2-14-1 0,-3-12 0 15,-3-25-1-15,0 0 0 16,-27-27 0-16,14-12 0 15,-4-16-2-15,-1-7 1 16,-1-14 0-16,3-11 1 16,3-1 0-16,1-2-1 15,7 4 2-15,3 7-1 16,4 4 2-16,5 8 0 16,5 13 0-16,7 12 2 15,10 15-1-15,6 14 0 16,11 23 1-16,2 13-1 15,12 19-1-15,2 21 2 16,3 14-1-16,-5 7-1 0,-2 4-1 16,-6 3 2-16,-6-9-2 15,-7-11 1-15,-8-6-1 16,-10-19-3-16,-5-15 0 16,-1-2-4-16,-15-29-10 15,0 0-23-15,-21-18 0 16,0-1 1-16,-10-8-1 15</inkml:trace>
  <inkml:trace contextRef="#ctx0" brushRef="#br0" timeOffset="29015.767">11152 13757 60 0,'0'0'37'16,"0"0"-1"-16,0 0 1 15,41-23-30-15,-12-6-2 16,23 4-1-16,-2-4-3 16,6-9-6-16,15 15-20 15,-11-14-11-15,-8 3-1 16,-4-1 1-16</inkml:trace>
  <inkml:trace contextRef="#ctx0" brushRef="#br0" timeOffset="29593.9113">11951 12993 64 0,'25'-9'38'0,"-25"9"2"16,17 17-2-16,-1 6-27 15,-16-23-3-15,15 29-1 16,-15-29-2 62,21 21-1-78,-21-21-2 0,23 2-1 0,-23-2 1 0,25-21-2 0,-15 3 0 0,-2 1 0 0,0-4 0 0,-8 21 0 0,-2-25 0 0,2 25 1 0,-27 15-2 16,5 16 1-16,-5 17 1 15,-3 15-1-15,-1 16 0 16,4 13 0 62,7 4 2-78,15 2-2 0,10-14 1 0,19-5-1 0,12-18 1 0,14-20 0 0,10-13 0 0,11-16 1 0,3-20-1 0,1-5 0 0,-4-12 0 16,1-6 1-16,-9-1 0 15,-3 1 0-15,-6-2 0 16,-8 1-1-16,-9 7 0 15,-4 6 1-15,-8 7-1 0,-8 2-1 16,-17 10 1-16,20-7 0 16,-20 7-1-16,0 0 0 15,0 0 1 1,0 0-1-16,0 0 0 0,0 0 1 16,15 17-2-16,-15-17 0 15,0 0-2-15,0 0-2 16,0 0-10-16,0 0-28 15,0 0-1-15,-21-10 0 16,2-3-1-16</inkml:trace>
  <inkml:trace contextRef="#ctx0" brushRef="#br0" timeOffset="32860.0655">17812 17196 26 0,'0'0'16'0,"0"0"1"15,0 0 0-15,-7 23-1 16,7-23-1-16,0 0-1 16,-22 2-2-1,22-2-3-15,-17 11-1 0,17-11-1 16,0 0-1-16,0 0-1 16,-17 14-1-16,17-14-1 15,0 0 0-15,0 0 0 16,0 0 0-16,0 0 0 15,21 19 0-15,-21-19-1 16,25 14 0-16,-6-7-1 16,3 1 1-16,5 3-2 15,3-1 2-15,3 1-2 0,2-1 1 16,2 3-1-16,-3-1 0 16,1 0 1-1,-6 1-1-15,-4-3 0 16,-8-3 0-16,-17-7 1 0,25 14-1 15,-25-14 2-15,0 0-2 16,0 0 2-16,0 0-1 16,0 0 1-16,-19 9-1 15,19-9 1-15,-31 10-1 16,14-4 0-16,-2-1-1 16,-1 3 1-16,-1 2 0 15,2 5-1-15,0-2 0 16,1-1-1-16,7 5-2 0,11-17-4 15,-12 37-22-15,12-37-10 16,0 0-2 0,0 0 0-16</inkml:trace>
  <inkml:trace contextRef="#ctx0" brushRef="#br0" timeOffset="36260.2134">17899 17787 31 0,'0'0'26'0,"0"0"-6"16,0 0-3-16,0 0-3 15,0 0-1-15,-17 0-3 16,17 0-1-16,0 0-1 15,-14 17-1-15,-3-17-1 0,17 0-1 16,-35 10 1-16,16-1-2 16,-8-7-1-16,2 2 0 15,-8 0-1-15,4 2 0 16,-2-6 0-16,4 5 1 16,-2-5-2-16,6 2 0 15,0-2 0-15,4 2 1 16,0-4-1-16,19 2 0 15,-27 0 0-15,27 0 0 16,-22 2 0-16,22-2 0 16,0 0 0-16,-17-2-1 15,17 2 0-15,0 0 1 16,0 0-2-16,0 0 1 0,0 0 1 16,0 0-1-16,0 0 0 15,0 0-1 1,0 0 1-16,0 0-2 15,0 0 0-15,0 0-2 0,0 0-1 16,0 0-4-16,4 19-12 16,-4-19-17-1,0 0 1-15,0 0 0 0,0 0 2 16</inkml:trace>
  <inkml:trace contextRef="#ctx0" brushRef="#br0" timeOffset="37171.5453">17413 17695 9 0,'0'0'21'15,"0"0"-1"-15,17 7-2 16,-17-7-2-16,0 0-1 15,0 0-1-15,0 0-2 16,0 0-2-16,0 0-2 16,0 0-1-16,0 0-2 15,0 0 1-15,-9 25-2 16,9-25 0-16,-25 33-1 16,7-14 0-16,5 4-1 15,-8 4 0-15,3 2 0 16,-1-2-1-16,7 0 1 0,-1-6-2 15,1 2 1-15,3-4 0 16,1 2 0 0,8-21-1-16,-10 29 0 15,10-29 1-15,-3 17 0 0,3-17 0 16,0 0-1-16,0 0 1 16,23 10-1-16,-23-10 1 15,34-6 0-15,-10 6-1 16,-1 0 1-16,2 0-1 15,-2 2 1-15,0 2 0 16,-2-1-1-16,-3 1 1 16,-18-4-1-16,21 4 0 15,-21-4 0-15,0 0-2 0,17 2-3 16,-17-2-7 0,0 0-25-16,0 0 0 15,0 0-1-15,0 0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  <inkml:channel name="T" type="integer" max="2.14748E9" units="dev"/>
        </inkml:traceFormat>
        <inkml:channelProperties>
          <inkml:channelProperty channel="X" name="resolution" value="100" units="1/cm"/>
          <inkml:channelProperty channel="Y" name="resolution" value="100" units="1/cm"/>
          <inkml:channelProperty channel="T" name="resolution" value="1" units="1/dev"/>
        </inkml:channelProperties>
      </inkml:inkSource>
      <inkml:timestamp xml:id="ts0" timeString="2016-03-10T15:09:06.43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6-03-10T15:09:07.992"/>
    </inkml:context>
  </inkml:definitions>
  <inkml:trace contextRef="#ctx0" brushRef="#br0">20760 10513 0,'0'0'16</inkml:trace>
  <inkml:trace contextRef="#ctx1" brushRef="#br0">17888 2004 1 0,'0'0'8'16,"0"0"6"-16,0 0-4 15,-18-21 0-15,18 21 1 0,0 0 1 16,-15-17 0-16,15 17 2 15,-18-8-1-15,18 8 1 16,-17-2-1-16,17 2-1 16,0 0-2-16,0 0-1 15,0 0-2-15,0 0-2 16,0 0 0-16,0 0 0 16,0 0-2-16,0 0 1 15,0 0-1-15,0 0 0 16,0 0-1-16,17 8 0 15,-17-8 0-15,37-4 0 16,-12 0 0-16,8 0-1 16,0 2 1-16,3 4-1 0,3-4 0 15,-4 6 0-15,-1-2 0 16,-3 4 0-16,0 0-1 16,2 1 1-16,2-5 0 15,-3-2 0-15,3-2 0 16,2-1 0 62,-1-3 0-78,5 4 0 0,-4-4-1 0,1 4 1 0,-3-2-1 0,3 1 1 0,1-1 0 0,2 0-1 0,1 2 1 0,-1-4 0 0,1 0-1 16,4 3 1-16,-1-5 0 78,-1 6-1-78,0-4 1 0,3 6-1 0,-3 0 1 0,2 0 0 0,1 0-1 0,1-2 1 0,-2 2-1 0,2 0 1 0,1 0-1 0,-1-2 1 15,-2-3-2-15,-4-1 2 16,3 2-1-16,-5-2 0 16,3 4 0-16,3-3 0 15,-2 3 0-15,1 0 1 16,-1 2-1-16,2-2-1 15,3 0 1-15,1-2 0 16,0-5 0-16,0 5 0 16,0-6 1-16,4 1-1 15,-4-1 0-15,6 2 0 16,-2 1 0-16,0 1 0 16,0 6 1-16,-3-6-1 0,1 6 0 15,-6-2 0-15,2 2 0 16,-5 2 0-16,-3-2 1 15,-3 6-1-15,1-4 0 16,-3 0 0-16,0-2 0 16,-3 4 0-16,-1-3 1 15,4-1-1-15,-2-1 0 16,0 1 0-16,-1-4 0 16,-1 8 1-16,-2-1-1 15,4 1 0-15,-4-6 0 16,-2 4 1-16,0-2-1 15,-2 4 0-15,-2-4 0 16,-2 0 1-16,3-6 0 0,-5 2-1 16,0 4 0-16,-2-7 0 15,-17 7 0-15,29-2 1 16,-29 2-1 0,18 0-1-16,-18 0 0 0,0 0-2 15,0 0-3-15,-23 8-30 16,1-5-8-16,-12-1 0 15,-11 2-1-15</inkml:trace>
  <inkml:trace contextRef="#ctx1" brushRef="#br0" timeOffset="15187.7257">17375 9880 23 0,'0'0'30'15,"0"0"0"-15,0 0-10 16,0 0-4-16,9 17-2 16,-9-17-3-16,0 0-3 0,0 0-1 15,23 20-1-15,-23-20-1 16,23 3 0-16,-23-3-1 15,33-7 0-15,-15-1-1 16,9-5 0-16,-4-5-1 16,6 1 0-16,0-6 0 15,2-4 0-15,-3-2-1 16,-1 5 1-16,-5-3-1 0,-3 9 1 16,-7 1-1-1,-12 17 1-15,1-25-1 16,-1 25 0-16,-30-6 0 15,5 14 0-15,-4 2-1 0,-4 5 1 16,0 2 0-16,2 4-1 16,2 6 1-16,8 0-1 15,6 2 1-15,11-2-1 16,6-2 2-16,9 0-2 16,5-4 1-16,7 0 0 15,6-10 0-15,2-1 0 16,1-6 0-16,1-2 0 15,0-4-1-15,-4-6-1 16,0 2-2-16,-10-7-2 16,4 7-3-16,-21-19-16 15,-2 25-17-15,8-19 1 16,-8 19 0-16,0 0 1 0</inkml:trace>
  <inkml:trace contextRef="#ctx1" brushRef="#br0" timeOffset="15672.1196">17890 9564 51 0,'0'0'37'16,"0"0"0"-16,0 0-4 15,-20-23-17-15,20 23-4 16,0 0-4-16,0 0-2 16,25-6-2-16,2 6-1 15,6-8 0-15,10 4 0 16,5-5 0-16,8 1-2 0,-6-1 0 16,-2 3 0-16,-4 4-1 15,-9-4-2-15,-4 8-3 16,-31-2-8 62,23-12-26-78,-23 12-2 0,0 0 2 0,0 0-2 0</inkml:trace>
  <inkml:trace contextRef="#ctx1" brushRef="#br0" timeOffset="16578.6087">17243 9826 48 0,'0'0'33'15,"20"-9"1"-15,-20 9-10 16,0 0-5-16,0 0-6 15,0 0-3-15,-20-14-4 16,20 14 0-16,-30-9-2 16,4 5 0-16,-1 6 0 15,-7-4-1-15,-1 0-1 16,-9 0 1-16,3 2-1 16,-5 0 0-16,2 0-1 15,-5 0 0-15,3 0-1 16,0 0 1-16,1 2 0 0,3-2 0 15,1 4-1-15,5 0 1 16,3-2 0-16,8-2-1 16,8 0 1-16,17 0-1 15,-24 3 1-15,24-3-1 16,0 0 0-16,0 0 0 16,0 0-1-16,0 0 2 15,0 0-1-15,0 0 0 16,0 0 0-16,0 0-1 15,0 0 1-15,0 0 0 16,0 0-1-16,0 0 0 16,0 0 0-16,0 0-2 15,0 0-1-15,0 0-2 0,0 0-6 16,0 0-22-16,18 6-5 16,-18-6-1-16,0 0 1 15</inkml:trace>
  <inkml:trace contextRef="#ctx1" brushRef="#br0" timeOffset="17172.4312">16563 9684 43 0,'0'0'36'0,"13"-21"-3"15,-13 21-7-15,0 0-5 16,0 0-4-16,0 0-5 16,0 0-4-16,0 0-2 15,0 0-1-15,-31 2-2 16,31-2 0-16,-40 16-1 15,17-7 0-15,-4 3-1 16,0 1 0-16,1 3 0 16,1-1-1-16,2-4 0 15,6 10 1-15,17-21-1 0,-29 27 0 16,29-27 0-16,-17 27 0 16,17-27 0-16,0 0 0 15,-14 25-1 1,14-25 1-16,0 0 0 0,0 0 0 15,0 0 0-15,0 0 0 16,14 17 0-16,-14-17 0 16,19 8 0-16,-19-8 0 15,29 17 0-15,-10-13 0 16,2 0 1-16,2 0-1 16,1-2 1-16,1 0 0 15,-4 0 0-15,2-4-1 0,-6 2 1 16,1 0-1-16,-18 0 0 15,25 2 0-15,-25-2-2 16,0 0-3 0,27 13-7-16,-27-13-28 0,0 0-1 15,0 0 1-15,0 0-1 16</inkml:trace>
  <inkml:trace contextRef="#ctx1" brushRef="#br0" timeOffset="33897.2933">10516 10220 7 0,'0'0'25'15,"0"0"2"-15,19-8-8 16,-19 8-1-16,0 0-1 16,6-19-1-16,-6 19-3 15,0 0-1-15,17-8 0 16,-17 8-2-16,0 0-1 15,0 0-2-15,0 0-1 0,-21 0-2 16,21 0 0-16,-19 25-2 16,19-25 0-16,-22 31-2 15,13-12 1-15,-1-2-1 16,6 0 0-16,4-17 0 16,12 23 0-16,-12-23 0 15,33-1 1-15,-8-5 0 16,2-8-1-16,0-1 1 15,-2 0 0-15,-2-4 0 16,-23 19 0-16,19-29 0 16,-19 29 1-16,0 0-1 15,-25-12 0-15,4 14 0 16,2 4 0-16,-3 2 0 16,7 9 0-16,1 0-2 15,14-17 1-15,-1 33-2 16,1-33-2-16,32 19-8 15,-10-23-28-15,5-4-1 0,-2-11 0 16,2-6 0-16</inkml:trace>
  <inkml:trace contextRef="#ctx1" brushRef="#br0" timeOffset="35252.1957">10502 8572 28 0,'0'0'31'0,"0"0"-4"0,0 0-4 16,25-13-3-16,-25 13-4 16,0 0-1-16,0 0-4 15,0 0-1-15,0 0-3 16,0 0-1-16,0 0-1 15,0 0 0-15,0 0 0 16,0 0-3-16,-6 19 1 16,6-19-2-16,-17 23 1 15,7-6-2-15,10-17 1 16,-11 31-1-16,11-31 0 16,0 27 0-16,0-27 0 15,0 0 1-15,29 15-1 16,-12-17 0-16,2-8 1 0,3 3-1 15,-1-11-1-15,2 3 2 16,-4-4-1-16,-3-8 2 16,-7 0-2-16,-1 6 2 15,-8 2-2-15,0 19 2 16,-19-10-1-16,0 14 0 16,-5 0 0-16,1 13-1 15,-2 4 2-15,2-3-2 16,2 3 1-16,3-6-2 15,18-15 2-15,-15 17-1 16,15-17 1-16,0 0-1 16,0 0 0-16,0 0 0 0,21-11 0 15,-21 11 0-15,0 0 0 16,12-23 0-16,-12 23-1 16,0 0-1-1,0 0-2-15,-21-6-9 0,21 6-27 16,0 0-2-16,0 0 1 15,0 0-1-15</inkml:trace>
  <inkml:trace contextRef="#ctx1" brushRef="#br0" timeOffset="40219.1174">19458 6997 24 0,'0'0'30'0,"-29"-19"2"16,29 19 1-16,0 0-19 0,-33-27-1 16,33 27-2-16,-12-27-1 15,12 27-1-15,-21-25-1 16,21 25-3-16,-33-19 0 16,14 13-2-16,-8-5 0 15,0 7-1-15,-6-6 1 16,4 7-1-16,-5-5-1 15,-1 0 1-15,-4 1-1 16,-1 3 1-16,-5 0-1 16,1 0 0-16,-2 2 0 15,0-2 0-15,-1 0 0 16,3 6-1-16,1 0 1 16,-3 0 0-16,2 2 0 0,-1 6 0 15,-5-3 0-15,0 7-1 16,-2 1 1-16,-2 0 0 15,-2-1 0 1,4 7-1-16,-2-2 0 0,-2 0 1 16,-2 2-1-16,0 2 1 15,-1 4-1-15,-3 4 0 16,0-2 1-16,2-2 0 16,2-1 0-16,8 9 0 15,0-4 0-15,6 5 0 16,3-7 0-16,7 4 0 15,5 1-1-15,2 1 1 16,2 3 0-16,1 0-1 0,5-3 1 16,6 3-1-1,-1 2 1-15,6 1-1 16,1-3 1-16,5 8 0 16,2-6-1-16,6 5 0 0,1-1 0 15,5 2 1-15,3-4-1 16,5 2 0-16,3 0 0 15,2-5 1-15,2-1-1 16,4-2 0-16,0-1 0 16,3-6 1-16,3-1-1 15,1 1 0-15,5-2 1 16,7-4-1-16,2-2 1 0,6-4-1 16,6 3 1-1,3-3-1-15,5-4 1 16,1-5-1-16,2-4 0 15,0 0 1-15,0-1-1 16,-1-3 0-16,-1 0 0 0,0-3 0 16,1-3 0-1,1 2 0-15,0-4 1 16,-2 1-1-16,5-7 0 16,1 1 0-16,-2-3 0 0,4-1 0 15,-4-4 0-15,-2 2 0 16,-2-4 0-16,-3 2 0 15,-5-4 1-15,-1 2-1 16,-6-4 1-16,-6 0-2 16,-6-2 1-16,-1-1 0 15,-5-3 0-15,-3-1 0 16,-2-3 0-16,-6-3 1 0,-2-2-1 16,-2-4 0-1,-2 0 0-15,-4 0 1 16,-4-6-1-16,-5-4 0 15,-2 0 0-15,-4 3 1 0,-6-11-1 16,-4 5 0-16,-4 0 0 16,-5-1 0-16,-6 1 0 15,-2 3 0-15,-6 0 0 16,-4 5 0-16,-10 5 0 16,-3 1 0-16,-8-1 0 15,-8 8 0-15,-9 2 0 16,-8 9 0-16,-12 6 0 15,-3 5 0-15,-5 3 0 0,-1 5 0 16,0 4 0 0,5 2 0-16,10 8 0 15,8-2 0-15,14 4 0 16,7-6 0-16,15 13-5 0,1-9-9 16,20 19-30-16,-5-6-1 15,0 0 0-15,0-6 0 16</inkml:trace>
  <inkml:trace contextRef="#ctx1" brushRef="#br0" timeOffset="59740.8982">3570 13206 7 0,'0'0'13'0,"0"0"2"0,0 0-2 15,0 0 0 1,0 0-1-16,0 0 0 0,0 0-2 15,0 0-1-15,0 0-1 16,0 0-2-16,-17-13-1 16,17 13-1-16,0 0 0 15,0 0 0-15,0 0-1 16,-18 4 1-16,18-4-1 16,0 0 1-16,-19 3 0 15,19-3-1-15,-19 6 0 16,19-6 0-16,-23 0-1 0,23 0 1 15,-31 8-2-15,13-4 1 16,-3-4-1 0,2 4 0-16,-4-1 0 15,2 1-1-15,-6-2 0 0,0 0 1 16,-2-4-1-16,-2 2 1 16,0 0 0-16,4 0-1 15,2 2 0-15,0 0 2 16,0 0-2-16,1 0 1 15,-1 2-1-15,4-2 1 16,2 1-1-16,-4-1 1 16,0-2 0-16,5 2-2 15,1-2 2-15,17 0-1 0,-29 2 0 16,29-2 0 0,-21 6 0-16,21-6 0 15,0 0 0-15,-20 6 0 16,20-6 1-16,0 0-1 0,0 0 0 15,-17 9 0-15,17-9 0 16,0 0 0-16,0 0 0 16,0 0 0-16,-17-2 0 15,17 2 0-15,0 0 1 16,0 0-1-16,0 0 0 16,0 0 0-16,0 0 0 15,0 0 0-15,0 0 0 16,0 0 0-16,0 0 0 15,-18 12-1-15,18-12 2 16,0 0-1-16,0 0 0 16,0 0 1-16,0 0-1 0,0 0 0 15,0 0 0-15,0 0 0 16,0 0 0-16,0 0 0 16,0 0 0-16,0 0 0 15,0 0 0-15,0 0 0 16,0 0 0-16,0 0 0 15,0 0 1-15,0 0-1 16,0 0 0-16,0 0 0 16,10 19 0-16,-10-19 0 15,0 0 0-15,17 12 0 16,-17-12 0-16,18 3 0 16,-18-3 0-16,23 4 0 15,-23-4 0-15,23 8 0 0,-23-8 1 16,27 4-1-16,-27-4 1 15,29 4-1-15,-12-4 0 16,5 0 0-16,-1 0 1 16,4-4-1-16,2 2 1 15,0 2-1-15,4 2 1 16,-2 0-1-16,-2 2 0 16,0-1 0-16,0 1 0 15,-2 4 0-15,-4-4 0 16,2 3 0-16,-4-5 0 15,-1 2 0-15,-1-4 0 16,-17 0 0-16,31 6 0 16,-31-6 0-16,27 4 1 0,-27-4-2 15,25-2 1-15,-25 2 1 16,23 2-1-16,-23-2 0 16,0 0 1-16,23 4-1 15,-23-4 0-15,0 0 0 16,0 0 0-16,18 3 0 15,-18-3 1-15,0 0-1 16,0 0-1-16,0 0 2 16,0 0-1-16,0 0 0 15,0 0 0-15,0 0 0 16,0 0 1-16,0 0-1 16,0 0 0-16,0 0 0 15,0 0 1-15,0 0 0 0,0 0 0 16,0 0-2-16,0 0 3 15,-25 21-2 1,25-21 1-16,-33 20-2 16,12-3 2-16,-1 4-2 0,-3-2 2 15,-4 0-1-15,0 2 0 16,2 1 0-16,-1 1 0 16,-1 0 0-16,-2-4-1 15,8-2 2-15,-2-2-1 16,5 3-1-16,1-3 1 15,0 0 1-15,1-1-1 16,18-14 0-16,-25 19 0 16,25-19 0-16,-23 13 0 0,23-13 0 15,-17 12 0 1,17-12-1-16,0 0 1 16,-25 13 0-16,25-13 0 15,0 0 0-15,-22 20 0 0,22-20 0 16,0 0 0-16,0 0 0 15,-19 17 0-15,19-17 0 16,0 0 0-16,0 0 0 16,0 0 0-16,0 0-1 15,0 0 2-15,0 0-1 16,0 0 0-16,12 19 0 16,-12-19 0-16,0 0 0 15,25 15 0-15,-8-13 0 16,0 0 1-16,9 0-1 15,2 0 1-15,7-2-1 16,4-4 1-16,3 2 0 16,-1-4 0-16,-1 1 0 0,1-1-1 15,-3 0 1-15,-5 0 0 16,-2 1 0-16,-8 1 0 16,-2-2-1-16,-21 6 1 15,31 0-1-15,-31 0 1 16,18-4-1-16,-18 4 1 15,0 0-1-15,0 0 0 16,0 0 0-16,0 0 0 16,0 0 0-16,0 0 1 15,0 0-2-15,0 0 0 16,0 0 0-16,0 0-2 16,0 0-1-16,13 21-6 0,-13-21-28 31,-19 2-2-31,19-2 0 0,0 0 0 0</inkml:trace>
  <inkml:trace contextRef="#ctx1" brushRef="#br0" timeOffset="60221.0702">3626 13646 21 0,'0'0'29'16,"0"0"-6"-16,-14-20-3 16,14 20-2-16,0 0-2 15,0 0-3-15,0 0-3 16,0 0-1-16,0 0-2 16,4 31-2-16,-4-31 0 0,-4 27-1 15,3-10-1-15,2 6 1 16,-1-2-2-1,2 2 0-15,0-4-1 16,0 3 0-16,2-5-1 0,-4-17 0 16,8 27-1-16,-8-27 0 15,0 0-2-15,0 0-4 16,6 28-7-16,-6-28-23 16,0 0-1-16,-24-24 1 15,13 4-2-15</inkml:trace>
  <inkml:trace contextRef="#ctx1" brushRef="#br0" timeOffset="60845.2946">3636 13055 35 0,'11'-21'26'0,"-5"1"-3"15,-6-3-2-15,0 23-3 16,10-23-3-16,-10 23-4 0,0 0-2 16,17 2-1-16,-17-2-2 15,0 0-1-15,0 0-1 16,0 0-1-16,-2 25 0 15,2-7-2-15,0-18 1 16,-2 34 0-16,0-11-2 16,0-4 1-16,2-19-2 15,0 29 0-15,0-29-3 16,0 0-5-16,0 21-27 16,0-21-2-16,0 0 0 15,-11 19 0-15</inkml:trace>
  <inkml:trace contextRef="#ctx1" brushRef="#br0" timeOffset="61724.6081">3964 13248 48 0,'0'0'26'0,"0"0"-2"15,0 0-2 1,0-17-5-16,0 17-5 15,0 0-2-15,11 19-2 0,-11-19-3 16,2 27-1-16,-2-27 0 16,8 44-2-16,-6-11 2 15,5 9-2-15,-3 2 1 16,4 4-1-16,-2-4 0 16,0 0-1-16,1-1 1 15,-1-1-1-15,-2-10 0 16,4-5 0-16,-3-4-1 0,-1-2 1 15,-4-21-1 1,8 27 1-16,-8-27-2 16,0 0 0-16,0 0-1 15,0 0-1-15,0 0-3 0,0 0-3 16,0 0-9-16,0 0-20 16,-12-30 0-16,5 8 0 15,-7-6 0-15</inkml:trace>
  <inkml:trace contextRef="#ctx1" brushRef="#br0" timeOffset="62212.7838">3913 13189 31 0,'0'0'32'16,"0"0"2"-16,0 0-11 15,0 0-5-15,0 0-5 16,0 0-2-16,0 0-3 16,20 4-2-16,-20-4-2 15,23-4 0-15,-23 4-1 0,35-4 0 16,-14 4 0-16,10 2-1 16,-2-2 0-16,3 4 1 15,1-4-1-15,4 4-1 16,-4 1 0-16,-1-5 0 15,-3 2-1-15,-9 0 0 16,-3-2-1-16,-17 0 0 16,25 6-2-16,-25-6-1 15,0 0-3-15,0 0-8 16,0 0-22-16,0 0-3 16,0 0 2-16,-13 27-1 15</inkml:trace>
  <inkml:trace contextRef="#ctx1" brushRef="#br0" timeOffset="62504.8898">3992 13458 14 0,'0'0'34'15,"0"0"0"-15,22 0 1 16,-22 0-14-16,0 0-7 16,44-10-3-16,-44 10-2 15,39-13-2-15,-20 7-3 0,6 4-1 16,-6 0-2-16,4 2 0 16,-1 2-1-1,-22-2-5-15,38 11-13 16,-38-11-19-16,23 4-1 0,-23-4 1 15,18-6-1-15</inkml:trace>
  <inkml:trace contextRef="#ctx1" brushRef="#br0" timeOffset="63189.1356">4594 13392 24 0,'0'0'31'0,"0"0"0"16,0 0-9-16,0 0-6 15,0 0-2-15,27 19-3 16,-27-19-2-16,0 0-1 16,21-3-3-16,-1 8 0 0,-20-5-1 15,33 6-1-15,-16-6-1 16,8 2 1-16,-4-2-1 16,2 2-2-16,-1 0 2 15,-3 2-3-15,-2-4 2 16,-17 0-2-16,27 0 2 15,-27 0-4-15,0 0-1 16,0 0-1-16,25 7-3 16,-25-7-12-16,0 0-17 15,0 0 1-15,-23-9-2 16,23 9 3-16</inkml:trace>
  <inkml:trace contextRef="#ctx1" brushRef="#br0" timeOffset="63549.2621">4606 13601 5 0,'0'0'31'15,"0"0"1"-15,0 0-5 16,0 0-7-16,23 12-3 16,-23-12-3-16,27-2-3 0,-27 2-3 15,37-8-1-15,-20 1-2 16,10 7-1-16,-6-6-1 16,6 4 0-16,-6-4-1 15,1 4 0-15,-5 2-1 16,-17 0 0-16,25 0-1 15,-25 0-2-15,0 0-2 16,0 0-9-16,0 0-24 16,0 0-1-16,0 0 0 15,0 0 0-15</inkml:trace>
  <inkml:trace contextRef="#ctx1" brushRef="#br0" timeOffset="67792.7822">5451 13110 2 0,'0'-23'26'0,"0"23"-1"0,0 0-6 16,13-19-2-16,-13 19-1 15,0 0-1-15,0 0-2 16,0 0-3-16,0 0-1 16,0 0-1-16,0 0-2 15,0 0-1-15,0 0-1 16,0 0-1-16,0 0 0 16,-19 6-1-16,19-6 0 15,0 0 0-15,-18 17-1 16,18-17 1-16,-13 19-1 15,13-19 1-15,-14 21-1 0,14-21 0 16,-9 27 0 0,1-9 0-16,2 1 1 15,1 0-1-15,-3 0 0 0,0-2 0 16,2 8 0-16,-3-6 0 16,1 4 0-16,0-1 0 15,4-3-1-15,-3 2 2 16,5 4-2-16,-2 0 1 15,2 2-1-15,2-2 1 16,0-1 0-16,0 1-1 16,2 0 1-16,0 2-1 15,0-4 1-15,2-2-1 0,-1 2 1 16,-1-2-1 0,4 1 0-16,0-3 1 15,2 0-1 1,-1-2 1-16,-7-17-2 0,18 29 2 0,-18-29 0 15,17 21-1-15,-17-21 0 32,19 21 0-32,-19-21 0 0,20 15 0 0,-20-15 0 15,19 10 0-15,-19-10 0 16,17 8 1-16,-17-8-1 16,18 4 1-16,-18-4-1 15,21 2 0-15,-21-2 0 16,21-2 0-16,-21 2 1 15,25 0-1-15,-25 0 0 16,20-6 0-16,-20 6 0 16,0 0 1-16,23-10-1 15,-23 10 0-15,0 0 0 0,21-6 0 16,-21 6 0-16,25-7 0 16,-25 7 0-16,27-10 0 15,-27 10 1-15,29-15-1 16,-29 15 1-16,27-15-1 15,-27 15 0-15,25-18 0 16,-25 18 0-16,23-19 0 16,-23 19 0-16,19-19 0 15,-19 19 0-15,18-21 0 16,-18 21 1-16,15-21-1 16,-15 21 0-16,16-21 0 15,-16 21 0-15,13-21 1 16,-13 21-1-16,10-24 0 0,-10 24 0 15,11-23 0-15,-11 23 0 47,12-23 0-47,-6 4 1 0,-1 0-1 0,-5 19 0 0,10-33 1 0,-8 14-1 16,0 0 0-16,0 0 0 16,-2 4 0-16,0 15 1 15,-2-25-2-15,2 25 2 16,-4-25-3-16,4 25 3 15,-8-27-1-15,8 27 0 16,-5-23 0-16,5 23 0 16,-12-25 0-16,12 25-1 31,-10-29 2-31,10 29-2 0,-9-23 1 0,9 23 0 0,-12-25 0 16,12 25 0-16,-9-27 0 15,9 27 0-15,-14-25 1 16,14 25-1-16,-13-25 0 15,13 25 0-15,-18-23 1 16,18 23-2-16,-15-19 1 16,15 19 0-16,-18-13 0 15,18 13 0-15,-17-12 0 16,17 12 0-16,-19-13 1 16,19 13-1-16,-20 0 0 15,20 0 0-15,-25-4 0 0,25 4 1 16,-25-2-1-16,25 2 0 15,-25 8 0 1,25-8 0-16,-27-2 0 16,27 2 0-16,-21 0 1 0,21 0-1 15,-17 4 0-15,17-4 0 16,-20 2-1-16,20-2 1 16,0 0 1-16,-21 5-1 15,21-5 0-15,0 0 0 16,-19 10-1-16,19-10 1 15,0 0 1-15,-21 10-1 16,21-10 0-16,0 0 0 16,-18 11 0-16,18-11 0 0,0 0 0 15,0 0 0 1,0 0 0-16,-17 6 0 16,17-6 0-16,0 0 0 15,0 0 0-15,0 0 0 0,0 0 0 16,0 0 0-16,0 0 0 15,0 0 0-15,0 0-1 16,0 0 2-16,0 0-2 16,0 0 1-16,0 0 0 15,0 0 0-15,0 0 0 16,0 0 0-16,0 0 0 16,0 0 0-16,0 0 0 15,0 0 0-15,0 0 0 16,0 0 0-16,0 0 0 15,0 0 0-15,0 0 0 16,0 0 0-16,0 0 0 16,0 0 0-16,0 0-1 0,0 0 1 15,0 0 0-15,0 0-1 16,0 0 0-16,-17 11 0 16,17-11 1-16,0 0-1 15,0 0 1-15,0 0-1 16,0 0 0-16,0 0 1 15,0 0-1-15,0 0 1 16,0 0-1-16,0 0 1 16,0 0 0-16,0 0 1 15,0 0-1-15,0 0 0 16,0 0 0-16,0 0 0 16,0 0 0-16,0 0 0 15,0 0-1-15,0 0 1 0,0 0-1 16,0 0-1-16,0 0-1 15,0 0-2-15,0 0-7 16,0 0-29-16,-18 14 1 16,18-14-2-16,0 0 1 15</inkml:trace>
  <inkml:trace contextRef="#ctx0" brushRef="#br0" timeOffset="80937.897">20798 18936 0,'0'0'15,"0"0"1</inkml:trace>
  <inkml:trace contextRef="#ctx1" brushRef="#br0" timeOffset="81500.6934">8166 5990 14 0,'0'0'16'15,"0"0"1"-15,0 0-3 16,-21 15-2-16,21-15-1 16,0 0 1-16,-25 6 0 15,25-6-1-15,0 0-1 16,0 0-1-16,-17 4-1 16,17-4-1-16,0 0-1 15,0 0-1-15,0 0 0 16,0 0-1-16,0 0-1 0,19-10 0 15,-2-1 0-15,14-2-1 16,6-12 1-16,15-2-2 16,8-10 1-16,7 1-1 15,1-1-1-15,-5 1 0 16,-1 1 0-16,-10 5-2 16,-7 11-1-16,-24-1-4 15,4 26-6-15,-25-6-19 16,-17 12-5-16,-3 7 0 15,-14 0 1-15</inkml:trace>
  <inkml:trace contextRef="#ctx1" brushRef="#br0" timeOffset="81748.7823">8118 6180 23 0,'-17'2'32'0,"17"-2"1"15,0 0-4-15,0 0-12 16,27 0-3-16,-14-25-4 16,28 10-2-16,-8-14-2 15,19 10-1-15,-6-10-3 16,12 2 0-16,-6-2-1 16,0 2-1-16,2 10-4 15,-17-12-9-15,11 6-20 0,-10 6-3 16,-9-8 0-16,0 6 0 15</inkml:trace>
  <inkml:trace contextRef="#ctx1" brushRef="#br0" timeOffset="82132.9191">8633 5560 49 0,'0'0'32'0,"-21"2"1"0,21-21-10 15,0 19-13-15,0 0-2 16,37-15-3-16,-8-1-1 16,13 7-2-1,2-8 0-15,12 1 0 0,2-1-1 16,2 7 1-16,-10-1-1 15,-4 11 2-15,-15 4 0 16,-6 9 0-16,-17 6 1 16,-10 14 0-16,-19 1-1 15,-2 5 1-15,-14 1 0 16,0 4-2-16,-1-7 0 16,5-3-1-16,2-7-1 15,6-10-3-15,15 4-3 0,-9-21-22 16,19 0-11-1,0 0 0-15,0 0 0 16</inkml:trace>
  <inkml:trace contextRef="#ctx1" brushRef="#br0" timeOffset="83492.4058">9520 5171 10 0,'18'0'30'0,"-18"0"2"16,0 0 1-16,0 0-14 0,4-25-3 15,-4 25-2-15,0 0-3 16,0 0-2-16,11-21-2 15,-11 21-1-15,0 0-2 16,0 0 0-16,0 0 0 16,16 27-1-16,-16-27-1 15,15 34 0-15,-5-13-1 16,3 6 1-16,1-2-1 16,1 6 1-16,-1-6-1 15,-1 0 1-15,-1 0-1 16,-12-25 0-16,21 32-1 15,-21-32 1-15,17 21-1 16,-17-21 0-16,0 0 0 0,18 16 0 16,-18-16 0-16,0 0 1 15,0 0-1-15,0 0 1 16,15 17-2 0,-15-17 1-16,0 0 0 0,17 2 0 15,-17-2 0-15,26 0 0 16,-26 0 1-16,34-11-1 15,-13 7 0-15,5-4 1 16,-1 2-1-16,4-1-1 16,-2-1 1-16,1-6-2 15,1 5 0-15,-3-3-1 16,2 5-2-16,-12-11-2 16,9 18-3-16,-23-23-16 0,-2 23-14 15,11-23 2 1,-11 23-1-16,-9-19 2 15</inkml:trace>
  <inkml:trace contextRef="#ctx1" brushRef="#br0" timeOffset="83980.5811">9517 5081 18 0,'0'0'31'0,"19"-8"-1"16,0 1-3-16,2 5-12 15,-9-18 0-15,19 13-4 16,-14-16-3-16,18 9-2 15,-10-9-2-15,10 8-1 0,-6-8-1 16,3 2 1-16,-5-2-3 16,0 4 1-16,-3 7-1 15,-5-5-2-15,2 15-1 16,-21 2-5-16,27-4-7 16,-27 4-19-16,0 17 0 15,0-17-1-15,-8 20 1 16</inkml:trace>
  <inkml:trace contextRef="#ctx1" brushRef="#br0" timeOffset="84453.75">9638 5236 14 0,'0'0'32'0,"-2"18"2"16,2-18-1-16,0 0-12 16,0 0-4-16,10-18-4 15,7 22-3 1,-17-4-4-16,19-17-1 0,-19 17-1 16,31-21-1-16,-11 7 0 15,5 3-1-15,-4-3 0 16,2 3-1-16,-2 1 1 15,-1 1-1-15,-20 9-1 16,28-12 0-16,-28 12 0 16,0 0-2-16,20-6-1 15,-20 6-5-15,0 0-23 16,0 0-6-16,0 0-1 0,0 0 0 16</inkml:trace>
  <inkml:trace contextRef="#ctx1" brushRef="#br0" timeOffset="95140.5784">3495 14725 8 0,'0'0'13'0,"0"0"0"16,0 0-2-16,0 0 1 15,0 0 0 1,8-19 0-16,-8 19-1 0,0 0-1 16,0 0-2-16,0 0 0 15,0 0-1-15,0 0-1 16,0 0 0-16,0 0-1 15,0 0 0-15,0 0 0 16,0 0 0-16,0 0-1 16,0 0 0-16,0 0 0 15,15 35 0-15,-15-35-1 16,2 46 0-16,-6-17 0 0,12 15 0 16,-10-6-1-16,6 8 1 15,-4-4-1 1,5 1 0-16,-5-1-1 15,6 0 1-15,-4-6-2 0,0-1 2 16,0-4-2-16,0-5 1 16,-2-3 0-16,2-1 0 15,-2-22-1-15,-2 26 0 16,2-26-1-16,0 0 0 16,0 0 0-16,0 0-2 15,6 18-2-15,-6-18-3 16,0 0-5-16,-18-16-21 15,18 16-4-15,-15-25-1 16,1 2 1-16</inkml:trace>
  <inkml:trace contextRef="#ctx1" brushRef="#br0" timeOffset="95660.7643">3462 14681 35 0,'0'0'29'0,"0"0"-8"15,0 0-1-15,0 0-3 16,0 0-3-16,0 0-5 16,0 0-2-16,0 0-1 15,0 0-2-15,19 25 0 16,-19-25-1-16,0 0 1 15,0 0-1-15,33 21 0 16,-33-21 0-16,39 6-1 16,-16-10 1-16,8 6-1 15,0-4 0-15,3 2-1 16,3-9 0-16,0 1 0 0,-5 2-1 16,1-3 0-16,-6 5-1 15,-6-4 0-15,1 6-1 16,-22 2-3-16,27-9-1 15,-27 9-8-15,0 0-16 16,0 19-7-16,0-19-1 16,-33 32 1-16</inkml:trace>
  <inkml:trace contextRef="#ctx1" brushRef="#br0" timeOffset="95900.8507">3557 14950 29 0,'5'21'35'15,"-5"-21"-1"-15,0 0-6 0,39 2-12 16,-39-2-5-16,44-10-2 16,-17 3-3-16,10 5-3 15,-4-4-3-15,0 0-1 16,1 4-5-16,-14-9-12 15,1 9-17-15,-4 6 0 16,-17-4-2-16,0 0 1 16</inkml:trace>
  <inkml:trace contextRef="#ctx1" brushRef="#br0" timeOffset="96357.0141">3937 15073 1 0,'0'0'30'0,"1"-27"3"16,-1 27-1-16,0 0-11 16,0 0-4-1,0 0-3-15,0 0-3 0,0 0-3 16,0 0-2-16,14 32-2 16,-14-12 1-16,6 8-2 15,-6-1 0-15,6 10 0 16,-3-7-1-16,3 7-1 15,0-8 1-15,0-5-1 16,-2 1-1-16,-1-5 0 16,-3-20-1-16,6 25-1 15,-6-25-1-15,0 0-2 0,0 0-3 16,0 0-5-16,0 0-9 16,6-29-15-1,-14 10-1-15,1-3 1 16,-5-4 7-16</inkml:trace>
  <inkml:trace contextRef="#ctx1" brushRef="#br0" timeOffset="96952.2269">3892 15117 22 0,'4'-23'31'0,"-4"23"-5"16,19-18-5-16,-17-3-4 15,23 19-2-15,-17-17-2 16,23 19-2-16,-14-15-3 15,14 13-3-15,-10-6 0 16,10 10-2-16,-8 2 0 16,2 10 0-16,-7 1 0 15,-3 14-1-15,-11-1 0 0,-2 9 1 16,-8-3-1-16,-5 7 0 16,-5-9-1-16,1 1 0 15,-5-6-1-15,3-8 1 16,17-19-1-16,-25 23 0 15,25-23 0-15,0 0-1 16,0 0 1-16,0 0 0 16,27-21 0-16,-4 5-1 15,4 9 1-15,6-1 0 16,2 4 0-16,-4 6 1 16,-3 0-1-16,0 6 0 15,-7 9 0-15,-4 6 1 16,-5 0-1-16,-8 4 1 0,-12 0-1 15,0 3 1-15,-9-3 1 16,-3 4-1-16,-7-10 0 16,0 0 1-16,-7-3-1 15,1-5 0-15,0-2 0 16,2-5 0-16,2 2-1 16,2-2 1-16,4-6-1 15,4 3 0-15,19-3 0 16,-29-1 0-16,29 1 0 15,0 0 0-15,-19 0-1 16,19 0 1-16,0 0-2 16,0 0 0-16,0 0-3 0,0 0-3 15,0 0-30-15,9-18-3 16,-9 18 1-16,0 0-1 16</inkml:trace>
  <inkml:trace contextRef="#ctx1" brushRef="#br0" timeOffset="97928.5778">4669 15053 26 0,'0'0'32'0,"0"0"1"16,0 0-12-16,0 0-5 16,0 0-3-16,0 0-2 15,26 10-3-15,-26-10-2 0,19 2-1 16,-19-2-1-16,36-2 0 15,-14-4-1-15,7 6-1 16,-2-5 0-16,2 3-1 16,-2-2 1-16,-4 2-1 15,-4 0 0-15,-2 2 0 16,-17 0 0-16,20 4 0 16,-20-4 0-16,0 0 1 15,0 0-2-15,0 0 0 16,0 0 1-16,0 0-1 15,0 0-1-15,0 0-2 16,0 0-2-16,0 0-5 0,0 0-21 16,0 0-7-16,0 0-1 15,0 0 1-15</inkml:trace>
  <inkml:trace contextRef="#ctx1" brushRef="#br0" timeOffset="98620.826">5464 14530 41 0,'0'0'29'15,"0"0"-3"-15,0 0-5 16,18-6-3-16,-18 6-3 16,0 0-3-16,0 0-5 15,0 0 0-15,0 0-1 16,0 0-2-16,0 0 0 16,11 31-2-16,-11-3 1 15,2 13-1-15,-2 9 0 16,0 5-1-16,0 7 0 15,4 7 0-15,-2-2-1 16,4 2 1-16,-1-17 0 0,3-8-1 16,2-8 0-16,-1-7 0 15,-1-6-1-15,-8-23 0 16,17 21-2-16,-17-21-1 16,0 0-4-16,6-31-9 15,0 12-21-15,-6-6-1 16,0-5 1-16,-4-5 0 15</inkml:trace>
  <inkml:trace contextRef="#ctx1" brushRef="#br0" timeOffset="98940.9399">5366 14582 24 0,'0'0'34'16,"0"0"1"-16,0 0 1 15,-8 17-17-15,8-17-7 16,21-4-4-16,-21 4-1 0,45-4-3 16,-18 0 0-1,13 2-1-15,5-3-2 16,7 1 1-16,0-2 0 15,-2 2-2-15,-2 2-1 0,-6-2 0 16,1 8-4-16,-22-9-3 16,12 18-14-16,-33-13-16 15,15 19 1-15,-15-19-1 16,-19 27 2-16</inkml:trace>
  <inkml:trace contextRef="#ctx1" brushRef="#br0" timeOffset="99153.016">5443 14896 16 0,'0'0'33'0,"39"-2"1"16,-16-5-1-16,15-5-13 15,10 8-12-15,-7-9-3 16,9 3-5-16,-4 6-7 15,-9 1-20-15,-6-3-6 16,4 10-1-16,-35-4 0 16</inkml:trace>
  <inkml:trace contextRef="#ctx1" brushRef="#br0" timeOffset="99701.2122">5863 15071 22 0,'18'-4'33'0,"-18"4"1"16,0 0-2-16,17 9-16 0,-17-9-3 16,0 0-3-16,-6 23-2 15,12-1-2-15,-10-5-2 16,10 8 0-1,-8-4-2-15,6 4 0 0,-4-4 0 16,6 0-1-16,0-2 0 16,-1 0 0-16,-5-19 0 15,16 31-1-15,-16-31 1 16,19 25 0-16,-19-25 0 16,21 23-1-16,-21-23 1 15,23 12 0-15,-23-12-1 16,26 0 0-16,-26 0 0 15,30-8-1-15,-12 2-1 0,-18 6-2 16,31-17 0 0,-24-2-3-16,13 22-3 15,-22-22-11-15,2 19-15 16,0 0-2-16,0 0 2 0,0 0 1 16</inkml:trace>
  <inkml:trace contextRef="#ctx1" brushRef="#br0" timeOffset="100053.3391">5904 15094 9 0,'0'0'32'0,"37"-10"0"15,-37 10 0-15,42-25-14 16,-7 25-6-16,-14-15-5 15,10 11-3-15,-10 0-4 16,-2-3-5-16,8 12-12 16,-9 1-15-16,-18-6-1 15,0 0 0-15,0 0 8 0</inkml:trace>
  <inkml:trace contextRef="#ctx1" brushRef="#br0" timeOffset="100232.402">5898 15218 21 0,'0'0'32'15,"27"10"-1"-15,-8-8-1 16,3-16-18-16,14 11-6 16,-5-3-15-16,10 4-20 15,-22-17-2-15,8 17-1 16,-17-15 2-16</inkml:trace>
  <inkml:trace contextRef="#ctx1" brushRef="#br0" timeOffset="100916.6543">6506 14745 17 0,'-4'-18'31'0,"4"18"-1"15,19 4-7-15,-19-4-4 16,17 12-4-16,-17-12-4 16,27 17-3-16,-27-17-2 15,41 8-2-15,-14-10-2 16,4 0-1-16,0-2-1 0,0-11-3 15,1 9-2-15,-16-15-11 16,5 5-18-16,-21 16 0 16,0 0 0-16,0 0 0 15</inkml:trace>
  <inkml:trace contextRef="#ctx1" brushRef="#br0" timeOffset="101148.7325">6513 14896 17 0,'0'0'33'0,"10"17"0"0,9-7 1 15,8 2-18-15,-27-12-5 16,47 3-2-16,-22-6-4 16,13 1-1-16,-5-4-4 15,0-6-2-15,7 7-5 16,-16-11-19-16,3-5-9 15,3 8 1-15,-12-6 0 16</inkml:trace>
  <inkml:trace contextRef="#ctx1" brushRef="#br0" timeOffset="101524.866">7189 14601 34 0,'0'0'35'16,"7"23"3"-16,-9 6-1 15,2-29-14-15,-4 61-13 16,-13-25-3-16,15 16-2 16,-7-8-2-16,12 4 0 15,3-7-2-15,12-13 0 16,3-10 0-16,8-11-1 15,5-5 0-15,7-15 0 16,1-5 1-16,1-8-1 16,-3-9 0-16,-5-5 0 0,-2-4 2 15,-8 0-2-15,-6 1 1 16,-11 9-1-16,-6-1 0 16,-10 1 1-16,-9 9-1 15,-5 2 1-15,-5 6-3 16,-7 1 0-16,3 9-7 15,-17-7-28-15,7 10-1 16,1 8-2-16,1 0 2 16</inkml:trace>
  <inkml:trace contextRef="#ctx1" brushRef="#br0" timeOffset="150840.5307">15517 9746 8 0,'0'0'13'0,"0"0"4"16,0 0-4-16,-2 17 0 16,2-17 0-16,0 0 1 15,-8 17-3-15,8-17 0 16,0 0-2-16,-23 12 1 15,23-12-2-15,0 0 0 16,0 0-1-16,0 0-1 16,0 0-1-16,-17 8 1 15,17-8-1-15,0 0-1 0,0 0 0 16,-2-27 0 0,2 27-1-16,-4-25-1 15,4 25 1-15,-2-37-2 16,4 20 1-16,-2-4 0 0,4 0 0 15,-2 0-1-15,4-2 1 16,-4-2 0-16,7 0-1 16,-5-2 0-16,6 0 1 15,-4-5-1-15,3-3 0 16,-3-7 0-16,4 0 0 16,-5-6 0-16,1 2 1 15,-4-4-1-15,2 0 0 0,-4-2 0 16,0 4 0-1,-2 0 0-15,0 4 0 16,0-2 0-16,0 0 0 16,0-2-1-16,2-2 1 0,-2 4-2 15,2-8 2-15,2 5-1 16,-2 4 1-16,2-1-1 16,0 6 1-16,0 4-1 15,0-1 1-15,-2 8 0 16,0 6-1 15,0 4 1-31,0 0-1 0,0 19 0 0,-2-27 0 0,2 27 0 16,0 0 0-16,-4-19 1 15,4 19-1-15,0 0 0 16,0 0 0-16,0 0 0 16,0 0 0-16,0 0 0 15,0 0 0-15,0 0 0 0,-4-17 0 16,4 17 0-16,0 0 0 15,0 0 0-15,-1-19 0 16,1 19 0-16,0 0 0 16,0 0 0-16,0 0 0 15,-2-18 0-15,2 18 0 16,0 0 0-16,0 0 1 16,0 0-2-16,0 0 2 15,0 0-1-15,0 0 0 16,-4-19 0-16,4 19 0 15,0 0 0-15,0 0-1 16,0 0 2-16,0 0-2 16,0 0 1-16,0 0 1 0,0 0-1 15,0 0 0-15,0 0 0 16,0 0 1-16,0 0-1 16,-23 29 0-16,13-12 1 15,-4 2-1 1,1 6 0-16,-4 0 1 0,-3 2-1 15,3-2 1-15,-2-2-1 16,5 2 0-16,14-25 0 16,-31 31 0-16,31-31 0 15,-23 25 0-15,23-25 0 16,0 0 0-16,-17 7 0 16,17-7 1-16,0-23-1 15,0 23 0-15,9-34 0 0,1 5 0 16,0 0 0-16,3-5 0 15,3 1 1-15,5 2-2 16,2-1 2 0,0 3-1-16,2 4 0 0,0 2 0 15,0 8 0-15,0 3 0 16,-1 10 0-16,-1 12 1 16,-2 5-1-16,-2 10 1 15,-1 4 0-15,-1 4 0 16,-2 3-1-16,3 2 1 15,-3-3 0-15,-3-6-1 16,-1-6 0-16,-3-6 0 16,-8-17-1-16,16 23-1 0,-16-23-1 15,0 0-4-15,21 0-10 16,-19-17-27-16,2-6 2 16,-6-6-2-16,0-8 2 15</inkml:trace>
  <inkml:trace contextRef="#ctx1" brushRef="#br0" timeOffset="176759.8145">14402 8695 15 0,'0'0'14'15,"0"0"0"-15,0 0 0 16,0 0-1-16,0 0 0 15,0 0-2-15,0 0-2 16,0 0-1-16,0 0 0 0,0 0-2 16,0 0 0-16,0 0-1 15,0 0 0-15,0 0 0 16,0 0 0-16,0 0-1 16,0 0 0-16,0 0 0 15,0 0 0-15,0 0-1 16,0 0 0-16,0 0-1 15,0 0 0-15,0 0-1 16,0 0 1-16,0 0-1 16,0 0 1-16,0 0-1 15,0 0 0-15,0 0 0 16,0 0 0-16,0 0 1 16,0 0-1-16,0 0 0 0,20-2 0 15,-20 2 0-15,0 0 0 16,23 0 0-16,-23 0 0 15,17-2 0 1,-17 2 0-16,17-4 0 0,-17 4-1 16,0 0 1-16,22 0 0 15,-22 0 0-15,17-2-1 16,-17 2 0-16,25-2 1 16,-25 2-1-16,27-2 1 15,-27 2 0-15,29-2 0 16,-29 2 0-16,25 4-1 15,-25-4 1-15,17 8-1 16,-17-8 1-16,0 0-1 0,18 11 0 16,-18-11 1-1,0 0-1-15,0 0 0 16,0 0 0-16,17 10 0 16,-17-10 0-16,0 0-2 0,0 0 0 15,0 0-3-15,0 0-11 16,6-17-22-16,-6 17-1 15,0 0 1-15,0 0 0 16</inkml:trace>
  <inkml:trace contextRef="#ctx1" brushRef="#br0" timeOffset="177904.2253">13392 8654 11 0,'0'0'26'0,"0"0"-4"15,0 0-2-15,0 0-4 16,0 0 1-16,0 0-3 16,0 0-2-16,0 0-1 15,0 0-2-15,0 0-2 16,0 0-1-16,0 0-1 15,0 0-1-15,0 0 0 0,0 0-2 16,0 0 1-16,0 0-1 16,0 0 0-1,0 0 1-15,0 0-1 16,19 6 1-16,-19-6-1 0,25-2 0 16,-6 2 0-16,1-2 0 15,5 0-1-15,-2 1 0 16,6-1 0-16,-8 2 0 15,2 2 0-15,-4-1 0 16,-19-1 0-16,29 8-1 16,-29-8 1-16,20 2-1 15,-20-2 1-15,0 0 0 16,19 2-1-16,-19-2 1 16,0 0-1-16,0 0 1 15,0 0-1-15,0 0-1 16,0 0-1-16,17-8-1 15,-17 8-6-15,10-17-31 0,-10 17 1 16,0 0-2-16,0 0 2 16</inkml:trace>
  <inkml:trace contextRef="#ctx1" brushRef="#br0" timeOffset="178908.5853">12419 8662 32 0,'0'0'32'15,"0"0"0"-15,0 0-9 16,0 0-4-16,0 0-4 0,0 0-4 15,0 0-3-15,0 0-1 16,0 0-1-16,0 0-1 16,0 0-1-16,0 0 0 15,0 0-1-15,0 0 0 16,20-2 0-16,-20 2-1 16,21 2 1-16,-4-2-1 15,-17 0 0-15,37-4 0 16,-16-1 0-16,4 3-1 15,-4-4 1-15,1 2-1 16,-3 2 0-16,-2 0 0 16,-17 2 0-16,25-2 0 15,-25 2 0-15,0 0 0 0,0 0 0 16,18 0-1-16,-18 0 1 16,0 0-1-16,0 0-1 15,0 0 1 1,0 0-1-16,0 0-3 0,0 0-2 15,0 0-14-15,0 0-21 16,-20-4 0-16,20 4-1 16,0 0 1-16</inkml:trace>
  <inkml:trace contextRef="#ctx1" brushRef="#br0" timeOffset="180019.9823">11382 8651 36 0,'0'0'32'16,"0"0"-1"-16,0 0-10 15,0 0-5-15,0 0-2 16,0 0-5-16,0 0-1 16,0 0-2-16,4-22 0 0,-4 22-1 15,0 0 0-15,25-1-1 16,-25 1 0-16,23-2 0 16,-23 2-1-1,33-4-1-15,-33 4 0 0,38 2 0 16,-19-2 0-16,5 2 0 15,-1-4-1-15,2 2 1 16,-4 0-1-16,2-2 0 16,-5 0 0-16,-1-2 0 15,-17 4 0-15,25-4 0 16,-25 4-1-16,0 0 1 16,0 0-1-16,0 0 0 15,0 0-1-15,0 0-1 0,0 0-2 16,0 0-3-1,0 0-22-15,10 19-11 16,-10-19-1-16,0 0 1 16</inkml:trace>
  <inkml:trace contextRef="#ctx1" brushRef="#br0" timeOffset="210699.9724">15442 7156 10 0,'4'-27'31'16,"-4"27"1"-16,0 0 0 0,0 0-13 16,0 0-1-16,-18-9-3 15,26 30-2-15,-18-2-3 16,18 18-3-16,-14-5 0 16,16 14-3-16,-10 0 1 15,14 4-2-15,-5-4-1 16,5 0 0-16,-3-7-1 15,3-5 0-15,-3-5-1 16,1-6 0-16,-1-6-2 0,-11-17-1 16,16 23-3-1,-16-23-6-15,11-25-26 16,-9 8 0-16,-4-10-1 16,1-4 2-16</inkml:trace>
  <inkml:trace contextRef="#ctx1" brushRef="#br0" timeOffset="210948.0613">15349 7114 51 0,'0'0'34'0,"0"0"2"15,0 0 0-15,14-23-25 16,24 15-1-1,-5-18-3-15,23 8-1 16,-8-10-3-16,12 3-2 0,-2-2-2 16,-6 0-4-16,4 19-9 15,-19-5-22-15,-12 1 1 16,-6 14-2-16,-19-2 1 16</inkml:trace>
  <inkml:trace contextRef="#ctx1" brushRef="#br0" timeOffset="211128.1272">15446 7344 48 0,'0'0'33'0,"36"-4"-1"16,-12-15 1-16,6-6-24 0,7 4-7 15,4 8-8-15,-3 1-24 16,-13-3-1-16,10 9-2 15,-35 6 1-15</inkml:trace>
  <inkml:trace contextRef="#ctx1" brushRef="#br0" timeOffset="211680.3242">15866 7364 43 0,'0'0'35'15,"0"0"0"-15,0 0 2 16,-17-2-19-16,17 2-6 16,0 0-2-16,23 30-2 15,-23-30-2-15,15 29-1 16,-7-12 0-16,8 6-3 16,-7-5 1-16,7 3-2 15,-7-4 0-15,-9-17-1 16,20 27 0-16,-20-27-1 15,0 0-2-15,0 0-2 0,25 11-5 16,-37-32-16-16,12 21-14 16,-4-34 1-16,-3 9 0 15,1 2 1-15</inkml:trace>
  <inkml:trace contextRef="#ctx1" brushRef="#br0" timeOffset="212110.4786">15857 7306 18 0,'-8'-19'32'0,"8"19"-1"16,11-23 2-16,7 2-14 16,13 19-5-16,-8-14-3 15,21 16-2-15,-11-7-2 16,11 16-1-16,-11-7-1 0,4 17-1 16,-14-9 0-16,-2 15-1 15,-21-25 0 1,4 40-1-16,-18-21-1 15,-5-3 0-15,-8-1 0 0,0-1-1 16,-4-9 0-16,6 1-1 16,2-2 2-16,6-6-1 15,17 2 0-15,0 0 0 16,0 0-1-16,27-10 2 16,0 10-1-16,6 2 0 15,-1 2 1-15,3 4-1 16,-4 1 2-16,-2 9 0 15,-29-18 1-15,21 40-1 0,-23-15 0 16,-8 6 1 0,-9-5-2-16,-4 3 1 15,-8-8-1-15,-4-3-2 16,7 3-2-16,-9-21-6 0,37 0-29 16,-39-2-2-16,16-6-1 15,6 0 1-15</inkml:trace>
  <inkml:trace contextRef="#ctx1" brushRef="#br0" timeOffset="214084.1848">16057 8560 15 0,'-8'22'32'0,"8"-22"0"15,0 0 1-15,0 0-12 16,0 0-6-16,0 0-3 15,0 0-1-15,0 0-3 16,0 0-1-16,0 0-1 16,0 0 0-16,0 0-2 15,20-8-1-15,-20 8 1 16,27-6-2-16,-6 6 1 16,-2-4 0-16,4 4-1 15,1-5 0-15,4 6 1 0,-2 1-1 16,1 0-1-16,-2-2 1 15,0 0-1-15,-4-2-1 16,-2 0-1 0,1 2-1-16,-20 0-2 0,27-3-3 15,-29-18-16-15,2 21-18 16,0 0 0-16,17 0 0 16,-17 0 0-16</inkml:trace>
  <inkml:trace contextRef="#ctx1" brushRef="#br0" timeOffset="214823.4491">16958 8593 43 0,'0'0'33'0,"0"0"2"16,0 0-12-16,-25 2-3 15,25-2-6-15,0 0-3 16,6 17-3-16,-6-17-1 16,0 0-1-16,0 0-1 0,0 0 0 15,17 2-1-15,-17-2-1 16,27 6 0-16,-6-6-1 15,2 2-1-15,6-4 1 16,4-2 0-16,4 0-1 16,1 0 1-16,5-1 0 15,-3-3-1-15,3 6 1 16,-7-4-1-16,-3 4 0 16,-4 0 0-16,-4 1-1 15,-4-3 0-15,-21 4 1 16,29 2-1-16,-29-2 1 15,20-4-1-15,-20 4-1 16,0 0 1-16,17-2-2 0,-17 2 1 16,0 0-3-16,0 0-5 15,0 0-32-15,0 0-2 16,0 0 1-16,0 0-1 16</inkml:trace>
  <inkml:trace contextRef="#ctx1" brushRef="#br0" timeOffset="216804.1584">11320 10285 27 0,'0'0'31'0,"0"0"2"0,0 0 0 16,17 9-18-16,-17-9-4 15,0 0 0-15,0 0-3 16,22-9-1-16,-22 9-1 16,27-8 0-16,-27 8-1 15,42-9 0-15,-17 3-1 16,10 4-1-16,-2-8 0 16,5 5-1-16,-5-1-1 15,2 0 0-15,-6 0 0 16,-4 4 0-16,-4-1-2 15,-21 3-1-15,25-4-1 16,-25 4-4-16,0 0-5 16,0 0-26-16,0 0-1 0,0 0 0 15,0 0 1-15</inkml:trace>
  <inkml:trace contextRef="#ctx1" brushRef="#br0" timeOffset="217300.3366">11561 10068 34 0,'0'0'35'0,"0"0"0"15,0 0 1-15,-10 25-18 16,10-25-4 0,-5 23-4-16,5-23-2 15,-6 54-3-15,0-24-1 0,8 13-1 16,-4-3-2-16,4-2 0 15,-2 6-3-15,-2-11-1 16,12 5-8-16,-12-18-26 16,2-20-1-16,21 15 0 15,-21-15-1-15</inkml:trace>
  <inkml:trace contextRef="#ctx1" brushRef="#br0" timeOffset="217967.5759">12389 10279 41 0,'0'0'36'16,"0"0"1"-16,0 0 0 15,30 4-20-15,-30-4-5 16,35-6-4-16,-16-5-1 15,18 9-3-15,-4-8-1 16,9 4-2-16,-3 1 0 16,-2-3 0-16,-1 0-1 15,-5 1-2-15,0 5-3 16,-31 2-6-16,38-23-27 16,-38 23 1-16,0 0-2 0,0 0 1 15</inkml:trace>
  <inkml:trace contextRef="#ctx1" brushRef="#br0" timeOffset="218179.6509">12664 10053 72 0,'-21'-2'39'0,"21"2"0"15,-6 19 1-15,12 14-29 16,-12-12-3-16,12 21-2 15,-8-4-3-15,4 8-1 16,2 2-4-16,-4-11-4 0,19 5-27 16,-9-17-7-16,5-4-1 15,3-15 1 1</inkml:trace>
  <inkml:trace contextRef="#ctx1" brushRef="#br0" timeOffset="218863.8966">13584 10252 29 0,'0'0'34'0,"0"0"2"16,0 0 0-16,0 0-17 15,0 0-3-15,0 0-6 0,43-13-1 16,-16 1-5-16,11 10 0 16,1-9-2-16,3 5 0 15,1-2-2-15,-6-1 0 16,-7 9-2-16,-8-8-4 16,3 16-5-16,-25-8-25 15,0 0-2-15,0 0 1 16,0 0-1-16</inkml:trace>
  <inkml:trace contextRef="#ctx1" brushRef="#br0" timeOffset="219069.9732">13818 10101 64 0,'0'0'38'0,"0"0"1"16,-8 19 0-1,8-19-23-15,12 40-8 0,-12-15-3 16,7 8-2-16,-3 1-5 16,-2-9-6-16,16 2-29 15,-11 0-2-15,1-6-1 16,2-4 1-16</inkml:trace>
  <inkml:trace contextRef="#ctx1" brushRef="#br0" timeOffset="219780.225">15018 10277 37 0,'-24'-2'33'15,"24"2"1"-15,0 0 1 16,-3-21-21-16,20 19-3 16,-17 2-1-16,35-13-1 15,-16-4-3-15,19 13-1 0,-3-10 0 16,12 12-2 0,-3-1-1-16,0 3 0 15,-3 1-2-15,-7-2 0 16,-1 6-2-16,-12-9-4 0,6 22-9 15,-27-18-23-15,0 0 0 16,0 0 0-16,6-18-1 16</inkml:trace>
  <inkml:trace contextRef="#ctx1" brushRef="#br0" timeOffset="220012.3082">15232 10022 70 0,'-14'19'40'16,"14"-19"-1"-16,4 37 1 15,19 5-28-15,-25-8-4 0,14 16-2 16,-6-4-2-16,3 10-2 16,-1-4-2-16,-4-6-2 15,7 0-3-15,-11-46-9 16,6 38-26-16,-6-38-1 15,12 17 1-15,-12-17 0 16</inkml:trace>
  <inkml:trace contextRef="#ctx1" brushRef="#br0" timeOffset="236911.3615">10386 11330 35 0,'-13'-28'30'16,"5"8"-4"-16,8 20-4 0,-19-44-2 15,19 44-5-15,-14-38-3 16,14 38-3-16,-7-27 0 16,7 27-2-16,0 0-1 15,0 0 0-15,6 27-2 16,9 13 1-16,-3 2-2 15,9 20 0-15,-2-1-2 16,8 12 1-16,-2-2 0 0,4 2-1 16,-2-8 0-16,-4-5 0 15,-2-16-1-15,-5-12 1 16,-1-9-1 0,-15-23 0-16,22-11-1 15,-17-22 1-15,-1-9-1 0,-2-14 0 16,2-1 1-16,-2-7-1 15,2 5 0-15,2 5 0 16,1 10 1-16,5 10 0 16,1 9 0-16,5 13 0 15,3 12 1-15,0 14-1 16,2 7 1-16,0 11 0 16,-3 9-1-16,-1 7 0 0,-2 0 1 15,-3-1-1 1,-3 0-2-16,-3-15-1 15,4-5-2-15,-12-27-10 16,0 0-24-16,21-35-1 0,-11-3 0 16,-1-12-1-16</inkml:trace>
  <inkml:trace contextRef="#ctx1" brushRef="#br0" timeOffset="237076.4211">10994 11252 69 0,'10'30'39'0,"-6"3"1"15,-1 13-1-15,-16-8-30 16,26 18-1-16,-9-18-3 16,8 5-3-16,-3-9-4 15,-9-34-8-15,18 21-29 16,-18-21-1-16,11-32 0 16,-11-3-1-16</inkml:trace>
  <inkml:trace contextRef="#ctx1" brushRef="#br0" timeOffset="237212.4694">10925 10977 53 0,'0'0'32'15,"0"0"-2"-15,0 0-8 16,0 0-51-16,34 31-1 16,-34-31-2-16,52 38-1 15</inkml:trace>
  <inkml:trace contextRef="#ctx1" brushRef="#br0" timeOffset="237664.634">11262 11175 62 0,'0'36'39'16,"-6"8"0"-16,3 6 0 16,12 21-27-16,-20-23-3 15,18 6-4-15,-1-16-2 16,10-7-2-16,5-16-2 15,2-20-1-15,8-15-2 16,-8-22 1-16,4-2-1 16,-14-13 0-16,1-1 1 15,-12-11 1-15,-4 8 2 16,-6 9 0-16,-3 10 1 16,1 19 1-16,-4 5 1 0,14 18 0 15,-7 18-1-15,18 18 2 16,3 10-3-16,15 12 1 15,2 3 0 1,9 6-1-16,3 2 0 0,5 4 0 16,-6 0 1-16,-1-2-1 15,-10-8 1-15,-6-1 0 16,-14-7 0-16,-5-1 1 16,-10-4-1-16,-7-10 0 15,-11-3-1-15,-3-9 0 16,-6-7-1-16,-7-11-3 15,5-8-1-15,-11-23-5 0,21-4-26 16,-12-25-6-16,4-11 0 16,6-16-1-16</inkml:trace>
  <inkml:trace contextRef="#ctx1" brushRef="#br0" timeOffset="237999.7514">11640 11039 64 0,'31'4'40'16,"-2"13"-1"-16,-4 17 2 16,2 28-28-16,-13-12-3 15,16 19-3-15,-10-12-2 16,5 1-2-16,-8-12-1 0,-1-8-1 16,-3-13 0-1,-13-25-2-15,0 0 0 16,17-27 0-16,-17-5 0 15,-5-16-1-15,3-4 1 0,-2-10 0 16,6-1 1-16,6 6-1 16,1 9 3-16,9 9-1 15,7 14 1-15,5 22-1 16,1 12 1-16,4 18-1 16,-2 8-1-16,-2 1-1 15,0 12-7-15,-16-8-31 16,8-9-3-16,-23-31 1 15,25 17-1-15</inkml:trace>
  <inkml:trace contextRef="#ctx1" brushRef="#br0" timeOffset="239667.3507">10340 7496 61 0,'12'-21'34'16,"-12"21"3"-16,0 0-11 15,0 0-14-15,31 11-2 16,-31-11-2-16,23 46-2 16,-14-7-1-16,9 22 0 15,-9 0-1-15,5 12 0 16,-4-2-2-16,-3 2 1 15,-1-6-2-15,0-9 0 16,-4-10-1-16,4-16 1 16,-6-3-1-16,3-12 1 15,-3-17 0-15,4 20-1 0,-4-20 1 16,0 0-1-16,0 0 0 16,21-14 0-16,-21 14 0 15,35-25 0-15,-10 10 0 16,8-2 0-16,4-1 0 15,1-1 0-15,1 2 0 16,-1-2 0-16,1 5-2 16,-6-5 0-16,2 8-2 15,-12-7 0-15,4 9-3 16,-16-16-5-16,16 21-7 16,-25-23-12-16,8 6-7 15,-4-4 2-15,-6 25 9 16,3-52 11-16,7 33 9 0,-10 0 10 15,-8-8 10-15,8 27 13 16,0 0 10-16,-2-17 1 16,2 17-8-1,-7 25-9-15,-14-10-7 0,21 27-5 16,-16-9-1-16,14 11-2 16,-4-6-2-16,8 8 0 15,4-9-2-15,8-8 0 16,3-12 0-16,6-13-1 15,4-8 0-15,4-9 0 16,0-9 0-16,-2-8 1 16,-4-9-1-16,-4-3 0 15,-7-2 0-15,-7 0 0 0,-7 2 0 16,-5 1 0 0,-5 5-1-16,-2 1 0 15,1 7 1-15,-1 3 0 16,6 4 0-16,4 2 0 0,2 19 0 15,6-27 0-15,-6 27 1 16,23-23 0-16,-23 23 0 16,29-14 0-16,-29 14 0 15,29 2 0-15,-29-2 0 16,29 23 0-16,-19-2 1 16,1 10-1-16,-1 2 0 15,2 5 0-15,1-2 0 16,1 1-1-16,3-8 1 15,0-8-1-15,5-12 0 16,-1-11 0-16,2-7 0 16,0-14 0-16,0-8 0 15,-2-9 0-15,-3-2 0 0,-3-4 0 16,-3 1-1-16,-5 7 1 16,-1 2 0-16,-4 9 0 15,0 9-1-15,-2 18 1 16,0 0 0-16,0 0 1 15,25 29-1-15,-6-8 0 16,5 0 1-16,8 1-1 16,3-9 0-16,6-7 1 15,-1-12-1-15,1-11 1 16,-7-10 0-16,-5-8 0 16,-7-9-1-16,-7-4 1 15,-9-2 0-15,-8 2 0 16,-6 2-2-16,-3 0 1 0,-3 8-2 15,-3 0-3-15,9 18-2 16,-23 3-35-16,20 0 0 16,11 17-1-16,-27-25 0 15</inkml:trace>
  <inkml:trace contextRef="#ctx1" brushRef="#br0" timeOffset="246111.6571">3938 15263 41 0,'0'0'18'16,"0"0"0"-16,0 0-1 15,0 0-5-15,0 0-3 16,0 0-1-16,0 0-1 16,0 0 0-16,0 0-2 15,0 0 0-15,0 0-1 16,12 26 0-16,-12-26-1 15,2 33 0-15,-2-16 0 16,4 8-1-16,-2-4 0 16,2 2 0-16,-2 0-1 15,1-2 1-15,-3-21-1 16,6 31 1-16,-6-31-2 16,6 19 1-16,-6-19 0 0,0 0-1 15,4 18 0-15,-4-18 1 16,0 0-1-16,2 19 1 15,-2-19-1 1,0 0 0-16,2 17 1 0,-2-17-1 16,0 0 0-16,0 0 0 15,0 0 0-15,17 6 0 16,-17-6 0-16,0 0-2 16,0 0-3-16,0 0-31 15,0 0 0-15,0 0-1 16,15-25 0-16</inkml:trace>
  <inkml:trace contextRef="#ctx1" brushRef="#br0" timeOffset="252494.9437">3225 16436 2 0,'0'0'29'0,"0"0"2"15,0 0-1-15,0 0-15 16,-4-21-3-16,4 21-3 16,0 0-2-16,0 0-1 0,8-28-2 15,-8 28 0-15,4-22 0 16,-4 22 0-16,0-26-1 15,0 26 0-15,-6-29 0 16,6 29 0-16,-14-37-1 16,3 16 0-16,-5 0 0 15,16 21 0-15,-29-32 0 16,12 22 0-16,-8 6-1 16,-2 14 1-16,-8 5 0 15,2 16-1-15,-1 5 0 16,-1 10 1-16,2 2-1 15,10 6 0-15,6-6-1 16,11 0 1-16,8-12-1 0,13-11 0 16,6-15 0-16,10-12 0 15,4-10 0-15,4-11 0 16,-1-7 1-16,1-9-2 16,-5 1 2-16,-3 2-1 15,-8 7 1-15,-7 2-1 16,-5 10 1-16,-11 17 0 15,0 0 0-15,-11 25 1 16,-1 9-1-16,-1 22 0 16,-1 15-1-16,1 15 1 15,-1 8 1-15,8 6-2 16,10-4 2-16,10-8-3 16,1-6 2-16,8-22-1 0,6-14 1 15,6-19 0-15,4-18-2 16,-3-14 1-1,-5-17-1-15,-6-12 1 16,-5-12 0-16,-11-10 0 31,-9-5 0-31,-9-4 0 0,-13 1-1 0,-7 9 2 0,-9 5-1 16,-1 8-2-16,-3 11-1 16,-4 2-5-16,19 33-14 15,-6-12-18-15,8 8 0 16,7-2-1-16,18 2 1 15</inkml:trace>
  <inkml:trace contextRef="#ctx1" brushRef="#br0" timeOffset="253231.2066">3557 16312 21 0,'0'0'31'16,"0"-25"1"-16,-6 2-11 16,6 23-3-16,2-27-2 0,-2 27-4 15,0 0-2-15,25-8-2 16,-25 8-1-16,15 18-1 15,-9 1-2-15,7 13 0 16,-1 5-1-16,2 11 0 16,-3-2 0-16,3 6-1 15,-3-3-1-15,1-3 0 16,-1-11 0-16,1-6 0 16,-12-29 0-16,23 7 0 15,-23-7 0-15,23-36 0 16,-15 3-1-16,0-7 1 15,-3-4 0-15,1-4-1 0,-4 6 1 16,0 3-1-16,-4 3 0 16,2 5-1-16,-2 1 0 15,2 7-1-15,6 3-3 16,-8-1-3-16,19 19-14 16,-17 2-19-16,20-11 1 15,-20 11-1-15,21 8 1 16</inkml:trace>
  <inkml:trace contextRef="#ctx1" brushRef="#br0" timeOffset="253831.4212">4129 16047 20 0,'0'0'33'0,"0"0"3"16,0 0-3-16,-7-17-13 15,18 42-6-15,-11-25-3 16,0 42-3-16,0-13-3 16,12 19 0-16,-8-6-2 15,7 15 0-15,-1-7-1 16,1 0 0-16,-3-8-1 15,2-5 0-15,-4-7-1 0,-1-10-1 16,-5-20 0-16,4 17-2 16,-4-17-3-16,-7-17-4 15,7 17-13-15,3-33-15 16,-10 2-1-16,-5-3 1 16,1-8 1-16</inkml:trace>
  <inkml:trace contextRef="#ctx1" brushRef="#br0" timeOffset="254275.5813">4085 16124 1 0,'0'0'30'0,"-2"-42"0"16,12 24-2-16,-10 18-10 15,15-42-2-15,10 34-4 16,-7-16-2-16,16 18-3 0,-7-13-1 16,14 19-1-16,-6-8 0 15,7 14-1-15,-9 1 0 16,3 16 0-16,-14 2-1 15,-1 14 1-15,-15-3-1 16,-6 8 0-16,-12 0-1 16,-1 6 1-16,-7-10-2 15,1-1 1-15,-2-12-1 16,9-4 0-16,12-23-1 16,-6 19 0-16,6-19 0 15,29-6 0-15,-2 0 1 16,6 6-1-16,4 2 0 0,-1 6 0 15,1 5 0-15,-6 7 0 16,-10 3 1-16,-9 7 0 16,-16-1 0-16,-8 4 1 15,-17-3-1-15,-9 5 1 16,-7-1 0-16,-5-1-1 16,-4-4 1-16,2-4-1 15,4-8-1-15,4-4-2 16,13 3-2-16,0-22-6 15,31 6-30-15,0 0-2 16,0 0 0-16,0 0-1 16</inkml:trace>
  <inkml:trace contextRef="#ctx1" brushRef="#br0" timeOffset="260990.987">5194 16530 26 0,'0'0'31'0,"0"0"0"0,0 0-10 15,0 0-5-15,-21-9-3 16,21 9-3-16,0 0-1 16,0 0-3-16,0 0 0 15,0 0-2-15,0 0 1 16,21 2-3-16,-21-2 1 15,37-12 0-15,-12 3-1 16,10-1 0-16,-1-1 0 16,1 1-1-16,-2-3 0 15,-2 7 0 1,-6 0-1-16,-6 10 1 0,-19-4-2 16,21 11-2-16,-9 7-4 15,-12-18-31-15,0 0 0 0,0 0-1 16,0 0 0-16</inkml:trace>
  <inkml:trace contextRef="#ctx1" brushRef="#br0" timeOffset="266175.8436">2334 8704 12 0,'0'0'30'0,"0"0"-5"15,0-19-3-15,0 19-4 16,0 0-2-16,0 0-4 16,0 0-2-16,0 0-3 15,-18-21 0-15,18 21-2 16,0 0 0-16,0 0-1 16,-21-10-1-16,21 10 0 15,-23 2 0-15,23-2 0 16,-39 10-2-16,14 0 1 15,-6 3 0-15,-3 4-1 0,-3 0 0 16,0 7 0-16,-1-1-1 16,1 0 1-16,1 0-1 15,10-2 1-15,3-2-1 16,6 2 0-16,17-21 0 16,-25 23 1-16,25-23-1 15,6 23 0-15,11-12 0 16,2-3 0-16,8 2 0 15,10-6 0-15,4 1 0 16,1 1 0-16,-2 0 1 16,-3 7 0-16,-6 3-1 15,-6 9 2-15,-11 1-1 16,-9 11 1-16,-9 7-1 0,-7 6 1 16,-10-4-1-16,-2 0 0 15,-8-6 0-15,-2-5 0 16,-2-8 0-16,4-8 0 15,4-8-1-15,4-5 0 16,4-8 0-16,19 2 1 16,-16-17-1-16,16 17-1 15,18-27 1-15,-1 14 0 16,6-5 0-16,4 7 0 16,4 3 0-16,-4 6 0 15,0 8 1-15,-6 17-1 16,-11 4 1-16,-8 17 0 15,-14 10 0-15,-7 17 0 0,-18 9 1 16,-1 5-1-16,-5 1 1 16,1-6-1-1,1-5 0-15,13-6 0 16,8-11-1-16,13-16 1 0,12-11-1 16,17-12 1-16,6-9 0 15,9-5 0-15,6-5 0 16,-1-4-1-16,-3-1 0 15,-3-3-2-15,-3 8 0 16,-33 0-8-16,35-17-32 16,-35 17 1-16,-4-23-2 15,4 23 0-15</inkml:trace>
  <inkml:trace contextRef="#ctx1" brushRef="#br0" timeOffset="267211.2152">1448 9287 1 0,'0'0'28'15,"20"-1"4"-15,-20 1 1 16,-2-25-13-16,2 25-3 16,0 0-3-16,0 0-2 15,2-23-3-15,-2 23-2 16,0-18-1-16,0 18-1 15,-2-21 0-15,2 21-1 16,0 0 0-16,-14-17-1 16,14 17-1-16,-23 6 0 15,4 11 0-15,-6 10 0 0,-4 9-1 16,0 6 1-16,-2 10-1 16,2 6 1-16,4-3-1 15,6-1 0-15,5-6-1 16,12-6 1-16,6-11-1 15,8-10 0-15,7-6 1 16,4-9-2-16,0-10 1 16,2-3 0-16,2-14 0 15,-2-4-1-15,0-8 0 16,-7-7 1-16,-3-8-1 16,-1-12-1-16,-5-3 2 15,-5-8-2-15,-2 0 1 16,-6-2-1-16,1 6 2 0,-5 2-1 15,0 9 1-15,0 12 0 16,-1 11 1 0,1 10 0-16,8 23-1 15,-10-17 2-15,10 17-1 0,0 0 1 16,-2 29 0-16,8 2 0 16,0 9 0-16,4 14 0 15,-3 3 1-15,7 8-1 16,-3 4 0-16,1 1 0 15,0-7-1-15,-1-8 0 16,-1-9 0-16,-1-13 0 16,-1-6-2-16,-2-8 0 15,-6-19-3-15,0 0-8 0,17 0-30 16,-17 0-2 0,8-25 1-16,-8 25-2 15</inkml:trace>
  <inkml:trace contextRef="#ctx1" brushRef="#br0" timeOffset="281219.2329">6189 16256 19 0,'22'2'32'16,"-22"-2"1"-16,0 0-1 15,0 0-20-15,0 0-2 16,0 0 0 0,0 0-3-16,0 0-2 0,0 0 0 15,9 23 0-15,-9-23-1 16,0 0-1-16,16-27 0 15,-16 27-1-15,17-38 1 16,-5 17-1-16,-7-6-1 16,3 4 1-16,-12 4-1 15,4 19 1-15,-11-25 0 16,11 25 0-16,-33 2 0 16,14 13-1-16,-10 2 1 0,0 12-1 15,2 6 0-15,-2 11 0 16,2 0 1-1,6 4-2-15,1-3 1 16,9 1-1-16,7-2 1 0,8-7-1 16,7-14 0-16,9-18-1 15,7-7 1-15,5-11-1 16,3-8 1-16,4-8 0 16,-7-8 0-16,-3 3 0 15,-4-1 1-15,-7 14-1 16,-18 19 0-16,0 0 1 15,-12 25 0-15,-5 23 0 16,-4 17 0-16,-1 18-1 16,-3 12 2-16,6 7-1 15,9-2 0-15,9-8-1 16,4-10 1-16,13-16-2 16,9-20 2-16,8-23-1 0,5-16-1 15,3-14 1-15,-3-12 0 16,-5-18 1-16,-6-5-1 15,-10-10 1-15,-11 0-2 16,-10-3 2-16,-9 1-1 16,-8 8 0-16,-10 0-2 15,-4 13 1-15,2 8-3 16,-5 2-5-16,22 4-30 16,-13 15-3-16,8 10 1 15,21-6-1-15</inkml:trace>
  <inkml:trace contextRef="#ctx1" brushRef="#br0" timeOffset="282107.5536">6809 15686 33 0,'0'0'32'16,"0"0"2"-16,5-25-13 16,-5 25-3-16,0 0-4 15,0 0-3-15,0 0-3 16,-9 39-2-16,-7-20-1 15,7 16-2-15,-11-3 2 0,5 14-3 16,-12 2 0-16,6 0-1 16,-2-4 0-16,1-7-1 15,7-5-1 1,15-32-2-16,-17 37-3 0,17-37-10 16,3-29-22-16,9 6 1 15,1-12-2-15,7-5 2 16</inkml:trace>
  <inkml:trace contextRef="#ctx1" brushRef="#br0" timeOffset="282423.6637">6824 15583 48 0,'0'0'37'16,"0"0"1"-16,0 0 0 0,0 0-24 16,2 38-5-16,-2-13-2 15,17 14-4 1,3-5 0-16,7 6-3 15,3-5 1-15,7-3-1 0,2-3 0 16,-5-10 1-16,-1-1-1 16,-6-3 0-16,-10-3 1 15,-17-12 0-15,6 23-1 16,-6-23 1-16,-34 24-1 16,3-6 1-16,-8-1 0 15,-3-4 0-15,-3 5 0 16,1-3-1-16,2-3-1 0,1-7-1 15,14 3-4 1,-4-25-7-16,14 5-26 16,17 12 0-16,-18-25-1 15,18 25 0-15</inkml:trace>
  <inkml:trace contextRef="#ctx1" brushRef="#br0" timeOffset="282910.8396">7154 15612 49 0,'9'-33'38'0,"-9"33"0"16,0 0 0-16,6-29-26 15,12 37-2-15,-18-8-1 16,15 25-3-16,-11-4-2 16,9 13-2-16,-3-1 1 15,4 4-2-15,-3 1 2 16,5 0-3-16,-3-5 1 15,1-4-1-15,-1-6 1 16,-13-23 0-16,23 23 0 16,-23-23 0-16,19-8 0 15,-19 8 0-15,20-33-1 0,-11 5 1 16,1-11 0-16,4-5 0 16,-3-4-1-16,5-2 1 15,-1-1-1-15,0 1 0 16,1 6-3-16,-5 3-2 15,7 24-4-15,-26 0-32 16,8 17 0-16,0 0-1 16,-2 19 1-16</inkml:trace>
  <inkml:trace contextRef="#ctx1" brushRef="#br0" timeOffset="283279.9713">6728 16385 41 0,'0'0'36'16,"0"0"1"-16,0 0 0 15,30 5-26-15,-8-18-2 0,26 7-2 16,-4-11-1-16,22 4-2 16,-1-7-2-1,3 5 0-15,-3 0-2 16,-3 1 0-16,-8 5-3 0,-15-5-5 15,7 8-25-15,-25 5-5 16,-21 1-1-16,0 0 1 16</inkml:trace>
  <inkml:trace contextRef="#ctx1" brushRef="#br0" timeOffset="283963.2151">7258 16588 30 0,'0'0'35'16,"0"0"0"-16,6-25 1 15,-6 25-22-15,7-23-2 16,-7 23-3-16,0 0-1 16,0 0-2-16,-17-4-2 15,4 23 1-15,-14 2-1 0,-2 18-1 16,-8 1 0-16,2 16-1 15,-7-1 0-15,9 5-2 16,6-6 3-16,12-7-3 16,5-4 0-16,16-15 0 15,9-10-1-15,12-18 1 16,12-12-1-16,3-13 1 16,5-9-2-16,-5-10 2 15,4-6-1-15,-9-12-1 16,-2 3 1-16,-10-6-1 15,-6-2 1-15,-7 1-1 16,-7 5 1-16,-5 3 0 16,-2 5 0-16,-3 9 1 0,-3 7 0 15,-2 8 1-15,10 29 0 16,-17-15 0-16,17 15 1 16,-12 33 0-16,7 1 0 15,3 14 0-15,2 8 0 16,5 7 1-16,3 4-1 15,2 4 0-15,1-6-1 16,3-7 0-16,1-8-1 16,3-10 0-16,-5-9 0 15,1-12-3-15,5-4-4 16,-19-15-30-16,0 0-3 16,23-9-2-16,-23 9 1 15</inkml:trace>
  <inkml:trace contextRef="#ctx1" brushRef="#br0" timeOffset="286212.0219">8149 15897 13 0,'0'0'33'0,"-23"4"0"15,23-4 1-15,0 0-17 16,0 0-3-16,0 0-4 15,0 0-2-15,33-7-3 16,-8-1-2-16,13 4 0 16,1 2-2-16,5 2-1 15,1 6-3-15,-9-6-5 16,9 8-25-16,-16 7-2 16,-12 0-1-16,-5 8 1 15</inkml:trace>
  <inkml:trace contextRef="#ctx1" brushRef="#br0" timeOffset="286383.0823">8215 16195 44 0,'-18'21'35'0,"18"-21"1"16,27 2-1-16,2-16-27 16,18 14-2-16,-7-11-3 15,10 1-3-15,2 14-8 16,-7-6-26-16,-9 2-1 15,-5 10-1-15,-14-1 0 16</inkml:trace>
  <inkml:trace contextRef="#ctx1" brushRef="#br0" timeOffset="287443.4623">6365 17871 13 0,'-10'-19'30'0,"10"19"1"16,-19 6-8 0,-4-12-9-16,13 31-1 15,-19-15-2-15,12 22-2 0,-14-9-3 16,12 16-2-16,-8-7-1 16,11 5 0-16,1-9-1 15,11-1-1-15,4-27 0 16,12 23-1-16,7-25 0 15,8-15 0-15,4-8 0 16,5-7 0-16,5-9-1 16,-6-7 1-16,-3 4 1 15,-3 6-1-15,-9 5 2 0,-20 33 0 16,19-23 0-16,-19 23 1 16,-4 37 0-1,0 13 1-15,-9 5-1 16,7 26-1-16,-4 5 0 0,4 10 0 15,3-2 0-15,3-2-2 16,3-10 1-16,7-12-1 16,6-15 1-16,3-20-1 15,6-20 0-15,4-21 0 16,0-11-1-16,2-16 1 16,-4-5-1-16,-8-10 1 15,-6-4 0-15,-11 4 0 0,-5 6 0 16,-11 8 0-16,-9 5 0 15,-8 12 1-15,-4 7-2 16,1 12 1 0,3 11-3-16,-6-13-6 15,37 0-28-15,-29 20 0 0,29-20-2 16,0 0 0-16</inkml:trace>
  <inkml:trace contextRef="#ctx1" brushRef="#br0" timeOffset="287879.6196">7017 17800 51 0,'0'0'38'16,"-23"4"-1"-16,13 13 2 16,-11-7-29-16,17 28-2 15,-11-9-2-15,9 17-1 16,-4-2-2-16,10 4 0 16,-4-2-1-16,8-2-2 15,-2-3 2-15,6-5-2 16,1-7 1-16,1-8-2 15,-10-21 2-15,23 27-2 16,-5-23 1-16,-1-6 1 16,4-6-1-16,0-2 1 0,6-3-1 15,2 0 0-15,4 1-1 16,0-5 0-16,4 7-3 16,-5-5-1-16,9 13-3 15,-14-23-13-15,4 15-17 16,0-1-1-16,-3-2 1 15,-4 3 0-15</inkml:trace>
  <inkml:trace contextRef="#ctx1" brushRef="#br0" timeOffset="288171.7232">6965 17794 58 0,'27'2'36'0,"2"-11"1"16,5-7-1-16,13 9-32 15,-1-12-1-15,8-2-5 16,8 15-12-16,-10-4-21 16,-12 1-1-16,-5 5-1 0,-16 6 0 15</inkml:trace>
  <inkml:trace contextRef="#ctx1" brushRef="#br0" timeOffset="288367.7932">7050 18005 59 0,'0'0'36'16,"38"-11"0"-16,1-6-2 16,3 1-33-16,14 7-4 0,-8-7-31 15,4 1 0-15,-3 7-2 16,-11-1 1-16</inkml:trace>
  <inkml:trace contextRef="#ctx1" brushRef="#br0" timeOffset="290099.4135">3406 15938 43 0,'4'-18'35'16,"-4"18"-1"-16,-19-3-10 15,21 24-7-15,-29-4-5 16,13 33-1-16,-26 0-4 0,11 28 0 15,-20 7-4-15,3 20 0 16,-8 8-1-16,2 12 0 16,0-12-2-16,8-7 0 15,7-8 0 1,4-25-6-16,20 3-15 0,3-32-17 16,10-19-1-16,0-25-2 15,35-9 0-15</inkml:trace>
  <inkml:trace contextRef="#ctx1" brushRef="#br0" timeOffset="290907.7034">6438 15901 32 0,'6'-17'35'0,"-6"17"2"16,0 0 0-16,-17 10-19 15,9 34-5-15,-21 4-4 0,12 32-1 16,-20 8-4-16,6 29 1 16,-7 8-3-16,5 11 1 15,-2-3-2-15,6-9 0 16,6-9-2-16,4-19-5 15,19 2-17-15,-2-36-16 16,4-13-1-16,5-12-1 16,3-16 0-16</inkml:trace>
  <inkml:trace contextRef="#ctx1" brushRef="#br0" timeOffset="294779.0904">3580 16005 7 0,'4'19'27'16,"-4"-19"0"-16,0 0-9 16,0 0-2-1,-8-17-3-15,8 17-2 16,0 0-2-16,25-16-1 16,-25 16-2-16,23-17-2 0,-23 17 0 15,35-19-1-15,-35 19-1 16,38-15 0-16,-20 9 0 15,1 8-1-15,-2-4 1 16,-17 2 0-16,22 2 1 16,-22-2 0-16,0 0 0 15,0 0-1-15,0 0 1 16,0 0 0-16,0 0 0 16,0 0-1-16,-27-17-1 15,27 17 0-15,-31-18 0 16,13 13-2-16,18 5-2 15,-34-12-4-15,34 12-21 0,0 0-9 16,0 0-1-16,0 0 0 16</inkml:trace>
  <inkml:trace contextRef="#ctx1" brushRef="#br0" timeOffset="295627.3943">3703 17269 1 0,'0'0'23'15,"0"0"7"-15,6-17 0 16,-6 17-12-16,0 0-3 16,0 0-3-16,0-20-2 15,0 20-3-15,0 0 0 16,13 33-1-16,-14-12-1 15,8 14 0-15,-5 1-2 0,8 12 1 16,-4-4-2-16,5 4-1 16,1 0 0-1,1-6-1-15,-1-7 0 0,-1-6 0 16,1-8-1-16,-12-21-2 16,17 19-2-16,-17-19-3 15,0 0-12-15,12-27-16 16,-14 6 0-16,-6-4-1 15,-3-8 4-15</inkml:trace>
  <inkml:trace contextRef="#ctx1" brushRef="#br0" timeOffset="296227.6085">3649 17213 20 0,'0'0'29'0,"0"0"-6"16,0 0-4-16,-19-13-1 15,19 13-3-15,0 0-4 16,0 0-2-16,-18 15-3 0,18-15 0 15,-5 17-2-15,5-17 0 16,-4 23-2 0,4-23 1-16,4 22-1 15,-4-22-1-15,0 0 1 0,0 0 0 16,21-2-1-16,-21 2 0 16,17-33 0-16,-5 10 0 15,-3-4 0-15,3 0-1 16,-4 0-1-16,-1 3 2 15,-1-1-2-15,0 4 2 16,-4 3-2-16,-2 18 3 16,6-21-4-16,-6 21 4 15,0 0 0-15,0 0-2 16,0 0 3-16,15 29-3 16,-11-10 3-16,2 4-3 15,0 2 3-15,-1-2-2 16,-3-4 0-16,2 0 0 0,-4-19-1 15,2 25 2-15,-2-25-2 16,0 0 1-16,-21 10-1 16,21-10 1-16,-29 0-1 15,10-2 0-15,1 2-1 16,-3-2-2-16,21 2-8 16,-23 10-27-16,23-10-2 15,0 0 1-15,0 0-2 16</inkml:trace>
  <inkml:trace contextRef="#ctx1" brushRef="#br0" timeOffset="297331.0039">13079 13711 23 0,'0'0'32'0,"0"0"2"0,0 0-1 15,-8-25-15-15,8 25-3 16,0 0-3-16,0 0-3 16,0 0-2-1,0 0-2-15,0 0 0 0,29 7-1 16,-29-7-1-16,33 43 0 16,-14-15-2-16,8 15 1 15,-2 1 0-15,4 2-1 16,-5 0 1-16,-1 6-1 15,-4-6 0-15,-2-6 1 16,-1-4-1-16,-5-5 0 16,-1-6-1-16,0-6 1 15,-10-19-1-15,15 17 1 0,-15-17 0 16,0 0 0-16,14-30 0 16,-9 3 0-1,-3-10 0-15,2-5 0 16,0-6-1-16,2-7 0 0,-2-1-1 15,-1 0 1-15,5 3-1 16,-2 3-1-16,4 8-1 16,-7-1-3-16,9 19-2 15,-12-17-12-15,0 41-20 16,8-27 0-16,-8 27-1 16,0 0 2-16</inkml:trace>
  <inkml:trace contextRef="#ctx1" brushRef="#br0" timeOffset="297811.1751">13052 13433 50 0,'-37'-18'36'16,"37"18"-2"-16,-30-13 2 15,6-6-25-15,24 19-1 16,-17-6-3-16,17 6-1 16,0 0-4-1,0 0 1-15,17-15-1 0,7 11 0 0,5 0-1 16,9 0-1-16,8 0 0 15,10 4 1-15,8 2-1 16,2-2 0-16,-1 0 1 31,-1 0-2-31,1-2 2 0,-9-2-1 0,-7 1 1 16,-11-3-1-16,-11-6 1 16,-27 12-1-16,16-17 0 15,-16 17 1-15,-27-21-1 16,1 11 1-16,-4 3-1 15,-3 1 0-15,0 2-1 16,2-2-2-16,10 8-3 16,-6-11-8-16,27 9-23 0,0 0-2 15,0 0 1-15,0 0-1 16</inkml:trace>
  <inkml:trace contextRef="#ctx1" brushRef="#br0" timeOffset="298231.3258">14078 13655 28 0,'0'0'33'15,"0"0"0"-15,-4 17 1 16,22-9-20-16,-18-8-3 16,34-8-3-16,-10-1-2 0,14 5-3 15,1-6-2-15,1 3-2 16,5 1-2 0,-16-8-6-16,11 14-16 0,-13 2-8 15,-27-2-2-15,0 0 1 16</inkml:trace>
  <inkml:trace contextRef="#ctx1" brushRef="#br0" timeOffset="298399.3893">14009 13818 22 0,'-6'19'32'0,"6"-19"0"16,19 14 0-16,6-8-16 15,6-18-6-15,23 10-4 0,-4-9-3 16,4-3-10-16,2-1-23 15,4 11-2 1,-19-6-1-16,-1 12 0 16</inkml:trace>
  <inkml:trace contextRef="#ctx1" brushRef="#br0" timeOffset="299290.7081">15459 13212 36 0,'0'0'32'0,"-4"-23"1"16,4 23-7-16,0 0-9 15,-11-33-3-15,11 33-3 16,0 0-2-16,0 0-3 0,-23 23 0 16,17 10-2-16,-8-2 1 15,5 11-3-15,-7 6 1 16,5 9-2-16,1-5 0 16,-1-2-1-16,3-8 1 15,4-7-2-15,2-8-1 16,2-27-1-16,10 21-3 15,-8-42-3-15,23 9-11 16,-12-24-16-16,1-10-2 16,1-12 1-16,-1-7 0 15</inkml:trace>
  <inkml:trace contextRef="#ctx1" brushRef="#br0" timeOffset="299606.8186">15421 13013 45 0,'0'0'33'0,"0"0"1"16,0 0 1-16,17 32-23 15,-11-9-4 1,21 21-4-16,2-2 0 0,15 12-1 16,0-4 1-16,9 2-3 15,-1-2 1-15,2-10-2 16,-10-2 1-16,-5-5 0 16,-10-10 0-16,-10-2 0 15,-19-21 0-15,4 31 0 16,-24-25 1-16,-5 5 0 15,-13-5 0-15,-9 1 1 0,-9 1-1 16,-1-2-1-16,-3 0 1 16,2-1-1-1,6-3-1-15,4 2-1 16,13 0-2-16,2-6-5 16,33 2-12-16,0 0-18 0,0 0-1 15,0 0 1-15,19-6-2 16</inkml:trace>
  <inkml:trace contextRef="#ctx1" brushRef="#br0" timeOffset="300070.9853">15982 13181 58 0,'0'0'36'0,"0"0"2"16,21-13 0-16,-17 30-28 16,-4-17-1-16,12 40-2 15,-9-13-1-15,9 15-2 16,-2 6 1-16,9 8-4 15,-2-2 1-15,5-2-1 16,-1-10-1-16,0-4 1 16,0-5-2-16,-2-12 2 15,1-12-2-15,-20-9 2 16,27-17 0-16,-14-8-1 0,-1-9 1 16,1-12 0-16,-1-6 0 15,-1-10 0-15,-1 1-1 16,0-4 1-16,-1 4-1 15,-1 3 0-15,0 2-1 16,0 10-1-16,1 10-1 16,-5-1-3-16,17 26-9 15,-3-4-25-15,-18 15 0 16,23-6-1-16,-23 6 2 16</inkml:trace>
  <inkml:trace contextRef="#ctx1" brushRef="#br0" timeOffset="300611.1786">15085 14123 40 0,'0'0'34'0,"0"0"1"16,0 0 1-16,0 0-22 15,21-2-4-15,6-11-1 16,31 15-3-16,8-16 0 0,30 7-2 15,10-9 0-15,25 5-1 16,4-7-2 0,10-1 1-16,-6 0-1 15,-8 4-1-15,-17 1 1 16,-20 5-1-16,-16 7-2 0,-30-2-1 16,-8 14-4-16,-40-10-19 15,0 0-13-15,-5 26 1 16,-21-8-1-16</inkml:trace>
  <inkml:trace contextRef="#ctx1" brushRef="#br0" timeOffset="301139.3678">15162 14539 46 0,'0'0'35'15,"0"0"0"-15,-19 4 0 16,19-4-22-16,-2 29-4 15,2-4-1-15,13 13-3 16,-7-1-1-16,10 7-1 16,-5-2-1-16,5 2 0 15,-5-2-2-15,1-3 1 0,-4-12-2 16,-3-6 1 0,1-2-2-16,-6-19 0 15,0 0-2-15,0 0-2 16,0 0-6-16,-8-19-21 0,3-4-5 15,-3-12 1-15,-6-7 0 16</inkml:trace>
  <inkml:trace contextRef="#ctx1" brushRef="#br0" timeOffset="301591.5308">15097 14539 25 0,'0'0'30'15,"29"-21"2"-15,3 16-1 16,15 3-17-16,-7-12-4 15,22 18-1-15,-8-10-2 16,13 18-2-16,-11-6 1 16,0 15-3-16,-21 0 2 15,-8 11-2-15,-23 3 1 0,-16 7-2 16,-21-4 0-16,-5-1 0 16,-14-3-1-16,4-3 1 15,-3-8-1 1,11-9 0-16,9-9-2 0,31-5 1 15,0 0-1-15,-2-17 0 16,31 9 0-16,8-1 1 16,9-1-1-16,8 6 1 15,0 0-1-15,0 10 1 16,-4 0 0-16,-5 7 0 16,-11 1 1-16,-9 5 0 15,-13 4 1-15,-16 2 0 16,-13 0 0-16,-10 0 1 0,-18-2-1 15,-1-2 0-15,-10-2 0 16,2-3-1-16,-2-9 0 16,8-1-1-16,7-4-2 15,3-8-3-15,38 6-8 16,-27-8-25-16,27 8-2 16,-2-30 1-16,2 30-1 15</inkml:trace>
  <inkml:trace contextRef="#ctx1" brushRef="#br0" timeOffset="302115.7179">16217 14507 41 0,'4'-21'35'0,"-4"21"0"16,0 0 2-16,-21 7-25 15,17 20-1-15,-21-10-3 16,10 20-2-16,-12-1-1 16,7 10-3-16,-5-3 0 0,8 3-2 15,-1-8 0 1,7-5-1-16,7-8-2 16,4-25-3-16,15 21-6 15,-15-21-24-15,20-31-1 0,1 2 0 16,-2-9 0-16</inkml:trace>
  <inkml:trace contextRef="#ctx1" brushRef="#br0" timeOffset="302406.8217">16194 14522 43 0,'0'0'34'16,"0"0"1"-16,0 0-1 16,0 27-22-16,17 2-7 15,-3-6 0-15,17 4-3 16,0 1 2-16,11 3-4 15,-1-4 0-15,1-4 1 16,-5-2-2-16,-6-2 3 16,-10-3-1-16,-10 5 2 0,-11-21-1 15,-17 25 1-15,-10-14 1 16,-6 6 0-16,-13-3 0 16,0 3-1-16,-10-4-1 15,4-1-1-15,3 0 0 16,7-5-3-16,11 3-3 15,0-22-8-15,31 12-25 16,0 0-1-16,0 0-1 16,8-21 2-16</inkml:trace>
  <inkml:trace contextRef="#ctx1" brushRef="#br0" timeOffset="303203.1076">16858 14555 44 0,'0'0'33'16,"0"0"1"-16,0 0-3 15,19 0-21-15,-19 0-2 16,0 0-4-16,0 0 1 16,0 0-1-1,0 0 0-15,0 17 0 0,0-17-1 16,0 0 0-16,0 0-1 15,0 0 1-15,0 0-1 16,0 0 0-16,0 0-1 16,0 0 0-16,0 0 0 15,0 0 0-15,-25-10 1 16,6 16 0-16,-10 4 0 16,2 9-2-16,-6 10 3 0,-4 7-2 15,2 6 0-15,7 2 0 16,6 1 0-1,11-1-1-15,11-4-1 16,6-6 1-16,11-10-1 0,14-15 1 16,7-3-1-16,5-14 0 15,1-7 0-15,-1-10 0 16,1-8-1-16,-5-9 0 16,-1-2 0-16,-11-12 0 15,-2-1-3-15,-13-14 1 16,1 6 0-16,-11-10 2 15,2 13-1-15,-10 3 3 16,-1 13-2-16,-1 9 4 0,-8 13 0 16,16 24 1-1,-21 5 1-15,17 24 0 16,-3 2 0-16,9 17-1 16,-2 0 1-16,7 13-1 0,3 8 1 15,3 2-1-15,3-6 0 16,3 1-2-16,-2-7 0 15,5-7 0-15,-1-8-1 16,0-8 0-16,-2-15-1 16,1-7 0-16,-1-1-3 15,-19-13-3-15,39-2-33 16,-39 2-1-16,17-13 0 16,-17 13-1-16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3-10T15:15:08.07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19506 5138 36 0,'0'0'25'0,"0"0"-3"15,-21-9-2-15,21 9-3 16,-18-8-3-16,18 8-3 16,0 0-1-16,-15-17-1 15,1-2-1-15,14 19-1 16,-25-31 0-16,25 31-1 15,-48-38-2-15,15 20 1 16,-13-5-3-16,-4 4 1 16,-18-4-2-16,-3-4 0 15,-12 2-1-15,-2 4 1 0,-11 4-1 16,-3 9 1-16,-12 5 0 16,-3 10-1-16,-12 7 2 15,3 14-1 1,-6 7 1-16,1 9-1 0,5 8 1 15,1 11-1-15,1 12 1 16,7 19-1-16,8 17-1 16,11 14 1-16,14 9-1 15,22 10 1-15,18 0 1 16,28-2-1-16,36-8 0 16,29-17 1-16,35-11-1 15,32-16 0-15,28-12 0 16,21-10-1-16,15-17 0 0,16-10 0 15,3-18 0-15,12-16 1 16,-2-16-1 0,-5-26 1-16,-12-13 0 15,-8-17 0-15,-21-17 0 0,-20-11 0 16,-24-12 0-16,-28-8-1 16,-26-12 1-16,-26-2-1 15,-28-9 0-15,-30-2 0 16,-30 0 2-16,-27 8-2 15,-34 7 0-15,-29 17 0 16,-26 14 0-16,-22 18-1 16,-7 18-1-16,-3 16 0 0,14 17-5 15,5-6-8 1,30 27-27-16,27 8-1 16,28 7 1-16,26 14-2 15</inkml:trace>
  <inkml:trace contextRef="#ctx0" brushRef="#br0" timeOffset="8782.1454">10880 5374 37 0,'10'-17'24'15,"-10"17"-2"-15,-2-17 0 16,2 17-2-16,0 0-3 0,0 0-4 15,0 0-3-15,0 0-1 16,0 0-2-16,0 0-1 16,0 0-2-16,19 27 0 15,-13-6-1-15,8 11 0 16,-5-1 0-16,9 7-1 16,-5-3 0-16,2 1 0 15,-1-7-2-15,-2-4 1 16,-12-25 0-16,19 25 0 15,-19-25-1-15,0 0 0 16,0 0 1-16,17-27-1 16,-15 4 0-16,0 0 0 15,0-4 0-15,2-3 0 0,0 5 0 16,0 2 0-16,-1-2 0 16,7 7 1-16,-10 18-1 15,25-23 0 1,-25 23 1-16,31 0 0 0,-31 0 0 15,37 12 0-15,-18 1 0 16,-2 5 0-16,-1 3 0 16,-1 4 0-16,-1-2-1 15,-3 2 0-15,-1-4 0 16,-10-21-2-16,15 32-1 16,-15-32-2-16,16 20-5 15,-16-20-20-15,2-25-10 16,5 5 0-1,-1-1 0-15</inkml:trace>
  <inkml:trace contextRef="#ctx0" brushRef="#br0" timeOffset="8976.215">11388 5353 60 0,'19'-13'38'0,"-19"13"0"15,0 0 1-15,25 38-24 16,-25-38-5-16,4 31-4 15,-2-14-1-15,7 2-4 16,-1 1-1-16,-8-20-4 16,23 24-4-16,-23-24-22 15,0 0-9-15,18-17 0 16,-11-2 0-16</inkml:trace>
  <inkml:trace contextRef="#ctx0" brushRef="#br0" timeOffset="9096.258">11397 5188 69 0,'0'0'35'16,"-31"-21"-2"-16,31 21-8 16,0 0-51-16,0 0-6 15,8 19-1-15,-8-19-3 16</inkml:trace>
  <inkml:trace contextRef="#ctx0" brushRef="#br0" timeOffset="10703.8336">10996 9633 19 0,'0'0'31'15,"6"-19"0"-15,-6 19-8 16,0 0-4-16,0 0-2 16,-14-22-4-16,14 22-4 15,0 0-1-15,0 0-2 16,0 0-1-16,0 0 0 15,0 0-1-15,8 31-1 16,-8-31 1-16,6 40-2 0,0-5 1 16,1 5-1-16,1 0 0 15,2 3 0 1,-3-7-1-16,3 1 0 0,-2-11-1 16,-1-3 0-16,-7-23 0 15,14 20 0-15,-14-20-2 16,0 0 0-16,0 0-2 15,0 0-3-15,25 17-13 16,-25-17-17-16,0 0-2 16,0 0 0-16,0 0 1 15</inkml:trace>
  <inkml:trace contextRef="#ctx0" brushRef="#br0" timeOffset="11103.9785">11291 9658 43 0,'10'-20'36'0,"-10"20"2"16,0 0-1-16,-8 25-18 16,-11-17-5-16,19 29-5 15,-18-7-2-15,15 14-2 16,-7-1-1-16,8 1-3 15,2-4 1-15,6-4-1 16,3-3-1-16,7-14 1 0,1-9-1 16,4-12 0-16,3-2 1 15,-1-9-1 1,-4-5 1-16,-2-3-1 16,-5-4 0-16,-4-9 0 0,-5 1 0 31,-6 2 1-31,-7-1-1 0,-5 5 0 0,-1 0-1 15,-3 0 1-15,1 6-3 16,18 21 1-16,-25-25-4 16,10 4-5-16,15 21-27 15,12-25-3-15,-12 25 2 16,0 0-1-16</inkml:trace>
  <inkml:trace contextRef="#ctx0" brushRef="#br0" timeOffset="34979.5295">11179 5840 4 0,'0'0'29'0,"-17"6"1"16,17-6 1-16,0 0-12 16,0 0-3-16,0 0-3 15,0 0-2-15,25-13-3 16,-15-8-1-16,19 7-1 16,-6-11-1-16,15 2-1 15,-3-5 0-15,11 1-2 0,1-4 1 16,1 4-3-16,-2 0 1 15,-5 0-3-15,-3 12 0 16,-11-4-4-16,2 23-4 16,-29-4-9-16,0 0-16 15,2 21-1-15,-23-2 1 16,-6 14 0-16</inkml:trace>
  <inkml:trace contextRef="#ctx0" brushRef="#br0" timeOffset="35364.6678">11183 5936 22 0,'-17'8'33'0,"17"-8"0"0,-2 19 0 15,2-19-14-15,23-4-3 16,-10-13-4-16,24 11-2 16,-12-15-2-16,18 8-3 15,-9-8 0-15,9 2-1 16,-7-3-1-16,5 7-1 15,-10 0 0-15,2 3 0 16,-8 3-1-16,-4 3-1 16,-21 6 2-16,29-12-1 15,-29 12 0-15,0 0 0 16,19-9 1-16,-19 9-1 16,0 0 1-16,0 0-1 0,0 0 0 15,0 0-1-15,0 0 0 16,0 0 1-16,0 0-1 15,0 0 0-15,0 0 0 16,0 0 0-16,0 0-2 16,0 0-2-16,4 19-4 15,-4-19-26-15,0 0-7 16,0 0 1-16,-6 23-1 16</inkml:trace>
  <inkml:trace contextRef="#ctx0" brushRef="#br0" timeOffset="35963.8825">11916 6429 16 0,'-19'2'31'0,"19"-2"2"16,-21 16-1-16,21-16-11 16,0 0-5-16,-22-6-2 15,22 6-3-15,0 0-3 16,33-4-1-16,-33 4-3 16,46-15 0-16,-15 1-1 0,10 3-1 15,-3-5 0-15,5 1-2 16,-3 5 0-16,-5-5-3 15,0 11-1-15,-14-13-6 16,10 21-15-16,-31-4-12 16,19-10-1-16,-19 10 1 15,0 0 0-15</inkml:trace>
  <inkml:trace contextRef="#ctx0" brushRef="#br0" timeOffset="36144.9466">12095 6249 67 0,'-2'19'39'0,"1"2"-1"0,1 8 1 16,9 15-28-16,-17-9-3 15,14 13-2-15,-6-2-4 16,4-4-5-16,12 15-15 16,-3-26-21-16,1-12 0 15,5-9 1-15,2-18-2 16</inkml:trace>
  <inkml:trace contextRef="#ctx0" brushRef="#br0" timeOffset="36540.0881">13463 6454 67 0,'0'0'36'0,"0"0"2"16,0 0 0-16,0 0-27 16,0 0-2-16,27-17-3 15,10 15-1 1,-1-6-2-16,9 5-1 0,-1-3-2 16,0-2-1-16,3 6-4 15,-18-11-4-15,15 9-24 16,-25-4-4-16,-19 8-2 15,14-27 0-15</inkml:trace>
  <inkml:trace contextRef="#ctx0" brushRef="#br0" timeOffset="36716.1508">13745 6220 70 0,'0'0'38'16,"0"0"2"-16,-8 27-1 15,0-10-28-15,20 29-1 16,-18-5-2-16,14 11-3 15,-6-1-3-15,1-1-4 16,11 10-8-16,-4-22-28 16,5-11-2-16,6-10 0 15,2-13-1-15</inkml:trace>
  <inkml:trace contextRef="#ctx0" brushRef="#br0" timeOffset="37156.3084">15037 6556 59 0,'-21'8'35'0,"21"-8"2"0,0 0 0 16,17-4-27-16,22 11-1 16,-5-16-1-16,22 9-1 15,-2-15-3-15,14 5-2 16,-5-3-1-16,-7-5-3 16,2 12-3-16,-27-17-11 15,0 10-21-15,-14 9 0 16,-17 4-1-16,0 0 1 15</inkml:trace>
  <inkml:trace contextRef="#ctx0" brushRef="#br0" timeOffset="37352.3793">15351 6305 84 0,'0'0'38'0,"-6"32"2"15,8 1 0-15,-9-2-31 16,18 22-1-16,-9-5-3 15,8 4-2-15,-2 2-3 16,3-8-1-16,10 0-5 16,-9-29-5-16,28-5-28 15,-11-12-1-15,4-12 0 16,6-1 1-16</inkml:trace>
  <inkml:trace contextRef="#ctx0" brushRef="#br0" timeOffset="37632.4796">16080 6485 73 0,'0'0'37'15,"41"21"1"-15,-8-19 0 16,5-23-28-16,18 25-3 16,-10-16-1-16,10 5-3 15,-4-1-4-15,-5-11-5 0,9 19-14 16,-16-19-18-16,-9-1-1 16,-6-3 0-16,-8-4 1 15</inkml:trace>
  <inkml:trace contextRef="#ctx0" brushRef="#br0" timeOffset="37804.5476">16426 6259 85 0,'-8'42'39'16,"2"4"1"-16,8 4-1 15,8 5-32-15,-3-7-5 16,7-5-5-16,15 3-26 0,-6-10-9 15,-2-13-1-15,0-8 0 16</inkml:trace>
  <inkml:trace contextRef="#ctx0" brushRef="#br0" timeOffset="46027.4867">3857 12543 37 0,'0'-22'36'0,"0"22"0"16,0-26 2-16,0 26-27 16,0 0 0-16,0 0-2 15,0 0 0-15,0 0-3 16,-13 21-2-16,13-21-2 0,0 23 0 16,0-23-1-16,-2 21 0 15,2-21 0-15,0 0-1 16,0 0 1-16,0 0 0 15,0 0-1-15,-2-25 1 16,-2 8-1-16,-3-3 0 16,7 20 1-16,-29-30-1 15,5 20 0-15,-4 12 0 16,-11 12 0-16,-2 14 0 16,-3 20 0-16,4 16 0 15,5 14 0-15,4 10 0 16,12 3 0-16,13-3 0 0,12-8 0 15,13-12 0-15,10-15 1 16,8-22-1-16,7-25 0 16,2-20 0-1,-1-22 1-15,-5-18-1 16,-5-17 0-16,-10-8 1 0,-4-9-2 16,-7 0 1-16,-12 7 0 15,-2 9 1-15,-4 14-1 16,-2 16 0-16,2 13 1 15,4 29-1-15,0 0 1 16,0 36 0-16,8 12 0 16,5 18-1-16,5 8 1 15,5 5-1-15,4 0-1 0,7-3 0 16,-3-18-2-16,10-6-2 16,-12-39-6-1,21 1-17-15,-19-34-12 16,-6-14 0-16,-8-12 0 0</inkml:trace>
  <inkml:trace contextRef="#ctx0" brushRef="#br0" timeOffset="46352.6074">4102 11981 28 0,'0'0'35'0,"20"19"1"15,-5 4 1-15,16-4-16 16,11 33-11-16,-3-6 0 16,21 30-2-16,-10-3-1 15,10 21-2-15,-10-2-1 0,-2 16-1 16,-15-3-1-16,-6 1 0 16,-17-3-1-1,-12-1 1-15,-18-6-2 0,-7-10 0 47,-9-7 2-47,-3-8-2 0,-5-14 1 0,-1-12-3 0,7-9 0 0,-3-30-7 16,30 15-14-16,-9-29-17 15,20 8-1-15,-9-40 0 16,18 11 0-16</inkml:trace>
  <inkml:trace contextRef="#ctx0" brushRef="#br0" timeOffset="46924.8084">5150 12778 46 0,'21'4'35'16,"-21"-4"2"0,37-5-2-16,-1 6-25 15,-9-10-1-15,21 7-2 0,-7-8-3 16,11 7-1-16,-6-5-1 16,1 2-2-16,-7 0-1 15,-11-9-4-15,8 19-6 16,-37-4-21-16,11-25-5 15,-11 25 0-15,-5-25-1 16</inkml:trace>
  <inkml:trace contextRef="#ctx0" brushRef="#br0" timeOffset="47188.9075">5418 12460 39 0,'0'0'37'0,"0"0"0"16,0 0 1-16,13 25-22 16,-13-25-4-16,18 48-2 15,-14-15-3-15,9 16-2 16,-7-4-2-16,4 6-1 16,-7-1 0-16,1-4-3 15,-2-2 0-15,-6-15-3 16,8 4-4-16,-4-33-10 15,0 0-20-15,0 0-1 16,-21-19-1-16,13-10 1 16</inkml:trace>
  <inkml:trace contextRef="#ctx0" brushRef="#br0" timeOffset="47548.0318">5175 12157 46 0,'-46'36'38'0,"3"22"0"16,5 23 2-16,1 11-27 15,27 38-2-15,1-11-2 16,34 15-3-16,2-15-3 16,31-9 0-16,11-18-2 15,20-27 0-15,11-27 0 0,10-30 0 16,-4-27-1-16,0-22 0 15,-8-18 1-15,-9-14-1 16,-14-15 0-16,-17-10 1 16,-17-4 0-16,-18-3 0 15,-19 3 0-15,-16 14 0 16,-24 7-1-16,-22 16 1 16,-21 13 0-16,-20 14-1 15,-11 17-3-15,-13 7-5 16,23 11-30-16,-18 5-4 15,14-1 1-15,17 9 0 16</inkml:trace>
  <inkml:trace contextRef="#ctx0" brushRef="#br0" timeOffset="56136.1071">6429 13590 33 0,'0'0'28'0,"0"0"-10"16,-2-31 1-16,2 31-3 0,-6-36-2 15,14 18-4-15,-12-14-2 16,13 7-1-16,-11-19-3 16,14-2 0-16,-10-19-2 15,8 1 2-15,-5-9-3 16,5 2 1-16,-4-9 0 16,3 1 1-16,-3-5-1 15,4 3 1-15,-4-3-1 16,3 1 0-16,-3-3 0 15,4 4-1-15,-5 3 0 16,1 8 0-16,0 6 0 16,-4 17 0-16,0 7-1 0,2 15 1 15,-4 8-1-15,0 18 1 16,4-23-1-16,-4 23 0 16,0 0 0-16,0 0 1 15,0 0-2-15,0 0 1 16,0 0 0-16,0 0 1 15,0 0-1-15,0 0 0 16,0 0 0-16,0 0 1 16,0 0-1-16,0 0 1 0,0 0-1 15,0 0 1 1,0 0-1-16,-4 20 1 16,-4-1 0-16,-4 8 0 15,-3 5 1-15,0 3-1 0,-5 1 0 16,3 1-1-16,-2-9 1 15,5-5 0-15,14-23-2 16,-21 27 2-16,21-27-2 16,0 0 2-16,-10-27-2 15,16 1 2-15,6-9-1 16,3-3 0-16,2-5 0 16,5-1 0-16,-1 0 0 15,0 8 1-15,-2 3 0 16,-5 12 0-16,-14 21 0 15,0 0 0-15,17-2 0 16,-15 19 0-16,-2 8-1 16,2 6 1-16,2 9 1 0,0 4-2 15,2 1-1-15,1-9-4 16,20 14-17-16,-3-25-18 16,3-19 0-16,3-14-2 15,-5-17-1-15</inkml:trace>
  <inkml:trace contextRef="#ctx0" brushRef="#br1" timeOffset="64151.9801">10685 8618 27 0,'0'0'30'16,"0"0"2"-16,16-17-9 15,-16 17-3-15,0 0-3 16,0-33-5-16,0 33-1 15,0 0-2-15,0 0-2 16,0 0 0-16,11 19-2 16,-11-19-1-16,12 42-2 15,-2-11 2-15,5 8-3 16,1-1 1-16,3 4 0 16,-2-5-1-16,1-5 1 15,-5-1-2-15,-1-6 1 0,-5-8 0 16,-7-17 0-16,0 0-1 15,0 0 0-15,0 0 1 16,12-31-1-16,-14 6 0 16,2-5 0-16,0-3 0 15,2-1 0-15,2 1 0 16,2 0 0-16,3 8 0 16,3 4 0-16,5 4 0 0,0 7 0 15,3 5 0 1,1 7 0-16,2 7 1 15,-2 7-1-15,1 7 0 16,-5 5 1-16,-4 1-1 0,1 2 0 16,-4-2 1-16,-3-4-1 15,-5-4-1-15,-2-21-1 16,6 25-1-16,-6-25-6 16,0 0-7-16,21-18-23 15,-11-3-2-15,1-4 1 16,5-2 0-16</inkml:trace>
  <inkml:trace contextRef="#ctx0" brushRef="#br1" timeOffset="64324.0399">11274 8637 44 0,'0'0'37'16,"11"33"1"-16,-11-6 0 16,0-4-16-16,8 19-10 0,-16-15-4 15,14 7-2-15,-4-7-4 16,4-8-3-16,5 2-4 15,-11-21-8-15,25-19-25 16,-13-4 0-16,-6-11-1 16,-2-10 1-16</inkml:trace>
  <inkml:trace contextRef="#ctx0" brushRef="#br1" timeOffset="64444.0841">11231 8303 47 0,'-44'-23'32'0,"44"23"-2"15,-39 16-13-15,10-12-41 16,37 21-5-16,-8-25-2 0,2 32-1 16</inkml:trace>
  <inkml:trace contextRef="#ctx0" brushRef="#br1" timeOffset="65352.4146">9505 6170 34 0,'6'-23'33'0,"-6"23"1"16,0 0-8-16,4-30-7 16,-4 30-4-16,0 0-5 15,17-2-1-15,-17 2-1 16,6 23-2-16,-8 0-1 0,10 17-2 16,-6 4 2-16,1 12-3 15,-1-1 1-15,2 7-1 16,-4-8-2-16,2-8-1 15,2-4 0-15,-2-15-1 16,6 1-3-16,-8-28-5 16,15 29-11-16,-15-29-18 15,0 0 0-15,21-30 1 16,-13 5-1-16</inkml:trace>
  <inkml:trace contextRef="#ctx0" brushRef="#br1" timeOffset="65651.5156">9735 6286 29 0,'0'0'35'16,"3"24"-1"-16,-6 11 3 16,-7 15-16-16,-7-18-8 15,18 24-4-15,-8-18-2 16,14 7-2-16,1-17-1 16,13-5-1-16,3-17-2 15,8-15 1-15,3-13 0 16,2-8 0-16,-5-9 1 15,-1-1 0-15,-13-4 0 16,-5 4-1-16,-13-1 1 16,-6 13-1-16,-13 5-1 15,-4 7 0-15,-4 7 0 16,-2 3-1-16,6 4-1 0,-2 2-3 47,15 17-6-47,-15-3-29 0,25-14-2 0,0 0 1 0,-8 19-2 15</inkml:trace>
  <inkml:trace contextRef="#ctx0" brushRef="#br1" timeOffset="68919.6866">12281 6846 31 0,'0'0'33'0,"0"0"2"16,0 0-7-16,0 0-7 15,-20 2-5-15,20-2-3 0,0 0-2 16,0 0-3-16,0 0-2 16,0 0-1-16,0 0-1 15,0 0-1-15,0 0-1 16,0 0 0-16,27 7 0 15,-4-7 0-15,3-2 0 16,4 4 0-16,3-6 0 16,4 1 0-16,-1-5-1 15,-1 0 0-15,-4 1 0 16,-4-1-1-16,-8 2 0 16,-19 6 0-16,27-8-3 15,-27 8-3-15,0 0-6 16,0 0-29-16,0 0 0 0,0 0-1 15,0 0 1-15</inkml:trace>
  <inkml:trace contextRef="#ctx0" brushRef="#br1" timeOffset="69587.9262">13210 6897 18 0,'0'0'33'16,"0"0"3"-16,0 0 0 16,0 0-11-16,0 0-5 15,0 0-6-15,0 0-2 16,0 0-4-16,0 0-2 15,0 0-1-15,0 0-1 16,0 0-2-16,33-11 1 16,-10 3 0-16,6 4-1 0,4-5 0 15,0-3 0-15,1 1-1 16,-1-1 1-16,-2 3-1 16,-6-1 0-16,-4 2-1 15,-21 8 0-15,27-13 1 16,-27 13-2-16,0 0-1 15,18 2-1-15,-18-2-4 16,0 0-5-16,25 2-29 16,-25-2 0-16,29-8 0 15,-10-3 0-15</inkml:trace>
  <inkml:trace contextRef="#ctx0" brushRef="#br1" timeOffset="70060.0953">14086 6867 53 0,'0'0'36'0,"-23"11"0"15,23-11 0-15,11 23-21 0,-11-23-4 16,0 0-4-16,0 0-1 15,0 0-2-15,24-6 1 16,-3 10-1-16,-4-9-1 16,16 1 1-16,-2-4-1 15,5 2-1-15,3-3 0 16,0-3-1-16,-5 1-1 16,1 1 0-16,-2 1 1 15,-10 3-2-15,0 6-2 16,-23 0-2-16,31 9-8 15,-31-9-27-15,17-2 0 16,-17 2-1-16,23-1 0 16</inkml:trace>
  <inkml:trace contextRef="#ctx0" brushRef="#br1" timeOffset="70579.2814">15170 6930 39 0,'-17'12'33'0,"17"-12"1"16,0 0 2-16,0 0-19 15,0 0-3-15,21 5-3 16,6 3-3-16,-27-8 0 0,52-6-2 16,-23 0-2-16,13 5 0 15,3-11-1-15,9 2-1 16,0-5 0-16,3 0-1 16,1 1 0-16,-6 3-1 15,-1-1 0-15,-7 5 0 16,-9 5-1-16,-8-2-1 15,-2 15-4-15,-25-11-4 16,31 12-19-16,-31-12-10 16,0 0 0-16,19 17-1 15</inkml:trace>
  <inkml:trace contextRef="#ctx0" brushRef="#br1" timeOffset="71043.4473">16034 6965 58 0,'0'0'35'16,"27"-2"1"-1,-27 2-5-15,0 0-18 16,35 15-2-16,-35-15-1 16,44-4-3-16,-19-4-1 0,20 5-1 15,-9-5-1-15,14 4-1 16,-3-7-1-16,7 3 0 15,-4-4-1-15,-2 5 0 16,-6 3 0-16,-1 0 0 16,-6 2-1-16,-6-2 0 15,-6 2 0-15,-6 0 0 16,-17 2 0-16,23 2 0 16,-23-2-1-16,0 0 0 15,21 8-2-15,-21-8-5 16,0 0-31-16,0 0-1 15,0 0 0-15,0 0-1 16</inkml:trace>
  <inkml:trace contextRef="#ctx0" brushRef="#br1" timeOffset="80351.7818">13839 12103 29 0,'-8'-32'32'15,"8"14"2"-15,0 18-7 16,-34-38-10-16,34 38-1 16,-20-17-5-16,20 17-2 15,-7 17-3-15,12 14-2 16,-3 3 1-16,10 18-3 15,-4 6 1-15,3 9-1 0,-1 2 1 16,-1 4-2-16,-3-10 1 16,0-7-2-16,-2-16 0 15,0-11 1-15,-2-12-1 16,-2-17 1-16,0 0-1 16,19-23 0-16,-7-2 0 15,5-6 0-15,2 1 0 16,4-3 0-16,4 0-1 15,6 8 1-15,4 2 0 16,-1 10 0-16,3 9 0 16,3 6 0-16,-1 10 0 15,-1 11 0-15,-5 3 1 16,-8 11 0-16,-11 3-1 0,-7 0 2 16,-16 3 0-16,-9 1 0 15,-13-10 1-15,-9-5-1 16,-9-12 0-16,-1-3-1 15,-2-10-1-15,0-6-1 16,11-4-2-16,1-13-2 16,18 11-6-16,-3-13-29 15,19 0 1-15,8-2-1 16,8-2-1-16</inkml:trace>
  <inkml:trace contextRef="#ctx0" brushRef="#br1" timeOffset="81020.0214">14474 11896 6 0,'0'0'30'15,"0"0"2"-15,-12-19 1 16,-1 2-14-16,13 17-2 16,0 0-2-16,0 0-2 15,-14-31-3-15,14 31-3 16,0 0-1-16,37-10-2 15,-10 8 0-15,13 14-1 0,6 0-1 16,10 14 1-16,4 13-1 16,2 16 1-1,-8 12 0-15,-4 18 0 16,-13 1-1-16,-10 16 1 0,-14 0 0 16,-7-3 0-16,-18-1-1 15,-5-4 1-15,-6-8-1 16,-4-9 0-16,-8-10-1 15,2-9 0-15,-3-4 0 16,3-8 0-16,4-10-1 16,6-5 1-16,2-10-1 15,3-4-1-15,18-17-1 0,-19 19-2 16,19-19-4-16,0 0-10 16,0 0-24-16,8-30 0 15,-8 30 0 1,31-37-1-16</inkml:trace>
  <inkml:trace contextRef="#ctx0" brushRef="#br1" timeOffset="81455.1764">15610 12564 60 0,'0'0'37'0,"0"0"1"16,0 0 0-16,-27-27-25 16,46 34-3-16,-19-7-3 15,46-7-2-15,-7 1-1 16,15 2 0-16,4 0-2 16,11 2 1-16,1-5-1 15,-7 5-1-15,-7 0-1 16,-10 4 1-16,-9 2-3 0,-14-4-1 15,-3 4-1-15,-20-4-6 16,19-4-24-16,-19 4-6 16,0 0-1-16,-23-23 1 15</inkml:trace>
  <inkml:trace contextRef="#ctx0" brushRef="#br1" timeOffset="81975.3627">15897 11994 39 0,'-46'-19'35'0,"-8"15"1"15,-14 4 1-15,-19 4-20 16,20 38-4-16,-22-4-1 16,26 33-3-16,-7 6-2 15,30 25-2-15,13-3-1 16,27 15-1-16,27-5 0 0,29-4-1 15,25-12-2-15,21-19 1 16,19-22-1-16,14-25 0 16,6-25 0-1,2-23 0-15,-10-19 0 0,-17-18 0 16,-18-11 1-16,-17-12-1 16,-23-3 2-16,-21 0-2 15,-24 5 0-15,-23 4 1 16,-18 6-1-16,-15 6 0 15,-13 7 1-15,-9 8-1 16,-7 12-2-16,-3 1-1 16,13 22-3-16,-5-4-31 0,24 9-3 15,12 6-2-15,31 2 1 16</inkml:trace>
  <inkml:trace contextRef="#ctx0" brushRef="#br1" timeOffset="82995.7288">17025 12834 45 0,'0'0'33'16,"0"0"0"-16,4 19-8 16,-4-19-6-16,0 0-5 15,0 0-4-15,0 0-1 0,-7-17-2 16,7 17-1-16,7-17-2 15,3 0 0-15,-4-14-1 16,5-6 0-16,-1-14-1 16,2-7-1-16,1-5 0 15,-1-14 0-15,-3-2-1 16,1 1 1-16,-4 3-2 16,1 2 1-16,-5 2 0 15,0 6 1-15,-2 7-2 16,0 7 1-16,0 6 1 15,-2 7-1-15,0 3 0 16,0 7 0-16,2 5 1 16,0 23-1-16,-1-31 0 0,1 31 0 15,0 0 0-15,1-17 1 16,-1 17-1-16,0 0 1 16,0 0 0-16,0 0 0 15,0 0 0-15,0 0-1 16,0 0 1-16,-11 25 0 15,1 2-1-15,-3 7 1 16,-3 6-1-16,-1 6 1 16,-4-1 0-16,3-3 0 15,1-4-1-15,4-7 1 16,1-10-1-16,12-21 1 16,0 0-1-16,0 0 0 15,-4-27 0-15,10-4 0 0,2-5 1 16,-1-8-1-16,1-2 0 15,2-2 0-15,-1 2 0 16,-1 9 0 0,2 3 0-16,-3 11 0 0,1 4 0 15,-8 19-1-15,17-12 2 16,-17 12-1-16,22 19 0 16,-11 0 1-16,1 6-1 15,-1 4 0-15,3 0 1 16,1-2-2-16,-3 2 2 15,1-6-1-15,-3-6 0 16,-10-17 0-16,19 21 0 16,-19-21-1-16,0 0-1 0,18-8-3 15,-18 8-5-15,0 0-33 16,0 0 1-16,13-30-1 16,-13 30 0-16</inkml:trace>
  <inkml:trace contextRef="#ctx0" brushRef="#br1" timeOffset="89971.2271">7756 3848 32 0,'0'0'27'0,"-2"-18"-7"0,2 18-2 16,-10-19-4-1,-3 2-3-15,13 17-2 0,-20-31-1 16,20 31 0-16,-23-42-3 16,13 25 1-16,-11-10-2 15,21 27 1-15,-40-35-2 16,15 30 0-16,-8-1-1 16,2 10 0-16,-4 1-1 15,1 9 0-15,-3 3 1 16,-2 8-2-16,-3 4 2 15,1 5-1-15,-3 8 0 0,0 6 0 16,-6 6 0 0,-1 6 0-16,-5 3 1 15,4 8 0-15,0 2-1 16,2 3 1-16,4 3-1 0,9 6 1 16,6-5 0-16,12 12 0 15,9-6 0-15,20 3 1 16,7-7 0-16,16-1 0 15,12-6-1-15,5-3 0 16,6-8 1-16,7-11-2 16,5-6 2-16,-3-7-2 15,3-6 0-15,3-5 0 0,1-8 0 16,3-9 1 0,-4-7-1-16,6-6 0 15,-1-9 0-15,-3-7-1 16,-2-10 1-16,-1-8 0 0,-3-3-1 15,-3-2 0-15,-4-4-1 16,-6-4 1-16,-6-2 0 16,-4-6-1-16,-5 0 0 15,-6-5 0-15,-6-2 0 16,-4-4 1-16,-4-4 1 16,-5 4-1-16,-5-4 0 15,-3 5 1-15,-8-1 0 16,-4 6-1-16,-5 3 0 15,-7 3 0-15,-5 3 0 16,-4 0 1-16,-4 4-1 16,-2 0 0-16,-5 4 0 15,-3 2 1-15,-1-2-2 0,-4 5 1 16,-1 7 0-16,-5 1-1 16,0 6 1-16,-2 6 0 15,2 2-1-15,-2 5 0 16,-4 3 1-16,0-1 1 15,1 4-2-15,-3 2 1 16,-2 6 0-16,-5 4-1 16,-3 8 1-16,-1 5-1 15,-3 11 1-15,-1 7 0 16,0 11 0-16,4 7 0 16,1 9 1-16,5 5-1 15,5 6-1-15,4 7 1 16,8 2 0-16,7 3-1 0,6-1 1 15,8-3 0-15,8 5-1 16,9-4 3-16,10-1-1 16,12-9 0-16,7-1 1 15,12-4-1-15,10-3 0 16,13-3 0-16,9-13 1 16,9-6-2-16,7-8 0 15,4-9 1-15,7-13-1 16,5-7 1-16,1-9-1 15,-3-9 1-15,-4-10-1 16,-3-4 1-16,-6-4-1 16,-5-4 0-16,-6 3 0 15,-7-9 0-15,-8 3-1 0,-2-4 0 16,-2-4 1-16,-2-4-1 16,-3-2 0-16,-3-4 0 15,-3-2 0 1,-3-1 1-16,-3-6 1 0,-10-1-1 15,-7-3 1-15,-7 0-1 16,-7-2 0-16,-9-2 0 16,-9-4 1-16,-5 2-1 15,-8 4 0-15,-8 0 0 16,-1 8 0-16,-8 5 0 16,-3 4 0-16,-5 10 0 15,2 0-1-15,-4 7 1 16,0 7-1-16,0 7 1 0,-3 3 0 15,-3 7-1 1,2 9 0-16,-5 6 2 16,-3 15-1-16,-5 6 0 15,-2 13-1-15,-1 6 1 0,-1 12 0 16,2 15 0-16,-2 9-1 16,3 16 1-1,5 6-1-15,5 5 1 0,10 3 0 16,6 5 0-16,13 0 1 31,16-10 0-31,13-7 0 0,18-11-1 0,17-7 1 16,21-7 0-16,14-12 1 0,17-11-1 15,11-9-1 1,7-11 0-16,11-12 0 16,3-13 1-16,5-14-1 15,-2-12 0-15,3-8 0 0,-7-9 0 16,-4-9-1-16,-6-2-1 15,-13-1 0-15,-16 0-2 16,-11 13-3-16,-25-12-8 16,-8 22-27-16,-27 4-2 15,-12 5 2-15,-17 7-1 16</inkml:trace>
  <inkml:trace contextRef="#ctx0" brushRef="#br1" timeOffset="91108.6372">7786 4504 19 0,'0'0'31'16,"-11"-18"1"-16,11 18-1 15,0 0-16-15,0 0-2 16,-6 21-3-16,6-21-2 16,-2 35-2-16,-2-12-1 15,8 15 0-15,-8-5-2 16,4 7 1-16,-4-7-3 15,4 1 1-15,-1-7-2 16,1-8-1-16,1-1-1 0,-1-18-2 16,0 0-4-16,0 0-22 15,0 0-5-15,24-33-1 16,-17 0 1-16</inkml:trace>
  <inkml:trace contextRef="#ctx0" brushRef="#br1" timeOffset="91332.7192">7914 4291 45 0,'0'0'33'0,"-18"36"2"16,11-9 0-16,7 9-25 16,-12-11-2-16,16 21-1 0,-6-13-3 15,12 5-1-15,-3-7-1 16,5-4-2-16,1-2-2 15,-13-25-1-15,26 36-5 16,-26-36-16-16,0 0-10 16,0 0-2-16,0 0 1 15</inkml:trace>
  <inkml:trace contextRef="#ctx0" brushRef="#br1" timeOffset="91512.7793">7640 4678 41 0,'0'0'33'16,"-18"12"2"-16,18-12-1 0,27 0-21 16,-3-20-3-16,22 7-4 15,2-8-3-15,8-2-5 16,8 13-14-16,-12-5-19 16,-14 0 0-16,-9 11-1 15,-29 4 0-15</inkml:trace>
  <inkml:trace contextRef="#ctx0" brushRef="#br1" timeOffset="130982.9185">8174 3903 1 0,'-17'-8'13'15,"17"8"3"-15,0 0-4 16,-21-13 0-16,21 13 1 0,-27-13 0 15,27 13-2-15,-39-6-2 16,20 8-3-16,-12-2-1 16,4 6-1-16,-8-5-1 15,4 11-1-15,-5-2 0 16,3 1 0-16,-2 1 0 16,6-3 0-16,-4-1 1 15,8 0-1-15,-6-8 1 16,10 1 1-16,-6-4 0 15,6 3 0-15,-6-6 1 16,2 8-2-16,-6-6 0 16,6 8-1-16,-8-2 0 15,4 5 0-15,-4 5-1 0,5 3 0 16,-5-1 0-16,8 3 0 16,0 2-1-16,3-2 1 15,1 3 0-15,2 1-1 16,-2 2 1-16,-1 2 0 15,-3 1 0-15,0 7 1 16,-6-2 0-16,2 7 1 16,-3-7-1-16,3 9 0 15,-2-9 0-15,2 3-1 16,-2-1 0-16,2 1 0 16,-2 1 0-16,2 1-1 15,-1-3 1-15,3-2 0 16,1-3 0-16,5 1-1 0,2-2 1 15,4 8-1-15,5-3 0 16,-2 7 0-16,1 1 2 16,1 2-1-1,-1 6 0-15,3-2 0 0,-2 0 1 16,4-6-1-16,3 1 0 16,4-1-1-16,3 2 0 15,4 0 0-15,6 1 0 16,1-1 0-16,4 2 0 15,4 0 1 17,6-4-1-32,6 1 1 0,2-5-1 0,7-2 1 0,2-5-1 15,4 0 1-15,6-6-1 0,2-4 1 16,0-1-1 0,0-7 1-16,0-3-1 15,6-3 1-15,-5-1-1 16,5 0 1-16,-2-4-1 0,-1-2 0 15,1-7 1-15,2-1-1 16,1-9 1-16,-3-6-1 16,2-8 1-16,3-1 0 15,1-8-1-15,3-4 1 16,0-2-1-16,1 0 0 16,-5-2 1-16,-1-2-1 15,-8 0 1-15,-6-5-2 0,-10-1 1 16,-7-3 0-1,-8-6 0-15,-6-6 0 16,-7-2-1-16,-7-2 0 16,-5-3 1-16,-7-1 0 15,-5 0 1-15,-9 7-1 0,-6-1 1 16,-12 6-1-16,-7-2 1 16,-10 6-1-16,-10 3 0 15,-7 7 0-15,-9 9 0 16,-2 3 0-16,-5 13-1 15,0 9 1-15,4 7 1 16,4 6-1-16,6 3 0 16,1 7 0-16,11 0 0 15,5 1-1-15,4 3 1 16,3 2 0-16,5 1 0 16,3 7-1-16,3 1 1 15,7 2 1-15,4-2-1 0,2 1-1 16,6-3 1-16,19-15 0 15,-23 25 0-15,23-25 0 16,0 0 0-16,-14 17 0 16,14-17 0-16,0 0 1 15,0 0-1-15,0 0 0 16,0 0 0-16,0 0 0 16,0 0 0-16,0 0 0 15,-8-17 0-15,8 17 0 16,0 0 0-16,0 0 0 15,0 0-1-15,-5-19-1 16,5 19 0-16,0 0-1 16,0 0-3-16,3-19-5 0,17 17-27 15,-20 2-2-15,0 0 1 16,5 15-1-16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algn="l" defTabSz="931887">
              <a:defRPr sz="1300"/>
            </a:lvl1pPr>
          </a:lstStyle>
          <a:p>
            <a:pPr>
              <a:defRPr/>
            </a:pPr>
            <a:r>
              <a:rPr lang="en-US"/>
              <a:t>Physics 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4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pPr>
              <a:defRPr/>
            </a:pPr>
            <a:fld id="{028DCDFB-8A51-4E10-8109-B5FE49338906}" type="datetime1">
              <a:rPr lang="en-US"/>
              <a:pPr>
                <a:defRPr/>
              </a:pPr>
              <a:t>3/10/2016</a:t>
            </a:fld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416100"/>
            <a:ext cx="503039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algn="l" defTabSz="931887">
              <a:defRPr sz="1300"/>
            </a:lvl1pPr>
          </a:lstStyle>
          <a:p>
            <a:pPr>
              <a:defRPr/>
            </a:pPr>
            <a:r>
              <a:rPr lang="en-US"/>
              <a:t>Bertrand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4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pPr>
              <a:defRPr/>
            </a:pPr>
            <a:fld id="{583DDDA4-307C-45AA-BD18-ECD437956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662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80A659-439B-4A18-85B8-25F48A5D49C5}" type="datetime1">
              <a:rPr lang="en-US" smtClean="0"/>
              <a:pPr/>
              <a:t>3/10/2016</a:t>
            </a:fld>
            <a:endParaRPr lang="en-US" smtClean="0"/>
          </a:p>
        </p:txBody>
      </p:sp>
      <p:sp>
        <p:nvSpPr>
          <p:cNvPr id="1034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34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820B2-F55D-4A0C-9148-716BF01E480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3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867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4B0C9-A333-430E-B119-12095C4383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8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669B5-187D-4A52-B838-4AF3B46A59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5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676E8-D3B8-4151-816F-50C40FAD5D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3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6C902-97DE-4968-A4B3-796517B4AB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1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F5499-4E72-48D5-A97E-2A4F57288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7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F26D2-3046-4E27-BE9B-30620D2C4C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D1738-A972-4DF1-B2DB-56FDB7D9EC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7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36B0C-8BAF-4E01-AAA7-1510AA5801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9BE86-2DC9-4635-9BEF-88196211EA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6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7A4C2-8D9F-47E9-8718-04EAB76D5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6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A51E7-ABAA-41A9-AB58-FB144E7F5E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C04278-6007-436B-B0DE-E9D08D652D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2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8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7.jpg"/><Relationship Id="rId4" Type="http://schemas.openxmlformats.org/officeDocument/2006/relationships/hyperlink" Target="http://www.youtube.com/watch?v=_ATDraCQtp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youtube.com/watch?v=CLuPNThw0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ANNOUNCEMENTS:	</a:t>
            </a:r>
            <a:endParaRPr lang="en-US" sz="6000" b="1" dirty="0"/>
          </a:p>
        </p:txBody>
      </p:sp>
      <p:pic>
        <p:nvPicPr>
          <p:cNvPr id="1026" name="Picture 2" descr="Image result for little black rainclou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434" y="2206485"/>
            <a:ext cx="4114800" cy="465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Autofit/>
          </a:bodyPr>
          <a:lstStyle/>
          <a:p>
            <a:r>
              <a:rPr lang="en-US" b="1" dirty="0" smtClean="0"/>
              <a:t>AP </a:t>
            </a:r>
            <a:r>
              <a:rPr lang="en-US" b="1" dirty="0" smtClean="0"/>
              <a:t>Registration- 2</a:t>
            </a:r>
            <a:r>
              <a:rPr lang="en-US" b="1" baseline="30000" dirty="0" smtClean="0"/>
              <a:t>nd</a:t>
            </a:r>
            <a:r>
              <a:rPr lang="en-US" b="1" dirty="0" smtClean="0"/>
              <a:t> payment due today </a:t>
            </a:r>
            <a:endParaRPr lang="en-US" b="1" dirty="0" smtClean="0"/>
          </a:p>
          <a:p>
            <a:r>
              <a:rPr lang="en-US" b="1" dirty="0" smtClean="0"/>
              <a:t>Mechanics </a:t>
            </a:r>
            <a:r>
              <a:rPr lang="en-US" b="1" dirty="0"/>
              <a:t>review begins </a:t>
            </a:r>
            <a:r>
              <a:rPr lang="en-US" b="1" dirty="0" smtClean="0"/>
              <a:t>3/30</a:t>
            </a:r>
            <a:endParaRPr lang="en-US" b="1" dirty="0" smtClean="0"/>
          </a:p>
          <a:p>
            <a:r>
              <a:rPr lang="en-US" b="1" dirty="0" err="1" smtClean="0"/>
              <a:t>Biot</a:t>
            </a:r>
            <a:r>
              <a:rPr lang="en-US" b="1" dirty="0" smtClean="0"/>
              <a:t>-Savart Quiz </a:t>
            </a:r>
            <a:r>
              <a:rPr lang="en-US" b="1" dirty="0" smtClean="0"/>
              <a:t>3/31</a:t>
            </a:r>
            <a:endParaRPr lang="en-US" b="1" dirty="0" smtClean="0"/>
          </a:p>
          <a:p>
            <a:r>
              <a:rPr lang="en-US" b="1" dirty="0" err="1" smtClean="0"/>
              <a:t>Ch</a:t>
            </a:r>
            <a:r>
              <a:rPr lang="en-US" b="1" dirty="0" smtClean="0"/>
              <a:t> 28-29 HW Quiz + HW due </a:t>
            </a:r>
            <a:r>
              <a:rPr lang="en-US" b="1" dirty="0" smtClean="0"/>
              <a:t>4/8</a:t>
            </a:r>
            <a:endParaRPr lang="en-US" b="1" dirty="0" smtClean="0"/>
          </a:p>
          <a:p>
            <a:r>
              <a:rPr lang="en-US" b="1" dirty="0" smtClean="0"/>
              <a:t>Magnetism Exam (</a:t>
            </a:r>
            <a:r>
              <a:rPr lang="en-US" b="1" dirty="0" err="1" smtClean="0"/>
              <a:t>Ch</a:t>
            </a:r>
            <a:r>
              <a:rPr lang="en-US" b="1" dirty="0" smtClean="0"/>
              <a:t> 28-30) </a:t>
            </a:r>
            <a:r>
              <a:rPr lang="en-US" b="1" dirty="0" smtClean="0"/>
              <a:t>4/28-29</a:t>
            </a:r>
            <a:endParaRPr lang="en-US" b="1" dirty="0" smtClean="0"/>
          </a:p>
          <a:p>
            <a:r>
              <a:rPr lang="en-US" b="1" dirty="0" smtClean="0"/>
              <a:t>AP EXAMS MON. </a:t>
            </a:r>
            <a:r>
              <a:rPr lang="en-US" b="1" dirty="0" smtClean="0"/>
              <a:t>5/9. </a:t>
            </a:r>
            <a:endParaRPr lang="en-US" b="1" dirty="0" smtClean="0"/>
          </a:p>
          <a:p>
            <a:pPr lvl="1"/>
            <a:r>
              <a:rPr lang="en-US" b="1" dirty="0" smtClean="0"/>
              <a:t>Mechanics 12-1:30</a:t>
            </a:r>
          </a:p>
          <a:p>
            <a:pPr lvl="1"/>
            <a:r>
              <a:rPr lang="en-US" b="1" dirty="0" smtClean="0"/>
              <a:t>E&amp;M 2-3:30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788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191000"/>
            <a:ext cx="51816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Hall Effect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33399"/>
            <a:ext cx="4572000" cy="362182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Board Objectives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0578"/>
            <a:ext cx="10363200" cy="327644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702000" y="2318040"/>
              <a:ext cx="7428600" cy="31532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9040" y="2310480"/>
                <a:ext cx="7454160" cy="317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99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know charge carriers in a wire are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“Hall Effect” helps us answer that question.</a:t>
            </a:r>
          </a:p>
          <a:p>
            <a:pPr lvl="1"/>
            <a:r>
              <a:rPr lang="en-US" sz="3200" dirty="0" smtClean="0"/>
              <a:t>Edwin Herbert Hall (1855-1938)</a:t>
            </a:r>
          </a:p>
          <a:p>
            <a:pPr lvl="1"/>
            <a:r>
              <a:rPr lang="en-US" sz="3200" dirty="0" smtClean="0"/>
              <a:t>Graduated from The Johns Hopkins University</a:t>
            </a:r>
          </a:p>
          <a:p>
            <a:pPr lvl="1"/>
            <a:r>
              <a:rPr lang="en-US" sz="3200" dirty="0" smtClean="0"/>
              <a:t>Relates the interactions of charge carriers in current, magnetic fields, Lorentz forces, electric fields and forces.</a:t>
            </a:r>
          </a:p>
          <a:p>
            <a:pPr lvl="1"/>
            <a:r>
              <a:rPr lang="en-US" sz="3200" dirty="0" smtClean="0"/>
              <a:t>Sound complicated?  Let’s have a look.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705100"/>
            <a:ext cx="236220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200400"/>
            <a:ext cx="4941757" cy="3276600"/>
          </a:xfrm>
          <a:prstGeom prst="rect">
            <a:avLst/>
          </a:prstGeo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5257800"/>
            <a:ext cx="1600200" cy="16002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721440" y="1864440"/>
              <a:ext cx="7452360" cy="26794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0280" y="1848960"/>
                <a:ext cx="7467840" cy="271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424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know charge carriers in a wire are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Potential across a wire is measured.</a:t>
            </a:r>
          </a:p>
          <a:p>
            <a:r>
              <a:rPr lang="en-US" dirty="0" smtClean="0"/>
              <a:t>The position of high and low potential is determined.</a:t>
            </a:r>
          </a:p>
          <a:p>
            <a:r>
              <a:rPr lang="en-US" dirty="0" smtClean="0"/>
              <a:t>The position of high and  low potential indicates the sign of the moving charge.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75" y="4064952"/>
            <a:ext cx="4391025" cy="248824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3465000" y="1373400"/>
              <a:ext cx="5504400" cy="45932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50600" y="1367640"/>
                <a:ext cx="5533200" cy="461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265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/>
              <a:t>Electricity</a:t>
            </a:r>
            <a:endParaRPr lang="en-US" sz="5400" dirty="0"/>
          </a:p>
        </p:txBody>
      </p:sp>
      <p:pic>
        <p:nvPicPr>
          <p:cNvPr id="15363" name="Content Placeholder 3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6863" y="1527175"/>
            <a:ext cx="5973762" cy="4572000"/>
          </a:xfrm>
        </p:spPr>
      </p:pic>
    </p:spTree>
    <p:extLst>
      <p:ext uri="{BB962C8B-B14F-4D97-AF65-F5344CB8AC3E}">
        <p14:creationId xmlns:p14="http://schemas.microsoft.com/office/powerpoint/2010/main" val="41590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Common Misconception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rate at which charge flows</a:t>
            </a:r>
          </a:p>
          <a:p>
            <a:r>
              <a:rPr lang="en-US" sz="3600" dirty="0" smtClean="0"/>
              <a:t>Not necessarily a steady movement of a line of charge</a:t>
            </a:r>
          </a:p>
          <a:p>
            <a:r>
              <a:rPr lang="en-US" sz="3600" dirty="0" smtClean="0"/>
              <a:t>Drift velocity!</a:t>
            </a:r>
            <a:endParaRPr lang="en-US" sz="3600" dirty="0"/>
          </a:p>
        </p:txBody>
      </p:sp>
      <p:pic>
        <p:nvPicPr>
          <p:cNvPr id="4" name="Picture 3" descr="micoh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41475"/>
            <a:ext cx="3733800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971160" y="3126600"/>
              <a:ext cx="3140280" cy="33771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57840" y="3119400"/>
                <a:ext cx="3160440" cy="339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919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121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Problem 1: </a:t>
            </a:r>
            <a:r>
              <a:rPr lang="en-US" sz="2400" dirty="0" smtClean="0"/>
              <a:t>From </a:t>
            </a:r>
            <a:r>
              <a:rPr lang="en-US" sz="2400" dirty="0" smtClean="0"/>
              <a:t>the setup below, determine the </a:t>
            </a:r>
            <a:r>
              <a:rPr lang="en-US" sz="2400" b="1" i="1" dirty="0" smtClean="0"/>
              <a:t>drift speed </a:t>
            </a:r>
            <a:r>
              <a:rPr lang="en-US" sz="2400" dirty="0" smtClean="0"/>
              <a:t>of the electrons. Determine additional measurements needed, assuming you know the magnitudes of the voltage (V) and magnetic field (B)?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62000" y="2057400"/>
            <a:ext cx="6934200" cy="2209800"/>
            <a:chOff x="762000" y="1371600"/>
            <a:chExt cx="6934200" cy="2209800"/>
          </a:xfrm>
        </p:grpSpPr>
        <p:grpSp>
          <p:nvGrpSpPr>
            <p:cNvPr id="100" name="Group 99"/>
            <p:cNvGrpSpPr/>
            <p:nvPr/>
          </p:nvGrpSpPr>
          <p:grpSpPr>
            <a:xfrm>
              <a:off x="762000" y="1828800"/>
              <a:ext cx="6934200" cy="1752600"/>
              <a:chOff x="762000" y="1828800"/>
              <a:chExt cx="7162800" cy="22860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838200" y="2590800"/>
                <a:ext cx="6096000" cy="7620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762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6" name="Straight Connector 5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" name="Straight Connector 6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1524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11" name="Straight Connector 10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" name="Straight Connector 11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" name="Group 12"/>
              <p:cNvGrpSpPr/>
              <p:nvPr/>
            </p:nvGrpSpPr>
            <p:grpSpPr>
              <a:xfrm>
                <a:off x="2286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14" name="Straight Connector 13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6" name="Group 15"/>
              <p:cNvGrpSpPr/>
              <p:nvPr/>
            </p:nvGrpSpPr>
            <p:grpSpPr>
              <a:xfrm>
                <a:off x="3048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17" name="Straight Connector 16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3810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20" name="Straight Connector 19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" name="Straight Connector 20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4572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23" name="Straight Connector 22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" name="Straight Connector 23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5334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26" name="Straight Connector 25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6096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29" name="Straight Connector 28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6858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32" name="Straight Connector 31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4" name="Group 33"/>
              <p:cNvGrpSpPr/>
              <p:nvPr/>
            </p:nvGrpSpPr>
            <p:grpSpPr>
              <a:xfrm>
                <a:off x="7620000" y="19050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35" name="Straight Connector 34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7" name="Group 36"/>
              <p:cNvGrpSpPr/>
              <p:nvPr/>
            </p:nvGrpSpPr>
            <p:grpSpPr>
              <a:xfrm>
                <a:off x="762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0" name="Group 39"/>
              <p:cNvGrpSpPr/>
              <p:nvPr/>
            </p:nvGrpSpPr>
            <p:grpSpPr>
              <a:xfrm>
                <a:off x="1524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41" name="Straight Connector 40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Straight Connector 41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2286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44" name="Straight Connector 43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44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6" name="Group 45"/>
              <p:cNvGrpSpPr/>
              <p:nvPr/>
            </p:nvGrpSpPr>
            <p:grpSpPr>
              <a:xfrm>
                <a:off x="3048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47" name="Straight Connector 46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" name="Straight Connector 47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9" name="Group 48"/>
              <p:cNvGrpSpPr/>
              <p:nvPr/>
            </p:nvGrpSpPr>
            <p:grpSpPr>
              <a:xfrm>
                <a:off x="3810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50" name="Straight Connector 49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1" name="Straight Connector 50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4572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4" name="Straight Connector 53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5334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56" name="Straight Connector 55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7" name="Straight Connector 56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6096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59" name="Straight Connector 58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Straight Connector 59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6858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62" name="Straight Connector 61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7620000" y="28194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65" name="Straight Connector 64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762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68" name="Straight Connector 67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1524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71" name="Straight Connector 70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Straight Connector 71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3" name="Group 72"/>
              <p:cNvGrpSpPr/>
              <p:nvPr/>
            </p:nvGrpSpPr>
            <p:grpSpPr>
              <a:xfrm>
                <a:off x="2286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74" name="Straight Connector 73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6" name="Group 75"/>
              <p:cNvGrpSpPr/>
              <p:nvPr/>
            </p:nvGrpSpPr>
            <p:grpSpPr>
              <a:xfrm>
                <a:off x="3048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77" name="Straight Connector 76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9" name="Group 78"/>
              <p:cNvGrpSpPr/>
              <p:nvPr/>
            </p:nvGrpSpPr>
            <p:grpSpPr>
              <a:xfrm>
                <a:off x="3810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80" name="Straight Connector 79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1" name="Straight Connector 80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2" name="Group 81"/>
              <p:cNvGrpSpPr/>
              <p:nvPr/>
            </p:nvGrpSpPr>
            <p:grpSpPr>
              <a:xfrm>
                <a:off x="4572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83" name="Straight Connector 82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5334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86" name="Straight Connector 85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7" name="Straight Connector 86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6096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89" name="Straight Connector 88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0" name="Straight Connector 89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6858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92" name="Straight Connector 91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3" name="Straight Connector 92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7620000" y="3733800"/>
                <a:ext cx="304800" cy="381000"/>
                <a:chOff x="762000" y="1905000"/>
                <a:chExt cx="304800" cy="381000"/>
              </a:xfrm>
            </p:grpSpPr>
            <p:cxnSp>
              <p:nvCxnSpPr>
                <p:cNvPr id="95" name="Straight Connector 94"/>
                <p:cNvCxnSpPr/>
                <p:nvPr/>
              </p:nvCxnSpPr>
              <p:spPr bwMode="auto">
                <a:xfrm rot="16200000" flipH="1">
                  <a:off x="762000" y="1981200"/>
                  <a:ext cx="304800" cy="3048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96" name="Straight Connector 95"/>
                <p:cNvCxnSpPr/>
                <p:nvPr/>
              </p:nvCxnSpPr>
              <p:spPr bwMode="auto">
                <a:xfrm rot="5400000" flipH="1" flipV="1">
                  <a:off x="685800" y="1981200"/>
                  <a:ext cx="381000" cy="2286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97" name="TextBox 96"/>
              <p:cNvSpPr txBox="1"/>
              <p:nvPr/>
            </p:nvSpPr>
            <p:spPr>
              <a:xfrm>
                <a:off x="841005" y="2590800"/>
                <a:ext cx="612097" cy="1154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i="1" dirty="0" err="1" smtClean="0"/>
                  <a:t>i</a:t>
                </a:r>
                <a:endParaRPr lang="en-US" i="1" dirty="0"/>
              </a:p>
            </p:txBody>
          </p:sp>
          <p:cxnSp>
            <p:nvCxnSpPr>
              <p:cNvPr id="99" name="Straight Arrow Connector 98"/>
              <p:cNvCxnSpPr/>
              <p:nvPr/>
            </p:nvCxnSpPr>
            <p:spPr bwMode="auto">
              <a:xfrm>
                <a:off x="1219200" y="2971800"/>
                <a:ext cx="5334000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4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98" name="TextBox 97"/>
              <p:cNvSpPr txBox="1"/>
              <p:nvPr/>
            </p:nvSpPr>
            <p:spPr>
              <a:xfrm>
                <a:off x="6250315" y="1828800"/>
                <a:ext cx="643077" cy="1154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sz="2000" dirty="0"/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3886200" y="1981200"/>
              <a:ext cx="4154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3886200" y="2971800"/>
              <a:ext cx="381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2362200" y="1371600"/>
              <a:ext cx="6096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V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04" name="Elbow Connector 103"/>
            <p:cNvCxnSpPr>
              <a:stCxn id="102" idx="6"/>
              <a:endCxn id="4" idx="0"/>
            </p:cNvCxnSpPr>
            <p:nvPr/>
          </p:nvCxnSpPr>
          <p:spPr>
            <a:xfrm>
              <a:off x="2971800" y="1638300"/>
              <a:ext cx="814692" cy="774700"/>
            </a:xfrm>
            <a:prstGeom prst="bent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02" idx="4"/>
              <a:endCxn id="4" idx="2"/>
            </p:cNvCxnSpPr>
            <p:nvPr/>
          </p:nvCxnSpPr>
          <p:spPr>
            <a:xfrm rot="16200000" flipH="1">
              <a:off x="2680646" y="1891354"/>
              <a:ext cx="1092200" cy="1119492"/>
            </a:xfrm>
            <a:prstGeom prst="bentConnector5">
              <a:avLst>
                <a:gd name="adj1" fmla="val 23256"/>
                <a:gd name="adj2" fmla="val 722"/>
                <a:gd name="adj3" fmla="val 12093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34520" y="645480"/>
              <a:ext cx="7262280" cy="61718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0120" y="629640"/>
                <a:ext cx="7292880" cy="619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32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144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Problem 2: A </a:t>
            </a:r>
            <a:r>
              <a:rPr lang="en-US" sz="2600" dirty="0" smtClean="0"/>
              <a:t>wire carries a current </a:t>
            </a:r>
            <a:r>
              <a:rPr lang="en-US" sz="2600" i="1" dirty="0" err="1" smtClean="0"/>
              <a:t>i</a:t>
            </a:r>
            <a:r>
              <a:rPr lang="en-US" sz="2600" dirty="0" smtClean="0"/>
              <a:t> through a magnetic field as shown. What is the sign of the charge carriers bearing the current if (a) S is at a higher potential than T and (b) T is at a higher potential than S?</a:t>
            </a:r>
          </a:p>
        </p:txBody>
      </p:sp>
      <p:grpSp>
        <p:nvGrpSpPr>
          <p:cNvPr id="100" name="Group 99"/>
          <p:cNvGrpSpPr/>
          <p:nvPr/>
        </p:nvGrpSpPr>
        <p:grpSpPr>
          <a:xfrm>
            <a:off x="762000" y="1828800"/>
            <a:ext cx="6934200" cy="1752600"/>
            <a:chOff x="762000" y="1828800"/>
            <a:chExt cx="7162800" cy="2286000"/>
          </a:xfrm>
        </p:grpSpPr>
        <p:sp>
          <p:nvSpPr>
            <p:cNvPr id="4" name="Rectangle 3"/>
            <p:cNvSpPr/>
            <p:nvPr/>
          </p:nvSpPr>
          <p:spPr bwMode="auto">
            <a:xfrm>
              <a:off x="838200" y="2590800"/>
              <a:ext cx="6096000" cy="762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62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9"/>
            <p:cNvGrpSpPr/>
            <p:nvPr/>
          </p:nvGrpSpPr>
          <p:grpSpPr>
            <a:xfrm>
              <a:off x="1524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11" name="Straight Connector 10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Group 12"/>
            <p:cNvGrpSpPr/>
            <p:nvPr/>
          </p:nvGrpSpPr>
          <p:grpSpPr>
            <a:xfrm>
              <a:off x="2286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" name="Group 15"/>
            <p:cNvGrpSpPr/>
            <p:nvPr/>
          </p:nvGrpSpPr>
          <p:grpSpPr>
            <a:xfrm>
              <a:off x="3048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" name="Group 18"/>
            <p:cNvGrpSpPr/>
            <p:nvPr/>
          </p:nvGrpSpPr>
          <p:grpSpPr>
            <a:xfrm>
              <a:off x="3810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20" name="Straight Connector 19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2" name="Group 21"/>
            <p:cNvGrpSpPr/>
            <p:nvPr/>
          </p:nvGrpSpPr>
          <p:grpSpPr>
            <a:xfrm>
              <a:off x="4572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23" name="Straight Connector 22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5" name="Group 24"/>
            <p:cNvGrpSpPr/>
            <p:nvPr/>
          </p:nvGrpSpPr>
          <p:grpSpPr>
            <a:xfrm>
              <a:off x="5334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" name="Group 27"/>
            <p:cNvGrpSpPr/>
            <p:nvPr/>
          </p:nvGrpSpPr>
          <p:grpSpPr>
            <a:xfrm>
              <a:off x="6096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29" name="Straight Connector 28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1" name="Group 30"/>
            <p:cNvGrpSpPr/>
            <p:nvPr/>
          </p:nvGrpSpPr>
          <p:grpSpPr>
            <a:xfrm>
              <a:off x="6858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7620000" y="1905000"/>
              <a:ext cx="304800" cy="381000"/>
              <a:chOff x="762000" y="1905000"/>
              <a:chExt cx="304800" cy="381000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7" name="Group 36"/>
            <p:cNvGrpSpPr/>
            <p:nvPr/>
          </p:nvGrpSpPr>
          <p:grpSpPr>
            <a:xfrm>
              <a:off x="762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0" name="Group 39"/>
            <p:cNvGrpSpPr/>
            <p:nvPr/>
          </p:nvGrpSpPr>
          <p:grpSpPr>
            <a:xfrm>
              <a:off x="1524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41" name="Straight Connector 40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3" name="Group 42"/>
            <p:cNvGrpSpPr/>
            <p:nvPr/>
          </p:nvGrpSpPr>
          <p:grpSpPr>
            <a:xfrm>
              <a:off x="2286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44" name="Straight Connector 43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3048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47" name="Straight Connector 46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9" name="Group 48"/>
            <p:cNvGrpSpPr/>
            <p:nvPr/>
          </p:nvGrpSpPr>
          <p:grpSpPr>
            <a:xfrm>
              <a:off x="3810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2" name="Group 51"/>
            <p:cNvGrpSpPr/>
            <p:nvPr/>
          </p:nvGrpSpPr>
          <p:grpSpPr>
            <a:xfrm>
              <a:off x="4572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5" name="Group 54"/>
            <p:cNvGrpSpPr/>
            <p:nvPr/>
          </p:nvGrpSpPr>
          <p:grpSpPr>
            <a:xfrm>
              <a:off x="5334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8" name="Group 57"/>
            <p:cNvGrpSpPr/>
            <p:nvPr/>
          </p:nvGrpSpPr>
          <p:grpSpPr>
            <a:xfrm>
              <a:off x="6096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59" name="Straight Connector 58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1" name="Group 60"/>
            <p:cNvGrpSpPr/>
            <p:nvPr/>
          </p:nvGrpSpPr>
          <p:grpSpPr>
            <a:xfrm>
              <a:off x="6858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4" name="Group 63"/>
            <p:cNvGrpSpPr/>
            <p:nvPr/>
          </p:nvGrpSpPr>
          <p:grpSpPr>
            <a:xfrm>
              <a:off x="7620000" y="2819400"/>
              <a:ext cx="304800" cy="381000"/>
              <a:chOff x="762000" y="1905000"/>
              <a:chExt cx="304800" cy="381000"/>
            </a:xfrm>
          </p:grpSpPr>
          <p:cxnSp>
            <p:nvCxnSpPr>
              <p:cNvPr id="65" name="Straight Connector 64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7" name="Group 66"/>
            <p:cNvGrpSpPr/>
            <p:nvPr/>
          </p:nvGrpSpPr>
          <p:grpSpPr>
            <a:xfrm>
              <a:off x="762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0" name="Group 69"/>
            <p:cNvGrpSpPr/>
            <p:nvPr/>
          </p:nvGrpSpPr>
          <p:grpSpPr>
            <a:xfrm>
              <a:off x="1524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71" name="Straight Connector 70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3" name="Group 72"/>
            <p:cNvGrpSpPr/>
            <p:nvPr/>
          </p:nvGrpSpPr>
          <p:grpSpPr>
            <a:xfrm>
              <a:off x="2286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74" name="Straight Connector 73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6" name="Group 75"/>
            <p:cNvGrpSpPr/>
            <p:nvPr/>
          </p:nvGrpSpPr>
          <p:grpSpPr>
            <a:xfrm>
              <a:off x="3048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77" name="Straight Connector 76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9" name="Group 78"/>
            <p:cNvGrpSpPr/>
            <p:nvPr/>
          </p:nvGrpSpPr>
          <p:grpSpPr>
            <a:xfrm>
              <a:off x="3810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80" name="Straight Connector 79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2" name="Group 81"/>
            <p:cNvGrpSpPr/>
            <p:nvPr/>
          </p:nvGrpSpPr>
          <p:grpSpPr>
            <a:xfrm>
              <a:off x="4572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83" name="Straight Connector 82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5" name="Group 84"/>
            <p:cNvGrpSpPr/>
            <p:nvPr/>
          </p:nvGrpSpPr>
          <p:grpSpPr>
            <a:xfrm>
              <a:off x="5334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86" name="Straight Connector 85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Straight Connector 86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8" name="Group 87"/>
            <p:cNvGrpSpPr/>
            <p:nvPr/>
          </p:nvGrpSpPr>
          <p:grpSpPr>
            <a:xfrm>
              <a:off x="6096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89" name="Straight Connector 88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1" name="Group 90"/>
            <p:cNvGrpSpPr/>
            <p:nvPr/>
          </p:nvGrpSpPr>
          <p:grpSpPr>
            <a:xfrm>
              <a:off x="6858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92" name="Straight Connector 91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4" name="Group 93"/>
            <p:cNvGrpSpPr/>
            <p:nvPr/>
          </p:nvGrpSpPr>
          <p:grpSpPr>
            <a:xfrm>
              <a:off x="7620000" y="3733800"/>
              <a:ext cx="304800" cy="381000"/>
              <a:chOff x="762000" y="1905000"/>
              <a:chExt cx="304800" cy="381000"/>
            </a:xfrm>
          </p:grpSpPr>
          <p:cxnSp>
            <p:nvCxnSpPr>
              <p:cNvPr id="95" name="Straight Connector 94"/>
              <p:cNvCxnSpPr/>
              <p:nvPr/>
            </p:nvCxnSpPr>
            <p:spPr bwMode="auto">
              <a:xfrm rot="16200000" flipH="1">
                <a:off x="762000" y="1981200"/>
                <a:ext cx="304800" cy="304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 rot="5400000" flipH="1" flipV="1">
                <a:off x="685800" y="1981200"/>
                <a:ext cx="3810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7" name="TextBox 96"/>
            <p:cNvSpPr txBox="1"/>
            <p:nvPr/>
          </p:nvSpPr>
          <p:spPr>
            <a:xfrm>
              <a:off x="841005" y="2590800"/>
              <a:ext cx="612097" cy="1154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 err="1" smtClean="0"/>
                <a:t>i</a:t>
              </a:r>
              <a:endParaRPr lang="en-US" i="1" dirty="0"/>
            </a:p>
          </p:txBody>
        </p:sp>
        <p:cxnSp>
          <p:nvCxnSpPr>
            <p:cNvPr id="99" name="Straight Arrow Connector 98"/>
            <p:cNvCxnSpPr/>
            <p:nvPr/>
          </p:nvCxnSpPr>
          <p:spPr bwMode="auto">
            <a:xfrm>
              <a:off x="1219200" y="2971800"/>
              <a:ext cx="533400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6250315" y="1828800"/>
              <a:ext cx="643077" cy="1154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sz="2000" dirty="0"/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3945861" y="19812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886200" y="29718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2362200" y="1371600"/>
            <a:ext cx="6096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4" name="Elbow Connector 103"/>
          <p:cNvCxnSpPr>
            <a:stCxn id="102" idx="6"/>
            <a:endCxn id="4" idx="0"/>
          </p:cNvCxnSpPr>
          <p:nvPr/>
        </p:nvCxnSpPr>
        <p:spPr>
          <a:xfrm>
            <a:off x="2971800" y="1638300"/>
            <a:ext cx="814692" cy="77470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102" idx="4"/>
            <a:endCxn id="4" idx="2"/>
          </p:cNvCxnSpPr>
          <p:nvPr/>
        </p:nvCxnSpPr>
        <p:spPr>
          <a:xfrm rot="16200000" flipH="1">
            <a:off x="2680646" y="1891354"/>
            <a:ext cx="1092200" cy="1119492"/>
          </a:xfrm>
          <a:prstGeom prst="bentConnector5">
            <a:avLst>
              <a:gd name="adj1" fmla="val 23256"/>
              <a:gd name="adj2" fmla="val 722"/>
              <a:gd name="adj3" fmla="val 12093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257480" y="1307160"/>
              <a:ext cx="5933880" cy="3585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3440" y="1294920"/>
                <a:ext cx="5963760" cy="360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5625</TotalTime>
  <Words>279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ANNOUNCEMENTS: </vt:lpstr>
      <vt:lpstr>Hall Effect</vt:lpstr>
      <vt:lpstr>College Board Objectives</vt:lpstr>
      <vt:lpstr>How do we know charge carriers in a wire are negative?</vt:lpstr>
      <vt:lpstr>How do we know charge carriers in a wire are negative?</vt:lpstr>
      <vt:lpstr>Electricity</vt:lpstr>
      <vt:lpstr>Common Misconception</vt:lpstr>
      <vt:lpstr>PowerPoint Presentation</vt:lpstr>
      <vt:lpstr>PowerPoint Presentation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Quiz</dc:title>
  <dc:creator>Phyllis J. March</dc:creator>
  <cp:lastModifiedBy>BETSY HONDORF</cp:lastModifiedBy>
  <cp:revision>259</cp:revision>
  <cp:lastPrinted>2015-03-11T12:05:07Z</cp:lastPrinted>
  <dcterms:created xsi:type="dcterms:W3CDTF">2001-03-29T20:15:44Z</dcterms:created>
  <dcterms:modified xsi:type="dcterms:W3CDTF">2016-03-10T15:22:02Z</dcterms:modified>
</cp:coreProperties>
</file>