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11"/>
  </p:notesMasterIdLst>
  <p:handoutMasterIdLst>
    <p:handoutMasterId r:id="rId12"/>
  </p:handoutMasterIdLst>
  <p:sldIdLst>
    <p:sldId id="503" r:id="rId2"/>
    <p:sldId id="403" r:id="rId3"/>
    <p:sldId id="478" r:id="rId4"/>
    <p:sldId id="501" r:id="rId5"/>
    <p:sldId id="502" r:id="rId6"/>
    <p:sldId id="342" r:id="rId7"/>
    <p:sldId id="330" r:id="rId8"/>
    <p:sldId id="384" r:id="rId9"/>
    <p:sldId id="385" r:id="rId1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9900"/>
    <a:srgbClr val="33CC33"/>
    <a:srgbClr val="E6E6B2"/>
    <a:srgbClr val="F01276"/>
    <a:srgbClr val="C63C98"/>
    <a:srgbClr val="0B4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41723" autoAdjust="0"/>
  </p:normalViewPr>
  <p:slideViewPr>
    <p:cSldViewPr>
      <p:cViewPr varScale="1">
        <p:scale>
          <a:sx n="74" d="100"/>
          <a:sy n="74" d="100"/>
        </p:scale>
        <p:origin x="1278" y="7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0"/>
    </p:cViewPr>
  </p:sorterViewPr>
  <p:notesViewPr>
    <p:cSldViewPr>
      <p:cViewPr varScale="1">
        <p:scale>
          <a:sx n="53" d="100"/>
          <a:sy n="53" d="100"/>
        </p:scale>
        <p:origin x="-120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t>Physics C: Rotational Motion</a:t>
            </a:r>
          </a:p>
        </p:txBody>
      </p:sp>
      <p:sp>
        <p:nvSpPr>
          <p:cNvPr id="413699" name="Rectangle 3"/>
          <p:cNvSpPr>
            <a:spLocks noGrp="1" noChangeArrowheads="1"/>
          </p:cNvSpPr>
          <p:nvPr>
            <p:ph type="dt" sz="quarter" idx="1"/>
          </p:nvPr>
        </p:nvSpPr>
        <p:spPr bwMode="auto">
          <a:xfrm>
            <a:off x="3884414"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D5EA498B-378E-4DA3-B1A3-4BE8B430A685}" type="datetime1">
              <a:rPr lang="en-US"/>
              <a:pPr/>
              <a:t>11/20/2015</a:t>
            </a:fld>
            <a:endParaRPr lang="en-US"/>
          </a:p>
        </p:txBody>
      </p:sp>
      <p:sp>
        <p:nvSpPr>
          <p:cNvPr id="413700" name="Rectangle 4"/>
          <p:cNvSpPr>
            <a:spLocks noGrp="1" noChangeArrowheads="1"/>
          </p:cNvSpPr>
          <p:nvPr>
            <p:ph type="ftr" sz="quarter" idx="2"/>
          </p:nvPr>
        </p:nvSpPr>
        <p:spPr bwMode="auto">
          <a:xfrm>
            <a:off x="0"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t>Bertrand</a:t>
            </a:r>
          </a:p>
        </p:txBody>
      </p:sp>
      <p:sp>
        <p:nvSpPr>
          <p:cNvPr id="413701" name="Rectangle 5"/>
          <p:cNvSpPr>
            <a:spLocks noGrp="1" noChangeArrowheads="1"/>
          </p:cNvSpPr>
          <p:nvPr>
            <p:ph type="sldNum" sz="quarter" idx="3"/>
          </p:nvPr>
        </p:nvSpPr>
        <p:spPr bwMode="auto">
          <a:xfrm>
            <a:off x="3884414" y="8829121"/>
            <a:ext cx="2972098" cy="465743"/>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040EFE95-B610-4547-A755-C50D3ADB9890}" type="slidenum">
              <a:rPr lang="en-US"/>
              <a:pPr/>
              <a:t>‹#›</a:t>
            </a:fld>
            <a:endParaRPr lang="en-US"/>
          </a:p>
        </p:txBody>
      </p:sp>
    </p:spTree>
    <p:extLst>
      <p:ext uri="{BB962C8B-B14F-4D97-AF65-F5344CB8AC3E}">
        <p14:creationId xmlns:p14="http://schemas.microsoft.com/office/powerpoint/2010/main" val="25334295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20T14:57:43.017"/>
    </inkml:context>
    <inkml:brush xml:id="br0">
      <inkml:brushProperty name="width" value="0.05292" units="cm"/>
      <inkml:brushProperty name="height" value="0.05292" units="cm"/>
      <inkml:brushProperty name="color" value="#FF0000"/>
    </inkml:brush>
  </inkml:definitions>
  <inkml:trace contextRef="#ctx0" brushRef="#br0">12296 12959 43 0,'2'-19'25'0,"-14"-8"1"15,-3-8-7-15,-6 10-5 16,-20-9-5-16,-5 9-2 15,-22-6-2-15,-15 6-2 0,-17 2-1 16,-14 6 0-16,-13 0-1 16,-16 9 1-16,-15-7 0 15,-8 5 0 1,-21 0 0-16,-2 7 0 0,-13-7 1 16,-9 12-1-16,-14-4 0 15,-7 4-1-15,-5 4 0 16,0 5 0-16,0 5-1 15,-5 7 0-15,3 2 1 16,2 5-1-16,11 9 0 16,10 1 0-16,10 6 0 15,13 2 1-15,8-2-2 16,13 2 2-16,10-2-2 0,10 2 1 16,9-10 1-16,14 6 1 15,4-7-1 1,13 1 1-16,13 0 1 15,18 5-3-15,16-1 3 0,20 6-3 16,16 0 0-16,27-2 0 16,24 2 0-16,26-2-1 15,29-2 0-15,35 4 2 16,29-6-1-16,34 0 1 16,37 0 0-16,35 1 0 15,31-5 0-15,27-2 0 16,28-7 0-16,17-10 0 15,12-13-1-15,10-13 2 0,5-11-1 16,-11-14 0 0,-13-14 1-16,-13-10-2 15,-30-15 1-15,-26-4 0 16,-39-3-1-16,-47-3 1 0,-45-1-1 16,-53-1 0-16,-46 1 0 15,-54 7 1-15,-46 8-2 16,-43 5 0-16,-25 12-1 15,-34 0-4-15,-5 31-5 16,-30-4-24-16,11 14-2 16,12 1-2-16,17 6 2 15</inkml:trace>
  <inkml:trace contextRef="#ctx0" brushRef="#br0" timeOffset="539.1993">11717 12247 56 0,'-7'-21'33'16,"7"21"1"-16,5-17 0 15,-7 0-27-15,22 22 1 0,-20-5 0 16,13 39 1-16,-28-3-3 16,1 25 0-16,-17 1-1 15,-1 9-1-15,-15 2-1 16,-7-2 0-16,-11-18-2 15,-3-16 0-15,-7-18 0 16,4-19 0-16,-1-21-1 16,7-16 0-16,3-14 0 15,14-13 0-15,9-3 0 32,12 4 0-32,12 9 1 0,11 14-1 0,14 11 0 31,17 23 1-31,13 14-1 0,16 21 1 0,15 11 0 0,24 16 0 15,15 3-1-15,13 6 2 16,-1-1-1-16,-8-5-1 16,-16-3 0-16,-19-10-3 15,-17 8-5-15,-47-22-32 16,-19-11 0-16,-23-13-1 16,-9-10-1-16</inkml:trace>
  <inkml:trace contextRef="#ctx0" brushRef="#br0" timeOffset="3047.124">16698 14616 48 0,'0'0'31'15,"0"0"-1"-15,0 0 1 16,0 0-27-16,28 2 0 16,13-4 0-16,3-2-1 15,26 4 2-15,9-5-1 16,35 6-1-16,13-4 1 15,39 6-1-15,23-6 0 16,35 3-1-16,24-6-1 16,34 0 1-16,15-9-1 15,17-3 2-15,7-5-2 16,1-3 2-16,-14-9-3 0,-9-7 2 16,-23-8-1-16,-33-8 0 15,-29-5-1-15,-38-8 0 16,-41-7 1-16,-56-7-1 15,-48-1 1-15,-60-2-1 16,-54 1 2-16,-64 5-3 16,-51 5 3-16,-59 16-1 15,-44 9 1-15,-40 15-2 16,-26 11 2-16,-13 16-1 16,2 23 2-16,27 22-1 15,23 15 0-15,53 27 0 16,49 13-1-16,70 27 2 15,63 9-3-15,80 14 1 0,61-9-1 16,75-3 0-16,62-11 1 16,58-15-2-16,53-27 0 15,31-29-3 1,23-14-3-16,-15-28-31 0,8-15-2 16,-36-20 0-16,-39-17 0 15</inkml:trace>
  <inkml:trace contextRef="#ctx0" brushRef="#br0" timeOffset="3851.4223">20258 14672 22 0,'-23'-8'30'16,"23"8"1"-16,2-29 0 16,11-5-19-16,22 15-1 15,-2-18-3-15,29 10 2 16,-6-13-3-16,23 13-1 15,-14-4-1-15,12 18 1 16,-15 2 0-16,2 22-1 16,-22 6 0-16,-1 18-2 15,-16 7 1-15,4 16-2 0,0-3 0 16,9-3-2-16,7-8 1 16,3-21-3-16,10-11 1 15,3-20-2-15,7-5-5 16,-20-37-7-16,6 6-21 15,-27-8-1-15,-13 2 0 16,-20 8-1-16</inkml:trace>
  <inkml:trace contextRef="#ctx0" brushRef="#br0" timeOffset="4107.5187">20924 14438 39 0,'-10'44'35'0,"4"13"0"15,6 7 2-15,8 20-17 16,0-5-9-16,22 22-3 16,-10-5-1-1,7 17-1-15,-18-5-2 0,-3-1 0 16,-19-7-2-16,-12-2 1 16,-24-16-1-16,-18-9-2 15,-16-15 2-15,-8-22-2 16,-3-11-1-16,-5-21-4 15,20 4-32-15,-4-18-2 16,12-3-1-16,9-5 0 16</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20T14:59:05.353"/>
    </inkml:context>
    <inkml:brush xml:id="br0">
      <inkml:brushProperty name="width" value="0.05292" units="cm"/>
      <inkml:brushProperty name="height" value="0.05292" units="cm"/>
      <inkml:brushProperty name="color" value="#FF0000"/>
    </inkml:brush>
  </inkml:definitions>
  <inkml:trace contextRef="#ctx0" brushRef="#br0">10358 5336 1 0,'0'0'27'0,"0"0"2"16,0 0 0-16,7-17-13 15,-7 17-2-15,0 0-3 16,-2-29-1-16,2 29-3 15,0 0 0-15,0 0-1 16,0-17 0-16,0 17 0 16,0 0-1-16,0 0 1 15,0 0-2-15,0 0 1 16,0 0-2-16,27 2 0 0,-27-2-1 16,31-2 1-1,-6-2-1-15,12 2 0 16,3-2-1-16,11 2 1 15,1-5-1-15,7 7 0 0,9-2 0 16,9 2 0-16,4-4-1 16,8 0 0-16,5 0 0 15,11 0 1-15,4 0-1 16,9 1 0-16,4 1 0 16,1 0 0-16,4 0 1 15,5 4 0-15,-1-4 0 16,4-2 0-16,0-2 1 15,2-1-1-15,-2-3 2 16,0 0-2-16,-4 1 1 16,-6 5 0-16,-7-4 0 15,-8 8-1-15,-14-2 0 16,-7 4 0-16,-14-2 0 0,-13 2-1 16,-14 0-1-16,-15-2-3 15,-6 15-8-15,-27-15-28 16,0 0-2-16,-19-1 0 15,-6-9-1-15</inkml:trace>
  <inkml:trace contextRef="#ctx0" brushRef="#br0" timeOffset="3128.1558">8338 6416 66 0,'-11'-23'38'15,"1"0"1"-15,8 0-1 16,-8-12-26-16,10 35-2 16,16-34-2-16,-16 34-1 15,23-12-2-15,-23 12-1 16,27 33-1-16,-14 11 0 16,-1 8-1-16,0 13 0 15,-3 8-1-15,1 6 0 0,-4-1-1 16,-4-5 0-16,-2-10 0 15,-2-15 1 1,-2-9 0-16,0-18-1 16,4-21 0-16,0 0 0 0,-8-48 0 15,8 2 0-15,4-12 1 16,4-9-2-16,3-6 1 16,3-3 0-16,5 5 0 15,6 7 0-15,6 11 0 16,8 10 0-1,1 13 0-15,4 18 1 0,1 10-1 16,-3 21 1 0,-3 16 0-16,-6 13 0 0,-10 8 0 15,-8 11 0-15,-9 4 0 16,-6-2-1-16,-4-6-1 16,-7-13-1-16,1-6-2 15,-6-21-4-15,16 13-14 0,0-36-21 16,0 0 0-16,-21-24 0 15,25 1 1-15</inkml:trace>
  <inkml:trace contextRef="#ctx0" brushRef="#br0" timeOffset="3412.2627">9123 6502 97 0,'-11'42'42'0,"-3"18"-1"15,-11 3 1-15,4 12-36 16,3 0-1-16,16-2-2 16,8-12-2-16,19-17 0 0,12-19-1 15,15-21 0-15,4-21 1 16,0-24-1-16,-6-10 0 16,-11-16 0-16,-18-10 1 15,-23-4 0-15,-19 5 0 16,-24 10-1-16,-13 9 0 15,-11 15-2-15,-2 17-3 16,-12 2-35-16,23 21-2 16,10 9 0-16,19 9-1 15</inkml:trace>
  <inkml:trace contextRef="#ctx0" brushRef="#br0" timeOffset="4576.6946">10776 6454 22 0,'0'0'36'16,"8"-19"0"0,-8 19 3-16,0 0-12 0,-14-36-8 15,14 36-4-15,0 0-2 16,0 0-3-16,0 0-3 15,-13 19-3-15,5-2 0 16,6 4-2-16,0-4-1 16,2 3 1-16,0-3-2 15,0-17 0-15,0 0 1 16,0 0-1-16,23-14 1 16,-17-10-1-16,0-9 1 0,0-2 0 15,-4-3 0 1,-2-2-1-16,-4 7-1 15,-4 2 2-15,-5 10-1 16,-11 14 1-16,-10 12-1 0,-5 18 1 16,-1 12 0-16,1 17 0 15,-1 3 2-15,9 18-3 16,6 2 1-16,11 0-1 16,12-10 0-16,16-9 0 15,5-12 0-15,4-13 0 16,6-16 0-16,0-25 0 15,0-13 1-15,-4-11 0 16,-2-14-1-16,-4-10 0 16,-7-7 1-16,-2 2-1 15,-6 5 0-15,-1 12 0 16,-3 10 0-16,0 11 0 16,0 25 0-16,0 0 1 0,18 46-1 15,-3 0 0-15,4 8 0 16,7 11 0-16,6 2-1 15,9-4 1-15,3-3 0 16,6-22-1-16,4-11-1 16,-2-21-1-16,2-6-4 15,-17-39-22-15,6 11-13 16,-16-20-1-16,-10-4-1 16,-15-4 2-16</inkml:trace>
  <inkml:trace contextRef="#ctx0" brushRef="#br0" timeOffset="5080.8782">10410 5988 41 0,'0'0'34'16,"0"0"3"-16,0 0-1 16,27 8-19-16,-27-8-4 15,61-4-2-15,-28-2-3 16,23 6-2-16,-8-4-2 16,10 3-1-16,-6-7-1 15,-4 4 0-15,-11-4 0 16,-8 1 0-16,-29 7 1 15,19-25-1-15,-26 6 1 0,-9 1-2 16,-9-1 1-16,-6-2-1 16,-5 4-1-16,-3-4-2 15,6 9-4 1,-17-9-34-16,21 15 0 0,4 1-1 16,25 5 0-16</inkml:trace>
  <inkml:trace contextRef="#ctx0" brushRef="#br0" timeOffset="6148.2723">11856 6387 36 0,'0'0'32'0,"-19"-2"2"16,19 2-7-16,-17-17-8 16,17 17-6-16,0 0-3 15,23-4-3-15,-23 4-3 0,52-11-1 16,-12 1-1-16,18 2-1 16,10-5 1-16,11 1-1 15,0-1 0-15,4 0-1 16,-4-1 0-16,-8-3-3 15,-3 9-2-15,-24-15-7 16,8 19-10-16,-33-9-12 16,-19 13-1-16,0-25 10 15,0 25 9-15,-48-13 8 16,14 7 7-16,-9 8 8 16,-15-12 12-16,18 6 12 15,3 4 1-15,14 2-8 16,-2-15-9-16,25 13-3 0,27-12-6 15,15 10-1-15,3-5-1 16,16 7-1-16,3 0 0 16,9 7 0-1,-7-3-1-15,-6 10 2 0,-14-1 0 16,-11 6 0-16,-35-19 1 16,17 35-2-16,-17-35 1 15,-40 27-2-15,3-16 1 16,-6-5-7-16,9 19-15 15,-9-21-20-15,9 1-1 16,5-3 0-16,9-2-2 16</inkml:trace>
  <inkml:trace contextRef="#ctx0" brushRef="#br0" timeOffset="7048.612">11762 7137 63 0,'0'0'37'16,"-16"-19"1"-16,16 19 0 16,0 0-26-16,22 10-3 15,1-1-3-15,27 18 0 0,0 0-2 16,19 11 0-1,5 1-2-15,12 5 1 16,-3-2-1-16,0 4 0 16,-7-6-1-16,-9-7 0 0,-9-8 0 15,-10-4-1-15,-13-8 1 16,-12-5-1-16,-23-8 0 16,19-10 0-16,-19 10-1 15,-7-30 1-15,-5 11-1 16,-3-1 1-16,3-3 0 15,-1 4-1-15,13 19 1 16,-16-29 0-16,16 29 0 16,0 0 0-16,21 2 1 15,2 12-1-15,3 5 1 16,2 4-1-16,3 10 1 16,0 3 0-16,-6 0 1 15,-7 3-1-15,-15-3 0 0,-6 1 0 16,-15-7 1-16,-7 1-1 15,-10-10 0-15,-9-4-3 16,-4 5-3-16,-18-17-30 16,16 9-6-16,-4-10-1 15,8 1 0-15</inkml:trace>
  <inkml:trace contextRef="#ctx0" brushRef="#br0" timeOffset="8784.2497">13652 6105 14 0,'0'0'31'15,"0"0"2"-15,0 0-1 16,0 0-12-16,4-23-4 16,-4 23-2-16,0 0-2 15,23 21-4-15,-23-21-2 16,12 33 0-16,-12-14 1 15,7 14-1-15,-5-3-1 16,2 9-1-16,-4-7 0 0,2 1-1 16,-2-8 1-1,0 0-2-15,0-25-1 16,0 23 0-16,0-23 0 16,0 0 0-16,0-25-1 0,2-2 1 15,4-11-3-15,1-3 1 16,5-7-1-16,3 2 0 15,3 2 0-15,3 6 1 16,0 7 0-16,4 14 1 16,-2 9 1-16,4 12 0 15,-2 13 0-15,1 10 1 16,-3 4 1-16,0 9-1 16,-2-1 1-16,-4 3-2 15,-3 0 1-15,-6-7-1 16,-3-7 0-16,-3-7-4 15,2 0-3-15,-4-21-8 16,0 0-26-16,-2-17-1 0,6-2 0 16,0-10-1-16</inkml:trace>
  <inkml:trace contextRef="#ctx0" brushRef="#br0" timeOffset="9040.3431">14207 6086 79 0,'16'27'40'0,"-18"2"2"15,-4 15-3-15,-17-8-27 16,21 20-4-16,-9-10-1 16,7 2-3-16,2-8 1 15,11-9-4-15,3-8 0 16,9-14-1-16,4-12 1 0,0-15 0 16,-5-7-1-16,-3-13 1 15,-11-4-3-15,-16-4 1 16,-11-2-1-16,-16 4 0 15,-5 9-2-15,-12-1-5 16,23 15-32-16,-15 9-2 16,15 10 3-16,13 6-2 15</inkml:trace>
  <inkml:trace contextRef="#ctx0" brushRef="#br0" timeOffset="9784.6171">15270 5959 91 0,'0'-17'41'15,"0"17"-1"-15,0 0-10 16,-33-17-20-16,33 17-3 16,-27 23-2-16,12 6-1 15,-2 3-3-15,1 10 2 16,3 1-1-16,5 1 0 15,2-8 0-15,6-5-1 0,6-10 0 16,-6-21-2-16,25 0 0 16,-8-21-1-16,5-10-1 15,-1-15 1-15,0-4 0 16,0-5 0-16,-3 1 0 16,-3 4 1-16,-7 6 3 15,1 13-2-15,-7 12 2 16,-2 19-1-16,20 12 0 15,-5 15 0-15,8 11 0 16,10 12 0-16,4 2-1 16,5 5 2-16,1-5 0 15,-5-4 0-15,-7-10 1 16,-12-5 0-16,-15-10 0 0,-21-8 0 16,-18-7 0-16,-17 0-2 15,-12-3-1-15,-9 3 0 16,0 2 0-1,-4-7-4-15,21 24-15 0,5-17-23 16,21 3-2-16,10-7 0 16,20-6 0-16</inkml:trace>
  <inkml:trace contextRef="#ctx0" brushRef="#br0" timeOffset="10707.9608">16163 5986 57 0,'0'0'37'0,"-23"-19"1"16,23 19 1-16,0 0-22 16,-27-25-5-16,27 25-2 15,0 0-1-15,19 23-4 16,-19-23 0-16,24 44-2 15,-15-13-1-15,7 9 1 16,-1-1 0-16,-1 1-1 16,-3-4 0-16,-1 1 0 15,-3-12 0-15,-1-8-1 0,-6-17 1 16,0 0-2-16,0 0-2 16,0 0 1-16,0-42-1 15,0 7 1-15,-2-1-1 16,4-6 0-16,2 1 0 15,6 5 1-15,1 7 1 16,9 8 0-16,3 11 1 16,6 12-1-16,0 14 0 15,3 9 2-15,-1 7-2 16,0 7 2-16,-6 3 0 16,-2 4 0-16,-7-6-1 15,-5-3 1-15,-5-9 0 16,-6-3-2-16,0-25 2 0,0 0-2 15,-23 8 0-15,11-27-1 16,1-8-2-16,1-11 1 16,3-7 0-16,3-4 0 15,8-3 0-15,5 4 1 16,7 2-1-16,1 9 1 16,8 10 1-16,2 14 1 15,4 11-1-15,0 10 1 16,0 9-1-16,-4 12 1 15,-4 5-1-15,0 7 2 16,-8-1 0-16,-3 2-2 16,-6-5 0-16,-6-9-2 15,2 3-2-15,-2-31-9 0,0 19-27 16,0-19-3-16,0 0 0 16,19-34 0-16</inkml:trace>
  <inkml:trace contextRef="#ctx0" brushRef="#br0" timeOffset="11008.0728">16954 5986 89 0,'0'0'40'15,"-6"27"2"-15,-15-2-2 16,8 19-29-16,-12-11-1 16,11 15-4-16,-1-4-1 15,11 2-3-15,6-10 1 0,11-9-2 16,10-8 0-16,8-13-1 15,4-8 0 1,0-15 0-16,1-14-2 16,-7-7 1-16,0-8 0 15,-12-4 0-15,-5-2 0 0,-10 2 0 16,-8 4-1-16,-5 4 1 16,-3 11-1-16,-1 6-2 15,15 25-4-15,-27-36-6 16,27 36-26-16,0 0-2 15,7-19 1-15,-7 19 0 16</inkml:trace>
  <inkml:trace contextRef="#ctx0" brushRef="#br0" timeOffset="11217.1471">17247 5735 91 0,'0'0'41'0,"16"21"1"0,-18-2 1 16,9 16-33-16,-10-1-2 15,12 20-1-15,-5-4-4 16,6 9 0-16,-1-3-1 16,5 0-1-16,-3-7-1 15,-3-12-2-15,6-1-2 16,-14-36-8-16,23 23-29 16,-23-23-2-16,-6-17-1 15,-9-15 1-15</inkml:trace>
  <inkml:trace contextRef="#ctx0" brushRef="#br0" timeOffset="11480.2441">17228 5948 84 0,'0'0'39'15,"33"-15"0"-15,-2 15 1 16,-10-8-31-16,31 14-1 16,-4-8-2-16,10 7-2 15,-6-3 0-15,0 6-1 16,-9 2-1-16,-3 5 1 15,-11 4-1-15,-4 10 1 16,-8 0-1-16,-7 7 0 16,-2-1 0-16,-4 1-1 15,0-5 0-15,-3-6-1 16,3 0-1-16,-4-25-4 16,10 27-6-16,-10-27-32 15,6-22 0-15,-6-8-1 0,7-3 1 16</inkml:trace>
  <inkml:trace contextRef="#ctx0" brushRef="#br0" timeOffset="12096.4744">17913 5802 75 0,'25'10'37'16,"-25"-10"1"-16,34 15-1 15,-5 0-28-15,-5-15-3 16,10 6-3-16,-5-2 0 15,4-2-2-15,-6 0 1 16,-2-2 0-16,-8 0 0 16,-17 0 1-16,18 6 0 0,-18-6 1 15,-6 26-1-15,-6 1 1 16,-9 0 0-16,2 12-1 16,-4-1 0-1,4 6 0-15,1-4-1 0,7 1-1 16,7-7 1-16,10-3-1 15,7-14 0-15,6-11-1 16,10-10-3-16,4-11 1 16,2-6 0-16,1-12 0 15,3-2-1-15,-4-3 1 16,-1 5 0-16,-7 5 1 16,-3 8 2-16,-5 11-1 15,-19 9 1-15,29 11 1 0,-18 7-1 16,5 5 1-1,-9 2-1-15,11 1 1 16,-9-1-2-16,9-5 1 16,-18-20-1-16,33 11 0 0,-14-17 0 15,0-13-1-15,8-4 1 16,0-13-1-16,8-3 1 16,2-5 0-16,3 2 0 15,1 7 1-15,-5 3 0 16,3 13 0-16,-4 5 1 15,-3 20 0-15,-7 9 0 16,-3 16 0-16,-7 9-2 0,-1 6 0 16,-5 2 0-16,-1 2 0 15,0 2 0-15,-6-10 0 16,11 10-13 0,-13-23-30-16,6-6 0 0,-6-23-1 15,0 0 0-15</inkml:trace>
  <inkml:trace contextRef="#ctx0" brushRef="#br0" timeOffset="18152.7141">14128 7668 65 0,'0'0'38'0,"6"-19"1"15,-6 19 1-15,-25-23-25 16,25 23-4-16,0 0-2 16,0 0-4-16,0 0-1 15,0 0-1-15,0 0-1 16,0 0-1-16,0 0 0 16,0 0-1-16,0 0 1 15,0 0-1-15,10-17 0 0,-3-6 0 16,3 0 1-16,-6-8-1 15,-2-1 0-15,-2 1 0 16,-10 2 0 0,-11 10 1-16,-14 11 0 0,-9 20 0 15,-10 9 0-15,0 17 0 16,0 10-1-16,4 12 1 16,5 1 0-16,15 6 0 15,12-1-1-15,18-7-1 16,14-7-1-16,11-22-3 15,23 5-6-15,-9-25-30 16,18-12 0-16,1-18-1 16,4-8 0-16</inkml:trace>
  <inkml:trace contextRef="#ctx0" brushRef="#br0" timeOffset="18679.9055">14366 7563 57 0,'5'-17'40'16,"-5"17"0"-16,0 0 1 15,-13 36-12-15,-14-19-18 16,15 28-2-16,-11-5-3 16,8 15-2-16,-5 1-1 15,7-6-1-15,5 0-2 16,6-14 1-16,8-9-2 16,-6-27 1-16,25 8-1 15,-9-25 0-15,5-12 0 0,-2-12 1 16,4-6-1-16,-2-7 0 15,5 2 0-15,-5 4 1 16,-2 8 0 0,0 9 1-16,-1 16-1 0,-1 13 1 15,-17 2 0-15,31 44 0 16,-21-8 1-16,1 12-1 16,-1 6 0-16,-1 0 0 15,-5-4-1-15,0-4 1 16,0-8-1-16,-4-17 0 15,0-21 0-15,0 0-1 16,10-17 1-16,-1-16-1 16,5-11 1-16,1-8-1 0,6-3 1 15,5-1-1 1,1 8 1-16,0 8 0 16,-2 11 1-16,4 16-1 15,-6 18 0-15,-2 17 1 0,-6 10 0 16,-3 10 0-16,-4 2-1 15,-3 3 0-15,-3 0-2 16,-6-8-1-16,10 1-4 16,-6-40-25-16,-7 25-10 15,7-25 0-15,21-15 0 16</inkml:trace>
  <inkml:trace contextRef="#ctx0" brushRef="#br0" timeOffset="19220.1087">15237 7559 91 0,'-3'17'40'0,"-17"1"1"0,-3 7 0 15,-27-6-32-15,27 15-1 16,-4-7-4-16,9-2-1 16,11-8-2-16,7-17 0 15,40 16-2-15,3-14 1 16,11 0-1-16,9-2 0 15,7 3 1-15,-3 5 0 16,-5 6 0-16,-12 5 1 16,-13 11 0-16,-18 5 1 15,-17-1 0-15,-15 1 0 16,-16-2 0-16,-10-5 0 16,-9-7-1-16,0-7 1 15,-3-10-2-15,7-14 0 0,7-11-1 16,9-12-1-16,12-7-2 15,5-17-2-15,20 3-1 16,-5-19-2-16,23 8 0 16,-6-8 2-16,16 17-1 15,-8 1 4-15,6 7 3 16,-3 13 3-16,-7 6 2 16,8 22 3-16,-33 7 0 15,43 13 1-15,-28 10 0 16,10 23-1-16,-8 4-1 15,9 19-3-15,-5 2 1 16,4 8-2-16,-2-6-1 0,0-2 0 16,0-8-2-16,-5-17 0 15,1-8-2-15,-19-38-4 16,25 37-10-16,-25-37-26 16,-4-33 0-16,-11-5 0 15,-3-4 1-15</inkml:trace>
  <inkml:trace contextRef="#ctx0" brushRef="#br0" timeOffset="20016.4025">15452 7659 92 0,'0'0'40'16,"25"4"1"-16,13-4-1 16,1-12-33-16,22 8-1 0,3-9-2 15,8 0-1-15,-5-5 0 16,-1 5-2-16,-10-6-1 15,-6 7 2 1,-14-1-1-16,-9 9 1 0,-27 4 0 16,6 19 0-16,-21 10-1 15,-10 15 1-15,-10 8 0 16,0 9 0-16,-1 8-1 16,5 2 0-16,9-2-1 15,11-7 0-15,11-13 0 16,11-18 0-16,13-12 0 15,10-21-1-15,7-17-1 16,-1-15 1-16,1-18 0 0,-5-11 0 16,-1-6 0-16,-6 1 0 15,-8 3 1 1,-9 12 1-16,-4 6 0 16,-6 17 0-16,-2 30 0 0,0 0 0 15,-12 19 0-15,6 17 1 16,4 9-2-16,2 6 0 15,4 7 0-15,2-3 0 16,7-5 0-16,1-9 0 16,7-11-1-16,-2-20-2 15,6-2-4-15,-7-33-4 16,15 5-4-16,-28-39-8 16,30 21 0-16,-31-39 3 15,23 27 7-15,-23-9 6 16,9 9 5-16,-3 17 6 15,-12 1 8-15,23 41 8 16,-21-9 1-16,8 38-2 0,-16-11-6 16,22 27-3-16,-14-6-2 15,11 11-3-15,-3-13-2 16,2 1 0-16,-3-11-2 16,3-15-1-16,-10-21 0 15,19 4-1-15,-9-23 0 16,2-18-1-16,3-3 0 15,0-8 0-15,5-2 1 16,3 0-1-16,4 8 2 16,0 11 0-16,2 14 0 15,-2 19 2-15,0 13 0 16,-2 24 1-16,-6 11-1 16,-1 15 1-16,-7 2-1 0,-1 6 0 15,-1-2-1-15,-1-12-3 16,6 1-7-16,-14-30-33 15,15-10-1-15,-15-20 0 16,27-21-1-16</inkml:trace>
  <inkml:trace contextRef="#ctx0" brushRef="#br0" timeOffset="20564.6025">17008 7354 64 0,'0'0'40'15,"10"-21"0"-15,-10 21 3 16,0 0-16-16,33 21-14 16,-32 10-3-16,13 26-3 15,-8 6-2-15,3 8-3 16,-3 8 0-16,0 2-1 15,-4-3-1-15,0-9 0 0,-4-9-2 16,-2-20-1-16,2-3-5 16,-15-34-10-16,17-3-24 15,-27-17 0-15,9-10-1 16,-11-15 1-16</inkml:trace>
  <inkml:trace contextRef="#ctx0" brushRef="#br0" timeOffset="20700.6536">16854 7699 93 0,'-6'-19'41'15,"6"19"0"-15,33-15 1 16,7 20-31-16,5-16-4 16,24 7-3-16,10-2-4 15,4-5-7-15,23 5-33 16,-17-7-1-16,-4 7-1 0,-10-2 0 16</inkml:trace>
  <inkml:trace contextRef="#ctx0" brushRef="#br0" timeOffset="21520.9562">18389 7588 76 0,'2'-19'39'16,"-2"19"0"-16,2-33 1 15,-2 33-27-15,0 0-2 0,17 0-3 16,-17 0-2 0,12 50-1-16,-8-12-2 15,3 12-1-15,-5 4 0 16,2 4-1-16,-2-3 0 0,-2-5 0 15,-2-12 0-15,0-9-1 16,2-12-1-16,0-17 1 16,0 0-2-16,18-38 1 15,-7 0 0-15,9-16-2 16,1-4 2-16,4-1-1 16,2 1 1-16,0 7 0 15,0 10 1-15,-2 14 1 16,0 12 0-16,0 21 0 15,-2 17 0-15,-2 10 0 16,-1 9 0-16,-1 10 0 16,-4 1 0-16,-1 5 0 15,-6-5-1-15,-4-6 1 0,-6-13 0 16,0-7-1-16,2-27 0 16,0 0 1-16,0 0-2 15,-12-31 1-15,16-7 0 16,8-12-1-16,3-6 0 15,8-3 0-15,8 3 2 16,8 6-3-16,1 6 2 16,-1 15 0-16,1 12 0 15,-3 13 1-15,-8 20-1 16,-4 7 0-16,-12 13 0 16,-7 3 1-16,-6 7-1 15,-4-2-1-15,0-2-2 16,-5-9-2-16,14 3-6 0,-5-36-29 15,-5 23-2-15,5-23 1 16,25-17-2-16</inkml:trace>
  <inkml:trace contextRef="#ctx0" brushRef="#br0" timeOffset="21820.0664">19440 7584 94 0,'-21'33'42'0,"-4"1"0"15,-12-1 0-15,7 13-32 16,-13-6-4-16,18 10 0 16,2-6-4-16,19 0 0 15,16-13-1-15,17-16-1 0,19-9-1 16,8-14 1-16,5-13-1 16,-3-13 1-16,-4-8-1 15,-13-8 1 1,-14-4-1-16,-18 6 1 0,-12 2 0 15,-15 4 0-15,-3 11-1 16,-6 4-1-16,2 10-1 16,-2-4-5-16,27 21-14 15,0 0-19-15,0 0-2 16,0 0 2-16,35-27 0 16</inkml:trace>
  <inkml:trace contextRef="#ctx0" brushRef="#br0" timeOffset="22029.1447">19776 7241 106 0,'0'0'43'0,"0"0"0"16,0 0 0-16,-2 30-34 15,0 18-3-15,-8 4-2 0,3 17-3 16,1 6-1-16,-4 9 0 16,10-5 0-16,2-8 0 15,8-4 0-15,-2-15 0 16,7-8-5-16,-1-23-1 15,7 2-8-15,-21-23-30 16,27-29 0-16,-31-7 1 16,-8-2-1-16</inkml:trace>
  <inkml:trace contextRef="#ctx0" brushRef="#br0" timeOffset="22224.2156">19477 7628 87 0,'0'0'40'15,"40"4"-1"-15,1-17 1 16,21 5-34-16,-4-9-1 16,13 3-1-16,-2-1-2 15,5 3-2-15,-3 5-1 16,-3-5-4-16,1 12-3 16,-30-11-21-16,3 9-11 15,-17 2 0-15,-25 0 0 16</inkml:trace>
  <inkml:trace contextRef="#ctx0" brushRef="#br0" timeOffset="22520.3255">20260 7651 93 0,'17'-6'43'15,"-17"6"1"-15,27-9 0 16,-27 9-32-16,0 0-4 16,20 32-3-16,-20 3-1 15,-2 3-2-15,4 10-2 16,0 4 0-16,2-6 0 16,1-6 0-16,3-11-2 15,6-12-2-15,-14-17-2 0,38-5-4 16,-36-37-9-16,21-1-24 15,-17-16 0-15,4 1 0 16,-8-13 1-16</inkml:trace>
  <inkml:trace contextRef="#ctx0" brushRef="#br0" timeOffset="23336.6355">20418 7402 73 0,'0'0'37'16,"12"-23"-1"-16,5 27 0 15,14 9-30-15,-8-7-2 16,16 9-2-16,-1-3-1 15,9 5 0-15,-5-4 0 16,0 3 2-16,-9-7 1 16,-2 9 0-16,-31-18 2 0,23 40 0 15,-36-19 0-15,-3 14 0 16,-15 3-1-16,6 8-1 16,-4 2-2-1,12 4 1-15,7-6-2 0,16-4 1 16,19-8-2-16,14-12 0 15,9-13 0-15,8-11 0 16,0-13-1-16,-2-12 1 16,-6-13 0-16,-11-8 0 15,-14-2 0-15,-11 4 0 16,-12-2 0-16,-6 8 0 16,-8 1 1-16,-5 10-1 15,0 6 0-15,-1 4 0 0,20 19 0 16,-30-23 0-16,30 23 0 15,-22-11 0 1,22 11 0-16,-17-6 0 0,17 6-1 16,0 0 1-16,-23-2 0 15,23 2-1-15,0 0 1 16,0 0 0-16,0 0-1 16,0 0 1-16,19-13 0 15,-1 7 0-15,5 0 0 16,2 0-1-16,4-1 1 15,3 5 0-15,3-6 0 16,6-1 0-16,3 3 0 16,0-2 0-16,3 0 1 15,-3 5 0-15,-3 1 0 16,-5 7 0-16,-9 9 0 16,-9 15-1-16,-9 3 1 15,-5 14 0-15,-8 6 0 0,-2 6-1 16,3-5 0-16,-3-3 1 15,6-4-1-15,0-9 0 16,6-16 0-16,-6-21 0 16,28-4-1-16,-8-21 1 15,3-11 0-15,6-12 0 16,6-10 0-16,7-1-1 16,0 3 1-16,1 4 1 0,-5 12 0 15,1 15 0-15,-2 15-1 16,-8 20 0-1,-4 17 0-15,-6 15 0 16,-6 14 0-16,3 7 0 0,-1 4 0 16,3 0 0-16,-1-2 0 15,-2-11 0-15,11 8-13 16,-1-34-32-16,-2-9 0 16,-23-19-1-16,31-3 1 15</inkml:trace>
  <inkml:trace contextRef="#ctx0" brushRef="#br0" timeOffset="33520.3957">15500 10319 63 0,'17'-26'38'16,"-3"1"1"-16,11 9-7 15,-31-20-11-15,25 32-7 16,-19 4-3-16,-25 0-3 16,-13 27-2-16,-13 27-1 15,-14 5-3-15,-10 16 1 16,-12 7-2-16,-6 7 0 16,1-1-1-16,9-10 0 15,11-12 0-15,13-16-3 16,16-8-1-16,3-31-19 0,22 6-18 15,18-17-1-15,0 0 0 16,0 0-1-16</inkml:trace>
  <inkml:trace contextRef="#ctx0" brushRef="#br0" timeOffset="34248.6629">12983 11353 48 0,'-25'-15'35'15,"25"15"2"-15,-18-17 1 0,18 17-23 16,0 0-2-16,0 0-1 16,-4 44-2-16,-3-12-3 15,7 22-1-15,-10 2-1 16,8 13-1-16,-8-8-1 15,5 1-1-15,-5-11-1 16,4-14 0-16,0-10-1 16,6-27 0-16,0 0 1 0,0-33-2 15,8-7 1-15,0-14-1 32,7-7 1-32,5-8-1 0,5 1 0 15,6 5 1-15,3 11 0 0,3 12 0 16,3 8 0-16,1 20 1 15,-1 10 0-15,-5 17 0 16,-4 10 1-16,-6 10-1 16,-8 9-1-16,-5 12 1 15,-8 1-1-15,-6 3 0 16,-6-7-1-16,0-9-1 16,3-1-2-16,-7-18-3 15,20 7-11-15,-8-32-23 0,4-19-1 16,0-10 0-1,7-3 1-15</inkml:trace>
  <inkml:trace contextRef="#ctx0" brushRef="#br0" timeOffset="34520.7652">13440 11430 77 0,'19'8'40'0,"-25"13"0"16,-1 17 0-16,-19 4-28 15,21 18-3-15,-9-5-3 16,14 3-2-16,4-6-2 15,11-14 0-15,11-15-1 16,14-15 0-16,4-24-1 16,1-14 0-16,-1-18 0 15,-5-12 0-15,-10-5 0 16,-8-2 0-16,-15 8 0 16,-16-1-1-16,-5 12 1 15,-9 8-1-15,1 13-1 0,-6 8-3 16,10 15-4-16,-12 0-30 15,31 4-2-15,0 0 1 16,0 0-1-16</inkml:trace>
  <inkml:trace contextRef="#ctx0" brushRef="#br0" timeOffset="34728.8409">13872 11067 92 0,'19'4'42'15,"-19"-4"0"-15,27 37 0 16,-25-7-32-16,8 24-2 16,-10 0-4-16,4 9 0 0,-3-3-4 15,5-7 0-15,-2-3-2 16,0-13-3-16,8 3-3 16,-20-23-34-16,8-17 0 15,0 0-1-15,2-19 2 16</inkml:trace>
  <inkml:trace contextRef="#ctx0" brushRef="#br0" timeOffset="34892.8997">13806 11353 71 0,'0'0'40'0,"18"2"0"16,12-2 0-16,9-19-18 15,15 11-18-15,0-3-2 0,8-1-3 16,1 12-6-16,-26 0-31 15,6 4-2-15,-20 4 0 16,-16 11 1 0</inkml:trace>
  <inkml:trace contextRef="#ctx0" brushRef="#br0" timeOffset="35653.1836">13328 12182 57 0,'-4'-19'38'0,"4"19"2"15,0 0 0-15,-12-29-19 16,22 50-9-16,-10-21-3 16,4 48-3-16,-2-13-1 0,8 13-2 15,-7-2 0 1,5 5 0-16,-4-7-2 15,0-3 1-15,-2-11-2 16,-2-8 0-16,0-22 0 0,0 0 0 16,0 0-1-16,7-27 1 15,1-6-1-15,2-11 0 16,5-2 0-16,1-2 0 16,5 4 1-16,0 2-1 15,2 7 1-15,2 14 0 16,0 11 0-16,2 22 1 15,-3 9 0-15,1 17 0 16,-2 1 0-16,-4 11 0 16,-3 0 0-16,-3 1 0 15,-5-7 0-15,-4-7-1 16,-6-8 0-16,2-29 0 16,-12 17-1-16,12-17 1 0,-11-31 0 15,9-1-1-15,2-11-1 16,3-12 2-16,11-7-1 15,1-1 1-15,10 4-1 16,-1 5 1-16,5 12 0 16,-4 11 0-16,2 21 1 15,-2 18 0-15,-4 19 1 16,-2 17-2-16,-5 2 1 16,-3 12 0-16,-1-3-1 15,-2 3 0-15,-1-6-1 16,1-14-1-16,2-3-4 15,-10-35-10-15,0 0-26 16,25 7 0-16,-8-16 0 0,-3-14 0 16</inkml:trace>
  <inkml:trace contextRef="#ctx0" brushRef="#br0" timeOffset="36308.4297">14119 12232 67 0,'-21'-14'41'0,"21"14"-1"15,-31 31 2-15,21 9-14 16,-7-13-21-16,15 15-1 16,2-3-2-16,9-1-2 15,3 1-1-15,9-9 0 16,6-14-1-16,8-13-1 16,2-5 1-16,-1-13-1 0,3-12 0 15,-6-13 0-15,-3-6 0 16,-5-6 1-16,-3 2-2 15,-9 4 2 1,-1 2 0-16,-5 6 0 0,1 7-1 16,0 12 2-16,-8 19 0 15,17-12 0-15,-17 12-1 16,21 27 1-16,-9-4 1 16,2 10-2-16,-3 3 2 15,-1 5-1-15,1 3 0 16,3-2-1-16,-3-4 2 15,5-3-1-15,-3-14-1 16,-13-21 1-16,31 19-1 0,-10-27 0 16,-1-9 0-16,-1-14 0 15,0-7-1 1,-1-6 1-16,-3-6 0 16,-1 2 0-16,-1 0-1 0,-3 4 1 15,-1 4 0-15,-1 11-1 16,2 6-1-16,-1 6 0 15,-9 17-1-15,27-16-1 16,-7 20 0-16,-3 0 0 16,2 8 0-16,-19-12 1 15,35 17 1-15,-35-17 2 16,31 27 1-16,-16-10 2 0,-7 2 0 16,6 8 2-1,-7 0-1-15,5 11 1 16,-6-5-1-16,3 3-1 15,-3-3-1-15,0-2-1 0,-2-5 0 16,-4-26-3-16,13 25-3 16,-13-25-27-16,10-27-11 15,-8-3 0-15,2-5 0 16</inkml:trace>
  <inkml:trace contextRef="#ctx0" brushRef="#br0" timeOffset="36788.6031">15149 11681 95 0,'0'0'41'15,"17"25"1"-15,-17 2-1 16,14 13-34-16,-12-3-2 0,5 13-2 16,-5 1-1-16,2-1 0 15,-2-4-2-15,0-5 0 16,0-9-1-16,0-11 0 15,-2-21-1-15,0 0 1 16,21 6-1-16,-6-31 0 16,7-2 1-16,1-11 0 15,4-4 0-15,2 0 1 16,-4 3 2-16,0 12-1 16,-6 6 1-16,0 19 1 15,-19 2-1-15,22 33 1 16,-19 1-1-16,5 11 0 15,-2 3-1-15,2-2 0 0,-1-2 0 16,1-4 0-16,0-13-2 16,1-8 1-16,-9-19 0 15,18 8 0-15,-18-8-1 16,11-25 1-16,-1 6-1 16,-4-16 0-16,7 2 0 15,1-9-2-15,7 6 0 16,-4-10-3-16,14 11-1 15,-10-17-4-15,22 29-7 16,-24-13-22-16,16 5-1 16,-6 1 1-16,4-3 1 15</inkml:trace>
  <inkml:trace contextRef="#ctx0" brushRef="#br0" timeOffset="37236.7672">15955 11616 65 0,'15'17'40'15,"-22"10"1"-15,-5 17 2 16,-13-11-20-16,12 34-10 15,-16-9-5-15,11 7-3 16,-1-8-1-16,9-7-2 16,8-9-1-16,12-18-1 15,11-12 0-15,8-17-1 16,6-9-1-16,3-18 1 16,3-9 0-16,-1-13-1 15,-3-5 1-15,-6-5 0 16,-4 7 0-16,-10 8 1 15,-1 6 1-15,-10 21 0 0,-6 23 0 16,0 0 0-16,13 19 0 16,-3 22 0-16,1-3 0 15,7 10 0-15,1 4-1 16,6-6 1-16,2 0-1 16,0-4 1-16,0 0 0 15,-2 1 0-15,-6-7 0 16,-1 2 0-16,-11 6 1 15,-1 4-1-15,-10 0 1 16,-3 2-1-16,-5-6-1 16,-7-3 0-16,-6-3 0 15,-6-3 0-15,-2-5 0 0,-13-9 0 16,1-3 0-16,-5-17 0 16,8 15-14-16,-4-30-30 15,9-1-1-15,0-16 0 16,14-9 0-1</inkml:trace>
  <inkml:trace contextRef="#ctx0" brushRef="#br0" timeOffset="38352.1795">19870 10732 32 0,'10'-17'35'0,"-10"17"4"15,-4-22-1-15,4 22-11 16,-17-5-13-16,17 5-2 16,0 0-1-16,0 0-3 15,0 0-1-15,15 28-2 16,-1-10-1-16,11 7-1 16,4 3 0-16,11 9-1 15,3-1 0-15,3 3-1 16,0 1 1-16,3 0-1 15,-11-9 0-15,-3 2-1 16,-8-10 1-16,-8 0 0 16,-19-23-1-16,21 25 0 15,-21-25-1-15,0 0 0 0,0 0-1 16,0 0-4-16,14 30-12 16,-14-30-25-16,0 0-2 15,0 0 1-15,0 0 0 16</inkml:trace>
  <inkml:trace contextRef="#ctx0" brushRef="#br0" timeOffset="40788.0817">19799 11643 33 0,'0'0'37'0,"14"-19"0"16,-14 19 0-16,-14-23-19 15,14 23-5-15,0 0-3 16,0 0-4-16,0 0-1 15,0 0-2-15,0 0 0 16,0 0 0-16,0 0 0 0,0 0-1 16,0 0 0-16,0 0 0 15,0 0-1-15,8-25 1 16,-8 25-1 0,-8-31 0-16,2 14 0 0,6 17 0 15,-21-25 0-15,0 23 0 16,-2 14 0-16,-10 16 0 15,0 14 0-15,0 18 1 16,4 5-2-16,6 8 1 16,10 2 0-16,13-8-1 15,13-4-1-15,20-17 0 16,15-13-2-16,6-22-1 16,14-5-2-16,-8-27-5 0,21 10-14 15,-22-28-15-15,-1-5-1 16,-15-13 1-1,-5-7 1-15,-18-7 21 16,8 25 18-16,-22-6 0 0,-8 1 0 16,-3 14 27-16,3 16 9 15,2 21 0-15,0 0 2 16,-10 21-13-16,-11-9-7 16,27 32-7-16,-22-6-2 15,14 20-2-15,-9-6-2 16,5 3-1-16,-4-3-1 15,6-4-1-15,0-12-1 16,6-13 0-16,-2-23-2 16,0 0 0-16,24-5 0 15,-13-26 0-15,3-7-1 16,-1-12-1-16,3-6 2 16,-3-1-1-16,4 3 1 0,-1 4 0 15,5 6 1-15,-4 11 0 16,5 10 1-16,5 17 0 15,0 12 1-15,5 15-1 16,-5 10 1-16,2 13 0 16,-7 6 0-16,-1 9 0 15,-8-5 0-15,-5 4-1 16,-8-8-1-16,-2-10 1 16,-6-11 0-16,8-29-2 15,0 0 1-15,0 0-1 16,-5-25 0-16,16-19 0 15,8-16 0-15,3 4 0 0,9-13 0 16,-1 8 1-16,7 2-1 16,0 9 2-16,-5 11-1 15,1 24 1-15,-2 17 0 16,-4 9 0-16,-4 20 0 16,-5 11 0-16,-7 10 0 15,-3 4-1-15,-4 5 1 16,-4-5-2-16,0-6-1 15,-4-14-3-15,10 2-6 16,-6-38-30-16,0 0-1 16,0 0 0-16,17-28 1 15</inkml:trace>
  <inkml:trace contextRef="#ctx0" brushRef="#br0" timeOffset="41140.2094">21070 11413 64 0,'0'0'40'0,"0"0"-2"16,0 0 2-16,-13 34-29 16,-10-18-4-16,11 12-2 15,-5-1-2-15,13-4-1 16,6 0-1-16,-2-23-1 16,32 29-1-16,-1-16 1 15,8-5 0-15,3 6 0 16,1-5 0-16,-3 12 0 15,-3-2 0-15,-6 12 2 0,-10 0-1 16,-8 1 1-16,-11 1 1 16,-7-4-1-16,-13 2 0 15,-5-5 0 1,-6-6 0-16,-4-7 0 0,-1-7-2 16,1-8 0-16,-4-6 0 15,8-15-3-15,8-2-1 16,-2-27-8-16,19 6-29 15,0-19-1-15,12-2 0 16,2-12 0-16</inkml:trace>
  <inkml:trace contextRef="#ctx0" brushRef="#br0" timeOffset="41329.2826">21329 11219 84 0,'17'27'41'15,"-7"9"2"1,1 18-1-16,-11-6-33 15,14 21-3-15,-7-4-1 0,7 2-3 16,-3-3 0-16,1-9-2 16,0-5-2-1,-5-17-2-15,7 3-3 0,-14-36-25 16,0 0-10 15,0 0-1-31,0 0 0 0</inkml:trace>
  <inkml:trace contextRef="#ctx0" brushRef="#br0" timeOffset="41824.465">21288 11641 61 0,'23'-21'38'16,"10"-2"1"-16,8-8-1 0,7-15-29 16,12 14-2-16,-8-5-3 15,4 8 0-15,-14 1 0 16,-1 14-1-16,-16 10 0 15,-25 4 0-15,11 29-1 16,-24 8 1-16,-10 5 0 16,-3 10-1-16,-2 5-1 15,4 4 1-15,1-7-1 16,10 0 0-16,5-14-1 16,12-9 1-16,7-12-1 15,11-21-1-15,7-9 1 16,0-24-2-16,3-3 1 15,1-18-1-15,2-1 1 0,-6-7-2 16,-2 1 2-16,-8 7 1 16,-4 12-1-16,-5 12 2 15,-4 5 0-15,-6 27 0 16,0 0 1-16,13 17-1 16,-7 12 1-16,2 15 0 15,2 0 0-15,3 14-1 16,-1-5 0-16,3 1 0 15,0-4 0-15,-1-14-1 16,1-1-2-16,-1-18 0 16,-14-17-2-16,23 2-4 15,0 4-21-15,-17-31-13 0,2-4-1 16,-8-13 1-16,2-2 0 16</inkml:trace>
  <inkml:trace contextRef="#ctx0" brushRef="#br0" timeOffset="42228.6122">22089 11419 81 0,'0'0'41'16,"15"38"0"-16,-15-38-6 15,23 48-24-15,-21-16-4 16,10 16-1-16,-8-5-2 16,-1 1-2-16,1-8 0 15,-2-9-1-15,0-2 0 16,-2-25-2-16,2 21 0 0,-2-21-1 15,6-31-1-15,-2 3 0 16,3-7 0-16,-1-15-1 16,6-4 0-1,1-9 1-15,7 6 0 0,-1 1 2 16,2 6 1-16,4 6 0 16,-2 8 2-16,4 18 1 15,-4 9 0-15,-1 16 0 16,-5 11 0-16,2 16 0 15,-5 6 0-15,-1 12 1 16,-1 2-2-16,-1 7-1 16,-1-1 0-16,2-6 0 15,-1-10-1-15,-1-14-1 0,5-7-2 16,-15-23-2-16,33 10-4 16,-33-35-33-16,14-6-1 15,-9-13 1-15,3-6-1 16</inkml:trace>
  <inkml:trace contextRef="#ctx0" brushRef="#br0" timeOffset="42432.6874">22604 10958 66 0,'0'0'42'0,"0"0"2"16,25 44-1-16,-12-5-23 15,12 22-12-15,-5 0-3 16,8 5-2-16,-1 3-1 0,2-4-1 15,0-4-2-15,-2-19 0 16,0-3-2-16,-27-39-5 16,45 36-34-1,-45-36-1-15,0 0 0 0,-8-32 0 16</inkml:trace>
  <inkml:trace contextRef="#ctx0" brushRef="#br0" timeOffset="42636.7635">22470 11273 81 0,'33'-14'43'0,"15"3"0"0,12-6-1 15,37-5-34-15,-14-10-3 16,11 7-1-16,-5-6-2 16,-6 4-2-1,-10 6 0-15,-17-2-5 16,-8 27-8-16,-28-6-29 0,-20 2-1 15,-35 29 0-15,-15-2 0 16</inkml:trace>
  <inkml:trace contextRef="#ctx0" brushRef="#br0" timeOffset="43596.1208">20652 12416 44 0,'-22'-10'39'15,"22"10"0"-15,0 0 1 16,8 35-11-16,-8-35-18 15,19 52-3-15,-11-20-1 16,9 18-2-16,-5-4-1 16,0 8-1-16,-5-8-1 0,-1-6-1 15,-2-5-1-15,0-16 1 16,-4-2-1-16,0-17 0 16,0 0-1-16,8-23 0 15,-5-4 0-15,1-9 0 16,2-6 0-16,0-2-1 15,2-4 1-15,-1 0 0 16,3 7 1-16,0 5 0 16,1 11 0-16,-11 25 1 15,31-17 0-15,-12 28 0 16,2 5 1-16,3 16-1 16,-3 1 0-16,0 11 0 15,-5 4 0-15,-5-2 0 0,-3-6 0 16,-4-1-1-16,-6-7 0 15,-4-15 1-15,6-17-2 16,-17 18 1 0,17-18 0-16,-14-23-1 0,10 0 0 15,2-18 0-15,6-5 0 16,10-4-1-16,5-3 1 16,4-3 0-16,6 8 0 15,0 8 0-15,0 11 1 16,2 18 1-16,-4 13 0 15,-6 17-1-15,-4 11 0 16,-5 13 1-16,-4 5-1 16,-3 7 1-16,-1-1-2 0,-2-6 1 15,2-6-3-15,-2-13 0 16,8 3-6 0,-10-32-30-16,3 18-3 15,-3-18 0-15,22-18 1 0</inkml:trace>
  <inkml:trace contextRef="#ctx0" brushRef="#br0" timeOffset="43920.2367">21423 12512 64 0,'-21'19'42'0,"-2"14"0"0,-6 1 1 15,4 18-19 1,-8-12-17-16,16 12-2 15,5-6-2-15,14-2-2 16,10-11 0-16,16-16-2 0,13-11 0 16,7-20-1-16,8-9 1 15,-2-15 1-15,-2-8-2 16,-7-12 1-16,-9 1 0 16,-15 1 1-16,-11 3 1 15,-10 5-1-15,-10 9 0 16,-5 7 0-16,-2 9-1 15,-5 5-1-15,5 15-1 16,-8-9-7-16,25 12-31 16,0 0 0-16,-27 17 0 15,27-17 0-15</inkml:trace>
  <inkml:trace contextRef="#ctx0" brushRef="#br0" timeOffset="44152.3258">21711 12278 90 0,'3'21'42'15,"-5"0"1"-15,6 14-1 16,-6-3-35-16,12 14-2 16,0 0-2-16,3 4-1 15,1-2-2-15,-1-10-1 16,1 1-1-16,-5-16-3 15,5 8-5-15,-14-31-31 16,-8 21-1-16,8-21-1 0,-15-18 1 16</inkml:trace>
  <inkml:trace contextRef="#ctx0" brushRef="#br0" timeOffset="44444.4319">21614 12437 58 0,'29'-17'39'16,"10"0"0"-1,3-5 1-15,18 17-26 0,-22-16-3 16,20 21-2-16,-15-8-2 16,1 19-2-16,-11 1 0 0,0 13-2 15,-10 0-1-15,-2 15 1 16,-7-2-2-16,-3 5 0 15,-5-3 0 1,0 0 0-16,-1-7-2 0,-3-6-1 16,2-2-2-16,-4-25-9 15,0 0-30-15,0 0 1 16,8-33-2-16,-8 2 0 16</inkml:trace>
  <inkml:trace contextRef="#ctx0" brushRef="#br0" timeOffset="45100.6737">22135 12251 81 0,'0'0'42'15,"0"0"-2"1,0 0 1-16,0 0-34 0,25 13-4 16,-4-1-3-16,4-1-1 15,-5-3-4-15,8 9-2 16,-10-13-4-16,13 12 0 15,-31-16 1-15,38 11 1 16,-38-11 4-16,25 0 4 16,-25 0 4-16,18 6 4 15,-3 13 3-15,-15-19 2 16,6 38 0-16,-6-38-1 0,-8 52-3 16,-1-21-2-1,9 5-1 1,-8-5-3-16,8 7 1 0,0-13-2 15,6-4 0 1,-6-21-1-16,23 10 0 0,-4-20-1 0,4-9-1 16,4-10 1-16,4-19-1 15,4-1 0-15,1-11 0 16,1 3 0-16,-2 3 0 16,-4 8 0-16,-2 15 3 15,-6 10 0-15,-2 21 0 16,-4 13 0-16,-7 18 0 15,0 9 2-15,-5 6-2 0,-1 1 2 16,0-1-2-16,0-8 0 16,4-11-1-1,-1-10 0-15,-7-17 1 16,35 6-2-16,-12-22 1 0,10-5 0 16,0-13 0-16,5-1-1 15,3 1 1-15,1 3 1 16,1 6 0-16,-3 10 0 15,-5 17 0-15,-4 13 0 16,-4 16 1-16,-6 13-1 16,-5 8 1-16,-9 1-2 15,-1 5-1-15,-2-2 0 16,-4-12-2-16,6-2-6 0,-6-42-33 16,-2 27-2-1,2-27 0-15,2-18 0 16</inkml:trace>
  <inkml:trace contextRef="#ctx0" brushRef="#br0" timeOffset="123055.9085">2174 16814 6 0,'-2'-28'31'16,"2"28"1"-16,2-39 2 0,-6 3-13 15,21 20-4 1,-23-20-3-16,26 24-2 16,-22-18-2-16,2 30-2 15,15-25 0-15,-15 25-2 0,12 19-1 16,-8 10-2-16,-4 9 0 16,1 12 0-16,-2 6-1 15,2 13 0-15,-1 2 1 16,0-4-2-16,2 0 0 15,-2-6 0-15,4-3 0 16,2-14-1-16,0-8 2 16,3-5-2-16,3-12-1 0,2-1 2 15,3-9-1 1,2-3 0-16,2-8 1 16,1 2-2-16,3-2 2 15,2-2-1-15,-2 2 0 0,-2 2 0 16,0-2 0-16,-4 4-1 15,4 2 0-15,-3-2-2 16,-1 4-3-16,-19-6-3 16,46 4-19-16,-46-4-13 15,33-21-1-15,-21 1 1 16</inkml:trace>
  <inkml:trace contextRef="#ctx0" brushRef="#br0" timeOffset="123329.0041">2804 16974 69 0,'0'0'38'16,"20"11"1"-16,-20-11 2 15,19 44-34-15,-13-17 1 16,9 11-4-16,-5 3 1 15,5 3-3-15,-3-8 0 16,-1 1-1-16,1-9-3 16,-4-6-1-16,3-1-5 15,-11-21-10-15,0 0-22 16,-4-33 0-16,2 14-1 16,-7-16 2-16</inkml:trace>
  <inkml:trace contextRef="#ctx0" brushRef="#br0" timeOffset="123477.0653">2843 16887 44 0,'-16'-19'37'15,"16"19"-2"-15,0 0-1 16,-9-29-17-16,9 29-23 16,0 0-21-16,19-9-8 15,-19 9 0-15,16 19-2 16</inkml:trace>
  <inkml:trace contextRef="#ctx0" brushRef="#br0" timeOffset="124124.2859">2991 17041 57 0,'0'0'38'0,"18"15"0"15,-18-15 1-15,0 0-28 16,27 12-3-16,-27-12 0 16,17 21-3-16,-17-21 0 15,19 40-1-15,-11-15-1 16,-2 2-1-16,0 0-1 16,-6-4 0-16,0-23-1 15,2 30 0-15,-2-30-1 0,0 0 1 16,0 0-1-1,2-21 0-15,-2-2 2 16,3-2-1-16,3-7-2 16,0-3 2-16,2 2-2 0,3-1 2 62,-1 7-1-62,5 4 2 0,-15 23-3 0,33-23 3 0,-33 23 0 0,37 21 0 0,-20 2 2 0,4 10-2 16,1 5 0-16,-1 2 0 15,2-1 0-15,2-5 0 16,0-5 0-16,4-10-1 0,4-13 0 16,0-12 0-1,1-11 1-15,1-8-1 16,-4-13 0-16,-2-8 0 16,-2-6-1-16,-6-2 2 15,-6 2-2-15,-5 8 2 0,-6 8-3 16,-4 5 3-16,-6 14 0 15,6 17-1-15,-21 15 0 16,9 14 0-16,1 11 1 16,3 4-1-16,2 8 2 15,2-2-3-15,8 2 1 16,6-8-2-16,7-8 1 16,3-11-3-16,10-6-2 15,-4-22-7-15,22 6-21 16,-13-22-7-16,5 0 0 15,-5-13 1-15</inkml:trace>
  <inkml:trace contextRef="#ctx0" brushRef="#br0" timeOffset="124640.4727">4033 16937 42 0,'6'-17'38'16,"-6"17"0"-16,0 0 2 16,-21 0-19-16,17 38-8 15,-21-5-3-15,11 15-4 16,-3-2-1-16,9 6-2 31,0-6-1-31,12-6-1 0,8-13-1 0,9-10 0 47,4-15-1-47,2-16 0 0,4-5-2 0,-4-11 2 0,-2-7 0 0,-6-9 0 16,-3 4 0-16,-9 0 1 0,-3 7 0 15,-2 10 1-15,-2 25 0 16,0 0 0-16,0 0 2 15,-19 18-2-15,15 8 1 16,4 7-1-16,4 2 0 16,4-3 0-16,5-7 0 15,8-2-1-15,6-13-1 16,0-14 1-16,0-6-2 16,4-13 3-16,0-4-2 15,-2-9 1-15,-4-1-2 16,-4-5 2-16,-3 8 0 15,-3 5 0-15,1 6 1 16,-16 23 0-16,19-12 0 0,-8 30 0 16,1 9 2-16,5 7-2 15,-1 10 2-15,7 4-1 16,2 2 0-16,6-2-1 16,2-6 0-16,-1-9 0 15,3-12-2-15,-4-6 0 16,4-7-4-16,-18-23-35 15,8 7-3-15,-25 8 0 16,17-23-2-16</inkml:trace>
  <inkml:trace contextRef="#ctx0" brushRef="#br0" timeOffset="126956.2987">16611 16751 15 0,'-2'-21'33'0,"-4"-2"3"16,-2 4-1-16,8 19-11 15,-25-31-7-15,25 31-3 16,-13-17-4-16,13 17-3 16,-12 25-2-16,10 9 0 15,-5 10-2-15,5 14 0 16,-4 5 0-16,2 4-2 15,0 4 1-15,0-7-1 0,2-13 1 16,2-10-2-16,-2-14 2 16,2-27-1-16,0 0-1 15,0 0 0-15,-13-20 0 16,5-10 1-16,0-9-2 16,1-5 1-16,-3-4-1 15,2-4 1-15,3 1-1 16,5-1 1-16,3 2 0 15,9 4-1-15,9 4 0 16,4 3 0-16,8 7 0 16,10 5 0-16,1 4 0 15,2 9 0-15,0 9 1 16,-5 3-1-16,-6 4 2 0,-6 5 0 16,-8-5 0-16,-21-2 0 15,15 27 0-15,-19-8 1 16,-9 10-1-1,-4 6 1-15,-9 9-1 0,1 2 1 16,0 9-2-16,6-3 1 16,6 0 0-16,13-8 0 15,11-9-1-15,14-12 0 16,12-14 0-16,7-13 0 16,4-11 1-16,-3-12-1 15,-7-11-1-15,-9-4 2 16,-9-10-1-16,-13 2 1 15,-12 0-1-15,-13 2 1 0,-7 2-2 16,-4 6 0-16,2 11-1 16,-2-2-1-1,29 31-4-15,-33-42-5 16,33 42-17-16,22-17-12 0,1 7 1 16,-2-5 0-16</inkml:trace>
  <inkml:trace contextRef="#ctx0" brushRef="#br0" timeOffset="127169.3719">17124 16271 74 0,'9'-17'39'16,"-9"17"1"-16,0 0 0 15,27 21-27-15,-34 4-5 0,7 25-2 16,-6 6-3-16,4 13 0 16,0 6-1-16,6 5 0 15,0-3-2-15,4-10-1 16,1-6-2-1,1-15-1-15,3-7-2 0,-13-39-10 16,20 17-23-16,-20-17-3 16,-4-27 2-16,-8-5-1 15</inkml:trace>
  <inkml:trace contextRef="#ctx0" brushRef="#br0" timeOffset="127796.5959">17018 16651 38 0,'29'-25'32'0,"-2"8"3"0,9-2-7 16,16 15-12 0,-13-29-2-16,19 26-3 15,-18-24-2-15,9 23-1 0,-19-11-1 16,3 13-2-16,-15 3-1 16,-18 3 0 15,7 26-1-31,-20 11 0 0,-10 11-1 0,-1 15 1 0,-3 4-2 15,2 6 0 1,2-6 0-16,6 0 0 0,11-7 0 16,6-20-1-16,6-13 0 15,-6-27 0-15,35 8 0 0,-12-27-1 16,0-12 1 0,0-13-1-16,0-12 0 15,0-1 1-15,-3 1-1 16,-5 8 1-16,-5 6 1 0,-4 15-1 15,-6 27 0-15,0 0 0 16,-8 33 1-16,4 7 0 16,-2 6-1-16,6 4 0 15,2 3 0-15,6-6 0 16,5-7 0-16,7-19-1 16,5-12 0-16,4-18-1 15,3-12 0-15,-1-19-1 16,0-18 1-16,-4-19-2 15,0-13 1-15,-4-15 0 16,0 1 0-16,-5 2 2 16,-3 12 1-16,-3 12 0 15,-5 18 1-15,-1 24 0 0,-6 36 2 16,0 0 0-16,0 38 0 16,-2 20 0-16,-2 11-1 15,1 15 0-15,-1 0-1 16,2 5 0-16,2-7-2 15,0-11-1-15,6-6-2 16,-10-26-6-16,21-9-28 16,-17-30-3-16,0 0 1 15,0 0-1-15</inkml:trace>
  <inkml:trace contextRef="#ctx0" brushRef="#br0" timeOffset="128044.6848">17743 16412 63 0,'23'-25'38'0,"6"9"1"16,-2-3 1-16,19 29-27 15,-24-7-4-15,10 26-1 16,-12 2-2-16,1 25-1 16,-10 3-2-16,3 4 0 15,-6 3-2-15,-5-7 0 16,1-7-1-16,-4-16-2 15,6-1-1-15,-6-35-3 16,17 19-8-16,-15-36-27 16,8-4 0-16,-6-20-1 0,8-3 2 15</inkml:trace>
  <inkml:trace contextRef="#ctx0" brushRef="#br0" timeOffset="128651.9043">18173 16346 63 0,'23'-9'39'16,"-23"9"1"-16,29-4 0 15,-2 15-26-15,-27-11-4 16,25 12-2-16,-25-12-2 16,14 38-2-16,-18-7 0 15,-2 15-1-15,-7 6-2 0,1 5 1 16,-1 3-2-16,3 1 1 15,2-3-1 1,8-5-1-16,2-8 1 16,8-15 0-16,3-13-1 0,-13-17 0 15,37-3 0-15,-18-24 0 16,6-10-1-16,-2-13 1 16,2 3 0-16,-1-9 0 15,1 8 0-15,-2 2 1 16,-4 13 1-16,-2 20-1 15,-17 13 1-15,26 31 1 16,-21 5-1-16,-1 18 0 16,-2-1 0-16,0 9 0 0,-2-5-1 15,0-7 0 1,0-10 0-16,2-13 1 16,-2-27-1-16,0 0 0 15,0 0 0 1,21-36-1-16,-13-8 1 0,3-12-1 0,5-1 1 15,3-9-1-15,1 5 1 16,1 11 0-16,0 6-1 16,-2 13 2-16,2 20-1 15,-3 18 0-15,-3 15 0 16,1 18 1-16,-5 8-1 16,-1 2 0-16,0 5 0 15,-3 1-2-15,3-2-2 16,0-18-1-16,7 1-4 15,-17-37-7-15,42 9-22 16,-24-24-3-16,9-8 1 16,-4-18 0-16</inkml:trace>
  <inkml:trace contextRef="#ctx0" brushRef="#br0" timeOffset="129128.0706">19051 16590 64 0,'0'0'40'0,"0"0"0"15,-23 13 0-15,13 33-21 16,-15-15-10-16,13 15-4 15,-1-4-1-15,9 4-1 16,4-11-2-16,10-6 0 16,-10-29 0-16,30 19-1 15,-5-27 0-15,-1-11 0 16,1-8 0-16,0-7-1 16,-6-5 0-16,-2 3 1 15,-7 3 0-15,-4 10 0 0,-6 23 1 16,0 0-1-16,0 0 0 15,-23 31 1-15,21 3 0 16,4 5 0-16,7 3-1 16,9-6 0-16,5-1 0 15,12-18 0-15,5-13 1 16,6-16-1-16,1-16 0 16,-3-18-1-16,0-12 2 15,-9-19-2-15,-2-5 1 16,-12-6-1-16,-7-1 1 15,-12 15-1-15,-4 12 1 16,-10 22 0-16,-5 23 1 16,-5 34-1-16,1 25 1 0,6 31 0 15,7 17 0-15,8 10 0 16,12 5-1-16,11-3 0 16,8-8-1-1,5-21-2-15,11-12-5 0,-18-38-34 16,9-13 1-16,-11-23-2 15,-6-20 1-15</inkml:trace>
  <inkml:trace contextRef="#ctx0" brushRef="#br0" timeOffset="134828.1027">6762 16580 30 0,'27'-21'35'15,"-27"21"1"-15,18-13-1 0,-1 19-16 16,-29-24-4-16,12 18-6 16,0 0-1-16,0 0-4 15,-34-9 0-15,9 13-1 16,-16-3-1-16,-9 13 0 15,-14-3-1-15,-9 7 1 16,-6-3-1-16,2 4 0 16,3-2-1-16,9-1 1 15,9-5-1-15,14-5 0 16,13-4 1-16,29-2-2 16,0 0 1-16,-6-23 0 15,25 9 0-15,10 5 0 16,10-1-1-16,7-5 1 0,6 7 0 15,10 3 0-15,-1 3 0 16,3 9 0-16,-4 5 0 16,-6 7 0-16,-8 6 0 15,-9 11 0-15,-18 8 0 16,-19 10 2-16,-17 9-2 16,-20 5 0-16,-11 6 1 15,-10-1-1-15,-4 0 1 16,1-2-2-16,7-9 3 15,9-11-3-15,14-5 2 16,14-5-1-16,11-11-1 16,10-5 2-16,10 0-1 0,3-4 0 15,8 0-1-15,6-3 1 16,7-7 1-16,11-5 0 16,7-8-1-16,11-6 0 15,8-7 1-15,4 0-1 16,0-1 1-16,-7-1-1 15,-9 4 0-15,-10 1 0 16,-15 8 0-16,-11 4 0 16,-27 0-1-16,17 4-2 15,-17-4-6-15,0 0-30 16,0 0-1-16,-21 2 0 16,21-2-1-16</inkml:trace>
  <inkml:trace contextRef="#ctx0" brushRef="#br0" timeOffset="136471.6924">7383 16692 43 0,'0'-20'34'0,"0"-1"2"15,2-2 0-15,-2 23-19 16,6-19-7-16,11 23-3 16,-17-4-1-16,31 23-1 15,-13 6-1-15,3 22 0 16,-10 11 0-16,1 13-1 15,-10 1 0-15,2 5-1 16,-6-6-1-16,0-10 0 0,-4-9-1 16,4-16-1-16,6-9 0 15,-4-14-2 1,0-17-2-16,0 0-4 16,17-6-20-16,-24-25-10 0,7-1 0 15,-12-16 0-15</inkml:trace>
  <inkml:trace contextRef="#ctx0" brushRef="#br0" timeOffset="136696.7733">7339 16527 42 0,'0'0'36'16,"0"0"0"-16,0 0 0 15,0 0-14 1,40-4-16-16,-7-2-1 15,17 0 0-15,2 2-2 16,12-3-1-16,2 1-2 0,-3-2-2 16,1 8-3-16,-22-13-7 15,9 17-24-15,-26-2-1 16,-25-2 1-16,5 32-1 16</inkml:trace>
  <inkml:trace contextRef="#ctx0" brushRef="#br0" timeOffset="136856.8263">7478 16933 51 0,'0'0'33'0,"4"19"2"15,15-19-2-15,14 0-24 16,7-17-5-16,10-2-5 0,12 7-7 16,-6-9-25-16,-4 2 1 15,-2 4-3-15,-3-1 2 16</inkml:trace>
  <inkml:trace contextRef="#ctx0" brushRef="#br0" timeOffset="137080.9062">8245 16826 61 0,'31'6'35'0,"-6"-6"0"16,2 0-1-16,10 3-29 16,-6-6-2-16,4 1-5 15,5 9-10-15,-7-5-22 16,-6-8 0-16,-4 5-1 16,-23 1 1-16</inkml:trace>
  <inkml:trace contextRef="#ctx0" brushRef="#br0" timeOffset="137260.9763">8276 17052 66 0,'-9'27'36'0,"9"-27"-1"0,29 8-2 16,0-10-29-16,5-6-5 15,5-5-3-15,9 9-17 16,-7-13-13-16,-5-3-1 15,-1-3 0-15,-6-2 0 16</inkml:trace>
  <inkml:trace contextRef="#ctx0" brushRef="#br0" timeOffset="137592.0894">8955 16649 75 0,'0'0'39'16,"4"27"0"-16,-8 15 1 16,-19 3-31-1,10 22-4-15,-7 4 0 16,11 9-2-16,1-3 0 0,12-4-2 16,9-10 0-16,12-15 0 15,10-17 0-15,15-16 0 16,0-21 0-16,8-15 1 15,-8-15-1-15,3-14 0 16,-13-15 0-16,-3-2 1 16,-20-6-1-16,-13 7 0 15,-12 3-2-15,-15 8 0 16,-4 20-4-16,-29 6-35 0,16 12-1 16,-12 2-1-1,11 15-1-15</inkml:trace>
  <inkml:trace contextRef="#ctx0" brushRef="#br0" timeOffset="138752.5085">20665 16458 27 0,'0'0'35'0,"31"-18"1"16,-14 22-3-16,-17-21-11 16,18 21-6-16,-18-4-4 15,-25 4-3-15,-10-4-2 16,-6 13-3-16,-13-2-1 15,-2 3-1-15,-7-1-1 16,5 3-1-16,4-5 1 16,11 5-1-16,15-3-1 15,28-13 1-15,-10 21 0 0,31-9 0 16,12-5 0 0,11-1 0-16,8 2 0 15,4-6 0-15,0 7 0 16,-4-7 0-16,-7 6 1 0,-14 5-1 15,-14 6 1-15,-17 12 0 16,-19 4 0-16,-18 5 0 16,-9 2 0-16,-6 4 0 15,-8 0-1-15,6-4 0 16,4-5 1-16,11-5-1 16,18-9 0-16,13-3 0 15,8-20-1-15,29 21 2 16,2-14-2-16,8-1 1 15,7 2 0-15,4-4 0 16,2 1 1-16,2-1-1 16,0 0 0-16,-8 0 0 15,-1-2 0-15,-9 0 1 0,-7-4-1 16,-8 2 0-16,-21 0 0 16,0 0-1-16,0 0-1 15,-21-14-7-15,21 14-30 16,-34-19-1-16,34 19 0 15,-31-36-1-15</inkml:trace>
  <inkml:trace contextRef="#ctx0" brushRef="#br0" timeOffset="139419.7422">21298 16607 36 0,'11'-19'33'0,"-11"19"0"16,0 0-10-16,-19-31-5 15,19 31-4-15,-12-27-4 0,12 27-3 16,-9-28-1-16,9 28-2 15,0-29-1-15,0 29 0 16,11-25-1 0,7 19 0-16,-1 0 0 0,12 10 0 15,2-4-1-15,6 8 1 16,1-4-1-16,7 3 0 16,1-3 0-16,4 2 0 15,-2-6-1-15,-2-6-1 16,1-1-1-16,-7-13-2 15,8 13-3-15,-24-28-7 16,14 28-12-16,-30-20-12 16,-8 27 0-16,-12-31 1 0,-11 23 1 15</inkml:trace>
  <inkml:trace contextRef="#ctx0" brushRef="#br0" timeOffset="139691.8368">21576 16394 37 0,'0'0'36'16,"-26"33"0"-16,26-33-2 15,12 44-14-15,-12-44-5 16,8 65-4-16,-4-25-4 16,13 18-2-16,-5 0 0 15,9 7-2-15,-8 4-1 16,5-2 1-16,-9-2-1 16,-5-5-1-16,-4-9 1 15,-8 1-1-15,-3-15 1 16,-8-3-1-16,-8-11 1 15,-6-6-2-15,0-7 1 16,-4-8-2-16,1-4-2 16,-7-13-2-16,14 15-17 0,-5-23-18 15,10 5-1-15,5-8 0 16,15 3-1-16</inkml:trace>
  <inkml:trace contextRef="#ctx0" brushRef="#br0" timeOffset="140096.9842">22083 16634 51 0,'0'0'36'16,"-23"13"1"-16,23-13 0 15,-4 31-23-15,4-31-6 16,0 0-3-16,33 8-2 0,-6-8 0 16,5-2-2-16,3-8-1 15,6 5-3-15,-11-20-5 16,15 27-15-16,-22-18-14 16,-4 5-1-16,-19 11 0 15,0 0 1-15</inkml:trace>
  <inkml:trace contextRef="#ctx0" brushRef="#br0" timeOffset="140249.0372">22052 16807 72 0,'0'0'36'0,"2"28"1"16,-2-28-10-16,44 10-20 16,-13-10-4-16,10-4-4 0,9 16-16 15,-6-20-18-15,-1-2-1 16,-7-3-1-16,-7 0 0 15</inkml:trace>
  <inkml:trace contextRef="#ctx0" brushRef="#br0" timeOffset="141231.3861">22926 16321 54 0,'0'0'38'0,"0"0"0"16,0 0 2-16,-52 4-25 15,30 38-4-15,-20 3-4 16,9 22-2-16,-5 6-2 16,9 13 0-16,11-2-2 15,18-7 1-15,18-10-2 16,26-15 1-16,18-21-1 15,11-26 0-15,6-18 1 16,0-20 1-16,-6-18 0 16,-11-11-1-16,-21-9 1 31,-24-2 0-31,-25 6-1 0,-17 4-1 0,-13 9-2 0,-14-3-8 31,9 22-31-31,-7 2-1 0,11 10-1 0,9 4 0 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20T15:02:02.860"/>
    </inkml:context>
    <inkml:brush xml:id="br0">
      <inkml:brushProperty name="width" value="0.05292" units="cm"/>
      <inkml:brushProperty name="height" value="0.05292" units="cm"/>
      <inkml:brushProperty name="color" value="#FF0000"/>
    </inkml:brush>
  </inkml:definitions>
  <inkml:trace contextRef="#ctx0" brushRef="#br0">19982 1998 65 0,'10'-44'39'15,"-2"8"1"-15,-3-1 0 0,13 26-29 16,-16-6 0-16,17 40-1 15,-21 11-2-15,8 31-3 16,-8 14-1-16,6 15-1 16,0 8-1-16,3 1-1 15,1-11 0-15,0-9-1 16,3-14 0-16,-3-19-1 16,4-14-1-16,-12-36-1 15,0 0-3-15,5-21-5 16,11-10-29-16,-28-22-3 15,-3-9 3-15,-12-13-2 16</inkml:trace>
  <inkml:trace contextRef="#ctx0" brushRef="#br0" timeOffset="200.0763">19164 1787 74 0,'-36'-5'38'16,"36"5"1"-16,0 0 1 15,54-12-31-15,10-11-2 16,47 10-2-16,13-8-1 16,26 1-2-16,8 5-2 15,1-2-3-15,-1 13-5 16,-35-17-19-16,1 15-13 16,-26 4 1-16,-25 8-1 0</inkml:trace>
  <inkml:trace contextRef="#ctx0" brushRef="#br0" timeOffset="1440.5099">20632 2144 62 0,'0'0'38'0,"0"0"1"15,0 0 0-15,-29 21-25 16,14 10-5 0,-24-4 0-16,12 19-4 0,-9-4-1 15,9 12-1-15,2-4-1 16,15 1-1-16,10-5-1 15,12-7 0-15,11-12 0 16,8-16 0-16,5-7-1 16,1-15 1-16,0-11-1 15,-9-8 1-15,-4-9 0 16,-11-3 1-16,-7-4-1 16,-8 2 0-16,-6 2 0 0,-1-2 0 15,-5 7 0 1,3 3 0-16,-1 9 0 15,6 2 0-15,6 23 0 16,2-29 0-16,-2 29-1 0,23 0 2 16,-3 8-1-16,1 7 1 15,6 6-2-15,-2 6 2 16,2 6-1-16,-2 1 1 16,-2 8 0-16,-4-1-1 15,-5-1 1-15,-3-2-1 16,-3-7 1-16,-6 0 0 15,-4-14 0-15,2-17 0 16,-17 11 0-16,17-11-1 16,-25-25 1-16,11-1-1 15,1-3 0-15,3-11 0 16,6 1-1-16,4 3 0 16,4-5 1-16,8 5-1 0,5 13-1 15,4-2 0-15,6 10-2 16,4-1-1-16,10 14-1 15,-11-7-2-15,17 17-1 32,-14-16 0-32,11 17 0 0,-13-12 1 0,11 8 2 15,-15-10 1-15,4 1 3 16,-4-2 2-16,-2-9 1 16,4 5 4-16,-10-13 0 15,8 10 2-15,-13-16 0 16,9 21 1-16,-17-17 0 15,-6 25 0-15,11-23-1 16,-11 23 0-16,-19-2-2 0,-2 16-1 16,-14 5-1-16,0 10 0 15,-3 5-1-15,-1 8-1 16,5 4-1-16,7 0 1 16,9-3-1-16,10-7 0 15,12-5 0-15,12-12-1 16,7-9 0-16,6-16 1 15,6-8-2-15,-1-12 1 16,3-11 1-16,-4-3-1 16,-2-8 1-16,-6 4 0 15,-8 2-1-15,-5 5 2 16,-9 16 0-16,-3 21-1 16,-17 8 1-16,0 24 0 0,-6 18 1 15,-4 21-1-15,-4 14 0 16,4 14-1-16,2 5 1 15,11 3 0 1,8-5-2-16,14-14 2 0,7-9-1 16,14-16-1-16,6-17 1 15,6-19 0-15,5-15 0 16,-2-18 0-16,-5-15 0 16,-4-10-1-16,-8-13 1 15,-8-10 0-15,-8-1 0 16,-11-5 0-16,-9-1 0 15,-9 1 0-15,-5 5 0 0,-6 5-1 16,0 9-1-16,-1 7-1 16,10 13-5-16,-11-12-9 15,12 22-25-15,19 11-1 16,-15-18 1-16,15 18 0 16</inkml:trace>
  <inkml:trace contextRef="#ctx0" brushRef="#br0" timeOffset="2063.7327">21606 2167 79 0,'27'-23'41'0,"-27"23"2"16,0 0-2-16,35 8-29 0,-35-8-3 16,0 36-3-16,-6-9-1 15,8 6-2-15,-2 1-2 16,8 3 0-16,2-8 0 15,3-6-1-15,12-12 0 16,4-9 0-16,8-12 0 16,-1-9-1-16,5-12 2 15,-3-5-2-15,-1 0 1 16,-8-5-1-16,-6 5 2 16,-5 9-1-16,-11 10 0 15,-7 17 1-15,0 0-1 16,-6 17 1-16,5 8-1 15,1 8 1-15,3-1 0 0,9-1-1 16,7-4 0-16,12-10 0 16,4-9-1-16,9-12 1 15,1-12 0 1,1-8-1-16,0-15 0 0,-1-7 1 16,-9-11-1-16,-7 1 1 15,-8 0 0-15,-11 3-1 16,-10 14 1-16,-8 16 0 15,8 23 0-15,-34 10 1 16,14 24-1-16,7 16 1 16,7 14-1-16,18 8 2 15,15-1-2-15,27-2 1 16,15-3 1-16,24-13-1 0,11-12 0 16,10-11 0-1,-1-12 0-15,3-9 0 16,-12-15 1-16,-9-3-1 15,-20-8-1-15,-13-3 0 0,-18 1 0 16,-13 2 0-16,-8 7-3 16,-23 10-2-16,21-3-22 15,-21 3-18-15,-27-16-1 16,-2 9 0-16,-3-5 1 16</inkml:trace>
  <inkml:trace contextRef="#ctx0" brushRef="#br0" timeOffset="8584.0599">11960 3798 52 0,'8'-25'38'16,"-8"25"0"-16,0 0 1 16,-4-35-22-16,4 35-6 15,0 0-3-15,0 0-1 16,0 0-1-16,0 0-2 16,0 0 0-16,0 0-1 15,0 0-1-15,4 21 0 16,-4-21-1-16,0 0 0 15,21-7 0-15,-21 7-1 16,27-46 1-16,-15 13 0 0,-2-5-1 16,-10-3 0-16,-10 3 0 15,-15 11 1-15,-16 12-2 16,-11 9 2 0,-13 23-1-16,-3 16 0 0,-1 13 1 15,9 15 0-15,10 10 0 16,17 8 0-16,21 1 1 15,20 3-1-15,19-16 0 16,19-7-1-16,12-11 0 16,10-18-1-16,3-8-1 15,-1-19 0-15,-1-10-3 16,-15-21-6-16,10-1-31 0,-32-7 0 16,-6 1-1-16,-21-3 1 15</inkml:trace>
  <inkml:trace contextRef="#ctx0" brushRef="#br0" timeOffset="9140.2556">12300 3757 68 0,'10'-21'40'16,"-10"21"1"0,17-32 0-16,-17 32-28 15,2-18-1-15,-2 18-4 16,0 27-1-16,-2 2-4 0,-6 6 1 16,4 9-2-16,-1 7 0 15,5 5-1-15,3 2 0 16,13-10 0-16,5-12-1 15,10-9 1-15,6-16-1 16,7-14 0-16,0-15 0 16,3-14 0-16,-7-11 1 15,-7-6-2-15,-6-1 1 16,-10 2 1-16,-5 7-1 16,-10 13 1-16,-4 9 0 15,2 19-1-15,0 0 1 16,-12 40-1-16,14-4 1 15,10 5-1-15,7 3-1 0,12-2 1 16,5-6 0-16,13-13 0 16,5-11 1-16,4-14 0 15,-1-17 0-15,-3-12-1 16,-7-11 1-16,-11-8 0 16,-11-9-1-16,-13 1 1 15,-14 0-2-15,-17-1-1 16,-6 17-2-16,-20-6-6 15,7 25-32-15,-14-2-2 16,9 19 0-16,3 0 0 16</inkml:trace>
  <inkml:trace contextRef="#ctx0" brushRef="#br0" timeOffset="10252.6539">15556 3938 56 0,'11'-23'38'0,"-1"2"1"16,-8-20-5-16,19 36-16 15,-34-28-5-15,13 33-2 16,-22-19-4-16,-1 26 0 16,-19 5-3-16,-5 19-1 15,-3 5-1-15,0 10 0 0,4 6 0 16,9 5-1-16,14-5-1 16,17-4 0-16,18-15 0 15,15-10 0 1,11-16 0-16,9-14 0 0,-1-12 0 15,0-14 0-15,-3-2 0 16,-7-11 0-16,-5 2 0 16,-6-2 0-16,-7 8 1 15,-7 11-1-15,-3 4 1 16,-8 23 0-16,17-10-1 16,-17 10 1-16,23 31 0 15,-7-6-1-15,1 6 1 16,1 3-1-16,-1-3 0 0,-2 2 0 15,-1-12 1 1,-14-21-1-16,6 19 1 16,-6-19 0-16,-8-31 0 15,6-3 0-15,0-7-1 0,4-8 1 16,6 1-1-16,7-4 0 16,8 8 0-16,2 5-1 15,8 12-3-15,-6-3-8 16,4 24-29-16,2-2-3 15,2 8 2-15,-5 2-2 16</inkml:trace>
  <inkml:trace contextRef="#ctx0" brushRef="#br0" timeOffset="10920.8928">18428 3552 66 0,'5'-23'39'16,"-5"23"1"-16,0 0 1 15,-25-17-26-15,25 17-2 16,0 0-4-16,12 29-3 16,-12-29-1-16,8 19-2 15,-8-19-1-15,0 0 0 16,19 15-1-16,-19-15 0 16,17-8 0-16,-17 8 0 15,10-23 0-15,-10 23 0 0,0-30-1 16,0 30 1-16,-17-27 0 15,-10 21 0-15,-8 12-1 16,-11 11 0-16,-10 10 1 16,-8 13 0-16,-2 6-1 15,9 10 0-15,6 5 1 16,19 5-1-16,18-7 0 16,22 0 0-16,19-5 0 15,15-8 0-15,12-5 0 16,4-11 0-16,2-9-1 15,-6-9-1-15,-4-6-2 16,-11-16-3-16,7 18-13 16,-23-31-24-16,-4 2 1 0,-11-10 0 15,0 2-1-15</inkml:trace>
  <inkml:trace contextRef="#ctx0" brushRef="#br0" timeOffset="11520.1066">18989 3684 62 0,'0'0'39'0,"0"0"0"16,0 0-2-16,0 0-19 15,19-1-5-15,-19 1-2 16,0 0-5-16,0 0-1 16,14-18-2-16,-14 18 0 15,13-21-2-15,-13 21 1 16,16-23-1-16,-16 23 1 16,11-25-1-16,-11 25 1 15,-13-17-1-15,-8 15 1 0,-5 8-1 16,-10 5 1-16,-9 12-1 15,-3 4 1-15,-4 12-2 16,6 3 1-16,7 8-1 16,12 1 0-16,14 1 0 15,15-2 0-15,15-6 0 16,14-5 0-16,13-7 0 16,6-9 0-16,6-7 0 15,2-7 0-15,0-9 0 16,-4-6-2-16,-8-11-3 15,3 9-5-15,-36-18-32 16,16 4-3-16,-12-10 1 16,1 1 0-16</inkml:trace>
  <inkml:trace contextRef="#ctx0" brushRef="#br0" timeOffset="12184.343">19452 3663 63 0,'10'-23'39'16,"-10"23"3"-16,0-23-1 0,0 23-22 15,0 0-4-15,0 0-5 16,0 0-1-16,0 0-5 16,-14 25 0-16,10 4-1 15,-2 4 0-15,4 7-2 16,1 2 1-16,4 0-2 15,7-1 0-15,4-5 0 16,7-7 0-16,6-12 0 0,6-3 0 16,9-16 0-16,2-4 0 15,5-11 0-15,-1-8 0 16,0-10 0 0,-6-5 0-16,-1 3 0 0,-10-1 0 15,-10 7 0-15,-7 8 0 16,-14 23 0-16,0 0 0 15,0 0 0-15,-6 29 0 16,2 6 0-16,4 5 0 16,8 2 0-16,7-4 0 15,12-3 0-15,10-16 0 16,11-11 0-16,6-16 0 16,0-13 0-16,-2-17 0 0,0-12 0 15,-8-6 0 1,-13-5 0-16,-9-4 0 15,-19 5 0-15,-6 5 0 16,-7 3 0-16,-6 11 0 0,-9 3 0 16,4 21-9-16,-14-6-35 15,6 15 0-15,-5 0-1 16,-1 5 0-16</inkml:trace>
  <inkml:trace contextRef="#ctx0" brushRef="#br0" timeOffset="19016.7778">21116 3832 42 0,'0'0'35'16,"-17"-15"0"-16,17 15-7 16,0 0-5-16,-27-16-7 15,27 16-5-15,0 0-3 16,0 0-1-16,0 0-2 15,0 0-1-15,0 0-1 16,0 0 0-16,39 4 0 16,-8 0-1-16,5 0 0 0,12 0 0 15,4 3 0-15,2-3-2 16,2-2 1-16,0 0-2 16,-5 0-2-1,-9-6 1-15,-3 4-2 0,-18-13-2 16,4 17-4-16,-29-25-11 15,4 21-20-15,-10-18 1 16,10 18 1-16,-29-23 0 16</inkml:trace>
  <inkml:trace contextRef="#ctx0" brushRef="#br0" timeOffset="19527.9615">21358 3648 50 0,'0'0'35'0,"3"-31"-5"16,-3 31-3-16,-2-23-5 15,2 23-4-15,0 0-6 0,0 0-2 16,0 0-2-16,0 0-1 15,0 0-1-15,12 21-3 16,-12 1 1-16,2 4-2 16,0 5 1-16,0 7-1 15,0 3 0-15,-2 1-1 16,2 0 0-16,0-5 0 16,0-9-1-16,-1-5 0 15,1-3 0-15,-2-20-2 16,0 0-1-16,0 0-2 15,0 0-4-15,-15-29-14 16,7 11-20-16,1-6 1 16,-1 4-1-16,-4-5 2 0</inkml:trace>
  <inkml:trace contextRef="#ctx0" brushRef="#br0" timeOffset="20060.1482">21132 3280 73 0,'-39'-4'39'16,"-3"8"1"-16,1 30-10 16,-22-22-16-16,22 34-3 15,-11 2-3-15,17 23-2 16,5 4 0-16,16 19-3 15,8 1 0-15,18 7-1 16,17-10 0-16,21-6-1 0,14-18 1 16,17-15-2-16,9-18 0 15,12-20 0-15,3-19 0 16,3-19 0 0,-10-11 0-16,-9-14 0 0,-12-12 1 15,-15-9 0-15,-14-4-1 16,-17-5 1-16,-20 3-1 15,-20 8 1-15,-16 4-2 16,-18 5 2-16,-9 12-3 16,-10 10-1-16,4 26-9 15,1-3-30-15,-3 11-1 16,6 0-1-16,9 4 1 16</inkml:trace>
  <inkml:trace contextRef="#ctx0" brushRef="#br0" timeOffset="21404.6308">13739 3928 16 0,'0'0'32'0,"-18"14"2"16,18-14 0-16,0 0-13 15,0 0-2-15,0 0-3 16,-17-16-4-16,17 16-3 16,0 0-2-16,0 0-1 15,0 0-3-15,27 2 0 16,-6-10 0-16,10 5-2 16,6-5 1-16,3 4-2 15,1-2 1-15,-1 4-1 16,-3 0 0-16,-6-1-2 0,2 6-3 15,-33-3-10-15,34-13-24 16,-34 13 0-16,0 0-2 16,18-17 2-16</inkml:trace>
  <inkml:trace contextRef="#ctx0" brushRef="#br0" timeOffset="21979.8365">13962 3543 38 0,'-11'-25'36'15,"11"25"-1"-15,-39-14 1 16,-11-3-17-16,19 36-4 0,-32-9-2 15,13 32-3-15,-16 0-2 16,16 23-2-16,-2 4-2 16,17 14-1-1,12 3-2-15,21 0 0 0,15-3 1 16,24-10-2-16,15-10 0 16,16-13 0-16,11-15 0 15,11-20 1-15,9-13 0 16,5-21-1-16,-6-10 1 15,-5-15 0-15,-14-12 0 16,-12-5 0-16,-18-5 0 16,-18-1 0-16,-20-2 0 0,-22 8 0 15,-22-2-1-15,-12 7 1 16,-9 8-2-16,-15 2-2 16,3 25-10-1,-5-10-28-15,0 16-1 0,3 0-1 16,16 9 0-16</inkml:trace>
  <inkml:trace contextRef="#ctx0" brushRef="#br0" timeOffset="49991.8213">19552 4939 8 0,'-15'-42'24'15,"15"42"-1"-15,0-35-8 16,-4 8-3-16,4 8-1 0,-6-12 0 15,8 12 0 1,-14-15-1-16,11 15 0 16,-21-16-2-16,11 14 0 15,-22-14 0-15,6 14-1 0,-21-7 0 16,1 12-1-16,-16-1-1 16,1 15 0-16,-17 2-1 15,-2 21 1-15,-12 6-2 16,1 23 1-16,-7 7 0 15,5 22 0-15,-4 13 0 16,7 19 0-16,2 12-1 16,12 13 0-16,10 6-1 15,16 0 0-15,19-2-2 16,18-5 2-16,22-13-1 16,25-14 0-16,26-20-1 15,20-25 0-15,18-21 1 16,17-20 0-16,9-24-1 0,16-25-1 15,6-25 1-15,-1-21 0 16,-9-23 0-16,-5-19-1 16,-17-12 1-16,-14-5 0 15,-26 2 0-15,-31 3 0 16,-28 12-2-16,-26 13 0 16,-17 24-2-16,-26 7-3 15,14 38-9-15,-9 2-25 16,6 14 0-16,7 8 0 15,14 5 1-15</inkml:trace>
  <inkml:trace contextRef="#ctx0" brushRef="#br0" timeOffset="50924.1559">19566 5562 33 0,'21'29'33'16,"-21"-29"2"-16,42 38 0 15,-11-7-17-15,2-15-6 0,33 24 0 16,-3-19-4-16,34 13 0 15,5-20-2-15,29 7 0 16,0-21-2-16,29-4 1 16,2-15-2-1,20-8 1-15,7-21-1 0,9-6-1 16,3-20 0-16,7-17-1 16,-3-12 0-16,-7-22-1 15,5-13 1-15,-1-19-2 16,-9-10 2-16,-15-15-2 15,-14-1 1-15,-16-3 0 16,-17 6-1-16,-19 9 1 16,-29 10 0-16,-29 15 1 0,-31 12-2 15,-28 13 2-15,-24 16-2 16,-22 17 2 0,-10 11-1-16,-5 14 0 15,-1 11 0-15,3 10 0 0,10 15 0 16,10 11-1-16,13 7 0 15,11-1 0-15,20 10 1 16,-23-4-1-16,23 4 1 16,0 0 0-16,0 0-1 15,0 0 1-15,-19-2 0 16,19 2-1-16,0 0 1 16,-19-5 0-16,19 5-1 15,0 0 1-15,-20-10 0 0,20 10 0 16,0 0 0-16,0 0 0 15,-11-19 0-15,11 19 0 16,0 0 1 0,0 0 0-16,0 0 0 0,0 0 0 15,-17 8 0-15,17-8 0 16,-29 28 0-16,9-5 0 16,-5 4 0-16,-2-2 0 15,2 2 0-15,0 2 0 16,4-4-1-16,7-8 0 15,14-17 0-15,0 0 1 16,0 0-1-16,0 0 0 16,39-19 0-16,-4-8 1 0,3-9-1 15,7-3 0-15,1 1 0 16,-2 3 1 0,-1 3-1-16,-5 9 1 15,-1 9-1-15,-4 12 1 0,-1 12 0 16,1 13-1-16,0 6 1 15,2-1-2-15,3 11 0 16,-1-7-3-16,7 16-8 16,-9-21-31-16,-10-6-1 15,-7-11 0-15,-18-10-1 16</inkml:trace>
  <inkml:trace contextRef="#ctx0" brushRef="#br0" timeOffset="52063.5634">1940 6688 50 0,'-4'-25'22'0,"4"25"0"16,-15-21 1-16,15 21-4 16,-27-13-4-16,27 13-4 15,-29-6-2-15,29 6-3 16,-23-19-1-16,23 19-2 15,-2-40 0-15,12 13-2 16,1-4 1-16,8 8 1 16,1-4 0-16,7 18-1 15,-4 5 2-15,4 21-1 0,2 4-1 16,6 16 1-16,-1-1-1 16,9 4-1-16,3-3 0 15,6-8 1 1,2-12-1-16,6-10 0 0,-4-14 0 15,0-10-1-15,-4-12 0 16,-8-8-2-16,-5 7-2 16,-26-16-2-16,5 24-6 15,-36-14-23-15,1 17-4 16,-16 4-1-16,-6 9 1 16</inkml:trace>
  <inkml:trace contextRef="#ctx0" brushRef="#br0" timeOffset="52331.6576">2224 6558 70 0,'-14'31'39'0,"14"-31"1"0,4 25 0 15,-4-25-29-15,6 28-2 16,0-5-3-16,13 16 0 16,-11 3-3-16,1 12 1 15,-7 3-3-15,-4 6 1 16,-5-3-1-16,-3-3 0 15,-2-7-1-15,-7-8 1 16,-2-9-1-16,-4-16-1 16,-6-5 0-16,-2-8-1 0,0-4-2 15,-9-14-5 1,19 24-9-16,-2-22-23 16,3 1 0-16,22 11-1 15,-11-23 1-15</inkml:trace>
  <inkml:trace contextRef="#ctx0" brushRef="#br0" timeOffset="52604.7531">2752 6750 74 0,'0'0'38'0,"0"0"-1"15,18-39-3-15,11 32-27 16,-2-9-4-16,11 1-5 16,12 3-5-16,-15-5-28 15,2 6-2-15,-3 3 0 16,-11 2-1-16</inkml:trace>
  <inkml:trace contextRef="#ctx0" brushRef="#br0" timeOffset="52797.8222">2718 6915 75 0,'-33'32'40'0,"13"-5"0"16,20-27 0-16,10 17-31 15,-10-17-1-15,56-21-4 0,-14 2-1 16,7 0-2-16,-3 0-3 15,-6-2-1-15,1 11-4 16,-28-17-8-16,5 20-25 16,-18 7-1-16,0 0 1 15,-37-4 0-15</inkml:trace>
  <inkml:trace contextRef="#ctx0" brushRef="#br0" timeOffset="54623.4722">3614 6596 51 0,'0'0'35'16,"0"-38"2"-16,2 9-11 15,16 23-11-15,-16-19-3 16,21 25-2-16,-23 0-2 16,33 2-1-16,-33-2-2 15,30 44-1-15,-22-7 0 16,2 9 0-16,-10 4-1 0,0 4-1 16,-8-8 0-16,2-6 0 15,-1-11 0 1,1-8-1-16,6-21 0 15,0 0 0-15,-20-41 0 0,20-1-1 16,0-10 1-16,4-7-1 16,4-8 0-16,8 2 0 15,3-1 0-15,4 15 0 16,2 1 0-16,2 11-1 16,0 14-1-16,-2 10-1 15,4 17-3-15,-29-2-6 16,46 17-29-16,-32 4 0 15,-3 12-1-15,-1 0 0 16</inkml:trace>
  <inkml:trace contextRef="#ctx0" brushRef="#br0" timeOffset="55144.6603">4396 6566 45 0,'-4'-22'37'16,"4"22"1"-16,-2-17 1 15,2 17-21-15,17-6-6 16,-17 6-2-16,23 2-2 16,-23-2-2-16,45 33-1 15,-18-12-2-15,9 10 0 16,-3 1 0-16,0 9-2 0,-2-5 0 16,-4-3-1-16,-6-3 0 15,-6-7-2-15,-1 0-3 16,-14-23-3-16,19 22-11 15,-19-22-21-15,10-33-1 16,-12 6 0-16,2-11 1 16</inkml:trace>
  <inkml:trace contextRef="#ctx0" brushRef="#br0" timeOffset="55339.7286">4710 6426 74 0,'0'0'41'0,"-23"36"-1"15,5-15 1-15,17 23-29 16,-30-9-4-16,8 18-2 16,-12 3-2-1,4 0-3-15,4 1-3 0,0-11-4 16,17 10-7-16,-3-27-28 16,17-12-1-16,-4-17 1 15,29-17-1-15</inkml:trace>
  <inkml:trace contextRef="#ctx0" brushRef="#br0" timeOffset="55767.8823">5231 6364 54 0,'31'-23'40'15,"-31"23"-1"-15,27-19 1 16,-8 27-21-16,-19-8-6 15,0 0-3-15,0 0-3 16,17 19-2-16,-11 0-2 16,6 14 0-16,-3 1-1 15,7 3 0-15,-5 5-1 0,3 0 0 16,-1-2 0-16,-1-3-1 16,-1-5-1-16,-1-11 0 15,-2 0-1-15,-8-21-2 16,15 24-3-16,-15-24-7 15,14-18-27-15,-14-1-1 16,2-4 0-16,-4-10 0 16</inkml:trace>
  <inkml:trace contextRef="#ctx0" brushRef="#br0" timeOffset="56000.9636">5260 6280 60 0,'0'0'39'16,"9"-18"-1"-16,9 7 1 16,13 19-27-16,-3-28-4 15,26 17-1-15,-3-9-1 16,8 4-3-16,3-1-3 16,4-1-1-16,3 8-4 15,-13-13-3-15,8 25-18 16,-22-14-14-16,-9 4 0 15,-16 4 1-15,-17-4 1 16</inkml:trace>
  <inkml:trace contextRef="#ctx0" brushRef="#br0" timeOffset="56196.0335">5281 6527 72 0,'23'0'38'0,"12"-6"0"16,15-9 0-16,12 4-31 16,3-11-3-16,10-1-4 15,1 8-6-15,-18-8-29 16,3 0-3-16,-5-4 0 16,-13 0-1-16</inkml:trace>
  <inkml:trace contextRef="#ctx0" brushRef="#br0" timeOffset="56788.2447">5275 5967 8 0,'0'0'31'0,"-21"-4"3"15,21 4-1-15,0 0-12 0,-17-6-4 16,17 6-3-16,0 0-2 15,19-1-4-15,-19 1-2 16,35-10-2 0,-7 2-1-16,17 1-1 0,7-1-1 15,12-2 0-15,3-1-1 16,1 1 1-16,-7-1 0 16,-7 3 1-16,-11 0-1 15,-12 5 1-15,-31 3-1 16,0 0 1-16,-24-12-2 15,-12 6-1-15,-5 4-2 16,-13-11-5-16,18 9-29 16,-20-4-1-16,6-5-1 0,7 0 0 15</inkml:trace>
  <inkml:trace contextRef="#ctx0" brushRef="#br0" timeOffset="57575.5254">3512 5963 18 0,'0'0'32'0,"0"0"1"0,19-13-2 16,1 20-13-16,-20-7-4 15,36 0-2-15,-18-5-3 16,24 10-3-16,-7-10-1 16,15 5-1-16,-6-10-1 15,7 4-2-15,-7-1 1 16,-2-3 0-16,-11-3-1 15,-6-1 1-15,-25 14 0 16,18-28-1-16,-22 8 1 16,-6-1-1-16,-3-4-1 15,-7-3-1-15,5 8-5 16,-22-10-30-16,20 7-1 16,0-2-2-16,-1 6 1 0</inkml:trace>
  <inkml:trace contextRef="#ctx0" brushRef="#br0" timeOffset="61496.9236">7154 6614 31 0,'0'0'34'15,"0"0"0"-15,-18-10 1 16,18 10-19-16,0 0-3 16,0 0-3-16,41-8-3 15,-16-3-2-15,19-1-2 16,3-7 0-16,7 2-2 0,-2-4 1 16,0 0-3-16,-4 11-2 15,-15-11-11 1,-2 11-22-16,-31 10 0 15,19-4-1-15,-19 4 0 16</inkml:trace>
  <inkml:trace contextRef="#ctx0" brushRef="#br0" timeOffset="61675.9882">7212 6732 65 0,'-4'18'38'16,"4"-18"-2"-16,0 0 1 15,42 13-30-15,-11-28-1 16,19-1-4-16,0 5-5 16,-7-16-19-16,5 10-13 15,-2 3-2-15,-13-1-1 16,-6 5 0-16</inkml:trace>
  <inkml:trace contextRef="#ctx0" brushRef="#br0" timeOffset="70268.0551">8267 6594 66 0,'-6'-30'37'0,"6"30"0"15,0-41-1-15,0 41-27 16,8-19-1-16,-8 19 0 16,0 0-2-16,25 35-1 15,-21-14-1-15,7 15-1 16,-5-1 0-16,6 3-1 16,-5 0 0-16,1-5-1 15,-2-8 1-15,-2-4-1 0,-4-21 0 16,0 0 0-16,0 0 0 15,-14-31 0-15,4-1 0 16,1-14-1-16,-1-4 1 16,2-11-1-1,5-1 0-15,6-1 0 0,3 7 1 16,8 12-2-16,3 4 1 16,10 15 0-16,6 10-1 15,2 15 0-15,7 9-2 16,-5 10-4-16,19 22-6 15,-12-11-28-15,6 7 0 16,-9-8-1-16,-1-5 0 16</inkml:trace>
  <inkml:trace contextRef="#ctx0" brushRef="#br0" timeOffset="70620.1774">9029 6262 85 0,'17'-13'41'0,"-17"13"-1"0,0 0-9 16,29 6-19-1,-31 15-3-15,12 25-2 16,-10 2-2-16,7 13-2 16,-3 6 0-16,6 2-2 0,-2-1 0 15,1-9 1-15,1-9-3 16,-1-16 1-16,3-7-1 16,-12-27-2-16,19 16-3 15,-21-39-5-15,20-2-30 16,-24-6-2-16,2-7 2 15,-7-12-1-15</inkml:trace>
  <inkml:trace contextRef="#ctx0" brushRef="#br0" timeOffset="70836.254">8930 6192 81 0,'45'-24'39'15,"-3"11"1"-15,22 0 0 16,-10-12-34-16,40 9 0 16,-1-9-2-16,3 4-3 15,-3 6-2-15,-14-8-6 16,4 27-13-16,-33-12-20 16,-15 8 0-16,-35 0-1 15,0 21 1-15</inkml:trace>
  <inkml:trace contextRef="#ctx0" brushRef="#br0" timeOffset="70996.3123">9046 6443 87 0,'23'11'38'0,"14"-20"2"16,21-9-3-16,9-5-36 15,8-11-15-15,4 7-23 16,-3 2-1-16,-13 2-1 15,-7 4 0-15</inkml:trace>
  <inkml:trace contextRef="#ctx0" brushRef="#br0" timeOffset="71699.5636">10151 6287 70 0,'0'0'38'0,"0"0"1"15,-27-17-1-15,-19 9-26 16,7 28-3-16,-24-11-3 16,5 12-1-16,-8 0-3 0,8 1-1 15,6-5 0 1,14-2-1-16,20-5 0 15,18-10 0-15,27 6-1 16,14-5 1-16,15-4 0 0,11 6 0 16,7 3 0-16,5 4 1 15,-2 1-1-15,-6 8 1 16,-13 6 0-16,-12 6 1 16,-19 0 0-16,-13 7 0 15,-20-3 1-15,-11 3-1 16,-16-7 1-16,-4-1-1 15,-5-7 0-15,-4-5 0 16,-1-9-2-16,7-13 0 16,3 3-2-16,6-19-2 15,12 3-2-15,-4-16-5 16,30 10-27-16,-7-7-4 16,14 1 0-16,-1-2 0 0</inkml:trace>
  <inkml:trace contextRef="#ctx0" brushRef="#br0" timeOffset="71919.6419">10437 6401 95 0,'23'23'42'0,"-12"-4"1"16,5 11-2-16,-10-10-30 15,11 18-5-15,-6-9-2 16,5 1-2-1,-1 1-1-15,-1-8-2 0,1-2-1 16,-15-21-4-16,37 29-13 0,-37-29-24 16,8-21 1-16,-18-4-1 15,2-6 0-15</inkml:trace>
  <inkml:trace contextRef="#ctx0" brushRef="#br0" timeOffset="72059.69">10467 6199 82 0,'0'0'35'16,"26"-13"-1"-16,-26 13-13 15,0 0-55-15,32-2-1 16,-14 10-2-16,3 7 1 16</inkml:trace>
  <inkml:trace contextRef="#ctx0" brushRef="#br0" timeOffset="72495.8498">10757 6347 92 0,'25'21'41'0,"-25"-21"1"16,25 33-1-16,-12-12-34 15,5 13-1-15,-9-3-1 16,1 9-2-16,-4-1-1 15,-2 1-1-15,-2-6 0 0,-4-5 0 16,0-6-2-16,2-23 1 16,0 0 0-16,0 0 0 15,-6-23-1-15,10-11 1 16,4-7-1 0,1-10 0-16,5-1 1 0,7 0-1 15,4 6 1-15,8 2-1 16,2 9 2-16,5 8-1 15,-1 14 1-15,3 13-1 16,-1 12 2-16,-3 11-1 16,-7 11 0-16,-6 6 1 15,-6 6-2-15,-7 10 1 16,-4-4-1-16,-4 0 1 0,-3-6-2 16,-1-14-2-1,6-3-1-15,-6-29-7 16,21 21-30-16,-21-21-2 15,20-25 1-15,-7 2-1 0</inkml:trace>
  <inkml:trace contextRef="#ctx0" brushRef="#br0" timeOffset="72923.9982">11976 5992 83 0,'29'-19'42'15,"-8"11"1"-15,-21 8 0 16,-8 23-31-16,-25-4-3 0,-1 16-3 16,-14 9 0-16,1 14-2 15,-1 9-2-15,9 9 0 16,11 1 0-16,24 8-2 15,21-13 1-15,24-3-1 16,13-15 0-16,17-23 0 16,10-16 0-16,10-24 0 15,-5-24 0-15,-7-26 0 16,-11-16 0-16,-10-15 0 16,-14-8-1-16,-15 2 0 15,-15-2 1-15,-14 4-1 16,-14 12 0-16,-9 13-1 15,-4 19 1-15,-8 7-1 0,2 20-1 16,-7 12-3-16,11 28-5 16,-17 2-33-16,15 16 1 15,-8 5 0-15,5 8 0 16</inkml:trace>
  <inkml:trace contextRef="#ctx0" brushRef="#br0" timeOffset="73272.1229">11798 6355 81 0,'0'0'41'16,"-17"-18"1"-16,17 18 0 15,0 0-29-15,46-9-3 16,-17 3-2-16,19 10-3 16,6-8-1-16,14 2-1 15,3-4-1-15,5-1 0 16,-3-3-2-16,-8 0 0 15,-9 5-3-15,-25-11-35 0,-4 9-6 16,-27 7 1-16,-7-21-2 16</inkml:trace>
  <inkml:trace contextRef="#ctx0" brushRef="#br0" timeOffset="77351.579">4398 7364 51 0,'0'0'37'16,"5"-20"1"-16,-5 20 1 16,-4 35-28-16,-21-10-2 15,20 32-1-15,-22 5 0 16,7 22-2-16,-11 4-2 16,4 10-1-16,-3-8-1 15,4-11-1-15,1-14-1 16,4-21-1-16,6-13-1 15,15-31-1-15,-20 0-1 16,9-35-3-16,13 3-2 16,-18-33-5-16,26 5-17 15,-18-18-7-15,1-7 0 16,-1-5 8-16,6 21 10 0,-15-10 13 16,7 18 5-16,2 17 9 15,-11 2 18-15,9 15 10 16,10 27 0-16,0 0-4 15,-31-29-10-15,31 29-9 16,0 0-3-16,0 0-3 16,0 0-1-16,16 17-2 15,-16-17 1-15,44-9-2 16,-13-9 1-16,10-5-2 16,-3-3 0-16,5-7 0 15,-3-2 0-15,-1 5 1 16,-8-3 0-16,-6 12 0 15,-6 9 0-15,-19 12 1 0,27 25 0 16,-17 14 0-16,-3 5 0 16,7 10-2-16,1-1 0 15,6-1-1 1,1-2 0-16,1-16-2 0,6-9-2 16,-8-28-9-16,14 1-28 15,-14-16-2-15,-4-5 1 16,-9-3 0-16</inkml:trace>
  <inkml:trace contextRef="#ctx0" brushRef="#br0" timeOffset="77967.8008">3846 8745 67 0,'0'0'41'0,"0"0"0"16,0 0 0-16,10-25-30 15,-10 25-3-15,0 0-2 16,21 27-1-16,-21-27-2 15,9 17-1-15,-9-17 0 16,0 0-1-16,22 11 1 16,-22-11-2-16,5-21 1 15,-7 4-1-15,-1-4 0 0,-7 0 0 16,-9 0 0-16,-10 5 0 16,-8 11 0-1,-9 12 0-15,-4 14 0 16,-2 12 1-16,-2 15 0 0,7 7 0 15,13 9-1-15,10 1 0 16,17-2 0-16,11-5 0 16,17-8-2-16,10-14 1 15,11-11-2-15,4-27-3 16,16-2-3-16,-19-38-17 16,7 4-16-16,-8-22 0 15,-1-5 0-15,-11-10 0 16</inkml:trace>
  <inkml:trace contextRef="#ctx0" brushRef="#br0" timeOffset="78459.9736">4018 8643 68 0,'11'17'39'15,"-1"8"3"-15,3 13-4 0,-9-7-26 16,19 21-3-16,-13-6-2 16,7 6-1-16,-7-10-2 15,1 0-2-15,-3-9 0 16,-2-8-1-16,-6-25-1 15,0 0-1-15,0 0 0 16,-4-19 0-16,0-8-1 16,-2-15 0-16,5 1 1 15,-3-7-1-15,6 4 0 16,1 4 1-16,7 2 0 16,7 5-1-16,5 4 2 15,3 6-1-15,2 8 0 16,6 3 1-16,-4 10 2 0,-1 12-1 15,-4 1 1-15,-9 16 1 16,-7 4 0-16,-6 7 0 16,-4 5-1-16,-2-1 0 15,-2-2-1-15,6-5 1 16,6-11-2-16,-6-24 0 16,38 20 0-16,-5-28 0 15,2-9 0-15,-2-8 0 16,1-8 0-16,-8-9 0 15,-11 2 0-15,-9-4 0 16,-16 5-1-16,-7 3 2 16,-10 7-2-16,-4 4 1 15,2 10-3-15,-4 1-3 0,33 14-7 16,-33 4-28-16,33-4-2 16,0 0 0-16,31 6 0 15</inkml:trace>
  <inkml:trace contextRef="#ctx0" brushRef="#br0" timeOffset="78780.0877">4781 8447 77 0,'18'-11'41'0,"-18"11"0"16,-2 17 0-16,-25-13-28 16,9 21-7-16,-9-2-1 15,6 6-3-15,4-1-1 0,9-3-2 16,14-6 0-16,17-13 0 15,16 0 0-15,13-6 0 16,6 0 1-16,1 0-1 16,-1 0 1-16,-6 8 1 15,-11-1 0-15,-14 11 1 16,-14 3 0-16,-18 6 0 16,-17-3 0-16,-7 0 0 15,-7-3-1-15,-3-4-1 16,1-2-1-16,-1-11-2 15,10 2-5-15,0-25-6 16,29 19-29-16,-8-31 1 16,12 8-1-16,4-6 1 0</inkml:trace>
  <inkml:trace contextRef="#ctx0" brushRef="#br0" timeOffset="79060.1864">5142 8332 58 0,'0'0'41'0,"-27"10"0"16,2 20 1-16,0-5-17 16,21 16-18-16,-2-13-2 15,22 7-3-15,15-18-1 16,17 4 0-16,13-5-2 16,7-9 0-16,-2 1 2 15,-11 0-1-15,-8 3 2 0,-14 6 0 16,-18 10 1-1,-19-2-2-15,-19 2 2 16,-14 4-2-16,-5-6-1 16,-6-6-4-16,5 14-11 0,-11-24-28 15,6 3-1-15,0-7 1 16,7 3-1-16</inkml:trace>
  <inkml:trace contextRef="#ctx0" brushRef="#br0" timeOffset="80207.5946">4162 9479 80 0,'0'0'41'15,"0"0"2"-15,8 27-1 16,-2 11-34-16,-14 5-1 15,12 16-2-15,-4 8 0 16,6 8-3-16,-3-6 0 16,7-2-1-16,-2-13 0 0,1-12-1 15,3-13-2-15,-12-29 1 16,27-2-2-16,-23-33 0 16,2-5-1-16,-12-19-1 15,6-6-1-15,-14-14 1 16,7-6 0-16,-11 1 0 15,9 5 1-15,1 8 1 16,8 6 2-16,10 13 1 16,7 14 3-16,10 15 0 15,4 15 1-15,11 18 0 16,-3 7 1-16,3 18 0 16,-11 1 0-16,-4 14-1 0,-17-2-1 15,-4 2 0-15,-18-8-1 16,-7-7 0-16,-10-7-2 15,-2-8-1-15,2-11 0 16,0-11-1 0,12-3-1-16,-6-13-3 0,19 1 1 15,-4-12-2-15,16 4 2 16,-6-9-1-16,15 11 1 16,-2-6 1-16,11 6 2 15,6 4 3-15,1 2 1 16,10 13 1-16,-5 2 1 15,8 17 0-15,-9 0 2 16,4 16-1-16,-14 2 0 0,0 7 0 16,-14 0-1-16,-3 3-1 15,-8-3 0 1,-2-6-1-16,-6-9-1 16,6-25 0-16,-14 21-1 0,14-21 0 15,-11-19-1-15,7-8 0 16,4-3 0-16,0-11-1 15,4 1 0-15,0-6-1 16,7 4 0-16,-1 0-1 16,7 9 0-16,1 2-2 15,7 8 1-15,-2 0-1 16,11 10 1-16,-5-6 0 16,12 7 2-16,-6-1 1 0,-1-1 2 15,-1 7 2 1,-12-1 3-16,4 16 0 15,-25-8 3-15,10 23-1 16,-25 2 0-16,-3 15 0 0,-13 4-2 16,-1 8 0-16,-7 0-2 15,6-3-1-15,6-2 0 16,10-7-1-16,11-10-1 16,12-8 0-16,17-17-1 15,12-12 0-15,9-14 0 16,1-10 0-16,-1-6-1 15,-6-9 0-15,-5-2 1 16,-12-1-1-16,-9 1 1 16,-12 7-1-16,-6 11-1 15,-7 1 0-15,13 29-4 16,-23-31-3-16,23 31-22 16,0 0-9-16,17 14 0 0,-17-14 0 15</inkml:trace>
  <inkml:trace contextRef="#ctx0" brushRef="#br0" timeOffset="80539.7132">5281 9301 54 0,'25'-2'40'16,"-8"-2"1"-16,-17 4 1 15,0 0-21-15,14 56-6 16,-41-27-5-16,11 15-3 16,-9-2-3-16,12 2-1 15,5-4-2-15,12-11-1 16,13-12 0-16,20-15-2 15,9-17 1-15,2-16-1 16,3-11 0-16,-7-16 0 0,-9-13 1 16,-10-11-1-16,-10-6 0 15,-17-1 1-15,-3 11 1 16,-1 7 0-16,-4 13 2 16,2 22 0-16,1 15 1 15,7 21-1-15,-16 46 1 16,14 13 0-16,-3 12-3 15,1 10-1-15,6 13-3 16,-14-17-17-16,24 15-22 16,-12-18 0-16,11 3-2 15,-7-23 1-15</inkml:trace>
  <inkml:trace contextRef="#ctx0" brushRef="#br0" timeOffset="81303.986">1634 12520 23 0,'30'-12'36'0,"-30"12"1"16,27-29 1-16,-27 29-16 15,8-25-5-15,-8 25-2 16,0 0-2-1,-6 20-3-15,-19-1-3 0,4 13-2 16,-6-1-2-16,4 5 0 16,4-1-1-16,9-6-2 15,10-8 0-15,0-21 0 16,39 6 0-16,1-24 0 16,1-7 0-16,-3-5 0 15,-3-1 0-15,-8 2 0 16,-12 6 1-16,-15 23 0 15,-13-17 0-15,-18 30 0 0,-6 7 0 16,3 6 0-16,3 5-1 16,6 2 1-1,11-3 0-15,18-12-1 16,17-11 1-16,16-10-1 0,9-15 0 16,6-7 0-16,-2-3 0 15,-5-3 0-15,-13-4 1 16,-12 12 0-16,-20 23 0 15,-27-17-1-15,-12 29 1 16,-13 9 0-16,2 4-3 16,-6-4-6-16,27 15-34 15,-8-11-3-15,20 0 1 16,17-25-1-16</inkml:trace>
  <inkml:trace contextRef="#ctx0" brushRef="#br0" timeOffset="81967.2218">3350 12147 57 0,'-42'0'40'0,"7"10"0"15,-9 21 1-15,-20-6-26 16,20 36-4-16,-20-2-4 16,12 16-2-16,0 0-1 15,15 0-2-15,12-8-1 16,21-17-1-16,18-14 0 0,15-24-1 15,17-20 0-15,14-21-1 16,9-13 0-16,-7-19-1 16,0-10-1-16,-14-14 2 15,-11-5-2-15,-18-8 2 16,-13 8 1-16,-18 4 0 16,-11 9 2-16,-4 14 1 31,-6 13 1-31,4 21 0 0,-2 18 1 0,14 28-1 15,3 16 1-15,16 13-2 16,4 7 1-16,12 13-3 16,7 7 0-16,2-2-1 15,9 0-2-15,-5-18-3 0,10 7-3 16,-24-32-18-16,14-1-15 16,-6-17 1-16,0-12 0 15,0-15 2 1</inkml:trace>
  <inkml:trace contextRef="#ctx0" brushRef="#br0" timeOffset="82431.3914">3616 12159 66 0,'0'0'42'15,"0"0"-1"-15,-4 38 0 16,-7 18-27-16,-16-10-5 16,15 13-3-16,-3-1-2 15,9-2 0-15,8-10-3 16,15-18 0-16,7-14-1 0,14-20 0 15,6-15 0-15,1-14 0 16,-3-14-2 0,-9-9 2-16,-14-1 0 15,-9-3-1-15,-10 3 1 0,-12 9 1 16,-7 6-1-16,-2 3 0 16,0 15 1-16,0 1-3 15,21 25 1-15,-18-31-1 16,18 31-2-16,8-23-1 15,13 13-1-15,-2-9 1 16,12-2 0-16,-2-4 1 16,4-4 2-16,-6 4 1 15,-2-1 3-15,-2 10 2 16,-23 16 1-16,19-4 1 16,-19 22 0-16,6 20 0 15,-8 8 0-15,4 21-1 16,-4 4-1-16,4 8-2 0,0-8 0 15,4 0-2-15,0-12 0 16,-2-15-3-16,5-3-3 16,-9-41-9-16,0 0-29 15,0 0 1-15,0 0-1 16,-19-41 1-16</inkml:trace>
  <inkml:trace contextRef="#ctx0" brushRef="#br0" timeOffset="82560.434">3776 12109 78 0,'0'0'38'16,"51"-29"2"-16,-5 12-2 16,23 0-34-16,5 7-16 15,-1-7-25-15,-8 3-1 0,-7 7-2 16,-9-1 1-16</inkml:trace>
  <inkml:trace contextRef="#ctx0" brushRef="#br0" timeOffset="83699.848">4924 11806 76 0,'0'0'40'15,"0"0"2"-15,-4 40-1 16,16 8-31-16,-16 2-3 16,14 17-3-16,-3 6-1 0,7-2 0 15,-1 0-2-15,7-8 0 16,-3-7-1-16,0-14 0 16,-3-15 0-1,-14-27-1-15,0 0 0 0,4-17-1 31,-10-18-1-31,-13-15-1 0,-1-7 0 0,-7-20 0 16,2-2 0-16,-2-7 0 16,12-2 0-16,1 2 1 15,12 7 1-15,6 0 0 16,17 12 2-16,10 13 1 16,10 12 0-16,5 15 1 15,4 18 1-15,0 20 0 0,-5 9 0 16,-5 27 1-16,-17 3-1 15,-5 16 1-15,-18-3-2 16,-8 0 0 0,-9-5 0-16,-5-8-1 0,-5-14 0 15,0-13 0-15,4-15-1 16,2-14-1-16,8-15 1 16,5-12-2-16,12-11 1 15,3-6-1-15,13-5 0 16,5-3 1-16,6 4 0 15,3 6-1-15,5 8 2 16,1 13 0-16,-1 8 1 16,5 17 0-16,-1 8 1 15,1 9 0-15,-5 4-1 16,1 6 1-16,-9 10-1 16,-4-1 1-16,-9 3-1 15,-13-3-1-15,-7-3 0 0,-5-4 1 16,-7-6-1-16,-3-11 0 15,-1-7-1-15,1-14-1 16,6-6 0-16,3-16 0 16,4 2-1-16,4-15-1 15,6 2 0-15,1-9-1 16,17 5 1-16,-5-4-1 16,14 12 1-16,-6-1 2 15,5 12 1-15,-1 8 0 0,-2 14 3 16,0 18 1-16,-17 8 2 15,1 26 0 1,-17-1 0-16,1 19 0 16,-9-2-1-16,6 6 0 0,0-9-2 15,8-4 0-15,4-20-1 16,13-15-1-16,8-11 0 16,6-21 0-16,6-14 0 15,-5-12 0-15,-1-9 0 16,-10-5-1-16,-7-1 2 15,-12-3-2-15,-10 7 2 16,-8 4-2-16,-5 11 1 0,-4 4-2 16,2 16-2-1,-4-4-4-15,25 19-14 16,0 0-19-16,-10 21 0 16,10-21 0-16,21 21 0 15</inkml:trace>
  <inkml:trace contextRef="#ctx0" brushRef="#br0" timeOffset="84003.9572">6095 11461 79 0,'-2'28'42'0,"-2"15"0"15,-9-7-1-15,5 24-31 16,-11-12-3-16,9 5-2 16,4-12-3-16,10-13-1 15,13-16-1-15,16-26 0 16,12-14 0-16,-1-22-1 15,4-15 0 1,-5-22 0-16,-7-9-1 0,-9-11 0 0,-8 1 1 16,-17 10 1-1,-9 10 1-15,-3 23-1 0,-11 17 1 16,5 27 1-16,-7 30 0 16,2 26 0-16,2 28-2 15,5 13-2-15,14 38-13 16,-2-15-27-16,8 10-1 15,-8 3 1-15,4-11-1 16</inkml:trace>
  <inkml:trace contextRef="#ctx0" brushRef="#br0" timeOffset="87715.2735">3454 13486 64 0,'16'-32'41'0,"-16"32"-2"15,0 0 3-15,25 4-31 16,-25-4-2-16,-6 23-3 15,-2-4-1-15,12 0-2 16,-6 0-1-16,6-2-1 16,-4-17 0-16,6 21 0 15,-6-21 0-15,0 0-1 0,13-24 1 16,-13 2-1-16,-5-6 0 16,-5 1 1-16,-9-2-2 15,-10 10 1-15,-12 13 0 16,-11 20-1-16,-6 14 1 15,-5 26 0-15,-1 15 0 16,6 21 0-16,12 8 0 16,15 2 0-16,23 0-2 15,22-18 1-15,22-11-3 16,15-27 0-16,20-7-6 16,-7-34-30-16,19-24-1 15,-8-27 0-15,-4-15-1 16</inkml:trace>
  <inkml:trace contextRef="#ctx0" brushRef="#br0" timeOffset="88023.3815">3775 13448 60 0,'0'0'40'16,"-27"33"0"-16,0 13 1 16,-8-4-23-16,6 29-10 15,-8 2-2-15,18 1-1 16,7-3-3-16,14-15 0 15,21-14-2-15,18-24 0 16,15-22 0-16,9-19-1 16,-1-16 0-16,-6-11 1 15,-10-11-1-15,-13-2 1 0,-18-6 0 16,-21 13 1-16,-21 4-1 16,-15 18 0-16,-6 13 1 15,-7 7-1 1,5 14-2-16,2-2-2 0,13 18-3 15,-4-18-19-15,34 19-14 16,3-17-1-16,21 15-2 16,10-24 3-16</inkml:trace>
  <inkml:trace contextRef="#ctx0" brushRef="#br0" timeOffset="88347.4977">4120 13287 74 0,'0'0'39'0,"0"0"1"15,0 0-1 1,-20 38-31-16,-5-15-2 16,12 4-4-16,-1-2 2 15,18-2-4-15,14 2 1 0,12-6-1 16,13-2 1-16,15 4-2 16,2 6 0-16,1 4 1 15,-5 4 0-15,-8 1 1 16,-17-5 0-16,-11 3 1 15,-18-1 0-15,-18-2 0 16,-15-5 1-16,-11-1 0 16,-14-6-2-16,-4-1 0 0,-2-3-1 15,3-5-1 1,12-6-2-16,1-18-4 16,29 18-13-16,1-31-22 15,20-4 0-15,11-17 0 0,16-11 0 16</inkml:trace>
  <inkml:trace contextRef="#ctx0" brushRef="#br0" timeOffset="88679.6159">4845 12882 81 0,'41'-17'42'16,"-14"30"1"-16,-24 12-1 15,-14 50-30-15,-24-6-4 16,4 27-4-16,-5 2 0 15,12 7-2-15,15-7 0 16,18-15-2-16,24-12 0 16,21-25 0-16,18-23-1 0,11-29 1 15,1-23 0-15,-5-21 1 16,-13-17-1-16,-14-21 0 16,-21-16 1-16,-19-3 0 15,-20-4-1-15,-17 7 1 16,-12 12 0-16,-17 17-2 15,-8 14 0-15,-11 22-1 16,2 28-1-16,-8 11-3 16,11 29-4-16,-19 5-32 15,22 20-1-15,3 3-2 16,12 12 2-16</inkml:trace>
  <inkml:trace contextRef="#ctx0" brushRef="#br0" timeOffset="88843.6742">4619 13411 103 0,'70'-13'44'0,"15"-23"0"16,19-5-1-16,0-32-37 15,14 4-1-15,-3 0-2 16,-5-4-3-16,-11 10-4 16,-26 0-38-16,-19 21-2 15,-31 17-1-15,-23 25-1 16</inkml:trace>
  <inkml:trace contextRef="#ctx0" brushRef="#br0" timeOffset="107908.4815">2500 15403 54 0,'0'0'38'16,"0"0"0"-16,7 19 2 0,-7-19-27 16,-6 52-3-16,1-14-3 15,10 16-1-15,-5 3-1 16,4 5-2 0,2-5 0-16,6-3-3 0,-5-8 2 15,7-10-3-15,-1-9 1 16,-13-27-3-16,33 19 0 15,-33-19-3-15,37-13-8 16,-33-8-25-16,13-10-2 16,-9-9 1-16,-2-6 0 15</inkml:trace>
  <inkml:trace contextRef="#ctx0" brushRef="#br0" timeOffset="108139.5545">2260 15322 73 0,'0'0'37'0,"33"-8"1"15,4-11-14-15,25 13-17 16,-1-13 0-16,24 10-1 16,-2-9-3-16,10 5-1 15,-5 1-2-15,-5-3-3 16,-4 13-3-16,-25-15-14 15,-3 19-17-15,-21 0-1 16,-10 5 0-16,-20-7 0 0</inkml:trace>
  <inkml:trace contextRef="#ctx0" brushRef="#br0" timeOffset="108387.6508">2419 15612 71 0,'0'0'38'0,"0"0"0"16,34 25-4-16,-9-33-26 15,24 8-1-15,-3-10-1 16,18 1-3-16,-3-5 0 0,7 5-2 16,-5-3-1-1,-9-1-1-15,-9 9-2 16,-14-10-2-16,3 24-9 15,-34-10-25-15,18 2 0 0,-18-2-1 16,-18 6 0-16</inkml:trace>
  <inkml:trace contextRef="#ctx0" brushRef="#br0" timeOffset="109087.8982">1963 16318 41 0,'-31'-4'35'16,"31"4"1"-16,0 0 0 16,-23-25-23-16,48 23-4 15,2-14-1-15,29 9-1 16,8-5-1-16,27 7-1 0,13-11-1 16,25 12 0-16,8-9 0 15,12 7-2-15,-3-3 0 16,-1 1 0-1,-16-2 0-15,-13 1 0 0,-20 1-1 16,-21 0 0-16,-21 5 1 16,-19-1-2-16,-18 0 1 15,-17 4-2-15,0 0-2 16,-25 2-5-16,25-2-32 16,-40 11-1-16,5-3-2 15,-5 0 2-15</inkml:trace>
  <inkml:trace contextRef="#ctx0" brushRef="#br0" timeOffset="109884.1865">1907 17110 59 0,'0'-18'36'16,"0"18"2"-16,0 18-7 0,0-18-19 15,-5 28-3-15,-1-4-3 16,10 14 0-16,-2-2-3 16,5 14 0-16,-5-2-1 15,4 0 1-15,-6-4-3 16,4-2 0-16,-2-5 0 16,0-10-1-16,2-4 0 15,-4-23-3-15,5 21-2 16,-8-40-12-16,3 19-20 15,7-37-1-15,-1 5-1 16,-8-11 1-16</inkml:trace>
  <inkml:trace contextRef="#ctx0" brushRef="#br0" timeOffset="110115.2587">1707 17081 59 0,'0'0'36'16,"0"0"0"-16,46-6 1 16,0-9-30-16,32 9 0 15,1-9-3-15,13 5 1 16,3-3-5-16,-7 1 0 16,-5 5-2-16,-17-9-3 15,-2 24-4-15,-41-10-28 16,-4 8 0-16,-19-6 0 0,-17 25 0 15</inkml:trace>
  <inkml:trace contextRef="#ctx0" brushRef="#br0" timeOffset="110296.3242">1867 17332 50 0,'0'0'35'0,"13"19"1"16,12-19 0-16,10-5-26 15,19 3-5-15,-4-8-2 16,6-1-5-16,10 7-8 16,-18-6-24-16,0-1-1 0,-7 3-1 15,-14-2-1 1</inkml:trace>
  <inkml:trace contextRef="#ctx0" brushRef="#br0" timeOffset="110588.4302">2519 17254 42 0,'0'0'36'0,"0"0"0"16,21 17 0-16,2-8-26 16,0-16-3-16,20 7-1 0,-3-8-2 15,9 0-4-15,1 5-3 16,-10-19-11-16,8 13-21 16,-15-3 0-16,-14 9-2 15,-19 3 0-15</inkml:trace>
  <inkml:trace contextRef="#ctx0" brushRef="#br0" timeOffset="110792.5003">2590 17405 55 0,'10'21'36'16,"-10"-21"0"-16,33 4 0 15,-33-4-30-15,48-13-6 16,-6 18-12-16,5-12-23 16,-5-7 0-16,0 3-1 15,-1-5-1-15</inkml:trace>
  <inkml:trace contextRef="#ctx0" brushRef="#br0" timeOffset="112014.9356">3051 17137 13 0,'0'0'34'0,"18"-10"2"16,-18 10-1-16,0 0-12 16,28 2-5-16,-28-2-3 0,4 19-5 15,-4-19-4-15,8 35 0 16,-6-14-3-16,6 11 1 15,-4-1-2 1,3 5 1-16,-3-3-2 0,6-2 0 16,-4 1 0-16,-3-7 0 15,-3-6-1-15,0-19 1 16,-1 22-1-16,1-22 0 16,0 0 0-16,-8-18 0 15,6-3 1-15,6-6-2 16,3-5 2-16,5-9-2 15,2-1 2-15,1-4-2 16,6 4 0-16,0 2 2 0,4 3-2 16,-1 10 2-1,1 4-2-15,0 10 3 16,4 7-3-16,-2 10 2 16,0 10 1-16,-2 7-1 0,-4 5 0 15,-2 11 0-15,-5 3 1 16,-5 4-2-16,-5-1 2 15,-6-3-2-15,-2-8 0 16,-1-1 0-16,-3-8 1 16,8-23-1-16,-17 17 0 15,17-17 0-15,-18-17-1 16,14-6 1-16,1-6 0 16,4-5 1-16,5-6 0 15,4-1-1-15,5-1 0 16,5 2 0-16,3 5-1 15,2 8 2-15,2 4-1 16,0 10-1-16,4 7 1 0,-4 8 0 16,0 10 2-16,2 9-2 15,-10 4 1-15,4 9-1 16,-9 3 1-16,-1-3-2 16,-5 3 0-16,-2-7-1 15,-4-1-1-15,-2-29-1 16,1 36-5-16,-1-36-11 15,0 0-21-15,-9-21 0 16,9 21-1-16,15-28 2 16</inkml:trace>
  <inkml:trace contextRef="#ctx0" brushRef="#br0" timeOffset="112743.1953">4162 17098 43 0,'0'0'35'0,"19"-13"1"16,-19 13-13-16,0 0-3 0,0 0-7 16,0 0-3-16,0 0-2 15,0 0-2-15,0 0 0 16,0 0-2 0,10 21 0-16,-10-21-1 0,0 0-1 15,0 0 0-15,0 0 0 16,0 0-2-16,17-12 1 15,-17 12-1-15,10-19 2 16,-10 19-2-16,6-23 2 16,-6 23-2-16,-6-17 2 15,6 17-1-15,-29 2 1 16,8 11 0-16,-4 8-1 0,-4 12 1 16,2 5-1-16,0 6 0 15,8 4 0-15,3 0 0 16,12-2-1-1,6-5 0-15,14-9 1 16,7-14-2-16,10-15 1 0,5-12 1 16,1-14-1-16,3-12 0 15,-1-7 1-15,-6-10-1 16,-5 4 0-16,-8-3-1 16,-7 6 2-16,-3 5-1 15,-7 9 1-15,-3 10-2 16,-2 21 1-16,0 0 0 15,0 0 1-15,-11 31 1 0,11 2-2 16,4 5 1 0,9 2 0-16,4 2 0 15,10 1-1-15,6-13 1 16,14-7-1-16,1-15 0 0,8-10-1 16,0-6 0-16,-4-9-2 15,2 6-3-15,-25-14-36 16,9 11-2-16,-20-1 0 15,-18 15-2-15</inkml:trace>
  <inkml:trace contextRef="#ctx0" brushRef="#br0" timeOffset="114835.9438">7923 15333 23 0,'0'0'28'16,"0"0"2"-1,0 0-1-15,0 0-20 16,-3-26 1-16,3 26-1 0,5-25 1 16,-5 25-2-16,2-29 1 15,-2 29-2-15,2-27 0 16,-2 27-2-16,4-27-2 16,-4 27 0-16,4-29-1 15,-4 29 0-15,8-24 0 16,-8 24 0-16,0 0 0 15,9-20-1-15,-9 20 1 16,0 0 0-16,0 0-1 0,0 0 0 16,20 14-1-1,-20-14 1-15,32 15 0 16,-3-7-1-16,4-2 1 16,8 1 0-16,1-1 0 0,6-2 0 15,0-4 0-15,-3 2 0 16,-3-4-1-16,-3 0 1 15,-6-2 0-15,-4-2-1 16,-2-3 1-16,-6 1-2 16,-2 0 1-16,-19 8-2 15,27-13-1-15,-27 13-3 16,19-8-4-16,-19 8-22 16,0 0-7-16,0 0 0 15,-23-2 0-15</inkml:trace>
  <inkml:trace contextRef="#ctx0" brushRef="#br0" timeOffset="115175.065">8296 15245 62 0,'0'0'36'0,"0"0"1"15,0 0-1-15,0 0-27 16,0 23-2-16,0-23-1 15,21 37-1-15,-10-12-1 16,11 11-1-16,-3-1 0 16,4 9-1-16,-2 0 0 15,-3 0-1-15,-3 0 0 16,-3-4 0-16,-8-3 0 0,-8-5-1 16,-8-5 2-16,-5-4-2 15,-8-4 2-15,-2-3-2 16,-6-8 0-16,0-5 1 15,0-5-2-15,0-3-1 16,8 5-4-16,-4-18-5 16,29 18-28-16,-23-13-1 15,23 13-1-15,0 0 0 16</inkml:trace>
  <inkml:trace contextRef="#ctx0" brushRef="#br0" timeOffset="115639.2285">7702 16072 54 0,'0'0'37'15,"0"0"0"-15,0 0 1 0,19 13-26 16,4-22-3-16,35 11 0 16,6-16-2-16,30 12 0 15,10-13-2-15,18 4 0 16,-1-1-1-16,1-1-1 16,-12 1 0-16,-16 4-2 15,-19 1 0-15,-23 1-2 16,-13 4-1-16,-20-6-6 15,6 8-32-15,-25 0-2 0,0 0 0 16,0 0-1 0</inkml:trace>
  <inkml:trace contextRef="#ctx0" brushRef="#br0" timeOffset="117666.9535">7268 16663 31 0,'0'0'32'0,"-2"-17"0"16,2 17 1-16,-14-37-20 15,14 37-5-15,0-33 0 16,0 33-1-16,10-28-2 0,-10 28 0 16,21-29-1-16,-4 21-1 15,-17 8 1-15,33-11-1 16,-33 11 0-1,35 5-1-15,-35-5 1 0,35 25-1 16,-18-3 0-16,6 4-1 16,0 1 0-16,8-4 0 15,4-4 0-15,3 1 0 16,7-7 0-16,-1-9 0 16,0-4 1-16,-3-4-2 15,-6-2 1-15,-2 2-1 16,-8-7 0-16,-6 1-1 15,-19 10-1-15,17-17-3 0,-17 17-3 16,0-21-15-16,0 21-14 16,0 0-3-1,-29-2 2-15,4 10-1 16</inkml:trace>
  <inkml:trace contextRef="#ctx0" brushRef="#br0" timeOffset="118007.0762">7617 16726 64 0,'0'0'38'0,"0"0"-1"0,0 0 1 16,0 0-30 0,4 35-2-16,9-12-2 15,10 13 0-15,0 2-2 16,4 7 0-16,-2 3 0 0,-1-4-1 15,-7 2 1-15,-7-2-2 16,-8-8 2-16,-12 3-2 16,-7-9 2-16,-10-1-3 15,-8-10 2-15,-2-3 0 16,-7-11-1-16,1-3 0 16,3-2 0-16,3-6-1 15,6-1 0-15,2-3-4 16,29 10-4-16,-40-2-29 15,40 2-2-15,0 0 1 16,0 0-2-16</inkml:trace>
  <inkml:trace contextRef="#ctx0" brushRef="#br0" timeOffset="118360.2015">8107 16908 75 0,'0'0'38'16,"23"4"-2"-16,6 2-10 15,0-20-20-15,19 11-2 16,-2-9-1-16,4 1-4 16,4 9-5-16,-19-16-16 15,2 13-14-15,-14 1-1 16,-23 4 1-16,0 0-2 15</inkml:trace>
  <inkml:trace contextRef="#ctx0" brushRef="#br0" timeOffset="118511.2613">8130 17060 66 0,'11'17'36'0,"16"-15"0"15,18-4-1 1,-7-11-31-16,28 1-5 0,13 1-30 15,-15-1-4-15,-8-3 0 16,-2 3-1-16</inkml:trace>
  <inkml:trace contextRef="#ctx0" brushRef="#br0" timeOffset="119111.4675">9088 16617 53 0,'0'0'36'16,"0"0"2"-16,0 0-1 15,24 13-22-15,-24-13-4 0,0 0-2 16,11 29-2-16,5 2-1 15,-11 1-2 1,9 12 0 0,-5 2-1-16,3 2-2 0,-2 2 1 0,-3 0-2 15,1-12 1-15,-4-3-3 16,6-6 2-16,-10-12-5 16,0-17 0-16,0 0-6 15,27 10-30-15,-27-10 1 16,0 0-1-16,-2-25 1 15</inkml:trace>
  <inkml:trace contextRef="#ctx0" brushRef="#br0" timeOffset="119383.5637">8913 17152 66 0,'0'0'39'15,"0"0"-2"-15,0 0 3 16,48 11-28-16,-17-20-5 16,25 5 0-16,6-9-2 15,13 3-2-15,2-5-1 16,2 5 0-16,-2-1-3 16,-9-1 1-16,-10 4-3 15,-16-3 0-15,-7 9-3 16,-26-15-7-16,11 13-25 15,-20 4-2-15,-12-23 1 16,-3 6-1-16</inkml:trace>
  <inkml:trace contextRef="#ctx0" brushRef="#br0" timeOffset="119659.6632">8840 16569 69 0,'0'0'37'0,"0"0"0"16,42-6 0-16,12 2-31 15,12-13-1-15,22 4-2 0,7-9 0 16,11-1-2-16,0 4-1 15,-10-2-6-15,11 23-14 16,-32-21-18-16,-8 7 0 16,-22 7 0-16,-13-3 0 15</inkml:trace>
  <inkml:trace contextRef="#ctx0" brushRef="#br0" timeOffset="120506.9671">10226 16699 59 0,'0'0'38'0,"18"-29"0"16,-18 29 0-16,-4-24-25 0,4 24-4 16,0 0-2-1,8 26-1-15,-12-5-2 16,4 18-1-16,-6 1 0 16,2 12-1-16,-6 4 0 0,1 1-1 15,-5-3 0-15,-3-2-1 16,-2-10 1-16,-4-12-1 15,-4-5 2-15,-2-11-2 16,2-12 0-16,-2-8-1 16,-2-6 0-16,8-12 2 15,-4-7-2-15,7-6 0 16,5 1 0-16,7-4 1 16,2 7-1-16,10 2 2 15,8 8-1-15,-12 23 1 16,40-11 0-16,-7 22 0 15,6 7 1-15,5 10 0 16,8 3 0-16,6 6 0 0,2-1 1 16,3 2-1-16,-3-3 0 15,0-4-1-15,-8-10 1 16,-6-2-1-16,-9-8 0 16,-10 1 0-16,-8-6-1 15,-19-6-2-15,0 0-2 16,0 0-8-16,0 0-30 15,0 0-2-15,-21-4 0 16,21 4 0-16</inkml:trace>
  <inkml:trace contextRef="#ctx0" brushRef="#br0" timeOffset="132831.3607">13112 16085 6 0,'-17'-5'27'16,"17"5"3"-16,-22 2-2 15,3-12-12-15,19 10-3 16,-25-17-1-16,25 17-2 0,-25-25-1 16,25 25-1-16,-19-31-2 15,19 31-1-15,-16-31-1 16,16 31-1-16,-4-26 0 15,4 26-1-15,16-31 0 16,3 16 0-16,2-3-1 16,10 3 0-16,4-4 0 15,3 5 2-15,1 1-2 16,3 5 1-16,-3 2-1 16,1 5 1-16,-1 1 0 15,-2 0 1-15,-3 3-2 16,3-3 0-16,0 0 0 15,5-3 1-15,3-5-2 0,-1-2 1 16,-4-5-1-16,-1 1-1 16,-4 1 0-16,-10-4-2 15,-2 9-3-15,-23-9-7 16,0 17-22-16,0 0-4 16,0 0 2-16,-39 17-1 15</inkml:trace>
  <inkml:trace contextRef="#ctx0" brushRef="#br0" timeOffset="133319.5323">13393 15917 53 0,'16'-18'35'15,"-16"18"1"-15,0 0-1 16,21-9-25-16,-21 9-2 16,0 0-1-16,0 0-2 15,0 0-2-15,0 0 1 16,19-2-2-16,-19 2 0 16,16 27 1-16,-5-6-2 15,3 11 1-15,-2 3-2 16,-1 11 1-16,-1 2-1 0,-1 4 1 15,-1 0-1-15,-6 5 1 16,-4-3-1-16,-6-8 1 16,-7-2 0-16,-2 0 1 15,-8-8-1-15,-3-1 1 16,-2-10-1-16,1-6 1 16,-2-7-1-16,6-3 1 15,0-5-1-15,3-10 0 16,5 1-1-16,17 5 1 15,-29-16-1-15,29 16 0 16,-23-19 0-16,23 19-2 16,0 0 0-16,-23-17-2 15,23 17-3-15,0 0-28 0,0 0-5 16,-25-6-1-16,25 6 1 16</inkml:trace>
  <inkml:trace contextRef="#ctx0" brushRef="#br0" timeOffset="135339.2528">14088 16168 35 0,'0'0'34'0,"0"0"0"16,0 0 0-16,31-12-21 0,-12 1-5 16,23 9-2-16,-9-4-1 15,10 0-4-15,-1 6-4 16,-11-15-10-16,-2 11-20 16,-10 2-1-16,-19 2 0 15,0 0-1-15</inkml:trace>
  <inkml:trace contextRef="#ctx0" brushRef="#br0" timeOffset="135501.3139">13918 16262 58 0,'0'0'36'16,"4"17"-1"-16,21-13 0 16,25 2-27-16,-3-14-4 0,10 2-5 15,13 8-14-15,-5-8-20 16,-5-9 0-16,-4 6-1 15,-10-9 1-15</inkml:trace>
  <inkml:trace contextRef="#ctx0" brushRef="#br0" timeOffset="136091.5276">14927 16066 53 0,'0'0'35'16,"0"0"3"-16,0 0-2 15,0 0-24 1,13 19-4-16,-13-19-3 15,16 43 0-15,-10-17-2 16,3 11 0-16,-3-4 0 0,0 3-1 16,-4-5-1-16,2-3 1 15,-4-8-1-15,0-20 0 16,0 0 1-16,0 0-2 16,0 0 1-16,-18-33 0 15,12 4 1-15,1-1-2 16,1-9 1-16,2-1-1 15,4 2 1-15,6-1-1 16,1 5 1-16,9 3-2 16,1 8 2-16,6 0-2 15,4 9 0-15,-4 1-3 16,6 11-3-16,-31 2-11 0,36-17-22 16,-36 17 0-16,33-2 1 15,-33 2 0-15</inkml:trace>
  <inkml:trace contextRef="#ctx0" brushRef="#br0" timeOffset="136563.6898">15533 16087 51 0,'0'0'38'16,"0"0"1"-16,0 0-1 15,-14-17-22-15,39 32-5 16,-25-15-3-16,41 18-3 0,-12-3 0 16,11 6-2-16,1 0 0 15,1 6-1-15,-1-4 0 16,-7 0-1-16,-5-2-1 15,-4-4 0-15,-7-1-1 16,-18-16-1-16,19 19-1 16,-19-19-2-16,0 0-5 15,0 0-29-15,0 0-1 16,0 0 0-16,-4-31-1 16</inkml:trace>
  <inkml:trace contextRef="#ctx0" brushRef="#br0" timeOffset="136783.773">15914 15974 64 0,'0'0'38'0,"0"0"2"0,-25 25 0 16,-4-10-27-16,6 26-4 15,-21-3-4-15,3 14 0 16,-5 0-5-16,2-4-2 15,7 7-4-15,-7-28-19 16,23 8-15-16,3-16 0 16,18-19 0-16,0 0 0 15</inkml:trace>
  <inkml:trace contextRef="#ctx0" brushRef="#br0" timeOffset="137398.9892">16283 15784 46 0,'9'-25'38'0,"-9"25"1"16,8-21-1-16,10 29-19 15,-18-8-5-15,0 0-4 16,0 0-2-16,9 27-4 0,-3-4 1 15,4 9-3-15,-3 7 1 16,5 11-1-16,-4-1-1 16,-1 5 0-16,-1-4 0 15,-2 0 0-15,-2-6-1 16,0-2 0-16,0-9-1 16,-2-12 1-16,2-2-1 15,-2-19-2-15,0 0 0 16,0 0-2-16,21-2-3 15,-23-28-7-15,21 7-25 16,-17-16-1-16,6 1 1 16,-6-6-1-16</inkml:trace>
  <inkml:trace contextRef="#ctx0" brushRef="#br0" timeOffset="137751.1172">16248 15663 18 0,'0'0'31'0,"0"0"3"16,0 0-6-16,21-2-7 0,-21 2-4 15,0 0-3-15,20-23-4 16,7 25-1 0,-6-11-3-16,17 3-2 15,5-5 0-15,13 1-2 0,4-7 0 16,5 3-1-16,3 3 0 16,-7-3-2-16,-1 5-1 15,-14-5-3-15,1 18-6 16,-28-6-26-16,-19 2 0 15,19 8-1-15,-19-8 1 16</inkml:trace>
  <inkml:trace contextRef="#ctx0" brushRef="#br0" timeOffset="138299.3153">16316 15988 26 0,'0'0'32'0,"0"0"4"16,7 19 0-16,-7-19-19 15,35-4-2-15,-35 4-2 0,50-13-3 16,-27 5-3-16,14 8-2 15,-6-8-2-15,0 2-2 16,-2 3-3-16,-10-11-6 16,12 8-29-16,-31 6-2 15,0 0 0-15,8-19 0 16</inkml:trace>
  <inkml:trace contextRef="#ctx0" brushRef="#br0" timeOffset="146835.3516">14153 17158 5 0,'0'0'30'0,"-13"19"3"0,13-19-1 15,-21-6-10-15,21 6-4 16,0 0-2-16,33 10-4 15,-33-10-4-15,46-8-1 16,-17 0-2-16,11 8-1 16,1-5-1-16,-1 1-3 15,3 2-1-15,-11-10-6 16,9 22-13-16,-16-18-16 16,-25 8-2-16,0 0 2 0,0 0-1 15</inkml:trace>
  <inkml:trace contextRef="#ctx0" brushRef="#br0" timeOffset="146995.4091">14209 17250 65 0,'0'0'37'16,"25"13"-2"-16,2-17 0 16,8 0-30-16,0-1-5 15,-6-13-19-15,7 7-15 16,-1-1-1-16,-6 1-2 15,-2 1 1-15</inkml:trace>
  <inkml:trace contextRef="#ctx0" brushRef="#br0" timeOffset="147730.6743">15189 17054 45 0,'0'0'34'0,"0"0"1"15,0 0 0-15,0 0-22 16,0 0-3-16,21 29-3 15,-13-12 0 1,11 14-3-16,-7-2 1 0,3 9-2 16,-5-2 1 15,0 3-2-31,-6-9-1 0,1-7 0 0,-5-5 0 0,0-18 0 16,0 0 0-16,0 0 0 15,-19-21 0-15,13-4 0 16,-1-6 0-16,3-4 0 15,2-3-2-15,6-4 2 0,5 0-2 16,9 5 2-16,5 5-3 16,2 3 3-16,4 6-3 15,2 9 2 1,1 7-2-16,-3 5-2 16,6 13-1-16,-35-11-12 0,43 10-21 15,-26 1-2-15,2 3 2 16,-19-14-1-16</inkml:trace>
  <inkml:trace contextRef="#ctx0" brushRef="#br0" timeOffset="148707.0282">16271 16993 36 0,'0'0'36'16,"0"0"-2"-16,0 0 1 15,0 0-21-15,-27-2-2 16,-7 0-3-16,7 11-2 0,-12-3-3 16,6 6-1-16,-2-1-1 15,7-1 0-15,8-1-2 16,20-9 1-1,0 0-1-15,41 14 0 0,-7-14 0 16,9 4-1-16,-1 1 2 16,3 5-1-16,-3 2 2 15,-5 7-1-15,-10 2 2 16,-10 10-2-16,-5-1 2 16,-6 5-1-16,-10-7 0 15,-2 1 0-15,-8-6 0 16,-3-5 0-16,-8-7-1 15,-4-7 0-15,-4-6 0 0,-2-2 0 16,1-7-1-16,1-5 0 16,2 1-2-1,2-4-1-15,29 19-2 16,-35-44-7-16,49 26-28 0,-12-5 1 16,15 4-2-16,4-4 1 15</inkml:trace>
  <inkml:trace contextRef="#ctx0" brushRef="#br0" timeOffset="148912.0919">16501 16985 69 0,'17'12'40'16,"2"12"0"0,-11-1-1-16,17 16-29 0,-23-7-3 15,10 7-2-15,-8-3-2 16,1-3-3-16,3-4-3 15,-8-29-4-15,17 38-18 16,-17-38-14-16,0 0-1 16,16-31 1-16,-10 1-1 15</inkml:trace>
  <inkml:trace contextRef="#ctx0" brushRef="#br0" timeOffset="149051.1418">16615 16768 62 0,'0'0'33'16,"0"0"0"-16,-2 31-3 16,2-31-42-16,11 23-19 15,7 0-3-15,-18-23 2 0,36 35-3 16</inkml:trace>
  <inkml:trace contextRef="#ctx0" brushRef="#br0" timeOffset="149435.2788">16833 16985 63 0,'7'23'37'16,"-5"4"2"-16,6 6-1 15,-20-10-26-15,24 13-5 0,-10-13-1 16,4 2-2 0,-4-6-1-16,-2-19-1 15,-10 21 0-15,10-21-1 16,-19-6 0-16,19 6-1 0,-20-28 0 15,16 5 0-15,6-8-1 16,8-5 1-16,9-1-2 16,6-1 3-16,8 1-3 15,2 7 3-15,4 1 0 16,-1 13-1-16,-3 9 1 16,-2 16 0-16,-8 9 0 15,-6 10 0-15,-9 9 1 16,-5 5-1-16,-5 4 0 15,-3-2-1-15,-3-2 0 16,-2-5-3-16,4-8 0 16,4-29-5-16,8 36-14 15,-8-36-18-15,25-13-1 0,-8-8 2 16,8-6 0-16</inkml:trace>
  <inkml:trace contextRef="#ctx0" brushRef="#br0" timeOffset="149767.397">17695 16548 72 0,'0'0'39'0,"7"21"2"16,-20 13-2-16,5 24-28 16,-13 1-5-16,8 18-1 15,3 4-2-15,8-1 0 16,12-5-1-16,15-12-2 0,11-11 2 15,9-17-2-15,9-16 1 16,2-19-1-16,0-17 0 16,-2-16 0-16,-10-13-1 15,-7-14 1-15,-12-7 0 16,-10-2-1-16,-15 0 0 16,-11 8 1-16,-13 3-1 15,-7 8-2-15,-1 12 0 16,-13 0-5-16,16 38-18 15,-17-12-14-15,9 10 0 16,-3 2 0-16,9 14 0 16</inkml:trace>
  <inkml:trace contextRef="#ctx0" brushRef="#br0" timeOffset="149956.4669">17606 16966 76 0,'41'11'37'0,"9"-3"1"16,6-10-2-16,13 4-31 15,4-2-7-15,-9-21-12 16,3 8-22-16,-7-3-2 16,-8 1 1-16,-13 1-2 15</inkml:trace>
  <inkml:trace contextRef="#ctx0" brushRef="#br0" timeOffset="150495.6571">18410 16611 51 0,'0'0'38'0,"23"-2"1"16,-23 2-1-16,31 42-23 15,-23-24-4-15,17 24-3 16,-8 0-3-16,9 12-1 16,-7-1-1-16,4 5-2 0,-4-2 1 15,-1-9-2-15,-7-6 1 16,-1-11-2-16,-2-3 1 16,-8-27-4-16,0 29-2 15,-18-40-16-15,18 11-17 16,-21-29-1-16,9 4 0 15,-3-17 0-15</inkml:trace>
  <inkml:trace contextRef="#ctx0" brushRef="#br0" timeOffset="150691.7301">18480 16519 62 0,'42'-4'38'16,"8"-4"0"-16,12 1-1 15,4-12-27-15,19 17-3 16,-4-6-4-16,5 2-2 16,-7 4-2-16,-11-11-8 15,11 11-27-15,-33 0-2 16,-17 4 0-16,-29-2-2 16</inkml:trace>
  <inkml:trace contextRef="#ctx0" brushRef="#br0" timeOffset="150863.7883">18657 16805 65 0,'52'4'36'0,"8"-3"-1"16,6-2-1-1,5 10-44-15,0-11-22 0,-11-4-2 16,-6 1-2-16,-15-9 0 15</inkml:trace>
  <inkml:trace contextRef="#ctx0" brushRef="#br0" timeOffset="159963.0324">20594 8344 29 0,'0'0'35'15,"33"-23"1"-15,-33 23-1 16,9-23-16-1,14 26-2-15,-23-3-5 16,0 0-2-16,0 0-3 0,-23 12-3 16,-12 0-1-16,-7 7 0 15,-20 0-1-15,-13 2-1 16,-12 2 0-16,-3-2 0 16,-1 0-2-16,4-2 2 15,10-1-1-15,15 3-1 16,20-2 2-16,19-4-3 15,23-15 3-15,13 29-2 0,20-25 1 16,19 2-1-16,12-4 1 16,9-6 0-1,6 2 1-15,6-2-1 16,-4 2 1-16,-8 4 0 16,-13 6 0-16,-14 1 0 0,-17 10 1 15,-21 4-1-15,-23 8 0 16,-26 7-1-16,-21 10 1 15,-9 4 0-15,-4 6 0 16,0 1 1-16,5-5-2 16,14-6 1-16,16-10 0 15,24-5-1-15,20-12 0 16,19-6 1-16,16-9-1 0,11-6 0 16,10-4 0-1,9 2 0-15,8-7 0 16,2 1 0-16,1-2 0 15,-7 3 1-15,-8-5-1 0,-7 3 0 16,-10-1 1-16,-13-3-1 16,-10 5 1-16,-25 8-2 15,25-23 0-15,-25 23-3 16,6-19-5-16,-6 19-32 16,-13-21-1-16,13 21 1 15,-2-27-1-15</inkml:trace>
  <inkml:trace contextRef="#ctx0" brushRef="#br0" timeOffset="160419.1954">20927 8643 36 0,'0'0'36'16,"-27"-6"-1"-16,27 6 3 16,0 0-19-16,-23-32-9 15,33 14-1-15,-10-10-3 16,13 3-1-16,-3-4-2 15,13 8 1-15,-2-4-3 0,10 6 2 16,-2 3-1-16,6 7 1 16,0-3-1-16,7 8 0 15,-3 2 1-15,5 2 0 16,-5-2 0-16,3 6-1 16,-5-2 1-16,3 2-2 15,-3-4 1-15,-2-4-1 16,-3-5-1-16,-3-7-2 15,4 1-2-15,-12-12-3 16,10 18-6-16,-37-26-11 16,6 35-17-16,-3-31-1 15,3 31 2-15,-43-5 1 16</inkml:trace>
  <inkml:trace contextRef="#ctx0" brushRef="#br0" timeOffset="160667.2847">21354 8348 65 0,'-16'23'39'16,"7"5"1"-16,-1-8-4 15,23 33-17-15,-22-20-6 16,24 21-5-16,-7-8-1 16,7 11-4-16,-1-5 0 15,-1 5-2-15,-3-5-1 16,-2-8 2-16,-8-1-2 16,-8-5 0-16,-9-9 1 15,-8-8-1-15,-8-6-1 16,-2-7 1-16,-5-6-1 15,-1-12-1-15,4-1-1 0,-1-14-4 16,19 15-7-16,-3-21-28 16,17 5 1-16,5-9-1 15,13 4 0-15</inkml:trace>
  <inkml:trace contextRef="#ctx0" brushRef="#br0" timeOffset="160895.3646">21795 8470 66 0,'18'-9'38'0,"5"-1"0"16,0 1 0-16,6-11-24 15,11 11-10 1,1-7-3-16,-2-1-6 0,15 15-18 15,-18-5-16-15,-7-1 2 16,-11 6-2-16,-18 2 1 16</inkml:trace>
  <inkml:trace contextRef="#ctx0" brushRef="#br0" timeOffset="161035.4147">21857 8595 78 0,'0'0'39'0,"0"0"1"0,41-6-2 15,-22-13-33-15,19 0-6 16,18 2-35 0,-13-5-1-16,-5-1-2 15,-3 2-1-15</inkml:trace>
  <inkml:trace contextRef="#ctx0" brushRef="#br0" timeOffset="161350.5266">22467 8252 96 0,'0'0'42'0,"7"28"2"15,-18-5-1-15,5 23-36 16,-9-1-2-16,7 10-1 16,0-1-2-16,10-2-2 15,10-6 1-15,13-6-1 16,9-13 0-16,13-19 0 0,3-16 0 15,0-17 1-15,-2-10-1 16,-3-13 2-16,-15-5-2 16,-12-11 1-16,-16 1-2 15,-22-2 2-15,-8 13-2 16,-13 6 0-16,-3 13-3 16,-8-1-5-16,9 21-34 15,-1 5-1-15,11 8 1 16,6 8-1-16</inkml:trace>
  <inkml:trace contextRef="#ctx0" brushRef="#br0" timeOffset="164326.5908">20790 9767 27 0,'22'0'29'16,"-22"0"-3"-16,0 0-3 15,27-8-5-15,-31-9 0 16,4 17-3-16,0 0-2 16,0 0-4-16,0 0-1 15,0 0-1-15,-41 27-2 16,9-4 1-16,-17-2-3 15,-5 8 0-15,-11 0-2 0,-5 1 1 16,-3-5-1-16,6 0 0 16,1-11-1-16,10-1 1 15,8-2-1-15,11-5 0 16,6-4 1-16,10 4-1 16,21-6 1-16,-23 6-1 15,23-6 1-15,0 0-1 16,0 0 0-16,0 0 0 15,0 0 0-15,0 0 0 16,35-6 0-16,-5 0 0 16,9 4 0-16,11 0 0 15,10 0 0-15,8 2 1 16,3 2 0-16,-2 0-1 0,-7 2 0 16,-6 4 1-16,-10 3 0 15,-15 10 0-15,-19 4 1 16,-22 14-1-16,-19 1 0 15,-15 12 0-15,-12 5 1 16,-6 5-1-16,-9-1-1 16,5-5 1-16,3-3-1 15,12-7 1-15,9-7-1 16,15-7 1-16,4-9-1 16,11-3 0-16,12-20 0 15,-2 23 0-15,2-23 0 16,29 5-1-16,-6-8 2 0,16-11-2 15,9-1 1-15,10-1 0 16,8-3 0-16,-1 2 0 16,3 0 1-16,-7 3-1 15,-3 7 0-15,-10 3-1 16,-9 10 2-16,-10 1-1 16,-8 5 0-16,-21-12 0 15,27 17 1-15,-27-17 0 16,18 13-1-16,-18-13 1 15,0 0 0-15,0 0-1 16,0 0-1-16,3-26 0 16,-3 26-1-16,-2-41-3 15,2 41-1-15,-3-50-11 0,6 24-25 16,-3-5-1-16,4 6 0 16,-2 4 1-1</inkml:trace>
  <inkml:trace contextRef="#ctx0" brushRef="#br0" timeOffset="164814.762">20883 9698 76 0,'0'0'39'16,"-13"-19"0"-16,13 19-11 15,0 0-17-15,0 0-3 16,0 0-1-16,15 42-3 0,-15-15 0 15,2 11-2-15,-4 2 0 16,-2 3-3-16,4 3-1 16,-8-14-4-16,16 18-14 15,-8-50-20-15,6 27-2 16,-6-27 0-16,0 0 1 16</inkml:trace>
  <inkml:trace contextRef="#ctx0" brushRef="#br0" timeOffset="166498.3651">21251 9980 3 0,'-5'23'32'0,"5"-23"1"16,0 0-4-16,0 0-9 15,-33-6 0-15,33 6-4 16,-23-2-3-16,23 2-4 0,-21-6-1 16,21 6-3-16,-18-13-1 15,18 13-1-15,-8-23-1 16,14 6-1-16,0-8 0 16,6 0-1-16,1 0 1 15,6 12 0-15,-1-7 1 16,5 15 0-16,2-1 0 15,2 12 0-15,2 9 0 16,0 6-1-16,2-2 0 16,1-3 1-16,1 5-2 15,0-10 1-15,-2-3-1 16,0-4 0-16,2-4-2 16,-4-10 1-16,3 4-4 0,-14-17-2 15,14 25-10-15,-32-2-22 16,12-29-2-16,-12 29 2 15,-17-30-1-15</inkml:trace>
  <inkml:trace contextRef="#ctx0" brushRef="#br0" timeOffset="166766.4679">21464 9855 56 0,'0'0'39'16,"-24"19"2"-16,30 2-1 15,-6-21-25-15,20 43-4 16,-7-20-3-16,18 15-2 15,-12 0-2-15,8 10-2 16,-9-2 0-16,-3 4 0 0,-9-2-1 16,-4-4-1-16,-4-1 1 15,-6-3 1 1,-5-15-2-16,-7 2 0 16,-3-10 0-16,-8-8 0 0,-1-3 0 15,-7-4-1-15,2-2-1 16,-3-11-3-16,11 18-6 15,-16-16-30-15,26-3 0 16,19 12-1-16,-19-30-1 16</inkml:trace>
  <inkml:trace contextRef="#ctx0" brushRef="#br0" timeOffset="167323.6572">21832 9993 35 0,'0'0'35'0,"21"-13"1"15,-21 13 0-15,29-33-22 0,10 28-4 16,-14-17-3-16,17 11-3 16,-7-3-3-16,2 3-4 15,3 13-8-15,-15-4-25 16,-25 2-1-16,25 2 1 16,-25-2-1-16</inkml:trace>
  <inkml:trace contextRef="#ctx0" brushRef="#br0" timeOffset="167512.7275">21809 10057 62 0,'0'0'39'16,"0"0"1"-16,11 17 0 0,9-32-28 16,14 13-5-16,-1-6-4 15,6-4-4-15,7 20-13 16,-11-17-25-16,-2-3-1 15,-6-1 0-15,-10 1-1 16</inkml:trace>
  <inkml:trace contextRef="#ctx0" brushRef="#br0" timeOffset="168699.1473">22534 9640 57 0,'0'0'40'16,"0"0"-1"-16,0 0-4 15,-25-7-20-15,37 24-4 16,-12-17-3-16,11 25-3 0,-3-6-2 15,7 12-1-15,1 1-1 16,-1 7-1-16,3 1 0 16,-7-2-1-16,1 8-3 15,-14-15-7-15,21 9-29 16,-23-11-1-16,-3 2 0 16,-11-4 0-16</inkml:trace>
  <inkml:trace contextRef="#ctx0" brushRef="#br0" timeOffset="168899.2187">22337 10237 64 0,'0'0'41'0,"0"0"0"0,43 0 0 16,-3-29-28-16,24 20-6 16,-2-14-2-16,19 3-2 15,0-1-2 1,0-4-2-16,-6 4-1 0,-13-8-4 15,-1 18-5-15,-37-8-29 16,1 0-2-16,-20-4 1 16,-12-2 0-16</inkml:trace>
  <inkml:trace contextRef="#ctx0" brushRef="#br0" timeOffset="169135.3031">22060 9600 81 0,'0'0'42'0,"19"-9"-2"16,27 1 2-16,16-13-37 16,32 0-2-16,14-4-1 15,8 0-3-15,4 4-4 16,-18-18-10-16,0 20-25 15,-19 0-1-15,-17 7 1 16,-26 5-1-16</inkml:trace>
  <inkml:trace contextRef="#ctx0" brushRef="#br0" timeOffset="169710.5104">23323 9454 76 0,'29'31'41'0,"-16"-6"0"16,-3-2 0-16,2 11-33 15,-7 1-1-15,11 15-4 16,-8 2 1-16,3 3-3 15,-5-1 0-15,-4-4-1 16,-2-4 1-16,-8-4-1 16,-1-11 0-16,-11-14 0 0,-3-7 0 15,-10-14-1-15,1-6 0 16,-1-17-1-16,-4-7 1 16,0-10-1-16,7 0 1 15,1-4 0-15,7-2 0 16,7 4 1-16,7 5 1 15,10 13 1-15,6 7 0 16,11 9 0-16,4 12 0 16,10 12 1-16,2 5 0 15,13 14 0-15,2-5 0 16,12 13-1-16,5-12 1 16,1 7-1-16,1-15 0 15,1 2 0-15,-5-13-1 0,-11-2 0 16,-5-4 0-16,-11-2 0 15,-13-2 0-15,-5 2-1 16,-20 0 1-16,19 8-1 16,-19-8 0-16,0 0-1 15,0 0-1-15,0 0-1 16,13 26-6-16,-30-20-35 16,17-6-1-16,0 0 0 15,0 0-1-15</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20T15:05:12.787"/>
    </inkml:context>
    <inkml:brush xml:id="br0">
      <inkml:brushProperty name="width" value="0.05292" units="cm"/>
      <inkml:brushProperty name="height" value="0.05292" units="cm"/>
      <inkml:brushProperty name="color" value="#FF0000"/>
    </inkml:brush>
  </inkml:definitions>
  <inkml:trace contextRef="#ctx0" brushRef="#br0">21172 4294 58 0,'-50'-15'40'0,"-17"29"0"15,-16 55-1-15,-45 13-24 16,9 73-2-16,-32 20-2 15,20 44-2-15,0 9-2 0,39 17-3 16,34-11 0-16,63-15-2 16,59-37 0-16,63-40-1 15,45-46-1-15,46-48 0 16,29-36 0-16,13-45 0 16,3-38 0-16,-20-38 0 15,-27-41 1-15,-29-24-1 16,-39-9 1-16,-53-5 0 15,-55 6-1-15,-55 8 1 16,-53 18-2-16,-47 20-1 16,-28 44-8-16,-21 13-34 15,-25 24 0-15,-14 20 0 16,1 14 0-16</inkml:trace>
  <inkml:trace contextRef="#ctx0" brushRef="#br0" timeOffset="12647.5103">10061 3239 35 0,'0'0'34'16,"25"16"0"-16,-25-16 1 15,27-4-25-15,27 15 0 16,0-20 1-16,40 17-1 16,6-18 0-16,43 12-3 15,10-17 0-15,30 9-2 0,12-13 0 16,13 3-1-16,-2-5-1 15,-5 4 0-15,-14-2-1 16,-19 3-1 0,-26 5 0-16,-26 3-1 0,-27 8-2 15,-33-4-3-15,-6 24-25 16,-50-20-11-16,4 19 0 16,-35-12-1-16</inkml:trace>
  <inkml:trace contextRef="#ctx0" brushRef="#br0" timeOffset="13639.8629">10732 3700 32 0,'21'-4'34'0,"-21"4"3"16,12-17-4-16,-12 17-16 16,-37 5-2-16,8 15-5 15,-25-20-3-15,2 7-3 16,-16-1-2-16,-3 4-1 16,-4-5 0-16,1 5 0 15,3-4 0-15,9 5-1 16,8-3 1-16,16 0-1 15,13-1 1-15,25-7-1 16,0 0 1-16,54 8-2 16,0-10 1-16,13-2 1 0,5 2-1 15,1 4 1-15,-8 0 1 16,-12 12 0-16,-25 3 0 16,-18 15 1-16,-29 3 0 15,-22 9-1-15,-17-2 0 16,-9 8 0-16,-2-6-1 15,5-3-1-15,10-9 1 16,13-5-1-16,20-10 1 16,21-17-1-16,19 19 0 15,18-20-1-15,9 1 1 16,12-2 0-16,6 0 0 31,3-2 0-31,-3 4 1 0,-8 0-1 0,-10-2 1 0,-13 10 0 16,-14-8 0-1,-19 0 1-15,0 0-1 0,-15 19 0 16,-2-15-1-16,-5-4-2 16,22 0-3-16,-38-14-13 15,38 14-23-15,-20-21 0 16,20 21-1-16,18-34 1 16</inkml:trace>
  <inkml:trace contextRef="#ctx0" brushRef="#br0" timeOffset="14096.0256">10876 3991 56 0,'-30'-7'36'0,"30"7"0"16,-22-14-5-16,9-16-20 16,22 12-3-16,-9-16-3 0,14 5-1 15,-1-4-2-15,11 5 0 16,-3-5-1-16,8 12 2 15,0-2-1 1,3 13 0-16,5 3 1 0,2 10 0 16,-3 3 0-16,3 10-1 15,-2-1 1-15,3 4-1 16,-5-2 0-16,5-3 0 16,-3-3 0-16,0-5-1 15,1-8 0-15,1-7-1 16,-5-5-3-16,-5-9-1 15,4 14-7-15,-31-20-26 16,8 8-3-16,-16-2-1 0,6 23 1 16</inkml:trace>
  <inkml:trace contextRef="#ctx0" brushRef="#br0" timeOffset="14336.112">11359 3788 72 0,'-14'36'40'0,"4"-1"1"16,9 5 0-16,-13-15-28 15,26 19-4-15,-10-9-3 16,7 5 0-16,-9-5-3 16,2-3-1-16,-8-5 0 15,-3 2-1-15,-11-6 0 16,-1-2 0-16,-10-8-2 16,-1-5 0-16,-1-2 0 15,-4-8-2-15,6 2-1 16,-2-15-4-16,33 15-9 15,-42-12-25-15,42 12 0 16,-23-29 1-16,23 29 0 0</inkml:trace>
  <inkml:trace contextRef="#ctx0" brushRef="#br0" timeOffset="14609.2183">11686 3838 73 0,'0'21'39'0,"0"-21"0"0,0 0 0 16,26 17-29-16,-26-17-5 15,40-7-2-15,-9 3-2 16,2-6-4-16,11 10-4 15,-21-21-16-15,8 13-16 16,-12 3 1-16,-19 5-2 16,0 0 2-1</inkml:trace>
  <inkml:trace contextRef="#ctx0" brushRef="#br0" timeOffset="14748.2678">11715 3943 67 0,'-25'23'39'0,"6"-7"1"16,17 1 0-1,2-17-23-15,35 0-10 32,-2 0-4-32,9 0-3 0,12-2-6 0,-11-23-18 0,14 10-16 0,-1-10 1 15,0-4-2-15,-2-3 0 16</inkml:trace>
  <inkml:trace contextRef="#ctx0" brushRef="#br0" timeOffset="15011.3527">12338 3711 101 0,'-23'31'42'16,"-8"4"-1"-16,10 26-11 15,-6-25-20-15,23 14-5 16,6-8 0-16,16 1-2 0,12-9-1 16,13-9-1-16,7-15 0 15,8-8 0-15,0-16 0 16,-2-7 0-1,-6-10 0-15,-13-7-1 0,-16-4 0 16,-17-2 1-16,-16 3-2 16,-17-1 0-16,-4 13-4 15,-25-7-37-15,12 13 0 16,-6 0-2-16,10 4 1 16</inkml:trace>
  <inkml:trace contextRef="#ctx0" brushRef="#br0" timeOffset="26775.5461">19436 9048 20 0,'0'0'17'0,"-19"-14"0"15,19 14-1-15,0 0-1 16,0 0-2-16,0 0 0 0,-17-2-1 16,17 2-1-16,0 0-2 15,0 0-1-15,0 0-1 16,0 0 0-16,0 0-2 15,0 0 0-15,0 0 0 16,0 0-1-16,0 0-1 16,0 0 0-16,0 0-1 15,0 0 1-15,0 0-1 16,0 0 1-16,0 0-1 16,19 6-1-16,-19-6 1 15,29 0 0-15,-29 0 0 16,35 2-1-16,-18 0 1 0,2 0-2 15,-1 4 1-15,-1 3 0 32,-17-9 0-32,33 19-1 0,-16-11 1 0,4 0-1 15,3-4 0-15,5-1 1 16,-1-3-1-16,3-3 0 16,-2 1 0-16,2-2 0 15,0 4 1-15,-2 2 0 16,-2-2-1-16,-2 4 1 15,0-3-1-15,-2 3 1 16,2-2 0-16,0 2 0 16,0-4-1-16,2 0 0 15,0 0 1-15,0 0-1 0,2-2 1 16,0 4-1-16,2-4 0 16,-4 0 0-16,2 0 1 15,-2 2-1-15,-2 0 0 16,-2 0 0-16,1 0 0 15,-3-2 0-15,0 6 0 16,4-4 1-16,0 0-1 16,2-2 0-16,4-2 0 15,-4 3 0-15,4-1 0 16,-4 0 0-16,2 0-1 16,-4 0 2-16,-2 2-1 15,0-4 0-15,-4 6 1 16,1-4-1-16,-1 0 0 0,0 0 0 15,1 0 1-15,-1 2-1 16,0-4-1-16,2 4 1 16,1-3 0-16,1 3 1 15,-2 0-1-15,4-2 0 16,-2 0 1-16,-2 2-1 16,-1-2 0-16,-3 4 0 15,-17-2 0-15,29 4-1 16,-29-4 1-16,23 3 0 15,-23-3 0-15,27-1 0 16,-27 1 0-16,35-6 0 16,-18 2 0-16,6 4 0 15,-1-2 1-15,-3-2-1 0,2 4 0 16,-4-2-1-16,-17 2 2 16,29 2-1-1,-29-2 0-15,25 0 0 16,-25 0 0-16,24 0 0 0,-24 0 0 15,27-2 0-15,-27 2 0 16,28 2 0-16,-28-2 0 16,33-4 0-16,-15 2 0 15,-1 0 0-15,-17 2 0 16,33-5 0-16,-16-1 0 16,1 2 0-16,-18 4 0 15,28-9-1-15,-28 9 2 16,27-6-1-16,-27 6 1 0,24-2-2 15,-24 2 1 1,21 0 0-16,-21 0 0 16,25 2 0-16,-25-2 0 15,31 2-1-15,-14-2 1 0,-17 0 0 16,31 2 0-16,-31-2 0 16,27-6 1-16,-27 6-1 15,25-2 0-15,-25 2 0 16,25 0 1-16,-25 0-1 15,27-8 0-15,-27 8-1 16,31-4 1-16,-31 4 0 16,25-1 0-16,-25 1 0 15,17-4 0-15,-17 4 0 16,0 0 0-16,0 0 1 16,0 0-1-16,0 0 0 15,0 0 0-15,18 11 0 0,-18-11 0 16,0 0 0-16,0 0 0 15,0 0 0-15,19 2 0 16,-19-2-1-16,0 0 1 16,0 0 1-16,0 0-1 15,0 0 0-15,0 0 0 16,0 0 0-16,0 0 0 16,0 0 1-16,0 0-2 15,0 0 1-15,0 0 0 16,0 0 1-16,0 0-2 15,0 0 1-15,0 0 0 16,0 0 1-16,0 0-1 16,0 0 0-16,0 0 0 0,0 0 0 15,0 0 0-15,-19 10 1 16,19-10-2-16,-27 5 1 16,27-5 0-16,-29 8 0 15,11-4 1-15,1-4-1 16,-4 2 0-16,-2 2 0 15,0-4 0-15,-4 4 0 16,-2-4 0-16,0 1 0 16,2 3-1-16,0-4 2 15,2 4-2-15,2-6 2 16,1 4-1-16,3-2-1 16,0 2 2-16,-2 0-1 15,-5-4 0-15,-1 10 0 0,0-10 0 16,-3 2 0-16,1 4 0 15,-2-6 0-15,2 4 0 16,0-4 0-16,2 2 0 16,0-2 0-16,0 4 0 15,0 4 0-15,-4-3 0 16,0 3 0-16,-2 0 0 16,4-2 1-16,-1 3-2 15,1-5 1-15,0 2 0 16,2-4 0-16,6 0 0 15,-1-2 0-15,3 0 0 16,0 0 0-16,-1-1 0 16,-1-1 0-16,-2 2-1 0,2 0 1 15,-6 2 0-15,2 0 0 16,-2-2 0 0,-2 4 0-16,2-2 0 15,0 2 0-15,2-4 0 0,2 2 0 16,-2-2 0-16,3 0 0 15,-3 4 0-15,4-2 0 16,0 0 0-16,-2 2 0 16,1 2 0-16,3 0-1 15,0-3 1-15,19-1 0 16,-31 4 0-16,31-4 0 16,-27 2 0-16,27-2 0 15,-27-2 0-15,10 4-1 0,-3-2 2 16,-1 0-1-1,0 0 0-15,-2 0 0 16,0 2 0-16,-2 2 0 16,1-4 0-16,3-2 0 0,-2 0 0 15,2 2-1-15,0-4 1 16,1 4 0-16,3-7 0 16,0 3 0-16,17 4 1 15,-31-8-1-15,31 8 0 16,-29 0 1-16,10 4-1 15,-1-4 0-15,-3 6 0 16,-2-2 0-16,0-3 0 16,0 1 0-16,-4-2 0 15,0-2 0-15,4 1 0 16,-4 1 1-16,0 1-1 16,6-1 0-16,-2 4 0 0,6-6 0 15,1 6 0-15,18-4 0 16,-21 6 0-16,21-6 0 15,0 0 0-15,0 0 0 16,-19-8 0-16,19 8 1 16,0 0-1-16,-23-5-1 15,23 5-2-15,0 0-4 16,0 0-33-16,0 0-2 16,28-10 0-16,-28 10 0 15</inkml:trace>
  <inkml:trace contextRef="#ctx0" brushRef="#br0" timeOffset="31363.1857">19230 9293 4 0,'4'-17'3'0,"-4"17"-1"15,0 0-1-15,0 0 0 16,0 0 1-16,0 0 0 16,0 0 3-16,0 0 0 15,0 0 2-15,0 0 0 16,0 0 0-16,0 0-1 16,0 0-1-16,0 0 0 15,0 0-2-15,0 0 0 0,0 0 1 16,0 0 1-16,0 0 0 15,17-17 1 1,-17 17 0-16,0 0-1 16,0 0-1-16,0 0 0 0,0 0-1 15,0 0-1-15,0 0 0 16,0 0 1-16,20-12 1 31,-20 12-1-31,0 0 2 0,0 0-1 0,0 0 2 16,0 0-1 15,0 0-1-31,-8-19 1 0,8 19-1 0,0 0 0 0,0 0 0 16,0 0 1-16,0 0-2 0,-23-2 1 15,23 2-1 1,0 0 0-16,0 0-1 16,0 0 0-16,0 0 0 15,-18 8 0-15,18-8 0 0,0 0 0 16,-5 23-1-16,5-23 1 15,-8 25 0-15,8-25 0 16,-4 30-1-16,4-30 1 16,4 33-1-16,0-12 0 15,3 2 0-15,-1-2 1 16,4 2-1-16,-4-2 1 16,-1 4-1-16,-1-4 0 15,0 6 1-15,-2-2-2 16,0-4 1-16,-2 8-1 15,0-4 0-15,0 2 1 16,2 0-1-16,-2-2 1 16,4 5-1-16,-4 1 1 0,0 0-1 15,0-4 1-15,0 3 0 16,0-3-1-16,2 0 1 16,2-2-1-16,-2-2 1 15,-1-4-1-15,5 2 1 16,-2-4 0-16,-2 3 0 15,2-3-1-15,-4 0 0 16,0 2 0-16,0 0 1 16,2 1-2-16,-2-1 1 15,-2 0 0-15,2-2 1 16,-2 4-1-16,0 2 1 16,-2-3-1-16,0 1 0 0,0-4 0 15,3 2 1-15,-1 0-2 16,2 1 1-16,0-20 0 15,5 34 0-15,-5-34 1 16,12 29-1-16,-12-29 1 16,13 25-1-16,-13-25 0 15,8 19 0-15,-8-19 0 16,4 23 0-16,-4-23 0 16,0 0 1-16,-8 17-1 15,8-17-1-15,0 0 2 16,0 0-1-16,-21 17-1 15,21-17 1-15,0 0 1 16,0 0-2-16,-19 18 1 0,19-18 0 16,0 0 0-16,0 0 0 15,0 0 1-15,0 0-1 16,0 0 0-16,0 0 0 16,0 0 0-16,0 0 1 15,0 0-2-15,0 0 1 16,19-8-1-16,-19 8-1 15,0 0-1-15,10-27-2 16,-10 27-6-16,0 0-30 16,4-19 0-16,-4 19-1 15,0 0 1-15</inkml:trace>
  <inkml:trace contextRef="#ctx0" brushRef="#br0" timeOffset="39647.1356">21385 9119 25 0,'0'0'19'16,"0"0"1"-16,0 0-2 15,0 0-2-15,0 0-2 16,1-21-2-16,-1 21-1 16,0 0-2-16,0 0-1 15,0 0-1-15,0 0-1 0,-3-18 0 16,3 18 0-16,0 0-2 15,0 0-1-15,0 0 0 16,0 0 0-16,-4-19-1 16,4 19 0-16,0 0 0 15,0 0 0-15,0 0 0 16,0 0 0-16,0 0 0 16,0 0-1-16,0 0 1 15,0 0-1-15,0 0 0 16,0 0 0-16,0 0-1 15,0 0 1-15,0 0 0 16,0 0 0-16,0 0 0 0,6 21 1 16,-6-21-1-16,0 0 0 15,0 0 0-15,7 17 0 16,-7-17 0 0,4 18-1-16,-4-18 1 15,4 19 0-15,-4-19-1 0,2 25 1 16,-2-25 0-16,2 32-1 15,0-12 0-15,-2-20 1 16,2 34-1-16,-2-15 0 16,2 2 0-16,-2 2 1 15,2-1-2-15,-1-3 2 16,3-2-1-16,-4-17 0 16,4 31 1-16,-4-31-1 0,4 28 0 15,-4-28 0-15,2 25 1 16,-2-25-1-1,-4 29 0-15,4-29-1 16,-2 25 1-16,2-25 0 0,-2 27 0 16,2-27 0-16,2 25 0 15,-2-25 0-15,4 23 0 16,-4-23 0-16,4 27 0 16,-4-27 0-16,4 21 0 15,-4-21 0-15,0 0 0 16,4 21 0-16,-4-21 0 15,0 0 0-15,0 0 0 16,0 0 1-16,0 0-1 16,0 0 0-16,0 0 0 15,0 0 0-15,0 0 0 16,0 0 0-16,0 0 1 16,0 0-1-16,0 0 0 0,0 0 0 15,0 0 0-15,0 0 1 16,0 0-2-16,0 0 2 15,0 0-1-15,0 0 0 16,0 0-1-16,0 0 1 16,0 0 0-16,0 0 0 15,0 0 1-15,0 0-2 16,0 0 1-16,0 0 0 16,0 0 0-16,0 0 0 15,0 0 0-15,0 0-1 16,0 0 1-16,0 0 0 15,0 0 0-15,0 0 0 16,0 0 0-16,0 0 0 0,0 0 0 16,0 0 1-16,0 0-1 15,0 0 0-15,0 0 0 16,0 0 0-16,0 0 0 16,0 0 0-16,0 0 0 15,0 0 0-15,27 2 0 16,-27-2 0-16,29-4 0 15,-10 0 0-15,4 0 0 16,4-3 0-16,6 1 0 16,3-2-1-16,1 1 1 15,-2 3 0-15,0-2 0 16,-5 2 0-16,-3 2 0 16,-7 2 0-16,-3 0 0 0,-17 0 0 15,19 4 0-15,-19-4 0 16,18 2 0-16,-18-2 0 15,0 0 0-15,21 0 0 16,-21 0 0-16,0 0 1 16,17-2-1-16,-17 2-1 15,0 0 1-15,23-6 0 16,-23 6 0-16,22 0 0 16,-22 0 0-16,21-5 0 15,-21 5 0-15,17-2 0 16,-17 2 0-16,0 0 0 15,0 0 0-15,0 0 0 16,0 0 0-16,0 0 0 0,0 0 1 16,0 0-1-16,0 0 0 15,0 0 0 1,0 0 0-16,-25 5 1 0,25-5-1 16,-27 2 0-16,10 0-1 15,-1 4 1-15,-1-2 0 16,-2-2 0-16,-2 2 0 15,0-4 0-15,-2 2 0 16,-1-2 0-16,-1 1 0 16,2-2 0-16,-4-1 0 15,-1 2 0-15,3-2 1 16,2 2-2-16,-1 0 1 0,5 0 0 16,0-2 0-16,4 0 1 15,17 2-1 1,-29-6 0-16,29 6 0 0,-27-4 0 15,27 4 0-15,-29-5 0 16,29 5-1-16,-21-6 1 16,21 6 0-16,-18-2 0 15,18 2 1-15,0 0-1 16,-17-6 0-16,17 6 0 16,0 0 0-16,0 0-1 15,0 0 1-15,-19-10 0 16,19 10 0-16,0 0 0 15,0 0 0-15,0 0 1 0,0 0-1 16,0 0-1-16,-6-19 1 16,6 19 0-16,-2-17 0 15,2 17 0 1,-4-21 0-16,4 21 0 0,-2-29 0 16,2 29 0-16,-4-32 0 15,4 12 0-15,-2 1 1 16,0 0-2-16,0 2 1 15,2 17 0-15,-3-29 0 16,3 29 0-16,-6-21 0 16,6 21 1-16,0 0-2 15,-12-23 2-15,12 23-1 16,-4-23 0-16,4 23-1 0,-2-25 1 16,2 25 0-16,-2-31 0 15,2 31 0 1,0-29 0-16,0 29 1 15,-1-24-1-15,1 24 0 0,0-22 0 16,0 22-1-16,1-21 1 16,-1 21 0-16,0 0-1 15,0-21 1-15,0 21 0 16,2-19 1-16,-2 19-1 16,0 0-1-16,0 0 2 15,16-21-1-15,-16 21 0 16,9-17 0-16,-9 17 0 15,8-18 0-15,-8 18 0 16,6-19 1-16,-6 19-1 16,0 0 0-16,0 0 0 15,0 0 0-15,-2-17 0 16,2 17 0-16,0 0 0 0,0 0 0 16,0 0 0-16,0 0-1 15,0 0 1-15,-2 19 0 16,2-19 0-16,0 25 0 15,-2-8 0-15,2 3 0 16,0 3 0-16,2-4 0 16,-2 6 0-16,2-4 1 15,0 2-2-15,2 2 1 16,0-2 0-16,0 0 0 16,1-2 0-16,-1 4 0 15,0-4 0-15,0 2 0 16,0-6 0-16,-2 4 0 15,0-2 1-15,-2 1-1 0,0-20 0 16,-2 30 0-16,2-30 0 16,-6 25 0-16,6-25 0 15,-4 29-1-15,4-29 1 16,-2 21 1-16,2-21-1 16,2 21 1-16,-2-21-1 15,2 17 0-15,-2-17 0 16,0 0 0-16,8 18 0 15,-8-18-1-15,0 0 1 16,0 0 0-16,17 7-1 16,-17-7 1-16,0 0 0 15,21 4 0-15,-21-4 0 0,20 0 0 16,-20 0 0-16,27-4 0 16,-27 4 0-16,30-5 0 15,-10 1 0-15,1 0 0 16,4-2-1-16,2 2 2 15,0 1-1-15,2 1 0 16,2 0 0-16,-4 0 0 16,2 2 1-1,-4 0-1-15,-6-2 0 0,-19 2-1 16,29 4 1-16,-29-4 1 31,21 2-2-31,-21-2 1 0,0 0 0 0,20 2 0 16,-20-2 0-16,0 0 0 0,0 0 0 15,0 0 0-15,0 0 0 16,0 0 0-16,0 0-1 16,19 1-1-1,-19-1-3-15,0 0-7 0,0 0-30 16,0 0 1-16,0 0-2 16,0 0 1-16</inkml:trace>
  <inkml:trace contextRef="#ctx0" brushRef="#br0" timeOffset="41890.9388">21707 12449 7 0,'0'0'10'16,"0"0"2"-16,0 0 1 0,0 0-1 15,0 0 1 1,21 9 0-16,-21-9 0 16,0 0 0-16,0 0-1 15,0 0-1-15,0 0 0 0,0 0-2 16,0 0-2-16,0 0-1 15,0 0-1-15,0 0 0 16,0 0 0-16,0 0 0 16,0 0-1-16,0 0 1 15,0 0-1-15,0 0 0 16,-4-17 0-16,4 17 0 16,0 0-2-16,0 0 1 0,0 0-1 15,0 0 0 1,0 0-1-16,0 0 1 15,0 0 0-15,0 0 0 16,0 0-1-16,0 0 1 16,0 0-1-16,0 0 0 0,0 0 1 15,0 0-2-15,0 0 1 16,0 0-1-16,0 0 1 16,0 0 0-16,0 0 0 15,0 0 0-15,0 0-1 16,0 0 1-16,0 0 0 15,0 0-1-15,19 8 0 16,-19-8 1-16,20 25-1 16,-9-8 0-16,1 2 1 15,-1 2-1-15,3 2 0 16,-1 4 1-16,1-6-1 16,-1 2 1-16,-13-23-1 0,27 33 0 15,-13-14 0-15,-3 0 0 16,-11-19 0-16,18 29 1 15,-18-29-1-15,13 25 0 16,-13-25 0-16,0 0 0 16,8 17 0-16,-8-17 0 15,0 0 0-15,0 0 0 16,0 0 0-16,0 0 0 16,0 0 0-16,0 0 0 15,0 0 0-15,0 0 0 16,0 0 0-16,0 0-1 15,0 0 1-15,0 0 0 16,0 0 0-16,0 0 0 0,0 0 0 16,17-15 0-16,-17 15 0 15,10-21 1-15,-10 21-2 16,19-37 0-16,-5 14 1 16,1-10 0-16,1 1 0 15,1 1 0-15,0 0 0 16,1 7 0-16,-5 1 1 15,-13 23-1-15,21-23 0 16,-21 23 0-16,0 0-2 16,0 0 0-16,0 0-2 15,12-25-3-15,-12 25-32 16,0 0-4-16,0 0-1 16,-13-20 2-16</inkml:trace>
  <inkml:trace contextRef="#ctx0" brushRef="#br0" timeOffset="44876.0003">19016 9038 1 0,'0'0'2'16,"0"0"19"-16,0 0-1 15,0 0-12-15,-19-6-2 16,19 6 0-16,0 0 0 15,0 0-2-15,0 0-1 16,-18 0-1-16,18 0-3 16,0 0-4-16,0 0-5 0,-19 2-3 15,19-2-1-15,0 0 0 16</inkml:trace>
  <inkml:trace contextRef="#ctx0" brushRef="#br0" timeOffset="46895.7216">17596 9030 2 0,'0'0'25'16,"0"0"-1"-16,0 0-6 15,0 0-1-15,0 0-3 16,20-2-1-16,-20 2-2 0,0 0-3 16,0 0 0-16,0 0-1 15,0 0-1-15,0 0-2 16,0 0 0-16,0 0-1 16,11-19 1-16,-11 19-2 15,0 0 2-15,27-2-2 16,-27 2 1-16,31-2-1 15,-12-1 0-15,10 3 0 16,0-4-1-16,6 2 0 16,4-2 0-16,1 0 0 15,-1 2 0-15,-1 2 0 16,1 0 0-16,1 4 0 16,-3 0 1-16,0 4-2 0,-5-5 1 15,5 1-1 1,-2 0 1-16,1-2-1 0,-1 0 0 15,-2 2 0 1,0-2 0-16,-1 2 0 0,-3-1 0 16,2 1 1-16,2 0-2 15,2 0 2-15,-2-2-1 16,-1-2 0-16,3 0-1 16,0-2 2-16,-2 0-1 15,-1-2 0-15,-3 2 1 16,-2 2-1-16,2-2 0 15,2 2 0-15,0 2 0 0,0 0 0 16,2-2-1 0,-1-4 1-16,1 0 0 15,-4 1 1-15,-4 1-1 16,-2 0 0-16,-23 2-1 16,27-2 2-16,-27 2-2 0,0 0 1 15,20 9 0-15,-20-9 0 16,0 0-1-16,0 0 2 15,0 0-1-15,19 10 0 16,-19-10 1-16,0 0-1 16,0 0 0-16,0 0 0 15,0 0 1-15,-19-8-1 16,19 8 0-16,-31 0-1 0,8 2 2 16,-4 0-1-16,-6 0 0 15,-10 0 0 1,-5 0 0-16,-14 2 0 15,-5-2 0-15,-4 0 1 0,-7 1-1 16,-1 1 0-16,2-2 0 16,2-2-1-16,9 2-1 15,5-10-6-15,28 16-20 16,-8-8-8-16,5-6-2 16,9 6 0-16</inkml:trace>
  <inkml:trace contextRef="#ctx0" brushRef="#br0" timeOffset="48599.3321">17593 9579 3 0,'0'0'31'15,"0"0"-1"-15,0 0 2 16,0 0-13-16,0 0-2 0,0 0-4 16,0 0-1-16,0 0-4 15,0 0-2-15,0 0 0 16,0 0-2-16,0 0 0 15,23-10-2-15,-23 10 2 16,0 0-2-16,21 2 1 31,-21-2-1-31,29 2 0 0,-6-2 0 0,0 0 1 0,8 0-1 16,0-2 0-16,7 2 0 16,-3-2-1-1,4 4 0-15,-3-2 0 16,-1 4 0-16,-2-2-1 0,-4-2 0 15,-4 2 0-15,-4 0 1 16,-4 0 0-16,1 0-1 16,-18-2 1-16,21-4 0 15,-21 4 0-15,0 0-1 16,0 0 1-16,0 0 0 16,0 0-1-16,0 0 1 15,8-17-1-15,-8 17 1 16,0 0-1-16,0 0 0 15,-18-25 0-15,18 25 1 16,-11-19-1-16,11 19 1 16,-12-29-1-16,8 10-1 15,4-4 1-15,2-2 0 0,-2-4 0 16,4 2 0-16,-2-4 0 16,0 4 0-16,0-1 0 15,0 3 0-15,-2 0 1 16,-2 2-2-16,2 2 2 15,0-2-2-15,2 2 1 16,0 1-1-16,0 3 1 16,2 0 0-16,-4 17 0 15,3-19 0-15,-3 19 1 16,0 0-1-16,0 0 0 16,0 0 0-16,0 0 0 15,0 0 0-15,4-18 0 16,-4 18 0-16,0 0 0 0,0 0 1 15,0 0-1-15,0 0 0 16,0 0 0-16,0 0-1 16,-11 22 2-16,11-22-1 15,-8 17 0-15,8-17 0 16,-10 36 0-16,8-7 0 16,-3 7 0-16,1 7 2 15,0-1-2-15,2 6 0 16,0-2 0-16,2-6 1 15,-2 0-1-15,0-7 0 16,2-6 0-16,0-4 1 16,0-6-1-16,0-17 0 15,-4 23 0-15,4-23 1 0,0 0-1 16,0 0 0-16,0 0 0 16,0 0-1-16,-17 0 2 15,17 0-1-15,0 0 0 16,-12-21 0-16,12 21 0 15,0 0 0-15,-21-17 0 16,21 17 0-16,-19-10-1 16,19 10 1-16,-35-4-1 15,10 6 1-15,-6 0 0 16,-5 0 1-16,-3 2 0 16,-3 4-1-16,-3-3 0 15,3-1 0-15,1 2 0 16,5-2 0-16,7 2-1 0,4-6-1 15,25 0-4-15,-35 1-27 16,35-1-7-16,0 0-1 16,0 0 1-1</inkml:trace>
  <inkml:trace contextRef="#ctx0" brushRef="#br0" timeOffset="60391.5328">12446 3170 59 0,'-55'-21'35'0,"-11"-11"-2"15,10 3 0-15,8-9-33 16,-20 7 0-16,-5 8 0 16,-14 4 0-16,-21 7 0 15,-15 8 0-15,-24 8 0 16,-15 13 1-16,-13 12 1 16,-16 2 1-16,4 15-1 0,-4 6 1 15,11 15 0-15,-5 13-1 16,13 22 1-16,1 7 0 15,7 28-1-15,6 10-1 16,15 13-1-16,16 8 1 16,24 11-1-16,26 1 2 15,35 2-1-15,36-1-1 16,45-9 1-16,34-3 0 16,41-6 0-16,28-10 1 15,34-14 0-15,34-15-1 16,29-18 1-16,26-24-1 15,26-26 1-15,23-29-1 16,20-23 1-16,13-33-1 0,10-25 0 16,-10-32 0-16,-11-22 0 15,-20-22 1-15,-32-18-2 16,-38-15 2-16,-37-6-1 16,-47-11 1-16,-45 0-1 15,-45-6 1-15,-41 2-1 16,-43 1 1-16,-40 5-1 15,-35 5 0-15,-36 8-1 16,-41 12 0-16,-39 19 0 16,-34 22-1-16,-35 26-2 15,-15 42-9-15,-26 9-29 16,-11 28-1-16,-6 24 0 16,4 19 0-16</inkml:trace>
  <inkml:trace contextRef="#ctx0" brushRef="#br0" timeOffset="72595.8935">2303 6598 4 0,'15'-21'30'0,"-15"21"1"16,0 0-2-16,0 0-10 16,21 2-2-16,-21-2-3 0,0 0-3 15,0 0-2-15,0 0-2 16,0-17-1-16,0 17-1 15,-19-2-1-15,-4 6-1 16,-14-2-1-16,-7 3-1 16,-12 7-1-16,-6-3 1 15,-1 3-1-15,-5 1 0 16,1-1 1-16,5 1-1 16,8-1 0-16,10-1 1 15,7-5-1-15,10 2 0 16,6 1 0-16,21-9 0 15,0 0 0-15,19 18 0 16,16-13 0-16,21-3 0 0,13 0 0 16,12-2 1-16,14-4-1 15,1 6 0-15,1-4 0 16,-11 6 1-16,-9 4-1 16,-17 5 2-16,-23 5-1 15,-18 8 1-15,-27 5-1 16,-22 7 0-16,-26 7 0 15,-18 3 0-15,-9 1-1 16,-7 5 1-16,-3-2-1 16,3-4 0-16,10 0-1 15,19-6 1-15,13-2 0 16,19-7 0-16,11-1 0 16,16-3 0-16,10 0 0 0,13-4 0 15,10-2 0-15,12-6 0 16,12-3 0-16,9-3 0 15,9-7 1 1,3-4 0-16,5-6 0 0,0-1 0 16,-6-3 1-16,-8 2-1 15,-15 1 1-15,-5 5-1 16,-16-2 0-16,-6 4 0 16,-25 0 0-16,25-4-2 15,-25 4 1-15,0 0-1 16,17-8-2-16,-17 8-1 15,18-15-5-15,-30-10-22 16,12 25-8-16,6-31-1 0,-4 8 0 16</inkml:trace>
  <inkml:trace contextRef="#ctx0" brushRef="#br0" timeOffset="72903.9953">2569 6362 76 0,'0'0'39'0,"10"-25"2"31,-10 25-3-31,0 0-30 0,0 0-4 0,0 0-2 0,-25 16-6 16,34 10-33-16,-18-8-1 16,5 1-2-16,0-2 0 15</inkml:trace>
  <inkml:trace contextRef="#ctx0" brushRef="#br0" timeOffset="73527.2296">2955 6899 40 0,'-10'-27'36'15,"4"3"0"-15,1-3 0 16,-15-14-19-16,28 22-7 16,-14-11-2-16,6 30-2 15,10-39-1-15,-10 39-2 16,23-15-1-16,-6 21 0 0,5 3 0 16,5 12 0-16,3 4-1 15,11 4 1-15,5 4-2 16,10-8 1-1,4-4 0-15,4-10-1 0,-3-7 0 16,1-10 0-16,-4-9-1 16,-10-12-2-16,-7 4-2 15,-24-15-5-15,10 20-11 16,-35-9-17-16,-3 6 0 16,-12 6 0-16,-8 4 0 15</inkml:trace>
  <inkml:trace contextRef="#ctx0" brushRef="#br0" timeOffset="73751.298">3304 6848 57 0,'0'40'37'15,"2"2"0"-15,4-7-5 16,19 28-13-16,-25-21-8 0,17 23-2 16,-19-11-4-16,6 11-1 15,-16-5-2-15,-3-1 0 16,-10-5-1-16,-6-4-1 15,-2-12 1-15,-3-5-1 16,-3-8-2-16,0-14-1 16,12 6-4-16,-15-13-33 15,21-11-1-15,3-13 1 16,7-3-2-16</inkml:trace>
  <inkml:trace contextRef="#ctx0" brushRef="#br0" timeOffset="74383.5304">3744 7500 41 0,'21'-14'36'16,"-21"14"2"-16,19 2-1 15,-19-2-20-15,0 0-6 0,0 0-3 16,0 0-2 0,0 0-2-16,19 10-1 15,-19-10-1-15,0 0 1 16,0 0-2-16,20-23 1 0,-20 23-1 15,7-29 0-15,-7 29 0 16,-1-29 1-16,1 29-1 16,-27-19 0-16,1 19 0 15,-8 10 0-15,-7 9 0 16,-3 10 1-16,-2 5-1 16,3 12-1-16,8 4 1 15,12 0 0-15,14 0 0 16,14-4 0-16,15-10-1 15,11-7 1-15,11-12-1 16,10-11 0-16,6-4-2 16,-4-17-3-16,6 13-9 15,-12-19-27-15,-6-2-1 0,-11-4-1 16,-8 2 1-16</inkml:trace>
  <inkml:trace contextRef="#ctx0" brushRef="#br0" timeOffset="76059.1188">4278 7551 2 0,'0'0'26'0,"0"0"-3"15,0 0-4-15,0 0-4 16,0 0-2-16,0 0-4 16,0 0-2-16,0 0-1 15,0 0-1-15,0 0 0 16,-2-17-1-16,2 17 0 16,0 0-2-16,0 0 1 15,0 0 0-15,0 0 0 16,0 0-1-16,0 0 1 15,0 0 0-15,0 0 0 16,0 0 0-16,0 0-2 16,0 0 1-16,17-15-1 0,-17 15 0 15,0 0 0-15,0 0 1 16,0 0-1-16,0 0 0 16,0 0 1-16,0 0 0 15,0 0 0-15,0 0 1 16,0 0-1-16,0 0 0 15,0 0-1-15,0 0 0 16,0 0 1-16,-7-19-2 16,7 19 1-16,0 0 0 15,0 0 0-15,0 0 0 16,0 0 0-16,0-18 1 16,0 18-1-16,0 0 1 15,0 0 0-15,0 0-1 0,0 0 0 16,0 0 0-16,5-17 1 15,-5 17-1-15,0 0 0 16,0 0 1-16,8-17 0 16,-8 17 0-16,0 0 0 15,0 0 0-15,0 0 0 16,0 0-1-16,0 0 0 16,0 0 0-16,0 0 0 15,-2 17 0-15,0 4 0 16,-2 4 0-16,-1 10-1 15,1 5 1-15,-2 4 0 16,4 4-1-16,6 0 1 16,2-6-1-16,1-5 1 0,3-10-1 15,6-8 0-15,5-8 0 16,6-5 1-16,-2-8 0 16,4-11-1-1,-2-5 0-15,2-10 0 0,2-3 0 16,-3-7 0-16,-4-1 0 15,-7 1-1-15,-2-2 2 16,-7 11-2-16,0 2 2 16,-8 27-1-16,4-23 0 15,-4 23 0-15,-8 17 0 16,6 2 0-16,0 10 0 16,2 0 0-16,4 5 1 15,8 1-1-15,3-1 0 0,6-5 1 16,8-10-1-16,6-9 1 15,5-10-1 1,1-11 1-16,-3-11-2 16,-1-8 1-16,-8-9 1 0,-8-5-1 15,-7-2 0-15,-12-2 0 16,-10 6 0-16,-7 4-1 16,-1 7-3-16,-7-4-4 15,23 35-33-15,-19-26-2 16,19 26 1-16,0-21-1 15</inkml:trace>
  <inkml:trace contextRef="#ctx0" brushRef="#br0" timeOffset="76480.2727">5607 6909 60 0,'0'0'37'16,"0"0"1"-16,27-4 0 15,-27 4-28-15,56-11-3 16,-16 3-3-16,14 0-4 15,4 6-4-15,-8-15-6 16,20 23-16-16,-28-10-12 16,-9 2 1-16,-33 2-1 15</inkml:trace>
  <inkml:trace contextRef="#ctx0" brushRef="#br0" timeOffset="76600.3151">5568 7053 48 0,'0'0'31'15,"0"0"-2"-15,35 15-20 16,29-13-36-16,-16-21-2 16,27 15-2-16</inkml:trace>
  <inkml:trace contextRef="#ctx0" brushRef="#br0" timeOffset="77435.6145">7241 6389 73 0,'0'0'38'16,"17"-23"0"-16,-17 2-2 16,0 21-27-16,-25-4-3 15,-4 16-1-15,-23-1-2 16,-10 14 0-16,-17 2-1 16,-8 9 0-16,-5 3-1 15,1-3 0-15,6-1-1 16,8-7 0-16,17-3-1 15,12-5 1-15,17-9-1 0,10-5 0 16,21-6 1-16,-17 11-1 16,17-11 0-16,0 0 1 15,30 23 0-15,-3-17 0 16,8 2 0 0,13 1 0-16,12-5 0 0,13 4 0 15,8 0 0-15,2-1 1 16,-2 7 0-16,-3 3 0 15,-17 4 0-15,-14 8 1 16,-26 7-1-16,-25 10 0 16,-27 4 0-16,-19 6 0 15,-14-2-1-15,-9 3 0 16,-6 1 0-16,4-9 0 0,5-1 0 16,12-9 0-16,22-5-1 15,11-3 1 1,17-8 0-16,14-2-1 15,11-2 2-15,12-3 0 0,12-7 0 16,13-1 0-16,5-4 0 16,11-8 0-16,5-4 0 15,2-1 0-15,-2-3 0 16,-5 3-1-16,-7-3 0 16,-14 2-2-16,-9 5-3 15,-40 5-36-15,27-21 1 16,-27 21-1-16,-6-27-1 15</inkml:trace>
  <inkml:trace contextRef="#ctx0" brushRef="#br0" timeOffset="78318.9282">7935 6788 21 0,'0'0'33'0,"-17"4"1"16,17-4-2-16,0 0-13 15,-18-17-2-15,18 17-5 0,-21-10-2 16,21 10-4-16,-27-27-1 16,27 27-2-16,-23-38-1 15,19 21 0 1,2-5-1-16,6 3 0 0,2-4-1 16,5 4 1-16,3 2 0 15,7 3 1-15,-2 3-1 16,6-1 1-16,2 7 0 15,6 5 0-15,0-2 0 16,6 13 0-16,-3-3-1 16,3 3 0-16,-1-3 0 15,5 2-1-15,-5-3 0 0,-3-7-1 16,2 0-1-16,-10-11-1 16,4 11-4-1,-18-17-4-15,12 20-15 16,-25-3-12-16,0 0-1 0,-19-19 1 15,-8 17-1-15</inkml:trace>
  <inkml:trace contextRef="#ctx0" brushRef="#br0" timeOffset="78611.0309">8153 6587 68 0,'0'0'40'0,"-10"17"1"15,10-17-1-15,10 38-26 16,-18-19-4-16,20 14-3 0,-6 0-3 15,7 9 0 1,1 4-3-16,3 2 0 16,2 2 0-16,0-6 0 15,-5-4-1-15,-4-1 1 0,-8-1-1 16,-8 2 1-16,-12-5 0 16,-7-3 0-16,-9-3-1 15,-7-2 1-15,3-4-1 16,-5-6 0-16,3-5-1 15,3-16-2-15,10-2-1 16,0-19-6-16,27 25-24 16,-10-40-8-16,10 15 0 15,6-4 0-15</inkml:trace>
  <inkml:trace contextRef="#ctx0" brushRef="#br0" timeOffset="79123.2119">8679 7101 72 0,'24'-12'41'0,"-24"12"-1"16,0 0-6-16,-25-15-20 15,25 15-5-15,-39 21-2 16,10 2-2-16,-10 2-3 16,5 8 0-16,3 3 0 15,6 0-1-15,6 1-1 16,13-5 0-16,12-5-1 0,9-7 0 15,14-5 0-15,6-13-2 16,11 0-3-16,-8-20-7 16,24 5-26-1,-19-8-2-15,1-8 1 0,-4-5 0 16</inkml:trace>
  <inkml:trace contextRef="#ctx0" brushRef="#br0" timeOffset="79343.2979">9015 7059 88 0,'-27'26'40'16,"-10"5"0"-16,5 17-8 0,-9-19-21 15,20 17-4-15,-2-8-1 16,17 2-3 0,6-5-1-16,17-10-1 15,8-8-1-15,10-9-3 0,4-2 0 16,-1-18-4-16,16 14-10 15,-7-21-24-15,-9-6 0 16,-9-6 0-16,-6 4 0 16</inkml:trace>
  <inkml:trace contextRef="#ctx0" brushRef="#br0" timeOffset="80055.5465">9382 7162 63 0,'0'0'40'0,"0"0"0"16,17-8 1-16,-17 8-22 16,0 20-10-16,-14-3-2 15,9 15-2-15,-7-1-1 16,6 6-2-16,2-3-1 16,6 1 0-16,10-14 0 15,7-6-2-15,10-7 2 0,8-8-1 16,3-10 1-1,1-5-1-15,-1-10 0 16,-5-6 1-16,-4 1 0 16,-10 3-1-16,-5 0 1 0,-9 6 0 15,-7 21-1-15,-6-19 1 16,6 19 0-16,-15 24 0 16,11 0-1-16,2 6 1 15,8 1-1-15,4 1 1 16,9-5 0-16,10-7-1 15,4-7 0-15,9-13 2 16,-1-6-1-16,3-7 0 16,-7-8 0-16,-5-4 0 15,-8-10 0-15,-11 1 0 16,-9 1-2-16,-12-3-1 16,-3 9-3-16,-16-14-24 15,11 15-14-15,-5-3-2 0,2 15 1 16,1-1-1-16</inkml:trace>
  <inkml:trace contextRef="#ctx0" brushRef="#br0" timeOffset="112911.2597">1695 9316 10 0,'0'0'33'0,"0"0"1"15,0 0-1-15,-13 17-13 16,-1-34-6-16,14 17-2 16,-7-17-3-1,7 17-2-15,-4-33-2 0,8 16-2 16,-8-12 1-16,11 8-2 15,-1-8 1-15,8 1-2 16,-1-3 0-16,10 6 1 16,2 0-1-16,0 4 1 15,2 2 0-15,6 3 0 16,-4 7 0-16,4 9 0 16,-4 6 1-16,4 7 0 0,-2-1-1 15,11 9-1-15,-1-2 1 16,5 2 0-1,0-2-1-15,4-7 0 16,-2-5-1-16,1-9 0 0,-5-3 0 16,-7-9-1-16,-5 1-1 15,-12-6-3-15,-3 11-3 16,-23-21-14-16,6 29-18 16,-19-21-1-16,0 15 0 15,-6 2 0-15</inkml:trace>
  <inkml:trace contextRef="#ctx0" brushRef="#br0" timeOffset="113250.3802">2214 9034 60 0,'0'0'39'16,"0"0"1"-16,0 0 1 16,8 17-27-16,-8-17-5 0,0 0-2 15,13 22-2-15,-1 1-2 16,-2 2 0-16,-3 11-1 15,3 8-2-15,-2 6 1 16,-1 4 0-16,1-1 0 16,-4-1-1-16,0-4 0 15,-2-6 0-15,-2-5 2 16,-4-7-2-16,-4-10 1 16,-5-3 0-16,-7-7-1 15,-7-9 1-15,-4-6 0 16,-5-1-1-16,-5-6 0 15,-3-3 0-15,5 4-1 16,3 1 0-16,1 0-3 0,14 14-5 16,-10 4-34-16,31-8 1 15,-16 19-1-15,16-19 0 16</inkml:trace>
  <inkml:trace contextRef="#ctx0" brushRef="#br0" timeOffset="114286.7503">2513 9715 44 0,'0'0'35'0,"0"0"1"15,0-19-12-15,0 19-9 0,0 0-4 16,0 0-3 0,21-15-2-16,0 11-1 15,-3-6-3-15,9 6 1 16,-2-1 0-16,4 7 0 0,-4-1 0 16,-4 7 0-16,-21-8 0 15,25 31-1-15,-23-10 1 16,-6 10-1-16,-5 1 0 15,-5 1-2-15,-5-2 2 16,0-1-1-16,-5-3 0 16,7-6-1-16,2-4 0 15,15-17 1-15,-27 16-1 16,27-16 1-16,0 0 0 16,0 0-1-16,0 0 0 15,0 0 0-15,0 0 1 16,17-4-1-16,2 2 0 15,1-2 0-15,1 4 0 0,2-6 1 16,2 5-1-16,-2-3 0 16,-2 0-1-16,-3 0 0 15,-1 4-2-15,-17 0-4 16,23 6-13-16,-23-6-21 16,0 0-1-16,0 0 1 15,0 0-1-15</inkml:trace>
  <inkml:trace contextRef="#ctx0" brushRef="#br0" timeOffset="118831.3701">3213 9368 34 0,'-21'0'36'15,"21"0"1"-15,0 0 0 16,-17-23-22-16,34 29-2 0,-17-6-3 16,31-6-2-16,-10 0-3 15,18 10-1-15,1-6-1 16,10 4-1-16,2-4-1 16,2-2-2-16,-3 2 0 15,-7-7-2-15,-2 9-3 16,-20-17-10-16,6 3-22 15,-28 14-2-15,-1-25 1 16,1 25 0-16</inkml:trace>
  <inkml:trace contextRef="#ctx0" brushRef="#br0" timeOffset="119059.4524">3410 9117 62 0,'0'0'40'0,"0"0"1"16,0 0 0-16,27-6-30 15,-27 6-1-15,13 36-2 16,-9-3-2-16,4 11-3 16,-2 0-1-16,5 4 0 15,-3 4-1-15,0 0 0 16,0-8-3-16,-5-15 0 16,9 1-3-16,-12-30-8 15,27 12-28-15,-27-12-2 16,29-10 0-16,-12-7 1 15</inkml:trace>
  <inkml:trace contextRef="#ctx0" brushRef="#br0" timeOffset="119351.558">3981 9009 64 0,'19'-11'41'15,"4"11"2"-15,-23 0-1 16,37 23-29-16,-37-23-3 16,23 57-4-16,-15-9-1 15,5 12-1-15,-3-3-2 16,0-1-1-16,-1 1 0 0,1-3 0 16,0-2-1-16,1-14 0 15,-1-7-1 1,-6-10-1-16,-4-21-1 15,0 0-2-15,27 21-6 0,-39-40-31 16,16-8 0-16,-6-11-1 16,0-6 1-16</inkml:trace>
  <inkml:trace contextRef="#ctx0" brushRef="#br0" timeOffset="119583.6387">3935 8952 54 0,'-29'4'42'16,"29"-4"-1"0,0 0 1-16,32 11-20 15,-3-17-15-15,22 8-2 16,6-7 0-16,15 1-3 0,7-2 0 16,4-2-2-16,-2 2-1 15,-8-3 0-15,0 3-3 16,-21-3-4-16,6 16-24 15,-36-7-9-15,-22 0-1 16,-12 17 0-16</inkml:trace>
  <inkml:trace contextRef="#ctx0" brushRef="#br0" timeOffset="119794.7135">4016 9213 78 0,'19'28'42'0,"8"-22"1"0,17 0-1 16,-11-14-34-16,35 6-2 16,-3-3-1-16,5 1-3 15,-9 2 0-15,-3-6-2 16,-10 10-3-16,-13-10-3 16,8 10-35-16,-43-2-2 15,0 0 0-15,0 0 0 16</inkml:trace>
  <inkml:trace contextRef="#ctx0" brushRef="#br0" timeOffset="125582.7778">5553 9153 21 0,'0'0'33'0,"0"0"1"15,0 0-4-15,0 0-13 16,0 0-2-16,23-21-3 16,12 21-4-16,-6-17 0 15,17 9-3-15,0-11 0 16,10 7-2-16,-2-3 0 16,4 2-2-16,-12-1 0 0,-3 5-1 15,-7 1-2-15,-12-5-4 16,1 26-5-16,-25-13-26 15,0 0-1-15,-35 27 0 16,2-8 0-16</inkml:trace>
  <inkml:trace contextRef="#ctx0" brushRef="#br0" timeOffset="125786.8496">5611 9305 54 0,'0'0'38'0,"21"17"1"15,6-19-1-15,15 14-27 0,-15-20-2 16,27 6-2-16,-9-6-3 16,9 4-1-16,-4-3-3 15,-4 1 0-15,-1 4-4 16,-20-21-14-16,-2 21-21 16,-23 2 0-16,19-6-1 15,-19 6 0-15</inkml:trace>
  <inkml:trace contextRef="#ctx0" brushRef="#br0" timeOffset="127338.4029">21143 16782 28 0,'-25'-2'36'0,"6"6"-1"16,19-4-2-16,-31 3-16 16,47 19-2-16,-16-22-5 15,61 9-3-15,-1-15-2 0,40 4-2 16,16-11 1-16,27-4-2 15,17-8 1-15,14 2-1 16,-7 2 0-16,-8 5-1 16,-21 7 0-16,-28 5 0 15,-27 8-1-15,-33 11 0 16,-34 8 0-16,-32 2-1 16,-26 4-1-16,-27-6 0 15,-18 6 0-15,-31 3-1 16,-23 3 1-16,-19-1 0 15,-8 1 3-15,5-4-2 16,12-5 2-16,22 1 0 16,25-6 1-16,42-5 0 0,39-9 1 15,48-10-1-15,35-13-1 16,38-1 1-16,20-6 0 16,21 2 0-16,11-8-1 15,6 6 1-15,-3 0-3 16,-20 0-2-16,-6 25-15 15,-32-16-22-15,-14 9 0 16,-24-7-1-16,-20 3 0 16</inkml:trace>
  <inkml:trace contextRef="#ctx0" brushRef="#br0" timeOffset="135142.1861">6978 9111 38 0,'-21'4'33'0,"21"-4"1"16,0 0-12-16,-37 2-7 15,37-2-2-15,0 0-3 0,-7-19-2 16,3-3-3-16,13 3-1 15,-7-4-1-15,8 6 1 16,-4-4-1-16,-6 21-1 16,31-21 1-16,-12 25-1 15,4 3 0-15,8 12 0 16,6 1-1-16,7 1 0 16,6-4 0-16,2-2 1 15,6-7-1-15,6-6 1 16,-6-8 0-16,-1-1 0 15,-4-9 0-15,-9 3-1 16,-7-5 0-16,-9 5-2 0,-8 3-1 16,-20 10-3-16,17-13-5 15,-34-4-18-15,17 17-12 16,-35-2 0-16,10 8 1 16</inkml:trace>
  <inkml:trace contextRef="#ctx0" brushRef="#br0" timeOffset="135454.299">7314 9048 42 0,'0'0'37'16,"0"0"1"-16,0 0 1 15,-8 34-18-15,8-34-9 16,0 0-2-16,0 0-3 16,8 31-2-16,-6-6-2 0,9 6 0 15,-1 3-1-15,2 1-1 16,-1 9-1-1,-1 0 2-15,-2-2-2 16,-3-2 1-16,-5-5 0 0,-5-1 0 16,-9-7-1-16,-3 0 1 15,-6-8 0-15,-4-7-1 16,-4-5 0-16,0-5 0 16,-2-6 0-16,-2-5-2 15,6-1-1-15,-2-7-3 16,31 17-6-16,-44-13-28 15,44 13-1-15,0 0-1 16,0 0 1-16</inkml:trace>
  <inkml:trace contextRef="#ctx0" brushRef="#br0" timeOffset="135839.437">7613 9566 57 0,'0'0'40'0,"13"-20"-1"16,-13 20 2-16,4-19-24 0,-4 19-6 16,0 0-3-16,19 39-3 15,-17-18-1-15,2 9-2 16,-2 3 0-16,2 3-1 16,-2 3 0-16,-4-3-1 15,4-7-2-15,-6-6-1 16,10 0-3-16,-6-23-9 15,0 0-27-15,8-21 1 16,-3 2-1-16,1-8 1 16</inkml:trace>
  <inkml:trace contextRef="#ctx0" brushRef="#br0" timeOffset="136110.5367">7866 9543 72 0,'3'24'40'0,"-5"1"0"15,4 8 1-15,-17-10-31 16,21 19-2-16,-8-13-2 16,13 9-3-16,3-18 0 15,9-13-1-15,8-5-1 16,4-11 0-16,-1-7 0 16,3-14 0-16,-8 3-1 15,-8-8 1-15,-13 4 0 16,-12 8-1-16,-13 0 1 15,-14 6-1-15,-2 6-2 16,-9-1-3-16,18 10-35 0,-16 0-2 16,9 2 0-16,6 0-2 15</inkml:trace>
  <inkml:trace contextRef="#ctx0" brushRef="#br0" timeOffset="167909.8691">23317 8394 62 0,'16'-25'38'0,"3"5"-1"0,-19 20-8 15,19-38-18-15,1 38-1 16,-20 0-1-16,0 17-2 16,-24 18-1-16,-3 21-2 15,-21 7 0-15,-12 21 0 16,-17 3-1-16,-2 7-1 16,-8-6 0-16,1-8-1 15,6-18 0-15,7-14 1 16,6-14-1-16,13-18-1 0,5-15 1 15,7-10 0 1,5-7-1-16,6-1 0 16,8-4 0-16,2 6-1 15,21 15-1-15,-25-33-2 0,25 33-4 16,0 0-14-16,0 0-21 16,0 0 0-16,0 0 0 15,0 0 1-15</inkml:trace>
  <inkml:trace contextRef="#ctx0" brushRef="#br0" timeOffset="168217.9788">22513 8817 56 0,'17'-17'39'15,"-17"17"1"-15,0 0 1 16,27 2-27-16,-46 0-3 0,5 23-3 15,-18-2-2-15,-3 13-2 16,-11 3-1-16,-1 7 0 16,1-8-2-16,4 4 1 15,5-7-1-15,10-2 0 16,10-7 0-16,11-3-1 16,6-23 1-16,21 27 0 15,2-17-1-15,10-8 0 16,6-4-1-16,1-12-4 15,10 16-6-15,-13-17-31 16,3 2-1-16,-7-1 0 16,0 5 0-16</inkml:trace>
  <inkml:trace contextRef="#ctx0" brushRef="#br0" timeOffset="168782.1798">23875 7726 58 0,'27'-17'37'16,"-4"1"2"-16,0 5-1 15,-23 11-27-15,0 0-2 16,-15 33-2-16,-12 22-1 16,-18 8-1-16,3 18-2 0,3 0 0 15,8 5-1-15,10-11 0 16,25-14-1-16,19-23 1 16,25-20-1-1,16-32 2-15,15-14-2 0,0-26 2 16,0-13-1-16,-6-16 0 15,-13-9-1-15,-15 2 1 16,-18-2-2-16,-22 11 1 16,-16 7-2-16,-10 20 1 15,-14 10-4-15,0 26-1 16,-13 7-6-16,25 19-31 16,-23 22 0-16,5 22-2 15,2 15 2-15</inkml:trace>
  <inkml:trace contextRef="#ctx0" brushRef="#br0" timeOffset="169022.2682">23709 8035 80 0,'0'0'41'0,"46"-29"1"15,-7 8 0-15,19-2-34 16,-1-6-2-16,19 8-3 16,-1-6-1-16,-2 4-2 15,-2 6-3-15,-18-2-6 16,8 11-32-16,-34 6 0 16,-27 2-2-16,0 0 1 15</inkml:trace>
  <inkml:trace contextRef="#ctx0" brushRef="#br0" timeOffset="169986.6098">24473 7766 60 0,'0'0'37'0,"0"0"0"15,21 12-13-15,-15-29-10 16,24 15-6-16,-6-10-4 15,14 3-3-15,3 5-5 16,-12-15-7-16,19 24-15 0,-23-7-10 16,-8-1-1-16,-17 3 0 15</inkml:trace>
  <inkml:trace contextRef="#ctx0" brushRef="#br0" timeOffset="170122.662">24430 7952 35 0,'0'0'32'0,"33"-2"0"16,13-9-2-16,2-6-29 16,-1-12-22-16,1 19-8 15,-25-15-1-15,6 22-2 16</inkml:trace>
  <inkml:trace contextRef="#ctx0" brushRef="#br0" timeOffset="170790.8964">24378 8401 51 0,'0'0'37'0,"0"0"-1"0,-27-4-4 15,-17-1-19-15,11 24-3 16,-25-6-3-16,4 20-2 16,-8-2-1-16,10 5-2 15,2-3 1-15,13 1-3 16,14-3 2-16,16-6-3 15,9-8 2-15,19-11-1 0,12-14-1 16,11-11 2-16,6-6-2 16,2-8 2-16,2-3-2 15,-2-2 2-15,-6-1-1 16,-7 5 3-16,-10 5-1 16,-12 17 0-16,-17 12 1 15,0 0 0-15,0 0 1 16,-21 50-2-16,-6-11 1 15,-2 11-2-15,-4 1 1 16,3 9-1-16,-3-5 1 16,2 1-3-16,10-4 1 15,5-14-1-15,9-3-2 16,1-18-2-16,17 8-6 0,-11-25-24 16,0 0-8-16,27-15 2 15,-2-5-1-15</inkml:trace>
  <inkml:trace contextRef="#ctx0" brushRef="#br0" timeOffset="171049.9895">24459 8647 69 0,'4'21'40'16,"-23"2"1"-16,-6 9 0 16,-16-5-31-16,20 14-2 15,-6-7-3-15,15 1-1 16,10-7-1-16,16-6-2 15,13-15 0-15,11-11-1 0,13-9 0 16,-3-8 0-16,0-10 0 16,-7-5 0-1,-9-6 0-15,-14 1-1 16,-9 1 0-16,-14 0-1 0,-7 7-2 16,-11-1-5-16,17 7-30 15,-15 8-2-15,21 19 0 16,-29-20 0-16</inkml:trace>
  <inkml:trace contextRef="#ctx0" brushRef="#br0" timeOffset="171338.0951">24820 8371 79 0,'-16'19'42'0,"-1"-2"-2"15,3 16 0-15,-7-16-31 0,25 14-5 16,2-5 1-16,13 1-4 16,8-6 0-16,8-9-1 15,5-12 0-15,-3-15 2 16,-4 3-1-16,-10-11 0 16,-11-2 0-16,-10-2 0 15,-12 0 0-15,-7 1-1 16,-3 10-4-16,-11-13-11 0,8 16-26 15,-2 0-2 1,6 3 2-16,1 2-3 16</inkml:trace>
  <inkml:trace contextRef="#ctx0" brushRef="#br0" timeOffset="173938.0186">12111 8856 41 0,'11'-21'36'0,"-11"21"1"16,-17-16-1-16,-8 1-18 15,-2 25-6-15,-27-12-3 16,8 15-2-16,-16-3-3 15,4 9-1-15,0-4-2 16,10 1 0-16,13-5-1 16,16 4 1-16,19-15-2 15,13 27 2-15,26-17-1 16,19-2-1-16,11 7 1 0,9 10 0 16,1 2 0-16,-4 5 0 15,-6 3 1-15,-17 9 0 16,-21 2 0-16,-17 4 1 15,-24-8 1-15,-15 0 0 16,-16-5 1-16,-7-7-1 16,-12-14 1-16,3-7-2 15,-3-14 0-15,6-9-1 16,9-11-1-16,11-11-3 16,14 1-1-16,7-11-2 15,28 19-5-15,-11-21-19 16,29 23-11-16,4 1 0 15,9 2 1-15</inkml:trace>
  <inkml:trace contextRef="#ctx0" brushRef="#br0" timeOffset="174127.0861">12302 9059 63 0,'19'19'40'16,"-3"8"2"-16,-7 0-1 15,3 15-15-15,-12-17-17 16,11 4-3-16,-9-2-1 15,2 2-2-15,-2-1-3 16,0-7-1-16,2 2-3 16,-4-23-7-16,0 0-29 15,0 0-2-15,0 0 0 16,8-24 0-16</inkml:trace>
  <inkml:trace contextRef="#ctx0" brushRef="#br0" timeOffset="174288.1467">12342 8821 73 0,'0'0'36'0,"0"0"-2"15,35 31-3-15,-35-31-49 16,27 12-16-16,0 5 0 16,-8-2-1-16,4 8 0 15</inkml:trace>
  <inkml:trace contextRef="#ctx0" brushRef="#br0" timeOffset="174614.2595">12537 9172 76 0,'6'37'38'0,"2"-5"1"16,-1-7-6-16,7 12-21 0,-14-37-3 16,2 34-3-16,-2-34-3 15,-10 19 0-15,10-19-2 16,0 0-1-16,-19-32 0 15,17-5-2-15,4-5 1 16,4-8-1-16,7 4 1 16,3-5 0-16,9 3 0 15,5 9 1-15,3 10 1 16,6 20 0-16,-1 7 1 16,5 15 1-16,-5 8-1 15,-5 14 1-15,-6 5-1 16,-4 8 0-16,-11 2-1 0,-6 0-1 15,-6-6-1-15,-8-9-2 16,6-1-4-16,-19-17-33 16,21-17-1-16,0 0 0 15,-16-17 0-15</inkml:trace>
  <inkml:trace contextRef="#ctx0" brushRef="#br0" timeOffset="175098.4328">13511 8656 91 0,'21'-21'41'16,"-3"6"0"-16,-18 15 1 15,0 0-35-15,-35-14-1 16,0 32-2-16,-19 11-2 15,-4 17 1-15,-7 9-1 16,3 8-1-16,8 3-1 16,17-3 1-16,16-9-2 15,21-10 1-15,23-15-1 16,20-26 0-16,17-18 0 16,3-21 0-16,5-10 0 15,-5-12 1-15,-7-7 0 16,-5-4 0-16,-15-6 0 0,-7 14 2 15,-13 13-1-15,-3 13 1 16,-9 18 0 0,-4 17 1-16,-2 19-1 15,0 17 0-15,-2 20 1 0,-5 19-3 16,-1 4 2-16,-4 13-2 16,5 0 0-16,-5-6 0 15,5-3-1-15,-3-14-1 16,6-8-1-16,0-27-2 15,12 3-4-15,-6-37-34 16,0 0 0-16,23-38 0 16,2-5 0-16</inkml:trace>
  <inkml:trace contextRef="#ctx0" brushRef="#br0" timeOffset="175382.5355">13893 8802 102 0,'-13'40'44'15,"-7"22"-1"-15,-9 3-1 16,8 10-34-16,-4-2-4 16,17 3 0-16,8-12-2 15,18-12-1-15,11-22 0 16,21-26-1-16,11-21-1 16,3-16 1-16,-4-19 0 15,-10-17-1-15,-9 0 1 16,-18-4 0-16,-12 8 0 0,-20 10-1 15,-14 12 1-15,-10 9-1 16,0 18-2 0,-8 9-2-16,16 20-7 15,-7-7-30-15,12 9-1 0,20-15 0 16,-17 29 0-16</inkml:trace>
  <inkml:trace contextRef="#ctx0" brushRef="#br0" timeOffset="175658.6321">14377 8605 96 0,'-2'17'41'0,"-9"10"1"16,5 5 0 0,-19-5-35-16,29 6-1 15,0-4-3-15,13-6-1 0,8-10-1 16,12-17 0-16,3-11 0 15,3-8 0-15,-5-6 0 16,-7-6-1-16,-12-5-1 16,-11 2 2-16,-12 7-2 15,-15 6 0-15,-4 4-2 16,-12 6-4-16,35 15-34 16,-50 9-1-16,19 9 0 15,4-3-1-15</inkml:trace>
  <inkml:trace contextRef="#ctx0" brushRef="#br0" timeOffset="175966.7426">14558 9046 81 0,'20'13'40'0,"5"-15"0"16,10-5 0-16,24 1-32 15,-8-17-2-15,16 4-2 0,-1 1-4 16,-9-1-3-16,7 21-11 15,-23-13-25-15,-14 7-1 16,-27 4 1-16,0 0-1 16</inkml:trace>
  <inkml:trace contextRef="#ctx0" brushRef="#br0" timeOffset="176117.7962">14611 9224 78 0,'5'17'39'0,"20"-22"1"15,14-5-1-15,7-21-27 16,6 14-13-16,16 8-16 16,-10-9-20-16,-6-1-2 0,-4 0 0 15,-2 0-1-15</inkml:trace>
  <inkml:trace contextRef="#ctx0" brushRef="#br0" timeOffset="176366.8849">15344 8764 107 0,'21'11'45'0,"-8"10"-1"16,-5 2 1-16,13 16-37 16,-15-3-2-16,6 10-6 15,-11 8 0-15,7 5 0 0,-2-1 0 16,2 1 0-16,-1-9 0 15,5-6 0 1,3-7 0-16,-15-37-12 16,27 21-32-16,-27-21-1 0,0 0 0 15,0 0-1-15</inkml:trace>
  <inkml:trace contextRef="#ctx0" brushRef="#br0" timeOffset="177402.2536">12132 10398 54 0,'0'0'36'15,"14"17"1"-15,-14-17-5 16,11 23-17-16,-11-23-2 15,-19 4-5-15,-2-6-2 16,21 2-2-16,-37-6-1 16,37 6-1-16,-29-38 0 15,21 7-2-15,8-7 1 16,10-4-1-16,7 0 1 16,8-1 0-16,6 7 0 0,6 7 1 15,1 10-1-15,9 11 2 16,1 5-1-1,4 10-1-15,-2-3 0 16,4 11 0-16,0-1-1 0,-4-5 1 16,-3 1-2-16,-7-6-1 15,-1 0-1-15,-18-14-4 16,14 16-24-16,-35-6-9 16,7-19 0-16,-7 19 0 15</inkml:trace>
  <inkml:trace contextRef="#ctx0" brushRef="#br0" timeOffset="177682.3543">12493 10145 84 0,'0'0'42'15,"-33"34"0"-15,29-9-1 16,-7-2-30-16,24 23-2 16,-1-5-3-16,11 16-2 0,0 6-2 15,2 5-1-15,4-3-1 16,-6-2 1-16,-6-3-2 15,-5-11 1-15,-10-6 0 16,-8-13 0-16,-9-7 0 16,-10-7 0-16,-10-9 0 15,-8-3 0-15,-1-8 0 16,-2-3-1-16,1-1-1 16,3-5-2-16,11 7-5 15,-7-15-32-15,38 21-1 16,-20-35-1-16,20 35 1 15</inkml:trace>
  <inkml:trace contextRef="#ctx0" brushRef="#br0" timeOffset="177935.445">12981 10283 90 0,'-6'15'41'0,"10"4"0"15,-4-19 0-15,44 27-34 16,-19-29-1-16,18 1-4 0,5-5-1 16,2-8-4-16,8 12-6 15,-25-7-31-15,3-5 0 16,-18 5-1-16,-18 9 0 15</inkml:trace>
  <inkml:trace contextRef="#ctx0" brushRef="#br0" timeOffset="178086.4982">12940 10523 90 0,'-9'17'41'16,"9"-17"0"-16,38 8 0 15,16-6-33-15,-6-16-4 16,14-1-5-16,8 7-7 15,-13-5-31-15,1-1-1 0,-13-1-2 16,-9 5 1-16</inkml:trace>
  <inkml:trace contextRef="#ctx0" brushRef="#br0" timeOffset="178410.618">13787 10174 114 0,'19'-12'43'0,"-19"12"0"15,16 29-8-15,-16-29-30 16,11 40 0-16,-5-5-3 15,4 13 0-15,1 7 0 16,5 3-2-16,1-1 1 16,2-1-1-16,4-10-1 15,-1-6-1-15,-1-5-2 16,-21-35-5-16,42 8-33 16,-42-8-1-16,4-25 1 15,-12-6-2-15</inkml:trace>
  <inkml:trace contextRef="#ctx0" brushRef="#br0" timeOffset="178618.6873">13648 10108 108 0,'29'-7'43'0,"21"3"0"15,6-11 0-15,15 9-37 16,7-11-3-16,8-1-2 15,1 11-2-15,-4-5-1 16,0 10-3-16,-19-13-8 31,3 17-30-31,-26-4 0 0,-10 8 0 0,-31-6 1 0</inkml:trace>
  <inkml:trace contextRef="#ctx0" brushRef="#br0" timeOffset="178794.7505">13862 10306 96 0,'33'-13'40'15,"7"-3"-1"-15,11 1-2 16,7-4-39-16,11 9-7 16,-15-9-27-16,6 5-3 15,-8 7 0-15,-4-3 0 16</inkml:trace>
  <inkml:trace contextRef="#ctx0" brushRef="#br0" timeOffset="179077.853">14504 10258 78 0,'14'35'41'0,"-2"-1"-1"0,5 8 2 16,-4-19-26-16,9 25-7 16,-13-11-3-16,7 9-1 15,-10-10-1-15,1-5-1 16,-5-12-1-16,-2-19 0 15,-2 17 0-15,2-17-1 16,-6-23 0-16,8-9 0 16,2-11-1-16,4-3 0 15,2-5 1-15,1-1-1 16,7 0 0-16,5 2 0 16,6 12 0-16,5 3-2 15,11 14 0-15,-1 0-3 16,16 31-12-16,-10-14-26 0,4 8 0 15,-12 3 0-15,-3 3-1 16</inkml:trace>
  <inkml:trace contextRef="#ctx0" brushRef="#br0" timeOffset="185710.2161">957 11664 27 0,'17'-10'21'16,"-17"10"-1"-16,0 0 0 15,0 0-5-15,0 0-2 16,11-34-1-16,-11 34 0 16,10-21-2-16,-10 21 0 15,12-27 0-15,-12 27-1 0,2-17-2 16,-2 17 0-16,-25 9-2 15,5 14 0-15,-13 0-2 16,5 18 0-16,-9 5 0 16,6 9-1-16,0 7 0 15,12-3 0-15,5 4 0 16,12-5 0-16,8-4 0 16,12-4-1-16,3-10 1 15,12-4-1-15,-3-7 1 16,3-4-2-16,0-4 1 15,-4-4-1-15,-6-7 1 16,-6 1 0-16,-17-11 1 16,20 12-1-16,-20-12 1 0,0 0-1 15,0 0 1-15,0 0-1 16,0 0-1-16,0 0 0 16,0 0-1-1,0 0-1-15,0 0-1 0,0 0-2 16,0 0-6-16,0 0-31 15,0 0-1-15,0 0 0 16,0 0 0-16</inkml:trace>
  <inkml:trace contextRef="#ctx0" brushRef="#br0" timeOffset="186131.3663">1425 12236 60 0,'0'0'40'16,"0"0"1"-16,0 0 0 15,8 27-25-15,-8-27-7 0,0 0-2 16,0 0-3-16,-12-22-1 15,12 22-2-15,0 0-1 16,0 0-2-16,0 0-3 16,0 0-12-16,0 0-24 15,-2-19 1-15,2 19-3 16,-3-23 3-16</inkml:trace>
  <inkml:trace contextRef="#ctx0" brushRef="#br0" timeOffset="187013.6843">1655 11794 35 0,'23'-19'35'16,"-23"19"1"-16,8-27-10 0,9 37-5 15,-17-10-2-15,0 0-7 16,-29 29-3-16,19 7-2 15,-13-3-3-15,6 13 0 16,-2 2-2-16,7 0 0 16,4-4-1-16,10-10 0 15,10-5 0-15,9-13 0 16,6-9-1-16,12-13 0 16,-3-5 1-16,-1-12-1 15,-2-4 1-15,-2-6-1 16,-8-7 1-16,-8 6-1 15,-11-1 0-15,-10 3-1 16,-3 5 1-16,-3-2-3 0,0 12-1 16,-9-6-4-16,21 23-14 15,0 0-19 1,-17-6 1-16,17 6 0 16,0 0 0-16</inkml:trace>
  <inkml:trace contextRef="#ctx0" brushRef="#br0" timeOffset="187481.849">1836 11700 72 0,'0'0'37'0,"0"0"1"16,0 0-9-16,52 0-21 15,-17-11-4 1,17 13-1-16,0-4 0 15,4 4-1-15,-6 7 0 16,-2 3 0-16,-13 1-1 0,-14 7 1 16,-17 3 0-16,-15 2 0 15,-16 1 0-15,-8 1 0 16,-6-6-2-16,5-3 1 16,1-9-1-16,8-3 0 15,27-6-1-15,0 0 0 16,0 0 1-16,23-4 0 15,10 2 0-15,4 4 0 16,1 4 0-16,3 2 0 16,-9 5 0-16,-1 2 2 15,-10 6-2-15,-9 4 1 16,-8-4 1-16,-10 2 0 0,-11 1-1 16,-4-3 1-16,-8-4 0 15,0-2-2-15,-4-7 1 16,4-4-3-16,6-4-1 15,0-12-3-15,23 12-10 16,-10-19-26-16,12 0 2 16,-4-6-2-16,16 0 1 15</inkml:trace>
  <inkml:trace contextRef="#ctx0" brushRef="#br0" timeOffset="188038.0475">2343 11858 72 0,'22'29'41'0,"-13"-8"-1"16,-5 0 0-16,10 6-31 15,-14-8-1-15,9 11-3 16,-7-7-1-16,2 1-2 16,-4-24-1-16,4 28-1 15,-4-28-1-15,0 0 0 16,0 0-1-16,19-15 1 15,-9-6-1-15,-1-6 1 16,5 2 0-16,-3-2-1 16,5 0 2-16,3 10 0 15,2 2 0-15,1 17 0 16,-1 3 1-16,0 7 0 0,-2 5 0 16,1 8 1-16,-5 2-1 15,-5-2 1-15,-4-2-1 16,-5 0 1-16,-1-23-1 15,-9 25-1-15,9-25 0 16,-21 8 1-16,21-8-1 16,-20-20 0-16,16 3 0 15,6-10-1-15,4 2 1 16,6 0 0-16,5-3 0 16,2 5-1-16,6 3 1 15,2 11 0-15,-1 7 0 16,1 11 0-16,-2 3 0 15,0 11 1-15,-4 4-1 0,-2 2 1 16,-5-1 0-16,-5 3-1 16,-3-6 0-1,-4-8-1-15,-2 2-1 16,0-19-3-16,-10 18-5 0,-15-28-27 16,25 10-4-16,-29-32-1 31,14 7 1-31</inkml:trace>
  <inkml:trace contextRef="#ctx0" brushRef="#br0" timeOffset="188346.1568">2903 11371 54 0,'25'-16'38'15,"4"9"2"-15,5 12-1 16,-12-5-25-16,26 33-3 15,-19-6-2-15,11 21-2 0,-13 2-1 16,0 9-2-16,-13 6-1 16,-1 4-1-16,-15 0 0 15,-7-5-2-15,-11-3 1 16,-1-1 1-16,-4-9-2 16,2-8 0-16,2-13 0 15,0-3 0-15,5-10-1 16,16-17-1-16,-11 18-4 15,-5-38-14-15,16 20-22 16,-11-21-1-16,11 21 1 16,-12-27-1-16</inkml:trace>
  <inkml:trace contextRef="#ctx0" brushRef="#br0" timeOffset="189042.405">3636 11419 46 0,'7'-31'36'15,"-7"31"1"-15,0 0-10 16,-11-39-6-16,11 39-5 16,0 0-4-16,0 0-4 15,-35 33-2-15,23 11-1 16,-11 12-2-16,6 15 1 0,-6 11-2 15,4 5 0-15,1 1 0 16,10-4 0-16,7-13-1 16,10-9 1-16,10-18-1 15,10-16-1-15,8-10-1 16,0-13-2-16,15 7-8 16,-6-20-31-16,-3-1 0 15,-7-3-2-15,-3-3 1 16</inkml:trace>
  <inkml:trace contextRef="#ctx0" brushRef="#br0" timeOffset="190958.0884">3769 11630 17 0,'0'0'32'15,"38"-14"2"-15,-16 4 0 0,10-11-18 16,9 23-2-16,-16-19-2 16,19 23-2-16,-19-8-3 15,8 19-1-15,-17 0-1 16,-3 14-1-16,-15 2-1 16,-8 9-1-16,-13-2 0 15,-4 8 0-15,-11-4 0 16,-1-2 0-16,-1-7-1 0,7-4 0 15,6-10 0 1,11-4 0-16,16-17 0 16,0 0-1-16,0 0 1 15,31 10 0-15,-8-12 0 0,4-4-2 16,2 2 2-16,0 0-1 16,0 4-1-16,-4-2 0 15,4 4-2-15,-9-9-4 16,14 14-8-16,-34-7-24 15,31-7 0-15,-31 7-1 16,31-23 1-16</inkml:trace>
  <inkml:trace contextRef="#ctx0" brushRef="#br0" timeOffset="193938.1501">4344 11628 45 0,'9'-22'36'16,"-9"22"0"-16,2-28-8 16,-2 28-8-16,0 0-6 15,0 0-6-15,0 0-1 16,4 28-2-16,-4-4 0 15,8 10-2-15,-6 6 0 16,7 12 0-16,-3 8-2 16,4 3 1-16,-3-6-2 15,-1-1 1-15,-2-12-2 16,0-9 0-16,2-8-1 16,-6-27-1-16,2 19-4 15,-10-42-7-15,25-2-25 16,-11-12-2-16,6-7 1 0,1-4 0 15</inkml:trace>
  <inkml:trace contextRef="#ctx0" brushRef="#br0" timeOffset="194682.4151">4685 11670 63 0,'0'0'38'16,"17"15"0"-16,-19 12-7 15,-17-21-20-15,7 24-3 16,-16-10-1-16,2 10-3 15,-12-3-2-15,3-2 1 16,-1-6-2-16,5-5 0 16,2-5 0-16,11 1-1 15,18-10 1-15,0 0-1 0,0 0 1 16,2 25 0-16,-2-25 0 16,35 21 0-16,-14-6 0 15,4 1-1-15,-2 1 1 16,3 0 0-16,-5-2-1 15,-2 1 1-15,-2-3-1 16,-17-13-1-16,25 25 0 16,-25-25 0-16,24 14-3 15,-24-14-2-15,30-16-5 16,-24-16-13-16,14 9-15 16,-3-8-1-16,2-9 1 15,0-3 1-15,7 17 26 16,-19-13 12-16,1 9 0 0,-8 30 12 15,17-27 24-15,-17 27 2 16,0 0 1-16,-19 21 0 16,-6-15-18-1,17 32-10-15,-17-13-3 0,14 13-3 16,-3-5-3-16,12-2 0 16,4-8 0-16,-2-23-2 15,33 23-1-15,-8-27 0 16,8-10 0-16,-6-7 0 15,2 2 1-15,-6-2-1 16,-4 0 0-16,-19 21 1 16,21-25 0-16,-21 25 0 15,8 17 0-15,0 8 0 16,5 8 1-16,9 5-1 16,-3 8 2-16,12 12-2 15,0-1 2-15,-1 5 0 16,-5-5-1-16,-5 1 2 0,-11-8 0 15,-5 1-1-15,-13-7 0 16,-15-3 0-16,-8-11-1 16,-7-5 1-16,-7-7-1 15,-4-9-1-15,-4-1 0 16,-2-12-3-16,6 2-1 16,5-17-2-16,18 15-10 15,-6-23-26-15,12 2 0 0,4-7 0 16,7-5-1-1</inkml:trace>
  <inkml:trace contextRef="#ctx0" brushRef="#br0" timeOffset="195141.5825">5200 11411 31 0,'0'0'36'15,"21"-17"3"-15,-21 17-1 0,6-25-15 16,15 40-6-16,-21-15-6 15,25 10-3-15,-6 1-2 16,16 20-1-16,0-1-2 16,3 18 1-16,3 12-2 15,-4 5 0-15,-6 8 0 16,-6 4-1-16,-8 1 0 16,-9-3 0-16,-6 0 1 15,-6-12-1-15,-12-9 1 16,3-12-2-16,-8-9 0 15,3-8 0-15,-5-10 2 16,2-1-3-16,-2-13-1 16,1 3 0-16,5-4-3 0,-6-13-2 15,23 13-32-15,0 0-2 16,-27-12-2-16,27 12 0 16</inkml:trace>
  <inkml:trace contextRef="#ctx0" brushRef="#br0" timeOffset="195877.8413">5852 11597 35 0,'11'-23'35'15,"-11"23"1"-15,27-17-9 16,-36-6-5-16,9 23-5 16,0 0-4-16,-8 25-4 0,-15-10-3 15,7 23-1 1,-12 3-1-16,2 14 0 15,-4 7-2-15,3 5 1 16,2 4-2-16,13-4 0 16,6-8 1-16,14-5-1 0,9-12-1 15,8-11 1-15,6-10 0 16,6-8-1-16,-4-7 1 16,-6-2-1-16,-4-2 1 15,-6-4-1-15,-17 2 0 16,17-2 0-16,-17 2 0 15,0 0-2-15,0 0 0 16,0 0-2-16,0 0-3 16,-17-33-10-16,17 33-23 15,-2-17-2-15,2 17 1 16,-6-27 0-16</inkml:trace>
  <inkml:trace contextRef="#ctx0" brushRef="#br0" timeOffset="196350.01">6213 11603 59 0,'0'0'39'16,"15"-21"0"-16,-15 21 1 15,-31-8-25-15,20 27-6 16,-24 2-3-16,8 16-2 15,-10-1-1-15,6 8-1 16,2-2 0-16,6-1-2 0,12-1 0 16,11-9 1-16,7-6-2 15,15-18 1-15,8-9 0 16,9-15-1-16,2 0 1 16,3-10-1-16,-6-8 1 15,-1 1 0-15,-6-3 0 16,-8 7 0-16,-6 7 0 15,-17 23 0-15,10-19 1 16,-10 19 0-16,-6 23-1 16,2 9 2-16,-3 5-1 15,1 7 2-15,-4 4-2 16,3 7 2-16,-5-3-2 16,4 0 1-16,-1-6-1 0,3-8-1 15,-6-3 0-15,7-12-1 16,-1 2-1-16,6-25-4 15,6 30-9 1,-6-30-28-16,19-9 2 0,-19 9-2 16,23-31 1-16</inkml:trace>
  <inkml:trace contextRef="#ctx0" brushRef="#br0" timeOffset="196530.074">6467 12092 81 0,'-4'30'40'0,"4"-30"0"0,-11 18-1 16,11-18-32-1,-10 19-5-15,10-19-4 16,0 0-6-16,0 0-31 16,0 0 0-16,23-23-2 0,-5-4 1 15</inkml:trace>
  <inkml:trace contextRef="#ctx0" brushRef="#br0" timeOffset="196922.2147">6722 11628 68 0,'-35'9'38'0,"12"5"1"16,4 5-1-16,-14-4-30 15,29 14-3-15,8-2-2 16,15 7-2-16,6-3 0 15,14 4 0-15,7-3-1 16,4-3 1-16,0 5-1 0,-5-3 0 16,-9 2 0-16,-9 1 1 15,-15-3-1-15,-18 0 1 16,-15-1 1-16,-12-1-1 16,-11-12 0-16,-1-5 0 15,-3-8 0-15,4-14-1 16,5-9 0-16,14-8 1 15,8-13-1-15,17-8 1 0,8-2 1 16,11-2-1 0,2 2 0-16,8 2 0 15,2 10-1-15,4 2 0 16,-1 7-2-16,-7 0-3 0,8 16-5 16,-25-10-30-16,11 9 0 15,-21 14 0-15,21-23-1 16</inkml:trace>
  <inkml:trace contextRef="#ctx0" brushRef="#br0" timeOffset="197478.4128">7026 11585 73 0,'0'0'40'15,"20"31"1"-15,-18-12 0 16,13 14-30-16,-17-16-3 15,10 16-3-15,-6-1-1 0,6 1-2 16,-3-2-1-16,3-10 0 16,0-2-1-16,-8-19-1 15,0 0 0-15,21 8 0 16,-21-8 0-16,19-37 0 16,-7 10 0-16,1-7-1 15,1 3 2-15,1-2-1 16,-1 9 0-16,-3 2 1 15,-11 22 0-15,18-17 0 16,-18 17 0-16,11 23 1 16,-3-4 0-16,-4 4 0 15,4 0-1-15,-1 6 1 16,-1-6-1-16,0 0 1 0,-6-23-1 16,10 25 0-16,-10-25 0 15,0 0 0-15,0 0 0 16,5-17 0-16,1-6 0 15,0-2-1-15,4 0 1 16,1-4 0 0,1 6-1-16,3 0 1 0,-15 23 0 15,27-25-1-15,-27 25 1 32,27 8 1-32,-27-8 0 0,21 34-1 0,-15-7 1 15,-2 6-1-15,-2 0-1 16,-2-3 0-16,0 5-2 15,0-35-5-15,6 46-18 0,-6-46-16 16,0 0 1-16,0 0 1 16,15-33-1-16</inkml:trace>
  <inkml:trace contextRef="#ctx0" brushRef="#br0" timeOffset="197694.4903">7671 11466 74 0,'19'8'41'0,"-15"19"0"16,-8 8 1-16,10 22-31 16,-22 3-3-16,5 20-2 15,-14 8-2-15,2 8 0 16,-3-8-2-16,1 1-3 0,2-13 0 16,2-16-2-16,8-12-3 15,13-48-5 1,0 0-30-16,0 0-2 15,0 0 2-15,28-44-1 0</inkml:trace>
  <inkml:trace contextRef="#ctx0" brushRef="#br0" timeOffset="198033.6107">7808 11896 69 0,'0'0'41'0,"0"0"-1"16,-22 33 0-16,1-29-27 0,10 21-6 15,-7-12-3-15,9 10-2 16,3-2 0 0,6-21-2-16,27 23-1 15,2-23 1-15,9 0 0 16,1-6-1-16,1 4 2 0,-1 4-1 16,-6 0 1-16,-6 10 0 15,-12 5 1-15,-9 4 0 16,-16 6 1-16,-3 6-1 15,-10-5 0-15,-2-1-1 16,-2-8-1-16,0 1 0 16,2-11-1-16,1-7-1 15,24-2-3-15,-27-21-1 16,27 21-5-16,-15-36-27 16,13 9-3-16,-2-16-1 15,8-1 1-15</inkml:trace>
  <inkml:trace contextRef="#ctx0" brushRef="#br0" timeOffset="198353.7269">8008 11589 64 0,'20'-11'39'0,"1"5"1"16,4 4-1-16,-25 2-25 15,44 2-5-15,-19 0-3 16,8 19 0-16,-12-2-2 15,-3 10-1-15,-16 4-2 16,-10 3 1-16,-13 4-1 16,-8 6 0-16,2-3-1 15,-6-11 1-15,6 1-1 0,4-8 1 16,9-8 0-16,14-17 0 16,0 0-1-16,31 11 1 15,-10-18-1-15,8 3 1 16,0-2-1-16,0-3-2 15,8 11-2-15,-16-22-8 16,12 16-30-16,-12-5-1 16,0 9 1-16,-3-6-1 15</inkml:trace>
  <inkml:trace contextRef="#ctx0" brushRef="#br0" timeOffset="199207.0287">8554 11986 55 0,'0'0'36'0,"0"0"1"16,17-21-12-16,18 25-8 15,-16-23-5-15,24 17-4 16,-10-11-3-16,13 7-1 16,-4-4-2-16,1 1-1 15,-1 7-3-15,-13-14-4 16,10 20-8-16,-39-4-24 15,29-17 0-15,-29 17 0 16,6-35 0-16</inkml:trace>
  <inkml:trace contextRef="#ctx0" brushRef="#br0" timeOffset="199431.1115">8851 11706 63 0,'0'0'39'0,"-21"27"1"16,21 0 1-16,0-27-29 15,-4 61-2-15,4-26-3 16,10 17-1-16,-3 1-2 16,7 7-2-16,-2-10-1 15,-3-2-1-15,3-8-2 16,-3-13 0-16,-1-2 1 16,-8-25-5-16,12 28-9 15,-12-28-26-15,0 0 2 0,2-32-2 16,0 13 1-16</inkml:trace>
  <inkml:trace contextRef="#ctx0" brushRef="#br0" timeOffset="199706.2071">9191 11628 81 0,'29'5'41'16,"-29"-5"1"-16,30 41-1 16,-20-15-32-16,17 19-2 0,-8-1-2 15,4 17-1-15,-3-3-3 16,3-3 1-16,-4-1-2 16,-3-10-1-16,1-7-1 15,-7-14-2-15,5-2-4 16,-15-21-17-16,-2-20-16 15,-2 1-2-15,0-9 1 16,-3-11 1-16</inkml:trace>
  <inkml:trace contextRef="#ctx0" brushRef="#br0" timeOffset="199911.2799">9119 11593 66 0,'33'0'39'0,"13"0"0"16,12-2 1-16,15 12-28 16,-3-22-5-16,15 10-4 15,-4-2-3-15,-6-3-3 16,2 13-11-16,-23-12-24 16,-15 4-2-16,-39 2 1 15,0 0-1-15</inkml:trace>
  <inkml:trace contextRef="#ctx0" brushRef="#br0" timeOffset="200070.3371">9299 11842 72 0,'15'31'38'0,"24"-27"1"16,9-2-1-16,19 2-32 0,-5-14-3 15,4-7-13-15,-1 5-26 16,-7 5-2-16,-14-5 0 15,-7 4-1-15</inkml:trace>
  <inkml:trace contextRef="#ctx0" brushRef="#br0" timeOffset="200579.5179">9970 12032 57 0,'0'0'35'0,"0"0"0"16,27 16-1-16,-4-22-25 15,19 2-6-15,11-6-3 16,2-7-5-16,15 11-17 15,-8 1-13-15,-14-11 1 16,-4 9-2-16</inkml:trace>
  <inkml:trace contextRef="#ctx0" brushRef="#br0" timeOffset="200738.5764">10134 12099 63 0,'0'0'34'15,"50"16"-1"-15,-10-24-2 16,18 4-47-16,6-3-17 16,-2-9 1-16,-1 9-2 15,-10-11 1-15</inkml:trace>
  <inkml:trace contextRef="#ctx0" brushRef="#br0" timeOffset="202210.0992">11254 11656 19 0,'4'-21'34'0,"-4"21"1"16,0 0 2-16,2-30-13 15,-2 30-5-15,0 0-5 16,0 0-2-16,-7-27-3 0,7 27-2 15,0 0-2-15,0 0-1 16,-27 27 0-16,11 3-1 16,-7 11-1-1,-2 10 0-15,0 9-1 0,-2 9 1 16,4 2-2-16,7 4 1 16,7-6 0-16,9-4-1 15,7-9 0-15,13-9 1 16,3-8 0-16,4-12-2 15,0-8 2-15,0-2 0 16,-6-11-2-16,-2 0 2 16,-19-6 0-16,23 3 0 15,-23-3-1-15,0 0 1 0,0 0 0 16,0 0-1-16,0 0 0 16,0 0-2-1,0 0 0-15,0 0-1 16,0 0-3-16,2-24-6 0,-2 24-29 31,0 0-1-31,0 0-1 0,4-18 2 0</inkml:trace>
  <inkml:trace contextRef="#ctx0" brushRef="#br0" timeOffset="202478.1954">11397 12182 83 0,'0'0'41'16,"-2"19"0"-16,2-19 0 16,0 0-34-16,0 0-2 15,0 0-1-15,-4 19-3 16,4-19-2-16,0 0-1 15,0 0-2-15,0 0-5 16,25-15-29-16,-25 15-3 16,-5-21 1-16,5 21-1 0</inkml:trace>
  <inkml:trace contextRef="#ctx0" brushRef="#br0" timeOffset="202946.3626">11683 11779 58 0,'0'0'39'0,"0"0"0"16,13 25 0-16,-32-23-21 16,21 31-7-16,-22-8-3 0,9 21-3 15,-10-6-1-15,5 8-1 16,-1-4 0-16,3 4-2 16,3-8-1-16,7-9 0 15,6-6 2-15,-2-25-3 16,35 17 1-16,-8-25 0 15,2-7 1-15,3-10 0 16,1-4-1-16,-4-5 1 16,-6-8-2-16,-9-3 2 15,-8 3-1-15,-10 4 0 16,-6 1-1-16,-2 1 0 16,1 9 0-16,-6 6-2 15,17 21-3-15,-26-29-4 0,26 29-18 16,0 0-14-16,0 0 1 15,-2 21 0-15</inkml:trace>
  <inkml:trace contextRef="#ctx0" brushRef="#br0" timeOffset="203322.4963">11831 11796 62 0,'25'2'38'16,"-25"-2"1"-16,29 8 0 15,4 15-24-15,-33-23-5 16,35 13-4-16,-18-5-1 16,6 7-1-16,-7 3-1 0,-3 3-2 15,-13 6 0-15,-8 3 0 16,-13 1 0-16,-6 5-1 16,-6 3 2-16,-3-1-3 15,-3-3 1-15,6-5 0 16,3-8-1-16,10-1 2 15,20-21-1-15,-9 17 1 16,9-17 0-16,29 4 0 16,-6-4 1-16,6 2-1 15,1-2 1-15,1 2-2 16,-2 1 0-16,-6 5 0 16,1-4-3-16,-7-2-1 15,0 4-2-15,-15-24-9 0,16 16-25 16,-18 2-2-16,7-23 2 15,-3 6-1-15</inkml:trace>
  <inkml:trace contextRef="#ctx0" brushRef="#br0" timeOffset="203905.7044">12186 11963 75 0,'0'0'39'16,"15"25"2"-16,-15-25 0 0,4 44-28 16,-4-44-5-16,0 43-3 15,0-17-1-15,4 1-3 16,-2-8 1 0,-2-19-2-16,8 29 0 15,-8-29 0-15,0 0-1 0,0 0 0 16,0 0 0-16,13-23 0 15,-5 4-1-15,0-6 1 16,3 4-1-16,1-4 0 16,3 6 0-16,-1 2 1 15,-14 17 1-15,27-10 1 16,-27 10-1-16,21 23 1 16,-21-23 1-16,14 38-1 0,-11-15 1 15,1 0-1 1,-4-2 0-16,4 1-1 15,-4-22 1-15,-2 26-1 16,2-26 0-16,0 0 1 0,0 0-1 16,0 0 0-16,2-26 0 15,10 1 0-15,3 4 1 16,4-6-1-16,5 8 1 16,3-3-2-16,2 7 2 15,-1 9-1-15,1 8 0 16,-4 10 1-16,-1 3 0 15,-5 6-1-15,-2 4 2 16,-3 6-2-16,-5-4 1 16,-3-2-2-16,-4 0 1 15,-2-25-3-15,-10 26 0 16,10-26-7-16,0 0-27 16,-27-19-4-16,27 19 0 0,-30-27 0 15</inkml:trace>
  <inkml:trace contextRef="#ctx0" brushRef="#br0" timeOffset="204193.8063">12624 11601 73 0,'19'7'39'16,"6"3"1"-16,10 13 1 15,-2-4-30-15,17 25-2 16,-8-1-3-16,9 10-1 0,-13 7-1 16,-1 3-1-16,-14 0 0 15,-12 4-2-15,-14-5-1 16,-13-3 0-16,-9-3 0 16,-6 0-1-16,-3-10-2 15,-7-18-6-15,26-1-33 16,-20-10 1-16,6-3 0 15,2-14 0-15</inkml:trace>
  <inkml:trace contextRef="#ctx0" brushRef="#br0" timeOffset="204990.0908">13135 11662 39 0,'0'0'35'16,"27"-19"1"-16,-27 19-2 16,6-17-13-16,11 28-6 15,-17-11-3-15,0 17-4 16,-9 1-1-16,5 16-1 16,-16 5-1-16,7 10-1 15,-12 3 0-15,6 10-2 16,-3-3 0-16,5-1 0 15,5-5-1-15,10-1 0 16,6-4 0-16,10 0 0 16,5-13 0-16,8-1 0 15,4-9 0-15,2-4 0 16,0-6 0-16,-5-1-1 0,-1-10 1 16,-5-2-1-16,-5 0 1 15,-17-2-2-15,17-2 1 16,-17 2-1-16,0 0-1 15,0 0-2-15,-2-20-2 16,-7-3-7-16,17 6-28 16,-18-6-2-16,4 0 2 15,-4-6-1-15</inkml:trace>
  <inkml:trace contextRef="#ctx0" brushRef="#br0" timeOffset="205275.1929">13432 11706 68 0,'0'0'40'15,"25"-19"1"-15,-25 19 0 16,21-10-22-16,-5 33-9 16,-12-3-4-16,5 16-1 15,-9 8-2-15,4 6 0 16,-6 6-2-16,2-1 0 15,-4 1 0-15,2-2-1 16,2-8 0-16,0-4-2 16,4-13 0-16,-4-29-3 15,20 28-3-15,-20-45-12 16,17 10-21-16,-9-16-1 0,5-1 1 16,-3-14 0-16</inkml:trace>
  <inkml:trace contextRef="#ctx0" brushRef="#br0" timeOffset="205558.2938">13710 11837 72 0,'0'0'40'0,"-2"19"0"0,-4 10 0 0,-13-3-25 16,7 26-6-16,-5-13-2 16,13 16-3-16,4-11-2 15,14-5 0-15,9-12-1 16,8-10 0-16,7-17-1 15,8-12 1-15,-3-11-1 0,-5-11 0 16,-9-6 1-16,-7-5 0 16,-15-1-1-16,-11 0 1 15,-9 6-2-15,-10 2 0 16,-4 9 0-16,-8 2-2 16,8 16-3-16,-15-14-18 15,18 17-17-15,-1 6-1 16,8 4 1-16,17-2-1 15</inkml:trace>
  <inkml:trace contextRef="#ctx0" brushRef="#br0" timeOffset="206497.6316">13947 11770 42 0,'0'0'36'0,"0"0"1"16,19-20 0-16,-1 34-18 15,-18-14-5-15,0 0-4 16,4 19-1-16,5 10-4 16,-5 1-1-16,4 16 0 15,-6 1-2-15,0 4 1 16,-8 1 0-16,0 0-2 0,0-4 0 15,-1-6-2-15,3-6-1 16,-2-18-3-16,10 3-3 16,-4-21-23-16,0 0-10 15,13-37 1-15,5 7 0 16</inkml:trace>
  <inkml:trace contextRef="#ctx0" brushRef="#br0" timeOffset="206849.7538">14312 11789 56 0,'19'2'36'16,"-19"-2"2"-16,0 0 0 15,6 44-23-15,-41-35-4 0,10 20-3 16,-21-10-3-16,7 6-1 16,-5-4-1-16,9-1-1 15,6-5-1 1,29-15 0-16,-25 25 0 0,25-25 0 15,15 19 0-15,5-8 0 16,-1 1-1-16,4 1 2 16,-4 1-1-16,5-3 0 15,-5 1 0-15,2-3 1 16,-4 1-1-16,1 0 0 16,-18-10-1-16,27 17 0 15,-27-17-1-15,25 8 0 0,-25-8-3 16,19-4-2-16,4 2-4 15,-21-27-12 1,17 12-17-16,-3-10-2 16,5-4 1-16,-2-1 1 0</inkml:trace>
  <inkml:trace contextRef="#ctx0" brushRef="#br0" timeOffset="207249.899">14512 11879 73 0,'-17'13'39'0,"-2"5"0"16,-3 8 1-16,-16-10-28 15,26 18-5-15,-3-7-3 16,15 2-1-16,6-6-2 16,15-10 0-16,12-7-1 0,7-12 0 15,6-5 1 1,1-6-2-16,-5-6 1 16,-7-2-1-16,-8 4 1 15,-8 1 0-15,-19 20 0 0,0 0 0 16,0 0 0-16,-4 23 0 15,0 4 1-15,2 8-1 16,8 3 1-16,2 8 0 16,9 0-1-16,3 4 1 15,3-2 0-15,2 2 0 16,-8-4 2-16,-5 4-2 16,-10-2 1-16,-6-2 0 15,-12-10 0-15,-5-1-1 16,-8-6 1-16,-9-12-2 15,1-2 0-15,-5-11-2 16,3-6-2-16,-3-21-2 16,18 12-9-16,-8-20-27 0,10-8 0 15,3-7 0-15,13-11 0 16</inkml:trace>
  <inkml:trace contextRef="#ctx0" brushRef="#br0" timeOffset="207566.009">14809 11505 73 0,'23'-14'38'0,"-5"18"1"16,3 4-2-16,14 21-28 15,-8-6-2-15,19 25 0 16,-11 2-1-16,7 13-2 16,-7 6-1-16,-2 6 0 15,-12-8-1-15,-10 8 0 16,-9-10 0-16,-15-2-2 31,-8-5 1-31,-12-7-4 0,4-1-4 31,-19-21-33-31,21-4-2 0,-2-17 1 0,6-6-1 0</inkml:trace>
  <inkml:trace contextRef="#ctx0" brushRef="#br0" timeOffset="208302.2802">15425 11513 44 0,'0'0'36'0,"0"0"1"16,0 0 1-16,0 0-15 16,3 38-11-16,-20-15-4 15,11 25-1-15,-9-2-2 16,7 15 0-16,-2-5-2 16,5 7 1-16,-3-1-2 0,8-5 1 15,4-11-2-15,4-2 1 16,5-11 0-1,6-6-1-15,4-8 0 16,4-8 0-16,0-1 0 0,2-4-1 16,-2-6 0-16,-2-2 0 15,-1-4-1-15,-24 6-1 16,27-11-3-16,-27 11-2 16,0 0-8-16,9-31-27 15,-9 31 1-15,-11-29 0 16,1 12 0-16</inkml:trace>
  <inkml:trace contextRef="#ctx0" brushRef="#br0" timeOffset="208805.4544">15909 11562 76 0,'0'0'37'0,"21"-9"1"15,-21 9-10-15,0 0-18 16,-21 11-4-16,-8-7-1 16,2 13-1-16,-12 1-1 15,3 7-1-15,-5 5 0 16,8 7-1-16,8-1 0 15,12 3-1-15,9-3 1 16,13-9-1-16,9-4 0 0,11-10 0 16,4-11-1-16,1-9 1 15,1-7 0-15,-2-7 1 16,0-4-1-16,-6 0 0 16,-4-7 1-16,-4 9 0 15,-4 3 0-15,-15 20 1 16,18-15-1-16,-18 15 1 15,-2 21 0-15,-6 10 1 16,-2 9-1-16,1 0 0 16,-3 4 0-16,1 4-1 15,1-3 0-15,2-11-1 16,1 1-1-16,3-10-1 0,6-2-2 16,-2-23-6-16,23 3-30 15,-23-3-3-15,21-15 2 16,-21 15-1-16</inkml:trace>
  <inkml:trace contextRef="#ctx0" brushRef="#br0" timeOffset="208998.5202">16152 11942 68 0,'2'27'40'15,"-2"-27"0"-15,-6 23 0 16,4 4-23-16,2-27-10 15,0 0-3-15,0 0-3 0,-19 6-2 16,19-6-5-16,0-18-14 16,0 18-19-16,15-34-1 15,-5 7 0-15,3-4 0 16</inkml:trace>
  <inkml:trace contextRef="#ctx0" brushRef="#br0" timeOffset="209397.6651">16345 11472 76 0,'-20'10'37'0,"-1"1"1"16,2 5-1-16,11 3-30 0,8-19-3 16,-12 32-2-16,20-9-1 15,15 4-1 1,8-6-1-16,10 2 1 15,1 6 1-15,1 2-1 0,-3 5-1 16,-9 1 2-16,-10-1-1 16,-15 1 1-16,-14-3 1 15,-11 1-1-15,-16-6 1 16,-3-8 0-16,-5-8 0 16,5-9 0-16,1-16 1 15,16-5-1-15,7-19 1 16,14-8-1-16,10-10 0 15,11-4 0-15,4-3-1 0,6 1 0 16,2 7 0 0,0 3-1-16,-2 12-2 15,-6 5-1-15,2 16-5 16,-25-6-31-16,-2 23-2 0,9-20 0 16,-9 20-1-16</inkml:trace>
  <inkml:trace contextRef="#ctx0" brushRef="#br0" timeOffset="210554.0744">16632 11631 30 0,'0'0'35'16,"19"-13"1"-16,-19 13 2 15,39-2-17-15,-39 2-4 0,21 2-6 16,-21-2-3-16,15 33-2 16,-11-7-2-1,6 9-2-15,-8 3 0 16,2 5-1-16,0-7 0 0,1-5-1 15,1-6 1-15,0-8-1 16,-6-17 0-16,21 4 0 16,-21-4 0-16,31-33 0 15,-16 6-1-15,3-2 1 16,-1-1 0-16,-1 1 0 16,-3 0 0-16,-3 12 0 15,-10 17 0-15,21-17 0 16,-21 17 0-16,19 19 0 0,-19-19 0 15,23 34 0 1,-11-11 1-16,0-1-1 16,-5-1 1-16,-1-2 0 15,-6-19 0-15,2 29-1 0,-2-29 1 16,0 0 0-16,0 0-1 16,-19 3 1-16,19-3-1 15,-4-26 0-15,4 26 0 16,8-35 0-16,1 18 0 15,-9 17 0-15,25-23 0 16,-25 23 0-16,31-2 0 16,-31 2 0-16,31 25 0 15,-19-4 0-15,-1 4-1 16,-3 0 1-16,0 2-2 16,-6-6-1 15,3 4-4-31,-5-25-22 0,0 0-10 0,0 0-1 0,0 0 0 0</inkml:trace>
  <inkml:trace contextRef="#ctx0" brushRef="#br0" timeOffset="210811.1667">17376 11695 76 0,'24'9'40'16,"-24"-9"1"-16,0 46 1 15,-29-21-31-15,15 27-2 16,-15-2-4-16,2 15 0 16,-6-2-1-16,5 5-1 15,-3-5-2-15,4-9-1 0,5-8 0 16,5-12-3-16,6-7 0 16,11-27-3-16,-2 27-7 15,2-27-27-15,-4-23-3 16,15-2 2-16,7-4 0 15</inkml:trace>
  <inkml:trace contextRef="#ctx0" brushRef="#br0" timeOffset="211162.2921">17471 11933 51 0,'0'0'39'15,"14"17"0"-15,-14-17 1 0,-24 40-13 16,-10-30-18-16,16 13-2 15,-11-6-3-15,14 2-2 16,1-2 0-16,14-17-1 16,4 29-2-16,14-23 1 15,11 0 0-15,3-2-1 16,7 3 0-16,-4 5 1 16,-3-5 0-16,-1 7 0 15,-8-1 0-15,-9 8 1 16,-10 0 0-16,-8-3-1 15,-10-1 2-15,-5-2-1 16,-4-1 1-16,-8-5-1 16,2 1 1-16,0-8-3 0,6-8-1 15,2-7-1-15,21 13-3 16,-25-33-8-16,34 14-25 16,-7-4-3-16,4 0 2 15,2-4-1-15</inkml:trace>
  <inkml:trace contextRef="#ctx0" brushRef="#br0" timeOffset="211770.5094">17643 11750 25 0,'0'0'33'16,"-4"20"1"-16,4-20 0 15,0 0-16-15,35 0-4 0,-35 0-4 16,46 1 0-16,-27-4-3 15,14 12-1-15,-10-3-2 16,4 9 1-16,-27-15-2 16,29 31 0-16,-29-31-1 15,-10 36 1-15,-9-13-1 16,-6 0-1-16,-8 1 0 16,0-3 0-16,-1-2 0 15,3 0 0-15,6-8 0 16,7 1 0-16,18-12 0 15,0 0-1-15,0 0 1 16,24 15-1-16,1-17-1 16,4-1 0-16,3 4-2 0,-1-8-1 15,10 9-4-15,-22-21-21 16,10 7-10-16,-10-1-2 16,-19 13 1-16</inkml:trace>
  <inkml:trace contextRef="#ctx0" brushRef="#br0" timeOffset="212077.6184">17915 11585 74 0,'19'-21'40'15,"4"23"0"-15,4 2 0 16,25 23-30-16,-23-4-3 16,23 23-1-16,-11 6 0 15,3 15-2-15,-11 10-1 16,-6 7-1-16,-12 4 1 16,-11-1-2-16,-14-9-1 15,-11-5 0-15,-8-8-2 16,-11-19-4-16,17 0-33 15,-22-21-2-15,1-5-2 16,0-17 1-16</inkml:trace>
  <inkml:trace contextRef="#ctx0" brushRef="#br0" timeOffset="212981.94">8292 11365 37 0,'0'0'35'15,"0"0"1"-15,0 0-1 16,38-10-20-16,-38 10-2 16,33-2-4-16,-33 2-2 15,52 29-2-15,-21 0 0 16,13 17 0-16,1 10-2 16,5 22 1-16,-6 8-2 0,1 16 0 15,-13 6 0-15,-8 5-1 16,-17-2-1-16,-14 0-1 15,-20-1 0-15,-16-18-5 16,8 5-26-16,-22-22-8 16,-3-13 0-16,-2-12 0 15</inkml:trace>
  <inkml:trace contextRef="#ctx0" brushRef="#br0" timeOffset="215273.7596">1595 14144 68 0,'10'-19'39'15,"-3"2"0"-15,-7 17-5 16,0 0-22-16,23 21-3 16,-15 6-3-16,8 19-1 15,-5 7-1-15,8 15-1 16,-7 12 0-16,2 5-1 15,-9-1 1-15,-1-3-2 16,-4-10-1-16,-2-12-1 16,0-11-1-16,-5-19 0 15,7-29-4-15,0 0-7 16,23-35-29-16,-14-9 0 0,3-8 1 16,-6-13-1-16</inkml:trace>
  <inkml:trace contextRef="#ctx0" brushRef="#br0" timeOffset="215494.8368">1423 14087 75 0,'0'0'40'16,"22"-6"0"-16,5-4-2 15,23 5-32-15,8-7-1 16,21 14-1-16,4-8-2 15,11 0-1-15,2 6-3 0,-9-7-3 16,8 28-7-16,-30-11-28 16,-9 7 0-16,-25 0 0 15,-19 4 1 1</inkml:trace>
  <inkml:trace contextRef="#ctx0" brushRef="#br0" timeOffset="215701.9116">1743 14555 72 0,'0'0'39'16,"33"15"0"-16,2-19 0 0,-4-5-34 16,27-5-3-1,5-1-3-15,5-6-4 16,15 15-18-16,-16-9-16 15,-3 1 1-15,-10 5-1 0,-8-5 0 16</inkml:trace>
  <inkml:trace contextRef="#ctx0" brushRef="#br0" timeOffset="216002.0168">2621 14407 56 0,'0'0'38'0,"23"19"0"16,-3-15 0-16,24 2-28 15,-17-18-3-15,19 7-2 16,0-5-3-16,3-2-3 16,-1 7-5-16,-19-13-25 15,6 7-7-15,-35 11 0 0,17-4 0 16</inkml:trace>
  <inkml:trace contextRef="#ctx0" brushRef="#br0" timeOffset="216154.0714">2625 14630 72 0,'0'0'39'0,"31"19"1"16,4-21-2-16,7-8-32 15,8-3-6-15,12 9-21 16,-10-13-17-16,-8-1 0 16,-7 7-1-16,-16-1 0 15</inkml:trace>
  <inkml:trace contextRef="#ctx0" brushRef="#br0" timeOffset="270025.2803">3626 14062 26 0,'13'-25'36'0,"-5"4"1"16,-2 3 1-16,-6 18-17 16,-8-19-4-1,8 19-5-15,2 23-4 16,4 8-1-16,-6 4-3 0,6 16-1 16,-2 5 0-16,1 9 0 15,-3 4-1-15,0 0 0 16,-2 0 0-16,-2 0-1 15,-5-15 0 17,1-4-1-32,-2-16 0 0,0-3-3 0,5-14 1 0,3-17-3 15,7 22-2-15,-13-42-9 16,26 18-24-16,-20 2 0 16,17-9-1-16,-17 9 2 15</inkml:trace>
  <inkml:trace contextRef="#ctx0" brushRef="#br0" timeOffset="270497.4483">3929 14700 26 0,'0'0'35'15,"0"0"-1"-15,0 0-2 16,19 4-16-16,-36-17-3 16,17 13-3-16,-21 0-3 15,21 0-2-15,-20 13-2 16,20-13 0-16,-21 6-2 0,21-6 1 16,0 0-2-16,0 0 0 15,31-23 0-15,-8 10 0 16,2-5 0-16,6 9 0 15,0-1 1-15,-2 6 0 16,-8 4 1-16,-4 8 0 16,-17-8 0-16,12 31 1 15,-20-12-2-15,-1 4 2 16,-9-2-1-16,1 0 0 16,-4-7-1-16,1-3 0 15,1-9-1-15,2-4 0 16,17 2 0-16,-29-8 0 15,29 8 0-15,-25-5-2 0,25 5 0 16,-20-4-2-16,20 4-4 16,0 0-24-16,0 0-7 15,0 0 0-15,0 0-1 16</inkml:trace>
  <inkml:trace contextRef="#ctx0" brushRef="#br0" timeOffset="271009.6313">4488 13868 52 0,'0'0'38'0,"0"0"0"16,0 0 1-16,25 4-26 16,-25-4-3-16,-9 19-1 15,-5 4-3-15,6 15-2 16,-5-5 0-16,3 13-1 0,-5-4-1 15,-1 10 0-15,1-12-1 16,3-1 0-16,-1-9 0 16,5-5 0-16,0 0-1 15,8-25 1-15,0 25-1 16,0-25 1-16,35 0 0 16,-6-9-1-16,10-3 0 15,5-3 0-15,4-3 0 16,-1 3 0-16,-1 4-1 15,-8-1 0-15,-3 8 0 16,-14 4-2-16,-1 8-2 16,-20-8-2-16,19 31-13 15,-19-31-22-15,0 0 1 0,-8 17 0 16,8-17 1-16</inkml:trace>
  <inkml:trace contextRef="#ctx0" brushRef="#br0" timeOffset="271225.7075">4878 13776 93 0,'0'0'42'15,"-14"46"0"-15,3 33-11 16,-12-18-23-16,11 23-2 16,-9 8-1-16,5 12-1 15,3-4-2-15,1-8-1 16,6-8-1-16,-1-15-3 0,7-9-1 15,-8-31-5-15,22-6-33 16,-14-23 0 0,0 0-1-16,0 0 0 15</inkml:trace>
  <inkml:trace contextRef="#ctx0" brushRef="#br0" timeOffset="272241.0693">5362 14060 33 0,'11'-21'37'0,"3"3"-1"0,-14 18 2 16,10-21-20-16,3 48-3 15,-23-4-4-15,16 25-3 16,-15 2-3-16,9 13 0 16,-10 3-2-16,6 5-2 15,-2 0 2-15,1-10-2 16,-1-9 0-16,2-12-1 16,0-11 0-16,4-29-1 15,-6 25 0-15,6-25-1 16,-7-27-2-16,-1-8 0 15,6-5-2-15,-10-18 2 16,12 1-2-16,-7-12 3 16,5 4 1-16,0 3 1 0,0 7 1 15,6 14 2-15,-4 5 2 16,0 36 0-16,0 0 1 16,31 11 0-1,-20 22-1-15,10 21 1 0,4 7-1 16,8 10-1-16,6 4 1 15,9-2-3-15,4-2 1 16,8-8 0-16,2-17-1 16,3-17 0-16,-1-18 0 15,-2-14-1-15,-7-19 0 16,-6-14 1-16,-9-20-1 16,-9-17 1-16,-10-7-1 15,-11-8 0-15,-10-1 0 0,-10 1 1 16,-7 8-1-16,-6 7-1 15,-2 13 0 1,-2 12-3-16,9 20-4 16,-3 1-34-16,15 9 0 0,6 18 0 15,0 0-2-15</inkml:trace>
  <inkml:trace contextRef="#ctx0" brushRef="#br0" timeOffset="298681.4975">19002 6303 24 0,'18'-8'34'15,"-10"-11"1"-15,-8 19 3 16,21-15-17-16,-29-14-3 16,25 33-2-16,-17-4-4 15,0 0-2-15,-27 0-3 16,20 19-1-16,-11 0-2 15,7 8-1-15,-5 2 0 16,7 5-1-16,1-1 0 16,12-3-1-16,7-7 0 15,13-3 0-15,8-13-1 16,13-9 0-16,3-7 0 16,2-8 1-16,0-10-1 15,-5-2 0-15,-13 0 1 0,-10 2 0 16,-17 6-1-16,-5 21 1 15,-38-19 1-15,-1 19-1 16,-7 12 0-16,-4 9 1 16,0 4-1-16,9 5 0 15,10 3 0-15,16 3 0 16,13-9 0-16,19-2-1 16,14-11 0-16,15-13 0 15,5-10 1-15,1-12-1 16,0-4 0-16,-8-10 0 15,-9-3 0-15,-14 0 0 16,-11 3 1-16,-18 8-1 16,-13 4 0-16,-14 17 0 0,-5 6 0 15,-3 6 0-15,1 11 0 16,5 1 0-16,10 3 0 16,12-2 0-16,11 0 0 15,4-19 0-15,29 15 0 16,-8-15 0-16,2-7 0 15,-2-5 0-15,-21 12 0 16,21-30 0-16,-21 30 0 16,-7-27 0-16,7 27 0 15,-33-14 0-15,14 16 0 16,-5 6 0-16,5 2 0 16,0-3 0-16,13 16-8 15,6-23-35-15,0 0-3 0,-10 17 2 16,10-17-2-16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5-11-20T15:10:28.827"/>
    </inkml:context>
    <inkml:brush xml:id="br0">
      <inkml:brushProperty name="width" value="0.05292" units="cm"/>
      <inkml:brushProperty name="height" value="0.05292" units="cm"/>
      <inkml:brushProperty name="color" value="#FF0000"/>
    </inkml:brush>
  </inkml:definitions>
  <inkml:trace contextRef="#ctx0" brushRef="#br0">6452 2194 37 0,'0'0'34'0,"0"0"0"16,0 0-11-16,0 0-7 15,0 0-3 1,0 0-4-16,0 0-2 16,0 0-1-16,31-15-2 0,-31 15 0 15,40-16-1-15,-13 5-1 16,12 3 0-16,-3-1-1 15,7-1 0-15,3 0-1 16,4 1-1-16,0 1 0 16,-3-5 0-16,-1 3-1 15,-9-1-2-15,1 9-1 16,-15-12-3-16,8 26-7 16,-31-12-15-16,0 0-6 0,0 0-1 15,-21 21 2 1</inkml:trace>
  <inkml:trace contextRef="#ctx0" brushRef="#br0" timeOffset="265.0956">6510 2305 22 0,'0'0'33'0,"0"0"2"16,0 0-1-16,42 19-19 16,-23-38-3-16,28 19-1 15,-13-19-2-15,22 13-2 16,-8-7-3-16,10 3 0 16,-6-5-3-16,-1 3-4 0,6 9-28 15,-18-9-7-15,-10 6 0 16,-10-3-1-16</inkml:trace>
  <inkml:trace contextRef="#ctx0" brushRef="#br0" timeOffset="4568.6287">19647 2242 31 0,'0'0'27'0,"31"-10"-5"16,-10 8-4-16,4-7-3 15,13 11-4-15,-12-12-1 16,18 14-2-16,-11-10 0 16,21 16-2-16,-14-14 1 15,24 16-2-15,-8-14-1 16,15 7 0-16,4-10-1 0,8 5-2 16,-2-8 1-16,0 0-1 15,-5-1 1-15,-9 3-2 16,-7-2 2-1,-12 4-2-15,-9 8-4 0,-20-15-11 16,-19 11-20-16,27 4-1 16,-27-4 0-16,0 0-1 15</inkml:trace>
  <inkml:trace contextRef="#ctx0" brushRef="#br0" timeOffset="10531.7564">19822 3000 5 0,'6'17'24'0,"-6"-17"1"16,0 0-8-16,0 0-5 15,-21-13 1-15,21 13 0 16,0 0 0-16,0 0-1 15,0 0-1-15,0 0-2 16,-10-18 1-16,10 18-2 0,0 0-1 16,0 0-2-1,0 0-1-15,0 0-1 16,0 0 0-16,0 0-1 16,0 0 0-16,27 10 0 0,-6-12 0 15,10 2 0-15,8-6-1 16,11 4 1-16,14-5-1 15,9 1 0-15,12-4 0 16,11 1 0-16,5 1 0 16,7-2-1-16,1 3 1 15,7-1 0-15,-4 4-1 16,0 4 1-16,-2-2-1 16,4 4 1-16,-1 0-1 15,7 4 0-15,0-6 1 16,-7 0 0-16,1-2-1 15,-2 0 0-15,-4-4 1 16,-6 1-1-16,-11-1 1 0,-8 4-2 16,-6-4 2-16,-4 2-1 15,-1 0 0-15,-9-3 0 16,-1 3 0-16,-6-6-1 16,-2 6 0-16,-10-7-2 15,1 11-1-15,-24-17-7 16,14 17-28-16,-35 0-1 15,0 0-1-15,-48 17 1 16</inkml:trace>
  <inkml:trace contextRef="#ctx0" brushRef="#br0" timeOffset="11436.0825">19907 3253 7 0,'35'-8'30'15,"-35"8"2"-15,27-2-1 16,-4 10-11-16,-23-8-5 16,44-2-2-16,-24-8-4 15,20 20-1-15,-7-14-2 16,21 8-1-16,0-8-1 15,17 6 0-15,1-4 0 0,13 8-1 16,-1-8 0 0,17 6-1-16,-1-6 1 15,10 4-1-15,-2-6 0 16,8 6 0-16,-3-8 0 0,7 4-1 16,-4-2 0-16,-6 3 0 15,-6-3 0-15,-4 4 0 16,-3 0 0-16,-1-4-1 15,0 0 1-15,3 0-1 16,7-5 0-16,4-1 1 16,4-5 0-16,-1 1 0 15,-8-1 0-15,-13 5 0 16,-15 1 1-16,-13 5 0 16,-18-4-1-16,-13 6-1 15,-12 4 1-15,-21-2-1 16,0 0-1-16,18 2-1 15,-18-2-2-15,-18-15-16 0,18 15-21 16,-31 0-1-16,8-2 0 16,-2-2 0-16</inkml:trace>
  <inkml:trace contextRef="#ctx0" brushRef="#br0" timeOffset="357680.5335">769 5639 38 0,'0'0'36'0,"0"0"0"15,6-17-4-15,-6 17-12 16,0 0-5-16,0 0-5 16,0 0-2-16,0 0-2 15,0 0-2-15,0 0-1 16,0 0 0-16,0 0 0 15,0-17-2-15,0 17 1 0,0 0-1 16,-19-25 0-16,19 25 0 16,-29-18-1-1,12 15 0-15,-7 8 0 16,-4 13 1-16,-7 8-1 0,-4 13 1 16,3 7-2-16,1 7 1 15,2 1 1-15,6 2-2 16,8-4 1-16,13-10 0 15,8-11 0-15,11-8 0 16,9-12 1-16,3-7-1 16,8-8 1-16,-1-11-1 15,-3-6 1-15,-4-4 0 0,-2-8-1 16,-5-7 0-16,-5-4 1 16,-5-4-1-1,-8 7 0-15,0 1 1 16,-4 4-1-16,4-1 1 15,-6 16 0-15,6 4 0 0,0 17-1 16,0 0 1-16,0 0 0 16,0 19 0-16,8 2 0 15,-2 6 0-15,7 0 0 16,-3 7-1-16,9-3 1 16,-3 0-1-16,3-4 0 15,4-4-1-15,-4-6 0 16,5-2-1-16,-24-15-3 15,34 23-3-15,-34-23-31 16,0 0-2-16,0 0-1 16,0 0 1-16</inkml:trace>
  <inkml:trace contextRef="#ctx0" brushRef="#br0" timeOffset="357954.6301">862 5161 83 0,'2'-26'41'16,"-2"26"0"-16,21-16 0 15,-2 41-31-15,-1 6-2 16,13 32-2-16,-4 14-2 16,2 21-1-16,-4 9-1 15,-4 6 0-15,-4 2-2 16,-7-5 0-16,-4-9-1 0,-6-20-1 15,0-6-3-15,-18-31-35 16,13-6-3-16,-9-17 0 16,-5-13 0-16</inkml:trace>
  <inkml:trace contextRef="#ctx0" brushRef="#br0" timeOffset="377404.5647">2534 5192 18 0,'0'0'29'0,"25"-13"1"16,-25 13 1-16,10-21-13 0,-10 21-3 15,0 0-2-15,0 0-3 16,0 0-1-16,-17 17-2 15,-14-8-2-15,2 13 0 32,-21-3-1-32,-2 6-2 0,-16 2-1 0,-3 1 1 15,-10 1-2-15,6-4 1 16,-1-4-1 0,3 0 0-16,9-4 0 0,10-1 1 15,12-7 0-15,9-1-1 16,12-4 0-16,4 2 1 15,17-6-1-15,-18 7 0 16,18-7 1-16,0 0-1 0,25 12 1 16,-2-6-1-16,8-3 1 15,17 3 0-15,10 0-1 16,12 0 1-16,11-4-1 16,2 3 0-16,2 1 0 15,-4 0 0-15,-12 5 1 16,-17 5-1-16,-15 5 0 15,-24 10 1-15,-28 5-1 16,-24 4 0-16,-17 6 1 16,-19 0-1-16,-6 0 0 15,-4-3 1-15,-2-3 0 16,8-6-1-16,12-3 1 0,17-6 0 16,11-6 0-16,20-3 0 15,19-16 0-15,2 21 0 16,25-18 0-16,19-3 0 15,12-3 0-15,15-1 0 16,8-2 0-16,2-2 0 16,0 3 0-16,-8-3 0 15,-11 4-1-15,-16 0 0 16,-15 4 0-16,-33 0-1 16,0 0-1-16,0 0-1 15,-6 29-5-15,-21-29-20 16,27 0-11-16,-31 12 0 15,31-12-1-15,0 0 0 0</inkml:trace>
  <inkml:trace contextRef="#ctx0" brushRef="#br0" timeOffset="377849.7238">2527 5796 57 0,'-8'21'36'0,"8"-21"0"15,-2 31 0-15,6 0-22 16,-4-31-5-16,13 44-3 15,1-21-3-15,3 4-1 0,-1-4-1 16,-1-4-1 0,-3-2-3-16,-12-17-2 15,17 19-11-15,-17-19-20 16,0 0 0-16,-2-34-1 0,-6 9 0 16</inkml:trace>
  <inkml:trace contextRef="#ctx0" brushRef="#br0" timeOffset="378173.8421">2569 5023 74 0,'0'0'36'16,"0"0"1"-16,0 0-9 15,-19-3-17-15,19 3-3 16,15 26-3-16,-7-5-2 16,-4 2-1-16,7 4-1 15,-3 0-1-15,0-4-2 16,3 4-4-16,-11-27-11 15,8 21-20-15,-8-21-1 16,37 6 0-16,-20-8 1 16</inkml:trace>
  <inkml:trace contextRef="#ctx0" brushRef="#br0" timeOffset="379113.1741">2957 5522 15 0,'-31'-23'30'0,"31"23"0"15,-21-34 0-15,5 1-12 16,16 33-2-16,-4-48-3 15,18 29-3-15,-12-10-2 16,19 14-2-16,-9-5-1 16,13 9-1-16,-4-2 0 15,6 9-1-15,4-2 0 16,9 12 0-16,-3-1-1 16,9 11 1-16,2-3-1 15,3 6 1-15,-1-1-2 16,2-3 1-16,-4-7-1 0,-6-8-1 15,-1-4 1-15,-6-11-1 16,-8-5 0-16,-8-7-2 16,-6 3 0-16,-11-5-2 15,-2 10-2-15,-19-4-2 16,19 23-2-16,-42-20-1 16,42 20 1-16,-51 6 0 15,34 9 2-15,-12-7 3 16,29-8 2-16,-35 31 5 15,16-18 3-15,13 10 2 16,-13-9 2-16,21 16 1 16,-15-8-1-16,20 20 1 15,-13-6-2-15,18 18-1 0,-4-4-2 16,5 7-1-16,1-1-2 16,3 0 1-16,-7-3-2 15,-1-5 0 1,-5-8 0-16,-8-9 0 0,-9-4-1 15,-12-6 1-15,-12-4-1 16,-7-3 1-16,-1-5-1 16,-1-1-1-16,4-4-1 15,1-4-4-15,18 11-8 16,23-11-25-16,-17-9 1 16,24-8-2-16,13 1 1 15</inkml:trace>
  <inkml:trace contextRef="#ctx0" brushRef="#br0" timeOffset="379365.2638">3811 5478 69 0,'0'0'38'15,"0"0"-1"-15,0 0 0 16,0 0-27-16,43-17-4 16,-16 7-2-16,15 4-2 0,6 3-3 15,-5-3-4 1,15 19-21-16,-18-17-10 16,-7 8-1-16,-14-6 0 15,-19 2-1-15</inkml:trace>
  <inkml:trace contextRef="#ctx0" brushRef="#br0" timeOffset="379561.3388">3740 5658 60 0,'-31'16'37'15,"31"-16"0"-15,-17 19 0 16,17-19-21-16,32-2-7 16,9 4-3-16,-8-10-2 15,13 4-1-15,0-1-2 16,1-3-1-16,-1 4-3 15,-15-6-3-15,11 18-16 16,-21-16-15-16,-3 3 0 16,-18 5-1-16,0 0-1 0</inkml:trace>
  <inkml:trace contextRef="#ctx0" brushRef="#br0" timeOffset="380560.6936">4687 5353 74 0,'0'0'37'16,"0"0"0"-16,0 0-5 16,0 0-23-16,2 42-1 15,4-13-2-15,9 13-2 16,0 4-1-16,5 8 0 16,-1 0-1-16,4 0 0 15,-2-3-1-15,-3-3-1 16,-1-2-1-16,-5-13-2 15,1 3-4-15,-13-36-15 16,-2 35-15-16,2-35-2 0,-21 23 1 16,2-19-1-16</inkml:trace>
  <inkml:trace contextRef="#ctx0" brushRef="#br0" timeOffset="380765.7668">4425 6028 58 0,'0'0'37'0,"0"0"-1"16,42 2 1-16,-7-17-23 16,40 11-6-16,-6-9-1 15,18 5-3-15,-6-1-2 16,-4-1-1-16,-5 2-3 16,-18-3-3-16,0 11-6 0,-23-16-26 15,-3-3 0-15,-18-11-2 16,-6-7 2-16</inkml:trace>
  <inkml:trace contextRef="#ctx0" brushRef="#br0" timeOffset="381000.8494">4245 5349 68 0,'0'0'37'16,"50"-17"0"-16,6 11-1 31,12-11-29-31,20 13-3 0,1 4-5 0,-2-9-16 0,7 13-18 16,-5-3 0 0,-8 5-2-16,-9 0 1 0</inkml:trace>
  <inkml:trace contextRef="#ctx0" brushRef="#br0" timeOffset="381485.0255">5671 5541 72 0,'28'-19'38'0,"-28"19"0"16,18-11-1-16,-18 11-26 0,0 0-3 16,15 17-3-16,-5 14-2 15,-6 5-1-15,0 10-1 16,-6 8 0-16,0 1 1 16,-10 3-2-16,-1-4 1 15,-10-6-1-15,-6-10 1 16,-6-9 0-16,-2-12-1 15,-1-9 0-15,-5-14 0 0,5-9 0 16,-3-12 0 0,6-8 0-16,6-9-1 0,4 0 1 15,8-2 0 1,4 2 1-16,7 7-1 0,4 10 0 16,2 27 0-16,27-19 1 15,2 31 0-15,11 9 0 16,14 10 1-16,6 3-1 15,13 3 1-15,6-1-1 16,1 0 1-16,-9-7-1 16,-4-4 0-16,-15-10-1 15,-11-3-1-15,-10-2-5 16,-31-10-33-16,0 0-1 0,0 0-1 16,-29-16-1-16</inkml:trace>
  <inkml:trace contextRef="#ctx0" brushRef="#br0" timeOffset="400968.969">469 2967 22 0,'-10'19'24'0,"10"-19"-6"16,0 0-2-16,-17 14 0 16,17-14-5-16,0 0-1 15,-22 15-1-15,22-15-1 16,0 0 0-16,39 10-1 15,-16-22 0-15,29 8-1 16,8-9 0-16,25 5-2 16,9-5 0-16,22 9-1 0,11-6-1 15,12 8 0-15,8-3-1 16,3 5-1-16,-3-4 1 16,-6 0-1-16,-12 2 0 15,-10 2 0-15,-18-2 1 16,-16 6 0-16,-24-2 1 15,-12 4-1-15,-21-4 1 16,-10 3-1-16,-18-5 0 16,-19-2 0-16,-20 0 0 15,-19-1-1-15,-15-3 0 16,-20 0 0-16,-15 2 0 16,-21 2 0-16,-12 0 0 15,-7 4 0-15,-9-2 0 0,1 6 1 16,2-4-1-16,7 2 0 15,12 4 0-15,18-3 0 16,14 5 0-16,22-2-1 16,22 1 1-16,22 3 0 15,16 1 0-15,21-13 0 16,21 27 0-16,23-17 0 16,30-1 1-16,26-3-1 15,23-2 1-15,20 1-1 16,19-3 0-16,10 0 0 15,3-4-1-15,1 6 1 16,-16-2-1-16,-17 0-1 16,-16 4-2-16,-31-14-5 0,-13 16-26 15,-38-8-1-15,-22 0-1 16,-23 0-1-16</inkml:trace>
  <inkml:trace contextRef="#ctx0" brushRef="#br0" timeOffset="411036.5571">13187 5236 37 0,'21'-27'33'16,"-5"-7"1"-16,1 1 2 0,12 16-19 15,-27-21-3-15,19 28-2 16,-27-13-2-16,6 23-2 16,-30 21-1-1,-7 29-1-15,-19 8-2 0,6 20-1 16,0 9-1-16,9 5 0 16,12 0-1-16,25-8 1 31,31-17-2-31,27-23 1 0,25-25 0 31,20-22 0-31,11-26 1 0,4-13-1 0,-8-16 2 0,-10-11-1 16,-19-4-1-16,-17-7 0 0,-21 5 1 15,-26 8-1-15,-23 5 0 16,-18 14-1 0,-19 8 0-16,-9 11-2 15,-2 12 0-15,-5 6-4 0,15 22-9 16,-6-5-26-16,11 9-2 15,3 0 0-15,13 14 1 16</inkml:trace>
  <inkml:trace contextRef="#ctx0" brushRef="#br0" timeOffset="411305.6527">13033 5395 87 0,'0'0'40'0,"-23"-3"0"16,23 3-2-16,0 0-29 16,19 0-3-16,21-4-3 15,9-8-1-15,10 1-1 16,7 3-2-16,0-5-2 15,7 11-7-15,-25-4-30 16,8-2 0-16,-15 8 0 16,-11 6-1-16</inkml:trace>
  <inkml:trace contextRef="#ctx0" brushRef="#br0" timeOffset="411585.7558">13997 5315 71 0,'-13'19'38'15,"13"-19"0"-15,0 0 0 0,15 25-28 16,2-40-3-1,26 1-2-15,-1-7-3 16,10 8-1-16,4 7-5 16,-13-17-8-16,11 11-25 0,-19 1-2 15,-14 9 1-15,-21 2-1 16</inkml:trace>
  <inkml:trace contextRef="#ctx0" brushRef="#br0" timeOffset="411741.8084">14059 5445 78 0,'0'0'38'16,"35"-5"0"-16,1-5-1 15,3-9-32-15,11-2-7 16,18 11-18-16,-13-5-16 16,-1-4-1-16,-3 1-1 15,-11 3 0-15</inkml:trace>
  <inkml:trace contextRef="#ctx0" brushRef="#br0" timeOffset="412244.9892">15137 5077 84 0,'27'-15'39'0,"-8"-3"1"15,-1 7 0-15,-22-14-30 16,4 25-2-16,-2-23-2 0,-17 27-2 16,-16 3-2-16,-4 11 0 15,-9 5 0-15,-2 11-1 16,0 5 1-16,6 5-2 16,5 6 0-16,10-6 0 15,12-2 0-15,13-6 0 16,12-1-1-16,7-14 1 15,10-13 0-15,8-16 0 16,3-13 0-16,5-8 0 16,-2-5 0-16,-3-7 0 15,-5-5 0-15,-4 6 1 16,-6 7 0-16,-7 12-1 16,-14 21 1-16,0 0 0 0,0 0 1 15,-4 48 0-15,-8-4-1 16,1 14 1-16,-3 9-1 15,3 8 0-15,-1-4 0 16,6-2-1-16,4-6 0 16,2-13-1-16,4-6-1 15,4-23-1-15,9-5-3 16,-17-16-9-16,23-23-28 16,-11-8 0-16,9-9 0 15,-1-18 1-15</inkml:trace>
  <inkml:trace contextRef="#ctx0" brushRef="#br0" timeOffset="412517.0928">15425 5142 86 0,'1'33'41'15,"-18"5"0"1,0 20 0-16,-12-5-29 16,13 20-4-16,-1-9-3 0,11 7-1 31,0-16-2-31,16-11-1 0,11-17 0 0,12-25 0 15,11-23 0-15,3-12-1 16,-3-11 1-16,-5-15-1 16,-8-4 1-16,-8-5-1 15,-16 3 1 1,-16 13-2-16,-18 10 1 0,-10 10-1 16,0 9-2-16,-5 5-5 0,17 24-33 15,-10 0-1 1,12 9-1-16,6-1 1 15</inkml:trace>
  <inkml:trace contextRef="#ctx0" brushRef="#br0" timeOffset="412836.2018">15814 5002 102 0,'0'0'43'16,"12"21"-2"-16,-12-21 0 16,-21 35-34-16,3-18-4 15,10 12-1-15,-1-4-1 16,7 0 1-16,13-6-2 16,7-8 0-16,7-7 1 0,2-8-1 15,2-9 1-15,-2-10 0 16,-6-2-1-16,-7-4 0 15,-13 4 1-15,-8 2-1 16,-11 6-1-16,-9 4-2 16,-2 17-7-16,-15-6-31 15,9 4-2-15,-3 3 1 16,7 3-2-16</inkml:trace>
  <inkml:trace contextRef="#ctx0" brushRef="#br0" timeOffset="415056.9906">16420 5501 8 0,'-27'-2'27'15,"27"2"1"-15,-19 6 0 16,19-6-10-16,-18-6-3 15,1-11 0-15,17 17-3 16,-18-6-1-16,18 6-1 16,0 0-1-16,0 0-3 0,0 0 0 15,31 12-1-15,-4-16-2 16,22 2-2-16,8-8 1 16,17 4-1-16,5-5 0 15,4-4 0-15,0 3-2 16,-8-5-2-16,-6 9-3 15,-24-15-12-15,-11 12-18 16,-10-1-2-16,-24 12 1 16,5-25 0-16</inkml:trace>
  <inkml:trace contextRef="#ctx0" brushRef="#br0" timeOffset="415321.0868">16823 5257 71 0,'-19'-3'37'16,"19"3"0"-16,0 0 1 15,0-20-28 1,34 18-4-16,9-9-3 16,13 9 0-16,-4-2-1 0,2 8 0 15,-6 0 0-15,-2 4 0 16,-13 3 0-16,-16 10 1 16,-17 8-1-16,-15 5 0 15,-16-1 1-15,-5 5-1 16,-11-7 0-16,1 2-2 15,0-6 0-15,3-10-4 16,16 13-12-16,0-18-24 16,27-12 0-16,-21 12-1 0,21-12-1 15</inkml:trace>
  <inkml:trace contextRef="#ctx0" brushRef="#br0" timeOffset="415936.3034">17992 5238 49 0,'0'0'36'0,"-37"-15"1"16,10 11 0-16,10 10-22 15,-37-20-3-15,21 24-2 16,-19-14-3-16,19 16-2 16,-2-5-2-16,16 7-1 0,19-14-1 15,10 25-1-15,21-12 0 16,17 2 0-16,12 6 0 15,9-1 0-15,2-1 0 16,3 4 0-16,-11 2 1 16,-12 6 1-16,-17-3 0 15,-16 5 1-15,-22-6-1 16,-16 5 0-16,-20-5 1 16,-8-2-1-16,-10-6 0 15,0-3-1-15,2-7 0 16,6-7-2-16,11-4-1 15,8-15-4-15,31 17-7 16,-3-36-27-16,24 1-1 0,12-9 0 16,11 0 0-16</inkml:trace>
  <inkml:trace contextRef="#ctx0" brushRef="#br0" timeOffset="416138.3768">18298 5255 87 0,'22'14'40'16,"-9"5"1"-16,-3 8 0 15,-12-6-31-15,13 21-2 16,-7-5-2-16,2 11-2 16,-4-6-1-16,2-6-2 15,2-5-1-15,-2-6-1 16,5 2-5-16,-9-27-34 16,0 0-2-16,12-42 0 0,-8 5 0 15</inkml:trace>
  <inkml:trace contextRef="#ctx0" brushRef="#br0" timeOffset="416277.4296">18293 5081 87 0,'13'25'38'16,"-13"-25"-2"-16,35 25 0 15,-16-18-40-15,24 16-20 16,-13-5-12-16,-6 1-1 15,-5 6 0-15</inkml:trace>
  <inkml:trace contextRef="#ctx0" brushRef="#br0" timeOffset="416644.5562">18507 5340 86 0,'15'32'40'0,"-5"-12"0"15,-2 1 1-15,22 6-31 16,-30-27-3-16,27 38-2 15,-15-15-2-15,2 0-1 16,-14-23 0-16,23 27-1 16,-23-27 0-16,0 0-1 15,0 0 0-15,13-17-1 16,-11-10 1-16,0-10-1 16,8-7 1-16,5-6-1 15,2 4 1-15,9 4 0 16,1 4 0-16,3 11-1 15,3 11 2-15,0 20-1 16,-2 14 0-16,-2 12 1 0,-2 7-1 16,-6 9 1-16,-4 4-1 15,-5 7 1-15,-4-5-1 16,-6-8-2-16,1-2-2 16,-12-19-4-16,18 16-18 15,-9-39-15-15,0 0-1 16,0 0 1-16,33-39-1 15</inkml:trace>
  <inkml:trace contextRef="#ctx0" brushRef="#br0" timeOffset="417092.7164">19558 5090 81 0,'0'0'39'0,"6"-23"2"0,-6 23-1 15,-54-1-29-15,13 24-3 16,-15-2-2-16,2 11-2 16,-5 7-2-16,8 1 0 15,15 0-2-15,15-5 1 16,21-8-1-16,0-27-1 16,52 19 1-16,-8-29-1 15,10-11 1-15,0-12 0 16,0-7 0-16,-4-8-1 15,-6 2 2-15,-7 4-1 0,-12 4 1 16,-4 13 0-16,-9 7 1 16,-12 18 0-16,0 0-1 15,12 29 2-15,-18 6-2 16,2 15 2-16,-6 7-1 16,3 12 0-16,-3 0-1 15,0 6 1-15,3-2-1 16,3-6-1-16,0-7 0 15,0-16 0-15,6-6 0 16,-2-15 0-16,0-23-3 16,0 0-1-16,17 13-4 15,-24-37-26-15,12 4-9 16,-3-12 0-16,6-7 0 0</inkml:trace>
  <inkml:trace contextRef="#ctx0" brushRef="#br0" timeOffset="417408.8317">19876 5137 65 0,'16'-20'42'0,"-16"20"-1"16,-23 27 2-16,5 19-14 16,-17-9-21-16,14 14-2 15,-2 5-2-15,4 5-1 16,5-3-2-16,18-6 0 15,12-8-1-15,5-13 0 0,14-18 0 16,7-11 0-16,4-15 0 16,1-10 0-16,-5-6 0 15,-9-8 0-15,-8-7 0 16,-10-8 0-16,-11 8 1 16,-12 2-2-16,-7 6 0 15,-6-5-3-15,11 13-5 16,-21-3-32-16,20 6-2 15,-1 4 1-15,12 21 0 16</inkml:trace>
  <inkml:trace contextRef="#ctx0" brushRef="#br0" timeOffset="417708.9361">20630 5275 89 0,'22'-8'40'0,"-22"8"0"0,21-4-1 15,0-2-35-15,2-1-1 16,10-7-5 0,6 22-6-16,-16-4-29 15,8-4-3-15,-4-6 1 0,-6 0 0 16</inkml:trace>
  <inkml:trace contextRef="#ctx0" brushRef="#br0" timeOffset="417870.9964">20598 5378 91 0,'32'0'39'0,"5"-7"0"15,9-9-3-15,4 5-37 16,-3-14-13-16,-3 9-23 16,8 5-2-16,-5-3 0 15,-1 1 0-15</inkml:trace>
  <inkml:trace contextRef="#ctx0" brushRef="#br0" timeOffset="418117.0816">21491 4843 102 0,'23'27'44'16,"-21"-2"-1"-16,4 15 1 15,-8 4-38-15,7 20-2 16,-7 3 0-16,-3 2-2 16,3 0-1-16,0-2 0 15,4-2-2-15,-4-9-2 0,10-3-7 16,-14-20-33-16,10-4 0 16,-8-8-2-16,2-4 1 15</inkml:trace>
  <inkml:trace contextRef="#ctx0" brushRef="#br0" timeOffset="420160.8205">13054 6621 53 0,'0'0'36'0,"0"0"-1"0,0 0-5 16,0 0-10-16,0 0-6 15,-17-29-5-15,17 29-3 16,-12-40-2 15,8 9-1-31,-3-3-1 0,7-1-1 0,-2-3 0 0,4 7 0 16,-1 3 1-16,5 8-1 15,-6 20 1-15,27-11-1 16,-2 17 1-16,8 9-1 16,10 8 0-16,7 6 0 15,6 3-1 1,5 3 1-16,3-4-1 0,2-6 1 0,-7-6-1 16,-3-10 0-16,-4-1-2 15,-15-16-4-15,4 20-10 16,-16-24-23-16,-25 12-1 15,3-27 0-15,-3 27-1 16</inkml:trace>
  <inkml:trace contextRef="#ctx0" brushRef="#br0" timeOffset="420484.9265">13351 6550 78 0,'-6'17'39'15,"6"-17"1"-15,4 23 0 0,17-1-30 16,-21-22-2-16,16 44-2 16,-10-14-1-16,7 18-1 15,-3 4-2-15,1 2 0 16,-5-2-1-16,-2 1-1 16,-6-3 1-16,-4-11-1 15,-7-7 1-15,-7-7-1 16,-7-10 1-16,-3-1 0 15,-9-8 0-15,-3-3 0 16,-1-3-1-16,5-1 1 16,-1 1-1-16,8-6-2 15,6 12-2-15,0-12-5 16,25 6-31-16,0 0-2 0,13 17 0 16,-13-17 0-16</inkml:trace>
  <inkml:trace contextRef="#ctx0" brushRef="#br0" timeOffset="421048.1301">13826 6725 1 0,'0'0'15'0,"0"0"9"16,0 0 2-16,0 0-9 15,0 0 0-15,13-19 1 16,-13 19 1-16,0 0-2 16,33 3-2-16,-33-3-2 15,35-9-5-15,-12-1-3 16,9 3-7-16,17 10-17 15,-9-16-16-15,-5 5-2 16,-2-1 0-16,-8-1 0 16</inkml:trace>
  <inkml:trace contextRef="#ctx0" brushRef="#br0" timeOffset="421229.1922">13781 6851 86 0,'0'0'39'0,"0"0"-1"16,31-2 1-16,8-1-33 16,-3-15-2-16,12 1-6 15,14 15-21-15,-10-11-14 16,-3-3-2-16,-5 5 0 16,-7-1 0-16</inkml:trace>
  <inkml:trace contextRef="#ctx0" brushRef="#br0" timeOffset="421745.3757">14661 6665 92 0,'0'0'40'0,"0"0"0"16,-14-19 1-1,14 19-35-15,0 0-1 16,14 31 0-16,-8-6-2 0,7 5-1 15,-1 5 0-15,3 5 0 16,-5-1-1-16,-1-5 0 16,-1-3-1-16,-8-8 0 15,0-23 0-15,0 0 0 16,0 0 0-16,-27-14 1 16,17-18-1-16,1-8 0 15,3-5 0-15,6-3 0 16,4-1 1-16,7 3-1 0,7 3 0 15,11 7-1 1,3 7 1-16,7 10 0 16,2 6-1-16,-3 5-1 15,5 16-4-15,-16-18-13 0,5 23-22 16,-14 1 0-16,-7 7-1 16,-9-4 1-16</inkml:trace>
  <inkml:trace contextRef="#ctx0" brushRef="#br0" timeOffset="422032.4774">15220 6506 89 0,'19'-23'43'16,"3"12"-2"-16,-22 11 2 0,44-4-31 15,-44 4-2-15,10 28-4 16,-8 1-2-16,1 17-2 16,-1 8-1-16,8 2 1 15,0 5-2-15,-3-5 0 16,7-8 0-16,-1-8-1 16,-1-11 0-16,-1-12-1 15,-11-17-4-15,0 0-6 16,39-21-29-16,-37-12-1 15,-2-5-1-15,-6-8 1 16</inkml:trace>
  <inkml:trace contextRef="#ctx0" brushRef="#br0" timeOffset="422236.5503">15230 6422 89 0,'0'-21'41'16,"23"15"1"-16,10-6 0 15,15 7-25-15,6-11-11 16,15 7-2-16,3-3-1 16,1 3-2-16,-4 1-2 15,-5 0-2-15,-4 14-7 16,-35-4-30-16,2 6-2 16,-27-8 0-16,2 26 0 15</inkml:trace>
  <inkml:trace contextRef="#ctx0" brushRef="#br0" timeOffset="422417.6145">15278 6663 92 0,'40'-2'41'16,"13"-9"1"-16,12-1-1 15,3-11-28-15,3 12-9 16,-4 1-5-16,-16 1-32 15,-5 3-6-15,-17 8-2 16,-29-2-1-16</inkml:trace>
  <inkml:trace contextRef="#ctx0" brushRef="#br0" timeOffset="428835.903">2125 7473 30 0,'0'0'33'0,"0"0"0"16,0 0 2-16,0 0-17 15,0 0-4-15,22-4-3 16,-22 4-2-16,15 33-2 16,-7-8-2-16,9 17-1 15,-1 0-1-15,3 12-1 16,-2-6-1-16,2 0 1 15,-3-8-2-15,-5-6 1 16,-1-11 0-16,-10-23-1 16,0 0 1-16,0 0-1 15,-25-23 1-15,6-13-1 16,-8-8 1-16,4-6 0 16,-2-4-1-16,3 1 1 0,5 1-1 15,7 8 1-15,12 3-1 16,6 11 1-16,9 7-2 15,8 9 1-15,6 8 0 32,6 5-1-32,5 8-3 0,-7-7-5 0,21 21-24 15,-21-7-5 1,-3-1-1-16,-5-3 0 0</inkml:trace>
  <inkml:trace contextRef="#ctx0" brushRef="#br0" timeOffset="429141.015">2721 7316 77 0,'18'5'37'15,"-18"-5"-2"-15,17 39-6 16,-15-22-20-16,13 16-3 15,-11 3-1-15,8 12-1 16,-4-2-2-16,3 0 0 16,1-6 0-16,1 2-1 15,1-9-1-15,1-4 1 16,1-8-2-16,-16-21-1 0,32 11-3 16,-32-11-8-16,24-24-24 15,-26 4-2-15,0 1 0 16,-10-4 0-16</inkml:trace>
  <inkml:trace contextRef="#ctx0" brushRef="#br0" timeOffset="429365.0945">2579 7346 68 0,'0'0'36'15,"21"-21"2"-15,6 8-1 0,23 3-29 16,10-13-1-16,15 14-4 16,0-3 0-16,2 6-3 15,1 4-3 1,-17-5-8-16,5 11-24 0,-22 1-3 16,-19 7 1-16,-25-12-1 15</inkml:trace>
  <inkml:trace contextRef="#ctx0" brushRef="#br0" timeOffset="429629.1862">2689 7561 73 0,'19'2'40'16,"8"-10"-2"-16,0-15-3 15,19 18-26 1,-7-11-2-16,15 9-3 15,-12-1-1-15,-1 6-2 0,-7 0 1 16,-5 4-2-16,-6 0 1 16,-23-2-1-16,24 8 0 15,-24-8 0-15,0 0-2 16,0 0-3-16,11 17-12 16,-11-17-21-16,0 0-1 15,0 0-1-15,0 0 0 16</inkml:trace>
  <inkml:trace contextRef="#ctx0" brushRef="#br0" timeOffset="430621.5408">3354 7563 22 0,'2'23'32'0,"-2"-23"1"15,33 0 1-15,5 2-17 16,-7-21-3-16,25 13-4 16,-6-15-3-16,10 11-3 15,-4-3-3-15,-2-2-6 16,4 16-8-16,-23-2-20 16,-12-3-2-16,-23 4 1 15,0 0-1-15</inkml:trace>
  <inkml:trace contextRef="#ctx0" brushRef="#br0" timeOffset="430801.6044">3379 7747 46 0,'0'0'36'0,"0"0"1"16,33 14 0-16,2-37-24 16,38 17-2-16,-15-17-3 15,17 13-3-15,-13-1-4 16,-2-5-5-16,-1 26-12 15,-18-16-20-15,-16 8-2 16,-25-2 0-16,0 0 0 16</inkml:trace>
  <inkml:trace contextRef="#ctx0" brushRef="#br0" timeOffset="433776.6655">4353 6938 58 0,'6'-25'34'0,"-6"25"1"16,-12-27-9-16,12 27-12 15,-21-12-3-15,21 12-2 16,-27 8-2-16,14 17-2 16,-12 4-1-16,7 15-1 15,-3 4-1-15,7 11 1 16,-5 7-2-16,8 3 1 16,9-2-1-16,11-6 0 0,7-5 0 15,13-6 0-15,3-6 0 16,9-8 0-16,7-9 0 15,2-6 1-15,-3-9-1 16,-3-1 0-16,-7-5 0 16,-6-2 0-16,-10-4-1 15,-21 0 1-15,23-2-1 16,-23 2-1-16,0 0 0 16,0 0-1-16,0 0-3 15,-19-14-8-15,19 14-27 16,0 0 0-16,-14-25-1 15,3 6 0-15</inkml:trace>
  <inkml:trace contextRef="#ctx0" brushRef="#br0" timeOffset="434600.9598">4536 6926 41 0,'0'0'34'0,"0"0"0"16,0 0 0-16,-32-2-20 16,41 20-3-16,-9-18-1 15,-6 28-1-15,1-10-3 16,10 8-1-16,-3 1-1 15,8 8-1-15,-2-3-1 16,3 3 0-16,-1-4-2 16,0-5 0-16,3-3-4 15,-13-23-6-15,27 18-26 16,-27-18-2-16,19-14 0 0,-9-3-1 16</inkml:trace>
  <inkml:trace contextRef="#ctx0" brushRef="#br0" timeOffset="434872.0595">4857 6909 57 0,'13'33'36'0,"-13"-5"2"15,-8 5-2-15,6 19-24 16,-15-6-3-16,5 25-1 15,-15-6-3-15,8 8-2 0,-4 0-2 16,4-6-1-16,1-4 1 16,3-11-1-16,1-10-1 15,7-13-1 1,9-8-3-16,-2-21-10 0,0 0-23 16,-4-17 0-16,8-2-1 15,1-6 1-15</inkml:trace>
  <inkml:trace contextRef="#ctx0" brushRef="#br0" timeOffset="435264.1952">4793 7385 81 0,'21'-18'37'0,"12"-1"1"15,0-8-12 1,15 14-17-16,-11-2-3 15,3 18-1-15,-13 3-2 0,-4 17-2 16,-15 8 0-16,-18 7-1 16,-11 6 1-16,-8 4-1 15,-6-6 0-15,-1 1 0 16,1-9 0-16,6-5 0 16,6-8 1-16,6-8 0 15,17-13 0-15,0 0 1 16,0 0-1-16,0 0 1 15,0 0 0-15,0 0 0 16,25 0-1-16,-6-1 0 16,6 1 0-16,4 0-1 15,0 0 0-15,4 0-2 16,-2-2 0-16,-1-6-3 0,7 12-4 16,-37-4-19-16,43-21-12 15,-26 7 0-15,0 1 0 16,-3-6 0-16</inkml:trace>
  <inkml:trace contextRef="#ctx0" brushRef="#br0" timeOffset="436000.459">5373 7235 73 0,'-1'-21'38'15,"1"21"-1"-15,0 0-7 16,-22-15-17-16,36 32-4 16,-14-17-2-16,0 46-4 15,0-14 0-15,6 14-1 16,-3 2-1-16,5 8 0 15,-2 0 0-15,4-6-1 16,-1-4 0-16,5-6 1 16,-5-8-2-16,3-10 1 15,-12-22-1-15,0 0 0 16,0 0-1-16,8-27 0 0,-14-4 0 16,-8-15 0-16,5-4 1 15,-9-13-1-15,5 1 1 16,-3 1 1-16,7 2 0 15,-1 9 2-15,4 4-1 16,4 13 1-16,-1 8 0 16,3 25-1-16,0 0 1 15,0 0 0-15,23 37 0 16,-12 3-1-16,1 6-1 16,3 6 1-16,5 1-1 15,-1 3 0-15,6-8 0 16,4-6 0-16,2-13-1 0,4-14 1 15,1-9 0-15,1-14-1 16,-2-9 0-16,-7-14 1 16,-1-5-1-1,-7-10 1-15,-5 2-1 0,-9-2 1 16,-4 7 0-16,-2 5 1 16,-4 9-1-16,4 25 1 15,0 0 0-15,0 0 0 16,-21 36-1-16,21 7 1 15,-2 3-1-15,4 11 0 16,4 3 0-16,5 1 0 16,3-7 0-16,1-2-1 15,6-8 0-15,-1-14-2 0,5-3-2 16,-8-31-7-16,10 2-27 16,-6-17-1-1,-3-8 0-15,-7-15 1 16</inkml:trace>
  <inkml:trace contextRef="#ctx0" brushRef="#br0" timeOffset="436217.5362">5956 7258 66 0,'0'0'37'16,"-6"17"2"-16,4 2-1 16,6 16-26-16,-6-10-3 15,16 19-4-15,-9-2 0 16,11 8-2-16,-5-6-2 0,7 0-1 15,-3-9 0-15,-1-8-2 16,3-4-3-16,-17-23-4 16,27 11-15-1,-27-11-14-15,-6-38-2 0,-5 3 1 16,1-3 1-16</inkml:trace>
  <inkml:trace contextRef="#ctx0" brushRef="#br0" timeOffset="436576.6632">5975 7216 57 0,'8'-25'36'16,"7"6"-1"-16,9 5 0 16,1-9-22-16,29 21-4 15,-12-3-3-15,14 14-1 0,-10 3-1 16,3 11-1 0,-15 4-1-16,-11 9 1 15,-21 0-2-15,-19 7-1 16,-18-5 1-16,-9-2-2 0,-6-1 2 15,0-6-2-15,-1-6 2 16,15-4 0-16,5-6 0 16,31-13 1-16,-12 23 0 15,12-23 1-15,37 27-1 16,-4-11 0-16,0-1 1 16,7 2-2-16,-1 0 1 15,1 6-1-15,-3 0 0 0,-6 2-1 16,0-2 0-1,-12-1-2-15,-2-3 0 16,-17-19-2-16,21 25-4 16,-21-25-24-16,-5-21-9 15,-5-4 1-15,0-6-1 0</inkml:trace>
  <inkml:trace contextRef="#ctx0" brushRef="#br0" timeOffset="436968.803">6380 6943 38 0,'35'-17'36'15,"4"2"0"-15,1 1 0 0,-5-5-15 16,9 29-7-16,-26-10-6 15,3 21-2-15,-19-4-2 16,-8 10-2-16,-13 2 0 16,-5 3 0-16,-4-3-1 15,-1-2 0-15,0-4 0 16,4-4 1-16,5-3-1 16,20-16 0-16,-21 19 1 15,21-19 0-15,0 0 0 16,21 15 0-16,-1-17 0 15,7 2-1-15,3 0 0 16,9-2 0-16,0 2-1 16,-1-4-2-16,3 10-6 0,-22-4-30 15,8 2-2-15,-10-2 0 16,-17-2-1-16</inkml:trace>
  <inkml:trace contextRef="#ctx0" brushRef="#br0" timeOffset="437672.0535">6824 6769 63 0,'0'0'37'0,"23"-19"0"15,-23 19 0-15,43 17-24 16,-43-17-4-16,48 50-2 16,-29-10-3-16,10 18 0 15,-6 7-2-15,0 15 1 16,-5 1-1-16,-7 3-1 16,-1-3 1-16,-2 0 0 15,-7-3-1-15,1-1-1 16,-4-10 2-16,-1-8-2 15,-5-7 2-15,-2-8-1 16,-5-11 1-16,1-4 0 16,-5-10-1-16,0-6 2 0,-1-5-2 15,20-8 0-15,-28 6 0 16,28-6 0-16,0 0 0 16,-18-2-1-16,18 2 0 15,0 0-1-15,0 0-1 16,0 0 0-16,0 0-4 15,0 0-28-15,0 0-9 16,0 0 0-16,-21-14 0 16</inkml:trace>
  <inkml:trace contextRef="#ctx0" brushRef="#br0" timeOffset="438800.4563">7680 7237 41 0,'14'-23'33'0,"-14"23"1"16,0 0-6-16,0 0-9 0,31 40-4 15,-37-21-2 1,16 22-4-16,-14-7-1 0,8 16-2 16,-12-2-2-16,4 4-1 15,-10-10-1-15,1-2-2 16,-4-7 1-16,-5-8-1 16,1-8 0-16,-4-11 0 15,2-10 0-15,-2-11-1 16,-4-8 1-16,4-8-1 15,4-6 0-15,1-1 1 0,5 2-1 16,1 1 2 0,5 6-1-16,3 12 2 15,6 17-1-15,17-2 1 16,1 18 0-16,15 10-1 16,7 7 2-16,16 7-2 0,6 1 0 15,9 1 0-15,-3-2-1 16,-9-9-1-16,-1 7-7 15,-21-21-31-15,-10-3-2 16,-27-14-1-16,0 0-1 16</inkml:trace>
  <inkml:trace contextRef="#ctx0" brushRef="#br0" timeOffset="445256.7607">2247 9222 1 0,'0'0'0'15,"-2"-21"1"-15,2 21 17 0,0 0-12 16,10-21 2 0,-10 21 3-16,2-25 4 15,-2 25 0-15,0-27 0 16,0 27 0-16,0-23 1 0,0 23-2 15,0-25-3-15,0 25-2 16,7-19-2-16,-7 19-1 16,0 0-1-16,20 12 0 15,-19 5-1-15,3 17 0 16,-8 5 0-16,-1 11-1 16,-13 1-1-16,-1 5 0 15,-8-4 0-15,-4-8-2 16,-7-10 1-16,1-11-1 15,-2-11 0-15,1-16 0 16,3-13 1-16,0-12-1 16,6-9 0-16,4-6 0 15,2-6 1-15,2 2-2 0,0 6 1 16,7 3 0-16,1 14 0 16,13 25 0-16,0 0 0 15,0 0 0-15,11 33 1 16,18-4 0-16,14 7-1 15,7 1 1-15,10 1 0 16,5-5 0-16,-1-7 0 16,-2-4 0-16,-14-11 0 15,-8 1 0-15,-15-5-1 16,-25-7 0-16,0 0-3 16,0 0-4-16,2 23-20 15,-2-23-12-15,-23 2-1 16,23-2 0-16</inkml:trace>
  <inkml:trace contextRef="#ctx0" brushRef="#br0" timeOffset="445620.8911">2698 9144 33 0,'-11'17'35'0,"11"-17"0"16,0 0 1-16,0 0-20 16,46 4-7-16,-21-16-1 15,17 8-4-15,3 0-5 16,-9-11-9-16,15 9-23 16,-13 3-3-16,-15-3 1 15,-23 6-1-15</inkml:trace>
  <inkml:trace contextRef="#ctx0" brushRef="#br0" timeOffset="445764.9417">2588 9341 45 0,'0'0'33'0,"20"15"1"16,12-15-1-16,19-3-29 16,-3 1-11-16,12 0-24 15,-18-14 1-15,2 15-4 16,-15-11 1-16</inkml:trace>
  <inkml:trace contextRef="#ctx0" brushRef="#br0" timeOffset="446420.173">3211 8873 32 0,'0'0'32'0,"0"0"2"15,0 0 0-15,22 29-21 16,-22-29-4-16,28 34-2 16,-16-14 0-16,11 8-2 15,-9-5 0-15,5 0-2 0,-19-23 0 16,23 31 0-16,-23-31-1 15,0 0 0-15,0 0-1 16,0 0 1-16,-17-34-1 16,5 11 0-16,-1-6-1 15,1-2 0-15,1 0 1 16,3 3-1-16,6 3 1 16,8 2-1-16,-6 23 0 15,31-27-1-15,-6 21 0 16,-2 0-5-16,17 24-13 15,-5-13-19-15,-4 5 0 16,0-2 0-16,-4-3 0 16</inkml:trace>
  <inkml:trace contextRef="#ctx0" brushRef="#br0" timeOffset="446685.2706">3836 8677 42 0,'0'0'36'16,"37"-5"2"-16,-37 5-1 15,27 0-15-15,-4 25-12 16,-19-6-3-16,7 13-2 16,-9 1-3-16,8 7 0 15,-2-3-1-15,-1 1 0 0,3-5-2 16,-2-12-2-16,7 2-3 15,-15-23-9 1,18-8-22-16,-18 8-1 16,15-36-1-16,-13 5 0 0</inkml:trace>
  <inkml:trace contextRef="#ctx0" brushRef="#br0" timeOffset="446865.3363">3802 8643 47 0,'0'0'35'0,"0"0"2"16,27 10-2-16,3-18-23 0,28 17-6 16,-6-12 0-1,24 5-3-15,-9 1-6 0,-13-8-11 16,4 3-22-16,-6 4 1 16,-17-4-2-1,-12 4 1-15</inkml:trace>
  <inkml:trace contextRef="#ctx0" brushRef="#br0" timeOffset="447016.3882">3927 8764 56 0,'35'9'37'0,"3"-14"-2"16,16-3-1-16,8-2-36 0,11-3-28 15,4 11-3-15,-13-6-2 16,-4 8 0-16</inkml:trace>
  <inkml:trace contextRef="#ctx0" brushRef="#br0" timeOffset="447460.5476">3020 9529 49 0,'0'0'36'0,"0"0"2"16,0 0 0-16,58-2-26 16,-6-11-3-16,37 9-1 15,7-11-1-15,32 1-3 16,14-9-1-16,24 2-2 15,-2-4 0-15,-6 4 0 16,-11 2-1-16,-27 0-5 0,-14 21-14 16,-41-6-20-16,-36 6 0 15,-29-2-1-15,-42 27 0 16</inkml:trace>
  <inkml:trace contextRef="#ctx0" brushRef="#br0" timeOffset="448008.7417">3015 9920 35 0,'0'0'33'15,"-24"6"1"-15,24-6-3 16,22 21-16-16,-22-21-2 15,21 29-1-15,-21-29-2 16,21 42-2-16,-15-17-3 16,9 10 0-16,-5-3-3 15,1 3 0-15,1-6-1 16,-2-6-1-16,-1 0-2 0,-9-23-6 16,18 19-24-16,-18-19-6 15,0 0-1-15,2-27-1 16</inkml:trace>
  <inkml:trace contextRef="#ctx0" brushRef="#br0" timeOffset="448276.8379">3402 9940 67 0,'0'0'38'0,"18"5"1"16,-20 15-1 0,-20-5-28-16,15 25-4 15,-24 6-2-15,6 14-1 16,-10 3-2-16,0 6 1 0,-1 0-3 16,5-6 0-16,2 3-3 15,-6-22-5-15,27-2-25 16,-7-15-5-16,15-27 1 15,0 0-2-15</inkml:trace>
  <inkml:trace contextRef="#ctx0" brushRef="#br0" timeOffset="448659.9742">3300 10225 70 0,'46'-23'39'0,"4"4"0"16,1-8-10-16,6 29-18 16,-22-11-2-16,8 20-2 15,-26 5-2-15,-9 14-2 16,-18 3-2-16,-11 7-1 16,-14 4 1-16,-3 0 0 15,-7-1-1-15,1-5 0 16,-1-4 0-16,9-7 0 15,5-4 0-15,14-7 0 16,17-16 1 0,0 0-1-16,0 0 0 0,0 0 0 15,34 11 1-15,-7-13-1 16,6 0 0-16,2 0 0 0,0 2 0 16,-3 2-1-16,1 2 1 15,-10-6-3-15,2 14-4 16,-25-12-27-16,18-2-5 15,-18 2-2-15,17-14 1 16</inkml:trace>
  <inkml:trace contextRef="#ctx0" brushRef="#br0" timeOffset="449472.2612">3819 10012 72 0,'0'0'37'15,"0"0"1"-15,0 0-9 0,-6 29-19 16,18 13-3-16,-22-3-1 16,12 15-1-16,-8 1-2 15,8 8-1 1,-2-3 0-16,10-8 0 0,-3-2-2 15,1-18 1-15,4-11-1 16,-12-21 0-16,25-4 0 16,-21-13-1-16,-2-10 0 15,-4-13 0-15,0-6 1 16,-4-10-1-16,-6 3 0 16,-3-9 1-16,0 11 0 15,1-3-1-15,4 6 2 16,3 9-1-16,-1 7 1 0,8 13 1 15,0 19-1 1,0 0 0-16,0 0 0 16,25 36 1-16,-17-1-1 15,7 9 0-15,3 2 0 0,-3 4-1 16,10-2 1-16,0-8 0 16,6-6-1-16,0-16 0 15,4-13 0-15,-5-14 0 16,-1-10-1-16,-4-14 1 15,-5-7-1-15,-5-8 1 16,-5 0-1-16,-4 2 1 16,-6-4 0-16,-2 14-1 15,-2 1 2-15,4 14-1 16,0 21 0-16,0 0 0 16,0 0 1-16,-2 25-1 15,2 11 1-15,2 7-1 16,2 6 1-16,-1 1 0 0,3 4 0 15,4-6-1-15,0-4 0 16,1-6-1-16,5-3-1 16,-5-14-1-16,8 6-6 15,-19-27-22-15,0 0-10 16,0 0 1-16,24-19-1 16</inkml:trace>
  <inkml:trace contextRef="#ctx0" brushRef="#br0" timeOffset="449737.3584">4369 10020 62 0,'19'-9'40'16,"-19"9"0"-16,0 0 0 16,0 0-26-16,31 44-4 15,-24-17-4-15,11 15 0 16,-9 0-2-16,9 2-2 15,-3-2-1-15,5 2 0 16,-5-13-1-16,-2-2 0 16,1-8-2-16,-14-21-1 15,8 21-4-15,-26-38-12 16,18 17-21-16,-31-33-1 16,12 12 0-16,-6-13 0 15</inkml:trace>
  <inkml:trace contextRef="#ctx0" brushRef="#br0" timeOffset="450088.4809">4353 10012 49 0,'18'-24'37'0,"10"1"1"15,7 0 0-15,8-8-20 16,9 31-8-16,-12-10-1 16,12 20-3-16,-15-1-2 15,-4 18-1-15,-12 0 0 16,-8 8-1-16,-7 3-1 15,-10-3 0-15,-7-3-1 16,-10-3 0-16,-5 0 0 16,-1-1 1-16,2 1-1 0,4-2 0 15,6-6 1-15,5-2 0 16,8 4-1-16,12-1 1 16,7-7 1-16,6 2-2 15,2-2 1-15,2 5 0 16,0-5-1-16,2 0 0 15,-4-3 0-15,-3-1-2 16,-5 3 0-16,-17-14-3 16,25 17-4-16,-25-17-31 15,-8-17-1-15,6 0 0 16,2-10 0-16</inkml:trace>
  <inkml:trace contextRef="#ctx0" brushRef="#br0" timeOffset="450464.6154">4857 9721 53 0,'29'-17'36'0,"7"3"0"16,1 8-3-16,-14-13-20 15,23 23-3-15,-25-8-2 16,3 16-3-16,-24-12 1 16,0 42-4-16,-16-13 1 0,-3 7-1 15,-4 1 1-15,0-1-2 16,1-5 2 0,5-6-1-16,9-4 0 15,8-21 1-15,16 23 0 0,5-17 0 16,0-6-1-16,14 2 0 15,2-2 0-15,5 0-1 16,2 0-1-16,-1 0-3 16,1 9-6-16,-21-7-32 15,2 6-2-15,-25-8 1 16,16 19-2-16</inkml:trace>
  <inkml:trace contextRef="#ctx0" brushRef="#br0" timeOffset="455256.3239">3580 8685 45 0,'0'0'39'16,"13"-17"-1"-16,-13 17 2 15,-6 17-23-15,-13-9-6 16,15 22-2-16,-17-1-3 15,2 19-2-15,-16-4-1 16,0 10 0-16,-11 0-1 16,-8-1-1-16,-4 3-1 15,-2-6-3-15,14 8-9 16,6-26-29-16,5-7 0 16,10-6 0-16,25-19-1 15</inkml:trace>
  <inkml:trace contextRef="#ctx0" brushRef="#br0" timeOffset="455852.5371">5165 9539 29 0,'21'-14'34'0,"-21"14"4"15,29-15-1-15,-4 19-15 16,-25-23-6-16,24 22-3 16,-24-3-2-16,0 0-2 15,-20 31-3-15,1 4-2 16,-14 3 0-16,-3 14-2 15,-5 3 0-15,1 1-1 16,3-4 1-16,6-8-2 16,8-8 0-16,7-11-2 0,16-4-4 15,0-21-35-15,0 0-1 16,6-28 0 0,-2 8-2-16</inkml:trace>
  <inkml:trace contextRef="#ctx0" brushRef="#br0" timeOffset="458344.4276">5744 9186 25 0,'0'0'26'0,"0"0"-3"16,-19 6-5-16,19-6-2 16,0 0-4-1,0 0-1-15,-27-2-2 0,27 2 0 16,0 0-2-16,0 0 0 16,0 0-2-16,28-12 0 15,-28 12-1-15,45-15-1 16,-16 5 0-16,9 2-1 15,-1 1-1-15,2-3 0 16,-1 3-1-16,-5 1-1 16,-2 8-4-16,-31-2-7 0,27-2-24 15,-27 2 0-15,-6 19 0 16,-11-4 0-16</inkml:trace>
  <inkml:trace contextRef="#ctx0" brushRef="#br0" timeOffset="458548.4997">5588 9389 40 0,'0'0'34'0,"17"-11"0"16,2-1 1-16,-3-7-23 16,30 13-4-16,-7-11-2 15,11 5-1-15,-6-1-3 0,2 5-2 16,-5 10-6-1,-24 2-27-15,-17-4-2 16,18 8 0-16,-18-8-1 16</inkml:trace>
  <inkml:trace contextRef="#ctx0" brushRef="#br0" timeOffset="459807.9463">6386 8940 34 0,'0'0'29'0,"0"0"-6"16,0-25-3-16,0 25-5 0,19-27-3 15,6 20-1 1,-13-14-2-16,19 13 0 15,-8-7-2-15,16 13-1 16,-7-8-1-16,11 14-1 0,-8-2-1 16,-1 13 0-16,-14 6-1 15,-11 12 0-15,-18 3-1 16,-15 10 1-16,-16 2-1 16,-6 4 0-16,-8-2 0 15,0-6 0-15,3-5-1 16,9-11 0-16,9-7 1 15,14-7-1-15,19-14 1 16,-17 8 1-16,17-8-1 16,0 0 0-16,29-14 1 15,-6 8-1-15,2-1 1 16,8 3-1-16,-1-2-1 16,5 4 1-16,0 2-1 0,-1 2 0 15,-5 2 0-15,-4-4-2 16,0 9-3-16,-27-9-4 15,39 12-9-15,-39-12-21 16,23-12 0-16,-23 12 0 16,21-34 1-16</inkml:trace>
  <inkml:trace contextRef="#ctx0" brushRef="#br0" timeOffset="460109.0541">6965 8781 32 0,'17'-17'36'16,"-9"0"0"-16,-8 17 0 15,23-6-12-15,-23 6-11 16,0 0-4-16,2 17-2 16,0 12-3-16,-6 3-1 15,4 7-1-15,-4 3-1 16,2 4 0-16,0-4 0 15,4-5-1-15,0-5 1 16,4-7-1-16,-6-25 0 16,13 23-2-16,-13-23-1 15,0 0-3-15,27-19-5 16,-38-4-26-16,11-4-1 16,-8-7 0-16,2-1 1 0</inkml:trace>
  <inkml:trace contextRef="#ctx0" brushRef="#br0" timeOffset="460305.1271">6764 8729 57 0,'0'0'34'0,"0"0"0"16,31-30-11-16,13 30-11 16,-7-12-4-16,25 8-3 15,-2-5-1-15,7 5-2 16,2 2-3-16,-5-4-2 15,4 12-6-15,-26-4-24 0,-3-2-1 16,-10 7-1-16,-29-7-1 16</inkml:trace>
  <inkml:trace contextRef="#ctx0" brushRef="#br0" timeOffset="460509.1984">6936 8881 57 0,'0'0'35'0,"0"0"1"16,31-19 0-16,0-4-26 15,30 11-4-15,-3-3-2 16,12 3-3-16,-1 8-5 0,-19-5-18 16,-2 9-13-1,-7 4-1-15,-20 1 0 16,-21-5-1-16</inkml:trace>
  <inkml:trace contextRef="#ctx0" brushRef="#br0" timeOffset="460997.3795">6278 9579 43 0,'0'0'34'15,"0"0"2"-15,19-13-1 0,24 9-23 16,-12-14-3-16,32 11-2 16,1-10-1-16,19 5-2 15,0-1-2-15,6 1-3 16,-1 14-7-16,-11-4-28 16,-11 0 0-16,-14 6-1 15,-25-2 0-15</inkml:trace>
  <inkml:trace contextRef="#ctx0" brushRef="#br0" timeOffset="461919.7002">6421 9919 30 0,'0'0'33'16,"0"0"2"-16,-2-24-2 15,2 24-15-15,0 0-5 16,0 0-2-16,19 14-3 16,-19-14-2-16,14 36-1 15,-12-11-3-15,7 16 1 0,-7-7-2 16,2 3 1-16,-2-7-1 16,2-3 0-16,0-8 0 15,-4-19-1-15,0 0 1 16,0 0-1-16,0 0 1 15,13-27-1-15,-13 1 0 16,0-7 0-16,-6-9 1 16,1-2-2-16,-5 1 1 15,2 5 0-15,1 2 0 16,-3 7 0-16,2 8 0 16,8 21 0-16,0 0 0 15,0 0 1-15,-4 19 0 16,12 8 0-16,4 0 0 0,3 5 1 15,2-1-1-15,5 2-1 16,1-7 2-16,2-8-2 16,0-9 1-1,2-5 0-15,-2-8-1 0,2-9-1 16,-4-4 2-16,-4-14-1 16,-1-2-1-16,-7-1 1 15,-1-3-1-15,-6 1 1 16,-2 3-1-16,-4 8 2 15,0 4-2-15,2 21 2 16,0 0-1-16,0 0 0 16,12 27 0-16,-7 2 0 15,3 3 1-15,2 7-1 0,3 3 0 16,-1 2 0 0,1-4 1-16,1-9-1 15,3-6-1-15,0-6-1 16,3 2-3-16,-20-21-6 0,40 2-27 15,-40-2-1-15,31-19-1 16,-17 0 1-16</inkml:trace>
  <inkml:trace contextRef="#ctx0" brushRef="#br0" timeOffset="462503.9077">7009 9848 67 0,'4'-23'37'0,"-4"23"1"15,17 19-5-15,-17-19-20 16,16 34-4-16,-12-7-3 16,11 13-1-16,-5 1-2 15,3 5 0-15,-3-10-2 0,1 1 0 16,-1-7-1-16,-4-7 0 16,2-5-3-16,-8-18 0 15,0 0-2-15,0 0-3 16,-8-23 0-16,-15-14-4 15,15 16-1-15,-23-33 1 16,23 20 2-16,-21-16 3 16,20 6 4-16,-3 2 2 15,12 1 2-15,14 12 6 16,-5-5 1-16,30 24 2 16,-14-13-2-16,27 21-1 15,-13-5 0-15,15 16 0 16,-16-5-2-16,3 12 0 0,-12 5-2 15,-8 7 0-15,-13-1 1 16,-14 4-3-16,-11-2 1 16,-9-2-1-16,-1-4 0 15,0-2 0-15,0-12 0 16,6-3-1-16,21-6 1 16,-17 13 0-16,17-13 0 15,21 16 1-15,-2-5-1 16,5 5 1-16,4 1-1 15,3 6 1-15,0 0-1 16,6-2 0-16,-4 2-1 16,-4 0 1-16,-2-2-1 0,-6-4 0 15,-4 1-1-15,-17-18-1 16,19 27-2-16,-19-27-6 16,0 0-26-16,-23 9-5 15,23-9 0-15,-33-19 0 16</inkml:trace>
  <inkml:trace contextRef="#ctx0" brushRef="#br0" timeOffset="463992.4458">7883 9176 18 0,'0'0'32'15,"-19"10"2"-15,19-10-1 16,0 0-11-16,15-19-7 15,16 19-2-15,-12-20-4 16,20 13-3-16,-1-7-2 16,16 5-1-16,-2-3-1 15,2 3-2-15,-3 5-3 16,-15-6-5-16,11 18-17 16,-26-6-11-16,-21-2 0 0,0 0-1 15</inkml:trace>
  <inkml:trace contextRef="#ctx0" brushRef="#br0" timeOffset="464156.4988">7808 9293 36 0,'0'0'34'0,"0"0"1"16,0 0 0-16,27 23-14 16,-4-32-11-16,23 12-5 15,-2-3-4-15,-1-3-9 16,9 3-25-16,-8 9-1 15,-7-7-2-15,-4 8 0 16</inkml:trace>
  <inkml:trace contextRef="#ctx0" brushRef="#br0" timeOffset="465199.8691">8751 8798 28 0,'0'0'32'0,"-18"-5"-1"16,18 5 2-16,0 0-15 15,10-23-6-15,13 17-2 16,-9-15-3-16,22 13-1 16,-7-7 0-16,18 9-1 15,-13-4-2-15,7 12 1 16,-8-2-1-16,-2 8 0 0,-10 5-1 16,-10 7-1-16,-11 3 0 15,-9 7 0 1,-11 3 0-16,-7 1 0 15,-7 3-1 1,-5-5 0-16,-3-1 0 0,1-6 0 0,6-2 0 16,10-6 0-16,2-3 1 15,23-14-1-15,0 0 1 16,-9 23 0-16,9-23 0 16,32 7 0-16,-10-7 1 15,1 2-1-15,6-2-1 16,2 4 1-16,1-2-1 15,1 2-1-15,2 2-1 0,-8-1-3 16,11 13-4 0,-38-18-28-16,39 7-1 15,-20-10-1-15,1-5 0 16</inkml:trace>
  <inkml:trace contextRef="#ctx0" brushRef="#br0" timeOffset="465600.0143">9671 8436 58 0,'0'0'35'0,"19"-21"2"16,-19 21-2-16,0 0-24 15,-33 13-4-15,4 16-1 0,-17 7-1 16,0 12-1-16,-8 6 0 16,6 9-2-16,5 2 0 15,14 5 0-15,8-3 0 16,19-6 0-16,14-7-1 16,11-2 1-16,10-12-1 15,5-6 0-15,-1-5 1 16,1-10 0-16,-7-5-1 15,-2-8 0-15,-8-1-1 16,-3-5 0-16,-18 0 0 16,0 0-2-16,21-2-3 15,-21 2-4-15,0 0-30 0,0 0 0 16,0 0-1-16,0 0-1 16</inkml:trace>
  <inkml:trace contextRef="#ctx0" brushRef="#br0" timeOffset="465817.0895">9831 9099 77 0,'0'0'39'15,"29"-23"1"-15,-29 23-1 16,19-30-29-16,-19 30-5 0,19-4-3 15,-19 4-4-15,0 0-7 16,2 23-28-16,-2-23-2 16,0 0 0-16,0 0 0 15</inkml:trace>
  <inkml:trace contextRef="#ctx0" brushRef="#br0" timeOffset="466260.2499">10028 8802 69 0,'13'-17'36'16,"-13"17"2"-16,0 0-3 16,0 0-26-1,0 0-3-15,10 25-1 16,-10-25-2-16,-6 27-2 0,2-10 0 15,-2 0-1-15,6-17 1 16,-9 27-1-16,9-27 1 16,0 0-1-16,17 13 0 15,1-14 0-15,3-3 0 16,4-2 0-16,4 2 0 16,2 0 0-16,3 6 1 15,1 0-1-15,6 2 0 16,-3 2 1-16,-1 3-1 0,-3 3 1 15,-3-3-1-15,-4 3 0 16,-5-2 0-16,-22-10 1 16,19 13-1-16,-19-13 0 15,0 0 0-15,0 0 0 16,-21 8-1-16,21-8-4 16,-22-8-5-16,22 8-28 15,0 0 1-15,-17-17-1 16,17 17 0-16</inkml:trace>
  <inkml:trace contextRef="#ctx0" brushRef="#br0" timeOffset="466636.3815">10383 8660 54 0,'0'0'38'0,"0"0"-1"16,2-19 1-16,-2 19-21 15,0 0-6-15,0 0-3 16,-10 17-2-16,14 4-2 16,-4 2-1-16,6 12 0 15,-6 1-2-15,5 10 1 0,-3 2-1 16,0 2 1-16,2-2-1 15,-2 0 0 1,-2-8-1-16,4-5 1 16,-2-10-1-16,2-6 0 15,-4-19 0-15,0 0-1 0,19 12-1 16,-19-12-1-16,15-18-4 16,-20-10-11-16,5 28-22 15,1-37 0-15,1 16 0 16,-5-8 1-16</inkml:trace>
  <inkml:trace contextRef="#ctx0" brushRef="#br0" timeOffset="467064.5365">10527 8710 76 0,'23'-25'37'16,"-23"25"0"-16,0 0-9 15,8-23-17-15,-8 23-3 16,0 0-3-16,10 19-2 16,-10-19-1-16,6 27-1 15,-1-12-1-15,-5-15 0 16,24 31 0-16,-5-19 1 16,4-5-1-16,6 1 0 15,4-2 1-15,3 1-1 16,1-1 0-16,-2 6 0 15,-4 1 0-15,-4 4 1 16,-8 6-1-16,-8 0 1 16,-7 4-1-16,-10 2 2 0,-5-2-1 15,-6-2 0-15,-9-4 0 16,1 0 0-16,-2-9 0 16,0-3 0-16,0-5-1 15,4-10 0-15,0-3 0 16,2-5-1-16,2-1-2 15,-8-14-5-15,27 29-14 16,-37-48-17-16,10 12-1 16,-10-3 1-16,1 3 0 15</inkml:trace>
  <inkml:trace contextRef="#ctx0" brushRef="#br0" timeOffset="467244.6009">10219 8647 68 0,'-4'-21'37'0,"15"0"1"16,14-2 0-16,31 7-25 15,-13-11-6-15,24 12-1 16,-5-6-3-16,9 4 0 16,-3 7-2-16,-4 2-1 15,-7 8-2-15,-14-3-4 16,-1 20-7-16,-20-13-26 16,-22-4 1-16,0 0-1 15,3 17 1-15</inkml:trace>
  <inkml:trace contextRef="#ctx0" brushRef="#br0" timeOffset="468191.9361">11071 8710 31 0,'10'-21'36'0,"-10"21"-1"0,0 0 2 15,21-8-13-15,-21 8-9 16,0 0-5-16,0 0-3 15,31 42-1-15,-23-15-2 16,9 10-1-16,-5 1-1 16,3 2-1-16,-3-3 0 15,-3-3-1-15,1-5 1 16,-4-8-1-16,-6-21-1 16,4 18-1-16,-4-18-2 15,-12-20-3-15,12 20-3 16,-23-44-5-16,23 25-3 15,-29-25-1-15,25 15 4 16,-21-13 5-16,17 7 6 0,-9 3 5 16,-1-5 5-16,18 18 7 15,-19-13 3-15,19 32 2 16,-6-27-2-16,26 32-4 16,-20-5-3-16,29 16-2 15,-6-3-2-15,15 14-2 16,3 0 1-16,9 2-2 15,0 0-1-15,4-3 0 16,-2-3-1-16,2-5 1 16,-6-9-1-16,-1-7 1 15,-9-8-1-15,-7-5 0 16,-6-10 1-16,-9-8-1 16,-11-11-1-16,-6-6 2 0,-9-4-2 15,-6-4 1-15,-5 4-2 16,-4 6 1-16,0 8-3 15,-6 3-2-15,31 33-14 16,-40-4-20-16,20 10 1 16,1 7-1-16,4 12 1 15</inkml:trace>
  <inkml:trace contextRef="#ctx0" brushRef="#br0" timeOffset="468682.1139">11793 8167 43 0,'-8'-27'33'16,"0"1"-3"-16,8 26-3 15,-23-41-4-15,23 41-6 16,-19-11-6-16,19 11-2 0,7 27-2 16,15 11-2-16,5 8-3 15,9 13 1-15,5 14-1 16,1 12-1-16,-3 3 0 16,-6 4 0-16,-12 0 0 15,-12 0-1-15,-14-6-1 16,-18-7-3-16,1 7-12 15,-20-22-22-15,-1-12-1 16,-7-12-1-16,0-8 1 31</inkml:trace>
  <inkml:trace contextRef="#ctx0" brushRef="#br0" timeOffset="469320.3409">9127 9418 18 0,'-23'8'30'0,"-8"-14"2"16,12 6-1-16,19 0-11 15,-41-4-7-15,41 4-2 16,0 0-1-16,0 0-2 15,31-15-2-15,23 17-1 16,14-10-1-16,32 6 1 16,21-11-1-16,36 3-1 15,22-5 0-15,29 1 0 32,14-5-1-32,6 4 1 0,-10-3 0 0,-16 5-1 15,-24 1 0-15,-28 5-1 16,-32-1-1-16,-33 0 1 15,-31 5-2-15,-31-9-4 0,-23 12-5 16,0 0-29-16,-27 0 0 16,-10-8 0-16,-3 6-1 15</inkml:trace>
  <inkml:trace contextRef="#ctx0" brushRef="#br0" timeOffset="471356.0643">8813 9713 18 0,'-22'-2'33'16,"22"2"-1"-16,-27 0 3 15,2-5-12-15,25 5-7 16,-50 7-3-16,33 9-4 15,-22-9-1-15,18 24-2 16,-10-2-1-16,12 11-2 16,0 0 1-16,7 8-2 15,4 0 0-15,12 2-1 16,4-8 1-16,5-1-1 16,9-13 0-16,3-1 1 15,2-8-2-15,5-5 2 0,-5-5-2 16,0-3 2-16,-9-2-1 15,-18-4-1-15,29 2 0 16,-29-2-1-16,0 0-1 16,0 0-1-16,2 19-3 15,-2-19-10-15,-18 0-23 16,18 0-1-16,-21 2 1 16,21-2-1-16</inkml:trace>
  <inkml:trace contextRef="#ctx0" brushRef="#br0" timeOffset="471676.1813">8880 9844 58 0,'16'-29'39'0,"-5"4"-1"15,-5 2 2-15,15 17-25 16,-27-13-4-16,6 19-3 15,0 0-2-15,16 29-2 16,-12-8-1-16,3 12-2 16,3 1 1-16,3 6-1 15,-3 1 0-15,0-1-1 16,-1 0 2-16,1-11-2 16,-4 0 0-16,-2-8-1 15,0-4 0-15,-4-17-1 0,1 27-2 16,-1-27-3-16,4 21-8 15,-4-21-25-15,0 0 0 16,-19-13 0-16,19 13-1 16</inkml:trace>
  <inkml:trace contextRef="#ctx0" brushRef="#br0" timeOffset="471948.2758">9119 9844 60 0,'16'-21'38'0,"-5"1"1"16,-11 20-1-16,23-40-22 0,-3 50-6 16,-20-10-2-16,17 36-3 15,-13-9 0-15,4 8-3 16,-1-1 1-16,1 4-2 16,-4-3 0-1,-2-2 0-15,0-12 0 0,-2-4-1 16,0-17-1-16,4 21 0 15,-4-21-1-15,0 0-4 16,0 0-6-16,-20-4-27 16,20 4-1-16,-2-27 1 15,2 10-1-15</inkml:trace>
  <inkml:trace contextRef="#ctx0" brushRef="#br0" timeOffset="472280.3945">9283 9892 45 0,'18'-16'36'0,"-18"16"1"0,25-30 0 15,-2 39-18 1,-23-9-6-16,0 0-3 0,-20 8-3 16,13 13-2-16,-11-4-2 15,3 8 0-15,-6-2-1 16,5-4 0-16,-3-3-1 16,19-16 0-16,-17 23-1 15,17-23 1-15,0 0-1 16,-6 23 0-16,6-23 0 15,0 0 1-15,17 13 0 16,-17-13-1-16,18 10 1 0,-18-10-1 16,23 9 0-1,-23-9 0-15,31 10 0 16,-14-6 0-16,-17-4-1 16,29 9-1-16,-10 1-2 0,-19-10-3 15,33 17-6-15,-33-17-25 16,17-6-2-16,-17 6 0 15,27-24 1-15</inkml:trace>
  <inkml:trace contextRef="#ctx0" brushRef="#br0" timeOffset="472707.55">9551 9932 51 0,'0'0'35'16,"0"0"3"-16,-21-8-1 15,-4-1-20-15,15 32-7 16,-17-16-2-16,18 11-2 15,-9-5-2-15,16 6-2 16,2-19 0-16,20 25-2 0,1-17 0 16,4-10 0-16,4-2-1 15,0-9 0-15,0-1 0 16,-8-1 0-16,-4 0 1 16,-17 15-1-16,22-27 1 15,-22 27 0-15,0 0 0 16,0 0 0-16,11 19-1 15,-1 0 2-15,3 6-1 16,5 6 0-16,3 1 0 16,2 5 1-16,2-1-1 15,0 4 1-15,-4 1 0 16,-3 1 0-16,-11-6 0 16,-5 1 1-16,-11-5-1 0,-5-1 1 15,-9-10-1-15,-4-2 0 16,-4-9 0-16,-5-4-1 15,1-8-2-15,-4-6-1 16,8 6-4-16,-13-27-10 16,17 14-22-16,-2-14 0 15,8 3 0-15,7-7 0 16</inkml:trace>
  <inkml:trace contextRef="#ctx0" brushRef="#br0" timeOffset="473067.6768">9958 9596 57 0,'16'-21'36'16,"-16"21"1"-16,0 0-1 15,38-6-24-15,-38 6-4 16,41 12-1-16,-22 3-2 16,8 10-1-16,-4 4-1 15,4 15-1-15,-7 0-1 16,-3 4 0-16,-6 0 0 0,-5 2 0 16,-8-2-1-16,-3 0 0 15,-7-6 1-15,-9-5-1 16,0-5 0-1,-6-7-1-15,1 6-2 0,-8-20-6 16,34-11-28-16,-43 18-1 16,16-18-1-16,6-10 0 15</inkml:trace>
  <inkml:trace contextRef="#ctx0" brushRef="#br0" timeOffset="473487.8239">10400 9612 67 0,'21'-27'38'0,"-21"27"-1"15,-6-19 0-15,-17 13-27 16,23 6-3-16,-48 19-2 15,19 4-1-15,-8 2-2 16,3 9 0-16,-3 9 0 16,6 7-1-16,2-3 1 15,8 1-1-15,6-2 1 16,9 1-2-16,4-7 1 16,10-4-1-16,7-13 1 15,10-2-1-15,0-5 1 16,4-7 0-16,-2-1 0 15,-2-4 0-15,-5-2 0 0,-1 0 0 16,-19-2 0-16,19 0 0 16,-19 0-2-16,0 0 0 15,0 0-4-15,0 0-14 16,0 0-21-16,-27-12 1 16,27 12-3-16,-29-11 2 15</inkml:trace>
  <inkml:trace contextRef="#ctx0" brushRef="#br0" timeOffset="474224.0873">10622 10080 69 0,'-21'-14'39'15,"21"14"-1"-15,0 0 1 16,0 0-26-16,0 0-5 0,0 0-3 15,0 0-1 1,19-6-3-16,-19 6-2 16,29 2-1-16,-12 6-5 15,-17-8-14-15,0 0-18 0,0 0 0 16,12-19 0-16,-12 19 1 16</inkml:trace>
  <inkml:trace contextRef="#ctx0" brushRef="#br0" timeOffset="474600.221">10861 9780 47 0,'29'-9'35'0,"2"-3"1"0,7 5-1 15,5 9-20 1,-20-16-4-16,10 24-3 0,-33-10-1 15,27 38-2-15,-29-9-2 16,-10 5-1-16,-11 3-1 16,-4 1 0-16,-6-1-1 15,2-3 1-15,-1-9 0 16,5 0-1-16,2-6 0 16,7-2 0-16,18-17 0 15,-21 20 1-15,21-20 0 16,0 0 0-16,0 0-1 0,35 7 1 15,-14-11-1 1,2 3 0-16,4-1-1 16,-2-2-2-16,4 10-3 15,-29-6-6-15,48-14-25 0,-48 14 0 16,27-11-2-16,-27 11 2 16</inkml:trace>
  <inkml:trace contextRef="#ctx0" brushRef="#br0" timeOffset="474928.3404">11158 9890 64 0,'0'0'35'16,"21"-16"1"-16,-21 16-1 16,0 0-25-16,45 4-2 15,-24-2-3-15,12 15-1 16,-1-9-1-16,9 7 0 0,-6-1-1 15,3 1-1-15,-7-1 0 16,0 1 0-16,-8-2-1 16,-4-1 1-16,-19-12-1 15,12 19 1-15,-12-19-1 16,-19 19 0-16,-3-11 1 16,-7 2-1-16,-1-5 0 15,-7 1 0-15,0 0-2 16,-1-6 1-16,5 2-3 15,-9-14-5-15,24 6-27 16,-13-9-1-16,2-6-2 16,6-4 1-16</inkml:trace>
  <inkml:trace contextRef="#ctx0" brushRef="#br0" timeOffset="475132.4109">11069 9719 82 0,'27'-6'39'16,"10"-5"-3"-16,11 1-7 16,-3-9-19-16,18 7-4 15,-7-3-2-15,-2 6-2 16,-6 3-1-16,-9 0-4 16,-4 14-4-16,-35-8-31 15,0 0 1-15,11 21-1 0,-11-21 0 16</inkml:trace>
  <inkml:trace contextRef="#ctx0" brushRef="#br0" timeOffset="476876.0344">11719 9796 54 0,'0'0'34'0,"18"-23"1"0,-11 4-11 15,-7 19-8-15,10-18-6 16,-10 18-2-16,0 0-2 15,21 8-1-15,-21-8 0 16,2 38-2-16,-4-17 1 16,4 10-1-16,-4 0-1 15,4-1-1-15,-4-1 0 16,2-4 0-16,0-25-2 16,2 27 2-16,-2-27-1 0,0 0 0 15,0 0 1 1,0 0-1-16,6-38 1 15,0 11-1-15,1-4-1 16,1-1 1-16,4 1-1 0,-1 0 0 16,1 6 0-16,-1 4 2 15,-11 21-2-15,24-13 1 16,-24 13 0-16,21 11 0 16,-12 8 1-16,1 2 0 15,0 2 0-15,-3 1-1 16,1-3 1-16,-2-2-1 15,-6-19 1-15,8 27 0 16,-8-27-1-16,0 0 1 16,0 0-2-16,-10-27 1 15,8 8 0-15,-2-4 0 16,4-2-1-16,4 2 1 16,0 0-1-16,2 3 1 0,-6 20 0 15,17-19 0-15,-17 19 0 16,21 10-1-16,-7 11 2 15,-3 2-1-15,3 4 0 16,1 0 0-16,-1 3 1 16,-1-1-1-16,1-4 0 15,-5-6-2-15,-9-19-4 16,0 0-3-16,33 27-13 16,-33-27-16-16,0 0-1 15,6-38 1-15,-6 7 0 16</inkml:trace>
  <inkml:trace contextRef="#ctx0" brushRef="#br0" timeOffset="477220.1555">12161 9259 68 0,'21'-10'37'16,"6"6"-1"-16,6 16-9 15,-10-10-14-15,23 28-4 16,-17-7 0-16,12 21-2 16,-12-3-2-16,0 11-2 15,-8-3 0-15,-4 7-1 16,-11-2 0-16,-6 3 0 0,-11-3-1 16,-3-4 1-16,-1-6 0 15,-3-4-1-15,1-9 1 16,1-4-2-16,1-8 0 15,15-19 0-15,-21 17 1 16,21-17-2-16,0 0-1 16,-23 2-2-16,23-2-7 15,-18 10-29-15,18-10 0 16,-23-6-1-16,23 6 0 16</inkml:trace>
  <inkml:trace contextRef="#ctx0" brushRef="#br0" timeOffset="477988.429">13042 8973 44 0,'0'0'35'16,"0"0"0"-1,29-21 1-15,-5 25-19 16,-24-4-5-16,34-14-4 15,-13 1-2-15,16 9-1 0,-4-2-3 16,7 2 0-16,-1-3-1 16,1 3-2-16,-1 2-1 15,-12-4-2-15,4 16-5 16,-31-10-16-16,0 0-12 16,0 0 0-16,0 0-1 15</inkml:trace>
  <inkml:trace contextRef="#ctx0" brushRef="#br0" timeOffset="478252.5306">12987 9076 54 0,'0'0'35'16,"0"0"2"-16,34 14-3 16,-18-31-20-16,28 19-4 15,-9-16-2-15,19 8-3 16,-6-7-2-16,10 7-1 15,-6-5 0-15,-4 3-2 16,-7-2 1-16,-11 5-1 16,-10-3 0-16,-20 8 0 15,0 0-2-15,0 0 0 16,0 0-4-16,-39 0-6 16,39 0-25-16,-25 15 0 15,25-15 0-15,-19 19 0 16</inkml:trace>
  <inkml:trace contextRef="#ctx0" brushRef="#br0" timeOffset="479716.0452">14236 8756 31 0,'0'0'32'0,"-17"-13"-1"16,17 13 2-16,0 0-17 16,12-27-5-16,11 21-3 15,-2-9-2-15,18 9-1 16,1-7-1-16,14 9 0 16,-4-4 0-16,8 10-1 15,-12 0 1-15,1 7-2 16,-15 3 0-16,-8 5 0 15,-19 4-1-15,-12 4 0 16,-18 0 0-16,-14 0-1 16,-13-4 1-16,-4 0-1 0,-6-3 0 15,6-5 0-15,6-3 0 16,8-5 0-16,13-3 0 16,29-2 1-16,0 0-1 15,0 0 0-15,42-7 0 16,-3 5 0-16,9 4 0 15,8 3 0-15,4 5 0 16,-6 5 0-16,-6 6 0 16,-9 4 0-16,-10 6 0 15,-14 2 0-15,-13-1 1 16,-14 3 0-16,-15-8 0 16,-5 1 1-16,-11-8 0 15,-1-3 1-15,-8-8-1 0,3-1 0 16,1-8 0-16,8 0-1 15,3-4-1-15,6 0 0 16,8 4-2 0,2-5-5-16,21 5-9 0,0 21-23 15,0-21 0-15,0 0-1 16,31 15 1-16</inkml:trace>
  <inkml:trace contextRef="#ctx0" brushRef="#br0" timeOffset="479912.1165">14640 9215 77 0,'0'0'40'15,"25"-12"0"1,-25 12-1-16,19 4-26 16,-19-4-7-16,0-17-3 0,0 17-3 15,0 0-7-15,19 0-11 16,-19 0-21-16,14-18 0 15,-14 18-1-15,19-32 0 16</inkml:trace>
  <inkml:trace contextRef="#ctx0" brushRef="#br0" timeOffset="480400.2898">15176 8649 56 0,'21'-10'38'0,"-4"2"0"16,-17 8 0-16,20-3-17 16,-20 3-11-16,-25 9-4 15,-6 7-1-15,2 12-1 16,-12 7-2-16,1 9 0 15,-3 6-1-15,10 4 0 16,8 1-1-16,14-7 1 0,11-2-1 16,15-11 0-16,14-8-1 15,14-8 1 1,9-14 1-16,6-10-1 16,-1-13 0-16,1-7 1 0,-8-5-1 15,-5-5 0-15,-12-3 0 16,-12 0 0-16,-13 1 0 15,-14 6 0-15,-15 8 1 16,-10 10-1-16,-8 9 1 16,-5 14-1-16,-1 5 1 15,1 12 0-15,2 2-1 16,7 5 0-16,6 5 0 16,10-3-2-16,9 0-2 15,-4-11-6-15,20 6-29 16,-8-12-1-16,2-19 0 15,8 19 0-15</inkml:trace>
  <inkml:trace contextRef="#ctx0" brushRef="#br0" timeOffset="481735.7686">15822 8551 50 0,'0'0'33'15,"8"-19"2"-15,-8 19 1 16,29 9-22-16,-29-9-4 15,17 23-3-15,-17-23 1 0,15 44-4 16,-11-17 1-16,6 8-3 16,-6-12 1-1,0 4-1-15,-4-27-1 16,3 27 1-16,-3-27-1 16,0 0 0-16,0 0 0 0,-2-18 0 15,-1-1 0-15,1-2-1 16,-4-8-1-16,0-2 2 15,0-1-2-15,2 1 2 16,1 2-2-16,3 3 1 16,3 1-1-16,5 5 1 15,-8 20 0-15,27-21-1 16,-2 16 0-16,2 1 0 16,6 4-1-16,0-2 1 15,2 4 0-15,-1-2 0 16,1 0-1-16,-2 0 2 15,-8-4 0-15,-4 2 0 0,-21 2 0 16,29-8 1-16,-29 8 1 16,0 0-1-16,0 0 1 15,-17 0 0-15,-7 12-1 16,-1 1 1-16,-2 5-1 16,-2 6-1-16,2 3 2 15,8-2-2-15,4 0 1 16,11-4-1-16,4-21 1 15,21 27-1-15,0-21 0 16,8-10 0-16,6-11 0 16,-4-4 1-16,2-4-2 15,-3-2 1-15,-3 0-1 16,-5-2 2-16,-9 2-1 0,-7 6 0 16,-6 19 0-16,0 0 0 15,0 0 0-15,-23-6 0 16,23 6 1-16,-19 33-1 15,9-10 0-15,8 3 0 16,2-1 1-16,2-2-1 16,6 0 0-16,-8-23-3 15,25 33 0-15,-25-33-6 16,42 8-21-16,-24-10-9 16,5-4 0-16,-4-4 0 15</inkml:trace>
  <inkml:trace contextRef="#ctx0" brushRef="#br0" timeOffset="482179.9247">16526 8511 44 0,'0'0'36'0,"0"0"-2"16,0 0 3-16,-33-14-18 15,33 14-5-15,-19 12-5 16,9 7-2-16,-15-6-1 15,8 12-4-15,-3-2 1 16,9 4-2-16,5-4 1 16,12-2-3-16,13-9 2 15,12-8-1-15,6-6-1 16,5-8 1-16,4-11-1 0,-5-10 1 16,-1-3-2-16,-9-8 1 15,-8-6 0 1,-7-6 1-16,-8-2-1 15,-7 3 1-15,-4 8 2 0,-3 7-1 16,-2 4 2-16,6 12-1 16,2 22 0-16,-17-5 0 15,17 5 0-15,-18 38 0 16,13-5-1-16,1 3 1 16,-2 4-1-16,2 3 0 15,6-5-1-15,6 0 0 16,1-1-1-16,1-10-3 0,9 3-3 15,-19-30-28-15,27 23-4 16,-5-25-1 0,8-3 0-16</inkml:trace>
  <inkml:trace contextRef="#ctx0" brushRef="#br0" timeOffset="482436.0147">17174 8363 74 0,'0'0'40'0,"0"0"-1"16,10 27 1-16,-10-27-26 16,-24 55-5-16,-10-9-2 15,-3 18-3-15,-9 5 0 0,-2 11-2 16,-3 1 0-16,5-1-2 16,4-3 2-16,9-10-2 15,8-11-1 1,9-14-1-16,13-5 0 0,3-37-4 15,13 36-5-15,-13-36-29 16,25-11-1-16,-6-14 0 16,10 0 0-16</inkml:trace>
  <inkml:trace contextRef="#ctx0" brushRef="#br0" timeOffset="482816.1603">17265 8808 79 0,'13'-23'39'0,"-13"23"0"16,-25-12 1-16,25 12-30 15,-56 4-2-15,25 4-4 0,-3 0-2 16,5 3 0-16,9 1-1 16,20-12-1-16,0 26-1 15,18-12 1-15,9-1 0 16,11 3-1-16,5 1 1 15,-1-2 0-15,2 4 0 16,-5 3-1-16,-4 1 1 16,-8 1 0-16,-8 1 0 15,-11 0 1-15,-10-4-1 16,-8 2 1-16,-13-3 0 16,-4-7 1-16,-4-5-1 15,-4-3 1-15,1-3-1 16,-1-7-1-16,4-1 0 0,4-8-2 15,10 5-2-15,-4-14-5 16,21 23-29-16,-8-40-2 16,8 13-1-16,4-6 1 15</inkml:trace>
  <inkml:trace contextRef="#ctx0" brushRef="#br0" timeOffset="483276.316">17475 8424 47 0,'0'0'35'0,"23"-21"2"0,-6 13-1 0,3 10-13 0,-20-2-13 15,38-3-3-15,-38 3-2 16,37 7-1-16,-37-7-2 15,19 23 0-15,-19-23 0 16,-9 41-1-16,-11-18 0 16,-3 3 0-16,-6-1 1 15,4 2-1-15,-2-6 1 16,8 2-1-16,1-4 1 16,18-19-1-16,-13 18 2 15,13-18-2-15,0 0 1 16,27 7-1-16,-27-7 2 0,37 0-2 15,-16-1 1-15,4 1 0 16,4-2 0-16,6 0-1 16,1 0 0-1,5 2 0-15,-3-2 0 0,1 2-1 16,-4-2 0-16,-7 2-1 16,-4 2-1-16,-24-2-2 15,21 19-7-15,-21-19-30 16,-19 19-2-16,-7-11 1 15,-2 1-1-15</inkml:trace>
  <inkml:trace contextRef="#ctx0" brushRef="#br0" timeOffset="490011.716">1882 11493 37 0,'0'0'33'0,"8"-25"1"15,-4 8-9-15,-4 17-8 16,0 0-3-16,0 0-3 15,0 0-4-15,-16 46-1 16,1-9-2-16,5 14 0 16,-9 5-2-16,4 11 1 15,1-5-1-15,8-1 0 16,3-5-1-16,10-12 0 16,9-10-1-16,13-15 1 15,9-13-1-15,7-14 1 16,3-9-1-16,-2-8 1 15,-7-7 0-15,-3-3-1 0,-9-1 1 16,-9 1-1-16,-13 10 0 16,-5 25 0-16,0 0 0 15,-32-6 1-15,16 26-1 16,3 8 0-16,3 7 0 16,8 1 1-16,12 1-1 15,7-6 1-15,14-10-1 16,11-6 0-16,5-17 0 15,1-13 1-15,0-10-1 16,-7-12 0-16,-9-7 1 16,-6-10-1-16,-11 3 1 15,-11-5-1-15,-8 4 1 16,-4 10-2-16,-5 6 0 0,-3 7-2 16,16 29-5-16,-27-21-30 15,27 21 0-15,0 0-1 16,-2 19-1-1</inkml:trace>
  <inkml:trace contextRef="#ctx0" brushRef="#br0" timeOffset="490276.8103">2710 11670 30 0,'-4'27'29'0,"4"-27"-1"0,17 11 1 16,10-9-25-16,4-4-3 15,6-4-14-15,1-13-14 16,14 12-2-16,-13-15 0 15,3 19 7-15</inkml:trace>
  <inkml:trace contextRef="#ctx0" brushRef="#br0" timeOffset="490444.8723">2677 11877 46 0,'0'0'35'0,"-19"25"0"16,19-25 0-16,25-19-24 15,15 15-4-15,-5-6-5 0,6-11-13 16,1 8-22-16,4-1-3 16,2-1 1-16,-3 5 0 15</inkml:trace>
  <inkml:trace contextRef="#ctx0" brushRef="#br0" timeOffset="494300.2477">3595 11612 9 0,'0'-32'29'0,"16"5"0"15,-1 6-8-15,-13-16 0 16,15 22-2-16,-21-20-2 16,4 35-3-16,10-32-5 15,-10 32-1-15,0 0-2 16,0 0-2-16,4 21 0 16,-12 15-1-16,-5 8-1 0,-7 12 0 15,-5 4 0-15,-4 7-1 16,-7-4 0-16,-3-4 0 15,-3-11 0 1,-3-15-1-16,-3-14 0 0,0-13 1 16,4-18-1-16,1-11 1 15,-1-13-1-15,5-10 0 16,4 0 0-16,3-2 0 16,5 4 0-16,5 5 0 15,5 9-1-15,9 9 1 16,8 21 0-16,24-10 1 15,6 18-1-15,13 15 0 16,11 6 0-16,8 11 1 0,-1 4 0 16,3 8 0-16,-6 1 0 15,-4 1 1 1,-14-6 0-16,-5-8 0 16,-8-11 0-16,-8-8 0 0,-19-21-1 15,20 10-1-15,-20-10-2 16,0 0-4-16,0 0-11 15,-12-21-23-15,12 21 0 16,-19-14 0-16,19 14-1 16</inkml:trace>
  <inkml:trace contextRef="#ctx0" brushRef="#br0" timeOffset="495427.6474">3946 11303 25 0,'10'-23'17'15,"-10"23"2"-15,9-26 1 16,-9 26-1-16,6-25 1 15,-6 25-3-15,2-21-2 0,-2 21-5 16,0 0-1-16,0 0-3 16,0 0 0-1,0 0-2-15,-4 28 0 16,6 7-1-16,-4 1 0 0,6 14 0 16,-4 2-1-16,4 11 1 15,-2 2-2-15,0 4 1 16,2-3-1-16,3-5 1 15,1-7-2-15,2-6 1 16,-4-4-1-16,1-10 1 16,3-9-1-16,0-2 0 15,-10-23 0-15,23 25 0 16,-23-25 0-16,31 10-1 16,-8-12-1-16,2-4 0 15,8 0-1-15,-4-7-1 16,3 5-2-16,-9-9-2 15,12 17-7-15,-35 0-23 0,25-21 1 16,-25 21 0-16,2-21 1 16</inkml:trace>
  <inkml:trace contextRef="#ctx0" brushRef="#br0" timeOffset="495668.7332">3765 11605 58 0,'35'-14'36'16,"-6"8"-1"-16,5 8-1 15,-3-7-26-15,19 8-7 16,4 13-19-16,-2-9-16 15,-9-7 0-15,-3 4-2 16,-17-4-1-16</inkml:trace>
  <inkml:trace contextRef="#ctx0" brushRef="#br0" timeOffset="508052.1494">5073 11395 22 0,'-20'-15'30'16,"20"15"0"-16,0 0-6 15,0 0-5-15,0 0-3 16,22-15-7-16,12 13-2 16,-3-15-2-16,19 9-1 15,-3-7-2-15,3 5-1 0,-2 0-2 16,-11 3-5-16,9 14-12 15,-23-1-15 1,-23-6-1-16,-2 23 0 16,-27-9 0-16</inkml:trace>
  <inkml:trace contextRef="#ctx0" brushRef="#br0" timeOffset="508180.1951">4997 11530 43 0,'0'0'32'16,"0"0"-1"-16,24 9 0 15,14-12-28-15,6-1-22 16,14 0-9-16,-9-11-2 0,12 5-1 16</inkml:trace>
  <inkml:trace contextRef="#ctx0" brushRef="#br0" timeOffset="509163.545">5954 11382 23 0,'0'0'29'16,"19"-15"-1"-16,-19 15-2 0,31-33-14 16,6 25-4-16,-2-11 0 15,17 14-1-15,-8-9-1 16,10 14-1-16,-15-2 0 16,3 12 0-16,-11-3-1 15,-6 11-1-15,-13-1-1 16,-12 6 0-16,-12 4-1 15,-13 2 0-15,-14-1 1 16,-1 1-1-16,-8-2-1 16,5-4 1-16,-1-4-1 15,9-3 0-15,6-7 0 16,29-9 0-16,0 0 0 16,0 0 0-16,0 0-1 0,33-6 1 15,-6 6 0-15,8 6 0 16,1 2 0-1,1 9 0-15,-6 4 0 16,-2 4 1-16,-6 2-1 0,-6 2 1 16,-5-6 0-16,-10-2 1 15,-8-4-1-15,6-17 0 16,-33 17 1-16,12-13-1 16,-6-6 0-16,2 0-1 15,0 2-1-15,-2-3-3 16,27 3-6-16,-25 17-25 15,25-17-1-15,0 0-1 0,9 19 1 16</inkml:trace>
  <inkml:trace contextRef="#ctx0" brushRef="#br0" timeOffset="509359.6155">6556 11779 61 0,'0'0'35'16,"0"0"0"-16,0 0-1 16,23 4-28-16,-23-4-5 15,0 0-6-15,27-4-16 16,-27 4-14-16,25-21 1 16,-6 10-1-16,-5-12 1 15</inkml:trace>
  <inkml:trace contextRef="#ctx0" brushRef="#br0" timeOffset="509763.759">6947 11311 49 0,'-21'-15'34'15,"-2"17"1"-15,-6 9 0 16,-6 1-24-16,12 24-2 15,-13-3-4-15,11 15 0 16,3 2-3-16,17 3 0 16,8-1-1-16,15-4 0 15,13-8 0-15,13-11-1 16,12-10 1-16,9-9-1 0,7-18 0 16,-3-11 0-16,1-10 0 15,-10-7 0-15,-10-6 1 16,-14-1-1-16,-16 5 0 15,-15 7 1-15,-16 10 0 16,-14 14 0-16,-14 10 0 16,-7 15 0-16,-4 5 0 15,3 13 0-15,7 4-1 16,7 3 0-16,16 3-2 16,13-8-1-16,25 4-6 15,-5-13-27-15,20-12-1 16,7-11 0-16,3-14 0 15</inkml:trace>
  <inkml:trace contextRef="#ctx0" brushRef="#br0" timeOffset="510496.0207">7597 11184 57 0,'0'0'35'15,"0"0"1"-15,0 0-1 16,0 0-27-16,27 39-2 0,-23-20-1 16,14 8 0-16,-7 0-3 15,5-2 0-15,-5-4-1 16,1-4 0-16,-12-17-1 15,0 0 1-15,19 8-1 16,-19-8 0-16,-4-29 0 16,0 10 0-16,-1-6 0 15,-1 2-1-15,0 2 0 16,2-2-1-16,4 23 0 16,2-31-1-16,-2 31 1 15,23-15-1-15,-2 11 1 16,1 0 1-16,9 4-1 0,-1-2 2 15,1 0-1-15,0 2 2 16,-4-2 0-16,-2 0 1 16,-25 2 0-16,31-7 0 15,-31 7 1 1,0 0-1-16,0 0 1 0,-29 5-1 16,0 5 0-16,-2 5 0 15,-5 5-1-15,5 4 1 16,-2 1-2-16,12 0 1 15,7-2-1-15,14-3 1 16,0-20-1-16,35 21 0 16,-6-19-1-16,4-8 1 15,3-6 0-15,-1-5 0 0,-4-4-1 16,-6-4 1-16,-6 2 0 16,-3 2 0-16,-9 2 0 15,-7 19 0 1,0-18 1-16,0 18-1 0,0 0 0 15,-23 23 0-15,23-23 0 16,-15 39 0-16,11-16 0 16,6 0 0-16,2-2-1 31,-4-21-1-31,17 36-3 0,-17-36-10 0,25 6-22 16,-5-8 1-1,3-4-1-15,4-7 0 0</inkml:trace>
  <inkml:trace contextRef="#ctx0" brushRef="#br0" timeOffset="510856.1528">8184 11186 56 0,'-31'14'36'0,"-2"1"0"16,4 2 0-16,14 10-25 15,-16-11-5-15,23 5-1 16,8-21-3-16,6 29 0 15,15-24-3-15,8-7 1 16,6-7-1-16,3-10 0 16,11-8-1-16,-5-12 1 15,-3-7-1-15,-9-7 1 16,-5-1 0-16,-11 0 2 16,-7 4-1-16,-3 6 3 15,-8 8-2-15,0 13 1 16,2 23 1-16,0 0 0 0,-17 11 0 15,15 20-2-15,-2 9 1 16,4 8-1-16,2 4-1 16,4 0 0-16,4 1-2 15,-3-12-5-15,20 1-26 16,-7-13-4-16,3-14 0 16,4-9-1-16</inkml:trace>
  <inkml:trace contextRef="#ctx0" brushRef="#br0" timeOffset="511080.2282">8876 10973 61 0,'0'0'37'16,"-6"41"1"-16,-3-5-1 16,-11-7-25-16,1 29-3 15,-16-7-3-15,7 15-2 16,-7-9-2-16,6 4-1 15,2-9-2-15,0-10-2 16,11 1-2-16,1-26-10 16,17 2-22-16,-2-19-1 15,21 4 0-15,2-19 0 16</inkml:trace>
  <inkml:trace contextRef="#ctx0" brushRef="#br0" timeOffset="511427.3515">9108 11282 61 0,'0'0'36'15,"-39"12"1"-15,8-4-1 0,-13-3-27 16,17 14-3-16,-10-5-2 16,16 5-1-16,21-19-3 15,-10 27 0-15,28-16 0 16,9 1 0-16,13-2 0 15,3-1 0-15,5 1 0 16,-2-1 0-16,-3 7 0 16,-9 5 0-16,-9 0 1 0,-7 10 0 15,-14-3 0-15,-10 7 0 16,-13-6 1-16,-5-3 0 16,-8-3-1-1,-1-9 0-15,0-6-1 0,-2-16-1 16,6 2-2-16,0-17-6 15,24 6-26-15,-7-12-2 16,8-5-1-16,8-5 1 16</inkml:trace>
  <inkml:trace contextRef="#ctx0" brushRef="#br0" timeOffset="511755.4714">9360 11052 49 0,'41'-13'36'0,"-1"1"1"16,9 5 0-16,3 10-23 0,-21-12-1 15,13 22-5-15,-27-1-2 16,-1 11-4-16,-24 0 0 16,-11 7-1-16,-18 1-1 15,-9 2 1-15,-1-4 0 16,-1-1 0-16,8-7-1 15,11-3 2-15,29-18-1 16,-14 23 1-16,14-23-1 16,47 9 0-16,-7-7 0 15,10-2 0-15,6 0-2 16,-2 0 0-16,4 6-3 16,-16-10-9-16,7 12-26 15,-20-1 0-15,-8 3 0 0,-21-10-1 16</inkml:trace>
  <inkml:trace contextRef="#ctx0" brushRef="#br0" timeOffset="512295.6626">6039 11008 24 0,'-43'-19'31'16,"11"19"1"-16,-17 2 2 15,3 2-18-15,0 36-3 16,-22-6-3-16,22 34-1 16,-8 6-2-16,21 30-1 15,2 7-3-15,26 12 0 16,12 0-4-16,22-10-4 15,35-2-29-15,3-13-2 16,9-23 0-16,24-20-2 0</inkml:trace>
  <inkml:trace contextRef="#ctx0" brushRef="#br0" timeOffset="513079.9418">9819 10816 42 0,'0'0'31'15,"0"0"2"-15,0 0-1 16,0 0-20-16,0 25-3 16,35 6-1-16,-4-4-1 0,21 23-2 15,-4-4 1 1,18 19-2-16,-8-4 0 15,0 12-2-15,-12-2 0 16,-11 6-1-16,-16-6 0 0,-15-2 1 16,-14-4-1-16,-11-6 0 15,-12-9 0-15,-4-7 1 16,-7-11 0-16,6-5 0 16,-1-12-1-16,6-3 0 15,8-6 0-15,25-6 0 16,-33 5-1-16,33-5-1 15,0 0 0-15,0 0-2 16,0 0-2-16,0 0-7 16,0 0-26-16,0 0-1 15,18 6 1-15,-18-6-1 16</inkml:trace>
  <inkml:trace contextRef="#ctx0" brushRef="#br0" timeOffset="513799.2013">10494 10954 65 0,'33'-23'34'15,"-33"23"1"-15,18-21-7 16,-18 21-14-16,-14 21-3 16,1 6-6-16,-20 6 1 15,4 13-4-15,-6 4 1 16,4 9 0-16,0-1-1 16,14 5 0-16,2-5-1 15,13 1 2-15,8-11-2 16,11-4 2-16,4-6-1 15,8-9 0-15,4-8 0 0,7-5 0 16,-3-5 0-16,2-7-1 16,-5-2 0-16,-3-4 0 15,-6 0 0 1,-5 0-1-16,-20 2 0 0,21 2 0 16,-21-2 0-16,0 0-2 15,0 0 0-15,0 0-2 16,0 0-2-16,0 0-7 15,-18-8-26-15,18 8-2 16,0 0 0-16,-19-17 1 16</inkml:trace>
  <inkml:trace contextRef="#ctx0" brushRef="#br0" timeOffset="517323.4578">10952 11161 44 0,'0'0'32'0,"0"0"1"16,0 0-3-16,0 0-18 15,0 0-3 1,0 0-2-16,5 23-2 0,-5-23-2 16,-11 31 0-16,11-31-1 15,-16 33 1-15,16-33-1 16,-13 23 0-16,13-23-1 16,0 0 1-16,0 0-1 15,33-2 0-15,-10-4-1 16,10 0 1-16,3 1-1 15,3 3 0-15,1 2 1 16,-3 5-1-16,-4 3 1 0,-4 2 0 16,-4 1-1-1,-25-11 1-15,23 27 0 16,-23-27 0-16,-4 29-1 16,4-29 0-16,-35 23 1 0,10-12 0 15,-6 1-1-15,1-4 0 16,-3-1 1-16,2-3-2 15,2 0 0-15,2-8-2 16,10 10-6-16,-10-10-27 16,27 4-1-16,-24-31 0 15,17 6 0-15</inkml:trace>
  <inkml:trace contextRef="#ctx0" brushRef="#br0" timeOffset="517519.5263">10838 11094 55 0,'17'-11'35'0,"12"3"0"15,10-1-1-15,-1-11-24 16,28 18-3-16,-8-9-4 16,7 5-4-16,3 18-11 15,-14-10-20-15,-4-2-3 16,-6 3 1-16,-13-3-2 15</inkml:trace>
  <inkml:trace contextRef="#ctx0" brushRef="#br0" timeOffset="517891.6617">11569 11077 60 0,'-37'6'35'15,"16"-4"1"-15,-4-2-1 16,-4-4-25-16,29 4-3 16,-35 6-3-16,35-6-2 15,-7 17-1-15,7-17-1 16,28 25-1-16,1-10 1 16,6-3-1-16,8 7 1 15,-1-6-1-15,0 3 1 16,-1-1 1-16,-6 2 0 15,-8-3 0-15,-8 3 1 0,-19-17 1 16,6 31-1-16,-6-31 1 16,-25 30-1-16,-2-16 1 15,2-3-1-15,-6-3-1 16,2 0-2-16,2-5 0 16,0-4-2-16,27 1-6 15,-35 0-28-15,35 0-1 16,-15-29 0-16,15 6-1 15</inkml:trace>
  <inkml:trace contextRef="#ctx0" brushRef="#br0" timeOffset="518247.7868">11806 10715 72 0,'0'0'37'16,"0"0"-1"-16,21-8 1 16,-3 17-29-16,16 20-2 15,-9-2 0-15,12 15-3 16,-4 4 1-16,4 10-2 16,-7 0 1-16,-5 3-2 15,-7-1 1-15,-7-3-1 16,-13-1 1-16,-3 0-1 15,-11-6 0-15,-5-6 0 0,-4-8 0 16,2-3 0 0,-4-6 0-16,6-6 0 0,1-2-1 15,20-17-1-15,-23 20-1 16,23-20-5-16,0 0-32 16,0-20-2-16,0 20 0 15,19-40 1-15</inkml:trace>
  <inkml:trace contextRef="#ctx0" brushRef="#br0" timeOffset="518575.9013">12443 10993 46 0,'0'0'33'16,"21"0"-1"-16,-4-8 0 0,16-2-19 15,13 8-8-15,-7-5-4 16,5-1-6 0,2 6-18-16,-9 4-9 15,-18-8 1-15,-19 6-2 16</inkml:trace>
  <inkml:trace contextRef="#ctx0" brushRef="#br0" timeOffset="518720.9619">12375 11119 62 0,'17'4'34'0,"16"-4"1"16,4-15-3-16,1 7-30 15,11 14-30-15,-1-21-4 16,6 13 0-16,-12-14-3 16</inkml:trace>
  <inkml:trace contextRef="#ctx0" brushRef="#br0" timeOffset="519276.1537">13280 10830 55 0,'0'0'34'0,"-2"-29"2"15,2 29-1-15,17 6-20 16,-17-6-5-16,-2 28-3 16,0-3-2-16,4 12-2 15,-2 5 0-15,4 6-2 16,-2-4 1-16,2-2-3 16,2-3 1-16,1-11-4 15,7 5-4-15,-14-33-23 16,19 23-8-16,4-27 2 15,6-11-1-15</inkml:trace>
  <inkml:trace contextRef="#ctx0" brushRef="#br0" timeOffset="519675.2962">13752 10749 39 0,'-34'10'30'15,"-9"-5"1"-15,14 13 0 16,6 3-15-16,17-4-10 16,33 10-2-16,8-4 0 15,27 8-3-15,7-5 3 16,10 7-3-16,-4 0 2 16,-3 5-2-16,-20-2 1 15,-14 3 0-15,-22-3-1 16,-18 1 1-16,-21-5-2 0,-14-3 2 15,-9-10-1 1,-8-5 0-16,-2-10 0 16,4-10-1-16,4-8 1 15,17-12 0-15,8-15 0 0,19-5 2 16,13-9-2-16,18-5 2 16,10-3-1-16,9 1 0 15,4 1-1-15,1 11 0 16,-5 6-2-16,-9 0-4 15,5 15-25-15,-23 8-6 16,-7 4 0-16,-12 17-1 16</inkml:trace>
  <inkml:trace contextRef="#ctx0" brushRef="#br0" timeOffset="520731.6724">14391 10688 30 0,'-8'-23'33'16,"8"23"0"-16,0 0 1 15,8-20-13-15,11 32-7 0,-19-12-4 16,21 25-2-16,-21-25-3 15,31 46-2-15,-16-19 0 16,3 2-1-16,-1-3-1 16,-1-3 0-16,-5-3 0 15,-11-20 0-15,0 0-1 16,0 0 1-16,0 0-1 16,0 0 0-16,-8-21 0 15,1 1 0-15,-1-1-1 16,2-2 1-16,4 2-1 15,6 0 0-15,8 4 0 16,1 0-1-16,14 7-1 16,-2-2-1-16,10 11 0 0,-4-7-2 15,15 16-1-15,-15-12 0 16,15 11 1 0,-17-9 0-16,8 10 2 15,-10-10 1-15,0 2 2 0,-6-2 3 16,-21 2 1-16,25-11 2 15,-25 11 0-15,0 0 1 16,-19-19 0-16,19 19-1 16,-44 3 0-16,19 9-1 15,-8-2-1-15,8 9-1 16,-4 0 0-16,9 4-1 16,7-2-1-16,7 2 1 15,10-6 0-15,-4-17-1 0,37 23 0 16,-8-19 0-1,7-6 0-15,1-5 0 16,0-7 0-16,-1-3-1 16,-3-6 0-16,-6 0 1 0,-10 0 0 15,-5 2-1-15,-6 2 1 16,-6 19 0-16,-2-27 0 16,2 27 0-16,0 0 1 15,-25 5-1-15,25-5 0 16,-16 29 1-16,10-10-1 15,6 2 1-15,0 4-1 16,8-2 1-16,4 0-1 16,3-5-1-16,4-1-1 0,-19-17-4 15,45 19-16-15,-26-17-13 16,0-8 0 0,-19 6-2-16,25-32 2 0</inkml:trace>
  <inkml:trace contextRef="#ctx0" brushRef="#br0" timeOffset="521251.8554">15394 10626 52 0,'9'-23'34'16,"-9"23"0"-16,-32-15 0 15,14 23-21-15,-24-10-4 16,9 17-4-16,-8 0 0 16,11 8-2-16,-3 4-2 15,15 2 0-15,7-4 0 16,13-2-1-16,9-4 0 15,11-5 1-15,10-11-1 16,5-4 0-16,7-11 0 16,3-9 0-16,1-8 0 15,-4-11-1-15,-1-8 1 16,-11-10 0-16,-6 1 0 16,-5 5 0-16,-8-4 1 0,-3 10 0 15,-8 8 1-15,-2 17 0 16,0 21-1-16,0 0 1 15,-16 33 0-15,14 5 0 16,-3 8-1-16,5 8 0 16,0 1 0-16,2 1 0 15,3-4-2-15,1-12-1 16,6 0-3-16,-12-40-18 16,13 35-13-16,-13-35-2 15,39 6 1-15,-14-16-1 16</inkml:trace>
  <inkml:trace contextRef="#ctx0" brushRef="#br0" timeOffset="521515.9496">16059 10390 76 0,'10'27'38'15,"-18"2"0"-15,-7 6 0 16,3 18-28-16,-25-3-2 15,5 17-2-15,-13-2-2 16,5 6-1-16,-3-5-1 16,7-1-1-16,3-4-1 15,8-11-2-15,7-4 1 16,5-11-2-16,7-7 0 16,6-28-3-16,6 39-9 0,-6-39-23 15,27-12-2-15,-6-7 2 16,10-10 1-16</inkml:trace>
  <inkml:trace contextRef="#ctx0" brushRef="#br0" timeOffset="521895.0843">16302 10832 76 0,'0'0'37'16,"-35"0"-1"-16,3 5 1 15,-15-5-28-15,16 18-2 0,-3-9-4 16,11 8-1-16,23-17-1 16,-4 31 0-16,25-16 0 15,10 3-2 1,5 1 2-16,5 0-2 16,-2 0 2-16,-3 10-2 0,-7-4 2 15,-8 4-1-15,-11-2 1 16,-6 1 1-16,-12 1-1 15,-5-2 2-15,-9-2-1 16,1-4 1-16,-8-8-1 16,2 1 0-16,-2-5 0 15,4-5-1-15,-2-8-1 16,8-3 0-16,-2-9-1 0,3-5-1 16,9 2-1-16,-7-12-6 15,26 5-29 1,-14 5-2-16,4 21-1 15,0-25 1-15</inkml:trace>
  <inkml:trace contextRef="#ctx0" brushRef="#br0" timeOffset="557942.9403">632 13851 3 0,'8'-27'31'0,"-8"27"2"15,12-33-4-15,-24 3-6 0,12 30-3 16,0-31-1 0,0 31-5-16,0 0-4 15,0 0-2-15,0 0-2 16,0 0-1-16,-4 19-2 0,10 18 0 16,-4 9-1-16,6 19 1 15,-1 10-2-15,7 9 1 16,-4 0-1-16,5 1 0 15,-1-8-1-15,-3-18 0 16,-1-9 0-16,-1-21 0 16,-9-29 0-16,22 0 0 15,-9-27 0-15,-1-8 1 0,1-9-1 16,3-4 0 0,3 2 0-16,0 0 0 15,2 12 0-15,5 7 0 16,4 15 0-16,7 12 0 0,5 10 0 15,1 11 0-15,3 6 0 16,0 7 0-16,-7 7 1 16,-8 1 0-16,-12 4-1 15,-11-2 1-15,-16-2 0 16,-13 0 0-16,-14-9 0 16,-9-6 1-16,-8-8-1 15,-4-8-1-15,-6-7 1 16,2-9-2-16,1 1 0 15,6-12-1-15,11 11-3 16,2-11-5-16,40 16-19 16,-33 2-13-16,33-2 2 15,0 0-2-15</inkml:trace>
  <inkml:trace contextRef="#ctx0" brushRef="#br0" timeOffset="558495.1348">1174 13720 51 0,'-23'-19'35'0,"23"19"2"15,-11-23-1-15,15 6-27 16,19 15-1-16,4-4-3 16,19 18 1-16,0 1-3 15,16 24 1-15,-2 9-1 0,4 21 1 16,-14 8-2-16,-2 17 1 16,-17 5 0-16,-8 7 0 15,-15-2 0 1,-5-3-1-16,-14-7 2 0,-3-7-3 15,-5-10 1-15,0-10 0 16,0-13 0-16,-1-8-1 16,3-10-1-16,1-13 0 15,7-1-1-15,9-20-3 16,-8 25-6-16,8-25-31 16,0 0-2-16,2-18 1 15,-2 18-2-15</inkml:trace>
  <inkml:trace contextRef="#ctx0" brushRef="#br0" timeOffset="566246.898">2586 13532 71 0,'-19'-9'37'0,"-2"9"1"15,-8 38-13-15,-14-15-15 16,24 46-4-16,-14 6 0 15,18 30-2-15,-4 1-1 16,15 13 0 0,6-2-2-16,13-4 0 0,14-13-1 15,14-23 0-15,7-26 0 16,10-22 1-16,5-23-1 16,1-21 2-16,-5-22-1 15,-3-22 1-15,-15-18-1 16,-12-11 1-1,-18-12 0-15,-15-2-2 0,-15 4 1 16,-12 6 0-16,-10 12-1 0,-7 16-1 16,0 20-1-16,-3 12-1 15,15 24-2-15,-5 2-3 16,31 35-12 0,-1-8-20-16,7 18 0 0,2 7 0 15,2 5 1-15</inkml:trace>
  <inkml:trace contextRef="#ctx0" brushRef="#br0" timeOffset="566530.9995">2349 14229 60 0,'0'0'37'15,"0"0"0"-15,17 3 0 16,10-6-28-16,-7-15-3 16,20 11-2-16,-3-5-2 15,5 1-3-15,3 11-6 16,-18-8-25-16,4 6-5 15,-4 0-1-15,-6 6 0 16</inkml:trace>
  <inkml:trace contextRef="#ctx0" brushRef="#br0" timeOffset="567104.2047">3422 14125 36 0,'-20'0'34'16,"20"0"1"-16,0 0 0 15,21-31-22 1,14 24-6-16,-2-12-2 0,15 9-2 16,2-4-3-16,-1-7-5 15,8 16-6-15,-20-1-22 16,-8 0-1-16,-12 10 0 16,-17-4-1-16</inkml:trace>
  <inkml:trace contextRef="#ctx0" brushRef="#br0" timeOffset="567231.2518">3472 14169 47 0,'-22'14'35'0,"22"-14"-1"16,0 0 0-16,20 0-26 15,11-14-10 1,13-3-28-16,2 3-3 0,-7-7 0 16,15 6-2-16</inkml:trace>
  <inkml:trace contextRef="#ctx0" brushRef="#br0" timeOffset="567623.39">4619 13523 69 0,'0'0'40'0,"-38"-27"-2"15,1 27 2-15,-1 15-33 16,-13 6-1-16,5 25-2 16,-6 12-2-16,12 17 1 15,9 1-2-15,21 13 0 16,16-9-1-16,21-3 1 16,21-14-1-16,20-15 1 15,11-25-1-15,7-21 0 16,3-15 1-16,-10-26 0 15,-7-10-1-15,-16-17 1 0,-20-7 1 16,-18-1-2-16,-20 1 2 16,-22 2-2-1,-12 7 0-15,-9 13-1 16,-5 10-3-16,-11 7-6 0,28 24-29 16,-15 8-1-16,11 10-1 15,10 13 1-15</inkml:trace>
  <inkml:trace contextRef="#ctx0" brushRef="#br0" timeOffset="567831.4638">4278 14058 57 0,'44'-14'36'15,"8"-9"-1"-15,12 2 0 0,5 4-31 16,-3-2-4-16,-12-4-16 16,-10 9-16-16,-1 13-3 15,-20-5 0-15,-6 15-1 16</inkml:trace>
  <inkml:trace contextRef="#ctx0" brushRef="#br0" timeOffset="568435.6798">5163 14234 63 0,'-11'21'36'15,"1"-1"1"-15,-13 18-10 16,-12-13-17-16,14 21-3 15,-10-8-1-15,12 12-2 16,1-11-1-16,20-5-1 16,8-9 0-16,15-12 0 15,10-11-1-15,9-11 0 0,-3-12 1 16,-1-2 0-16,-9-10 0 16,-12 0 0-16,-17-1-1 15,-11 3 0-15,-13 4-1 16,-5 4-1-16,2 10-5 15,-13-10-7-15,38 23-25 16,-27-13-2-16,27 13 1 16,0 0-1-16</inkml:trace>
  <inkml:trace contextRef="#ctx0" brushRef="#br0" timeOffset="568683.7708">5777 14004 65 0,'27'-2'36'0,"3"-5"-1"15,13 1-1-15,5-6-31 16,-2 3-2-16,3-7-4 15,7 18-14-15,-16-9-17 16,-13-7-1-16,-8 7 0 16,-19 7-1-16</inkml:trace>
  <inkml:trace contextRef="#ctx0" brushRef="#br0" timeOffset="568854.8313">5993 13782 69 0,'0'0'38'0,"-20"30"1"16,16-5-1-16,-15-4-30 16,19 18-4-16,-6-1-4 15,-1-7-8-15,18 9-28 16,-9 2-2-16,2-3 0 16,4-3-1-16</inkml:trace>
  <inkml:trace contextRef="#ctx0" brushRef="#br0" timeOffset="569891.1981">6564 13862 21 0,'13'-25'34'16,"-13"25"1"-16,0 0 0 16,0-27-13-16,0 27-6 15,0 0-3-15,0 0-4 0,-25 27-2 16,13 2-2-16,-9 0-1 15,4 15 0 1,-2 0-2-16,5 8 0 16,2-4-1-16,11-6 0 0,6-6-1 15,11-7 0-15,7-10 0 16,8-13 0-16,0-10 1 16,3-11-1-16,1-4 1 15,-4-8-1-15,-2-6 1 16,-6 1-1-16,-8 1 1 15,-5 6-1-15,-8 6 1 16,-2 19-1-16,0 0 0 16,-21 8 1-16,13 17-1 0,8 9 1 15,10 3-1 1,9-1-1-16,14 0 1 16,15-11 0-16,10-4 0 15,7-19 1-15,5-13-1 0,-5-16 1 16,-7-8 0-16,-7-7 0 15,-17-8 0-15,-16-1 0 16,-13-3 0-16,-14-2 0 16,-12 10 0-16,-6 4-1 15,-6 8 0-15,-2 3-1 16,4 10-1-16,2 2-3 16,29 19-4-16,-42-14-18 15,42 14-14-15,0 0 0 16,0 0 0-16,19 12 1 15</inkml:trace>
  <inkml:trace contextRef="#ctx0" brushRef="#br0" timeOffset="571011.5976">7565 13488 24 0,'0'0'34'16,"13"-17"-1"-16,-13 17 2 15,10 31-16-15,-10-31-6 16,-4 61-3-16,-4-25-4 16,14 22 1-16,-10-2-3 0,10 15 1 15,-4-10-3-15,6 2 2 16,-3-7-1-1,7-4-1-15,-4-8-1 16,3-8 0-16,1-5 0 0,3-14-1 16,3-1 1-16,5-11-1 15,2-9-1-15,2-7 0 16,6-2-2-16,-6-10-2 16,13 9-5-16,-23-15-26 15,10-1-2-15,-7-5 0 16,-9 4 0-16</inkml:trace>
  <inkml:trace contextRef="#ctx0" brushRef="#br0" timeOffset="571199.6645">7405 13791 22 0,'0'0'30'0,"34"8"0"15,-9-16-1-15,24 1-18 16,-5 5-23-16,-4-12-14 16,20 16-2-16,-17-11-1 15,13 12 3-15</inkml:trace>
  <inkml:trace contextRef="#ctx0" brushRef="#br0" timeOffset="571527.7819">8460 13730 43 0,'32'13'33'0,"-12"-20"0"16,12 3-1-16,9 2-25 0,-10-8 0 16,9 6-4-16,-3-1-4 15,-10-5-7-15,6-3-23 16,-12 9-2-16,-21 4-1 15,13-23 1-15</inkml:trace>
  <inkml:trace contextRef="#ctx0" brushRef="#br0" timeOffset="571719.8528">8571 13454 62 0,'-9'25'37'0,"7"-4"0"15,4 6-1-15,0-10-26 0,5 21-4 16,-7-1-3-16,8 1-3 16,10 8-15-16,-7-15-20 15,-3-2-3-15,5-10 1 16,-13-19-1-16</inkml:trace>
  <inkml:trace contextRef="#ctx0" brushRef="#br0" timeOffset="572356.077">9029 13369 58 0,'25'-15'35'0,"-25"15"2"16,0 0-9-16,32 11-12 15,-32-11-3-15,0 48-4 16,-3-13-3-16,8 17-1 0,-5 0-1 15,2 7-2-15,-2 0-1 16,2 1 0-16,0-4-3 16,-2-14-1-16,8-2-3 15,-8-40-6-15,11 31-26 16,-11-31-1-16,0 0 0 16,31-21-1-16</inkml:trace>
  <inkml:trace contextRef="#ctx0" brushRef="#br0" timeOffset="572571.1534">9549 13492 52 0,'14'35'39'0,"-20"5"0"16,-11 6 0-16,-8 31-14 16,-22-14-17-16,9 29-1 15,-12-4-4-15,-1 6 0 16,3-2-3-16,4-7 0 15,9-5-3-15,4-24-2 16,27 3-7-16,-13-32-26 16,17-27-1-16,0 0 0 15,31-4 0-15</inkml:trace>
  <inkml:trace contextRef="#ctx0" brushRef="#br0" timeOffset="572935.2835">9561 13878 50 0,'40'-10'36'16,"-1"4"-1"-16,0 2-6 16,3 20-14-16,-25-10-4 15,8 22-3-15,-28 3-3 16,-5 17-1-16,-17 2-2 15,-10 7-1-15,-7-1 0 16,-3 2 1-16,-1-5-2 16,4-7 2-16,3-7-1 15,14-9 0-15,6-7 1 0,9-5-1 16,10-18 1-16,0 0-1 16,17 17 1-1,5-17-1-15,1-2-1 0,4-4-1 16,7 4-2-16,-5-11-5 15,18 17-18-15,-11-16-13 16,1-1 1-16,0-6-1 16,3-6 0-16</inkml:trace>
  <inkml:trace contextRef="#ctx0" brushRef="#br0" timeOffset="573399.451">10336 13791 76 0,'0'0'38'15,"-9"27"0"-15,-1 13-1 0,-7-5-30 16,13 19-2-16,-8-1-1 16,8 11-1-16,-1-5-1 15,5 3-1-15,-2-7 0 16,0-7-1-16,-4-4 1 15,-4-9-1-15,-5-8 1 16,-4-8-1-16,-3-8 1 16,-5-7-1-16,-3-6-1 0,-1-7 0 15,-2-11 1-15,-4-6-2 16,4-7 1-16,4-9 0 16,6-6 0-1,8 0 0-15,7 2 1 16,6 2 0-16,6 7 0 0,8 8 1 15,1 10 0-15,5 14-1 16,1 12 2-16,2 14-1 16,0 6 0-16,6 8 0 15,0-1 1-15,6 7-1 16,0-7 0-16,2 1 0 16,-1-9-2-16,-3-12-1 15,4 5-4-15,-35-19-32 0,33-2-1 16,-33 2-1-1,25-17 0-15</inkml:trace>
  <inkml:trace contextRef="#ctx0" brushRef="#br0" timeOffset="574150.7191">10691 13686 49 0,'0'0'31'0,"16"-19"3"15,-16 19-10-15,0-18-5 16,0 18-7-16,0 0-2 16,0 0-2-16,0 0-1 15,0 0-1-15,0 0-1 16,9 39-1-16,-9-7-2 16,2 14 1-16,-2 8-1 15,4 13 0-15,2 6-2 0,5 0 2 16,5-2-2-16,5-6 1 15,2-5-1-15,6-10 0 16,2-12 0 0,0-9 1-16,0-12-1 0,-4-8 0 15,-2-5 0-15,-6-6-1 16,2 0 0-16,-21 2-1 16,31-9-2-16,-31 9-4 15,33-10-12-15,-33 10-20 16,8-27 0-16,-10 8 1 15,-4 2 0-15</inkml:trace>
  <inkml:trace contextRef="#ctx0" brushRef="#br0" timeOffset="574374.7965">10547 14035 33 0,'0'0'31'0,"28"6"-1"15,-2-18 0-15,24 6-15 16,-4-5-18-16,12 7-13 16,2 2-14-16,-20-11 0 0,8 11 0 15,-21-12 1 1</inkml:trace>
  <inkml:trace contextRef="#ctx0" brushRef="#br0" timeOffset="574939.0003">11152 13542 41 0,'0'0'32'0,"29"-23"3"16,-8 17-1-16,-5-15-21 15,26 21-2-15,-17-17 0 16,20 19-2-16,-20-12-1 16,9 24-3-16,-12-13-1 15,-3 17 0-15,-19-18-2 16,8 40 0-16,-20-15-2 15,-3 2 1-15,-7 0-1 16,-1-4 1-16,2 2 0 0,-2-8-1 16,6 0 1-16,17-17-1 15,-20 17 1-15,20-17 0 16,0 0-1-16,23 6 2 16,-5-8-1-16,7 0 0 15,6-3 0-15,5 3-1 16,3 0 0-16,3-2-1 15,5 6-4-15,-18-16-14 16,7 14-21-16,-9 0 0 16,-9 0-1-16,-18 0 0 15</inkml:trace>
  <inkml:trace contextRef="#ctx0" brushRef="#br0" timeOffset="582058.5365">3954 14388 1 0,'0'0'28'0,"0"0"0"15,0 0 2-15,0-23-13 16,0 23-4-16,19-29-3 16,14 10-1-16,4-19-3 15,26-1-1-15,14-15 0 16,22-1-2-16,7-14 1 16,12 2-1-16,3-4-1 15,1 2-1-15,-11 3-1 0,-12 5 0 16,-12 9-2-16,-24 0-2 15,5 22-7-15,-32-9-16 16,-7 5-6-16,-4 13 0 16,-13-4 1-16</inkml:trace>
  <inkml:trace contextRef="#ctx0" brushRef="#br0" timeOffset="582350.6404">5242 13364 33 0,'-29'-16'32'0,"29"16"-1"15,0 0 1-15,2-29-24 16,23 20-1 0,2-10-2-16,14 5-1 0,1-3-2 15,3 2-2-15,-7 5 1 16,1 6 1-16,-16 4 0 15,-23 0 1-15,6 29 0 16,-22-2 0-16,-11-4-1 16,2 6 1-16,-2-1-1 15,-4-8-8-15,16-3-26 16,-2 0-3-16,17-17 1 16,-14 17-2-16</inkml:trace>
  <inkml:trace contextRef="#ctx0" brushRef="#br0" timeOffset="583064.8956">6336 14449 1 0,'-19'-2'23'15,"19"2"4"-15,0 0-6 16,0 0-4-16,0 0-1 15,0 0-2-15,44-5-1 16,-23-18-3-16,27 1-3 16,3-14-2-16,20-8-2 15,12-10 0-15,19-5-2 16,8-10 0-16,10-4-1 16,1 2 1-16,-3 4-3 0,-10 7 0 15,-12 5-2-15,-9 14-5 16,-25 1-14-16,-14 5-10 15,-4 12 1-15,-22-1-1 16</inkml:trace>
  <inkml:trace contextRef="#ctx0" brushRef="#br0" timeOffset="583306.9841">7557 13490 39 0,'0'0'32'16,"0"0"-1"-16,8-19-1 15,24 9-22-15,5-13-4 0,23 12 1 16,-2-16-1-16,19 10 0 16,-8-2-3-16,1 5 2 15,-12 3 1 1,-6 9 0-16,-21 2 0 16,-8 11 0-16,-23-11 1 0,-8 37-3 15,-17-16 2-15,-2 9-3 16,-2 1 0-16,-4-10-5 15,14 16-8-15,5-18-23 16,14-19-3-16,-13 17 2 16,13-17-3-16</inkml:trace>
  <inkml:trace contextRef="#ctx0" brushRef="#br0" timeOffset="584366.3614">5771 12732 31 0,'21'-3'20'0,"-2"-1"1"0,-19 4-1 16,25 4-2-16,-25-4-3 16,-7 25-2-16,-16-10-2 15,7 23-1-15,-13-7-4 16,10 15-1-16,-2-8-3 16,11 5 0-16,8-5-1 15,16-7 1-15,13-12-2 16,13-10 1-16,4-14 1 15,7-9-1-15,-3-15 1 16,0-1-1-16,-15-9 1 16,-6 1 0-16,-16-2 0 15,-7 7-1-15,-8 6-2 0,-7-2-5 16,11 29-20-16,2-21-10 16,-2 21-1-16,21-25 0 15</inkml:trace>
  <inkml:trace contextRef="#ctx0" brushRef="#br0" timeOffset="585182.6524">8348 12754 22 0,'0'0'30'16,"-27"0"2"-16,27 0-1 15,-25 32-19-15,1-20-2 16,21 16-1-16,-13-8-1 16,18 12-2-16,-6-13-1 15,20 4 0-15,-16-23-1 16,36 29 0-16,-12-29 0 16,10-2-1-16,-3-15-1 15,6-4-1-15,-6-8 0 16,-1-2 0-16,-6-5-1 0,-13-2-3 15,-3 13-4-15,-24 2-28 16,-7 2-2-16,-6 9 0 16,-17 4 0-16</inkml:trace>
  <inkml:trace contextRef="#ctx0" brushRef="#br0" timeOffset="590083.4047">3819 16377 6 0,'0'0'31'0,"17"2"1"15,4-2-1-15,8 6-13 16,-9-16-3-16,24 20-5 15,-7-16-4-15,19 10-5 0,3-4-4 16,-5-8-5-16,18 16-11 16,-18-8-13-1,-14 0-1-15,-15 9 0 16,-25-9 12-16</inkml:trace>
  <inkml:trace contextRef="#ctx0" brushRef="#br0" timeOffset="590226.4485">3896 16663 42 0,'39'-6'29'16,"1"-15"0"-16,16-4-9 15,2 8-21-15,0-4-25 16,-2 15-2-16,-20-13 0 0,7 21-2 16</inkml:trace>
  <inkml:trace contextRef="#ctx0" brushRef="#br0" timeOffset="590627.5917">5019 16590 66 0,'0'0'36'16,"17"-14"0"-16,-13-3-10 15,-4 17-19-15,0 0-4 16,0 0-3-16,8 23-4 16,-8-23-20-16,0 0-11 15,17-11-1-15,-17 11 0 16</inkml:trace>
  <inkml:trace contextRef="#ctx0" brushRef="#br0" timeOffset="591038.7379">5379 16060 57 0,'-17'-5'35'15,"17"5"0"-15,-17 19-1 16,17-19-28-16,-8 27-2 16,8-27-2-16,11 32 1 15,-11-32-3-15,39 27 1 0,-10-17-1 16,4-3 1-16,5-3-1 16,7 2 1-16,1-4 0 15,4 6 1-15,-4-1-1 16,-1 5 1-1,-11-1 0-15,1 9 1 0,-17-1 0 16,-11 8-1-16,-18-2 1 16,-9 5 0-16,-14-3 0 15,-1 6-1-15,-7-5-1 16,-3-5 0-16,1-1 1 16,1-11-2-16,7 1-2 15,1-16-2-15,16 8-3 16,-16-31-17-16,20 8-15 0,1-8-1 15,8-8 1-15,0-1-1 16</inkml:trace>
  <inkml:trace contextRef="#ctx0" brushRef="#br0" timeOffset="591202.7991">5264 16030 56 0,'0'0'37'0,"44"-33"-2"15,-6 18 0-15,18 9-29 16,8-5-4-16,6 1-7 16,11 4-28-16,-2 8-1 15,-6-4-2-15,-6 4 0 0</inkml:trace>
  <inkml:trace contextRef="#ctx0" brushRef="#br0" timeOffset="592023.0893">6457 15920 36 0,'-1'-21'34'0,"1"21"2"16,-18 6 0-16,-5-6-20 16,21 25-3-16,-19-12-3 15,17 26-2-15,-9-5-3 0,13 14 0 16,-2-2-2-16,7 10 1 16,1-2-2-16,8 1 0 15,-3-1 0 1,9-6 0-16,-3-10 0 0,-2 1 0 15,-1-11-1-15,-1-10-1 16,-13-18 1-16,18 19 0 16,-18-19-1-16,0 0 0 15,0 0-1-15,0 0 0 16,0 0 0-16,0 0-1 16,0 0-3-16,0 0-3 15,19 19-8-15,-19-19-24 0,0 0 0 16,0 0 0-16,0 0 1 15</inkml:trace>
  <inkml:trace contextRef="#ctx0" brushRef="#br0" timeOffset="592675.322">6687 16055 14 0,'0'0'29'0,"-21"5"0"15,21-5 1-15,19 2-17 16,-19-2-2-16,39-17-3 16,-10 0 0-16,21 15-1 15,-8-11 0-15,14 14-1 0,-13-10-1 16,-1 13-1-16,-9-2 0 15,-8 13-1 1,-25-15-2-16,0 29 1 16,-23-10-1-16,-14 2 1 0,-7 0-2 15,-5 0 1-15,1 0-1 16,4-7 0-16,5-3-1 16,14-3 1-16,25-8 0 15,0 0 0-15,0 0 0 16,43-2 0-16,-5-2 0 15,5 8 1-15,3-2-1 16,-2 8 1-16,-1-1 0 16,-7 10 0-16,-11 0 0 15,-5 6 1-15,-14 2 0 16,-10 2 1-16,-18-4-1 16,-5 4 0-16,-11-6-1 15,-3 0 1-15,1-6-2 0,3-5 0 16,8-1-4-16,2-21-7 15,27 10-26-15,8-19-2 16,11 2 1-16,8-6-1 16</inkml:trace>
  <inkml:trace contextRef="#ctx0" brushRef="#br0" timeOffset="592843.382">7250 16321 53 0,'0'0'34'16,"10"18"-1"-16,-10-18-2 16,0 0-30-16,0 0-15 0,0 0-17 15,17-2-2-15,-7-16 0 16,7 1-2-16</inkml:trace>
  <inkml:trace contextRef="#ctx0" brushRef="#br0" timeOffset="593204.5126">7615 15913 70 0,'-23'29'37'0,"-6"7"0"16,4 20-5-16,-8-10-23 0,23 13-1 15,-1-5-4-15,16 3-1 16,11-11-1-16,15-5-1 15,5-14 0-15,14-14-1 16,6-11 0-16,0-16 1 16,0-10-1-16,-2-11 0 15,-9-5 0-15,-11-2 1 16,-10 3 0-16,-19 5-1 16,-14 11 2-16,-13 11-1 15,-12 12 0-15,-5 15 0 16,-5 10 0-16,1 12 0 15,7 7-1-15,5 6-2 16,15 2-3-16,1-16-9 0,17 8-25 16,9-11 0-16,13-4-2 15,5-16 1-15</inkml:trace>
  <inkml:trace contextRef="#ctx0" brushRef="#br0" timeOffset="594102.8314">8099 15890 35 0,'0'0'33'0,"-8"-25"2"16,8 25 1-16,18-10-19 0,-18 10-4 16,0 0-4-1,17 8-1-15,0 15-3 16,-7-4 0-16,7 6-3 16,-5 0 1-16,1 4-2 0,-1-6-1 15,-4-2 1-15,-8-21 0 16,13 21-1-16,-13-21 0 15,0 0 0-15,0 0 0 16,6-29 0-16,-4 12 1 16,2-6-1-16,0 4-1 15,5-6 0-15,3 4 0 16,5 0 0-16,6 3-2 16,4 1 2-16,4 7-1 15,0-3 0-15,2 7 0 16,-4 1 1-16,0 1 1 15,-10 4 0-15,-19 0 2 16,25 7-2-16,-25-7 3 0,-6 20-2 16,6-20 2-16,-34 34-1 15,5-11 1-15,2 8-3 16,-2-2 2-16,4 3 0 16,3-5-2-16,11 0 1 15,7-6-2-15,4-21 2 16,27 19-2-16,-2-25 1 15,4-7 1-15,2-8-2 16,-2-4 2-16,-2-10-1 16,-2 1 0-16,-8-1 1 15,-5 5-1-15,-5 3 1 16,-3 6-2-16,-4 21 2 16,0 0-1-16,0 0 0 0,0 0 1 15,-7 30-2-15,3-3 2 16,4 8-1-16,0-3 1 15,4 1-1-15,1-2-1 16,3-8 0-16,4-4-1 16,-12-19-2-16,34 13-5 15,-24-32-10-15,13 8-19 16,-4-12-1-16,7-4 1 16,-3-4 0-16</inkml:trace>
  <inkml:trace contextRef="#ctx0" brushRef="#br0" timeOffset="594514.9781">8886 15683 38 0,'0'-22'36'15,"0"22"0"-15,-23 2 2 16,3-2-17-16,7 29-7 16,-24-8-5-16,14 18-2 15,-6-1-1-15,14 10-3 16,-1-4 0-16,14 4-3 15,8-8 1-15,12-7-2 16,9-12 1-16,7-13-1 16,5-12 0-16,-1-17 1 15,1-10-3-15,-2-17 2 16,-3-13-1-16,-7-14 1 0,-2-6-1 16,-1-3 1-16,-7 0 0 15,-5 13 1 1,-3 3 2-16,-3 22-1 15,-4 18 2-15,-2 28 0 0,-8 28 0 16,0 26 0-16,-3 8-1 16,1 10-1-16,-1 11 1 15,3-3-2-15,0 1 0 16,6-8-1-16,4-12-1 16,2-17-3-16,12 2-4 15,-18-26-28-15,23-7-3 16,0-15 0-16,6-9 0 15</inkml:trace>
  <inkml:trace contextRef="#ctx0" brushRef="#br0" timeOffset="594735.0564">9623 15558 76 0,'15'23'40'15,"-28"8"0"-15,-5 18 0 16,-20 3-30-16,1 25-3 15,-19 0-1-15,2 7-3 16,0-3-1-16,4-5-2 16,7-8-2-16,7-11-1 15,17-3-3-15,1-35-7 16,37 0-27-16,-19-19 0 0,39-6 0 16,-8-17-1-16</inkml:trace>
  <inkml:trace contextRef="#ctx0" brushRef="#br0" timeOffset="595079.1791">9796 15928 52 0,'0'0'37'16,"-29"0"-1"-16,10 4 1 15,2 13-25-15,-8-11-4 16,25-6-3-16,-18 25-1 15,18-25-2-15,18 25-2 16,3-14 1-16,2 5 0 16,4-3 0-16,0 1-1 15,2 1 2-15,-8 2-1 16,-2 8 1-16,-11-4 1 0,-6 6 0 16,-8-4 0-16,-5 4 0 15,-11-8 0-15,-6 0 0 16,-1-7-1-16,-6-6-1 15,4-5-1-15,2-2-3 16,6-1-2-16,-8-21-14 16,31 23-21-16,-27-29-1 15,23 12 0-15,0-6 0 16</inkml:trace>
  <inkml:trace contextRef="#ctx0" brushRef="#br0" timeOffset="596478.6816">10105 15251 24 0,'0'0'32'0,"-4"-17"1"15,4 17 0-15,0 0-13 16,17-8-7-16,16 23-3 15,-12-7-2-15,22 25-1 16,-5 3 0-16,11 20-1 16,-13 3-1-16,5 16 0 0,-16-2-1 15,-4 6-2-15,-13-3 0 16,-8-3 0-16,-14-8 0 16,-3-3-1-16,-8-12 1 15,-2-4-1-15,-2-8 0 16,0-3 1-16,-2-10-2 15,4-2 1-15,0-6-2 16,2-6 1-16,6-1-2 16,-1-4 0-16,20-6-3 15,-25 9-5-15,25-9-24 16,0 0-6-16,0 0-1 16,0 0 1-16</inkml:trace>
  <inkml:trace contextRef="#ctx0" brushRef="#br0" timeOffset="599322.6939">9875 15663 22 0,'-19'-11'27'15,"19"11"0"-15,0 0-9 16,21-21-4-16,4 19-3 0,-13-15-1 16,19 13-1-16,-12-10 0 15,12 16-2-15,-14-6 0 16,8 14-1-16,-25-10-1 15,20 25-1-15,-20-8 0 16,-2 6-1-16,-10 0-1 16,1 2 0-16,-11-4 0 15,3 2 0-15,-2-5 0 0,5-1 0 16,16-17-2 0,-19 21 2-16,19-21-1 15,0 0 0-15,17 11 0 16,3-11-1-16,1-1 1 15,4 2-1-15,2-1-1 0,-4 0-2 16,10 10-4-16,-33-10-29 16,42 10-1-16,-16-3-1 15,-3 3 0-15</inkml:trace>
  <inkml:trace contextRef="#ctx0" brushRef="#br0" timeOffset="599986.9299">10676 15621 33 0,'0'0'33'0,"0"0"2"16,0 0 0-16,0 0-15 15,-33 16-6-15,23 18-3 16,-22-3-3-16,10 17-2 16,-7-2-1-16,8 13-1 15,-2-3-1-15,15 3-1 0,4-7 1 16,14 2-2-16,9-12 1 16,10-2-1-16,4-7 1 15,10-8-1 1,1-10 1-16,0-1-1 0,-5-7 0 15,-6-3-1-15,-4-2 0 16,-8 0 0-16,-21-2-1 16,21-2-2-16,-21 2-1 15,0 0-3-15,0 0-8 16,0 0-25-16,0 0 0 16,0 0 0-16,-15-19 0 15</inkml:trace>
  <inkml:trace contextRef="#ctx0" brushRef="#br0" timeOffset="600451.0959">11008 15844 73 0,'0'0'36'16,"7"-18"-1"-16,-7 18-9 15,0 0-16-15,8 22-5 16,-8-22 1-16,13 21-3 16,-13-21 0-16,16 25-2 0,-16-25 1 15,15 23-1-15,-15-23-1 16,22 11 1-16,-22-11-1 16,36-2 1-16,-11-4-1 15,4 1 1 1,4-1-1-16,4 4 1 0,3 0-1 15,5 8 2-15,-5 0-1 16,1 5 0-16,-5 3 0 16,-5 5 1-16,-8 0 0 15,-4 4 0-15,-15 0-1 16,-8 2 1-16,-11-4-2 16,-10 2 2-16,-6-4-2 15,-6 0 1-15,-1-5-1 0,-3-7 0 16,-1-1 0-16,1-6-2 15,9-2-1 1,-5-15-3-16,37 17-8 16,-42-27-25-16,24 2-2 0,1-7 1 15,7-3 0-15</inkml:trace>
  <inkml:trace contextRef="#ctx0" brushRef="#br0" timeOffset="600663.17">10890 15686 69 0,'0'0'36'0,"0"0"2"0,35 4-1 15,5 4-28 1,4-14-3-16,22 6-1 16,2-6-2-16,7 3-2 15,0-3-1-15,-9-6-4 0,5 18-10 16,-19-10-24-16,-11 4 1 15,-18 0-2-15,-23 0 1 16</inkml:trace>
  <inkml:trace contextRef="#ctx0" brushRef="#br0" timeOffset="601502.4715">11827 15754 22 0,'0'0'30'0,"-13"-23"1"16,13 23 0-16,-27 9-14 16,-4-13-5-1,14 16-4-15,-20-10-1 0,14 11-1 16,-10-5-2-16,12 5-1 15,-2-1-1-15,23-12-1 16,-16 17 0-16,16-17 0 16,27 12-1-16,0-9 0 15,4 1 1-15,6 2-2 16,-1-2 3-16,7 5-3 16,-5 1 2-16,-1 1 0 0,-6 5 1 15,0 3-2-15,-10-4 3 16,-2 8 0-1,-19-23-1-15,6 37 2 16,-6-37-1 0,-37 31 0-16,1-22-1 0,-3 1 0 0,-5-3 0 15,-1-5-2-15,7 0-1 16,-1-9-3-16,39 7-7 16,-44-2-26-16,44 2-1 15,4-27 0-15,13 6-1 16</inkml:trace>
  <inkml:trace contextRef="#ctx0" brushRef="#br0" timeOffset="601906.6129">12192 15387 51 0,'-19'-21'35'16,"19"21"0"-16,0 0 1 15,0 0-24-15,46 21-3 16,-19 2-2-16,23 21 0 15,-4 0-2-15,12 16-1 16,-6-1-1-16,-2 7-1 0,-11-1 0 16,-8 0-1-16,-16 2 0 15,-15-4-1-15,-15-7 1 16,-18-4-1-16,-11-6 0 16,-5-4-1-16,1-5-3 15,-4-16-3-15,17 4-10 16,-1-22-21-16,9-6-1 15,27 3 1-15,-21-35-2 16</inkml:trace>
  <inkml:trace contextRef="#ctx0" brushRef="#br0" timeOffset="602342.7691">12662 15324 36 0,'33'-8'35'16,"4"6"1"-16,3 6-1 15,-13-10-17-15,24 29-5 16,-30-15-3-16,10 19-2 15,-22-6-2-15,-1 14-2 16,-20-7-1-16,-7 9-1 0,-10-7 0 16,-6 1-1-16,1 0 0 15,-3 0 0-15,4-7 0 16,6-2 0 0,6-3 0-16,21-19 0 0,-15 25 1 15,15-25-1-15,17 13 1 16,4-11-1-16,6 2 0 15,6-2-1-15,4 0 0 16,-1-2 0-16,7 5-2 16,-8-5-3-16,11 20-9 15,-6-18-26-15,-7 3 0 16,-8-1-1-16,2 0 2 0</inkml:trace>
  <inkml:trace contextRef="#ctx0" brushRef="#br0" timeOffset="603020.0135">13399 15861 30 0,'0'0'31'0,"0"0"0"16,0 0 1-16,0 0-21 15,27 11-4-15,6-3-2 16,2-8-2-16,15 4-1 0,-2-4-2 16,0-4-3-16,1 10-15 15,-11-6-12-15,-17-6-2 16,-21 6 0-16,0 0 0 15</inkml:trace>
  <inkml:trace contextRef="#ctx0" brushRef="#br0" timeOffset="603195.0797">13272 15932 51 0,'13'17'33'0,"16"-7"2"16,8-6-1-16,17-8-28 15,16 10-1-15,-3-5-3 0,4-1-5 16,7 2-27-16,-15 2-3 16,-15-6-1-16,-7 6 0 15</inkml:trace>
  <inkml:trace contextRef="#ctx0" brushRef="#br0" timeOffset="604070.3885">14578 15688 18 0,'0'0'29'16,"-14"-23"3"-16,14 23 0 16,0 0-15-16,-2-34-2 15,2 34-1-15,2-23-3 16,-2 23-1-16,0 0-2 16,0 0-2-16,0 0-1 15,0 0-2-15,10 29 0 16,-8-3-1-16,-2 3 0 0,6 8-1 15,-4-5 0 1,3-1-1-16,3-6 1 16,0-4-1-16,-8-21 0 15,21 25 0-15,-21-25 0 0,27 8 1 16,-8-10-1-16,1 0 1 16,7 0-1-16,3 0 0 15,5 0-1-15,2 2 0 16,1 2 0-16,-1-2-2 15,2 4-3-15,-12-10-3 16,13 17-13-16,-19-16-16 16,-1 3 0-16,-20 2 1 15,13-25-1-15</inkml:trace>
  <inkml:trace contextRef="#ctx0" brushRef="#br0" timeOffset="604326.4798">14960 15552 57 0,'0'0'36'0,"0"0"1"16,0 0 1-16,-18 29-27 15,30 11-1-15,-14-3-2 16,14 18-3-16,-9-3 0 16,7 4-3-16,-4-3 1 15,2-1-3-15,-5-4 0 16,1-6-1-16,0-7 0 15,-2-10-1-15,4-2-2 16,-6-23-3-16,21 29-11 16,-21-29-20-16,31-14-2 15,-18-5 2-15,7-6-1 0</inkml:trace>
  <inkml:trace contextRef="#ctx0" brushRef="#br0" timeOffset="604806.6502">15209 15627 65 0,'0'0'35'15,"0"0"1"-15,0 0-6 0,0 0-19 16,13 19-4-16,-13-19-2 15,6 31-1-15,-6-31-2 16,8 36 0-16,-8-36 0 16,7 33-1-1,-7-33-1-15,0 0 1 0,18 17-1 16,-18-17 1-16,34-8-1 16,-7 5 0-16,6-1 1 15,10 4-1-15,9 6 0 16,2 5-1-16,2 4 2 15,-1 3-2-15,-4 3 3 16,-7 2-3-16,-9-2 3 16,-10 4-1-16,-16-4 1 0,-10-2 0 15,1-19 0-15,-45 31-1 16,7-20 1 0,-7-1-1-16,-5 0 0 15,-2-7-1-15,0-3 0 0,6-3-2 16,3-3 0-16,1-10-3 15,15 9-6-15,-18-16-26 16,20 0-1-16,-4-12-1 16,6 1 0-16</inkml:trace>
  <inkml:trace contextRef="#ctx0" brushRef="#br0" timeOffset="604983.7107">15002 15500 60 0,'23'-5'35'0,"14"3"1"16,15-4 0-16,16 12-27 16,1-12-3-16,14 8-4 0,-2 2-2 15,-6-6-8-15,0 6-26 16,-11-1-1-16,-16 5 0 16,-9-2-2-16</inkml:trace>
  <inkml:trace contextRef="#ctx0" brushRef="#br0" timeOffset="605799.0094">16107 15754 29 0,'0'-27'35'0,"0"27"-2"0,-2-19 3 15,-13 1-16-15,15 18-5 16,0 0-5-16,19 12-2 15,-19-12-2-15,18 34-3 16,-7-9 0-16,8 6-1 16,-3 2 1-16,1 1-3 15,-1-3 2-15,-5-2-2 16,-3-6 1-16,-2-6 1 16,-6-17-2-16,0 0 1 15,0 0 0-15,0 0-1 16,0 0 0-16,-10-39 2 15,2 13-2-15,1-7 1 16,-3 4-1-16,4 0 0 0,0 5-1 16,5 0 2-16,1 5-1 15,0 19-1-15,21-28 1 16,0 20-1-16,6 0 1 16,2 4-2-16,4 4 0 15,-2-3-2-15,5 8-2 16,-15-7-2-16,10 20-6 15,-31-18-24-15,0 0 1 16,20 23 0-16,-20-23 1 16</inkml:trace>
  <inkml:trace contextRef="#ctx0" brushRef="#br0" timeOffset="606634.3014">16663 15725 32 0,'0'0'35'16,"21"-16"0"-16,-21 16 2 15,6-26-16 1,-6 26-6-16,0 0-4 0,0 0-3 16,-29-10-2-16,12 22-1 15,-14-1-1-15,2 6-2 16,-4 4 1-16,2 6-4 16,2 2 3-16,10 2-3 15,5-1 2-15,14-5-2 16,8-4 2-16,13-5-2 15,6-9 1-15,4-7 1 16,4-7-1-16,2-10 1 0,-1-7-1 16,-1-4 1-16,-4-3-1 15,-10-2 1 1,-6 1-1-16,-3 3 2 16,-8 8-2-16,-4 21 0 0,-8-17 1 15,8 17-1-15,-19 17 0 16,11 2-1-16,0 10 2 15,6 5-2-15,2-1 2 16,6 0-2-16,4-5 1 16,5-1-3-16,8-6 1 15,-1-9-2-15,12-1-1 16,-7-14-3-16,16 4-2 16,-12-20-1-16,17 14-4 15,-19-28 2-15,19 16-1 16,-23-18 6-16,8 8 3 15,-12-3 6-15,-9-1 3 16,-1 12 3-16,-24-8 4 0,13 27 2 16,-39-10 0-16,18 28-1 15,-21-7-2-15,13 20-4 16,-8-2 0-16,16 11-3 16,3-4 0-16,18 5-1 15,8-9 0-15,17-7-2 16,12-10 0-16,5-9 0 15,7-12 0-15,-1-11 0 16,2-12-1-16,-6-9 0 16,-1-16 0-16,-11-11 0 15,-3-10-1-15,-9-3 1 16,-9-3 0-16,-11 4 1 16,-6 8 1-16,-7 12-1 0,-6 16 2 15,-3 26 0-15,-1 23 0 16,2 26 0-16,6 16 1 15,11 17 0-15,6 6-1 16,15 6 0-16,12 1 0 16,15-9-1-16,14-11 1 15,18-16-2-15,1-17 0 16,8-14-2-16,-1-9 0 16,-8-21-6-16,1 3-33 15,-21-11 1-15,-12 1-3 16,-19-1 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2098"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defTabSz="914090">
              <a:defRPr sz="1200">
                <a:latin typeface="Times"/>
              </a:defRPr>
            </a:lvl1pPr>
          </a:lstStyle>
          <a:p>
            <a:r>
              <a:rPr lang="en-US" altLang="en-US"/>
              <a:t>Physics C: Rotational Motion</a:t>
            </a:r>
          </a:p>
        </p:txBody>
      </p:sp>
      <p:sp>
        <p:nvSpPr>
          <p:cNvPr id="30723" name="Rectangle 3"/>
          <p:cNvSpPr>
            <a:spLocks noGrp="1" noChangeArrowheads="1"/>
          </p:cNvSpPr>
          <p:nvPr>
            <p:ph type="dt" idx="1"/>
          </p:nvPr>
        </p:nvSpPr>
        <p:spPr bwMode="auto">
          <a:xfrm>
            <a:off x="3885903" y="0"/>
            <a:ext cx="2972097" cy="46574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defTabSz="914090">
              <a:defRPr sz="1200">
                <a:latin typeface="Times"/>
              </a:defRPr>
            </a:lvl1pPr>
          </a:lstStyle>
          <a:p>
            <a:fld id="{3903A2F5-371A-4BF7-B146-D7FA6E130C13}" type="datetime1">
              <a:rPr lang="en-US"/>
              <a:pPr/>
              <a:t>11/20/2015</a:t>
            </a:fld>
            <a:endParaRPr lang="en-US" altLang="en-US"/>
          </a:p>
        </p:txBody>
      </p:sp>
      <p:sp>
        <p:nvSpPr>
          <p:cNvPr id="3072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13805" y="4416098"/>
            <a:ext cx="5030391" cy="418399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30658"/>
            <a:ext cx="2972098"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defTabSz="914090">
              <a:defRPr sz="1200">
                <a:latin typeface="Times"/>
              </a:defRPr>
            </a:lvl1pPr>
          </a:lstStyle>
          <a:p>
            <a:r>
              <a:rPr lang="en-US" altLang="en-US"/>
              <a:t>Bertrand</a:t>
            </a:r>
          </a:p>
        </p:txBody>
      </p:sp>
      <p:sp>
        <p:nvSpPr>
          <p:cNvPr id="30727" name="Rectangle 7"/>
          <p:cNvSpPr>
            <a:spLocks noGrp="1" noChangeArrowheads="1"/>
          </p:cNvSpPr>
          <p:nvPr>
            <p:ph type="sldNum" sz="quarter" idx="5"/>
          </p:nvPr>
        </p:nvSpPr>
        <p:spPr bwMode="auto">
          <a:xfrm>
            <a:off x="3885903" y="8830658"/>
            <a:ext cx="2972097" cy="465742"/>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defTabSz="914090">
              <a:defRPr sz="1200">
                <a:latin typeface="Times"/>
              </a:defRPr>
            </a:lvl1pPr>
          </a:lstStyle>
          <a:p>
            <a:fld id="{4082D28B-4A40-4132-8772-940B314CFC47}" type="slidenum">
              <a:rPr lang="en-US" altLang="en-US"/>
              <a:pPr/>
              <a:t>‹#›</a:t>
            </a:fld>
            <a:endParaRPr lang="en-US" altLang="en-US"/>
          </a:p>
        </p:txBody>
      </p:sp>
    </p:spTree>
    <p:extLst>
      <p:ext uri="{BB962C8B-B14F-4D97-AF65-F5344CB8AC3E}">
        <p14:creationId xmlns:p14="http://schemas.microsoft.com/office/powerpoint/2010/main" val="368398420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00D9BC38-FE7B-4CB4-8533-3FC06B7C331F}" type="datetime1">
              <a:rPr lang="en-US"/>
              <a:pPr/>
              <a:t>11/20/2015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10CE96A4-D68E-45EB-A135-CF6C0E4B21A1}" type="slidenum">
              <a:rPr lang="en-US" altLang="en-US"/>
              <a:pPr/>
              <a:t>2</a:t>
            </a:fld>
            <a:endParaRPr lang="en-US" alt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314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B6B16009-E691-4211-A7A0-749A3990EE55}" type="datetime1">
              <a:rPr lang="en-US"/>
              <a:pPr/>
              <a:t>11/20/2015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1BD63070-EEC6-49B3-8877-C1CA4A70B9B8}" type="slidenum">
              <a:rPr lang="en-US" altLang="en-US"/>
              <a:pPr/>
              <a:t>6</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203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43447666-1395-4938-ADE0-12BC39787950}" type="datetime1">
              <a:rPr lang="en-US"/>
              <a:pPr/>
              <a:t>11/20/2015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F5C45D02-3E9B-41BE-8B3B-04AA9F7F5009}" type="slidenum">
              <a:rPr lang="en-US" altLang="en-US"/>
              <a:pPr/>
              <a:t>7</a:t>
            </a:fld>
            <a:endParaRPr lang="en-US" alt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91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483BCC87-7510-4126-B886-789C6569244F}" type="datetime1">
              <a:rPr lang="en-US"/>
              <a:pPr/>
              <a:t>11/20/2015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370A4618-66B0-46AC-BFA4-040BF0E86C4E}" type="slidenum">
              <a:rPr lang="en-US" altLang="en-US"/>
              <a:pPr/>
              <a:t>8</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222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Physics C: Rotational Motion</a:t>
            </a:r>
          </a:p>
        </p:txBody>
      </p:sp>
      <p:sp>
        <p:nvSpPr>
          <p:cNvPr id="5" name="Rectangle 3"/>
          <p:cNvSpPr>
            <a:spLocks noGrp="1" noChangeArrowheads="1"/>
          </p:cNvSpPr>
          <p:nvPr>
            <p:ph type="dt" idx="1"/>
          </p:nvPr>
        </p:nvSpPr>
        <p:spPr>
          <a:ln/>
        </p:spPr>
        <p:txBody>
          <a:bodyPr/>
          <a:lstStyle/>
          <a:p>
            <a:fld id="{0C81BCAB-FE67-4E0A-A6D3-61D079730BD8}" type="datetime1">
              <a:rPr lang="en-US"/>
              <a:pPr/>
              <a:t>11/20/2015</a:t>
            </a:fld>
            <a:endParaRPr lang="en-US" altLang="en-US"/>
          </a:p>
        </p:txBody>
      </p:sp>
      <p:sp>
        <p:nvSpPr>
          <p:cNvPr id="6" name="Rectangle 6"/>
          <p:cNvSpPr>
            <a:spLocks noGrp="1" noChangeArrowheads="1"/>
          </p:cNvSpPr>
          <p:nvPr>
            <p:ph type="ftr" sz="quarter" idx="4"/>
          </p:nvPr>
        </p:nvSpPr>
        <p:spPr>
          <a:ln/>
        </p:spPr>
        <p:txBody>
          <a:bodyPr/>
          <a:lstStyle/>
          <a:p>
            <a:r>
              <a:rPr lang="en-US" altLang="en-US"/>
              <a:t>Bertrand</a:t>
            </a:r>
          </a:p>
        </p:txBody>
      </p:sp>
      <p:sp>
        <p:nvSpPr>
          <p:cNvPr id="7" name="Rectangle 7"/>
          <p:cNvSpPr>
            <a:spLocks noGrp="1" noChangeArrowheads="1"/>
          </p:cNvSpPr>
          <p:nvPr>
            <p:ph type="sldNum" sz="quarter" idx="5"/>
          </p:nvPr>
        </p:nvSpPr>
        <p:spPr>
          <a:ln/>
        </p:spPr>
        <p:txBody>
          <a:bodyPr/>
          <a:lstStyle/>
          <a:p>
            <a:fld id="{86B0E6B0-F618-4ECD-A842-EB52F5928ADA}" type="slidenum">
              <a:rPr lang="en-US" altLang="en-US"/>
              <a:pPr/>
              <a:t>9</a:t>
            </a:fld>
            <a:endParaRPr lang="en-US" alt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718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2194" name="Group 2"/>
          <p:cNvGrpSpPr>
            <a:grpSpLocks/>
          </p:cNvGrpSpPr>
          <p:nvPr/>
        </p:nvGrpSpPr>
        <p:grpSpPr bwMode="auto">
          <a:xfrm>
            <a:off x="0" y="0"/>
            <a:ext cx="9144000" cy="6858000"/>
            <a:chOff x="0" y="0"/>
            <a:chExt cx="5760" cy="4320"/>
          </a:xfrm>
        </p:grpSpPr>
        <p:sp>
          <p:nvSpPr>
            <p:cNvPr id="3921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21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392197" name="Group 5"/>
            <p:cNvGrpSpPr>
              <a:grpSpLocks/>
            </p:cNvGrpSpPr>
            <p:nvPr/>
          </p:nvGrpSpPr>
          <p:grpSpPr bwMode="auto">
            <a:xfrm>
              <a:off x="0" y="672"/>
              <a:ext cx="1806" cy="1989"/>
              <a:chOff x="0" y="672"/>
              <a:chExt cx="1806" cy="1989"/>
            </a:xfrm>
          </p:grpSpPr>
          <p:sp>
            <p:nvSpPr>
              <p:cNvPr id="3921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1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22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3922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3922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3922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392209" name="Rectangle 17"/>
          <p:cNvSpPr>
            <a:spLocks noGrp="1" noChangeArrowheads="1"/>
          </p:cNvSpPr>
          <p:nvPr>
            <p:ph type="ftr" sz="quarter" idx="3"/>
          </p:nvPr>
        </p:nvSpPr>
        <p:spPr/>
        <p:txBody>
          <a:bodyPr/>
          <a:lstStyle>
            <a:lvl1pPr>
              <a:defRPr/>
            </a:lvl1pPr>
          </a:lstStyle>
          <a:p>
            <a:endParaRPr lang="en-US"/>
          </a:p>
        </p:txBody>
      </p:sp>
      <p:sp>
        <p:nvSpPr>
          <p:cNvPr id="392210" name="Rectangle 18"/>
          <p:cNvSpPr>
            <a:spLocks noGrp="1" noChangeArrowheads="1"/>
          </p:cNvSpPr>
          <p:nvPr>
            <p:ph type="sldNum" sz="quarter" idx="4"/>
          </p:nvPr>
        </p:nvSpPr>
        <p:spPr/>
        <p:txBody>
          <a:bodyPr/>
          <a:lstStyle>
            <a:lvl1pPr>
              <a:defRPr/>
            </a:lvl1pPr>
          </a:lstStyle>
          <a:p>
            <a:fld id="{B1C3DC3B-8285-48BD-90AB-AF22F0790107}" type="slidenum">
              <a:rPr lang="en-US"/>
              <a:pPr/>
              <a:t>‹#›</a:t>
            </a:fld>
            <a:endParaRPr lang="en-US"/>
          </a:p>
        </p:txBody>
      </p:sp>
      <p:sp>
        <p:nvSpPr>
          <p:cNvPr id="392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392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C710E36-6B07-4508-AFB6-746DED353D3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C9D7881-C6C4-4EAB-B48C-56395FB18D4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8186431-286C-4444-A5A8-1ECCCDD758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5B153-69C6-4D18-B5BB-40C1FB09F71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F9FBA8-94A7-4F3D-BF34-4FAF4FCF69F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D8DDB3A-F299-4A71-B510-2A7AB28724CB}"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3F7D53C-AD99-4531-8A7A-65F6FE776E6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70F1DF6-772C-4F86-B28F-44E7F04443A0}"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2DB879-7BAB-4A3B-A27F-B1554CEE987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3DBA717-9FF0-4AEE-BDAF-F05B4A7D612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391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1373563E-29E6-42E9-A663-D73B423344FF}" type="slidenum">
              <a:rPr lang="en-US"/>
              <a:pPr/>
              <a:t>‹#›</a:t>
            </a:fld>
            <a:endParaRPr lang="en-US"/>
          </a:p>
        </p:txBody>
      </p:sp>
      <p:grpSp>
        <p:nvGrpSpPr>
          <p:cNvPr id="391172" name="Group 4"/>
          <p:cNvGrpSpPr>
            <a:grpSpLocks/>
          </p:cNvGrpSpPr>
          <p:nvPr/>
        </p:nvGrpSpPr>
        <p:grpSpPr bwMode="auto">
          <a:xfrm>
            <a:off x="0" y="0"/>
            <a:ext cx="9144000" cy="546100"/>
            <a:chOff x="0" y="0"/>
            <a:chExt cx="5760" cy="344"/>
          </a:xfrm>
        </p:grpSpPr>
        <p:sp>
          <p:nvSpPr>
            <p:cNvPr id="3911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3911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3911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latin typeface="Arial" charset="0"/>
              </a:endParaRPr>
            </a:p>
          </p:txBody>
        </p:sp>
        <p:sp>
          <p:nvSpPr>
            <p:cNvPr id="3911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3911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sp>
          <p:nvSpPr>
            <p:cNvPr id="3911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latin typeface="Arial" charset="0"/>
              </a:endParaRPr>
            </a:p>
          </p:txBody>
        </p:sp>
      </p:grpSp>
      <p:sp>
        <p:nvSpPr>
          <p:cNvPr id="3911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11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1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endParaRPr lang="en-US" dirty="0"/>
          </a:p>
        </p:txBody>
      </p:sp>
      <p:sp>
        <p:nvSpPr>
          <p:cNvPr id="5" name="Content Placeholder 4"/>
          <p:cNvSpPr>
            <a:spLocks noGrp="1"/>
          </p:cNvSpPr>
          <p:nvPr>
            <p:ph idx="1"/>
          </p:nvPr>
        </p:nvSpPr>
        <p:spPr>
          <a:xfrm>
            <a:off x="0" y="1676400"/>
            <a:ext cx="8991600" cy="4343400"/>
          </a:xfrm>
        </p:spPr>
        <p:txBody>
          <a:bodyPr/>
          <a:lstStyle/>
          <a:p>
            <a:r>
              <a:rPr lang="en-US" dirty="0" smtClean="0"/>
              <a:t>Pick up FR packet from demo table!</a:t>
            </a:r>
          </a:p>
          <a:p>
            <a:r>
              <a:rPr lang="en-US" dirty="0" smtClean="0"/>
              <a:t>No school </a:t>
            </a:r>
            <a:r>
              <a:rPr lang="en-US" dirty="0" smtClean="0"/>
              <a:t>wed-Fri next week</a:t>
            </a:r>
            <a:r>
              <a:rPr lang="en-US" dirty="0" smtClean="0"/>
              <a:t>! </a:t>
            </a:r>
            <a:r>
              <a:rPr lang="en-US" dirty="0" smtClean="0"/>
              <a:t>(</a:t>
            </a:r>
            <a:r>
              <a:rPr lang="en-US" dirty="0" smtClean="0">
                <a:sym typeface="Wingdings" panose="05000000000000000000" pitchFamily="2" charset="2"/>
              </a:rPr>
              <a:t>)</a:t>
            </a:r>
          </a:p>
          <a:p>
            <a:r>
              <a:rPr lang="en-US" dirty="0" err="1" smtClean="0">
                <a:sym typeface="Wingdings" panose="05000000000000000000" pitchFamily="2" charset="2"/>
              </a:rPr>
              <a:t>Ch</a:t>
            </a:r>
            <a:r>
              <a:rPr lang="en-US" dirty="0" smtClean="0">
                <a:sym typeface="Wingdings" panose="05000000000000000000" pitchFamily="2" charset="2"/>
              </a:rPr>
              <a:t> 10 HW Quiz and </a:t>
            </a:r>
            <a:r>
              <a:rPr lang="en-US" dirty="0" err="1" smtClean="0">
                <a:sym typeface="Wingdings" panose="05000000000000000000" pitchFamily="2" charset="2"/>
              </a:rPr>
              <a:t>Ch</a:t>
            </a:r>
            <a:r>
              <a:rPr lang="en-US" dirty="0" smtClean="0">
                <a:sym typeface="Wingdings" panose="05000000000000000000" pitchFamily="2" charset="2"/>
              </a:rPr>
              <a:t> 10 HW due Tues </a:t>
            </a:r>
            <a:r>
              <a:rPr lang="en-US" dirty="0" smtClean="0">
                <a:sym typeface="Wingdings" panose="05000000000000000000" pitchFamily="2" charset="2"/>
              </a:rPr>
              <a:t>12/1</a:t>
            </a:r>
            <a:endParaRPr lang="en-US" dirty="0" smtClean="0">
              <a:sym typeface="Wingdings" panose="05000000000000000000" pitchFamily="2" charset="2"/>
            </a:endParaRPr>
          </a:p>
          <a:p>
            <a:r>
              <a:rPr lang="en-US" dirty="0" err="1" smtClean="0">
                <a:sym typeface="Wingdings" panose="05000000000000000000" pitchFamily="2" charset="2"/>
              </a:rPr>
              <a:t>Ch</a:t>
            </a:r>
            <a:r>
              <a:rPr lang="en-US" dirty="0" smtClean="0">
                <a:sym typeface="Wingdings" panose="05000000000000000000" pitchFamily="2" charset="2"/>
              </a:rPr>
              <a:t> 11 HW Quiz and </a:t>
            </a:r>
            <a:r>
              <a:rPr lang="en-US" dirty="0" smtClean="0">
                <a:sym typeface="Wingdings" panose="05000000000000000000" pitchFamily="2" charset="2"/>
              </a:rPr>
              <a:t>                                           HW </a:t>
            </a:r>
            <a:r>
              <a:rPr lang="en-US" dirty="0" smtClean="0">
                <a:sym typeface="Wingdings" panose="05000000000000000000" pitchFamily="2" charset="2"/>
              </a:rPr>
              <a:t>due Thurs </a:t>
            </a:r>
            <a:r>
              <a:rPr lang="en-US" dirty="0" smtClean="0">
                <a:sym typeface="Wingdings" panose="05000000000000000000" pitchFamily="2" charset="2"/>
              </a:rPr>
              <a:t>12/10</a:t>
            </a:r>
            <a:endParaRPr lang="en-US" dirty="0" smtClean="0">
              <a:sym typeface="Wingdings" panose="05000000000000000000" pitchFamily="2" charset="2"/>
            </a:endParaRPr>
          </a:p>
          <a:p>
            <a:r>
              <a:rPr lang="en-US" dirty="0" smtClean="0">
                <a:sym typeface="Wingdings" panose="05000000000000000000" pitchFamily="2" charset="2"/>
              </a:rPr>
              <a:t>Rotation Exam </a:t>
            </a:r>
            <a:r>
              <a:rPr lang="en-US" dirty="0" smtClean="0">
                <a:sym typeface="Wingdings" panose="05000000000000000000" pitchFamily="2" charset="2"/>
              </a:rPr>
              <a:t>                                      Tuesday 12/15.</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53000" y="3657466"/>
            <a:ext cx="3955229" cy="3190875"/>
          </a:xfrm>
          <a:prstGeom prst="rect">
            <a:avLst/>
          </a:prstGeom>
        </p:spPr>
      </p:pic>
    </p:spTree>
    <p:extLst>
      <p:ext uri="{BB962C8B-B14F-4D97-AF65-F5344CB8AC3E}">
        <p14:creationId xmlns:p14="http://schemas.microsoft.com/office/powerpoint/2010/main" val="267578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Grp="1" noChangeArrowheads="1"/>
          </p:cNvSpPr>
          <p:nvPr>
            <p:ph type="ctrTitle"/>
          </p:nvPr>
        </p:nvSpPr>
        <p:spPr/>
        <p:txBody>
          <a:bodyPr/>
          <a:lstStyle/>
          <a:p>
            <a:r>
              <a:rPr lang="en-US"/>
              <a:t>Torque and Angular Acceleration 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236958"/>
            <a:ext cx="3276600" cy="25824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Quiz</a:t>
            </a:r>
            <a:endParaRPr lang="en-US" dirty="0"/>
          </a:p>
        </p:txBody>
      </p:sp>
      <p:sp>
        <p:nvSpPr>
          <p:cNvPr id="3" name="Content Placeholder 2"/>
          <p:cNvSpPr>
            <a:spLocks noGrp="1"/>
          </p:cNvSpPr>
          <p:nvPr>
            <p:ph idx="1"/>
          </p:nvPr>
        </p:nvSpPr>
        <p:spPr/>
        <p:txBody>
          <a:bodyPr/>
          <a:lstStyle/>
          <a:p>
            <a:r>
              <a:rPr lang="en-US" dirty="0" smtClean="0"/>
              <a:t>Derive the rotational inertia of a solid disk given that the rotational inertia of a ring is MR</a:t>
            </a:r>
            <a:r>
              <a:rPr lang="en-US" baseline="30000" dirty="0" smtClean="0"/>
              <a:t>2</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4705"/>
            <a:ext cx="8229600" cy="457200"/>
          </a:xfrm>
        </p:spPr>
        <p:txBody>
          <a:bodyPr/>
          <a:lstStyle/>
          <a:p>
            <a:pPr algn="r"/>
            <a:r>
              <a:rPr lang="en-US" sz="3600" b="1" i="1" dirty="0" smtClean="0"/>
              <a:t>College Board Standards</a:t>
            </a:r>
            <a:endParaRPr lang="en-US" sz="3600" b="1" i="1" dirty="0"/>
          </a:p>
        </p:txBody>
      </p:sp>
      <p:sp>
        <p:nvSpPr>
          <p:cNvPr id="3" name="Content Placeholder 2"/>
          <p:cNvSpPr>
            <a:spLocks noGrp="1"/>
          </p:cNvSpPr>
          <p:nvPr>
            <p:ph idx="1"/>
          </p:nvPr>
        </p:nvSpPr>
        <p:spPr>
          <a:xfrm>
            <a:off x="0" y="804620"/>
            <a:ext cx="9296400" cy="6019800"/>
          </a:xfrm>
        </p:spPr>
        <p:txBody>
          <a:bodyPr/>
          <a:lstStyle/>
          <a:p>
            <a:pPr marL="0" indent="0">
              <a:buNone/>
            </a:pPr>
            <a:r>
              <a:rPr lang="en-US" sz="2400" dirty="0" smtClean="0"/>
              <a:t>E. Circular motion and rotation </a:t>
            </a:r>
            <a:endParaRPr lang="en-US" sz="2400" dirty="0"/>
          </a:p>
          <a:p>
            <a:pPr marL="0" indent="0">
              <a:buNone/>
            </a:pPr>
            <a:r>
              <a:rPr lang="en-US" sz="2000" b="1" dirty="0"/>
              <a:t>3. Rotational kinematics and dynamics</a:t>
            </a:r>
          </a:p>
          <a:p>
            <a:pPr marL="0" indent="0">
              <a:buNone/>
            </a:pPr>
            <a:r>
              <a:rPr lang="en-US" sz="2000" dirty="0"/>
              <a:t>a) Students should understand the analogy between translational and rotational kinematics so they can write and apply relations among the angular acceleration, angular velocity, and angular displacement of an object that rotates about a fixed axis with constant angular acceleration</a:t>
            </a:r>
            <a:r>
              <a:rPr lang="en-US" sz="2000" dirty="0" smtClean="0"/>
              <a:t>.</a:t>
            </a:r>
            <a:endParaRPr lang="en-US" sz="2000" dirty="0"/>
          </a:p>
          <a:p>
            <a:pPr marL="0" indent="0">
              <a:buNone/>
            </a:pPr>
            <a:r>
              <a:rPr lang="en-US" sz="2000" dirty="0"/>
              <a:t>b) Students should be able to use the right-hand rule to associate an angular velocity vector with a rotating object</a:t>
            </a:r>
            <a:r>
              <a:rPr lang="en-US" sz="2000" dirty="0" smtClean="0"/>
              <a:t>.</a:t>
            </a:r>
            <a:endParaRPr lang="en-US" sz="2000" dirty="0"/>
          </a:p>
          <a:p>
            <a:pPr marL="0" indent="0">
              <a:buNone/>
            </a:pPr>
            <a:r>
              <a:rPr lang="en-US" sz="2000" dirty="0"/>
              <a:t>c) Students should understand the dynamics of fixed-axis rotation, so they can:</a:t>
            </a:r>
          </a:p>
          <a:p>
            <a:pPr marL="0" indent="0">
              <a:buNone/>
            </a:pPr>
            <a:r>
              <a:rPr lang="en-US" sz="2000" dirty="0"/>
              <a:t>(1) Describe in detail the analogy between fixed-axis rotation and straight-line translation.</a:t>
            </a:r>
          </a:p>
          <a:p>
            <a:pPr marL="0" indent="0">
              <a:buNone/>
            </a:pPr>
            <a:r>
              <a:rPr lang="en-US" sz="2000" dirty="0" smtClean="0"/>
              <a:t>(</a:t>
            </a:r>
            <a:r>
              <a:rPr lang="en-US" sz="2000" dirty="0"/>
              <a:t>2) Determine the angular acceleration with which a rigid object is accelerated about a fixed axis when subjected to a specified external torque or force</a:t>
            </a:r>
            <a:r>
              <a:rPr lang="en-US" sz="2000" dirty="0" smtClean="0"/>
              <a:t>.</a:t>
            </a:r>
            <a:endParaRPr lang="en-US" sz="2000" dirty="0"/>
          </a:p>
          <a:p>
            <a:pPr marL="0" indent="0">
              <a:buNone/>
            </a:pPr>
            <a:r>
              <a:rPr lang="en-US" sz="2000" dirty="0"/>
              <a:t>(3) Determine the radial and tangential acceleration of a point on a rigid object</a:t>
            </a:r>
            <a:r>
              <a:rPr lang="en-US" sz="2000" dirty="0" smtClean="0"/>
              <a:t>.</a:t>
            </a:r>
            <a:endParaRPr lang="en-US" sz="2000" dirty="0"/>
          </a:p>
          <a:p>
            <a:pPr marL="0" indent="0">
              <a:buNone/>
            </a:pPr>
            <a:r>
              <a:rPr lang="en-US" sz="2000" dirty="0"/>
              <a:t>(4) Apply conservation of energy to problems of fixed-axis rotation.</a:t>
            </a:r>
          </a:p>
        </p:txBody>
      </p:sp>
    </p:spTree>
    <p:extLst>
      <p:ext uri="{BB962C8B-B14F-4D97-AF65-F5344CB8AC3E}">
        <p14:creationId xmlns:p14="http://schemas.microsoft.com/office/powerpoint/2010/main" val="305092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4705"/>
            <a:ext cx="8229600" cy="457200"/>
          </a:xfrm>
        </p:spPr>
        <p:txBody>
          <a:bodyPr/>
          <a:lstStyle/>
          <a:p>
            <a:pPr algn="r"/>
            <a:r>
              <a:rPr lang="en-US" sz="3600" b="1" i="1" dirty="0" smtClean="0"/>
              <a:t>College Board Standards</a:t>
            </a:r>
            <a:endParaRPr lang="en-US" sz="3600" b="1" i="1" dirty="0"/>
          </a:p>
        </p:txBody>
      </p:sp>
      <p:sp>
        <p:nvSpPr>
          <p:cNvPr id="3" name="Content Placeholder 2"/>
          <p:cNvSpPr>
            <a:spLocks noGrp="1"/>
          </p:cNvSpPr>
          <p:nvPr>
            <p:ph idx="1"/>
          </p:nvPr>
        </p:nvSpPr>
        <p:spPr>
          <a:xfrm>
            <a:off x="0" y="804620"/>
            <a:ext cx="9296400" cy="6019800"/>
          </a:xfrm>
        </p:spPr>
        <p:txBody>
          <a:bodyPr/>
          <a:lstStyle/>
          <a:p>
            <a:pPr marL="0" indent="0">
              <a:buNone/>
            </a:pPr>
            <a:r>
              <a:rPr lang="en-US" sz="2400" dirty="0" smtClean="0"/>
              <a:t>E. Circular motion and rotation </a:t>
            </a:r>
            <a:endParaRPr lang="en-US" sz="2400" dirty="0"/>
          </a:p>
          <a:p>
            <a:pPr marL="0" indent="0">
              <a:buNone/>
            </a:pPr>
            <a:r>
              <a:rPr lang="en-US" sz="2000" b="1" dirty="0"/>
              <a:t>3. Rotational kinematics and dynamics</a:t>
            </a:r>
          </a:p>
          <a:p>
            <a:pPr marL="0" indent="0">
              <a:buNone/>
            </a:pPr>
            <a:r>
              <a:rPr lang="en-US" sz="2000" dirty="0"/>
              <a:t>a) Students should understand the analogy between translational and rotational kinematics so they can write and apply relations among the angular acceleration, angular velocity, and angular displacement of an object that rotates about a fixed axis with constant angular acceleration</a:t>
            </a:r>
            <a:r>
              <a:rPr lang="en-US" sz="2000" dirty="0" smtClean="0"/>
              <a:t>.</a:t>
            </a:r>
            <a:endParaRPr lang="en-US" sz="2000" dirty="0"/>
          </a:p>
          <a:p>
            <a:pPr marL="0" indent="0">
              <a:buNone/>
            </a:pPr>
            <a:r>
              <a:rPr lang="en-US" sz="2000" dirty="0"/>
              <a:t>b) Students should be able to use the right-hand rule to associate an angular velocity vector with a rotating object</a:t>
            </a:r>
            <a:r>
              <a:rPr lang="en-US" sz="2000" dirty="0" smtClean="0"/>
              <a:t>.</a:t>
            </a:r>
            <a:endParaRPr lang="en-US" sz="2000" dirty="0"/>
          </a:p>
          <a:p>
            <a:pPr marL="0" indent="0">
              <a:buNone/>
            </a:pPr>
            <a:r>
              <a:rPr lang="en-US" sz="2000" dirty="0"/>
              <a:t>c) Students should understand the dynamics of fixed-axis rotation, so they can:</a:t>
            </a:r>
          </a:p>
          <a:p>
            <a:pPr marL="0" indent="0">
              <a:buNone/>
            </a:pPr>
            <a:r>
              <a:rPr lang="en-US" sz="2000" dirty="0">
                <a:solidFill>
                  <a:srgbClr val="FF0000"/>
                </a:solidFill>
              </a:rPr>
              <a:t>(1) Describe in detail the analogy between fixed-axis rotation and straight-line translation.</a:t>
            </a:r>
          </a:p>
          <a:p>
            <a:pPr marL="0" indent="0">
              <a:buNone/>
            </a:pPr>
            <a:r>
              <a:rPr lang="en-US" sz="2000" dirty="0" smtClean="0">
                <a:solidFill>
                  <a:srgbClr val="FF0000"/>
                </a:solidFill>
              </a:rPr>
              <a:t>(</a:t>
            </a:r>
            <a:r>
              <a:rPr lang="en-US" sz="2000" dirty="0">
                <a:solidFill>
                  <a:srgbClr val="FF0000"/>
                </a:solidFill>
              </a:rPr>
              <a:t>2) Determine the angular acceleration with which a rigid object is accelerated about a fixed axis when subjected to a specified external torque or force</a:t>
            </a:r>
            <a:r>
              <a:rPr lang="en-US" sz="2000" dirty="0" smtClean="0">
                <a:solidFill>
                  <a:srgbClr val="FF0000"/>
                </a:solidFill>
              </a:rPr>
              <a:t>.</a:t>
            </a:r>
            <a:endParaRPr lang="en-US" sz="2000" dirty="0">
              <a:solidFill>
                <a:srgbClr val="FF0000"/>
              </a:solidFill>
            </a:endParaRPr>
          </a:p>
          <a:p>
            <a:pPr marL="0" indent="0">
              <a:buNone/>
            </a:pPr>
            <a:r>
              <a:rPr lang="en-US" sz="2000" dirty="0"/>
              <a:t>(3) Determine the radial and tangential acceleration of a point on a rigid object</a:t>
            </a:r>
            <a:r>
              <a:rPr lang="en-US" sz="2000" dirty="0" smtClean="0"/>
              <a:t>.</a:t>
            </a:r>
            <a:endParaRPr lang="en-US" sz="2000" dirty="0"/>
          </a:p>
          <a:p>
            <a:pPr marL="0" indent="0">
              <a:buNone/>
            </a:pPr>
            <a:r>
              <a:rPr lang="en-US" sz="2000" dirty="0"/>
              <a:t>(4) Apply conservation of energy to problems of fixed-axis rotation.</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227320" y="4389120"/>
              <a:ext cx="5480640" cy="1290240"/>
            </p14:xfrm>
          </p:contentPart>
        </mc:Choice>
        <mc:Fallback>
          <p:pic>
            <p:nvPicPr>
              <p:cNvPr id="2" name="Ink 1"/>
              <p:cNvPicPr/>
              <p:nvPr/>
            </p:nvPicPr>
            <p:blipFill>
              <a:blip r:embed="rId3"/>
              <a:stretch>
                <a:fillRect/>
              </a:stretch>
            </p:blipFill>
            <p:spPr>
              <a:xfrm>
                <a:off x="2214360" y="4377600"/>
                <a:ext cx="5499720" cy="1313640"/>
              </a:xfrm>
              <a:prstGeom prst="rect">
                <a:avLst/>
              </a:prstGeom>
            </p:spPr>
          </p:pic>
        </mc:Fallback>
      </mc:AlternateContent>
    </p:spTree>
    <p:extLst>
      <p:ext uri="{BB962C8B-B14F-4D97-AF65-F5344CB8AC3E}">
        <p14:creationId xmlns:p14="http://schemas.microsoft.com/office/powerpoint/2010/main" val="375576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a:xfrm>
            <a:off x="457200" y="457200"/>
            <a:ext cx="8229600" cy="762000"/>
          </a:xfrm>
        </p:spPr>
        <p:txBody>
          <a:bodyPr/>
          <a:lstStyle/>
          <a:p>
            <a:r>
              <a:rPr lang="en-US" altLang="en-US" dirty="0"/>
              <a:t>Equilibrium</a:t>
            </a:r>
          </a:p>
        </p:txBody>
      </p:sp>
      <p:sp>
        <p:nvSpPr>
          <p:cNvPr id="245765" name="Rectangle 5"/>
          <p:cNvSpPr>
            <a:spLocks noGrp="1" noChangeArrowheads="1"/>
          </p:cNvSpPr>
          <p:nvPr>
            <p:ph type="body" idx="1"/>
          </p:nvPr>
        </p:nvSpPr>
        <p:spPr>
          <a:xfrm>
            <a:off x="457200" y="1524000"/>
            <a:ext cx="8229600" cy="4724400"/>
          </a:xfrm>
        </p:spPr>
        <p:txBody>
          <a:bodyPr/>
          <a:lstStyle/>
          <a:p>
            <a:pPr>
              <a:lnSpc>
                <a:spcPct val="90000"/>
              </a:lnSpc>
            </a:pPr>
            <a:r>
              <a:rPr lang="en-US" altLang="en-US" sz="2400" dirty="0" smtClean="0"/>
              <a:t>When an object is in equilibrium, what visible evidence do you have?</a:t>
            </a:r>
          </a:p>
          <a:p>
            <a:pPr>
              <a:lnSpc>
                <a:spcPct val="90000"/>
              </a:lnSpc>
            </a:pPr>
            <a:endParaRPr lang="en-US" altLang="en-US" sz="2400" dirty="0" smtClean="0"/>
          </a:p>
          <a:p>
            <a:pPr>
              <a:lnSpc>
                <a:spcPct val="90000"/>
              </a:lnSpc>
            </a:pPr>
            <a:endParaRPr lang="en-US" altLang="en-US" sz="2400" dirty="0" smtClean="0"/>
          </a:p>
          <a:p>
            <a:pPr>
              <a:lnSpc>
                <a:spcPct val="90000"/>
              </a:lnSpc>
            </a:pPr>
            <a:endParaRPr lang="en-US" altLang="en-US" sz="2400" dirty="0"/>
          </a:p>
          <a:p>
            <a:pPr>
              <a:lnSpc>
                <a:spcPct val="90000"/>
              </a:lnSpc>
            </a:pPr>
            <a:r>
              <a:rPr lang="en-US" altLang="en-US" sz="2400" dirty="0" smtClean="0"/>
              <a:t>Describe the difference between static and dynamic equilibrium.</a:t>
            </a:r>
          </a:p>
          <a:p>
            <a:pPr>
              <a:lnSpc>
                <a:spcPct val="90000"/>
              </a:lnSpc>
            </a:pPr>
            <a:endParaRPr lang="en-US" altLang="en-US" sz="2400" dirty="0" smtClean="0"/>
          </a:p>
          <a:p>
            <a:pPr>
              <a:lnSpc>
                <a:spcPct val="90000"/>
              </a:lnSpc>
            </a:pPr>
            <a:endParaRPr lang="en-US" altLang="en-US" sz="2400" dirty="0" smtClean="0"/>
          </a:p>
          <a:p>
            <a:pPr>
              <a:lnSpc>
                <a:spcPct val="90000"/>
              </a:lnSpc>
            </a:pPr>
            <a:endParaRPr lang="en-US" altLang="en-US" sz="2400" dirty="0"/>
          </a:p>
          <a:p>
            <a:pPr>
              <a:lnSpc>
                <a:spcPct val="90000"/>
              </a:lnSpc>
            </a:pPr>
            <a:r>
              <a:rPr lang="en-US" altLang="en-US" sz="2400" dirty="0" smtClean="0"/>
              <a:t>What are the mathematical conditions for equilibrium?</a:t>
            </a:r>
            <a:endParaRPr lang="en-US" altLang="en-US" sz="24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81200" y="1858680"/>
              <a:ext cx="7609320" cy="4459320"/>
            </p14:xfrm>
          </p:contentPart>
        </mc:Choice>
        <mc:Fallback>
          <p:pic>
            <p:nvPicPr>
              <p:cNvPr id="2" name="Ink 1"/>
              <p:cNvPicPr/>
              <p:nvPr/>
            </p:nvPicPr>
            <p:blipFill>
              <a:blip r:embed="rId4"/>
              <a:stretch>
                <a:fillRect/>
              </a:stretch>
            </p:blipFill>
            <p:spPr>
              <a:xfrm>
                <a:off x="771840" y="1843200"/>
                <a:ext cx="7633800" cy="4489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5">
                                            <p:txEl>
                                              <p:pRg st="8" end="8"/>
                                            </p:txEl>
                                          </p:spTgt>
                                        </p:tgtEl>
                                        <p:attrNameLst>
                                          <p:attrName>style.visibility</p:attrName>
                                        </p:attrNameLst>
                                      </p:cBhvr>
                                      <p:to>
                                        <p:strVal val="visible"/>
                                      </p:to>
                                    </p:set>
                                    <p:animEffect transition="in" filter="wipe(left)">
                                      <p:cBhvr>
                                        <p:cTn id="7" dur="500"/>
                                        <p:tgtEl>
                                          <p:spTgt spid="2457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uiExpand="1"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5181600" y="4464050"/>
            <a:ext cx="32004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33476" name="Group 4"/>
          <p:cNvGrpSpPr>
            <a:grpSpLocks/>
          </p:cNvGrpSpPr>
          <p:nvPr/>
        </p:nvGrpSpPr>
        <p:grpSpPr bwMode="auto">
          <a:xfrm>
            <a:off x="5257800" y="3975100"/>
            <a:ext cx="3124200" cy="641350"/>
            <a:chOff x="3312" y="1804"/>
            <a:chExt cx="1968" cy="404"/>
          </a:xfrm>
        </p:grpSpPr>
        <p:sp>
          <p:nvSpPr>
            <p:cNvPr id="233477" name="Line 5"/>
            <p:cNvSpPr>
              <a:spLocks noChangeShapeType="1"/>
            </p:cNvSpPr>
            <p:nvPr/>
          </p:nvSpPr>
          <p:spPr bwMode="auto">
            <a:xfrm>
              <a:off x="3312" y="2208"/>
              <a:ext cx="1968"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3478" name="Text Box 6"/>
            <p:cNvSpPr txBox="1">
              <a:spLocks noChangeArrowheads="1"/>
            </p:cNvSpPr>
            <p:nvPr/>
          </p:nvSpPr>
          <p:spPr bwMode="auto">
            <a:xfrm>
              <a:off x="4070" y="1804"/>
              <a:ext cx="212" cy="404"/>
            </a:xfrm>
            <a:prstGeom prst="rect">
              <a:avLst/>
            </a:prstGeom>
            <a:noFill/>
            <a:ln w="9525">
              <a:noFill/>
              <a:miter lim="800000"/>
              <a:headEnd/>
              <a:tailEnd/>
            </a:ln>
            <a:effectLst/>
          </p:spPr>
          <p:txBody>
            <a:bodyPr wrap="none">
              <a:spAutoFit/>
            </a:bodyPr>
            <a:lstStyle/>
            <a:p>
              <a:r>
                <a:rPr lang="en-US" sz="3600">
                  <a:latin typeface="Times New Roman" pitchFamily="18" charset="0"/>
                </a:rPr>
                <a:t>r</a:t>
              </a:r>
            </a:p>
          </p:txBody>
        </p:sp>
      </p:grpSp>
      <p:grpSp>
        <p:nvGrpSpPr>
          <p:cNvPr id="233479" name="Group 7"/>
          <p:cNvGrpSpPr>
            <a:grpSpLocks/>
          </p:cNvGrpSpPr>
          <p:nvPr/>
        </p:nvGrpSpPr>
        <p:grpSpPr bwMode="auto">
          <a:xfrm>
            <a:off x="7791450" y="4616450"/>
            <a:ext cx="742950" cy="1174750"/>
            <a:chOff x="4896" y="2208"/>
            <a:chExt cx="468" cy="740"/>
          </a:xfrm>
        </p:grpSpPr>
        <p:sp>
          <p:nvSpPr>
            <p:cNvPr id="233480" name="Line 8"/>
            <p:cNvSpPr>
              <a:spLocks noChangeShapeType="1"/>
            </p:cNvSpPr>
            <p:nvPr/>
          </p:nvSpPr>
          <p:spPr bwMode="auto">
            <a:xfrm flipH="1">
              <a:off x="4896" y="2208"/>
              <a:ext cx="384" cy="72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33481" name="Text Box 9"/>
            <p:cNvSpPr txBox="1">
              <a:spLocks noChangeArrowheads="1"/>
            </p:cNvSpPr>
            <p:nvPr/>
          </p:nvSpPr>
          <p:spPr bwMode="auto">
            <a:xfrm>
              <a:off x="5088" y="2544"/>
              <a:ext cx="276" cy="404"/>
            </a:xfrm>
            <a:prstGeom prst="rect">
              <a:avLst/>
            </a:prstGeom>
            <a:noFill/>
            <a:ln w="9525">
              <a:noFill/>
              <a:miter lim="800000"/>
              <a:headEnd/>
              <a:tailEnd/>
            </a:ln>
            <a:effectLst/>
          </p:spPr>
          <p:txBody>
            <a:bodyPr wrap="none">
              <a:spAutoFit/>
            </a:bodyPr>
            <a:lstStyle/>
            <a:p>
              <a:r>
                <a:rPr lang="en-US" sz="3600">
                  <a:latin typeface="Times New Roman" pitchFamily="18" charset="0"/>
                </a:rPr>
                <a:t>F</a:t>
              </a:r>
            </a:p>
          </p:txBody>
        </p:sp>
      </p:grpSp>
      <p:sp>
        <p:nvSpPr>
          <p:cNvPr id="233482" name="Oval 10"/>
          <p:cNvSpPr>
            <a:spLocks noChangeArrowheads="1"/>
          </p:cNvSpPr>
          <p:nvPr/>
        </p:nvSpPr>
        <p:spPr bwMode="auto">
          <a:xfrm>
            <a:off x="5181600" y="454025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233483" name="Group 11"/>
          <p:cNvGrpSpPr>
            <a:grpSpLocks/>
          </p:cNvGrpSpPr>
          <p:nvPr/>
        </p:nvGrpSpPr>
        <p:grpSpPr bwMode="auto">
          <a:xfrm>
            <a:off x="4572000" y="3394075"/>
            <a:ext cx="2019300" cy="1069975"/>
            <a:chOff x="2880" y="1438"/>
            <a:chExt cx="1272" cy="674"/>
          </a:xfrm>
        </p:grpSpPr>
        <p:sp>
          <p:nvSpPr>
            <p:cNvPr id="233484" name="Text Box 12"/>
            <p:cNvSpPr txBox="1">
              <a:spLocks noChangeArrowheads="1"/>
            </p:cNvSpPr>
            <p:nvPr/>
          </p:nvSpPr>
          <p:spPr bwMode="auto">
            <a:xfrm>
              <a:off x="2880" y="1438"/>
              <a:ext cx="1272" cy="288"/>
            </a:xfrm>
            <a:prstGeom prst="rect">
              <a:avLst/>
            </a:prstGeom>
            <a:noFill/>
            <a:ln w="9525">
              <a:noFill/>
              <a:miter lim="800000"/>
              <a:headEnd/>
              <a:tailEnd/>
            </a:ln>
            <a:effectLst/>
          </p:spPr>
          <p:txBody>
            <a:bodyPr wrap="none">
              <a:spAutoFit/>
            </a:bodyPr>
            <a:lstStyle/>
            <a:p>
              <a:pPr eaLnBrk="1" hangingPunct="1"/>
              <a:r>
                <a:rPr lang="en-US" sz="2400">
                  <a:latin typeface="Times New Roman" pitchFamily="18" charset="0"/>
                </a:rPr>
                <a:t>Hinge (rotates)</a:t>
              </a:r>
            </a:p>
          </p:txBody>
        </p:sp>
        <p:sp>
          <p:nvSpPr>
            <p:cNvPr id="233485" name="Line 13"/>
            <p:cNvSpPr>
              <a:spLocks noChangeShapeType="1"/>
            </p:cNvSpPr>
            <p:nvPr/>
          </p:nvSpPr>
          <p:spPr bwMode="auto">
            <a:xfrm flipH="1">
              <a:off x="3360" y="1680"/>
              <a:ext cx="240" cy="432"/>
            </a:xfrm>
            <a:prstGeom prst="line">
              <a:avLst/>
            </a:prstGeom>
            <a:noFill/>
            <a:ln w="28575">
              <a:solidFill>
                <a:schemeClr val="tx1"/>
              </a:solidFill>
              <a:round/>
              <a:headEnd/>
              <a:tailEnd type="triangle" w="med" len="med"/>
            </a:ln>
            <a:effectLst/>
          </p:spPr>
          <p:txBody>
            <a:bodyPr wrap="none"/>
            <a:lstStyle/>
            <a:p>
              <a:endParaRPr lang="en-US"/>
            </a:p>
          </p:txBody>
        </p:sp>
      </p:grpSp>
      <p:grpSp>
        <p:nvGrpSpPr>
          <p:cNvPr id="233486" name="Group 14"/>
          <p:cNvGrpSpPr>
            <a:grpSpLocks/>
          </p:cNvGrpSpPr>
          <p:nvPr/>
        </p:nvGrpSpPr>
        <p:grpSpPr bwMode="auto">
          <a:xfrm>
            <a:off x="5029200" y="4692650"/>
            <a:ext cx="2819400" cy="762000"/>
            <a:chOff x="3168" y="2256"/>
            <a:chExt cx="1776" cy="480"/>
          </a:xfrm>
        </p:grpSpPr>
        <p:sp>
          <p:nvSpPr>
            <p:cNvPr id="233487" name="Arc 15"/>
            <p:cNvSpPr>
              <a:spLocks/>
            </p:cNvSpPr>
            <p:nvPr/>
          </p:nvSpPr>
          <p:spPr bwMode="auto">
            <a:xfrm flipV="1">
              <a:off x="3552" y="2256"/>
              <a:ext cx="432" cy="254"/>
            </a:xfrm>
            <a:custGeom>
              <a:avLst/>
              <a:gdLst>
                <a:gd name="G0" fmla="+- 0 0 0"/>
                <a:gd name="G1" fmla="+- 14277 0 0"/>
                <a:gd name="G2" fmla="+- 21600 0 0"/>
                <a:gd name="T0" fmla="*/ 16209 w 21600"/>
                <a:gd name="T1" fmla="*/ 0 h 14277"/>
                <a:gd name="T2" fmla="*/ 21600 w 21600"/>
                <a:gd name="T3" fmla="*/ 14277 h 14277"/>
                <a:gd name="T4" fmla="*/ 0 w 21600"/>
                <a:gd name="T5" fmla="*/ 14277 h 14277"/>
              </a:gdLst>
              <a:ahLst/>
              <a:cxnLst>
                <a:cxn ang="0">
                  <a:pos x="T0" y="T1"/>
                </a:cxn>
                <a:cxn ang="0">
                  <a:pos x="T2" y="T3"/>
                </a:cxn>
                <a:cxn ang="0">
                  <a:pos x="T4" y="T5"/>
                </a:cxn>
              </a:cxnLst>
              <a:rect l="0" t="0" r="r" b="b"/>
              <a:pathLst>
                <a:path w="21600" h="14277" fill="none" extrusionOk="0">
                  <a:moveTo>
                    <a:pt x="16208" y="0"/>
                  </a:moveTo>
                  <a:cubicBezTo>
                    <a:pt x="19683" y="3944"/>
                    <a:pt x="21600" y="9020"/>
                    <a:pt x="21600" y="14277"/>
                  </a:cubicBezTo>
                </a:path>
                <a:path w="21600" h="14277" stroke="0" extrusionOk="0">
                  <a:moveTo>
                    <a:pt x="16208" y="0"/>
                  </a:moveTo>
                  <a:cubicBezTo>
                    <a:pt x="19683" y="3944"/>
                    <a:pt x="21600" y="9020"/>
                    <a:pt x="21600" y="14277"/>
                  </a:cubicBezTo>
                  <a:lnTo>
                    <a:pt x="0" y="14277"/>
                  </a:lnTo>
                  <a:close/>
                </a:path>
              </a:pathLst>
            </a:custGeom>
            <a:noFill/>
            <a:ln w="38100">
              <a:solidFill>
                <a:schemeClr val="tx1"/>
              </a:solidFill>
              <a:round/>
              <a:headEnd type="arrow" w="med" len="med"/>
              <a:tailEnd/>
            </a:ln>
            <a:effectLst/>
          </p:spPr>
          <p:txBody>
            <a:bodyPr wrap="none" anchor="ctr"/>
            <a:lstStyle/>
            <a:p>
              <a:endParaRPr lang="en-US"/>
            </a:p>
          </p:txBody>
        </p:sp>
        <p:sp>
          <p:nvSpPr>
            <p:cNvPr id="233488" name="Text Box 16"/>
            <p:cNvSpPr txBox="1">
              <a:spLocks noChangeArrowheads="1"/>
            </p:cNvSpPr>
            <p:nvPr/>
          </p:nvSpPr>
          <p:spPr bwMode="auto">
            <a:xfrm>
              <a:off x="3168" y="2448"/>
              <a:ext cx="1776" cy="288"/>
            </a:xfrm>
            <a:prstGeom prst="rect">
              <a:avLst/>
            </a:prstGeom>
            <a:noFill/>
            <a:ln w="9525">
              <a:noFill/>
              <a:miter lim="800000"/>
              <a:headEnd/>
              <a:tailEnd/>
            </a:ln>
            <a:effectLst/>
          </p:spPr>
          <p:txBody>
            <a:bodyPr>
              <a:spAutoFit/>
            </a:bodyPr>
            <a:lstStyle/>
            <a:p>
              <a:pPr eaLnBrk="1" hangingPunct="1"/>
              <a:r>
                <a:rPr lang="en-US" sz="2400" dirty="0">
                  <a:latin typeface="Times New Roman" pitchFamily="18" charset="0"/>
                </a:rPr>
                <a:t>Direction of rotation</a:t>
              </a:r>
            </a:p>
          </p:txBody>
        </p:sp>
      </p:grpSp>
      <p:sp>
        <p:nvSpPr>
          <p:cNvPr id="233489" name="Oval 17"/>
          <p:cNvSpPr>
            <a:spLocks noChangeArrowheads="1"/>
          </p:cNvSpPr>
          <p:nvPr/>
        </p:nvSpPr>
        <p:spPr bwMode="auto">
          <a:xfrm>
            <a:off x="5219700" y="4568825"/>
            <a:ext cx="76200" cy="762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233490" name="Text Box 18"/>
          <p:cNvSpPr txBox="1">
            <a:spLocks noChangeArrowheads="1"/>
          </p:cNvSpPr>
          <p:nvPr/>
        </p:nvSpPr>
        <p:spPr bwMode="auto">
          <a:xfrm>
            <a:off x="304800" y="609600"/>
            <a:ext cx="8153400" cy="1569660"/>
          </a:xfrm>
          <a:prstGeom prst="rect">
            <a:avLst/>
          </a:prstGeom>
          <a:noFill/>
          <a:ln w="9525">
            <a:noFill/>
            <a:miter lim="800000"/>
            <a:headEnd/>
            <a:tailEnd/>
          </a:ln>
          <a:effectLst/>
        </p:spPr>
        <p:txBody>
          <a:bodyPr wrap="square">
            <a:spAutoFit/>
          </a:bodyPr>
          <a:lstStyle/>
          <a:p>
            <a:pPr eaLnBrk="1" hangingPunct="1"/>
            <a:r>
              <a:rPr lang="en-US" sz="3200" b="1" i="1" dirty="0" smtClean="0">
                <a:latin typeface="Times New Roman" pitchFamily="18" charset="0"/>
              </a:rPr>
              <a:t>What is the </a:t>
            </a:r>
            <a:r>
              <a:rPr lang="en-US" sz="3200" b="1" i="1" dirty="0">
                <a:latin typeface="Times New Roman" pitchFamily="18" charset="0"/>
              </a:rPr>
              <a:t>rotational analog of </a:t>
            </a:r>
            <a:r>
              <a:rPr lang="en-US" sz="3200" b="1" i="1" dirty="0" smtClean="0">
                <a:latin typeface="Times New Roman" pitchFamily="18" charset="0"/>
              </a:rPr>
              <a:t>force? </a:t>
            </a:r>
          </a:p>
          <a:p>
            <a:pPr eaLnBrk="1" hangingPunct="1"/>
            <a:r>
              <a:rPr lang="en-US" sz="3200" b="1" i="1" dirty="0" smtClean="0">
                <a:latin typeface="Times New Roman" pitchFamily="18" charset="0"/>
              </a:rPr>
              <a:t>What is its direction?</a:t>
            </a:r>
          </a:p>
          <a:p>
            <a:pPr eaLnBrk="1" hangingPunct="1"/>
            <a:r>
              <a:rPr lang="en-US" sz="3200" b="1" i="1" dirty="0" smtClean="0">
                <a:latin typeface="Times New Roman" pitchFamily="18" charset="0"/>
              </a:rPr>
              <a:t>What equation do we use to calculate it?</a:t>
            </a:r>
            <a:endParaRPr lang="en-US" sz="3200" dirty="0">
              <a:latin typeface="Comic Sans MS" pitchFamily="66"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64480" y="586080"/>
              <a:ext cx="8052840" cy="5741640"/>
            </p14:xfrm>
          </p:contentPart>
        </mc:Choice>
        <mc:Fallback>
          <p:pic>
            <p:nvPicPr>
              <p:cNvPr id="2" name="Ink 1"/>
              <p:cNvPicPr/>
              <p:nvPr/>
            </p:nvPicPr>
            <p:blipFill>
              <a:blip r:embed="rId4"/>
              <a:stretch>
                <a:fillRect/>
              </a:stretch>
            </p:blipFill>
            <p:spPr>
              <a:xfrm>
                <a:off x="549000" y="576360"/>
                <a:ext cx="8084160" cy="5764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3486"/>
                                        </p:tgtEl>
                                        <p:attrNameLst>
                                          <p:attrName>style.visibility</p:attrName>
                                        </p:attrNameLst>
                                      </p:cBhvr>
                                      <p:to>
                                        <p:strVal val="visible"/>
                                      </p:to>
                                    </p:set>
                                    <p:animEffect transition="in" filter="dissolve">
                                      <p:cBhvr>
                                        <p:cTn id="7" dur="500"/>
                                        <p:tgtEl>
                                          <p:spTgt spid="23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9" name="Oval 5"/>
          <p:cNvSpPr>
            <a:spLocks noChangeArrowheads="1"/>
          </p:cNvSpPr>
          <p:nvPr/>
        </p:nvSpPr>
        <p:spPr bwMode="auto">
          <a:xfrm>
            <a:off x="5943600" y="2286000"/>
            <a:ext cx="1981200" cy="1981200"/>
          </a:xfrm>
          <a:prstGeom prst="ellipse">
            <a:avLst/>
          </a:prstGeom>
          <a:solidFill>
            <a:schemeClr val="accent1"/>
          </a:solidFill>
          <a:ln w="28575" cap="sq">
            <a:solidFill>
              <a:schemeClr val="tx1"/>
            </a:solidFill>
            <a:round/>
            <a:headEnd type="none" w="sm" len="sm"/>
            <a:tailEnd type="none" w="sm" len="sm"/>
          </a:ln>
          <a:effectLst/>
        </p:spPr>
        <p:txBody>
          <a:bodyPr wrap="none" anchor="ctr"/>
          <a:lstStyle/>
          <a:p>
            <a:endParaRPr lang="en-US"/>
          </a:p>
        </p:txBody>
      </p:sp>
      <p:sp>
        <p:nvSpPr>
          <p:cNvPr id="303106" name="Rectangle 2"/>
          <p:cNvSpPr>
            <a:spLocks noGrp="1" noChangeArrowheads="1"/>
          </p:cNvSpPr>
          <p:nvPr>
            <p:ph type="title"/>
          </p:nvPr>
        </p:nvSpPr>
        <p:spPr>
          <a:xfrm>
            <a:off x="457200" y="0"/>
            <a:ext cx="8229600" cy="563563"/>
          </a:xfrm>
        </p:spPr>
        <p:txBody>
          <a:bodyPr/>
          <a:lstStyle/>
          <a:p>
            <a:pPr algn="r"/>
            <a:r>
              <a:rPr lang="en-US" sz="4000"/>
              <a:t>Practice Problem</a:t>
            </a:r>
          </a:p>
        </p:txBody>
      </p:sp>
      <p:sp>
        <p:nvSpPr>
          <p:cNvPr id="303107" name="Rectangle 3"/>
          <p:cNvSpPr>
            <a:spLocks noGrp="1" noChangeArrowheads="1"/>
          </p:cNvSpPr>
          <p:nvPr>
            <p:ph type="body" idx="1"/>
          </p:nvPr>
        </p:nvSpPr>
        <p:spPr>
          <a:xfrm>
            <a:off x="304800" y="762001"/>
            <a:ext cx="8153400" cy="1066800"/>
          </a:xfrm>
        </p:spPr>
        <p:txBody>
          <a:bodyPr/>
          <a:lstStyle/>
          <a:p>
            <a:pPr marL="4763" indent="-4763">
              <a:buFont typeface="Wingdings" pitchFamily="2" charset="2"/>
              <a:buNone/>
            </a:pPr>
            <a:r>
              <a:rPr lang="en-US" sz="2000" dirty="0"/>
              <a:t>What must F be to achieve equilibrium? Assume there is no friction on the pulley axle.</a:t>
            </a:r>
            <a:r>
              <a:rPr lang="en-US" dirty="0"/>
              <a:t> </a:t>
            </a:r>
          </a:p>
        </p:txBody>
      </p:sp>
      <p:sp>
        <p:nvSpPr>
          <p:cNvPr id="303108" name="Oval 4"/>
          <p:cNvSpPr>
            <a:spLocks noChangeArrowheads="1"/>
          </p:cNvSpPr>
          <p:nvPr/>
        </p:nvSpPr>
        <p:spPr bwMode="auto">
          <a:xfrm>
            <a:off x="6324600" y="2667000"/>
            <a:ext cx="1219200" cy="1219200"/>
          </a:xfrm>
          <a:prstGeom prst="ellipse">
            <a:avLst/>
          </a:prstGeom>
          <a:solidFill>
            <a:schemeClr val="accent1"/>
          </a:solidFill>
          <a:ln w="28575" cap="sq">
            <a:solidFill>
              <a:schemeClr val="tx1"/>
            </a:solidFill>
            <a:round/>
            <a:headEnd type="none" w="sm" len="sm"/>
            <a:tailEnd type="none" w="sm" len="sm"/>
          </a:ln>
          <a:effectLst/>
        </p:spPr>
        <p:txBody>
          <a:bodyPr wrap="none" anchor="ctr"/>
          <a:lstStyle/>
          <a:p>
            <a:pPr algn="ctr"/>
            <a:endParaRPr lang="en-US" sz="3600">
              <a:latin typeface="Times"/>
            </a:endParaRPr>
          </a:p>
        </p:txBody>
      </p:sp>
      <p:sp>
        <p:nvSpPr>
          <p:cNvPr id="303110" name="Oval 6"/>
          <p:cNvSpPr>
            <a:spLocks noChangeArrowheads="1"/>
          </p:cNvSpPr>
          <p:nvPr/>
        </p:nvSpPr>
        <p:spPr bwMode="auto">
          <a:xfrm>
            <a:off x="6858000" y="3200400"/>
            <a:ext cx="152400" cy="152400"/>
          </a:xfrm>
          <a:prstGeom prst="ellipse">
            <a:avLst/>
          </a:prstGeom>
          <a:solidFill>
            <a:schemeClr val="bg1"/>
          </a:solidFill>
          <a:ln w="12700" cap="sq">
            <a:solidFill>
              <a:schemeClr val="tx1"/>
            </a:solidFill>
            <a:round/>
            <a:headEnd type="none" w="sm" len="sm"/>
            <a:tailEnd type="none" w="sm" len="sm"/>
          </a:ln>
          <a:effectLst/>
        </p:spPr>
        <p:txBody>
          <a:bodyPr wrap="none" anchor="ctr"/>
          <a:lstStyle/>
          <a:p>
            <a:endParaRPr lang="en-US"/>
          </a:p>
        </p:txBody>
      </p:sp>
      <p:sp>
        <p:nvSpPr>
          <p:cNvPr id="303111" name="Line 7"/>
          <p:cNvSpPr>
            <a:spLocks noChangeShapeType="1"/>
          </p:cNvSpPr>
          <p:nvPr/>
        </p:nvSpPr>
        <p:spPr bwMode="auto">
          <a:xfrm>
            <a:off x="6324600" y="3276600"/>
            <a:ext cx="0" cy="266700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03112" name="Rectangle 8"/>
          <p:cNvSpPr>
            <a:spLocks noChangeArrowheads="1"/>
          </p:cNvSpPr>
          <p:nvPr/>
        </p:nvSpPr>
        <p:spPr bwMode="auto">
          <a:xfrm>
            <a:off x="5867400" y="5486400"/>
            <a:ext cx="914400"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sz="2800" b="1">
                <a:latin typeface="Times"/>
              </a:rPr>
              <a:t>10 kg</a:t>
            </a:r>
          </a:p>
        </p:txBody>
      </p:sp>
      <p:sp>
        <p:nvSpPr>
          <p:cNvPr id="303114" name="Line 10"/>
          <p:cNvSpPr>
            <a:spLocks noChangeShapeType="1"/>
          </p:cNvSpPr>
          <p:nvPr/>
        </p:nvSpPr>
        <p:spPr bwMode="auto">
          <a:xfrm>
            <a:off x="6934200" y="2286000"/>
            <a:ext cx="1828800" cy="0"/>
          </a:xfrm>
          <a:prstGeom prst="line">
            <a:avLst/>
          </a:prstGeom>
          <a:noFill/>
          <a:ln w="38100" cap="sq">
            <a:solidFill>
              <a:schemeClr val="tx1"/>
            </a:solidFill>
            <a:round/>
            <a:headEnd type="none" w="sm" len="sm"/>
            <a:tailEnd type="triangle" w="med" len="med"/>
          </a:ln>
          <a:effectLst/>
        </p:spPr>
        <p:txBody>
          <a:bodyPr/>
          <a:lstStyle/>
          <a:p>
            <a:endParaRPr lang="en-US"/>
          </a:p>
        </p:txBody>
      </p:sp>
      <p:sp>
        <p:nvSpPr>
          <p:cNvPr id="303115" name="Text Box 11"/>
          <p:cNvSpPr txBox="1">
            <a:spLocks noChangeArrowheads="1"/>
          </p:cNvSpPr>
          <p:nvPr/>
        </p:nvSpPr>
        <p:spPr bwMode="auto">
          <a:xfrm>
            <a:off x="7375525" y="1568450"/>
            <a:ext cx="438150" cy="641350"/>
          </a:xfrm>
          <a:prstGeom prst="rect">
            <a:avLst/>
          </a:prstGeom>
          <a:noFill/>
          <a:ln w="12700" cap="sq">
            <a:noFill/>
            <a:miter lim="800000"/>
            <a:headEnd type="none" w="sm" len="sm"/>
            <a:tailEnd type="none" w="sm" len="sm"/>
          </a:ln>
          <a:effectLst/>
        </p:spPr>
        <p:txBody>
          <a:bodyPr wrap="none">
            <a:spAutoFit/>
          </a:bodyPr>
          <a:lstStyle/>
          <a:p>
            <a:r>
              <a:rPr lang="en-US" sz="3600">
                <a:latin typeface="Times"/>
              </a:rPr>
              <a:t>F</a:t>
            </a:r>
          </a:p>
        </p:txBody>
      </p:sp>
      <p:sp>
        <p:nvSpPr>
          <p:cNvPr id="303118" name="Line 14"/>
          <p:cNvSpPr>
            <a:spLocks noChangeShapeType="1"/>
          </p:cNvSpPr>
          <p:nvPr/>
        </p:nvSpPr>
        <p:spPr bwMode="auto">
          <a:xfrm>
            <a:off x="7010400" y="3276600"/>
            <a:ext cx="914400" cy="0"/>
          </a:xfrm>
          <a:prstGeom prst="line">
            <a:avLst/>
          </a:prstGeom>
          <a:noFill/>
          <a:ln w="28575">
            <a:solidFill>
              <a:schemeClr val="tx1"/>
            </a:solidFill>
            <a:prstDash val="sysDot"/>
            <a:round/>
            <a:headEnd type="none" w="sm" len="sm"/>
            <a:tailEnd type="none" w="sm" len="sm"/>
          </a:ln>
          <a:effectLst/>
        </p:spPr>
        <p:txBody>
          <a:bodyPr/>
          <a:lstStyle/>
          <a:p>
            <a:endParaRPr lang="en-US"/>
          </a:p>
        </p:txBody>
      </p:sp>
      <p:sp>
        <p:nvSpPr>
          <p:cNvPr id="303120" name="Text Box 16"/>
          <p:cNvSpPr txBox="1">
            <a:spLocks noChangeArrowheads="1"/>
          </p:cNvSpPr>
          <p:nvPr/>
        </p:nvSpPr>
        <p:spPr bwMode="auto">
          <a:xfrm>
            <a:off x="7010400" y="2819400"/>
            <a:ext cx="801688" cy="457200"/>
          </a:xfrm>
          <a:prstGeom prst="rect">
            <a:avLst/>
          </a:prstGeom>
          <a:noFill/>
          <a:ln w="12700" cap="sq">
            <a:noFill/>
            <a:miter lim="800000"/>
            <a:headEnd type="none" w="sm" len="sm"/>
            <a:tailEnd type="none" w="sm" len="sm"/>
          </a:ln>
          <a:effectLst/>
        </p:spPr>
        <p:txBody>
          <a:bodyPr wrap="none">
            <a:spAutoFit/>
          </a:bodyPr>
          <a:lstStyle/>
          <a:p>
            <a:r>
              <a:rPr lang="en-US" sz="2400" b="1">
                <a:latin typeface="Times"/>
              </a:rPr>
              <a:t>3 cm</a:t>
            </a:r>
          </a:p>
        </p:txBody>
      </p:sp>
      <p:sp>
        <p:nvSpPr>
          <p:cNvPr id="303121" name="Line 17"/>
          <p:cNvSpPr>
            <a:spLocks noChangeShapeType="1"/>
          </p:cNvSpPr>
          <p:nvPr/>
        </p:nvSpPr>
        <p:spPr bwMode="auto">
          <a:xfrm>
            <a:off x="6934200" y="3352800"/>
            <a:ext cx="0" cy="533400"/>
          </a:xfrm>
          <a:prstGeom prst="line">
            <a:avLst/>
          </a:prstGeom>
          <a:noFill/>
          <a:ln w="28575">
            <a:solidFill>
              <a:schemeClr val="tx1"/>
            </a:solidFill>
            <a:prstDash val="sysDot"/>
            <a:round/>
            <a:headEnd type="none" w="sm" len="sm"/>
            <a:tailEnd type="none" w="sm" len="sm"/>
          </a:ln>
          <a:effectLst/>
        </p:spPr>
        <p:txBody>
          <a:bodyPr/>
          <a:lstStyle/>
          <a:p>
            <a:endParaRPr lang="en-US"/>
          </a:p>
        </p:txBody>
      </p:sp>
      <p:sp>
        <p:nvSpPr>
          <p:cNvPr id="303122" name="Text Box 18"/>
          <p:cNvSpPr txBox="1">
            <a:spLocks noChangeArrowheads="1"/>
          </p:cNvSpPr>
          <p:nvPr/>
        </p:nvSpPr>
        <p:spPr bwMode="auto">
          <a:xfrm>
            <a:off x="7010400" y="3429000"/>
            <a:ext cx="801688" cy="457200"/>
          </a:xfrm>
          <a:prstGeom prst="rect">
            <a:avLst/>
          </a:prstGeom>
          <a:noFill/>
          <a:ln w="12700" cap="sq">
            <a:noFill/>
            <a:miter lim="800000"/>
            <a:headEnd type="none" w="sm" len="sm"/>
            <a:tailEnd type="none" w="sm" len="sm"/>
          </a:ln>
          <a:effectLst/>
        </p:spPr>
        <p:txBody>
          <a:bodyPr wrap="none">
            <a:spAutoFit/>
          </a:bodyPr>
          <a:lstStyle/>
          <a:p>
            <a:r>
              <a:rPr lang="en-US" sz="2400" b="1">
                <a:latin typeface="Times"/>
              </a:rPr>
              <a:t>2 cm</a:t>
            </a:r>
          </a:p>
        </p:txBody>
      </p:sp>
      <p:sp>
        <p:nvSpPr>
          <p:cNvPr id="303123" name="Line 19"/>
          <p:cNvSpPr>
            <a:spLocks noChangeShapeType="1"/>
          </p:cNvSpPr>
          <p:nvPr/>
        </p:nvSpPr>
        <p:spPr bwMode="auto">
          <a:xfrm>
            <a:off x="7924800" y="3276600"/>
            <a:ext cx="0" cy="2667000"/>
          </a:xfrm>
          <a:prstGeom prst="line">
            <a:avLst/>
          </a:prstGeom>
          <a:noFill/>
          <a:ln w="28575" cap="sq">
            <a:solidFill>
              <a:schemeClr val="tx1"/>
            </a:solidFill>
            <a:round/>
            <a:headEnd type="none" w="sm" len="sm"/>
            <a:tailEnd type="none" w="sm" len="sm"/>
          </a:ln>
          <a:effectLst/>
        </p:spPr>
        <p:txBody>
          <a:bodyPr/>
          <a:lstStyle/>
          <a:p>
            <a:endParaRPr lang="en-US"/>
          </a:p>
        </p:txBody>
      </p:sp>
      <p:sp>
        <p:nvSpPr>
          <p:cNvPr id="303124" name="Rectangle 20"/>
          <p:cNvSpPr>
            <a:spLocks noChangeArrowheads="1"/>
          </p:cNvSpPr>
          <p:nvPr/>
        </p:nvSpPr>
        <p:spPr bwMode="auto">
          <a:xfrm>
            <a:off x="7467600" y="5334000"/>
            <a:ext cx="914400"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r>
              <a:rPr lang="en-US" sz="2800" b="1">
                <a:latin typeface="Times"/>
              </a:rPr>
              <a:t>2 kg</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76840" y="1065960"/>
              <a:ext cx="8719920" cy="5088240"/>
            </p14:xfrm>
          </p:contentPart>
        </mc:Choice>
        <mc:Fallback>
          <p:pic>
            <p:nvPicPr>
              <p:cNvPr id="2" name="Ink 1"/>
              <p:cNvPicPr/>
              <p:nvPr/>
            </p:nvPicPr>
            <p:blipFill>
              <a:blip r:embed="rId4"/>
              <a:stretch>
                <a:fillRect/>
              </a:stretch>
            </p:blipFill>
            <p:spPr>
              <a:xfrm>
                <a:off x="262080" y="1054440"/>
                <a:ext cx="8749800" cy="511344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57200" y="0"/>
            <a:ext cx="8229600" cy="533400"/>
          </a:xfrm>
        </p:spPr>
        <p:txBody>
          <a:bodyPr/>
          <a:lstStyle/>
          <a:p>
            <a:pPr algn="r"/>
            <a:r>
              <a:rPr lang="en-US" sz="2400" b="1" i="1"/>
              <a:t>Practice Problem</a:t>
            </a:r>
          </a:p>
        </p:txBody>
      </p:sp>
      <p:sp>
        <p:nvSpPr>
          <p:cNvPr id="304131" name="Rectangle 3"/>
          <p:cNvSpPr>
            <a:spLocks noGrp="1" noChangeArrowheads="1"/>
          </p:cNvSpPr>
          <p:nvPr>
            <p:ph type="body" idx="1"/>
          </p:nvPr>
        </p:nvSpPr>
        <p:spPr>
          <a:xfrm>
            <a:off x="0" y="533400"/>
            <a:ext cx="8763000" cy="1600200"/>
          </a:xfrm>
        </p:spPr>
        <p:txBody>
          <a:bodyPr/>
          <a:lstStyle/>
          <a:p>
            <a:pPr marL="0" indent="0">
              <a:lnSpc>
                <a:spcPct val="90000"/>
              </a:lnSpc>
              <a:buFont typeface="Wingdings" pitchFamily="2" charset="2"/>
              <a:buNone/>
            </a:pPr>
            <a:r>
              <a:rPr lang="en-US" sz="1800" dirty="0"/>
              <a:t>A 1.0-kg wheel of 25-cm radius is at rest on a fixed axis. A force of 0.45 N is applied tangent to the rim of the wheel for 5 seconds</a:t>
            </a:r>
            <a:r>
              <a:rPr lang="en-US" sz="1800" dirty="0" smtClean="0"/>
              <a:t>. </a:t>
            </a:r>
            <a:r>
              <a:rPr lang="en-US" sz="1800" smtClean="0"/>
              <a:t>Assume the wheel is a uniform disk.</a:t>
            </a:r>
            <a:endParaRPr lang="en-US" sz="1800"/>
          </a:p>
          <a:p>
            <a:pPr marL="0" indent="0">
              <a:lnSpc>
                <a:spcPct val="90000"/>
              </a:lnSpc>
              <a:buFont typeface="Monotype Sorts" pitchFamily="2" charset="2"/>
              <a:buAutoNum type="alphaLcParenR"/>
            </a:pPr>
            <a:r>
              <a:rPr lang="en-US" sz="1800" dirty="0"/>
              <a:t> After this time, what is the angular velocity of the wheel?</a:t>
            </a:r>
          </a:p>
          <a:p>
            <a:pPr marL="0" indent="0">
              <a:lnSpc>
                <a:spcPct val="90000"/>
              </a:lnSpc>
              <a:buFont typeface="Monotype Sorts" pitchFamily="2" charset="2"/>
              <a:buAutoNum type="alphaLcParenR"/>
            </a:pPr>
            <a:r>
              <a:rPr lang="en-US" sz="1800" dirty="0"/>
              <a:t>Through what angle does the wheel rotate during this 5 second period?</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7800" y="737280"/>
              <a:ext cx="8164800" cy="5261760"/>
            </p14:xfrm>
          </p:contentPart>
        </mc:Choice>
        <mc:Fallback>
          <p:pic>
            <p:nvPicPr>
              <p:cNvPr id="2" name="Ink 1"/>
              <p:cNvPicPr/>
              <p:nvPr/>
            </p:nvPicPr>
            <p:blipFill>
              <a:blip r:embed="rId4"/>
              <a:stretch>
                <a:fillRect/>
              </a:stretch>
            </p:blipFill>
            <p:spPr>
              <a:xfrm>
                <a:off x="114480" y="725040"/>
                <a:ext cx="8192880" cy="527868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7629</TotalTime>
  <Words>609</Words>
  <Application>Microsoft Office PowerPoint</Application>
  <PresentationFormat>On-screen Show (4:3)</PresentationFormat>
  <Paragraphs>77</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Comic Sans MS</vt:lpstr>
      <vt:lpstr>Monotype Sorts</vt:lpstr>
      <vt:lpstr>Tahoma</vt:lpstr>
      <vt:lpstr>Times</vt:lpstr>
      <vt:lpstr>Times New Roman</vt:lpstr>
      <vt:lpstr>Wingdings</vt:lpstr>
      <vt:lpstr>Pixel</vt:lpstr>
      <vt:lpstr>ANNOUNCEMENTS:</vt:lpstr>
      <vt:lpstr>Torque and Angular Acceleration I</vt:lpstr>
      <vt:lpstr>Derivation Quiz</vt:lpstr>
      <vt:lpstr>College Board Standards</vt:lpstr>
      <vt:lpstr>College Board Standards</vt:lpstr>
      <vt:lpstr>Equilibrium</vt:lpstr>
      <vt:lpstr>PowerPoint Presentation</vt:lpstr>
      <vt:lpstr>Practice Problem</vt:lpstr>
      <vt:lpstr>Practice Problem</vt:lpstr>
    </vt:vector>
  </TitlesOfParts>
  <Company>Synergistic Applications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Peggy Bertrand</dc:creator>
  <cp:lastModifiedBy>BETSY HONDORF</cp:lastModifiedBy>
  <cp:revision>520</cp:revision>
  <cp:lastPrinted>2011-12-01T12:13:34Z</cp:lastPrinted>
  <dcterms:created xsi:type="dcterms:W3CDTF">1998-10-02T03:33:55Z</dcterms:created>
  <dcterms:modified xsi:type="dcterms:W3CDTF">2015-11-20T15:23:33Z</dcterms:modified>
</cp:coreProperties>
</file>