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7:51:03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9718 1444 17 0,'0'0'30'15,"0"0"0"-15,0 0-7 16,-6-23-6-16,6 23-5 16,0 0-1-16,19-14-3 15,-19-6 0-15,0 20-1 16,18-19 0-16,-18 19-1 0,20-14 0 16,-20 14-1-16,0 0-1 15,22 2 0 1,-22-2-2-16,19 25 1 15,-19-25-2-15,30 38 1 0,-14-11-1 16,2 4 0-16,-3 1 0 16,3 7 1-16,0-2-2 15,-4 3 1-15,2-7 0 16,1-2 0-16,-5-9 0 16,2-4 0-16,-14-18-1 15,20 13 0-15,-20-13 1 16,0 0 0-16,18-29-1 15,-14 7 1-15,-1-5 0 16,-3-4-1-16,6-7 0 16,-4 1 1-16,-2-2-1 15,0-4-1-15,0 9 0 16,-6-1-2-16,6 9-1 0,-7-9-7 16,18 15-29-16,-15-1 1 15,4 21-2-15,6-28 1 16</inkml:trace>
  <inkml:trace contextRef="#ctx0" brushRef="#br0" timeOffset="507.1791">10261 1646 6 0,'0'0'31'0,"0"0"0"0,0 0 1 31,12 20-13-31,-12-20-3 0,0 0-4 0,0-18-3 16,0 18-2-16,19-23-2 15,-3 7-1-15,0-11 0 16,6 1-1-16,-9-7-1 16,5-1 0-16,-2-1-1 15,2 4 0-15,-12 3 1 16,0 5-1-16,-6 5 1 0,0 18-1 16,0 0 1-16,-30 2 0 15,14 15-1-15,-4 13 1 16,1 3-2-16,-5 12 2 15,4 4-2-15,6 1 1 16,3-3-1-16,9-4 1 16,2-6-1-16,13-5 0 15,5-5 0-15,2-11 0 16,6-6-1-16,-5-10-2 16,7 7-4-16,-10-28-16 15,7 13-16 1,-7-10 1-16,-2-1 0 0,-2-5-1 0</inkml:trace>
  <inkml:trace contextRef="#ctx0" brushRef="#br0" timeOffset="787.2787">10667 1513 50 0,'26'-14'38'15,"-26"14"0"-15,0 0 0 16,26 22-25-16,-48-14-2 15,12 23-2-15,-17-2-3 16,7 9-2-16,-8 3-2 16,2 2 1-16,3-6-2 15,7 3 0-15,10-13-1 0,12-3-1 16,-6-24 0-16,39 19 0 16,-5-23-1-1,6-13-2-15,11-1-1 16,-12-21-4-16,21 17-6 0,-29-31-16 15,15 4-8-15,-13-10 1 16,-1 2 1-16</inkml:trace>
  <inkml:trace contextRef="#ctx0" brushRef="#br0" timeOffset="992.3551">11070 1299 33 0,'0'0'35'16,"20"-26"2"-16,-20 26 1 15,0 0-17-15,34 28-6 16,-36-10-4-16,15 25-3 15,-13-2-2-15,14 14-1 16,-8-4-2-16,2 6-1 16,-2-10-1-16,6 0-1 15,-4-12-1-15,-6-5 0 0,8-5-3 16,-10-25-5-16,7 20-27 16,-7-20-4-16,0 0 0 15,-33-20 0-15</inkml:trace>
  <inkml:trace contextRef="#ctx0" brushRef="#br0" timeOffset="2063.7309">10946 1623 47 0,'22'-8'35'0,"15"0"0"15,3-2-1-15,-3-7-25 31,18 7-3-31,-3-8-1 0,5 0-2 0,-8 1-1 0,3-1-1 16,-7 2 0-16,-5-1-1 16,-7 3 0-16,-7 6 2 15,-6-2 0-15,-3 6 1 16,-17 4 0-16,0 0 0 16,0 0 1-16,-6 34 0 15,-11-9-1-15,3 11 0 16,-8-3 0-16,4 14-1 15,4-2 0-15,3-4-1 16,9 1 0-16,4-13 0 16,8 1-1-16,-10-30 0 15,33 27-1-15,-7-27 1 0,-1-8-1 16,-1-8 1-16,2-9-1 16,-3-3 0-16,-7-9 0 15,0-4 0-15,-8 0 1 16,-8-2-2-16,-4 3 2 15,2 7-1-15,-10 5 0 16,6 7 1-16,-2 3 0 16,8 18 0-16,-13-17 0 15,13 17 1-15,0 0-1 16,0 0 0-16,0 0 1 16,17 23-1-16,-17-23 0 15,14 30 0-15,-14-30 1 0,14 35-1 16,-14-35 0-16,20 31 1 15,-20-31-1-15,19 28 0 16,-19-28 0 0,20 19 1-16,-20-19-2 15,0 0 1-15,20 16 0 0,-20-16 0 16,0 0 0-16,0 0 0 16,0 0 0-16,0 0 0 15,0 0 0-15,0 0 0 16,0 0-1-16,0 0 1 15,0 0 0-15,12-23 0 16,-12 23-1-16,0 0 2 16,2-20-1-16,-2 20 0 0,4-18 0 15,-4 18 0-15,0 0 0 16,0 0 0 0,4-17 1-16,-4 17-1 15,0 0 1-15,0 0 0 0,0 0-1 16,23-4 1-16,-23 4 0 15,20 13 0-15,-20-13 0 32,20 40 0-32,-8-17 0 0,-2 11 1 0,1-3-2 15,1 2 2-15,0 1-1 16,-4-5 0-16,0-1-1 16,-2-11 1-16,0 1-1 15,-6-18 1-15,2 20 0 16,-2-20-1-16,0 0 0 15,0 0 0-15,-8-26 1 16,2 8-1-16,4-13 0 16,-2-2 0-16,2-7 0 15,0 3 0-15,2-2-1 0,4 0 1 16,6-1 0 15,4 5 0-31,-1 7 0 0,5 1 0 0,2 5-1 0,2-1 0 16,-3 5 0-16,-19 18-2 15,32-21 0-15,-32 21-3 16,26 4-6-16,-26-4-27 16,0 0-1-16,0 0 0 0,8 23 0 15</inkml:trace>
  <inkml:trace contextRef="#ctx0" brushRef="#br0" timeOffset="2407.8527">12273 1395 38 0,'27'-6'36'0,"1"0"3"16,-2 4-1-16,-26 2-18 15,39 4-5-15,-39-4-5 16,-14 24-3-16,-7-8-2 16,3 5-2-16,-4 1-1 15,4-3-1-15,5-1 0 16,13-18-1-16,-4 27 0 15,21-19 0-15,9 0 1 16,8 2-1-16,5-2 0 16,-1 6 2-16,1-1-2 0,-5 3 2 15,-3 0-1-15,-11 9 1 16,-6 5-1-16,-12-1 1 16,-10 1-1-16,-10 5 0 15,-4-6-1-15,-11 1-3 16,1 13-8-16,-9-23-30 15,-11-5-2-15,1-5 0 16,-2-6 0-16</inkml:trace>
  <inkml:trace contextRef="#ctx0" brushRef="#br0" timeOffset="4531.6113">22447 1638 29 0,'0'0'33'0,"-4"-19"1"16,4 19 0-16,-5-34-18 15,5 34 0-15,0 0-3 16,19-9-2-16,-19 9-2 16,0 0-3-16,0 0-1 15,0 0 0-15,0 0-3 16,12 31 1-16,-6-13-1 15,0 13 0-15,2 4 0 16,-6 3 0-16,2 5-1 16,2 2 0-16,-6-4 0 15,2 6 0-15,2-7-1 0,2-7 0 16,-4-4 0-16,5-3 1 16,3-5-1-16,-10-21 0 15,16 30 0-15,-16-30 0 16,0 0 0-16,14 20 0 15,-14-20 0-15,0 0 0 16,24 7 0-16,-24-7 0 16,33-4 1-16,-7 1-1 15,5-3 0-15,-1-2 0 16,2-2-1-16,5 2 1 16,-3 2-1-16,-7 0-2 15,5 2 0-15,-12-3-2 0,11 14-7 16,-31-7-27-16,40-7 0 15,-40 7-1-15,25-28 0 16</inkml:trace>
  <inkml:trace contextRef="#ctx0" brushRef="#br0" timeOffset="4868.728">22359 1566 59 0,'0'0'36'0,"0"0"0"15,0 0 0-15,45-10-26 16,-19-12-1-16,25 17-3 16,-4-15-1-16,19 6-3 15,-3-2-1-15,4 5-2 16,-6 5-3-16,-12-14-11 16,5 18-21-16,-15 0-1 15,-11 4 0-15,-10 4 0 0</inkml:trace>
  <inkml:trace contextRef="#ctx0" brushRef="#br0" timeOffset="5071.7962">22520 1766 59 0,'0'0'35'16,"26"8"1"-16,2-14-2 15,11 4-24-15,-7-12-4 16,15 4-6-16,10 14-19 16,-9-10-15-16,-9-3-2 0,5 3 0 15,-17-8 0 1</inkml:trace>
  <inkml:trace contextRef="#ctx0" brushRef="#br0" timeOffset="5840.0678">23010 1623 68 0,'0'0'38'0,"0"0"1"16,22 13-1-16,-2 13-27 16,-20-26-2-16,13 39-2 15,-3-13-3-15,0 11-1 16,0-4-1-16,-2 7 0 15,-2-11-2-15,2-3 1 16,-2-7 0-16,-6-19-1 16,2 26-1-16,-2-26 1 0,0 0-1 15,-8-24 0-15,8 24-1 16,-12-39 0-16,10 9 1 16,-2-3-1-16,8-4 1 15,2-2 0-15,8 3 0 16,-1 1 1-16,7 2 0 15,4 5 0-15,0 10 0 16,5 5 2-16,-3 7-1 16,4 12 1-16,-5 4 0 15,1 9 0-15,-2 3 0 16,-5 11 0-16,-3 4 0 16,0 1-1-16,-8-1 0 15,0-4 0-15,0-5 0 0,-4-1 0 16,1-5-1-16,-3-4 0 15,-2-18 1-15,14 17-1 16,-14-17 0-16,0 0 0 16,26 10-1-16,-26-10 1 15,32-6 0-15,-13 2 0 16,1-6 0-16,6-3 0 16,7-5-1-16,-5-2 1 15,3-5-1-15,1-5 0 16,2-1 1-16,-7-8-1 15,-1 1 1-15,-8 5 0 16,0-2 0-16,-11 7 0 0,-5 3 0 16,-2 25 0-16,-13-26 0 15,-7 24 0-15,-6 12 0 16,-2 6 0-16,-3 9 0 16,-3 9 0-16,7 1 1 15,3 8 0-15,4-4-1 16,12 1 0-16,4-3 0 15,10-6 1-15,6-5-2 16,-12-26 1-16,42 27-2 16,-19-33-2-16,9 14-4 15,-32-8-31-15,41-23-1 16,-21 1 0-16,6-3-1 16</inkml:trace>
  <inkml:trace contextRef="#ctx0" brushRef="#br0" timeOffset="6175.1883">23934 1689 71 0,'0'0'39'16,"12"36"0"-16,-4-9 0 15,-8-27-26-15,18 55-3 16,-12-25-3-16,7 7-2 16,-5-10-1-16,0 3-2 15,-2-7 0-15,0-3-1 16,-6-20-1-16,0 0 0 15,0 0 1-15,0 0-1 16,0-18 0-16,-2-7 0 0,-4-3 0 16,6-1 0-16,-4-4-1 15,4-3 1 1,0 1-1-16,4 4 0 16,4 7 0-16,-2-4 0 0,6 9 0 15,-2-5-3-15,9 14 0 16,-19 10-3-16,46-9-4 15,-46 9-13-15,35-16-15 16,-7 14-1-16,0-2 1 16,3 2 2-16</inkml:trace>
  <inkml:trace contextRef="#ctx0" brushRef="#br0" timeOffset="6627.3502">24361 1580 20 0,'23'-14'35'15,"-23"14"0"-15,0 0 1 16,0 0-11-16,-19 0-4 15,13 27-7-15,-26-15-4 16,18 19-4-16,-11-7-1 0,11 11-2 16,0-3-1-16,10-5 0 15,8-3-2-15,8-5 1 16,4-9-2-16,7-8 1 16,3-4-2-16,-4-10 1 15,5-3-1-15,-3-3 0 16,-4-4 1-16,-6 1 0 15,-3 3 0-15,-11 18 1 16,8-29 1-16,-8 29 0 16,0 0 0-16,0 0 0 15,12 21 0-15,2 1 0 16,2 2 0-16,10 9 0 16,-1 8 0-16,7 4 1 0,-1 0 0 15,-3 6 0-15,-2 0-1 16,-7 2 2-16,-11-2-1 15,-4-3 0-15,-14-9 0 16,-5-4 0-16,-13-5-1 16,-4-7 0-16,-7-5 0 15,1-8 0-15,-1-5-2 16,-1-6-1-16,7-1-3 16,-5-24-12-16,11 14-24 15,7-13-1-15,6-9 1 16,4-3-1-16</inkml:trace>
  <inkml:trace contextRef="#ctx0" brushRef="#br0" timeOffset="7271.5773">24831 1638 76 0,'-22'-2'40'16,"22"2"-1"-16,-20 16 1 15,34 8-31-15,-20-3-2 16,12 13-2-16,0-1-1 16,14 8-2-16,5 2-1 15,3-1 0-15,9-11 0 16,-1-3 0-16,7-13 0 15,-3-7-1-15,-1-12 1 0,1-8-1 16,-6-5 0-16,-7-9 0 16,-3 7 1-1,-2-5-1-15,-7 4 1 16,-15 20 1-16,22-17-1 0,-22 17 1 16,14 17 1-16,-6 11-1 15,2 5 0-15,-2 18 0 16,-3 8 0-16,1 12 0 15,2 1 0-15,-2 11-1 16,-4-5 1-16,2-3-1 16,-2-4 0-16,4-13-1 15,-2-7 0-15,-2-11 0 16,0-7 0-16,2-15 0 16,-4-18 0-16,0 19-1 15,0-19-3-15,0 0-4 16,0 0-36-16,-12-21 0 15,-2-1 0-15,-6-7-1 0</inkml:trace>
  <inkml:trace contextRef="#ctx0" brushRef="#br0" timeOffset="10007.5496">16309 1515 30 0,'0'-22'32'0,"0"22"1"16,-6-31-8-16,6 31-8 0,2-26-1 16,-2 26-4-16,4-19-1 15,-4 19-3-15,0 0-2 16,0 0 0-16,0 0-2 16,-6 25 1-16,-2 1-2 15,4 15 0-15,-4 6-2 16,8 14 1-16,-2 0 0 15,4 7 0-15,-2-3-1 16,8-2 0-16,2-8-1 16,-2-12 0-16,0-10 0 15,1-9-1-15,-1-4-1 16,-8-20-1-16,0 0-1 16,0 0-4-16,0 0-9 0,8-34-21 15,-8 1-2-15,-6-6 1 16,0-3 0-16</inkml:trace>
  <inkml:trace contextRef="#ctx0" brushRef="#br0" timeOffset="10247.6288">16153 1428 39 0,'0'0'35'0,"0"0"0"15,0 0 0-15,0 0-21 16,19-9-3-16,13 13-3 0,-6-12-3 16,13 6-2-16,1-2-2 15,5-4-1-15,2 2-2 16,-9-4-2-16,21 12-6 16,-27-10-20-16,3 4-6 15,-3 4 1-15,-12 2-1 16</inkml:trace>
  <inkml:trace contextRef="#ctx0" brushRef="#br0" timeOffset="10451.7054">16271 1684 56 0,'-8'21'36'15,"8"-21"0"-15,26 2-1 16,-26-2-26-16,45-18-2 15,-11 7-4-15,11-3-3 16,3 8-2-16,-3-19-9 16,14 11-23-16,-7 6-1 15,-13-6-1-15,1 8 1 16</inkml:trace>
  <inkml:trace contextRef="#ctx0" brushRef="#br0" timeOffset="10667.7836">16840 1548 59 0,'23'-4'35'0,"-23"4"0"0,34-12-1 15,-8 14-28-15,-7-9-2 16,9 3-4-16,4 10-6 15,-32-6-18-15,33-8-10 16,-33 8-1-16,24 8 1 16</inkml:trace>
  <inkml:trace contextRef="#ctx0" brushRef="#br0" timeOffset="10831.8357">16871 1717 38 0,'-2'22'31'15,"2"-22"1"-15,28-4-1 0,-8 6-23 16,5-10-5-16,9-10-11 16,-6-2-21-16,15 11-1 15,-15-17-2-15,9 10 1 16</inkml:trace>
  <inkml:trace contextRef="#ctx0" brushRef="#br0" timeOffset="11527.0865">17501 1165 37 0,'0'0'36'0,"18"-21"-2"15,-18 21 2-15,-2-32-20 16,2 32-2-16,0 0-4 15,0 0-3-15,0 0-2 0,0 0 0 16,0 0-2-16,8 40 0 16,-16-15 1-16,8 9-2 15,-6-1 0-15,0 6 0 16,6-3 0-16,2-5-2 16,4-4 2-16,6-9-2 15,-12-18 0-15,32 12-1 16,-11-14 0-16,3-14 0 15,0-3 0-15,1-13 0 16,5-3-1-16,-4-4 1 16,-3-5-1-16,-1-1 1 15,-6-6-1-15,2 2 1 16,-11 2 0-16,-1 6 2 0,0 6 0 16,-6 5-1-16,0 7 2 15,0 23 0-15,0 0 0 16,0 0 0-16,0 0 0 15,0 47 0-15,0-6 0 16,0 6 0-16,6 6 0 16,-4 0-1-16,4 0 1 15,8-8-1-15,-6-2 0 16,4-11-1-16,0-9-1 16,-12-23-1-16,19 32-5 15,-19-32-19-15,0 0-16 16,0 0 2-16,0 0-2 15,-19 5 1 1</inkml:trace>
  <inkml:trace contextRef="#ctx0" brushRef="#br0" timeOffset="11824.1908">17472 1682 49 0,'0'0'36'16,"0"0"-1"-16,0 0 2 16,21 17-27-1,-21-17-1-15,34-13-2 16,-14-3-1-16,11 8-2 0,-3-2-2 15,7-2-2-15,-1 3 0 16,-2-5-4-16,7 14-4 16,-23-4-28-16,8 2-1 15,-5 2 1-15,-19 0-1 16</inkml:trace>
  <inkml:trace contextRef="#ctx0" brushRef="#br0" timeOffset="12591.4597">17641 1876 57 0,'0'0'36'15,"8"-20"0"-15,-8 20-8 16,0 0-11-16,2-21-6 15,-2 21-3-15,0 0-3 16,16 21-1-16,-16-21-1 16,8 28-1-16,-2-11-1 15,0 3 1-15,-2 0-1 0,6-1 0 16,-4 1 0-16,-6-20-1 16,7 29 1-16,-7-29 0 15,6 26-1-15,-6-26 0 16,0 0 1-16,2 18-1 15,-2-18 0-15,0 0 0 16,0 0 0-16,0 0 0 16,0-24 1-16,0 24-1 15,-2-33 0-15,2 7 0 16,-4-1 0-16,4-5 0 16,4 7-1-16,-2-3 1 15,4 3 0-15,6-1 0 16,0 3 0-16,2 5 0 0,-14 18 0 15,29-24 0-15,-29 24-1 16,32-15 1-16,-32 15-2 16,26-2-1-1,-7 17-6-15,-19-15-29 0,0 0-1 16,0 0 0-16,0 0-1 16</inkml:trace>
  <inkml:trace contextRef="#ctx0" brushRef="#br0" timeOffset="15235.3971">15989 4045 28 0,'0'0'25'16,"0"0"-1"-16,19-16-3 15,-19 16-3-15,0 0-3 0,-7-26-2 16,7 26-4-16,0 0-1 16,0 0-2-1,0 0 0-15,0 0-1 16,0 0 0-16,-18 0-1 0,18 0 0 16,-20 32 0-16,6-13-2 15,2 17 1-15,-3 1-2 16,-1 2 1-16,0 4-1 15,8 3 0-15,-4-7-1 16,4 0 1-16,2-8-1 16,1-9 0-16,1-4-1 15,4-18-3-15,4 17-1 16,-4-17-5-16,0 0-16 0,7-27-12 16,-1 7 0-1,0-1 1-15</inkml:trace>
  <inkml:trace contextRef="#ctx0" brushRef="#br0" timeOffset="15647.5408">15963 4003 48 0,'6'-17'36'16,"-6"17"0"-16,0 0 0 15,0 0-21-15,0 0-3 16,0 0-4-16,0 31-3 15,6-13-1-15,10 9-1 0,0 3-1 16,5 1-1 0,-1-3 0-16,6 3 0 15,-5-4 0-15,5-1-1 16,-2-3 1-16,-5 1-1 0,1-4 0 16,-6 1 0-16,-2-3 1 15,-12-18-1-15,14 23 0 16,-14-23 0-16,-6 18 0 15,6-18 1-15,-28 6 0 16,8 0-1-16,-3 0 1 16,1 0 0-16,-4 0-1 15,1 3 1-15,-1-1-1 0,6 0 0 16,20-8-1 0,-33 12-1-16,33-12-2 15,-20 10-3-15,20-10-7 16,2 17-25-16,-2-17 0 0,0 0 0 15,0 0 0-15</inkml:trace>
  <inkml:trace contextRef="#ctx0" brushRef="#br0" timeOffset="16355.8012">16309 4109 10 0,'6'-17'33'16,"-6"17"1"-16,0-20 1 16,0 20-13-16,0-18-2 15,0 18-5-15,0 0-3 16,0 0-4-16,0 0-3 16,7 36 0-16,-9-13-2 15,4 7 1-15,-2 3-2 16,6 8 0-16,-6-3-1 0,6-1 1 15,2-6-2-15,4-3 1 16,2-9-1-16,-14-19 0 16,31 10 0-16,-11-20-1 15,0-5 1-15,0-7 0 16,-5-7 0-16,3-3 0 16,-6-1 0-16,-2-1-1 15,-4 5 1-15,0 4 0 16,-6 3 0-16,0 22 0 15,0 0 0-15,0 0 1 16,0 0 0-16,-12 37-1 16,10-9 1-16,8 7 0 15,0-2-1-15,8 1 1 0,5-7 0 16,7-9 0-16,0-12 0 16,5-10 0-16,-1-6 0 15,2-8 0 1,-7-7 0-16,-7-5-1 0,-8-7 0 15,0 4 0-15,-8-1 0 16,-2 1-1-16,-6 2-1 16,-2-1 0-16,2 11-3 15,-6-7-2-15,12 28-12 16,0 0-20-16,0 0-2 16,-2-17 2-16,2 17 0 15</inkml:trace>
  <inkml:trace contextRef="#ctx0" brushRef="#br0" timeOffset="16611.8833">16903 4092 62 0,'20'17'37'0,"-20"-17"0"16,19-2 0-16,-3 4-28 16,-16-2-3-16,26-17-2 0,-26 17-3 15,31-18-2 1,-5 20-7-16,-26-2-21 16,0 0-8-16,18-18 0 15,-18 18 0-15</inkml:trace>
  <inkml:trace contextRef="#ctx0" brushRef="#br0" timeOffset="16782.9426">16919 4182 64 0,'-6'25'38'15,"6"-25"0"-15,24 12 1 16,3-2-26-16,-27-10-4 16,44-8-4-16,-23 4-2 15,5 4-4-15,0 8-3 16,-26-8-20-16,25-4-14 15,-25 4-1-15,0 0 0 16,6 20 0-16</inkml:trace>
  <inkml:trace contextRef="#ctx0" brushRef="#br0" timeOffset="19527.9162">17478 3923 15 0,'0'0'31'0,"0"0"0"0,0 0 2 16,0 0-17-16,0 0-2 15,2 21-3-15,-2-21-2 16,-20 36-2 0,0-17-1-16,12 17-1 0,-10-5-1 15,6 4-1-15,-1-1-1 16,5-1-1-16,2-7-1 16,4-7-1-16,2-19-2 15,0 0-3-15,20 24-12 16,-20-24-17-16,23-35-1 15,-5 5 1-15,0-7-1 16</inkml:trace>
  <inkml:trace contextRef="#ctx0" brushRef="#br0" timeOffset="19847.0314">17511 3913 48 0,'0'0'35'0,"0"0"0"15,0 0 1-15,8 24-25 16,-8-24-3-16,2 37-2 15,2-16-2-15,14 9-1 16,1-5-2-16,5 5 0 16,6-5 0-16,3-3-1 15,1-2 0-15,-6-3 0 16,-3-3 0-16,-1 2 1 16,-24-16 1-16,14 29-1 0,-14-29 1 15,-26 28 0 1,6-17 0-16,-7 3 1 15,-5 0-1-15,0 0-1 16,-1-7 0-16,5 1-1 0,3-2-1 16,1-4-2-16,24-2-4 15,-34 2-14 17,34-2-17-32,0 0 0 0,0 0 0 0,-2-21 0 0</inkml:trace>
  <inkml:trace contextRef="#ctx0" brushRef="#br0" timeOffset="20419.2334">17876 3939 54 0,'0'0'36'16,"14"-22"2"-16,-14 22-3 16,-6-22-20-16,6 22-5 15,0 0-3-15,-4 26-2 16,-6-8-2-16,5 11 0 15,-1 2-1-15,4 11 1 16,-2-3-2-16,4 6 0 0,4-4 0 16,4-5 0-16,5-7-1 15,1-7 1-15,-14-22-1 16,38 15 0-16,-19-23 0 16,1-7-1-16,0-9 0 15,-4-3 0-15,1-7 0 16,-9-5-1-16,4 0 1 15,-4-2 0-15,2 7 0 16,-4 1 1-16,-4 7 0 16,4 9 0-16,-6 17 1 15,0 0-1-15,0 0 1 16,0 33 0-16,-4-5-1 16,4 7 1-16,-2 0-1 0,4 1 0 15,2-3-2-15,2-10 0 16,8 1-4-16,-14-24-10 15,15 2-23 1,-15-2 1-16,30-16-1 0,-30 16 1 16</inkml:trace>
  <inkml:trace contextRef="#ctx0" brushRef="#br0" timeOffset="20660.3157">18336 3958 73 0,'0'0'35'0,"38"-8"1"16,-18 10-13-16,-1-15-17 15,11 3-4-15,0 6-5 16,-30 4-15-16,27-26-17 15,-27 26 1-15,0 0-2 16,0 0 1-16</inkml:trace>
  <inkml:trace contextRef="#ctx0" brushRef="#br0" timeOffset="20827.3812">18376 4068 62 0,'0'0'36'0,"0"0"1"16,26 10-1-16,-26-10-26 15,39-14-4-15,-13 4-5 0,-1-3-6 16,15 7-26-16,-14 0-5 16,-7-4-1-16,3 6 1 15</inkml:trace>
  <inkml:trace contextRef="#ctx0" brushRef="#br0" timeOffset="21043.4516">18684 3990 72 0,'20'4'38'0,"-20"-4"0"0,31-4 0 16,3 8-31-16,-34-4-2 15,37-12-3-15,-17 6-2 16,0-2-4-16,6 14-6 15,-26-6-26-15,15-8-2 16,-15 8 0-16,20-12 0 16</inkml:trace>
  <inkml:trace contextRef="#ctx0" brushRef="#br0" timeOffset="21319.5512">19055 3805 67 0,'0'0'39'16,"0"0"-1"-16,6 22 1 15,-6-22-26-15,-6 27-4 16,0-5-2-16,6 7-2 16,-6 7-2-16,12-1-1 15,-6 2 1-15,6 4-2 16,0-7 0-16,2-7-1 15,4-3-1-15,-12-24-1 16,16 29-2-16,-16-29-4 16,25-6-26-16,-21-11-6 15,-2-3-2-15,-2-9 2 16</inkml:trace>
  <inkml:trace contextRef="#ctx0" brushRef="#br0" timeOffset="21531.6257">19035 3797 71 0,'0'0'37'15,"20"-21"1"-15,0 15-1 16,19 6-30-16,-17-10-2 16,10 6-1-16,-1-4-2 15,3 4-2-15,3 4-2 16,-11-11-6-16,19 11-24 0,-23 1-6 15,-2-2 2-15,-20 1-3 16</inkml:trace>
  <inkml:trace contextRef="#ctx0" brushRef="#br0" timeOffset="21711.6913">19128 3897 56 0,'0'0'35'15,"0"0"1"-15,32 8 0 16,-12-29-26-16,11 17-4 16,-5-2-6-16,1-12-9 15,13 6-24-15,-6 3-3 0,-5-5 2 16,1 2-2-16</inkml:trace>
  <inkml:trace contextRef="#ctx0" brushRef="#br0" timeOffset="22051.8086">19492 3784 63 0,'-4'33'38'0,"4"-13"0"15,0 3 1-15,-16-11-24 16,30 21-5-16,-20-9-2 16,14 5-4-16,-4-5 0 15,3-1-1-15,-7-5-1 16,0-18 0-16,12 22-1 0,-12-22 0 15,0 0 0-15,0 0-1 16,0-18 0 0,0 0 0-16,2-3 0 15,6-1 0-15,4-5 0 0,8 1 1 16,-1 1-1-16,7 1 1 16,0 0-1-16,7 5 1 15,7 1-1-15,-3 4 0 16,-3 3-2-16,-2-1-1 15,1 16-6-15,-7-6-32 16,-4 6 1-16,-22-4-2 16,17 4 1-16</inkml:trace>
  <inkml:trace contextRef="#ctx0" brushRef="#br0" timeOffset="25270.9515">15896 6792 1 0,'0'0'10'16,"0"0"18"-1,0 0 2-15,-12 24-12 0,12-24 1 16,0 0 0 15,-22-10-1-31,22 10-4 0,0 0-3 0,0 0-3 0,0 0-2 16,-4 18-2-16,4-18 0 15,18-2-2-15,2-2 0 16,14 4 0-16,-3-12 0 16,9 4-1-16,-1-6 0 0,-3 5 1 15,1-1-1-15,-11 4-1 16,-4 0 0-16,-22 6-1 16,25-2-3-16,-25 2-4 15,0 0-9 1,0 0-19-16,0 0-1 0,0 0 1 15,0 0-1-15</inkml:trace>
  <inkml:trace contextRef="#ctx0" brushRef="#br0" timeOffset="25604.0674">16060 6476 62 0,'0'0'36'16,"2"-17"1"-16,-2 17 1 15,0 0-26-15,0 0-2 16,0 0-3-16,0 0-3 16,0 0-2-16,0 0-2 0,0 0-4 15,4 17-7 1,-4-17-25-16,0 0-2 16,0 26 1-16,0-26-1 15</inkml:trace>
  <inkml:trace contextRef="#ctx0" brushRef="#br0" timeOffset="25851.1559">16087 6843 75 0,'6'36'38'16,"-6"-36"2"-16,6 25-1 15,-25-25-28-15,19 0-2 16,0 0-2-16,11 22-3 15,-11-22-1-15,0 0-2 16,0 0-1-16,0 0-2 16,0 0 0-16,0 0-4 0,0 0-4 15,0 0-13-15,0 0-16 16,4-18 0-16,-4 18 0 16,18-6 0-16</inkml:trace>
  <inkml:trace contextRef="#ctx0" brushRef="#br0" timeOffset="27247.6559">16605 6631 19 0,'0'0'33'0,"-8"-23"0"16,8 23 2-16,0 0-13 16,-12-38-3-16,12 38-5 15,0 0-2-15,0 0-4 16,0 0-2-16,0 0-1 15,-8 20-1-15,10 4 0 16,-2 1-2-16,10 5 1 16,-8 5-1-16,10 2 0 15,-6-2-2-15,2 5 1 16,3-3 0-16,-3-10 0 16,-2-5-1-16,0-4 0 0,-6-18 1 15,2 21-1-15,-2-21 1 16,0 0-1-16,-6-19-1 15,4 1 1-15,2-4-1 16,0 3 0-16,6-5 1 16,2 3-1-16,0-3 1 15,10 3-1-15,4 3 1 16,1 8 0-16,-1 2 0 16,4 8 0-16,-1 2 0 15,1 6 1-15,-2 6-1 16,-9 5 0-16,-3 5 2 15,-10 1-2-15,-4 5 1 16,-10-1 0-16,-3-5-1 0,-5-1 1 16,-4-5-1-16,-1-6 0 15,5-2-2-15,0-12-1 16,20 2-3-16,-34-26-10 16,34 26-24-16,-3-39 1 15,3 19-2-15,3-7 2 16</inkml:trace>
  <inkml:trace contextRef="#ctx0" brushRef="#br0" timeOffset="27631.7842">16800 6751 68 0,'20'18'38'0,"-20"-18"1"0,18 31-1 16,9 4-25-16,-27-35-2 15,24 45-5-15,-10-23-1 16,6-2-3-16,-1-10-1 15,7-5-1-15,0-9 0 16,-3-7-1-16,7-9 0 16,-8-5 0-16,1 1 0 15,-7-1 0-15,2 7 0 16,-4-4 1-16,-14 22 1 16,12-21 0-16,-12 21 1 15,6 21 1-15,-10-1-1 16,4 15 1-16,0 6 0 15,4 8 0-15,-2 3 0 0,2 4 0 16,0-3-2-16,-1-9 0 16,3-7 0-16,-4-8-1 15,2-9 0-15,-4-20-1 16,2 23-2-16,-2-23-3 16,0 0-5-16,0 0-31 15,8-29 1-15,-4 2-1 16,4-5 1-16</inkml:trace>
  <inkml:trace contextRef="#ctx0" brushRef="#br0" timeOffset="27942.8978">17361 6847 85 0,'16'26'39'0,"-6"-1"1"16,-2-7-1-16,9 17-30 15,-15-7-2-15,12 7-2 0,-4-6-1 16,-2-3-2-16,0-6-1 16,-8-20 0-16,8 19 0 15,-8-19 0-15,0 0 0 16,12-25-1-16,-12 1 1 16,11-3 0-16,-3-7-1 15,6-1 1-15,4 0 0 16,8-5 0-16,1 3 0 15,5 4-1-15,7 3 0 0,-5 1-3 16,9 17-6 0,-17-10-32-16,2 9 0 15,-13 5-1-15,-15 8 0 16</inkml:trace>
  <inkml:trace contextRef="#ctx0" brushRef="#br0" timeOffset="29523.4556">19201 9318 24 0,'-21'6'31'16,"21"-6"1"-16,-18 10 1 15,18-10-13-15,0 0-5 0,-28-2-3 16,28 2-3-16,0 0-1 16,0 0-2-16,0 0 0 15,2 25-1-15,-2-25-1 16,36 14 1-16,-9-14-2 15,11 4 0-15,3-12 0 16,11 2 0-16,1-6-1 16,-6-1-1-16,-1-1 1 15,-3 2-2-15,-9 2 1 16,-11 6-2-16,-23 4 1 16,24-5-2-16,-24 5-1 15,0 0-3-15,0 0-5 0,0 0-28 16,0 0 0-16,0 0-1 15,-24-12 1-15</inkml:trace>
  <inkml:trace contextRef="#ctx0" brushRef="#br0" timeOffset="29787.547">19466 8994 72 0,'0'-19'37'0,"0"19"1"16,0 0-1-16,-18-14-25 16,18 14-4-16,0 0-5 15,0 0-2-15,12 21-4 16,-12-21-7-16,0 0-27 15,14 18 0-15,-14-18-1 16,6 28 0-16</inkml:trace>
  <inkml:trace contextRef="#ctx0" brushRef="#br0" timeOffset="30035.6374">19428 9485 77 0,'0'0'37'0,"0"21"1"0,0-21-1 15,0 0-28-15,0 22-3 16,0-22-2-16,0 0-2 16,0 0-1-16,0 0-2 15,6 18-2-15,-6-18-3 16,0 0-11-16,20 9-21 15,-20-9 0-15,0 0 1 16,0 0-1-16</inkml:trace>
  <inkml:trace contextRef="#ctx0" brushRef="#br0" timeOffset="31046.9967">19833 9039 27 0,'14'-25'35'0,"-14"25"0"15,0 0 0-15,0 0-11 16,0 0-7-16,0 0-5 0,0 0-3 16,0 0-3-16,12 25-1 15,-12-1-1-15,8 7-1 16,-2 5 0-16,7 9 0 16,-7-4-1-16,8 4 0 15,-2-2-1-15,2-7 0 16,-2-9-1-16,-4-1 1 15,-8-26-1-15,17 25 1 16,-17-25-1-16,0 0 0 16,0 0 0-16,0-25-1 15,-4 7 0-15,2-8 0 16,4 5-1-16,2-9 1 16,2 3 0-16,4-3 0 0,8 7 0 15,4 1 1-15,3 3 0 16,7 7 0-16,0 2 0 15,-3 12 1 1,1 4-1-16,-3 8 1 0,-7 1 0 16,-2 13 0-16,-12-3 1 15,-6 9-1-15,-6-9 1 16,-6 7 0-16,-2-9-1 16,-6-3-1-16,3-2 0 15,-3-11-1-15,4 3-1 16,-8-14-2-16,24 4-4 15,-35-15-12-15,35 15-20 16,-24-18 1-16,24 18-1 0,-8-24 1 16</inkml:trace>
  <inkml:trace contextRef="#ctx0" brushRef="#br0" timeOffset="31439.1326">20252 9228 77 0,'21'13'38'0,"-21"-13"1"16,20 28 0-16,10-10-30 15,-30-18-1-15,27 21-4 16,-27-21-2-16,38 8 0 16,-16-10-1-16,1-6-1 15,-1-5 0-15,2-3 0 16,-8 2 0-16,-16 14 0 15,27-29 1-15,-27 29-1 16,0 0 1-16,24 0 1 0,-18 19-1 16,-4 15 2-16,2 3-1 15,0 12 1-15,0 8 1 16,8 4-2-16,-11 3 0 16,7-1 1-16,-2-4-2 15,0-10 0-15,0-10 0 16,-4-7-1-16,2-9-1 15,-4-23 0-15,2 24-2 16,-2-24-4-16,0 0-24 16,6-22-11-16,-6 5 1 15,-6-11-1-15</inkml:trace>
  <inkml:trace contextRef="#ctx0" brushRef="#br0" timeOffset="32443.4889">21109 9136 13 0,'0'0'27'0,"0"0"1"16,13-20-7-16,-13 20-2 15,0 0-2-15,18 0-1 16,-18 0-4-1,0 0-2-15,2-20-1 0,-2 20-2 16,0 0-2-16,18-12-1 16,-18 12 0-16,0 0 0 15,8-25-1-15,-8 25 0 16,0 0 0-16,2-22 0 16,-2 22-1-16,0 0 0 15,-10-19 0-15,10 19 0 16,-20-4-1-16,20 4 0 15,-37 12 0-15,15 3 1 0,-10 5-1 16,1 7 0-16,-1-1 0 16,5 7 0-16,5-1-1 15,4-1 1-15,16-7-1 16,2-24 0-16,16 23 0 16,8-25-1-16,3-4 0 15,1-13 1-15,5-1 0 16,-1-7-1-16,2-1 1 15,-5 1 0-15,-1 1 0 16,-8 3 0-16,-3 5 0 16,-17 18 0-16,16-24 1 15,-16 24-1-15,0 0 1 16,-8 42 0-16,0-5-1 0,-1 16 1 16,1 6 0-16,0 9 0 15,4 7 0-15,8-2 0 16,4-7-2-1,3-7 2-15,3-10 0 0,6-11-1 16,6-11 0-16,-5-11 1 16,5-12-1-16,0-6 1 15,-1-8 0-15,-5-4-1 16,-2-5 0-16,-4-1 0 16,-6-2 0-16,-8 22 1 15,-6-35-1-15,6 35 0 16,-28-27 1-16,4 15-1 0,3 6 0 15,-5 0-1-15,-2 10-1 16,-1-8-4-16,29 4-34 16,-36 20-1-1,11-9 1-15,-3 3-2 16</inkml:trace>
  <inkml:trace contextRef="#ctx0" brushRef="#br0" timeOffset="35347.5161">23711 8839 15 0,'8'-18'33'15,"-8"18"0"-15,0 0-1 16,0 0-10-16,-2-17-3 16,2 17-7-16,0 0-2 15,-6 21-4-15,6-21 0 0,-20 36-2 16,3-9-1-16,9 11 0 15,-6 5-1-15,8 6 0 16,-2 0-1-16,10 0 1 16,4 0-2-16,6-8 1 15,4-7-1-15,7-7 1 16,-1-5-1-16,8-13 0 16,-3-5 0-16,1-13-1 15,3-9 1-15,-5-8-1 16,2-3 0-16,-3-8 0 15,1-3 1-15,-6-1-1 16,0 0 1-16,-9 2-1 16,-1 1 1-16,-4 7-1 0,-2 4 1 15,-2 5 0-15,-2 22 0 16,4-22 1-16,-4 22 0 16,0 0 1-16,-6 34-1 15,6-5 1-15,-6 8 0 16,6 11 0-16,-6-1-1 15,6 2 1-15,0-4-1 16,0-4-1-16,6-2-1 16,-4-13-1-16,10-1-4 15,-12-25-10-15,0 0-23 16,20-11 0-16,-20 11 0 16,12-38-1-16</inkml:trace>
  <inkml:trace contextRef="#ctx0" brushRef="#br0" timeOffset="35579.6008">24203 8986 57 0,'14'22'36'15,"-14"-22"0"-15,17 16 1 16,-17-16-28-16,34 9-1 15,-34-9-3-15,43 2-2 16,-21-2-4-16,-2-2-5 16,11 14-10-16,-31-12-20 0,26 4-1 15,-26-4 1-15,0 0-1 16</inkml:trace>
  <inkml:trace contextRef="#ctx0" brushRef="#br0" timeOffset="35737.6562">24268 9145 40 0,'0'0'35'15,"-12"24"0"-15,12-24 1 16,24 19-23-16,-24-19-3 16,31 2-2-16,-31-2-3 15,36-3-3-15,-16 3-4 16,-20 0-9-16,37-14-24 16,-37 14 0-16,22-4-1 0,-22 4 0 15</inkml:trace>
  <inkml:trace contextRef="#ctx0" brushRef="#br0" timeOffset="39162.8707">25012 8755 35 0,'0'0'36'16,"0"0"1"-16,0-20-1 0,-14 2-18 15,14 18-4-15,0 0-5 16,0 0-2-16,0 0-1 16,0 0-3-16,0 0 1 15,26 26-1-15,-26-26 1 16,20 39-2-16,-12-13 1 15,6 5-2-15,-3 4 1 16,5 1-1-16,2 1 0 16,2 2 1-16,0-3-2 15,-1-1 1-15,-1-2-1 16,2-1 1-16,-6-9 0 16,-1 1 0-16,-13-24-1 15,20 29 1-15,-20-29-1 0,12 22 1 16,-12-22 0-16,0 0-1 15,0 0 0-15,0 0 0 16,8-28 1-16,-4 3 0 16,0-5-1-16,2-13 0 15,6 2 1-15,-1-6-1 16,3-6 0-16,6 6 0 16,2-2-1-16,1 2 1 15,3 7-2-15,-6 7-1 16,5 8-3-16,-11-11-5 15,14 23-30-15,-14-9-1 16,-14 22 1-16,25-24-1 16</inkml:trace>
  <inkml:trace contextRef="#ctx0" brushRef="#br0" timeOffset="40691.4115">24829 8975 44 0,'8'-18'33'0,"-8"18"-9"16,-2-20-2-16,2 20-4 15,-10-17-3-15,10 17-5 16,0 0-2-16,0 0-2 15,-30-18-1-15,30 18-1 16,-24 4 0-16,24-4-1 16,-39 20-1-16,17-5 1 31,-3 5-2-31,5 3 1 0,2 1-1 0,2-1 0 16,4 1-1-16,8-4 0 0,8-3 1 15,-4-17-1-15,26 18-1 16,-10-18 1-16,8-8 0 15,1-6 0 1,3-1 0-16,-2-3 0 0,-1-4 0 16,-5 5 0-16,-20 17 0 15,33-26 1-15,-33 26 0 16,0 0-1-16,0 0 1 16,-5 30 0-16,-7 3 0 15,-4 10 1-15,-4 14-1 16,6 10 0-16,-1 6 0 15,7 3 1-15,8-5-2 0,12-5 1 16,1-9-1-16,13-12 0 16,8-15 0-16,5-10-1 15,-1-18 1-15,1-4 0 16,-5-12 0-16,-7-4 0 16,-3-7 1-16,-10-3-1 15,-6-5 0-15,-8 3 1 16,-8 3-1-16,-10-5-1 15,-2 7 0-15,-1-3-2 16,21 28-4-16,-54-29-32 16,36 15-1-16,-1 1 0 15,19 13-1-15</inkml:trace>
  <inkml:trace contextRef="#ctx0" brushRef="#br0" timeOffset="43107.2643">27461 8757 32 0,'0'-26'35'16,"0"26"1"-16,0 0 0 16,-10-33-21-16,26 43-2 15,-16-10-2-15,15 17-3 16,-15-17-1-16,20 47-2 0,-12-21 0 16,8 11-3-16,-4-1 2 15,5 3-2-15,-3-6 0 16,4 1-1-16,-2-1 1 15,2-6-1-15,-3 3-1 16,3-3 1 0,-4-5 0-16,-2-2 0 0,-12-20 0 15,16 15 0-15,-16-15-1 16,0 0 1-16,25-21 0 16,-15-5 0-16,-2-5-1 15,4-7 0-15,-4-3 1 16,6-2-1-16,-2-12 0 15,1 8 1-15,-5 2-2 0,6 2 2 16,2 5-2-16,-6 3 0 16,7 10-3-1,-5-7-1-15,8 26-5 0,-18-17-15 16,18 17-15-16,-20 6-1 16,24-4 1-16,-24 4 0 15</inkml:trace>
  <inkml:trace contextRef="#ctx0" brushRef="#br0" timeOffset="43347.3509">28067 8831 46 0,'0'0'35'15,"31"-8"1"-15,-5-7-1 0,-26 15-25 16,46-18-3-16,-25 8-2 16,11-1-4-16,-6 11-6 15,-26 0-15-15,25-14-15 16,-25 14 0-16,2 21-1 16,-14 1 1-16</inkml:trace>
  <inkml:trace contextRef="#ctx0" brushRef="#br0" timeOffset="43507.4059">28045 9004 44 0,'-6'20'34'15,"6"-20"-1"-15,20 4 1 16,8-2-27-16,-5-10-4 0,5-6-9 16,6-2-23-16,-1 4-4 15,-7-9 0-15,-1 5-1 16</inkml:trace>
  <inkml:trace contextRef="#ctx0" brushRef="#br0" timeOffset="44218.6575">28641 8209 22 0,'0'0'35'0,"14"-21"1"15,-14 21 1-15,-8-22-17 0,8 22-1 16,0 0-4-16,0 0-5 16,0 0-3-16,0 27-2 15,-11-9 0-15,5 14-2 16,-8 3 0-16,2 10 0 15,2 0-1-15,4 6-1 16,0-4 0-16,12-4 1 16,2-9-2-16,6-9 0 15,10-11 1-15,-1-6-1 16,7-10 0-16,1-6 0 16,-1-10-1-16,2-5 1 15,-1-10 0-15,-5-5-1 16,2 1 1-16,-5-8-1 0,-3 4 0 15,-6-1 0-15,-4 3 1 16,0 10-1-16,-8 5 2 16,-2 24-1-16,-6-18 0 15,6 18 1-15,-10 24-1 16,6 2 1-16,-2 7-1 16,4 4 0-16,4 6 1 15,8 1-1-15,0-1 0 16,7-2 1-16,3-6 0 15,0-7-2-15,2-3 2 16,1-9-2-16,-1 0-1 16,-4-9-1-16,2 3-4 15,-20-10-15-15,0 0-18 0,19-2-1 16,-19 2 1-16,0 0-2 16</inkml:trace>
  <inkml:trace contextRef="#ctx0" brushRef="#br0" timeOffset="44474.7478">28517 8890 52 0,'0'0'37'16,"20"16"0"-16,5-18 0 0,-5-12-28 15,34 12-1-15,-7-13-2 16,16 5-1 0,-6-4-3-16,5 4-1 15,-11 2-3-15,-12-3-5 0,9 11-25 16,-19 1-4-16,-29-1-3 16,0 0 2-16</inkml:trace>
  <inkml:trace contextRef="#ctx0" brushRef="#br0" timeOffset="45331.0514">28839 9181 8 0,'0'0'33'16,"26"-6"1"-16,-26 6 0 15,0-24-11-15,0 24-4 16,0 0-6-16,19-6-2 15,-19 6-3-15,0 0-2 16,-6-19-2-16,6 19 0 16,0 0-1-16,0 0 0 0,-8-24-1 15,8 24 0-15,-19-8 0 16,19 8 0-16,-38 2-1 16,17 12 0-16,-11 0 0 15,-2-1 0-15,-5 11 0 16,5 0-1-16,3 1 1 15,-1 3 0-15,12-3-1 16,7-1 0-16,7-5 1 16,6-19-1-16,19 24 0 15,5-20 0-15,4-4-1 16,5-8 1-16,5-8 0 16,-5 0 0-16,7-9 0 15,-7-1 0-15,1 3 0 0,-4 1-1 16,-11 3 1-16,-19 19 1 15,28-28-1-15,-28 28 0 16,0 0 1-16,-8 18 0 16,-10 7 1-16,4 19-1 15,-5 9 1-15,5 13-1 16,-4 11 0-16,10 1 0 16,4 7-1-16,16-5 1 15,2-1-1-15,10-13-1 16,7-9 1-16,3-8 0 15,5-15 0-15,3-11 0 16,1-9 0-16,-3-12-1 16,-1-6 1-16,1-10 1 0,-3-3-1 15,-7-13 0-15,-6 1 0 16,-11-1 1-16,-11 1-1 16,-10 5 1-16,-9 1-1 15,-11 5 0-15,-11 6 0 16,-7 8 0-16,1 6 0 15,-1 6 0-15,5 4 0 16,3 0-1-16,11 5-2 16,-1-9-4-16,28 10-33 15,0-18-2-15,0 0 0 16,0 0 0-16</inkml:trace>
  <inkml:trace contextRef="#ctx0" brushRef="#br0" timeOffset="49994.7068">16291 13785 13 0,'0'0'19'15,"0"0"0"-15,0 0-1 16,0 0-1 0,0 0-3-16,0 0 1 0,0 0-4 15,0 0-1-15,0 0-2 16,0 0-1-16,0 0-1 15,0 0-1-15,0 0 0 16,0 0-2-16,0 0 0 16,0 0 0-16,0 0-1 15,0 0 0-15,0 0 0 16,-16 14 0-16,16-14-1 16,0 0 1-16,0 0 0 0,0 0 0 15,20 4 0-15,-20-4 1 16,27-2-1-1,-7-4 0-15,6 14 0 16,-6-10-1-16,5-2 1 0,-5 10 1 16,2 3-2-16,-22-9 0 15,29 6 1-15,-29-6-2 16,20 4 2-16,-20-4-1 31,0 0 0-31,0 0 0 0,0 0 0 0,0 0 0 16,0 0 1-16,0 0-1 15,0 0 0-15,0 0-1 16,0 0 1-16,0 0-2 16,0 0 0-16,10 18-1 15,-10-18-3-15,0 0-2 16,-8-18-12 0,8 18-20-16,0 0 0 0,0 0-1 0,-20 4 1 31</inkml:trace>
  <inkml:trace contextRef="#ctx0" brushRef="#br0" timeOffset="54031.1401">16798 13740 1 0,'0'0'16'0,"0"0"1"16,0 0-3-16,0 0 0 15,0 0 0-15,0 0-1 16,0 0 1-16,0 0-1 16,-12-18 0-16,12 18-2 15,0 0 0-15,0 0-3 16,0 0 0-16,0 0-2 16,0 0 1-16,0 0-1 15,0 0-1-15,0 0-1 16,0 0 0-16,0 0 1 15,0 0-2-15,0 0 1 16,0 0-2-16,0 0 1 0,6 30-2 16,-4-7 1-16,-2 3-1 15,4 5 1 17,-2 2-2-32,2 3 1 0,-2-1-1 0,-2 0 0 0,2-5 1 15,2-1-1-15,-2-5 1 16,2-5-2-16,-4-1 1 15,0-18 1-15,0 20-1 16,0-20 0-16,0 0 0 16,0 0 0-16,0 0 0 15,0 0 0-15,0 0 0 16,0 0 0-16,0 0-1 16,0 0 1-16,0 0 0 0,20 11 0 15,-20-11 0-15,22-3 0 16,-22 3 0-16,33 5 0 15,-9-1 1 1,-3 0-1-16,3 0 0 0,2-2 0 16,-6 2 0-16,1-2 0 15,-3-2 0-15,-18 0-1 16,28 2 0-16,-28-2 0 16,17 2 0-16,-17-2-2 15,0 0-1-15,0 0-2 16,0 0-5-16,0 0-18 15,0-20-10-15,0 20 0 16,-9-33 0-16</inkml:trace>
  <inkml:trace contextRef="#ctx0" brushRef="#br0" timeOffset="54439.2793">16792 13642 28 0,'0'0'31'15,"0"0"3"-15,0 0-2 16,0 0-13-16,0 0-6 0,0 0-2 16,0 0-4-16,0 0 0 15,0 0-2-15,38 0 0 16,-38 0 0-16,41-12-2 16,-15 4 0-16,8 2-2 15,-7-4 0-15,5 4 0 16,-1-1-2-16,-5-1 0 15,0 6-3-15,-26 2-2 16,27 8-10-16,-27-8-21 0,0 0 0 16,-19 21-2-1,-1-9 3-15</inkml:trace>
  <inkml:trace contextRef="#ctx0" brushRef="#br0" timeOffset="54655.3579">16788 13865 51 0,'0'0'35'0,"18"4"1"15,-18-4-1-15,26-15-24 16,5 22-3-16,-11-12-3 0,8 6-1 16,-2-4-2-1,-1-1-3-15,7 11-6 16,-32-7-15-16,27-11-14 15,-9 13 1-15,-18-2-2 16,20 0 1-16</inkml:trace>
  <inkml:trace contextRef="#ctx0" brushRef="#br0" timeOffset="55074.505">17146 13779 42 0,'0'0'36'0,"0"0"0"15,20 10 1-15,-13 13-14 16,-7-23-14-16,18 36-1 0,-18-36-2 16,20 43 0-16,-12-22-4 15,4 3 0-15,-6-4-1 16,2-3 0-16,-8-17 0 15,5 22 0-15,-5-22-1 16,0 0 1-16,0 0-1 16,0 0 1-16,0 0 0 15,-19-12-1-15,19 12 0 16,-12-33-1-16,10 13 1 16,2-3 0-16,6-5-1 15,-2 1 1-15,12-1 0 16,-1 5-1-16,9 1 1 15,4 2-2-15,3 7 0 0,1-5-2 16,3 16-4-16,-17-12-14 16,14 10-16-16,-10 6 1 15,-3 0-2-15,-19-2 3 16</inkml:trace>
  <inkml:trace contextRef="#ctx0" brushRef="#br0" timeOffset="55431.6278">17637 13779 45 0,'0'0'36'15,"0"0"-2"-15,20 22 1 16,6-15-20-16,-26-7-6 16,37-2-2-16,-37 2-2 15,42-3-2-15,-18 1-2 16,-3-8-1-16,5 10-1 15,-26 0-5-15,32 4-13 0,-32-4-16 16,0 0-2 0,-4 17 1-16,-12-11-1 15</inkml:trace>
  <inkml:trace contextRef="#ctx0" brushRef="#br0" timeOffset="55611.6959">17632 13932 55 0,'0'0'34'15,"0"0"2"-15,31 12-1 16,-31-12-24-16,40-10-4 16,-15 0-2-16,7 2-3 15,1 2-6-15,-13-15-13 16,-2 11-18-16,4 4 0 16,-22 6-1-16,25-10 1 15</inkml:trace>
  <inkml:trace contextRef="#ctx0" brushRef="#br0" timeOffset="56511.0098">18232 13661 26 0,'6'-17'33'16,"-6"17"-1"-16,0 0-2 16,0 0-8-16,0 0-3 15,0 0-6-15,0 0-4 16,-20 21 0-16,16 9-4 0,-6 1 0 15,0 10-2 1,-4 0 0-16,7 10-1 16,-7-5-1-16,6-1 1 0,-4-4-2 15,6-12 0-15,-2-5 0 16,8-24-2-16,-6 27-1 16,6-27-3-16,0 0-5 15,0-21-22-15,8-1-6 16,0-7 1-16,4-10-1 15</inkml:trace>
  <inkml:trace contextRef="#ctx0" brushRef="#br0" timeOffset="56859.1407">18271 13642 55 0,'0'0'37'0,"0"0"1"15,0 37-1-15,-14-19-22 16,28 23-5-16,-10-10-3 0,18 14-3 15,-2-7 0-15,13 1-2 16,5-4-2-16,3-11 1 16,-1-5-1-16,-1 3 1 15,-7-4-1-15,-7 1 1 16,-5-1 1-16,-12 2-1 16,-8-20 0-16,-14 33 1 15,-7-13 0-15,-3-3-1 0,-10-5 1 16,1 2-1-1,-7-8 0-15,1-2 0 16,-1-4-1-16,9 1 1 16,-3-2-3-16,8-7 0 15,26 8-2-15,-37-20-4 0,37 20-9 16,0 0-22-16,4-22-2 16,6 3 1-16,6 1 0 15</inkml:trace>
  <inkml:trace contextRef="#ctx0" brushRef="#br0" timeOffset="57299.2891">18550 13726 60 0,'10'-20'38'0,"-10"20"0"16,0 0 2-16,31 6-25 16,-31-6-3-16,0 0-4 15,14 30-2-15,0 1-1 16,-4-1-1-16,3 5 0 16,-1 2-3-16,-2 4 1 15,2-1-2-15,2-3 1 16,-6-6-1-16,2-5 1 15,-2-5-1-15,-8-21 1 16,19 20-1-16,-19-20 0 16,28-20 0-16,-10-1 1 0,1-11-1 15,3 1 1-15,2-12-1 16,-4-4 0-16,-1 4 0 16,1-3 0-16,-2 7 0 15,-8 2 0-15,8 2-2 16,-11-1 0-16,5 13-4 15,-10-11-5-15,22 9-29 16,-22 7-2-16,-2 18 1 16,-2-29-1-16</inkml:trace>
  <inkml:trace contextRef="#ctx0" brushRef="#br0" timeOffset="58958.8784">16818 16330 16 0,'0'0'30'16,"0"0"0"-16,0 0 1 0,20 4-12 15,-20-4-5-15,0 0-3 16,0 0-1-16,0 0-1 15,-4 26-1-15,16 5-2 16,-12-5 0-16,6 13-2 16,0-2 0-16,1 12-2 15,-3-2 0-15,0 6-1 16,2-7 0-16,0-3 0 16,0-2 0-16,0-4 0 0,0-7 0 15,2-5 0 1,-8-25-1-16,12 36 1 15,-12-36-1-15,8 21 1 16,-8-21-1-16,0 0 0 0,0 0 0 16,11 20 1-16,-11-20-1 15,0 0 0-15,22-6 0 16,-22 6 0-16,32-6 0 16,-7 2 0-16,-5 4 1 15,6 0-1-15,-1 4 0 16,3 2 0-16,-2-6 0 15,1 4 0-15,-1-2-2 0,0-4-1 16,-1 4-2 0,-25-2-4-16,46-8-16 15,-46 8-14-15,22-24 1 16,-18 5-1-16,-10-3 1 0</inkml:trace>
  <inkml:trace contextRef="#ctx0" brushRef="#br0" timeOffset="59259.9834">16929 16403 32 0,'0'0'30'0,"29"-4"1"16,-11-2 1-16,14-12-24 15,7 15-1-15,1-13-2 16,1 10-3-16,2-4-2 16,-3 2-5-16,5 16-11 15,-11-4-15-15,-14-4 0 16,-20 0-1-16,0 0 1 15</inkml:trace>
  <inkml:trace contextRef="#ctx0" brushRef="#br0" timeOffset="59443.0484">17027 16558 23 0,'40'18'28'0,"-20"-28"0"15,21 10-1-15,2-12-20 16,3 0-12-16,7 8-21 16,-15-21-1-16,15 19-1 15,-17-16 2-15</inkml:trace>
  <inkml:trace contextRef="#ctx0" brushRef="#br0" timeOffset="59708.1421">17716 16480 38 0,'26'19'35'15,"-26"-19"0"-15,44 12 1 16,-19 0-15-16,-3-16-16 15,15 4-2-15,-3-2-3 16,-2-10-5-16,9 14-16 16,-9-8-12-16,-13-4-3 15,-19 10 1-15,18-11 0 32</inkml:trace>
  <inkml:trace contextRef="#ctx0" brushRef="#br0" timeOffset="59862.2025">17845 16603 28 0,'0'0'28'0,"22"-2"-1"15,9 10-1-15,-5-16-30 16,1-9-21-16,17 15-1 16,-18-18-1-16,19 18 1 15</inkml:trace>
  <inkml:trace contextRef="#ctx0" brushRef="#br0" timeOffset="60822.5364">18565 16330 28 0,'-1'-17'31'15,"1"17"3"-15,0 0-1 16,-12-18-16-16,12 18-6 16,0 0-2-16,19 20 0 15,-19-20-2-15,12 19 0 16,-12-19-2-16,14 43 0 16,-2-17-2-16,2 7 0 15,-4-5-1-15,5 3-1 16,-5-3 0-16,2 1 0 15,2-9-1-15,-14-20 1 16,20 25 0-16,-20-25 0 16,0 0-1-16,23 8 1 15,-23-8 0-15,0 0 0 0,22-29 0 16,-10 9 0-16,0-9-1 16,2-5 0-16,-1-3 1 15,7-4-1-15,-2-2 0 16,4-1 0-16,-3 1 0 15,1 4-2-15,-2 10-1 16,-2-3-2-16,7 20-8 16,-17-5-25-16,-6 17-2 15,0 0 0-15,16-16 0 16</inkml:trace>
  <inkml:trace contextRef="#ctx0" brushRef="#br0" timeOffset="61199.6735">18538 16825 37 0,'0'0'33'0,"0"0"0"15,12 18 3-15,-12-18-24 16,35 4-2 0,-17-16-2-16,29 18 0 15,-7-16-1-15,11 10-3 0,-5-12 0 16,5 6-2-16,-10-6 0 15,3 5-2-15,-11 5-1 16,-7-6-4-16,0 16-3 16,-26-8-21-16,0 0-8 15,0 0-1-15,-10 33 1 16</inkml:trace>
  <inkml:trace contextRef="#ctx0" brushRef="#br0" timeOffset="62030.9643">18644 17125 36 0,'0'0'33'0,"0"0"2"15,-2-19-7-15,2 19-11 16,0 0-6-16,0 0-2 16,0 0-2-16,26 23-1 15,-26-23-1-15,22 35-1 16,-8-15 0-16,5 10-2 15,-1-1 1-15,0 6-2 16,-4-7 1-16,0 3-2 16,-6-7 0-16,-1-7 0 15,-7-17 1-15,10 18-1 16,-10-18 0-16,0 0 2 16,0 0-2-16,-4-29 1 15,2 7-1-15,2 0 1 0,0-7-1 16,2 0 1-16,2-1-1 15,4-5-1 1,-2 1 2-16,8 3-1 16,-2 4 0-16,4 1 0 0,1 6 0 15,3 5 0-15,2 5 0 16,3 4 0-16,-1 2 0 16,2-2 0-16,-6 4-1 15,-1 2 0-15,1 4-3 16,-12-22-8-16,12 18-26 15,-20 0-1-15,0 0 0 16,0 0 0-16</inkml:trace>
  <inkml:trace contextRef="#ctx0" brushRef="#br0" timeOffset="63926.6394">9423 8914 22 0,'0'0'27'0,"0"0"-1"15,-25-12-1-15,25 12-3 16,0 0-2-16,0 0-2 16,0 0-5-16,0 0-3 15,0 0-2-15,4 29-2 16,-4-9-1-16,8 11-1 15,-2 1-1-15,7 15 0 16,-5 6-1-16,10 4 1 16,-4-2-2-16,4 2 1 15,-8-4-1-15,3 0 0 16,-1-8-1-16,0-16 1 0,-4-3-1 16,-2-9-1-16,-6-17 1 15,6 18-2-15,-6-18-1 16,0 0-2-16,0 0-3 15,-18-37-12-15,16 13-20 16,-6 1-1-16,-2-3 1 16,2-9 0-16</inkml:trace>
  <inkml:trace contextRef="#ctx0" brushRef="#br0" timeOffset="64234.7446">9386 9026 51 0,'-20'-2'38'0,"20"2"0"15,0 0 2-15,0 0-26 16,0 0-3-16,0 0-3 16,24 7-1-16,-4-1-3 15,-1-6-1-15,15 2 0 16,-2-2-2-16,5 2 0 15,5-4-1-15,5-4 0 16,4 3 1-16,-5-5-2 16,1 4-1-16,-9-8-1 15,1 10-2-15,-15-14-4 16,5 24-14-16,-29-8-17 0,0 0-1 16,0 0 1-16,-25 8 0 15</inkml:trace>
  <inkml:trace contextRef="#ctx0" brushRef="#br0" timeOffset="64399.8146">9546 9224 33 0,'0'0'34'0,"-20"25"2"16,20-25 0-16,0 0-19 16,34 0-8-16,-18-11-3 15,19 3-6-15,7 6-12 16,1-8-22-16,-4-10-1 15,7 5-1-15,-7-5-1 0</inkml:trace>
  <inkml:trace contextRef="#ctx0" brushRef="#br0" timeOffset="64654.8952">10111 9079 57 0,'19'4'37'0,"-19"-4"-1"16,32-4 2-16,0 6-31 16,-11-12-2-16,13 8-1 15,-9-2-2-15,7-2-4 16,0 16-7-16,-32-10-26 15,33 2-1-15,-33-2-1 0,0 0 0 16</inkml:trace>
  <inkml:trace contextRef="#ctx0" brushRef="#br0" timeOffset="64798.9462">10201 9314 51 0,'32'12'29'0,"-32"-12"-9"15,40-39-29 1,-5 37-17-16,-15-22-3 16,17 16-2-16</inkml:trace>
  <inkml:trace contextRef="#ctx0" brushRef="#br0" timeOffset="65375.1494">10770 8988 55 0,'0'0'37'0,"0"0"2"16,0 0 0-16,0 0-23 16,0 0-6-16,-2 22-2 15,4-1-1-15,-8-1-3 16,4 12-1-16,-4 1-1 15,0 4 0-15,4 4-1 16,2 1 1-16,0 3-2 16,2-6 1-16,4-6-1 15,2-5 0-15,0-7 0 0,-8-21 0 16,24 26 1-16,-24-26-1 16,27 6 1-16,-27-6-1 15,32-10 0-15,-12 2 1 16,5-2-1-16,1 1 0 15,2-1-1-15,3 0 1 16,-3 0 0-16,4 2 0 16,-5 0-1-16,-1 1 0 15,2 1-2-15,-5-6 0 16,-3 10-2-16,-20 2-5 16,37-14-7-16,-37 14-23 15,8-25-1-15,-12 7 1 16,0-4 1-16</inkml:trace>
  <inkml:trace contextRef="#ctx0" brushRef="#br0" timeOffset="65647.2466">10711 9006 64 0,'0'0'38'16,"-20"-2"0"-16,20 2 1 16,20 2-32-16,-20-2-1 15,33-6-1-15,-13 0-1 0,12 4-2 16,1-2-1-16,11-4-1 16,-1 3-1-1,1-9-3-15,9 12-4 16,-19-16-17-16,9 8-14 0,-7 3 1 15,-7 1-1-15</inkml:trace>
  <inkml:trace contextRef="#ctx0" brushRef="#br0" timeOffset="65887.3299">10802 9208 53 0,'-26'14'38'16,"26"-14"0"-16,0 0 1 15,0 0-16-15,0 0-18 0,28-4-3 16,-3-4 0-16,7 4-2 16,0-8-3-16,15 8-5 15,-16-17-21-15,11 5-10 16,3 2 1-16,-5 1 0 15</inkml:trace>
  <inkml:trace contextRef="#ctx0" brushRef="#br0" timeOffset="66658.603">11601 9086 40 0,'0'0'35'16,"32"-2"2"-16,-32 2-4 15,0 0-13-15,20 16-6 16,-20-16-2-16,0 0-4 16,0 0-2-16,0 0-2 15,0 0-1-15,0 0-2 16,0 0 0-16,-4-19 0 15,4 19 0-15,0-20 0 16,0 20-1-16,-4-18 1 16,4 18 0-16,-18-19 0 0,18 19-1 15,-34-12 0-15,11 10 0 16,-3 4 0-16,-4 4 1 16,1 7-1-16,-5 3 1 15,1 4 0-15,7 1 0 16,-2 5 0-16,9-1-1 15,7 1 1-15,6-6-1 16,6-20 0-16,14 21-1 16,9-17 0-16,3-8 1 15,8-8-1-15,5-3 1 16,3-11-1-16,1 3 0 16,-3-7 0-16,-7 9 1 15,-1-3 0-15,-7 8 1 0,-25 16 0 16,26-11 0-16,-26 11 0 15,-4 35 1-15,2 4 0 16,-10 8 0-16,4 18 0 16,-3 12-1-16,5 7 0 15,4 8-1-15,8-4 2 16,1 1-2-16,7-11 1 16,6-5-1-16,4-16 0 15,3-16 0-15,11-15 0 16,1-13 0-16,7-19-1 15,-3-9 1-15,3-11-1 16,-3-11 2-16,-1-4-1 16,-5-8 0-16,-11 5 0 0,-12 1 0 15,-9 4 0-15,-12 8 1 16,-9 7-1 0,-6 8 1-16,-6 5-1 15,-7 5 0-15,5 0-1 0,-3 8-1 16,-5-10-6-16,38 8-34 15,-37-6-1-15,15 4 1 16,-4-6-2-16</inkml:trace>
  <inkml:trace contextRef="#ctx0" brushRef="#br0" timeOffset="68690.3222">5613 8949 17 0,'19'-18'33'16,"-19"18"3"-16,18-7-1 0,-18 7-15 16,26-12-4-16,-26 12-3 15,0 0-3-15,0 0-2 16,33 8-2-16,-33-8-1 15,18 31-1-15,-16-9-1 16,4 11 0-16,-4 0-1 16,-4 9 0-16,-4 3-1 15,0 4 0-15,-2 2-1 16,-6-2 1-16,3-6 0 16,-1-2-1-16,2-3 0 31,0-7 0-31,4-8 1 0,6-23-1 0,-8 30 1 15,8-30-1-15,6 18 0 0,-6-18 0 16,18 5 0-16,-18-5 0 16,33-1 1-16,-13 1-1 15,8-8 1-15,5 4 0 16,5-6-1-16,7 6 0 16,-5-4 1-16,1 4-1 15,1-4 0-15,-1 4 0 16,-7-1-1-16,-8-1-1 15,-1 6 0-15,-25 0-3 16,32-10-5-16,-32 10-28 16,0-22-3-16,-6 5 0 15,-2-5 0-15</inkml:trace>
  <inkml:trace contextRef="#ctx0" brushRef="#br0" timeOffset="68923.4054">5713 9049 50 0,'0'0'34'0,"42"-8"1"15,-17 6-11-15,1-13-13 16,20 7-5-16,-7-4-4 15,1-4-9-15,5 3-23 0,-4 7-3 16,-9-6-3-16,0 12 2 16</inkml:trace>
  <inkml:trace contextRef="#ctx0" brushRef="#br0" timeOffset="69103.4689">5806 9179 43 0,'0'0'36'16,"0"0"1"-16,0 0-2 16,26-10-24-16,1 8-4 15,-1-8-4-15,2-4-9 0,15-3-27 16,-7 7-2 0,-1-4-1-16,1 2 1 15</inkml:trace>
  <inkml:trace contextRef="#ctx0" brushRef="#br0" timeOffset="69358.5631">6329 9030 78 0,'22'7'38'0,"-4"-7"0"16,2 8-11-16,-20-8-19 16,39-14-4-16,-19 7-2 15,0-1-4-15,3 10-3 0,-23-2-7 16,28-10-23-16,-28 10-2 16,0 0-2-16,-12 18 2 15</inkml:trace>
  <inkml:trace contextRef="#ctx0" brushRef="#br0" timeOffset="69506.6153">6375 9137 29 0,'-12'26'35'0,"12"-26"0"15,0 0 0-15,24 22-17 16,-16-40-7-16,19 14-6 16,-3-6-5-16,-4-11-12 15,5 3-22-15,3 4-2 16,-12-5 0-16,3 1 0 0</inkml:trace>
  <inkml:trace contextRef="#ctx0" brushRef="#br0" timeOffset="69854.7347">6807 8639 65 0,'20'-8'37'15,"-20"8"1"-15,0 0 0 0,14 18-29 16,-14-18-2-16,-2 29-2 16,-4-5 0-16,8 7-3 15,-2 1 1 1,4 9-2-16,-2 0 1 0,4 2-1 15,-4-7 1-15,8 1-1 16,-5-6-1-16,3-9 0 16,-2-5-2-16,-6-17 0 15,0 0-4-15,0 0-4 16,26-9-19-16,-32-11-11 16,6-6 0-16,-10-3 0 15</inkml:trace>
  <inkml:trace contextRef="#ctx0" brushRef="#br0" timeOffset="70071.8122">6762 8704 57 0,'0'0'38'16,"0"0"0"-16,22-6 0 16,13 12-25-16,-19-20-4 15,23 14-4-15,1-8-1 16,9-2-2-16,-1-3-1 15,3 1-1-15,-4 0-3 16,-7-4-2-16,5 20-8 16,-45-4-25-16,26-2 0 0,-26 2-2 15,-14 18 2 1</inkml:trace>
  <inkml:trace contextRef="#ctx0" brushRef="#br0" timeOffset="70242.8723">6841 8810 54 0,'-12'19'38'0,"12"-19"0"31,26 2 1-31,7 4-28 0,-9-18-3 0,15 12-4 16,1-7-3-16,3-7-6 16,19 12-23-16,-19-4-10 15,-8 0-1-15,-5 6 2 0</inkml:trace>
  <inkml:trace contextRef="#ctx0" brushRef="#br0" timeOffset="70566.9873">6853 9406 52 0,'0'0'36'0,"0"0"1"15,21-11-1-15,-21 11-30 0,36-12-1 16,-12-4-1-16,13 12-1 15,-5-2-2-15,1-7-6 16,15 16-15-16,-9-8-16 16,-7-5-1-16,-1 8 1 15,-13 0-1-15</inkml:trace>
  <inkml:trace contextRef="#ctx0" brushRef="#br0" timeOffset="71523.3274">7088 9748 6 0,'0'0'31'15,"0"0"1"-15,0 0 1 16,0 0-18-16,0 0-2 16,0 0-1-16,15-6 0 15,-15 6-3-15,0 0-2 16,0 0-2-16,0 0 0 16,-2-22 0-16,2 22-2 15,6-25-1-15,-6 25 0 16,2-34-1-16,-2 34 0 15,-2-29 2-15,2 29-2 16,-11-25 2-16,11 25-2 16,-18-12 1-16,18 12 0 0,-30 6-1 15,10 5 1-15,-5 7-1 16,-1 4 0-16,0 1 0 16,5 9 0-1,1-7-1-15,8 1 1 0,2-3-1 16,10-5 1-16,0-18-1 15,22 21 0-15,-2-17 0 16,1-8 0-16,7-5 0 16,4-5-1-16,-1-4 1 15,-3-5-1-15,1-3 1 16,-7 1-1-16,-2 1 1 16,-6 6 0-16,-2 1 1 0,-12 17 1 15,7-20-1-15,-7 20 0 16,-7 20 1-16,1 5 0 15,-6 13 0 1,4 9 0-16,2 19 0 0,4 13-1 16,2 3 1-16,8 7 0 15,12-7-1-15,5 1-1 16,7-9 0-16,1-7 0 16,7-20 0-16,5-16-1 15,1-11 1-15,1-20-1 16,-1-10 1-16,-1-9 0 15,-7-13-1-15,-5-7 1 16,-7 0 0-16,-10-1 0 0,-10 3 0 16,-8 10 0-1,-16 5 1-15,-10 4-1 16,-5 10 0-16,-11 10 1 16,-3 4-1-16,3 6 0 0,3 6-4 15,-9-18-14-15,21 15-24 16,-7-3-1-16,13-2 0 15,5-4-1-15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6-04-28T18:00:53.07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04-28T18:00:54.907"/>
    </inkml:context>
  </inkml:definitions>
  <inkml:trace contextRef="#ctx0" brushRef="#br0">27632 17176 0</inkml:trace>
  <inkml:trace contextRef="#ctx1" brushRef="#br0">16609 1303 21 0,'0'0'28'15,"2"-26"-3"-15,-2 26-5 16,0 0-1-16,4-37-3 16,15 37-2-16,-30-20-2 0,11 20-1 15,0 0-2-15,0 0-1 16,5-17-2-16,-5 17 0 15,0 0 1-15,0 25-3 16,0-25 0-16,8 43-1 16,-14-7 0-16,12 9 0 15,-8 2-1-15,4 10 0 16,2-4-1-16,-2 0 0 0,4-2 0 16,-6-8-1-1,8-10 0-15,-8-11-1 16,8-2 0-16,-8-20-2 15,0 0-1-15,0 0-2 16,4-20-2-16,-24-11-6 0,28 9-25 16,-22-5 0-16,2-7-1 15,1-3 1-15</inkml:trace>
  <inkml:trace contextRef="#ctx1" brushRef="#br0" timeOffset="456.1578">16309 895 33 0,'-48'39'34'0,"-9"14"2"16,6 16-1-16,5 31-18 16,-9-16-4-16,29 42-2 15,1-16-3-15,32 21-2 16,19-21 0-16,33-4-3 16,12-26 0-16,30-21 0 15,14-27-1-15,17-28-1 16,0-26 1-16,5-25 0 15,-7-22 0-15,-8-11 1 0,-21-13-1 16,-10-1 0-16,-26-4 0 16,-22 4 0-16,-27 0 0 15,-28 7 0-15,-21 1-1 16,-23 11 0-16,-15 5-1 16,-14 11 0-16,-5 16-1 15,-9 17-2-15,8 20-3 16,-14 4-35-16,28 26 0 15,6-1-3-15,16 11 2 16</inkml:trace>
  <inkml:trace contextRef="#ctx1" brushRef="#br0" timeOffset="6397.2644">21444 3297 23 0,'12'-24'33'0,"-12"24"1"15,12-17 1-15,-12-1-18 16,0 18-2-16,0 0-2 16,12 49-3-16,-24-27-2 0,14 19-3 15,-8-8 0-15,6 10-1 16,-2-7-2-16,2-3 0 15,0-7-1-15,6-7-1 16,-6-19-2-16,6 20-1 16,-6-20-3-16,0 0-6 15,20-14-16-15,-12-4-11 16,-8-5 1-16,6-9 0 16</inkml:trace>
  <inkml:trace contextRef="#ctx1" brushRef="#br0" timeOffset="6770.3986">21188 2908 32 0,'-62'24'34'16,"-15"9"1"-16,4 24 1 15,10 29-21-15,-18-7-3 16,30 37-1-16,-6-14-2 15,31 16-5-15,20-7-1 16,38-9-1-16,27-21 0 16,34-26-1-16,21-24 1 15,22-21 0-15,9-24 0 16,1-17 2-16,-4-20-2 16,-10-14 2-16,-27-15 0 0,-14-7 0 15,-26-15-2-15,-20 0 1 16,-25-8-1-16,-20 8 0 15,-26 0 1-15,-19 14-2 16,-20 9 1-16,-14 17-3 16,-6 20 0-16,-8 13-5 15,10 25-34-15,-4 6-2 16,4 10-1-16,16 3 0 16</inkml:trace>
  <inkml:trace contextRef="#ctx1" brushRef="#br0" timeOffset="16599.8748">20676 6741 37 0,'0'0'29'0,"14"-27"-4"15,-14 27-2-15,0 0-4 16,-2-30-3-16,2 30-4 16,0 0-2-1,0 0-2-15,4-19-1 0,-4 19-1 16,0 0-1-16,18 21 0 15,-18-21-1-15,8 39-1 16,-2-7 0-16,0 11-1 16,-1 0 0-16,1 8 0 15,-6-8-1-15,6-3-1 16,-4-3 1-16,0-6-1 16,2-9 0-16,-4-22-1 0,2 23-1 15,-2-23-1-15,0 0-2 16,0-17-5-1,0 17-9-15,18-22-19 16,-18-9 0-16,0-6 1 0,0-3-1 16</inkml:trace>
  <inkml:trace contextRef="#ctx1" brushRef="#br0" timeOffset="17020.0233">20317 6576 28 0,'-32'73'31'16,"-15"5"1"-16,15 17-8 0,5 32-7 15,-11-7-2-15,30 19-3 16,-4-19-3-16,38 2-2 15,8-26-2-15,33-20-1 16,14-31 0-16,23-27-1 16,9-36 0-16,25-21 1 15,-8-27 0-15,7-13 0 16,-23-21 0-16,-5-6 0 16,-30-14 0-16,-14 2 0 15,-26-3 0-15,-27 13-1 16,-26 2 0-16,-23 10-2 15,-22 7-1-15,-18 13 1 16,-14 13-2-16,-2 8 0 0,-4 16-1 16,5 4-3-16,18 17-7 15,-3-4-29-15,24 16 1 16,8 2-2-16,11 4 1 16</inkml:trace>
  <inkml:trace contextRef="#ctx1" brushRef="#br0" timeOffset="20528.2705">17825 10001 17 0,'0'0'15'0,"0"0"-3"16,0 0-2-16,6-20-2 16,-6 20 0-1,0 0-1-15,0 0 1 0,2-19 1 16,-2 19 0-16,0 0 0 16,0 0 1-16,-6-18 0 15,6 18-2-15,0 0-1 16,0 0 0-16,0 0 0 15,8 18-2-15,-8-18 2 16,-2 41-2-16,-4-10 0 16,10 15-1-16,-10-1 0 15,6 15-1-15,-6-7 0 16,6 4-1-16,0-13-1 0,0-5 1 16,2-8-1-16,2-7 0 15,-4-24 0 1,8 21-1-16,-8-21 0 15,0 0 1-15,0 0-2 0,0 0 1 16,0 0-2-16,0 0-1 16,0 0-4-16,0 0-3 15,20-13-12-15,-20 13-15 16,-6-34 0-16,6 34 0 16,-8-37 0-16</inkml:trace>
  <inkml:trace contextRef="#ctx1" brushRef="#br0" timeOffset="21143.486">17616 9699 14 0,'0'0'30'0,"-30"17"4"16,14 11-6-16,-7 21-7 15,-19 4-3-15,18 37-4 16,-17-3-3-16,23 24-3 16,-2-8-2-16,24 6-1 15,12-10-1-15,24-9-1 16,11-21-1-16,28-18-1 15,10-26 1-15,12-13 0 16,3-24 0-16,13-13 0 16,-13-23 1-16,7-8-1 15,-12-13 2-15,-12-2-2 0,-18-13 1 16,-10-1-1-16,-26 1-1 16,-21 4 1-16,-18-1-1 15,-27 5 1-15,-20-1-2 16,-24 6 1-16,-8 9-1 15,-18 7 1-15,2 6-1 16,-1 11 0-16,9 11-2 16,10 3-2-16,24 20-6 15,11 0-31-15,21 14 0 16,27-10-2-16,-16 26 2 16</inkml:trace>
  <inkml:trace contextRef="#ctx1" brushRef="#br0" timeOffset="28936.2449">15801 12635 10 0,'0'0'30'15,"0"0"0"-15,0 0-7 16,38 6-5-16,-38-6-2 15,39-10-2-15,-13-2-3 16,27 16-2-16,0-16-3 16,24 14-1-16,0-12 1 15,30 10-1-15,10-5-1 16,27 6-1-16,12-6 1 16,33 3-1-16,9-6-1 15,23 2 1-15,10-8-1 16,16 6 0-16,-4-5 1 15,-5 3-1-15,-24-4-1 16,-21 10 0-16,-33-4-2 0,-31 6 3 16,-31 0-1-16,-33 2 0 15,-31 2-1-15,-34-2-1 16,0 0 1-16,0 0-5 16,-36 16-15-16,-1-8-19 31,-7 4-3-31,3 3 3 0,3-1-3 0</inkml:trace>
  <inkml:trace contextRef="#ctx1" brushRef="#br0" timeOffset="30219.7005">25391 11491 29 0,'0'0'34'0,"26"-28"1"0,-26 28-12 16,8-21-4-16,-8 21-4 15,0 0-3-15,0 0-4 16,0 0-1-16,20 41-3 15,-28-16 0-15,14 16 0 16,-10-3-2-16,10 11 1 16,-6 2-2-16,8-4 0 15,-4-2 0-15,-2-2 0 16,7-3-1-16,-7-11-1 16,0-7 1-16,-2-22-1 15,10 17-1-15,-10-17-3 16,0 0-3-16,10-49-10 15,8 16-20-15,-12-8-1 0,2-8-1 16,0-6 2-16</inkml:trace>
  <inkml:trace contextRef="#ctx1" brushRef="#br0" timeOffset="30519.8033">25387 11271 39 0,'-55'27'38'16,"-16"22"-1"-16,-8 18-4 15,14 41-15-15,-14-6-6 16,36 28-3-16,13-17-5 16,38 5 1-16,23-12-4 15,37-16 0-15,30-27 0 16,33-33 0-16,11-26-1 0,10-30 1 16,-8-25 1-1,-8-18 0-15,-19-19 0 16,-25-14 0-16,-24-10 1 15,-31 4-1-15,-37-2 0 0,-37 14 0 16,-19 12-1-16,-21 15-1 16,-2 20-2-16,-17 6-3 15,23 27-25-15,-5-4-11 16,13 19-1-16,18 1 1 16</inkml:trace>
  <inkml:trace contextRef="#ctx1" brushRef="#br0" timeOffset="32755.5957">19505 12389 39 0,'0'0'33'15,"-23"2"-7"-15,23-2-2 16,0 0-5-16,0 0-4 16,0 0-4-16,51 6-2 15,-19-15-3-15,23 12-1 16,8-5 0-16,24 6-2 15,8-6 0-15,17 4 1 16,7-6-1-16,11 4-1 16,2-1 0-16,16-1 0 15,-3-8 0-15,7 2 0 16,2-6 0-16,-4 0-2 16,-2-1 1-16,-6 3 0 15,-12 0-1-15,-13 2 0 0,-24 2 0 16,-20 5 1-16,-16 1-2 15,-16 2 0-15,-17 2-1 16,-24-2-2-16,0 0-6 16,0 0-29-16,-34-2-1 15,9 2-2-15,-5 0 2 16</inkml:trace>
  <inkml:trace contextRef="#ctx1" brushRef="#br0" timeOffset="44875.8873">7611 4200 10 0,'0'0'29'0,"14"-18"0"16,-14 18-10-16,0 0-1 15,0-24-2-15,14 42-2 16,-14-18-3-16,0 33-3 16,-2-11-1-16,9 17-2 15,-5-3-1-15,8 11-2 16,-2-8 0-16,0 0 0 16,2-2-1-16,-2 1 0 15,-2-9-1-15,2-3 0 16,-2-7 0-16,-6-19-1 15,6 32-1-15,-6-32-3 16,0 0-4-16,0 0-12 0,0 0-14 16,7-32-1-16,-13-1 0 15,5-6 4-15</inkml:trace>
  <inkml:trace contextRef="#ctx1" brushRef="#br0" timeOffset="45159.9881">7540 4184 32 0,'-8'65'34'16,"-4"1"0"-16,14 9 1 15,16 9-21-15,-6-19-5 16,29 4-2-16,8-28-3 0,13-10-1 16,3-23-1-16,6-14 0 15,-4-19 0-15,2-14-1 16,-16-12 2-16,-11-4-1 15,-18-6 0-15,-11 4 0 16,-18-4 1-16,-15 10-2 16,-8 4 0-16,-9 6-3 15,-3 13-1-15,-11-9-11 16,3 23-23-16,9 8-1 16,-5 8-1-16,9 16 1 15</inkml:trace>
  <inkml:trace contextRef="#ctx1" brushRef="#br0" timeOffset="45836.2273">8853 5989 48 0,'14'-27'36'0,"-14"27"-1"16,0 0-11-16,0 0-10 15,8 27-3-15,-8-27-3 16,5 40-1-16,-3-11-3 16,4 14 0-16,4-3-2 15,0 5 1-15,2-6-1 16,-4 0-2-16,4-5 1 16,-6-9-2-16,5-1 0 15,-11-24-2-15,20 21-4 16,-20-21-13-16,2-29-17 15,4 7 0-15,-8-11-1 0,-4-4 0 16</inkml:trace>
  <inkml:trace contextRef="#ctx1" brushRef="#br0" timeOffset="46119.3267">8689 6109 66 0,'-30'63'37'16,"17"12"1"-16,7 11-14 15,4-25-11-15,37 9-4 16,5-22-3-16,29-5-2 16,4-26-1-16,12-24-1 15,0-27-2-15,0-13 1 0,-12-18 0 16,-10-3 1-16,-22-11 0 16,-17 6 1-16,-24 3-1 15,-12 11 0 1,-21 6 2-16,-13 10-3 0,-5 7 0 15,-7 9-2-15,11 13-2 16,-10-11-8-16,21 13-29 16,-3 6-1-16,13 2 0 15,6 2 0-15</inkml:trace>
  <inkml:trace contextRef="#ctx1" brushRef="#br0" timeOffset="48919.322">6089 10140 3 0,'25'-6'33'0,"-13"-15"0"15,-12 21 1-15,34 2-16 16,-34-2-2-16,0 0-2 16,-26 8-2-16,14 17-4 0,-16-11-2 15,3 19-2-15,-9-5-1 16,3 3 0-16,-7-1-2 15,8-1 0-15,7 0-1 16,9-3 0-16,14-8 0 16,0-18 0-16,32 23 1 15,1-19-2-15,13 2 1 16,13-4 0-16,-2 0 0 16,2 2 0-16,0 4-1 15,-5 4 1-15,-15 7 0 16,-7 7 1-16,-12 3 0 15,-14 4 1-15,-14 3-1 16,-10 1 0-16,-8-2 0 0,-11 1 0 16,1-9 0-16,-3-3-1 15,-1-5-2-15,3-11-3 16,11 12-6-16,-8-18-27 16,15-8 1-16,19 6-2 15,-24-24 0-15</inkml:trace>
  <inkml:trace contextRef="#ctx1" brushRef="#br0" timeOffset="49271.4467">6290 10662 24 0,'0'0'35'0,"41"-9"0"15,-17-5 0-15,-4-18-16 16,15 19-7-16,-5-27-4 15,9 13-2-15,-5-16-2 16,0 2-2-16,-7-7 0 16,-1 7-1-16,-8 0 0 15,-5 10 0-15,-14 3 0 16,-11 11 1-16,-8 9 0 16,-6 14 0-16,-1 9 0 15,-5 19-1-15,0 9 1 16,7 8 0-16,5 2-1 15,12 2-1-15,10 0 0 0,8-10 1 16,18-4-3-16,-1-23-2 16,17 1-4-16,-11-38-12 15,13-1-18 1,-7-9 0-16,-1-18-1 0,-5-2 1 16</inkml:trace>
  <inkml:trace contextRef="#ctx1" brushRef="#br0" timeOffset="49679.5879">6801 10219 25 0,'6'-28'34'16,"-6"28"2"-16,0 0-1 16,14 22-15-16,4 7-7 15,-18-9-3-15,14 21-2 16,-8-9-2-16,7 9-2 0,-7-8-1 16,8 1-1-16,-8-9-1 15,2-5 0 1,-8-20-1-16,0 0 1 15,20 0-1-15,-14-22-1 0,-6-3 1 16,0-9-1-16,2-5-1 16,-2-4 1-16,4-2 0 15,-2-8 0-15,7 4 0 16,-1 3 1-16,6 9-1 16,6 6 1-16,0 5 1 15,-1 20 0-15,1 6 0 16,8 20 1-16,-3 8 0 15,5 5 0-15,-4 2 0 16,1 6 0-16,-5 1 0 16,4-11 0-16,-3-2-2 15,-3-3 1-15,-6-8-1 16,-14-18-2-16,26 15-3 0,-26-15-13 16,-4-23-22-16,0 1 1 15,-8-1-2-15,-6-17 1 16</inkml:trace>
  <inkml:trace contextRef="#ctx1" brushRef="#br0" timeOffset="49819.6389">7056 9809 41 0,'0'0'34'16,"0"0"-2"-16,20-6 1 15,-20 6-32-15,31 23-26 16,-23-5-6-16,20 13-2 15,-12-11 1-15</inkml:trace>
  <inkml:trace contextRef="#ctx1" brushRef="#br0" timeOffset="50139.7539">7421 10238 62 0,'28'-5'39'16,"0"-17"-2"-16,1-25-9 15,7 23-16-15,-18-19-4 16,7 10-2-16,-11-12-2 16,-6 9-2-16,-4-1-1 15,-8 14 1-15,-6 3-2 16,-8 10 1-16,-9 12 0 0,-3 10-1 16,-4 11 1-16,7 15-1 15,-1 5 1-15,4 8 0 16,11 0 0-16,9 0-2 15,14-6 1-15,5-10-2 16,17-1-3-16,0-32-5 16,19 8-19-16,-10-24-10 15,5-12-1-15,-3-15 1 16</inkml:trace>
  <inkml:trace contextRef="#ctx1" brushRef="#br0" timeOffset="50423.8515">7848 9787 64 0,'-28'-22'38'0,"8"30"-1"16,-3 20-12-16,-11-18-13 16,26 15-5-16,-10-9-3 15,24 3-1-15,-6-19-2 16,38 32-1-16,-3-18 0 16,9-3 0-16,1-1 0 15,3 0 0-15,-5 2 2 16,3 3 0-16,-17-3 0 15,1 6 1-15,-30-18 0 16,23 35 0-16,-24-17 0 16,-13 5-1-16,-6-5 0 15,-12-4-2-15,1 4-1 0,-11-11-4 16,11 15-12-16,-9-22-23 16,1 4-2-16,-1-2 2 15,7 2-1-15</inkml:trace>
  <inkml:trace contextRef="#ctx1" brushRef="#br0" timeOffset="50940.0365">7325 11037 55 0,'-12'-29'39'0,"12"29"0"0,-2-22 0 16,2 22-27-16,0 0-3 16,0 0 0-1,19 28-3-15,-5-11-1 16,4 13-2-16,-2-1 1 0,4 12-2 15,-3-1 0-15,3-1 0 16,-2-4-1-16,-10 1-1 16,6-9 1-16,-8-3-1 15,-1-7 0-15,-5-17-2 16,8 18-1-16,-8-18-3 16,0 0-4-16,-13-37-12 15,7 15-20-15,-12-13 0 0,2-8 0 16,-10-14 1-1</inkml:trace>
  <inkml:trace contextRef="#ctx1" brushRef="#br0" timeOffset="51220.1336">7074 10982 68 0,'-38'57'38'16,"11"18"2"-16,17-1-9 16,28 26-18-16,-1-19-4 15,39 7-4-15,13-21 0 16,23-10-2-16,7-28-1 15,14-29-1-15,-3-19 0 16,1-19 0-16,-20-20-1 16,-18-9 1-16,-22-6 0 15,-17-3 1-15,-28 1-2 16,-24 10 2-16,-18 6-2 16,-9 10 1-16,-12 10 0 15,-3 6-1-15,-1 5-2 0,-4 1-3 16,20 25-19-16,-5-16-18 15,11 6 0-15,5 1-2 16,7-5 2-16</inkml:trace>
  <inkml:trace contextRef="#ctx1" brushRef="#br0" timeOffset="51992.4093">5891 12680 49 0,'0'0'37'0,"-4"-20"2"16,4 20-8-16,0 0-14 15,32 53-5-15,-20-23-3 16,19 31-3-16,-9-5-1 16,9 9-2-16,3 2-1 15,-6 0-1-15,-3-4 0 16,-1-10-1-16,-8-12-1 15,-2-14-1-15,3 1-3 16,-17-28-7-16,26 2-27 16,-26-2-1-16,20-20-1 0,-14 2 1 15</inkml:trace>
  <inkml:trace contextRef="#ctx1" brushRef="#br0" timeOffset="52683.6541">6624 12794 46 0,'0'-24'35'0,"0"24"1"15,0 0-13-15,0 0-5 16,19 12-6-16,-19-12-2 0,14 33-4 16,-8-7 0-16,10 17-2 15,-6-2 0-15,11 14 0 16,-7-10-1-16,4 6-1 16,-4-7 0-16,-2-11-1 15,-4-6-1-15,0-9 0 16,-8-18 0-16,0 0 0 15,3-20 0-15,-6-9 0 16,1-4-1-16,0-9 1 16,-2-7-1-16,2-2 0 15,4 4 1-15,4-4-1 16,-1 2 0-16,3 4 1 16,6 8 0-16,2 9 0 0,0 5 1 15,7 5 0 1,-1 8-1-16,4 12 1 0,-4 12-1 15,1 9 1 1,-1 7-1-16,2 5 1 0,-8 6-1 16,1 5 1-16,-5 3-2 15,-4-8 1-15,4-4-1 16,-12-9-2-16,10-1-3 16,-10-27-5-16,0 0-21 15,0 0-8-15,21-10 0 16,-21-15 0-16</inkml:trace>
  <inkml:trace contextRef="#ctx1" brushRef="#br0" timeOffset="52967.7524">7180 12755 69 0,'24'-6'38'0,"-24"6"1"16,8 47-13-16,-28-24-12 0,22 32-5 15,-16-17-3-15,14 13-1 16,0-8-1-16,6-8-2 15,8-11 0-15,10-11-1 16,5-19-1-16,9-13 0 16,1-7 0-16,-7-9 0 15,2-4 0-15,-9-2 0 16,-11-3 0-16,-8 7 0 16,-14 8 0-1,-12 5 0-15,-5 8-1 0,-7 5-2 16,1 7-2-16,-11-10-7 15,24 12-28-15,-9 0-1 16,3 2 0-16,24 0 0 0</inkml:trace>
  <inkml:trace contextRef="#ctx1" brushRef="#br0" timeOffset="53207.839">7293 12399 59 0,'0'0'40'15,"26"8"1"-15,-13 10 0 0,19 17-28 16,-24-5-4-16,18 23-3 16,-9-4 0-1,9 8-3-15,-6-1-1 16,5 1-2-16,-5-13 0 16,-4-13 0-16,2-4-2 0,-18-27-2 15,27 34-2-15,-27-34-8 16,0 0-27-16,10-32-1 15,-20 13 1-15,-5-3 0 16</inkml:trace>
  <inkml:trace contextRef="#ctx1" brushRef="#br0" timeOffset="53684.0087">7173 12654 17 0,'19'-33'32'15,"21"8"3"-15,-1-11 0 0,7-1-14 16,7 19-8-16,-21-17-3 16,21 23 0-16,-22-7-3 15,9 22 1-15,-12 7-2 16,9 20 0-16,-15 1 0 16,9 16-1-16,-11-2-2 15,6 12 0-15,-6-2 0 16,-1-4-2-16,-5-13 0 15,-2-5-1-15,-6-13 1 16,-6-20-1-16,0 0 1 16,0 0-1-16,8-38 0 15,-8 7-1-15,-2-6 1 16,2-5 0-16,2-1-1 0,10 0 0 16,1 8 1-16,7 1 0 15,0 9 0-15,6 5 0 16,5 8 0-16,-1 14 0 15,-1 10 0-15,-1 12 1 16,-6 7-1-16,-4 4 0 16,1 3 0-16,-7 3 0 15,-4 0 0-15,-2-8-1 16,6-3-3-16,-12-30-4 16,14 31-14-16,-14-31-19 15,0 0-1-15,12-33 0 16,-10 4 1-16</inkml:trace>
  <inkml:trace contextRef="#ctx1" brushRef="#br0" timeOffset="53856.0694">8150 12466 64 0,'24'-14'40'0,"-24"14"1"16,27 40 1-16,-23-21-29 16,10 22-5-16,-6-11-2 15,4 9-2-15,-4-4-3 16,4-5-2-16,1-3-4 15,-13-27-7-15,26-2-28 16,-26 2-1-16,2-29-1 16,-8-3 2-16</inkml:trace>
  <inkml:trace contextRef="#ctx1" brushRef="#br0" timeOffset="53976.1107">8170 12274 45 0,'-2'-22'34'0,"-10"4"1"16,12 18-3-1,0 0-31-15,0 0-30 0,0 0-4 16,0 0-1-16,10 30-1 16</inkml:trace>
  <inkml:trace contextRef="#ctx1" brushRef="#br0" timeOffset="54403.2639">8300 12395 54 0,'0'0'39'0,"24"28"2"16,-12-1-1 0,-12-7-24-16,19 21-6 15,-17-7-2-15,10 9-3 16,-6-6 0-16,-2 4-3 0,0-11-2 16,-2-11 2-16,-2-19-2 15,-2 20 0-15,2-20-1 16,-4-20 1-16,2-9-1 15,4-8 0-15,2-7 0 16,2-5-1-16,2-8 2 16,4 4-1-16,1 6 0 15,7 6 0-15,2 12 2 0,2 5-2 16,-3 10 2 0,3 12 0-16,-4 14 0 15,5 6 0-15,-5 7 0 16,2 11 1-16,-4 1-1 0,1 10 0 15,-5-2-1-15,0-2 0 16,-2-5 0-16,-6-9-1 16,2-3-2-16,-8-26-5 15,17 15-12-15,-17-15-21 16,14-37 0-16,-8 6-1 16,2-7 1-16</inkml:trace>
  <inkml:trace contextRef="#ctx1" brushRef="#br0" timeOffset="54779.3971">8827 12331 71 0,'0'35'40'0,"-6"-2"-1"15,6-7-6-15,6 17-23 0,-12-23-5 16,14-1-1-16,-8-19-2 16,20 2 0-16,-20-2-3 15,31-39 2-15,-17 4-2 16,4-11 1-16,-4 5 1 15,-2 4-1-15,-4 0 0 16,-2 9 1-16,1 3 0 16,-7 25 0-16,0 0 0 15,24 6 0-15,-14 19-1 16,8 10 2-16,2 11 0 16,5 7-1-16,1 3 1 15,-4 3 0-15,-3 2 0 16,-1 6 0-16,-10-6 2 0,-4 0-2 15,-16-8 0-15,-8 2-1 16,-3-10 1-16,-5-2-1 16,2-4-2-16,-7-7-2 15,7 7-15-15,-7-27-25 16,7-5 0-16,0-3-1 16,6-10-1-16</inkml:trace>
  <inkml:trace contextRef="#ctx1" brushRef="#br0" timeOffset="56736.0963">6410 14570 41 0,'0'0'32'15,"-15"-2"-8"-15,15 2-2 16,0 0-6-16,-12 33-3 15,12-33-4-15,4 22-3 16,-4-22-2-16,21 12 0 16,-21-12-2-16,42-8 0 15,-11-8 1-15,7-7-3 16,1-15 2-16,1-5-2 16,-1-6 1-16,-5-8-1 15,-2 0 1-15,-11 2-1 16,-5 6 1-16,-12 12 0 0,-8 9 0 15,4 28 1-15,-31-19-1 16,7 35 1-16,-10 7 1 16,7 22 0-1,-1 8-1-15,10 12 0 0,10 4 0 16,10 1 0-16,12-3-1 16,12-6 0-16,11-10-1 15,11-14-1-15,-1-11 0 16,-2-16-1-16,7-9-3 15,-15-28-4-15,11 11-13 16,-15-21-17-16,-7-6 0 16,-8-10 0-16,-12-6 0 15</inkml:trace>
  <inkml:trace contextRef="#ctx1" brushRef="#br0" timeOffset="56972.1727">6943 14009 59 0,'0'0'39'0,"0"0"0"16,20 19 1-16,-4 26-30 16,-18-5-1-16,22 26-2 15,-12-7-2-15,15 12-1 16,-9-4-2-16,6-3 1 16,-4-5-3-16,2-12 0 15,1-3-2-15,-7-21-1 16,8-3-3-16,-20-20-5 15,26-14-29-15,-26 14-1 16,19-37-1-16,-11 1 1 16</inkml:trace>
  <inkml:trace contextRef="#ctx1" brushRef="#br0" timeOffset="57647.4126">7435 14062 46 0,'0'0'38'15,"0"0"0"-15,-28 39 1 16,3 2-21-16,-19-11-9 16,17 13-3-16,-13-6-2 15,20 6-1-15,9-9-2 16,11-5 0-16,11-9-1 16,15-7 0-16,10-5 0 15,9 0 0-15,4-4 0 0,-3-2 0 16,-5 2 0-16,3 4 1 15,-15 3-1-15,-3 3 1 16,-8 2-1-16,-18-16 1 16,16 33 0-16,-16-15 0 15,0-18 0-15,-22 31 0 16,4-15 0-16,-4-2 0 16,-1-2 0-16,1-1-1 15,-2-3 1-15,24-8-1 16,-29 18 1-16,29-18-1 15,0 0 0-15,19 14 1 16,3-22-1-16,10-6 0 16,7-6 0-16,5-11 0 0,3-8-1 15,4-8 1-15,-3-8 0 16,-5-4 0-16,-7 0 1 16,-9 4-1-16,-3 4 0 15,-6 8 0-15,-16 7 1 16,-8 7-1-16,-8 11 1 15,-10 16-1-15,3 12 1 16,-5 14 0-16,6 5 0 16,6 10 0-16,9 7 0 15,16 1-1-15,17 0 1 16,12-10 0-16,13-8-1 16,16-11 1-16,4-12 0 15,0-6 0-15,-2-10 0 0,0-7 0 16,-6-1-1-16,-5-2 1 15,-9 3 0-15,-12 1-1 16,-5 0-1 0,-6 0-1-16,-3 7-2 0,-17-13-7 15,-8 22-31-15,10-29-1 16,-10 29-1-16,-31-26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4:35:10.4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53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28T14:35:55.896"/>
    </inkml:context>
  </inkml:definitions>
  <inkml:trace contextRef="#ctx0" brushRef="#br0">935 1415 50 0,'-20'-26'37'0,"-5"3"1"16,11 5-1-16,-12-6-23 15,26 24-2-15,0 0-1 16,0 30-3-16,-6-5-2 15,14 26 0-15,-2 10-3 16,4 10 0-16,4 5 0 16,5 9-1-16,3-5-1 15,4-9 0-15,0-12-1 16,-7-20-1-16,1-11 0 0,-2-17-1 16,-18-11-1-16,16-27-3 15,-11 5-2-15,-16-37-13 16,1 6-19-16,-4-19-1 15,-8-7 1-15,-17-9 1 16</inkml:trace>
  <inkml:trace contextRef="#ctx0" brushRef="#br0" timeOffset="188.0729">497 1218 78 0,'-24'12'38'15,"24"-12"-1"-15,-2 18 0 16,34-22-32-16,35 0 1 15,24-18-3-15,19-3 1 0,9-8-2 16,9-11-1-16,0 5-5 16,-11-8-2-16,-1 25-10 15,-35-5-24 1,-12 9 2-16,-35 16-1 0,-34 2 1 16</inkml:trace>
  <inkml:trace contextRef="#ctx0" brushRef="#br0" timeOffset="340.121">858 1550 74 0,'-26'24'35'0,"26"-24"1"15,40 2-1-15,23-26-34 16,16-11-3-16,18 3-10 16,1-13-21-16,-7-16-2 0,-4 2-1 15,-16-5 0-15</inkml:trace>
  <inkml:trace contextRef="#ctx0" brushRef="#br0" timeOffset="939.3362">1650 953 67 0,'-8'34'39'16,"0"7"-1"-16,4 6 2 15,-6-6-33-15,20 24 1 16,2-8-3-16,8 16 0 0,-7-7-2 15,11 1 0-15,-8-6-2 16,4-2 0 0,-5-10-1-16,-5-14 0 15,0-5-2-15,-10-30-1 16,0 0-1-16,0 0-2 0,-25-24-1 16,-5-21 0-16,14 10-1 15,-21-26 1-15,17 6 1 16,-14-10 5-16,15 4-1 15,1 0 5-15,10-1 0 16,20 7 0-16,2-2 2 16,25 16 0-16,1-7 1 15,19 21-4-15,-6 3 3 0,18 20-3 16,-14 8 1 0,-3 20 1-16,-23 7-1 15,-15 13-1-15,-18 3 0 16,-16 6-1-16,-11 0 1 0,-17-6-2 15,1-6 0-15,0-6 0 16,13-9 0-16,10-7 1 16,22-19 0-16,-4 28 0 15,22-24 0-15,16 6 1 16,-1-4 0-16,13 5 0 16,-1 1 0-16,8 0 1 15,-1 2-2-15,1-1 1 16,-8-1 0-16,-1-2-1 15,-5 0 0-15,-9-10-2 16,0 2-1-16,-9-4-1 16,5-2-3-16,-14-20-3 15,23 18-20-15,-17-27-12 0,4-6 0 16,-4-14 0-16,5-6 1 16</inkml:trace>
  <inkml:trace contextRef="#ctx0" brushRef="#br0" timeOffset="1151.407">2677 795 81 0,'0'0'40'16,"0"0"2"-16,0 0 0 15,9 51-32-15,-15-18-1 16,20 18-2-16,-6 0-2 16,22 10-2-16,-10 2-1 15,13-3-1-15,1-7-2 16,5-7 0-16,-1-5-2 0,-9-8-4 15,7 10-4-15,-30-11-31 16,8 1-2-16,-26-11 0 16,-22 11 2-16</inkml:trace>
  <inkml:trace contextRef="#ctx0" brushRef="#br0" timeOffset="1463.5188">759 2845 83 0,'-27'2'42'16,"46"-17"-1"-16,35-23 1 15,56-9-35 1,7-19-1-16,41-5 0 0,31-23-1 15,34-2 0-15,18-18-1 16,16 2-3-16,10 0 0 16,7 6-2-16,-11 6 1 15,-26 10-1-15,-32 19-2 16,-47 8-3-16,-26 40-4 16,-73 3-32-16,-27 24-1 15,-64 14 0-15,-35 15 0 0</inkml:trace>
  <inkml:trace contextRef="#ctx0" brushRef="#br0" timeOffset="2163.7657">759 3424 74 0,'0'0'40'15,"0"0"0"-15,0 0 1 16,0 0-30-16,0 0-1 16,24 49-3-16,-14-13-1 15,10 17-2-15,-5 0 0 0,7 8-3 16,-2-3 2-16,2 1-2 15,-5-6 0 1,3-13-1-16,-6-9 0 16,-2-9 0-16,-12-22 0 0,0 0 0 15,0 0-1-15,0 0 0 16,12-28 0-16,-18-1 0 16,6-1 0-16,0-1 0 15,14-1 0-15,5 1 2 16,13 4-1-16,7 3 1 15,3 2-1-15,9 13 2 16,6 1-1-16,-3 8 0 16,-7 8 1-16,-3 5-1 15,-13 5 1-15,-9 9-1 16,-14 5 1-16,-14 3-2 16,-10-1 1-16,-16-1 0 15,-7-2-1-15,-12 1-1 0,-3-11 1 16,-5-7-2-16,0-4-1 15,7-12-1-15,11 0-3 16,-4-26-7-16,15 9-27 16,22-16-2-16,16 3 1 15,10-11-1-15</inkml:trace>
  <inkml:trace contextRef="#ctx0" brushRef="#br0" timeOffset="2463.8726">1427 3142 78 0,'4'-18'42'0,"-4"18"1"0,2-18-1 15,-2 18-21-15,25 6-14 16,-5 10-2-16,14 13-2 16,5 7 0-16,18 15-2 15,3 8 0-15,11 11 0 16,-10 7 0-16,-2 7 0 15,-14 5 1-15,-7 1-1 16,-20 0 0-16,-22 6-1 16,-18-7 1-16,-21-7-1 15,-5-3-2-15,-9-15 0 16,10-3-1-16,-11-35-11 16,19 9-29-16,-7-25 0 15,19-2-2-15,7-12 0 0</inkml:trace>
  <inkml:trace contextRef="#ctx0" brushRef="#br1" timeOffset="7319.5976">2544 5277 33 0,'-27'10'29'0,"27"-10"-5"16,0 0-2-16,-32-2-2 15,32 2-3-15,-22 2-3 16,22-2-4-16,-23 4-2 16,23-4-1-16,0 0-2 15,0 0-1-15,-26 4-1 16,26-4 0-16,0 0-1 15,0 0 0-15,0 0 0 16,0 0 0-16,0 0-1 16,0 0 0-16,0 0 1 15,18 17 0-15,-18-17-1 0,27 10 1 16,-1-6 0-16,6 2 0 16,3-4 0-16,20 2-1 15,1-2 0 1,13-2 0-16,0-4 0 0,14 2-1 15,2-4 1-15,8 4 0 16,3-4-1-16,-3-2 1 16,-2 1 1-16,0-3-1 15,-6 6 0-15,-4-2 0 16,0 0 1-16,-12 4-1 16,-4-2 0-16,-2 2 0 15,-4 0-1-15,-5 0 0 16,-3-2 0-16,-6 2 0 0,-5-2 0 15,-7 1-1 1,-7-1 1-16,-6 4 1 16,-20 0-1-16,25 0 0 15,-25 0 0-15,0 0 1 0,0 0-1 16,0 0 0-16,0 0-1 16,0 0 1-16,0 0 1 15,0 0-1-15,0 0 1 16,0 0-1-16,0 0 0 15,0 0 0-15,0 0 0 16,0 0 0-16,0 0 0 16,0 0 0-16,0 0 0 15,0 0 0-15,0 0 0 0,0 0 0 16,0 0 0 0,0 0 1-16,0 0-2 15,0 0 1-15,0 0-1 16,0 0 2-16,0 0-1 0,0 0-1 15,0 0 1-15,0 0-1 16,0 0-1-16,0 0 0 16,0 0-2-16,-19 5-3 15,19-5-6-15,0 0-28 16,0 0-2-16,0 0 1 16,0 0-1-16</inkml:trace>
  <inkml:trace contextRef="#ctx0" brushRef="#br1" timeOffset="8947.1677">2836 4406 23 0,'8'-22'23'16,"-8"22"-1"-16,14-18-1 0,-14 18 0 15,0 0-4-15,-2-31-2 16,2 31-3-16,0 0-2 15,0 0-2-15,0 0 0 16,-25 10-2-16,5 0-1 16,2 17 0-16,-4 5-2 15,-3 11 1-15,-1 6-1 16,14 8-1-16,-2 2-1 16,6-1 1-16,8-3-1 15,6-8 0-15,2-5-1 16,20-15-1-16,3-9 0 15,9-14 0-15,-1-10 1 16,5-6-1-16,-3-11 0 0,-1-5 0 16,-3-7 0-16,-11-1 1 15,-6-1 1-15,-10 2-2 16,-4 7 1-16,-6 7 0 16,0 21 0-16,-14-18 1 15,14 18-1-15,-34 22 1 16,14 1-1-16,7 7 1 15,-5 1-1-15,4 2 0 16,6 1 0-16,4-7 0 16,8-1-2-16,-2-9-1 15,12 1-3-15,-14-18-8 16,18 2-24-16,-18-2-2 16,25-16 1-16,-15-3-1 0</inkml:trace>
  <inkml:trace contextRef="#ctx0" brushRef="#br1" timeOffset="9451.3495">3271 4306 56 0,'0'0'38'0,"0"0"1"16,0 0-1-16,-14-26-25 15,20 48-3-15,-6-22-3 16,-20 51-2-16,6-14-1 0,5 10-1 16,-1 0-1-16,0 2 0 15,2-4-2-15,2-7 1 16,4-11-1 0,2-9 0-16,0-18 0 0,0 0 0 15,0 0 0-15,0 0-1 16,20-34 1-16,-14 3-1 15,0-6 1-15,-4-12-1 16,3 4 0-16,1-5 0 16,0 5 1-16,2 6-1 15,0 6 2-15,4 9-1 16,-12 24 1-16,34-16 0 16,-11 26 1-16,-1 12-1 0,4 3 1 15,1 9-1 1,-3 5 1-16,4 4-1 15,-9 0 0-15,1 1 0 16,-8-7-1-16,2-4 0 0,-2-5-2 16,-10-11 0-16,4 3-3 15,-6-20-2-15,13 24-12 16,-13-24-22-16,0 0 0 16,-27-30 0-16,7 12 1 15</inkml:trace>
  <inkml:trace contextRef="#ctx0" brushRef="#br1" timeOffset="9603.4005">3237 4492 61 0,'0'0'38'15,"20"-4"0"-15,6-6 0 16,13 8-29-16,1-15-3 0,13 7-4 16,2 2-5-16,-19-4-32 15,7-2-2-15,-15 5-1 16,-28 9 0-16</inkml:trace>
  <inkml:trace contextRef="#ctx0" brushRef="#br1" timeOffset="10195.6151">1650 4702 27 0,'12'-24'36'16,"-12"24"0"-16,0-23 2 16,0 3-18-16,0 20-4 15,0 0-3-15,0 0-4 16,11 28-4-16,-5 1-1 15,2 1-1-15,-2 7-1 0,0 0-1 16,4 2 0-16,2 5-1 16,-6-11-2-16,6 4-1 15,-12-19-5-15,19 9-26 16,-23-5-5-16,2 0 0 16,2-22 0-16</inkml:trace>
  <inkml:trace contextRef="#ctx0" brushRef="#br1" timeOffset="10400.6829">1476 5165 57 0,'0'0'39'16,"0"0"-1"-16,16-10 1 0,9 18-15 16,-1-29-17-16,18-1-3 15,-5-7-3-15,3 3-1 16,-1-1-4-16,-5-3-1 15,5 13-7-15,-21-11-26 16,-2-3 1-16,-8 5-2 16,-10-3 1-16</inkml:trace>
  <inkml:trace contextRef="#ctx0" brushRef="#br1" timeOffset="10634.7667">1320 4767 76 0,'0'0'37'16,"22"-14"0"-16,3-4 0 0,-7-7-30 16,24 3-4-16,3-5-3 15,6-5-3-15,3 13-6 16,-15-7-27-16,13-1-2 15,-1 5 0-15,-4-1-1 16</inkml:trace>
  <inkml:trace contextRef="#ctx0" brushRef="#br1" timeOffset="10915.8652">1987 4606 41 0,'0'0'34'16,"-7"19"-1"-16,7-19 1 15,15-13-21-15,11 11-8 16,2-4-6-16,-5-8-10 16,11 0-19-16,-1 14-3 15,-15-7 0-15,-18 7 0 0</inkml:trace>
  <inkml:trace contextRef="#ctx0" brushRef="#br1" timeOffset="11066.9205">2013 4751 42 0,'-20'20'37'0,"20"-20"0"15,-10 23 1-15,10-23-20 16,52 2-7-16,-27-12-5 16,19 3-5-16,-3 5-7 15,-9-4-30-15,4-4 0 16,-7 4-1-16,-9-4-1 16</inkml:trace>
  <inkml:trace contextRef="#ctx0" brushRef="#br1" timeOffset="14284.0609">4519 4967 1 0,'0'0'25'0,"0"0"4"16,0 0-4-16,0 0-10 15,0 0-2-15,-2-24-3 16,2 24-4-16,4-25-2 15,-4 25-2-15,10-33-3 0,-8 7-5 16,11-1-12-16,3 5-13 16,-16-21 2-16,16 5-2 15</inkml:trace>
  <inkml:trace contextRef="#ctx0" brushRef="#br1" timeOffset="14508.1394">4720 3636 38 0,'-14'-45'32'16,"8"12"-2"-16,-11 9-6 0,3-11-15 16,14 13-4-16,0-1-2 15,6 1-3-15,2 3-4 16,-2-11-13-16,5-5-14 15,17 7 0-15,-14-19-1 16,17 6 7-16</inkml:trace>
  <inkml:trace contextRef="#ctx0" brushRef="#br1" timeOffset="14680.1989">4811 2751 24 0,'0'0'30'15,"-32"-39"-2"-15,26 19 1 0,8 1-22 16,-5-15-3-16,16 3-5 16,1-2-11-16,20 3-16 15,-15-17-1-15,21 14 0 16,-16-16 7-16</inkml:trace>
  <inkml:trace contextRef="#ctx0" brushRef="#br1" timeOffset="14852.2625">5036 2125 18 0,'0'0'28'0,"0"0"1"15,0 0-1-15,-8-21-15 0,8 21-13 16,36-42-5-16,-7 17-16 16,13 9-6-16,-13-15-1 15,17 15 0 1</inkml:trace>
  <inkml:trace contextRef="#ctx0" brushRef="#br1" timeOffset="15032.3224">5415 1927 36 0,'0'0'33'0,"0"0"0"16,0 0 0-16,0 0-27 15,28-14-1-15,-10-3 0 16,15 9-1-16,-1-14-1 0,7 8-3 15,7-1-1-15,-1-7-7 16,14 10-19 0,-11 6-6-16,-5-3 0 15,5 5-1-15</inkml:trace>
  <inkml:trace contextRef="#ctx0" brushRef="#br1" timeOffset="15152.3653">6148 1809 1 0,'18'-10'7'15,"21"18"14"-15,-19-25-2 16,19-1-29-16,20 16-6 16,-19-28-2-16,23 25 15 15</inkml:trace>
  <inkml:trace contextRef="#ctx0" brushRef="#br1" timeOffset="15303.4185">6825 1854 25 0,'53'14'28'16,"-19"-30"-7"-16,27 8-20 15,10 7-25-15,-2-25-2 16,24 18 2-16</inkml:trace>
  <inkml:trace contextRef="#ctx0" brushRef="#br1" timeOffset="15460.4767">8422 1786 38 0,'34'7'35'0,"5"5"-1"0,-1-22-6 16,23 7-30-16,14 1-31 16,12-6 0-16,20 6-1 15,-5-10 2-15</inkml:trace>
  <inkml:trace contextRef="#ctx0" brushRef="#br1" timeOffset="15775.5857">9842 1766 41 0,'34'12'35'16,"-3"5"-1"-16,-5 3 0 15,-26-20-22-15,51 43-7 16,-3-19-3-16,15-7-3 0,22-3 0 15,15-10-1-15,17-8 1 16,13-8 0-16,3-5 1 16,-9-7 0-16,-12-3 1 15,-15 11 0-15,-26 0 0 16,-23 5 0-16,-17 11-2 16,-31 0 1-16,0 0-1 15,0 0 0-15,6 25 0 16,-6-25 1-16,0 0 0 15,14 18-3-15,14-7-8 16,-3-11-21-16,5-5-1 16,5-3 0-16,-11-2-1 0</inkml:trace>
  <inkml:trace contextRef="#ctx0" brushRef="#br1" timeOffset="16483.8367">4539 6052 38 0,'0'0'33'0,"-8"24"1"16,8 3 0-16,0 7-23 0,0-3-4 15,9 20 0-15,-10 0-2 16,14 12-1-16,-7 2-3 16,0-3-4-16,20 13-13 15,-10-10-19-15,-6-8 0 16,3 4-1-16,-7-18 0 15</inkml:trace>
  <inkml:trace contextRef="#ctx0" brushRef="#br1" timeOffset="16671.9031">4687 7285 35 0,'-16'35'33'16,"6"14"1"-16,-10-8-1 15,-5-3-24-15,21 13-2 16,2-8-5-16,-2-8-8 16,23 3-15-16,-1-5-11 15,0-23-2-15,8 5 1 16</inkml:trace>
  <inkml:trace contextRef="#ctx0" brushRef="#br1" timeOffset="16819.9578">4781 7938 13 0,'4'65'30'0,"-23"-26"0"16,21 14-1-16,-20-15-16 0,14-11-9 15,6-7-9-15,-2-20-18 16,37 35-5-16,-37-35-1 16,50 12-1-16</inkml:trace>
  <inkml:trace contextRef="#ctx0" brushRef="#br1" timeOffset="16980.0202">5421 8674 47 0,'32'43'19'0,"-32"-43"-9"15,31 32-9-15,-9-22-35 16,-2-12 2-16</inkml:trace>
  <inkml:trace contextRef="#ctx0" brushRef="#br1" timeOffset="17160.0764">6345 8704 53 0,'63'15'35'0,"-17"-15"0"16,5 6-1-16,-9-6-29 15,-5-6-3-15,9-7-5 16,3 9-13-16,2-6-19 0,-11-14 0 16,11 7 0-16,-8-13 0 15</inkml:trace>
  <inkml:trace contextRef="#ctx0" brushRef="#br1" timeOffset="17304.1299">7670 8549 63 0,'61'-6'35'0,"14"8"-3"16,-15-26-6-16,11-1-58 15,16 3-3-15,-7-13 0 16,17 9-1-16</inkml:trace>
  <inkml:trace contextRef="#ctx0" brushRef="#br1" timeOffset="17444.1772">9121 8347 71 0,'54'7'31'15,"25"19"-8"-15,-20 11-31 16,10-31-25-16,16 2-2 16,-4-14 1-16</inkml:trace>
  <inkml:trace contextRef="#ctx0" brushRef="#br1" timeOffset="17611.239">10241 8431 45 0,'45'25'32'0,"-5"-17"1"16,19 8-1-16,4-6-31 0,22-10-12 15,20-4-20-15,-12-18 0 16,11 11-1-16,-13-19 0 15</inkml:trace>
  <inkml:trace contextRef="#ctx0" brushRef="#br1" timeOffset="17768.2917">11457 8445 66 0,'32'19'36'15,"-7"-7"0"-15,11-14-3 16,4 6-31-16,9-2-4 15,2-22-6-15,18 13-15 16,0-11-11-16,-15-12-1 0,5 5-1 16</inkml:trace>
  <inkml:trace contextRef="#ctx0" brushRef="#br1" timeOffset="17903.3393">12142 8270 52 0,'0'0'36'0,"0"0"1"15,22 22-1-15,-4-5-21 16,-18-17-10-16,22 4-4 15,3 0-4-15,1-20-8 16,13 7-19-16,-7-7-6 16,-6-14 0-16,1 1-1 15</inkml:trace>
  <inkml:trace contextRef="#ctx0" brushRef="#br1" timeOffset="18091.4061">12583 8007 68 0,'-2'18'37'0,"2"1"0"16,0-19 0-16,0 0-32 15,0 0-2-15,27-10-3 16,-7-11-4-16,6 7-7 16,-12-11-25-16,-3-15-1 15,3-3-1-15,-10-8 1 16</inkml:trace>
  <inkml:trace contextRef="#ctx0" brushRef="#br1" timeOffset="18247.4612">12575 7240 37 0,'-2'-49'29'15,"12"27"-1"-15,-18-27-4 16,16 0-40-16,11 0-13 15,-21-34 1-15,14 5 0 16</inkml:trace>
  <inkml:trace contextRef="#ctx0" brushRef="#br1" timeOffset="18751.6393">12634 5846 65 0,'-6'-43'37'0,"6"8"1"16,0-3 0-16,0-7-32 15,8 12-2-15,2-8-4 16,-2-12-4-16,0 8-4 16,-14-22-3-16,16 20-3 15,-24-26-8-15,18 20 3 16,-20-25 3-16,18 17 8 16,-10 0 7-16,-4 0 6 15,10 20 3-15,-16-12 5 16,16 29 8-16,-23-13-2 15,25 37-2-15,-40-33-6 0,40 33-5 16,-37-32-3-16,27 11-3 16,6-3-2-16,-4-15-3 15,16 2-2 1,-10-24-1-16,12 6 0 0,-12-26 0 16,4 5 1-16,-18-22-2 15,10 11-6-15,-21-19-6 16,9 8-2-16,4 8-2 15,0 6 6-15,2 3 7 16,14 14 7-16,4 10 8 16,-8-5 10-16,16 22 10 15,-14-9 4-15,-2 6 3 16,-14-8-6-16,8 10-7 0,-19-16-8 16,7 8-6-1,2-2-4-15,-4-10-5 16,22 14-6-16,-13-22-13 15,9-3-8-15,17 5-1 0,-1-10 2 16</inkml:trace>
  <inkml:trace contextRef="#ctx0" brushRef="#br1" timeOffset="18887.6903">12298 2445 31 0,'-29'-43'31'0,"7"11"0"16,2-3-6-16,-17-12-8 15,29 10-7-15,-18-14-3 16,18 2-5-16,-7 13-8 0,5-5-25 15,-2-4-2 1,12 18-1-16,-2-5 0 16</inkml:trace>
  <inkml:trace contextRef="#ctx0" brushRef="#br1" timeOffset="20803.3661">12950 4863 16 0,'-30'0'33'0,"30"0"2"15,-25 6 0-15,-1-20-15 16,26 14-4-16,-26-2-2 16,26 2-4-16,-17 2-2 15,17-2-2-15,0 0-1 16,0 0 0-16,0 0-1 16,19 8 0-16,-1-10-1 15,14 4 0-15,7-6 0 0,14 0 0 16,15-2 0-16,20 0-1 15,11-5 0-15,20-1 0 16,11 0-1 0,12 0 1-16,2-2 0 0,8 1-1 15,-2-1 1-15,-5 2-1 16,-7 0 0-16,-4 3 1 16,-10-3-1-16,-9 0 0 15,-6 2 0-15,-11 2 0 16,-11 1-1-16,-4 1 1 15,-16 2 0-15,-10 2 0 16,-5-2 0 0,-13 2-1-16,-3 0 1 0,-7 0-1 0,-9 4 1 15,-20-2-1-15,28 0 0 16,-28 0 1 0,0 0-1-16,18 4 0 15,-18-4 0-15,0 0 0 0,0 0 0 16,0 0 0-16,0 0 0 15,0 0-1-15,0 0-1 16,0 0-1-16,0 0-3 16,-32-8-5-16,32 8-33 15,-39 2 0-15,7 0-1 16,-10-4-1-16</inkml:trace>
  <inkml:trace contextRef="#ctx0" brushRef="#br0" timeOffset="28827.2074">4598 5159 32 0,'0'0'28'0,"0"0"-7"16,0 0-2-16,0 0-3 15,0 0-1-15,0 0-6 16,25 6-2-16,-25-6-1 16,32 2-1-16,-6-8 0 0,9 8 0 15,5-12 0-15,17 8-1 16,-4-7 1-16,18 3-2 15,-4-6 0-15,16 6 0 16,-4-4-2-16,8 4 1 16,-4 1-2-16,2 3 1 15,-6 2 1-15,-6 5-1 16,-8 1 1-16,-7 2 0 16,-13 4 0-16,-11 0 0 15,-9-1 0-15,-5-3-1 16,-20-8 1-16,26 8-1 15,-26-8-1-15,21 0 1 16,-21 0 0-16,24-4-1 0,-24 4 0 16,20-4 0-16,-20 4-1 15,0 0-2-15,25 6-2 16,-25-6-26-16,0 0-9 16,0 0 1-16,0 0-2 15</inkml:trace>
  <inkml:trace contextRef="#ctx0" brushRef="#br0" timeOffset="30195.6936">6270 5036 52 0,'0'0'24'0,"-12"17"1"16,12-17-3-16,0 0-5 16,-17-6-6-16,17 6-2 15,0 0-3-15,0 0-1 16,-14-35-1-16,14 14-2 16,-2-9 0-16,4-3 0 15,2-8-1-15,-2-3 1 16,2-7-1-16,0 0 0 15,1-8 1-15,7-1-1 16,-4-9 0-16,4-2 0 0,0-5 0 16,4-1-1-16,-1-1 1 15,-5 3-1 1,0 4 1-16,-2 3 0 0,-2 5-1 16,-6 4 1-16,0-2-1 15,0 2 0-15,0 0 0 16,0 3 0-16,0-1-1 15,0 2 1-15,0 4 0 16,0 0 0-16,2 9 0 16,-4 3 0-16,2 6 0 15,0 7 0-15,-4 3 0 16,2 1 0-16,2 22 0 0,0-31 0 16,0 31 0-16,0-24 0 15,0 24 1 1,0 0-1-16,6-21 0 15,-6 21-1-15,0 0 1 0,0 0 0 16,0 0-1-16,0 0 1 16,0 0 0-16,0 0 0 15,0 0 0-15,0 0 0 16,20 19 0-16,-20-19 0 16,0 0 0-16,22 12 1 15,-22-12-1-15,29 4 0 16,-29-4 0-16,34 0 0 0,-15 0 1 15,9 0-1 1,0 0 0-16,3-2 0 16,7-4 0-16,1 2 0 15,9-2 0-15,5-2-1 0,8-3 2 16,0 1-1-16,7 0 1 16,1 4 0-16,-2 4 0 15,-2 2-1-15,-6 2 0 16,-2 4 1-16,1 2-1 15,-5 0 0-15,0 0 0 16,1-1 0-16,3-1 0 16,2-4 1-16,6-2-1 15,-5-2 0-15,-1-2 0 16,-2-2 0-16,-10 1 0 16,-7-3 0-16,-6 0 1 15,-3 2-1-15,-13 2 1 16,-18 4-1-16,22-4 1 0,-22 4-1 15,0 0 0-15,0 0 1 16,0 0-2-16,0 0 0 16,0 0-1-16,0 0-2 15,0 0-5-15,6 18-29 16,-6-18 0-16,0 0-1 16,5 17-1-16</inkml:trace>
  <inkml:trace contextRef="#ctx0" brushRef="#br0" timeOffset="31411.1307">7966 3130 15 0,'0'-22'34'16,"0"22"0"-1,-2-23 1-15,2-1-15 0,0 24-4 16,0-27-5-16,0 27-3 16,0 0-3-16,0 0 0 15,16-22-2-15,-16 22 0 16,0 0 0-16,0 0-1 15,10 20 0-15,-10 1 0 16,2 5 0-16,4 9 0 16,0 3 0-16,6 9-1 15,-4 2 1-15,5 0-1 0,1-4 0 16,4-2 1-16,-4-8-1 16,4-3 0-1,-5-7 0-15,3-7-1 16,-16-18 1-16,26 14 0 0,-26-14-1 15,29-16 1-15,-19-2-1 16,2-3 1-16,-4-11-1 16,4-5 1-16,0-4-1 15,2-10 0-15,-3 0 1 16,3-2-1-16,0 2 0 16,0 10 0-16,4 1 0 15,-5 9 0-15,-1 3 0 0,-12 28 0 16,0 0-1-1,22 6 1-15,-16 22 0 16,0 7 0-16,0 8 0 16,2 8 0-16,0 6 0 15,3 0 0-15,3 0 0 0,4-4 1 16,-2-8-1-16,2-13 1 16,-1-7-1-16,-1-7 1 15,2-10-1-15,2-10 0 16,-20 2 0-16,27-36 0 15,-13 1 1-15,-2-8-1 16,6-12 0-16,-8-6 0 16,5-8 0-16,-5 5 0 15,4-1 0-15,2 10-1 16,-6 6 1-16,2 14 0 16,-4 15 0-16,-8 20 0 15,17 6 0-15,-11 19 0 0,2 13 1 16,0 13-1-16,4 2 0 15,2 9 0-15,3 3 1 16,-3-8-1-16,4-2 1 16,-4-6-1-16,0-8 0 15,-2-9 1-15,-5-7-1 16,-1-5 1-16,-6-20-1 16,8 21 0-16,-8-21 0 15,0 0 0-15,0 0 0 16,14-19 0-16,-8-5 0 15,4-11-1-15,-2-12 1 16,4-4-1-16,-2-4 1 16,3 0-1-16,-1 0 1 0,2 10-1 15,0 10 1-15,-2 7-1 16,-12 28 1-16,0 0 1 16,23 18-2-16,-21 17 2 15,-2 10-1-15,6 8 0 16,6 4 0-16,4 6 0 15,10 0-2-15,11-18-3 16,16 6-7-16,-1-32-29 16,7-11 0-16,-2-17-1 15,-3-17-1-15</inkml:trace>
  <inkml:trace contextRef="#ctx0" brushRef="#br0" timeOffset="32771.6047">9534 3295 39 0,'0'0'24'0,"-24"6"-1"16,24-6-3-16,0 0-4 15,-27-10-5 1,27 10-2-16,0 0-3 16,0 0-1-16,17-4-1 0,3 4-1 15,-20 0 0-15,40-6-1 16,-15 2 1-16,17 2 0 15,1-2-1-15,11 4-1 16,5-6 1-16,8 6-1 16,4-4 0-16,6 6-1 15,2-2 1-15,0 2-1 16,4 0 1-16,-4-2 0 16,0-2 0-16,0 2 1 0,-2-4-1 15,-4 3 0 1,-12-5 1-16,-4 0-1 15,-9-4-1-15,-5 2 1 16,-9 0 0-16,-9 2 0 0,-3-2 0 16,-22 8 0-16,30-11 0 15,-30 11 0-15,16-6 0 16,-16 6 1-16,0 0-1 16,0 0-1-16,0 0 1 15,0 0 0-15,0 0-1 16,0 0 1-16,0 0-1 15,0 0 1-15,0 0 0 16,0 0 0-16,-16-12-1 16,16 12 1-16,0 0-1 15,-6 24 1-15,0-7-1 16,6 5 0-16,-2 3 1 16,-4 5 0-16,0 7 0 0,0 4 0 15,4 2 0-15,-4 5 0 16,6 3 0-16,-4 6 0 15,2 1 0-15,2 3 0 16,0 0 0-16,-4 4 1 16,1-2-1-16,-3 1 1 15,-6-7-1-15,4 0 0 16,-4-2 0-16,6 0-1 16,0-6 0-16,4-2 1 15,4-3-1-15,2-5 0 16,4 0 0-16,-6-8 0 15,4 3 0-15,-2-5 1 16,-4 1-1-16,-4-3 0 0,-2-3 0 16,4 1 1-16,-4-3-1 15,6-1 0-15,-6-3 0 16,6-18 1-16,-2 24-1 16,2-24 0-16,0 19 0 15,0-19 0-15,0 0-1 16,0 0-1-16,0 0-3 15,0 0-20-15,0 0-16 16,-25-4-2-16,1-4 1 16,-4-3-2-16</inkml:trace>
  <inkml:trace contextRef="#ctx0" brushRef="#br0" timeOffset="34799.3218">6244 5261 1 0,'0'0'27'0,"14"-27"2"16,-14 27 0-16,22-22-16 0,-24 1 0 16,2 21-1-16,2-26-2 15,-2 26-2-15,0 0-1 16,0 0-2-16,-28-6 0 15,28 6 0-15,-15 8 0 16,15-8-1-16,0 0 0 16,0 0-1-16,0 0 1 15,0 0-1-15,0 0 0 16,0 0 0-16,0 0 0 16,0 0 0-16,0 0-1 15,-12 20 1-15,12-20-1 16,0 0 0-16,0 23 0 15,0-5-1-15,0-18 1 0,-6 37 0 16,4-13-1-16,-2 5 0 16,2-1 1-16,-2 11-1 15,4-2 1-15,6 6-1 16,-2 1 0-16,4-1 0 16,0 2-1-16,0-2 1 15,1 4 0-15,-1-6-1 16,-2 3 1-16,-4-3-1 15,-2 0 1-15,-2-4 0 16,2-1 0-16,0-3-1 16,-4-2 0-16,4-1 1 15,0-1-1-15,0-3 0 16,4 1 0-16,-8 1 1 0,4-1-1 16,-2 1 0-16,2-1 0 15,-2-3 0-15,-2-3 0 16,2 1 0-1,2 1 0-15,0 5 0 0,0-6 1 16,0 1 0-16,0-3 0 16,-4-3-1-16,2 3 2 15,2-20-2-15,0 22 0 16,0-22 0-16,0 0 0 16,0 0-1-16,0 0 1 15,0 0 1-15,0 0-2 16,0 0 1-16,0 0 1 0,0 0-1 15,2 19 0-15,-2-19 0 16,0 0-1-16,0 0 2 16,0 0-1-1,0 0 0-15,0 0 0 16,0 0 0-16,18 16 0 0,-18-16 0 16,0 0 0-16,0 0 0 15,0 0 0-15,20 16 0 16,-20-16 0-16,0 0 0 15,20 13 0-15,-20-13 0 16,0 0 0-16,25 4 0 16,-25-4 1-16,16 0-2 15,-16 0 1-15,20-2 1 0,-20 2-1 16,24-4 0 0,-24 4 0-16,27-4 0 15,-27 4 0-15,34-3 1 16,-16 3-1-16,1-2 0 0,-1 2 0 15,4 0-1-15,-4 0 1 16,3 4 0-16,5-4-1 16,-2 3 1-16,3-1 0 15,-1 2 0-15,6 0 0 16,-5-2 0-16,5 2 0 16,-5-2 0-16,-1-2 0 15,2-4 0-15,-8 4 0 16,3-2 0-16,-1 0 1 15,-4 0-1-15,-2 0 0 16,-16 2 0-16,31-4 0 16,-31 4 0-16,32 2 0 15,-32-2 0-15,33-6 0 0,-11 3 0 16,8-1 1-16,1-2-1 16,3 0 0-16,5 0 0 15,1-2 1-15,11 4-1 16,-4 0-1-16,5-4 1 15,1 4 0-15,4-3 0 16,3 3 0-16,-1 4 1 16,0-4-1-16,-2 2 0 15,-3 2 0-15,1 4 0 16,0 0-1-16,-5 0 1 16,-1-2 0-16,-2-2 0 15,-1 0 1-15,-7 0-1 16,-1-2 0-16,-9 2 1 0,-5 2-1 15,-4-2 0-15,-20 0-1 16,20 0 2-16,-20 0-1 16,0 0 0-16,0 0 0 15,0 0 0-15,0 0 0 16,0 0 0-16,0 0 0 16,0 0 0-16,0 0 0 15,0 0 0-15,0 0 0 16,0 0-1-16,0 0 1 15,0 0 0-15,0 0-1 16,0 0-2-16,0 0-2 16,0 0-8-16,0 0-30 15,6-20 1-15,-6 20-1 0,13-29-1 16</inkml:trace>
  <inkml:trace contextRef="#ctx0" brushRef="#br0" timeOffset="35807.6813">9234 5962 25 0,'0'0'32'0,"-8"-22"1"15,4-1-3-15,4 23-13 16,-16-28-3-16,16 28 0 16,-12-21-3-16,12 21-3 15,-13-28-1-15,13 28-2 16,-18-35 0-16,18 35-1 16,-22-37-1-16,8 19-1 15,-5-2 0-15,-5 7 0 0,-2-3 0 16,-1 6 0-16,-7-4-1 15,-4 7 1 1,-3-3-1-16,-4 6 0 16,-7-2 0-16,5 6 0 0,-8 2 0 15,1 4-1-15,1 8 1 16,0 5 0-16,1 7-1 16,7 9 1-16,-1 8 0 15,7 10 0-15,-1 8-1 16,3 8 1-16,9 7 0 15,3 9 0-15,3 1 1 16,8 4-1-16,8 1 0 16,8-7 0-16,10-2 0 0,14-1 0 15,7-14-1 1,13-5 1-16,7-15-1 16,10-9 1-16,0-13-1 15,6-15 1-15,8-10-1 0,2-12 1 16,0 1-1-16,-6-11 0 15,1-6 0-15,-5 1 1 16,-4-10-1-16,-6 1 0 16,-6-3 1-16,-1-6-1 15,-11-8 0-15,-3-6 0 16,-3-2-1-16,-11-7 0 16,-10 1 2-16,-8 0-2 15,-14 2 1-15,-12 5-1 16,-10 3 1-16,-5 2 0 15,-5 6-1-15,-3 3-1 16,3 11-1-16,1-2-3 16,11 11-1-16,-9-11-10 0,11 21-25 15,4 1-1-15,5 9 1 16,-3 8 0-16</inkml:trace>
  <inkml:trace contextRef="#ctx0" brushRef="#br0" timeOffset="36490.9244">8644 6196 49 0,'0'0'37'15,"0"0"-1"-15,-20-14 1 16,20 14-22-16,0 0-4 15,-20 0-3-15,20 19-1 16,-10 1-2-16,14 11 0 0,-8-1-1 16,8 11-1-16,-2-6 1 15,4 3-2-15,-4-7 0 16,8-1-1-16,-2-11 1 16,-8-19-3-1,18 24 0-15,-18-24-1 0,0 0-2 16,9-18-1-16,-9 18-3 15,4-49-5-15,8 31-6 16,-30-29 0-16,24 22 3 16,-25-20 5-16,19 19 3 15,-14-5 4-15,8 5 4 16,6 26 6-16,-10-33 7 16,10 33 2-16,30-12-3 0,5 16-2 15,-5-10-2-15,17 20-1 16,-3-4-1-1,3 15-1-15,-8-5-1 16,1 9 1-16,-14-3 1 0,-7 7-3 16,-11-5 2-16,-10 1-3 15,-10-5 1-15,-1-3-1 16,-13-3 0-16,-2-4-3 16,-3-3-1-16,-3-7-2 15,8 6-5-15,-13-8-31 16,19-8-2-16,20 6 1 15,-19-25-2-15</inkml:trace>
  <inkml:trace contextRef="#ctx0" brushRef="#br0" timeOffset="37503.2794">9370 6435 36 0,'0'0'35'0,"0"0"1"16,0 0-8-16,0 0-7 16,-20-20-5-16,20 20-6 0,0 0-2 15,22 14-2-15,-22-14-2 16,38 0 1-16,-13-4-1 15,15 8 0-15,1-8 0 16,17 6-1-16,-1-4 0 16,10 2-1-16,-2-2 0 15,8 0 0-15,0-6-3 16,2 1 2-16,-2-3-2 16,0 2 2-16,-2-4-1 15,1 4 1-15,-7 2 0 16,0 4 0-16,-10 0 0 15,0 4 0-15,-9 2 0 16,-5 0-1-16,-3 2 1 0,-11 0-1 16,-1-2 0-16,-6 4 1 15,-20-8 0-15,31 10 0 16,-31-10 0 0,20 4-1-16,-20-4 0 0,0 0 0 15,0 0 0-15,0 0 1 16,0 0-1-16,0 0 0 15,0 0 0-15,0 0 1 16,0 0-2-16,6-18 2 16,-6 18-2-16,-4-22 1 15,4 22-1-15,0-33 1 16,0 5-1-16,0 1 1 0,0-4 1 16,0-13-1-16,0-5 1 15,0-13-1 1,0-5 0-16,0-12 0 0,0-5 1 15,-8-4-2-15,2-7 2 16,-2 7-1-16,-3 4 0 16,3 5 1-16,-2 10-2 15,4 13 2-15,4 7-1 16,4 7 0-16,2 13-2 16,-2 5 1-16,4 5-2 15,-6 19-2-15,4-24-1 16,-16 5-10-16,12 19-26 15,-14-18-2-15,14 18 2 0,-18-18-1 16</inkml:trace>
  <inkml:trace contextRef="#ctx0" brushRef="#br0" timeOffset="39126.854">5735 5175 30 0,'0'0'23'15,"0"0"-4"-15,6-20 1 0,-6 20-4 16,0 0-3-16,0 0-3 16,0 0-1-1,0 0-3-15,0 0-1 16,0 0-1-16,0 0-1 0,0 0 0 15,20-13-1-15,-20 13 1 16,0 0 0-16,0 0-1 16,18-2 1-16,-18 2-1 15,0 0 1-15,0 0-1 16,19 9-1-16,-19-9 0 16,22-1 0-16,-22 1 0 15,28-8 0-15,-28 8-1 16,31-6-1-16,-31 6 2 0,28-2 0 15,-28 2 0 1,29 2 0-16,-29-2 0 16,28 2 0-16,-28-2 0 15,28 2 2-15,-28-2-2 0,29 2 1 16,-29-2 0-16,30-4-2 16,-30 4 1-16,32-6-2 15,-15 2 2-15,-17 4-1 16,34-14 0-16,-34 14-1 15,28-8 1-15,-28 8 0 16,17-4 1-16,-17 4 0 16,0 0 0-16,22 6-1 15,-22-6 0-15,0 0 0 16,24 8 0-16,-24-8 0 16,0 0 0-16,19 8-1 15,-19-8 0-15,0 0-4 16,0 0-19-16,0 0-13 0,0 0-1 15,0 0 0-15,-23-4-1 16</inkml:trace>
  <inkml:trace contextRef="#ctx0" brushRef="#br0" timeOffset="40783.4427">10817 4910 29 0,'0'0'26'15,"0"0"-1"-15,-21-12-3 16,21 12-4-16,-20-8-3 15,20 8-2-15,0 0-3 16,0 0-3-16,-28-7 0 16,28 7-2-16,0 0 0 15,0 0-2-15,0 0 1 16,0 0-1-16,0 0-1 16,0 0 0-16,0 0 0 15,36 19 0-15,-18-15 1 16,15 0-1-16,7-2 0 15,7 0 0-15,10 0 1 16,9 0-2-16,5-4 1 0,4 2-1 16,6-2 0-16,0 2 0 15,3-2 1 1,7-2 0-16,0-2-1 16,10-2 0-16,7 1 1 0,11-3-1 15,-1 0 0-15,-1 2-1 16,1 2 0-16,-7 4 0 15,-12-2 1-15,-9 4-1 16,-13-4 1-16,-15 4-1 16,-17-2 1-16,-5 0 0 15,-15 2-1-15,-5-4 1 16,-20 4-1-16,20-3 0 16,-20 3 1-16,0 0-1 0,0 0 0 15,0 0 0 1,0 0 0-16,0 0-1 15,0 0-2-15,0 0-2 16,0 0-6-16,0 0-31 0,0 0-1 16,-34-12 0-16,10 4 0 15</inkml:trace>
  <inkml:trace contextRef="#ctx0" brushRef="#br0" timeOffset="43143.2805">8091 4039 16 0,'0'0'31'15,"-22"2"2"-15,22-2-11 16,-32-6-4-16,32 6-3 16,0 0-4-16,0 0-3 15,-11-24-2-15,11 24-2 16,25-19-2-16,1 9 1 15,0-8-1-15,7 8 0 0,-1-3 0 16,7 5 0-16,-7 2 0 16,1 8 0-16,-7 0 0 15,0 8-1-15,-26-10 1 16,25 31-1-16,-29-8 0 16,-5 9 0-16,-11-1-1 15,-10 1 1-15,-3-1-1 16,-1 2 1-16,-4-7-2 15,5-1 2-15,7-7-1 0,7-10-1 16,19-8 1 0,0 0 0-16,0 0 0 15,5-24-1-15,15 11 1 16,2-3 0-16,8 0 0 0,3 5 0 16,7-1 1-16,-1 8 0 15,1 4-1-15,5 6 1 16,-11 2 0-16,-1 5 1 15,-9 5 0-15,-10 7 0 16,-14-3-1-16,-12 8 1 16,-10-3 0-16,-10 2 0 15,-7-1-1-15,-1-5 0 16,-5-1 0-16,0-4-1 16,5-7 0-16,3-1 0 15,7-6-1-15,-2-8 0 16,13 2-3-16,-1-13-1 15,20 15-5-15,-26-32-17 0,26 32-12 16,6-33 0-16,8 13 0 16</inkml:trace>
  <inkml:trace contextRef="#ctx0" brushRef="#br0" timeOffset="44119.6316">8697 4229 1 0,'-6'20'27'0,"6"-20"3"16,0 0 0-16,0 0-11 16,-20-6-3-16,20 6-2 15,0 0-3-15,0 0-2 16,0 0-3-16,0 0-2 15,0 0 0-15,26-4-2 0,-26 4-1 16,39-22 0-16,-11 10 0 16,4 3-1-16,1-7 1 15,1 4 0 1,1-2 0-16,-7 3 0 0,-2 3 0 16,-7 2 0-16,-19 6 0 15,26-4 0-15,-26 4 0 16,0 0 0-16,0 0 0 15,0 0-1-15,0 0 1 16,-6 18 0-16,6-18-1 16,-18 8 1-16,18-8 0 15,-21 5-1-15,21-5 0 0,-24 0 1 16,24 0-1-16,-22-4 1 16,22 4-1-16,0 0 0 15,-24-27 0 1,24 27 0-16,-4-25 0 15,4 25 0-15,2-32-1 0,6 12 1 16,6 1 0-16,4-1-1 16,2 5 1-16,7-5 0 15,3 4 0-15,4 2 0 16,-1 1 1-16,-1 3-1 16,1 4 1-16,-7 4 0 15,0 0 0-15,-26 2 0 16,25 14 0-16,-25-14 1 0,0 27-1 15,-6-3 0 1,-7-3 0-16,-1 3 0 16,-4 0 0-16,4-3-1 15,0-3 1-15,14-18-1 0,-17 27 1 16,17-27 0-16,0 0 1 16,0 26 0-16,0-26 0 15,19 4 0-15,-19-4-1 16,38 2 1-16,-17-8 0 15,7 2 0-15,2-4 0 16,1 0 0-16,-3 2-1 16,0 0 0-16,-5 2 0 15,-3 3 0-15,-20 1-1 16,26-2 0-16,-26 2 0 16,0 0-1-16,0 0-2 15,8 19-1-15,-8-19-5 16,-6 24-32-16,6-24-1 0,-12 21 0 15,12-21-1-15</inkml:trace>
  <inkml:trace contextRef="#ctx1" brushRef="#br0">28600 17490 0,'0'0'16</inkml:trace>
  <inkml:trace contextRef="#ctx0" brushRef="#br0" timeOffset="46930.618">17793 1311 29 0,'2'-22'34'16,"-2"22"1"-16,0 0-10 0,-4-31-1 16,4 31-5-16,0 0-7 15,0 0-3-15,0 0-3 16,2 31-2-16,-7-7 0 16,10 17 0-16,-5 4-1 15,6 12 0-15,0 2-1 16,2 8 0-16,-2-7-1 15,6-7-1-15,-4-4 0 16,4-11-2-16,-2-7-1 16,-10-31-2-16,19 35-5 15,-19-35-28-15,0 0-1 16,6-27-1-16,0 3 1 16</inkml:trace>
  <inkml:trace contextRef="#ctx0" brushRef="#br0" timeOffset="47346.7674">18060 1434 48 0,'0'0'37'0,"0"0"0"16,0 0 1-16,20 32-19 16,-20-32-9-16,2 43-2 15,-2-18-2-15,8 15-1 16,-4-7-2-16,3 0-1 15,-1-5 0-15,0-5-1 16,0-3-1-16,-6-20 0 0,0 0-1 16,0 0 1-16,14-22 0 15,-8-3-1-15,0-6 0 16,2-5 0-16,4-1 1 16,1 4-1-16,1-1 1 15,6 5 0-15,0 7 0 16,0 14 1-16,5 8 0 15,-3 14 1-15,2 6 0 16,-3 7-1-16,3 5 1 16,-10 5-1-16,6 4 0 15,-9-2 0-15,-1-3 0 16,0-1-2-16,-2-2-2 0,-8-33-5 16,28 28-31-16,-28-28-1 15,35 14-1-15,-13-20 0 16</inkml:trace>
  <inkml:trace contextRef="#ctx0" brushRef="#br0" timeOffset="47962.9831">19681 1442 31 0,'0'0'36'0,"0"0"1"16,0 0 0-16,14 22-12 16,-14-22-12-16,-4 55-3 15,-2-16-2-15,18 24-2 16,-8 0-2-16,6 13 0 15,4-1-2-15,5-1 0 16,3-7-1-16,-2-8 0 16,-1-12-1-16,-5-8 1 15,2-13-2-15,-16-26-2 16,14 23-2-16,-24-44-5 0,20-5-28 16,-26-11-2-16,-4-6 0 15,-7-14 0-15</inkml:trace>
  <inkml:trace contextRef="#ctx0" brushRef="#br0" timeOffset="48211.071">19468 1452 46 0,'39'-12'35'16,"9"0"0"-16,15 9 1 16,14 14-28-16,-10-9 0 15,18 28 1-15,-26-9-1 16,0 22-1-16,-21-3-3 15,-12 5 0-15,-30 0-3 0,-16 0 1 16,-22-12-1-16,-9 3 0 16,-8-13-1-16,-8-7 0 15,4-2-2-15,3-16-2 16,17 4-5-16,-5-20-27 16,31 0-2-16,15-7-1 15,8-4 1-15</inkml:trace>
  <inkml:trace contextRef="#ctx0" brushRef="#br0" timeOffset="48707.2512">20015 1511 43 0,'0'0'36'15,"22"-18"0"-15,-22 18 0 16,37-10-18-16,-17-13-8 15,21 15-3-15,5-4-1 16,11 12-2-16,-6-2 0 16,8 20 0-16,-11-2 0 15,3 13 0-15,-11 0-1 16,-1 11 0-16,-17-3-1 16,-2 2 0-16,-9-5 0 15,-3-9-1-15,-4-5 0 16,-4-20 0-16,-6 27 0 0,6-27 0 15,-19 6-1-15,19-6 0 16,-38-19 0-16,12 1-1 16,-7 4 1-16,-1-6-1 15,-5 5 1-15,-1 3-1 16,-3 4 1-16,3 4-1 16,5 8 1-16,3 10 0 15,7 6-1-15,11 7 2 16,6-1-1-16,10-3 0 15,6 5 0-15,12-3 0 16,11-5 0-16,7-7 0 16,3-5-3-16,3-12 0 15,3 4-1-15,-8-21-4 0,15 17-6 16,-25-28-25-16,-1-1-1 16,-2-10 0-16,-9 0 2 15</inkml:trace>
  <inkml:trace contextRef="#ctx0" brushRef="#br0" timeOffset="49391.4904">20631 1499 54 0,'0'0'37'0,"20"0"1"16,-7 18 1-16,-13-18-23 15,26 55-4-15,-14-26-3 16,14 18-3-16,-13-11-1 16,3 7-1-16,-4-8-1 15,0 2-1-15,-6-17 0 16,-4-2-1-16,-2-18 0 0,0 0-1 15,0 0 0-15,-26 0 0 16,18-20 0 0,-4-7 0-16,4-3-1 15,3-1 1-15,5-7 0 0,2 3-1 16,9 0 0-16,7 1 1 16,10 9-2-16,-3-1 1 15,13 9 0-15,-4 3-1 16,7 4 0-16,-1 0 1 15,3 6-1-15,-4-1 1 16,-1 1 1-16,-4 0-1 16,-5 2 1-16,1-4 1 15,-11 2 0-15,-19 4 1 16,20-4 0-16,-20 4 1 16,-25 25-1-16,-7-1 1 15,-8 4-1-15,-7 11 0 16,2 2-1-16,-1 4 1 0,7 0-2 15,13-2 1-15,18-9-1 16,14-3 0-16,14-9 0 16,13-10 0-16,9-9 0 15,9-6 0-15,1-13 0 16,-7-12 0-16,2 1-1 16,-9-10 0-16,-8-1 1 15,-9-1-1-15,-11 2 1 16,-4 5 0-16,-6 9 0 15,0 23 1-15,-20-24-1 16,20 24 1-16,-19 10 0 16,13 10-1-16,4 3 1 15,2 9 1-15,8-1-2 0,3 4 2 16,3-3-2-16,8-3 1 16,4-1-1-16,-1-11 1 15,5-1-3-15,-6-10 0 16,7-2-3-16,-13-20-4 15,23 12-32-15,-27-15-1 16,2-5-1-16,-12-11 0 16</inkml:trace>
  <inkml:trace contextRef="#ctx0" brushRef="#br0" timeOffset="49656.5829">21598 1218 87 0,'20'10'41'16,"-6"8"1"-16,-20 2 0 16,10 17-35-16,-14-4 0 15,16 18-1-15,-14-4-3 16,10 8 0-16,4 0-2 16,-2-2 0-16,6-10-1 15,2-7-1-15,5-5-2 16,-17-31-1-16,42 24-1 15,-42-24-4-15,45-16-8 16,-31-15-24-16,10-5-1 16,-10-15 1-16,5-8 1 0</inkml:trace>
  <inkml:trace contextRef="#ctx0" brushRef="#br0" timeOffset="50470.8736">21893 1199 78 0,'0'0'41'0,"0"0"-1"16,0 29 2-16,7 16-31 15,-14-7-1-15,14 17-4 16,-3-6 0-16,6 13-1 16,2-7-3-16,10 2 0 15,2-12 0-15,3 1-2 16,11-23 1-16,1-3-1 16,7-12 0-16,1-18 0 15,4-8 0-15,1-11-1 0,-1-9 1 16,-10-13-2-16,-1 2 1 15,-14-2-1 1,-9 2 1-16,-15 4-1 16,-4 10 1-16,-9 1 0 0,-9 19 0 15,-10 9 1-15,-3 14 0 16,3 13 1-16,-2 7-1 16,7 9 0-16,5 8 1 15,6 4 0-15,4 0 0 16,20-5 0-16,4-1-1 15,14-12 1-15,9-3 0 16,9-13 0-16,1-11-1 16,10-12 1-16,2-11-2 15,1-11 1-15,-7-13-1 16,0-12-1-16,-7-10 0 16,-9-7-1-16,-9 1 1 15,-10 4 0-15,-10 9-1 0,-10 6 2 16,-12 17-1-16,-12 21 2 15,-4 18 2-15,-3 20-1 16,1 15 1-16,5 14-1 16,1 6 2-16,12 12-1 15,8 1 1-15,10 3-2 16,6-6 0-16,14-5 1 16,3-9 0-16,7-10-1 15,0-7 0-15,9-15 0 16,-2-7 1-16,3-12-1 15,-5-4 0-15,3-2 0 16,-5-6 0-16,-5 4 0 16,0-6 0-16,-11 6-1 0,-21 4 0 15,28 0 0-15,-28 0 0 16,0 0 0-16,0 0 0 16,0 0 0-16,0 0 0 15,0 0 0-15,0 0 0 16,0 0 0-16,0 0 0 15,0 0 0-15,0 0 0 16,0 0 0-16,0 0 0 16,0 0 0-16,0 0 0 15,0 0 0-15,0 0 0 16,0 0 0-16,0 0-4 16,0 0-5-16,0 0-32 0,-30 12-4 15,7-12 0-15,-17-6 0 16</inkml:trace>
  <inkml:trace contextRef="#ctx0" brushRef="#br0" timeOffset="51627.2816">17886 3289 45 0,'-2'-26'35'0,"2"26"1"15,-8-17 1-15,-9-1-24 16,17 18-2-16,0 0-3 15,0 0-1-15,0 0-1 16,-2 18-2-16,2-18 0 16,10 45 0-16,-1-16-1 15,5 11 0-15,0-1-2 16,0 6 0-16,4-2 0 16,-5-4-2-16,1-1-1 15,-8-13-1-15,8 9-4 16,-14-34-14-16,-14 27-18 15,14-27-2-15,-31 26 2 0,3-15-1 16</inkml:trace>
  <inkml:trace contextRef="#ctx0" brushRef="#br0" timeOffset="51839.3639">17598 3793 62 0,'0'0'39'16,"0"0"-1"-16,34-8 1 15,-15-13-28-15,31 17-2 16,-9-16-2-16,18 13-3 16,-7-7-1-16,5 2-1 15,-4 0-2-15,-5-2-1 16,-3 7-3-16,-19-15-8 0,11 10-27 16,-23-5-1-16,-8-3 1 15,-10-6-2-15</inkml:trace>
  <inkml:trace contextRef="#ctx0" brushRef="#br0" timeOffset="52063.4395">17545 3246 62 0,'0'0'37'0,"37"2"1"15,-3-10-1-15,13-24-31 0,12 25 0 16,5-13-2-16,7 2-3 16,2 9-4-16,-8-15-10 15,6 14-23 1,-8 8-1-16,-6 2 0 0,-5 14 0 16</inkml:trace>
  <inkml:trace contextRef="#ctx0" brushRef="#br0" timeOffset="52422.5619">18512 3572 52 0,'0'0'37'16,"28"-16"0"-16,-8 2 0 15,3-9-27-15,13 9-2 0,-11-16-2 16,13 7-2-16,-10-5-1 16,3 7-1-16,-5-1 0 15,-6 5-1-15,-12-1 0 16,-8 18-1-16,0 0 1 16,-34 0 0-16,0 14-1 15,-5 9 1-15,-7 3 0 16,-3 5-1-16,8 0 1 0,7-1-1 15,4-1 0 1,15-7-1-16,11 0-3 16,4-22-4-16,37 15-21 15,-11-17-10-15,2-8 1 16,5-3-1-16</inkml:trace>
  <inkml:trace contextRef="#ctx0" brushRef="#br0" timeOffset="52934.7437">18937 3305 59 0,'19'-4'38'0,"-19"4"1"16,0 0 0-16,2 19-26 15,-27-15-2-15,11 20-4 16,-18-7-2-16,5 11-1 16,-7-1-1-16,3 5-1 15,3-5 0-15,8-1-1 16,8-5 0-16,12-21-2 0,8 22 1 15,-8-22-1-15,44-4 0 16,-17-6 1-16,5-5-1 16,-1-5 0-16,-3-2 1 15,-2 1 0-15,-6 3 0 16,-20 18 0-16,21-27 1 16,-21 27-1-1,0 0 1-15,0 0 0 0,-16 37 0 16,-1 2 1-16,-5 8-1 15,-4 14 1-15,3 6 0 16,7 4-1-16,4 1 0 16,6 1-1-16,12-9 1 15,6-5-1-15,10-13 0 0,9-15 0 16,1-11 1-16,1-15-1 16,1-7 0-16,-7-13 0 15,-3-9 0-15,-4-5 0 16,-8-7 0-16,-10-1 0 15,-10 4-1-15,-4-1 1 16,-8 5-1-16,-7 2-1 16,-3 7-2-16,-4-2-4 15,34 22-30-15,-41-11-4 16,23 1 1-16,18 10-2 16</inkml:trace>
  <inkml:trace contextRef="#ctx0" brushRef="#br0" timeOffset="53371.899">19448 3261 77 0,'0'0'38'0,"0"0"1"16,-20 0-11-16,20 0-15 16,0 0-4-16,26 22-3 15,-26-22-1-15,41 0-2 16,-11-4-1-16,0-2-2 16,1 2 0-1,1-2-3-15,-1 6-2 0,-31 0-6 16,40-17-28-16,-40 17-1 15,0 0 0-15,-40 25-1 16</inkml:trace>
  <inkml:trace contextRef="#ctx0" brushRef="#br0" timeOffset="53526.953">19264 3526 51 0,'0'0'37'0,"-5"22"0"15,5-22 1-15,33-4-24 16,-1 4-7-16,-7-10-4 15,7 0-3-15,2 9-7 16,-9-7-29-16,-5-6 0 16,0 4-2-16,-20 10 1 15</inkml:trace>
  <inkml:trace contextRef="#ctx0" brushRef="#br0" timeOffset="54175.1862">20437 2957 60 0,'0'0'38'16,"-8"-23"1"-16,8 23 1 15,-27 6-28-15,-13-4-1 16,11 33-2-16,-25-6-1 16,9 26-3-16,-8 0-1 15,5 14-1-15,9 2-1 16,13-5 0-16,14-1-1 16,14-4 0-16,20-12-1 15,13-12 1-15,13-11 0 0,15-12-1 16,8-11 0-16,2-10 1 15,-2-11-1-15,0-11 0 16,-11-7 0-16,-5-3 0 16,-12-2 0-16,-15 1 1 15,-14 1-1-15,-14 8 0 16,-10 7 1-16,-16 11-1 16,-5 11 0-16,-11 11 0 15,-7 13 1-15,3 7-1 16,5 7-1-16,9 1 1 15,7 0 0-15,11-3-2 16,14-1-2-16,0-15-3 16,28 9-8-16,1-19-28 0,-1-6 1 15,-3-8-1-15,7-8 1 16</inkml:trace>
  <inkml:trace contextRef="#ctx0" brushRef="#br0" timeOffset="54679.3615">20893 3075 81 0,'0'0'42'16,"-7"26"-1"-16,-3-7 2 15,8 13-34-15,-10-1-2 0,16 18-1 16,-10-2-2-16,2 2 0 15,0 0-3-15,0-2 1 16,2-5-2 0,2-11 1-16,0-9-1 0,0-22 0 15,2 19 0-15,-2-19 0 16,0 0-1-16,14-35 0 16,-4 3 1-16,-6-7-1 15,6-8 0-15,-3-6 0 16,5-2 0-16,4-2 1 15,2 2-1-15,2 6 1 16,-1 6 0-16,7 12 1 0,-6 9-1 16,7 20 1-16,-1 6 0 15,0 18 1-15,-3 9 0 16,-1 14 0 0,0 6-1-16,2 4 0 15,-5 2 0-15,1 0 0 0,0-4 0 16,-6-10-1-16,-1-4 0 15,-1-7-1-15,-4-5-1 16,-4-9 0-16,4 0-4 16,-8-18-6-16,0 0-31 15,-22 2-1-15,3-6 0 16,-13-10 0-16</inkml:trace>
  <inkml:trace contextRef="#ctx0" brushRef="#br0" timeOffset="54963.4623">20755 3475 89 0,'20'2'43'0,"12"0"0"16,-5-4-1-16,13 6-35 16,3-8-1-16,10 8-2 15,-5-4 0-15,-3 2-2 16,-1 0-1-16,-9-2 0 15,-3 2-1-15,-12 2 0 16,-20-4 0-16,21 6 0 16,-21-6 0-16,0 0-1 15,0 0-1-15,0 0-2 16,0 0-3-16,-21-12-17 16,21 12-19-16,-26-8 0 0,8 4 0 15,-4-5 0-15</inkml:trace>
  <inkml:trace contextRef="#ctx0" brushRef="#br0" timeOffset="56743.0928">21966 3154 47 0,'-26'5'36'0,"26"-5"2"16,0 0-12-16,0 0-7 15,26-7-5-15,-26 7-5 0,59-16-3 16,-22 8-3-16,11 4-2 16,3 2-4-16,-11-6-4 15,19 20-14-15,-20-10-17 16,-21 2 0-1,-18-4 0-15,-12 24 1 0</inkml:trace>
  <inkml:trace contextRef="#ctx0" brushRef="#br0" timeOffset="56907.1507">21952 3354 54 0,'0'0'37'0,"0"0"1"15,39 13-1-15,-1-7-25 16,-16-17-3-16,17 11-3 0,-7-8-2 15,-5 4-5-15,11 8-4 16,-38-4-31 0,39-6-2-16,-13 2 0 15,0-6 0-15</inkml:trace>
  <inkml:trace contextRef="#ctx0" brushRef="#br0" timeOffset="57223.262">23338 2828 74 0,'0'0'39'16,"0"0"-1"-16,0 0 1 0,0 0-32 15,0 31-2-15,8 6-1 16,-2-1-1-16,2 11-1 16,1 4-1-16,5 6 0 15,0-4-1-15,4 0-1 16,-4-4-1-16,-6-16-2 16,9 16-9-16,-21-17-26 15,-3-9 0-15,-13-5-1 16,-10-4 1-16</inkml:trace>
  <inkml:trace contextRef="#ctx0" brushRef="#br0" timeOffset="57427.3369">23004 3481 73 0,'34'6'39'15,"-7"-8"0"-15,11-2 0 16,15 4-32-16,-7-11-1 15,13 7-2-15,-2-6-2 16,-4 0-2-16,1 2-3 16,-17-13-8-16,-3 9-28 15,-14-4 0-15,-16-4-1 16,-4-7 0-16</inkml:trace>
  <inkml:trace contextRef="#ctx0" brushRef="#br0" timeOffset="57667.4195">22698 2753 80 0,'0'0'40'0,"0"0"-1"15,40 0 1-15,11-6-36 16,8 2 0-16,20 6-1 15,-2-4-1-15,2 0-3 16,0 8-3-16,-20-10-20 16,-1 8-15-16,-19 2-1 0,-5-2 0 15,-15 4 0-15</inkml:trace>
  <inkml:trace contextRef="#ctx0" brushRef="#br0" timeOffset="58942.8706">23881 3534 40 0,'0'0'34'0,"14"-21"2"16,-8 1-5-16,-6 20-15 16,-12-18-3-16,12 18-3 15,-32 2-3-15,10 12-2 16,-11 0-2-16,3 11 0 16,1 1-1-16,-1 7-1 15,8 1 0-15,9 1 1 0,7-2-2 16,8-3 1-16,9-11-1 15,9-3 0-15,6-10 1 16,5-10-2-16,-1-6 0 16,0-11-2-16,3-3 0 15,-11-15-2-15,8 3-1 16,-23-17-2-16,13 4 1 16,-20-13 0-16,8 7 2 15,-12-4 3-15,-2 6 3 16,0 8 1-16,-4 1 3 15,10 25 1-15,-9-1 1 16,9 20 1-16,2 24-1 16,9 13-1-16,-11-2-1 0,12 16-1 15,-10 2 0-15,10 6-1 16,-4-4 0-16,4-2-1 16,2-8 0-1,-1-5-1-15,7-11 0 0,6-7-1 16,5-11-1-16,1-11 1 15,2-7-2-15,-7-11 1 16,5-6 0-16,-6-7-1 16,-1-6 0-16,-15-5 0 15,2 1 1-15,-12 2 0 16,-2 8 0-16,-4 1 0 16,6 30 1-16,-20-19 1 0,20 19 0 15,-18 23 1-15,13 1-1 16,5 9 1-1,4 0-1-15,3 7 0 16,5-3-1-16,0-8 0 0,4-1-2 16,-16-28-1-16,39 29-3 15,-39-29-5-15,46-2-22 16,-26-9-7-16,-20 11 0 16,27-34 0-16</inkml:trace>
  <inkml:trace contextRef="#ctx0" brushRef="#br0" timeOffset="59182.9565">24438 3495 41 0,'0'0'37'16,"0"0"1"-16,6 20 1 0,0 15-17 16,-6-35-9-1,13 41-3-15,-7-23-2 16,14 5-3-16,-20-23 0 0,28 30-1 16,-28-30-1-16,33 10-1 15,-33-10-1-15,26-10 0 16,-26 10 0-16,14-28-1 15,-10 9 0-15,-4-5-1 16,0 3 0-16,-6-9-3 16,6 7-1-16,-14-23-11 15,14 17-25-15,0-4-1 16,6 3 1-16,2-3-1 16</inkml:trace>
  <inkml:trace contextRef="#ctx0" brushRef="#br0" timeOffset="59464.0587">25117 3085 69 0,'0'0'38'0,"20"-2"1"16,-20 2 0-16,31-10-31 0,3 8-2 16,-3 0-2-1,5 2-2-15,3-4-2 16,-1-4-4-16,1 8-6 16,-39 0-28-16,40-25-1 0,-40 25 0 15,12-41 0-15</inkml:trace>
  <inkml:trace contextRef="#ctx0" brushRef="#br0" timeOffset="59648.1214">25287 2836 72 0,'0'0'41'0,"-6"33"-1"16,6-9 1-16,18 17-31 16,-22-6-2-16,10 20-2 15,-6-6-3-15,0 4-2 16,2 0-2-16,-6-16-5 15,13 12-23-15,-9-17-12 16,4-13 0-16,-4-19-1 0</inkml:trace>
  <inkml:trace contextRef="#ctx0" brushRef="#br0" timeOffset="60079.2743">26235 2737 63 0,'5'-27'38'16,"-5"27"2"-16,0 0-13 16,0 0-8-16,0 18-7 15,0-18-4-15,2 51-2 16,-2-16-1-16,12 12-1 15,-4 0-1-15,4 8-1 0,0 0-1 16,-2-2 0-16,4 0-2 16,-5-12-1-16,5-1-2 15,-12-13-2-15,12 16-11 16,-10-25-25-16,-4-18 1 16,-26 23-2-16,-1-19 2 15</inkml:trace>
  <inkml:trace contextRef="#ctx0" brushRef="#br0" timeOffset="60291.3492">25897 3356 70 0,'0'0'39'16,"20"15"2"-16,11-17-2 0,17 10-29 16,-9-20-2-16,24 9-3 15,0-9-1 1,5 0-2-16,-3-4-1 15,0-3-2-15,-6-3-2 0,-11-13-3 16,9 23-14-16,-32-21-21 16,-5-7 0-16,-14-3 0 15,-16 0 1-15</inkml:trace>
  <inkml:trace contextRef="#ctx0" brushRef="#br0" timeOffset="60499.422">25699 2747 68 0,'0'0'39'0,"0"0"0"16,48-8 0-16,21 10-32 0,-2-9-2 16,24 7-1-16,2-4-3 15,9 2-2-15,3 10-4 16,-26-10-25-16,12 5-9 15,-16 5 0-15,-12 2-2 16</inkml:trace>
  <inkml:trace contextRef="#ctx0" brushRef="#br0" timeOffset="60890.5639">27003 3189 54 0,'0'0'39'0,"0"0"1"15,4 18 1-15,-22 9-25 16,-16-27-6-16,12 18-2 16,-15-3-3-16,5 13-1 15,5 1-2-15,7 3 0 16,6 1-1-16,10 0-1 15,10-5 1-15,12-7-1 16,10-7 1-16,3-10-1 16,9-8 0-16,-5-6 0 15,3-7 1-15,-11-9-1 16,-3-1 1-16,-10 1-1 0,-8-1 0 16,-12 3 0-16,-8 1 0 15,-4 5 0-15,2 4-3 16,-9-1-2-16,25 15-6 15,-32 2-31-15,32-2 0 16,0 0 0-16,-8-18 0 16</inkml:trace>
  <inkml:trace contextRef="#ctx0" brushRef="#br0" timeOffset="61123.6439">27218 3075 69 0,'0'0'42'0,"-6"29"0"16,2-11 0-16,4 16-29 16,-6-9-5-16,14 18-2 15,-2-7-2-15,0 1-1 16,8 0-2-16,-3-7-1 16,-1 1-1-16,2-13-2 15,0 3-4-15,-12-21-9 16,0 0-26-16,0 0-1 15,0 0 1-15,0 0 0 16</inkml:trace>
  <inkml:trace contextRef="#ctx0" brushRef="#br0" timeOffset="62062.9764">26975 3281 71 0,'34'-8'39'15,"-11"0"0"-15,11-21-7 16,11 25-25-16,-9-14-1 16,15 16 0-16,-7-11-2 15,3 7 0-15,-4 2-1 16,-1 6 0-16,-5 4 0 16,-3 9-1-16,-8 3 0 15,-7 6 0-15,-3 3 0 16,-6 5 0-16,-4 1-1 0,-4 4 1 15,-4-5-2 1,2-7 1-16,0-1-1 16,0-7 1-16,0-17-2 15,0 0 1-15,30 12-1 0,-13-26 0 16,5-1 1-16,-2-11-1 16,3 1 0-16,-7-1 1 15,2 1-1-15,-10 7 1 16,-8 18 0-16,12-24 0 15,-12 24 1-15,0 0-1 16,0 32 1-16,4-11 0 16,0 3-1-16,11 3 1 15,1-3 0-15,12-2-1 16,3-13 0-16,9-1 0 16,3-8-1-16,-1-10 1 15,-3-3 0-15,-1-11-1 16,-10-3 1-16,1-3-2 0,-13-1 2 15,-10-3-1-15,0 1 1 16,-12 4-1-16,-2 5 1 16,8 24 0-16,-32-16 0 15,11 24 0-15,-3 8 1 16,4 9 0-16,6 7 0 16,8 1 0-16,8 2-1 15,10-3 1-15,14-7-1 16,6-7 0-16,7-8 0 15,6-8-1-15,7-10 1 16,-5-8-1 0,5-7 1-16,-5-7-1 0,-2-3 1 15,-5 2 1-15,-13-1-1 0,3 3 1 16,-14 11 0-16,-16 18 0 16,0 0 1-16,4 20-1 15,-16 9 0-15,4 8 0 16,2 9 0-16,2 5 1 15,4-2-1-15,10-4 0 16,4-8 0-16,12-6 1 16,-7-7-1-16,13-4 0 15,-4-7 0-15,-1-5 0 16,-1 0 0-16,-6-6 0 16,-20-2 0-16,31 6 0 15,-31-6 0-15,20 4-1 0,-20-4 1 16,0 0-1-16,0 0 1 15,0 0-1-15,0 0-1 16,0 0 0-16,0 0-1 16,0 0-3-16,0 0-3 15,-26-14-36-15,26 14-2 16,-41-20 0-16,9 5 0 16</inkml:trace>
  <inkml:trace contextRef="#ctx0" brushRef="#br0" timeOffset="63470.4778">18309 5089 56 0,'0'0'37'16,"2"-18"-1"-16,-10 0-5 16,8 18-11-16,0 0-8 15,0 0-3-15,0 0-3 16,0 0-1-16,0 0 0 15,6 34-2-15,2-7 0 0,6 8-1 16,-3 3 0 0,9 5-1-16,-6-2 1 15,0-2-3-15,0-1 0 16,-5-11-2-16,11 1-2 0,-20-28-6 16,34 35-18-16,-34-35-12 15,0 0 0-15,2 22 0 16</inkml:trace>
  <inkml:trace contextRef="#ctx0" brushRef="#br0" timeOffset="63722.5636">17845 5699 66 0,'0'0'39'0,"-12"24"0"16,12-24 1-16,45 13-29 0,-13-21-2 15,29 8-2-15,4-11-1 16,18-3-2-16,-2-2-1 16,8-1-2-16,-4-3 0 15,-6 0-1-15,0 3-2 16,-20-3-2-16,-6 8-3 16,-23-19-8-16,-2 17-26 15,-20-6 1-15,-10-1-1 16,-10-5 1-16</inkml:trace>
  <inkml:trace contextRef="#ctx0" brushRef="#br0" timeOffset="64002.6624">17754 5148 75 0,'-6'-22'40'0,"26"10"-1"16,13 0 0-16,19 7-33 15,7-5-2-15,30 2 1 16,0-2-3-16,19 4 1 16,3-2-3-16,1-2 0 15,-5 7-1-15,-12-5-4 16,0 16-7-16,-26-8-28 0,-18 2 1 15,-21 3-1-15,-30-5 0 16</inkml:trace>
  <inkml:trace contextRef="#ctx0" brushRef="#br0" timeOffset="64458.8243">19075 5452 51 0,'0'0'38'0,"28"-12"1"16,-28 12-1-16,0-22-23 0,0 22-3 15,0 0-4-15,-22 34-1 16,-4-22-2-16,2 7-1 16,-5 5-2-16,3 3 0 15,-3-1-1-15,9-3 0 16,6 1-1-16,12-7-1 16,2-17 2-16,16 24-1 15,4-22 0-15,3-4 0 16,3-6 0-16,0-6 1 0,-1 1 0 15,-3-5-1 1,-8 0 1-16,-14 18-1 16,18-37 1-16,-18 37-1 15,-6-29 0-15,0 11-2 0,6 18-2 16,-22-29-5-16,22 29-26 16,0 0-6-16,-18-10-1 15,18 10 1-15</inkml:trace>
  <inkml:trace contextRef="#ctx0" brushRef="#br0" timeOffset="64722.9191">19221 5391 77 0,'18'-8'41'0,"-18"8"0"16,0 0-1-16,0 0-30 0,6 24-2 15,-6-24-4-15,6 39 0 16,0-16-2-16,1 9 0 16,1-3-1-16,4 1-1 15,-4-1-1-15,4-7-1 16,-4-1-1-16,-8-21-3 16,20 34-9-16,-20-34-26 15,0 0-1-15,0 0 1 0,0 0 1 16</inkml:trace>
  <inkml:trace contextRef="#ctx0" brushRef="#br0" timeOffset="65511.1968">19095 5495 69 0,'0'0'38'0,"27"-22"0"15,-3 14 1-15,-24 8-30 16,41-11-3-16,-7 5 1 15,9 14-2-15,-9-4-1 16,9 5 0-16,-15 3-1 16,6 8-1-16,-11-1 0 15,-1 7 0-15,-8-4-1 16,0-3-1-16,-14-19 1 16,18 34-1-16,-18-34 0 15,0 0-1-15,0 0 0 0,19 3 0 16,-19-3 0-16,14-29 0 15,-14 29 0-15,12-35-1 16,-12 35 2-16,8-28-1 16,-8 28 1-16,0 0 1 15,0 0 0-15,0 0 0 16,-2 20 0-16,10 1 1 16,4 1-1-16,3 2 0 15,9-5 0-15,10 1 0 16,3-10 0-16,3-4-1 15,5-10 1-15,-3-6-1 16,1-6-1-16,-7-6 1 16,-5-1-1-16,-9-7 0 0,-6 7 0 15,-14-7 0-15,-8 13 1 16,-2-1-1-16,-12 8 1 16,0 6 0-16,-3 2 0 15,1 8 0-15,2 6 0 16,6 8 1-16,14-20-1 15,-14 39 1-15,16-17 0 16,6-5 0-16,12 1 0 16,10-2-1-16,-3-9 0 15,13-7 0-15,-1-3 0 16,1-13-1-16,-1-2 1 16,-1 1-1-16,-5-5 1 15,-7 4 0-15,-6-1 1 0,-20 19 0 16,27-20 0-16,-27 20 1 15,0 0-1-15,0 0 1 16,14 27 0 0,-10-3 0-16,2 4 0 0,4 3 0 15,2 2-1-15,12 1 1 16,-3-7-1-16,5-1-1 16,0-9 0-16,-1-7 0 15,3-6-1-15,-8-10-1 16,3 4-3-16,-21-19-7 15,-2 21-31-15,12-32-1 16,-16 15 0-16,-4-7 1 16</inkml:trace>
  <inkml:trace contextRef="#ctx0" brushRef="#br0" timeOffset="66367.5">21298 5083 57 0,'0'0'39'16,"2"17"0"-16,-2-17-1 15,36-17-23-15,-3 25-5 16,-13-16-4-16,20 10-2 16,-7-6-2-16,5 2-3 0,-3 2-2 15,-15-12-7-15,12 10-29 16,-32 2 0-16,0 0-1 15,0 0 2 1</inkml:trace>
  <inkml:trace contextRef="#ctx0" brushRef="#br0" timeOffset="66526.5589">21271 5218 74 0,'0'24'38'15,"0"-24"0"-15,39 10 1 16,-9-5-33-16,-1-10-1 15,7 3-3-15,1 6-7 16,-17-1-30-16,6-10-3 0,-5 1 0 16,-21 6-1-16</inkml:trace>
  <inkml:trace contextRef="#ctx0" brushRef="#br0" timeOffset="67562.9236">22416 4994 32 0,'12'-17'36'16,"-12"17"3"-16,0 0-1 15,29-10-20-15,-29 10-2 16,0 0-2-16,-29 6-4 15,11 19-3-15,-16-5 0 16,5 19-2-16,-13-1-1 16,9 15 0-16,-11-2-1 15,17 5 0-15,13 1-1 16,14-2-1-16,8-8 0 0,19-7 0 16,19-9-1-16,11-13 0 15,14-14 1-15,2-10-1 16,-2-14 0-16,2-5 0 15,-8-9 0-15,-11 1 0 16,-11-8 1-16,-9 3-2 16,-15 3 2-16,-13 2-1 15,-6 7 0-15,-11 7 0 16,-15 7 0-16,-2 10 0 16,-15 10 0-16,1 7 0 15,-5 11 0-15,2 9 1 16,5 1-1-16,4 5 0 15,11-6 0-15,11 2 0 0,12-3-2 16,4-9 0-16,16-1-2 16,-18-24-4-16,45 35-7 15,-17-29-27-15,-2-2-1 16,-7-8 1-16,1-6 0 16</inkml:trace>
  <inkml:trace contextRef="#ctx0" brushRef="#br0" timeOffset="68271.1771">23103 5055 44 0,'20'-27'37'0,"-20"27"2"15,13-18-1-15,-20-3-20 16,22 38-3-16,-15-17-5 16,-2 22-2-1,-5-5-1-15,8 13-2 0,-8 1 1 16,7 12-2-16,-8 1 0 16,4 3-2-16,-2-2 1 15,4 2-1-15,-4-6-2 16,6-2 1-16,-4-9-1 15,4-10 0-15,-2-3 0 16,2-17 0-16,0 0-1 16,0 0 0-16,0 0 0 15,6-37-1-15,-4 9 0 0,2-11-1 16,2-4 1 0,-4-8-1-16,6 2 1 15,2-2 0-15,-1 6-1 16,3 6 2-16,6 7 0 0,-2 9 1 15,4 9 0-15,3 12 1 16,-1 4 1-16,4 12 0 16,-1 7 1-16,7 11 0 15,-6 1 0-15,1 6-1 16,-3 0 1-16,-8 9-2 16,3-7 0-16,-11-4 0 15,2-2-1-15,-8-7-2 16,2-3 0-16,-4-25-2 15,-4 42-5-15,-16-31-33 16,20-11 0-16,-21 4-1 16,3-12 1-16</inkml:trace>
  <inkml:trace contextRef="#ctx0" brushRef="#br0" timeOffset="68547.2722">23063 5285 66 0,'0'0'40'0,"26"20"2"16,2-17-1-16,-3-10-19 15,15 12-15-15,-3-5-2 16,11 2-1-16,-9-4-1 16,1 2-1-16,-3-1-1 15,-9 1-1-15,-8-2 1 16,-20 2 0-16,25-2-2 0,-25 2 1 15,0 0-1-15,0 0-2 16,0 0-2-16,-31 4-6 16,31-4-30-16,0 0-1 15,-22 7 0-15,2-7 1 16</inkml:trace>
  <inkml:trace contextRef="#ctx0" brushRef="#br0" timeOffset="69507.6122">23873 5222 46 0,'0'0'36'16,"-20"6"2"-16,20-6-1 15,-12-18-24-15,12 18 0 16,0 0-2-16,36 0-3 16,-36 0-1-16,43-8-3 15,-17 1 0-15,10 5-1 16,-1-8-1-16,1 6-1 16,-7-2-1-16,-1-2 0 15,-10 4-1-15,-18 4-2 0,0 0-2 16,0 0-7-16,19-15-29 15,-19 15 2-15,-17 3-2 16,17-3 1-16</inkml:trace>
  <inkml:trace contextRef="#ctx0" brushRef="#br0" timeOffset="70747.0521">24627 4904 31 0,'0'0'33'16,"0"0"2"-16,0-21-1 15,24 23-17-15,-20-24-4 16,33 20-4-16,-11-18-1 0,20 18-1 16,-13-7-1-1,12 14-1-15,-13-3-1 16,2 12 0-16,-13 0-1 16,-3 13 0-16,-12 3 0 0,-12 7-2 15,-8 0 1-15,-11 5-1 16,-7 1 1-16,-7 2-2 15,-7-2 2-15,-1-2-2 16,1-5 1-16,1-1 0 16,5-6 0-16,7-1 0 15,7-8 0-15,6-5 0 16,20-15 0-16,-19 20 0 16,19-20 0-16,0 0 0 15,0 0 0-15,14 18 1 16,-14-18-1-16,27 7 0 15,-3-3 0-15,4 0 0 16,5-2 0-16,7 0 0 0,-1 2-1 16,1-2 0-16,-3 0 0 15,-5 2 0-15,-5 0 0 16,-7 2 0-16,-20-6-1 16,26 8-1-16,-26-8-1 15,0 0-3-15,25 19-4 16,-25-19-32-16,0 0-1 15,0 0 0-15,20-23 1 16</inkml:trace>
  <inkml:trace contextRef="#ctx0" brushRef="#br0" timeOffset="74690.4475">25536 4943 41 0,'-14'-25'22'15,"14"25"2"-15,0-20-2 16,0 20-1-16,2-23-4 15,-2 23-3-15,0 0-2 16,0 0-3-16,6-24-2 16,-6 24-1-16,0 0-2 15,0 0 0-15,-14 18 0 16,14 7-1-16,-18 1-1 16,4 15 1-16,-6 2 0 0,1 14-1 15,-1 2 0-15,-2-2 0 16,-1 2 0-16,1-6-1 15,8-8 1-15,2-8-2 16,2-7 0-16,6-11 1 16,4-19-1-16,-10 20 0 15,10-20 0-15,0-18-1 16,4-3 1-16,2-13-2 16,2-1 1-16,-2-12-1 15,8-6 0-15,4-6 0 16,3 2 0-16,5-2 0 15,0 8 0-15,1 0 1 16,1 12 0-16,4 8 1 0,-1 5 1 16,-5 12-1-16,0 6 1 15,-7 14 0 1,1 6 0-16,0 18 1 16,-6 1 1-16,-2 10-1 0,-3 2 0 15,1 8 0-15,-2 2 0 16,-2-2-1-16,0-2 0 15,-6-7 0-15,2-5-2 16,2-10 0-16,-2-1 0 16,-2-26-2-16,0 35-3 15,0-35-8-15,0 0-28 16,0 0 0-16,-28-21 0 16,28 21 0-16</inkml:trace>
  <inkml:trace contextRef="#ctx0" brushRef="#br0" timeOffset="74911.5266">25287 5165 72 0,'0'0'40'16,"19"18"2"-16,15-14-1 16,6-6-29-16,11 12-4 15,0-14-2-15,8 6-2 16,-3-4-2-16,1 0-1 15,0-4-2-15,-17-2-2 16,1 12-6-16,-41-4-31 16,38-18-3-16,-38 18 2 15,12-19-1-15</inkml:trace>
  <inkml:trace contextRef="#ctx0" brushRef="#br0" timeOffset="85811.3854">26410 5250 68 0,'-23'-4'36'15,"23"4"1"1,0 0-14-16,-2-18-13 15,29 12-4-15,-1-10-1 16,19 5-3-16,9-3-2 0,5 0-2 16,6 10-4-16,-14-11-16 15,-5 7-15-15,1 12 1 16,-19-6-2-16,-5 9 2 16</inkml:trace>
  <inkml:trace contextRef="#ctx0" brushRef="#br0" timeOffset="85971.4417">26450 5306 49 0,'0'0'34'0,"0"0"-2"16,29 14 1-16,7-20-33 0,9 4-12 16,15 2-18-16,-15-23-2 15,16 13-1-15,-13-15-1 16</inkml:trace>
  <inkml:trace contextRef="#ctx0" brushRef="#br0" timeOffset="86414.6055">27407 4936 56 0,'0'0'38'16,"38"-12"-1"-16,-38 12 2 15,-6-20-31-15,24 30 0 16,-18-10-2-16,0 0 0 16,8 25-2-16,-6-5-1 15,-2-20-1-15,-14 41 0 16,-2-17 1-16,-2-3-1 15,-2 3 0-15,1-4-1 16,-1-7 1-16,20-13-1 16,-26 24 0-16,26-24 0 15,0 0 0-15,20 18-1 16,4-18 1-16,3 4-1 0,7-3 0 16,5 1 0-16,7 2 1 15,5 0-1-15,-3 0 0 16,-3-2-1-16,2 2-1 15,-7-6-2-15,3 6-1 16,-17-18-8-16,15 10-25 16,-21-5-3-16,-20 9-1 15,30-28 1-15</inkml:trace>
  <inkml:trace contextRef="#ctx0" brushRef="#br0" timeOffset="86674.6904">27909 4924 54 0,'0'0'38'0,"0"0"2"16,0 0 0-16,20 10-26 15,-20-10-2-15,0 41-3 16,-4-14-2-16,14 16-2 16,-10 3-1-16,6 3-1 15,-6 2-1-15,1-6-1 16,-1 0 0-16,0-6-1 15,0-1-1-15,-5-9-1 16,5-2-2-16,0-27-2 16,5 36-6-16,-5-36-30 15,0 0 0-15,8-36 0 16,6 7 0-16</inkml:trace>
  <inkml:trace contextRef="#ctx0" brushRef="#br0" timeOffset="87150.8613">28276 4924 63 0,'18'-6'38'15,"-18"6"3"-15,6 31 0 16,8 1-30-16,-26-5-1 16,18 20-2-16,-12-2-2 15,4 10-2-15,-10-6 0 16,6 2-1-16,0-7-2 0,-2-5 1 15,-4-6-2-15,5-9 1 16,7-24-1-16,-12 21-1 16,12-21 1-1,-6-21-1-15,6-1 0 0,4-17-1 16,4-4-1-16,3-12 1 16,9-6 0-16,0-6 0 15,6 4 0-15,1 3 0 16,1 7 1-16,3 9 1 15,1 9 1-15,-2 14 0 16,-1 11 1-16,5 14-1 16,-3 11 1-16,5 17 1 15,0 5-1-15,-3 10 0 0,1 6 0 16,-3 2 0-16,-1 0-1 16,-6 0 0-1,-5-6-1-15,-1-12 0 16,-8-3-2-16,-6-13-1 0,4 1-2 15,-8-22-7-15,0 0-31 16,-28-2 0-16,3-10 0 16,-7-6 1-16</inkml:trace>
  <inkml:trace contextRef="#ctx0" brushRef="#br0" timeOffset="87410.9544">28229 5218 73 0,'2'20'40'0,"29"-20"3"16,11-2-2-16,13-10-33 15,14 14 0-15,-4-12-2 0,10 6-2 16,-13-2-1-16,-5 6 0 16,-10-2-2-16,-7 0 0 15,-15 2 0-15,-25 0-1 16,0 0 0-16,0 0-1 15,0 0-2-15,-17 0-3 16,15 18-18-16,2-18-18 16,-28 4-1-16,28-4 0 15,-32-2 0-15</inkml:trace>
  <inkml:trace contextRef="#ctx0" brushRef="#br0" timeOffset="89662.7489">17691 7181 58 0,'10'-24'36'15,"-10"24"2"-15,8-25 0 16,-20 7-27-16,12 18-1 16,0 0-2-16,23 29-2 15,-15-7-1-15,4 21-1 16,2 6 0-16,4 16-1 16,-4 2 0-16,1 3-1 15,-1-1 0-15,6-4 0 16,-8-10-1-16,2-8 0 15,-3-12 0-15,1-7 1 0,-12-28-2 16,14 25 2-16,-14-25-1 16,12-17-1-16,-4-9 1 15,4-11 0-15,3-20 0 16,3-10-1-16,4-13 1 16,2-7 0-16,-3-7-1 15,3 0 0-15,-4 8 0 16,-6 1-1-16,-2 20-1 15,-11 3-2-15,11 24-3 16,-16-3-9-16,16 23-26 16,-12 18 0-16,26 6-1 15,-12 16 2-15</inkml:trace>
  <inkml:trace contextRef="#ctx0" brushRef="#br0" timeOffset="90786.147">18461 7717 37 0,'12'-22'35'0,"-12"22"2"15,0 0-1-15,-38-8-16 0,30 36-4 16,-35-13-6-16,19 21-3 16,-17-1-3-1,11 10 0-15,-2-2-2 16,9 0 0-16,7-7-1 0,18-11-1 15,12-5 0-15,9-12 0 16,11-14 0-16,6-8-1 16,5-9 0-16,2-7 0 15,3-9 0-15,-11-10-1 16,1-4 1-16,-15-6 0 16,-5 0 0-16,-8-4 0 15,-10 2 1-15,-4 6 1 16,-10 8 0-16,4 12 1 15,-8 10 0-15,16 25 1 16,-27-2 0-16,19 29 0 16,-4 8 0-16,4 18 0 15,-4 4 0-15,10 14 0 0,-2-2-1 16,10 1-1-16,8-9 0 16,10-10 0-16,1-10-1 15,5-13 0-15,10-14-1 16,-3-12 0-16,5-16 0 15,-5-10 0-15,1-7-1 16,-13-6 0-16,-1-3 1 16,-8-1-1-16,-8 4 1 15,-8 1 1-15,-2 13 0 16,-8 5 0-16,10 18 1 16,-26 6 1-16,12 12-2 15,6 11 2-15,2 7-1 16,6 3 0-16,2 2-1 0,10 0 0 15,6-1-1-15,4-11-1 16,7-4-2-16,-7-21-4 16,18 10-4-16,-23-37-11 15,25 17-5-15,-28-32 2 16,23 21 7-16,-29-24 9 16,10 11 7-16,-6 5 5 15,-12-7 7-15,0 32 10 16,0 0 8-16,0 0-1 15,-10 20-6-15,22 21-8 16,-20-10-4-16,16 20-2 16,-6-9-1-16,13 9 0 15,-7-10-2-15,8-4 0 0,2-9-2 16,8-13 0-16,-5-7-1 16,3-14 1-1,-2-7-1-15,-3-13-1 0,-1-3 0 16,-6-15-1-1,-2 7-1-15,-6-8-1 0,2 8-3 16,-12-16-4-16,26 19-28 16,-20 1-3-16,6 8 1 15,1 5 1-15</inkml:trace>
  <inkml:trace contextRef="#ctx0" brushRef="#br0" timeOffset="91327.3387">19867 7367 58 0,'-18'16'37'0,"10"6"0"15,8-22 1-15,0 0-24 16,20 41-5-16,-20-41-3 16,43 15-3-16,-15-13-2 0,-1-4-3 15,11 2-2-15,-18-23-16 16,0 9-16-16,-3 2-2 16,-17 12 1-16,0 0-1 15</inkml:trace>
  <inkml:trace contextRef="#ctx0" brushRef="#br0" timeOffset="91477.3942">19794 7563 51 0,'-24'22'36'16,"24"0"1"-16,0-22 0 15,37 6-13-15,-3 3-19 16,4-9-3-16,-3-7-8 16,9 3-29-16,-5 4-1 15,-13-10-1-15,1 6 0 0</inkml:trace>
  <inkml:trace contextRef="#ctx0" brushRef="#br0" timeOffset="92318.6899">20583 7304 60 0,'2'-23'36'0,"-2"23"2"15,0 0 0-15,0 0-25 16,0 0-2-16,18 25-3 16,-22 5-2-16,12 17-2 0,-4-2 0 15,4 12-2-15,-4 0 0 16,4 4-1-16,0-6-1 15,4-16 0 1,1-8-1-16,-1-11 0 0,-12-20-3 16,20 14-2-16,0-10-3 15,-28-36-13-15,10 9-18 16,-4-13 0-16,-4-7 2 16,-4-6-1-16</inkml:trace>
  <inkml:trace contextRef="#ctx0" brushRef="#br0" timeOffset="92694.8226">20710 7242 38 0,'39'-20'33'0,"1"-4"3"16,11 11 0-1,14 13-20-15,-17-16-1 16,21 34-4-16,-30-12-1 16,9 27-2-16,-27 0-3 0,3 16 0 15,-28-2-2-15,-6 8-1 16,-15 2-1-16,-1 0 1 15,-12-2-1-15,3-2-1 16,-5-10 1-16,3-5-2 16,9-5 2-16,3-7-1 15,7-7 0-15,18-19 1 16,-22 22 0-16,22-22 0 16,0 0 0-16,0 0 1 15,34 4-1-15,-15-6 1 16,7-2-1-16,8 0 1 15,5 0-1-15,7 0 0 16,-3 0-2-16,-2 0 1 0,-1 2-2 16,-7-2 0-16,5 8-3 15,-38-4-7-15,36-8-29 16,-36 8-1-16,0 0 1 16,0 0-1-16</inkml:trace>
  <inkml:trace contextRef="#ctx0" brushRef="#br0" timeOffset="93251.0194">21612 7350 59 0,'20'-18'39'15,"-20"18"0"-15,26-12 2 16,-32-8-23-16,27 34-4 15,-21-14-5-15,24 30-2 16,-18-9-1-16,8 13-2 0,-2 3-1 16,-2 8 0-16,-1 4-1 15,1 2-1-15,0-6 1 16,-2 0-2 0,-2-5 1-16,2-7 0 0,2-7 0 15,-2-7-1-15,-8-19 1 16,21 4 0-16,-21-4-1 15,20-31 0-15,-8 3 1 16,0-11 0-16,-2-10-1 16,5-6 1-16,-5 2-1 15,6-4 0-15,-2 4 0 16,0 2 0-16,0 2 0 0,-3 10 0 16,3 9 0-16,-8 7-2 15,-6 23-3-15,12-40-4 16,10 31-33-1,-22 9-3-15,0 0 2 16,0 0-1-16</inkml:trace>
  <inkml:trace contextRef="#ctx0" brushRef="#br0" timeOffset="96899.313">23247 7265 44 0,'-20'-2'36'16,"20"2"1"-16,0 0 1 16,-17-29-23-16,17 29-3 0,0 0-3 15,0 0-2-15,0 0-3 16,23-16-1-16,-23 16-4 15,0 0-4-15,22-4-23 16,-22 4-10-16,0 0 1 16,0 20-2-16</inkml:trace>
  <inkml:trace contextRef="#ctx0" brushRef="#br0" timeOffset="97062.3699">22888 7652 51 0,'0'0'32'0,"19"0"0"16,7 2-2-16,-26-2-37 15,28-24-22 1,9 26-1-16,-17-16-2 0,20 18 0 16</inkml:trace>
  <inkml:trace contextRef="#ctx0" brushRef="#br0" timeOffset="97251.4385">23514 7632 78 0,'10'22'40'0,"-10"-22"-1"0,0 0 0 16,-2 21-34-16,2-21-2 15,0 0-5 1,0 28-20-16,0-28-16 15,0 0-1-15,0 0 0 0,0 0-1 16</inkml:trace>
  <inkml:trace contextRef="#ctx0" brushRef="#br0" timeOffset="98190.7695">24359 7242 39 0,'0'0'36'0,"0"-18"2"16,0 18 0-16,0 0-17 15,0 0-5-15,0 0-6 16,0 0-2-16,31 23-1 16,-17-3-3-16,8 15 0 15,-4 1-1-15,7 5 0 16,-5 0-1-16,6 4-1 0,-10-5 1 15,1 1-1-15,-5-6 0 16,2-7 0-16,-8-5 0 16,-6-23-1-16,14 32 0 15,-14-32 1-15,0 0 0 16,0 0 0-16,0 0-1 16,19-34 1-16,-13 1 0 15,6-6 0-15,2-10-1 16,0-6 1-16,6-6-1 15,-1-2 1-15,3-2-1 16,2 4-1-16,1 8 0 16,-9 4-2-16,4 12-2 15,-8-4-4-15,19 23-26 0,-17-2-8 16,-14 20 0-16,26-15 0 16</inkml:trace>
  <inkml:trace contextRef="#ctx0" brushRef="#br0" timeOffset="98686.9439">25004 7666 10 0,'0'0'34'16,"22"-18"2"-16,-22 18 1 16,32-2-15-16,-38-20-2 15,6 22-3-15,0 0-4 16,0 0-4-16,-34 18-3 15,11 4-1-15,-5-3-1 16,2 11-2-16,-1-1 0 16,7 2 0-16,10-3-2 15,10-5 1-15,12-5-1 0,8-8 1 16,11-10-1-16,1-4 0 16,1-8 0-1,1-5 1-15,-8-5-1 16,-1-3 1-16,-9-1-1 0,-6-3 0 15,-8 1 1-15,-4 3-2 16,-8 5 0-16,-4 0-2 16,14 20-2-16,-29-27-7 15,29 27-28-15,0 0-1 16,0 0-1-16,-18 2 2 16</inkml:trace>
  <inkml:trace contextRef="#ctx0" brushRef="#br0" timeOffset="98919.029">25239 7540 64 0,'0'0'39'0,"0"0"1"16,20 18 0-16,-20-18-29 16,16 35-4-16,-12-12 0 15,10 13-3-15,-6-5-1 16,5 3-1-16,1-5-2 15,-2-5-1-15,2-1-3 16,-14-23-2-16,26 33-14 16,-26-33-20-16,0 0-1 15,0 0 1-15,-34-29-1 16</inkml:trace>
  <inkml:trace contextRef="#ctx0" brushRef="#br0" timeOffset="99678.3">25066 7656 25 0,'31'-14'36'0,"-9"0"0"16,17 6 1-16,1 6-16 15,-5-19-6-15,27 25-3 16,-23-16-3-16,18 20-1 16,-17-10-3-16,1 16 0 15,-11-3-1-15,4 9 0 16,-15 0-1-16,-1 3 0 15,-10 1-2-15,0-5 1 16,-2 3-1-16,-4-2 0 16,-2-20-1-16,10 23 0 0,-10-23 0 15,0 0 0-15,25-4-1 16,-25 4 0-16,28-31 0 16,-10 5 0-16,-3 1 0 15,3 1 1-15,-4 3-1 16,-6 1 1-16,-8 20 1 15,0 0 0-15,0 0-1 16,0 0 1-16,8 29 0 16,-4-7-1-16,-2 6 1 15,10-1 0-15,1-3-1 16,11-5 0-16,10-9 0 16,-1-8 1-16,5-4-1 15,1-8-1-15,7-6 0 0,-7-9 1 16,-5 1-1-16,-7-7 0 15,-3 2 1-15,-4 1 0 16,-10 3-1 0,-6 1 2-16,-2 4-1 0,-2 20 1 15,-10-21-1-15,10 21 1 16,-18 8-1-16,18-8-1 16,-18 33 1-16,18-13 0 15,4 1 0-15,8-1-1 16,4-4 2-16,13-7-1 15,5-5 0-15,6-8-1 16,-1-5 1-16,0-3 0 16,1 0 0-16,-8-6-1 0,-5 5 1 15,-9 1 1-15,-18 12-1 16,0 0 0 0,0 0 1-16,0 0 0 15,2 23 0-15,-4 3 0 0,-2 1-1 16,8 5 1-16,4-1-1 15,6-3 1-15,3 1-2 16,3-13 0-16,2 3-2 16,-22-19-4-16,45 14-33 15,-45-14-2-15,20-2-1 16,-20 2 1-16</inkml:trace>
  <inkml:trace contextRef="#ctx0" brushRef="#br0" timeOffset="100126.4546">26981 7118 48 0,'0'0'36'16,"-20"10"2"-16,20-10 0 15,28 21-24-15,-28-21-4 16,57 0-3-16,-17-6-3 16,19 6-1-16,0-3-1 0,-2-1-2 15,-1 4-2 1,-13-8-4-16,4 16-22 15,-27-4-11-15,-20-4 1 16,0 0-1-16</inkml:trace>
  <inkml:trace contextRef="#ctx0" brushRef="#br0" timeOffset="100286.5113">27003 7353 50 0,'0'0'37'15,"9"24"-1"-15,17-20 1 16,14-22-28-16,7 28-3 15,-2-16-2-15,7 2-4 16,1 8-10-16,-6-8-26 16,-9-9 0-16,-4 5-1 15,-11-8 1-15</inkml:trace>
  <inkml:trace contextRef="#ctx0" brushRef="#br0" timeOffset="100925.7374">28126 6816 49 0,'0'0'38'15,"0"0"2"1,0 0 0-16,0 0-25 0,0 0-3 16,0 0-2-16,6 17-4 15,0 21 0-15,-12-3-2 16,8 14-1-16,-4 4-1 16,2 6 1-16,0-2-2 15,0-4 0-15,-2-2-1 16,-2-14 0-16,4-3-1 15,0-15 0-15,0 1-2 16,0-20-2-16,0 0-2 0,0 0-9 16,-2-26-25-1,-2 5-1-15,2-9 1 16,2-5 0-16</inkml:trace>
  <inkml:trace contextRef="#ctx0" brushRef="#br0" timeOffset="101293.8669">28172 6914 65 0,'27'-22'37'0,"5"-1"1"16,5-9-10-16,17 36-15 16,-21-16-4-16,17 24-1 15,-17-4-2-15,7 22-1 16,-21-5-1-16,-3 14 0 0,-18 1-1 16,-10 5-1-1,-9 2 0-15,-3 2-1 16,-10-2 0-16,3-4 0 15,1-2-1-15,-1 3 1 0,5-11-1 16,6-2 1-16,0-11 0 16,9 3-1-16,11-23 1 15,-8 30-1-15,8-30 0 16,0 0 1-16,31 10-1 16,-9-12 0-16,10-2 0 15,1-8 0-15,7 4-1 16,-3-4 0-16,-1 9-1 15,1-11-1-15,-5 12-1 16,-11-12-4-16,13 26-6 16,-16-18-29-16,4-2 1 15,1-2 0-15,3-5 1 16</inkml:trace>
  <inkml:trace contextRef="#ctx0" brushRef="#br0" timeOffset="101854.0681">28930 6959 57 0,'0'0'38'0,"12"-22"2"15,-12 22 1-15,27-7-29 0,-27 7-2 16,0 0-2-16,0 0-2 16,24 2-1-16,-24-2 0 15,14 35-1-15,-8-12-2 16,2 13 1-16,-1 3-1 16,-1 6-1-16,0 0 0 15,0 2 1-15,0-3-2 16,-4-5 1-16,4-2 0 15,2-2 0-15,-2-11-1 16,2-2 0-16,-8-22 1 16,10 21-1-16,-10-21 1 15,0 0-1-15,0 0 0 16,13-21 1-16,-13 21 0 0,14-42-1 16,-6 15 1-16,6-12-1 15,-2 1 0-15,6-5-1 16,-5-6 1-1,7 4 0-15,0-8 0 0,2 2 0 16,1 2 1-16,-3 4-1 16,2 3 0-16,-2 7 0 15,-1 6 0-15,-7 5-1 16,0 7-1-16,-6-1-2 16,-6 18-3-16,-6-26-11 15,6 26-26-15,-20-4 0 16,20 4 0-16,-39 6 0 15</inkml:trace>
  <inkml:trace contextRef="#ctx0" brushRef="#br0" timeOffset="103118.5151">17604 9557 37 0,'0'0'35'0,"-8"-41"3"16,4 24-1-16,4 17-21 0,-2-32-1 16,2 32-4-16,0 0-2 15,12 24-2-15,-16-1-2 16,16 17-1-16,-6 3 0 15,4 10-1-15,1 2-1 16,7 2-1-16,-4-6 0 16,4-6-1-16,-4-12 1 15,-1-7-1-15,-1-7-1 16,-12-19 0-16,0 0-2 0,0 0-1 16,0 0-3-16,-25-25-5 15,25 25-11 1,-34-40-16-16,4 7-1 0,-1-8 1 15,3-2 2-15</inkml:trace>
  <inkml:trace contextRef="#ctx0" brushRef="#br0" timeOffset="103478.643">17499 9455 45 0,'20'-47'34'16,"19"12"0"-16,19 13-11 16,-11-11-4-16,36 29-5 15,-28-10-3-15,22 32-2 16,-23-2-2-16,3 19-1 0,-24 2-2 15,-9 14 0 1,-28-4-1-16,-14 10-1 16,-15-8-1-16,-9-3 0 15,-3-5-1-15,-8-6 1 0,1-3-1 16,7-7 0-16,5-3 0 16,15-3 0-16,25-19 1 15,-18 32 0-15,18-32 0 16,24 31 0-16,1-17 0 15,9 0 1-15,3-5 0 16,3 3-1-16,-4-2 0 16,1 0 0-16,-11 2 1 15,-1-3-2-15,-9-1 0 16,-16-8-2-16,20 16 0 16,-20-16-4-16,18 21-8 15,-18-21-27-15,19-11 0 16,-19 11-1-16,26-30 2 0</inkml:trace>
  <inkml:trace contextRef="#ctx0" brushRef="#br0" timeOffset="103726.7304">18569 9520 75 0,'28'10'40'0,"-28"-10"-1"16,36 14 0-16,-1-1-32 15,-13-11-1-15,15 8-2 0,-3-6-2 16,3 0-3-16,-3 4-3 16,-14-12-5-16,11 6-29 15,-31-2-2-15,0 0 1 16,-9 22 0-16</inkml:trace>
  <inkml:trace contextRef="#ctx0" brushRef="#br0" timeOffset="103896.7912">18485 9769 72 0,'0'0'38'0,"0"0"0"16,33 16 1-16,-13-24-32 15,33 6-2-15,0-8-2 16,5 3-2-16,1 5-6 0,-22-10-31 15,5 4-2-15,-8 0-1 16,-9-6 2-16</inkml:trace>
  <inkml:trace contextRef="#ctx0" brushRef="#br0" timeOffset="104818.1185">19411 9302 55 0,'0'0'37'16,"11"-23"1"-16,-11 23 1 15,34-8-26-15,-34 8-2 16,18-12-2-16,-18 12-3 16,25 8 0-16,-25-8-2 15,26 29-1-15,-18-5 1 16,6 11-1-16,-6-1-1 15,2 3 0-15,-8-2 0 16,3-1-1-16,1-7 0 16,0-1-1-16,-6-26 1 0,14 21-1 15,-14-21 1-15,22-12 0 16,-22 12 0-16,26-35-1 16,-13 8 1-16,5-9 0 15,2-9-1 1,0-2 0-16,5 0 0 0,1-4 0 15,2 0 0-15,3 4-1 16,-5 10 0-16,-4 3-2 16,1 17-1-16,-15-1-4 15,12 30-8-15,-20-12-26 16,12 17 0-16,-18 5-1 16,-12 7 2-16</inkml:trace>
  <inkml:trace contextRef="#ctx0" brushRef="#br0" timeOffset="105127.2276">19322 9834 86 0,'0'0'38'0,"0"0"2"16,29-19-13-16,11 19-18 15,3-14-2-15,22 6-2 16,3-10-1 0,9 3-2-16,0-1 0 15,-8 2-3-15,-4 8-3 0,-20-9-7 16,-5 15-28-16,-40 0-1 15,0 0 0-15,-2 31-1 16</inkml:trace>
  <inkml:trace contextRef="#ctx0" brushRef="#br0" timeOffset="105554.3775">19525 10089 60 0,'0'0'40'16,"20"-23"-1"-16,-20 23 1 15,27-4-26-15,-27 4-3 16,0 0-3-16,18 0-1 16,-4 21-3-16,-8 5-1 0,2-3-1 15,-2 11-1-15,2-5 0 16,0 3-1-16,-2-1 0 15,-1-1-1-15,-1-5-1 16,0 1-3-16,-4-26-3 16,10 45-12-16,-10-45-21 15,-10 23 0-15,10-23 0 16,-35 16 0-16</inkml:trace>
  <inkml:trace contextRef="#ctx0" brushRef="#br0" timeOffset="105762.4496">19239 10543 58 0,'0'0'37'16,"0"0"1"-16,20 4 0 15,25-4-26-15,-11-22-1 16,37 12-3-16,-8-11-2 16,18 7-2-16,-4-6-1 15,-2 5-2-15,-6 1 0 16,-10 0-3-16,-6 12-6 15,-35-4-30-15,-18 6-1 16,14-21-1-16,-14 21-1 16</inkml:trace>
  <inkml:trace contextRef="#ctx0" brushRef="#br0" timeOffset="105982.5302">19191 9979 73 0,'28'0'37'15,"17"-2"-1"-15,15-9 0 16,7-23-33-16,16 25-1 16,8-3-4-16,-7-10-18 15,1 1-15-15,8 3-1 16,-14-6 0-16,0 5-2 15</inkml:trace>
  <inkml:trace contextRef="#ctx0" brushRef="#br0" timeOffset="106274.6309">20585 9504 82 0,'-11'26'37'0,"11"-26"1"15,31-12-13-15,1 16-18 16,-5-14-2-16,13 6-4 15,3 8-8-15,-13-8-29 16,2-3-2-16,-9 3 0 16,-23 4 1-16</inkml:trace>
  <inkml:trace contextRef="#ctx0" brushRef="#br0" timeOffset="106453.6972">20384 9760 54 0,'24'-6'33'16,"15"10"-1"-16,-5-18 1 0,23 4-30 15,-16 4-32 1,-1-13-1-16,7 13-3 0,-15-18 1 16</inkml:trace>
  <inkml:trace contextRef="#ctx0" brushRef="#br0" timeOffset="107482.0607">21233 9126 61 0,'2'-22'38'16,"-2"22"0"-16,0 0 1 15,30-10-26-15,-30 10-3 16,21-6-2-16,-21 6-1 15,30 24-2-15,-20 0 0 16,8 13 0-16,-7 8-2 16,-3 10 0-16,4 4-1 15,-4 2 0-15,4-8-2 16,-4-6 1-16,4-12-1 16,-4-8 1-16,-8-27 0 15,19 18-1-15,-19-18 1 16,20-27-1-16,-12-5 1 0,4-5 0 15,-4-12-1-15,8-4 0 16,-7-6 1-16,3-2-2 16,6 2 1-1,-4 2-1-15,0 10 0 0,0 2-2 16,-3 12 0-16,-3 3-4 16,10 17-2-16,-24-9-18 15,6 22-15-15,0 0 0 16,0 0-1-16,8 33 3 15</inkml:trace>
  <inkml:trace contextRef="#ctx0" brushRef="#br0" timeOffset="107882.2007">21748 9393 67 0,'28'-18'38'16,"-28"18"1"-16,24-24 0 16,-1 22-28-16,-23 2-2 15,0 0-3-15,-21-11-2 16,7 30 0-16,-16 5-2 16,7 9 0-16,-3 3-1 15,8 3-1-15,4-4 0 16,14-4 0-16,6-7 0 15,-6-24 0-15,46 20 0 16,-17-26 0-16,3-10 1 16,-3-6-1-16,-5-1 0 15,-6-6 1-15,-4-1-1 0,-6 1 0 16,-4 3 1-16,-8 5-1 16,0 3-1-16,4 18 1 15,-12-24-4-15,12 24 0 16,0 0-5-16,-24-6-28 15,24 6-4-15,0 0 1 16,0 0 0-16</inkml:trace>
  <inkml:trace contextRef="#ctx0" brushRef="#br0" timeOffset="108106.292">22009 9249 72 0,'20'4'39'0,"-20"-4"1"16,4 30 1-16,-4-30-31 16,-8 41-3-16,8-18-3 15,4 11-1-15,-2-3-2 16,4-3-1-16,0-1-2 16,-6-27-4-16,9 45-6 15,-9-45-27-15,0 0-1 16,0 0 0-16,0 0 1 15</inkml:trace>
  <inkml:trace contextRef="#ctx0" brushRef="#br0" timeOffset="108910.5651">21898 9318 55 0,'20'6'37'16,"-20"-6"1"-16,40 0-1 0,1 10-25 15,-15-20-3-15,19 12-3 16,-13-8-2-16,7 2-1 16,-3-2-2-16,1 4 0 15,-5 0 0-15,-4 6 1 16,-9 0-1-16,-1 14 2 16,-10-1-1-16,0 13 1 15,-4-5 0-15,4 11 0 0,-8-5-2 16,6-3 1-16,-4-3-1 15,-2-25-1-15,23 22 0 16,-3-22 0-16,0-6-1 16,6-8 1-16,-1-8-1 15,-5 1 1-15,6-7-1 16,-13-1 0-16,3 5 1 16,-10-1-1-16,0 3 1 15,-6 5-1-15,0 17 2 16,0 0-1-16,0 0 1 15,-20 2 0-15,20-2 0 16,-2 37 0-16,4-14 0 16,6 1 0-16,10-2 0 0,4-3-1 15,7-5 1 1,5-12-1-16,3-6 0 16,-1-8-1-16,3-7 1 0,-1-7-1 15,-6 1 0-15,-11-9 0 16,-1 3 0-16,-8 1-1 15,-6 5 2-15,-6 5-1 16,0 20 1-16,0 0 0 16,-32-10 0-16,32 10 1 15,-22 30-1-15,11-7 1 16,7 7-1-16,2-1 0 16,8-5 1-16,7-3 0 15,5-9-1-15,6-4 0 0,6-8 0 16,3-10-1-16,-1-2 0 15,-3-9 0 1,1-3 0-16,-4-1 0 16,-5 1 1-16,-3 1 0 0,-8 5 0 15,-10 18 1-15,18-22 0 16,-18 22 1-16,0 0-1 16,23 32 1-16,-15-11 0 15,8 11 0-15,8 1-1 16,3 1 0-16,5-5 0 15,2-5-3-15,-1-3 0 16,-7-13-4-16,11 10-27 16,-37-18-9-16,0 0 0 0,0 0-1 15</inkml:trace>
  <inkml:trace contextRef="#ctx0" brushRef="#br0" timeOffset="109262.6889">21245 9866 77 0,'35'11'41'16,"9"-17"-1"-16,15-1 2 0,8-13-31 15,38 10-2-15,9-13-2 16,25 5-1-16,5-6-2 16,14 5-2-16,0-5-1 15,-4 5-1-15,-10 5-2 16,-20-2-2-16,-13 18-5 15,-46-6-34-15,-20 6 0 16,-45-2 0-16,0 0 0 16</inkml:trace>
  <inkml:trace contextRef="#ctx0" brushRef="#br0" timeOffset="109722.8525">21541 10264 71 0,'0'0'39'0,"14"-27"1"16,-14 27 0-16,12-28-29 15,6 30-2-15,-18-2-3 16,21 8 0-16,-21-8-2 15,20 31-1-15,-14-7-1 16,2 5 1-16,-4 1-1 16,4 1-2-16,-6 0 1 15,2-7-1-15,-4 2-1 16,0-7-1-16,6 1-2 16,-6-20-4-16,1 21-33 0,-1-21-1 15,-21 14-1-15,1-6 1 16</inkml:trace>
  <inkml:trace contextRef="#ctx0" brushRef="#br0" timeOffset="109973.9434">21332 10617 85 0,'23'12'39'0,"-1"-14"0"16,6-23-12-16,21 21-20 0,-3-14-1 16,13 6-1-1,-6-9-3-15,4 1-1 16,-3 2-2-16,-9-3-2 16,1 9-5-16,-31-2-30 0,3-5-2 15,-18 19 0-15,-6-34 1 16</inkml:trace>
  <inkml:trace contextRef="#ctx0" brushRef="#br0" timeOffset="110175.0128">21296 10184 69 0,'36'-18'39'0,"1"8"1"15,9 0-2-15,7-2-31 16,12 9-2-16,-4-3-2 0,3 0-5 16,1 6-32-16,-12 2-4 15,-10-4-1-15,-9 6 0 16</inkml:trace>
  <inkml:trace contextRef="#ctx0" brushRef="#br0" timeOffset="110586.16">22201 10405 61 0,'0'0'38'15,"0"0"-1"-15,11 20 2 16,-11-20-32-16,-25 18 0 16,11 3-2-16,-18-7 0 15,13 11-2-15,-1-5-2 16,10 4 0-16,10-24-1 16,4 31 0-16,16-25 0 15,5-4 0-15,11-8 0 16,5-8 0-16,-5 0 0 15,-3-7 0-15,-7 1 0 0,-6-3 0 16,-8 3 1-16,-14-1-1 16,-14 1 0-16,-4 6 0 15,-2 0-2-15,-3-3-3 16,5 17-6-16,-6-10-27 16,11 0-1-16,15 10 0 15,-18-16 0-15</inkml:trace>
  <inkml:trace contextRef="#ctx0" brushRef="#br0" timeOffset="110819.2428">22410 10297 82 0,'0'0'41'16,"22"34"2"-16,-7-11-2 15,-19-5-32-15,22 15-3 0,-8-7-2 16,2 5-1-16,0-5-1 16,-4-7-3-16,4 3-2 15,-12-22-4-15,0 0-34 16,5 20-1-16,-5-20-1 16,-31-14 1-16</inkml:trace>
  <inkml:trace contextRef="#ctx0" brushRef="#br0" timeOffset="111590.5134">22208 10380 55 0,'38'-10'37'16,"7"6"1"-16,3-6 0 15,-3-9-29-15,14 19 1 16,-15-14-2-16,5 16-1 15,-17-8-1-15,5 14 0 16,-11-2-1-16,-4 11-1 16,-8 7 0-16,-3 7-1 15,-5 1 0-15,0 1-1 16,-6-2-1-16,0-5 0 16,0-2-1-16,0-24 0 15,8 23 0-15,-8-23 0 16,20-12-1-16,-20 12 1 15,24-35-1-15,-15 11 0 0,3 1 0 16,-6-3 0-16,-4 3 0 16,-2 3 0-16,0 20 1 15,-6-17 0-15,6 17 1 16,0 0-1-16,-8 27 0 16,14-5 0-16,2 3 1 15,6 1-1-15,8-5 0 16,7 1 0-16,5-8 0 15,9-9 1-15,-3-7-1 16,5-9 0-16,-5-3-1 16,-3-10 0-16,-7 1 0 15,-6-9 0-15,-11 7 0 16,-11-3-1-16,-4 9 2 0,-11 1-1 16,13 18 1-16,-32-18 0 15,12 18 0-15,20 0 0 16,-25 16 1-16,25-16 0 15,-6 26-1-15,16-7 1 16,-10-19 0-16,33 28 0 16,-5-20-1-16,-1-4 0 15,5 0 0-15,2-8-1 16,3-2 1-16,-3-6 0 16,3-2-1-16,-1-3 1 15,-1 1 0-15,-7 4 1 16,-2 0-1-16,-7 6 2 0,-3 4 0 15,-16 2-1-15,20 20 1 16,-14 4 0-16,-2 5 0 16,4 8-1-16,0 1 0 15,7-1-1-15,5-4-1 16,0-13-3-16,13 5-7 16,-13-23-32-16,14-11-1 15,-7-19 0-15,-1-9 0 16</inkml:trace>
  <inkml:trace contextRef="#ctx0" brushRef="#br0" timeOffset="112154.7129">24325 9222 45 0,'-31'19'39'0,"31"-19"1"0,0 0 1 16,0 0-19-16,21 22-11 16,1-20-4-1,19 2-2-15,1-6-1 16,15 0-3-16,2-4-1 0,5-2-1 15,-3 4-3-15,-16-11-6 16,14 3-29-16,-33 8-2 16,-26 4 0-16,0 0 1 15</inkml:trace>
  <inkml:trace contextRef="#ctx0" brushRef="#br0" timeOffset="112350.7916">24274 9398 72 0,'-20'26'40'15,"20"-26"1"1,26 10 0-16,5-4-33 16,-3-12-2-16,17 8-1 15,-5-8-2-15,5 4-2 0,3-4-1 16,-3-2-3-16,-1 12-4 16,-25-20-20-16,7 12-13 15,-26 4-1-15,22-11 0 16,-22 11 1-16</inkml:trace>
  <inkml:trace contextRef="#ctx0" brushRef="#br0" timeOffset="113742.2754">25385 8873 60 0,'0'0'40'16,"0"0"-1"-16,0 0 0 15,26 27-27-15,-26-27-4 16,8 49-2-16,-2-18-2 0,6 9-1 16,-6-3-2-16,2 2 0 15,-6-1-1-15,-2-7-1 16,4-6 0-16,-8-7-1 16,4-18-2-16,0 0-3 15,4 22-6-15,-4-22-26 16,-6-26-1-16,6 3-1 15,0-7 1-15</inkml:trace>
  <inkml:trace contextRef="#ctx0" brushRef="#br0" timeOffset="114130.4135">25451 8939 17 0,'21'-31'34'16,"-1"21"2"-16,4-8 0 0,3-5-15 15,25 21-5-15,-25-18-4 16,29 26-3-16,-23-10-1 15,7 20-2-15,-13-4-2 16,5 17 0-16,-18 1-1 16,-6 7 0-16,-10 2-1 15,-10 2 0-15,-10 1-1 16,-3-1 0-16,-7-6 0 16,-2-2 1-16,1-5-2 15,-3-5 1-15,7-7 0 16,5-4-1-16,8-6 1 15,16-6-1-15,0 0 1 16,0 0 0-16,0 0-1 0,22 6 1 16,2-6 0-16,3 0-1 15,1 4 1-15,9-6 0 16,-3 4-2-16,-1 0 1 16,5 3-1-16,-10-5-2 15,9 4-1-15,-17-11-4 16,19 18-18-16,-19-15-16 15,2-7-1-15,-4-11 1 16,-5-2 0-16</inkml:trace>
  <inkml:trace contextRef="#ctx0" brushRef="#br0" timeOffset="114478.5357">26175 8967 56 0,'0'0'40'0,"22"-12"2"15,-22 12 0 1,24 4-25-16,-3 14-7 0,-21-18-4 16,32 43 0-16,-12-16-2 15,-4 10-2-15,1 3 0 16,-5-1 0-16,-2 2-2 16,0-9 1-16,-2-5-1 15,-2-7 1-15,-6-20-1 16,0 0 0-16,21 4 1 15,-11-22-1-15,0-10 1 0,2-7 0 16,6-6-1-16,-2-8 0 16,7-4 0-1,-1-2-1-15,4 4 0 16,-1-4-1-16,1 12-2 16,-8 0-2-16,4 27-7 0,-22 16-28 15,7-26-3-15,-7 26 2 16,-21 4-2-16</inkml:trace>
  <inkml:trace contextRef="#ctx0" brushRef="#br0" timeOffset="114890.6827">25004 9764 60 0,'0'0'39'16,"0"0"1"-16,20 7 0 15,22-3-29-15,3-19-2 16,40 9-2-16,8-14-1 0,29 4-2 16,5-7-1-16,17-1-2 15,-4 3 0-15,-10-1-3 16,-11 10-1-16,-32-7-8 15,-10 19-31-15,-42 2 0 16,-35-2 0-16,-8 27-1 16</inkml:trace>
  <inkml:trace contextRef="#ctx0" brushRef="#br0" timeOffset="115393.8635">25334 10056 67 0,'6'-22'40'0,"-6"22"1"16,0 0 0-16,-6-27-32 0,6 27-1 16,4 31-2-16,-10-3-1 15,-6 3-2-15,0 6 0 16,-3 5 0-16,3 3-1 15,-2-4-1-15,6-6 0 16,2-5 0-16,8-11 0 16,-2-19-1-16,20 22 0 15,0-24 0-15,7-4 0 16,5-4 0-16,5 2 0 16,-1-3 0-16,5 3-1 15,-5-2 0-15,3 4-1 16,-1 4-1-16,-12-6-2 15,7 16-3-15,-33-8-28 0,32-10-7 16,-32 10 1-16,25-15-1 16</inkml:trace>
  <inkml:trace contextRef="#ctx0" brushRef="#br0" timeOffset="115633.9477">25692 10121 76 0,'0'0'43'16,"19"10"-1"-16,-19-10 1 16,14 47-32-16,-18-16-4 15,8 12-1-15,-4 2-2 0,-4 8-2 16,2-2 0-16,-6 0-2 16,4-11 0-1,-4-7-1-15,6-2-1 16,-7-13-3-16,13 2-2 0,-4-20-35 15,0 0-2-15,-10-26 0 16,20 7 1-16</inkml:trace>
  <inkml:trace contextRef="#ctx0" brushRef="#br0" timeOffset="116090.11">26013 10117 75 0,'22'-4'42'16,"-22"4"2"-16,16 19-2 16,-26-1-33-16,14 21-1 15,-8 9-3-15,-4 1-1 0,-4 2-2 16,2 2 0-16,-7-4-1 16,-1-4 0-16,2-12-1 15,-2-5 0-15,18-28 0 16,-25 19-1-16,25-19 0 15,-16-17 0-15,18-9 0 16,4-11-1-16,6-4 1 16,1-12-1-16,7-2 1 15,8 2 1-15,3-4-1 16,3 2 1-16,3 10 0 16,3 7 0-16,-6 11 1 15,-1 23 0-15,-1 6 0 16,-7 18 1-16,-5 7 0 0,-2 14-1 15,-8 4 1-15,2 10-1 16,-7 0-1-16,1-6 1 16,2-2-1-16,-6-7-1 15,2-9 0-15,-4-9-1 16,6-1-3-16,-6-21-6 16,0 0-32-16,-26-4-1 15,26 4 1-15,-43-25-1 16</inkml:trace>
  <inkml:trace contextRef="#ctx0" brushRef="#br0" timeOffset="116274.1719">25889 10423 71 0,'18'8'41'16,"9"-12"-1"-16,7 0 1 15,13 2-34-15,-3-10-2 16,7 6-3-16,-5 0-3 15,-17-5-7-15,15 7-32 16,-25 2 0-16,-19 2-1 16,0 0 1-16</inkml:trace>
  <inkml:trace contextRef="#ctx0" brushRef="#br0" timeOffset="117150.482">27046 9536 40 0,'0'0'37'15,"0"0"2"-15,0 0 0 16,34 29-24-16,-34-29-4 16,59-11-3-16,-22 1-2 15,17 6-2-15,-3-6-2 16,8 2-1-16,-5 4-1 15,-9-8-3-15,0 16-5 16,-45-4-31-16,26 6-1 16,-26-6 0-16,-28 12 1 0</inkml:trace>
  <inkml:trace contextRef="#ctx0" brushRef="#br0" timeOffset="117346.5516">27072 9730 64 0,'33'2'40'16,"7"-2"-1"-16,11 10-2 16,-5-22-28-16,15 12-3 15,-10-10-2-15,0 6-1 16,-11 2-4-16,-9-5-2 16,3 16-8-16,-34-9-29 15,20-3 0-15,-20 3 0 0,-20-8 0 16</inkml:trace>
  <inkml:trace contextRef="#ctx0" brushRef="#br0" timeOffset="121363.9795">28545 9304 1 0,'0'0'4'0,"0"0"1"16,0 0 0-16,-16-4 0 16,16 4 2-16,0 0 2 15,0 0 2-15,-24-15 2 0,24 15 2 16,-20-6 0-16,20 6-1 15,-19-2 0-15,19 2-2 16,-32-4-1-16,32 4-2 16,-29 4-2-16,29-4 0 15,-26 2-1-15,26-2-2 16,0 0 0-16,0 0-1 16,10-26 0-16,19 16 0 15,5-5-1-15,19 3 0 16,6-4 0-16,13 10 0 15,-7 0 0-15,0 12 0 16,-8 4 0-16,-10 12 1 16,-15 5-1-16,-22 14 0 0,-24 9-1 15,-17 1 1-15,-17 5-2 16,-11-1 1-16,-8-6-1 16,-4-1 0-1,0-13-1-15,11-8 1 0,15-9 0 16,11-10-1-16,34-8 1 15,0 0-1-15,8-20 1 16,30 5-1-16,7-3 1 16,11 4 0-16,13 2 0 15,4 5 0-15,-2 3 1 16,0 10 0-16,-6 5 0 16,-12 9 0-16,-7 2 1 15,-17 9-1-15,-11 0 0 0,-20 3 1 16,-16 1-1-1,-13-4 0-15,-11-1 1 16,-15-5-2-16,-4-3 1 16,-8-6-1-16,8-7 1 0,3-3-1 15,5-6-1-15,8-7-1 16,11 3-2-16,2-10-1 16,32 14-6-16,-23-14-31 15,23 14 1-15,17-31-2 16,7 15 2-16</inkml:trace>
  <inkml:trace contextRef="#ctx0" brushRef="#br0" timeOffset="122822.4912">29244 9813 22 0,'-38'0'34'0,"11"9"-1"16,5 1-9-16,-16-14-5 16,38 4-3-16,-51 12-5 15,51-12-4-15,-28 6-2 16,28-6-1-16,0 0 0 15,0 0-1-15,-17 4 1 16,17-4-1-16,0 0 0 0,0 0-1 16,0 0 1-16,0 0-1 15,0 0 0-15,0 0 1 16,0 0-2 0,0 0 1-16,0 0 0 0,0 0 0 15,23 6-1-15,-3-6 1 16,0-2-1-16,15-2 0 15,9 2 1-15,7-2-1 16,2-2 0-16,9 4-1 16,-5-2 1-16,0 2 0 15,-4-2-1-15,-7 2 1 16,-11 2-1-16,-9-2 0 16,-8 2 0-16,-18 0 1 0,20 6-1 15,-20-6 1-15,0 0-1 16,0 0 1-1,0 0 0-15,-20 8-1 0,20-8 1 16,0 0-1-16,-20-12 0 16,20 12 0-16,-18-23 0 15,8 3-1-15,-1-5 1 16,5-7-1-16,-2-3 0 16,8-8-1-16,8-2 1 15,5-1 0-15,13 1 0 16,6 8 0-16,1 2 1 15,13 7 0-15,-1 9 0 16,8 7 1-16,-7 12 0 0,-1 8 0 16,-11 5 0-16,-3 13 0 15,-11 7 0 1,-12 9 1-16,-20 5-1 16,-15 4-1-16,-13 2 0 0,-11 0 1 15,-3-6-1-15,-3-8 1 16,8-6-1-16,3-7 0 15,15-6-1-15,9-7 1 16,22-13 1-16,0 0-1 16,0 0 1-16,20 12-1 15,7-12 0-15,7 2 1 16,11-2 0-16,7 2 0 0,7 0-1 16,2 2 1-16,8-2 0 15,-4 2 0 1,1 2 1-16,-11-4-2 15,-4 3 2-15,-11-3-1 16,-9 2-1-16,-11 0 1 0,-20-4-1 16,22 10 1-16,-22-10-1 15,0 0 0-15,0 0 1 16,0 0-1-16,0 0 0 16,0 0 1-16,0 0-1 15,-2 18 1-15,2-18-1 16,0 0 0-16,0 0 0 15,0 0 0-15,0 0 0 16,0 0-1-16,0 0 1 16,0 0-1-16,0 0-1 15,0 0-2-15,0 0-5 16,-34-4-35-16,34 4 0 0,-23-26-1 16,7 9-1-16</inkml:trace>
  <inkml:trace contextRef="#ctx0" brushRef="#br0" timeOffset="126569.8206">1602 14334 27 0,'0'0'25'16,"8"-19"-1"-16,-8 19 1 15,0 0-5-15,4-20-1 16,-4 20-5-16,0 0-4 15,0 0-4-15,0 0 0 16,20-14 0-16,-20 14-1 16,0 0-1-16,0-19 0 15,0 19-1-15,0 0 0 16,0 0 0-16,8-20-1 0,-8 20 0 16,12-29-1-16,-4 9 0 15,3-5 0-15,1-3 1 16,-4 1-1-16,-2-1 0 15,-6 5 1-15,0 23-1 16,-12-22 0-16,12 22 0 16,-39 20 1-16,5 9 1 15,-3 10-1-15,1 20 0 16,-5 14 0-16,5 9 0 16,11 9 1-16,5 3-1 15,14-4-1-15,18-4-1 16,9-11-1-16,17-16 0 15,9-18 0-15,13-15 0 0,-1-13-1 16,-2-17-1-16,0-7-1 16,-11-15-2-16,1 1-2 15,-27-30-14-15,11 6-19 16,-17-14-1-16,-6-6 1 16,-2-9 0-16</inkml:trace>
  <inkml:trace contextRef="#ctx0" brushRef="#br0" timeOffset="126973.9627">2041 13759 52 0,'-2'-17'40'0,"2"17"-1"0,0 0 1 16,0 0-19-16,53 15-11 15,-25 9-2-15,21 23-2 16,-2 4-1-1,15 22-1-15,1 5 0 0,-18 24-2 16,-3 6-1-16,-19 6 0 16,-11 0 0-16,-16-4 0 15,-9-4 0-15,-13 0-1 16,-8-12 1-16,1-18 0 16,-7-15 1-16,3-6-1 15,3-14 1-15,5-3-2 16,-7-9 1-16,16-11 0 15,0-6 0-15,20-12-1 0,-29 21 1 16,29-21 0-16,-16 12-1 16,16-12 1-1,0 0-1-15,0 0-1 16,0 0 0-16,0 0-1 0,0 0-2 16,0 0-4-16,0 0-34 15,0 0-2-15,0 0 0 16,0-29-1-16</inkml:trace>
  <inkml:trace contextRef="#ctx0" brushRef="#br0" timeOffset="128014.3319">4140 14113 23 0,'8'-22'34'0,"-8"22"1"16,5-18 1-16,-18 1-19 0,26 34-5 15,-13-17 0-15,6 55-2 16,-6-10-3-16,12 30-1 16,-6 0-1-16,8 19-1 15,0-6-3-15,4 0 1 16,-5-9-1-16,7-14-1 16,-4-14 0-16,2-16-1 15,-4-9-1-15,-14-26-1 16,17 7-2-16,-21-30-5 15,18 5-17-15,-22-21-13 16,-4-12 2-16,-7-10-1 16</inkml:trace>
  <inkml:trace contextRef="#ctx0" brushRef="#br0" timeOffset="128254.4149">4078 14158 23 0,'16'-45'31'16,"36"11"1"-16,1-3 1 0,10 0-22 15,24 33-2-15,-10-8 2 16,10 37-2-16,-28 1 1 16,0 29-2-16,-35 0-2 15,-12 21-1-15,-30-7-2 16,-15 6 0-16,-19-12-1 16,-1-7 0-16,-10-12-2 15,7-11-1-15,13-8-2 0,-2-28-7 16,45 3-25-16,0 0-4 15,-2-28 1-15,17 10-2 16</inkml:trace>
  <inkml:trace contextRef="#ctx0" brushRef="#br0" timeOffset="128486.4975">4955 14464 49 0,'22'-6'36'15,"4"-10"1"1,5 3-1-16,11 7-28 16,-11-14-3-16,9 12-3 15,-1 10-11-15,-7-4-25 0,-16 0-2 16,-16 2 0-16,9 20 0 15</inkml:trace>
  <inkml:trace contextRef="#ctx0" brushRef="#br0" timeOffset="128635.5491">5030 14670 36 0,'0'0'32'0,"24"0"-1"15,-8-20 0-15,7 7-32 16,9-1-19-16,-10-12-9 15,17 15-1-15,-19-15-1 16</inkml:trace>
  <inkml:trace contextRef="#ctx0" brushRef="#br0" timeOffset="128922.6529">5690 14066 65 0,'0'0'39'15,"0"0"0"-15,0 0 0 16,-8 17-31-16,16 13-1 16,-14-3-3-16,12 14-1 15,0 1-1-15,1 7 0 0,5 0-2 16,0-2 1-16,-2 0-2 15,0-10-2-15,4 2-1 16,-12-21-5-16,21 17-16 16,-23-35-14-16,8 22-1 15,-8-22-1-15,0 0 2 16</inkml:trace>
  <inkml:trace contextRef="#ctx0" brushRef="#br0" timeOffset="129561.877">6087 14170 33 0,'0'0'36'16,"0"0"2"-16,0 0 1 16,0 0-21-16,0 0-3 15,0 0-4-15,-6 17-2 16,21 7-2-16,-5-3-2 15,6 15-1-15,2-5 0 16,2 14-2-16,-7-2 1 0,7 3-1 16,-2-11-1-1,-4-6 0-15,0-5 0 16,-14-24 0-16,19 23 0 16,-19-23 0-16,26-15-1 0,-14-7 1 15,2-7 0-15,-1-13-1 16,5-7 0-16,-4-13 1 15,2-1-1-15,0-4-2 16,-3 4 0-16,-7 2-1 16,2 14-5-16,-16-10-19 15,8 26-15-15,-9 11-1 16,9 20-1-16,-32-6 1 16</inkml:trace>
  <inkml:trace contextRef="#ctx0" brushRef="#br0" timeOffset="130266.1301">3903 16042 49 0,'2'-28'38'0,"4"3"1"16,-4 1-1-16,15 14-24 0,-17-13-3 16,20 25-2-16,-20-2-2 15,24 18-1-15,-14 5-2 16,9 14-1 0,-5 9 0-16,6 7-2 0,-2 3 1 15,1 5-2-15,-5-6 1 16,6-2-1-16,0-17 1 15,-2-15 0-15,3-13-1 16,3-14 2-16,2-14-1 16,1-19 0-16,-1-16 0 15,2-11 1-15,1-7-2 16,-1-8 1-16,-2-3-1 16,-7 2 0-16,3 3-1 0,-4 10 0 15,-4 13-1-15,-6 6-3 16,9 23 0-1,-11 0-5-15,22 27-31 16,-28 0-2-16,31 23 1 0,-19 1-1 16</inkml:trace>
  <inkml:trace contextRef="#ctx0" brushRef="#br0" timeOffset="130567.2355">4825 16003 65 0,'0'0'38'16,"0"0"1"-16,22-20-3 15,7 16-30-15,-1-14-1 16,17 7-2-16,-5-5-2 16,5-2-1-16,-5 12-4 15,-13-11-9-15,5 17-24 16,-32 0-1-16,14 17 0 0,-26 1-1 16</inkml:trace>
  <inkml:trace contextRef="#ctx0" brushRef="#br0" timeOffset="130728.2936">4825 16165 48 0,'-18'10'36'16,"18"-10"0"-16,0 0-1 15,28-13-28-15,9 5-2 16,-5-8-3-16,7 2-1 16,1 8-9-16,-15-5-26 15,3-1-1-15,0 8-1 16,-28 4 1-16</inkml:trace>
  <inkml:trace contextRef="#ctx0" brushRef="#br0" timeOffset="131274.4859">5648 15779 64 0,'0'0'38'16,"0"0"0"-16,0 0-12 16,0 0-13-16,10 41-4 15,-12-21-3-15,14 13-1 16,-8 0-1-16,8 9-1 0,0-7-1 16,1 4-1-16,-5-1-1 15,2-11-1-15,-4 0 0 16,-6-5-2-16,4 6-4 15,-4-28-10-15,-22 23-23 16,22-23 0-16,-25 22 0 16,5-13 1-16</inkml:trace>
  <inkml:trace contextRef="#ctx0" brushRef="#br0" timeOffset="131470.553">5463 16319 56 0,'0'0'36'0,"-8"19"2"0,8-19-13 15,29-2-13-15,19 2-3 16,-9-17-2-16,18 3-2 16,-3-8-1-16,5 1-3 15,-2 1 0-15,-9 0 0 16,-9 7-4-16,-13-5-2 16,5 20-22-16,-31-2-11 15,0 0-1-15,0 0 0 16</inkml:trace>
  <inkml:trace contextRef="#ctx0" brushRef="#br0" timeOffset="131730.6449">5277 15755 51 0,'18'-29'38'0,"3"9"0"16,11-1 0-16,-10-11-30 15,31 15-1-15,-7-13-1 16,13 11-4-16,-4-1-1 16,-6-2-6-16,13 22-12 15,-19-11-21-15,-7-1 0 16,-9 2 0-16,-9-8-1 0</inkml:trace>
  <inkml:trace contextRef="#ctx0" brushRef="#br0" timeOffset="132265.8342">5526 14197 44 0,'-18'-12'35'0,"18"12"0"15,0 0-9-15,-2-45-10 0,28 31-6 16,-7-15-3-16,21 5-3 16,-1-7 0-16,9 9-2 15,1-1 0-15,-1 7-2 16,3 8-2-16,-12 0-7 15,13 18-27-15,-31 12 0 16,-15 7-2-16,-6 16 0 16</inkml:trace>
  <inkml:trace contextRef="#ctx0" brushRef="#br0" timeOffset="132445.8977">5504 14680 38 0,'0'0'37'0,"0"0"0"15,20 8 1-15,-12-28-27 16,43 16-1-16,-10-19-2 16,11 9-4-1,1 0-4-15,-7-13-11 0,5 17-26 16,-10 6-1-16,-9 2 1 16,-6 12-2-16</inkml:trace>
  <inkml:trace contextRef="#ctx0" brushRef="#br0" timeOffset="132970.086">6193 15647 57 0,'0'0'38'16,"-2"-17"1"-16,-4-3-4 16,18 38-22-16,-12-18-4 15,2 41-3-15,-2-10 0 16,12 18-2-16,-6 2 0 15,2 10-1-15,0-4-3 16,3 2 2-16,-9-2-1 16,2-10-2-16,-4-8 1 15,0-13-2-15,0-5 0 16,0-21-3-16,-6 22-1 16,-11-40-16-16,9 1-19 15,2-11 1-15,4-9-1 0,-8-12 1 16</inkml:trace>
  <inkml:trace contextRef="#ctx0" brushRef="#br0" timeOffset="133370.2281">6199 15549 36 0,'28'-23'36'0,"-3"-5"1"16,13 3 0-16,9 15-24 15,-15-12-2-15,13 24-2 0,-19-8-1 16,8 24-2-1,-21 0-1-15,-1 13-2 16,-18 8-1-16,-8 10 0 16,-11 0-1-16,-1 3 1 0,-11 0-2 15,7-2 1-15,-6-3-1 16,13-2 1-16,-1-8 0 16,12-7 1-16,6-5-1 15,10-3 1-15,2-5-1 16,-6-17 1-16,28 26 0 15,-5-16 0-15,-1-4 0 16,4 1-1-16,2-1 0 16,9 2 0-16,-11-2 0 15,5 0-1-15,-3-2 0 16,-6 0 0-16,-3 0-1 16,-19-4-1-16,26 6-3 15,-26-6-2-15,0 0-20 0,0 0-15 16,-22-6 0-16,3-6-1 15,-1-4 1-15</inkml:trace>
  <inkml:trace contextRef="#ctx0" brushRef="#br0" timeOffset="134609.6667">7226 14060 24 0,'0'0'31'15,"0"0"1"-15,0 0-1 16,0-26-21-16,27 28-3 15,5-10-3-15,15 14 2 16,-3-6-2-16,15 8 0 16,-6 2-1-16,7 9-1 15,-9 5 0-15,0 9 0 16,-5 1 1-16,-11 15 1 16,-5 4-1-16,-2 21 1 0,-11 5-1 15,-7 19 0-15,-6 6 1 16,-4 12-1-16,-8-2 0 15,4 1-2-15,-4-9 1 16,4-6-1-16,4-13-1 16,10-9 1-16,-2-19-1 15,0-8 0-15,4-6 0 16,2-9 0-16,-2-7 0 16,-6-7 0-16,-4-5 0 15,-2-17 1-15,-8 32-1 16,-4-13 0-16,-2 1 1 15,-6 6 0-15,0-3 1 0,-5 3-1 16,-3 1 0-16,-3 1 1 16,5-9-1-16,-2 3 0 15,-3-10 0-15,5-7-1 16,-2-1 0-16,-1-11-3 16,7 5-2-16,-12-28-9 15,17 10-25-15,1-13-2 16,4 4 1-16,4-7 0 15</inkml:trace>
  <inkml:trace contextRef="#ctx0" brushRef="#br0" timeOffset="135170.8715">7986 14996 45 0,'0'0'36'16,"0"0"1"-16,30 8-1 15,-17-26-23-15,29 24-3 16,-3-16-3-16,19 10-1 0,-5-6-1 16,10 2-1-1,-8 2 0-15,3 2-1 16,-19 2-1-16,-1 0-1 15,-19 4 0-15,-19-6-1 0,26 12 0 16,-26-12-4-16,0 0-4 16,-20 4-24-16,20-4-9 15,0 0 2-15,-19-28-2 16</inkml:trace>
  <inkml:trace contextRef="#ctx0" brushRef="#br0" timeOffset="135854.108">9029 14224 29 0,'0'0'35'16,"0"0"0"-16,0 0 2 16,-30-25-21-16,42 52-3 15,-18-9-2-15,20 37-2 16,-4 2-2-16,9 23 0 15,-3 3-2-15,8 13-2 16,-4 0 0-16,1 0-1 16,-1-11-1-16,-2-13-1 15,-8-17-1-15,0-13-1 16,-1-15 0-16,-9-27-3 16,0 0-4-16,4-27-11 15,-4-5-20-15,-6-13 0 16,-1-4 1-16,-13-12 0 0</inkml:trace>
  <inkml:trace contextRef="#ctx0" brushRef="#br0" timeOffset="136110.1983">8993 14250 28 0,'32'-22'35'0,"19"15"1"15,8 1 0-15,12 6-22 16,10 27-3-16,-12-3-2 15,10 29 0-15,-25-2-3 16,-7 15-1-16,-23 1-2 16,-16 8 1-16,-28-10-2 15,-14-5 0-15,-11-7-1 0,-8-13 0 16,1-9-1-16,1-13-2 16,11-7-2-16,5-24-9 15,35 13-24-15,-26-24-3 16,20 3 2-16,6-1-2 15</inkml:trace>
  <inkml:trace contextRef="#ctx0" brushRef="#br0" timeOffset="136486.3286">9866 14584 52 0,'0'0'37'16,"0"0"1"-16,0 0 0 0,49 25-28 15,-29-31-3 1,17 12-2-16,-9-10-2 16,10 0-3-16,-1 6-4 31,-15-15-11-31,3 11-22 0,-7 4-1 0,-18-2 1 0,0 0-1 15</inkml:trace>
  <inkml:trace contextRef="#ctx0" brushRef="#br0" timeOffset="136616.3747">9972 14739 49 0,'0'0'35'16,"0"0"0"-16,0 0-2 16,22 6-25-16,16-12-7 15,7 4-13-15,6-6-21 16,-15-10 0-16,9 6-2 15,-13-5 0-15</inkml:trace>
  <inkml:trace contextRef="#ctx0" brushRef="#br0" timeOffset="136891.4725">10829 14338 78 0,'0'0'41'0,"28"20"-1"15,-16 11 1-15,-12-1-34 16,12 23-1-16,-6 0-3 16,1 12 0-16,-5 1-1 15,4 3-2-15,-2-4 1 0,-4-12-5 16,-4 0 1-16,-4-20-6 15,20 8-24-15,-22-19-9 16,10-22 1-16,-29 23 0 16</inkml:trace>
  <inkml:trace contextRef="#ctx0" brushRef="#br0" timeOffset="137102.5472">10527 15010 71 0,'32'15'40'0,"-3"-13"-1"16,15-8 0-16,17 6-31 0,2-17-3 15,16 9-2-15,-2-6-1 16,-4 0-1-16,-2 3-3 16,-17-11-4-16,7 10-29 15,-26-4-4-15,-21-1-1 16,-14-3 1-16</inkml:trace>
  <inkml:trace contextRef="#ctx0" brushRef="#br0" timeOffset="137317.6256">10365 14370 47 0,'20'-22'32'0,"31"12"0"0,-11-19-3 15,25 3-38-15,-8 20-21 16,-9-13-1-16,11 15-1 16,-22-12 0-16</inkml:trace>
  <inkml:trace contextRef="#ctx0" brushRef="#br0" timeOffset="137761.7843">11110 14126 46 0,'31'-7'37'15,"-11"-1"1"-15,6 0 0 16,3 8-22-16,-5-18-6 16,23 20-4-16,-19-10 0 15,10 12-2-15,-13 0-1 16,-3 12-1-16,-12 3-1 16,-16 9 1-16,-14 7-2 15,-6 4 2-15,-7 5-2 16,-7-1 1-16,1 0 0 15,1-2-1-15,5-5 1 16,7-7 0-16,6-9 1 0,20-20-1 16,-13 25 1-16,13-25-1 15,0 0 1-15,29 10-1 16,-5-12 0-16,2-4-1 16,1 2 1-16,5-2-2 15,1 2 0-15,-1-5-1 16,0 5-2-16,-11-10-5 15,19 18-24-15,-16-4-8 16,-9 0-1-16,-15 0 1 16</inkml:trace>
  <inkml:trace contextRef="#ctx0" brushRef="#br0" timeOffset="138057.885">11724 14325 77 0,'0'0'41'15,"14"31"1"-15,-14-11 0 16,6 21-32-16,-6 0-2 16,9 12-3-16,-3 4-1 15,4 4-1-15,-2 4-1 16,-2-5-1-16,-4-3-1 15,4-12 0-15,-2-7-1 16,-4-15-2-16,0-1 1 0,0-22-4 16,0 0-2-16,-24-8-26 15,24 8-8-15,-14-43 1 16,1 9-2-16</inkml:trace>
  <inkml:trace contextRef="#ctx0" brushRef="#br0" timeOffset="138462.0291">11718 14332 54 0,'31'-25'37'0,"3"3"2"15,6 1 0-15,13 19-26 16,-14-16-3-16,15 26-2 16,-17-6 0-16,3 18-2 0,-21 1-2 15,-1 14-1-15,-24 7-1 16,-12 3-1-1,-13 2 0-15,-3 0 0 16,-7 0-1-16,1-4 1 0,9-1 0 16,5-9 0-16,6-6 0 15,14-3 1-15,6-6-1 16,12 1 1-16,-12-19 0 16,34 34 0-16,-9-21 0 15,7 3 0-15,4-2 0 16,3-1-1-16,5 5 0 15,1-6 0-15,0 4 1 16,3-3-2-16,-5 1 1 0,-3 0-1 16,-7-2 0-1,-1-3-1-15,-5 1-1 16,-27-10-2-16,32 12-4 16,-32-12-35-16,0 0-3 0,-30-14 1 15,30 14 1-15</inkml:trace>
  <inkml:trace contextRef="#ctx0" brushRef="#br0" timeOffset="139838.5174">13019 14615 51 0,'0'0'35'0,"0"0"1"16,26-16-1-16,-5-1-27 16,29 13-2-16,-7-6-1 15,22 12-1-15,5-4-2 16,1 4-5-16,14 16-9 16,-12-7-24-16,-8-5 0 0,-6 2 0 15,-20-10 0-15</inkml:trace>
  <inkml:trace contextRef="#ctx0" brushRef="#br0" timeOffset="140001.5734">13347 14752 64 0,'0'0'36'16,"0"0"-2"-16,31-2 1 15,1-7-34-15,17-1-2 16,17 14-10-16,5-4-23 15,-8-10 1-15,6 12-3 0,-8-12 1 16</inkml:trace>
  <inkml:trace contextRef="#ctx0" brushRef="#br0" timeOffset="140821.8641">14668 13999 32 0,'0'0'34'16,"6"-18"1"-16,-6 18 2 0,0 0-22 16,-32 20 0-1,26 19-4-15,-21 0-4 16,9 30 0-16,-4 6-2 15,4 19-1-15,4 8-1 0,9 8 0 16,3-4-1-16,15-4 0 16,-1-4 0-16,2-8-1 15,6-13 1-15,0-9-1 16,-1-11 0-16,3-12 1 16,-2-11-2-16,3-5 2 15,-1-13-1-15,2-8 0 16,-4-2-1-16,-1-4 1 15,-19-2-1-15,22-2 0 16,-22 2 0-16,0 0-2 16,0 0 0-16,0 0-3 15,0 0-4-15,0 0-17 16,0 0-15-16,0 0 1 0,-2-18-2 16,2 18 2-16</inkml:trace>
  <inkml:trace contextRef="#ctx0" brushRef="#br0" timeOffset="141234.0098">15041 14374 61 0,'0'-18'37'16,"0"18"1"-16,6-18 0 0,-6 18-28 15,2 22-2-15,14 3-3 16,-14 1 0-16,4 13-1 16,-4-2-1-16,1 11-1 15,-8-7 0-15,-1 2 0 16,-2-8-1-16,-4-3 0 16,4-7 0-16,-2-5-1 15,10-20 2-15,-8 21-2 16,8-21 1-16,0 0-1 15,20 8 1-15,-2-8-1 16,7 2 1-16,3 0-1 16,6 0 0-16,9 2 1 15,-1-2-1-15,-3 2 0 0,1 0-1 16,-3-4-1-16,-1 4-3 16,-13-12-3-16,15 18-18 15,-38-10-15-15,27-20 1 16,-27 20-1-16,8-39 2 15</inkml:trace>
  <inkml:trace contextRef="#ctx0" brushRef="#br0" timeOffset="141462.0908">15485 14427 74 0,'0'19'40'0,"0"5"0"16,6 13 1-16,-18 0-33 15,24 22-1-15,-6 0-1 0,6 10-3 16,-10-2 1-16,4 3-4 16,-4-3 1-16,-4-8-3 15,-2-8-1-15,-4-16-4 16,12 6-6-16,-4-41-27 16,0 0-1-16,0 0 0 15,2-27 0-15</inkml:trace>
  <inkml:trace contextRef="#ctx0" brushRef="#br0" timeOffset="141902.2561">15772 14427 64 0,'0'0'40'0,"15"6"-1"15,-11 17 1-15,-4-23-27 16,-4 63-4-16,-11-12-2 15,5 18-2-15,-6 1-1 16,-2-1-2-16,-2-2 0 16,7-10-2-16,-5-10 1 15,8-14-2-15,0-7 0 16,10-26-1-16,0 0 0 16,0 0 2-16,10-28-3 15,0-9 1-15,8-6-1 16,-7-14 2-16,11-6-1 15,-2-2 1-15,4-2-1 0,1 7 1 16,-3 7 1 0,4 7 1-16,-7 13 0 15,3 19 1-15,2 16 0 0,-3 16 1 16,-3 13-1-16,4 15 1 16,-2 8-2-16,3 11 0 15,-3 0 0-15,0-4-1 16,-2-4-1-16,-5-12-1 15,1-6-1-15,-12-19-6 16,18 1-30-16,-20-21-1 16,0 0 0-16,0 0-1 0</inkml:trace>
  <inkml:trace contextRef="#ctx0" brushRef="#br0" timeOffset="142090.3134">15655 14843 70 0,'26'-4'37'16,"1"-8"1"-16,17 0-2 15,3 14-31-15,1-21-1 16,9 1-6-16,6 16-16 16,-16-6-18-16,-7-2-1 15,-9 6-1-15,-9-2 0 16</inkml:trace>
  <inkml:trace contextRef="#ctx0" brushRef="#br0" timeOffset="142525.4699">16346 14246 65 0,'4'-27'39'0,"2"5"0"16,6-2 1-16,-12 24-29 16,22-27-1-16,3 37-3 15,-7 0-1-15,8 23-1 0,-5 10-1 16,3 20-1-16,-2 10-1 15,7 13 0-15,-13 4-1 16,8 2-1-16,-14-1 2 16,2 1-2-16,-10-8 1 15,-2-11-1-15,-2-6 1 16,-12-14-1-16,8-8 0 16,-12-12 1-16,8-3-1 15,10-30 0-15,-23 27-2 16,23-27 0-16,-20 10-2 15,20-10-3-15,-16 4-11 16,16-4-24-16,-26-14-1 16,26 14 0-16,-25-29 0 0</inkml:trace>
  <inkml:trace contextRef="#ctx0" brushRef="#br0" timeOffset="143061.6606">16625 13987 56 0,'0'0'35'0,"17"-27"1"0,-17 27 1 15,40-12-28-15,-40 12-1 16,47-16 0-16,-29 6-1 16,21 14 0-16,-17-4-2 15,8 12 0-15,-8-2-2 16,-3 9 0-16,-7 5 0 15,-10 9-1-15,-12 7-1 16,-8 7 1-16,-9 2-1 0,-3 0 0 16,-5 2-1-16,3-4 1 15,-2-8 0 1,9-3-1-16,5-15 1 16,20-21 0-16,-14 24-1 15,14-24 1-15,0 0 0 0,34-2-1 16,-14-4 1-16,7 0-1 15,9 2 0-15,-3-8-1 16,7 8 0-16,-1-7-3 16,7 11-2-16,-13-18-11 15,7 16-25-15,-1-4 0 16,1 6 0-16,-9 2 0 16</inkml:trace>
  <inkml:trace contextRef="#ctx0" brushRef="#br0" timeOffset="144050.0079">17578 14175 50 0,'0'0'36'16,"0"0"2"-16,0 0-4 15,-20 16-17-15,20 21-5 16,-25-3-2-16,11 27-2 16,-14 3-2-16,5 19-1 15,-5-1-1-15,8 3-1 16,1-5 0-16,13-1-2 15,6-13 2-15,13-3-2 16,11-10 1-16,4-10-2 0,9-9 2 16,-1-3-1-16,3-7 0 15,-1-5 0-15,-5-7-1 16,-7-4 1 0,0-4-1-16,-10-6 1 0,-16 2-1 15,23 2 1-15,-23-2-2 16,0 0 1-16,0 0-1 15,0 0-1-15,0 0-1 16,0 0-2-16,0 0-2 16,0-22-11-16,0 22-25 15,2-19 1-15,2 1-1 16,2-6 2-16</inkml:trace>
  <inkml:trace contextRef="#ctx0" brushRef="#br0" timeOffset="144886.3034">18005 14393 39 0,'0'0'32'15,"-20"-2"2"-15,20 2 1 0,20-4-23 16,-20 4-2-16,29-17-2 16,-29 17-1-16,54-18-1 15,-29 8-1-15,17 10-2 16,-5-2 0-16,1 12-1 16,-9 2 0-16,1 13 0 15,-14 5 0-15,-6 11 0 16,-14 0-1-16,-8 6 1 15,-10 0-1-15,-3-1 1 16,-9-11-2-16,2-6 1 16,5-9-1-16,1-8 0 15,6-4-1-15,20-8 1 16,0 0-1-16,-6-22 0 0,6 22 1 16,44-25 0-16,-17 13 0 15,9 6 0-15,5 2 1 16,1 10-1-16,-3 4 1 15,1 7-1-15,-6 7 1 16,-3 5 1-16,-13 1-1 16,-8 1 0-16,-12-1 1 15,-6 1-1-15,-18-7 1 16,-5-1-1-16,-9-5 1 16,-5-5-2-16,-3-5 1 15,-1-6-1-15,4-6-1 16,3-5-1-16,10-1-6 15,-7-6-31-15,19-6-2 0,6-1 0 16,7-3 1-16</inkml:trace>
  <inkml:trace contextRef="#ctx0" brushRef="#br0" timeOffset="146013.7065">18623 14819 49 0,'-20'10'33'0,"20"-10"3"16,0 0-1-16,0 0-23 16,0 0-4-16,28 16-2 15,-9-16-1-15,19 6-2 16,-3-6 0-16,15 2 0 16,-5-6 0-16,9 4-1 15,-3-6-1-15,-4 2 1 16,-1-4-1-16,-7 2 0 0,-5-4 0 15,-9 6 0-15,-25 4-1 16,20-4 0-16,-20 4 1 16,0 0-1-16,-20 8 1 15,20-8-1-15,-27 6 0 16,27-6 0-16,-30 0 0 16,30 0 0-16,0 0-1 15,-20-27 0-15,18 9 0 16,-4-4 0-16,6-3-1 15,0-7 1-15,0-3 0 16,0-6-1-16,6 0 1 16,-6-2 0-16,0 5 1 15,6 1-1-15,-6 4 2 0,8 9-1 16,-2 2 0-16,-6 22 0 16,26-17 1-16,-4 11-1 15,3 4 0-15,9 4 1 16,1 4-1-16,-1 2 1 15,1 7 0-15,3 3 1 16,-16 4-1-16,-5 9 1 16,-15 0 0-16,-4 7 0 15,-11-3-1-15,-5 2 1 16,-4-7-1-16,-4 1 0 16,1-7-1-16,5-3 1 15,20-21-1-15,-22 28 1 16,22-28-1-16,0 0 1 0,28 19 0 15,-2-15 0-15,5-2 0 16,3 0 0-16,5 0 0 16,1 4 0-16,-1-2 0 15,1 0 0-15,-7 2 0 16,-7-2 0-16,0 2-1 16,-26-6 0-16,27 9 0 15,-27-9-1-15,0 0-2 16,0 0-1-16,0 0-3 15,0 0-26-15,0 0-7 16,0 0-1-16,-6-23 0 16</inkml:trace>
  <inkml:trace contextRef="#ctx0" brushRef="#br0" timeOffset="146553.8963">19715 13936 51 0,'-24'-6'37'0,"4"2"1"16,20 4 0-16,-22-14-17 16,22 14-13-16,0 0-2 15,52 34-1-15,-19-15-1 16,23 13 0-16,1 5 0 15,10 14-1-15,-4 2-1 16,4 12 1-16,-11 4-1 16,-13 9 0-16,-11 1 0 15,-13 3-1-15,-13-2 0 16,-14-7 0-16,-11-2 0 16,-7-8 0-16,-6-7 1 15,-7-10-1-15,0-11 1 0,1-8-2 16,4-7 2-16,9-6-3 15,3-2 1-15,22-12-1 16,-18 2-3-16,18-2-1 16,20-16-4-16,-10-4-26 15,18-3-8-15,-3-9 1 16,15-5-1-16</inkml:trace>
  <inkml:trace contextRef="#ctx0" brushRef="#br0" timeOffset="146821.9911">20613 14332 53 0,'0'0'38'16,"0"0"1"-16,0 0-1 15,6 22-18-15,-6-22-13 16,38 0-4-16,-11-4-1 16,13 4-1-16,-1-2-2 15,5-6-2-15,1 10-4 16,-23-14-20-16,3 11-11 16,-25 1 0-16,0 0 0 15</inkml:trace>
  <inkml:trace contextRef="#ctx0" brushRef="#br0" timeOffset="146966.0404">20548 14554 58 0,'0'0'35'0,"0"0"0"15,35 14 0-15,-7-26-27 16,12 8-13-16,-3 2-28 16,5-15-1-16,3 7-1 15,-8-6 1-15</inkml:trace>
  <inkml:trace contextRef="#ctx0" brushRef="#br0" timeOffset="147598.2639">21626 14052 50 0,'6'-20'36'0,"-6"20"0"15,0 0 2-15,0 0-26 16,0 0-3-16,12 41-1 0,-18-21-1 16,12 15-2-16,-12-1 0 15,6 7-2-15,-4-4-1 16,2-1 0 0,-4-3-1-16,4-10-1 0,2-3 1 15,0-20-1-15,8 22 0 16,-8-22 0-16,28 8 0 15,-5-5 0-15,5-5 0 16,5 2 0-16,7 0 0 16,3-3-1-16,-1-1 1 15,-3-4-2-15,5 4-1 16,-11-8-1-16,7 12-4 16,-22-22-12-16,1 9-19 0,-19 13-1 15,26-34 1 1,-22 15 0-16</inkml:trace>
  <inkml:trace contextRef="#ctx0" brushRef="#br0" timeOffset="147822.3478">22082 13991 69 0,'0'0'39'0,"8"22"0"15,-8 3 0-15,6 12-30 16,-10 1-3-16,10 17 0 15,-8 1-2-15,8 9 0 16,-6 0-2-16,0 0-1 16,-4-6-3-16,-2-10 0 15,10-2-5-15,-12-30-7 16,8-17-26-16,20 18-1 16,0-30 1-16,1-15-1 0</inkml:trace>
  <inkml:trace contextRef="#ctx0" brushRef="#br0" timeOffset="148229.4904">22489 14007 56 0,'-34'17'36'16,"-5"-3"-1"-16,7 10 0 15,32 1-29-15,-14-3-1 16,28 7-1-16,12-1-1 15,15 5-1-15,5-4 0 16,11 11 0-16,-4 5-1 0,1 4 1 16,-11 0 0-16,-11 4 0 15,-17-4-1-15,-5 0 1 16,-20-2-1 0,-9-10 1-16,-15-9-1 0,-7-8 0 15,-17-17-1-15,1-8 0 16,4-15 0-16,0-17 0 15,9-10 0-15,16-14 0 16,11-8 2-16,21-4-2 16,15 1 1-16,13 1-1 15,7 4 1-15,9 11-1 16,-1 4 0-16,3 11-2 0,-5 14-3 16,-23-16-15-16,9 21-17 15,-11 6-1-15,-14-1-1 16,-6 17 1-16</inkml:trace>
  <inkml:trace contextRef="#ctx0" brushRef="#br0" timeOffset="149037.7729">22894 14089 55 0,'25'-22'38'16,"-25"22"0"-16,0 0 1 16,14 40-26-16,-32-15-3 15,22 28-3-15,-8-2-1 16,16 18-2-16,-6 0-1 16,16 5 0-16,2-9-1 15,13-8 0-15,5-18-1 16,9-13 0-16,2-18 0 15,0-14 0-15,5-16 0 16,-1-11-1-16,-8-12 1 16,-5-5-1-16,-11-3 0 15,-11-1 0-15,-6 6 1 16,-16 7-1-16,-10 8 1 0,2 15-1 16,-12 12 1-16,20 6-1 15,-25 36 1-15,17 5 0 16,16 4-1-16,6 12 1 15,17-4-1-15,13 0 1 16,9-10 0-16,14-12 0 16,4-11 0-16,0-18 0 15,0-16 1-15,-10-11-1 16,-3-12 0-16,-19-13-1 16,-5-5 1-16,-16-5 0 15,-11-9-1-15,-11 0 0 16,-5 5 0-16,-9-1 0 15,-8 4 0-15,1 12-2 0,-3 2-2 16,-4 2-4-16,24 19-34 16,-17 1 0-16,-1 3-2 15,0 4 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8:02:47.70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24299 1260 44 0,'16'-32'37'15,"-16"32"0"-15,0 0-5 16,-10-27-12-16,10 27-5 16,0 0-5-16,0 0-1 15,2 19-3-15,4 7-1 16,-6-3 0-16,6 13-1 16,-4 1-1-16,2 6 0 15,2 2-1-15,-4 4 0 16,2-15-1-16,-2-3-1 15,0-7 0-15,2-7 0 0,-4-17 0 16,2 20-1-16,-2-20-1 31,0 0-1-31,0 0-2 0,6-33-2 0,-6 33-3 16,0-51-8-16,14 29-16 16,-16-25-6-16,-4-6 0 15,-2-8 0-15</inkml:trace>
  <inkml:trace contextRef="#ctx0" brushRef="#br0" timeOffset="308.1093">23835 1032 49 0,'-79'77'37'16,"-9"23"1"-16,9 25 1 0,37 24-24 16,-9-15-4-16,57 15-2 15,21-25-4-15,52-12 0 16,30-34-3-1,41-25 0-15,22-35-1 0,23-30 0 16,7-29 0-16,-7-12 1 16,-17-26 0-16,-20-3 1 15,-42-14 0-15,-25-10-1 16,-37-10 0-16,-39 10 1 16,-30-6-1-16,-35 6-1 15,-23 10 0-15,-14 4 0 16,-15 11-2-16,-5 20-2 0,10 26-8 15,0-10-31-15,24 15-1 16,16 5-1-16,16 5 0 16</inkml:trace>
  <inkml:trace contextRef="#ctx0" brushRef="#br0" timeOffset="7375.6113">30033 2734 19 0,'0'0'20'16,"0"0"0"-16,-23 19-3 0,23-19-3 15,0 0-3-15,-16 0-2 16,16 0-1-16,0 0-2 16,0 0 0-16,0 0-1 15,22 2-1-15,-22-2 0 16,25 0-1-16,-25 0 0 15,42-4-1-15,-18 2 1 16,9 4-1-16,-7-4 0 16,7 8 1-16,-7-6-1 15,8 8 1-15,-9-2-1 47,5 8 1-47,-10-5-1 0,1 9 0 0,-3-6 1 0,-4 6-1 0,-14-18 0 0,20 37 0 16,-14-20 0-16,-4 13 1 15,-8-5-1-15,0 9 0 16,-10 1-1-16,4 4 1 16,-14 3 0-16,5 5 0 15,-11 0-2-15,-1 0 2 16,-5 2-1-16,-1 2 0 16,5-2 0-16,-4 0 0 15,11-2-1-15,1-2 1 16,12 0 0-16,2 3-1 15,12-1 1-15,6 2-1 16,2-4 2-16,10 2-2 16,8-2 1-16,1-2-1 0,11-5 2 15,7-11-2-15,3-7 1 16,5-7-1-16,4-5 0 16,-3-6 0-16,-9-8 1 15,-6 0-1-15,-11-1 1 16,-10-3-1-16,-18 10 1 15,0 0 0-15,-34 4 0 16,-3 9-1-16,-3 7 1 16,-7 6-1-16,3 5 0 15,5 12 0-15,11 0 0 16,11-1 0-16,21-1 0 16,15 4 0-16,17 2-1 15,15 4 1-15,12 2 0 0,4 2 0 16,5-2 0-16,1 2 1 15,-14 2-1-15,-6-8 0 16,-15 2 0 0,-15-6 1-16,-19-4 0 0,-12 3 0 15,-19-5 1-15,-11 2-1 16,-7-2 1-16,-3-1 0 16,-3-7-1-16,6-2 0 15,9-7 0-15,5-2 0 16,7-11 0-16,24-9-1 15,-28 14 0-15,28-14 0 16,0 0 0-16,0 0 0 0,0 0-1 16,0 0 0-16,0 0 0 15,0 0-2 1,-14 20-2-16,14-20-7 16,0 0-31-16,-19-12 0 0,19 12 0 15,-26 0 0-15</inkml:trace>
  <inkml:trace contextRef="#ctx0" brushRef="#br0" timeOffset="14564.1568">31374 3785 25 0,'0'0'28'16,"0"0"-4"-16,0 0-4 15,0 0-1-15,0 0-3 16,20 18-5-16,-20-18-1 15,0 28-3-15,0-28 0 16,0 41-2-16,-6-20 0 16,6 11-2-16,-6-1-1 15,8 5 0-15,-2-5-1 0,4 0 0 16,-2-5-1-16,4-6 0 16,-6-20 0 15,14 23-1-31,-14-23-1 0,0 0 0 0,25 2-2 0,-25-2-2 15,18-22-6-15,-24-1-16 16,8-5-9-16,4 1 0 16,-6-10 1-16</inkml:trace>
  <inkml:trace contextRef="#ctx0" brushRef="#br0" timeOffset="14900.2763">31277 3703 26 0,'-51'39'36'0,"0"22"0"16,-8 16 2 0,-7-5-23-16,25 36-4 15,-5-12-1-15,33 10-3 0,1-11-3 16,37-7 0-16,17-17-2 16,27-22 0-16,12-26 1 15,16-21 0-15,0-27 0 16,1-15 0-16,-7-22 1 15,-10-11-1-15,-12-13 1 32,-10-5-2-32,-13-5 0 0,-11 10-1 0,-11-1 0 0,-18 9 0 15,-16 13-2 17,-18 12 1-32,-5 14-3 0,-18 10 1 0,-1 17-4 15,-9-14-12-15,10 24-24 16,5 2 0-16,9 0 0 0,9 0-1 15</inkml:trace>
  <inkml:trace contextRef="#ctx0" brushRef="#br0" timeOffset="19343.8494">31214 9293 27 0,'0'-22'31'16,"0"22"-3"-16,0 0-6 0,0 0-2 16,24-8-4-16,-24 8-2 15,0 0-3-15,0 0-2 16,0 0-1-16,0 0-1 15,-6 22 0-15,6-22-3 16,-12 43 0-16,4-12-1 16,8 12 0-16,-6-1-1 15,12 5 0-15,-4-2-1 16,8 0 0-16,-2-4-1 16,-2-3 1-16,6-9-1 15,-4-9 0-15,-8-20 1 16,14 21-2-16,-14-21 0 0,0 0 0 15,0 0-2-15,0 0-2 16,5-21-1-16,-12-9-4 16,7 30-5-1,-18-49-18-15,16 12-6 16,-8 1-1-16,2-11 1 0</inkml:trace>
  <inkml:trace contextRef="#ctx0" brushRef="#br0" timeOffset="19735.9883">30963 9051 35 0,'-51'33'37'16,"-2"11"1"-16,0 20 0 16,13 29-21-16,-25-13-5 15,33 32-1-15,-9-8-3 16,25 18-2-16,14-10-2 15,28-8-2-15,27-14 0 16,30-19-1-16,16-22 0 16,19-22-1-16,18-29 0 15,-1-25 2-15,5-19-2 16,-20-12 1-16,-17-23 1 16,-22-9-1-16,-22-16 1 15,-15-2 0-15,-25 0-1 16,-17 4 0-16,-23 2 1 0,-17 6-2 15,-21 15 1-15,-8 15-1 16,-18 16 1-16,-4 13-1 16,0 14-1-1,0 9-1-15,16 20-5 0,-10 6-33 16,36 1-2-16,7 5-1 16,13 7 0-16</inkml:trace>
  <inkml:trace contextRef="#ctx0" brushRef="#br0" timeOffset="27979.9105">9836 2526 18 0,'-2'-22'34'15,"2"22"0"-15,0 0-7 16,8-26-6-16,-8 26-3 16,0 0-5-16,26-9-3 15,-26 9-3-15,0 0-1 16,6 25 0-16,0-1-3 16,-4 3 2-16,5 10-3 15,-3 5 0-15,4 3-1 16,0-2 2-16,2 0-2 15,0-8-2-15,0-7 1 16,4-6-1-16,-14-22-2 16,21 19-1-16,-21-19-3 15,20-19-4-15,-24-17-19 0,6 1-10 16,-2-10 1-16,-8-4 0 16</inkml:trace>
  <inkml:trace contextRef="#ctx0" brushRef="#br0" timeOffset="28256.0052">9631 2341 26 0,'-38'31'35'16,"5"15"1"-16,13 16 2 15,12 27-25-15,2-13-2 16,40 16-2-16,5-21 0 16,34 0-4-16,18-24-2 15,20-24-1-15,5-30 0 0,5-29 1 16,-9-25-1-16,-9-11 1 15,-26-15 0-15,-24-5 1 16,-27-6-2-16,-26 10 1 16,-26 1-2-16,-17 19 0 15,-17 7 0-15,-13 18-2 16,-4 15-3 15,-8-5-10-31,12 25-25 0,6 12-3 0,16 14 1 0,11 9-1 16</inkml:trace>
  <inkml:trace contextRef="#ctx0" brushRef="#br0" timeOffset="38291.5583">10843 2139 15 0,'0'0'32'16,"0"0"2"-16,18-18-1 0,-18 18-16 15,0 0-3-15,26 8-3 16,-26-8-1-16,7 22-1 15,-7-5-1-15,12 21-2 16,-12-3-1-16,14 12-1 16,-6-6 0-16,6 8-1 15,2-4 0-15,-3-3-2 16,-3-9 1-16,2-9-2 16,-12-24 1-16,18 25-3 15,-18-25-1-15,0 0-6 16,22 10-6-16,-22-10-24 15,-8-26-2-15,2 7 0 16,6-7 1-16</inkml:trace>
  <inkml:trace contextRef="#ctx0" brushRef="#br0" timeOffset="38511.6365">11058 2300 44 0,'28'4'38'0,"-28"-4"1"16,38 21 1-16,-38-21-27 15,31 30-3-15,-11-20-2 16,15 13-2-16,-5-5-1 16,4 5-3-16,-1-5 0 15,-1 0-2-15,1-3-1 16,-7-7-1-16,0 4-1 16,-26-12-7-16,41 10-19 0,-41-10-12 15,12-24 1 1,-12 1 0-16</inkml:trace>
  <inkml:trace contextRef="#ctx0" brushRef="#br0" timeOffset="38684.6982">11384 2239 53 0,'-8'31'38'0,"-4"9"1"16,6-7-1-16,1 12-29 15,-9-15 0-15,10 13-4 16,-6-6-2-16,-2-11-7 15,14 9-8-15,-2-35-25 0,-4 23-1 16,4-23-2-16,0 0 1 16</inkml:trace>
  <inkml:trace contextRef="#ctx0" brushRef="#br0" timeOffset="39215.8936">11509 1990 39 0,'-6'21'36'16,"6"-21"1"-16,-8 22 0 0,10 1-24 16,-2-23-6-1,31-15-2-15,-3-5 0 16,15 2-2-16,3-11-1 15,3 9 0-15,1-3-1 0,3 5 0 16,-14 8-1-16,1 8 2 16,-15 6-1-16,-11 22 0 15,-14 7 0-15,-8 5 0 16,-11 5 0-16,-9 4 0 16,-4-4-1-16,-1-4 1 15,1-3-2-15,7-13 1 16,5-7-1-16,20-16 1 15,0 0 0-15,0 0 0 16,33-22 0-16,-1 5 0 16,4-1 1-16,7 2-1 15,-4 0 1-15,7 11 0 16,-7 1 1-16,-5 12 0 0,-8 7-1 16,-7 9 1-16,-13 3 0 15,-6 5 0-15,-14-1-1 16,-5 4 0-16,-11-3 0 15,-3-1 0-15,-1-3-1 16,0-9-2-16,9 3-1 16,-7-22-7-16,32 0-29 15,0 0-2-15,-16-6 1 16,16 6-1-16</inkml:trace>
  <inkml:trace contextRef="#ctx0" brushRef="#br0" timeOffset="39847.1128">12156 2312 60 0,'32'-2'39'0,"-10"0"0"16,3-16-1-16,13 12-30 15,-9-21-1-15,21 9-2 16,-5-4-3-16,2 1-1 15,1 3 0-15,-3 0-1 16,1 5 0-16,-7 1 1 16,-5 2-1-16,-5 2 0 15,-7 2 0-15,-4 4 0 16,-18 2 0-16,22-2 0 0,-22 2 0 16,0 0 0-16,-22 18 0 15,4-6 0-15,-2 0 1 16,-1-2-1-1,-9-3 1-15,6-3-1 0,-1-4 0 16,1-6 0-16,24 6-1 16,-22-33 1-16,18 6 0 15,8-5-1-15,10-7 1 16,6-6 0-16,5 4 0 16,3 3 0-16,6 3 0 15,3 0 1-15,3 7 0 16,-3 3-1-16,-3 11 1 0,-1 10 0 15,-7 2 1-15,-4 8-1 16,-22-6 0-16,23 37 1 16,-30-3-2-1,-5 7 1-15,-2 2-1 16,-4 0 1-16,-2-4-1 0,7 3 0 16,1-13 0-16,12-11 2 15,0-18-1-15,31 4 0 16,-5-14 1-16,6-4-1 15,1-10 1-15,3 1-1 16,-1 1 1-16,-5 5-3 16,-5-1 0-16,-7 4-4 15,10 18-31-15,-28-4-6 0,0 0 1 16,6 24-2 0</inkml:trace>
  <inkml:trace contextRef="#ctx0" brushRef="#br0" timeOffset="40428.3154">12806 3150 40 0,'4'-30'39'16,"-4"30"0"-16,2-17 2 0,2-1-14 15,10 39-15-15,-14-21-3 16,13 53-2-16,-5-9-3 16,6 9 0-16,2 4-2 15,-2 3 0-15,-2-1-1 16,-3-10-1-16,5-9 0 16,-4-11 0-16,-2-5-1 15,-8-24-1-15,12 21-1 16,-12-21-5-16,0 0-6 15,14-31-27-15,-12 7 0 16,2-5-1-16,1 1 1 16</inkml:trace>
  <inkml:trace contextRef="#ctx0" brushRef="#br0" timeOffset="40764.4364">13124 3320 47 0,'0'0'36'15,"-6"18"2"-15,6-18-7 16,25 2-17 0,-17-20-4-16,22 16-2 15,-8-15-4-15,15 3-2 0,-3-2-2 16,-1-5-3-16,7 13-3 16,-20-24-12-16,7 19-18 15,-3 1-2-15,-24 12 0 16,22-6 1-16</inkml:trace>
  <inkml:trace contextRef="#ctx0" brushRef="#br0" timeOffset="41267.6127">13562 3122 66 0,'0'0'40'0,"26"-10"1"15,-26 10 0-15,25 47-29 16,-25-25-3-16,20 21-3 16,-6 4-2-16,6 10-1 15,-1 2-1-15,1 2-1 16,0-6 0-16,-2-8-1 16,-4-8 0-16,-1-11 0 15,-1-7-2-15,-12-21 0 16,0 0-1-16,0 0-2 15,-12-27-1-15,-11-14-2 16,7 3-1-16,-16-23 1 16,11 8 1-16,-15-17 0 0,14 9 2 15,3-10 3-15,7 9 2 16,18 7 2-16,5 0 2 16,23 13 1-16,-2 3 0 15,21 23 1-15,-12-1 0 16,17 23-1-16,-21 2 0 15,5 21 1-15,-19 4-2 16,-9 18 0-16,-14-2-1 16,-12 4 0-16,-9-4-1 15,-11-3 0-15,-2-7-2 16,-3-12 0-16,3-7-3 16,-5-20-4-16,19 12-8 15,0-28-26-15,9-6 0 0,3-9-1 16,8-4 1-16</inkml:trace>
  <inkml:trace contextRef="#ctx0" brushRef="#br0" timeOffset="41711.7702">13833 2975 58 0,'19'-16'39'16,"5"-5"0"-16,10-1 0 15,-17-13-26-15,33 19-3 16,-9-13-2-16,12 21-1 16,-13 0-3-16,1 12 0 0,-3 8-1 15,-1 9-1-15,-13 11-1 16,-4 5 0-16,-8 0 0 16,-6 6-1-16,0-3 1 15,-4-5-1-15,-2-6 0 16,-2-7 0-16,2-22 0 15,-20 16-1-15,20-16 1 16,-26-18-1-16,8 2 1 16,-3-1-1-16,-5-1 0 15,-2 0 0-15,3 7 1 16,-1 5-1-16,2 10 0 16,5 7 1-16,3 9-1 15,8 7 0-15,4 1 1 0,10 5 1 16,6-3-1-16,7-7-2 15,3 1 0-15,2-18-4 16,9 7-5-16,-19-38-14 16,12 9-15-16,-6-17-1 15,1-2 0-15,-5-13 2 16</inkml:trace>
  <inkml:trace contextRef="#ctx0" brushRef="#br0" timeOffset="42335.9912">14328 2816 68 0,'0'0'38'15,"0"0"1"-15,18 39-7 16,-18-39-18-16,14 49-5 0,-8-23-1 16,13 17-2-16,-5-4-3 15,4-1 0-15,-4-7-2 16,-4-9 1-16,0-3-2 16,-10-19 0-1,0 0 0-15,0 0-1 0,0 0 1 16,0-33-1-16,-10 7 0 15,2-7-1-15,2-10 1 16,4 0 0-16,2-3 0 16,8 1-1-16,4 2 2 15,1-2-1-15,9 8 1 16,2 1-1-16,2 11 1 16,-1 3 0-16,-3 10 1 0,-2 9 0 15,-20 3 0-15,17 31 1 16,-17-4-1-16,-5 13 1 15,-9 5-1 1,2 8 1-16,-2 0-1 0,2 0 0 16,4-4-1-16,8-6 0 15,6-10 0-15,8-9 0 16,6-14 0-16,2-18 0 16,3-4 0-16,5-15-1 15,-6-7 0-15,-1-11 0 16,-5 0 0-16,-4-4 1 15,-6 8-1-15,-8 5 0 16,-2 3 1-16,-2 11 0 0,4 22 0 16,-14-21 1-1,14 21 0-15,0 0 0 16,-18 31-1-16,18-3 1 16,4 1 0-16,8 3 0 0,-2 1-1 15,8-4 1-15,3 1-1 16,-1-7 0-16,0-5 0 15,0-10-1-15,-3 0-1 16,-17-8-4-16,28 2-7 16,-28-2-28-16,12-28 0 15,-12 3 0-15,6-1-1 16</inkml:trace>
  <inkml:trace contextRef="#ctx0" brushRef="#br0" timeOffset="42604.0896">14917 2453 69 0,'0'0'41'16,"0"0"0"-16,-12 39 0 16,8-21-29-16,18 17-4 15,-6-3-1-15,5 13-3 16,-1 2-1-16,4 2-1 15,2-4-2-15,-4-4 1 16,-1-5-2-16,5-9 0 16,-4-7-2-16,-14-20-4 15,26 7-5-15,-34-28-28 16,18-3-2-16,-6-13 1 16,1-8-1-16</inkml:trace>
  <inkml:trace contextRef="#ctx0" brushRef="#br0" timeOffset="43327.3453">15126 2329 65 0,'0'0'38'16,"0"0"4"-16,6 24-1 15,8 15-29-15,-20-10-1 16,18 21-3-16,-12-1-2 16,11 8-3-16,-1-10 0 15,10 0-1-15,2-10-1 16,5-8 0-16,7-11 0 15,3-18-1-15,3-10 1 16,-1-15-1-16,1-11-1 0,1-11 1 16,-1-8-1-16,-9-7 0 15,-5 3-1-15,-12 4 1 16,-2 6-1 0,-18 13 2-16,-2 13-1 0,-10 19 1 15,-2 12 1-15,1 17-1 16,-1 7 1-16,6 5-1 15,2 8 2-15,10-6-2 16,10 8 2-16,6-7-2 16,10-5 2-16,3-13-2 15,5-5 1-15,9-11-1 16,3-12 0-16,7-9 0 0,-3-17 0 16,5-11-1-16,-6-10 0 15,-1-14 0-15,-7-11 0 16,-9-7 0-1,-10-1 0-15,-13 8 0 0,-7 9 0 16,-11 12 1-16,-9 20-1 16,-2 15 1-16,-5 28 1 15,3 21 0-15,2 21 0 16,4 6 0-16,12 9 0 16,4 6 0-16,12-2 0 15,10-1 1-15,10-11-1 16,5-9 0-16,9-17 1 15,7-7-1-15,-4-13 0 0,5-9 0 16,-7-9 0 0,1-9-1-16,-7 0 1 15,-5-5-1-15,-9 3 1 16,-3 0-1-16,-4 7 1 0,-18 13 0 16,21-24-1-16,-21 24 1 15,0 0-1-15,0 0 0 16,0 0 0-16,0 0-1 15,0 0-1-15,0 0-1 16,0 0-5-16,-41 16-35 16,41-16-1-1,-45 16-1-15,17-3 1 0</inkml:trace>
  <inkml:trace contextRef="#ctx0" brushRef="#br0" timeOffset="45099.9699">12889 5801 19 0,'0'0'35'0,"-2"-29"1"15,4 11 1-15,-2 18-13 16,0-35-5-16,18 35-4 15,-28-18-2-15,10 18-3 16,0 0-3-16,17 33 0 16,-15-1-3-16,8 15-1 0,-8 14 0 15,4 13-1-15,0 9 1 16,2 9-2-16,4-4 1 16,-4-1-1-16,4-7 0 15,1-7 0-15,1-12 0 16,-2-12-1-16,2-16-1 15,-6-11 0-15,-8-22-1 16,12 21-1-16,-12-21-2 16,6-19-5-16,-6 19-19 15,11-26-13-15,-11 2-1 16,-4-5 1-16,2 5-1 16</inkml:trace>
  <inkml:trace contextRef="#ctx0" brushRef="#br0" timeOffset="45615.1522">13280 6041 46 0,'8'-24'38'16,"-8"24"1"-16,0 0 0 15,0 0-18-15,25 4-9 16,-25-4-2-16,8 43-3 16,-2-12-3-16,6 15 0 0,-4 3-1 15,0 10 0-15,4-3-1 16,-6-1-1 0,1-4 0-16,-1-7 0 15,0-15 1-15,0-7-2 0,-6-22 0 16,0 0 0-16,0 0-1 15,8-22 0-15,-4-15-1 16,-8-10 1-16,8-2-1 16,-2-10 2-16,-2-2-1 15,8 0 0-15,2 8 0 16,4 6 1-16,1 8 0 16,11 11 1-16,4 7-1 15,-3 11 0-15,7 12 0 0,-3 12 1 16,3 9 0-1,-6 12-1-15,-9 7 2 16,-1 7-1-16,-4 4-1 16,-8 2 0-16,0-6 0 0,-6-6-3 15,0-6-1-15,0-37-8 16,0 26-29-16,0-26 0 16,0 0-1-16,-6-28 0 15</inkml:trace>
  <inkml:trace contextRef="#ctx0" brushRef="#br0" timeOffset="45903.2538">13870 6060 87 0,'8'41'40'0,"-16"-7"2"16,-4-13-8-16,10 22-25 15,-12-7-3-15,16 1-2 0,2-4 0 16,6-7-2-16,-10-26 0 15,38 14-2-15,-11-20-2 16,3-10 3-16,-6-7-3 16,-1-5 2-16,-3-5-1 15,-6-3 0-15,-6 1 1 16,-8 2-1-16,-4 3 0 16,-12 1-2-16,8 9-3 31,-13-11-5-31,21 31-23 0,-18-36-7 0,10 17 0 15,-2-3 0-15</inkml:trace>
  <inkml:trace contextRef="#ctx0" brushRef="#br0" timeOffset="46112.3281">14066 5736 73 0,'19'-4'41'15,"-19"4"1"-15,26 40-4 16,-26-40-25-16,20 59-4 15,-14-22-3-15,9 12-2 16,3 2-2-16,-4 2-1 16,-2-4-1-16,2-8-3 15,-2-4-2-15,-12-37-4 16,15 34-27-16,-15-34-6 16,0 0 0-16,-19-10 0 0</inkml:trace>
  <inkml:trace contextRef="#ctx0" brushRef="#br0" timeOffset="46579.4935">13941 5921 49 0,'0'0'35'16,"6"-18"2"-16,22 8 0 16,11 10-25-16,-13-25-3 15,21 15-1-15,-11-6 0 16,5 16-1-16,-7-6-2 15,5 16 0-15,-9 2 0 16,0 13-1-16,-7 7-1 0,3 9 0 16,-6 0-2-16,-1 4 1 15,-5-3-1-15,0-1-1 16,-8-10 0 0,2-3 0-16,-2-11-1 0,-6-17-1 15,0 0-2-15,0 0-1 16,0 0-4-16,-8-53-3 15,22 34-1-15,-20-28 0 16,30 19 2-16,-21-13 3 16,21 16 4-16,-4 5 4 15,-2 2 5-15,11 24 4 16,-29-6 2-16,50 22 2 16,-50-22-1-16,39 45-2 0,-29-20-3 15,16 17-1 1,-14-7-3-16,1 4 0 15,-7-7-1-15,2-3-3 16,-2-3-1 0,-6-26-6-16,4 21-26 0,-4-21-9 0,-18-25 2 15,4-1-3-15</inkml:trace>
  <inkml:trace contextRef="#ctx0" brushRef="#br0" timeOffset="46751.5546">14601 5738 66 0,'0'0'41'0,"0"0"0"16,8 18-1-1,-8-18-21-15,11 25-17 16,-11-25-5-16,22 28-22 16,-22-28-15-16,4 23 0 0,-4-23 0 15,0 0 0-15</inkml:trace>
  <inkml:trace contextRef="#ctx0" brushRef="#br0" timeOffset="47307.7518">14707 5940 71 0,'0'0'41'0,"26"-7"1"16,-26 7-1-16,41 17-29 16,-41-17-3-16,18 22-2 15,-10 1-3-15,10 7 0 16,-6 5-2-16,2 2-1 16,-3 1 0-16,-3-1-1 15,4-6-1-15,-8-5 0 16,2-8-2-16,-6-18-2 15,0 0-6-15,0 0-30 0,-8-26 0 16,8-5-3-16,0-5 3 16</inkml:trace>
  <inkml:trace contextRef="#ctx0" brushRef="#br0" timeOffset="47771.9223">14948 5781 74 0,'26'-3'42'0,"-26"3"-1"15,35 15 1-15,-35-15-30 16,32 32-4-16,-14-13-2 0,-2 19-2 16,-5-1-2-16,1 6 0 15,-4 2-1-15,-4-4-1 16,-2-3 1-16,-2-9-1 15,0-5 0-15,0-24-1 16,2 19 0-16,-2-19 1 16,0-17-1-16,0-11 0 15,4-3 0-15,-4-9 0 16,6-3 0-16,2-6 1 16,4-2-1-16,3 2 1 15,9 2 0-15,4 2 0 16,5 10 1-16,5 5-1 15,-5 12 2-15,7 11-1 0,-8 13 0 16,-1 13 1-16,-9 11-1 16,-4 11 0-1,-11 6-1-15,1 4 1 16,-2 0-2-16,-6-6 0 0,4-6-2 16,-10-15-2-16,14 3-5 15,-8-27-32-15,0 0 0 16,-8-17-1-16,16-7 1 15</inkml:trace>
  <inkml:trace contextRef="#ctx0" brushRef="#br0" timeOffset="48180.0619">15610 5748 71 0,'0'28'40'15,"0"5"1"-15,0-2 0 16,19 9-28-16,-27-23-5 15,20 5-2-15,-12-22-2 0,20 17-2 16,-20-17-1-16,34-27-1 16,-13 0 1-16,-1-9-1 15,4-1 0-15,-10-10-1 16,-1 6 2-16,-1 1-1 16,-10 7 0-16,-2 9 0 15,0 24 0-15,0 0 1 16,0 0-1-16,-14 28 0 15,20 5 1-15,8 10 0 16,4 10 0-16,10 8-1 16,5 6 1-16,11 2 0 15,-3-3-1-15,-1 1 1 16,-7-6 1-16,-7-8-1 0,-8-4 1 16,-13-6 0-16,-16-9 0 15,-9-5-1-15,-14-9 0 16,-5-9-4-16,-7 5-4 15,-25-4-35-15,14-10-2 16,-4-2 1-16,2 4-2 16</inkml:trace>
  <inkml:trace contextRef="#ctx0" brushRef="#br0" timeOffset="48727.2573">13588 7487 69 0,'0'0'37'16,"0"0"2"-16,14-18-9 16,7 18-19-16,-15-17-3 15,26 7-1-15,-12-18-2 16,17 3-2-16,-7-11 0 15,7-3-2-15,-5-2 0 16,-5 0 0-16,-1-2 0 16,-8 3-1-16,-10 11 1 15,-6 3 0-15,-2 26 0 16,-22-9 0-16,-2 22 1 16,1 21 0-16,-9 11-1 15,6 12 0-15,3 4 0 16,13 7 0-16,10-1 0 0,14-8-2 15,13-10 0-15,13-18 0 16,11-13-1 0,0-22-1-16,9-6-5 15,-15-37-5-15,20-2-23 0,-25-14-5 16,-7-5 1-16,-7-15 0 16</inkml:trace>
  <inkml:trace contextRef="#ctx0" brushRef="#br0" timeOffset="48943.335">14178 6788 71 0,'0'0'41'0,"0"0"0"16,0 0-5-16,12 65-21 15,-18-24-5-15,18 22-1 0,-12 4-3 16,14 15-2 0,-6-3-1-16,9-1-1 15,3-9-1-15,0-12 0 16,0-12-2-16,-1-16-1 0,1-7-2 15,-20-22-3-15,46-6-6 16,-41-27-29-16,17-10 0 16,-2-8-1-16,4-12 1 15</inkml:trace>
  <inkml:trace contextRef="#ctx0" brushRef="#br0" timeOffset="49635.5791">14537 6965 74 0,'-25'16'40'15,"-3"7"1"-15,2 1-1 16,25 15-29-16,-23-17-4 16,30 11-2-16,6-10-2 15,15 5-1-15,11-6-1 0,9-7-1 16,4 3 0-16,5-4 1 16,-1-1-1-16,-8 1 0 15,-7 0 1-15,-7 3 0 16,-9-3-1-16,-10 10 1 15,-8-1-1-15,-12-3 1 16,-8-2 0-16,-6-3 0 16,-3 1-1-16,-5-8 1 15,2 0-1-15,5-4 1 16,-3-4-1-16,24 0 0 16,-28 2 1-16,28-2-1 15,0 0 1-15,20-2 0 0,0-2-1 16,8-2 1-16,3-8 0 15,11-7-1-15,3-3 0 16,4-7 0-16,-1-5 0 16,-9-3 0-16,5-6 1 15,-15-2-1-15,-3 2 0 16,-12 5 0-16,-10 1 0 16,-10 14 1-16,-14 7-1 15,-4 10 0-15,-5 12 1 16,3 14 0-16,0 11 0 15,13 8 0-15,7 9 0 16,14 1 0-16,17-4 0 16,13 0 0-16,15-10-1 0,12-7 1 15,6-20 0-15,10-8 0 16,14-16 1-16,6-11 0 16,1-5-2-16,5 1 0 15,-10-8 0-15,-4 7 0 16,-9 9 0-16,-16 1 0 15,-17 11 0-15,-14 1 0 16,-11 6 0-16,-26 6 0 16,0 0 0-16,0 0 0 15,0 0 0-15,0 0 0 16,0 0 0-16,-31 4 0 16,31 17-24-16,0-21-22 15,-32 6 0-15,10-2-1 0,2 0 0 16</inkml:trace>
  <inkml:trace contextRef="#ctx0" brushRef="#br0" timeOffset="102179.1837">10946 15869 39 0,'0'0'27'16,"6"-29"-3"-16,-6 29 0 15,-6-18-2-15,6 18-6 16,0 0-2-16,0 0-3 0,0 0-3 15,0 0 0-15,-14 20-2 16,16 11 0-16,-4 6-2 16,4 16-2-1,-4 6 1-15,4 8-1 0,-2-2-1 16,2 3-1-16,8-11 0 16,2-8-1-16,3-13 0 15,-3-17-1-15,14-11-3 16,-26-8-2-16,41-16-4 15,-35-21-20-15,6 2-8 16,-4-12 0-16,-8-2 0 16</inkml:trace>
  <inkml:trace contextRef="#ctx0" brushRef="#br0" timeOffset="102479.291">10677 15671 50 0,'-49'31'36'0,"0"26"2"15,-1 20-1-15,19 31-26 16,-9 0-2-16,32 19-3 16,6-9-2-16,30-4-1 15,23-22-1-15,34-23-2 16,26-26 0-16,15-27 1 16,12-36 1-16,4-21 0 15,-9-32 1-15,-11-15 1 16,-29-24 0-16,-30-6 0 15,-35-11 0-15,-28 1-1 16,-40 10 0-16,-25 7-1 16,-26 16-2-16,-27 13-4 15,-1 39-12-15,-5 0-26 0,7 11 0 16,7 14-1-16,13 9-1 16</inkml:trace>
  <inkml:trace contextRef="#ctx0" brushRef="#br0" timeOffset="106374.669">21658 13241 20 0,'0'0'34'0,"11"-29"1"16,-3 11 0-16,-8 18-12 16,2-31-6-16,-2 31-4 15,6-20-2-15,-6 20-3 16,4 24-2-16,-2 9-1 15,-14 0-1-15,6 18-1 0,-3 2 0 16,-1 6-2-16,8-2-1 16,-6-12 0-16,10-5-3 15,2-23-1-15,10 5-6 16,-14-22-15-16,13-24-14 16,1 3-2-16,0-17 2 15,-2-5-1-15</inkml:trace>
  <inkml:trace contextRef="#ctx0" brushRef="#br0" timeOffset="106658.767">21375 13023 57 0,'-77'47'37'0,"10"26"1"0,10 8 1 16,23 7-24-16,34 14-9 15,20-6 0-15,39-10-3 16,20-11 1-16,34-22-4 15,17-24 2-15,12-19-3 16,-4-23-1-16,-11-23 3 16,-13-21-1-16,-21-7 2 15,-30-21-2-15,-27-5 2 16,-24-12-1-16,-26-2 1 16,-24 0 0-16,-15 4-1 15,-12 9-2-15,-12 3-6 16,22 21-30-16,-16 7-2 15,5 5-2-15,27 15 1 0</inkml:trace>
  <inkml:trace contextRef="#ctx0" brushRef="#br0" timeOffset="107343.0095">24481 13261 64 0,'0'0'38'15,"0"0"1"-15,0 0-12 0,0 0-13 16,-6 18-3-16,8 17-3 16,-10-4-2-1,10 14-2-15,2 1-2 16,2 3 0-16,-2-4-2 0,6-4 1 15,4-8-2-15,-2-7-1 16,1-5-1-16,-13-21-4 16,28 20-5-16,-28-20-28 15,0 0 1-15,24-35-2 16,-20 5 1-16</inkml:trace>
  <inkml:trace contextRef="#ctx0" brushRef="#br0" timeOffset="107635.1147">24327 13118 65 0,'-67'35'40'0,"-4"22"1"15,6 17 0-15,11 23-31 0,9 5-1 16,43 11-4-16,22-7-1 16,39-9-1-16,34-21-2 15,39-23-1-15,24-25-2 16,14-30 3-16,-6-28-3 15,-8-15 3-15,-26-24 0 16,-23-11 0-16,-36-20 1 16,-38-8 0-16,-35 0 0 15,-29 8 0-15,-28 2 0 16,-30 9-1-16,-12 13-1 16,-15 5-5-16,15 26-36 15,-20 12-1-15,13 13-1 16,11 16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4:38:30.9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994 1440 49 0,'0'0'38'16,"-19"-25"1"-16,19 25 0 15,-12-22-22-15,24 46-3 16,-12-24-2-16,7 55-3 16,-7-8-3-16,0 23-2 15,4 13-1-15,-2 25-1 16,4 6 0-16,0 9-1 15,0-5 1-15,2-2-2 16,-2-6 1-16,0-20-1 16,2-12-1-16,-2-25 0 0,2-13-2 15,-4-21-1-15,-4-19-4 16,0 0-14 0,7-41-19-16,-7-4 0 15,0-12-1-15,-11-12 1 0</inkml:trace>
  <inkml:trace contextRef="#ctx0" brushRef="#br0" timeOffset="212.0749">595 1770 88 0,'-13'-33'39'16,"32"13"1"-16,23-31-13 15,33 27-21-15,20-19 0 0,21 6-1 16,8-12-1-1,7 8-3-15,-5 1-2 16,-9 3-3-16,-13 17-2 16,-35-3-10-16,-7 23-24 0,-31 10-1 15,-19 13 0-15,-28 11 3 16</inkml:trace>
  <inkml:trace contextRef="#ctx0" brushRef="#br0" timeOffset="377.1363">915 2070 80 0,'0'0'39'16,"26"2"-1"-16,19-25 1 15,-5-17-36-15,39 3-2 16,12-8-1-16,-6-20-10 16,5 12-27-16,-11 2-2 15,-12 2 0-15,-9 4 0 0</inkml:trace>
  <inkml:trace contextRef="#ctx0" brushRef="#br0" timeOffset="616.2153">1778 1452 82 0,'0'24'43'16,"6"15"-2"-16,-6 2 1 15,6 20-34-15,-6 0-2 16,8 15-1-16,-8-1-2 15,6 1-1-15,0-3-1 16,-4-10 0-16,4-8-1 16,0-14-1-16,-1-6-1 0,-5-35-3 15,2 34-3-15,-2-34-4 16,0 0-17-16,-39-44-13 16,21 3 0-16,-11-10 1 15</inkml:trace>
  <inkml:trace contextRef="#ctx0" brushRef="#br0" timeOffset="1016.357">1595 1572 57 0,'15'-69'35'16,"21"2"2"-16,11 22-8 15,7-26-13-15,36 32-7 16,-17-6 2-16,18 27-4 16,-26 5-1-16,-1 24 0 0,-25 13-1 15,-15 21-2-15,-26 8-1 16,-26 12-1-16,-17 9 0 15,-13 3 0-15,-7-2 0 16,6-5-1-16,2-7 0 16,7-10 0-16,13-8 0 15,9-9 1-15,9-13 0 16,13-1 0-16,6-22 0 16,6 27 0-16,-6-27 1 15,25 32-1-15,-9-17 1 16,12 7 0-16,3-3 0 15,13 5 0-15,-3-2 0 16,12 1 0-16,3-3-1 0,-1-3 1 16,2-3-1-16,1-8-1 15,-5 0 0-15,-12-8-2 16,-1-2 0-16,-16-8-2 16,1 6-4-16,-35-11-35 15,20-5 0-15,-24-9-2 16,8-1 1-16</inkml:trace>
  <inkml:trace contextRef="#ctx0" brushRef="#br0" timeOffset="1811.6381">2635 1303 50 0,'0'0'37'0,"0"0"0"15,-14-32 1-15,30 28-24 16,-12-23-2-16,22 11-2 16,-11-15-3-16,29 7-2 0,1-11-1 15,9 10-1 1,-1-1-1-16,6 8 0 15,-6 7 0-15,3 14 0 16,-15 13-1-16,-15 12 0 0,-12 15 1 16,-8 12-1-16,-14 12-1 15,-12 9 1-15,-6 1 0 16,-5-1-1-16,-3-3 0 16,3-10 1-16,-1-8-1 15,6-12 1-15,7-8 0 16,9-13-1-16,-10-5 2 15,20-17-2-15,0 0 0 16,0 0 1-16,0 0 0 16,30 2 0-16,-1-15 0 15,11-7 0-15,19-6-1 16,12-3 1-16,4-4 0 0,14-3-1 16,4 3 1-16,-2-6-1 15,-1 3 0-15,-15 5-2 16,0 5 0-16,-29 3-2 15,-5 15-8-15,-41 8-31 16,0 0-1-16,0 0 0 16,-53 4-1-16</inkml:trace>
  <inkml:trace contextRef="#ctx0" brushRef="#br1" timeOffset="8648.059">11514 1334 24 0,'0'0'26'0,"0"0"-8"0,0 0-2 15,0 0-2-15,0 0-3 16,-25-6-2-16,25 6-2 16,-20 0-2-1,20 0-1-15,-33 6 0 0,3 0-1 16,-6-2-1-16,-7 0 0 15,-3 0-1-15,-1-2 0 16,2-2 0-16,-1-2-1 16,5-2 1-16,3-2-1 15,1-2 0-15,7 0 0 16,-1 2 1-16,5 3-1 16,0 1 0-16,6-2 0 0,1 2-1 15,19 2 1-15,-20 0 0 16,20 0 0-1,0 0 1-15,0 0 0 16,0 0 0-16,0 0 0 0,0 0 1 16,0 0 0-16,0 0 0 15,0 35 0-15,0-17 1 16,6 11-1-16,-4 1 1 16,8 13 0-16,-2 2-1 15,4 14 1-15,-9-2-1 16,7 21 1-16,-2 9 0 15,-2 15-1-15,-6 6 0 16,8 3 1-16,-2-1 0 0,2 2-1 16,2-6 1-1,-2-14-1-15,5-15 0 16,-1-12-1-16,2-18 1 16,-8-4-2-16,0-14 1 0,-6-7-1 15,0-22 1-15,0 24-1 16,0-24 0-16,0 0 1 15,0 0-1-15,-20 11 0 16,20-11 0-16,0 0 0 16,-18 0 0-16,18 0 0 15,0 0 0-15,0 0 0 16,0 0 0-16,18 2 1 16,10-4-1-16,9 0 0 15,9 2 0-15,9 0 0 16,8 2 1-16,8 4 0 15,2 2 0-15,0 4 0 16,-5 2 1-16,-5 3-1 0,-12-1 0 16,-3-2 0-16,-15-3-1 15,-3-1 1-15,-30-10-2 16,21 6 0-16,-21-6-2 16,0 0-4-16,0 0-7 15,-13-27-26-15,-1 3-1 16,-4-7 1-16,2-9-2 15</inkml:trace>
  <inkml:trace contextRef="#ctx0" brushRef="#br1" timeOffset="10216.6173">11724 1254 27 0,'0'0'27'0,"0"0"-7"15,0 0-3-15,-12-24-1 0,12 24-3 16,0 0-3-16,0 0-1 16,0 0-3-16,0 0 1 15,0 0-3-15,0 0 1 16,0 0-2-16,0 0 1 16,0 0 0-16,-6 20 0 15,6-20 0-15,0 41-1 16,0-17 1-16,6 9-1 15,-4-4 0-15,4 5-2 0,0-3 0 16,2-1 1 0,-2-5-1-16,0-1 0 15,-1-7-1-15,-3 1 1 16,-2-18-1-16,6 22 1 0,-6-22-1 16,0 0 1-16,0 0-1 15,0 0 0-15,12-18 1 16,-12 0-1-16,4-5 1 15,-2-5-1-15,0-9 0 16,2 2 0-16,-2-1 0 16,4-1 0-16,-6 4-1 15,6 3 1-15,0 5-1 16,0 7 1-16,-6 18-1 16,0 0 2-16,19-16-2 15,-19 16 1-15,16 30 1 16,-4-5-1-16,-6 7 2 15,6 3-1-15,-4 4 0 0,4 1 0 16,-5-3 1-16,1-2-2 16,4-7 1-16,-6-5-1 15,-6-23 0-15,16 26 0 16,-16-26 1-16,0 0-1 16,24-10 0-16,-24 10 1 15,11-35-1-15,-3 3 0 16,4-5 0-16,-2-8 0 15,6 0-2-15,-2-10 1 16,5 6 0-16,1 3 0 16,-4 9 0-16,4 12 1 15,-20 25 0-15,31-16 0 16,-31 16 0-16,30 43 1 0,-20-6 0 16,8 5 0-16,1 1 1 15,-3 6-1-15,8-2 0 16,-2-6 0-16,1-6 0 15,3-5 0-15,-4-9-2 16,-3-7 0-16,1 2-4 16,-20-16-15-16,20-18-20 15,-16 1-1-15,-8-7-1 16,2-9 1-16</inkml:trace>
  <inkml:trace contextRef="#ctx0" brushRef="#br1" timeOffset="10952.8747">11627 431 23 0,'0'0'34'0,"0"-19"1"15,0 19 0-15,0 0-15 16,-20 0-7-16,20 21-2 16,0-21-4-16,-19 47-1 15,7-5-2-15,16 5-1 16,-8 4 0-16,10 8-1 16,0-6-1-16,-1-4 0 15,3-6-1-15,0-10 1 16,2-11-1-16,-8-4-1 0,-2-18-1 15,0 0-2-15,18 2-4 16,-28-32-16-16,14 8-13 16,-4-7-1-16,-4 0 0 15,2-7 0-15</inkml:trace>
  <inkml:trace contextRef="#ctx0" brushRef="#br1" timeOffset="11352.0162">11548 514 21 0,'-4'-32'31'0,"4"32"0"16,26-29 1-16,-14-4-20 16,25 27 0-16,-9-24-2 15,23 24-1-15,-15-11-2 0,13 17-2 16,-15-12 0-16,5 16-1 16,-15 2-1-16,-24-6-1 15,10 39-1-15,-24-4 1 16,-12 1-1-16,-1 7 0 15,-5-2 0-15,-2-2-1 16,3-3 0-16,9-7 0 16,4-11 0-16,18-18 0 15,0 0 0-15,0 0 0 16,12-39 0-16,4 17 1 16,4-4 0-16,3 1-1 15,-1 1 1-15,2 9-1 0,-8 3 1 16,1 12-1-16,-17 0 1 15,26 31 0-15,-18-9 0 16,-2 7-1-16,2 1 0 16,2-5-3-1,3 15-4-15,-13-40-22 0,14 31-9 16,-14-31 0-16,26 16 0 16</inkml:trace>
  <inkml:trace contextRef="#ctx0" brushRef="#br1" timeOffset="11577.0957">12099 555 64 0,'0'0'39'0,"12"24"0"16,-12-24 1 0,2 41-30-16,-2-41-3 15,0 49-2-15,0-20-2 0,4 1-1 16,-2-1-1-16,-2 3-1 15,4-1-2-15,-4-13-3 16,10 17-8-16,-10-35-26 16,5 24-1-16,-5-24 0 15,0 0 1-15</inkml:trace>
  <inkml:trace contextRef="#ctx0" brushRef="#br1" timeOffset="11816.1859">12391 475 45 0,'0'0'37'0,"0"0"0"16,-12-18 0-16,12 18-24 16,18-2-4-16,-18 2-2 15,28 0-2-15,-7 0-3 16,9 2-1-16,4 0-2 15,-3-8-4-15,5 14-3 16,-36-8-20-16,37-10-9 16,-37 10 0-16,0 0 0 15</inkml:trace>
  <inkml:trace contextRef="#ctx0" brushRef="#br1" timeOffset="11969.2362">12365 683 52 0,'-5'19'36'0,"5"-19"0"15,0 0-2-15,45-4-26 16,-19-7-2-16,7-5-6 16,7 16-7-16,-9-10-27 15,3-2-2-15,-6 6 1 16,-9-9-1-16</inkml:trace>
  <inkml:trace contextRef="#ctx0" brushRef="#br1" timeOffset="12354.3749">12790 380 60 0,'0'0'38'16,"0"0"0"-16,0 0-1 16,0 0-28-16,0 0-2 15,-12 18-1-15,12-18-3 16,-12 43 0-16,6-17-2 15,4 5 0-15,-5-1-1 16,1 7 1-16,2-4-1 16,2-3 0-16,2-9 0 15,0 1 1-15,2-4-1 16,-2-18 0-16,17 17 0 16,-17-17 1-16,34-4-1 15,-10 2 0-15,1-4 1 0,3-5-1 16,6-1 0-16,-3 0 0 15,1-4 0-15,-7-1-1 16,-1 15-2-16,-6-24-3 16,8 32-5-16,-26-29-16 15,0 23-11-15,13-30-1 16,-13 30 1-16</inkml:trace>
  <inkml:trace contextRef="#ctx0" brushRef="#br1" timeOffset="12612.4627">13092 408 31 0,'0'0'35'0,"18"-28"2"16,-18 28 0-16,0 0-13 0,2-35-11 16,-2 35-2-16,0 0-2 15,0 0-3-15,0 0-1 16,8 33-2-16,-12-7-1 16,4 15 0-16,-4 4 0 15,-2 14-1-15,4-2 1 16,2 8-1-16,0 0-1 15,2-5 1-15,4-5-1 16,-6-6 0-16,6-9-1 16,-4-11 0-16,4-3-2 15,-6-26-4-15,14 31-8 16,-14-31-25-16,0 0 0 16,11-27-2-16,-3 5 2 0</inkml:trace>
  <inkml:trace contextRef="#ctx0" brushRef="#br1" timeOffset="13643.8297">13353 893 35 0,'0'0'33'0,"0"0"-1"0,-20 19-4 16,20-19-17-16,0 0 0 15,0 0-2-15,0 0-1 16,0 0-1-16,26 14-2 16,-26-14-1-16,27 6 0 15,-1-10-2-15,2 2 0 16,3-4-1-16,3 2 0 15,-3-6 0-15,7 6 0 16,-10 1 0-16,3 3 1 16,-11-4-1-16,0 9 1 15,-20-5-1-15,25 6 0 16,-25-6 0-16,0 0 0 16,0 0 0-16,16 10-1 0,-16-10 1 15,0 0 0-15,0 0 0 16,0 0 0-16,-22-21-1 15,22 21 1-15,-23-38-1 16,7 13-1-16,4-7 0 16,-2-5 0-16,6-4 0 15,4-6 0-15,10 0 1 16,8 4-1-16,10 3 1 16,3 1 0-16,7 8 0 15,6 3 0-15,-1 12 0 16,0 7 1-16,-5 3 0 15,-2 4 0-15,-9 6 0 0,-7 11 1 16,-6 7-1-16,-10 7 0 16,-12 1 0-16,-6 11 0 15,-7 0-1-15,-3 2 1 16,0 1-1-16,-1-5 0 16,5-6 0-16,2-1 1 15,13-5-1-15,3-9 1 16,6-18 1-16,13 27-1 15,-13-27 0-15,38 10 1 16,-16-10-1-16,9-4 0 16,1 0 0-16,1 2 0 15,-1-4-1-15,-4-1 0 16,-3 1-1-16,-5 0-1 0,-4 6-3 16,-12-22-16-16,-4 22-20 15,0 0-1-15,0 0 0 16,-28 4 0-16</inkml:trace>
  <inkml:trace contextRef="#ctx0" brushRef="#br1" timeOffset="14980.3034">12593 1462 9 0,'0'0'28'16,"0"0"1"-16,0 0-2 16,0 0-14-16,0 0-1 15,15 0-3-15,-15 0-2 16,0 0-1-16,0 0 0 15,28-8-1-15,-28 8 0 16,38-12-1-16,-19 2 0 16,21 6-1-16,-3-3 0 15,9 5-1-15,-1-4-1 0,2 6 0 16,5-2 1-16,1 2-2 16,4 0 1-16,-3 0-1 15,5-2 1-15,6 2 0 16,6-4 0-16,4 0 0 15,2 2 0-15,2 4 0 16,-6-2 0-16,-2 2 0 16,-2-2 1-16,-7 4-1 15,-9-4 1-15,-2 2-1 16,3-8 1-16,1 2 0 16,-8-6-1-16,7 0 0 15,-11 3-1-15,-3-1 1 16,-11 0-1-16,-3 6 1 0,-26 2-1 15,24-6 1-15,-24 6-1 16,0 0 1-16,0 0-1 16,0 0 1-16,0 0-1 15,-20 12 0-15,20-12 0 16,0 0 0-16,0 0 0 16,0 0 0-16,0 0 1 15,0 0-1-15,0 0 0 16,0 0 0-16,0 0 0 15,0 0 0-15,0 0 0 16,0 0 0-16,0 0 0 16,0 0-1-16,0 0-3 15,0 0-7-15,0 0-27 0,0 0 0 16,-20 10-2-16,20-10 1 16</inkml:trace>
  <inkml:trace contextRef="#ctx0" brushRef="#br1" timeOffset="16159.7222">11856 3063 31 0,'12'-33'30'0,"-12"7"-8"16,0 26-2-16,6-35-1 16,-6 35-3-16,2-25-3 15,-2 25-3-15,0 0-2 16,0 0-1-16,6-24-1 15,-6 24-1-15,0 0-1 16,14 35 0-16,-14-13-1 16,11 11-1-16,-5 3 0 15,8 3 0-15,-2 0-1 16,2-2 1-16,0-9-1 16,-1-5 0-16,-13-23 0 15,32 20 0-15,-32-20-1 0,34-20 1 16,-15-5 0-16,-1-8-1 15,-2-9 1-15,2-3-1 16,1-6 1-16,-5-2-1 16,0 6 0-16,-2 2 0 15,0 10 0-15,-2 3 0 16,5 11 0-16,-15 21 0 16,22-12 0-16,-22 12 1 15,26 27 0-15,-12 5-1 16,-2 5 1-16,1 4 0 15,1 6-1-15,4 0 1 16,-4 2 0-16,0-7 0 16,-1-11-1-16,5-11 1 0,-18-20 0 15,34 19-1-15,-34-19 0 16,31-31 0-16,-15 2 0 16,2-11 0-1,0-3 0-15,-5-8 0 0,3 0 0 16,-4 4 0-16,0 8 0 15,-4 5-1-15,0 13 1 16,-8 21 0-16,0 0-1 16,0 0 1-16,23 31 0 15,-17-3 0-15,0 7 0 16,2 0 0-16,-2 3 0 16,2-5-1-16,4 2-2 15,-4-15-3-15,12 19-9 0,-9-21-26 16,-11-18 1-16,22 21-2 15,-22-21 1 1</inkml:trace>
  <inkml:trace contextRef="#ctx0" brushRef="#br1" timeOffset="16984.0128">12857 2955 27 0,'0'0'33'15,"0"0"0"-15,0 0 2 16,20 0-21-16,-20 0-2 16,26-4-2-16,-26 4 0 15,39 2-3-15,-19-6-1 16,17 8-2-16,-3-8 0 15,13 6-1-15,3-9-1 16,11 3 0-16,10-4 0 0,2 0-1 16,6-2 0-16,2 4 0 15,0-2 0-15,-4 2-1 16,2 3 1-16,-6-1 0 16,-2-4 0-16,0 2 0 15,-6-4 0-15,0 2 0 16,-5-2 0-16,-7 5-1 15,-8-5 1-15,-5 8-1 16,-14-4 1-16,-7 6-1 16,-19 0 1-16,20 0 0 15,-20 0 0-15,0 0 0 16,0 0 0-16,0 0-1 16,0 0 1-16,0 0-1 0,0 0 0 15,0 0 1-15,0 0-1 16,0 0 0-16,0 0 0 15,0 0 1-15,-6-26-1 16,6 26 0-16,12-31 0 16,-6 5 0-16,-2-5 1 15,6-4-1-15,-4-8-1 16,-2-10 1-16,0-8-1 16,-4-8 2-16,-4-9-2 15,2-9 1-15,-4-3 0 16,0 0 0-16,4 1 0 15,-4 9 0-15,-2 3 0 16,2 11 0-16,-2 11 0 0,-2 15 0 16,4 11-2-16,-2 1-2 15,8 28-5-15,-13-19-31 16,13 19-1 0,0 0 0-16,0 0-2 0</inkml:trace>
  <inkml:trace contextRef="#ctx0" brushRef="#br1" timeOffset="18636.5978">11299 3705 32 0,'0'0'35'16,"2"-20"-1"-16,-2 20-7 16,0 0-7-16,0 0-7 15,0 0-2 1,-2 32-4-16,2-32-2 15,2 43-2-15,2-18 1 0,2 5-2 16,-4-5 1-16,6 3-2 16,-2-8 0-16,-6-20-1 15,12 29 1-15,-12-29-3 16,0 0-1-16,0 0-3 16,0 0-6-16,0 0-25 15,-4-18 0-15,-4 1-1 16,0-5 0-16</inkml:trace>
  <inkml:trace contextRef="#ctx0" brushRef="#br1" timeOffset="19051.7462">11234 3628 19 0,'18'-21'30'16,"-4"-9"4"-16,7 9-1 16,17 11-15-16,-18-17-4 15,27 27-3-15,-15-14-1 16,15 20-3-16,-13-4-2 15,9 11-1-15,-17 1-1 16,1 6-1-16,-15 3-1 16,-12 7 1-16,-12-1-1 15,-9 3 0-15,-11-3 0 16,-2 1 0-16,1-7 0 16,1-3-1-16,7-9 1 15,5-7-1-15,20-4 0 16,-20 0 0-16,20 0 0 0,0 0 1 15,20-13 0-15,-20 13 0 16,26-6 1-16,-5 6-1 16,3 2 1-16,2 4-1 15,-3 1 0-15,3 3 1 16,-2 0-1-16,-3 4-1 16,-3 0 2-16,-18-14-2 15,28 29 0-15,-28-29-2 16,18 26-2-16,-18-26-7 15,19-2-27-15,-19 2-2 16,26-14 0-16,-26 14 0 16</inkml:trace>
  <inkml:trace contextRef="#ctx0" brushRef="#br1" timeOffset="19463.8911">11803 3831 37 0,'20'0'35'0,"-20"0"1"16,25-16 1-16,-9-2-21 16,14 16-6-16,-17-15-2 15,15 15-1-15,-28 2-2 16,43-6-1-16,-43 6 0 0,30 15-2 15,-30-15 1-15,16 40-1 16,-22-17 0-16,-4 7-1 16,-6 1 1-1,-3 2-1-15,-5-1 0 0,2-3-1 16,2-5 0-16,3-4 0 16,3-3 0-16,14-17 1 15,-8 20-1-15,8-20 0 16,0 0 0-16,26 4 0 15,-11-8 0-15,9-2-1 16,10-2-1-16,-7-8-2 16,13 10-4-16,-17-15-25 15,13 1-6-15,-4-5 0 0,-1-1-1 16</inkml:trace>
  <inkml:trace contextRef="#ctx0" brushRef="#br1" timeOffset="19679.9651">12294 3662 65 0,'0'0'37'16,"0"0"2"-16,32 4-2 15,2-4-31-15,-7-10-2 0,11 6-1 16,-5 0-4-1,-3-10-7-15,9 10-27 16,-23 2-2-16,-16 2 0 16,0 0-2-16</inkml:trace>
  <inkml:trace contextRef="#ctx0" brushRef="#br1" timeOffset="19843.024">12348 3797 57 0,'0'0'37'16,"0"0"-1"-16,37 8 0 15,-17-20-28-15,19 6-4 16,-5-1-6-16,-2-19-10 16,1 8-22-16,5-3-3 15,-11-5 1-15,1-1-1 16</inkml:trace>
  <inkml:trace contextRef="#ctx0" brushRef="#br1" timeOffset="20080.1068">12776 3489 64 0,'0'0'40'0,"16"20"-1"15,-16-20 1-15,-14 25-30 16,20 13-2-16,-8-13-1 16,2 16-3-16,-4-5-1 15,4 5-1-15,0-4 0 0,0-5-1 16,4-5 0-1,-4-27-2-15,8 33 0 16,-8-33-3-16,16 8-4 16,-18-31-23-16,2 23-8 0,20-40-2 15,-9 9 0-15</inkml:trace>
  <inkml:trace contextRef="#ctx0" brushRef="#br1" timeOffset="20432.2319">12889 3505 51 0,'0'0'37'0,"27"-14"1"16,-9 4 0-16,22 14-26 15,-40-4-1-15,45-6-3 16,-45 6-2-16,42 8-2 16,-42-8-1-16,25 30-2 15,-21-9 1-15,-14 5-1 0,-6 9-1 16,-7 6 0-16,-5-1 1 15,0 3 0-15,-3-8-1 16,3 0 1 0,-1-7-1-16,15-5 0 0,14-23 0 15,-20 22 0-15,20-22 0 16,0 0 0-16,0 0 1 16,24 2-1-16,-8-6 1 15,-16 4-1-15,39-10 0 16,-15 0-1-16,1 4-2 15,-3-9-4-15,18 15-23 16,-13-10-11-16,5 2 2 16,-6 2-1-16</inkml:trace>
  <inkml:trace contextRef="#ctx0" brushRef="#br1" timeOffset="21216.5104">13373 3805 52 0,'0'0'35'15,"0"0"2"-15,0 0-1 16,7 26-25-16,-7-26-3 15,26-2-2-15,-26 2 0 16,34-2-2 0,-17-6-1-16,5 8 0 0,2-10-1 15,-2 2 0-15,-5-8-1 16,3 7 0-16,-20 9 0 16,26-32-1-16,-26 32-1 15,12-31 1-15,-12 31 0 16,-4-32 0-16,4 32-1 15,-18-23 1-15,18 23 0 16,-16-22 0-16,16 22 0 0,-14-25 0 16,14 25 0-16,-6-30 0 15,6 13 0 1,2-1 0-16,-2 18 0 16,6-31 0-16,-6 31 0 0,18-30 0 15,-18 30 0-15,22-23 0 16,-5 11 0-16,5-2 0 15,4-2 1-15,7 3-1 16,5-1 0-16,1 2 0 16,-5 0 1-16,4 10 1 15,-11 2-1 1,-1 8 0-16,-26-8 1 0,12 38 0 16,-24-15-1-16,-2 5 0 0,-12 1 0 15,5-1-1 1,-5-1 0-16,0-3 0 15,7-3-1-15,19-21 1 16,-26 28 1-16,26-28-1 0,-12 17 0 16,12-17 0-16,0 0 0 15,18 18 0-15,-18-18 1 16,33 4-1-16,-11-4 1 16,4 0-1-16,3 2 1 15,1 0 1-15,2-2-1 16,-7 2-1-16,1-2 1 15,-6 2-1-15,-20-2 0 16,27 4-1-16,-27-4-2 16,0 0-7-16,0 0-29 15,0 0-3-15,0 0 1 16,-19-6-2-16</inkml:trace>
  <inkml:trace contextRef="#ctx0" brushRef="#br1" timeOffset="23400.2822">14466 2100 41 0,'0'0'32'15,"0"0"2"-15,4-18-2 16,-4 18-23-16,22-12-1 16,8 12 0-16,-15-14-1 15,31 14 0-15,-1-7-2 16,20 9 0-16,7-6-1 15,18 6 0-15,5-6-1 0,16 4 1 16,11-6-1-16,3 2 0 16,5-4-1-16,-4 2 1 15,-3 0-1-15,-5 4 0 16,-11 4 0-16,-12 4-1 16,-22 0 1-16,-14 0-2 15,-14 0 0-15,-13-2 1 16,-32-4-1-16,22 11 1 15,-22-11-1-15,0 0 1 16,0 0-1-16,-26 0 1 16,26 0 0-16,0 0-1 15,-22 2 1-15,22-2-1 16,0 0 0-16,0 0 0 0,0 0 1 16,0 0-1-16,0 0-1 15,0 0 1-15,0 0 0 16,0 0 0-1,0 0 0-15,0 0 0 0,0 0 0 16,0 0 0-16,0 0 0 16,0 0 0-16,0 0 0 15,0 0 0-15,-20-9 0 16,20 9 0-16,0 0 1 16,0 0-1-16,0 0 0 15,0 0 0-15,0-20 0 16,0 20 0-16,0-18 0 0,0 18 0 15,2-35 0-15,2 6 0 16,0 5 0-16,2-7 0 16,0 1 0-16,0-1 0 15,0-1 0-15,-4 7 0 16,2 3 1-16,-4 22-2 16,8-27 2-16,-8 27-1 15,0 0 0-15,0 0 0 16,0 0 0-16,20 4 1 15,-15 23-1-15,1 7 1 16,-4 7-1-16,8 6 1 16,0 4-1-16,2 0 1 15,0 0 0-15,2-8 0 0,3-8-1 16,-1-7 0-16,-16-28 1 16,32 24-1-16,-12-28 0 15,-20 4 0-15,33-40 0 16,-13 9 1-16,0-12-1 15,-3-8 0-15,3 0 0 16,-4 0 0-16,0 4 0 16,-6 7 0-16,1 11-1 15,-5 5 1-15,-6 24 0 16,20-11 0-16,-20 11 0 16,14 35 1-16,-8-2-1 15,8 6 0-15,-3 3 1 16,3 5 0-16,4 0-1 0,-8-4 0 15,8-6 0-15,-4-11 0 16,3-10 1 0,-17-16-1-16,34-6 0 15,-18-16 0-15,1-9 0 0,3-10 1 16,4-9-1-16,-2-8-1 16,3-5 2-16,1 4-1 15,-4 8 0-15,3 8 0 16,-5 9 0-16,0 19 0 15,-2 9 0-15,-18 6 0 16,33 41-1-16,-21-4 1 16,2 4 0-16,0 9 0 15,3 1 1-15,3-6-1 0,2-2 0 16,-2-6 0 0,-3-9-2-16,3-9 0 15,8 1-4-15,-28-20-30 16,20 2-7-16,-20-2-1 0,3-24 0 15</inkml:trace>
  <inkml:trace contextRef="#ctx0" brushRef="#br1" timeOffset="24368.6251">15839 655 21 0,'0'0'32'0,"8"-21"1"0,-8 21 0 15,0 0-15-15,0 0-6 16,9 17-2-16,-9-17-2 16,2 57-1-16,-8-18 0 15,18 22-1-15,-12-4-1 16,8 18 0-16,-4-14-2 15,4-3 0-15,-2-10-1 16,6-7 0-16,-8-14-2 16,2-7 0-16,-6-20-1 0,0 0-2 15,0 0-3 1,0 0-6-16,12-35-24 16,-20 7-4-16,2-1 2 15,-8-9-1-15</inkml:trace>
  <inkml:trace contextRef="#ctx0" brushRef="#br1" timeOffset="24751.7605">15811 755 31 0,'20'-15'33'0,"0"-7"1"16,13-6-1-16,13 25-17 16,-15-29-3-16,22 36-3 15,-13-16-2-15,5 26-2 16,-11-4-2-16,-3 17 0 15,-17 5-1-15,-8 11-2 16,-14 2 1-16,-15 0-1 16,-9 0 0-16,-4-1 1 0,-1-9-2 15,-1-8 1-15,5-5-2 16,7-4 2-16,6-5-1 16,20-13 1-16,0 0 0 15,0 0 0-15,0 0 0 16,38 16 0-16,-16-12 0 15,7-2 0-15,-1 0 0 16,4 2 0-16,-7 0-1 16,3 2 0-16,-8 1 0 15,-3-1 0-15,-17-6-1 16,26 12-3-16,-26-12-4 16,0 0-31-16,22 22 0 15,-22-22-1-15,27-6 1 0</inkml:trace>
  <inkml:trace contextRef="#ctx0" brushRef="#br1" timeOffset="25291.9549">16435 1005 31 0,'0'0'30'16,"0"0"1"-16,0 0 0 15,0 0-20-15,30-6-3 16,3 4-1-16,-5-14 0 16,15 18-1-16,-9-12 0 15,5 16 0-15,-13-10 0 16,0 16-1-16,-26-12-2 15,13 19 0-15,-20 1-1 16,-13 2-1-16,-12-1 0 16,1 5-1-16,-7-3 0 15,3-1 0-15,3-2 0 16,6-3 0-16,26-17-1 16,-19 16 2-16,19-16-2 0,23-2 1 15,-1-6 0-15,6 2 1 16,3-2-1-1,7 4 0-15,-5 1 1 16,-1 4 0-16,-2 3 1 0,-7 6-1 16,-9 8 1-16,-2 0 0 15,-16 3 1-15,2 5-1 16,-24-5 0-16,7 3-1 16,-13-5 1-16,2-3-2 15,-1-2-1-15,-1-6-2 16,10 3-5-16,-21-18-30 15,43 7-2-15,-20-16 1 16,26-4 0-16</inkml:trace>
  <inkml:trace contextRef="#ctx0" brushRef="#br1" timeOffset="25532.0395">16891 795 60 0,'0'0'37'0,"18"13"0"15,-18-13-1-15,0 0-28 16,35-4-1-16,-15 0-2 16,12 6-3-16,-1 2-3 15,-5-10-4-15,13 22-14 16,-13-14-18-16,-6 2 1 15,-20-4-2-15,14 18 2 16</inkml:trace>
  <inkml:trace contextRef="#ctx0" brushRef="#br1" timeOffset="25671.094">16962 989 59 0,'-20'25'36'0,"20"-25"0"15,16 2-1-15,10 0-29 16,-2-4-7-16,3 0-31 15,-1-9-1-15,0 5-4 16,-5-10 2-16</inkml:trace>
  <inkml:trace contextRef="#ctx0" brushRef="#br1" timeOffset="27411.7023">17772 659 21 0,'0'0'29'0,"0"0"-4"15,16-4-5-15,-18-15-3 16,2 19-2-16,0-20-3 16,0 20-2-16,0 0-2 15,0 0-1-15,-32-22-2 16,32 22 0-16,-40 10-1 15,15 10-1-15,-9-1 0 16,3 11-1-16,-3-5 0 16,2 9 0-16,5 1-1 15,7-2 1-15,2-1-2 0,10-5 1 16,4-7 0-16,4-20 0 16,12 25-1-16,-12-25 1 15,32 8 0-15,-14-8 0 16,1-6-1-16,3-1 1 15,-2-3-1-15,0-2 0 16,-7-6 1-16,-13 18 0 16,26-27 0-16,-26 27 0 15,20-26 1-15,-20 26 0 16,0 0 1-16,0 0-1 16,0 0 0-16,12 22 0 15,-12 3 0-15,-4 11 0 16,2 1 0-16,0 8 0 0,-2 0-1 15,-2 4 1-15,4-5-1 16,-4-5 0-16,4-4 0 16,-2-7-1-16,-2-5 1 15,4-1-1-15,2-22 1 16,-4 23-1-16,4-23 0 16,0 0 0-16,0 0-1 15,0 0-3-15,4 18-7 16,-4-18-30-16,2-24 0 15,4 7-2-15,-6 17 2 16</inkml:trace>
  <inkml:trace contextRef="#ctx0" brushRef="#br1" timeOffset="28055.9307">17859 1128 56 0,'0'0'37'16,"13"18"-1"-16,-13-18 1 15,0 0-27-15,18-4-2 16,-18 4-1-16,22-4-2 16,-4 4-2-16,9 4-1 15,1-8 0-15,8 6-1 16,-7-4 0-16,7-2 0 0,-7-2 0 15,3 0-1 1,-6-2 1-16,-5 1-1 16,-21 7 0-16,24-14 0 15,-24 14 0-15,0 0 0 0,0 0 0 16,-24-18 0-16,24 18 0 16,-29-6 0-16,29 6 0 15,-32-12 1-15,32 12-1 16,-14-23-1-16,16 5 1 15,10-1 0-15,8-5 0 16,2 1 0-16,7-7 0 16,5 5-1-16,3-3 2 15,3 1-1-15,-1 3 0 16,3 4 1-16,1 3-1 16,-7 1 0-16,-5 12 0 15,-11 8 1-15,-20-4 0 16,-2 43 0-16,-24-9 0 0,-5 3 1 15,-9 2-1-15,3 4 0 16,1-5 0-16,5-1 0 16,11-8 0-16,8-9 1 15,6 0-1-15,6-20 0 16,12 25 0-16,-12-25 1 16,32 20-1-16,-7-12 0 15,3-8 0-15,11 2 0 16,1-2-1-16,-3-4-2 15,3 10-4-15,-18-20-26 16,3 12-8-16,-25 2-2 16,0 0 0-16</inkml:trace>
  <inkml:trace contextRef="#ctx0" brushRef="#br1" timeOffset="29843.564">16001 2883 15 0,'-24'-26'31'0,"24"26"1"15,0 0 1 1,-8-29-14-16,8 29-5 0,0 0-3 16,0 0-2-16,0 0-2 15,0 0 0-15,-20 10-1 16,20 19-1-16,-12-3 0 16,10 15-2-16,-3 0-1 15,5 6 0-15,1-4-1 16,11-2 1-16,2-15-2 15,10-8 1-15,5-11-1 16,3-7 0-16,6-9-2 0,-7-15-2 16,11 10-7-16,-17-21-26 15,1 0-2 1,-12-8 0-16,-8-5 0 16</inkml:trace>
  <inkml:trace contextRef="#ctx0" brushRef="#br1" timeOffset="30004.6217">16060 2518 55 0,'0'0'35'0,"0"0"0"15,0 0 1-15,0 0-33 16,-20 25-2-16,20-25-16 0,-6 36-17 16,14-9-2-1,-4-5-1-15,10 3 0 16</inkml:trace>
  <inkml:trace contextRef="#ctx0" brushRef="#br1" timeOffset="30268.716">16368 2775 43 0,'0'0'34'0,"27"0"1"15,-27 0-1-15,38-22-19 16,-10 20-11-16,-5-4-1 0,5 2-3 16,4 12-6-16,-32-8-24 15,25 16-5-15,-15 2 2 16,-10-18-2-16</inkml:trace>
  <inkml:trace contextRef="#ctx0" brushRef="#br1" timeOffset="30419.7697">16409 2961 39 0,'18'10'32'0,"-18"-10"-1"15,51-10 1-15,-17 0-29 16,5 5-9-16,7 3-22 15,-20-18-1-15,13 18-2 0,-19-12-1 16</inkml:trace>
  <inkml:trace contextRef="#ctx0" brushRef="#br1" timeOffset="30644.848">16929 3138 80 0,'2'21'40'16,"-2"-21"0"-16,0 0-1 15,0 0-33-15,0 0-2 16,0 0-2-16,0 18-3 0,0-18-4 16,0 0-8-16,0 0-26 15,0 0 0-15,19-12-1 16,-19 12 0-1</inkml:trace>
  <inkml:trace contextRef="#ctx0" brushRef="#br1" timeOffset="31055.9956">17205 2775 62 0,'0'0'39'16,"2"-18"0"-1,-2 18 0-15,0 0-28 16,0 0-2-16,0 0-3 0,0 0-2 16,0 0 0-16,-4 22-2 15,0-3-1-15,8-1 1 16,-8 6-1-16,8-1 0 15,-4-3 0-15,0 1-1 16,2-1 1-16,-2-20-1 16,0 29 0-16,0-29 0 15,14 18 1-15,-14-18-1 16,29 8 0-16,-9-14 0 16,2 2 0-16,6-2 0 0,-3-4 0 15,5 4-2 1,-8-3-1-16,5 5-2 15,-15-16-6-15,20 12-28 0,-32 8-2 16,14-23 1-16,-14 5-1 16</inkml:trace>
  <inkml:trace contextRef="#ctx0" brushRef="#br1" timeOffset="31280.0741">17454 2708 69 0,'0'0'40'0,"0"0"-1"15,0 0 1-15,8 39-30 16,-8-39-1-16,-14 51-3 0,6-21-1 16,2 9-3-1,-2 0 0-15,4-5-1 0,2-1-1 16,-4-8 1-16,6-1-3 16,0-24 0-16,6 29-3 15,-6-29-6-15,0 0-30 16,0 0 1-16,20-17-1 15,-8-5 0-15</inkml:trace>
  <inkml:trace contextRef="#ctx0" brushRef="#br1" timeOffset="31708.2243">17657 2724 75 0,'12'21'39'0,"-18"-3"2"0,-2 11-1 15,-10-3-31-15,13 19-1 16,-11-8-3-16,4 9-2 16,-2-7-1-16,6 2 0 15,-4-10-2-15,6-7 1 16,6-24-1-16,0 20-1 16,0-20 0-16,12-20 0 15,-4-2 0-15,4-13 0 16,2-8 0-16,2-6-1 15,1 0 2-15,3 0-1 16,0 0 1-16,-2 9 0 16,7 7 0-16,-3 9 0 15,-2 7 1-15,-2 9 0 0,1 8-1 16,1 10 2-16,-4 7-2 16,-4 7 2-16,-4 5-1 15,-2 7 0-15,-6-1-1 16,0 2 1-16,-2 3-2 15,2-7 1-15,-4-4-2 16,2-5-1-16,8-1-6 16,-6-23-30-16,-12 26-2 15,12-26 1-15,0 0-1 16</inkml:trace>
  <inkml:trace contextRef="#ctx0" brushRef="#br1" timeOffset="31868.2809">17655 2973 68 0,'0'0'39'0,"20"2"-1"16,6-12-1-16,9 0-32 15,3-5-2-15,-7-11-12 16,-1 6-26-16,0 1-1 16,-9-9-2-16,-3-3 0 15</inkml:trace>
  <inkml:trace contextRef="#ctx0" brushRef="#br1" timeOffset="32623.5487">17173 2159 43 0,'0'0'36'16,"0"0"0"0,0 0 1-16,-21-20-22 15,40 32-5-15,-19-12-3 0,40-4-1 16,-14 2-3-16,19 2 0 16,6-8-1-16,11 4-1 15,11-4 0-15,10-2-1 16,3-5 1-16,7-3 0 15,2-2-1-15,-2 3 0 16,-8 3 0-16,-8-4 0 16,-16 7 1-16,-10 3-1 0,-11 2 0 15,-15 6 0 1,-25 0 0-16,20 2 0 16,-20-2 0-16,0 0 0 15,0 0 0-15,0 0-1 0,0 0 2 16,0 0-1-16,6 17 0 15,-6-17 1-15,0 0-1 16,0 0 1-16,0 0-1 16,0 0 0-16,-12 20 1 15,12-20-1-15,0 0 1 16,0 0 0-16,0 0-1 16,0 0 1-16,0 0 0 15,0 0 0-15,0 0 0 16,0 0-1-16,0 0 2 15,0 0-2-15,-19 14 1 16,19-14 0-16,0 0-1 16,0 0 1-16,0 0-1 0,0 0 1 15,0 0-2-15,0 0-2 16,-18 17-4-16,18-17-33 16,-16 12 1-16,16-12-2 15,-34 16 1-15</inkml:trace>
  <inkml:trace contextRef="#ctx0" brushRef="#br1" timeOffset="34120.0803">10679 2274 1 0,'18'-11'0'0,"-30"-13"21"15,12 24 1-15,18-14-15 16,-22-7 1-16,10 3 3 16,-14-11 0-16,8 29 2 15,-32-40-1-15,11 34-1 16,-29-11-2-16,5 23-3 15,-22-6-1-15,-4 11-2 16,-14 3-2-16,-6 4-1 0,-2-2 0 16,2-1 0-16,6-5 0 15,12-4 0-15,14-4 0 16,8-2 0-16,17-4 1 16,15-2-1-16,19 6 1 15,0 0-1-15,0 0 1 16,0 0-1-16,19 8 1 15,-19-8 0-15,20 31 1 16,-6 1 0-16,-8 1 1 0,6 14 0 16,-10 6 2-1,9 26-1-15,-11 11 1 16,10 28-2-16,-6 15 2 16,2 24-2-16,-6 22 2 0,12 21-3 15,-4 16 0-15,4 13 0 16,4 3-1-16,1 7 1 15,3-3 0-15,8 1 0 16,-5-9 0-16,-1-8 0 16,-2-18-1-16,-6-17 1 15,-2-15 0-15,1-19 0 16,-5-17-1-16,4-20 0 16,-6-20 0-16,6-20-1 15,2-15 1-15,-6-10-1 16,3-13 1-16,3-7-1 15,-14-29 0-15,8 28 1 16,-8-28-1-16,0 0 1 0,0 0-1 16,24-4 0-16,-24 4 0 15,33-20 0-15,-7 12 1 16,12-2 0-16,3-1 0 16,16 3 0-16,8-6 0 15,16 4 1-15,16 0-2 16,8 3 1-16,7 1 0 15,5 4 0-15,-7 2-1 16,-3 4 1-16,-12 4 0 16,-20-1-1-16,-18 3 1 15,-17-6-3 1,-15 2-1 0,-25-6-6-16,22-22-32 0,-30 5-1 0,-12-7 1 0,1-1-1 15</inkml:trace>
  <inkml:trace contextRef="#ctx0" brushRef="#br1" timeOffset="35208.464">11730 5454 53 0,'0'0'35'16,"8"23"1"-16,-2 7 1 16,-10 3-25-16,21 34-3 15,-17-4 0-15,14 31-1 16,-14 0-3-16,6 14 0 0,-6-2-1 16,6-2-2-16,-6-16 0 15,6-9-1-15,-4-18 1 16,2-16-2-16,4-20 1 15,-8-25-2-15,20 14-2 16,-15-34-3-16,15 11-4 16,-24-31-18-16,16 15-12 15,-4-3 0-15,2-1 1 16</inkml:trace>
  <inkml:trace contextRef="#ctx0" brushRef="#br1" timeOffset="35652.6289">12131 5944 58 0,'0'0'38'0,"0"0"1"0,0 0 0 15,5 34-26-15,-5-34-3 16,-3 29-3-16,1-11-2 16,7 11-2-16,-5-3-1 15,0-1 0-15,0 1-1 16,0-7 0-16,0 1-2 16,0-20-3-16,0 22-2 15,0-22-14-15,-5-22-18 16,5 22-3-16,11-41 1 0,3 13 0 15</inkml:trace>
  <inkml:trace contextRef="#ctx0" brushRef="#br1" timeOffset="36267.8395">12567 5632 24 0,'0'0'35'0,"0"0"2"16,0 0-1-16,16 49-12 16,-30-23-7-16,20 27-5 15,-18-10-4-15,18 20-2 16,-6-6-3-16,6 4 0 15,-6-3-2-15,6 3 0 16,-6-4 0-16,0 0 0 16,0-4 0-16,-4-2 0 15,2-6 0-15,-4-3 0 16,6-9-1-16,0-14-4 16,8 1-2-16,-8-20-8 15,16-18-25-15,-7-1 0 16,5-9-1-16,2-5 0 0</inkml:trace>
  <inkml:trace contextRef="#ctx0" brushRef="#br1" timeOffset="36591.9533">12920 5964 55 0,'20'0'37'0,"-20"0"2"16,0 0-1-16,14 37-25 15,-14-37-3-15,-8 41-3 16,-4-21-1-16,12 8-2 15,-6-5-2-15,6-3-1 16,0-3-2-16,0-17-2 16,6 20-6-16,-6-20-30 15,0 0 1-15,0-22-2 16,2 3 1-16</inkml:trace>
  <inkml:trace contextRef="#ctx0" brushRef="#br1" timeOffset="37600.3202">13228 6176 46 0,'0'0'30'15,"16"-4"-5"-15,-16 4-5 16,32-4-6-16,-32 4-5 15,45-16-3-15,-11 3-1 16,17 7-2-16,0-6 0 16,11 4 0-16,1 0-1 15,2 4 0-15,0 2 0 16,0 4 0-16,0-4-1 16,8 6 1-16,1-6-1 15,14 0-1-15,5-4 1 0,8-1 0 16,13-5-1-16,5-2 1 15,5 0 0-15,1 3 0 16,-1-3 0-16,-1 6 0 16,-5 0 1-16,6 0-2 15,-5 2 1-15,3-3 0 16,-1-1-1-16,9 0 0 16,-6-4 0-16,7 1 0 15,-7-5 1-15,4 4-1 16,-7-2 1-16,1 7 0 15,-9-1-1-15,3-2 1 16,-5 6-1-16,-4 0 0 0,1 0 1 16,-9-1-2-16,-6-1 1 15,-8 4 0-15,-6 0 0 16,-8 2 0-16,-10 2 0 16,-6 0 1-16,-11 4-1 15,-3 0 0-15,-11 4 0 16,-1-3 0-16,-9-1 0 15,-20-4-1-15,22 8 1 16,-22-8-1-16,0 0 0 16,0 0-3-16,0 0-5 15,0 0-27-15,0 0-1 16,0 0 0-16,-12-31 0 16</inkml:trace>
  <inkml:trace contextRef="#ctx0" brushRef="#br1" timeOffset="38875.7623">18250 2304 25 0,'0'0'28'0,"0"0"-7"15,13-24-1-15,-13 24 0 16,0 0-4-16,0 0-4 16,8 18-5-16,-8-18-2 0,12 23 0 15,2-5-2-15,-14-18-1 16,22 33 0-16,-22-33 1 15,29 38-1-15,-23-19 3 16,4 13-3-16,-10-3 3 16,6 20-1-16,-8-2 1 15,4 20-2-15,-4 6 1 16,2 11-2-16,2 8-1 16,4 10 1-16,0 4 0 15,2 2-1-15,2 6 0 16,-2 0 1-16,-3-4 0 15,3 4 0-15,-2-4 0 16,8 1-1-16,-2 3 0 0,8-2 0 16,-8-2 0-16,1-2-1 15,-5-4 0-15,4-6 1 16,-12-8-1-16,-4-1 1 16,2-5-1-16,-12-7 1 15,1-3 1-15,-3-3-1 16,0 2 1-16,-2-1-1 15,4 3 0-15,-5-5 0 16,-1-1 0-16,6 0 0 16,-4-4-1-16,4-7 1 15,3-7-1-15,3-9 0 16,2-5 0-16,4-10 0 0,2-5 0 16,0-22 0-16,2 24 0 15,-2-24 0-15,0 0 1 16,0 19-1-16,0-19 0 15,0 0 1-15,-8 20-1 16,8-20 0-16,0 0 0 16,0 0 0-16,-24 6 0 15,24-6 1-15,-20-2-1 16,20 2 0-16,-33-4 0 16,7 4 0-16,-1 0 0 15,-7 4 0-15,0-2 0 16,-3-2 0-16,-7-4 0 15,3-2 0-15,-4-4 0 0,-3-2 0 16,-9 2 0-16,-2 1-1 16,-12 1 1-1,-2 4 0-15,1 4-1 16,1 0-1-16,12 8-4 0,0-18-26 16,25 4-10-16,15-8 0 15,13-3-2-15</inkml:trace>
  <inkml:trace contextRef="#ctx0" brushRef="#br1" timeOffset="40975.5078">12322 6992 15 0,'20'-4'33'16,"-20"4"1"0,20-13 1-16,-20 13-13 15,0 0-6-15,0 0-4 0,-4-22-2 16,4 22-3-16,-38 12-2 16,6 11-1-16,-19-1-1 15,-4 15 0-15,-8 1-2 16,7 3 0-16,-1 0 0 15,16-4 0-15,11-9-1 16,30-28 0-16,6 19 0 16,22-24-1-16,7-3 1 0,-1 0 0 15,-7 2 0 1,-7 8-1-16,-20-2 2 16,-8 41-1-16,-23-2 1 15,-3 8 0-15,-3 5 1 0,9 2 0 16,10-8 0-16,22-5 0 15,22-20 0-15,23-11 0 16,16-12-1-16,12-8-1 16,6-1-3-16,-14-21-10 15,0 15-26-15,-9-3-1 16,-19 2 0-16,-9 5-2 16</inkml:trace>
  <inkml:trace contextRef="#ctx0" brushRef="#br0" timeOffset="47039.6534">1583 8343 41 0,'0'0'33'0,"0"0"2"15,0 0-13-15,0 0-4 16,0 0-2-16,0 0-6 0,0 0-2 16,0 0-3-16,0 0 0 15,0 0-3-15,0 0 2 16,0 0-2-16,0 0 2 15,0 0-1 1,0 0 0-16,0 0 1 0,-20-24-1 16,20 24 0-16,-6-20-2 15,6 20 2-15,0 0-3 16,-34-3 1-16,17 10-1 16,-5 11 1-16,-4 6-1 15,1 5 0-15,-3 6 0 16,-2 5 1-16,9 1 0 15,7 0 0-15,6 4-1 0,4-6 1 16,8-3-1-16,0-7 0 16,8-7 0-16,-12-22 1 15,33 19-1 1,-15-23 0-16,-18 4 1 0,34-33 0 16,-23 8-1-16,5-1 1 15,-6-1-1-15,-2 1 0 16,-2 6 1-16,-6 20-2 15,6-23 2-15,-6 23-1 16,0 0 0-16,0 0 1 16,10 25-1-16,-4-3 0 15,5 4 1-15,-3 1-2 16,4-1 1-16,2 3-3 0,4-7 1 16,-2-5-1-1,3-3-1-15,-19-14-3 16,38 12-4-16,-38-12-29 15,26-18-3-15,-13-2 2 0,5-7 0 16</inkml:trace>
  <inkml:trace contextRef="#ctx0" brushRef="#br0" timeOffset="47755.9109">1910 8058 49 0,'0'0'37'16,"-27"-14"1"-16,27 14 1 15,-20-27-24-15,20 27-3 16,0 0-3-16,0 0-2 15,0 0-2-15,0 0-2 0,26 21 0 16,-5 11-1-16,11 9 0 16,6 16 0-16,-3 6-1 15,14 5 1-15,-9 3-1 16,1 10 0-16,-9-3 0 16,2-3 0-16,-21-7 0 15,-7-3-1-15,-6-10 1 16,-17-2-1-16,-3-6 1 0,-8-10-1 15,0-3 1 1,-9-3-1-16,9-7 1 16,-3-3 0-16,9-5-1 15,4-6 1-15,18-10-1 0,-25 16 0 16,25-16 1-16,0 0 0 16,0 0-1-16,0 0 1 15,-14 17-1-15,14-17 1 16,0 0-1-16,0 0 0 15,-6 18 0-15,6-18 0 16,0 0 0-16,0 0 1 16,0 0-2-16,0 0 1 15,0 0-1-15,0 0-2 16,0 0-3-16,6-35-18 16,-6 35-19-16,12-34 0 15,-4 13 0-15,-7-3 0 16</inkml:trace>
  <inkml:trace contextRef="#ctx0" brushRef="#br0" timeOffset="48692.2412">2890 8425 20 0,'-20'-20'33'0,"20"20"2"16,0 0 1-1,0 0-16-15,0 0-7 16,0 0-2-16,0 0-1 16,6 26-2-16,2 5-2 15,-10-1-1-15,10 15-2 0,-8 0 0 16,2 6-1-16,2-4 0 16,2-2-2-16,-4-9 2 15,0-5-3-15,2-7 2 16,-4-24-3-16,0 0-1 15,0 0-2-15,21 0-8 16,-29-20-25-16,8-9-2 16,-6-9 1-16,4-5 0 15</inkml:trace>
  <inkml:trace contextRef="#ctx0" brushRef="#br0" timeOffset="49083.3786">2805 8358 17 0,'22'-9'30'0,"-11"-17"2"15,23 16-1-15,9 8-17 16,-21-13 0-16,30 22-3 16,-31-11 0-16,23 26-2 15,-44-22-2-15,37 43 0 16,-33-19-3-16,0 11 0 16,-16-5-2-16,-2 3-1 15,-7-4 0-15,-9-1 0 16,2-3-2-16,-3-5 2 15,3-4-1-15,5-7 0 16,23-9 1-16,-22 8-1 16,22-8 1-16,0 0 0 0,16-10 0 15,1 9 1-15,-17 1-1 16,44 9 1-16,-24-1 0 16,1 10 0-16,-1 0 0 15,0 5-1-15,-8-1 1 16,1 1-2-16,-1-1 2 15,-12-22-3-15,8 31 1 16,-8-31-4-16,12 28-2 16,-12-28-32-16,0 0-2 15,0 0 1-15,30 9-3 16</inkml:trace>
  <inkml:trace contextRef="#ctx0" brushRef="#br0" timeOffset="49452.5178">3492 8759 44 0,'6'-24'39'16,"-6"24"-1"-16,0 0 2 0,-6-18-19 15,18 36-10 1,-12-18-3-16,-6 18-3 16,6-18 0-16,0 33-3 15,0-11 0-15,2-1-1 0,2 1 0 16,-2-2 0-16,6-3-2 15,-8-17-2-15,18 26-3 16,-18-26-12-16,0 0-22 16,19-12 0-16,-19 12 0 15,32-12 0-15</inkml:trace>
  <inkml:trace contextRef="#ctx0" brushRef="#br0" timeOffset="49655.579">3806 8851 58 0,'18'6'39'16,"-18"-6"0"-16,2 17 2 0,-2 7-28 15,0-24-4-15,-18 35-2 16,10-17-2-16,0 4-3 16,2-1-3-16,6-21-3 15,2 36-6-15,-2-36-28 16,0 0-2-16,0 0 0 15,0 0 0-15</inkml:trace>
  <inkml:trace contextRef="#ctx0" brushRef="#br0" timeOffset="50031.713">4035 8729 59 0,'24'-6'38'15,"-1"-1"0"-15,3 3 0 16,12 13-25-16,-38-9-5 16,39 8-3-16,-39-8 1 15,14 28-3-15,-14-9-1 16,-12 9-1-16,-4 3 1 16,-7 3-2-16,-5 3 2 15,-4-4 0-15,5-3-2 16,1-1 1-16,6-5 1 15,6-5-1-15,14-19 1 16,-7 24-1-16,7-24-1 0,27 6 0 16,-7-10 0-16,6 4 1 15,-1-6-2-15,3 0 1 16,4 4-1-16,-5-2 0 16,-1 2-2-16,-8-8-2 15,9 20-8-15,-5-18-28 16,-2 0-1-16,-3-1 1 15,9-9-1-15</inkml:trace>
  <inkml:trace contextRef="#ctx0" brushRef="#br0" timeOffset="56804.1112">4762 8294 45 0,'0'0'39'0,"0"0"0"16,-8-20 1-16,2-8-19 16,6 28-10-1,0 0-1-15,8-19-3 16,-8 19-2-16,0 0-2 0,0 0 0 16,0 0-1-16,0 0-2 15,-16 12 0-15,16-12-3 16,-6 19-1-16,18 3-5 15,-12-22-31-15,-6 21-1 16,6-21 0-16,8 28 0 16</inkml:trace>
  <inkml:trace contextRef="#ctx0" brushRef="#br0" timeOffset="57018.1869">4785 8490 74 0,'2'31'40'0,"-2"-13"1"16,0-18-1-16,0 45-30 16,-8-27-3-16,8 11-2 15,-6-3-2-15,6-3-2 16,2-3-2-16,-2-20-2 16,24 21-8-16,-24-21-30 15,32-37 1-15,-13 0-2 16,-5-12 1-16</inkml:trace>
  <inkml:trace contextRef="#ctx0" brushRef="#br0" timeOffset="59380.023">5786 7789 42 0,'0'0'35'0,"-6"-25"0"16,1 1-10-16,5 24-7 16,-8-18-3-16,8 18-4 15,0 0-3-15,0 0-2 16,-20 18-1-16,16 6-1 0,-2 3-1 15,4 8-1-15,-6 7-1 16,10 1 0-16,2 2 0 16,0-2-1-16,6-4 1 15,-2-9-2-15,4-3-2 16,-12-27-5-16,27 34-11 16,-27-34-20-16,18 6-2 15,-18-6 1-15,0 0 0 16</inkml:trace>
  <inkml:trace contextRef="#ctx0" brushRef="#br0" timeOffset="59704.147">5439 8390 44 0,'0'0'37'16,"0"0"1"-16,22 13 0 16,-22-13-25-16,53-7-4 15,-14-7-1-15,19 10-2 0,1-8-3 16,6 2-1-16,-2 1-1 15,-2-1-3-15,-1 10-2 16,-23-14-8 0,11 16-25-16,-21 4-2 0,-7-2 1 15,-20-4-1-15</inkml:trace>
  <inkml:trace contextRef="#ctx0" brushRef="#br0" timeOffset="60351.3694">5433 8723 29 0,'0'0'34'16,"0"0"2"-16,0 0-10 16,2 26-7-16,-2-26-3 15,0 0-4-15,0 0-4 16,0 35-2-16,0-35-1 16,6 45-2-16,-6-17 2 15,6 3-4-15,0 3 2 0,0-1-2 16,-4-4 0-16,4-1 0 15,-4-9-1-15,-2-19-1 16,5 30-1-16,-5-30-2 16,0 0-5-16,0 0-7 15,18-18-23-15,-16-1 0 16,-2 1-1-16,0-4 2 16</inkml:trace>
  <inkml:trace contextRef="#ctx0" brushRef="#br0" timeOffset="60739.5074">5419 8851 10 0,'-12'-31'32'0,"12"31"1"15,28-16-2-15,-16-6-14 16,21 20-1-16,-13-17-2 16,18 25-3-16,-19-16-2 15,17 20-4-15,-16-8 1 16,3 13-4-16,-23-15 2 15,26 28-4-15,-26-11 3 16,0-17-3-16,-12 34 1 16,-2-17-1-16,14-17 1 15,-31 30 0-15,11-20-1 16,20-10 1-16,-28 17-1 16,28-17 0-16,0 0 0 0,0 0 1 15,0 0 0-15,0 0 0 16,20-2 0-16,0 2 0 15,-4 0 0 1,7 4 0-16,-7 0 0 0,4 0-1 16,-20-4-1-16,31 10 0 15,-11-2-3-15,-20-8-6 16,38 8-23-16,-38-8-6 16,21 9 0-16,-21-9-1 15</inkml:trace>
  <inkml:trace contextRef="#ctx0" brushRef="#br0" timeOffset="61047.6163">5897 9014 50 0,'0'0'38'0,"0"0"1"16,0 0 0-16,0 0-23 16,28 2-7-16,-28-2-2 15,0 0-2-15,11 19-3 16,-11-19 0-16,20 22-2 16,-20-22 1-16,10 22-1 0,-10-22-1 15,10 17-1 1,-10-17-5-16,8 18-7 15,-8-18-25-15,0 0-1 16,0 0 0-16,12-18-1 0</inkml:trace>
  <inkml:trace contextRef="#ctx0" brushRef="#br0" timeOffset="61304.7068">6185 9041 61 0,'16'26'37'15,"-16"-26"1"-15,-2 45-7 16,-16-35-20-16,18 19-4 16,-14-9-2-16,7 11-2 0,-1-5-1 15,-4-1-2-15,6 1-1 16,6-26-4-16,-2 39-8 15,2-39-25-15,0 0 0 16,0 0 0-16,10-22 0 16</inkml:trace>
  <inkml:trace contextRef="#ctx0" brushRef="#br0" timeOffset="61843.8956">6345 9047 14 0,'0'0'34'0,"6"-19"-1"15,-6 19 3-15,24-2-18 16,-22-16-5-16,27 16-2 16,-29 2-3-16,42-18-2 15,-22 8-1-15,7 10-2 16,-3-1 0-16,-4 10 1 0,-20-9-1 16,14 26 0-16,-16-8 0 15,-8 7-1-15,-6 1 0 16,-2 3 0-16,-4-3 0 15,3 1-1-15,1-5 0 16,4-3 0-16,14-19 0 16,-14 28 1-16,14-28 0 15,-4 19 0-15,4-19-1 16,0 0 1-16,24 8 0 16,-24-8-1-16,34 4 0 15,-15-4 0-15,1 2-1 16,6-8 1-16,-5 4-1 15,3 0-1-15,-4-2 0 0,-4 0-1 16,1 4-2-16,-17 0-4 16,26 4-9-16,-26-4-24 15,0 0-1-15,0 0 0 16,0 0 1-16</inkml:trace>
  <inkml:trace contextRef="#ctx0" brushRef="#br0" timeOffset="62844.2511">7139 8478 37 0,'0'0'37'16,"0"0"-1"-16,0 0-7 15,0 0-10-15,0 0-5 16,0 0-5-16,28 6-3 0,-7-14-2 15,19 2-3-15,-3-4 0 16,9 1-2-16,-1 3-4 16,-11-16-8-16,3 10-24 15,-15 6-1-15,-22 6 1 16,0 0-2-16</inkml:trace>
  <inkml:trace contextRef="#ctx0" brushRef="#br0" timeOffset="62987.3035">7204 8582 37 0,'-10'28'35'16,"10"-28"1"-16,12 27 0 16,14-21-23-16,-1-10-5 15,17 2-6-15,3-2-8 0,7-2-28 16,-13-15 0-16,3 9-2 16,-11-14 1-16</inkml:trace>
  <inkml:trace contextRef="#ctx0" brushRef="#br0" timeOffset="63484.4794">8035 7887 33 0,'0'0'35'0,"-9"-19"2"16,9 19 0-16,-8-24-21 16,8 24-3-16,0 0-2 15,19 35-3-15,-19-35-3 16,18 48-1-16,-10-21-1 0,12 10-1 15,-2-3-1-15,-3-3 0 16,3 2-2-16,-4-11 1 16,0 4-3-16,-14-26-3 15,19 39-8-15,-19-39-25 16,-1 19-1-16,1-19 1 16,-26 20 0-16</inkml:trace>
  <inkml:trace contextRef="#ctx0" brushRef="#br0" timeOffset="63680.5458">7806 8339 36 0,'34'2'35'16,"-1"-10"1"-16,19 2 0 16,13 2-23-16,-20-20-3 15,23 15-3-15,-17-9-3 16,8 2-5-16,0 10-4 15,-25-3-28-15,3-1-2 16,-5 8-1-16,-32 2-1 16</inkml:trace>
  <inkml:trace contextRef="#ctx0" brushRef="#br0" timeOffset="64099.7036">7984 8547 47 0,'0'0'36'0,"0"0"2"0,0 0 0 15,0 0-25-15,-20 17-3 16,26 11-2-16,-10-5-2 16,10 13-2-16,0-3-1 15,2 8-2-15,2-1 1 16,0-5-2-16,2-2 1 15,-4-13-3-15,-8-20 2 16,15 23-1-16,-15-23-2 16,0 0-4-16,16 4-8 15,-16-4-23-15,-6-31-2 16,4 2 1-16,-10-5 0 16</inkml:trace>
  <inkml:trace contextRef="#ctx0" brushRef="#br0" timeOffset="64459.8233">7972 8549 22 0,'14'-18'33'0,"22"10"1"0,-7 4-4 15,1-15-11-15,23 21-4 16,-19-14-2-16,17 22-3 16,-23-10-2-16,9 13-3 15,-15-3 0-15,-4 10-2 16,-18-3-1-16,-6 5 0 15,-14 7-1-15,-6 1 0 16,-7-3 0-16,1-1-1 16,1-4 1-16,3-3-2 0,8-1 2 15,20-18-1-15,0 0 0 16,-8 19 1-16,8-19 1 16,30 2-1-1,-6-2 0-15,7 2-1 0,-3 0 2 16,3 2-2-16,-1 0 1 15,0 2-1-15,-5 0 0 16,-5-2-4-16,8 8-3 16,-28-12-23-16,0 0-9 15,25 4-1-15,-25-4-1 16</inkml:trace>
  <inkml:trace contextRef="#ctx0" brushRef="#br0" timeOffset="64683.9006">8626 8837 69 0,'25'12'41'0,"-25"-12"0"16,18 27 0-16,-4-1-30 16,-14-26-3-16,6 41-4 15,-4-17-2-15,-2-1-1 16,6-3-3-16,-6-20-4 15,22 23-22-15,-22-23-13 16,23-17 0-16,-9-7-1 0,-2-3 1 16</inkml:trace>
  <inkml:trace contextRef="#ctx0" brushRef="#br0" timeOffset="65035.0271">9005 8492 60 0,'0'0'38'16,"2"19"0"-16,-2-19-1 15,24-4-28-15,9 10-3 16,-7-12-1-16,13 6-2 16,-1-7-2-16,1-1-1 15,-5 2-2-15,-8-10-6 16,15 14-20-16,-21-13-10 15,-20 15 0-15,10-34-1 16</inkml:trace>
  <inkml:trace contextRef="#ctx0" brushRef="#br0" timeOffset="65219.0923">9206 8262 72 0,'0'0'41'0,"-18"32"0"16,18-5 0-16,-7-5-30 15,13 15-5-15,-6-2-3 16,5 3-1-16,3-5-4 16,-2-12-5-16,26-1-32 15,-32-20-3-15,28 12 1 16,-9-16-1-16</inkml:trace>
  <inkml:trace contextRef="#ctx0" brushRef="#br0" timeOffset="65591.2214">9919 7636 68 0,'8'-21'40'15,"-8"21"1"-15,0 0-6 16,-8-18-22-16,8 18-4 16,0 0-2-16,8 29-2 0,-14-7-2 15,6 7-2-15,-2 9 1 16,2 7-2-1,0 2 0-15,0 0 0 16,0 0-1-16,6-8-1 0,2 1-3 16,-8-40-8-16,0 35-29 15,0-35 2-15,0 27-2 16,0-27 0-16</inkml:trace>
  <inkml:trace contextRef="#ctx0" brushRef="#br0" timeOffset="65779.2882">9664 8227 65 0,'0'0'40'15,"36"-2"1"-15,-5-8-1 16,9 0-26-16,3-11-9 16,11 5-2-16,-3 0-2 0,-4-5-5 15,5 27-12-15,-13-16-24 16,-13 4 0-16,-6 8 0 15,-20-2-1-15</inkml:trace>
  <inkml:trace contextRef="#ctx0" brushRef="#br0" timeOffset="66136.4159">9836 8543 66 0,'0'0'40'0,"0"0"0"15,0 0 1-15,0 0-30 16,6 31-4-16,-6-13-2 15,12 13 0-15,-4-1-2 16,-2 7-2-16,2 0 1 16,3 1-2-16,-5-7 1 15,0-4-2-15,2-1 1 16,-8-26-4-16,2 27-1 0,-2-27-10 16,0 0-25-16,-20-21-1 15,17 3-1-15,-9-11 1 16</inkml:trace>
  <inkml:trace contextRef="#ctx0" brushRef="#br0" timeOffset="66482.5382">9828 8474 54 0,'22'-10'38'0,"2"-1"0"16,3 3 0-16,19 8-27 15,-21-8-3-15,21 16-1 16,-19-2-1-16,11 9-2 15,-16-3-1-15,1 10 0 16,-9-1-1-16,-8 5 0 0,-10-3-1 16,-6 3 0-16,-9-5 0 15,-5 9 0 1,2-5 0-16,-4-3 0 0,7 0 0 16,-1-1-1-16,20-21 1 15,-10 32-1-15,10-32 1 16,18 17-1-16,-18-17 1 15,39 6-1-15,-15-2 1 16,0-4-1-16,1 0 0 16,1 0-2-16,0 6-2 15,-26-6-15-15,31-14-22 16,-31 14-1-16,26 2 0 0,-26-2 0 16</inkml:trace>
  <inkml:trace contextRef="#ctx0" brushRef="#br0" timeOffset="66839.6663">10332 8851 74 0,'21'-4'40'16,"-21"4"1"-16,38-8-1 16,-38 8-32-16,41-12-1 15,-11 5-2-15,4 8 0 16,-3-1-3-16,3 8 1 0,-12 0-1 15,1 8 1-15,-9 5-1 16,-14 1-1-16,-2 4-1 16,-14 5 1-16,0 0 0 15,-7 1 0 1,1-3 0-16,4 1-1 0,2-9 1 16,11 1 0-1,5-4 0-15,0-18-1 0,13 21 1 16,-13-21 0-16,32 10-1 15,-4-6 0-15,-1-4-1 16,11-4-1-16,5 4-3 16,-7-20-7-16,21 10-32 15,-4-3 1-15,1-3-2 0,-3-6 2 16</inkml:trace>
  <inkml:trace contextRef="#ctx0" brushRef="#br0" timeOffset="67555.9247">11234 8315 25 0,'0'0'35'0,"0"0"1"15,0 0-2-15,0 0-15 0,0 0-4 16,34 26-4-16,-34-26-4 16,37 8-2-16,-11-5-2 15,7 3-1-15,-1-2-3 16,-4-8-4-16,11 10-9 15,-7-8-24-15,-32 2 1 16,16-6-1-16,-16 6 1 16</inkml:trace>
  <inkml:trace contextRef="#ctx0" brushRef="#br0" timeOffset="67710.9746">11226 8486 55 0,'0'0'37'0,"34"10"-1"0,-7-8-1 15,-1-6-28-15,14 2-9 16,5-6-28-16,-7 8-5 16,-11-8 1-1,-1 4-2-15</inkml:trace>
  <inkml:trace contextRef="#ctx0" brushRef="#br0" timeOffset="68500.255">12365 8023 22 0,'-7'-30'36'0,"7"30"1"16,-4-21 0-16,-10-3-13 16,14 24-6-16,0 0-5 15,0 0-3-15,-12-18-4 16,12 18-1-16,-2 20-1 15,2-20-1-15,6 33-1 16,0-9 0-16,-4 0-1 16,4-1-1-16,0 1 1 0,0-3-2 15,-6-21 0-15,9 26-2 16,3-9-5-16,-12-17-21 16,0 0-12-16,0 0 0 15,0 0 0-15</inkml:trace>
  <inkml:trace contextRef="#ctx0" brushRef="#br0" timeOffset="68740.3379">11969 8341 71 0,'0'0'39'16,"31"11"-1"-16,13-30 0 15,17 13-31-15,-4-12 0 16,18 8-3 0,-4-7-1-16,6 5-2 0,-6 0-2 15,-11-2-5-15,5 14-24 16,-24-5-9-16,-9 1-1 16,-12 4-1-16</inkml:trace>
  <inkml:trace contextRef="#ctx0" brushRef="#br0" timeOffset="69295.5386">12014 8586 53 0,'0'0'36'0,"-2"-20"1"0,2 20-1 16,0 0-24-16,0 0-4 15,12 24-1-15,-12-24-1 16,-10 35-2-16,2-11-1 16,2 7-1-16,-8-3 2 15,6 1-4-15,-3-5 3 16,-1-3-3-16,4-1 2 15,8-20-2-15,0 0 1 16,0 0-1-16,0 0 0 16,0 0 1-16,31 10-1 15,-11-12 0-15,2-2 0 16,6 2 0-16,3-2-1 16,3 0 2-16,3 2-2 0,-5 0 1 15,1 2-3-15,-13-14-3 16,18 24-14-16,-19-22-20 15,-19 12 1-15,22-27-2 16,-16 5 2-16</inkml:trace>
  <inkml:trace contextRef="#ctx0" brushRef="#br0" timeOffset="69499.6086">12346 8555 72 0,'0'0'40'0,"6"29"1"15,-12-5-1-15,8 15-31 16,-16-6-1-16,12 12-3 0,-4 0-1 16,0 3-3-16,4-3 1 15,-2-4-3-15,10-2-1 16,-6-39-8-16,14 28-30 16,-14-28-1-16,18 13 0 15,-18-13 0-15</inkml:trace>
  <inkml:trace contextRef="#ctx0" brushRef="#br0" timeOffset="70115.8292">12476 8933 44 0,'22'4'36'0,"-2"-8"-1"15,9 0 1-15,7 6-23 16,-11-15-4-16,15 11-2 16,-11-10-1-16,7 8-2 15,-10-6-2-15,1 4-1 16,-7 0 0-16,-20 6 0 16,26-5-1-16,-26 5 1 15,0 0 0-15,0 0-1 16,0 0 1-16,-28 13 0 15,10-9 0-15,18-4-1 16,-33 6 1-16,33-6-1 0,-28 2 0 16,28-2 0-16,0 0 0 15,-18-18 0-15,18 18 0 16,18-27 1-16,-18 27-2 16,36-39 1-16,-7 13-1 15,5 3 1-15,-1 1 0 16,5 4 1-16,-5-1-1 15,5 7 2-15,-8 2-1 16,1 8 1-16,-13 2 0 16,2 12 1-16,-20-12-1 15,16 29 0-15,-22-9 0 16,-4 4-1-16,-10 1 1 0,-4 4-2 16,-3 3 2-16,1-11-2 15,0-1 1-15,11 0-1 16,15-20 0-16,-12 29 1 15,12-29-1-15,19 18 1 16,7-18-1-16,2 0 0 16,3 0 0-16,1-6-1 15,-2 6-5-15,-13-24-18 16,5 15-17-16,-22 9 0 16,24-28-1-16,-24 28 2 15</inkml:trace>
  <inkml:trace contextRef="#ctx0" brushRef="#br0" timeOffset="70612.0008">13329 8174 25 0,'-2'19'34'0,"2"-19"1"16,32 0 2-16,-5 12-16 15,-3-24-9-15,25 18-3 16,-9-15-2-16,15 9-2 16,-7-6-2-16,-3 2-2 15,-4 2-4-15,-15-18-10 16,4 6-24-16,-14 5 1 0,-11-11-2 16,-10 0 1-16</inkml:trace>
  <inkml:trace contextRef="#ctx0" brushRef="#br0" timeOffset="70836.0826">13562 7870 82 0,'16'13'39'0,"-12"13"1"16,-4 23-12-16,-12-16-18 15,20 22-2-15,-10-8-3 16,4 10-1-16,2-4-2 15,2-6-1-15,2-5-2 0,-2-15 0 16,7-3-3-16,-13-24-7 16,34-2-29-16,-16-10-1 15,3-6 1-15,3-9-1 16</inkml:trace>
  <inkml:trace contextRef="#ctx0" brushRef="#br0" timeOffset="71151.1905">14526 7324 70 0,'0'0'39'15,"23"-12"0"-15,-23 12 2 0,0 0-30 16,0 26-3-16,-12-1-3 16,10 15-1-16,-9 1-1 15,5 10-1-15,-2-2-1 16,2 0-2-16,6-4 1 16,0-12-2-16,6 3-2 15,-6-36-5-15,22 29-31 16,-22-29 0-16,17 20-1 0,-17-20 0 15</inkml:trace>
  <inkml:trace contextRef="#ctx0" brushRef="#br0" timeOffset="71371.2702">14261 8009 63 0,'26'14'38'0,"-1"-18"0"0,5-6-1 16,4-12-29-16,21 17-1 15,-8-15-3-15,12 10-2 0,1 0-5 16,-17-2-31 0,5 1-4-16,-5 7 0 15,-15-4 0-15</inkml:trace>
  <inkml:trace contextRef="#ctx0" brushRef="#br0" timeOffset="71963.4878">14261 8382 39 0,'0'0'38'0,"0"0"1"15,0 0 1-15,0 0-22 16,14 37-3-16,-14-37-4 16,-6 39-3-16,0-11-4 15,10 5 0-15,-10 1-2 16,6-5-1-16,0-3 0 15,0-5-1-15,0-3-2 16,0-18 0-16,2 17-3 16,-2-17-6-16,0 0-25 0,18-25-5 15,-18 25 1-15,12-41 0 16</inkml:trace>
  <inkml:trace contextRef="#ctx0" brushRef="#br0" timeOffset="72326.6077">14445 8319 33 0,'21'-20'34'16,"17"15"1"-16,-5 5-3 15,-9-16-15-15,22 24-3 16,-46-8-1-16,47 15-3 16,-47-15-1-16,16 38-3 15,-26-11-1-15,-2 8-1 0,-8 1-2 16,-5 3 0-16,-9-4-1 15,2 1 0 1,-1-3 0-16,-1-3 0 0,9-7 0 16,5-3 0-16,20-20 0 15,-24 23 1-15,24-23-1 16,0 0-1-16,32 12 1 16,-7-16 0-16,1 0-1 15,8-2-1-15,3 2 0 16,-3-2 0-16,-1 1-1 15,-1-7-2-15,7 14-8 16,-17-10-29-16,2-4 1 16,-24 12-1-16,20-23 0 0</inkml:trace>
  <inkml:trace contextRef="#ctx0" brushRef="#br0" timeOffset="73487.0214">14917 8645 9 0,'0'0'31'0,"-16"4"3"15,16-4-1-15,0 0-12 16,0 0-5-16,0 0-3 16,0 0-3-16,16 10-2 0,-16-10-1 15,27 0-2-15,-9-6 0 16,16 6-1-16,-3-6-1 16,11 0-1-1,-5 0-1-15,3 0 0 0,-9 0 0 16,1 2-1-16,-10 2 1 15,-3-2-1-15,-19 4 1 16,0 0 0-16,18 6 0 16,-18-6 0-16,0 0-1 15,0 0 1-15,0 0 0 16,0 0 0-16,0 0 0 16,0 0 0-16,0 0 0 0,0 0 0 15,0 0 0-15,0 0-2 16,-12-19 1-16,10 1-1 15,-2-2 0-15,-2-1-1 16,4-5 1-16,-4-1 0 16,4 1 0-16,-1 1 0 15,6 1 0-15,5 1 1 16,6 3 0-16,8 4 0 16,4 5 1-16,3-1-1 15,-1 6 0-15,-2 6 1 16,-1 4 1-16,-5 8-1 15,-20-12 0-15,20 35 0 16,-24-10 0-16,-4 9 1 0,-6-1-1 16,-4 3 0-16,-3-3 0 15,3-4 0-15,-4-1 0 16,14-7 1 0,-2-3 0-16,10-18 0 0,18 24-1 15,2-17 1-15,5-5-1 16,3-2 0-16,10-2 0 15,1 2 0-15,-3 0-1 16,3-3 0-16,-3-1 0 16,-7 0 0-16,-3 2-2 15,-8-2-3-15,3 10-5 16,-21-6-31-16,0 0 0 16,0 0-2-16,-15-24 1 0</inkml:trace>
  <inkml:trace contextRef="#ctx0" brushRef="#br0" timeOffset="74411.3452">15935 7815 55 0,'0'0'37'0,"0"0"0"16,28-10-7-16,4 20-14 15,-13-28-5-15,27 18-2 16,-11-12-2-16,15 8-4 16,-3-4-1-16,2 3-2 15,-7 5-3-15,-16-10-6 16,7 8-27-16,-33 2-3 15,0 0 0-15,-14 21 1 16</inkml:trace>
  <inkml:trace contextRef="#ctx0" brushRef="#br0" timeOffset="74571.4019">16034 7964 73 0,'32'21'38'15,"1"-17"-1"1,7-19-8-16,11 23-21 15,-11-16-3-15,13 4-3 0,-8 4-6 16,-17-14-22-16,4 2-10 16,-7 4-1-16,-25 8 0 15</inkml:trace>
  <inkml:trace contextRef="#ctx0" brushRef="#br0" timeOffset="75675.793">17166 7389 5 0,'0'0'29'0,"-22"10"3"0,22-10-1 15,0 0-11-15,0 0-2 16,0 0-4-16,0 0-2 16,24-16-3-16,-13-2-1 15,27 16-1-15,-7-13-1 16,13 15-1-16,-3-4-2 16,3 8 1-16,-5-2-2 15,-1 7 0-15,-11 7 0 16,-9 4-1-16,-18 1 0 15,-8 7-1-15,-15-7 1 16,-7 7-1-16,-13-5 0 16,1 1-2-16,-1-8 2 15,3-3-2-15,9-3 2 0,5-6-1 16,26-4 0-16,0 0 0 16,0 0 1-16,20 0 1 15,11-2-1-15,7 2 2 16,7-2-2-16,9 6 1 15,-3 4 1-15,-4 4-1 16,-1 1 2-16,-9 5-2 16,-9 2 2-16,-8-1-2 15,-15 3 1-15,-10 0 0 16,-9-5-1-16,-10-1 0 16,-4-2 0-16,-5-1-1 15,-7-3 0-15,7-2-2 16,1 0-2-16,-1-16-5 0,33 8-32 15,-24-2 1-15,24 2-1 16,-28-10 0-16</inkml:trace>
  <inkml:trace contextRef="#ctx0" brushRef="#br0" timeOffset="75983.9056">17015 8048 65 0,'0'0'39'16,"0"0"1"-1,0 0-2-15,26 0-26 16,20 8-3-16,1-18-3 0,24 8-1 15,6-9-2-15,16 1-1 16,-2-2-2-16,-6 2 0 16,-1 2-2-16,-18-11-4 15,1 27-7-15,-30-12-26 16,-21 2-2-16,-16 2 1 16,0 0-1-16</inkml:trace>
  <inkml:trace contextRef="#ctx0" brushRef="#br0" timeOffset="76360.0355">17168 8270 55 0,'0'0'39'15,"0"0"0"-15,0 0 0 16,0 0-20-16,0 0-10 16,0 0-3-16,15 24 0 15,-1-5-2-15,-6 3-1 0,4 3-1 16,-4-1-1-16,0 3-1 15,2-1 0-15,-8-3 1 16,1-5-2-16,-3-18-1 16,2 20-1-16,-2-20-3 15,0 0-6-15,0 0-25 16,0 0-3-16,18-16-1 16,-18 16 2-16</inkml:trace>
  <inkml:trace contextRef="#ctx0" brushRef="#br0" timeOffset="77043.2773">17387 8335 1 0,'19'-24'27'16,"21"16"5"-16,-6-9 4 0,-3-5-14 15,24 24 0-15,-29-20-2 16,25 28-3-16,-31-22-2 16,14 28-6-16,-34-16-2 15,31 20-2-15,-31-20-3 16,0 37 0-16,-12-13-1 15,-3 3 0-15,-11 3 0 16,-6-5-1-16,1 3 1 16,3-5-1-16,1-3 0 15,1-3 1-15,26-17-1 16,-26 20 1-16,26-20-1 16,0 0 1-16,0 0 0 15,2 22 0-15,-2-22 0 0,24 9 0 16,-4-5 0-16,-1-2 1 15,7 0-1-15,2 2 0 16,3-2 1 0,1 2-1-16,-5-2 0 0,-1 2 1 15,-4-2 0-15,-2 4-1 16,-20-6 0-16,29 4 0 16,-29-4-1-16,0 0 1 15,16 8-1-15,-16-8 0 16,0 0 1-16,0 0-1 15,0 0 1-15,0 0-1 16,0 0 0-16,0 0 1 16,0 0-1-16,0 0-1 0,0 0 2 31,0 0-1-31,0 0 0 0,0 0 1 16,0 0-1-16,0 0 0 15,0 0 0-15,0 0 0 0,0 0 0 16,0 0-1-16,0 0 1 15,0 0 0-15,0 0 0 16,0 0 0-16,0 0 0 16,0 0 0-16,0 0 0 15,0 0 0-15,0 0 0 16,0 0-1-16,0 0 1 16,0 0 0-16,0 0-2 15,0 0 0-15,0 0-3 16,0 0-5-16,0 0-31 15,0 0-3-15,-14-18 0 16,14 18 0-16</inkml:trace>
  <inkml:trace contextRef="#ctx0" brushRef="#br0" timeOffset="78859.9202">17839 8506 19 0,'0'0'29'16,"0"0"0"-1,20 0-10-15,5 3-4 16,-25-3-1-16,48-5-1 15,-23-5-3-15,21 10-2 0,-7-10-1 16,9 12-1-16,-11-10-2 16,3 8 0-16,-9-6-1 15,-3 10 0-15,-28-4-1 16,29 6 1-16,-29-6-2 16,0 0 1-16,0 0 0 15,-17 16 0-15,17-16-1 16,-24 4 0-16,24-4 0 15,-22-2-1-15,22 2 1 16,-25-16-2-16,25 16 1 16,-20-30-2-16,20 30 1 15,-18-37-1-15,18 18 1 16,0-7-2-16,10 6 1 0,4-1 1 16,8 5-1-16,7 0 1 15,5 5 1-15,5 1 1 16,1 2 0-16,3 6 1 15,-9 2 1-15,-5 12 1 16,-11-2-1-16,-6 11 1 16,-18-1 0-16,-12 7-2 15,-9 1 0-15,-5 1 0 16,-2-3-1-16,3-3 0 16,3-5 0-16,8-4-1 15,20-14 1-15,0 0 0 16,2 17 1-16,22-13-1 15,2-4 0-15,7 0-1 0,5-4 1 16,1 4 0-16,1-2-2 16,-7 0-1-16,1 4-4 15,-34-2-21-15,34-21-13 16,-34 21 0-16,29-24-1 16,-21 7 0-16</inkml:trace>
  <inkml:trace contextRef="#ctx0" brushRef="#br0" timeOffset="79219.0516">18832 7742 62 0,'28'14'37'0,"-5"-18"-1"15,13 2 1-15,13 0-30 0,-7-14-1 16,9 8-3-16,-9-3-3 16,-5-7-6-1,8 6-27-15,-13 4-2 16,-32 8-2-16,20-27 1 0</inkml:trace>
  <inkml:trace contextRef="#ctx0" brushRef="#br0" timeOffset="79416.119">19016 7536 92 0,'0'22'40'0,"-6"3"-1"0,6 24-10 16,-8-19-21 0,16 13-2-16,-8 2-2 15,2-4-3-15,4 6-5 16,-12-27-13-16,10 11-22 0,2-7-1 15,-6-24 0-15,7 17 0 16</inkml:trace>
  <inkml:trace contextRef="#ctx0" brushRef="#br0" timeOffset="80227.4046">19782 7171 56 0,'0'0'38'0,"-26"2"0"15,26-2 2-15,-39 8-23 16,45 19-5-16,-20-9-3 16,16 27-1-16,-10-6-4 15,14 14 0-15,-6 0-1 16,6 2-1-16,0-4 0 0,1-4-1 15,-1-5 0-15,2-15-2 16,0-1 0 0,-8-26-1-16,18 31-3 15,-18-31-7-15,0 0-28 0,20 4-1 16,-20-4-2-16,0 0 3 16</inkml:trace>
  <inkml:trace contextRef="#ctx0" brushRef="#br0" timeOffset="80519.5082">19519 7773 66 0,'0'0'38'0,"20"12"1"15,2-4-2-15,1-22-25 16,37 20-2-16,-7-18-2 16,20 11-2-16,4-5-3 15,2 4 0-15,0-4-2 16,-2 6 0-16,-10-2-2 16,-12 0-2-16,-1 12-6 15,-35-1-30-15,1-9-1 0,-20 0 0 16,0 0-1-16</inkml:trace>
  <inkml:trace contextRef="#ctx0" brushRef="#br0" timeOffset="81167.7381">19381 8105 42 0,'0'0'37'0,"0"0"-1"16,0 0 2-16,0 0-19 15,-20 6-7-15,28 16-2 16,-8-22-2-16,6 41-2 16,-4-18-2-16,10 15 0 15,-10-5-2-15,8 2 0 16,-8-1-1-16,4-5-1 16,-4-5 1-16,2-7-2 15,-4-17 0-15,0 0-2 0,5 26-4 16,-5-26-23-16,6-24-10 15,-6 24 0-15,22-37-1 16</inkml:trace>
  <inkml:trace contextRef="#ctx0" brushRef="#br0" timeOffset="81541.8713">19659 8040 54 0,'30'-13'37'15,"2"3"2"-15,-3 0 0 16,21 22-25-16,-29-18-2 16,19 24-2-16,-40-18-2 0,39 37-3 15,-33-10-2-15,-2 9-1 16,-16 1-1-16,-5 4 1 16,-11-2-2-1,-4-1 0-15,1-3 0 0,-3-6 0 16,3-1 0-16,7-5 0 15,4-5 0-15,20-18 1 16,-24 18 0-16,24-18 0 16,0 0-1-16,20 12 1 15,0-14 0-15,6 0-1 16,5 0 1-16,9 0-1 16,-1 2-1-16,3-6-1 0,7 6-2 15,-19-16-8-15,15 8-28 16,-7 0-1-1,-7-1-1-15,-3 1 0 16</inkml:trace>
  <inkml:trace contextRef="#ctx0" brushRef="#br0" timeOffset="82083.0651">20271 8394 66 0,'0'0'37'0,"0"0"0"16,0 0-9-1,28 17-14-15,-28-17-4 16,0 0-4-16,10-23-2 16,-10 23-1-16,10-26-2 0,2 9-1 15,-4-5 1-15,3-5-1 16,1-7 0-16,4 1 0 15,2-3 0-15,2 5 0 16,-3 0 0-16,-1 5 1 16,4 5 0-16,0 9 0 15,-1 6 1-15,5 10 0 16,-8 2-1-16,4 9 1 16,-3 5 0-16,-3 4 0 15,-14 3 0-15,-2 4-1 16,-16 3 0-16,-3 1 0 15,-9-1-1-15,1-3 1 16,-3-4-1-16,6-5 1 0,7-4-1 16,19-18 1-16,-18 27-1 15,18-27 1-15,18 12 1 16,1-8-1-16,1-2 0 16,8 2 0-16,1-2 0 15,5-2 0-15,1 0 0 16,3 0-1-16,1-2 0 15,1 0-1-15,-7 2 0 16,-3-4-3-16,4 12-8 16,-34-8-29-16,31-18 0 15,-31 18-1-15,8-29 0 16</inkml:trace>
  <inkml:trace contextRef="#ctx0" brushRef="#br0" timeOffset="82580.2393">21476 7581 55 0,'4'22'36'0,"-4"-22"-1"15,47 2 1 1,-5 8-26-16,3-20-4 15,20 8-1-15,-2-2-3 0,-3-6-5 16,5 16-8-16,-18-6-23 16,-17-4-1-16,-30 4 0 15,0 0-1-15</inkml:trace>
  <inkml:trace contextRef="#ctx0" brushRef="#br0" timeOffset="82711.2898">21644 7697 59 0,'0'0'34'0,"21"12"-1"0,17-8 0 16,15-8-30 0,-7 0-3-16,-5 2-26 15,-1-16-6-15,15 10-1 0,-16-13 0 16</inkml:trace>
  <inkml:trace contextRef="#ctx0" brushRef="#br0" timeOffset="83119.4294">22487 7226 83 0,'0'0'40'0,"0"0"-2"15,0 0 3-15,0 0-32 0,0 0-2 16,-18 29-2-16,16-5-1 16,-4-3-2-16,0 9 0 15,2-10 0-15,4-1 0 16,0-1-1-16,4 1 0 16,-4-19-1-16,8 24 1 15,-8-24-1-15,0 0 1 16,28 26-1-16,-28-26 0 15,35 13 0-15,-13-11 1 16,10-2-1-16,1-4-1 16,5-2 0-16,-5-7-1 15,7 7-2-15,-15-12-4 16,15 22-7-16,-22-20-27 0,-18 16 1 16,16-35 0-16,-16 17 1 15</inkml:trace>
  <inkml:trace contextRef="#ctx0" brushRef="#br0" timeOffset="83315.5085">22807 7173 94 0,'0'0'41'15,"-4"29"1"-15,-4-9-1 16,10 23-33-16,-10-6-2 16,10 16-2-16,-4-2-1 15,2 4-1-15,0-4-1 16,6-3-2-16,-4-5 1 15,2-14-4-15,4 5-3 0,-8-34-34 16,-6 23-1-16,6-23 0 16,0 0-2-16</inkml:trace>
  <inkml:trace contextRef="#ctx0" brushRef="#br0" timeOffset="83571.5893">22124 7930 59 0,'0'0'40'16,"17"16"-1"-16,17-18 2 16,17 12-16-16,3-24-19 15,23 8-1-15,-4-9 0 16,10 7-2-16,-10-2-2 15,-6 2-2-15,-2 8-5 16,-32-8-29-16,-1 4-5 16,-32 4 0-16,0 0-2 15</inkml:trace>
  <inkml:trace contextRef="#ctx0" brushRef="#br0" timeOffset="83951.7233">22226 8260 84 0,'6'-19'40'16,"-6"19"1"-16,0 0 0 16,0 0-33-16,0 0-2 15,2 27-2-15,-2 2 0 0,0 3-1 16,4 7-1-16,-2 0-1 16,-2 1 0-1,6-5 0-15,-4-6-1 16,2-7-1-16,-4-22 0 0,14 22-2 15,-14-22-2-15,25-4-4 16,-25-24-14-16,8 11-17 16,4-9-2-16,2-1 2 15,-2-5-1-15</inkml:trace>
  <inkml:trace contextRef="#ctx0" brushRef="#br0" timeOffset="84314.853">22392 8274 30 0,'16'-20'34'0,"12"10"1"0,-1-3 2 15,11-13-17 1,15 34-4-16,-31-22-2 16,27 24-3-16,-23-14-2 15,7 22-1-15,-33-18-2 0,34 27-2 16,-28-7 0-16,-12 4-2 16,-14 5 0-16,-7-2-2 15,-11 5 1-15,-3-1-1 16,-5-3 0-16,1-1 0 15,5-5 0-15,9-5 0 16,11-3 0-16,20-14 1 16,-18 18-1-16,18-18 1 15,18 6 0-15,-18-6-1 16,39 0 1-16,-13 0-1 16,12 0 0-16,-3-4 0 15,11 2-1-15,-1-6-2 16,0 8-2-16,-5-16-7 0,11 12-29 15,-11-3-2-15,-5 1 1 16,-5 0 0-16</inkml:trace>
  <inkml:trace contextRef="#ctx0" brushRef="#br0" timeOffset="84983.0919">23004 8543 58 0,'0'0'40'0,"0"0"-1"15,0 0 2-15,0 0-24 0,40 2-7 16,-40-2-2-16,39-8-4 16,-11 0-2-16,5 2 0 15,5 0-2-15,-1-2 1 16,-1 1-1-16,-2-3 1 15,-5 0-1-15,-1 0 0 16,-8 2 0-16,-20 8 0 16,25-17 0-16,-25 17 0 15,0 0-1-15,0 0 0 16,-27-16 1-16,9 14 0 16,-2-2-1-16,0 2 1 15,-1-4 0-15,-5-2 0 0,8-3 0 16,-2-3 0-16,20 14 0 15,-19-34-1-15,19 13 1 16,6-1 0-16,7 3 0 16,13-1-1-16,6 2 1 15,1-3 0-15,7 7 1 16,5 4-1-16,1 2 1 16,-1 8-1-16,-9 0 1 15,-1 10 1-15,-13 0-1 16,-4 10 0-16,-18 1 1 15,-12 3-1-15,-12 3 1 16,-4 5-1-16,-9-1 0 16,1 0 0-16,-1 1 0 0,9 1 0 15,2-5 0-15,13-1 0 16,7-5 1 0,14-5-1-16,9-1 0 15,11-2-1-15,6-8 1 0,11-2 0 16,4-4-1-16,1-2 1 15,1 2-1-15,-2-6-1 16,-7 2 0-16,-9-2 0 16,-1 4-2-16,-32 2-3 15,32-2-5-15,-32 2-32 16,-20-12 1-16,0 3-1 16,0-3 1-16</inkml:trace>
  <inkml:trace contextRef="#ctx0" brushRef="#br0" timeOffset="85599.3097">24195 7463 68 0,'0'0'38'0,"-4"22"-1"15,24-14-10-15,-20-8-14 16,65 0-3-16,-28-8-2 15,28 4-3-15,-5 0-1 16,-1 4-3-16,4 2-2 16,-15-6-6-16,5 18-17 15,-22-10-15-15,-31-4 1 16,2 19-2-16,-23-13 2 16</inkml:trace>
  <inkml:trace contextRef="#ctx0" brushRef="#br0" timeOffset="85747.3595">24305 7638 62 0,'0'31'38'0,"20"-19"-2"16,14-2 2-16,13 2-30 15,4-12-3-15,15 2-4 16,5 4-7-16,-14-4-28 16,4-10-4-16,-2 2 2 15,-11-6-2-15</inkml:trace>
  <inkml:trace contextRef="#ctx0" brushRef="#br0" timeOffset="87230.8868">24777 7399 47 0,'-19'2'32'0,"19"-2"-4"15,-22 7-2-15,-2-20-7 16,24 13-5-16,-20-2-2 16,20 2-3-16,0 0-2 15,0 0-2-15,0 0 0 16,-11 29-1-16,11-29-1 16,0 39 0-16,5-17-1 15,19 7-1-15,4 1 0 16,13 3-1-16,9-3 1 15,3-1-2-15,-2-1 1 16,1-1-1-16,-9-1 1 0,-7-5 0 16,-15-3 0-16,-7 0 1 15,-14-18-1-15,10 27 0 16,-10-27 1-16,-16 20 0 16,0-11-1-16,-7 3 1 15,-3 0-1-15,-4 2 1 16,-3-1-1-16,1-3 1 15,3 0-1-15,7 0 1 16,2-4 0-16,20-6-1 16,-21 8 1-16,21-8-1 15,0 0 1-15,0 0 0 16,0 0-1-16,-10-28 1 16,10 28-1-16,-6-35 1 0,0 5 0 15,2-3-1-15,-2-6 0 16,0-2 1-16,2 3-1 15,2-1 1-15,-4 6-1 16,4 1 0-16,-4 13-2 16,6 19 1-16,0-18-5 15,-8-2-20-15,8 20-14 16,0 0-2-16,0 0 0 16,20-11 0-16</inkml:trace>
  <inkml:trace contextRef="#ctx0" brushRef="#br0" timeOffset="89119.556">26144 7450 36 0,'0'0'36'15,"0"0"-1"-15,0 0-4 16,-26-10-14-16,26 10-3 16,0 0-2-16,14 29-3 15,-14-29-1-15,8 43-3 16,-4-15 0-16,4 21-2 16,-4 0 1-16,3 12-2 15,-1-8 0-15,2 4 0 16,-2-2-1-16,0-8 0 0,2-4-1 15,0-12 0 1,2-3 0-16,-10-28-1 16,14 27 0-16,-14-27-1 15,0 0-2-15,13-19-4 0,-13 19-6 16,12-41-25-16,-12 3-3 16,0-5 2-16,-6-6 0 15</inkml:trace>
  <inkml:trace contextRef="#ctx0" brushRef="#br0" timeOffset="89547.7057">26096 7493 34 0,'14'-22'34'15,"0"-5"1"-15,20 7-1 16,13 14-20-16,-10-23-3 16,23 27 0-16,-15-14-1 15,20 24-2-15,-19-4-2 16,7 16 0-16,-16-1-2 0,3 9-1 15,-18 1 0-15,-5 6-1 16,-11 1-1-16,-12 1 0 16,-17-6 0-16,-11-1-1 15,-11-3 1-15,-3-1-1 16,-3-8 1-16,6-1-1 16,3-7 0-16,11-4 0 15,9-4 1-15,22-2-2 16,0 0 2-16,0 0-1 15,0 0 0-15,39-2 1 16,-15 2-1-16,12 6 1 16,-3 2 0-16,5 1 0 15,-5 3 0-15,-3 2 0 0,-4-2 0 16,-3 3-1-16,-3 1 0 16,-20-16 0-16,26 30-1 15,-26-30-1-15,25 25-3 16,-25-25-6-16,30 4-31 15,-30-4 0-15,35-4 0 16,-15-8 0-16</inkml:trace>
  <inkml:trace contextRef="#ctx0" brushRef="#br0" timeOffset="89787.7928">26961 7738 50 0,'0'0'41'0,"0"0"-1"16,20-2 2-16,-20 2-20 16,0 0-12-1,26 26-3-15,-26-26-2 0,7 29-1 16,-3-11-2-16,-2 5-1 16,-2 5-1-16,2-7-2 15,2 3-1-15,-4-24-3 16,20 24-31-16,-20-24-4 15,0 0-1-15,22-6 0 16</inkml:trace>
  <inkml:trace contextRef="#ctx0" brushRef="#br0" timeOffset="89994.863">27247 7946 83 0,'4'22'40'0,"2"-1"1"16,0 24-8-16,-6-45-25 16,0 44-3-16,-2-23-2 15,-2-1-3-15,2 3-2 16,2-23-7-16,0 0-30 16,0 0-2-16,12-17-1 15,-10-3 2-15</inkml:trace>
  <inkml:trace contextRef="#ctx0" brushRef="#br0" timeOffset="90395.0047">27484 7746 57 0,'28'-12'39'15,"4"4"1"-15,1 4 0 16,-13-11-28-16,23 23-2 15,-21-10-3-15,8 11-1 16,-30-9-3-16,16 30-1 16,-16-9-1-16,-8 7 0 15,-12 1-1-15,0 1 1 16,-9 1-1-16,5 3 1 16,-6-5-1-16,8 2 2 15,-1-7-1-15,9-6 0 0,14-18 0 16,-14 33 1-16,14-33-1 15,8 24 1-15,-8-24-1 16,30 13 1-16,-9-7-1 16,5 0-1-16,6-4 1 15,1-4-1-15,9 2-1 16,-3-8 0-16,5 6-2 16,-11-10-2-16,13 18-6 15,-21-21-31-15,1-1-1 16,-6-6 1-16,-1-5-1 15</inkml:trace>
  <inkml:trace contextRef="#ctx0" brushRef="#br0" timeOffset="90919.1901">28310 7420 50 0,'0'0'37'0,"-2"18"2"16,2-18-1-16,39 14-24 15,-39-14-4-15,42-8-2 16,-19-2-3 0,17 10-2-16,-7-6-2 0,5 0-1 15,-2 10-1-15,-7-12-4 16,7 22-5-16,-36-14-30 15,0 0 2-15,0 0-2 16,0 0 2-16</inkml:trace>
  <inkml:trace contextRef="#ctx0" brushRef="#br0" timeOffset="91115.2597">28177 7583 57 0,'22'24'37'0,"4"-16"3"15,5-3-1-15,21 7-28 16,-17-18-2-16,15 10-4 0,-15-8-2 16,3 2-2-16,-11 0-2 15,-3-5-4-15,-2 12-5 16,-22-5-27-16,-16-4-2 16,16 4 1-16,-32-13 0 15</inkml:trace>
  <inkml:trace contextRef="#ctx0" brushRef="#br0" timeOffset="92347.6961">29139 7232 42 0,'0'0'32'15,"-32"14"-3"-15,7-18-7 16,25 4-4-16,-30 2-5 15,30-2-4-15,0 0-1 16,0 0-2-16,0 0-1 16,24-12-2-16,2 2 0 15,17 4 0-15,2-4-1 16,17 4-1-16,1 1 1 0,2 5-1 16,-6-2 0-16,-2 9 0 15,-17 3 0-15,-12 8 0 16,-15 3 0-16,-21 5-1 15,-17-1 1-15,-13 5-1 16,-9-3 1-16,-12 3-1 16,-1-3 0-16,-3-5 0 15,10-2 0-15,8-7 0 16,7-3-1-16,16 2 1 16,22-12-1-16,0 0 1 15,22 12-1-15,14-10 1 16,5 0 0-16,10 1 0 15,7 3 1-15,3 2-1 0,-4 4 2 16,-2 8-2-16,-9-3 2 16,-7 9-1-16,-7-3 1 15,-12 5-1 1,-14-1 1-16,-8-1-1 0,-16-5 0 16,-10-1 0-16,-9-2 0 15,-5-7 0-15,-9-3 0 16,-6-2-1-16,3-6 0 15,7-4 1-15,3-2-1 16,5-3-1-16,11-1-1 16,3-4-2-16,25 14-4 15,-14-18-28-15,14 18-5 16,23-19 0-16,3 9-1 0</inkml:trace>
  <inkml:trace contextRef="#ctx0" brushRef="#br0" timeOffset="93287.0311">29937 7742 17 0,'0'22'34'0,"0"-22"0"15,0 0 2-15,25 15-20 16,-25-15-1-16,34-4-2 0,-34 4-4 16,53-9-3-16,-15-1-1 15,15 6-3-15,-2-4 0 16,15 0-1-16,-7-2-1 15,-6 1 0-15,-2 3 1 16,-11 0 0-16,-8 0 0 16,-13 4 0-16,-19 2-1 15,20-4 1-15,-20 4-1 16,0 0 1-16,0 0-1 16,0 0 1-16,0 0 0 15,0 0 0-15,0 0 0 16,-20 10 1-16,20-10-1 0,-29 2 0 15,13-6 0-15,-4 2-1 16,-4-4 0-16,3-2 0 16,-5-4 0-16,0 1 0 15,5-7-1-15,3 0 1 16,-2-1-1-16,12-5 2 16,2 4-3-16,6-3 2 15,6-1-1-15,2 1 1 16,10 3 0-16,-4 1 0 15,6 5 0-15,1 0 0 16,9 0 0-16,-1 7 0 16,9-1 0-16,0 2 0 15,-3 2 0-15,8 4 0 0,-3-2 1 16,-1 8 1-16,1-2-1 16,-1 4 1-16,-7 1 0 15,-2 11-1-15,-7 0 1 16,-5-1 0-16,-10 5 0 15,-14 3-1-15,-6 1 1 16,-9 1-1-16,-9 1 1 16,-6-7 0-16,5-1 0 15,-3-1-2-15,9-7 1 16,5 0 0-16,20-14-1 16,-20 17 1-16,20-17 0 15,0 0 0-15,32 12 0 16,-5-14 0-16,5 2 1 0,9-4 0 15,9 0 0-15,5 2-1 16,2-3 1-16,2-1 0 16,1 0-1-1,-7 4 1-15,-2 2-1 0,-11 0 0 16,-7-2-1-16,-9-2 0 16,-4 4-1-16,-20 0-1 15,22 0-1-15,-22 0-4 16,0 0-30-16,0 0-7 15,0 0-1-15,0 0 1 16</inkml:trace>
  <inkml:trace contextRef="#ctx0" brushRef="#br0" timeOffset="95898.9568">2663 10154 54 0,'0'0'37'0,"0"0"1"16,0 0-1-16,-42-27-19 15,42 27-6-15,0 0-4 16,0 0-1-16,6 23-2 15,2 5-1-15,-8 3-2 16,12 14 1-16,-4 4-1 16,4 6 0-16,-4 0-1 15,-1 0-1-15,5-16 0 0,-6-1 0 16,2-17-1-16,-8-21-1 16,8 22-2-1,-8-22-6-15,22-28-31 16,-26 1 1-16,-2 3 0 15,-6-13 0-15</inkml:trace>
  <inkml:trace contextRef="#ctx0" brushRef="#br0" timeOffset="96291.0952">2615 10109 32 0,'14'-33'34'15,"32"7"1"-15,-7-1-1 16,1-3-17-16,27 30-4 15,-24-12-1-15,16 26-4 16,-33-10-1-16,14 20-4 16,-27 3 0-16,-9 8-1 15,-16-1 0-15,-11 5-1 0,-17-8 0 16,-5 3 1-16,1-7-1 16,1-3 0-16,3-7 0 15,13-1 1-15,3-10-1 16,24-6 1-16,0 0 0 15,0 0-1-15,38-6 0 16,-5 8 1-16,-1-2 0 16,1 4-1-16,-1 2 0 15,-2 10 0-15,-5-1-1 16,-7 7 1-16,-6-2-1 16,-6-1 0-16,-2 3-1 15,-4-22-1-15,4 37-3 16,-4-37-11-16,0 0-25 0,0 0 0 15,0 0 0-15,0 0-1 16</inkml:trace>
  <inkml:trace contextRef="#ctx0" brushRef="#br0" timeOffset="96567.1989">3164 10431 54 0,'0'0'39'16,"0"0"2"-16,0 0-1 15,0 0-19-15,0 0-9 0,0 0-3 16,22 17-3-16,-22-17-3 16,14 34 0-16,-4-16-2 15,0 1 0-15,-5-1-2 16,-5-18 0-16,14 31-2 15,-14-31-4-15,24 30-14 16,-24-30-20-16,0 0 0 16,20 0-1-16,-20 0 2 15</inkml:trace>
  <inkml:trace contextRef="#ctx0" brushRef="#br0" timeOffset="96783.2701">3453 10566 54 0,'0'0'39'0,"19"22"1"16,-19-22 0 0,14 43-20-16,-14-43-8 0,0 31-3 15,-2-11-3-15,4 9-3 16,2-3-2-16,-2-1-1 16,4-3-3-16,-6-22-4 15,16 35-14-15,-16-35-20 16,0 0 1-16,12-21-2 15,-5 1 2-15</inkml:trace>
  <inkml:trace contextRef="#ctx0" brushRef="#br0" timeOffset="97215.4272">3695 10443 48 0,'24'-12'36'16,"-24"12"1"-16,34-8 1 15,-1 12-23-15,-19-22-4 16,20 22-2-16,-34-4-2 16,43 4-2-16,-43-4-2 15,20 22 0-15,-26 1-2 0,-6 3 0 16,-8-1 1-16,-1 7-1 15,-5-5-1-15,0 1 1 16,1-3-1 0,-1-3 1-16,10-7-1 0,16-15 1 15,-20 28-1-15,20-28 1 16,0 0 0-16,0 0-1 16,28 2 1-16,-6-8 0 15,1-2 0-15,5 2 1 16,0-4-2-16,1 5 1 15,3 1-1-15,-8 2 0 16,-1 2-2-16,-3-6-3 16,6 23-11-16,-7-17-26 0,-19 0 1 15,0 0-1 1,14 24 2-16</inkml:trace>
  <inkml:trace contextRef="#ctx0" brushRef="#br0" timeOffset="97455.5151">4163 10676 67 0,'0'0'42'0,"0"0"-1"16,0 0 1-16,16-18-24 16,-10 38-10-16,-6-20-3 15,0 35-1-15,-6-11-3 16,6-4 0-16,0 7-1 15,-6-7-2-15,10 1-1 16,-4-21-4-16,8 18-5 16,-8-18-30-16,6-22 1 0,2 3-1 15,4-13 1-15</inkml:trace>
  <inkml:trace contextRef="#ctx0" brushRef="#br0" timeOffset="97919.6721">4361 10395 47 0,'20'-13'38'16,"-20"13"1"-16,0 0 0 16,27-20-20-16,5 28-7 15,-32-8-4-15,45-6-2 0,-19 2-3 16,2 6-1-16,-3 2-1 15,-5 8 0-15,-20-12-1 16,12 37 1-16,-24-13-1 16,-2 3 0-16,-6-1 0 15,1 1 1-15,-1-5-1 16,2-7 0-16,18-15 0 16,-20 16 0-16,20-16 0 15,20-4 0-15,-2-2 0 16,4-2-1-16,7 3 1 15,1 3 0-15,3 2 1 16,-3 4-1-16,-8 5 1 16,-5 5 0-16,-17-14 0 0,14 35 0 15,-28-11 0-15,-3 0 0 16,-9-3 0-16,-2 5 0 16,-5-7-1-1,1-1 0-15,1-2-1 0,3-14-3 16,28-2-6-16,-37 0-31 15,37 0 0-15,-14-36 0 16,20 7-1-16</inkml:trace>
  <inkml:trace contextRef="#ctx0" brushRef="#br0" timeOffset="102891.4396">5024 10205 38 0,'6'-21'36'16,"-6"21"1"-16,0 0-1 15,0 0-16-15,0 0-7 16,-22-6-2-16,22 6-3 15,0 0-1-15,0 19-2 16,0-19-1-16,-5 32-1 16,-1-15 0-16,6 5-1 15,-6-2-2-15,4-1 0 0,2-19-1 16,2 22-1-16,-2-22-2 16,0 0-8-16,17-12-29 15,-17 12 1 1,0 0-2-16,20-24 1 0</inkml:trace>
  <inkml:trace contextRef="#ctx0" brushRef="#br0" timeOffset="103215.5546">5016 10633 84 0,'0'0'40'16,"0"0"1"-16,0 0-14 15,0 0-17-15,-8 22-3 16,8-22-1-16,0 25-2 15,-5-7-2-15,5 1-1 16,-2 3-2-16,-2-4-2 16,11 13-11-16,-7-31-27 0,0 0-1 15,24-2 0 1,-24 2 0-16</inkml:trace>
  <inkml:trace contextRef="#ctx0" brushRef="#br0" timeOffset="104531.0158">6146 10319 33 0,'10'-20'37'16,"-10"20"0"-16,4-17 0 15,-18-1-20-15,14 18-3 16,0 0-3-16,16 26-2 15,-16-26-3-15,9 45-2 16,-5-12 0-16,8 8-1 0,0 2-1 16,-4 6-1-16,2-3 0 15,-2-3-1-15,-6-6 0 16,4-6 0-16,-2-7-2 16,-4-24-1-16,2 31-3 15,-2-31-7-15,-8-21-27 16,8 21-1-16,-14-39 0 15,2 7 1-15</inkml:trace>
  <inkml:trace contextRef="#ctx0" brushRef="#br0" timeOffset="104927.151">6179 10258 38 0,'12'-25'35'15,"16"11"1"-15,-3 2 0 16,3-10-24-16,25 28 0 15,-15-15-3-15,13 22-2 16,-11-7 0-16,-1 16-3 16,-19-3 0-16,-6 13-1 15,-20-1-1-15,-8 3-1 16,-12-1 1-16,-7 4-1 16,-7-5-1-16,1-3 1 15,5-7-1-15,3-5 0 16,11-3 0-16,20-14 0 15,-24 26 1-15,24-26 0 16,0 0 0-16,32 23 1 0,-8-11 0 16,3 2 0-16,-1-1 0 15,7 3 0-15,-5-2 0 16,8 0-1 0,-7-7 1-16,3 1-1 0,-6 0-1 15,-5-4-1-15,1 2-1 16,-22-6-1-16,28 10-6 15,-28-10-32-15,0 0-1 16,0 0-1-16,0 0 1 16</inkml:trace>
  <inkml:trace contextRef="#ctx0" brushRef="#br0" timeOffset="105527.3726">6912 10562 30 0,'0'0'36'0,"0"0"2"15,0 0 0-15,0 0-21 0,0 0-3 16,0 0-4-16,20 42-1 16,-18-25-2-16,7 13-3 15,-7-3-1-15,4 8-1 16,-6-3-1-16,6-3 0 16,-6 1-4-16,0-30-2 15,20 41-12-15,-20-41-23 16,26 4 0-16,-26-4-1 15,25-20 1-15</inkml:trace>
  <inkml:trace contextRef="#ctx0" brushRef="#br0" timeOffset="106139.5805">7198 10800 19 0,'0'0'37'16,"8"-20"2"-16,-8 20-1 15,0 0-14-15,0 0-8 16,-12 32-5-16,12-32-3 16,-14 27-3-16,7-7-4 15,7 5 0-15,-4-3-1 16,4-22-2-16,4 35-3 16,-4-35-13-16,0 0-20 15,0 0-2-15,7-31 1 16,5 13 1-16</inkml:trace>
  <inkml:trace contextRef="#ctx0" brushRef="#br0" timeOffset="106579.738">7251 10570 36 0,'32'-25'37'0,"-32"25"0"16,36-24 0-16,1 26-21 16,-23-22-4-16,20 20-3 15,-17-9-3-15,11 15-1 0,-28-6-2 16,32 13-1-16,-32-13 0 16,5 36 0-1,-14-11-1-15,-5 6 1 16,-8-1-1-16,-4-1 0 0,-1 1-1 15,-3-3 1-15,8-5-1 16,-1-3 0-16,7-7 0 16,16-12 0-16,-20 16 0 15,20-16 1-15,0 0 0 16,0 0 0-16,0 0 0 16,22 8-1-16,-22-8 1 15,37-12-1-15,-11 6 0 16,2-2-1-16,-3 2 0 0,1-5-2 15,0 11-2 1,-26 0-5-16,51-8-23 16,-51 8-8-16,22 8 1 15,-22-8-1-15</inkml:trace>
  <inkml:trace contextRef="#ctx0" brushRef="#br0" timeOffset="106799.8137">7631 10794 65 0,'15'-4'40'0,"-15"4"1"16,0 0 0-16,30 12-30 15,-30-12-3-15,0 0-2 16,-6 21-3-16,6-21 0 16,0 30-2-16,0-30-1 15,-6 29-1-15,6-29-1 16,0 26-2-16,0-26-5 0,0 0-22 15,0 0-10-15,0 0 0 16,18 0-1-16</inkml:trace>
  <inkml:trace contextRef="#ctx0" brushRef="#br0" timeOffset="107435.0406">7875 10541 20 0,'0'0'34'15,"0"0"1"-15,0 0-1 16,0 0-16-16,38-4-5 16,-38 4-2-16,45-4-3 15,-27-4-1-15,12 18-1 16,-7-10-2-16,3 14-1 0,-26-14 0 15,28 27-1-15,-28-7 0 16,-6 7-1-16,-8-1 0 16,-8-3 0-1,-7 3 0-15,1-3-1 0,2-3 0 16,5-4 0-16,3-5 0 16,18-11 0-16,0 0 0 15,0 0-1-15,0 0 1 16,28 2-1-16,-5-6 1 15,5 4 1-15,3 2-1 16,1 0 0-16,-4 8 0 16,-3 0 1-16,-5 6-1 0,-4 3 1 15,-10 1 0-15,-6 0 1 16,-8 1-1 0,-10 1 0-16,-2-3 1 15,-1-1-1-15,-5-6 0 16,0-4-1-16,1-1-2 0,3-7-2 15,22 0-6-15,-34 6-30 16,34-6 0-16,-9-37-1 16,12 4 1-16</inkml:trace>
  <inkml:trace contextRef="#ctx0" brushRef="#br0" timeOffset="107791.1657">8572 10227 54 0,'-11'19'37'0,"11"-19"1"16,17 12-1-16,-17-12-27 16,28 0-4-16,-8-4-2 15,5 2-2-15,1 4-4 0,-6-10-5 16,11 20-20-16,-31-12-10 15,0 0-1-15,2 24 0 16</inkml:trace>
  <inkml:trace contextRef="#ctx0" brushRef="#br0" timeOffset="107941.2199">8541 10403 50 0,'-8'18'38'0,"8"-18"0"15,34 0 1-15,-1 0-26 0,-1-16-5 16,19 8-5-1,-4 5-6-15,-13-5-29 16,5 0-6-16,-1 2 0 16,-12-2 0-16</inkml:trace>
  <inkml:trace contextRef="#ctx0" brushRef="#br0" timeOffset="108511.4199">9402 10274 43 0,'-10'-22'37'0,"10"22"2"16,0 0-1-16,-16-2-20 15,30 24-6-15,-14-22-2 16,6 45-3-16,-4-12-3 15,10 14-1-15,-6 1-1 16,7 3-1-16,-1-4 0 16,-4 0 0-16,0-8-1 15,2-10 0-15,-2-5-1 16,-8-24-1-16,14 18-3 16,-20-40-8-16,6 22-27 0,12-37-1 15,-20 7 0-15,-4-3 0 16</inkml:trace>
  <inkml:trace contextRef="#ctx0" brushRef="#br0" timeOffset="108907.5608">9325 10244 41 0,'21'-11'36'0,"3"-7"1"16,12 6 1-16,13 12-25 15,-13-18-2-15,27 24-2 16,-18-10-2-16,9 18-2 15,-11-2-1-15,-8 12-1 16,-15 1-1-16,-6 3 0 0,-18 3-1 16,-14-2-1-16,-15 1 0 15,-5-3 1 1,-3-5-1-16,-5-3 0 16,7-7 0-16,1 0 0 0,7-4 0 15,11-4 1-15,20-4 0 16,0 0 0-16,0 0 0 15,20 2 1-15,5 4-1 16,9 2 0-16,4-3 1 16,1 7-1-16,1 2-1 15,-3 2 1-15,-9 3 0 16,-9 3 0-16,5-1-1 16,-8 1-1-16,-4-4-1 0,-12-18-3 15,31 33-8 1,-31-33-29-16,28 6 0 15,-28-6 0-15,28-14 1 16</inkml:trace>
  <inkml:trace contextRef="#ctx0" brushRef="#br0" timeOffset="109343.7146">10083 10723 65 0,'-8'-19'40'0,"8"19"-1"16,0 0 0-16,0 0-27 15,14 35-5-15,-14-35-1 16,6 43-3-16,-6-13 0 15,2 1-2-15,-2 0 0 16,2-1-1-16,2-7-1 0,-4-23-4 16,6 30-4-16,-6-30-22 15,0 0-9-15,0-26-1 16,6 9 0-16</inkml:trace>
  <inkml:trace contextRef="#ctx0" brushRef="#br0" timeOffset="109690.8412">10306 10945 33 0,'0'0'37'0,"8"22"1"15,-8-22-1-15,0 0-21 16,-6 35-4-16,6-35-5 15,-16 22-5-15,16-22-7 0,-12 25-30 16,12-25-2-16,0 0 0 16,0 0-1-1</inkml:trace>
  <inkml:trace contextRef="#ctx0" brushRef="#br0" timeOffset="110094.9832">10456 10692 41 0,'0'0'37'15,"26"-18"1"-15,-10 8 0 16,-12-7-24-16,29 27-2 15,-33-10-2-15,38 0-2 0,-38 0-2 16,19 21-3-16,-19-21-1 16,-6 43 0-16,-7-19-1 15,-5 5 0-15,-4-3 0 16,2-1 0-16,1-1 0 16,3-3 0-16,16-21 0 15,-8 26 0-15,8-26 0 16,20 10 0-16,-3-10 0 15,-1 2-1-15,8-2 1 16,2-4-1-16,-5 4-1 16,-1-6-2-16,6 10-5 15,-26-4-32-15,25-2-1 16,-25 2 0-16,32-20-1 0</inkml:trace>
  <inkml:trace contextRef="#ctx0" brushRef="#br0" timeOffset="110504.1259">11151 10315 50 0,'0'0'35'0,"32"12"2"16,-32-12 0-16,25-12-27 16,13 14-2-16,-10-10-4 15,3 6-1-15,-3-2-2 0,-3-8-6 16,9 14-17-16,-16-7-14 16,-18 5-2-16,16-24 1 15,-16 24 0-15</inkml:trace>
  <inkml:trace contextRef="#ctx0" brushRef="#br0" timeOffset="110681.1909">11319 10158 74 0,'0'22'41'0,"-6"7"-1"16,4 0 1-16,4 13-33 15,-10-3-3-15,8 2-3 16,-6 2-3-16,2-15-7 0,20-3-30 15,-14-1-2-15,-2-6 0 16,0-18 0 0</inkml:trace>
  <inkml:trace contextRef="#ctx0" brushRef="#br0" timeOffset="111191.3752">11783 10221 35 0,'8'-18'36'0,"-8"18"2"15,0 0-1-15,0 0-16 16,0 0-8 0,0 0-3-16,12 32-1 15,-18-5-3-15,12 16-2 0,-10 2 0 16,8 8-2-16,-2 0 0 16,2-2-1-16,-2-4 0 15,4-9-1-15,0-9 0 16,-1-11-2-16,-5-18-1 15,0 0-6-15,20 6-8 16,-12-26-24-16,-8-5 1 16,-8-7-1-16,2-5 1 15</inkml:trace>
  <inkml:trace contextRef="#ctx0" brushRef="#br0" timeOffset="111598.5162">11706 10199 30 0,'28'-12'36'0,"-3"-3"1"16,19 3 2-16,13 16-23 16,-21-18 0-16,27 26-5 15,-24-16-1-15,11 22-3 16,-15-9-2-16,-5 11-2 16,-12 4-1-16,-18 5 0 15,-14 1-2-15,-18-1 0 16,-9 2 0-16,-9 1 1 15,3-3-2-15,1-1 2 16,5-3-1-16,9-7 0 16,9-4 1-16,23-14 0 15,-2 19 0-15,2-19 1 0,33 16 0 16,-7-2-1-16,6-8 1 16,1 7 0-16,1 1 0 15,-1 2 0-15,-1 3-1 16,-1 3 0-16,-3 0 0 15,-2-1-1-15,-4-3 0 16,1-1 0-16,-5-7-2 16,-18-10-1-16,34 14-5 15,-34-14-23-15,15-22-11 16,-15 22-1-16,24-27 1 16</inkml:trace>
  <inkml:trace contextRef="#ctx0" brushRef="#br0" timeOffset="112230.7388">12373 10710 25 0,'0'0'33'15,"0"0"0"-15,12-22 2 0,2-2-20 16,18 26-3-16,-20-23-1 15,21 25-1-15,-17-18-3 16,19 24 0-16,-15-14-1 16,8 16-1-16,-10-7-2 15,-5 13-1-15,-7 0 0 16,-10 3 0-16,-4-1-1 16,-9 0-1-16,-5-3 0 15,2-1 0-15,-3-4 0 0,7-6 0 16,16-6 0-16,-18 6 0 15,18-6 0 1,0 0 0-16,34-4-1 16,-11 2 2-16,5 4-1 0,0 2 0 15,3-1 0-15,1 5 0 16,-7 2 1-16,-3 6 0 16,-22-16 1-16,26 35 0 15,-26-17 0-15,-2 3-1 16,-12 1 1-16,-6 0-1 15,-5-5 1-15,-5 1-1 16,2-4 0-16,-3-5-1 16,3-3-1-16,0-6-2 15,5 8-5-15,-13-18-31 16,18 3-2-16,-1-11-1 16,5-4 0-16</inkml:trace>
  <inkml:trace contextRef="#ctx0" brushRef="#br0" timeOffset="112975.0081">13327 10207 35 0,'0'0'35'15,"0"0"1"-15,0 0-11 16,0 0-3-16,0 0-4 16,0 0-5-16,47-4-4 15,-29-4-2-15,22 10-1 16,-1-6-2-16,13 6-1 15,-1-4-1-15,-2 2-1 16,1 2-2-16,-9-4 0 16,-3 6-2-16,-19-8-6 15,7 12-26-15,-26-8-4 16,-26 18-2-16,-7-6 1 16</inkml:trace>
  <inkml:trace contextRef="#ctx0" brushRef="#br0" timeOffset="113259.1073">13353 10392 64 0,'20'11'39'0,"5"-13"2"15,15-2-1-15,-7-13-28 16,34 17-2-16,-9-14-3 16,7 12-1-16,-2-4-2 15,-8 8-2-15,-5-4 0 16,-15 6-2-16,-5 0 1 15,-14 4 0-15,-16-8-1 16,0 0 0-16,0 0 1 0,0 0-1 16,0 20 0-16,0-20 0 15,0 0-1-15,-26 11-2 16,26-11-2 0,-22 0-9-16,22 0-27 0,0 0-1 15,-20-4 1-15,20 4 0 16</inkml:trace>
  <inkml:trace contextRef="#ctx0" brushRef="#br0" timeOffset="114510.5475">15154 10172 17 0,'0'0'28'16,"0"0"-6"-16,-22-4-1 15,4-6 0-15,18 10-2 16,-28-10-2-16,28 10-4 16,0 0-2-16,0 0-2 15,-6-27-2-15,26 13-2 16,0-6-1-16,14 5-1 16,3-5 0-16,10 6 0 15,-1 1-1-15,5 13 0 16,-7 0 0-16,-5 17 0 15,-11 1-1-15,-7 9 1 0,-15 1-2 16,-8 3 1-16,-15 5-1 16,-11-7 0-16,-6 2 1 15,-11 1-1 1,0-7 0-16,-1-3 0 0,1-4-1 16,5-7 1-16,7-3-1 15,7-6 1-15,26-2-1 16,0 0 1-16,-6-19-1 15,26 11 0-15,4-4 1 16,9 2 0-16,13 2 1 16,3 2-1-16,6 2 0 15,4 4 1-15,1 0 0 16,-1 10 0-16,0 2-1 0,-11 10 1 16,-9-1 0-16,-13 5 0 15,-12 3 0 1,-16 3 0-16,-16 1 0 15,-12 0 0-15,-13-1 0 0,-5-1 0 16,-5-7 0-16,-4 1 0 16,-1-3-2-16,9-9 1 15,4-7 0-15,1-8-2 16,13 0-1-16,1-17-5 16,30 19-12-16,-18-18-21 15,18-1 1-15,0 19-1 16,8-32 0-16</inkml:trace>
  <inkml:trace contextRef="#ctx0" brushRef="#br0" timeOffset="115226.7972">15689 10523 62 0,'0'0'37'15,"0"0"0"-15,25 2 0 16,-1 4-27-16,-24-6-3 16,47-14-2-16,-13 4-2 15,11 3-1-15,7-7-1 16,1 6 1-16,-2-4-1 0,1 4 0 15,-11 0 1-15,3 5-1 16,-15-3 0-16,-5 6-1 16,-24 0 1-16,26 4 0 15,-26-4-1-15,0 0 1 16,-4 17 0-16,4-17 0 16,-22 12 0-16,22-12 0 15,-30 8 0-15,30-8-1 16,-27 0 0-16,27 0 0 15,-20-14-1-15,20 14 1 16,-14-29 0-16,14 9-1 16,-2 2 0-16,4-3 1 15,0-1 0-15,8-1-1 0,0 1 1 16,10 0-1-16,9 5 1 16,-1 3 0-16,5-2 0 15,5 9 0-15,-5 1 1 16,-1 6 0-16,-6 2 0 15,-5 5-1-15,-21-7 1 16,20 30 1-16,-22-12-2 16,-10 3 1-16,-5 3 0 15,-5 5 1-15,-4-3-2 16,-1 3 2-16,1-3-2 16,6-5 1-16,6 1 0 15,14-22-1-15,2 29 1 16,-2-29-1-16,38 22 1 0,-7-18-1 15,5-2 1-15,9-4 0 16,1-2-1-16,5-2-2 16,-4 4 0-1,-3-18-7-15,9 14-32 0,-25-3 0 16,-4-1-1-16,-24 10 1 16</inkml:trace>
  <inkml:trace contextRef="#ctx0" brushRef="#br0" timeOffset="115638.9434">16956 10227 29 0,'0'0'32'0,"0"0"3"16,32-8 0-16,1-8-15 15,9 18-10-15,-5-14-2 0,17 10-3 16,-3-5-3-16,0-3-3 16,9 8-6-16,-21-4-23 15,-5-8-5-15,3 4 0 16,-23-11-1-16</inkml:trace>
  <inkml:trace contextRef="#ctx0" brushRef="#br0" timeOffset="115799.0004">17264 9981 60 0,'-19'22'36'16,"19"7"1"-16,-2 3 1 15,-16-11-27-15,24 28-4 0,-12-5-6 16,-2-5-10-16,-4 4-26 15,12-6-1-15,-8-13-1 16,14-3-1-16</inkml:trace>
  <inkml:trace contextRef="#ctx0" brushRef="#br0" timeOffset="116475.2413">18289 9887 12 0,'2'-17'31'0,"-2"17"3"16,-14-18-1-16,-4 22-9 15,-17-16-7-15,15 20-4 0,-29-12-2 16,15 20-1-16,-19-12-2 15,13 17-2-15,-7-5-2 16,11 9 0-16,11-3-1 16,15 9-1-16,6-5-1 15,10-3-1-15,12-5 2 16,7-4-2-16,5-12 0 16,7-6 0-16,3-4-1 15,-6-16 1-15,3 1-1 16,-5-7 1-16,-5 5-1 15,-1-3 0-15,-6 9 1 16,-20 19 0-16,17-28 1 16,-17 28 0-16,0 0 1 0,0 0 0 15,2 42 0-15,-2-7 0 16,-5 2 1-16,3 14 0 16,-4-2 0-16,0 8-2 15,2-2 2-15,2-2-2 16,0-12 0-16,-2-3 0 15,4-7-1-15,0-9-1 16,4-3-1-16,-4-19-2 16,8 20-2-16,-8-20-12 15,0 0-24-15,6-22 0 16,-6 22 1-16,25-23 0 16</inkml:trace>
  <inkml:trace contextRef="#ctx0" brushRef="#br0" timeOffset="117270.5212">18469 10290 65 0,'18'15'37'16,"-18"-15"0"-16,33-2 1 15,-7 4-30-15,-1-14-1 16,17 9-4-16,1-9 0 15,9 4-1-15,-5 0-1 16,0 0 0-16,-3 2 0 0,-5 2 0 16,-7 2-1-16,-6-2 1 15,-7 3-1-15,-19 1 0 16,16 0 1 0,-16 0-1-16,0 0 1 15,0 0 0-15,0 0-1 0,0 0 1 16,0 0 0-16,-14 17-1 15,14-17 1-15,0 0-1 16,-19 8 0-16,19-8 0 16,0 0 0-16,-22-4 0 15,22 4 0-15,0 0 0 16,-24-20 0-16,24 20-1 16,-12-31 1-16,8 9 0 0,-2-5 0 15,1-4-1 1,1-1 2-16,2 3-1 15,2-1 0-15,0 5 0 16,6 3-1-16,7 5 1 0,5 7 0 16,4 4 0-16,0 2-1 15,7 4 1-15,-1 0 1 16,5 6-1-16,-1-2 1 16,6 6 0-16,-9 3 1 15,1 5 0-15,-3 0 0 16,-9 5 0-16,-4-1 0 15,-14 7 0-15,-14-3 0 16,-4 3-1-16,-9-9 0 16,-7-1-1-16,-1 1 1 15,1 0 0-15,6-9-1 16,3-3 0-16,25-8 0 16,-22 10 0-16,22-10 0 0,0 0 1 15,0 0-1-15,16 0 0 16,-16 0 1-16,33 2 0 15,-3-4-1-15,4 4 1 16,-1-2 0-16,7 2 0 16,5 0-1-16,0-2 1 15,1 0 0-15,-7 0-1 16,-5 0 0-16,-8 0-2 16,-5 2-2-16,-21-2-10 15,0 0-28-15,0 0 0 16,-21-22 0-16,1 15 0 15</inkml:trace>
  <inkml:trace contextRef="#ctx0" brushRef="#br0" timeOffset="117835.7218">19833 9852 44 0,'0'0'36'0,"0"0"2"16,0 0 0-16,20 12-19 0,-20-12-6 15,37-8-4-15,-15 2-3 16,20 6-2-16,1-4-2 15,2 0-1-15,1 0-1 16,-13-2-4-16,7 16-4 16,-40-10-31-16,0 0 2 15,0 0-3-15,-32 18 2 16</inkml:trace>
  <inkml:trace contextRef="#ctx0" brushRef="#br0" timeOffset="117986.7771">19782 9974 68 0,'0'0'37'0,"25"11"1"16,7-7 0-16,8 2-30 16,-7-18-3-16,13 10-6 15,-1 0-32-15,-6-2-3 16,-7-1-1-16,-4 1-1 16</inkml:trace>
  <inkml:trace contextRef="#ctx0" brushRef="#br0" timeOffset="118382.9155">20793 9801 44 0,'0'0'36'16,"19"10"3"-16,-19-10-1 15,34 25-22-15,-34-25-1 16,8 32-3-16,-8-32-2 15,-2 53-4-15,-4-20-2 0,12 6-2 16,-6-2 0-16,2-3-2 16,0-3 1-16,4-5-2 15,6-7 0-15,-12-19-2 16,23 16-4-16,-21-38-15 16,-2 22-19-16,26-27 1 15,-12 3 0-15,-6-7-1 16</inkml:trace>
  <inkml:trace contextRef="#ctx0" brushRef="#br0" timeOffset="118763.0499">20933 9775 54 0,'45'-13'36'16,"-11"5"2"-16,9 2 1 15,17 12-27-15,-27-14-1 16,20 20-1-16,-21-8-2 15,8 13-2-15,-21-1-1 16,1 9-2-16,-14 3-2 16,-12 5 0-16,-10 7 0 15,-15-1-1-15,-7-4 0 16,-13 0-1-16,3 1 1 16,1-5-1-16,2-5 1 15,11-3 0-15,4-11 0 16,11-2-1-16,19-10 1 15,0 0 0-15,4 17 0 0,11-13 0 16,9-2 1-16,6 0-1 16,7 0 1-16,9 0-1 15,1-4 0 1,8 2-1-16,-5-2 0 0,-7-6-2 16,10 12-6-16,-33-11-30 15,12-1-2-15,-12 0 1 16,-20 8-1-16</inkml:trace>
  <inkml:trace contextRef="#ctx0" brushRef="#br0" timeOffset="119755.4034">21658 10168 72 0,'0'0'38'15,"0"0"0"-15,19-6-8 16,1 16-19-16,-20-10-3 16,22-4-2-16,-22 4-2 15,37 0-2-15,-11-4-1 16,6 2 0-16,-5-4 0 0,-1 0 0 15,0 0 0-15,-5 0-1 16,-21 6 0 0,32-11 1-16,-32 11-1 15,0 0 0-15,0 0 0 0,0 0 0 16,0 0 0-16,0 0 0 16,0 0 0-16,0 0 0 15,0 0 1-15,0 0-1 16,0 0 0-16,-20 17 0 15,20-17 0-15,0 0 0 16,0 0 0-16,0 0 0 16,0 0 0-16,0 0 0 15,-18-8 1-15,18 8-1 0,-2-21 0 16,2 21 1 0,-11-32-1-16,3 15 0 15,-4-5 0-15,-2 1 0 16,0-3 0-16,0 0 0 0,-3 3 0 15,3-1 0-15,0 5 0 16,0-3 0-16,14 20 0 16,-18-27 0-16,18 27 0 15,0 0 0-15,-17-18 0 16,17 18 0-16,0 0 0 16,0 0 0-16,0 0 0 15,23 8 0-15,-23-8 0 16,34 0 0-16,-11 0 0 15,5 0 0-15,4-4 0 16,7 0 1-16,1 0 0 16,7 0 0-16,4 2 0 15,-5 4 0-15,-5 0 1 0,-1 4-1 16,-15 0 1-16,-5 8-1 16,-20-14 0-16,-2 33-1 15,-21-13 1-15,-7-1-1 16,-10 1 1-16,-3 3-1 15,2-5 1-15,-3 4-2 16,5-3 2-16,5 3-1 16,14-7 0-16,20-15 0 15,-14 26 1-15,14-26-1 16,22 14 1-16,4-12 0 16,2-4 0-16,9 0 1 15,1-6-1-15,3 6 1 16,-2 2-1-16,7 0 1 0,-1-6-1 15,7 8 0-15,-5 0 0 16,-2 0 0-16,-5 4 0 16,-1-4-1-16,-11 2 0 15,-4-4-1-15,-24 0 0 16,18 6-3-16,-18-6-2 16,-18 0-29-16,18 0-9 15,-26 0 0-15,6-2 0 16</inkml:trace>
  <inkml:trace contextRef="#ctx0" brushRef="#br0" timeOffset="121687.0877">1290 13027 11 0,'0'0'15'0,"-2"-19"0"0,2 19 2 16,8-18 2-16,-4-4 2 15,-4 22 0-15,10-35 3 16,-10 35-7-16,4-35-2 16,-4 35-1-16,0-20-2 15,0 20-2-15,0 0-2 16,-12 35-2-16,6-7-2 16,4 21-1-16,2 2 0 15,2 16-1-15,4 0-1 0,0 7 1 16,0-1-1-1,2-9 0-15,-2-9-1 16,-2-11 0-16,-2-9 1 0,-2-15-1 16,0-20 0-16,0 0 0 15,0 0 1-15,12-40-1 16,-4 13 0-16,0-7-1 16,9 1 2-16,5 4-1 15,4 3 0-15,5 10-2 16,7 7 1-16,3 9 0 15,-1 9-1-15,5 11 1 16,-5 10 0-16,-9 3 0 0,-15 4 0 16,-4 4 1-1,-14 1 1-15,-10 1-1 16,-14-6 3-16,-5-6-1 16,-9-7 0-16,-1-8-1 0,1-6 0 15,3-10-1-15,3-6 0 16,7-10-1-16,7 2-5 15,0-15-4-15,20 29-21 16,10-39-11-16,4 13 0 16,10 0-2-16</inkml:trace>
  <inkml:trace contextRef="#ctx0" brushRef="#br0" timeOffset="122027.2055">1831 13043 79 0,'18'-33'41'0,"-18"33"1"16,22-16 0-16,6 26-33 15,-5-2-2-15,23 21-2 16,-7 8-1-16,1 18 0 15,-3 10-2-15,-3 12 0 16,-15 5-1-16,-7 4 0 16,-16-1 0-16,-9 1-1 15,-13-9 1-15,-6-11-1 16,-3-9 0-16,-3-12-1 16,1-5 0-16,1-15-2 0,16 3-4 15,-25-26-33-15,45-2-3 16,-32-4-1-16,32 4 0 15</inkml:trace>
  <inkml:trace contextRef="#ctx0" brushRef="#br0" timeOffset="123002.5543">2955 13280 25 0,'6'-37'32'15,"-4"12"-7"-15,-2 25-1 16,-6-38-4-16,6 38-3 16,0-25-4-16,0 25-2 15,0 0-2-15,18-18-2 16,-18 18 0-16,0 0-1 16,6-23-1-16,-6 23 1 15,8 31-2-15,-1 6 0 16,-3 8-1-16,4 16-1 15,0 10 0-15,4 9 0 0,0 5 0 16,4-3-2-16,-5-3 2 16,3-11-2-16,-2-11 1 15,0-10 0-15,-4-13 0 16,-2-9-1-16,-6-25 0 16,0 0 0-16,0 0 0 15,20-47 1-15,-13 2-1 16,5-10 1-16,2-12-1 15,-2-7 1-15,2-7-1 16,0 5 0-16,5 7 0 16,-5 6-1-16,4 8 0 15,0 10-2-15,1 14-1 16,-5 3-3-16,20 32-6 0,-34-4-28 16,28 14-1-16,-9 6 0 15,-1 13 1-15</inkml:trace>
  <inkml:trace contextRef="#ctx0" brushRef="#br0" timeOffset="123327.6728">3699 13459 56 0,'0'0'35'16,"22"-16"2"-16,6 7 0 15,21 5-30-15,-21-14-1 16,17 12-2-16,-7 0-2 15,-3 8-2-15,3 6-5 16,-19-8-4-16,15 14-26 16,-34-14-2-16,6 31 0 15,-14-7 0-15</inkml:trace>
  <inkml:trace contextRef="#ctx0" brushRef="#br0" timeOffset="123467.7193">3741 13712 40 0,'-8'18'33'15,"8"-18"2"-15,28 2-1 0,-3-8-20 16,7-16-10-16,19 5-3 16,-3-3-7-16,-7 4-24 15,-3-7-4-15,1 9-1 16,-19-5 1-16</inkml:trace>
  <inkml:trace contextRef="#ctx0" brushRef="#br0" timeOffset="123813.8378">4343 13418 66 0,'0'0'39'16,"26"0"1"-16,-26 0 1 15,6 35-32-15,-26-9-2 16,14 19-1-16,-14-2-2 16,12 12-2-16,2-6 0 15,8 0-2-15,8-10 2 16,10-5-2-16,8-19 0 16,9-11 0-16,-1-11 0 15,7-15 1-15,-3-2-3 16,-9-13 0-16,5 4-7 0,-30-12-30 15,13-4-2-15,-19-12 0 16,2 0 0-16</inkml:trace>
  <inkml:trace contextRef="#ctx0" brushRef="#br0" timeOffset="123934.8814">4452 13023 64 0,'-36'-19'37'16,"36"19"0"-16,0 0-2 15,0 0-38-15,0 0-29 16,0 0-3-16,38 0-2 16,-13 4 0-16</inkml:trace>
  <inkml:trace contextRef="#ctx0" brushRef="#br0" timeOffset="124242.9903">4975 13143 81 0,'0'0'42'16,"8"43"1"-16,-8-13-2 15,2 19-32-15,-4-6-4 16,2 14-2-16,0 2-1 0,6 0-1 15,-6-4 0-15,6-6 0 16,-4-6-2-16,4-14 0 16,-6-5-1-16,0-24-2 15,0 19-4-15,-20-36-15 16,20 17-18-16,-32-32-2 16,16 9 1-16,-9-14 1 15</inkml:trace>
  <inkml:trace contextRef="#ctx0" brushRef="#br0" timeOffset="124647.1336">4898 13178 57 0,'41'-23'38'15,"9"5"2"-15,3 8 0 0,-6-7-29 16,17 32-2-16,-23-3-1 16,2 22-3-16,-29 3-1 15,-8 8-1-15,-20 4-1 16,-5 0-1-16,-19 0 0 15,-1-4 0-15,-1-7-1 16,3-9 2-16,9-7-2 16,10-7 1-16,18-15-1 15,-16 14 1-15,16-14 0 16,0 0 1-16,12 18 0 16,-12-18-1-16,20 15 1 15,-20-15 0-15,28 30-1 0,-11-12 0 16,3-1 1-16,8 5-2 15,-2-5 2-15,9 3-2 16,3-2 0 0,-7-6 1-16,-3 1 0 15,3-7-1-15,-11 4 0 0,-20-10-1 16,22 12 0-16,-22-12-1 16,-2 17-2-16,2-17-5 15,-4 24-34-15,4-24-1 16,0 0 0-16,0 0 1 15</inkml:trace>
  <inkml:trace contextRef="#ctx0" brushRef="#br0" timeOffset="127847.2669">2864 15023 24 0,'0'0'18'16,"0"0"-2"-16,0 0 0 15,0 0-2-15,8-31 1 16,12 31-2-16,-28-20 0 15,28 22-2-15,-20-2-2 16,0 0-1-16,6-23-1 16,-6 23-1-16,0 0-1 15,0 0 0-15,0 0 0 16,19 35-1-16,-13-13 0 16,2 13-1-16,-2 0 1 15,8 8-2-15,-2 3 0 16,2 5 0-16,-1-6 0 0,5-8-1 15,-2-4-1-15,4-3 1 16,-3-5 0-16,1-7 0 16,-18-18-1-16,22 24 2 15,-22-24-1-15,26 0 0 16,-26 0 1-16,25-36-1 16,-13 5-1-16,2-6 1 15,-4-15 0-15,8-4-1 16,-7-5 0-16,-1 2 0 15,0 4-1-15,-2 4 0 16,4 10-1-16,-10 3-2 16,16 21-4-16,-22-7-7 15,4 24-25-15,23 2-1 0,-23-2 0 16,20 35 0-16</inkml:trace>
  <inkml:trace contextRef="#ctx0" brushRef="#br0" timeOffset="128299.4358">3389 15343 41 0,'0'0'37'0,"-4"-19"0"16,4 19 1-16,0 0-26 16,0 0-1-16,-11 39-2 15,-9-20-3-15,14 19-2 16,-6 1-2-16,6 4 0 16,-2-4-1-16,0 1 0 15,4-3-3-15,2-15-1 16,14 3-4-16,-12-25-13 0,0 0-18 15,4-25-1-15,-4 25 0 16,18-40 0-16</inkml:trace>
  <inkml:trace contextRef="#ctx0" brushRef="#br0" timeOffset="128496.497">3537 15463 42 0,'0'0'34'0,"38"2"1"16,-22-4-1-16,9-8-25 15,7 12-3-15,-4-6-6 0,-1-10-8 16,9 3-25-16,-7 3-1 16,-9-4-1-16,0 6 1 15</inkml:trace>
  <inkml:trace contextRef="#ctx0" brushRef="#br0" timeOffset="128982.6683">3871 15265 33 0,'20'-4'34'15,"-20"4"0"-15,37-14 2 16,-15 22-24-16,-22-8-2 16,46-4-3-16,-46 4-1 15,41 12-1-15,-41-12 0 16,18 33-2-16,-26-13 0 16,2 7-1-16,-12-3 0 15,2-1 0-15,-7-3 0 16,3-2-1-16,20-18-2 15,-26 19 1-15,26-19 0 16,0 0 0-16,0 0-1 16,32 0 1-16,-6 2-1 0,5-2 1 15,1 2-1-15,1 4 1 16,-3 4 0-16,0 4 0 16,-11 1 1-1,-7 9 1-15,-12-1-1 0,-4 3 1 16,-10-1 0-16,-5 5 1 15,-9-9-1-15,-2 3 0 16,1 0 0-16,-3-7-2 16,6-5 0-16,-1-8-4 15,27-4-3-15,-42 2-28 16,42-2-5-16,-4-35 0 16,8 5-1-16</inkml:trace>
  <inkml:trace contextRef="#ctx0" brushRef="#br0" timeOffset="129222.7553">4473 14943 58 0,'18'0'37'0,"-18"0"-1"15,20 8 0-15,-20-8-30 16,33 4-3-16,-5 0-3 16,-2-8-6-16,17 19-14 15,-9-11-17-15,-13-4 1 16,-3 0-1-16,-18 0 1 16</inkml:trace>
  <inkml:trace contextRef="#ctx0" brushRef="#br0" timeOffset="129392.814">4426 15161 55 0,'-20'21'37'0,"20"-21"0"16,0 0-3-16,16 28-25 15,2-32-3-15,21 4-3 16,7-2-4-16,-7-12-6 16,20 0-29-16,-11 6 0 15,-5-3-2-15,-9 5 1 16</inkml:trace>
  <inkml:trace contextRef="#ctx0" brushRef="#br0" timeOffset="130379.1732">5314 14960 15 0,'0'0'34'0,"8"-23"2"16,-8 23 1-16,20-8-15 16,-32-12-6-16,12 20-3 15,0 0-4-15,26 26-2 16,-26-26-1-16,12 45-2 15,-4-10 0-15,9 11-2 16,-3-1 1-16,0 6-1 0,0-4 0 16,4 0 0-16,-4-6-1 15,-3-11 0-15,-3-7-1 16,-8-23 2 0,20 24-1-16,-20-24-1 0,0 0 1 15,18-20 0-15,-16-3-1 16,4-7 1-16,-6-15-1 15,6-4 0-15,2-8 0 16,-1 0 1-16,5-2-2 16,-4 2 1-16,8 6-1 15,-6 2 0-15,8 20-3 16,-5-3-1-16,13 24-6 16,-26 8-30-16,22-3 1 0,-22 3-2 15,25 21 1-15</inkml:trace>
  <inkml:trace contextRef="#ctx0" brushRef="#br0" timeOffset="131422.5356">5755 15267 39 0,'0'0'34'0,"0"0"-7"15,0-30-5-15,0 30-4 16,0 0-3-16,0 0-5 15,0 0-1-15,0 0-1 16,0 0-3-16,-12 30 0 16,4-11-1-16,6 13-1 15,-10-1-1-15,6 8 0 16,0 3-1-16,-2-3 0 0,3-2 0 16,5-2-1-16,-2-7 0 15,-2-7-3 1,10 1-1-16,-6-22-6 15,19 6-23-15,-19-6-7 0,28-12 0 16,-28 12 0-16</inkml:trace>
  <inkml:trace contextRef="#ctx0" brushRef="#br0" timeOffset="131638.6089">5946 15534 58 0,'0'0'38'16,"4"31"0"-16,-4-31 0 15,8 43-29-15,-8-43-3 16,-14 37-3-16,8-19-3 0,6-18-3 16,0 30-6-16,0-30-28 15,0 0-2-15,0 0 1 16,12-42 0-16</inkml:trace>
  <inkml:trace contextRef="#ctx0" brushRef="#br0" timeOffset="132022.7449">6152 15294 37 0,'23'-21'37'16,"-23"21"1"-16,26-4 0 15,-26 4-22-15,43 2-5 0,-43-2-2 16,26 19-3-16,-26-19-2 16,20 37-1-16,-20-15-1 15,-6 9 0-15,-8 1-2 16,-6 1 1-16,-3-1-1 16,1 1 1-16,2-7-1 15,1-3 1-15,1-1 0 16,18-22-1-16,-8 21 1 15,8-21 1-15,0 0-1 16,26 16 0-16,-26-16 0 16,33 4 0-16,-13-4-1 15,0 4 1-15,1-4-1 0,-1 4 0 16,4-4-1-16,-7-6-1 16,3 10-2-16,-20-4-7 15,30-14-29-15,-30 14 0 16,18-8-1-16,-18 8 0 15</inkml:trace>
  <inkml:trace contextRef="#ctx0" brushRef="#br0" timeOffset="132610.9641">6943 15163 46 0,'0'0'36'16,"28"-10"1"-16,-8 12-1 0,-20-2-25 15,59-16-3-15,-21 6-3 16,15 6-1-16,-12-4-2 16,5 1-2-1,-3 5-2-15,-21-16-5 0,17 20-21 16,-39-2-9-16,12-20-1 16,-12 20 1-16</inkml:trace>
  <inkml:trace contextRef="#ctx0" brushRef="#br0" timeOffset="132811.0263">7123 14868 63 0,'-8'24'39'0,"0"-3"0"16,2 11 1 0,18 11-32-16,-24-2-1 15,14 10-3-15,2 0 0 16,-4 2-2-16,6-6-3 0,-6-4-3 15,14 3-9-15,-6-19-26 16,10-7-1-16,-18-20-1 16,33 11 0-16</inkml:trace>
  <inkml:trace contextRef="#ctx0" brushRef="#br0" timeOffset="133422.2426">7532 14955 36 0,'0'0'36'0,"0"0"2"15,8-20 1-15,-8 20-23 0,0 0-4 16,8 22-2-16,4 15-1 15,-12-4-3-15,7 14-1 16,-7 6-1-16,6 8-1 16,-2-4-1-16,0 4-1 15,0-14 1-15,2-4-1 16,2-8-1-16,0-9 1 16,4-8-1-16,-12-18 1 15,25 8-1-15,-25-8 1 16,26-18-1-16,-26 18 0 15,22-35 0-15,-12 15 1 16,-4-2-1-16,-2-3 0 16,1-1 0-16,1-5 0 0,0-4 1 15,6-5-2-15,2-7 1 16,6-2-1-16,1 4 0 16,3 2 0-16,-2 7-2 15,-4 3-2-15,7 15-3 16,-17-7-6-16,12 23-28 15,-20 2 2-15,0 0-1 16,24 6 0-16</inkml:trace>
  <inkml:trace contextRef="#ctx0" brushRef="#br0" timeOffset="134226.5289">7984 15536 5 0,'0'0'32'16,"0"0"3"-16,0 0-1 15,34-4-14-15,-34 4-4 16,37-12-4-16,-37 12-2 16,48-8-4-16,-29 4-1 0,7 10-1 15,-6-2-1-15,-20-4-1 16,19 25-1-16,-21-5 1 16,-9-2-1-16,-7 7 1 15,-4-5-1-15,2 1 0 16,1-3-1-16,-1-4 1 15,20-14-1-15,-18 10 0 16,18-10 1-16,0 0-1 16,28-10 0-16,-10 6 0 15,7 2 1-15,3 2-1 16,3 2 0-16,-3 8 1 16,-4 1 0-16,1 7 1 0,-11 0 0 15,0 3 0-15,-12 1-1 16,-6 3 1-16,-14-1-1 15,-3-4 0-15,-9 3 0 16,-4-3-1-16,1-1-1 16,-7-9-3-16,11 10-5 15,-13-14-30-15,17-4-1 16,5-6-1-16,20 4 1 16</inkml:trace>
  <inkml:trace contextRef="#ctx0" brushRef="#br0" timeOffset="134758.7138">8788 14957 25 0,'0'0'32'16,"27"-4"1"-16,5 4 1 0,1 7-24 16,5-16-1-16,15 9-3 15,-5-8-2 1,5 6-2-16,-4 0-3 16,-9-6-10-16,-1 0-21 0,-11 12-1 15,-28-4-1-15,0 0 0 16</inkml:trace>
  <inkml:trace contextRef="#ctx0" brushRef="#br0" timeOffset="134922.7729">8841 15084 27 0,'0'24'34'0,"18"-20"0"16,21-2 1-16,3 1-20 0,3-12-6 15,20 3-5-15,-11-2-3 16,-3-12-11-16,-6 3-23 15,-3 5 0 1,-18-8-2-16,-5 14 0 0</inkml:trace>
  <inkml:trace contextRef="#ctx0" brushRef="#br0" timeOffset="136658.3901">9887 14652 19 0,'0'0'34'0,"0"0"2"16,18-29-4-16,-18 29-11 15,0 0-4-15,0 0-5 16,-12 20-2-16,8 5-2 15,-15-5-2-15,11 13-2 16,-14 0 0-16,6 7-2 16,0 1 1-16,3 6-2 15,1 2 2-15,6 0-2 0,-2-4 1 16,8 0-1-16,0-5 0 16,8-5 1-16,-2-6-2 15,0 1 2-15,6-13-1 16,-12-17-1-16,21 26 1 15,-21-26 0-15,20 12-1 16,-20-12 1-16,0 0-1 16,18 6 0-16,-18-6 1 15,0 0-1-15,0 0-1 16,0 0-1-16,0 0 0 16,0 0-1-16,0 0-2 15,0 0-4-15,0 0-13 16,0 0-19-16,0 0 0 0,0 0 0 15,0 0 0-15</inkml:trace>
  <inkml:trace contextRef="#ctx0" brushRef="#br0" timeOffset="137062.5318">10300 14654 41 0,'0'0'36'0,"18"-23"2"0,-18 23-2 15,0 0-19-15,0 0-6 16,6 17-1-16,-6-17-4 16,-12 38-1-16,6-15-1 15,8 13-1-15,-2-3 0 16,10 0-1-16,-8 3-1 16,10-5 0-16,-6-2 0 15,2-1-1-15,-4-6 0 0,-4-22-2 16,9 31 0-16,-9-31-4 15,0 35-3 1,-15-31-20-16,15-4-11 16,-18 30 0-16,4-13-1 15</inkml:trace>
  <inkml:trace contextRef="#ctx0" brushRef="#br0" timeOffset="137334.6343">10109 15184 41 0,'0'0'36'15,"0"0"1"1,0 0 1-16,31 16-24 16,-31-16-4-16,42-4-2 15,-17 0-3-15,17 4-1 0,-3-8-2 16,7 6-1-16,-3-4-1 15,-7-2-2-15,1 5-1 16,-11-15-4-16,2 18-8 16,-11-20-23-16,-9 1 0 15,-2-3 1-15,-12-5-1 16</inkml:trace>
  <inkml:trace contextRef="#ctx0" brushRef="#br0" timeOffset="137574.7107">10057 14654 42 0,'0'0'33'0,"28"-4"2"15,5 4-2-15,17 2-25 16,1-13-1-16,14 11-2 15,-3-6-2-15,1 4-3 16,2 6-4-16,-22-12-18 16,-1 8-11-16,-9 6-3 0,-13 0 1 15</inkml:trace>
  <inkml:trace contextRef="#ctx0" brushRef="#br0" timeOffset="137942.8411">10640 14972 40 0,'0'0'37'0,"12"24"-1"16,-12-24 1-16,-4 43-22 16,4-43-6-16,-4 39-3 15,-2-17-2-15,2 3-2 16,2-3-2-16,-4-1-2 15,8 7-5-15,-2-28-8 16,0 0-22-16,-14 25 0 16,14-25-1-16,0 0 1 15</inkml:trace>
  <inkml:trace contextRef="#ctx0" brushRef="#br0" timeOffset="138214.9399">10742 15265 28 0,'0'0'37'16,"8"21"0"-16,-8-21 0 15,6 26-17-15,-6-26-6 16,-4 19-6-16,4-19-3 15,-8 26-2-15,8-26-2 16,-6 21-2-16,6-21-2 0,0 0-6 16,10 24-20-16,-10-24-8 15,0 0-1-15,0 0 0 16</inkml:trace>
  <inkml:trace contextRef="#ctx0" brushRef="#br0" timeOffset="138643.0892">10920 15196 43 0,'0'0'36'0,"34"-18"1"15,-11 12 0-15,-15-11-23 16,32 19-3-1,-20-10-4-15,17 12-1 16,-17-4-2-16,2 8-2 0,-22-8 0 16,17 23 0-16,-17-23-1 15,-25 39 0-15,-1-17 0 16,-6 0 0-16,-1 1-1 16,-1-3 1-16,3-1-1 15,5-3 0-15,6-4 1 16,20-12-1-16,-21 18 1 15,21-18-1-15,0 0 1 16,19 15 0-16,-19-15 0 0,34-4-1 16,-12 2 0-1,9-4 0-15,1 5 0 16,-5-5-2-16,1 4-1 16,-10-6-4-16,13 18-17 0,-31-10-15 15,28-8-1-15,-28 8 0 16,0 0 0-16</inkml:trace>
  <inkml:trace contextRef="#ctx0" brushRef="#br0" timeOffset="139454.3789">11562 14325 48 0,'0'0'37'0,"0"0"2"0,0 0-1 15,26 15-24-15,-26-15-3 16,31 30-3-16,-17-9-2 15,18 22-1-15,-7 1-1 16,3 9-1-16,-12 7 0 16,-1 5-1-16,-13 2 1 15,-2 0-2-15,-7-3 0 16,-7-1 0-16,-4-4-1 0,-4-6 0 16,-3-6 1-16,-1-7-2 15,0-7 1 1,6-6 0-16,1-3-1 15,-1-12 0-15,20-12-1 0,-26 11-3 16,26-11-8-16,0 0-28 16,0 0-1-16,-6-21 1 15,6-7-1-15</inkml:trace>
  <inkml:trace contextRef="#ctx0" brushRef="#br0" timeOffset="140278.6687">11763 14576 30 0,'20'-16'35'0,"0"4"2"15,-20 12 0-15,14-37-19 16,5 45-5-16,-19-8-2 16,6 18-1-16,-6-18-3 15,-19 54-2-15,1-14-1 16,4 13 0-16,-6 6-1 16,2 3-2-16,3-1 1 15,1 2-1-15,8-4 0 16,12-4 0-16,2-10 0 15,11-4 0-15,5-7-1 0,4-5 1 16,-1-5-1-16,5-9 1 16,0-5 0-16,-11-2-1 15,3 0 0 1,-24-8 0-16,22 2-1 0,-22-2-1 16,0 0-1-16,0 0-3 15,0 0-8-15,0 0-27 16,-20-28-1-16,20 28 1 15,-28-29-1-15</inkml:trace>
  <inkml:trace contextRef="#ctx0" brushRef="#br0" timeOffset="140570.7724">12097 14764 65 0,'20'4'39'16,"-20"-4"1"-16,16 28 0 16,-7 15-31-16,-9-16-1 15,8 20-3-15,-8 0 0 16,6 4-3-16,-4-1 0 16,2-3-1-16,-4-4-1 15,0-10 1-15,0 1-3 16,0-34 1-16,-6 27-2 0,6-27-1 15,0 0-4-15,-33-16-9 16,33 16-23-16,-24-45 1 16,10 12-1-1,-2-6 0-15</inkml:trace>
  <inkml:trace contextRef="#ctx0" brushRef="#br0" timeOffset="140938.9023">12083 14758 49 0,'40'-13'35'0,"-1"1"3"16,9-4-10-16,3 28-13 16,-24-16-2-16,13 26-3 15,-40-22-2-15,34 39-3 0,-31-14-2 16,-8 5-1-16,-15-1 0 16,-2-1-2-1,-13-1 1-15,1-1-1 16,6-5 1-16,-3-3-2 0,11-4 2 15,20-14-1-15,-26 19 1 16,26-19-1-16,0 0 0 16,32 10 1-16,-12-8 0 15,5 4 1-15,1-4-1 16,6 10 0-16,-3-4-1 16,-3 9 1-16,0 1-1 15,-1 0 1-15,-7-1-2 16,-8 1 0-16,2 5-3 15,-12-23-2-15,12 42-12 16,-12-42-22-16,0 19-1 16,0-19 1-16,0 0-2 15</inkml:trace>
  <inkml:trace contextRef="#ctx0" brushRef="#br0" timeOffset="141166.9845">12620 15178 58 0,'20'0'40'16,"-20"0"0"-16,26 6 0 15,-26-6-22-15,15 20-9 16,-15-20-5-16,6 33-1 16,-8-15-2-16,2 1-1 15,0 1-3-15,0-20-3 16,8 35-11-16,-8-35-23 0,0 0 0 15,0 0-1-15,0 0 0 16</inkml:trace>
  <inkml:trace contextRef="#ctx0" brushRef="#br0" timeOffset="141374.0563">12843 15288 57 0,'20'14'38'15,"-20"-14"1"-15,8 24 1 16,-8 5-26-16,0-29-5 16,-10 37-4-16,-2-19-3 0,4 3-2 15,2-1-2-15,6-20-4 16,-5 32-10-16,5-32-24 16,0 0 1-16,0 0 0 15,13-18 0-15</inkml:trace>
  <inkml:trace contextRef="#ctx0" brushRef="#br0" timeOffset="141706.175">12987 15245 38 0,'38'-16'39'0,"-22"10"-1"15,2 1 2-15,1 12-19 0,-19-7-8 16,32 0-3-16,-32 0-3 15,14 18-2-15,-14 0-2 16,-4 5-2 0,-4 1 0-16,-6 5 0 0,-6-1 0 15,3 1-1-15,1-3 1 16,4-3 0-16,4-5 0 16,8-18 0-16,6 23 0 15,-6-23 0-15,22 8 0 16,-3-10-1-16,5 0 0 15,-2-2-1-15,9 1-1 16,-9-9-3-16,16 16-6 16,-23-14-30-16,9 2 0 0,-24 8-1 15,28-24 0-15</inkml:trace>
  <inkml:trace contextRef="#ctx0" brushRef="#br0" timeOffset="142238.3644">13406 14472 56 0,'-20'-32'38'0,"20"32"0"16,0-23 2-16,8-3-26 15,16 38-5-15,-4-6-1 16,11 23-3-16,-3 3-1 15,9 13-1-15,-3 8 0 16,5 12 0-16,-13 1-2 16,2 3 1-16,-14 2 0 15,-3-1-1-15,-9-3 0 16,-2-2 0-16,-7-6 0 16,-7-4 0-16,-4-8 0 15,-2-2 0-15,-2-8-1 0,3-5 1 16,-5-5 0-16,4-5 0 15,20-22-1-15,-27 29 0 16,27-29 0-16,-20 20 0 16,20-20-2-16,0 0 0 15,0 0-3-15,-26 2-9 16,26-2-28-16,0 0 0 16,-25-14-2-16,25 14 2 15</inkml:trace>
  <inkml:trace contextRef="#ctx0" brushRef="#br0" timeOffset="143890.9474">14111 14974 60 0,'0'0'35'0,"20"-12"2"16,-1-11-14-16,21 19-13 16,-12-6-4-16,21 12 1 15,-15-8-1-15,7 14-4 0,-3-4-1 16,-7 2-4-16,-1 6-1 16,-30-12-11-16,25 0-20 15,-25 0-1-15,0 0-1 16,0 0 1-16</inkml:trace>
  <inkml:trace contextRef="#ctx0" brushRef="#br0" timeOffset="144103.0227">14334 14827 56 0,'0'0'37'15,"0"0"2"-15,-2 24-1 16,12 7-28-16,-20 2 1 0,10 16-4 15,-12-5-1-15,6 7-3 16,0-2-2-16,6-6-3 16,0 0-3-1,0-21-5-15,20-13-29 0,-20-9 0 16,26 0-1-16,-26 0 1 16</inkml:trace>
  <inkml:trace contextRef="#ctx0" brushRef="#br0" timeOffset="144922.316">15021 14856 26 0,'0'0'31'15,"0"0"1"-15,0-23-8 16,0 23-2-16,0 0-4 15,0 0-5-15,0 0-2 16,0 0-3-16,0 0 0 16,0 0-4-16,4 31 1 0,-2-5-3 15,-4 5 1-15,2 14-2 16,2 0 0-16,0 5 0 16,2-3-1-16,2-2-1 15,0-6-1-15,-6-8-2 16,10 9-8-16,-10-40-26 15,-6 27-2-15,6-27 1 16,0 0-1-16</inkml:trace>
  <inkml:trace contextRef="#ctx0" brushRef="#br0" timeOffset="145154.3982">14699 15426 45 0,'0'0'36'15,"20"13"1"-15,8-13 1 16,29 6-26 0,-21-20-1-16,27 16-3 0,-12-11-1 15,10 5-4-15,-3 0-1 16,-5 0-2-16,-8 0 0 16,-11-2-2-16,-3 8-4 15,-31-2-6-15,32-20-25 16,-32 20-2-16,8-21 1 15,-8 21 0-15</inkml:trace>
  <inkml:trace contextRef="#ctx0" brushRef="#br0" timeOffset="145402.484">14721 14788 49 0,'18'-4'33'16,"17"4"1"-16,9-8-1 16,-5 0-29-16,25 4-3 0,3 2-6 15,-6 6-25 1,-6-10-2-16,0 16-1 15,-17-8 0-15</inkml:trace>
  <inkml:trace contextRef="#ctx0" brushRef="#br0" timeOffset="146070.722">15388 15231 53 0,'0'0'33'16,"0"0"1"-16,0 0-13 16,0 0-13-16,44-6-2 15,-22 1 0-15,15 6-2 16,-11-1 0-16,7 6-1 15,-13-2 1-15,2 8-1 16,-22-12 0-16,18 30 0 0,-18-30-1 16,-14 33 0-16,-4-15-1 15,-4-1 0-15,-1 1 0 16,1-2-1-16,2-3 0 16,20-13 0-16,-27 18 0 15,27-18 0-15,0 0-1 16,0 0 1-16,29 6 0 15,-9-4 0-15,4-2 0 16,1 4-1-16,1 2 2 16,-6 1-1-16,-5 5 1 15,-15-12 0-15,18 34 0 16,-18-17 0-16,-8 1 1 16,-4 2-1-16,-7-1 1 0,-5 1-1 15,-4-6 0-15,3-3 0 16,-1-3-2-16,0-8 0 15,26 0-4-15,-45-16-12 16,45 16-21-16,-20-33 0 16,18 8-1-16,4-7 0 15</inkml:trace>
  <inkml:trace contextRef="#ctx0" brushRef="#br0" timeOffset="146446.8577">15935 14831 73 0,'0'0'38'15,"0"0"1"-15,0 0-6 16,8 23-24-16,-16-5-1 16,16 21-3-16,-10 1-1 15,4 9-3-15,-4 0 2 16,2 2-2-16,-4-2 0 0,2-4 0 16,-3-6-1-16,3-9 0 15,-2-7-1-15,4-23 0 16,0 26-2-1,0-26-2-15,0 0-3 16,0 0-10-16,-20-28-21 0,12 3 0 16,-6-9-1-16,-4-7 1 15</inkml:trace>
  <inkml:trace contextRef="#ctx0" brushRef="#br0" timeOffset="146841.9922">15781 14858 40 0,'30'-37'33'15,"2"21"1"-15,-3-1 3 0,3-5-25 16,27 18-1-16,-14-11-2 16,19 18 0-1,-23-3-1-15,10 16-1 16,-17-2-2-16,-6 11-3 0,-18 1 2 16,-16 7-3-16,-12 1 1 15,-10 7-2-15,-11-10 1 16,-5 5-1-16,3-3 1 15,-3-6 0-15,9-1-2 16,3-6 2-16,11-5-1 16,21-15 0-16,-24 24 1 15,24-24-1-15,0 17 2 16,0-17-1-16,20 20 0 0,-20-20 0 16,37 28 0-1,-15-11 0-15,3-3 0 16,1 2-1-16,0-1 1 15,-6-3-1-15,-20-12 0 0,25 24-1 16,-25-24-2-16,0 0-2 16,34 25-8-16,-34-25-27 15,0 0-1-15,0 0-1 16,0 0 1-16</inkml:trace>
  <inkml:trace contextRef="#ctx0" brushRef="#br0" timeOffset="147398.1889">16309 15247 53 0,'0'0'38'15,"0"0"-1"-15,0 0 1 16,0 0-25-16,0 0-4 15,0 0-3-15,0 0-2 16,25 14-2-16,-25-14 0 16,22 4-1-16,-22-4 0 15,38 9 0-15,-17-5 0 16,3 4 0-16,2-2 0 16,-5 4 0-16,-3-2-1 15,-18-8 1-15,20 27 0 16,-20-27-1-16,-14 32 1 15,-4-17-1-15,-2 1 1 0,-1-2-1 16,1-2 1-16,2-5-1 16,18-7 0-16,-19 4 0 15,19-4 0-15,0 0 0 16,25-7 0-16,-25 7 0 16,36-2 0-16,-13 5 0 15,-3 1 0-15,0 6 1 16,-20-10-1-16,33 26 1 15,-21-9 0-15,-6 3 0 16,-6 2 0-16,-6 1 1 16,-6-1-1-16,-1-3 0 15,-1 1 0-15,-6-2 0 16,0-7-1-16,1-1 0 0,19-10-2 16,-38 4-1-16,38-4-6 15,-39 4-31-15,39-4-1 16,-34-20 0-1,14 9-1-15</inkml:trace>
  <inkml:trace contextRef="#ctx0" brushRef="#br0" timeOffset="157794.8735">17590 14707 20 0,'-12'20'25'0,"12"-20"-1"16,0 0-2-16,0 0-2 0,-20 0-5 15,20 0-2-15,0 0-2 16,0 0-2-16,0 0-3 16,0 0 1-16,20 6-2 15,-2-6-1-15,2-10 0 16,7 2-2-16,5-4 0 16,7 3-1-16,3-3 0 15,1-2-3-15,5 8-3 16,-17-13-8-16,9 11-22 15,-14 12-2-15,-9-4 0 16,-17 0 0-16</inkml:trace>
  <inkml:trace contextRef="#ctx0" brushRef="#br0" timeOffset="158183.0087">17687 14874 48 0,'0'0'37'15,"0"0"-2"-15,22-2 2 16,-22 2-26-16,31-6 0 16,-31 6-3-16,40 0-2 15,-25 0-2-15,15 8-1 16,-8-4 0-16,1 4-2 16,-3-2 1-16,0 0-1 15,-20-6-1-15,22 4 1 16,-22-4 0-16,0 0-1 0,0 0 0 15,0 0 0-15,0 0 1 16,0 0 0-16,0 0-1 16,0 0 0-1,0 0 0-15,0 0 1 0,0 0-1 16,0 0 0-16,0 0 1 16,0 0-1-16,0 0 1 15,0 0-1-15,0 0 0 16,0 0-2-16,0 0-3 15,0 0-8-15,0 0-25 16,0 0-2-16,0 0 0 16,4-20 0-16</inkml:trace>
  <inkml:trace contextRef="#ctx0" brushRef="#br0" timeOffset="160438.8084">18492 15049 13 0,'20'-14'32'15,"-20"14"-1"-15,0 0 1 16,26 6-16-16,-26-6-3 0,0 0-3 16,0 0-3-16,-18 12-2 15,18-12-2-15,-16 8-1 16,16-8 0-16,-19 7-2 16,19-7 0-16,0 0 0 15,0 0-1-15,21-2 1 16,5-5 0-16,0 1 0 15,9 2 0-15,1 0 1 16,-7-6 0-16,3 12 1 16,-14-2 1-16,-18 0 0 15,13 22-1-15,-13-5 1 16,0-17 0-16,-27 26 0 0,3-12 0 16,8 1-1-16,-5-11-1 15,21-4-1-15,-30 10 0 16,30-10-3-16,0 0-4 15,-26-12-10 1,26 12-20-16,0 0 1 0,0 0-2 16,0 0 1-16</inkml:trace>
  <inkml:trace contextRef="#ctx0" brushRef="#br0" timeOffset="160961.9944">18931 14562 48 0,'12'-23'36'15,"-12"23"0"-15,0 0 1 16,-6-26-26-16,6 26-1 0,0 24-1 16,0 5-2-1,-12-2-2-15,4 13-1 16,-4-1-1-16,6 4-1 15,-8-4 0-15,8-3-1 0,-1-9 0 16,1-5 0-16,4-5 0 16,2-17-1-16,0 20 1 15,0-20-1-15,19 2 0 16,-19-2 0-16,34-6 1 16,-8 4-1-16,-1-4 0 15,-1 2 0-15,2 0 0 16,-3 1 0-16,-3 3 0 15,-20 0 0-15,34 1-2 16,-34-1-3-16,25 6-4 16,-25-6-15-16,0 0-14 15,16-19-3-15,-16 19 2 16,16-26-1-16</inkml:trace>
  <inkml:trace contextRef="#ctx0" brushRef="#br0" timeOffset="161198.0754">19199 14617 63 0,'0'0'40'16,"0"0"-1"-16,0 0 1 15,0 0-26-15,2 49-5 16,-10-14-2-16,8 13-4 16,-6-1 1-16,4 0-3 15,2-2 1-15,0-6-3 16,0-6 3-16,2-7-4 15,4-6-1-15,-6-20-1 0,14 29-5 16,-14-29-22-16,0 0-10 16,14-24 1-16,-2 7-1 15</inkml:trace>
  <inkml:trace contextRef="#ctx0" brushRef="#br0" timeOffset="161670.2434">19494 14595 52 0,'0'0'37'16,"21"-13"2"-16,-21 13 0 15,-2 27-21-15,-16-15-7 16,15 25-3-16,-17-1-3 0,4 9-1 16,0-4-2-16,2 4 0 15,-3-6 0-15,9-3-2 16,-4-9 1-1,10-7-1-15,2-20 1 0,-4 21-2 16,4-21 1-16,0 0 0 16,0 0 0-16,18-29 0 15,-10 7-1-15,5-7 1 16,5-8-1-16,-2-3 1 16,4-1-1-16,-1 2 1 15,1 2 0-15,-2 5-1 16,2 7 1-16,-2 9 1 0,-18 16-1 15,33-8 0-15,-33 8 1 16,36 26-1 0,-17-3 1-16,-1 7 0 15,0 5 0-15,-4 2-1 0,-2 6 2 16,-5-1-2-16,5-5 1 16,-4-2-2-16,-2-7 2 31,2-9-4-31,4-1 1 15,-12-18-7-15,22 4-29 0,-22-4-2 0,6-20-1 16,-14 1 0-16</inkml:trace>
  <inkml:trace contextRef="#ctx0" brushRef="#br0" timeOffset="161858.3098">19505 14780 59 0,'34'4'37'0,"7"-2"1"16,15 0 0-16,9 8-27 16,-12-20-3-16,8 8-5 15,-3-2-7-15,-19-8-24 16,1 2-9-16,-15 0-1 16,-25 10 0-16</inkml:trace>
  <inkml:trace contextRef="#ctx0" brushRef="#br0" timeOffset="162406.5041">18688 14181 20 0,'14'-23'34'15,"-14"23"1"-15,0 0-1 16,0-32-13-16,0 32-6 15,0 0-3-15,-26 42-3 16,-8-11-4-16,5 30 0 16,-19 9-2-16,1 21 0 15,-10 13 0-15,9 15-1 0,3-1-1 16,21-2 0-16,18-10-1 16,24-20-1-16,26-13-3 15,9-32-7 1,34-7-27-16,4-23-1 0,-1-11 1 15,-5-9-1-15</inkml:trace>
  <inkml:trace contextRef="#ctx0" brushRef="#br0" timeOffset="162978.7102">19940 14319 55 0,'-14'-18'36'0,"14"18"1"16,37 6 0-16,-37-6-25 15,60 27-3-15,-25-1-2 16,17 21 0-16,-13-2-1 16,6 18-2-16,-13-2 0 15,-6 9-1-15,-12 1-1 16,-9-2-1-16,-8-8 1 16,-7-1-1-16,-8-12 0 15,-2 1-1-15,-2-8 1 0,-1-6-1 16,1-7 0-16,-4-5 1 15,7-3-2 1,1-10 0-16,18-10 0 16,-22 15-1-16,22-15-2 0,0 0-5 15,0 0-26-15,0 0-6 16,0 0 0-16,0 0 0 16</inkml:trace>
  <inkml:trace contextRef="#ctx0" brushRef="#br0" timeOffset="163601.9294">20422 14303 38 0,'0'0'35'0,"0"0"1"16,-20 20 1-16,20-1-24 15,-20-13-1-15,14 29-1 16,-22-13-3-16,13 21-1 15,-13-4-2-15,8 16 0 16,1-6-2-16,5 10 1 16,0-2-2-16,8-6-1 15,6-4 2-15,6-3-2 16,0-7 1-16,8-6-1 16,1-5 0-16,5-5 0 0,-2-5 1 15,2-4-1-15,-3-4 0 16,-17-8 0-16,22 11-1 15,-22-11 1-15,0 0-1 16,0 0-1-16,0 0-1 16,0 0-2-16,24 28-10 15,-24-28-27-15,0 0-1 16,-24-12 0-16,24 12-1 16</inkml:trace>
  <inkml:trace contextRef="#ctx0" brushRef="#br0" timeOffset="164794.3491">20662 14550 41 0,'0'0'32'15,"0"0"0"-15,-15-17-10 16,15 17-8-16,0 0-4 16,19-16-3-16,-3-2 0 15,14 6-3-15,1-5 1 16,15 5-2-16,-9-2 1 16,11 14-1-16,-15-4 0 0,1 12 0 15,-14 2-1-15,-3 10 0 16,-17 3-1-16,-11 7 1 15,-11 1-2-15,-4 0 1 16,-11 1-1-16,1-1 1 16,2-5-2-16,-1-3 1 15,9-7 0-15,26-16-1 16,-19 18 1-16,19-18-1 16,25 2 1-16,7-4 0 15,-1 0 0-15,11-2 0 16,7 2 0-16,-1 0 1 15,-3 8-1-15,-4 4 1 0,-9 1 0 16,-12 9 0-16,-14 2 0 16,-14 5 0-16,-16 1 1 15,-9 3 0-15,-13-4 0 16,-1-1-1-16,-7-4 0 16,9-7-1-16,2-3 0 15,9-8-3-15,12 2-3 16,-1-22-12-16,23 16-21 15,-2-20 0-15,2 20 0 16,27-27 0-16</inkml:trace>
  <inkml:trace contextRef="#ctx0" brushRef="#br0" timeOffset="165502.6001">21201 14939 54 0,'18'20'36'0,"-18"-20"-1"16,26 0 1-16,2 3-30 16,-5-10 0-16,17 9 0 15,-7-8-1-15,13 4 0 16,-11-2-2-16,9 4 0 15,-11-4-1-15,-1 6 0 0,-6-2-1 16,-5 0-1-16,-21 0 1 16,26 2-2-16,-26-2 1 15,0 0 1 1,0 0-1-16,0 0 0 0,0 0 1 16,0 0-1-16,-26-4-1 15,10 0 3-15,16 4-3 16,-35-18 1-16,35 18-1 15,-28-33 1-15,22 9-1 16,6-3 2-16,4-5-2 16,6 1 1-16,8 0-1 15,8-1 1-15,7 7-1 16,1 3 1-16,3 4 0 16,3 7 0-16,-5 1 1 0,3 10-1 15,-11 4 1 1,-3 6 1-16,-24-10-1 15,22 35 1-15,-24-11-1 0,-10 3 1 16,-10 4-1-16,-9-1 0 16,-3 1 0-16,1-5 0 15,-5-3-1-15,10-1-1 16,3-8 2 0,25-14-2-1,-18 25 2-15,18-25-2 0,26 12 1 0,-5-8-1 16,9-4 3-16,4 2-2 15,5-4 0-15,1 2 0 16,-3-2 0-16,-3 0 0 16,-9 0 1-16,1 0-1 15,-6 4-1-15,-20-2-1 16,19 8-3-16,-19-8-12 0,0 0-22 16,0 0 0-16,-19-8-1 15,19 8 0-15</inkml:trace>
  <inkml:trace contextRef="#ctx0" brushRef="#br0" timeOffset="165974.7694">22076 14305 56 0,'-12'-22'37'0,"12"22"2"0,0 0 0 16,0 0-22-16,26 12-9 16,-6 0-3-16,11 15-1 15,3 3 0-15,5 11 0 16,-1 4-2-16,1 6 1 15,-11 2-2-15,-2 6 1 16,-14 2-1-16,-10-4-1 16,-4 2 2-16,-10-8-2 15,-6-8 2-15,-2 0-2 0,4-10 2 16,-1-3-2-16,1-7 2 16,0-1 0-16,16-22-2 15,-22 24 1-15,22-24-1 16,-19 19 0-16,19-19 0 15,0 0 0-15,0 0-2 16,-20 10 0-16,20-10-1 16,0 0-3-16,0 0-8 15,0 0-27-15,27-25-1 16,-15 1 0-16,6 4 0 16</inkml:trace>
  <inkml:trace contextRef="#ctx0" brushRef="#br0" timeOffset="166434.9309">22755 14576 73 0,'0'0'37'15,"0"0"2"-15,20 6-12 16,8 0-18-16,-8-16-1 16,17 14-3-16,-3-10-1 15,5 4-1-15,-5-4-2 16,-3 0-1-16,-3 4-3 15,-10-16-6-15,9 7-29 16,-27 11-1-16,6-30-1 16,-12 13 0-16</inkml:trace>
  <inkml:trace contextRef="#ctx0" brushRef="#br0" timeOffset="166605.993">22919 14340 61 0,'-19'6'40'0,"19"14"0"15,-4 5 0-15,2 17-25 16,-6-3-7-16,8 14-2 16,-6-4-2-16,0 4-3 15,2 0-5-15,-6-18-27 16,6-1-8-16,2-17-2 16,2-17 1-16</inkml:trace>
  <inkml:trace contextRef="#ctx0" brushRef="#br0" timeOffset="167334.2489">23678 14201 41 0,'0'0'36'0,"0"0"2"16,0 0-2-16,-44-2-19 15,36 31-6-15,-23-7-2 16,11 19-2-16,-14 2-2 15,9 16-1-15,-7-2-1 16,12 12 0-16,4-6 0 16,11 3-1-16,5-7-1 0,7-4 0 15,17-12 0-15,10-11 0 16,5-9-1 0,3-9 1-16,3-4-1 15,-1-6 1-15,-5-2 0 0,-5-4-1 16,-7 0 0-16,-7-2-1 15,-2 0-1-15,-18 4-1 16,27-6-5-16,-29-12-16 16,2 18-16-16,0 0-2 15,12-19 2-15,-12 19-1 16</inkml:trace>
  <inkml:trace contextRef="#ctx0" brushRef="#br0" timeOffset="167567.3312">24023 14741 68 0,'0'0'41'0,"22"-2"-2"16,-22 2 2 0,0 0-31-16,20 23-3 0,-20-23-2 15,0 34-3-15,0-17 0 16,0-17-3-16,-2 36-1 15,2-36-3-15,7 25-6 16,-7-25-29-16,0 0 1 16,0-18-2-16,6-1 2 0</inkml:trace>
  <inkml:trace contextRef="#ctx0" brushRef="#br0" timeOffset="167926.468">24234 14366 61 0,'20'-14'38'0,"-20"14"1"16,0 0 0-16,-2 20-27 16,2-20-4-16,-16 29-3 0,8-11-2 15,6 1-1 1,-7 1 0-16,9 2 0 15,-2-1-1-15,2 1 0 16,0-5 0-16,0-17 0 0,6 24-1 16,-6-24 1-16,21 20-1 15,-3-16 0-15,8-1 0 16,-1-3 1-16,3 0-1 16,0 0 0-16,3-3 0 15,-5-1-1-15,0 2-2 16,-26 2-1-16,39-6-7 15,-39 6-28-15,0 0-1 16,6-34-1-16,-6 13 1 16</inkml:trace>
  <inkml:trace contextRef="#ctx0" brushRef="#br0" timeOffset="168146.5367">24432 14287 64 0,'0'0'40'0,"0"0"0"15,18 32 0-15,-5 5-30 16,-19-4-1-16,10 18-3 16,-10-4-2-16,3 6-1 15,-3-3-2-15,4-1 0 16,2-8-2-16,-6-12-1 16,12-1-4-16,-6-28-5 15,0 0-28-15,21 10-2 16,-21-10 1-16,20-18-1 15</inkml:trace>
  <inkml:trace contextRef="#ctx0" brushRef="#br0" timeOffset="168634.7128">24783 14358 59 0,'0'0'38'0,"0"0"2"16,-6 18 0-16,6-18-29 15,-13 53-2-15,-11-20-3 16,14 10-2-16,-10-2-1 16,2 6-1-16,-1-3-1 0,5-5 0 15,0-10-1-15,2-5 1 16,12-24-1-16,0 0 0 15,0 0 0 1,0 0 0-16,8-28 0 0,4-5-1 16,6-12 0-16,-4-8-1 15,7-4 2-15,3-4-2 16,-2 6 1-16,1 4 0 16,-1 8 1-16,-2 12 0 15,0 13 0-15,-1 12 1 16,-19 6 0-16,26 29 0 15,-14-1 0-15,-4 13 0 16,0 4 0-16,-2 8 0 0,-1 2 0 16,-3 0-1-16,2-2 0 15,-2-8 0 1,2-3-3-16,-8-19-1 16,16 9-8-16,-12-32-28 0,0 0 1 15,0 0-2-15,0 0 1 16</inkml:trace>
  <inkml:trace contextRef="#ctx0" brushRef="#br0" timeOffset="168821.7753">24710 14568 65 0,'36'18'37'16,"-11"-20"0"-16,7 2-1 15,7 0-31-15,1-2-4 16,-8-12-10-16,1 4-25 0,5 8-2 16,-17-8-1-16,1 3 0 15</inkml:trace>
  <inkml:trace contextRef="#ctx0" brushRef="#br0" timeOffset="169285.9434">25312 13991 57 0,'0'0'38'16,"0"0"0"-16,0 0 1 16,0 0-30-16,16 16 0 15,4 7-2-15,-8-1-1 16,13 13-1-16,-5 2-2 16,6 11 0-16,-4 4-1 15,1 11 0-15,-3-2-1 16,-4 4 1-16,-4-6-1 15,-6 6 0-15,-6-9 0 0,-8-1 1 16,-6-9-2-16,-6-11 1 16,0-6 0-16,1-7-1 15,-3-6 0-15,6-7 1 16,16-9-1-16,-26 8 0 16,26-8-2-16,0 0 0 15,0 0-2-15,-19-15-5 16,19 15-30-16,0 0-3 15,-2-18 1-15,2 18-2 16</inkml:trace>
  <inkml:trace contextRef="#ctx0" brushRef="#br0" timeOffset="170870.5045">25747 14168 34 0,'0'-24'36'0,"0"24"1"16,0 0 0-16,-16-22-21 15,18 40-4-15,-24-10-2 16,10 27-2-16,-13-5-2 16,-1 17-2-16,-2 2-1 15,9 8 0-15,-1 2-1 0,8 0 0 16,12-8 0-16,8-6 0 16,10-4-1-16,7-6 1 15,3-5-1 1,6-7 1-16,-3-7-1 0,1 0 0 15,-10-7-1-15,1 1 1 16,-23-10 0-16,22 14-1 16,-22-14 0-16,0 0-2 15,0 0 0-15,0 0-2 16,-16 14-5-16,-9-24-28 16,25 10-4-16,-20-16-1 15,20 16 1-15</inkml:trace>
  <inkml:trace contextRef="#ctx0" brushRef="#br0" timeOffset="171365.6783">26345 14138 58 0,'0'0'38'0,"2"-19"0"16,-2 19 1-16,-47-8-30 16,23 25 0-16,-21-7-4 0,5 18 0 15,-13-1-2 1,7 10-1-16,5 1 0 16,3 3-2-16,11-4 1 15,13-3-1-15,10-9 0 0,4-25 0 16,37 18-1-16,-3-22 0 15,0-8 1-15,3-12-1 16,3-3 1-16,-5 0 0 16,1-3 0-16,-15 8 1 15,-1 3 0-15,-20 19 1 16,20-18 0-16,-20 18 0 16,-8 20 0-16,2 5 1 15,-8 9-2-15,2 11 2 16,-1 4-2-16,-1 4 1 15,2 0-1-15,4 0 0 16,2 0-1-16,2-8 0 16,4-8-1-16,4-11-1 0,4-5-2 15,-8-21-3-15,28 28-11 16,-28-28-24-16,29-8 1 16,-29 8-1-16,34-20 1 15</inkml:trace>
  <inkml:trace contextRef="#ctx0" brushRef="#br0" timeOffset="172101.9366">26430 14686 60 0,'0'0'38'0,"8"21"-2"15,-8-21 1-15,31-2-30 0,3 4 0 16,-2-12-2-16,9 7-2 15,3-5 0-15,-3 4-1 16,-1-2-2-16,-7 2 1 16,-1 4 0-16,-9 2-1 15,-3 2 1-15,-20-4-1 16,16 16 0-16,-16-16 0 16,0 0 1-16,8 21-1 15,-8-21 1-15,0 0-2 16,0 0 2-16,0 0-1 15,-16 2 0-15,16-2 0 16,-24-8 1-16,9-2-1 16,15 10 0-16,-34-25 0 0,16 3 0 15,4-5-1-15,3-7 1 16,3-7-1-16,10 4 1 16,7-4-1-1,5 5 1-15,0 1 0 0,6 2 0 16,6 5 0-16,-1 9 0 15,3 3 0-15,-6 2 1 16,3 6-1-16,1 4 1 16,-2 2 0-16,-3 6 0 15,-3 8 1-15,-18-12-1 16,28 39 1-16,-22-9-1 16,-6 3 1-16,-2 1-1 0,-2 1 0 15,-4-2 0-15,0-1 0 16,-4-7 0-1,2-3 0-15,10-22-1 16,-14 17 0-16,14-17 0 16,0 0 0-16,0 0 0 0,0 0 0 15,0 0 0-15,0 0 0 16,0 0 0-16,0 0 1 16,30-3-2-16,-8 1 2 15,3 2-1-15,7 2 0 16,4-1 0-16,-1 3 0 15,-7-4 0-15,-1 6 0 16,-7-2 1-16,-20-4-2 0,20 10-1 16,-20-10-2-1,0 0-6-15,-34 20-30 16,34-20-1-16,-27 0-1 16,27 0 1-16</inkml:trace>
  <inkml:trace contextRef="#ctx0" brushRef="#br0" timeOffset="172562.1038">27360 13958 55 0,'0'0'37'15,"0"0"3"-15,0 0-2 16,0 0-26-16,0 0-4 16,26 27-2-16,-1 2 0 15,-9 5-1-15,10 13-1 16,-8 0-1-16,1 12 0 15,-5-2-1-15,-8 10 0 16,-6-3 0-16,-6 1-1 16,-6-2 0-16,-2-6 1 15,-5-4-2-15,-7-8 2 16,-2-2-1-16,5-11-1 16,1-5 1-16,-4-7 0 0,9-5 0 15,1-7-1-15,16-8-1 16,-26 6-1-16,26-6-1 15,-24-12-7-15,24 12-31 16,-9-19-2-16,9 19 1 16,-34-32-1-16</inkml:trace>
  <inkml:trace contextRef="#ctx0" brushRef="#br0" timeOffset="173674.4944">28047 14258 47 0,'0'0'36'16,"0"0"1"-16,0 0-1 16,0 0-25-16,26 0-2 15,-26 0-3-15,51 2-1 16,-21-4-1-16,13 4-2 16,-3-4 0-16,5 0-2 15,1 0-1-15,-7-4-3 16,0 10-3-16,-19-14-4 15,12 12-21-15,-32-2-6 0,0 0 0 16,-26 16 1-16</inkml:trace>
  <inkml:trace contextRef="#ctx0" brushRef="#br0" timeOffset="173830.5499">28053 14364 36 0,'0'0'34'15,"0"0"0"-15,20 19 0 16,25-9-25-16,-13-18 0 15,15 14-3-15,-1-12-2 16,7 3-4-16,4 6-7 16,-5-5-25-16,-11-5-3 15,4 3 0-15,-13-8 0 16</inkml:trace>
  <inkml:trace contextRef="#ctx0" brushRef="#br0" timeOffset="175041.9813">29198 14013 28 0,'0'0'34'0,"20"-16"2"16,-20 16-8-16,20-4-7 16,-20 4-4-16,0 0-5 15,0 0-2-15,0 0-2 16,0 0-3-16,-2 35-1 15,-12-11-1-15,2 9 0 16,-2 4-2-16,-5 5 1 16,-5 3-1-16,4-4 0 15,6-6-1-15,0-1 1 0,9-11 0 16,5-3-1-16,0-20 1 16,0 0-1-16,25 14 0 15,-9-12 1-15,-16-2-1 16,38-6 0-16,-19 8 1 15,5-2 0-15,-2 0-1 16,-3 4 0-16,1-2 1 16,-20-2-1-16,40 7 1 15,-23-1-1-15,3-2-1 16,0-2 1-16,0 0-1 16,-5-4-1-16,3 4-1 15,-18-2-2-15,32-6-5 0,-36-15-16 16,4 21-14-16,18-30 0 15,-10 11 0-15,3-5 0 16</inkml:trace>
  <inkml:trace contextRef="#ctx0" brushRef="#br0" timeOffset="175274.0626">29583 14073 59 0,'6'-27'39'15,"-6"27"1"-15,0 0-1 16,-20-14-28-16,34 36-1 15,-20-3-3-15,8 19-1 16,-4 5-2-16,0 10-1 16,-4 0-2-16,1 8 1 0,-1 1-2 15,-2 1 1-15,2-6-1 16,-2-10-1 0,4-6-1-16,-4-13-2 15,14 9-7-15,-6-37-29 0,2 20-1 16,-2-20 0-16,20-18 0 15</inkml:trace>
  <inkml:trace contextRef="#ctx0" brushRef="#br0" timeOffset="175454.127">29787 14529 71 0,'0'0'39'0,"13"17"0"16,-13-17-1-1,0 0-31-15,6 18-2 16,-6-18-5-16,0 0-7 16,0 0-28-16,0 0-3 0,26-16-1 15,-6-9 0-15</inkml:trace>
  <inkml:trace contextRef="#ctx0" brushRef="#br0" timeOffset="175890.2845">30186 14067 57 0,'-22'-3'37'0,"-16"5"1"15,5-1 0-15,7 13-29 16,-13-8-3-16,19 14-2 16,20-20-2-16,-12 37-1 15,24-17 0-15,19 1-1 0,5 3 1 16,13 3-1-16,-1-1 0 15,5 3 1-15,-8-3-1 16,1 7 1-16,-15 2 0 16,-9 3 0-16,-10-3 1 15,-10 0 0-15,-12-3 0 16,-10-3 0-16,-11-3 0 16,-9-7-1-16,-3-11 0 15,3-8 0-15,5-6-1 16,3-13 0-16,7-15 0 15,5-3 1-15,14-10-1 16,12-4 0-16,12-4 0 16,3 0 0-16,5 0 0 0,8 6 0 15,3 12 0-15,-3-1-1 16,1 13-2-16,-5-1-4 16,9 22-7-16,-17-5-25 15,-4 1-1-15,-18 8 0 16,19-6-1-16</inkml:trace>
  <inkml:trace contextRef="#ctx0" brushRef="#br0" timeOffset="176294.4217">30498 14032 64 0,'0'0'40'16,"0"0"-1"-16,13 18 2 16,7-6-31-16,-20-12-1 15,0 0-2-15,0 31-3 16,2-9-1-16,-10 1-1 16,8 5 0-16,-2-3-1 15,-2 1-1-15,2-3 1 16,2-1-1-16,0-22 0 15,2 29 0-15,-2-29 0 16,26 12 1-16,-26-12-1 0,28 0 1 16,-28 0-1-16,37 0 0 15,-11-2 0-15,-1 0 0 16,3 2 0-16,-4 0 0 16,3 2-2-16,-7-4 0 15,6 6-2-15,-26-4-3 16,35 0-15-16,-35 0-19 15,20-22-1-15,-16 3 1 16,2-5 0-16</inkml:trace>
  <inkml:trace contextRef="#ctx0" brushRef="#br0" timeOffset="176522.5022">30865 14013 71 0,'0'0'41'16,"0"0"1"-16,0 0 0 15,20 51-30 1,-28-22-3-16,10 16-3 0,-8 2-2 16,6 10-1-16,0 0-1 15,-2 0-1-15,4-4-1 16,-4-10 0-16,4-6-2 16,-4-9-2-16,8 5-6 15,-6-33-32-15,-12 20 0 16,12-20-1-16,0 0 1 15</inkml:trace>
  <inkml:trace contextRef="#ctx0" brushRef="#br0" timeOffset="177182.7432">31155 14134 64 0,'18'-17'40'0,"-18"17"1"16,0 0 0-16,0 0-26 15,0 0-5-15,18 11-3 16,-5 9-2-16,-5 2 0 15,10 13-2-15,-8 2 0 16,6 12 0-16,-8 4-1 16,3 6-1-16,-1 0 1 15,2-2-1-15,0-6-1 16,-4-6 1-16,4-6-1 16,-4-11 1-16,4-9-1 0,-12-19 1 15,15 14 0-15,-15-14-1 16,0 0 1-16,20-31-1 15,-14 9 1-15,6-9-1 16,6-10 0-16,1-9 0 16,3-3 0-16,4-7-1 15,5-3 1-15,5 0 0 16,-1 2 1-16,-1 8-1 16,-6 6 0-16,-1 6-1 15,-3 11 0-15,-2 7-1 16,-22 23-1-16,19-28-2 15,-19 28-10-15,26-4-29 0,-26 4-1 16,0 0 1-16,-22-11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8:05:23.9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12993 598 24 0,'-19'-17'25'0,"-27"3"-2"15,-1-16-6-15,-10 23-4 16,-22-21-3-16,2 22-2 16,-18-19 0-16,0 25-3 15,-18 2-1-15,1 25 0 16,-12 12-1-16,-7 34 0 15,-11 15 0-15,4 30 1 16,-12 17 0-16,12 40 2 16,-5 23-1-16,25 44 0 15,13 23 2-15,40 31-2 16,26 14-1-16,39 16 0 0,31-2-1 16,36-8 0-16,30-32 0 15,24-31-2-15,21-44 1 16,26-37-1-16,9-48 1 15,15-44-1-15,9-48 0 16,8-54 0-16,1-45 0 16,-9-54 0-16,-9-44-1 15,-17-51 0-15,-30-43 0 16,-27-32 0-16,-33-32-1 16,-34-11 1-16,-31 2 0 15,-34 18 0-15,-29 20-1 16,-32 33 1-16,-34 33 0 15,-23 54-1-15,-24 50 0 0,-22 38-3 16,0 46-5-16,-9 23-31 16,19 26 0-16,14 27-1 15,20 21-1-15</inkml:trace>
  <inkml:trace contextRef="#ctx0" brushRef="#br0" timeOffset="2735.9727">6874 7477 10 0,'6'-23'33'15,"-6"23"-1"-15,-2-24 3 0,-8 0-15 16,10 24-5-16,-2-19-2 15,2 19-2-15,0 0-2 16,-5 25-1-16,5-25-2 31,-8 51-1-31,0-17-1 0,8 11-1 0,-4 2-1 16,4 6-1-16,6-10 0 16,0-6-1-16,2-3 0 15,-1-11 0 1,3-3-1-16,-10-20-2 0,22 10-2 15,-22-10-4-15,24-16-11 16,-18-2-19-16,-4-7-1 16,-2-6 1-16,-6-7 1 0</inkml:trace>
  <inkml:trace contextRef="#ctx0" brushRef="#br0" timeOffset="3112.0993">6604 7279 33 0,'-40'33'38'15,"-3"22"-1"-15,-4 22 2 0,-1 5-14 16,17 44-13 0,-15-10-3-16,32 17-2 15,8-11-1-15,26-8-3 0,20-22-1 16,31-24 0 15,23-32-1-31,29-30 0 0,9-36 0 0,12-21 1 0,-1-23-1 16,-13-17 0-16,-20-13 2 15,-17-4-1-15,-34-11 1 16,-25 7 0-16,-34 6-1 16,-30 6 0-16,-29 9 0 0,-26 13-1 15,-15 13 0 1,-13 14-2-16,-5 16 0 15,-7 11-2-15,15 26-6 16,11 4-34-16,20 14 1 0,16 9-2 16,15 7 1-16</inkml:trace>
  <inkml:trace contextRef="#ctx0" brushRef="#br0" timeOffset="17387.1539">29637 6123 36 0,'0'0'37'0,"11"-33"3"16,-11 33 0-16,0 0-19 15,0 0-5-15,0 0-5 16,-25 35-1-16,25 6-3 0,-8 0-2 16,8 12-2-16,-6 2 1 15,6 4-2-15,2-6 0 16,4 0 0-16,0-10-1 15,0-5 0-15,6-5-1 16,-3-9-1-16,11-3-3 16,-20-21-6-16,55 4-33 15,-33-10 0-15,4-4-2 16,-6-1 1-16</inkml:trace>
  <inkml:trace contextRef="#ctx0" brushRef="#br0" timeOffset="21683.6746">18139 626 39 0,'0'0'25'16,"-24"-30"0"-16,24 30-2 0,-39-19-6 15,39 19-5-15,-48-6-4 16,21 6-3-16,-17-12-1 16,7 12-2-16,-11-6 0 15,-9 6 0-15,-12-2 0 16,-16 10 0-16,-19 2 0 15,-13 6-1-15,-19 1 1 16,-10 7-1-16,-16-3 0 16,-8 5-1-16,-16-7 0 15,-7-3 0-15,-5-6 0 16,-3 4 0-16,-4-4-1 16,-9-3 1-16,-7-1 0 15,-2 0 0-15,2-2 0 0,2 0 0 16,0 0 0-16,7-4 0 15,-3-8 1-15,6 0-1 16,11-9 0-16,5-3 0 16,3-10 0-16,11 3 0 15,-3-6 1-15,10-1-1 16,2 3 1-16,7-1-1 16,1 1 0-16,4 4 0 15,4 5 1-15,4-3-2 16,3 1 1-16,3 4 0 15,0-1 0-15,8 3 1 16,0 4-1-16,5 1 0 16,11 3 0-16,3 4 1 0,5 2-1 15,7 2 0-15,8 2 0 16,5 4 0-16,7-2 1 16,12 6 0-16,2-6 0 15,17 4 1-15,11-2-1 16,15-1 1-16,3 3-1 15,25-6 1-15,-20 12-2 16,20-12 1-16,-4 22 0 16,8-3 0-16,-4 9 0 15,6 19 1-15,-4 8-1 16,6 25 0-16,-4 9 0 16,1 15 0-16,-3 17 1 15,-4 9-2-15,-1 13 1 0,-3-4-1 16,-2 9 1-16,0 1-1 15,-4 6 0 1,4 4 2-16,2-2-1 16,0 12 1-16,4 3-1 0,-4-1 0 15,6-2 1-15,2-2-1 16,4 0 0-16,6-7-1 16,-2-8 1-16,12-13-1 15,-1-12 1-15,5-5-1 16,0-8 0-16,5-8 0 15,-3-12 0-15,-2-4 0 16,-7-5-1-16,-3-9 1 16,-4-3 0-16,-4-6 0 0,-4-8 0 15,-4-8 0 1,0-4 0-16,0-8 0 16,0-4-1-16,2-7 1 15,10-3-1-15,0-7 0 0,9-2 1 16,11-10 0-16,5-3 0 15,7-3 0-15,13-1 0 16,6-1 0-16,6-6 1 16,16 2-1-16,4-4 0 15,10 0 0-15,11 0 0 16,9-3 0-16,5 3 0 16,13-6 0-16,1 2 1 15,12 1-1-15,6-1 0 16,10 2 0-16,3 2 0 15,13-3 1-15,-4-3-1 16,11 0 0-16,7 0 0 0,11 1 0 16,-1-3 1-16,3 0-1 15,6-3 1-15,8 1-2 16,12-1 2-16,0 1-1 16,0 0 0-16,0-1 0 15,2 1 1-15,4-1-1 16,6 1 0-16,-4 0 0 15,-7 3 0-15,-1 1 0 16,-6 0 0-16,6 3 0 16,-11 3 0-16,-15 0 0 15,-6 6 1-15,-9 0-1 16,-11 0 0-16,-5 4 0 16,-6 0 0-16,-4 2 0 0,-12-2 0 15,0 2 0-15,-16 2-1 16,-10-4 1-16,-11 4-1 15,-21 2 1-15,-15 0 0 16,-25-2 0-16,-17 3 0 16,-9-1 0-16,-17-2 0 15,-15-4 0-15,0 0 0 16,0 0-1-16,0 0 2 16,0 0-1-16,-27-19 0 15,13 1 0-15,-6-6 0 16,-5-7 0-16,-1-8 1 15,-2-8-1 1,-1-4 0-16,1-12 0 0,0-6 0 0,-1-9 1 16,7-7-1-16,2-11 0 31,2-6 0-31,3-14 0 0,1-7 0 0,-2-11 0 16,0-11 0-16,-7-6 0 15,1-4 0-15,-6-4 1 16,-3-8 0-16,-1 2-1 15,-2-2 1-15,3 4-1 16,-3 8 0-16,3 2 0 16,-5 8 0-16,-1 8 0 15,-1 11-1-15,3 8 1 16,-3 8-2-16,-1 4-2 16,13 30-8-16,-12-7-28 0,9 19-1 15,-3 21 0-15,-1 17-1 16</inkml:trace>
  <inkml:trace contextRef="#ctx0" brushRef="#br0" timeOffset="26091.2377">10960 11312 14 0,'-6'-18'34'16,"6"18"1"-16,0-17 1 15,-12-5-17-15,12 22-4 16,0 0-1-16,0 0-3 0,0 0-2 15,0 28-3-15,-2-7-1 16,10 13-2-16,-4 1 1 16,4 6-2-16,-2-2 0 15,1 3-1-15,-1-5 0 16,6-6-1-16,-2-9-1 16,-10-22-1-16,26 25-1 15,-26-25-1-15,31-6-4 16,-25-21-7-16,22 1-24 15,-14-7-1-15,-4-10 1 16,-2-4 1-16</inkml:trace>
  <inkml:trace contextRef="#ctx0" brushRef="#br0" timeOffset="26399.347">10648 11287 49 0,'-67'94'38'15,"9"18"-2"-15,13 3 2 16,9-7-26-16,44 16-3 16,12-32-4-16,37-9 0 15,22-30-2-15,28-34-1 16,15-33 0-16,14-29-1 16,-3-25 2-16,-3-23-2 15,-19-21 2-15,-19-3 0 0,-32-13-1 16,-29 8 0-16,-35 5 1 15,-29 9-2-15,-32 13 1 16,-28 13-1-16,-18 21-2 16,-5 12-1-16,9 25-6 15,1 7-32-15,17 11-1 16,27 17-1-16,19 3 0 16</inkml:trace>
  <inkml:trace contextRef="#ctx0" brushRef="#br0" timeOffset="30079.647">23478 9699 27 0,'12'-32'33'16,"-12"32"0"-16,0 0-6 16,4-25-6-16,-4 25-3 15,0 0-4-15,0 0-2 16,0 0-2-16,0 0-2 15,0 21-2-15,-4 9-1 16,2 5-1-16,8 8-2 16,-6 8 1-16,8 12-1 15,-2-2-1-15,6-6 0 0,-3-8 0 16,11-6-2-16,-2-7-1 16,-2-11-2-16,9-1-3 15,-25-22-10 1,24-26-25-16,-18 7 1 0,-4-9 0 15,-8-7 0-15</inkml:trace>
  <inkml:trace contextRef="#ctx0" brushRef="#br0" timeOffset="30387.7559">23038 9571 71 0,'-73'39'40'16,"8"16"1"-16,11 14-1 15,23 19-31-15,7-7-2 0,48 9-2 16,21-11-2-16,42-13-1 16,25-13-1-1,39-19-1-15,16-19 0 0,15-26 0 16,-10-25-1-16,-8-11 3 16,-22-16-1-16,-30-11 1 15,-40-12 0-15,-39-5 0 16,-41-7 0-16,-41 2 0 15,-32 13 0-15,-30 3-1 16,-21 5 0-16,-18 11-3 16,0 17-3-16,-8 1-35 0,28 25-1 15,21 13-2-15,28 12-1 16</inkml:trace>
  <inkml:trace contextRef="#ctx0" brushRef="#br0" timeOffset="38267.5527">6193 13282 31 0,'0'-37'32'0,"4"18"-3"16,-4 19-6-16,-6-40-4 0,6 40-2 16,-4-19-4-16,4 19-3 15,0 0-1-15,18 41-2 16,-16-12-1-16,10 22-1 16,-10 8-1-16,10 12-1 15,-6 1-1-15,5 7 0 16,-5-8-1-16,2-5-1 15,-2-13 1-15,2-7-2 16,-2-13 0-16,0-12-2 16,-6-21-1-16,0 0-6 15,28-9-20-15,-23-19-10 16,-3-7-1-16,2-14 1 16</inkml:trace>
  <inkml:trace contextRef="#ctx0" brushRef="#br0" timeOffset="38599.6644">5944 13084 31 0,'-57'87'36'16,"-4"21"2"-16,4 15 1 0,9 20-15 16,3-19-14-1,45 10-1-15,14-28-2 16,51-14-3-16,18-31 0 15,29-28-2-15,19-33 0 0,13-29 0 16,0-23 0-16,-12-18 0 16,-15-18 1-16,-32-11 0 15,-26-12-1-15,-26 3 1 16,-35 0-1-16,-27 13 0 16,-21 3 1-16,-25 14-2 15,-11 7 0-15,-13 14-1 16,-4 18-2-16,2 2-6 15,17 13-34-15,18 6-1 16,15 9-1-16,17 7 0 16</inkml:trace>
  <inkml:trace contextRef="#ctx0" brushRef="#br0" timeOffset="44863.8824">7259 16101 26 0,'0'-28'36'15,"0"28"-1"-15,-8-19 2 16,-15 7-21-16,29 30-3 16,-22-11-1-16,18 25-5 15,-14-3 1-15,12 12-5 16,-2-1 1-16,8 11-1 16,-6-4-2-16,8-2-1 15,-2-10 0-15,0-13-1 16,8 5-2-16,-14-27-2 15,17 16-3-15,-23-36-5 16,26 3-24-16,-12-11-1 16,-6-9 0-16,2 2 0 0</inkml:trace>
  <inkml:trace contextRef="#ctx0" brushRef="#br0" timeOffset="45194.9984">6833 15932 59 0,'-57'94'36'16,"3"20"1"-16,15-2-11 15,25 37-17-15,8-8-2 16,38 3-2-16,15-21-2 16,38-17-1-16,20-31-2 15,25-36 1-15,6-35 1 0,8-33-2 16,-5-36 2-1,-9-22-1-15,-24-23 2 16,-23-11-1 0,-37-13 1-16,-30 9-1 0,-26-7 0 0,-34 9 0 15,-23 7 0-15,-28 16 0 16,-11 15-2-16,-13 17-1 16,7 23-3-16,-11-5-13 15,27 35-23-15,17 11 0 16,25 12-1-16,27 17-1 15</inkml:trace>
  <inkml:trace contextRef="#ctx0" brushRef="#br0" timeOffset="50215.777">30191 12815 10 0,'0'-31'32'0,"0"31"1"15,0 0-13-15,-3-37 0 16,3 37-4-16,3-22-1 15,-3 22-4-15,0 0-1 16,0 0-2-16,0 0-1 16,-7 43-2-16,-5-15-1 15,4 13-1-15,-2 0-1 16,4 8-1-16,4-2-1 16,2-3-1-16,6-1-2 15,-6-16-1 16,14 8-5-31,-14-35-9 0,12 20-20 0,-12-20-1 0,0 0 0 0,0 0 0 16</inkml:trace>
  <inkml:trace contextRef="#ctx0" brushRef="#br0" timeOffset="50594.9144">29854 12558 44 0,'-81'28'37'0,"-10"23"3"15,-8 25-1-15,-3 9-28 16,17 48-1 0,-2-3-3-16,34 17-1 15,21-6-2-15,52-7-1 0,37-15-2 16,50-34-1-16,35-28 1 15,30-36-1-15,17-29 0 16,12-25-1-16,-9-24 0 16,-16-27 1-16,-34-20 0 15,-35-14 1-15,-34-8 0 16,-34-3 0-16,-35-5 0 16,-36 9 1-16,-33 5-1 0,-20 16 0 15,-19 16-2-15,-15 17-1 16,1 28-9-1,7 4-30-15,1 15 1 16,11 16-3-16,28 10 2 16</inkml:trace>
  <inkml:trace contextRef="#ctx0" brushRef="#br0" timeOffset="73406.9886">18990 15571 24 0,'0'0'17'16,"0"0"0"-16,-18-2 0 15,18 2-2-15,0 0-2 16,0 0-2-16,-2-30-3 16,2 30 0-16,0 0-1 0,0 0-2 15,0 0-1-15,0 0-1 16,6-19 0-16,-6 19 0 15,28-8 0-15,-1 6 0 16,17-4 0-16,13 2 0 16,12-2-1-16,26 6 1 15,18-4-1-15,31 6 0 16,12 0-1-16,27 0 0 16,9-2-1-16,17-2 1 15,16-6-1-15,4-3 0 16,-11-5 0-16,-15-4 0 15,-19 1 0-15,-28-1-1 16,-26 2 1-16,-33 7-1 0,-36 7-2 16,-38 2-1-16,-23 2-4 15,-43 21-5-15,-2 9-10 16,-32-7-9 0,-16 7-2-16,-18 3 1 0</inkml:trace>
  <inkml:trace contextRef="#ctx0" brushRef="#br0" timeOffset="73747.1088">19089 15938 11 0,'-54'14'26'16,"3"-12"3"-16,14 9 0 15,21 3-13-15,16-14-3 0,6 20-2 16,25-22 0-16,42 12-1 16,20-18-2-16,57 10 0 15,28-18-3-15,43 4-1 16,28-11 0-16,31-3-2 16,9-5-1-16,13 1 1 15,-16-1-2-15,-23 3 1 16,-34 7 0-16,-40 7-1 15,-47 6 0-15,-51 10-4 16,-38 28-9-16,-53-7-23 16,-27 9 0-16,-30 1-2 15,-22 0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4:41:3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2935 1744 56 0,'0'0'36'0,"-6"-21"2"15,6 21-8-15,-17-4-18 16,17 4-4-16,0 0-1 0,0 0-1 15,0 0 0-15,-8 23-3 16,8-23 0-16,-2 26-1 16,2-26 0-1,-4 25-1-15,4-25 0 0,0 0 0 16,0 0 0-16,0 0-1 16,19-41 1-16,-13 14 0 15,0-9-1-15,-6 1 0 16,0-4 1-16,-8 6-1 15,-15 7 2-15,-5 6-1 16,-6 13 0-16,-11 12 0 16,-6 15 0-16,-1 17 1 15,-7 8-1-15,6 14 0 0,13 8 0 16,11 8-1 0,9 1 0-16,18-7 1 15,14-4-1-15,15-14 0 16,13-10 0-16,17-16-2 0,8-7-2 15,-5-22-3-15,13 8-10 16,-14-24-25-16,-2-5 1 16,-9-8-2-16,-11-9 1 15</inkml:trace>
  <inkml:trace contextRef="#ctx0" brushRef="#br0" timeOffset="484.1716">3407 1195 54 0,'-8'-22'37'15,"-10"3"2"-15,18 19 0 16,-33-34-27-16,33 34-2 15,-18 24-2-15,30 3-2 16,6 3-1-16,15 17-3 16,15 8 1-16,9 14-1 15,4 3 1-15,2 3-1 0,-1-3 1 16,-7 9-1 0,-16-1-1-16,-11 1 1 15,-16-5-1-15,-18-1 1 16,-8-6-1-16,-12-1 0 0,-5-7 0 15,-7-8 0-15,-1-6-1 16,-1-6 2-16,1-7-1 16,5-7-1-16,1-3 1 15,-1-5-1-15,10 1 1 16,3-8-1-16,21-12 0 16,-30 15 0-16,30-15 0 15,0 0-2-15,0 0-1 16,0 0-4-16,-2 18-14 15,2-18-23-15,20-18 1 16,-20 18-2-16,8-31 1 16</inkml:trace>
  <inkml:trace contextRef="#ctx0" brushRef="#br0" timeOffset="2880.0199">4945 1489 35 0,'0'0'34'16,"4"-23"2"-16,-4 23 0 15,-20-22-23-15,20 22-2 16,0 0-1-16,0 0-3 16,0 0-1-16,20 24-1 15,-14-7-1-15,8 17 1 16,-2 1-1-16,8 12 0 16,-7 2-1-16,1 10-1 0,0 4 0 15,4 2 0-15,-8-5-2 16,2-3 1-16,-5-8 0 15,3-5 0-15,-4-9-1 16,2-10 2-16,-8-25-2 16,0 0 1-16,20-1 0 15,-12-27 0-15,4-11 0 16,-1-16-1-16,3-12 1 16,2-9-1-16,2-5 1 15,-6-3-1-15,1 9 0 16,-5 3-2-16,0 9 1 15,-4 8-2-15,4 17-1 0,-8-3-5 16,24 29-24-16,-16-5-9 16,-8 17 0-16,21-6 1 15</inkml:trace>
  <inkml:trace contextRef="#ctx0" brushRef="#br0" timeOffset="3224.1483">5480 1978 55 0,'20'-10'38'0,"-20"10"2"0,0 0-1 16,20 34-28-16,-20-34-3 16,0 51-1-16,-6-18-3 15,6 12-1-15,-2 0-1 16,2 2-1-16,-4-2 0 16,2-5-1-16,2-7-1 15,0-15-1-15,8-1-4 16,-8-17-19-16,0 0-14 15,24-31-1-15,-9 7 0 0,3-11-1 16</inkml:trace>
  <inkml:trace contextRef="#ctx0" brushRef="#br0" timeOffset="3496.2385">6061 1660 57 0,'0'0'37'0,"0"0"1"0,28 2-1 15,11 2-30 1,-15-10-2-16,15 6-2 15,-5 2-3-15,-3-6-6 0,11 18-20 16,-17-8-10-16,-25-6-2 16,20 21 1-16</inkml:trace>
  <inkml:trace contextRef="#ctx0" brushRef="#br0" timeOffset="3644.292">6029 1903 52 0,'-14'24'37'15,"14"-24"0"-15,42-12-1 16,1 14-29-16,-3-22-3 16,13 1-6-16,4 7-23 15,-5-2-10-15,-11-1-1 16,-3 5-1-16</inkml:trace>
  <inkml:trace contextRef="#ctx0" brushRef="#br0" timeOffset="4164.4753">6898 1481 58 0,'0'0'39'16,"0"0"1"-16,2-25 1 15,-2 25-31-15,0 0-1 16,6 21-3-16,-12 3-2 16,4 15-2-16,2 6 0 15,2 14 0-15,4 6 0 16,0 6-1-16,2-3 0 15,6 3 0-15,1-10 0 16,1-8 0-16,-2-8-1 16,4-10 0-16,-4-7 1 15,-6-7 0-15,-8-21-1 0,17 20 1 16,-17-20 0-16,0 0 0 16,18-29 0-16,-10 5-1 15,-2-13 1-15,8-8-1 16,3-12 1-16,5-4-1 15,-2-6 0-15,6-2 0 16,-5 7-1-16,3 1 0 16,4 12-2-16,-9 2-2 15,7 19-3-15,-20-5-32 16,14 15-2-16,-20 18 0 16,19-14 0-16</inkml:trace>
  <inkml:trace contextRef="#ctx0" brushRef="#br0" timeOffset="4855.7217">7336 2127 30 0,'22'-27'35'16,"-22"27"1"-16,32-20 0 15,-15-7-20-15,17 27-5 16,-18-22-3-16,15 18-1 0,-11-4-2 15,6 12-1 1,-26-4-1-16,27 22 0 16,-23-3 0-16,-4 9 0 15,-13 5-2-15,-1 8 1 0,-10-1-1 16,-4 3 0-16,-3-2-1 16,3-2 0-16,-3-5 0 15,5-3 0-15,6-7 1 16,6-3 0-16,14-21 0 15,-7 28 1-15,7-28 0 16,0 0-1-16,0 0 1 16,33 17-1-16,-33-17 1 15,34 4-2-15,-34-4 2 16,39 2-1-16,-17 0-1 16,2 2 1-16,-5-2-1 15,1 0-1-15,0-2 0 16,-20 0-2-16,31 6-5 0,-31-6-32 15,0 0-1-15,0 0-2 16,-11-18 2-16</inkml:trace>
  <inkml:trace contextRef="#ctx0" brushRef="#br0" timeOffset="5696.0201">8717 1737 23 0,'-20'9'35'16,"20"-9"2"-16,0 0 0 15,-20-9-17-15,20 9-8 16,0 0-2 0,20-2-2-16,-20 2-3 0,31-8-2 15,-5 4-1-15,4 2-1 16,7-2-1-16,3-4-4 16,7 18-5-16,-21-12-26 15,5 0-3-15,-11 2 0 16,-20 0 0-16</inkml:trace>
  <inkml:trace contextRef="#ctx0" brushRef="#br0" timeOffset="5851.0745">8693 1856 53 0,'-16'26'37'16,"16"-26"-1"-16,34 14 1 15,-15-20-31-15,27 10-5 0,11 3-7 16,-2-11-28-16,3-5-1 15,1-3-2-15,-2-4 0 16</inkml:trace>
  <inkml:trace contextRef="#ctx0" brushRef="#br0" timeOffset="6704.3747">10184 1120 36 0,'0'0'34'0,"0"0"2"16,-14-27-10-16,14 27-10 15,0 0-4-15,0 0-2 16,-20 12-2-16,12 7-2 15,-12 1-1-15,1 15-1 16,-7-1 0-16,6 13-2 16,-5 2 1-16,5 6-1 15,6 2 1-15,6 3-2 16,4-3 1-16,10 0-1 16,2-4 0-16,6-8 0 0,4-3 1 15,1-7-1-15,5-8 0 16,-2-5 0-16,-1-8 0 15,1 1 0 1,-2-11 1-16,-20-4-1 0,24 8 0 16,-24-8-1-16,0 0 1 15,17 2 0-15,-17-2-2 16,0 0 0-16,0 0-1 16,0 0-2-16,0 0-4 15,-2-23-28-15,2 23-6 16,16-38 0-16,2 15 0 15</inkml:trace>
  <inkml:trace contextRef="#ctx0" brushRef="#br0" timeOffset="7011.4862">10606 1350 58 0,'14'-18'40'0,"-14"18"-1"15,24-25 2-15,-1 27-30 16,-23-2-1-16,0 0-3 16,4 21-2-16,-4 5-2 15,0 5-1-15,-4 7-1 16,8 1 0-16,-2 4-1 0,4 0 1 16,2-8-1-1,2 1 0-15,-2-3 0 16,4-7 0-16,-4-5 0 15,4 1-2-15,-12-22-1 16,19 31-3-16,-19-31-10 0,0 0-25 16,0 0 0-16,0 0-1 15,-18 14 1-15</inkml:trace>
  <inkml:trace contextRef="#ctx0" brushRef="#br0" timeOffset="7220.5634">10430 1846 54 0,'0'0'39'16,"0"0"0"-16,0 0 0 15,32-3-29-15,-12-3-1 16,21 4-2-16,-1-2-3 0,11 0-2 16,0 0 0-16,1-6-3 15,-5 2-1-15,-9-11-4 16,15 15-22-16,-27-22-11 15,-13 1 0-15,-11-11-1 16</inkml:trace>
  <inkml:trace contextRef="#ctx0" brushRef="#br0" timeOffset="7447.6372">10312 1346 58 0,'0'0'38'16,"26"-2"0"-16,5-2 0 16,17 4-31-16,-3-12-1 15,26 10-1-15,-4-11-2 16,4 3-2-16,6 4-5 31,-15-16-12-31,3 14-23 0,-6-1 2 0,-12 5-2 16,-9 2 1-16</inkml:trace>
  <inkml:trace contextRef="#ctx0" brushRef="#br0" timeOffset="7996.8342">11280 1650 30 0,'0'0'37'15,"0"-17"-1"-15,0 17 2 16,0 0-24-16,0 0 0 16,0 0-3-16,0 0-1 15,13 37-3-15,-13-37-3 16,6 37 0-16,0-15-2 0,0 5 0 16,2-5-1-1,-2-5 0-15,0 1-1 16,-6-18-2-16,14 18 0 15,-14-18-3-15,15 10-6 0,-15-10-28 16,0 0-1-16,0 0 0 16,12-22 0-16</inkml:trace>
  <inkml:trace contextRef="#ctx0" brushRef="#br0" timeOffset="8347.9574">11601 1852 42 0,'32'12'39'16,"-32"-12"0"-16,16 30 0 15,-10-7-20-15,-6-23-8 0,-2 35-3 16,2-35-4 0,-6 36-1-16,6-36-2 15,-8 27-2-15,8-27-3 16,0 0-6-16,0 0-29 0,0 0-1 15,6-23 0-15,-4 1 0 16</inkml:trace>
  <inkml:trace contextRef="#ctx0" brushRef="#br0" timeOffset="8752.0995">11726 1723 50 0,'0'0'38'0,"20"-8"-1"16,-20 8 2-16,49-6-29 15,-49 6-1-15,41-14-2 0,-21 5-1 16,12 7-2-16,-7-2-1 16,1 6-1-16,-10 0 0 15,-16-2-1-15,20 27 1 16,-20-27-2-16,-8 31 1 15,-12-5-1-15,0-1 1 16,-6 7 0-16,1-1 0 16,3-5 0-16,-2-3-1 15,11 3 0-15,1-7 1 16,10-1 0-16,2-18-1 16,8 18 1-16,-8-18 0 15,27 4-1-15,-5-6 0 16,0-4 0-16,5 0-1 0,-1-10-2 15,6 12-4-15,-13-23-14 16,7 15-20-16,-4-9-1 16,1 3 2-16,-7-6-2 15</inkml:trace>
  <inkml:trace contextRef="#ctx0" brushRef="#br0" timeOffset="9296.2959">12387 1130 64 0,'-16'-23'40'0,"16"23"-1"0,-9-20 2 16,9 20-32-16,0 0-2 15,23-12-3-15,-3 22 0 16,2 2-1 0,7 11-1-16,-1 5 1 15,-2 11-1-15,-1 8 0 0,1 6 0 16,-6 6 0-16,-6 6-1 16,-7-2 1-16,-3 5-1 15,-8-7-1-15,-1-6 1 16,-3-4-1-16,-6-8 1 15,-4-13 0-15,2-5-1 16,-4-7 1-16,20-18-1 16,-25 14-1-16,25-14-1 0,-20 4-2 15,20-4-4 1,0 0-33-16,0-20-1 16,0 20-1-16,12-37 0 15</inkml:trace>
  <inkml:trace contextRef="#ctx0" brushRef="#br0" timeOffset="9776.4622">12974 1144 56 0,'0'0'37'0,"0"0"2"15,-20-24 0-15,20 24-28 16,-20 6 0-16,14 14-4 16,-21-3-1-16,1 15-2 15,0 1-1-15,1 12 0 16,-1 4-1-16,0 6 0 15,5 2 0-15,1 4 0 16,8-4 0-16,6 4-1 16,0-8 0-16,6-8 0 15,-2-8 0-15,8 3 0 16,0-11 0-16,2-3 0 16,0-9 0-16,-8-17 0 15,20 24-1-15,-9-7 1 0,-11-17 0 16,18 16-1-16,-18-16 0 15,0 0-1-15,0 0 0 16,0 0-2-16,0 0-1 16,0 0-4-16,0 0-34 15,-4-23-1-15,4 23 0 16,-25-40 0-16</inkml:trace>
  <inkml:trace contextRef="#ctx0" brushRef="#br0" timeOffset="11067.9203">13078 1446 60 0,'6'-23'36'0,"-6"23"2"16,0 0-13-16,0 0-11 15,0 0-3-15,-6 23-3 16,12 3-3-16,-6 1-1 15,8 14 0-15,-2 1-2 16,0 7 0-16,0-2 0 16,2-4-1-16,-6-6 0 15,2-3 0-15,-2-5-1 16,2-11 0-16,-4-18 0 16,0 0-1-16,0 0-2 0,0 0 0 15,0 0-3-15,-6-44-5 16,20 25-5-16,-28-28-18 15,14 4-4-15,-12-16 11 16,18 14 10-16,-20-16 7 16,14 14 5-16,-4 5 5 15,0-3 10-15,14 18 17 16,2 1 6-16,13 14-9 16,-9-11-9-16,34 21-3 15,-23-14-3-15,27 22-1 16,-15-6-1-16,6 16-2 15,-13 0-1-15,-12 15-1 16,-14-4 1-16,-8 13-2 0,-16-3-1 16,-10 0 0-16,-9-1 0 15,-3-5 0-15,-3-4-1 16,7-7 1-16,5-4-1 16,3-6 0-16,28-10 0 15,-20 9 0-15,20-9 1 16,20 0-1-16,0-2 1 15,11 2 0-15,-1-2 0 16,6 4 0-16,-3 2-1 16,1 0 1-16,-7 2-1 15,-1 0 0-15,-2 6-1 16,-24-12-1-16,33 19-3 16,-33-19-7-16,28 14-27 0,-28-14-2 15,20 20 0-15,-20-20 1 16</inkml:trace>
  <inkml:trace contextRef="#ctx0" brushRef="#br0" timeOffset="11333.0136">13797 1707 75 0,'0'0'41'15,"0"0"1"-15,22-2-3 0,-22 2-30 16,0 0-3-16,0 0-2 16,0 0-2-16,18 6-1 15,-18-6-1-15,11 28 0 16,-7-11 0-16,6 3-3 16,-10-20-2-16,16 41-7 15,-16-41-28-15,0 0-1 16,18 18 0-16,-18-18 0 15</inkml:trace>
  <inkml:trace contextRef="#ctx0" brushRef="#br0" timeOffset="11532.0834">14073 1860 65 0,'14'18'40'0,"-8"1"0"0,6 5 0 16,-12-24-30-1,8 45-1-15,-10-21-4 0,10 3-2 16,-4-5-2-16,-4-5-2 16,0-17-2-16,0 0-10 15,8 18-26-15,-8-18-1 16,8-21-1-16,-4-1 0 16</inkml:trace>
  <inkml:trace contextRef="#ctx0" brushRef="#br0" timeOffset="11900.2138">14247 1750 55 0,'0'0'38'16,"28"-19"0"-16,-6 11 1 0,-22 8-28 16,57-12-1-16,-37-2-3 15,13 18-1-15,-9-6-1 16,-2 10-3-16,-22-8 1 15,17 26-2-15,-23-9 0 16,-7 7 1-16,-11 5-2 16,-2-1 1-16,-1 1-1 15,-1 3 0-15,4-7 0 16,5 3 0-16,5-9 0 16,14-19 1-16,-2 22-1 15,2-22 1-15,16 10 0 16,-16-10-1-16,33-2 1 15,-9 0 0-15,3-2-1 0,3 0-1 16,4 2 0-16,-7-4-3 16,11 8-5-16,-38-2-31 15,41-14-1-15,-15-3 0 16,-6 1-1-16</inkml:trace>
  <inkml:trace contextRef="#ctx0" brushRef="#br0" timeOffset="12667.4889">14934 1071 38 0,'0'0'37'16,"-23"-23"0"-16,23 23 1 15,-2-36-20-15,21 36-7 0,-19 0-2 16,32-9-1-16,-16 9-1 16,17 17-3-16,3 3-1 15,3 13 0 1,1 12 0-16,-1 6-1 0,-5 10 0 15,0 4 0-15,-11 6 0 16,-9 3 0-16,-6-1 0 16,-8-4-1-16,-8-7 0 15,-4 3 1-15,-8-12-2 16,1-2 1-16,-7-16 0 16,6-3 0-16,3-15 0 15,3 3-1-15,14-20 1 16,-14 22 0-16,14-22-1 0,0 0 0 15,0 0 0 1,0 0 0-16,0 0-1 16,0 0-1-16,0 0-1 15,0 0-1-15,0 0-5 0,0 0-33 16,0 0 0-16,0 0-1 16,28-28 0-16</inkml:trace>
  <inkml:trace contextRef="#ctx0" brushRef="#br0" timeOffset="13987.9536">15689 1260 23 0,'0'0'34'16,"0"0"1"-16,-16 9 0 16,16-9-16-16,0 0-6 15,2-21-3-15,23 25-3 16,-25-4-2-16,46-12-1 16,-20 4-2-16,7 0 0 15,-1 2-1-15,-3 3-1 0,7 1-3 16,-20-12-4-1,17 26-9-15,-33-12-22 16,0 0 2-16,0 0-2 16,0 0 1-16</inkml:trace>
  <inkml:trace contextRef="#ctx0" brushRef="#br0" timeOffset="14168.0167">15641 1372 54 0,'0'0'36'0,"22"19"1"16,-22-19-2-16,32-8-25 16,1 12-4-16,-13-12-2 15,4 1-6-15,15 12-15 16,-7-9-18-16,-13-1-1 16,-19 5 0-16,22-8-1 15</inkml:trace>
  <inkml:trace contextRef="#ctx0" brushRef="#br0" timeOffset="15483.4849">16611 1067 23 0,'25'-15'37'0,"-5"-1"0"16,-20 16 1-16,20-39-15 15,4 50-5-15,-24-11-5 16,-16 26-3-16,-4-4-4 16,12 19-2-16,-18-2 0 15,15 10-1-15,-11 6 0 16,2 6-1-16,6-2 0 15,2 0-1-15,7-2 1 0,10-3-1 16,3-8 1-16,8-1-1 16,8-10-1-16,11-9 2 15,-1-11-1-15,5-7 0 16,-5-6 0-16,-8-6-1 16,1 0 1-16,-9-4-1 15,-18 8-1-15,22-21 0 16,-22 21-3-16,4-22-5 15,12 14-32-15,-16 8-1 16,0 0 0-16,4-25-1 16</inkml:trace>
  <inkml:trace contextRef="#ctx0" brushRef="#br0" timeOffset="15679.5517">17059 1570 77 0,'16'17'40'16,"-16"-17"-1"-16,0 0 2 16,0 0-33-16,0 0-3 15,0 0-3-15,17 20-4 16,-17-20-8-16,0 0-29 16,16-14 0-16,-16 14-1 15,24-21 0-15</inkml:trace>
  <inkml:trace contextRef="#ctx0" brushRef="#br0" timeOffset="16047.6825">17290 1246 84 0,'0'0'40'0,"0"0"0"16,-14-35-11-16,14 35-19 15,0 0-3-15,0 0-2 16,14 23 0-16,-14-23-3 16,2 32 0-16,2-15-1 15,-4 1 0-15,2 1 0 16,-2-19 1-16,6 32-2 0,-6-32 1 16,12 23 0-1,-12-23-1-15,25 18 1 16,3-12 0-16,-2-2-1 15,11-2 1-15,5 0-1 0,5-2 0 16,2-2 0-16,-1 0 0 16,-5-6-2-16,-3 4-1 15,-11-6-3-15,9 18-15 16,-38-8-20-16,23-25-2 16,-26 5 2-16,1-5-1 15</inkml:trace>
  <inkml:trace contextRef="#ctx0" brushRef="#br0" timeOffset="16295.7707">17651 1128 77 0,'-8'20'42'0,"8"-20"-1"16,0 39 1-16,-19-17-32 0,30 21-2 16,-16-4 0-16,7 10-4 15,-2-2 0-15,3 4-2 16,-3-4 0-16,0-5-1 15,6-9 0-15,-6 0 0 16,2-11-1-16,-2-22 0 16,6 27-1-16,-6-27-1 15,0 0-3-15,0 0-5 16,18-19-33-16,-16-5 0 0,4 1 0 16,2-13 0-1</inkml:trace>
  <inkml:trace contextRef="#ctx0" brushRef="#br0" timeOffset="17819.3093">18003 1267 11 0,'0'0'33'16,"21"-21"1"-16,-21 21 2 15,10-28-12-15,6 36-3 16,-16-8-6-16,0 0-3 15,0 0-4-15,-8 24-1 16,2-5-1-16,6 17-3 16,-6 5 0-16,4 6-1 0,-5 4 1 15,1 2-2-15,0-6 0 16,2-4 0-16,0-9 0 16,0-7-1-16,2-7 0 15,2-20 1-15,0 0-1 16,0 0 1-16,0-18-1 15,0-7-1-15,6-9 1 16,-2-11 0-16,6-6-1 16,3-6 0-16,1 0 0 15,4 0 0-15,2 10-1 16,0 0 2-16,5 12-2 16,3 9 3-16,-3 9-2 15,1 9 1-15,2 12 1 0,-1 11 0 16,3 13 1-16,-4 11-2 15,-7 2 2-15,-3 8-1 16,-4 3 0-16,-4 4-1 16,2-5 2-16,-6-3-2 15,0-9-1-15,-2-10 0 16,2-3-1-16,-4-26-3 16,8 27-6-16,-8-27-28 15,0 0-2-15,-20-37 0 16,8 8 1-16</inkml:trace>
  <inkml:trace contextRef="#ctx0" brushRef="#br0" timeOffset="17984.3715">18090 1328 69 0,'0'0'38'0,"11"20"0"15,13-16-1-15,-2-6-31 16,21 10-2-16,-1 0-8 15,-9-6-29-15,11-8-5 16,-5 0 2-16,1-8-3 16</inkml:trace>
  <inkml:trace contextRef="#ctx0" brushRef="#br0" timeOffset="18435.5304">18787 849 69 0,'0'0'38'0,"11"-17"1"16,-11 17 0-16,0 0-29 15,24 6-2-15,2 19-2 16,-2-1-2-16,3 15 0 15,5 6-1-15,1 10-1 16,-5 4 1-16,4 6 0 16,-13-2-1-16,-1 1 0 0,-10-1 0 15,-4-8-1 1,-10 2 0-16,-10-8 0 16,0 0-1-16,-9-10 0 15,-1-5 1-15,0-5 0 0,1-7-1 16,9-3 0-16,-2-7 0 15,18-12 1-15,-20 14-1 16,20-14 0-16,0 0 0 16,0 0 0-16,0 0 0 15,0 0-1-15,0 0-2 16,0 0-1-16,0 0-5 16,0 0-32-16,0 0-2 15,20-24 0-15,-8 7 0 16</inkml:trace>
  <inkml:trace contextRef="#ctx0" brushRef="#br0" timeOffset="18915.7004">19367 1020 62 0,'0'0'37'0,"0"0"3"16,0 0-3-16,0 0-24 0,0 0-2 15,-31 41-2-15,-7-11-2 16,6 17-3-16,-9 4 0 15,1 10-2-15,1 0 1 16,13 7-1-16,1-3 0 16,19 2 1-16,0-8-3 15,16 0 2-15,4-12 0 16,7-6-1-16,5-6 1 16,0-11-1-16,1-1 1 15,-3-11-2-15,2 0 2 16,-11-12-2-16,-15 0 1 15,26 6 0-15,-26-6 0 16,0 0-2-16,0 0 1 0,0 0-2 16,0 0-1-16,0 0-2 15,0 0-4-15,0 0-33 16,0 0-2-16,-2-22 0 16,2 22 1-16</inkml:trace>
  <inkml:trace contextRef="#ctx0" brushRef="#br0" timeOffset="19752.0029">19610 1193 45 0,'0'0'35'0,"-18"-6"1"16,18 6-2-16,18 4-22 15,-18-4-4-15,22-8-1 16,-22 8-3-16,43-6 0 16,-17 2-2-16,9 6 1 0,-3-2 1 15,5 10-1-15,-9-6 1 16,6 8-2-1,-17 0 2-15,-9 5-3 16,-8 3 1-16,-13 7-1 0,-13-1 1 16,-8 1-1-16,-5-1-1 15,-1-5 1-15,3-3-2 16,3-2 1-16,9-4 0 16,25-12 0-16,0 0 0 15,0 0-1-15,25 0 1 16,7-6-1-16,7 2 1 15,3 4 1-15,5 0-2 0,-3 6 2 16,-3 3-1 0,-3 5 1-16,-15 6 0 15,-7 3 1-15,-12 3-1 16,-14-1 1-16,-10 1 0 0,-7-1 0 16,-11-3-1-16,-3 0 1 15,1-9-1-15,3 1 0 16,3-6-1-16,1-4-1 15,7 0-1-15,0-14-5 16,26 10-25-16,-25-8-8 16,5-2-2-16,-2-7 0 15</inkml:trace>
  <inkml:trace contextRef="#ctx0" brushRef="#br0" timeOffset="21567.646">20226 1619 13 0,'-20'-6'32'15,"20"6"3"-15,-17-6 0 16,13-14-13-16,4 20-5 16,0 0-5-16,0 0-3 15,0 0-2-15,0 0-2 0,27-19-2 16,-1 15 0-16,0-6 0 16,7 0-1-16,7-2 0 15,1 7 0-15,3-3 0 16,7 2-1-16,-4-2 0 15,5 4 0-15,-13 2-1 16,1 0 0-16,-7 2 1 16,-7 2-1-16,-6 0 1 15,-20-2-1-15,0 0 1 16,13 18-1-16,-13-18 1 16,0 0 0-16,-25 17 0 15,25-17-1-15,-30 8 1 16,30-8 0-16,-31-4-1 0,31 4 0 15,-26-10 0-15,26 10 0 16,-14-25 0-16,14 25 0 16,-12-33-1-16,10 13 1 15,-2 2 0-15,4-3 0 16,0 1-1-16,8 2 1 16,-8 18 0-16,44-33-1 15,-11 19 1-15,11 1 0 16,5 1 0-16,6 4 0 15,-1 0 2-15,-1 4-2 16,-8 6 1-16,-5 8 0 16,-15 6 0-16,-11 5 0 15,-20 1 0-15,-6 5 0 0,-11 1 0 16,-13 1 0-16,-3-5 0 16,-3-1-1-1,3-7 1-15,5-2-1 16,9-4 0-16,7-3 1 0,18-7-1 15,0 0 0-15,27 8 1 16,5-8 0-16,6 2 0 16,7-2 0-16,2 2-1 15,5-2 0-15,-1 4-1 16,-10-6 0-16,5 6-3 16,-18-12-5-16,15 10-31 15,-23-8-1-15,-20 6-1 0,19-15 1 16</inkml:trace>
  <inkml:trace contextRef="#ctx0" brushRef="#br0" timeOffset="22139.8463">21409 906 55 0,'0'0'37'0,"-20"-15"2"0,20 15-1 16,0 0-24-16,0 0-3 15,40 6-2-15,-40-6-2 16,53 35-1-16,-16-4-2 16,11 11-1-16,-3 1 1 15,3 10-2-15,-3 0 1 16,-2 2-2-16,-15 0 1 16,-8 3-1-16,-12-8 0 15,-12 4 0-15,-12-4 0 0,-4-11 0 16,-9-2 0-1,-7-2 0-15,1-7 0 16,3-9-1-16,0-3 1 16,7-6 0-16,3-2 0 0,4 2 0 15,18-10-1-15,0 0 1 16,-20 13-1-16,20-13 1 16,0 0-1-16,0 0 0 15,-6 20-1-15,6-20 1 16,0 0 0-16,0 0-1 15,0 0-1-15,0 0-2 16,0 0-2-16,0-33-15 16,0 33-23-16,24-34 1 15,-4 11-1-15,0-13 1 16</inkml:trace>
  <inkml:trace contextRef="#ctx0" brushRef="#br0" timeOffset="22491.9645">22029 1215 66 0,'0'0'39'0,"0"0"-2"16,16 7 2-16,15 1-32 15,-11-14 1-15,21 14-3 16,-3-8-3-16,5 0-2 15,5 8-6-15,-29-12-22 16,13 6-11-16,-16 0 2 16,-16-2-3-16</inkml:trace>
  <inkml:trace contextRef="#ctx0" brushRef="#br0" timeOffset="22654.0269">21954 1377 82 0,'14'22'39'0,"15"-18"-2"0,5-14-2 16,13 18-31 0,4-4-4-16,-7-10-23 0,9 2-14 15,-1 4 0-15,-7-8-2 16,-4 4 1-16</inkml:trace>
  <inkml:trace contextRef="#ctx0" brushRef="#br0" timeOffset="23328.2604">22765 1105 39 0,'0'0'38'0,"0"0"2"15,0 0 0-15,0 0-13 16,0 0-13-16,12 41-3 15,-14-22-2-15,8 19-4 16,-6-1-1-16,4 6-2 16,2-2 1-16,0-1-2 15,4-3 1-15,4-6-2 16,-7-1-1-16,7-9 0 16,4 1-4-16,-18-22-7 15,16 8-30-15,2-8 0 16,1-10 0-16,1-8-1 15</inkml:trace>
  <inkml:trace contextRef="#ctx0" brushRef="#br0" timeOffset="23500.3232">23111 1472 81 0,'6'19'41'15,"-6"-19"-1"-15,0 0 0 16,6 20-34-16,-6-20-1 15,0 0-5-15,0 0-6 16,0 0-31-16,0 0-4 16,-12-20 2-16,12 20-2 15</inkml:trace>
  <inkml:trace contextRef="#ctx0" brushRef="#br0" timeOffset="24107.5367">23298 1116 56 0,'0'0'38'16,"0"0"-1"-16,0 0-6 0,-11-23-16 15,38 27-4-15,-9-22-2 16,19 16-3-16,-7-8-1 15,19 12-1-15,-9-4-1 16,1 8-1-16,-3 4 0 16,-12 6 0-16,-13 5 0 15,-13 11-1-15,-11 3 0 16,-11 2 0-16,-10 5 0 0,-1 1-1 16,-7 0 2-1,1-2-2-15,1-4 0 16,11-5 1-16,3-7-1 15,8-7 0-15,4 0 0 0,12-18 1 16,0 0 0-16,-4 21 0 16,4-21 0-16,26 4 0 15,-2-2 0-15,-3 0 0 16,9 0 0-16,6 2-1 16,3-4 0-16,4 0 0 15,-1-2 0-15,1 0-2 16,3 0-1-16,-11-8-4 15,21 12-30-15,-29-10-5 16,5-1-1-16,-10-7 1 16</inkml:trace>
  <inkml:trace contextRef="#ctx0" brushRef="#br0" timeOffset="24543.6913">24144 1179 68 0,'5'-21'41'0,"-5"21"-1"16,0 0 2-16,0 0-25 15,0 0-9-15,14 21-1 16,-6 7-4-16,4 1 1 15,2 10-2-15,4 5 0 0,1 1 0 16,1 0 0-16,0 4-1 16,-6-10 1-16,5-6-1 15,-5-9 0-15,4-4 0 16,-18-20 0-16,26 13 0 16,-26-13-1-16,19-11 1 15,-19 11 0-15,26-42 0 16,-10 11 0-16,4-8-1 15,3-10 0-15,3-10 0 16,2-2-1-16,-3-4 1 16,1 0-2-16,0 3 0 15,-7 11-3-15,-11-8-7 16,12 25-31-16,-20 5-2 0,-6 5 1 16,-10 7 0-16</inkml:trace>
  <inkml:trace contextRef="#ctx0" brushRef="#br0" timeOffset="25916.182">3022 5044 47 0,'20'-20'28'15,"-20"20"-1"-15,0 0 0 16,-6-39-5-16,6 39-5 16,0 0-5-16,0 0-3 15,-16-22-3-15,16 22-2 16,-18-2 0-16,18 2-3 16,-45 30 3-16,11-7-1 15,-11 7 0-15,3 9 0 0,-3 6 0 16,2-2-1-16,9 4 0 15,8-6 0-15,18-5-2 16,10-7 1 0,16-11-1-16,16-8 0 0,5-12-1 15,5-12 0-15,3-6-1 16,-5-13-1-16,1 0-1 16,-9-20-4-16,5 11-6 15,-35-30-13-15,6 3-12 16,-10-7 0-16,6 9 15 15,-20-22 12-15,14 15 5 16,-8 5 8-16,-4-7 7 16,18 31 16-16,-12-1 13 0,6 21 1 15,-12 1-15-15,26 42-9 16,-14-18-4 0,6 57-3-16,-2-6-2 15,4 16-1-15,-2 11-1 0,2 10 0 16,-2-3 0-16,6 1-2 15,-6-11 2-15,1-5-3 16,1-13 1-16,2-11-2 16,-2-13 0-16,-2-15-4 15,8 1-4-15,-14-19-32 16,0 0-1-16,25-33 0 16,-9-3 0-16</inkml:trace>
  <inkml:trace contextRef="#ctx0" brushRef="#br0" timeOffset="26523.3956">3453 4349 60 0,'0'0'39'16,"-12"-18"1"-16,12 18 1 16,0 0-27-16,0 0-3 15,0 33-2-15,6-5-3 0,13 13-1 16,1 12-2-16,12 12 0 15,5 9-1-15,5 15 1 16,-3 1 0-16,5 8-2 16,-11 0 2-16,-5 0-1 15,-8-1 0-15,-9 1-1 16,-15-6 1-16,-3-8-1 16,-15-3-1-16,-8-5 1 15,-3-7-1-15,-5-8 1 16,3-8 0-16,1-6 0 15,-2-10-1-15,7-5 0 16,3-7 0-16,6-7 0 0,20-18 0 16,-19 29 0-16,19-29 0 15,-18 20 0-15,18-20 0 16,0 0 0-16,-16 22 0 16,16-22 0-16,0 0 0 15,0 0 0-15,-18 11 0 16,18-11 0-16,0 0 0 15,0 0-2-15,0 0-1 16,0 0-1-16,0 0-3 16,-17-31-19-16,17 31-18 15,-2-35 0-15,2 7-1 16,-6-7 0-16</inkml:trace>
  <inkml:trace contextRef="#ctx0" brushRef="#br0" timeOffset="27859.8651">4669 5008 46 0,'-2'-31'36'0,"2"31"0"16,-10-24 3-16,8 3-29 15,2 21 0-15,8 23-2 0,4 14-1 16,-6 5 1-16,7 19-4 16,1 7 1-16,12 13-1 15,-6 1-1-15,7 1-1 16,-1-5 0-16,0-9-1 16,-5-14-1-16,3-10-1 15,-6-18 0-15,-18-27-2 16,20 20-2-16,-26-42-6 15,20-3-28-15,-22-16 0 16,-4-8-1-16,-14-12 0 16</inkml:trace>
  <inkml:trace contextRef="#ctx0" brushRef="#br0" timeOffset="28099.9596">4539 4902 49 0,'25'-25'32'16,"15"-3"3"-1,19 7 0-15,18 23-29 0,2 0 0 16,14 29 1-16,-16-2 3 16,2 26-2-16,-32-6 0 15,-7 14-3-15,-29 0 0 16,-11-2-2-16,-25-2 0 16,-7-12 0-16,-9-10-3 15,-7-9-1-15,5-3-4 16,-5-27-8-16,17 2-26 15,11-8-1-15,20 8 0 0,6-37-1 16</inkml:trace>
  <inkml:trace contextRef="#ctx0" brushRef="#br0" timeOffset="28380.0493">5599 5252 55 0,'0'0'36'15,"0"0"1"-15,18 11 0 16,7-24-30-16,17 11-1 15,-3-10-1-15,13 4-5 0,-1 12-8 16,-6-6-27-16,-11 0-1 16,-8 8 0-16,-26-6-1 15</inkml:trace>
  <inkml:trace contextRef="#ctx0" brushRef="#br0" timeOffset="28531.107">5636 5456 57 0,'0'0'35'0,"0"0"0"16,28-6 0-16,2-6-33 16,9-4-5-16,14-3-27 15,1 7-3-15,-9-8-1 0,1 10-1 16</inkml:trace>
  <inkml:trace contextRef="#ctx0" brushRef="#br0" timeOffset="28812.2048">6507 5136 73 0,'0'0'39'15,"0"0"1"-15,0 0 0 16,-28 4-30-16,42 17-2 0,-12-1-3 15,10 11-2-15,-4 5-1 16,10 9 0-16,-10 2-1 16,5 0 0-16,3 0-1 15,-2-4-1-15,0-5-1 16,-6-9-1-16,10 4-5 16,-18-33-30-16,0 26-4 15,0-26 1-15,-20 10 1 16</inkml:trace>
  <inkml:trace contextRef="#ctx0" brushRef="#br0" timeOffset="29023.2795">6276 5723 72 0,'22'2'40'16,"5"-14"-1"-16,13 2 0 15,3-10-31 1,17 7-2-16,-3-11-2 0,4 8-1 15,-4-3-2-15,-3 5 0 16,-3 0-2-16,-12 0-2 16,1 7-4-16,-32-11-32 15,-8 18 0-15,24-29-1 16,-28 3 0-16</inkml:trace>
  <inkml:trace contextRef="#ctx0" brushRef="#br0" timeOffset="29436.432">6067 5089 56 0,'0'0'37'0,"0"0"1"16,20-20-1-16,9 16-29 16,3-12-4-16,25-1 0 15,2-5-2-15,8 3-2 16,10 1-5-16,-6-12-4 16,16 11-26-16,-14-1-2 15,-7 1 0-15,-9 15-1 16</inkml:trace>
  <inkml:trace contextRef="#ctx0" brushRef="#br0" timeOffset="30031.6345">7133 5100 62 0,'-6'-19'41'16,"6"19"-1"-16,0 0 2 15,-12-28-32-15,12 28-1 16,0 0-1-16,26 32-2 16,-14-11-1-16,2 17-2 15,1 1 1-15,3 10-1 16,2 4 0-16,0 2-2 15,-3-2 1-15,-1-2-1 16,2-6 0-16,-4-12 0 16,4-3-1-16,-5-13 1 0,-13-17-1 15,28 12 0-15,-10-25 1 16,2-11 0-16,-1-7-1 16,-3-9 0-1,2-9 0-15,2-8 1 0,-3-7-2 16,-3-13 0-16,2 4-1 15,-4 1 0-15,2 7-1 16,-2 0 0-16,1 16-3 16,-7 0-2-16,14 30-8 15,-14-1-27-15,-6 20 0 16,0 0 0-16,0 0 1 16</inkml:trace>
  <inkml:trace contextRef="#ctx0" brushRef="#br0" timeOffset="33459.8479">4651 6871 41 0,'-2'-24'34'16,"2"24"2"-16,0 0 0 15,-8-41-22-15,8 41-3 16,8-24-1-16,-8 24-2 15,0 0-2-15,32 6 0 16,-32-6-2-16,19 47-1 16,-11-5-1-16,12 7 0 0,0 10-1 15,0 5 1-15,3 7-1 16,-1-2 0 0,4-7 0-16,-1-9 0 15,1-9-1-15,-4-9 1 16,-3-17-1-16,1-14 1 0,0-18 0 15,0-12-1-15,-3-15 1 16,3-12-1-16,0-16 1 16,-6-9-1-16,6-9 0 15,-9-1 0-15,3 4 0 16,0-3-2-16,4 15 1 16,-2 3-3-16,15 22-4 15,-17-8-8-15,18 28-24 0,-1 5 0 16,-3 10-2-1,-5 14 2-15</inkml:trace>
  <inkml:trace contextRef="#ctx0" brushRef="#br0" timeOffset="33723.9476">5630 6879 44 0,'38'7'32'0,"-38"-7"-1"16,41-15-1-16,-9 15-27 15,-4-6-1-15,5 4-5 0,5 10-6 16,-17 3-19-16,-21-11-3 15,24 24 0-15,-24-24 0 16</inkml:trace>
  <inkml:trace contextRef="#ctx0" brushRef="#br0" timeOffset="33860.991">5591 7143 43 0,'0'0'34'0,"0"0"0"15,0 0 0-15,45-15-24 16,3 5-6-16,3 0-6 15,-4 6-28-15,3-13-2 16,3 7-3-16,-13-8 1 16</inkml:trace>
  <inkml:trace contextRef="#ctx0" brushRef="#br0" timeOffset="34204.1115">6533 6871 62 0,'0'0'37'15,"0"0"0"-15,12-24-1 0,-12 24-28 16,0 0-2-16,-10 22-2 15,14 7 1-15,-10-1-2 16,6 13-1 0,-6-2 0-16,6 6 0 0,0-2-1 15,0-1 0-15,0-5-1 16,4-6-1-16,4-1-1 16,-8-30-3-16,25 37-9 15,-25-37-25-15,22 14 1 16,-22-14-2-16,0 0 3 15</inkml:trace>
  <inkml:trace contextRef="#ctx0" brushRef="#br0" timeOffset="34656.2714">6225 7530 47 0,'31'-6'33'15,"-11"-6"3"-15,8 5-1 16,3 9-26-16,3-22-2 15,23 12-1-15,-7-12-1 16,7 9-2-16,0-9-3 16,-10 0-3-16,11 9-5 15,-29-7-27-15,1-2 0 16,-10 5-2-16,-14-11 2 16</inkml:trace>
  <inkml:trace contextRef="#ctx0" brushRef="#br0" timeOffset="34887.357">6185 6922 64 0,'36'-38'36'15,"3"19"0"-15,7 17-4 16,11-22-26-16,20 11-1 15,-6-7-3-15,4 6-1 16,2 4-4-16,-12-13-9 0,0 7-24 16,-9 8 1-16,-19-7-2 15,-5 11 2-15</inkml:trace>
  <inkml:trace contextRef="#ctx0" brushRef="#br0" timeOffset="35204.4661">7062 6786 51 0,'0'0'38'0,"6"24"0"15,-6-6 0-15,-6 15-21 16,-8-2-9-16,10 20-2 15,-10 0-1 1,6 6-1-16,-3 0-2 0,3 0 0 16,2-6-1-16,0-8 0 15,4-7-1-15,-2-9-1 16,4-5-2-16,0-22-2 16,0 0-4-16,0 0-7 15,0 0-21-15,-2-32-2 16,-4 7 1-16,-2-13 0 15</inkml:trace>
  <inkml:trace contextRef="#ctx0" brushRef="#br0" timeOffset="35579.6081">6914 6879 42 0,'18'-30'35'0,"3"-3"1"16,9 11-1-16,9 14-22 0,-5-17-4 15,17 21-2-15,-11 2-1 16,1 8-2-16,-9 8-1 15,-8 11-1-15,-17 4 1 16,-7 11-1-16,-19-1-2 16,-7 4 1-16,-13-2 0 15,-1 3-1-15,-3-7 0 16,7-4 1-16,3-7 0 0,13-3 0 16,2-5 1-1,12 2 0-15,6-20 0 16,8 25 0-16,-8-25 0 15,38 18 0-15,-13-10 0 16,9-3 0-16,-1 1 0 0,7-4-1 16,-3-2 0-16,-5 2 1 15,-4 0-2-15,-7-2 1 16,-1 2-2-16,-20-2 0 16,18-2-3-16,-18 2-5 15,0 0-23-15,0 0-9 16,0 0 0-16,-12-17 0 15</inkml:trace>
  <inkml:trace contextRef="#ctx0" brushRef="#br0" timeOffset="37132.1575">7879 6981 39 0,'0'0'32'15,"-17"-6"1"-15,17 6-11 0,0 0-7 16,0 0-3-16,17 2-5 16,-17-2-1-16,40-8-3 15,-14 2 0-15,7 4-1 16,1-4-1-16,5 0 0 15,1 2-2-15,-5-4-1 16,1 10-4-16,-36-2-18 16,31-21-11-16,-11 15 0 15,-20 6-1-15</inkml:trace>
  <inkml:trace contextRef="#ctx0" brushRef="#br0" timeOffset="37411.247">8162 6820 48 0,'0'0'35'0,"0"0"0"16,31 8-1-16,-31-8-27 16,71-10-1-16,-11 2 0 15,15 10-2-15,-6-4-1 16,4 8-1-16,-8 4 1 16,-14 11 0-16,-17 1 0 15,-20 9 1-15,-22 2-1 16,-12 7 2-16,-19-3-1 15,-1 0-1-15,-11-7-1 16,5-7-1-16,1-3-1 16,5-12-2-16,13 2-3 15,1-20-7-15,26 10-27 0,0 0 0 16,-12-28 0-16,12 28-1 16</inkml:trace>
  <inkml:trace contextRef="#ctx0" brushRef="#br0" timeOffset="38543.6486">9202 6708 30 0,'0'0'33'16,"0"0"2"-16,0 0-7 0,10-20-6 15,-10 20-6-15,0 0-4 16,0 0-2-16,4 20-3 16,6-3-1-16,-10-17-1 15,8 48-1-15,-4-15-2 16,4 6 1-16,0 0-2 15,-2 3 1-15,0-9-1 16,1 4 0-16,-3-7-1 16,0-7-1-16,0-3-1 15,-4-20-4-15,14 27-7 16,-14-27-27-16,0 0 0 16,0 0 0-16,-14 20 0 0</inkml:trace>
  <inkml:trace contextRef="#ctx0" brushRef="#br0" timeOffset="38779.7344">8938 7281 63 0,'0'0'38'16,"16"12"0"-16,7-16 2 15,-23 4-30-15,61-10-2 16,-21-2-2-16,17 6-2 15,-5-6-1-15,1 1-2 16,-2-1-1-16,-9-4-2 0,1 8-4 16,-21-19-7-16,3 11-25 15,-13-3-2-15,-10-3 1 16,-8-6-1-16</inkml:trace>
  <inkml:trace contextRef="#ctx0" brushRef="#br0" timeOffset="38995.8085">8875 6584 38 0,'31'-2'34'15,"1"-12"-1"-15,15 11 1 16,4-7-24-16,9-8-5 15,13 6-4-15,6 4-7 16,-2 1-24-16,-6-13-3 0,8 12 1 16,-12-12-2-16</inkml:trace>
  <inkml:trace contextRef="#ctx0" brushRef="#br0" timeOffset="39219.8952">9887 6539 54 0,'32'10'36'0,"-12"-12"-1"16,13-2 1-16,9 2-29 0,-7-12-3 15,5 4-5-15,1 8-7 16,-9 4-25-16,-32-2-3 15,20 6 1-15,-40 2 0 16</inkml:trace>
  <inkml:trace contextRef="#ctx0" brushRef="#br0" timeOffset="39373.9458">9743 6790 60 0,'0'0'36'15,"20"20"1"-15,18-20 0 16,3-2-31-16,4-8-2 15,13-2-6-15,-3 6-20 16,-4 2-13-16,-13-9-1 0,-5 1 0 16</inkml:trace>
  <inkml:trace contextRef="#ctx0" brushRef="#br0" timeOffset="40199.2378">10527 6561 34 0,'0'0'35'0,"-6"-20"1"16,6 20-1-16,-17-33-18 15,17 33-4 1,3-20-3-16,-3 20-1 15,0 0-3-15,0 0-1 0,0 0-1 16,0 0 0-16,16 37-1 16,-12-5-1-16,-4 5-1 15,8 4 0-15,0-2 0 16,4-3-1-16,2-9 1 16,3-5-1-16,-17-22 1 15,34 19-1-15,-16-22 1 16,-18 3 0-16,27-32 0 15,-13 11 0-15,0-7 0 0,0-5-1 16,2-7 1 0,-8 3 0-16,5 2-1 15,-7 3 0-15,2 5 0 16,4 1-2-16,-4 9-1 0,-2-5-4 16,12 24-5-16,-18-2-27 15,0 0-2-15,15-12 0 16,-15 12 0-16</inkml:trace>
  <inkml:trace contextRef="#ctx0" brushRef="#br0" timeOffset="40475.3321">11260 6400 62 0,'0'0'38'0,"14"33"0"15,-28-6 1-15,8 19-29 0,-34-5-1 16,9 20-3-16,-17 3-1 16,-1 9-2-16,0 0-1 15,3-3 0-15,-3-5-1 16,13-6 0-16,5-10-2 16,11-6 1-16,6-11-1 15,8-13-1-15,6-1-2 16,0-18-5-16,22 4-25 15,-22-4-6-15,30-30 1 16,-11 5-2-16</inkml:trace>
  <inkml:trace contextRef="#ctx0" brushRef="#br0" timeOffset="41107.556">11315 6769 65 0,'26'2'39'0,"-26"-2"1"16,10 33 0-16,-14 14-29 16,-10-18-2-16,12 15-3 15,-14-1-2-15,6 4-1 16,-2-4-1-16,6-4-1 16,-5-7 0-16,9-9-1 15,0-5 0-15,2-18 0 16,0 0-2-16,0 0-1 0,0 0-4 15,0 0-3-15,4-20-10 16,-6-7-19-16,2-5-1 16,-6-5 0-16,4 0 2 15,-12-10 20 1,22 17 15-16,-8-3 3 0,6-6 2 16,2 7 30-16,17 15 2 15,-3-5 1-15,14 6 1 16,11 18-17-16,-15-19-6 15,15 21-2-15,-19-10-3 16,9 21-1-16,-17-7-2 16,0 16-1-16,-20-1 0 15,-8 5-2-15,-18 3-1 0,0 5 0 16,-5 1 0-16,-1-2 0 16,3-3 0-1,3-5-1-15,8-3 1 0,4-5-1 16,14-19 2-16,0 30-1 15,0-30 0-15,14 21 1 16,-14-21 0-16,28 20 0 16,-11-10 0-16,9-2 0 15,-6-1-1-15,6-1 0 16,-5-2 0-16,3 0 0 16,-8 0-1-16,2-2-1 15,-18-2 1-15,19 6-2 16,-19-6-1-16,0 0-7 0,22 4-31 15,-22-4-1-15,0 0 0 16,-28-4-1-16</inkml:trace>
  <inkml:trace contextRef="#ctx0" brushRef="#br0" timeOffset="42839.1716">12247 5312 20 0,'0'0'32'0,"-20"-21"0"15,3 1-10-15,17 20-1 16,-26-25-2-16,26 25-5 16,-22-14-4-16,22 14-3 15,0 0-2-15,0 0-1 0,0 0-1 16,40-4-1-16,1 2-1 16,14 4 0-16,7-2 0 15,11 0 0-15,10-4 1 16,3 4 0-1,-1-4-1-15,0-2 1 0,-8 0-1 16,-10 0 1-16,-7-1-1 16,-11 1 0-16,-10 4 1 15,-19 4-1-15,-20-2 0 16,12 39 1-16,-24-6-1 16,4 18 0-16,-4 12 1 15,3 24-1-15,5 13 0 16,0 13 0-16,8 15-2 0,0 9 2 15,5 3 0-15,3 5-1 16,2-10 1 0,0-9-1-16,6-12 1 15,1-12-1-15,3-22 1 0,4-17-1 16,-3-14 0-16,-3-15 0 16,-2-11 0-16,-2-5 1 15,-18-18-1-15,0 0 0 16,-8 19 1-16,-12-13 0 15,-10 0 0-15,1 0-1 16,-11 0 1-16,-5 0 0 16,-6-2-1-16,-7-4 1 15,5 2-1-15,2-2 0 0,3 0 1 16,3-4-2 0,1 2 0-16,5-4-1 15,15 6-3-15,-5-18-8 16,29 18-29-16,-20-23 1 0,18 1-1 15,2-5 0-15</inkml:trace>
  <inkml:trace contextRef="#ctx0" brushRef="#br0" timeOffset="43607.4415">13927 5603 23 0,'0'0'35'0,"2"-32"1"15,-2 32 1 1,0 0-15-16,0-33-5 0,0 33-5 15,-8 26-2-15,10 9-3 16,-10 8-3-16,8 12-1 16,0 2-1-16,6 10 0 15,0 1-1-15,2-3 0 16,4-8 0-16,2-12-1 16,0-11 0-16,-2-13-1 15,-12-21 0-15,19 18-2 0,-19-18-3 16,6-20-4-16,-6 20-17 15,8-41-13 1,-16 2 1-16,-10-6 0 16</inkml:trace>
  <inkml:trace contextRef="#ctx0" brushRef="#br0" timeOffset="43855.5294">13779 5558 8 0,'10'-30'29'0,"26"18"1"16,1-9 3-16,18 3-11 15,21 28-10-15,-17-16 1 16,22 32-1-16,-22-9-1 16,16 21-2-16,-28-7-2 0,1 16-2 15,-25-6-3-15,-11 1 0 16,-24-3 0-16,-19-6-1 16,-17-3 0-1,-9-7-1-15,-2-5-1 0,-6-10-2 16,11 5-4-16,-11-17-24 15,26-1-6-15,13-3-2 16,26 8 1-16</inkml:trace>
  <inkml:trace contextRef="#ctx0" brushRef="#br0" timeOffset="44215.6565">14806 5689 55 0,'0'0'36'16,"-20"0"0"-16,20 0 1 15,26-2-28-15,-26 2-2 16,43-12-2-16,-15 7-1 16,12 3-2-16,-1 0-3 15,0-2-4-15,7 16-6 0,-26-5-24 16,1-3-2-16,-21-4 0 15,4 18 0-15</inkml:trace>
  <inkml:trace contextRef="#ctx0" brushRef="#br0" timeOffset="44355.7083">14792 5852 48 0,'0'0'35'16,"-8"20"-1"-16,8-20 1 15,34-8-27-15,13 8-4 16,3-4-7-16,-1 0-28 15,-6-14-3-15,9 7-1 16,-19-15 0-16</inkml:trace>
  <inkml:trace contextRef="#ctx0" brushRef="#br0" timeOffset="44831.8833">15582 5202 57 0,'0'0'38'0,"6"-19"0"15,-6 19 1-15,0 0-28 16,0 0-2-16,16 2-1 15,-16-2-2-15,14 19-2 16,-14-19 0-16,17 42-1 16,-5-15 0-16,-2 10-1 15,2 3 0-15,6-1-1 16,-5-2 0-16,1 2 0 16,-2-7-1-16,2-3 1 15,-8-9-1-15,-6-20 1 16,14 25-1-16,-14-25 1 15,0 0-1-15,0 0 1 16,0 0-1-16,6-17 0 0,-6 17 1 16,6-34-1-16,-1 9 0 15,-1-3 0-15,2-3-1 16,0-2 0 0,2 1-2-16,-2-5-1 0,12 11-5 15,-24-13-24-15,20 10-9 16,-8-1 1-16,6 3 1 15</inkml:trace>
  <inkml:trace contextRef="#ctx0" brushRef="#br0" timeOffset="45260.0265">15969 4922 37 0,'0'0'34'0,"22"-18"2"16,-22 18-1-16,49-4-22 15,-33-15-2-15,23 21-2 16,-9-16-2-16,4 16-2 16,-7-4 0-16,5 10-2 15,-12 3 0-15,-7 7-1 16,-7 2 0-16,-8 5-1 15,-15 3 0-15,-3 3 1 16,-6-1-1-16,-2-1 1 16,3-7 0-16,-1-3 0 15,4-3 0-15,22-16-1 16,-19 16 2-16,19-16-2 16,19 0 0-16,3-2 0 0,10-2-1 15,3-2 1-15,9 0-2 16,3 2 1-16,2 0-1 15,-7-2-2-15,1 8-1 16,-17-8-6-16,14 12-29 16,-40-6-2-16,3 20 1 15,-18-1 0-15</inkml:trace>
  <inkml:trace contextRef="#ctx0" brushRef="#br0" timeOffset="45647.1656">15355 5989 5 0,'0'0'34'0,"0"0"3"16,0 0 0-16,24 16-12 15,-24-16-2-15,0 0-5 16,0 0-4-16,29-10-6 16,-11 3-2-16,20 3-1 0,3-6-3 15,16 2 0-15,4-4-1 16,11 2 0-16,-1-1 0 15,-4 3-1-15,-4 0 0 16,-16 2-3-16,-1 10-3 16,-46-4-14-16,21 0-20 15,-21 0 0-15,-23 23-1 16,-9-5 0-16</inkml:trace>
  <inkml:trace contextRef="#ctx0" brushRef="#br0" timeOffset="47315.7546">15471 6411 35 0,'0'0'35'0,"6"-17"3"16,-6 17-2-1,-17-24-17-15,17 24-5 0,0 0-3 16,0 0-3-16,-6 24-2 16,10 1-2-16,-10 1-2 15,2 13 1-15,2 0-1 16,0 12 1-16,-2-6-2 15,4 5 1-15,0-9-1 16,4-2-1-16,-4-10 1 16,2-5-1-16,0-6-1 15,-2-18 1-15,0 0-2 0,0 0 0 16,0 0-5-16,10-36-5 16,3 17-21-1,-13-19-7-15,0-3 0 16,-7-6 1-16</inkml:trace>
  <inkml:trace contextRef="#ctx0" brushRef="#br0" timeOffset="47698.8925">15400 6366 33 0,'2'-31'33'15,"20"9"-1"-15,-6 1 2 16,2-9-19-16,29 24-3 16,-15-11-4-16,21 25 2 15,-22-10-2-15,17 19-1 16,-20-3-1-16,3 13-1 15,-17 1-1-15,-8 7-1 16,-14-1 0-16,-10-1-1 16,-7-4 0-16,-3 1-1 15,0-5 0-15,3-7-1 0,-1-4 1 16,6-4 0-16,20-10-1 16,0 0 1-16,0 0 0 15,6 19 1-15,-6-19-1 16,34 18 1-16,-15-4 0 15,5 3-1-15,-2-1 1 16,3 4-1-16,1 1 0 16,0-1-1-16,-6-4 1 15,-1-5-1-15,1 1-1 16,-20-12 0-16,26 14-2 16,-26-14-2-16,19 8-6 15,-19-8-31-15,0 0 1 0,2-20-1 16,2 2 0-16</inkml:trace>
  <inkml:trace contextRef="#ctx0" brushRef="#br0" timeOffset="48907.3175">17171 5619 25 0,'0'0'34'0,"0"0"1"16,0 0 2-16,26 21-20 16,-26-21-3-16,48-6-3 15,-21-7-2-15,28 13-3 0,-9-8-2 16,7 4-2-16,-5 2-1 15,-3-2-2-15,-7 6-2 16,-17-8-3-16,-3 24-3 16,-18-18-7-16,0 0-19 15,-43 29-2-15,1-9 0 16,-9 13 1-16,-8 4 22 16,-15-7 14-16,17-3 0 15,6 7 0-15,5-7 26 16,19-9 8-16,27-18 1 15,-6 19 1-15,30-27-16 16,23 14-7-16,-10-15-4 0,23 5-5 16,-1-4-5-16,-6-16-11 15,8 7-23-15,3 1-1 16,-13-10 0-16,2 5-1 16</inkml:trace>
  <inkml:trace contextRef="#ctx0" brushRef="#br0" timeOffset="49667.5875">19002 4631 39 0,'0'0'35'16,"0"0"1"-16,0 0 0 0,-18 10-24 15,18 18-1-15,-20-11-3 16,7 23 0-16,-15-5-2 15,8 16-1 1,-6-4 0-16,9 8 0 0,3-6-1 16,8 4 0-16,8-8 0 15,14 0-1-15,3-11 0 16,9-5-1-16,-2-1 0 16,1-5 0-16,3-7-1 15,-8 2 0-15,-3-9 0 16,-19-9 0-16,22 14-1 15,-22-14 1-15,0 0-1 16,0 0 0-16,0 0 0 0,0 0-2 16,0 0-1-1,0 0-3-15,0 0-5 16,0 0-30-16,0 0-2 16,-10-23 2-16,10 23-2 0</inkml:trace>
  <inkml:trace contextRef="#ctx0" brushRef="#br0" timeOffset="50075.7357">19253 4726 37 0,'0'0'37'0,"11"-24"0"16,-11 24 2-16,-13-22-23 15,13 22-2-15,0 0-3 16,0 0-3-16,8 20-2 16,-5-2-2-16,-6 3-1 15,6 7 0-15,-3 7-1 16,2 6 0-16,-2-3 1 15,2 3-2-15,2-4 0 16,-2-2 1-16,2-9-1 16,2-1 0-16,-6-25 0 15,8 24-1-15,-8-24 0 16,0 0-1-16,0 0-1 0,0 0-3 16,16 10-4-16,-16-10-32 15,0 0 0-15,6-28-2 16,-6 28 2-16</inkml:trace>
  <inkml:trace contextRef="#ctx0" brushRef="#br0" timeOffset="50291.8102">19494 5028 75 0,'0'0'40'0,"0"0"1"15,0 0-2-15,11 25-32 0,-11-25-1 16,0 0-3-16,0 0-1 16,0 0-4-16,-13 18-3 15,13-18-20-15,0 0-14 16,-6-18-3-16,6 18 3 16,13-33-2-16</inkml:trace>
  <inkml:trace contextRef="#ctx0" brushRef="#br0" timeOffset="50694.9529">19709 4706 47 0,'12'-28'36'0,"-12"28"0"0,15-13 1 15,3-1-25-15,10 16-4 16,-5-10-1-1,11 12-1-15,0-6-2 0,5 12-1 16,-13-2 0-16,-1 7-1 16,-11 3 0-16,-6 8 0 15,-16 1-1-15,-6 6 1 16,-11 5-1-16,-3-1 0 16,-3-2 1-16,1-1 0 15,2-7-1-15,9-1 0 16,3-5 0-16,10-3 1 15,6-18-1-15,0 0 0 0,10 18 0 16,-10-18 0-16,37 4 0 16,-9-6-1-1,7 2 0-15,-1 0 0 16,1-2-1-16,1-2-2 0,0 8-2 16,-11-16-6-16,15 8-28 15,-17-2-3-15,-1 0 2 16,-2-6-2-16</inkml:trace>
  <inkml:trace contextRef="#ctx0" brushRef="#br0" timeOffset="51063.0845">20358 4714 52 0,'0'0'38'16,"0"0"1"-16,4-18-1 15,-4 18-19-15,0 0-9 0,14 26-3 16,-14-26-2-16,14 39-1 16,-6-14-1-16,10 11-1 15,-7-7 0-15,5 7-1 16,2-9 1-16,0 2-1 16,-2-5 0-16,3-2-1 15,-1-9 2-15,-18-13-2 16,30 12 1-16,-30-12-1 15,23-18 1-15,-17 1-1 16,2-5 1-16,-4-1-1 16,-4-5 0-16,-4-3 0 15,4 1-1-15,-6 1 0 0,6 7-2 16,-8-1-2-16,8 23-5 16,-7-32-30-16,7 32-1 15,1-19-1-15,-1 19 1 16</inkml:trace>
  <inkml:trace contextRef="#ctx0" brushRef="#br0" timeOffset="51411.2051">20921 4437 46 0,'0'0'37'16,"24"-8"1"-16,-24 8 0 15,0 0-20-15,39 36-8 16,-33-19-3-16,22 22-2 16,-14-1 0-16,15 11-2 15,-7 4 0-15,-2 4 0 16,-2 4-2-16,-11-1 1 15,-5 1 0-15,-6-2 0 16,-7-4-1-16,-13-2-1 16,2-4-2-16,-11-10-3 15,7 7-9-15,-8-23-26 0,-1-7-1 16,-1-12 0-16,5-12 0 16</inkml:trace>
  <inkml:trace contextRef="#ctx0" brushRef="#br0" timeOffset="51883.3714">21278 4341 47 0,'32'-18'36'15,"-32"18"1"-15,28-12 0 0,-3 18-27 16,-25-6-1-16,22 4-1 16,-22-4-2-16,18 18-2 15,-18-18-1-15,14 35-1 16,-16-13 0-16,-4 5 0 15,-12-3 0-15,4 5 0 16,-8-3-1-16,5-3 0 16,-5-1 1-16,4-4-1 0,18-18 1 15,-14 23-1 1,14-23 1-16,0 0-1 16,32 14 1-16,-10-14-1 15,3 0 0-15,9 0 0 16,3 2-1-16,9-2 1 0,-1 0-2 15,-5 0-1-15,1 6-2 16,-17-10-7-16,4 10-30 16,-28-6 0-16,6 19 0 15,-24-1-1-15</inkml:trace>
  <inkml:trace contextRef="#ctx0" brushRef="#br0" timeOffset="52543.6054">18860 5670 58 0,'-22'2'36'0,"22"-2"1"16,0 0 1-16,-6-20-29 16,34 24-1-16,-3-18-2 0,21 12 1 15,7-12-3-15,24 7 0 16,8-7 0-16,28 4-1 16,11-2-1-16,18-2 0 15,4-1 0-15,16-1-1 16,0 0 1-16,-2 1-1 15,-10-1 0-15,-20 4-1 16,-17-2 1-16,-22 3-1 16,-20 5-1-16,-30 2-1 15,-17 10-2-15,-24-6-4 16,0 0-32-16,-51 14 0 16,11-5-1-16,-7 3-1 15</inkml:trace>
  <inkml:trace contextRef="#ctx0" brushRef="#br0" timeOffset="53695.0129">19525 6135 56 0,'0'0'35'16,"-4"-22"2"-16,4 4-11 16,0 18-11-16,0 0-4 15,0 0-3-15,0 0-2 16,18-7-1-16,-18 7 0 15,-8 17-2-15,-12-1 0 16,-3 11-1-16,-11-1-1 16,0 7 1-16,-3-3 1 15,-1 1-1-15,3-5 0 16,3-3-1-16,13-5 1 16,19-18 0-16,-26 18 0 0,26-18-2 15,0 0-2-15,0 0 2 16,0 0 0-16,33 7 1 15,-13-9-1-15,6 2 0 16,5-2-1-16,1-1 1 16,4 1 0-16,1-2-1 15,3 0-1-15,-9 0-1 16,3 2 0-16,-11-12-6 16,13 20-6-16,-12-18-26 15,-3-5 2-15,-9-5-3 16,2-5 3-16</inkml:trace>
  <inkml:trace contextRef="#ctx0" brushRef="#br0" timeOffset="53895.0874">19762 6076 53 0,'18'-22'38'15,"-18"22"3"-15,0 0-2 16,6 20-18 0,-6-20-10-16,-16 41-3 0,0-13-3 15,10 13 0-15,-6 0-1 16,1 6-1-16,3-2 0 15,0-6-2-15,2-1 0 16,0-7-2-16,12-3-1 16,-6-28-6-16,25 37-22 15,-25-37-11-15,38 8-1 16,-10-12 1-16</inkml:trace>
  <inkml:trace contextRef="#ctx0" brushRef="#br0" timeOffset="54587.3414">19997 6470 57 0,'0'0'38'16,"0"0"1"-16,0 0-1 15,0 0-21-15,20-8-6 16,-20 8-4-16,31-11-2 15,-11 1-2-15,12 4-2 0,1-4 0 16,7 0-1 0,5-1 1-16,1 1-1 15,1-2 0-15,-8 2 0 16,1 2 1-16,-12 0-1 0,-5 3 0 16,-23 5 0-16,26-2 0 15,-26 2 0-15,0 0 1 16,0 0 0-16,0 0 0 15,-26 15 0-15,26-15 0 16,-31 8 0-16,11-6-1 16,0 2 1-16,0-6-1 15,1 0 1-15,19 2-3 16,-26-16 1-16,26 16-1 16,-8-27 2-16,20 5-2 15,2-1 1-15,8-3-1 16,7 1 0-16,5-1 2 15,-1 3 0-15,9 1 0 0,-3 8 0 16,1 3 0-16,-3 3 0 16,1 6 0-16,-5 4 1 15,-7 4-1-15,-10 3 1 16,-16-9 0-16,6 34-1 16,-20-13 1-16,-12 7 1 15,-5-1 1-15,-3 1-2 16,0-3 2-16,1 1-1 15,7-5 0-15,26-21 0 16,-19 30 1-16,19-30-1 16,11 23-1-16,5-11 1 15,4 0-1-15,10 0 0 16,-3 0 0-16,7 1 0 0,3-5-1 16,3-2-1-16,5 2-1 15,-9-12-6-15,15 8-34 16,-23-12 1-16,-7-2-2 15,-21 10 1-15</inkml:trace>
  <inkml:trace contextRef="#ctx0" brushRef="#br0" timeOffset="55363.6043">22017 5524 49 0,'0'0'36'0,"0"0"1"15,0 0-1-15,28 10-22 0,-28-10-4 16,45-12-3-16,-19 5-1 16,15 1-2-1,3-4-2-15,1 6-1 16,0 2-1-16,-11-2-4 0,7 16-8 15,-17-4-25-15,-24-8-1 16,0 0 0-16,2 23-1 16</inkml:trace>
  <inkml:trace contextRef="#ctx0" brushRef="#br0" timeOffset="55647.7084">21932 5681 61 0,'-6'22'38'15,"6"-22"1"1,38 14 0-16,-38-14-28 16,61 4 0-16,-28-10-3 15,23 10-3-15,-13-6-2 0,6 6-1 16,-7-6 0-16,-3 6-2 16,-7-6 1-16,-8 2-1 15,-5 2 0-15,-19-2 0 16,22 2-1-16,-22-2 0 15,0 0 0-15,0 0-1 16,0 0 0-16,0 0-3 16,20 15-4-16,-20-15-28 15,0 0-2-15,0 0 0 16,0 0 0-16</inkml:trace>
  <inkml:trace contextRef="#ctx0" brushRef="#br0" timeOffset="57043.1988">23332 5931 28 0,'6'23'31'0,"-6"-23"2"16,0 0 1-16,22 6-22 16,-22-6 0-16,0 0 0 15,0 0-2-15,0 0-3 16,-28 12-1-16,28-12-1 15,-26 8-1-15,26-8-2 16,-21 6-1-16,21-6 1 16,0 0-1-16,19-20-1 0,7 8 0 15,4 2 1-15,7 2-1 16,3 3 1-16,-1 1 0 16,-1 6 1-16,-13 2 0 15,-9 7 0-15,-16-11 1 16,0 34-1-16,0-34 0 15,-33 27 0-15,7-15 0 16,4-2-1-16,-4-4 0 16,1-4-1-16,25-2-2 15,-32-8-1-15,32 8-5 16,-20-14-28-16,20 14-4 16,14-27-1-16,0 7 1 15</inkml:trace>
  <inkml:trace contextRef="#ctx0" brushRef="#br0" timeOffset="57659.4178">23962 5295 31 0,'0'0'32'15,"-16"-14"0"1,16 14 2-16,20-6-18 0,2-6-8 16,29 14-1-16,-6-12 0 15,18 18 0-15,-13-10-1 16,13 14-1-16,-18-6 0 15,1 12-1-15,-24-3 0 16,-9 13-1-16,-15-3-2 16,-15 3 0-16,-17-1 0 15,-11 3 0-15,-7-3 0 16,-3-3 0-16,2-9-1 16,1 1 1-16,13-8-1 0,3-4 0 15,36-4 0 1,-15 0 0-16,15 0 0 15,41-6 0-15,2 4 0 16,5 4 0-16,9-2 0 0,4 6 0 16,4 4 0-16,-1 7 1 15,-11 5 0-15,-14 2 0 16,-7 3 0-16,-10 8 1 16,-18-1-1-16,-14 5 1 15,-12-6 0-15,-17-3-1 16,-9-3 0-16,-9-5 0 15,-2-6 0-15,0-3 0 16,1-5-1-16,11-4 0 0,7-2-2 16,9-8-1-16,31 6-5 15,-26-18-29 1,32-3-3-16,14-10-1 16,5-11 0-16</inkml:trace>
  <inkml:trace contextRef="#ctx0" brushRef="#br0" timeOffset="58075.5644">24919 5208 74 0,'16'-2'40'16,"-16"2"0"-16,-16 20 1 16,5 9-33-16,-35 1-1 15,1 19-2-15,-7-2-1 16,7 10-1-16,4 4-2 15,15 4 1-15,18-5-2 16,14-7 1-16,22-5-1 0,13-13 0 16,16-6 0-16,8-13 0 15,9-10 0-15,3-10 0 16,2-16 0-16,-8-5 0 16,-10-11 0-16,-10-5 0 15,-7 0 1-15,-17-2-1 16,-15 8 0-16,-18 7 0 15,-14 12 0-15,-13 10 1 16,-17 16-1-16,-3 14 0 16,-4 7 0-16,4 9 1 15,-1 1-1-15,15 0 0 16,13 2-1-16,14-4-1 16,18-1-2-16,6-21-6 0,28 1-30 15,-7-6-2-15,11-8 1 16,-1-10-1-16</inkml:trace>
  <inkml:trace contextRef="#ctx0" brushRef="#br0" timeOffset="58698.7848">25646 5358 70 0,'0'0'40'0,"20"-14"0"16,-20 14 1-16,14 17-30 15,-14-17-2-15,-8 38-3 16,2-7-2-16,2 12-2 15,2 0 0-15,2 12 0 16,6-4-1-16,2-1 1 16,4-5-1-16,3-4 0 15,9-12 0-15,10-9 0 16,-1-10-1-16,11-8 1 0,-5-16 0 16,-3-8 0-16,1-11-1 15,-9-6 0-15,-4-10 0 16,-11 0 0-1,-1 0 1-15,-12 1-1 0,0 13 0 16,0 10 0-16,0 25 0 16,0 0 0-16,0 0 0 15,-18 31 0-15,18 4 0 16,6 9 0-16,6 5 1 16,8 2-1-16,14-4 1 15,13-4 0-15,8-12-1 16,6-7 1-16,3-10-1 15,-3-18 1-15,-2-16 0 0,-10-11-1 16,-15-13 1-16,-14-8 0 16,-10-11-1-1,-12-4 0-15,-10-2-1 16,-4 1 0-16,-4 9-2 0,-9 0-4 16,13 27-11-16,-16-3-25 15,-1 12-1-15,-13 13 1 16,-11 8-1-16</inkml:trace>
  <inkml:trace contextRef="#ctx0" brushRef="#br0" timeOffset="60443.4038">2193 10321 11 0,'0'0'29'0,"0"0"1"16,0 0 1-16,0 0-11 15,-16 6-4-15,16-6-4 16,0 0-2-16,0 0-1 16,0 0 0-16,6 17-2 15,-6-17 1-15,20 10-1 16,-20-10-2-16,39 6 0 16,-11-12-1-16,17-4-1 15,-5-9-1-15,5-5 0 16,-5-3-1-16,3-5 0 15,-9-5 0-15,-9 2 0 16,-11-4-2-16,-6 1 1 0,-16 5 0 16,-4 5 0-16,-15 9 1 15,-3 13-1-15,-11 8 0 16,-5 12 0-16,-7 15 2 16,1 14 0-16,-1 8-1 15,14 10 0-15,1-2 0 16,18-2 0-16,18 0 0 15,12-8 1-15,20-6-1 16,5-8-1-16,17-7 1 16,-9-12 0-16,5-5-1 15,-3-7-1-15,-5-4 0 16,-13-10-2-16,5 6-4 0,-26-27-15 16,7 13-20-16,-5-3 1 15,2-5-1-15,-4-1 0 16</inkml:trace>
  <inkml:trace contextRef="#ctx0" brushRef="#br0" timeOffset="61974.9456">3152 9646 49 0,'0'0'26'16,"-13"-36"-2"-16,13 36-1 15,-20-33-3-15,20 33-5 16,-20-23-3-16,20 23-2 16,0 0-1-16,0 0-3 15,0 0-1-15,0 0-1 0,0 0-1 16,45 41 0 0,-11-10-1-16,11 14 1 15,1 8 1-15,5 14-1 16,-9 8 0-16,-5 3 0 0,-11 1 0 15,-16 3 0-15,-16-11-1 16,-14 3 0-16,-8-11-1 16,-7-6 0-16,-7-12 0 15,1-6-1-15,1-9 1 16,7-5 0-16,7-7-1 16,1-8 0-16,25-10-1 15,-34 12-2-15,34-12-3 16,0 0-7-16,0 0-29 15,0 0-1-15,20-20-1 16,-1 4 1-16</inkml:trace>
  <inkml:trace contextRef="#ctx0" brushRef="#br0" timeOffset="63423.4664">4748 10042 32 0,'6'-21'33'16,"-6"21"1"-16,14-18-9 15,-26-8-5-15,29 30-3 16,-17-4-3-16,0 0-4 16,0 0-1-16,-1 51-3 0,-5-11 0 15,8 13-2 1,-8 2 0-16,10 7-2 15,-8-1-1-15,4 0 1 16,0-8-2-16,-2-8 1 16,2-6-1-16,-6-3-2 0,8-3-2 15,-2-33-3-15,-6 55-4 16,-18-33-28-16,8 3-1 16,0 1-1-16,-7-1 1 15</inkml:trace>
  <inkml:trace contextRef="#ctx0" brushRef="#br0" timeOffset="63679.5492">4343 10902 53 0,'0'0'37'16,"0"0"1"-16,0 0-5 16,0 0-19-16,20 0-3 0,19 10-1 15,-7-14-4-15,27 8-1 16,0-10-2-16,12 6 0 15,0-10-1-15,3 6-1 16,-9 0-1-16,-6-4 0 16,-8 4-1-16,-11-4-1 15,-13 8-1-15,-27 0-4 16,34-3-14-16,-34 3-19 16,10-30 1-16,-16 9-1 15,0-13 0-15</inkml:trace>
  <inkml:trace contextRef="#ctx0" brushRef="#br0" timeOffset="63951.6485">4349 10028 62 0,'26'-5'38'16,"5"-5"-1"-16,15-20-8 16,13 34-20-16,-4-14-1 15,22 12-2-15,-14-4-2 16,10 4-3-16,-7 6-3 16,-7-6-4-16,6 22-7 0,-12-16-24 15,-7-4-1-15,1 1 0 16,-3-5-1-16</inkml:trace>
  <inkml:trace contextRef="#ctx0" brushRef="#br0" timeOffset="64191.7302">5512 10237 37 0,'0'0'32'15,"39"3"2"-15,-19-14-2 16,14-1-26-16,3 6-2 16,-3 0-5-16,-7 6-23 0,-3-12-7 15,6 16 0-15,-30-4-2 16</inkml:trace>
  <inkml:trace contextRef="#ctx0" brushRef="#br0" timeOffset="64344.7838">5546 10411 54 0,'1'32'35'16,"-1"-32"-1"-16,52 4-1 15,-13-12-34-15,19 4-15 16,1-4-17-16,-8-18-1 15,8 9 0-15,-7-17 0 16</inkml:trace>
  <inkml:trace contextRef="#ctx0" brushRef="#br0" timeOffset="65015.0251">6784 9779 62 0,'0'0'37'0,"0"0"2"15,5-17-15-15,-5 17-13 16,0 0-3-16,0 0-2 0,0 0-2 16,0 0-2-16,0 0-1 15,18-24 0-15,-18 24 0 16,0-31 0-16,0 31 0 15,-2-30-1-15,2 30 1 16,-25-19-1-16,-1 17 0 16,-14 6 0-16,-5 7 0 15,-6 7 0-15,-7 7 1 16,5 7-1-16,0-1 1 16,9 1 0-16,15-3 0 15,13-3 0-15,16-7-1 16,0-19 0-16,49 14 0 15,-3-22-1-15,1-8 1 0,10-5 0 16,3-7 0-16,-1-3 0 16,-8 2 0-16,-9 1 0 15,-9 3 0-15,-9 5 1 16,-24 20-1-16,0 0 1 16,0 0 0-16,-32 35 1 15,-1 8 0-15,-7 20-1 16,-5 14 2-16,11 9-1 15,9 6 0-15,5-1-1 16,16-7 0-16,16-5-1 16,7-19 0-16,13-16 1 15,8-17-2-15,1-15 2 16,2-14-1-16,3-10 0 0,-7-8 0 16,-5-11 0-16,-8-2 1 15,-7-3-1-15,-13 1 0 16,-14 4 0-1,-11-1 0-15,-13 5 0 0,-5 5-1 16,-3 1-2-16,8 19-5 16,-9-20-32-16,17 16-2 15,24 6 1-15,-19-27-2 16</inkml:trace>
  <inkml:trace contextRef="#ctx0" brushRef="#br0" timeOffset="65347.1397">7558 9791 74 0,'2'24'41'15,"-22"-3"-1"-15,-18 16 2 16,-11 11-33-16,-2 22-3 15,-21 9-1-15,-1 25-2 16,-6 13 0-16,0 23-1 16,-3 5 0-16,5 2-1 15,9-13 0-15,3-9-1 16,14-11 0-16,11-26 0 16,9-17 0-16,11-30-1 15,12-17-1-15,8-24-4 16,0 0-11-16,32-26-25 15,-12-13 0-15,5-14-1 0,3-8 1 16</inkml:trace>
  <inkml:trace contextRef="#ctx0" brushRef="#br0" timeOffset="65759.2854">7267 10647 43 0,'0'0'38'0,"0"0"1"15,16-20 0-15,-8 40-23 16,-28-16-4-16,22 31-3 15,-22-4-2-15,13 20-3 16,-15 4 0-16,4 12-2 16,-2 4 1-16,7-3-2 15,3-1 1-15,10-4-1 16,10-10 0-16,9-10 0 16,9-10-1-16,9-9 1 15,3-16-1-15,5-4 0 16,1-12 0-16,-5-10 0 0,5 3-1 15,-13-9-1-15,1 2-2 16,-11-9-5-16,11 9-31 16,-28 5-1-16,-6-3-1 15,-18 2 1-15</inkml:trace>
  <inkml:trace contextRef="#ctx0" brushRef="#br0" timeOffset="65919.3429">7153 11108 70 0,'35'-14'36'16,"11"-9"2"-16,17 3-2 15,-2-4-37-15,16 11-12 0,-6-5-23 16,-17-6 0-16,-7 7-2 16,-12-3 1-16</inkml:trace>
  <inkml:trace contextRef="#ctx0" brushRef="#br0" timeOffset="67279.8271">7978 10584 29 0,'0'0'35'16,"28"-6"0"-16,-28 6 1 16,45-31-23-16,7 31-2 15,-7-20-1-15,26 18-3 16,2-14-1-16,10 7-3 15,-4 1 0-15,0 2-2 16,-12 4 0-16,-10-2-3 16,-3 10-3-16,-29-14-5 0,7 10-27 15,-32-2 0-15,-12 21-1 16,-14-5 0 0</inkml:trace>
  <inkml:trace contextRef="#ctx0" brushRef="#br0" timeOffset="67466.89">8199 10686 57 0,'0'0'38'0,"20"18"0"15,14-22 0-15,-1-8-29 16,24 16-2-16,-3-16-3 16,9 6-2-16,-4-2-2 15,-6-7-5-15,5 15-7 0,-11-12-26 16,-13-8 0-1,-9 5 0-15,-11-7-1 16</inkml:trace>
  <inkml:trace contextRef="#ctx0" brushRef="#br0" timeOffset="67775.0022">8691 10313 48 0,'0'0'36'0,"-2"-20"0"16,2 20 0-16,47 8-28 16,-21-10-3-16,19 8-1 15,3-4 0-15,3 4-1 16,-5 0-1-16,1 10 0 16,-10-5 1-16,-9 13 0 0,-20-2 0 15,-8 13 0-15,-20-2 1 16,-1 7-1-16,-19-3-1 15,1 4 0-15,-7 0-1 16,7-5 0-16,1 3-3 16,3-23-9-16,15 7-28 15,2-1 0-15,18-22-1 16,-6 17 0-16</inkml:trace>
  <inkml:trace contextRef="#ctx0" brushRef="#br0" timeOffset="68659.3205">10869 10278 35 0,'0'0'35'16,"0"-18"1"-16,0 18 1 16,0 0-19-16,-12-23-5 15,12 23-5-15,0 0-2 16,4-20 0-16,-4 20-2 16,0 0-1-16,-18-22 0 15,18 22-1 1,0 0-1-16,-22-13 0 0,22 13 0 15,-31-6-1-15,11-2 1 16,-12 4-1-16,-1 0 0 0,-7 2 0 16,-11 6 0-16,-2 4 0 15,-12 4 0-15,-1 11 0 16,-1 5-1 0,2 3 1-16,12 4 0 0,9 3 0 15,13-1 0-15,17-2 1 16,22-5-1-16,22-11 0 15,15-5 1-15,14-12-1 16,6-6 0-16,8-10 0 16,0-7 1-16,-1-7-1 15,-7 3 1-15,-18-1-1 16,-9 7 0-16,-17 5 1 16,-21 14 0-16,0 0 0 0,-21 19 0 15,-13 21 1-15,-3 15-1 16,-3 21 1-16,1 11 0 15,5 15-1 1,8 4 0-16,12-2-1 0,14-2 1 16,10-8-1-16,10-14 0 15,10-19-1-15,3-16 1 16,1-15 0-16,3-16 0 16,-1-13 1-16,-5-10-2 15,-1-15 2-15,-8-9-2 16,-10-8 2-16,-10-7-1 15,-10 1 0-15,-10 2 0 0,-12 4-1 16,-7 0 0-16,-7 3-1 16,5 13-2-1,-3-8-6-15,29 15-30 16,-7-8-2-16,14-1 0 16,14-1 0-16</inkml:trace>
  <inkml:trace contextRef="#ctx0" brushRef="#br0" timeOffset="69007.4378">11372 10280 43 0,'0'0'38'16,"0"0"0"-16,12 17 2 16,-12-17-21-16,26-2-9 15,1 6-2-15,-7-10-4 16,14 3-2-16,-3 1-2 15,-5-8-4-15,2 16-3 16,-28-6-15-16,0 0-17 16,0 0 1-16,-22 0-2 15,-10 15 3-15</inkml:trace>
  <inkml:trace contextRef="#ctx0" brushRef="#br0" timeOffset="69143.4843">11262 10413 48 0,'-22'18'38'0,"22"-18"-1"16,-12 19 2-16,38-9-25 15,-26-10-6-15,57-12-3 16,-23 5-4-16,5-7-8 16,14 6-23-16,-7 0-7 15,-15-6-1-15,-1 7 1 16</inkml:trace>
  <inkml:trace contextRef="#ctx0" brushRef="#br0" timeOffset="70206.8639">12269 10048 42 0,'6'-21'35'15,"-6"21"1"-15,25-12-10 16,-33-12-7-16,24 26-5 15,-24-21-5-15,8 19-2 0,0 0-2 16,0 0-1-16,0 0-1 16,20-14 0-1,-20 14-1-15,0 0 1 16,0 0-2-16,0 0 0 0,0 0 0 16,0 0 0-16,0 0-1 15,0 0 1-15,0 0-1 16,0 0 0-16,0 0 0 15,0 0 0-15,0 0 1 16,0 0-1-16,0 0 0 16,0 0 0-16,0 0 1 15,0 0-1-15,0 0 0 0,0 0 0 16,0 0 0-16,0 0 1 16,0 0-1-1,0 0 0-15,0 0 0 16,0 0 1-16,0 0 0 0,0 0-1 15,0 0 1-15,0 0 0 16,0 0-1-16,0 0 0 16,0 0 1-16,0 0 0 15,0 0-1-15,0 0 0 16,0 0 0-16,0 0 0 16,0 0 0-16,0 0 1 15,0 0-2-15,0 0 1 16,0 0 0-16,0 0 1 15,0 0-1-15,0 0 0 16,0 0 1-16,0 0-1 16,0 0 1-16,0 0-1 15,0 0 0-15,0 0-1 0,0 0 2 16,0 0-1-16,0 0 0 16,0 0 0-16,0 0 0 15,0 23 1-15,0-1 0 16,0 11 0-16,-6 9 0 15,-2 7 0-15,2 4 1 16,0 9-1-16,0 3 0 16,5-6 0-16,1-8-1 15,5-6 1-15,3-8-2 16,6-11 0-16,0-4-1 16,-14-22-2-16,32 15-1 15,-32-15-7-15,19-17-30 16,-19 17 0-16,0 0 0 0,-19-18 0 15</inkml:trace>
  <inkml:trace contextRef="#ctx0" brushRef="#br0" timeOffset="70454.9513">11969 10635 71 0,'0'0'39'0,"0"0"0"15,39-4 1-15,12 0-32 16,-1-12-1-16,17 10-2 16,0-3-1-16,12-1-2 15,2 0 0-15,-8 4-1 0,-2-2-1 16,-16 2 0-16,-3 1-2 16,-21-9-3-16,3 18-7 15,-34-4-28-15,6-26 0 16,-18 5-1-16,-16-9 0 15</inkml:trace>
  <inkml:trace contextRef="#ctx0" brushRef="#br0" timeOffset="70687.0302">11836 10060 68 0,'28'-14'39'16,"17"2"-1"0,19-3 1-16,9-7-34 15,23 16 1-15,-1-15-3 0,8 7-1 16,-6 2-3-16,-13-8-6 16,11 17-19-16,-26-7-13 15,-17 2 1-15,-17 2-2 16</inkml:trace>
  <inkml:trace contextRef="#ctx0" brushRef="#br0" timeOffset="71035.1541">13149 9809 68 0,'16'0'40'0,"-16"0"1"0,32 8-1 15,-20 21-28-15,-12-29-3 16,13 51-3-16,-13-12-2 16,-2 14-1-16,-3 2 0 15,-1 8-1-15,-6 0 0 16,6-2-1-16,0-2 0 16,4-10 0-16,4-8-1 15,4-4 0-15,4-7 0 0,-2-7 0 16,5-5 0-1,-13-18 0-15,32 15 0 16,-10-13-1-16,7-6 0 16,-1-9-2-16,12 5-3 0,-19-24-10 15,11 9-26-15,-12-7 0 16,-7-1 0-16,-13-8 0 16</inkml:trace>
  <inkml:trace contextRef="#ctx0" brushRef="#br0" timeOffset="71215.2168">12865 10146 72 0,'0'0'39'0,"26"12"0"16,13-14 0-16,11 6-33 16,3-8-2-16,14 2-2 15,-4 2-2-15,-9-8-6 0,5 16-22 16,-14-10-9-16,-13-4-2 15,-7 2 1-15</inkml:trace>
  <inkml:trace contextRef="#ctx0" brushRef="#br0" timeOffset="72303.6026">14537 10017 32 0,'0'0'33'15,"0"0"1"-15,0 0 3 16,0 0-21-16,28-8-5 15,-10-8-2-15,27 16-2 16,-5-16-2-16,19 11-2 16,-6-3-2-16,5 0-1 15,-5 8-2-15,-14-8-5 16,7 26-14-16,-21-9-15 16,-25-9-1-16,4 32 0 15,-27-12 0-15</inkml:trace>
  <inkml:trace contextRef="#ctx0" brushRef="#br0" timeOffset="72527.6844">14543 10219 61 0,'0'0'37'0,"42"14"0"16,-7-14 1-16,-15-10-29 15,33 14-1-15,-7-12-2 16,5 10-2-16,-15-6-1 15,3 4-2-15,-7-2 0 16,-12 2-1-16,-20 0-1 16,0 0-3-16,0 0-3 15,-32 12-24-15,32-12-8 16,-26 4 1-16,26-4-1 16</inkml:trace>
  <inkml:trace contextRef="#ctx0" brushRef="#br0" timeOffset="75151.6199">16283 9695 39 0,'0'0'35'0,"0"0"1"16,-22-10 2-16,22 10-23 15,-23 14-3-15,-11-2-3 0,8 23-1 16,-11-2-2-16,9 22-1 16,-5 2 0-16,13 10-1 15,0-2 0-15,16 5-1 16,8-7 0-16,16-2-1 15,5-10 1-15,9-12-2 16,11-9 1-16,-3-7-1 16,3-9 0-16,-1-4 0 15,-5-4 0-15,-7-1 1 16,-8-3-2-16,-7 2 1 16,-17-4 0-16,20-2-1 15,-20 2 1-15,0 0-1 0,0 0 0 16,0 0 0-16,0 0 0 15,0 0-1-15,0 0-1 16,0 0-2-16,0 0-4 16,-20-13-12-16,20 13-22 15,14-26-1-15,-8 7 1 16,2-5 1-16</inkml:trace>
  <inkml:trace contextRef="#ctx0" brushRef="#br0" timeOffset="75802.8446">16779 9779 38 0,'0'0'37'0,"9"-17"0"16,-9 17 1-16,-33-2-20 15,25 29-5-15,-32-9-1 16,21 31-4-16,-21-6-1 15,11 18-4-15,-5 0 1 16,6 5-2-16,9-1 1 16,13-2-2-16,10-10 1 15,17-14-1-15,11-11 0 16,15-13 0-16,7-13 0 16,11-11-1-16,4-15 1 15,-4-7-1-15,-10-7 0 0,-9-11 1 16,-13 0-2-16,-15 2 2 15,-10-2-2-15,-16 8 1 16,-6 0 0-16,-9 5 0 16,1 7-1-16,-4 9-1 15,7 12-2-15,-5-3-3 16,24 11-8-16,-4 21-26 16,4-21 1-16,2 32-1 15,6-11 0-15</inkml:trace>
  <inkml:trace contextRef="#ctx0" brushRef="#br0" timeOffset="76030.9223">17312 10170 80 0,'0'0'40'0,"0"0"2"16,4 23-2-16,-4-23-30 15,0 0-4-15,0 0-3 16,-8 20-1-16,8-20-3 16,0 0-3-16,0 0-6 15,0 0-29-15,21-4-2 16,-21 4 1-16,28-37-1 16</inkml:trace>
  <inkml:trace contextRef="#ctx0" brushRef="#br0" timeOffset="76375.0442">17590 9811 63 0,'22'-26'39'16,"-22"26"0"-16,0 0 2 16,14-23-29-16,-14 23-1 15,4 17-4-15,-4 5-1 16,-12-1-3-16,4 7 0 15,0 1-1-15,2 9-1 16,-4-9 1-16,8 6-2 0,2-3 2 16,6-7-2-16,2-3 1 15,10-4-1-15,1-9 1 16,3-9-1 0,10-2 0-16,-1-7 0 0,5-3 0 15,3 0 0-15,1-2-1 16,-3 1-2-16,-3 5-2 15,-10-8-4-15,15 30-19 16,-39-14-14-16,32-18 1 16,-32 18-1-16,8-27 2 15</inkml:trace>
  <inkml:trace contextRef="#ctx0" brushRef="#br0" timeOffset="76591.1232">17949 9866 78 0,'0'0'39'0,"0"0"3"15,0 0-7 1,12 17-24-16,-12-17-1 0,16 49-4 16,-12-11-1-16,4 7-2 15,0-2-1-15,-2 4-1 16,-4-6 0-16,2 0-1 16,-2-3-2-16,-2-15-2 15,10 1-3-15,-10-24-11 16,0 0-23-16,0 0 0 15,21-20-1-15,-7-1 1 16</inkml:trace>
  <inkml:trace contextRef="#ctx0" brushRef="#br0" timeOffset="77019.2725">18317 9758 73 0,'0'0'41'0,"0"0"-1"15,0 0 1-15,-8 33-30 16,8 6-3-16,-12 4-1 16,6 12-2-16,-6-2-2 15,4 2 0-15,-4-10-1 16,8-1-1-16,-5-11 0 16,7-7-1-16,2-26-1 0,0 0 1 15,0 0 0 1,0 0-1-16,2-28 1 15,4-9-1-15,-1-6 0 16,9-6 0-16,-2-4-1 0,8 2 1 16,0-1 0-16,-1 7 0 15,9 14-1-15,-4 11 2 16,3 10 1-16,-1 12 0 16,0 12 0-16,1 8 0 15,-1 7 0-15,2 14 0 16,-5 3 0-16,3 5 0 15,-4-2-1-15,-5-6 0 0,-3-2-1 16,-8-8-2 0,2 5-3-16,-8-38-29 15,-20 19-7-15,20-19 1 16,-31-6-2-16</inkml:trace>
  <inkml:trace contextRef="#ctx0" brushRef="#br0" timeOffset="77195.3357">18234 9958 59 0,'0'0'35'15,"35"4"1"-15,13-4-2 16,-1-4-24-16,16 0-12 16,2-8-13-16,-5-2-20 15,11 9 0-15,-16-17-1 16,4 6 1-16</inkml:trace>
  <inkml:trace contextRef="#ctx0" brushRef="#br0" timeOffset="77570.4674">19035 9397 80 0,'0'0'40'0,"0"0"1"16,20-32-4-16,8 48-27 0,-8-10-2 16,17 19-3-16,-3 5-1 15,11 13-1-15,0 6 0 16,3 6-1-16,-3 6 0 15,-7 2 0-15,-13 1 0 16,-5 5-2-16,-10-2 1 16,-12-5 0-16,-12-5-1 15,-11-4 0-15,-3-7 0 16,-8-9-2-16,7-4-3 16,-9-21-3-16,26 6-29 15,-9-20-5-15,21 2-1 16,-20-24 1-16</inkml:trace>
  <inkml:trace contextRef="#ctx0" brushRef="#br0" timeOffset="77890.5841">19847 9318 75 0,'18'-10'41'16,"-18"10"0"-16,-38 30 1 16,-3 1-25-16,-5 20-11 15,-11 6-2-15,-2 14 0 16,0 7-2-16,9 7 0 0,17 3 0 16,11-6-1-1,18-5 0-15,22-7-1 16,7-13 1-16,11-4-1 15,7-13 1-15,3-9-1 0,-1-11-2 16,-3-14-2-16,3 3-6 16,-25-16-30-16,6-3-3 15,-15-12 2-15,-5-1-2 16</inkml:trace>
  <inkml:trace contextRef="#ctx0" brushRef="#br0" timeOffset="78786.901">20181 9575 12 0,'0'0'31'0,"6"-25"2"16,-6 25-5-16,0 0-7 15,0 0-1-15,19-8-4 16,-19 8-3-16,0 0-2 15,0 0-3-15,0 0-1 16,-25-4-1-16,25 4-1 16,-40 33-2-16,14-3 0 15,-5 3-1-15,3 10 0 16,1 2-1-16,1 8-1 16,12-4 2-16,8-2-3 15,12-3 3-15,14-1-2 16,8-8 1-16,17-9-2 0,6-15 2 15,14-7-1-15,-3-8 0 16,3-5 1-16,-6-7-2 16,-8-10 1-1,-5-3 0-15,-21 2 1 0,-5 1-2 16,-20 2 2-16,-8 3-1 16,-15 7 0-16,-11 6 1 15,-11 8-1-15,-7 6 0 16,-1 6 0-16,0 11 0 15,3 3 0-15,11 3 1 16,13 7-2-16,16-5 0 16,12-3-1-16,18-3-2 15,0-19-8-15,23 0-29 0,3-6 1 16,-5-6-1 0,2-12-1-16</inkml:trace>
  <inkml:trace contextRef="#ctx0" brushRef="#br0" timeOffset="79183.0456">20795 9571 78 0,'0'0'40'0,"0"0"0"15,-34 28 0-15,24 5-31 16,-25-4-2-16,7 17-2 16,-9-3-3-16,13 6 0 15,8 2-1-15,12-4 0 0,14-6 0 16,16-11-1-16,7-9 0 16,13-9 0-16,7-10 1 15,0-10 0-15,-1-8-1 16,-5-7 0-16,-9-7-1 15,-11-7 2-15,-9-6-1 16,-18-4 0-16,-8 0 0 16,-12 0 0-16,-3 3 0 15,-11 1-2-15,8 12-2 16,-5-2-5-16,31 33-15 16,-22-10-17-16,22 10 0 15,0 0 0-15,0 0 0 0</inkml:trace>
  <inkml:trace contextRef="#ctx0" brushRef="#br0" timeOffset="79547.1682">21304 9628 67 0,'-29'10'38'16,"5"-4"0"-16,-8-2 1 15,1-16-29-15,9 26-3 16,-8-10-3-16,30-4 0 16,-15 21-2-16,15-21-1 0,39 30-1 15,-3-13 0-15,7-1 1 16,4 6 0-16,3-1-1 16,-7 1 2-16,-1 3-1 15,-15 3 2-15,-11-3-1 16,-6 3 0-16,-20-3 0 15,-6 5 0-15,-9-11-1 16,-7-3 0-16,-2-6 0 16,1-4-3-16,1-4 0 15,5-12-3-15,27 10-10 16,-12-24-26-16,12 1 0 16,6-9 0-16,8-9-1 15</inkml:trace>
  <inkml:trace contextRef="#ctx0" brushRef="#br0" timeOffset="79915.3006">21604 9136 79 0,'0'0'40'0,"-23"1"0"15,23-1-1-15,25 32-31 16,-7-13-3-16,18 19 0 16,1-1 0-16,8 18-1 0,1 2-2 15,1 10 0-15,-7-3 0 16,-9 7 0-16,-11-4-1 16,-12 0 1-16,-14-5-1 15,-8-5-1-15,-7-4 1 16,-11 0 0-16,4-12 0 15,-3 1-1-15,-1-11 1 16,10-7-1-16,3-5-1 16,1-7-2-16,18-12-2 15,-34-10-10-15,34 10-27 16,-27-33 0-16,17 7 0 16,4 1-1-16</inkml:trace>
  <inkml:trace contextRef="#ctx0" brushRef="#br0" timeOffset="80403.4735">22206 9453 40 0,'0'0'35'16,"-19"-2"2"-16,19 2-1 0,19 8-19 15,-19-8-5 1,56-8-4-16,-15-3-2 15,20 9-3-15,-1-6-1 16,11 0-2-16,-6 6-2 0,-12-10-3 16,1 22-9-16,-23-10-23 15,-31 0 0-15,0 0-1 16,-47 24 1-16</inkml:trace>
  <inkml:trace contextRef="#ctx0" brushRef="#br0" timeOffset="80531.5254">22096 9656 47 0,'-14'17'35'16,"30"3"-1"-16,10-14 0 16,27 0-21-16,4-2-14 15,14-2-22-15,2 0-10 16,-13-14-1-16,5 4 0 16</inkml:trace>
  <inkml:trace contextRef="#ctx0" brushRef="#br0" timeOffset="81326.8008">23366 9440 19 0,'0'0'31'15,"0"0"3"1,5-20-1-16,17 16-14 0,-18-17-4 16,34 17-4-16,-17-22 0 15,31 26-3-15,-11-18-1 16,22 17-1-16,-9-9-1 16,5 18-1-16,-8-5-1 15,-3 17 0-15,-15 2-2 16,-13 9 1-16,-16 6-1 15,-22 9 1-15,-15 5-1 16,-19 3 0-16,-1-1 0 0,-8-1 0 16,-4-7-1-1,7-4 0-15,5-10 1 16,13-5-1-16,11-9 1 16,29-17-1-16,-22 14 0 0,22-14 1 15,0 0 0-15,22-6 0 16,-22 6-1-16,43-6 1 15,-9 4-1-15,5 0 1 16,13 2 0-16,1 4 0 16,4 0-1-16,2 0 0 15,1-6 0-15,-3 2 0 16,-10-2-1-16,-7-6-2 0,-3 5-1 16,-17-19-6-1,14 10-31-15,-20-11 0 16,-9-3 0-16,-3-7-2 15</inkml:trace>
  <inkml:trace contextRef="#ctx0" brushRef="#br0" timeOffset="81670.9197">24124 9320 71 0,'0'0'40'15,"0"0"1"-15,0 0-1 16,0 0-31-16,4 26-1 15,-4 3-3-15,-6-2-1 16,0 11-2-16,0-1 0 16,2 0-1-16,2 1-1 15,2-7 1-15,-2-7 0 16,4-5-1-16,-2-19 0 0,18 26 0 16,-18-26 1-16,25 13 0 15,-5-11 0-15,4 0-1 16,7-2 0-16,7-2 0 15,1 2 1-15,1-4-1 16,5 1-1-16,-5-5 0 16,-1 2-1-16,-7-6-2 15,2 8-2-15,-21-19-8 16,13 3-26-16,-20-4-3 16,0-5 2-16,-6-4-1 15</inkml:trace>
  <inkml:trace contextRef="#ctx0" brushRef="#br0" timeOffset="81874.9918">24546 9324 65 0,'0'0'40'0,"0"0"1"16,-4 23 0-16,2 1-26 15,10 25-7-15,-8-4-2 16,6 16-1-16,-4-2-3 16,4 4 1-16,2-4-2 15,-2-10 1-15,4-6-2 16,-6-12-2-16,6-3-1 15,-10-28-2-15,31 35-9 16,-15-33-29-16,8-6 2 16,-5-12-2-16,9-5 1 15</inkml:trace>
  <inkml:trace contextRef="#ctx0" brushRef="#br0" timeOffset="82263.1368">25188 9398 69 0,'26'-13'41'16,"-26"13"0"-16,0 0 1 16,0 0-31-16,10 23-3 15,-10-23-3-15,4 36-1 16,3-17-1-16,5 1 0 16,-12-20-2-16,28 23 0 15,-28-23 0-15,31-2-1 16,-31 2 1-16,26-23-1 15,-26 23 0-15,-12-26 0 0,-15 19 1 16,-13 5-1-16,-15 13 0 16,-6 11 0-1,-10 13 1-15,5 14 0 16,7 8 0-16,22 6-1 0,17 6 2 16,32 3-1-16,27-11 0 15,34-2 0-15,24-18 0 16,27-5 0-16,15-21-1 15,5-11 0-15,4-10-2 16,-12-23-2-16,-9 13-11 16,-19-37-29-16,-29 2-1 15,-31-19 0-15,-23-7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8:06:27.37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5806 2889 36 0,'0'0'35'0,"0"-24"2"0,0 24-12 16,-14-18-8-16,14 18-3 15,0 0-2-15,2 38-2 16,-10-21-3-16,10 21-2 15,-4 3-1-15,10 16-1 16,-2-2-1-16,0 6 0 16,8-10-1-16,-6 0 0 15,4-6-1-15,0-6 1 16,-5-12-1-16,-1-7-1 0,-6-20 0 16,0 0-1-1,20 10-1-15,-20-10-1 16,8-24-4-16,-16-11-5 15,20 10-26-15,-22-9 0 0,2 3 0 16,-6-3 0-16</inkml:trace>
  <inkml:trace contextRef="#ctx0" brushRef="#br0" timeOffset="400.1409">5421 2769 55 0,'-37'94'39'0,"1"20"0"16,6 8 0-16,23 15-30 15,-1-13-2-15,27 1-2 16,13-21-1-16,29-17-2 15,18-27-1-15,26-20 0 16,11-27 0-16,7-28 1 16,-3-23-1-16,3-17 1 15,-17-21 0-15,-15-10 1 16,-20-15-1-16,-25-8 0 16,-25-7 0-16,-23 8-1 15,-25 2 1-15,-25 14-1 16,-23 11 0-16,-6 14 0 15,-9 14-2-15,-3 16-2 0,8 23-4 16,-8 9-34-16,30 8-1 16,11 5-1-16,25 8-1 15</inkml:trace>
  <inkml:trace contextRef="#ctx0" brushRef="#br0" timeOffset="3395.2007">25117 1319 39 0,'0'0'36'0,"6"-32"0"16,-4 5-6-16,-2 27-10 15,0-22-3-15,0 22-4 16,0 0-3-16,0 0-1 16,6 28-2-16,-4-1-2 15,-4-1-2-15,4 11 1 16,-4 0-1-16,8 4-2 16,-6-3 1-16,2 3-1 15,2 0-1-15,-4-13 0 16,8 1-2-16,-8-9 0 0,5-3-1 15,-5-17-3-15,14 18-5 16,-22-38-22-16,16 1-9 16,-2-9 0-16,-6-7 1 15</inkml:trace>
  <inkml:trace contextRef="#ctx0" brushRef="#br0" timeOffset="3735.325">24888 1130 60 0,'-59'53'39'16,"-6"20"1"-16,1 13 1 15,11 24-28-15,2-10-2 0,43 24-4 16,10-20-2-16,43-6-1 16,26-20-2-16,28-23-1 15,25-25 0-15,17-26-1 16,5-26 1-16,-2-25 0 15,-8-22 0-15,-19-9 0 16,-29-16 1-16,-17-7 0 16,-33-6 0-16,-30 3-1 15,-28 3 1-15,-33 11-1 16,-18 6 0-16,-22 15 0 16,-6 6-2-16,-11 18-1 15,13 22-2-15,-4-7-12 0,24 38-26 16,20 8-3-16,15 11 2 15,17 9-1-15</inkml:trace>
  <inkml:trace contextRef="#ctx0" brushRef="#br0" timeOffset="35831.6869">14164 4480 21 0,'0'0'33'15,"0"-31"1"-15,0 9-6 16,0 22-6-16,-2-33-4 16,2 33-2-16,0-24-4 15,0 24-3-15,0 0-2 16,0 0-1-16,0 0-1 16,0 42-1-16,0-7-1 15,2 8-1-15,4 4-1 0,0 10 0 16,0-2 0-16,2 0 0 15,-2-8-1-15,6-10 0 16,-4-5 0-16,0-11-1 16,3-3-1-16,-11-18-2 15,20 4-1-15,-20-22-4 16,0 18-3-16,12-45-11 16,-2 18-16-16,-10-9-1 15,0-5 2-15,-2-2 0 16</inkml:trace>
  <inkml:trace contextRef="#ctx0" brushRef="#br0" timeOffset="36170.8099">14131 4239 18 0,'-60'12'33'0,"-3"27"1"16,-8 16 1-16,-14 10-14 15,30 45-4-15,-16-14-4 16,37 29-4-16,11-13-2 15,40 4-2-15,21-20-1 16,31-13-1-16,28-23 0 16,25-22-2-16,11-27 2 15,17-22-2-15,-6-23 0 16,2-21 1-16,-18-15-1 16,-17-15 1-16,-26-13 0 0,-24-10 0 15,-24-10 0-15,-31 5-1 16,-29-1 2-16,-31 10-2 15,-25 10 1 1,-19 11-2-16,-15 11 1 0,-11 17-3 16,1 19-3-16,-1 3-29 15,21 17-8-15,18 2 1 16,20 9-2-16</inkml:trace>
  <inkml:trace contextRef="#ctx0" brushRef="#br0" timeOffset="38635.6794">27159 4649 34 0,'0'0'36'16,"9"-22"2"-16,-9 22 1 0,0 0-20 15,2-17-4-15,12 38-2 16,-14-21-4-16,6 44-2 16,-4-13-1-16,10 10-3 15,0 2 0-15,2 6-1 16,-2-3-1-16,1-7 1 16,-5-8-2-16,2-5 0 15,-2-7-1-15,-8-19-1 16,0 0-2-16,0 0-4 0,22-4-12 15,-18-21-22-15,2-3 1 16,-10-7-1 0,8-6 2-16</inkml:trace>
  <inkml:trace contextRef="#ctx0" brushRef="#br0" timeOffset="38954.7925">27032 4535 65 0,'-77'47'41'0,"0"24"-1"16,-4 19 1-16,-10 1-29 16,38 28-3-16,14-11-2 15,33 4-3-15,27-16-1 16,45-15-2-16,28-24 0 16,31-24 0-16,15-21-1 15,16-24 1-15,0-17-1 16,-16-21 1-16,-12-12 1 0,-21-17-1 15,-28-9 1-15,-24-6 0 16,-33-5-1-16,-22 1 0 16,-34 0 0-16,-17 8 0 15,-22 6 0-15,-18 9-2 16,-7 16-1-16,-13 0-8 16,18 26-32-16,-6 9-1 15,17 15-1-15,10 14-1 16</inkml:trace>
  <inkml:trace contextRef="#ctx0" brushRef="#br0" timeOffset="44110.6216">9173 11504 18 0,'0'0'37'0,"-4"-17"-1"15,4 17 3 1,0 0-16-16,-22-8-6 15,36 25-5-15,-14-17-2 0,0 42-2 16,-4-13-3-16,10 16-1 16,0 0-1-16,0 4-1 15,0-1 0-15,0 1-1 16,-1-8-1-16,-3-6-1 16,4-7-1-16,-6-28-2 15,14 21-4-15,-22-44-12 16,8 23-21-16,10-49 0 0,-10 2 1 15,-2-12-1-15</inkml:trace>
  <inkml:trace contextRef="#ctx0" brushRef="#br0" timeOffset="44426.73">8574 11341 43 0,'-71'97'37'0,"28"26"-2"15,5 13 2-15,19-1-29 16,52 16 0-16,13-27-3 16,44-8 1-16,21-32-4 15,25-25 0-15,8-39 0 16,14-34 1-16,-6-33 0 16,-2-26 0-16,-19-19 1 15,-21-18-1-15,-31-18 2 16,-21-5-2-16,-37-10 0 0,-29 9 0 15,-43 9-1-15,-36 13-1 16,-29 16 0-16,-26 19-2 16,-16 24-2-16,-24 10-8 15,10 31-28-15,-6 16-3 16,11 16 1-16,17 21-1 16</inkml:trace>
  <inkml:trace contextRef="#ctx0" brushRef="#br0" timeOffset="49878.6606">24136 10605 39 0,'8'-23'36'0,"-8"23"2"16,0 0 1-16,-14-28-23 15,28 46-3-15,-14-18-2 16,-6 35-3 15,0-5-1-31,10 19-2 0,-4-6-2 0,0 14 0 0,2-4-1 32,4-2-1-32,-6-8 0 0,7-5-1 0,-3-11 0 15,4-9-2 1,-8-18-1-16,0 0-4 0,32 4-9 15,-26-28-24-15,4-13-1 16,-6-14-1-16,2-14 1 16</inkml:trace>
  <inkml:trace contextRef="#ctx0" brushRef="#br0" timeOffset="50190.7707">23751 10364 73 0,'-93'71'41'0,"2"21"0"16,8 16 1-16,10 4-32 0,47 23-4 16,24-9-2-16,50-6-1 15,31-24-2-15,39-26-1 16,26-30 1-16,24-29-2 16,14-24 0-16,-8-25 1 15,-7-21 1-15,-22-11 0 0,-33-17 1 16,-23-13-1-16,-36-2 1 15,-33 4 0-15,-32 0 0 16,-27 8-1 0,-23 1 1-16,-22 13-1 0,-13 11-1 15,-8 12-2-15,8 18-4 16,-9 0-35-16,23 11-2 16,14 2 0-16,11 11-1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4:18:52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 655 39 0,'0'0'29'16,"0"0"-2"-16,0 0-5 15,0 0-4-15,0 0-3 16,0 0-2-16,0 0-4 16,17 77-2-16,-17-77 0 15,17 78-1-15,-7-23 0 16,-6 29 2-16,2 11-5 0,-3 1-2 15,-1 5-1-15,-4 2 1 16,-2 0-2-16,-2 5-1 16,-2-13 1-1,-2-16-2-15,-1-4 2 0,1-8 2 16,-1-12 0-16,6-6-1 16,-1-11 1-16,1-3 2 15,5-12-3-15,1-5 2 16,6-2-2-16,1-5 2 15,7-4-1-15,3-2 1 16,8-1 0-16,4-4-1 16,3 2 0-16,5 2 1 15,1-4 0-15,4 1-3 0,-2 5 1 16,-4-1-1-16,0 2 0 16,-5 4-2-1,0-6 0-15,-7 0-3 16,-7-1-1-16,0 6-6 0,-18-10-25 15,11 0 0-15,-11 0 0 16,0-20 0-16</inkml:trace>
  <inkml:trace contextRef="#ctx0" brushRef="#br0" timeOffset="449.1631">1861 638 61 0,'-8'-54'34'15,"8"54"1"-15,0 0 1 16,63-47-19-16,-63 47-6 0,86-22-1 15,-37 12-4-15,4-18-2 16,-3 5-1-16,-1-4-1 16,-49 27-3-16,82-24-1 15,-82 24-2-15,52-30-3 16,-52 30-10-16,0 0-19 16,0 0 0-16,9 81-2 15,-33-17 0-15</inkml:trace>
  <inkml:trace contextRef="#ctx0" brushRef="#br0" timeOffset="618.2305">1864 1431 87 0,'-4'18'36'0,"4"-18"1"16,34-3-1-16,2-13-29 16,9-6-1-16,9-5-7 15,-2-13-1-15,8-8-14 16,-6 0-20-16,-3 13-1 15,-2 10-1-15,-49 25-3 16</inkml:trace>
  <inkml:trace contextRef="#ctx0" brushRef="#br0" timeOffset="1360.4915">2750 814 31 0,'-9'-64'33'0,"9"64"1"16,0 0 0-16,-19-51-15 15,19 51-2-15,0 0-4 16,0 0-2-16,-11 52-2 16,11-52-3-16,-5 112-2 15,1-17 1-15,2 2-3 16,3 19-2-16,2 20 2 16,4-9-2-16,3-7 0 15,6-7-1-15,3-24 0 0,9-12-1 16,-1-16 3-16,7-23-1 15,4-15 0-15,2-9 0 16,-2-14 0 0,0-15-1-16,-4-7 1 0,-2-13-1 15,-3-10 0-15,-8-6 1 16,-5-6 1-16,-4-8 1 16,-3 3 0-16,-7 4 1 15,-1 5-2-15,-3 17 2 16,-4 8-1-16,-4 17 0 15,10 11-1-15,-21 34-4 16,9 10 2-16,2 13-3 16,3 10 3-16,2 3-1 0,4 4 1 15,7-2-1-15,5-10 0 16,3-9 2 0,8-12-2-16,3-13 0 15,8-13-4-15,-3-20-4 0,17-2-21 16,-12-15-7-16,3-5-1 15,-5-13 1-15</inkml:trace>
  <inkml:trace contextRef="#ctx0" brushRef="#br0" timeOffset="1735.6261">3563 1534 67 0,'7'-14'40'0,"-7"14"-1"15,6-15 1-15,-6 15-25 16,0 0-8-16,0 20-1 15,4-6-3-15,-4 3-1 16,5-4-2-16,-4-2 1 16,4 10-1-16,-5-21 1 0,11 10 0 15,-11-10 1-15,13-16 2 16,-5-2-3-16,-3 3 2 16,-2-1-1-16,-3-14-2 15,-2 18 0-15,-3-1-1 16,-6 11 1-16,-4 15-3 15,-3 11 1-15,-3 13-1 16,0 8 2-16,4 23 1 16,3-8-1-16,8 5 1 15,6-3 0-15,9-6 1 16,10-13-1-16,6-14 0 16,8-11-1-16,4-24-3 0,4-8-1 15,-4-16-6-15,14-18-28 16,-12-11 0-16,3-4-1 15,-7-11 0-15</inkml:trace>
  <inkml:trace contextRef="#ctx0" brushRef="#br0" timeOffset="1983.7181">3952 796 88 0,'0'0'41'0,"0"0"-1"16,0 0 2-16,0 0-34 15,-8 116-1-15,11-18-3 16,7 10-2-16,-1 7 0 0,3 8-2 16,1 7 2-16,1-21-3 15,-1-17 0-15,3-18-3 16,-1-12 1-16,-3-21 0 16,0-5-2-16,-8-19-3 15,8-9-12-15,-12-8-19 16,-11-11-1-16,-6-8 0 15,1 1 1-15</inkml:trace>
  <inkml:trace contextRef="#ctx0" brushRef="#br0" timeOffset="2371.8595">3946 1684 62 0,'10'-32'35'0,"7"-1"3"16,5 2-5-16,13 9-18 0,-8-6-6 15,12 11 1-15,-6 6-4 16,6 9 0-16,-2 9-1 15,1 16-3 1,-7 8 1-16,0 8-3 0,-5 9 1 16,-3 3-1-16,-6 0 1 15,-1-3 0-15,-5-5-1 16,-3-6 1-16,-2-10-1 16,-1-4 2-16,-1-10-1 15,-4-13-1-15,0 0 0 16,7-18 1-16,-6-2-2 15,2-10 0-15,-1-2 0 16,3-13-2-16,3-4 3 0,1-3 1 16,4-4-6-16,0 0 6 15,3 3-6 1,-2 0 6-16,4 2-6 16,-3 9 5-16,-15 42-5 0,33-70 3 15,-16 57 6-15,-1 5-10 16,5 5 0-16,-9 4-24 15,10 7-4-15,-1 0-4 16,2 9 1-16</inkml:trace>
  <inkml:trace contextRef="#ctx0" brushRef="#br0" timeOffset="2755.996">4985 1447 77 0,'-7'-20'38'16,"7"20"-1"-16,0 0 2 16,9 27-31-16,-8 2-2 15,8 5-2-15,-4 8 2 16,6 2-3-16,0 10-1 0,1-7 0 16,-1-5-1-16,1-7 0 15,-1-9-2-15,-3-5-1 16,1-6-2-16,-9-15-4 15,14-15-30-15,-17 0 0 16,3-6-3-16,-6-9 1 16</inkml:trace>
  <inkml:trace contextRef="#ctx0" brushRef="#br0" timeOffset="2910.0529">5057 1226 51 0,'0'0'36'0,"11"-74"-4"15,-11 74 5-15,0 0-23 0,0 0-16 16,54 0-14-16,-32 28-16 16,4-4-1-16,1-1 0 15,-27-23 0-15</inkml:trace>
  <inkml:trace contextRef="#ctx0" brushRef="#br0" timeOffset="3116.1267">5367 1282 48 0,'0'0'32'16,"4"22"7"-16,-17 3 3 15,5 19-19-15,-22 13-7 16,13-7-8-16,-8 12 1 16,6 6-6-16,5 3 6 15,11 3-8-15,9-12 1 16,12-16-1-16,7-12 0 0,9 0-1 16,8-25 0-16,3-12-1 15,5-8-3-15,-4-14-3 16,14-3-34-1,-15-8 0-15,2 2-1 0,-7-5 1 16</inkml:trace>
  <inkml:trace contextRef="#ctx0" brushRef="#br0" timeOffset="3664.3222">6180 681 69 0,'0'0'37'16,"0"0"2"-16,0 0-1 16,0 0-26-16,0 0-4 15,-22 108-4-15,34-21 0 16,-1 15-1-16,6 4 0 16,-1 13-2-16,3-1-1 15,-1-10 1-15,-4-15-2 16,-2-14 3-16,-4-23-3 15,-5-16 2-15,-3-10-4 16,-2-13-1-16,-11-19-3 16,3-10-9-16,-16-20-22 15,-1-12-2-15,-12-24 2 16,-1-23-1-16</inkml:trace>
  <inkml:trace contextRef="#ctx0" brushRef="#br0" timeOffset="3892.4071">6118 419 40 0,'76'-48'36'16,"6"30"1"-16,2 36 3 16,-1 15-23-16,-15 30-2 15,2-1-2-15,-28 39-5 0,-10 9-1 16,-31 9-3 0,-18 5 0-16,-25-15-3 15,-15 6 0-15,-13-10-1 16,-9-10-2-16,0-39 3 0,3-20-7 15,17-12-12-15,11-16-23 16,22-12-1-16,19-12 0 16,22-10 2-16</inkml:trace>
  <inkml:trace contextRef="#ctx0" brushRef="#br0" timeOffset="4328.5671">6796 1403 51 0,'31'-45'36'16,"-19"27"-3"-16,0 12-1 0,-12 6-16 15,0 0-3-15,-15 9-7 16,1 24 0-16,-12 14 0 16,2-2-3-16,-1 7 4 15,5 5-8-15,6-3 7 16,13 3-7-16,14-16 7 16,14-20-6-16,12-16 0 15,9-14 0-15,4-12 1 16,3-13 2-16,-3-7-8 0,-7-16 7 15,-14 1-7-15,-12-7 6 16,-14 7 0-16,-15-18 0 16,10 74-2-16,-46-94-1 15,46 94 4-15,-65-88-9 16,65 88-3-16,-48-72-30 16,48 72 0-16,0 0 0 15,0 0-1-15</inkml:trace>
  <inkml:trace contextRef="#ctx0" brushRef="#br0" timeOffset="4576.6537">7187 706 85 0,'0'0'41'16,"0"0"0"-16,-4 58-1 15,4-58-35 1,20 120 1-16,-6-31-2 0,0 0-4 15,3 9 3-15,1-21 0 16,-1-1-4-16,0 3-1 16,-3-10-2-16,2-33 0 15,-8-7-3-15,6-4 1 16,-19-14-25-16,5-11-9 16,0 0 1-16,-15-2-1 15,-1-9 3-15</inkml:trace>
  <inkml:trace contextRef="#ctx0" brushRef="#br0" timeOffset="5264.9007">7210 1455 62 0,'-6'-14'36'16,"11"0"0"-16,6-1-5 15,19 5-18-15,-4-7-11 0,-26 17 2 16,87-49-1-16,-33 11 0 16,-1-9-1-16,1-5 1 15,-54 52 5-15,94-98-7 16,-58 32 6-16,-6 11-5 15,-11-1 2-15,-19 56-3 16,7-61-1-16,-7 61 1 16,0 0-1-16,-53 18 1 0,25 49-2 15,0 7 2 1,2 9-5-16,6 19 5 16,7-25 1-16,12 2-2 15,10-11 2-15,10 5-2 0,6-44 3 16,10-6-4-16,1-6 5 15,3-25-7-15,3-6 0 16,-7-8-2-16,2-4-7 16,-37 26-4-16,52-114-7 15,-43 40 2-15,12-10 6 16,-18 22 8-16,3-5 1 16,-4 6 6-16,-2 61 6 15,4-63 8-15,-4 63 5 16,0 0 0-16,3 54-4 15,9-12-5-15,-9 17-4 16,8 5 0-16,-4-10-4 16,4 8 2-16,-1-1 2 0,-1 0-4 15,-1-16 0-15,-2-14-2 16,1-6 5-16,-3-11-5 16,-4-14 4-16,0 0-5 15,8-12-3-15,-4-15 3 16,2-8-5-16,-6 35 7 15,20-113-5-15,-5 31 4 16,5-9-1-16,3 4 0 16,3 12 3-16,-1 11-2 15,4-1 2-15,-29 65-2 16,50-53 2-16,-50 53-1 16,37 78-2-16,-24-18 1 15,-6 12-3-15,-5 6 4 0,-2 15 1 16,-3-5-4-16,-1-10-1 15,-3-12-5-15,9-20-31 16,-7-13 1-16,7-11 0 16,-2-22-6-16</inkml:trace>
  <inkml:trace contextRef="#ctx0" brushRef="#br0" timeOffset="5828.1029">8481 317 53 0,'9'-49'41'15,"-9"49"-1"-15,11-68 1 16,-11 68-22-16,0 0-6 16,0 0-5-16,0 0-2 15,17 93-2-15,-13-15 0 16,5 27-2-16,-1 37-1 15,2 5-1-15,0-6-4 16,-1-8 3-16,0-14 2 0,-2-7-1 16,2-37-1-1,-4-13-2-15,1-43-5 16,-6-4 3-16,0-15-2 16,0 0-34-16,0 0-3 15,-25-29 2-15,12 4 3 0</inkml:trace>
  <inkml:trace contextRef="#ctx0" brushRef="#br0" timeOffset="6212.2435">8372 1040 64 0,'-10'-64'38'0,"10"64"-1"16,26-55 1-16,-26 55-30 16,64-31-2-16,-64 31-2 15,86-29-3-15,-86 29 1 16,95-21-3-16,-95 21-1 15,95-12-4-15,-95 12-7 16,86-15-14-16,-86 15-9 0,69-9 1 16,-69 9-1-16,57-30 20 15,-57 30 11-15,0 0 5 16,0 0 11-16,0 0 16 16,0 0 11-16,50-12 1 15,-50 12 1-15,0 59-20 16,0-59-9-16,13 72-2 15,-4-10-3-15,-5 1-2 16,4 9 2-16,-1 7-8 16,0-6 4-16,1-20-6 15,-2 9 5-15,1-27-1 16,-1-9-2-16,3-10-3 16,-9-16-12-16,11-16-23 0,-11 16-4 15,-3-57 4-15,-5 2-2 16</inkml:trace>
  <inkml:trace contextRef="#ctx0" brushRef="#br0" timeOffset="6359.2969">9007 569 68 0,'0'0'36'0,"0"0"-1"16,13-56 1-16,-13 56-37 15,0 0-10-15,0 0-23 16,48 49-3-16,-32 0 2 15,-16-49-1-15</inkml:trace>
  <inkml:trace contextRef="#ctx0" brushRef="#br0" timeOffset="6836.4666">9190 1049 72 0,'0'0'38'16,"58"-22"2"-16,-58 22-1 15,41-57-31-15,-41 57-3 16,55-49 1-16,-55 49-1 16,65-51 0-16,-65 51-3 15,77-3 2-15,-77 3-3 16,77 49 1-16,-77-49 2 16,69 87-3-16,-41-27 3 0,-5 8-5 15,-6-7-2-15,-5 3 4 16,-5-24-3-16,-4 3 2 15,-3-16-4-15,-5-2 5 16,-5-14-4-16,-2 1 4 16,-5-12-2-16,-5-5-2 15,-6-1 2-15,-6 6-1 16,-3 9 1-16,-3-4-1 16,0 1 1-16,-2 9 1 15,4 6 4-15,5 6-4 16,8 12 4-16,9-9-3 15,8-1 4-15,12 1-6 0,10 1 1 16,10-13 0-16,9 0-1 16,7-13 1-16,3-6-1 15,3-4 0-15,3-10-2 16,-6-15-3 0,7-6-17-16,-15-20-18 0,2-16-2 15,-9-19 2-15,0-13-2 16</inkml:trace>
  <inkml:trace contextRef="#ctx0" brushRef="#br0" timeOffset="7060.5474">9933 471 72 0,'0'0'43'16,"7"-52"0"-16,-7 52 0 0,4 86-19 16,-4 1-18-16,7 25-1 15,-2 15-2 1,7 7 0-16,3 14-3 15,2 12 1-15,1-14 0 0,3-12-3 16,1-40 4-16,-1-16-3 16,0-22 2-16,-5-11-4 15,1-13-8-15,-9-21-31 16,-8-11-3-16,0 0 2 16,4-34-2-16</inkml:trace>
  <inkml:trace contextRef="#ctx0" brushRef="#br0" timeOffset="10599.8269">11318 515 49 0,'9'-83'32'0,"-9"83"0"16,7-65-3-16,-7 65-5 15,3-55-7-15,-3 55-4 16,-5-61-5-16,5 61-2 16,0 0-1-16,0 0 0 15,0 0-2-15,0 0 0 16,0 0-1-16,-4 89 0 16,7-19 0-16,-2-3 0 15,0 31-1-15,-2 30-2 16,0 17 1-16,-1-22-4 0,1 6 5 15,0-18 0-15,1-6-3 16,0-6 1-16,1-26 1 16,3-28 0-16,1-15-1 15,-2-2 4-15,2-17-5 16,-5-11 1-16,12 14 1 16,-12-14 1-16,20 6-1 15,-7-6 0-15,8 1 1 16,4-7 0-16,1 7-1 15,6 3 1-15,2-8 0 16,3 3-2-16,2 0 2 16,0-1-1-16,-4 0 0 15,0 2 0-15,-4-2-1 0,-1-2-1 16,-3 5 0-16,-2-5-1 16,-5-2-2-16,3 2-4 15,-16-9-20-15,8 0-11 16,-7-3-1-16,1 2 1 15</inkml:trace>
  <inkml:trace contextRef="#ctx0" brushRef="#br0" timeOffset="10983.9646">11255 384 45 0,'0'0'36'0,"0"0"1"15,-13-57 1-15,13 57-24 16,0 0 0-16,0 0-3 16,57-15-3-16,-57 15-2 0,78-15-1 15,-24 4-1-15,4 7-1 16,8-13-2-16,-1 6-2 16,-2-9-1-1,3-6-3-15,-66 26-13 0,97-43-21 16,-97 43 0-16,52 0-1 15,-52 0 1-15</inkml:trace>
  <inkml:trace contextRef="#ctx0" brushRef="#br0" timeOffset="11175.0366">11438 1080 80 0,'0'0'39'16,"0"0"-1"-16,0 0 0 15,62-19-33 1,-62 19-3-16,97-38-3 16,-47 19-3-16,8-10-10 0,-58 29-23 15,92-48 0-15,-92 48-1 16,67 8-2-16</inkml:trace>
  <inkml:trace contextRef="#ctx0" brushRef="#br0" timeOffset="12064.3518">11962 1256 78 0,'27'-70'39'0,"-27"70"-1"16,0 0 1-16,0 0-28 15,37 10-2-15,-26 18-7 16,3 18 3-16,-4-1-1 16,3 9-2-16,-2 4-1 15,0 1-1-15,-4-3 0 16,1-7-1-16,-6 1 5 16,0-17-5-16,0-4 1 15,-1-5 0-15,-1-24 0 16,0 0 0-16,0 0 0 15,7-23-1-15,-1-3 1 16,0-8-1-16,4-4 0 16,0-7 1-16,1 7-3 0,1-8 3 15,-1 6-4-15,1 12 4 16,-2 5-3-16,-10 23 4 16,20-13-3-16,-9 23 3 15,-2 8 3-15,4 16-2 16,-1 9 4-16,4-4-5 15,2 5 3-15,6-3-3 16,1-2 2-16,4-9-4 16,2-10 1-16,2-14-1 15,-1-15 2-15,5 1-1 16,-1-14 1-16,-2-9 0 16,-4-13-3-16,-4-7 2 0,-5 6-3 15,-6 4 3-15,-15 41-5 16,4-90 5-16,-12 61-2 15,-7 9 0-15,-3 14 1 16,-4 15 2-16,-2 3-1 16,0 9 0-16,2 12 3 15,5 21-4-15,4-10 2 16,5 2-1-16,6 1 3 16,5-4-5-16,11-5 5 15,10-8-3-15,7-5-1 16,8-23 1-16,4-9-1 15,3-1 3-15,0-14-2 16,1-7 1-16,-3-15 0 0,-4 2-1 16,-6-2-3-16,-5 3 5 15,-4 5-3-15,-3-17 1 16,-10 27-1-16,-1 3 2 16,-11 23-4-16,11-4 4 15,-10 16 2-15,0 13-2 16,-1 4 3-16,0 28-5 15,8-17 2-15,2 4-2 16,4 1 4-16,8-11-4 16,6-7 1-16,6-8-4 15,5-6-3-15,-3-14-14 16,7-5-22-16,-7-4 2 16,1-7-1-16,-7-3 1 0</inkml:trace>
  <inkml:trace contextRef="#ctx0" brushRef="#br0" timeOffset="12568.5341">13441 1322 72 0,'-4'-18'40'16,"4"6"1"-16,0 12-2 15,0 0-25-15,-28 27-3 16,9 6-4-16,-9 6-1 15,3 6-4-15,2 4-1 16,5 3-2-16,7-3 4 0,8-5-5 16,11-10 1-16,10-13 0 15,10-11-1-15,4-10 1 16,3-10 0 0,-3-11 0-16,-2-10-1 0,0-13 1 15,-3 3 0-15,-9 1 0 16,-3 7 1-16,-5-1 1 15,-2 0-4-15,-2 17 4 16,-6 17 1-16,11 6 0 16,-5 13-2-16,4 10 1 15,0 7-1-15,4 22 2 16,3 11 2-16,9 2-3 16,0 0 0-16,4 3 0 0,-8-5 1 15,4 2 0 1,-14-2 0-16,-5-17-1 15,-9-4 1-15,-13-4-1 16,-9-7 0-16,-9-8-1 0,-1-6-1 16,-10-11 0-16,7-8-1 15,-2-5-3-15,10-2-7 16,-2-19-31-16,8-3 0 16,5-13 0-16,10-10 0 15</inkml:trace>
  <inkml:trace contextRef="#ctx0" brushRef="#br0" timeOffset="12960.6751">13830 1295 73 0,'16'7'44'0,"-16"-7"-1"0,23 31-2 15,-13-15-18-15,7 25-18 16,2 4-2-16,5-9-1 15,2-1 4-15,4-15-6 16,3-6-1-16,1-15 2 16,2-16 0-16,-2-2 0 15,-34 19-5-15,63-71 5 16,-36 13-3-16,-7 31 4 16,-3 4-2-16,-5 9 2 15,-12 14-4-15,15 19 3 16,-13 22 4-16,2 13-4 15,-5 41 3-15,2-13-5 0,1 10 3 16,2 13-1-16,-3-7 2 16,0-3-3-16,2-7 0 15,-1-16 0-15,3-15-1 16,-3-12-3-16,6-7-8 16,-5-23-33-16,5-3 1 15,-8-12-1-15,5-25 0 16</inkml:trace>
  <inkml:trace contextRef="#ctx0" brushRef="#br0" timeOffset="14024.0592">15059 727 26 0,'4'-53'33'15,"-4"53"3"-15,3-70-1 16,-3 70-15-16,0 0-2 15,-5-59-3-15,5 59-4 16,0 0 0-16,0 0-3 16,1-52-3-16,-1 52 1 15,0 0-1-15,-7 48 0 16,-1 22-3-16,2 38 1 0,0-3-1 16,5 15-1-16,1 22 1 15,8-3-3-15,6-8 1 16,8-6-1-16,6-44 2 15,8-27-3-15,4-23 1 16,3-14 0-16,3-18 1 16,-2-17 2-16,-3-13-3 15,-3-20 3-15,-4-25-6 16,-5-4 5-16,-4-20-1 16,-9-24 0-16,-3 3-1 15,-4 2 0-15,-4-17 1 16,-3 9-1-16,-3 31 5 0,0-7-3 15,-2 40 0-15,3 63 1 16,-5-71 1-16,5 71-1 16,0 0 0-16,-13 120-1 15,10-25-2-15,1 42 2 16,2-3-2-16,2 16 1 16,3 8-2-16,6-12 1 15,3-36-1-15,3-7 1 16,1-25 0-16,3-31-4 15,0-10 2-15,-6-23-5 16,9-6-7-16,-12-12-27 16,5-5-1-16,-9-11 1 15,3-6-1-15</inkml:trace>
  <inkml:trace contextRef="#ctx0" brushRef="#br0" timeOffset="14800.3384">15875 1485 57 0,'0'0'37'15,"0"0"1"-15,0 0-11 16,11-3-7-16,-11 3-4 16,0 0-6-16,0 0-3 15,-6 12-2-15,6-12 1 16,-3 20-3-16,1-1 0 0,1-1-3 15,-2 5 0-15,2 8 1 16,1-3 0-16,1 3-1 16,3 2-1-1,2-1 1-15,1-6 0 0,2 2 1 16,3-7-1-16,1-8 0 16,3 2 0-16,1-4 0 15,2-8 0-15,0 2 1 16,3-1 0-16,-1-4-2 15,2 0 0-15,-1-3-1 16,1-2 0-16,-4-2-3 16,1 8-3-16,-12-19-11 0,5 15-23 15,-13 3 1-15,17-16-1 16,-17 16 2 0</inkml:trace>
  <inkml:trace contextRef="#ctx0" brushRef="#br0" timeOffset="15110.4509">15772 1469 50 0,'0'0'39'0,"0"0"-1"15,25 1 1-15,5 4-24 16,-11-3-3-16,17-1-4 16,-3-1-4-16,6-3-4 15,5-3-9-15,-2-2-30 16,-5 1 0-16,-4 0-1 15,-9 4 0-15</inkml:trace>
  <inkml:trace contextRef="#ctx0" brushRef="#br0" timeOffset="15309.5233">15754 1702 64 0,'16'12'36'0,"9"-6"3"16,6-12-3-16,3-3-30 16,-1-4-12-16,1-1-29 15,-3-1 0-15,-9 2-2 16,-3-4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4:19:48.7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28T14:20:03.950"/>
    </inkml:context>
  </inkml:definitions>
  <inkml:trace contextRef="#ctx0" brushRef="#br0">7141 2372 8 0,'0'0'29'0,"-20"2"3"0,20-2-3 16,8-19-13-16,-22-7-2 16,32 26 1-16,-32-21-2 15,14 21-3 1,0 0-2-16,20 11-2 0,-24 15 1 16,2 33-3-16,-8 11 2 15,2 27-3-15,-4 15 0 16,5 19-1-16,5-1 0 15,2 1-1-15,2-13-1 16,17-20 0-16,7-24 0 16,6-21-1-16,7-31 1 15,8-28 1-15,3-21-1 16,-1-30-1-16,2-12 1 0,1-19-1 16,-5-14 1-16,-3-12 0 15,-17 6-1 1,1 0 0-16,-8 8 0 15,-8 19 1-15,-7 9 0 0,-3 21 1 16,-4 15 0-16,2 36 1 16,0 0 0-16,0 0 0 15,-11 65 1-15,9 12-1 16,2 9 1-16,2 22-2 16,4 6 1-16,1 0-1 15,3 0 0-15,10-14-2 16,6-12-2-16,1-33-2 15,11 0-6-15,-18-37-29 16,13-13-1-16,-5-16 0 16,-3-15 0-16</inkml:trace>
  <inkml:trace contextRef="#ctx0" brushRef="#br0" timeOffset="563.2034">8156 3051 60 0,'0'0'37'15,"10"-17"2"-15,-10 17-1 16,0 0-28-16,4 27-2 15,-6-3-2-15,8 9-1 16,-6 8-2-16,0 10 0 16,0-1-1-16,0 4 0 15,0-4-1-15,6-5 0 0,-5-8-1 16,7-4 1-16,2-7-1 16,4-7 1-16,-14-19-1 15,28 26 0-15,-10-20 1 16,3-2 0-16,3-4-1 15,4 0 1-15,3-4 0 16,3-4-1-16,-3 0-1 16,3-4-1-16,-3 5-1 15,-3-7-2-15,0 10-2 16,-16-24-10-16,7 17-23 16,-7-7-1-16,-12 18 2 15,12-35-1-15</inkml:trace>
  <inkml:trace contextRef="#ctx0" brushRef="#br0" timeOffset="812.2907">8231 3138 75 0,'8'23'38'0,"-8"-23"1"16,31 14-3-16,-3-14-32 15,10-6-3-15,-5-4-3 0,14 16-8 16,-15-12-25-16,2-1-3 16,-9-3 0-1,-5 2 0-15</inkml:trace>
  <inkml:trace contextRef="#ctx0" brushRef="#br0" timeOffset="989.3564">8355 3291 50 0,'30'10'34'16,"-4"-16"0"-16,7 0 0 15,3-2-29-15,5-4-17 16,5-7-20-16,-15-11-1 15,9 9-1-15,-9-9-1 16</inkml:trace>
  <inkml:trace contextRef="#ctx0" brushRef="#br0" timeOffset="1248.4478">9090 2741 69 0,'33'-4'37'16,"-9"1"1"-16,4-5-1 15,-3-8-31-15,15 2-4 16,-1-1-2-16,-5-3-2 0,5 16-6 15,-21-12-23-15,8 4-6 16,-26 10 0-16,16-7 0 16</inkml:trace>
  <inkml:trace contextRef="#ctx0" brushRef="#br0" timeOffset="1420.51">9070 2942 52 0,'8'17'38'15,"16"-7"0"-15,3-14 0 16,13 16-19-16,-15-30-13 16,19 1-5-16,-5 13-10 0,-11-12-27 15,-2 4-1-15,-11 0-1 16,-15 12-1-16</inkml:trace>
  <inkml:trace contextRef="#ctx0" brushRef="#br0" timeOffset="2531.911">10515 2736 45 0,'18'-18'36'0,"-18"18"-4"16,2-22-5-16,-2 22-6 15,0 0-3-15,0 0-6 16,0 0-4-16,0 0-3 0,-14 20 0 15,14-20-2-15,-4 25-1 16,4-25-1 0,-2 18 0-16,2-18-1 0,0 0 1 15,0 0-1-15,0 0 1 16,0 0-1-16,18-31 1 16,-16 11-1-16,-2-7 0 15,-6-3 0-15,-2-1 0 16,0 7 0-16,-11 7-1 15,-13 9 2-15,-7 16-1 16,-5 11 0-16,-3 14 1 16,1 17-1-16,1 5 1 0,5 5 0 15,9-1-1 1,17-2 0-16,14-8 0 16,14-12 0-16,17-11 0 15,15-18 0-15,11-14 1 0,4-18-2 16,4-7 2-16,1-8-1 15,-1-10 1-15,-12-2-1 16,-13 0 1-16,-9 2-1 16,-17 7 1-16,-10 15-1 15,-4 27 1-15,-26 0 0 16,-3 29 0-16,1 28 0 16,-6 18-1-16,3 23 1 0,3 20-1 15,8 11 0 1,9 9 1-16,11-7-1 15,11-7 0-15,17-16 0 16,12-12 0-16,13-22 0 16,10-21 1-16,10-25-1 0,4-20 0 15,-4-16 0-15,-2-12-1 16,-11-11 2-16,-13-6-1 16,-13-5 0-16,-17-7 0 15,-23 4 0-15,-19 0 0 16,-17 6 1-16,-15 1-1 15,-10 11 1-15,-10 5-1 16,0 5-1-16,8 17-3 16,-6-18-10-16,25 22-28 15,1-4-1-15,15 0 0 16,13-6-2-16</inkml:trace>
  <inkml:trace contextRef="#ctx0" brushRef="#br0" timeOffset="4703.6935">11593 2724 34 0,'14'-18'33'15,"-2"-7"0"-15,-12-9-9 16,16 24-5-16,-18-27-2 16,22 29-4-16,-20-21-4 0,0 29-2 15,12-30-2-15,-12 30 0 16,0 0-2-16,0 0 0 16,0 0 0-16,13 28 0 15,-13 7 0-15,0 10-1 16,-4 8 1-16,2 12-1 15,0 6 0-15,2 3-1 16,-3 1 0-16,3-1 0 16,0-9-1-16,3-10 0 15,-1-10 0-15,10-11 0 16,-2-11 0-16,-10-23 0 16,30 20 0-16,-10-20 1 15,-5-2 0-15,9-4-1 0,-4 0 0 16,5-2 0-16,3 4 0 15,-2-2 0-15,5 1 0 16,3 1 0 0,3-2-1-16,-3 0 0 0,2 2 0 15,-5-2-2-15,7 0-1 16,-13-6-1-16,5 8-2 16,-14-17-4-16,13 19-20 15,-17-18-9-15,-6 1 0 16,0-7 2-16</inkml:trace>
  <inkml:trace contextRef="#ctx0" brushRef="#br0" timeOffset="5019.8101">11593 2649 62 0,'0'0'37'0,"32"-8"-1"16,-2-13-6-16,15 17-20 15,-5-16-3-15,23 10-1 0,-4-7-4 16,8 5 0-16,4-2-2 15,-2 2-1-15,-2 3-3 16,-15-9-7 0,1 10-26-16,-25 4 0 0,-28 4 0 15,0 0 0-15</inkml:trace>
  <inkml:trace contextRef="#ctx0" brushRef="#br0" timeOffset="5175.8642">11795 3016 41 0,'41'12'33'16,"-9"-26"-1"-16,13 4-1 0,3-1-21 15,3-3-14 1,2 0-25-16,-1-7-3 16,5 11 1-16,-14-10-1 15</inkml:trace>
  <inkml:trace contextRef="#ctx0" brushRef="#br0" timeOffset="5628.0299">12812 2798 71 0,'0'0'37'0,"0"0"1"15,6 30-7 1,-40-17-20-16,14 31-4 15,-23-1-2-15,3 22-1 16,-1 1-2-16,7 3 0 0,9-6-2 16,19-6 0-16,12-10 0 15,15-20 0-15,23-17 0 16,9-28 0-16,12-17 0 16,1-20-1-16,-1-17 1 15,-6-15-1-15,-6-15 1 16,-15-6 0-16,-11-8 0 15,-15 5 0-15,-12 5 0 16,-4 13 2-16,-6 13-1 16,-1 19 2-16,-7 18-2 15,18 43 2-15,-20 4 0 16,18 41 0-16,2 24 1 16,6 21-2-16,2 16 1 0,4 8-2 15,2 5 2-15,-1-5-3 16,5-6 0-16,-4-18-2 15,6-5-7-15,-8-30-33 16,3-14 0-16,-3-17-1 16,-12-24 0-16</inkml:trace>
  <inkml:trace contextRef="#ctx0" brushRef="#br0" timeOffset="13984.0439">14372 3032 43 0,'-26'0'34'0,"26"0"1"16,-24-2 0-16,5-12-22 0,19 14-3 15,17-16-3-15,15 9-1 16,-4-15-2-16,13 2-2 16,4-3-1-16,7-9-2 15,5 9-2-15,-12-10-5 16,11 27-13-16,-25-10-13 15,-31 16-2-15,0 0 0 16,-14 23 0-16</inkml:trace>
  <inkml:trace contextRef="#ctx0" brushRef="#br0" timeOffset="14128.0938">14399 3128 61 0,'-27'43'35'16,"17"-6"2"-16,20 3-7 0,-10-40-19 15,45 15-4-15,-11-15-2 16,5 2-3-16,1-4-2 15,-7-11-8-15,15 7-27 16,-17 0-1-16,-7-4 0 16,-4 4-1-16</inkml:trace>
  <inkml:trace contextRef="#ctx1" brushRef="#br0">27632 17667 0,'0'0'16,"0"0"0,0 0 15,0 0-15,0 0-16,0 0 15</inkml:trace>
  <inkml:trace contextRef="#ctx0" brushRef="#br0" timeOffset="17755.4009">15819 2610 35 0,'0'0'34'16,"-2"-28"-1"-16,2 28 1 15,0 0-19-15,-12-29-3 16,12 29-3-16,0 0-1 16,-4 41-4-16,2-11 0 15,4 21-1-15,-4 2-1 16,8 13 1-16,-10 3-2 16,2 2 0-16,2-1-1 15,-6-5 1-15,0-8-2 16,-2-12-1-16,6-4-2 15,-9-21-2-15,17 8-5 16,-6-28-15-16,2-24-10 0,15-2 0 16,5-13 0-16</inkml:trace>
  <inkml:trace contextRef="#ctx0" brushRef="#br0" timeOffset="18139.5424">16184 2743 36 0,'26'-6'33'0,"-26"6"1"15,0 0-3-15,12 44-13 16,-44-27-5-16,12 26-4 16,-25-9-3-16,5 13-1 15,-11-8-2-15,8 6 0 16,-5-5-2-16,9-9 1 16,5-7-1-16,9-11 0 0,25-13-1 15,-26 12 0-15,26-12 1 16,0 0-1-1,0 0 0-15,28-20 1 16,-28 20 0-16,37-3 0 0,-15 4 1 16,9 9 0-16,1 2 0 15,7 12 1-15,-5-3-1 16,6 11 0-16,-3-1 0 16,-3 4-1-16,-9 3 0 15,1-5 0-15,-6-4-1 16,-6-3-1-16,3-6-1 15,-17-20-2-15,28 15-2 16,-22-32-8-16,20-1-24 0,-13-6-1 16,1-7 0-1,0-12 0-15</inkml:trace>
  <inkml:trace contextRef="#ctx0" brushRef="#br0" timeOffset="18843.7951">17171 2471 35 0,'26'-20'33'0,"-10"0"3"0,-2 3-1 16,-14 17-16-16,-2-36-6 15,2 36-4-15,-8-21-1 16,8 21-3-16,-40 0-1 16,9 17-1-16,-13 7 0 15,1 15-1-15,-8 4 1 16,5 10-2-16,3 0 0 15,9 2 0-15,12-6 0 16,11-7-1-16,11-11 0 16,13-9 0-16,7-20-1 15,12-10 1-15,1-10 0 16,5-13 0-16,3-7 0 0,-1-11-1 16,-3 0 0-16,-5 0 2 15,-10 4-2-15,-5 6 1 16,-9 7 0-16,-6 11 0 15,-2 21 0-15,0 0 1 16,-21 13 1-16,3 21-2 16,2 13 2-16,-4 18-1 15,-3 15 0-15,1 10 0 16,4 5 0-16,8-1-1 16,6-8 1-16,10-9-1 15,8-14 0-15,12-22 0 16,5-18 0-16,15-19 0 15,-1-14 1-15,0-13-1 0,-1-8 0 16,-3-9 0-16,-11-7 0 16,-6 0 0-16,-10-2 0 15,-13 6 0-15,-8 4-1 16,-19 7 0-16,-2 7-1 16,-5 7-1-16,-5 16-2 15,-7-14-8-15,13 22-26 16,-1-2 1-16,7 4-2 15,26-8 2-15</inkml:trace>
  <inkml:trace contextRef="#ctx0" brushRef="#br0" timeOffset="19535.044">17890 2339 45 0,'28'-16'35'0,"-28"16"1"15,0 0 0-15,27-9-18 16,-36-15-7-16,9 24-5 15,-10-22-1-15,10 22-2 0,-20-15-1 16,20 15 0-16,-39 0-1 16,13 11 0-16,-10 7 1 15,3 12-1 1,-11 3 0-16,7 10 0 0,1 4 1 16,7 2-3-16,7-4 3 15,10-1-2-15,12-11 1 16,12-9-2-16,10-13 2 15,9-11-1-15,7-10-1 16,7-9 2-16,1-9-1 16,1-9 0-16,-4-6-1 15,-3 2 1-15,-11 1-1 0,-3 5 2 16,-8 6-1-16,-12 7 0 16,-6 22 1-16,0 0-1 15,-38 26 2 1,13 19-1-16,-3 18 1 15,-4 19-1-15,5 14 1 0,3 16-2 16,8 2 2-16,10-6-1 16,6-4-1-16,12-14 0 15,2-17 0-15,12-24 1 16,-1-16-1-16,3-23 0 16,4-18 1-16,-5-12 0 15,-1-9 0-15,-6-8 0 16,-1-8-1-16,-5-4 0 0,-2-6-1 15,-12-2 0 1,0 8-2-16,-6-6-1 16,6 11 0-16,-14-10-5 15,22 24-22-15,-16-15-8 0,8 10-1 16,-6-5 1-16</inkml:trace>
  <inkml:trace contextRef="#ctx0" brushRef="#br0" timeOffset="19784.1332">18265 1925 73 0,'-2'22'37'0,"-4"-1"1"15,-7 5-1-15,9 9-29 16,-10-11-3-16,6 9-5 16,2 10-5-16,-8-6-31 15,14-7-1-15,0-9-1 16,0-21 0-16</inkml:trace>
  <inkml:trace contextRef="#ctx0" brushRef="#br0" timeOffset="20176.2763">17015 2971 51 0,'32'4'38'15,"8"0"1"-15,7-8 0 16,18 24-18-16,-6-40-9 0,30 18-4 15,-16-12-2-15,12 6-2 16,-12 3-2-16,-8-5-2 16,-7 8-1-1,-19-8-2-15,-5 16-4 0,-34-6-23 16,0 0-10-16,0 0 0 16,0 0-1-16</inkml:trace>
  <inkml:trace contextRef="#ctx0" brushRef="#br0" timeOffset="21527.7619">17377 3581 33 0,'24'-6'20'0,"-24"6"2"16,0 0 1-16,0 0 1 0,0 0-2 15,0 0-4-15,0 0-5 16,0 0-4-16,0 0-2 16,0 0-2-16,13 34-2 15,-11-9 0-15,8 13 0 16,-4 1-1-16,4 10 0 15,2-2 0-15,0-2-1 16,-4-4 1-16,3-7-1 16,-5-7 1-16,4-9-1 15,-10-18 0-15,0 0 1 16,0 0-1-16,0 0 1 16,20-33-2-16,-14 7 1 0,4-9-1 15,0-3 1-15,7-5-2 16,3 0 1-16,6 0-1 15,-4 0 0-15,9 2-2 16,-5-1-1 0,11 17-5-16,-21-3-30 0,14-1-1 15,-9-1 0-15,5 3 0 16</inkml:trace>
  <inkml:trace contextRef="#ctx0" brushRef="#br0" timeOffset="21971.9239">18822 2769 55 0,'-8'23'37'0,"8"-23"-1"0,26-4-9 16,8 20-6-16,-34-16-6 15,57-4-7-15,-26-4-3 16,11 4-3-16,-3-3-1 16,5-3-2-16,-5 4-3 15,-17-18-11-15,10 15-22 16,-32 9-1-16,0 0-1 15,0 0 1-15</inkml:trace>
  <inkml:trace contextRef="#ctx0" brushRef="#br0" timeOffset="22135.9841">18846 2936 71 0,'26'21'37'0,"-5"-15"0"15,5-8 0-15,13 8-28 16,-9-18-4-16,0 6-4 15,1 1-2-15,-13-15-15 16,-2 10-21-16,-16 10-1 16,25-16 1-16,-25 16-1 15</inkml:trace>
  <inkml:trace contextRef="#ctx0" brushRef="#br0" timeOffset="23155.3517">20645 2098 63 0,'0'0'37'16,"-8"-18"0"-16,8 18 2 15,-24-12-27-15,36 30-2 16,-12-18-4-16,0 49 1 0,-6-14-3 16,12 18 0-16,-6 2-1 15,2 10 0-15,2-2 0 16,2-2-2-16,0-10 0 15,2-6-2-15,3-8 0 16,-3-15-3-16,6 1-2 16,-14-23-13-16,0 0-22 15,0 0 0-15,0 0 0 16,-22-17 1-16</inkml:trace>
  <inkml:trace contextRef="#ctx0" brushRef="#br0" timeOffset="23403.4441">19853 2940 79 0,'26'21'40'0,"25"-15"0"16,22-16 2-16,51-3-33 15,7-31-1-15,40 13-2 16,-1-8-1-16,6 11-2 15,-12-5-1-15,-14 3-1 16,-14 5-3-16,-29 7-2 16,-22 24-4-16,-52-10-26 15,-3 16-7-15,-30-12 0 16,0 31-2-16</inkml:trace>
  <inkml:trace contextRef="#ctx0" brushRef="#br0" timeOffset="24051.6725">20076 3420 56 0,'0'0'37'16,"0"0"1"0,20-11 0-16,3 28-22 15,-23-17-6-15,0 0-3 0,-9 30-1 16,1-1-2-16,-12 1-1 15,-4 9 0-15,-5 0-1 16,3 0-1-16,-2-5 0 16,5-7 0-16,3-7 0 15,20-20-1-15,-26 23 1 16,26-23-1-16,0 0 1 16,18-2-1-16,2-5 1 15,1-1-1-15,9-4 1 16,4 4-1-16,1-2 0 0,5-1 0 15,3 1-1 1,-5 0 1-16,-3 4-2 16,-3-4 0-16,-5 6-2 15,-9-7-3-15,10 12-6 0,-28-1-27 16,20-21 0-16,-20 21 0 16,17-35 1-16</inkml:trace>
  <inkml:trace contextRef="#ctx0" brushRef="#br0" timeOffset="24276.756">20475 3348 78 0,'0'0'41'15,"0"0"-1"-15,0 25 1 0,-20-13-28 16,14 31-5 0,-16 0-3-16,5 16-1 15,-3 0-1-15,0 8-1 16,6-4-1-16,6-6-2 0,-3-2 1 15,11-16-3-15,8-6 0 16,-8-33-4-16,31 39-12 16,-13-44-22-16,2-9 0 15,-5-12-1-15,9-11 1 16</inkml:trace>
  <inkml:trace contextRef="#ctx0" brushRef="#br0" timeOffset="24559.8622">20718 3452 59 0,'12'27'41'15,"-14"-3"-1"-15,-2 9 1 16,-4-7-14-16,4 19-19 15,-10-6-2-15,6 14-3 16,-6-6 0-16,4-2-3 16,2-5 0-16,3-9-3 15,5-3-1-15,0-28-4 16,19 21-10-16,-19-21-22 16,32-35 0-16,-12-3-1 15,3-5 1-15</inkml:trace>
  <inkml:trace contextRef="#ctx0" brushRef="#br0" timeOffset="24743.924">20970 3483 81 0,'0'0'41'0,"20"26"-1"15,-18 7 1-15,-18-5-30 16,16 19-4-16,-11-6-2 16,5 4-2-16,-8-4-1 15,2-3-3-15,4-1-1 16,-4-16-4-16,6 7-6 15,-15-24-28-15,21-4-1 16,-38-6 0-16,12-8 1 16</inkml:trace>
  <inkml:trace contextRef="#ctx0" brushRef="#br0" timeOffset="24899.9785">20526 3556 59 0,'26'-12'37'0,"7"-6"1"15,13 5-2-15,7 5-15 16,4-8-20-16,3-11-12 16,11 11-24-16,-12 12-2 15,-6-4 0-15,-1 4 0 16</inkml:trace>
  <inkml:trace contextRef="#ctx0" brushRef="#br0" timeOffset="25343.1415">21598 3352 56 0,'32'-8'39'15,"-10"6"2"-15,-22 2-1 16,8 18-12-16,-34-18-19 16,4 17-4-16,-23 3-1 15,-1 7-1-15,-11 5-2 16,4-1-1-16,7 1 0 15,11-9-1-15,9-1-1 16,26-22 0-16,-4 17 0 16,28-19-1-16,15-5 1 0,7-5 0 15,5-2 1 1,-3 0 0-16,-3 5 2 16,-13 9 0-16,-32 0 1 15,7 29 1-15,-26-4 0 0,-19 17-1 16,-13 5 1-16,-4 10-1 15,-5 0-1-15,9 0 0 16,11-4 0-16,17-6-1 16,19-4 1-16,18-12-1 15,13-9 0-15,13-10-1 16,11-10 1-16,-3-10-2 16,3-2-1-16,-12-14-4 15,19 18-17-15,-27-15-17 16,-7 3-1-16,-6 0 2 15,-18 18-2-15</inkml:trace>
  <inkml:trace contextRef="#ctx0" brushRef="#br0" timeOffset="25607.2356">21778 3994 90 0,'4'25'41'0,"-10"4"1"15,6 5-2-15,-18-9-33 16,28 11-2-16,-8-13-1 16,12 3-1-16,4-13-1 15,7-3-1-15,9-10 1 16,0-10 0-16,-1-7-1 16,-1-11 0-16,-7-1 0 15,-7-4-1-15,-10 3-2 0,-20-7-4 16,10 17-36-16,-29-9 1 15,-9 5-2-15,-13 5 0 16</inkml:trace>
  <inkml:trace contextRef="#ctx1" brushRef="#br0" timeOffset="243259.4036">32273 15978 0,'0'0'15</inkml:trace>
  <inkml:trace contextRef="#ctx0" brushRef="#br0" timeOffset="259682.3217">22607 2035 31 0,'0'0'31'16,"0"0"0"-16,0 0-5 15,6-20-11-15,-6 20-3 0,0 0-1 16,0 0-3 0,0 0 0-16,0 0-1 15,0 0-1-15,0 0 0 0,-8-17-1 16,8 17-1-16,0 0-1 16,0 0-2-16,-11-20 1 15,11 20-1-15,-14-26 0 16,14 26 0-16,-18-35 1 15,18 35-1-15,-28-23 0 16,9 15 0-16,-7 6 1 16,-2 10-1-16,-9 3 0 15,-1 11 0-15,3 7-1 16,-5 7 1-16,9-1 0 16,-1 6 0-16,12-3 0 15,10-3-1-15,6-4 0 16,10-5 1-16,6-9-1 0,14-13 0 15,1-4 0-15,13-15 0 16,-1-5 0-16,1-7 0 16,-1-7 1-16,-1 1-1 15,-6 1 0-15,-11 7 1 16,-3 5 0-16,-18 20-1 16,0 0 1-16,0 36 0 15,-16 11 0-15,2 14 0 16,-7 5 0-16,1 7-2 15,2 11 2-15,4-1-1 16,8-11 1-16,6-11-2 16,8-16 2-16,8-13-2 0,6-17 1 15,4-7 1-15,7-14-1 16,-5-11 0-16,3-11 0 16,-1-1 0-16,-8-6 0 15,-1 1 1-15,-11 3-1 16,-8 3 1-16,-10 3-2 15,-11 9 2-15,-13 6-1 16,-7 8 0-16,-7 4 0 16,-1 6 0-16,1 6-2 15,1-2-2-15,19 13-5 16,-13-13-30-16,39-12-2 16,-8 20-1-16,8-20 1 15</inkml:trace>
  <inkml:trace contextRef="#ctx0" brushRef="#br0" timeOffset="260409.5781">23136 2047 54 0,'12'-18'35'0,"-12"18"1"0,8-26 1 16,-8 26-25-16,6-23-1 15,-6 23-3-15,-6-24-1 16,6 24-2-16,-16-15-1 16,16 15 0-16,-35 9-1 15,13 3-1-15,-5 4 1 16,-5 8-1-16,-8 5-2 16,9 6 1-16,-3 1-1 15,9 1 1-15,5-6-1 0,12-3 0 16,10-7-1-16,-2-21 1 15,37 6 0 1,-3-21 0-16,6-11 0 16,1-9-1-16,4-10 2 0,-1 1-2 15,-9-5 2-15,-3 16-1 16,-8 2 1-16,-10 13 0 16,-14 18 1-16,-6 18-1 15,-12 15 0-15,-4 18 1 16,-4 16-1-16,1 5 0 15,-3 9 0-15,4 3-1 16,11-7 0-16,7-11 0 16,12-9 0-16,5-17 0 15,15-13 1-15,2-13-2 16,9-14 2-16,-3-14-1 16,-1-4 0-16,1-5 0 15,-8-3 0-15,-7-1 1 0,-5-1-2 16,-8-3 2-16,-8 3-1 15,-4-1 0-15,-2 4-1 16,-7-7-1-16,5 7-2 16,-10-13-6-16,26 15-30 15,-18-5-2-15,6 3 1 16,0-5-1-16</inkml:trace>
  <inkml:trace contextRef="#ctx0" brushRef="#br0" timeOffset="260618.6512">23547 1479 82 0,'0'0'41'16,"0"0"0"-16,-18 4 0 16,18-4-29-16,-21 51-6 15,11-13-2-15,0 9-2 16,4 4-4-16,-2-10-4 15,22 22-24-15,-8-22-11 16,-4 0 0-16,4-11 0 16</inkml:trace>
  <inkml:trace contextRef="#ctx0" brushRef="#br0" timeOffset="261061.8089">22436 2763 76 0,'0'0'40'0,"0"0"0"15,0 0 1-15,41 24-32 16,-11-34 0 0,25 12-1-16,8-14-2 0,16 6-1 15,2-8-2-15,10 3 0 16,-2-5-1-16,-4 4 0 15,-12 0-1-15,-12 4 0 16,-16 3-1-16,-7-1 1 16,-16 4-2-16,-22 2 1 15,23-4-2-15,-23 4-1 16,0 0-4-16,0 0-35 16,0 0-1-16,-25-2 0 0,25 2-1 15</inkml:trace>
  <inkml:trace contextRef="#ctx0" brushRef="#br0" timeOffset="262446.2966">22836 3320 37 0,'-2'-21'37'16,"2"21"1"-16,0 0 0 16,-11-34-14-16,11 34-8 15,0 0-4-15,5 18-4 16,-5-18-1-16,14 30-2 15,-10-5-1-15,10 6-1 0,-6 3 0 16,6 3-1-16,-8-2 0 16,8 1-1-16,-5-7 0 15,-5-5 0 1,-4-24 1-16,10 27-1 0,-10-27 0 16,0 0 0-16,0 0 0 15,-18-29 0-15,11 9 1 16,-5-3-2-16,6-7 0 15,4-1 0-15,10-1 0 16,4 1 0-16,13-2 0 16,3 5 0-16,3-1-1 15,9 3 1-15,-1 7-1 16,-5-1-1-16,4 16-7 0,-11-8-34 16,5 8 0-16,-12-4 0 15,-1 4-1 1</inkml:trace>
  <inkml:trace contextRef="#ctx0" brushRef="#br0" timeOffset="302933.6324">2118 5689 5 0,'0'0'33'0,"14"-29"2"16,-9 11-2-16,-16-13-9 15,30 27-3-15,-34-34 0 16,36 31-6-16,-38-19-3 16,17 26-4-16,11-21-1 15,-11 21-1-15,26-12-1 16,-26 12-1-16,22 8 0 15,-22-8-1-15,23 37 0 16,-17 2-1-16,-6 14 0 16,0 10 1-16,0 15-1 15,0 5-1-15,-4 7-1 16,-1 6 1-16,1-3 0 16,-2-7-1-16,0-10 1 0,-6-7-1 15,0-12 1-15,4-8-1 16,-6-12 1-16,8-7 0 15,-2-12-1-15,8-18 0 16,2 17 0-16,-2-17 0 16,32 6 0-16,-6-8 0 15,13 4 0-15,1-4 0 16,11 0 0-16,4-2 0 0,9-2 0 16,-3-2 0-1,2 5 0-15,8-7 0 16,-6-2 0-16,-6 0 0 15,1 4-1-15,-13-3-1 0,-4 5 0 16,-3-6-2-16,-6 0 0 16,-15-6-1-16,1 1-1 15,-8-15-3-15,10 21-7 16,-24-25-26-16,2 3 0 16,-4-4 0-16,-4 1 2 15</inkml:trace>
  <inkml:trace contextRef="#ctx0" brushRef="#br0" timeOffset="303265.7507">2074 5538 50 0,'-27'4'37'15,"27"-4"0"-15,0 0 1 16,0 0-20-16,65 8-6 16,-12-26-3-16,40 10 0 15,4-21-4-15,21-1-2 16,7-9-2-16,-3-4-1 15,-4 2-3-15,-21 2-3 0,2 27-16 16,-40-2-18-16,-21 24-1 16,-42 11 1-16,-18 13-1 15</inkml:trace>
  <inkml:trace contextRef="#ctx0" brushRef="#br0" timeOffset="303429.8085">2327 6029 68 0,'32'-4'38'0,"15"-10"0"16,10-13 0-16,4-19-27 15,18 17-8-15,-2 5-7 16,-11-1-31-16,-5 5-2 0,-4 7-2 16,-11-1 0-16</inkml:trace>
  <inkml:trace contextRef="#ctx0" brushRef="#br0" timeOffset="304249.1002">3251 5479 78 0,'24'-12'41'0,"-24"12"0"16,16 20-1-16,-5 27-30 15,-24 10-2-15,13 26-2 0,-20 3-1 16,12 18-1 0,-4 2-1-16,8-2-2 15,8-6 0-15,16-8 0 16,11-21-1-16,17-16 1 0,13-22 0 16,14-21-1-16,4-20-1 15,0-17 0-15,6-14 1 16,-18-20 0-16,-2-6-1 15,-13-15 0-15,-19-5 1 16,-13 7-1-16,-10 3 2 16,-10 18-1-16,-12 8 1 15,-6 22-1-15,-7 15 1 0,-3 30 0 16,-10 25 0 0,11 16 0-16,-1 12-1 15,2 7 0-15,13 5 1 16,3-5-1-16,14-1 0 15,7-14-1-15,13-12-1 0,6-22-1 16,11-7-3-16,3-34-3 16,17 6-9-16,-16-29-24 15,15-12 0-15,-3-18 1 16,8 2 5-16,-20-19 21 16,15 17 10-16,-19 12 7 15,-5-7 10-15,-1 24 25 16,-15 9 2-16,-2 25 2 15,-18 4-4-15,25 14-20 16,-25-14-7-16,-6 31-2 16,3-9-3-16,12 3-1 15,-7-3-1-15,4-1-1 0,0-3-2 16,-6-18 1-16,14 26-1 16,-14-26 1-16,20-6-1 15,-20 6 0-15,8-28 1 16,-8 10-1-16,0 18 0 15,-20-23 0-15,0 27 1 16,-5 17-1-16,-3 21 0 16,-4 15 0-16,13 13 0 15,9 9 1-15,10 9-1 16,15-6 1-16,11-5-1 16,20-14 1-16,13-18-1 15,12-20 0-15,-6-13-1 16,-6-22-2-16,0-11-2 0,-13-38-11 15,-7 0-26-15,-17-23-2 16,-2-3 0-16,-8-15 0 16</inkml:trace>
  <inkml:trace contextRef="#ctx0" brushRef="#br0" timeOffset="304773.2832">5141 5348 67 0,'0'-28'38'0,"0"28"2"16,0 0-1-16,0 0-25 15,0 0-5-15,-8 39-3 0,16 14 0 16,-2 12-2-16,6 18 0 16,-5 5-2-16,13 12 1 15,-8 0-2-15,8-4-1 16,-1-3-1-16,1-17 0 15,-2-9-1-15,-4-20-2 16,0-6-1-16,-14-41-5 16,27 45-21-16,-27-45-10 15,-8-19 1-15,-5-11-1 16</inkml:trace>
  <inkml:trace contextRef="#ctx0" brushRef="#br0" timeOffset="305253.4585">5139 5976 68 0,'14'-30'37'0,"11"13"0"16,7 15-6-16,-5-28-21 16,21 18-2-1,-9-11-1-15,13 17 0 0,-13 0-3 16,7 14 0-16,-15 4 1 16,3 15-1-16,-13 9-1 15,-1 7-1-15,-4 8 0 16,-2 8 0-16,-6-2 0 15,-2-1-1-15,0-3 0 16,-4-3-1-16,2-11 1 16,1-8 0-16,-5-31-1 0,8 20 0 15,-8-20 0-15,16-24 0 16,2-11-1-16,-6-12 1 16,7-8-1-16,3-10 1 15,8-2 0-15,-3 5-1 16,7 1 1-16,-6 10 0 15,1 9 1-15,-1 17 0 16,0 11-1-16,-3 18 1 16,-1 12-1-16,2 7 1 15,-7 15 0-15,-3 7 0 16,2 8-1-16,-4 4 1 16,-2 2-1-16,1-4 1 15,-5-10-1-15,2-6 0 0,-2-12-1 16,0-9-2-16,-8-18-1 15,18-12-5-15,9-7-28 16,-21-21-7-16,2-3 1 16,-2-21 0-16</inkml:trace>
  <inkml:trace contextRef="#ctx0" brushRef="#br0" timeOffset="305621.5877">6237 5377 77 0,'0'0'38'15,"0"0"-1"-15,23-12-1 16,-23 12-32-16,30 20-4 16,-30-20-2-16,33 39-2 0,-19-13-1 15,12 7-1-15,-12-9 0 16,11 9 0-16,-5-13 2 16,0 1 2-1,-2 1 3-15,-8-4 2 0,5 11 3 16,-21-5 1-16,8 25 2 15,-21-2 0-15,11 23 1 16,-20-1-2-16,12 15 1 16,1-9-3-16,15 7 1 15,2-13-1-15,23 0-2 16,7-18-1-16,9-6-1 16,15-20-1-16,5-9 0 15,4-18 0-15,0-12-1 0,-2-9-2 16,-13-16-1-16,1 7-5 15,-31-9-34-15,3 4-2 16,-15-4-1-16,-12 5 0 16</inkml:trace>
  <inkml:trace contextRef="#ctx0" brushRef="#br0" timeOffset="331340.6929">7998 5481 11 0,'-2'-35'32'0,"6"5"2"15,0 5-7-15,-10-14-5 16,6 39-3-16,6-53-3 16,-6 53-4-16,0-30-3 15,0 30-3-15,0 0-1 16,0 0-1-16,6 24-1 15,8 15 0-15,-7 10-1 0,13 20 0 16,-2 9-2-16,4 9 2 16,-3 5-2-16,1-6 1 15,-2-9-1-15,-4-11-1 16,-2-9-1-16,-6-19-2 16,1-7-1-16,-7-31-9 15,0 0-23-15,8-25-2 16,-14-7 1-16,-3-13 0 15</inkml:trace>
  <inkml:trace contextRef="#ctx0" brushRef="#br0" timeOffset="331624.7913">7625 5222 31 0,'-12'-63'28'0,"45"22"1"15,11-12 1-15,37-6-13 16,23 30-13-1,19 7-1-15,15 26 2 0,-8 6 1 16,3 31 2-16,-33-2 1 16,-7 30-3-16,-39 6 1 15,-29 17-3-15,-45-6 1 16,-27 8-1-16,-32-3-1 16,-18-1-1-16,-13-11 0 15,-3-11-1-15,3-17-1 16,7-17-2-16,30-11-1 15,8-29-7-15,45 2-22 0,14-13-6 16,18-5 0-16,23-1-1 16</inkml:trace>
  <inkml:trace contextRef="#ctx0" brushRef="#br0" timeOffset="331992.9241">8794 5726 61 0,'0'0'36'0,"2"-17"1"15,-2 17 0-15,-20 33-28 16,-14-1-2-16,11 26-1 16,-11 9-2-16,2 18 0 15,11 1-1-15,7 4-2 16,14-9 1-16,20-15-1 15,13-17 0-15,19-23-1 0,9-20 0 16,14-24 1-16,-10-17 0 16,-6-18 0-16,-11-12-1 15,-15-4 1-15,-15-5 0 16,-16 3 0-16,-18 1 0 16,-16 11-1-16,-5 10 0 15,-3 3-1-15,-1 19-2 16,-2 0-4-16,23 27-6 15,-6-8-27-15,26 8 1 16,0 0 0-16,18-16-1 16</inkml:trace>
  <inkml:trace contextRef="#ctx0" brushRef="#br0" timeOffset="332217.001">9271 5220 82 0,'0'0'40'0,"0"0"0"16,-5 47 1-16,5 12-36 16,-6 6-1-16,13 23-1 15,-1 2 0-15,6 9-1 16,4 3-3-16,2-8-1 16,7 4-3-16,-5-29-3 15,14 9-16-15,-14-29-17 16,-1-15 1-16,-9-15 0 0,-10-19 2 15</inkml:trace>
  <inkml:trace contextRef="#ctx0" brushRef="#br0" timeOffset="332585.1317">9161 5913 57 0,'0'0'34'0,"33"12"2"16,-1-16 1-16,2-12-32 15,31 6 1-15,0-15-1 16,22 1 0-16,-4-13 0 16,4 0-2-16,-4-9-1 15,-5 7-1-15,-12 0 0 0,-19 4 0 16,-15 7 1-16,-32 28-1 16,6-19 1-16,-26 34 0 15,-24 13 0 1,-3 17 1-16,-10 10-1 0,7 14 0 15,-1 5 0-15,12 5-1 16,9 1 1-16,28-7-1 16,22-12-2-16,13-10 1 15,19-16-1-15,7-17 1 16,6-16-2-16,0-20-2 16,8-8-2-16,-21-33-9 15,5 4-23-15,-18-15-1 16,-9-7 0-16,-6-1-1 0</inkml:trace>
  <inkml:trace contextRef="#ctx0" brushRef="#br0" timeOffset="332969.2678">10209 5613 54 0,'-2'21'37'0,"8"17"1"16,2 11 2-16,-6-6-20 16,20 27-10-16,-18-7-3 15,14 10-1-15,-11-10-1 16,7-1-1-16,-2-9-2 15,0-7-1-15,-4-13-1 16,0-11 0-16,-8-22-2 16,0 0 1-16,29-34-1 15,-17-9-1-15,4-10 2 16,2-20-2-16,9-3 2 16,-1-7-1-16,8 7 2 15,3 7-1-15,-3 12 2 16,3 20 0-16,-3 15 1 0,-3 30 0 15,-9 14 0-15,4 23 1 16,-12 16 0-16,-2 11 0 16,-5 11-2-16,-1 3 1 15,-4 1-1-15,2-7-1 16,2-9 0-16,-4-14-1 16,10-10-3-16,-4-28-3 15,16 1-5-15,-24-20-29 16,29-47 1-16,-5-6-2 0,2-20 1 15</inkml:trace>
  <inkml:trace contextRef="#ctx0" brushRef="#br0" timeOffset="333181.3431">11143 5240 80 0,'26'-8'40'15,"-20"43"-1"-15,-6 10 1 16,8 40-31-16,-16 7-3 15,14 24 0-15,-6 2-2 16,2 7-1-16,6-3-3 16,2-18-1-16,9-8-3 0,-5-35-2 15,8 0-7 1,-6-40-27-16,-16-21-1 16,15-10-1-16,-15-23 3 15</inkml:trace>
  <inkml:trace contextRef="#ctx0" brushRef="#br0" timeOffset="333473.4471">11076 5728 65 0,'34'-11'37'16,"5"3"1"-16,7-4 1 16,-1-8-31-16,14 18 1 15,-13-7-3-15,7 15 2 16,-19-3-2-16,9 23-1 15,-15 3-1-15,3 17 0 16,-9 7-2-16,-2 3 1 16,-3 3-1-16,-3 2 0 0,-6-4-1 15,-2-6-1-15,2-18 0 16,-4-5 0-16,-4-28-3 16,2 20 0-16,-2-20-4 15,-6-26-7-15,12 3-28 16,-8-23 0-16,2-5 0 15,-6-23 1-15</inkml:trace>
  <inkml:trace contextRef="#ctx0" brushRef="#br0" timeOffset="334184.6975">11811 5717 49 0,'19'-24'35'0,"7"1"1"16,0-7 1-16,-12-11-23 15,31 25-4-15,-19-9-1 16,15 31 0-16,-11-4-2 16,3 25 0-16,-11 2-2 15,8 19-1-15,-11 1-1 16,3 6 0-16,-8-2-2 16,4-4 0-16,-4-8 0 15,-3-12 0-15,-3-5-1 0,-2-6 0 16,-6-18 0-1,0 0-1-15,20-18 1 16,-22-10-1-16,-4-5 1 16,-12-10-1-16,-1 6 0 0,-15-1 0 15,-9 9 1-15,-7 13 0 16,-7 14 0-16,4 16-1 16,1 15 2-16,13 16 0 15,5 10-1-15,20 2 1 16,10 2 1-16,22 0-1 15,10-8 0-15,11-4 0 16,13-11-1-16,7-17 0 16,6-13-1-16,0-18-1 15,0-9-2-15,-7-26-3 16,9 5-7-16,-14-36-28 16,-9-14 1-16,-17-16 0 15,-1-10 0-15</inkml:trace>
  <inkml:trace contextRef="#ctx0" brushRef="#br0" timeOffset="334412.7821">12555 5004 86 0,'0'34'43'16,"8"7"2"-16,2 4-2 16,0 30-32-16,7-5-2 15,5 26-2-15,-4-1 0 16,-2 9-4-16,0-2-2 15,-9-2-1-15,-1-4 0 16,-6-16 0-16,-4-1 0 0,2-20-2 16,4 0-9-16,-6-26-33 15,1-15-1-15,3-18-2 16,-20-28 1-16</inkml:trace>
  <inkml:trace contextRef="#ctx0" brushRef="#br0" timeOffset="339389.5466">7619 7715 32 0,'8'-28'35'0,"-4"-9"0"16,7 3 2-16,9 17-20 15,-18-19-4-15,18 29-2 16,-12-11-3-16,12 32-2 0,-9 3-1 16,3 32 0-1,-2 16-1-15,8 27-1 16,0 9 0-16,3 16-1 16,-1 5 0-16,0 2-1 0,-3 1 0 15,5-13-2-15,-4-18 2 16,-6-9-2-16,-2-21 2 15,-5-9-1-15,1-15 1 16,-4-13-1-16,-4-27 2 16,0 0 1-16,26-41-2 15,-12-8 0-15,0-16 0 16,5-13 1-16,1-23-2 16,8-6 1-16,-3-13-1 15,7-2-1-15,-6 4 1 16,1 8-3-16,3 12 1 15,-8 12-3-15,3 31-1 16,-19 2-7-16,20 33-28 0,-26 20 0 16,8 30-1-16,-10 9 2 15</inkml:trace>
  <inkml:trace contextRef="#ctx0" brushRef="#br0" timeOffset="339689.6473">8649 8105 38 0,'0'0'34'15,"0"0"1"-15,0 0 1 16,28 10-25-16,-8-32-3 16,19 16-3-16,-7-9-1 15,13 5-2-15,-11 8-5 16,-6-12-16-16,-5 14-16 16,-1 14 0-16,-22-14-1 15,0 37 0-15</inkml:trace>
  <inkml:trace contextRef="#ctx0" brushRef="#br0" timeOffset="339835.7073">8693 8462 56 0,'0'0'35'0,"26"10"0"0,-1-24 0 16,15-13-32-16,5-4-6 16,12-7-28-16,3 5-3 15,-15-10 0-15,0 13-1 16</inkml:trace>
  <inkml:trace contextRef="#ctx0" brushRef="#br0" timeOffset="340516.9406">9874 7320 37 0,'15'-29'35'16,"-5"-3"1"-16,-2 11 0 0,-8 21-23 16,0 0-1-16,12 33-3 15,-24 4-1-15,6 32-2 16,-9 6-3-16,5 23 0 15,2 4-1-15,14 4 0 16,2-8 0-16,11-12-2 16,7-17 1-16,8-20-1 15,3-23-1-15,3-25 1 16,-1-22-1-16,-5-20 0 16,-3-18-1-16,-3-22 1 15,3-9 0-15,-11-18-1 16,6-2 1-16,0-4 0 15,-11 8 0-15,3 2 2 0,-6 10-1 16,-2 20 2-16,-12 9-1 16,8 33 2-16,-6 32 0 15,0 0 0-15,-26 36 0 16,18 32 0-16,-2 17-1 16,8 17-1-16,-4 8 0 15,10 10 0-15,4-7-1 16,4-7-1-16,2-8-1 15,2-27-3-15,7-6-2 16,-15-40-9-16,16 3-24 16,-24-28 0-16,30-6 0 15,-13-16 0-15</inkml:trace>
  <inkml:trace contextRef="#ctx0" brushRef="#br0" timeOffset="340889.0804">10725 7677 33 0,'17'-11'35'15,"5"7"3"-15,-22 4-1 16,26-16-13-16,-8 32-11 16,-18-16-5-16,-4 27-1 15,-4-7-3-15,4 13 0 16,-4-2-2-16,0 9 0 0,2-3 0 15,6 0-1-15,0-5 0 16,2-3 0-16,2-5 0 16,10-7 0-16,-14-17 0 15,26 20-1-15,-26-20 1 16,33 4 0-16,-13-2 0 16,5-6 0-16,3-4-1 15,4 2 0-15,1-6-1 16,1 1 0-16,3 1-2 15,-5-8-3-15,2 10-2 16,-27-23-8-16,17 17-23 16,-18-5-1-16,-12-1-1 15,-4 0 3-15</inkml:trace>
  <inkml:trace contextRef="#ctx0" brushRef="#br0" timeOffset="341101.1483">10853 7562 58 0,'0'0'35'15,"0"0"0"-15,0 0 0 16,40-30-28-16,1 24-3 16,-2-8-2-16,13 3-3 15,-5 5-3-15,-9-14-15 16,-11 10-15-16,7 8-1 0,-34 2 0 15,24 2-2-15</inkml:trace>
  <inkml:trace contextRef="#ctx0" brushRef="#br0" timeOffset="341263.2054">10981 7677 29 0,'-2'28'33'15,"2"-28"0"-15,32 2 1 16,-10 2-22-16,1-22-3 15,13 10-5-15,-4-2-5 16,-7-3-18-16,-7-1-13 16,6 12-2-16,-24 2 0 15</inkml:trace>
  <inkml:trace contextRef="#ctx0" brushRef="#br0" timeOffset="341657.3438">9939 8625 45 0,'25'0'35'15,"-3"-10"3"-15,16-1-2 16,15 1-24-16,-2-24-2 15,20 15-4-15,-9-3-1 16,5 5-4-16,-6 7-3 16,-14-10-10-16,-5 14-24 0,-7 10-3 15,-35-4 2 1,14 24-1-16</inkml:trace>
  <inkml:trace contextRef="#ctx0" brushRef="#br0" timeOffset="342384.6011">10484 8808 33 0,'0'0'34'16,"0"0"0"-16,0 0 1 16,0 0-22-16,23-4-3 0,-23 4-1 15,0 0-2-15,0 0-1 16,8-24-2-16,-8 7-1 16,0 17 0-16,2-26-1 15,-2 26 1-15,-2-37-2 16,-4 19 1-16,-1-1-1 15,7 19 1-15,-26-16-1 16,6 6 1-16,-4 22-2 16,-5 9 1-16,-3 15 1 15,-1 15-2-15,-5 6 2 16,5 11-1-16,5 5 1 16,8 3-2-16,4-9 1 15,14-6 0-15,14-12-1 0,8-16 1 16,12-17-1-16,7-16 0 15,3-14 1-15,1-13 0 16,-2-14-1-16,3-6 1 16,-11-6 0-16,-5 4 0 15,-10 1 0-15,-10 15 0 16,-6 6 0-16,-2 27-1 16,-26 6 2-16,4 27-1 15,-3 20 0-15,-1 20 0 16,4 17-1-16,5 10 2 15,9 4-2-15,14-2 1 16,13-10-1-16,21-15 1 16,5-20-1-16,14-20 0 0,7-21 1 15,-7-24-1-15,-6-18 1 16,-7-15 0-16,-15-12 0 16,-23-6-1-1,-10-4 1-15,-24 5-1 0,-11 1 0 16,-10 13 0-16,-3 11-2 15,-5 0-2-15,6 23-4 16,-7-2-34-16,19 8-1 16,9-6 0-16,28 10-1 15</inkml:trace>
  <inkml:trace contextRef="#ctx0" brushRef="#br0" timeOffset="343464.9836">12875 7795 1 0,'-20'-6'17'15,"20"6"15"-15,-24 2 0 16,24-2-11-16,0 0 0 15,-15-19-1-15,30 20-4 16,-15-18-5-16,24 15-2 16,-24 2-3-16,40-20-1 15,-15 10-1-15,5 8-2 0,0 2-1 16,-3 2-1-16,5 4-2 16,-7-8-4-16,11 20-9 15,-12-8-23 1,-24-10 0-16,19 23 0 0,-19-23 0 15</inkml:trace>
  <inkml:trace contextRef="#ctx0" brushRef="#br0" timeOffset="343634.0441">12818 8105 70 0,'0'24'38'16,"0"-24"1"-16,45 10 0 15,0-9-32-15,1-18-1 16,21-1-2-16,2-3-2 0,-2-5-4 15,-2 20-23-15,-17-4-13 16,-11 1-2-16,-15 9 0 16,-22 0-2-1</inkml:trace>
  <inkml:trace contextRef="#ctx0" brushRef="#br0" timeOffset="346104.919">13987 7640 40 0,'0'0'35'15,"7"-31"1"-15,-1 3-5 16,-6 28-14-16,6-25-3 15,-6 25-3-15,12-18-1 16,-12 18-3-16,0 0 0 16,16-6-3-16,-16 6 1 15,8 33-1-15,-8-5 0 16,4 19-2-16,-8 4 0 16,8 8-1-16,-8 12 1 15,4-1-1-15,-2 1 0 16,2-6-1-16,0-3 1 15,2-9 0-15,2-7-1 0,2-7 0 16,0-10 0-16,4-5 0 16,-10-24 0-16,23 21 1 15,-23-21-1-15,34 6 0 16,-14-10 1-16,5 0 0 16,1-3 0-16,5 3-1 15,5-6 1-15,4 6-1 16,3 0 1-16,2 2-1 15,1 8 0-15,3 0 0 16,2 0 0-16,3 2 0 16,-3 1 0-16,-5 1 0 15,-1-2 0-15,-11-4-1 16,-1 0-1-16,-9-6 0 0,-4 2-1 16,-20 0-2-16,19-8-2 15,-19 8-4-15,0 0-12 16,8-25-19-16,-16 5 1 15,-6 0 0-15,-5-3 1 16</inkml:trace>
  <inkml:trace contextRef="#ctx0" brushRef="#br0" timeOffset="346518.0678">13975 7542 53 0,'6'20'35'0,"-6"-20"2"0,33-16 0 16,11 16-24-16,-17-22-3 16,33 14-3-16,-13-13 0 15,18 7-2-15,-8-8-2 16,5 11-1-16,-11 1-1 15,-2 0-3-15,-3 14-3 16,-27-14-10-16,3 16-22 16,-22-6-3-16,6 28 2 15,-20-9-1-15</inkml:trace>
  <inkml:trace contextRef="#ctx0" brushRef="#br0" timeOffset="346738.1467">14014 8078 61 0,'28'-6'38'16,"11"-6"1"-16,5-4-2 16,-5-9-28-16,21 15-3 15,-13-10-3-15,2 7-1 16,-3 9-6-16,-25-6-24 15,11 10-10-15,0 0 1 16,-7-2-2-16</inkml:trace>
  <inkml:trace contextRef="#ctx0" brushRef="#br0" timeOffset="347449.4012">15531 8019 48 0,'0'0'37'15,"25"-20"1"1,-25 20 0-16,6-33-23 16,-6 33-3-16,0 0-2 15,0 0-3-15,0 0 0 0,0 0-2 16,0 0-1-16,0 0-1 16,0-20-1-16,0 20 0 15,8-17 0-15,-8 17-1 16,2-32 0-16,-2 32 0 15,-8-35 0-15,8 35 0 16,-31-24 1-16,3 24-1 16,-17 16 0-16,-3 19 0 15,-3 12-1-15,-2 12 1 16,3 14-2-16,11-1 2 16,11 9-2-16,20-10 1 15,22-9 0-15,14-16 1 16,17-17-1-16,12-21 1 0,8-18-1 15,3-16 0-15,3-23 1 16,-4-21-1-16,-8-19 0 16,-4-22-1-16,-13-15 1 15,-15-13 0-15,-7-5 0 16,-10 7 0-16,-8 11 1 16,-8 20 0-16,-2 18 0 15,-6 35 1-15,-3 32 0 16,3 44-1-16,-6 34 1 15,6 35 0-15,-4 32-1 16,9 27-1-16,-3 12 0 16,6 6 0-16,6-1 0 0,8-5 0 15,9-14 0 1,1-29 0-16,10-18-2 0,-2-39-9 16,13-10-33-16,-5-18-1 15,3-17 1-15,-7-20-2 16</inkml:trace>
  <inkml:trace contextRef="#ctx0" brushRef="#br0" timeOffset="362580.7533">3020 11310 44 0,'0'0'36'15,"0"0"1"-15,0 0 1 16,0 0-21-16,0 0-7 16,-12 20-4-1,18-3-1-15,-6-17 0 0,-6 24-2 16,6-24-1-16,-2 18 0 15,2-18-1-15,0 0 0 16,0 0 0-16,14-40 0 16,-6 9 0-16,-2-8 0 15,0-5-1-15,0-5 1 16,-6 4 0-16,-6 8 0 16,-12 10-1-16,-10 19 0 15,-19 16 2-15,-16 23-1 0,-4 20 1 16,-8 24 0-1,2 21-1-15,0 23 1 16,7 9-1-16,15 11 1 16,23-1-3-16,17-13 2 0,22-11-2 15,15-18 1-15,14-23-1 16,25-26-3-16,10-16-1 16,-6-36-6-16,36-7-27 15,-26-12-3-15,0-9 0 16,-8-12-1-16</inkml:trace>
  <inkml:trace contextRef="#ctx0" brushRef="#br0" timeOffset="363429.0541">3636 11693 54 0,'32'-30'38'16,"-7"7"1"-16,-11-1 1 15,-28-5-24-15,14 29-5 16,-29 17-2-16,1 19-2 16,-31 3-2-16,6 22 0 15,-13 10-2-15,1 15-1 16,6-2-1-16,14 1 0 16,17-9 0-16,22-7-1 0,20-16 0 15,25-20-1 1,19-19 1-16,9-22 0 15,12-15 0-15,-2-21 0 16,-6-13 1-16,-10-11-2 0,-10-5 1 16,-17-5-1-16,-14 5 2 15,-14 12-1-15,-12 8 1 16,-8 22 0-16,-4 19 0 16,-4 20 1-16,3 21-1 15,1 22 1-15,6 10-2 16,10 6 1-16,8 6-1 15,8-5-1-15,11-7 0 16,1-10-1-16,14-14-2 16,5-25-1-16,6-8-2 15,-11-33-4-15,13 1-1 16,-19-39-3-16,23 12 1 16,-27-35 3-16,13 14 6 0,-17 1 2 15,-7 6 5-15,1 22 4 16,-18 4 3-16,16 47 3 15,-18-4 1-15,0 57-2 16,-6 8-3-16,12 27-2 16,-6 4-2-16,8 22 0 15,-2-4 0-15,12 0-2 16,-5-8-1-16,3-22 0 16,2-15 0-16,-4-20-2 15,-2-14 1-15,-12-35-1 16,0 0-1-16,-2-22 1 15,-10-21-2-15,-8-18 1 16,0-17-2-16,-3-28 1 0,9-6 0 16,0-16 0-16,14 3 0 15,12 3 0-15,13 10 2 16,9 20 1-16,11 18 1 16,11 38 1-16,1 19 0 15,0 34 1-15,-15 19 0 16,-11 26 1-16,-17 17-1 15,-14 9 0-15,-27 6-1 16,-13 1 0-16,-17-9-1 16,-8-13-1-16,5-13-2 15,1-28-3-15,14-1-10 16,7-39-26-16,16-17-2 16,9-24 0-16,19-12 0 0</inkml:trace>
  <inkml:trace contextRef="#ctx0" brushRef="#br0" timeOffset="364029.2662">4929 11695 36 0,'2'-36'35'0,"16"11"1"15,-4-1 1-15,6-17-16 16,5 29-11-16,-9-9-3 15,16 19-1-15,-8-2 1 16,5 24-1-16,-5 1-1 16,7 21 0-16,-9 5-2 15,4 8 0-15,-6-4-1 16,-1-2-1-16,-7-4 0 0,-4-13-1 16,0-13 0-16,-8-17 0 15,0 0 1 1,4-23-1-16,-10-7 1 15,-6-5-1-15,-2-4 1 16,-11-1 0-16,-7 7-1 0,-7 8 0 16,-9 13 1-16,-5 16 0 15,2 17-1-15,3 17 0 16,-1 13 1-16,19 9-1 16,8 7 0-16,20-2 1 15,14-6-1-15,16-8 0 16,15-10 0-16,7-14 0 15,15-13-1-15,0-14-2 16,6-8-1-16,-6-23-4 16,6 9-5-16,-25-23-24 15,7-2-5-15,-7-8 0 16,-7 2 1-16</inkml:trace>
  <inkml:trace contextRef="#ctx0" brushRef="#br0" timeOffset="364488.4308">5713 11581 57 0,'24'-8'38'16,"-4"4"1"-16,-2 4 1 16,15 20-26-16,-33-20-4 15,4 35-2-15,-18-4-1 16,2 19-1-16,-7 3-2 16,1 9-2-16,4-1-1 15,14-6 1-15,6-4-2 16,16-10 0-16,21-15 1 15,10-14-1-15,13-14 0 0,5-14-1 16,2-10 1-16,-8-11-2 16,0-4 0-16,-14-12-3 15,-3 6-1-15,-23-18-4 16,3 20-5-16,-28-26-4 16,18 32 2-16,-30-16 2 15,18 24 5-15,-14-5 4 16,8 19 5-16,0 17 5 15,0 0 9-15,8 45 3 16,-14-18 1-16,32 34-1 16,-22-16-4-16,23 26-2 15,-11-14-3-15,22 10-1 16,-11-14-3-16,11-2 0 0,-7-14-2 16,3-14-2-16,-6-7-1 15,-5-30-3-15,3 1-3 16,-30-40-20-16,8-2-14 15,-14-20 0-15,-4-11 0 16,-11-16 1-16</inkml:trace>
  <inkml:trace contextRef="#ctx0" brushRef="#br0" timeOffset="364593.4662">6436 11029 65 0,'0'0'32'15,"-22"-29"-12"-15,22 29-20 16,0 0-33-16,-23 12-1 15,27 9-2-15</inkml:trace>
  <inkml:trace contextRef="#ctx0" brushRef="#br0" timeOffset="364960.5955">7141 10933 80 0,'-20'-10'39'15,"0"5"0"-15,7 30-7 16,-5-29-24-16,24 28-2 15,-6-1-1-15,12 18 0 0,-4 9-1 16,9 14-1-16,-3 9 0 16,8 9-2-16,-2 1 1 15,3 1-2-15,-1-7-1 16,-2-11 0-16,3-3-3 16,-9-22 0-16,8 3-6 15,-22-44-25-15,-2 21-7 16,2-21 0-16,-24-33 0 15</inkml:trace>
  <inkml:trace contextRef="#ctx0" brushRef="#br0" timeOffset="365129.6585">6801 11334 47 0,'26'-20'35'15,"21"16"1"-15,3-12 0 16,17-7-20-16,4 5-17 15,14 12-9-15,-8-2-24 16,-8-7 0-16,6 11-1 16,-20-10 1-16</inkml:trace>
  <inkml:trace contextRef="#ctx0" brushRef="#br0" timeOffset="365624.8319">7514 11351 48 0,'26'12'37'16,"-8"-14"0"-16,5-4 2 15,15 6-27-15,-18-17-1 16,27 18-3-16,-10-4-2 16,15 16 0-16,-13-1-1 15,7 16-2-15,-7 5 0 16,1 12-1-16,-13 2 0 15,-3 8 0-15,-14-4 0 16,-4 2 0-16,-2-10-1 16,-4-9 0-16,0-11-1 15,0-23 0-15,0 0 0 0,-26-12-1 16,6-13 1-16,-5-14-2 16,-13-6 2-16,-9-1-1 15,-11 1 0-15,-3 4 1 16,-2 6 0-16,2 11 0 15,-2 16 0-15,7 18 1 16,11 18 0-16,11 19 0 16,13 10 0-16,17 13 1 15,8 3-1-15,19 0 0 16,15-3 0-16,9-9-1 16,18-14 0-16,7-19-1 15,1-13 0-15,-6-23-2 16,2-5-2-16,-20-23-1 0,12 9-7 15,-31-28-28-15,2-8-1 16,-9-11 1 0,-7-1-1-16</inkml:trace>
  <inkml:trace contextRef="#ctx0" brushRef="#br0" timeOffset="366060.9891">8185 11318 69 0,'22'0'39'0,"-22"0"2"16,12 39 0-16,-32-19-29 15,32 29-3-15,-12-4-3 16,8 16 0-16,-6 2-1 16,8 1-1-16,-8-3-2 15,4 0-1-15,-4-8 0 0,2-12-1 16,-2-11 1-16,-2-13-1 16,0-17-1-16,0 0 1 15,0-25 0-15,6-12 0 16,0-11-1-16,5-14 0 15,3-1 1-15,0-10-1 16,6 3 2-16,5 1-2 16,1 8 2-16,8 8-1 15,-3 12 0-15,3 19 1 16,-1 12 0-16,5 24 0 16,-5 10 0-16,1 17 0 15,-6 14 1-15,-5 16-1 0,-3 5 1 16,-6 1-1-16,-2-1-1 15,-4-5 1-15,-6-8-1 16,2-14-1 0,2-12-1-16,1-17-1 15,-7-20-2-15,26-6-2 0,6-6-6 16,-19-27-29-16,21-14-2 16,4-18 0-16,9-5 1 15</inkml:trace>
  <inkml:trace contextRef="#ctx0" brushRef="#br0" timeOffset="366465.1283">9350 11139 80 0,'0'0'42'15,"0"0"0"-15,0 32 1 0,-11 13-34 16,-29 0-2 0,1 22-2-16,-9-3 0 15,11 9-2-15,3-4-1 0,16-8-1 16,16-12-1-16,24-20 0 15,22-17 0-15,23-20-1 16,16-17 0-16,9-17 0 16,7-17 0-16,-2-13 1 15,-4-11-1-15,-16-3 0 16,-22 2 1-16,-16 7 0 16,-21 12 1-16,-24 22 0 15,-15 22 0-15,-19 28 0 16,-5 21 2-16,-1 29-2 15,7 15 1-15,5 15 0 16,11 11 0-16,26 0-1 16,19 0 0-16,26-9 1 0,21-15-2 15,23-17 1-15,13-16-1 16,20-17 0-16,5-18-1 16,-6-22-1-16,1-8-4 15,-40-27-38-15,-1 0-1 16,-24-15-1-16,-29-13 1 15</inkml:trace>
  <inkml:trace contextRef="#ctx0" brushRef="#br0" timeOffset="416507.8504">8703 12996 33 0,'0'0'36'0,"0"0"2"15,-12-18 0-15,-6-1-22 0,18 19-4 16,0 0-1-16,0 0-2 15,0 0-2-15,-8 25-2 16,8-25-1-16,0 18-2 16,0-18-1-16,0 0 1 15,0 0 0-15,0 0-2 16,0 0 1-16,20-41-1 16,-14 9 1-16,-8-3-1 15,-4 1 2-15,-6 3-2 0,-8 8 2 16,-13 21-1-1,-17 15 1-15,-5 27-1 16,-8 20 0-16,-4 33 0 16,2 22 0-16,2 33-1 0,15 9 1 15,22 2-1-15,25-4 1 16,26-16-1-16,29-15 0 16,23-34-1-16,15-23 2 15,15-40-2-15,4-17 0 16,-1-24-1-16,-5-7-2 15,-20-23-3-15,-2 13-6 16,-40-20-27-16,0-10-3 16,-15-4 2-16,-4-1-1 15</inkml:trace>
  <inkml:trace contextRef="#ctx0" brushRef="#br0" timeOffset="416788.9507">9390 13292 73 0,'0'0'40'0,"0"0"-1"15,20-25-4-15,5 27-26 16,1-14-2-16,13 8-3 15,1-2-1-15,11 0-2 16,-1 6-2-16,1-8-2 16,6 14-5-16,-29-23-15 0,3 17-16 15,-5 5-1-15,-26-5 0 16,6 22 1-16</inkml:trace>
  <inkml:trace contextRef="#ctx0" brushRef="#br0" timeOffset="416925.0001">9416 13624 71 0,'0'0'35'16,"25"8"2"-16,9-12-4 15,-3-18-40-15,35-13-28 16,1 9-1-16,-2-5 0 16,6 7 0-16</inkml:trace>
  <inkml:trace contextRef="#ctx0" brushRef="#br0" timeOffset="417816.3119">11293 12582 50 0,'0'0'36'0,"0"0"4"16,20-20-2-16,-20 20-24 15,0 0-4-15,0 0-3 16,2 20-1-16,-2-20-2 16,-8 25 0-16,8-25-2 0,-2 20 0 15,2-20 0 1,0 0-1-16,0 0 0 15,28-31 0-15,-20 9-1 16,4-6 1-16,-7-5 0 0,-3 0 0 16,-4-1-1-16,-3 5 2 15,-3 3-2-15,-12 15 1 16,-10 9 0-16,-5 8 0 16,-3 17 0-16,-1 9-1 15,-7 9 1-15,7 10-1 16,5 2 0-16,9 2 0 15,11-8 0-15,14-6 0 16,14-12-1-16,17-15 1 16,5-10 0-16,13-16 0 15,4-11 0-15,5-16 0 16,-9-7 0-16,0-3 1 16,-9-2 0-16,-14 10 0 0,-7 8-1 15,-11 11 2-15,-8 22 0 16,-27 24-1-16,-3 21 0 15,-6 29 1-15,-3 21-1 16,-5 20-1-16,9 9 1 16,9 4 0-16,16-9-1 15,26-15 0-15,18-17-1 16,19-24 2-16,12-30-1 16,14-27 0-16,-2-22 0 0,-4-15 1 15,-13-14-1 1,-15-8 1-16,-19-4-1 15,-20 0 0-15,-18-2 0 16,-14 8 0-16,-13 8 0 0,-7 9-1 16,1 9 1-16,-1 5-2 15,5 12-1-15,-3-2-2 16,17 20-4-16,-13-4-33 16,20 4-1-16,1 0-1 15,-1 4 0-15</inkml:trace>
  <inkml:trace contextRef="#ctx0" brushRef="#br0" timeOffset="418140.4281">10855 13467 72 0,'0'0'41'0,"0"0"0"15,34 4 1-15,-1-18-33 16,24 4-2-16,9-7 0 16,18 9-2-16,7-6-1 15,10 4-1-15,8 0-2 16,-5 5-1-16,-5-1-1 15,-12-2-2-15,-8 10-2 16,-22-14-7-16,-4 14-29 0,-33 4-1 16,-20-6 0-16,0 0-1 15</inkml:trace>
  <inkml:trace contextRef="#ctx0" brushRef="#br0" timeOffset="418867.6874">11195 13879 71 0,'0'0'42'0,"0"0"-2"16,19-14 2-16,-19 14-33 15,16 4-1-15,-16-4-2 16,26 30 0-16,-8 5-1 16,-1 8-2-16,5 18 0 15,-2 4-2-15,4 13 1 16,-3 3-1-16,-1 3 1 0,2 1-1 16,1-13 0-1,-1-13 0-15,4-12 0 16,-6-10 0-16,3-19 0 15,-3-14 0-15,0-14 0 0,1-17 0 16,-3-9 0-16,2-13 0 16,-4-11-1-16,5-7 2 15,-5-4-1-15,-2-1-1 16,4-1 0-16,-4 2 0 16,0 3 0-16,3 3 0 15,-3 10 0-15,0 6-2 16,-8 2-2-16,6 17-5 15,-18-3-35-15,2 7-1 16,-6-1-1-16,-8 5 0 16</inkml:trace>
  <inkml:trace contextRef="#ctx0" brushRef="#br0" timeOffset="422183.8583">13159 13133 36 0,'0'0'32'0,"-16"20"2"16,16-20 2-16,-17-12-26 15,36 18 0-15,-19-6-2 0,44-6-1 16,-18-4-1-16,9 10-1 16,3 0-2-16,7-2-5 15,6 12-4-15,-23-16-13 16,4 10-17-16,-7 4 0 16,-25-8-1-16,8 22-1 15</inkml:trace>
  <inkml:trace contextRef="#ctx0" brushRef="#br0" timeOffset="422319.9061">13118 13481 65 0,'12'17'35'0,"7"-13"0"16,17-2-3-16,3-10-34 0,19 6-20 16,-7-3-12-16,-6-13 0 15,7 10-1-15</inkml:trace>
  <inkml:trace contextRef="#ctx0" brushRef="#br0" timeOffset="423072.1729">14928 12845 32 0,'0'0'33'0,"12"-26"0"15,-12 26 1-15,28-27-20 0,-28-3-3 16,22 19-3-16,-16-17 0 16,11 18-1-16,-17-9 0 15,0 19-2-15,0 0-1 16,-33 9 0-16,-17 11-2 16,-9 15 0-16,-14 5-1 15,-10 7-1-15,-4 6 1 16,8-2-2-16,10-6 1 15,14-4 1-15,23-11-1 16,24-11 0-16,28-11 0 16,22-12 0-16,17-6 0 15,6 1 0-15,4 1 0 16,-8 8 1-16,-11 6 0 0,-23 15 0 16,-25 13 0-16,-23 17 0 15,-25 9 0-15,-11 9 1 16,-4 4-1-16,3-5-1 15,11 1 1-15,17-12 0 16,17-8-1-16,24-10 0 16,17-13 0-16,16-10-1 15,9-7-1-15,-2-11-1 16,8 4-4-16,-19-19-6 16,25 7-23-16,-27-4-4 15,-3-2 1-15,-5 3 0 16</inkml:trace>
  <inkml:trace contextRef="#ctx0" brushRef="#br0" timeOffset="423348.2733">15059 13573 63 0,'0'0'39'0,"0"22"-1"16,-12 1 1-16,-22 1-26 16,15 25-4-16,-21-12-1 15,14 16-3-15,-1-8 0 16,15 2-2-16,12-13 0 15,20-9-1-15,21-21-2 16,16-12 1-16,11-13-1 16,9-9 1-16,-12-7 0 15,-6-2 1-15,-14-3-2 0,-17 9 2 16,-18 4-2-16,-14 7 1 16,-16 14-2-16,-13 0-3 15,-1 20-9-15,-3-12-30 16,-3 4 1-16,3-6-1 15,9-4 0-15</inkml:trace>
  <inkml:trace contextRef="#ctx0" brushRef="#br0" timeOffset="425223.9346">16265 11969 29 0,'0'-27'35'15,"10"9"0"-15,-10-3 2 16,-12-11-21-16,12 32-1 15,0-19-3-15,0 19-2 16,-14 25-4-16,3 13-2 16,-11 7-1-16,-2 21-1 15,-4 7 0-15,-3 15 0 16,-3 3-1-16,7-1 0 16,-3-12 0-16,10-7 0 0,6-18 0 15,7-20-1-15,7-13 0 16,0-20 1-16,31-14-2 15,-7-17 2-15,5-14-1 16,-1-14 1-16,4-12-1 16,-5-7 1-16,1-11-1 15,-4 1 0-15,1 4 1 16,-5 3-1-16,0 5 1 16,6 13-1-16,-5 12 1 15,5 17-1-15,0 19 2 16,-5 17-1-16,3 25 1 15,-4 20-1-15,-2 18 1 16,-5 16-1-16,-3 5 0 0,2 8 0 16,0 2 1-16,0-3-2 15,-2-13-1 1,1-13 0-16,1-12 0 16,-4-16-3-16,4-4-1 0,-12-35-3 15,8 32-8-15,-8-32-24 16,-28-14-1-16,5-6 1 15,-13-7 2-15</inkml:trace>
  <inkml:trace contextRef="#ctx0" brushRef="#br0" timeOffset="425403.9981">16007 12352 70 0,'-18'-8'37'0,"18"8"0"15,0 0 1 1,12-21-32-16,29 21-2 15,8-6 0-15,19 8-1 16,3-4-1-16,2 2-4 0,12 12-5 16,-22-10-24-16,4 9-6 15,-14 5-1-15,-15 4 0 16</inkml:trace>
  <inkml:trace contextRef="#ctx0" brushRef="#br0" timeOffset="425705.1048">15876 13190 58 0,'0'0'37'16,"22"12"0"-16,11-20 1 16,13-4-26-16,17 5-8 15,2-11 0-15,8 12-1 16,4-2-1-16,-10 0-6 16,10 24-15-16,-21-2-17 15,-13 3-2-15,-11 9 1 16,-18 5-1-16</inkml:trace>
  <inkml:trace contextRef="#ctx0" brushRef="#br0" timeOffset="426432.3629">16512 13675 42 0,'0'0'34'0,"0"0"1"15,0 0 1-15,0 0-16 16,0 0-13-16,0 0-2 16,0 0-1-16,8 18 2 15,-8-18-2-15,0 0-1 16,0 0-1-16,0 0 1 16,0 0-2-16,0 0 3 15,0 0-2-15,-22-20 1 16,22 20-3-16,-39 0 1 15,7 6 1-15,-5 14-1 0,-11 5 0 16,-3 16-1-16,-4 4 1 16,-3 12-1-16,7 0 2 15,11 8-2-15,13 0-1 16,13-8 2-16,16-8-1 16,16-10 1-16,15-14-1 15,13-17 0-15,7-12 0 16,6-17 0-16,-1-14 0 15,-5-20 0-15,-2-16 0 16,-3-15-1-16,-15-13 1 16,-7-12-1-16,-8-11 0 15,-11 0 1-15,-3 6 0 16,-8 10 1-16,-7 16 0 0,3 23 1 16,-6 26 0-16,14 41 1 15,-20 34 0-15,16 32 0 16,4 21 1-16,6 28-3 15,4 17 1-15,0 9-1 16,6 4 0-16,5-7 0 16,-1-15-1-16,6-11 0 15,-4-15-4-15,-5-29-2 16,15-5-30-16,-18-24-6 16,-2-15-1-16,-12-24-1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7:53:37.26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16040 320 20 0,'0'0'18'0,"14"-20"-1"0,-14 20 1 15,0 0-2 1,-20-8 0-16,20 8-3 16,-26 10-1-16,26-10-3 0,-33 10-3 15,33-10 0-15,-24 8-2 16,24-8 1-16,-20-10-2 16,20 10 0-16,-13-20 0 15,13 20 0-15,-20-20-1 16,20 20 0-16,-34-23 1 15,15 21-1-15,-1-8 0 16,-4 6-1-16,0-6 0 16,1 3 0-16,-5-1 1 15,4 2-1-15,-3 2 0 0,1-2 0 16,-5 0 0-16,3 6 1 16,0-2-1-16,-1 0 1 15,5 4-1 1,0-6-1-16,-3 2 0 0,3 2 0 15,-2 2 0-15,-1-2-1 16,-1 2 1-16,-10 2 0 16,-1 0 0-16,-6 8 0 15,-7-6 0-15,3 2 0 16,-8-4 0-16,-7 1 0 16,3-1 0-16,-4 2 0 15,6-2 1-15,5 0-1 16,3-2 0-16,6 2 0 0,7-2 0 15,11 0 0 1,3-2 0-16,24 0 0 16,-30 0 0-16,30 0 0 15,-20-4 0-15,20 4 0 0,-17-2 0 16,17 2 0-16,-20 2 1 16,20-2-1-16,-18 0 0 15,18 0 1-15,0 0-1 16,-22 6 0-16,22-6 0 15,0 0 1-15,0 0-1 16,-17 14 1-16,17-14-1 16,0 0 1-16,-8 17-1 0,8-17 0 15,0 0 0 1,-6 22 1-16,6-22-1 16,-2 33 0-16,2-13 1 15,8 5-1-15,-2 5 0 0,2 5 1 16,3 10-1-16,3 0 0 15,-2 1 0-15,6 8 0 16,-8 1 1-16,4 6-1 16,-3 2 1-16,7-2 0 15,-8-2-1-15,8 0 0 16,-4 5 1-16,0-5-1 16,-3 4 0-16,-3-2 1 15,-4-2 0-15,-2 2-1 16,-2-2 1-16,-2 1 0 15,-4 1-1-15,4-4 1 16,-2-4-1-16,-2 4-1 16,4-4 1-16,-3 2 0 0,-1-4 0 15,0-4 0-15,4-4 0 16,-4-1 0-16,2-7 1 16,4-10-1-16,4 1 0 15,-2-7 0-15,4-1 0 16,-6-18-1-16,14 26 1 15,-14-26 0-15,15 27 0 16,-15-27 0-16,14 24 0 16,-14-24 0-16,20 11 0 15,-20-11 0-15,33 6 0 16,-13-8-1-16,2-2 2 16,8 2-2-16,-3-3 1 15,7 1 0-15,3-4 1 0,1 2-1 16,3-4 0-16,-1 2-1 15,5 0 1-15,1 1 0 16,-1-5 0-16,0 2 0 16,3-2 0-16,-1 2 0 15,3-1 1-15,3-1 0 16,-6 4-1-16,5-4 0 16,-1 4 1-16,0 1-2 15,3-1 2-15,-3 2-1 16,-4 2 0-16,5 0 0 15,-1 0 0-15,-2 0 0 16,7 0 0-16,-9-2 0 16,4 2 0-16,-5 0 0 0,-5-3 0 15,3 1 0-15,-5-4 0 16,-5 4 0-16,-9 0 0 16,1 0 1-1,0 0-1-15,-7 2 0 0,-3 0 0 16,-16 4 0-16,26-9 0 15,-26 9-1-15,18-10 2 16,-18 10-1-16,0 0 0 16,19-6 0-16,-19 6 1 15,0 0-1-15,0 0 0 16,6-20-1-16,-6 20 1 16,-4-17-1-16,4 17 2 15,0-30-1-15,0 13 0 0,0-7 0 16,-2-1 0-1,2-11 1-15,-5-3-1 16,5-8 0-16,-6-8 0 16,-6-10 0-16,6-8 0 0,2-1 0 15,-2-10-1-15,0 3 2 16,0-5-2-16,-2 1 2 16,-4 1-2-16,10 9 2 15,-9 7-1-15,1 3 0 16,0 6-1-16,0 4-4 15,14 33-12-15,-10-19-22 16,12 16-1-16,-6-9-1 0,6 3 1 16</inkml:trace>
  <inkml:trace contextRef="#ctx0" brushRef="#br0" timeOffset="9968.5274">10314 3313 1 0,'0'0'5'16,"0"0"23"-16,0 0-1 15,0 0-12-15,0 0 1 16,0 0 0-16,0 0-2 0,0 0-4 16,0 0-3-16,0 0 0 15,18-8 0-15,-18 8-1 16,19-10-1-16,-19 10-1 16,32-10 0-16,-32 10 0 15,40-8-1-15,-19 0 1 16,5 4-1-16,0-3-1 15,-1 1 1-15,-3-2-1 16,2 4 0-16,-24 4 0 16,25-8-1-16,-25 8 0 15,0 0-1-15,20-10 1 16,-20 10-1-16,0 0-1 16,0 0-1-16,0 0-3 0,0 0-20 15,0 0-12-15,10-19-2 16,-10 19 1-16,0 0-1 15</inkml:trace>
  <inkml:trace contextRef="#ctx0" brushRef="#br0" timeOffset="11159.9572">11627 3748 25 0,'0'0'32'15,"0"0"-1"-15,-18 10-7 16,18-10-5-16,0 0-4 0,0 0-3 16,0 0-3-16,-21-10-2 15,21 10-2-15,0 0 0 16,0 0 0-16,17-2-2 15,-1 4 1-15,-16-2-1 16,46 4 0-16,-15-4 1 16,15 2-2-16,-7-2 1 15,6 4-1-15,1-4-1 16,-1 2 0-16,-5 0 0 16,-1 0 0-16,-5-2-1 15,-7 2 1-15,-3-4 0 16,-8 0-1-16,-16 2 1 15,18-4-1-15,-18 4 0 0,0 0-1 16,0 0-1-16,0 0-4 16,0 0-4-16,0 0-30 15,0 0 1 1,19-2-2-16,-19 2 1 0</inkml:trace>
  <inkml:trace contextRef="#ctx0" brushRef="#br0" timeOffset="11777.1678">12719 3791 27 0,'0'0'34'0,"20"4"-1"16,-20-4 3 0,25-17-19-16,9 32-3 15,-10-24-3-15,17 16-1 16,-9-14-3-16,15 8-1 0,-7-4-2 15,3 1-1 1,-4-2-2-16,-11 2-4 0,6 13-6 16,-11-9-29-16,-23-2 1 15,22 8-3-15,-22-8 2 16</inkml:trace>
  <inkml:trace contextRef="#ctx0" brushRef="#br0" timeOffset="20494.2562">21363 1407 16 0,'-19'-6'16'0,"-5"4"-2"16,24 2-1-1,-34 2-3-15,19-2 0 16,-9-2-4-16,4-2-3 0,0 8-2 15,-1-4-1-15,-5-4-1 16,-4 4 0-16,-5 0 0 16,-5 0 0-16,-5 0 1 15,0 0-1-15,-7-2 0 16,-5-2 0-16,4 4-1 16,-1-2-1-16,-3 2-3 15,4 0-1-15,-1 2 1 0,-5 2 1 16,0 2 1-16,-6 2 0 15,2 2 1 1,-3 1 0-16,5 3 4 16,-4 2-1-16,0 0 0 15,6 1-2-15,-1-1 1 0,7 0-2 16,-2-5 1-16,7 1 0 16,3-2 1-16,4-2 1 15,5-2 0-15,8-2 1 16,11-2-1-16,17-2 0 15,-22 0-1-15,22 0 0 16,0 0 0-16,0 0-1 16,-20 11 1-16,20-11 1 15,-26 12 1-15,26-12 1 16,-33 18 1-16,33-18 1 16,-38 21 0-16,17-7 0 15,-3 0 1-15,2 0 0 0,-1 5-1 16,-1 1 1-16,4 5-1 15,-4-3 1-15,11 7-1 16,-1-1 1-16,4 1-3 16,8 7 0-16,2 1-1 15,0 6-1-15,0 2 1 16,-2 6-1-16,-2 6 0 16,-2-2 1-16,-2 14 0 15,2-8 0-15,-2 5 0 16,2-1 1-16,1 2-1 15,-1 2 1-15,-2-1-2 16,2 7 1-16,-2 1-2 16,2 7 0-16,-6-1-1 0,4 5 0 15,-4-1-1-15,4-4 0 16,-3-1 1-16,3-5-1 16,-6-7 2-16,2-6 0 15,-2-2 0-15,2-4 1 16,-1 2 1-16,1-1 0 15,4 1 0-15,2 8-1 16,6-2 1-16,2 2 1 16,10-1 0-16,0 1-1 15,7-6 1-15,-3 0-1 16,8-6-1-16,-2-6 0 16,1-4-1-16,9-2 0 15,-5 0 0-15,7-6-1 0,-2 3 1 16,7-7 0-16,1 2 1 15,-1-3 0-15,1 1 1 16,3-3 0-16,2-1 0 16,3-3 0-16,3-5 0 15,2 3 1-15,9-9 0 16,1 3 0-16,8-4 0 31,4-4 0-31,8-3 0 0,-2-3 0 0,8 0 0 16,-2-2-1-16,3 0 0 15,1 2 1-15,0-2-2 16,0 4 1-16,-4-2-1 16,4 0 0-16,-6 0 0 0,-1-2-1 15,1 0 2-15,-6-4-1 16,0 0 2 0,-2-4 0-16,-4 2 1 15,-6-6 0-15,11 6 1 0,-11-6 0 16,8 7-1-16,-8-3 0 15,4 0 0-15,-6 0-1 16,-6 0-1-16,-5-4 0 16,-7 8-1-16,-10-6 0 15,-5 4 1-15,-6-3-1 16,-7 3 0-16,-19 4 0 16,28-8 0-16,-28 8 0 15,20-10 0-15,-20 10 1 0,0 0 0 16,18-24 0-1,-18 24 0-15,0 0-1 16,6-25 1-16,-6 25-1 16,0-24 0-16,0 24-1 0,2-29 1 15,-2 29 0-15,0-35-1 16,2 15 1-16,-4-4 0 16,2-1 1-16,0-3-1 15,-6-3 0-15,6 0 0 16,-12-1 0-16,4-1 1 15,-12-2 0-15,6-3-1 16,-7-1 1-16,-5 2 0 16,0-6 0-16,1-1 1 15,1-5 0-15,4 0-1 16,0-2 0-16,5 2 1 16,-3-2-1-16,2 0 1 0,-6 0-2 15,7 2 1-15,-5 0-2 16,0 2 2-16,0-2-2 15,8 0 1-15,-1-4-1 16,7 6 0-16,0-6 1 16,4 2 0-16,-4-4 0 15,0-2-1-15,-2-2 2 16,-4 2-1-16,-2 0 1 16,1-4-2-16,-5-4 2 15,0 3-1-15,2 1 0 16,-4 2 0-16,7 2 1 15,-5-2-1-15,4 2 0 16,0 4 1-16,8-2-2 0,2 4 2 16,4 0-1-16,4 4 0 15,-2-2-1-15,4 4 1 16,-6-4 0-16,-2-2 0 16,-8 4 0-16,-3-6 0 15,-3 4 1-15,-2-4-1 16,-2 0 0-16,4-2 0 15,-5 2 0-15,11 0 0 16,-4 2 1-16,2-4-1 16,-2 0 0-16,1 4 1 15,-3-4 0-15,0 4-1 16,-2 0 2-16,2 8-2 16,-1 3 1-16,-1 9 0 0,4 7-2 15,0-3-2-15,14 27-9 16,-20-14-19-16,9-4-2 15,11 18 0-15,-10-25 0 32</inkml:trace>
  <inkml:trace contextRef="#ctx0" brushRef="#br0" timeOffset="42336.9885">17245 6782 40 0,'0'0'34'16,"19"36"0"-16,-31-15 1 16,-13 1-24-16,9 21-1 15,-24-8 0-15,7 26-1 16,-32-8-2-16,7 16 0 16,-20-10-2-16,4 9-1 15,-5-13 0-15,8 0-1 0,2-8-1 16,14-3 0-16,10-15-1 15,11-7 0-15,8-7-1 16,26-15 0-16,-19 8-1 16,19-8 0-16,0 0 1 15,0 0-2-15,9-27 0 16,3 3-2-16,16-3 1 16,2-14-1-16,11 3 0 15,2-11 1-15,3 6 1 16,-5 2 0-16,-1 3 2 15,-7 15 1-15,-13 5 1 16,-20 18 1-16,0 0 0 16,0 0 1-16,-35 32 0 0,3-3-1 15,-15 1 0-15,1 13 0 16,-13 0-1-16,0 4 1 16,-4-6-2-1,11-2 1-15,5-7-2 0,13-9 1 16,3-1-1-16,11-10 1 15,20-12-1-15,-8 23 0 16,8-23 0-16,20 28 0 16,-6-9 0-16,3 5 0 15,3-2 0-15,-4-5-2 16,8-3-1-16,-24-14-6 31,35-10-31-31,-35 10 0 0,18-37-1 0,-12 4 0 0</inkml:trace>
  <inkml:trace contextRef="#ctx0" brushRef="#br0" timeOffset="84482.9146">8219 15304 12 0,'0'0'23'0,"0"0"-7"16,0 0-2-16,22 2-3 15,-22-2 1-15,37-16-2 16,-17 0 1-16,21 11-3 16,-3-13 0-16,25 10-1 15,-4-6-2-15,20 6-2 16,-4-3-1-16,14 1 0 16,4 2-2-16,-2-2-1 15,-6 4 0-15,-14-11-4 16,0 17-8-16,-24-2-17 15,-15-8-2-15,-6 12 1 16,-26-2 1-16</inkml:trace>
  <inkml:trace contextRef="#ctx0" brushRef="#br0" timeOffset="85131.1441">8205 15569 15 0,'-18'6'25'16,"18"-6"-5"-16,0 0-3 0,0 0-4 15,0 0-2-15,26 2 0 16,8 2-2-16,-3-16 0 15,28 10-2-15,3-14 0 16,19 8-3-16,0-9 0 16,9 5 0-16,-5-8-1 15,6 7-1-15,-10-3 0 16,-4 6 0-16,-14 0-1 16,-9 2 0-16,-15 2 0 15,-5 3-1-15,-13-1 0 16,-21 4-1-16,24 2 0 15,-24-2-5-15,0 0-14 0,6 17-15 16,-6-17 0-16,-30 16 0 16,7-14 1-16</inkml:trace>
  <inkml:trace contextRef="#ctx0" brushRef="#br0" timeOffset="92371.7083">12772 11022 6 0,'0'0'29'16,"18"-30"1"-16,-18 30-5 15,20-16-6-15,-20 16-4 16,0 0-1-16,0 0-4 16,0 0-1-16,-32 32-2 15,14 15-1-15,-23 2 0 16,7 20-1-16,-17-5 0 15,6 15-2-15,-9-12 1 16,9 1-2-16,1-17 1 16,15-5 0-16,3-19-2 15,8-7 1-15,18-20-1 16,-13 17 0-16,13-17-1 0,0 0-1 16,0 0-1-16,0 0-1 15,0 0-2-15,0 0-3 16,0 0-5-16,-6-27-9 15,6 27-16-15,6-22 0 16,-6 22 1-16,0 0 1 16</inkml:trace>
  <inkml:trace contextRef="#ctx0" brushRef="#br0" timeOffset="93150.9842">12247 11502 33 0,'20'-25'24'0,"-20"25"-2"15,14-20-2-15,-14 20-2 16,0 0-3-1,19-8-3-15,-19 8-3 0,0 0-1 16,0 0-3-16,-6 22 0 16,6-22-1-16,-15 45 0 15,-3-17 0-15,4 9-1 16,-6 2 0-16,3 4-1 16,-3 0 0-16,6-3 0 15,0-11 0-15,2 1-1 16,4-13-1-16,8-17 0 15,0 22 0-15,0-22 0 0,0 0 0 16,0 0 0-16,0 0 0 16,0 0 0-1,0 0 0-15,32-10 0 16,-10 4 0-16,11-2-1 0,11-5 1 16,3 1 0-16,4 2 0 15,-3 4-1-15,1 2 1 16,-7-2 1-16,-9 6-1 15,-7 2 0-15,-6 2 1 16,-20-4 1-16,0 0-2 16,0 0 2-16,0 0-1 15,0 0 0-15,0 0 0 16,0 0 1-16,-28-21-1 0,8 9 0 16,0-2 0-1,-3-4 0-15,-3-3 0 16,-2-1 0-16,-5 1 0 15,1-3-1-15,-1 3 1 0,1 1-1 16,5 4-2-16,-5 0-4 16,32 16-25-16,-28-3-9 15,28 3 0-15,-17-8-1 16</inkml:trace>
  <inkml:trace contextRef="#ctx0" brushRef="#br0" timeOffset="98023.7093">18204 11622 26 0,'20'0'16'16,"-20"0"-2"-16,20-10-2 15,-20 10-3-15,19-13 1 16,-19 13-2-16,0 0-1 16,22-18 1-16,-22 18-1 15,0 0 1-15,-2-28-1 16,2 28-1-16,0 0 0 16,0 0-1-16,0 0 0 15,0 0 1-15,-37 22-1 0,23 7 1 16,-18-1-1-16,5 17 1 15,-21-4-1-15,-3 16-1 16,-14-4 0-16,1 4 0 16,-3-2-2-16,2-6 0 15,0-10-1-15,8-1 1 16,1-11-1-16,13-5 1 16,8-11-2-16,3-3 1 15,8-4-1-15,8 0 0 16,16-4 0-16,-25-2-2 15,25 2 0-15,0 0-3 16,0 0-2-16,0 0-7 0,0 0-22 16,2-21-3-16,-2 21 2 15,0 0-1-15</inkml:trace>
  <inkml:trace contextRef="#ctx0" brushRef="#br0" timeOffset="99051.071">17513 11920 26 0,'0'0'27'0,"0"0"-6"16,20-11-3-16,-20 11-3 16,0 0-2-16,0 0-3 15,18-6-1-15,-18 6-2 16,-6 23 0-16,-14-7-1 15,12 17 0-15,-18-1-1 16,7 11 0-16,-13-2-2 0,0 8 0 16,-3-10 0-16,3 1-1 15,-5-7 0-15,9-5-1 16,0-7 0-16,5 3 1 16,3-13-1-16,20-11-1 15,-26 20 0-15,26-20 1 16,0 0-2-16,0 0 1 15,0 0 0-15,0 0-1 16,0 0 1-16,0 0 0 16,0 0-1-16,32-14 1 15,-4 8 1-15,3 1-2 16,11 1 1-16,3 0 0 16,4 4 0-16,5 0-1 0,-3 2 1 15,-9 6 0-15,-3-3 0 16,-7 5 0-16,-13-4 1 15,-19-6-1-15,28 22 0 16,-28-22 0-16,0 0 0 16,16 19 1-16,-16-19-1 15,0 0 1-15,0 0 1 16,0 0-1-16,0 0 1 16,0 0 0-16,8-25-1 15,-8 25 1-15,-6-37 0 16,0 11 0-16,-2-3-1 15,-6 1 1-15,-4-1-1 0,-1 3 1 16,-3-1-1-16,-2-1-1 16,3 7 0-16,1-1-4 15,20 22-3-15,-40-20-31 16,40 20-1-16,-23-13-1 16,23 13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4:27:29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2969 1167 43 0,'8'-17'34'0,"-8"17"3"16,0 0-3-16,0 0-19 15,0 0-5-15,0 0-1 16,0 0-2-16,0 0-2 15,0 0 0-15,-14 19-1 16,14-19-1-16,0 0 0 16,-8 22-1-16,8-22-1 15,0 0 0-15,0 0 0 16,0 0 0-16,0 0-1 0,0 0 1 16,8-18 0-16,-8-3 0 15,4-7-1-15,-2-3 0 16,-8-5 0-16,-8-5 1 15,-10 8 1 1,-5 3-1-16,-11 17 0 0,-9 13 0 16,-6 21 1-16,-11 21-1 15,-11 20 0-15,6 29-1 16,6 19 0-16,4 15 1 16,12 11-1-16,19 1 1 15,20-6-1-15,26-9 1 16,25-20 0-16,23-19-1 15,22-28-1-15,19-16-1 0,0-27-1 16,1-14 0-16,-9-20-3 16,-6-3-1-16,-24-30-8 15,8 9-26 1,-41-9 1-16,-7 6 1 0,-19-2-1 16</inkml:trace>
  <inkml:trace contextRef="#ctx0" brushRef="#br0" timeOffset="528.1882">3368 1601 38 0,'19'-25'37'16,"1"-3"0"-16,-2 9 1 15,-10-17-19-15,17 34-4 0,-25 2-3 16,0 0-3-16,0 0-3 16,-11 41-1-16,-3-3-1 15,8 11-1-15,-8 8-1 16,14 7-1-16,0 1 0 16,6 0 0-16,14-10 0 15,1-12-1-15,17-11 1 16,-3-19-1-16,15-15-1 15,-9-15 1-15,5-13 0 16,-3-15-2-16,-3-8 2 16,-9-10-1-16,-3-1 0 15,-8-3 0-15,-7 8 0 16,-1 2 1-16,-10 10 1 0,-2 8-1 16,-2 15 0-16,2 24 2 15,0 0-1-15,-12 43 1 16,12 2-1-16,0 16 1 15,2 6-1-15,8 6 0 16,-2 3 0-16,12-3 0 16,-2-7-2-16,1-11 0 15,3-11-1-15,-2-15-1 16,10-7-3-16,-15-30-6 16,19-6-29-16,-10-25-1 15,1-2-1-15,-5-18 1 16</inkml:trace>
  <inkml:trace contextRef="#ctx0" brushRef="#br0" timeOffset="916.3246">4309 1446 59 0,'0'0'38'0,"12"20"1"15,-6-1 0-15,-6-19-28 16,0 53-3-16,2-19-1 15,16 13 0-15,-10-4-3 16,6 12-1-16,-2 0-1 16,1 2 0-16,1-8-2 15,-6-4 2-15,2-10-2 16,-4-3 1-16,-4-7-1 0,-2-25 0 16,0 0 1-16,0 0-1 15,0-35 0-15,0 0-1 16,-6-9 1-1,4-9 0-15,2-3-1 0,0-1 1 16,6 0 0-16,2 0-1 16,6 2 0-16,5 8-1 15,5 9-1-15,0 3 0 16,13 6-1-16,-5 1-2 16,21 14-2-16,-27-13-13 15,19 21-18-15,-9 2 2 16,1 4-2-16,-5 0 2 0</inkml:trace>
  <inkml:trace contextRef="#ctx0" brushRef="#br0" timeOffset="1316.4663">4937 1360 58 0,'0'0'37'15,"0"0"0"-15,0 0 1 16,32 15-25-16,-32-15-3 15,2 20-3-15,2 0-1 16,6 13-2-16,-4 4 0 16,6 12-1-16,-7 4 0 15,7 6-1-15,-8 4-1 0,2 2 0 16,-2-4 0-16,2-10 0 16,-4-10-1-1,0-8 0-15,2-11 1 0,-4-22-1 16,0 0 0-16,0 0 0 15,0-43 1-15,0 0-1 16,0-7 0-16,6-14 0 16,-4-1 0-16,6-8-1 15,4 7 1-15,1 3-1 16,5 2 0-16,2 6 0 16,8 8-1-16,7 6-1 15,1 7-1-15,1 5-2 16,5 13-3-16,-17-7-28 0,19 19-3 15,-17 4 0-15,-1 13 0 16</inkml:trace>
  <inkml:trace contextRef="#ctx0" brushRef="#br0" timeOffset="2232.7935">5403 1617 51 0,'-2'37'37'0,"2"-7"1"16,6-3-1-16,-6-27-23 15,40 16-4-15,-20-22-3 16,19-6-2-16,-1-15-1 16,7-3-1-16,-4-11-1 15,5-6-1-15,-13-6 1 0,-1-2-2 16,-6 4 0 0,-11 6 0-16,-9 9 0 15,-8 11 0-15,2 25 0 16,-37-6 1-16,9 30-1 0,-3 17 1 15,-1 16 1-15,6 11-1 16,5 3 1-16,13 8-1 16,8-7 0-16,10-1-1 15,13-14 1-15,11-12-2 16,5-20 0-16,5-19-1 16,9-4-2-16,-7-27-2 15,9-3-2-15,-16-35-3 16,25 12-3-16,-33-31 1 15,20 19 2-15,-23-11 5 16,4 5 5-16,-11 16 2 16,-9 2 3-16,4 27 5 15,-18-5 4-15,22 45 1 0,-20-16-2 16,6 47-3-16,-10-8-2 16,14 18-1-16,-8 2-1 15,4 6-1-15,-1-3-2 16,1-1-1-16,2-12 1 15,-2-8-2-15,6-13 0 16,-12-28 0-16,22 14 0 16,-22-14-1-16,33-38 1 15,-13 1-1-15,0-8 0 16,4-10 0-16,1 4 1 16,-3 0-1-16,-2 6 1 15,-3 7-1-15,-3 15 2 0,-14 23-1 16,18-2 0-16,-16 29 1 15,4 9 0-15,-4 9-1 16,10 4 1-16,0 6-1 16,7-6 0-16,15 0 0 15,-1-16 0-15,13-11 0 16,5-14-1-16,3-14 1 16,-3-16-1-16,2-17 0 15,-1-10 0-15,-13-22-1 16,1-7 0-16,-9-14 0 15,3-6 0-15,-9-3 1 16,-9 7-1-16,4 18 2 16,-10 11 0-16,4 22 1 0,-14 25 1 15,0 18 0-15,0 51 1 16,-6 10 0-16,4 16-1 16,4 9 0-16,4 4-1 15,5 6 0-15,9-7 0 16,2-15 0-16,6-5-2 15,1-24-1-15,3-4-1 16,-12-19-3-16,3 7-8 16,-23-29-29-16,18-19 1 15,-32-9-1-15,-4-7 0 16</inkml:trace>
  <inkml:trace contextRef="#ctx0" brushRef="#br0" timeOffset="2388.8473">7127 1489 72 0,'0'0'40'15,"20"-13"1"1,7 9-2-16,7-8-32 16,15 4-3-16,-7-2 0 0,7 4-3 15,-1 4-4-15,-7-13-12 16,5 13-26-16,-3-4 1 16,2 6-1-16,-5 0 1 15</inkml:trace>
  <inkml:trace contextRef="#ctx0" brushRef="#br0" timeOffset="2644.9371">8185 1795 61 0,'0'0'40'16,"20"38"1"-16,-18-17-1 16,18 21-27-16,-22-9-6 15,4 12-2-15,-8 0-4 16,-8-8-6-16,8 7-33 16,-15-11-3-16,-3 0 0 15,-2-13-2-15</inkml:trace>
  <inkml:trace contextRef="#ctx0" brushRef="#br0" timeOffset="3440.2183">9704 1154 9 0,'0'0'33'0,"12"-32"4"16,-10 3-4-16,-2 29-11 15,-2-41-1-15,2 41-3 16,-12-28-3-16,12 28-6 16,0 0-1-16,-18-12-2 0,18 12-1 15,-16 12-1-15,10 14-1 16,2 11-1-1,4 10 1-15,6 16-2 16,0 7 1-16,0 9-1 0,0 5 0 16,6 1 0-16,-4-7 0 15,4-7 0-15,-4-14-2 16,-1-10 0-16,5-10 0 16,0-13-1-16,2-7-1 15,-14-17-3-15,22 8-2 16,-24-27-15-16,2 19-19 15,0 0-1-15,6-26 1 16,-6 26 1-16</inkml:trace>
  <inkml:trace contextRef="#ctx0" brushRef="#br0" timeOffset="3808.3486">9291 1945 27 0,'0'0'35'0,"-18"21"1"16,18-21-6-16,0 20-8 16,0-20-5-16,0 0-4 0,0 0-2 15,24 6-4-15,-24-6 0 16,53 2-1-1,-7-10-2-15,21 2 0 16,10-12-1-16,14 5 0 0,-2-7-1 16,5 4-1-16,-3 0-1 15,-12-3 0-15,-6 11 0 16,-25-6-2-16,-11 12 0 16,-17-9-3-16,0 12 0 15,-20-1-4-15,19 2-11 16,-19-2-20-16,-2-19-1 15,2 19 0-15,-17-30 1 16</inkml:trace>
  <inkml:trace contextRef="#ctx0" brushRef="#br0" timeOffset="4296.5211">9305 1050 45 0,'-20'0'37'0,"20"0"-1"16,-19 2 1-16,19-2-23 16,0 0-4-16,33-24-1 15,12 22-1-15,1-14 0 16,31 7-2-16,8-9 0 15,16 0-2-15,7-3 0 16,-1 3-2-16,-1 0 0 16,-5 1 0-16,-12-1-2 15,-18 8 0-15,-18-2 1 16,-15 5-2-16,-13 1-1 0,-25 6 0 16,22-2-3-16,-22 2-6 15,0 0-30-15,-23 10-2 16,23-10 1-16,-24 11-2 15</inkml:trace>
  <inkml:trace contextRef="#ctx0" brushRef="#br0" timeOffset="9260.2788">6926 3030 35 0,'12'-30'35'0,"-12"30"2"15,5-35-5-15,-5 35-13 16,-3-19-4-16,3 19-4 16,0 0-2-16,0 0-2 15,0 0-2-15,0 0 0 16,13 35-1-16,-1-2-1 16,-4 10 0-16,10 10-1 15,-4 6 0-15,0 6-1 16,3 0-1-16,-5-2 1 15,8-3 0-15,-10-7-1 16,6-7-1-16,-3-11 0 16,1-4-2-16,-14-31-2 0,34 41-3 15,-34-41-21-15,0 0-12 16,0 0-1-16,0 0 1 16,0 0 0-16</inkml:trace>
  <inkml:trace contextRef="#ctx0" brushRef="#br0" timeOffset="9552.3899">6612 3997 45 0,'0'0'38'0,"-8"28"1"0,8-28 0 16,27-4-20-16,17 8-9 15,-14-22-2-15,29 12-1 16,-2-9-2-16,8 5-1 16,6-6 0-16,6 2-2 15,-8 3-1-15,2-3-1 16,-5 6-2-16,-13-6-1 16,-4 8-1-16,-19-13-5 15,13 23-13-15,-29-22-19 16,-14 18 1-16,8-37-1 15,-12 13 3-15</inkml:trace>
  <inkml:trace contextRef="#ctx0" brushRef="#br0" timeOffset="10008.544">6677 2934 21 0,'0'0'36'0,"-22"10"-1"16,22-10 0-16,0 0-15 16,-18 2-4-16,18-2-4 15,0 0-4-15,26-4-2 16,-26 4-2-16,42-18 0 15,-11 4-1-15,13 8-1 16,3-4-1-16,12 1-1 0,8 1-1 16,2-2-2-1,12 8-2-15,-11-16-9 0,8 18-24 16,-18-2-1 0,-7 8 0-16,-10 4 1 0</inkml:trace>
  <inkml:trace contextRef="#ctx0" brushRef="#br0" timeOffset="10428.6958">7848 3193 50 0,'-12'35'36'0,"12"-35"-1"16,0 0-5-16,37 6-19 15,-37-6-5-15,46-20-2 16,-20 5 0-16,7 1-3 16,1-2-1-16,-3-3-3 0,9 11-3 15,-22-12-14-15,1 12-15 16,-19 8-1-16,0 0 0 15,2 22 0-15</inkml:trace>
  <inkml:trace contextRef="#ctx0" brushRef="#br0" timeOffset="10559.7443">8004 3314 43 0,'0'24'35'16,"0"-24"0"-16,25 18 0 16,9-14-24-16,-8-10-9 15,-1-10-26-15,9-2-8 16,-2 7-3-16,-5-9 0 15</inkml:trace>
  <inkml:trace contextRef="#ctx0" brushRef="#br0" timeOffset="11452.0559">9321 2769 63 0,'0'0'37'16,"0"0"0"-16,0 0-11 0,-4-24-12 16,4 24-5-16,0 0-2 15,0 0-1-15,0 0-2 16,0 0-1-16,0 0-1 16,0 0 0-16,-20-2-1 15,20 2 1-15,0 0-1 16,0 0 0-16,0 0-1 15,0 0 1-15,-10-21 0 0,10 21-1 16,-8-36 0-16,2 13 0 16,-1-1 0-16,-7 3 0 15,-4-1-1 1,-2 5 1-16,-7 5 0 0,-7 8 0 16,-4 10 0-16,-5 11 1 15,2 13-1-15,-5 9 1 16,1 6 0-16,7 8-1 15,11 0 1-15,7 0-1 16,12-4 0-16,8-11 0 16,12-11 0-16,9-15 0 15,11-16 0-15,10-16 1 16,3-9-1-16,4-10 0 0,-1-11 1 16,-3-6-1-1,-3-3 0-15,-5 2 0 16,-5 6 0-16,-11 11 0 15,-9 5-1-15,-6 10 1 0,-6 25 0 16,0 0 1-16,-24 13 0 16,5 34 1-16,-3 12-1 15,-8 16 0-15,3 15 1 16,7 12-1-16,8-2 0 16,10-2-1-16,10-9 0 15,12-17-1-15,11-15 1 16,7-14 1-16,7-21-1 15,-1-16 0-15,-1-10 0 16,3-12 0-16,-13-9 1 16,-1-7-1-16,-7-9 0 15,-9-2 0-15,-6 0 0 16,-14 2 0-16,-4 1 0 0,-11 3 0 16,-1 10 0-16,-12 1-1 15,1 10-1-15,-3 5-2 16,8 13-2-16,-7-20-13 15,13 26-23-15,0-4 0 16,20-4 0-16,-21 13 0 16</inkml:trace>
  <inkml:trace contextRef="#ctx0" brushRef="#br0" timeOffset="11864.2012">10077 2641 76 0,'0'0'41'15,"22"-8"-2"-15,-18-13-7 16,-4 21-19-16,-4 27-5 16,0 9-1-16,-16 7-2 15,0 20-2-15,-9 15-1 16,1 18 0-16,-9 14-1 0,3 4 1 16,-6 2-1-16,1-4 0 15,-4-8 0-15,7-2 0 16,4-14 0-16,1-11-1 15,9-18 0-15,2-8-1 16,7-14-1-16,1-16-2 16,12 3-3-16,0-24-26 15,0 0-9-15,8-47-1 16,5 15 0-16</inkml:trace>
  <inkml:trace contextRef="#ctx0" brushRef="#br0" timeOffset="12572.453">10377 3124 69 0,'0'0'38'0,"12"-23"0"15,-12-15-9-15,16 36-16 16,-22-15-4-16,6 17-2 0,0 0-1 15,0 0-1-15,4 27-1 16,-8 1-1-16,-2 7 0 16,4 12-1-1,-10 12-1-15,6 2 1 0,-2 11-2 16,6 3 1-16,2-2 0 16,2-1 0-16,2-5-1 15,4-6 1-15,6-10 0 16,-2-6 0-16,8-12 0 15,1-9-1-15,5-7 1 16,2-7-1-16,3-6 1 16,7-6-1-16,-3-6 0 15,7-1 1-15,-7-5-2 0,3-2 1 16,-5 4 0 0,-7-3-1-16,2 3-1 15,-11-4-1-15,3 8-1 16,-12-9-2-16,12 15-5 0,-20 2-31 15,0-32 1-15,-8 15-2 16,8 17 2-16</inkml:trace>
  <inkml:trace contextRef="#ctx0" brushRef="#br0" timeOffset="12796.5316">10371 3558 65 0,'0'0'40'0,"14"17"0"16,4-15 1-16,23 6-31 15,-9-23-2-15,13 11-2 0,1-10-1 16,9 2-2-16,2-2-2 16,-5-3-5-16,7 15-10 15,-22-16-27-15,-9 2 1 16,-8 3-2-16,-12-7 0 15</inkml:trace>
  <inkml:trace contextRef="#ctx0" brushRef="#br0" timeOffset="20364.2125">2588 5542 35 0,'0'0'32'16,"0"-26"1"-16,0 26 2 16,21 4-20-16,-21-4-3 15,0 22-2-15,-2 9-1 0,18 34-1 16,-10 6-1-16,14 25-2 16,-14 10-1-16,14 18-2 15,-9-1 0-15,3 1 0 16,0-14-1-16,-6-16-2 15,2-12 1-15,-4-21-1 16,2-16-1-16,-8-45-5 16,15 20-11-16,-22-45-18 15,-7-26-3-15,0-20 1 16,-6-19 0-16</inkml:trace>
  <inkml:trace contextRef="#ctx0" brushRef="#br0" timeOffset="20964.4242">2544 5303 58 0,'59'-34'33'16,"5"1"0"-16,9 7 1 15,6 17-30-15,-8 3 0 16,14 23 1-16,-26 13-1 16,0 23 1-16,-31 11 0 15,-5 19-2-15,-21 3-1 16,-7 7-1-16,-15-1-1 15,-8-6 1-15,-11-9-1 16,1-13 1-16,5-16-1 16,-1-11 0-16,8-12 1 0,5-9-1 15,21-16 0-15,-18 12 1 16,18-12-1-16,0 0 1 16,28 12 0-16,-5-1 0 15,-1 9 1-15,11 13 1 16,3 5 0-16,4 7-1 15,-1 2 1-15,6 6-1 16,-3-2 1-16,9 0-2 16,-3-6 0-16,7-10 0 15,-2-7 0-15,6-9-1 16,1-11 1-16,-1-10-1 16,0-11-1-16,0-11 0 15,1-9 1-15,-9-16-1 0,-4-8-1 16,-9-12 1-16,-7 0-1 15,-11-1 0-15,-6 1 2 16,-8 12 0 0,-12 14 0-16,0 19 0 0,6 24 1 15,-31 12 0-15,11 29 0 16,10 16 0-16,0 8 1 16,8 6-1-16,10-5 0 15,4-1 0-15,8-4-1 16,7-12-2-16,13-12-2 15,-3-21-3-15,16 8-14 16,-5-32-19-16,3-12-1 16,6-17 0-16,1-22 0 0</inkml:trace>
  <inkml:trace contextRef="#ctx0" brushRef="#br0" timeOffset="21323.5507">4570 5866 67 0,'-12'35'37'0,"-15"0"0"16,1 5 0-16,18-1-34 16,-22 0-2-16,15 2 1 15,3-11 0-15,18-10-1 16,-6-20 1-16,41 27-2 16,3-19 1-16,3-4-1 15,10-4 1-15,2 6 1 0,1 2-1 16,-1 11 1-1,-14 1 1-15,3 9 0 16,-23 5 0-16,-1 11 1 16,-22 0-1-16,-8 6 0 0,-10-10 0 15,-7 0-1-15,-11-9-1 16,1-13 0-16,-5-7 0 16,-3-14-1-16,3-8-1 15,-1-9 0-15,11-9-2 16,-8-17-3-16,23 14-9 15,-1-24-26-15,6 2 0 16,8 0 0-16,14 4 1 16</inkml:trace>
  <inkml:trace contextRef="#ctx0" brushRef="#br0" timeOffset="21520.6214">5030 6154 69 0,'44'40'42'16,"-13"-1"-1"-16,-3 12 2 15,-2-18-28-15,-7 36-5 16,-11-14-3-16,12 6-2 16,-12-14-2-16,2-6-2 15,-4-12-2-15,-6-29-4 16,27 20-3-16,-27-47-32 16,14-3-4-16,-8-15 3 15,12-20-3-15</inkml:trace>
  <inkml:trace contextRef="#ctx0" brushRef="#br0" timeOffset="21655.6685">5210 5644 73 0,'0'0'34'16,"-26"12"-5"-16,28 17-12 16,-2-11-54-16,0 11 0 15,12 1 0-15,-4-11 2 16</inkml:trace>
  <inkml:trace contextRef="#ctx0" brushRef="#br0" timeOffset="22059.8114">5893 5891 54 0,'14'26'38'15,"-30"-16"0"-15,-16 3 2 16,-19-7-20-16,-4 18-14 15,-22-1-1-15,-2 9-1 16,-12-5-1-16,6 5 0 16,8-5-3-16,22-5 0 15,17-7-1-15,38-15 0 16,0 0 0-16,52 8 0 16,15-12 0-16,18-2 1 15,13 3 0-15,17-1 0 16,-1 4 1-16,1 6-1 15,-10 5 2-15,-13 13 0 16,-20 3 0-16,-25 15 1 0,-23 1 0 16,-30 14 0-16,-26-2 0 15,-19 7 0 1,-14-7-1-16,-8-10-1 16,-6-13-1-16,5-16-1 0,9-16-2 15,10-24-2-15,25-9-5 16,-5-24-31-16,33-24-1 15,10-17 0-15,15-10 0 16</inkml:trace>
  <inkml:trace contextRef="#ctx0" brushRef="#br0" timeOffset="22279.8892">5998 5516 86 0,'29'0'42'0,"-13"18"1"0,2 27 0 15,-10-9-34 1,-2 36-2-16,2 7-2 15,5 11-1-15,-1-6-1 16,6 3-1-16,2-7-1 0,7-9-1 16,5-4 0-16,2-16-1 15,5-6-1-15,-7-20-3 16,1 5-2-16,-33-30-20 16,34 0-17-16,-34 0 1 15,-8-26 0-15,-18-3-1 16</inkml:trace>
  <inkml:trace contextRef="#ctx0" brushRef="#br0" timeOffset="22427.9422">5936 6076 77 0,'22'-12'38'0,"12"-8"0"16,11-5-1-16,20-5-37 0,-5 5-1 15,3-12-8-15,2 13-26 16,-10 8-2-16,-5 3 0 15,-9 9 0-15</inkml:trace>
  <inkml:trace contextRef="#ctx0" brushRef="#br0" timeOffset="22904.1135">6685 6041 69 0,'0'0'38'0,"0"0"0"15,31 1 1-15,-17-20-33 16,18 9-2-16,-7-12 2 0,13 11 0 16,-10-5-1-16,7 14 0 15,-5 8-1-15,3 14-1 16,-5 9-1-16,-2 16 1 16,-1 6-1-16,-5 8 0 15,0-2 0-15,-2 2 0 16,-5-8-1-16,5-10-1 15,-10-8 1-15,0-13-1 16,-8-20 0-16,0 0 0 16,0 0-2-16,-34-18 2 15,9-5-2-15,-17-5 1 16,-1-5-1-16,-14 2 1 0,1 3 0 16,-1 10 1-16,4 11 0 15,7 14 0-15,7 11 2 16,15 13-2-16,10 11 2 15,18 3-1-15,10 4-1 16,12-6 1-16,13-4-1 16,7-11 1-16,9-14-3 15,0-12 1-15,1-8-3 16,-5-16-2-16,12 8-13 16,-18-27-23-16,-3-10 0 15,-10-18-1-15,-5-1 1 16</inkml:trace>
  <inkml:trace contextRef="#ctx0" brushRef="#br0" timeOffset="23300.2527">7413 5901 82 0,'22'20'41'0,"-2"7"1"0,-2 14 1 16,-10-11-35-16,7 33-1 16,-9 1-2-16,6 13 1 15,-8-8-2-15,-4-1-1 16,0 1-1-16,-4-6 0 15,-2-14-2-15,4-16 1 16,-2-11-2-16,4-22 1 16,0 0-1-16,6-37 1 15,6-12-2-15,8-12 2 16,0-8-1-16,11-13 1 0,3-5-1 16,5 1 0-16,7 3 0 15,-5 11 1-15,2 15 1 16,-1 18-1-1,-5 11 0-15,1 18 1 0,-10 20-1 16,-3 24 2-16,-9 17-2 16,-12 9 1-16,4 7-1 15,-2 6 1-15,-6 3-1 16,6 5 0-16,0-9-2 16,6-17-1-16,11-4-3 15,7-31-5-15,17 2-32 16,-1-24 0-16,7-10-1 15,4-23 0-15</inkml:trace>
  <inkml:trace contextRef="#ctx0" brushRef="#br0" timeOffset="23736.4049">8878 5870 81 0,'16'-8'41'0,"-16"8"1"16,0 0 0-16,0 0-35 15,-8-18-1-15,8 18-2 16,-31 10 0-16,3 4 0 16,-9 0-2-16,-9 13-1 15,-5 14-1-15,-2 10 1 16,-1 8-1-16,13 4 1 16,9 0 0-16,22 0-1 15,20-9 1-15,24-10 0 16,17-19-1-16,22-15 0 15,12-16 0-15,0-14 0 0,0-13 0 16,-6-14 0-16,-8-12-1 16,-10-8 1-16,-15-5-1 15,-15-5 0-15,-17 1 1 16,-14 13 0-16,-2 8 1 16,-18 24-2-16,-5 17 2 15,-1 22 0-15,-8 29-1 16,11 22 1-16,3 15 0 15,12 5-1-15,14 1 0 16,14-5 1-16,21-4-3 16,18-18-3-16,44-22-36 15,-6-15-3-15,15-16 0 0,11-20 0 16</inkml:trace>
  <inkml:trace contextRef="#ctx0" brushRef="#br0" timeOffset="25848.1528">7520 7481 1 0,'12'-29'33'16,"-24"-13"1"-16,12 13 2 0,0 29-15 15,-24-35-2 1,24 35-2-16,-23 4-2 16,23 29-4-16,-18 6-5 15,18 28-1-15,-6 13-2 0,10 15-1 16,-4 9-1-16,10 5-1 16,2-1 0-16,-1-6 0 15,5-13-1-15,2-13 1 16,-4-19-2-16,-2-19 0 15,3-11-2-15,-15-27-1 16,18 12-8-16,-26-32-19 16,2-9-7-16,-1-11 1 15,-11-11 0-15</inkml:trace>
  <inkml:trace contextRef="#ctx0" brushRef="#br0" timeOffset="26240.2946">7336 7459 52 0,'46'-39'34'16,"1"-10"2"-16,24 0 0 16,14 12-29-16,-6 1-1 15,20 27-1-15,-16-1 0 16,2 31 1-16,-32 9-2 16,-6 27-2-16,-23 11 0 15,-16 15-1-15,-22-3 0 16,-11 3 0-16,-19 3 0 15,-9-5-1-15,-3-7 1 16,1-5-1-16,2-4 1 16,7-8 0-16,7-10 0 15,11-4 1-15,15-10 0 0,7-1 0 16,14-9 0-16,9-1 1 16,13-9-2-16,7 1 1 15,9-2-2-15,-1-4 1 16,3-2 0-16,1 4-1 15,-8-1-1-15,-1-3 0 16,-6 4-1-16,-11-4-2 16,3 10-5-16,-26-16-32 15,26 6 0-15,-26-6 0 16,19-22 0-16</inkml:trace>
  <inkml:trace contextRef="#ctx0" brushRef="#br0" timeOffset="26452.3678">8470 7840 46 0,'37'-10'37'0,"11"12"2"16,1-4-1-16,4-17-15 15,1 21-19-15,-3 0-2 16,0 2-3-16,-1 9-7 15,-19-9-28-15,-5-6-1 16,-6 4-1-16,-20-2-1 16</inkml:trace>
  <inkml:trace contextRef="#ctx0" brushRef="#br0" timeOffset="26608.422">8649 8188 57 0,'30'-6'35'15,"29"-2"-1"-15,-1-27 0 16,-7 7-35-16,8-15-9 16,6 2-23-16,0 15-1 15,-23-11-1-15,3 11 1 16</inkml:trace>
  <inkml:trace contextRef="#ctx0" brushRef="#br0" timeOffset="27051.5822">9528 7251 59 0,'24'-19'38'15,"-4"1"1"-15,-20 18 0 16,27-2-26-16,-27 2-4 16,14 28-3-16,-14 9 0 15,12 18-2-15,-12 4 0 16,12 15-2-16,-4 1-1 16,3 7 0-16,5-1-1 15,2-12 0-15,2-13 0 0,5-12 1 16,1-19 0-16,-2-11 0 15,5-16-1-15,-1-16 1 16,0-17 0-16,1-10 0 16,-7-14 0-16,4-10-1 15,-3-5 1-15,-7-7-2 16,2 1 1-16,-4 5-2 16,0 8 0-16,-8 3-2 15,1 17-4-15,-14 3-29 16,9 21-4-16,-2 23 0 15,0 0 0-15</inkml:trace>
  <inkml:trace contextRef="#ctx0" brushRef="#br0" timeOffset="27471.7295">10673 7047 49 0,'0'0'38'0,"6"-21"1"16,-6 21 0-16,0 0-22 15,-39 8-4-15,25 25-4 16,-26 6-2 0,7 30-1-16,-16 11-2 0,-1 24-1 15,-11 22-2-15,2 19 0 16,-2 4-1-16,3-1 1 16,11-9-1-16,1-13 0 15,13-17 0-15,7-18 0 16,8-27-1-16,9-30-1 15,5-11-2-15,4-23-3 16,0 0-11-16,11-25-24 16,-9-10 0-16,2-11 0 0,-2-5 1 15</inkml:trace>
  <inkml:trace contextRef="#ctx0" brushRef="#br0" timeOffset="27871.8757">10750 7842 50 0,'26'-21'37'16,"-10"-3"-1"-16,-4-13-11 0,15 31-6 15,-29-16-5-15,26 20-5 16,-24 2-1-16,0 0-2 16,0 0-1-16,4 55-2 15,-8-8 0-15,0 18 0 16,-4 4-2-16,2 5 0 15,6 5 0-15,0-5-2 16,2-3-1-16,2-18 0 16,4-6-3-16,-14-21-5 15,26 1-29-15,-22-3-2 16,-2-7 0-16,4-17 1 16</inkml:trace>
  <inkml:trace contextRef="#ctx0" brushRef="#br0" timeOffset="28132.9629">10559 8557 51 0,'22'-10'37'0,"9"6"1"15,9-4 2-15,-13-14-28 16,32 15-3-16,-7-13-2 15,11 14-2-15,-14-10-1 16,9 8-2-16,-7-1-1 0,-4-1-2 16,-7 8-2-16,-22-10-3 15,9 22-13-15,-27-10-21 16,0 0 1-16,0-24-1 16,-19 5 1-16</inkml:trace>
  <inkml:trace contextRef="#ctx0" brushRef="#br0" timeOffset="28388.0521">10423 7817 62 0,'27'0'38'0,"5"-8"1"16,9-6-1-16,15-2-32 15,11 5 0 1,4-9-1-16,14 6 0 0,-12-7 0 16,-2 7-3-16,-10 2-3 15,-10-2-4-15,-5 22-11 16,-19-6-23-16,-27-2-1 16,12 22 1-16,-12-22-1 15</inkml:trace>
  <inkml:trace contextRef="#ctx0" brushRef="#br0" timeOffset="28944.255">13341 7020 56 0,'0'0'37'0,"0"0"1"15,0 0 0-15,-51 39-25 0,29 30-4 16,-18 11-2-16,7 34-2 16,-13 6-1-1,15 15-1-15,5-1-1 16,18-5-1-16,10-13 0 0,24-20-2 16,5-19 1-16,11-20-2 15,9-16-1-15,-7-29-4 16,17 7-13-16,-16-21-20 15,-11-8 0-15,-4-3 1 16,-11-9-1-16</inkml:trace>
  <inkml:trace contextRef="#ctx0" brushRef="#br0" timeOffset="29355.3981">14040 7516 64 0,'14'-19'39'16,"-8"-1"0"-16,-8 2-1 15,2 18-27-15,-36-7-3 16,14 26-2-16,-17 9 0 15,1 25-2-15,-3 8-1 16,3 17-2-16,13-3 1 16,17-3-3-16,14-7 2 15,15-14-1-15,23-14 0 16,9-27 0-16,12-16 1 0,8-25-1 16,-1-8 1-16,-13-10-1 15,-12-6 1-15,-15 0-1 16,-20-2-1-16,-12 6 1 15,-14 6-1-15,-18 3-2 16,-1 17-2-16,-13-5-4 16,23 23-22-16,-11-3-10 15,6 6 1-15,9 4-2 16</inkml:trace>
  <inkml:trace contextRef="#ctx0" brushRef="#br0" timeOffset="29783.5483">14334 7124 78 0,'34'-22'40'16,"-34"22"1"-16,29 20 0 16,-15 7-32-16,-14 3-3 15,8 27 0-15,-10 7-2 16,4 19 0-16,-4-3-1 15,2 5-2-15,0-3 0 16,4-1 0-16,2-11-2 16,4-15 1-16,0-19 0 15,1-17 0-15,9-15 0 16,-20-4-1-16,32-33 1 0,-16-3 0 16,3-11 0-16,1-10 0 15,0-9-1 1,6-7 1-16,3 8-1 15,-1 4 1-15,3 10 0 0,3 12 0 16,-2 14 0-16,1 23 1 16,-5 25-1-16,-5 22-1 15,-7 12 1-15,-4 10-1 16,-6 6-1-16,-10-5-2 16,10 15-8-16,-8-22-29 15,-4-8-1-15,-2-16 1 16,8-17-1-16</inkml:trace>
  <inkml:trace contextRef="#ctx0" brushRef="#br0" timeOffset="30755.8932">15217 7391 39 0,'2'-24'36'16,"-2"24"1"-16,0 0 1 15,4-41-18-15,-4 41-6 0,0 0-4 16,13 24-2-16,-13 1-2 16,12 20-1-16,-10 0-1 15,10 8-1-15,-6 6 0 16,2 4-1-16,-8-2 0 15,2-8-2-15,-2-14 1 16,0-9-1-16,0-9 0 16,0-21 0-16,0 0-1 15,0 0 0-15,12-43 1 16,0 4 0-16,-1-8 0 16,3-4 0-16,0-8 0 15,6-2 1-15,6 0-1 16,-1 4 1-16,3 8-1 0,-3 10 0 15,3 15 1-15,4 18-1 16,-13 18 1-16,-1 29-1 16,-10 12 1-16,-6 20 0 15,-4 2 0-15,-4 5 0 16,0-2-1-16,-2-13 0 16,2-14 1-16,1-13-1 15,3-17 0-15,2-21 0 16,0 0 1-16,19-27-1 15,-11-7 0-15,6-11 0 16,4-8-1-16,2-12 1 16,-1-9-1-16,7-3 1 15,0 9 0-15,-1 7 0 0,3 10 1 16,-2 13 0-16,-1 15-1 16,1 23 1-16,-4 27-1 15,-5 19 1 1,-9 12-1-16,-2 11 0 0,-4 2 0 15,-4 1 0-15,-4 3-1 16,-6-14 0-16,11-8-1 16,-11-20-2-16,18-3-4 15,-6-30-15-15,0 0-20 16,6-18 1-16,-6 18 0 16,19-37 1-16</inkml:trace>
  <inkml:trace contextRef="#ctx0" brushRef="#br0" timeOffset="31184.0421">16263 7367 54 0,'40'-25'37'0,"-9"-5"2"15,-3 5 2-15,-2 15-22 16,-24-20-7-16,-2 30-4 16,0 0-2-16,0 0-1 0,-22 8-1 15,0 20-1-15,-9-1-3 16,7 3 1-16,2 1-1 16,10 3 0-1,6-5 0-15,18-4 0 0,14-1 0 16,7-8-1-16,11-1 2 15,5 5-2-15,7-4 2 16,-7 1-1-16,-4 1 1 16,-7 4-1-16,-13 3 0 15,-17 1 0-15,-10 3 0 16,-17-3 0-16,-11 1 0 16,-5-3-1-16,-9-5-1 15,-1-11-1-15,11 2-5 0,-17-28-22 16,17-1-11-16,1-13 0 15,1-7 0 1</inkml:trace>
  <inkml:trace contextRef="#ctx0" brushRef="#br0" timeOffset="31356.1033">16301 6576 85 0,'8'22'38'15,"-8"15"0"-15,-14 8-2 16,0 18-36-16,-18 4-20 16,7 17-18-16,5 5 1 15,-6-13-1-15,14-3-1 16</inkml:trace>
  <inkml:trace contextRef="#ctx0" brushRef="#br0" timeOffset="31996.3304">17166 7075 25 0,'-12'-28'33'15,"12"28"2"-15,0 0 2 16,-8-27-18-16,8 27-2 16,0 0-3-16,18 17-1 15,-18-17-2-15,2 36-3 16,-2-7-1-16,7 24-2 16,-9 4-1-16,4 16-1 15,-4-3 0-15,2 9-2 0,-5-4 1 16,3-1-2-16,-8-9 1 15,8-8-1-15,-2-12 1 16,4-8-1-16,6-9 0 16,-6-28 0-16,25 17 0 15,-1-26 0-15,0-3 0 16,5-8 0-16,3 1 0 16,-2-3 0-16,1 4 0 15,-3 10 0-15,1 4 0 16,3 6 0-16,-2 6 0 15,1 4 0-15,1 0-1 16,-1 2 0-16,-1 1-2 0,-6-11-2 16,3 8-4-16,-27-12-31 15,0 0-3-15,0 0 1 16,0 0 0 0</inkml:trace>
  <inkml:trace contextRef="#ctx0" brushRef="#br0" timeOffset="32459.4974">17709 7395 62 0,'25'-22'38'16,"13"8"1"-16,-3-1 1 0,-1-11-29 15,17 30-1-15,-13-14 0 16,9 34-2-1,-15-1-2-15,1 17-1 16,-13-3-2-16,0 6 0 0,-8 0-1 16,-5 0-1-16,-7-3 0 15,0-9-1-15,-1-9 1 16,1-22-2-16,0 0 1 16,-18 9-1-16,18-9 0 15,-26-31 1-15,12 6-2 16,-6-7 2-16,-7 1-1 15,-7 3 0-15,-3 13 0 16,-3 9 1-16,1 10 1 16,1 19-2-16,5 11 2 15,13 19-1-15,8 0 1 16,18 1-1-16,6 1 1 16,16-4-1-16,11-9 1 0,6-17-2 15,7-9 0-15,-7-22-2 16,7-2-2-16,-19-21-3 15,18 15-11-15,-27-25-22 16,0-6-1-16,-4-6 1 16,-3-6 1-16</inkml:trace>
  <inkml:trace contextRef="#ctx0" brushRef="#br0" timeOffset="32911.6569">18360 7320 88 0,'0'0'41'16,"14"22"0"-16,-14 21-4 15,-18-16-27-15,24 20-2 16,-14-1-3-16,10 12-1 0,-4-5 0 16,10 4-2-16,6-15-1 15,6-9 0-15,7-13 0 16,11-13-1-16,1-9 0 16,7-13-1-16,1-9 1 15,2-13-1-15,-1-6 1 16,-9-4 0-16,-1 0-1 15,-12 7 1-15,-13 7 0 16,-5 9 1-16,-8 24 0 16,0 0-1-16,-19 22 1 15,11 13-1-15,2 7 1 16,12 1 0-16,2 0 0 16,9-4-1-16,13-6 1 0,7-9 0 15,9-14-1-15,1-10 1 16,3-10 0-16,1-10 0 15,-10-5-1-15,-1-8 1 16,-14-1-1-16,-7-3 1 16,-17-8 0-16,-4 5-1 15,-15-1-1-15,-3 2 0 16,0 2-2-16,-8-6-3 16,15 17-13-16,-7-15-25 15,8 11 1-15,-6-7-1 16,16 10 1-16</inkml:trace>
  <inkml:trace contextRef="#ctx0" brushRef="#br0" timeOffset="33467.8524">19499 6708 54 0,'2'-24'37'16,"12"1"3"-16,4 1-1 15,4-1-19-15,15 23-9 16,-17-8-1-16,25 29-3 15,-13 5 0-15,15 33-2 16,-7 5 0-16,9 25-2 16,-13 7 0-16,3 14 0 15,-5 4-2-15,-10 3 0 16,-19-5 1-16,-10-10-1 0,-9-7 0 16,-6-5 0-16,-10-16-1 15,3-11 0-15,-5-14 0 16,6-13 0-16,7-9-2 15,-1-21-3-15,20-6-6 16,0 0-32-16,-8-31 0 16,-4-1-1-16,4-5-1 15</inkml:trace>
  <inkml:trace contextRef="#ctx0" brushRef="#br0" timeOffset="34840.3398">21192 7334 51 0,'43'-20'30'0,"-7"-17"3"16,11 13 1-16,12 1-28 0,-27-5 1 15,13 40 1-15,-23 2 0 16,4 31 0-16,-26-4 0 16,7 30-2-16,-14-4-2 15,11 9-2-15,-2-9-1 16,9-12 0-16,9-22 1 16,14-15-1-16,5-18 0 15,13-14 0-15,7-13 0 16,6-11 1-16,0-13-1 15,6 2 1-15,-10 0-1 16,-3 8 1-16,-9 8 0 16,-6 19 1-16,-5 10-1 15,-8 16 0-15,1 11 0 0,1 9 0 16,1-1 0-16,11 2 0 16,-1-1-1-16,18-13-1 15,7-7 0-15,-1-6-1 16,4-2 0-16,0-12-1 15,-6 4-3-15,-20-11-4 16,9 3-33-16,-31 6 1 16,-23 6-1-16,0 0 0 15</inkml:trace>
  <inkml:trace contextRef="#ctx0" brushRef="#br0" timeOffset="35271.489">22749 7251 74 0,'22'-21'38'0,"-22"21"-1"16,30-12 0-16,-30 12-30 15,39-16-1-15,-17 18-2 16,16 12 1-16,1-4-2 16,14 6 0-16,5-5-2 15,9 7 1-15,-2-2-1 0,2 5 1 16,-4-5 1-16,-9 11-1 16,-9-1 1-16,-13 11-1 15,-25 3 1-15,-9 3-1 16,-17 2 1-16,-13 4-2 15,-1-6 0-15,-5-10 0 16,-1-5-1-16,1-8 1 16,10-5-2-16,1-9-1 15,27-6-2-15,-32-6-3 16,32 6-12-16,0 0-23 16,18-31-1-16,4 11 1 15,15-9-2-15</inkml:trace>
  <inkml:trace contextRef="#ctx0" brushRef="#br0" timeOffset="35899.712">24376 6965 47 0,'22'-30'38'16,"4"3"1"-16,-4 7 1 16,-11-9-20-16,17 31-6 15,-28-2-3-15,24 14-2 16,-24 19-2-16,12 22-2 15,-10 2-1-15,4 10 0 16,1-1-2-16,7 9-1 16,4 1 0-16,2-11-1 0,1-14 0 15,3-10 0-15,4-11 0 16,-4-12 1-16,1-18-1 16,-3-16 0-16,-2-14 1 15,-3-5 0-15,-7-6 0 16,2-12 0-16,0-4-1 15,-4-6 0-15,0 4 1 16,2-2-2-16,-2 3 2 16,3-3-2-16,3 4 1 15,4 6-2-15,2 0-1 16,-6-2-3-16,13 21-4 16,-29 9-32-16,2 23-1 15,14-24 0-15,-14 24 0 0</inkml:trace>
  <inkml:trace contextRef="#ctx0" brushRef="#br0" timeOffset="36240.8357">25484 7075 53 0,'26'-20'36'15,"-26"20"1"-15,39-19-1 16,1 19-25-16,-22-16-3 15,15 12-3-15,-1-8-3 16,1 2-2-16,1 6-3 16,-14-17-13-16,-20 21-20 15,25-4-1-15,-25 4 0 16,-17 12 0-16</inkml:trace>
  <inkml:trace contextRef="#ctx0" brushRef="#br0" timeOffset="36377.8821">25496 7234 66 0,'0'0'36'0,"40"27"0"16,-7-29 0-16,5-11-31 0,15-1-6 15,6 8-21-15,-11-4-13 16,-11-11 0-16,1 3-1 16</inkml:trace>
  <inkml:trace contextRef="#ctx0" brushRef="#br0" timeOffset="36659.9821">26515 6822 87 0,'28'7'42'0,"-28"-7"0"0,25-15-6 16,-9 27-30-16,-4 5 0 15,0 13-1-15,-4 7-2 16,3 2 0-16,1 6-2 16,2 2-1-16,2 4 1 15,2 2-2-15,1-5 0 16,1-11-2-16,2-2-2 16,-22-35-4-16,43 37-26 0,-43-37-7 15,0 22 1-15,0-22-1 16</inkml:trace>
  <inkml:trace contextRef="#ctx0" brushRef="#br0" timeOffset="36876.0582">26339 7485 83 0,'42'12'40'15,"-3"-22"-2"-15,5 14-9 16,1-28-21-16,16 11-2 15,-8-13-1-15,9 4-2 16,-15 1 0-16,-1 3-4 0,-5 6 0 16,-7-9-5-1,1 17-10-15,-15-14-24 16,-12-3 0-16,-10-1-1 16,-10-9 1-16</inkml:trace>
  <inkml:trace contextRef="#ctx0" brushRef="#br0" timeOffset="37644.3298">26313 6826 64 0,'26'5'37'16,"2"-8"1"-16,11-5-1 15,11 4-30-15,-1-16-3 16,16 8 0-16,-6-3-2 15,7-1-1-15,-7-6 0 16,4-1-2-16,-4 3 0 0,-5-7-1 16,-3 5 1-16,-6 2 0 15,1 5 1-15,-7 3 1 16,-3 0 1-16,1 10 1 16,-11-2 2-16,0 12 0 15,-26-8 0-15,33 28 1 16,-21-9-1-16,2 19 0 15,-6 5 0-15,4 16-2 16,-1 5 0-16,5 11-1 16,2 0 0-16,0 1 0 15,-4-3-2-15,-5-9 1 16,7-11-1-16,-8-9-1 16,0-13 0-16,-4-9-1 0,-4-22-1 15,0 0-3-15,0 0-3 16,-32-34-4-16,32 34-13 15,-19-61-17-15,-5 12 2 16,-12-25 14-16,27 23 10 16,-15-20 9-16,18 10 6 15,6 2 7-15,-6-13 14 16,26 7 17-16,15 6 2 16,21 22-14-16,-23-20-6 15,28 35-7-15,-11-11-2 16,17 21-2-16,-16-4-1 15,1 24-1-15,-17 2-1 16,-5 16-1-16,-16 3-1 0,-18 10 0 16,-16 10-1-16,-16 14 0 15,-7 8 0-15,-3 3 1 16,5 1-1 0,7 0 1-16,9-7 0 0,21-7 0 15,14-10 0-15,13-14-1 16,15-5 1-16,7-7-1 15,9-3 0-15,9-2 0 16,10-16 0-16,0 5-1 16,4-9 0-16,-4 2-1 15,0-2-1-15,-10-4-3 16,-6 16-7-16,-21-24-33 0,-36 12 0 16,0 0-1-16,-6-27 0 15</inkml:trace>
  <inkml:trace contextRef="#ctx0" brushRef="#br0" timeOffset="51292.1628">3210 9873 64 0,'-6'-43'37'0,"8"14"0"16,-4 9-7-16,-16-11-20 16,18 31-1-16,0 0-2 15,0 0-1-15,0 61 1 16,6 17-3-16,-14 22 0 15,14 30-1-15,-4 17-1 16,6 16-1-16,4-4 0 16,5-6 0-16,5-20-2 15,4-19 0-15,-1-25-1 16,-5-37-1-16,8-14-1 16,-28-38-2-16,35 0-7 15,-50-36-22-15,11-11-6 0,-14-27 2 16,-16-17 0-16</inkml:trace>
  <inkml:trace contextRef="#ctx0" brushRef="#br0" timeOffset="51540.2514">2519 9754 65 0,'59'-26'29'0,"18"-5"3"15,47 19 1-15,14 6-32 16,32 20 0-16,12 19 1 15,-4 8 0-15,-9 30 3 16,-44-4 3-16,-21 19-1 0,-58-5-2 16,-34 1-1-16,-52-11-1 15,-35-6 0-15,-33-13-1 16,-21-16-1-16,-1-7-3 16,4-31-10-16,29 2-26 15,18-8-1-15,27-11 1 16,31 1-1-16</inkml:trace>
  <inkml:trace contextRef="#ctx0" brushRef="#br0" timeOffset="52335.5322">4264 10437 53 0,'12'-26'38'15,"-12"26"1"-15,-4-23 1 16,-24 5-29-16,28 18 0 16,-27 20-2-16,9 17-1 15,-18 2-1-15,7 20-3 16,-3 4-1-16,12 9-1 15,5 1-1-15,7-4-1 16,8-8 0-16,15-10 1 0,9-12-2 16,6-18 1-1,7-9-1-15,-3-18 1 16,3-11 0-16,-3-13 0 16,-8-9-1-16,-7-14 1 0,-5-6-1 15,-6-6 0-15,-2 1 1 16,-2-1-1-16,0 2 1 15,2 10 0-15,4 6-1 16,4 17 1-16,-14 30 1 16,27-5 0-16,-13 26 0 15,-2 24 0-15,-4 16-1 16,2 14 2-16,-2 3-1 16,-1 5 0-16,11-5-1 15,4-9 1-15,10-12-1 16,7-16 1-16,6-23-2 15,9-18 2-15,3-16-1 16,0-17 0-16,-7-15 0 0,-7-12 0 16,-7-5 1-16,-11-6-1 15,-11 5 0-15,-8 11 0 16,-8 7 1-16,-6 25-1 16,8 23 0-16,-31 16 1 15,17 23-1-15,4 12 0 16,14 16 0-16,10-1 0 15,13-3 0-15,11-10 1 16,21-16-2-16,8-17 1 16,8-26 0-16,4-13 0 15,-6-25 1-15,-6-9-1 16,-9-9 1-16,-11-9-1 16,-17 0 1-16,-21 1-1 0,-10 7-1 15,-13 4 0-15,-10 16-2 16,-6 5-2-16,5 19-2 15,-13-9-12-15,16 34-23 16,5 6 0-16,3 12-1 16,10 7 1-16</inkml:trace>
  <inkml:trace contextRef="#ctx0" brushRef="#br0" timeOffset="52919.7386">5624 10851 73 0,'38'19'39'0,"3"-9"1"0,3-10 1 16,-24-15-36-16,33-3 0 16,-8-17-1-16,7-3 0 15,-13-13-1-15,-5 0-1 16,-3-12-1 0,-9 3-1-16,-10-1 1 0,-10 8-1 15,-10 12 0-15,-12 9 0 16,-5 18 0-16,-9 20 1 15,0 22-1-15,3 21 0 16,-7 16 1-16,13 17-1 16,5 0 0-16,18 7 0 15,8-7 0-15,20-13 1 16,9-14-1-16,14-20 0 0,11-21 0 16,-1-24-1-16,2-17 1 15,-2-19-1 1,-3-14 0-16,-15-13 0 15,-3-4 1-15,-17-3-1 0,-3 7 1 16,-6 13 1-16,-10 10 0 16,4 25 0-16,-6 25 1 15,-6 22 0-15,-2 23-1 16,8 19 1-16,-4 9-1 16,8 4 1-16,4 3-1 15,4-9 1-15,2-14-1 16,7-14 1-16,3-26-1 15,10-20 0-15,-3-25 0 0,3-17 0 16,-1-16-1 0,5-15 1-16,3-5-1 15,5-7 0-15,3 1 0 16,-5 9 0-16,-1 13-1 0,-2 10-1 16,3 14-3-16,-13-10-11 15,3 27-27-15,0 9-1 16,-3 5-1-16,15 2 1 15</inkml:trace>
  <inkml:trace contextRef="#ctx0" brushRef="#br0" timeOffset="53591.9775">8940 9842 70 0,'-6'-24'38'0,"-2"3"1"16,0-12-11-16,8 33-20 0,0 0-1 15,0 0-1-15,-10 27-1 16,22 26-1-16,-6 10 0 16,14 17-1-16,-7 14-1 15,13 12 0-15,-6 8-1 16,6 0-1-16,-1-8 1 16,-3-16-1-16,2-13-1 15,-11-20 0-15,1-14-1 16,-14-43-1-16,0 0-3 15,0 0-3-15,-18-45-7 16,-23-14-23-16,2-20-1 16,-15-11 0-16,-15-14 1 15</inkml:trace>
  <inkml:trace contextRef="#ctx0" brushRef="#br0" timeOffset="53832.0617">8428 9750 19 0,'20'-41'28'16,"14"-8"2"-16,51 23 0 0,25 14-17 15,7-3-4-15,29 26 0 16,-8 1 1-16,12 29 0 16,-32-5-1-16,-7 26 0 15,-46-1 0-15,-15 16-3 16,-48-9-1-16,-34 1-1 16,-33-10 0-16,-22-6-2 15,-18-10 0-15,1-9-2 16,-1-15-2-16,12-19-4 0,34 12-13 15,15-20-20-15,23-8-2 16,29-5 1-16,17-5-1 16</inkml:trace>
  <inkml:trace contextRef="#ctx0" brushRef="#br0" timeOffset="54148.1738">10051 10089 46 0,'0'0'37'0,"0"0"-1"15,0 0-9-15,52 18-12 16,-25-30-4-16,31 20-3 16,-7-18-3-16,10 0-2 15,2 7-3-15,-9-9-2 16,-1 20-7-16,-21 1-26 16,-13-3-3-16,-19-6 2 15,0 0-2-15</inkml:trace>
  <inkml:trace contextRef="#ctx0" brushRef="#br0" timeOffset="54304.2346">10105 10348 69 0,'35'-2'36'0,"13"2"0"16,-3-13 0-16,14-1-37 15,-1-8-7-15,3 3-27 16,-2 7 0-16,-14-6-1 15,1 14 1-15</inkml:trace>
  <inkml:trace contextRef="#ctx0" brushRef="#br0" timeOffset="54687.368">11582 9830 46 0,'11'-23'37'16,"9"5"1"-16,0 2 3 15,-18-1-28-15,30 30 0 16,-32-13-2-16,19 44-3 16,-19-3-2-16,6 18-2 0,-6 5-1 15,6 11-1-15,-6 5-1 16,6-1 0-16,-4-2-2 16,6-7 0-16,2-7-2 15,-2-18-2-15,6 12-7 16,-16-18-29-16,4-13 1 15,-2-26-1-15,-8 21 0 16</inkml:trace>
  <inkml:trace contextRef="#ctx0" brushRef="#br0" timeOffset="54928.4528">11299 10731 55 0,'34'-2'38'16,"13"-2"1"0,10-4 0-16,-5-15-26 0,29 15-4 15,-4-14-4-15,10 5-1 16,-4-5-2-16,3-3-2 16,-9 3-2-16,-11-9-4 15,1 19-14-15,-18-16-18 16,-23-1-1-16,-16 1 0 15,-18-9 0-15</inkml:trace>
  <inkml:trace contextRef="#ctx0" brushRef="#br0" timeOffset="55183.54">11151 9781 70 0,'0'0'38'16,"50"-16"1"-16,-3 5 0 15,10 7-34-15,10-10 0 16,10 10-1-16,2-6-1 16,2 4-2-16,-4 3-2 15,-6-7-4-15,8 20-14 16,-21-10-21-16,-13 0 2 15,-11 0-2-15,-19 0 1 16</inkml:trace>
  <inkml:trace contextRef="#ctx0" brushRef="#br0" timeOffset="57627.4082">12399 9726 28 0,'0'0'29'0,"0"0"2"15,-16-13-11-15,16 13-2 16,0 0-3-16,0 0-2 16,-4-28-2-16,4 28-2 15,0 0 0-15,0 0-2 16,0 0-1-16,0 0-1 16,0 0-1-16,26 22 0 15,-20 1-1-15,8 14 1 16,0 14-1-16,5 12 0 0,1 8-1 15,4 5 0-15,-3 1 0 16,5 3-1-16,-2-11 1 16,-2-8-1-16,-5-16 0 15,-1-13 0-15,2-21 1 16,-18-11-1-16,28-15 0 16,-17-17 0-16,-3-9 0 15,0-20 0-15,-2-11-1 16,4-7 1-16,-2 1-1 15,-2-3 0-15,4 5 0 16,0 3 0-16,-3 6-1 16,-1 14-2-16,8 10-2 15,-10-6-6-15,18 16-31 0,-4-1 0 16,-5-1-2-16,3 4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7:55:37.20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12739 3311 74 0,'0'25'40'0,"-2"3"0"15,4 9-1-15,0-8-33 16,15 14 0-16,-11-9-2 16,14 3 0-16,-12-7-2 15,6-5-1-15,-2-3-1 16,-12-22-4-16,17 11-6 16,-17-11-30-16,2-37 1 15,-4-6-2-15,8-10 0 16</inkml:trace>
  <inkml:trace contextRef="#ctx0" brushRef="#br0" timeOffset="136.0486">12648 2785 59 0,'-22'-2'31'16,"16"19"-6"-16,6-17-24 15,0 20-33-15,14 7-1 16,-2-5 0-16</inkml:trace>
  <inkml:trace contextRef="#ctx0" brushRef="#br0" timeOffset="527.1897">12940 3309 69 0,'20'25'40'15,"-20"-25"-1"1,8 31 1-16,0-7-32 0,-10-4-1 16,8 13-1-16,-12-11-2 15,6 1-2-15,0-5 0 16,0-18-1-16,0 0-1 16,0 0 1-16,0 0-1 15,21-43 0-15,-9 1 0 16,6-5 0-16,2-10 0 15,1 2 0-15,5 4 0 16,0 8 0-16,-1 8 0 0,9 15 1 16,-6 16-1-16,7 18 1 15,-5 14-1 1,1 13 0-16,-5 2 0 16,0 8 1-16,-6 0-1 0,-7-4-3 15,7 0-3-15,-20-19-33 16,12-3-1-16,-12-25-2 15,20 12 1-15</inkml:trace>
  <inkml:trace contextRef="#ctx0" brushRef="#br0" timeOffset="13183.6674">13568 6563 50 0,'0'0'37'16,"0"0"0"-16,0 0-1 15,36 17-18-15,-36-17-5 16,11 32-4-16,-7-15-2 0,10 9-2 16,0-3-2-16,2 9-1 31,-4-11 0-31,-1 1-2 0,-11-22 0 15,20 23-4-15,-2-15-4 0,-18-8-22 16,8-25-10-16,0-1 1 16,4-3-2-16</inkml:trace>
  <inkml:trace contextRef="#ctx0" brushRef="#br0" timeOffset="13353.7322">13809 6468 58 0,'0'0'38'0,"-24"0"1"15,24 0 1-15,-8 44-24 0,-4-27-6 16,18 19-3 0,-6-7-4-16,6-4-6 15,16 9-33-15,-8-13-3 16,4-5-1-16,1-8 0 0</inkml:trace>
  <inkml:trace contextRef="#ctx0" brushRef="#br0" timeOffset="14075.9844">18858 6390 51 0,'21'-14'39'0,"-21"14"-1"15,20-8 2-15,-2 26-19 16,-18-18-6-16,-6 22-5 16,6-22-3-16,-12 41-3 15,4-14-1-15,0 7 0 16,-3-5-2-16,5-2 0 15,-2-5-2-15,8-22-1 16,-6 30-4-16,6-30-7 16,0-18-27-16,2 0 0 15,8-3-1-15,-2-9 1 0</inkml:trace>
  <inkml:trace contextRef="#ctx0" brushRef="#br0" timeOffset="14250.0467">19028 6355 71 0,'7'17'41'16,"-5"1"-1"-16,-4 5 1 16,2 11-24-16,-13-11-8 15,13 17-2-15,-12-5-5 16,-2-8-9-16,8 5-32 16,-2-9-1-16,8-23-2 15,-12 22 1-15</inkml:trace>
  <inkml:trace contextRef="#ctx0" brushRef="#br0" timeOffset="20571.2848">28938 6596 1 0,'0'-88'9'15,"17"37"15"-15,-36-16 0 16,7 10-14-16,-8 16 0 16,-8-8 0-16,-1 9 0 0,-15-7-1 15,-7 6-1-15,-8-6-1 16,-4 2-3-16,-14-4 0 16,4-6-2-1,-8-2 0-15,-2-2-1 0,-10-6 1 16,-4 2 0-16,-15-3 0 15,-13 11 0-15,-31 4-1 16,-27 13 0-16,-33 13-1 16,-40 13 1-16,-39 10-1 15,-50 22 1-15,-40 13 2 16,-20 22 2-16,-15 12 0 16,9 35 2-16,-8 18 0 15,44 50 1-15,18 27-1 0,70 40 0 16,44 18-2-16,68 28-1 15,56 9-2 1,74 3 0-16,65-17-1 16,90-17 0-16,66-27 1 0,75-28-2 15,74-33 2-15,66-36-2 16,62-41 1-16,42-35-2 16,42-33 2-16,26-38 0 15,18-41 0-15,1-38 0 16,-5-34 0-16,-9-30 0 15,-31-22 0-15,-29-13 1 16,-56-18-2-16,-51-10 1 16,-70-8 0-16,-64 4-1 15,-81 0 0-15,-84 10 0 16,-88 4 1-16,-85 6-1 16,-85 10 1-16,-85 11-1 15,-83 26 1-15,-92 16-1 0,-74 25 1 16,-67 31 0-16,-51 34 0 15,-38 37-1-15,3 40-2 16,9 25-5-16,71 45-25 31,62 18-8-31,80 21-2 0,93 14 0 0</inkml:trace>
  <inkml:trace contextRef="#ctx0" brushRef="#br0" timeOffset="26391.3445">6325 3566 14 0,'0'0'23'0,"0"0"-3"16,0 0-5-16,6-18-6 15,-6 18-3-15,-13-24 0 0,-3 5-1 16,16 19 1-16,-42-32 1 16,19 23-1-16,-17-7 0 15,-9 12-1-15,-18-4 0 16,-16 12-2-16,-28 2-1 15,-21 6 0-15,-32 3 0 16,-26 7 0-16,-37 4 0 16,-10 5 1-16,-31-2-1 15,-7 9 2-15,-17-5-1 16,-4 6 0-16,2 1 0 16,-6 3-1-16,3 0 0 15,3 4-2-15,14-2 2 16,11-2 0-16,11 0 0 0,21-7-1 15,12-1 0-15,37-1 1 16,24-11 1-16,34 6 1 16,19-3-2-16,30 11 1 15,26 5 0-15,29 18 0 16,24 1 0-16,8 18 0 16,8 7-1-16,0 20 0 15,0 10 0-15,-2 19 0 16,-8 12 1-16,-8 28-1 15,-10 23 0-15,-6 26 0 16,-14 27 1-16,9 30-1 16,-7 29-1-16,5 24 0 15,-3 7-1-15,2 7-1 0,15 1 1 16,-1 8 0-16,-4 6-1 16,12-6 1-16,-4-3 1 15,-6 7 0-15,6 8 0 16,-7 9 1-16,-3 7-2 15,4-6 0-15,12-14 1 16,-10-12-1-16,20-19 0 16,8-28-1-16,0-31-1 15,20-32 2-15,5-29 1 16,10-29-2-16,-1-30 0 16,23-28 0-16,10-19 1 15,16-25 0-15,13-19 0 16,20-17-2-16,15-19 1 0,24-12 0 15,37-11 0-15,25-5 2 16,20-7-2-16,23-9 0 16,22 0 0-1,22-3 1-15,10-1-1 0,0 4 0 16,-3 3-1-16,-17-3-4 16,-11 12 0-16,-33-18-11 15,-21 14-24-15,-34-5 1 16,-33-9-1-16,-32-13 0 15</inkml:trace>
  <inkml:trace contextRef="#ctx0" brushRef="#br0" timeOffset="27031.5757">856 8664 27 0,'-32'0'26'0,"5"-25"3"16,27 25 0-16,0 0-20 16,-4-26-1-16,35 30 0 15,1-8 1-15,13 18 2 0,9-14 0 16,29 22 1-16,4-20-2 15,43 17-3-15,28-23-1 16,57 10 0-16,46-21-2 16,53 3-2-16,33-10 0 15,32 1-1-15,14-3-1 16,6 3 0-16,-14 11-1 16,-37 4 0-16,-40 10 0 15,-54-2-4-15,-36 25-8 16,-43-9-28-16,-38-12 1 15,-47-2-3-15,-30-8 2 16</inkml:trace>
  <inkml:trace contextRef="#ctx0" brushRef="#br0" timeOffset="44034.5952">15647 2347 61 0,'6'-30'37'16,"-6"30"-2"-16,0 0-6 15,-24 32-17-15,11 37-3 16,-25 13-1-16,4 42-2 0,-19 15-1 15,2 18-1-15,-8 4-1 16,11 0-2-16,5-28 0 16,9-15 0-1,14-43-1-15,20-40 1 0,18-45-1 16,16-35 0-16,13-33 0 16,5-34 0-16,7-18-1 15,4-35 1-15,-2-4-2 16,-2 5 2-16,-7 14-1 15,-11 27 2-15,-3 19-1 16,-7 35 2-16,-9 32-1 16,-2 53 1-16,-6 31 2 15,1 37-2-15,-11 32 1 0,6 31-1 16,-4 10 0 0,4 8-1-16,8-4-1 15,0-18-2-15,5-15-3 16,-5-42-4-16,27-19-25 0,-19-48-8 15,-4-25 1-15,-10-29-1 16</inkml:trace>
  <inkml:trace contextRef="#ctx0" brushRef="#br0" timeOffset="45062.9559">15562 2985 66 0,'0'0'39'0,"2"19"0"15,30-19 0-15,21 10-29 16,6-26-4-16,32 11 1 16,-4-7-2-16,10 14 0 15,-6 0-1-15,-4 15 0 0,-16 21-1 16,-12 17 0-16,-20 13-1 16,-9 11 0-16,-16 5-1 15,-2-5 0-15,-10-3 0 16,-2-9 0-16,0-22 0 15,-6-11-1-15,0-17 0 16,6-17 1-16,-6-19-1 16,10-15-1-16,2-13 1 15,8-18-1-15,1-1 1 16,9-7-1-16,8 4 1 16,7 6 0-16,1 14 1 15,5 20-1-15,-6 19 1 16,1 26-1-16,-6 15 1 0,-3 18 0 15,-11 6-1-15,-8 12 0 16,-10 4 0-16,-8-5 0 16,0-13 1-16,-2-9-1 15,-4-15 0-15,12-29 0 16,0 0-1-16,0 0 1 16,-8-39-1-16,22-18 1 15,6-6-1-15,5-10 0 16,3 1 1-16,10 1 0 15,-1 6 0-15,-1 16 0 16,1 16 1-16,3 25 0 16,-7 22-1-16,1 21 0 0,-5 10 1 15,-7 14 0-15,-4 4-1 16,-4 6 1-16,-2-3-2 16,-10-15 0-16,3-1-3 15,-10-25 0-15,12 1-5 16,-7-26-11-16,12-24-22 15,-4-9 0-15,10-9 0 16,2-11 0-16,5 16 15 16,-3-24 20-16,10 10 8 15,1 22 13-15,-7-1 25 16,-2 21 1-16,-9 18 0 16,3 29 2-16,-10-11-13 15,6 48-18-15,-16-5-3 0,10 21-3 16,-4-1-1-16,4-2-2 15,0-5 1-15,3-9-2 16,3-13 0 0,-2-16-1-16,2-11 1 0,-14-34-2 15,22 9 0-15,-18-30-1 16,-4-18-2-16,-6-22 1 16,4-14-3-16,-10-25 1 15,8-10-1-15,2-10 1 16,8 1 1-16,6 3 0 15,9 12 2-15,7 16 2 16,10 15 1-16,7 36 1 16,-6 25 1-16,9 28 1 0,-11 21 0 15,-3 26 1 1,-14 7-1-16,-12 19 1 16,-12-3-2-16,-14 10 1 15,-8-17-2-15,-13-5-1 0,-1-21 0 16,-3-13-1-16,7-17-3 15,3-23-3-15,33 0-7 16,-32-39-29-16,38-4-1 16,2-22 0-16,20-6 0 15</inkml:trace>
  <inkml:trace contextRef="#ctx0" brushRef="#br0" timeOffset="45351.0579">18107 2853 82 0,'0'0'42'15,"18"36"0"-15,-42-3 0 16,13 18-30-16,-39-4-5 16,5 8-2-16,-1-4-2 0,15-8 0 15,11-5-2-15,18-7-1 16,24-6 0-16,11-5-1 16,19-2 0-16,7-5 0 15,-2 7 1-15,-3 0 0 16,-9 1 0-16,-11 3 0 15,-15 1 1-15,-19-1-1 16,-14-2 1-16,-17-3-1 16,-9-1 0-16,-11-8-3 0,2 7-6 15,-16-19-33 1,7-6-1-16,7-11 0 16,9-5 0-16</inkml:trace>
  <inkml:trace contextRef="#ctx0" brushRef="#br0" timeOffset="46367.4203">19572 3326 80 0,'18'8'40'16,"-10"14"0"-16,-8 7 1 16,0 18-34-16,-26 2-3 15,7 12-1-15,-7 2-3 16,-13-12-11-16,11 8-28 16,-4-12-1-16,7-14 0 15,11-15-2-15</inkml:trace>
  <inkml:trace contextRef="#ctx0" brushRef="#br0" timeOffset="47042.6794">21385 2486 50 0,'4'-17'37'0,"-4"17"2"16,8 17-1-16,-20 3-22 16,10 51-4-16,-26-1-1 15,11 34-5-15,-17 6 0 16,8 14-3-16,-13-5-1 15,11-7 0-15,-3-19-1 0,7-23 0 16,8-17-1-16,2-21 0 31,14-32 0-31,0 0 0 0,8-47 0 16,12-10-1-16,2-18 0 0,7-23-1 16,5-16 1-16,5-19 0 15,3 3 0-15,-3 4 0 16,3 17 1-16,-7 20 1 15,3 21-1-15,1 38 3 16,1 38 0-16,-1 39 0 16,1 28 0-16,5 27 0 15,-5 17 0-15,5 17 0 16,3 1-1-16,-5-7-1 16,-1-14 0-16,1-18 0 15,-9-18-2-15,-3-27 0 16,-3-14-3-16,-28-39-6 15,37 22-30-15,-37-22-3 0,-37-24 0 16,-7-1-1-16</inkml:trace>
  <inkml:trace contextRef="#ctx0" brushRef="#br0" timeOffset="47190.7095">21122 3193 93 0,'0'0'42'16,"48"-24"0"-16,27 3-1 15,35-3-37-15,17 6-2 16,11-3-5-16,12 11-36 16,-27-2-1-16,-31 8-1 15,-28-2-1-15</inkml:trace>
  <inkml:trace contextRef="#ctx0" brushRef="#br0" timeOffset="54478.2917">15223 6245 8 0,'-18'-2'31'0,"18"2"1"15,-8 25-1-15,8-25-13 16,0 0-2-16,-26 16-3 15,26-16-2-15,0 0-4 16,40 16-1-16,-15-24-2 16,21-2 0-16,-1-6-2 15,26 2 1-15,2-5-1 16,14 3 0-16,4-3-1 16,0 7 1-16,-12-2-1 15,0 8 0-15,-8 0 1 16,-14 4-1-16,-17 2-1 15,-7 0 1-15,-11 0 0 0,-22 0 0 16,24 2 0-16,-24-2 0 16,0 0 0-16,0 0-1 15,0 0 1 1,-18 16 0-16,18-16-1 0,-34 8 0 16,7-6 1-16,-5 0-1 15,-1 0 0-15,-13 0 0 16,3-6 0-16,1-4 1 15,-1-4-1-15,3-6 0 16,7-3 0-16,5-5 0 16,8-3 0-16,9-6 0 15,5-1 0-15,10-1 0 16,5-2 0-16,11-5 0 0,10-1 1 16,5-2-1-1,17-2 0-15,1 2 0 16,10 0 0-16,2-2 0 15,6 4 0-15,-3 6 0 0,-5 7 0 16,-8 9 1-16,-6 13-1 16,-9 8 1-16,-12 6 0 15,-9 8 0-15,-7 15 0 16,-10 14 0-16,-10 0 0 16,-4 10 0-16,-1-1-1 15,-5 2 2-15,-4 0-1 16,2 4 0-16,1-10-1 15,1-11 1-15,4-6-1 16,2-7 1-16,4-4-1 16,8-18 0-16,0 0 0 15,0 0 1-15,22 9-1 16,-4-14 0-16,5-1 1 0,5-4-1 16,0-2 1-16,5 2-1 15,5 0 0-15,7 1 1 16,1-1 0-16,7 4 0 15,6 0 1-15,0 6-1 16,5 2 0-16,3 4 0 16,-8 0 1-16,4 2-1 15,-14-1 0-15,1 1 0 16,-15-2 0-16,-5 0 0 16,-4-2 0-16,-26-4 0 15,25 0 0-15,-25 0 0 16,0 0 0-16,0 0 0 15,0 0-1-15,0 0 1 0,0 0-1 16,0 0 0-16,0 0-1 16,0 0 0-16,0 0-3 15,0 0-7-15,0 0-32 16,-12-22-1-16,12 22 0 16,-23-7-1-16</inkml:trace>
  <inkml:trace contextRef="#ctx0" brushRef="#br0" timeOffset="55966.8204">15290 9893 57 0,'18'-18'36'16,"-7"-3"1"-16,-1-1-8 16,8 20-15-16,-18 2-2 0,6 22-1 15,-20 11-3-15,16 24 0 16,-10 6-3-16,10 13-1 16,4 1-1-16,8 7 0 15,10-11-1-15,9-8 0 16,9-20-1-16,13-16 0 15,6-11-1-15,4-16 1 16,0-14-1-16,1-11 0 16,-1-11 0-16,-6-9 0 15,-6-6 1-15,-7-8-1 16,-9-2 1-16,-9 4 0 16,-10 4 0-16,-10 12 0 15,-6 10 0-15,-2 29 1 0,-22 13-1 16,8 31 0-16,-4 7-1 15,16 17 1-15,8 1-1 16,16 2 1 0,11-5-2-16,21-21 2 0,15-13-2 15,10-18 1-15,6-20 1 16,-4-20 0-16,0-9-1 16,-18-14 1-16,-8-18 0 15,-15-11-1-15,-19-7 1 16,-9-5-1-16,-20 2 1 15,-15-3-1-15,-11 3-1 16,-5 4 1-16,-1 11-2 16,-5 12-2-16,11 18-5 0,-15 15-34 15,27 7 0-15,22 21-2 16,-20-16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4:29:02.7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7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28T14:29:57.452"/>
    </inkml:context>
  </inkml:definitions>
  <inkml:trace contextRef="#ctx0" brushRef="#br0">2686 1303 26 0,'0'0'32'15,"-11"-18"1"-15,11 18 0 16,0 0-15-16,5-35-4 0,-5 35-3 15,14-20-1-15,-14 20-2 16,18 18-1-16,-8 19-1 16,-4 6 0-1,20 24-4-15,-13 12 1 0,11 23-2 16,-4 9 0-16,7 11 0 16,-7-2-2-16,0-4 0 15,0-6-2-15,-14-14 1 16,2-8-1-16,-8-29-4 15,13 8-11-15,-9-38-21 16,2-11 1-16,-6-18-2 16,14-26 2-16</inkml:trace>
  <inkml:trace contextRef="#ctx0" brushRef="#br0" timeOffset="420.1514">3385 1252 59 0,'0'0'36'0,"0"0"1"16,4 37 1-16,-17-7-31 15,-1 26-2-15,-14 11 0 16,-4 20-2-16,-9 7 1 16,-2 8-2-16,-3-4 0 15,5-8-1-15,-3-9 0 0,11-19 0 16,7-14-1-16,4-13 1 15,5-14-2-15,17-21 1 16,0 0 1-16,0 0-1 16,-12-27 1-1,12 27-1-15,17-31 1 0,-1 19 1 16,8 0 0-16,2 16 0 16,5 10-1-16,3 11 1 15,-1 13 0-15,7 9 0 16,-3 4-1-16,3 0 0 15,-1 4 0-15,3-10-1 16,1-4-2-16,-3-16 0 16,7-5-3-16,-9-28-2 0,15 10-9 15,-25-33-23-15,9-8 0 16,-3-22-1 0,-3-10 2-16</inkml:trace>
  <inkml:trace contextRef="#ctx0" brushRef="#br0" timeOffset="608.2153">3897 1823 71 0,'25'-8'38'0,"-25"8"2"16,16 55 0-16,-22-16-30 15,24 18-4-15,-12-2 0 16,8 8-2-16,-2 0-1 16,2-8-2-16,3-6-2 15,-7-14-2-15,8-5-3 0,-18-30-11 16,0 0-21-1,20-22-3-15,-20-9 1 16,-6-21 0-16</inkml:trace>
  <inkml:trace contextRef="#ctx0" brushRef="#br0" timeOffset="737.2642">3936 1644 77 0,'0'0'34'0,"0"0"-1"16,6-23-16-16,-6 23-44 15,20 12-6-15,0 9 0 16,-1-5 0-16</inkml:trace>
  <inkml:trace contextRef="#ctx0" brushRef="#br0" timeOffset="1081.3877">4296 1811 61 0,'8'37'38'15,"-3"9"0"-15,1 3 0 16,8 11-29-16,-14-9-2 16,8 14-2-16,-8-10-1 15,4-4-1-15,-4-12-1 16,2-3 0-16,-2-15-1 16,0-21 0-16,0 0 1 15,6-29-2-15,0-14 1 16,0-12 0-16,2-12 0 15,4-11-1-15,1-3 0 16,5 1-1-16,2 7 0 16,0 2-1-16,7 16 0 0,-1 10-2 15,0 16 0-15,-7 1-2 16,21 21-1-16,-20-13-9 16,25 18-22-16,-11 4 0 15,3 8 1-15,-7 2 0 16</inkml:trace>
  <inkml:trace contextRef="#ctx0" brushRef="#br0" timeOffset="1336.4761">5186 1642 62 0,'0'0'37'15,"-8"22"2"-15,-6 7 0 0,-31-1-27 16,13 35-5-16,-21 3-1 15,8 21-2-15,-7-1-1 16,19 4 0 0,13-9-1-16,20-5 0 0,20-21-2 15,19-21 1-15,21-19 0 16,5-19-2-16,2-9-2 16,-2-21-2-16,6 17-15 15,-26-28-21-15,-11 3 0 16,-16 5-2-16,-12-2 2 15</inkml:trace>
  <inkml:trace contextRef="#ctx0" brushRef="#br0" timeOffset="4907.7375">5624 1038 35 0,'0'0'30'0,"4"-24"4"15,-4 24-10-15,0 0-11 16,4-23-3-16,8 50-1 15,-12-3-1-15,12 35-1 16,-6 7-1-16,2 29-2 16,0 5 0-16,10 17-2 15,-5-3 0-15,5 4-1 0,2-12 0 16,-4-6 0-16,1-15 0 16,-3-21 0-16,-2-9-1 15,-4-16 0-15,-2-15 1 16,-6-24-1-16,0 0 1 15,6-45-1-15,0-6 1 16,2-14-1-16,9-15 0 16,3-7 0-16,6-3 0 15,2 8 0-15,5 9 0 16,5 24 0-16,-3 16 1 16,5 23 0-16,-3 21 0 15,-3 23 0-15,-7 13 0 16,-1 14-1-16,-6 11 0 0,-2 7 1 15,-11-3-2-15,-3-3 0 16,2-2-1-16,-12-18-3 16,12 4-4-16,-18-24-25 15,14-9-4-15,-2-24 0 16,0 0 0-16</inkml:trace>
  <inkml:trace contextRef="#ctx0" brushRef="#br0" timeOffset="5375.903">6515 1273 55 0,'0'0'37'16,"16"44"1"-1,-12-13 1-15,6 14-32 16,-2-4-2-16,11 24 1 0,-7-2-2 15,2 17 1-15,-6-3-3 16,4 3 0-16,-10-3-1 16,2-8 1-16,-4-12-2 15,-4-10 2-15,2-8-3 16,-4-14 1-16,6-25 1 16,0 0-2-16,-14-21 1 15,14-18-1-15,12-14 0 16,2-16-1-16,7-4 2 0,11-9-1 15,5 5 0 1,3 7 1-16,7 17 0 16,-1 17 1-16,-1 19 0 15,-5 24 1-15,-1 19-1 0,-13 21 1 16,-1 14-1-16,-11 15 0 16,-2 5-1-16,-12 3-1 15,6-1-1-15,-4-13-1 16,6-1-4-16,-2-26-2 15,25 10-11-15,-5-43-18 16,2-6 0-16,9-28-1 16,3-15 2-16</inkml:trace>
  <inkml:trace contextRef="#ctx0" brushRef="#br0" timeOffset="5619.9897">7488 1729 51 0,'0'0'37'0,"0"0"1"16,-2 33 0-16,-17 36-22 0,-21-10-8 15,15 21-3-15,-5-3-1 16,20-5 0-16,6-11-2 16,22-14 1-16,10-19-1 15,17-20-1-15,2-24 0 16,9-16 1-16,-5-17-1 16,-8-6 0-16,-13-9 1 15,-10-5-2-15,-14 2 0 0,-16 2-1 16,-4 14-4-1,-18-11-14-15,5 30-21 16,-13 7-2-16,3 9 0 16,3 6-1-16</inkml:trace>
  <inkml:trace contextRef="#ctx0" brushRef="#br0" timeOffset="8059.8562">8653 1032 16 0,'4'-33'34'15,"4"7"-1"-15,-8 3 3 16,-12-9-19-16,12 32-4 16,-35-18-3-16,3 34-1 15,-19-2-3-15,4 23 0 16,-13 4-2-16,-3 20-1 16,2 4 0-16,10 21 0 15,-1 5-1-15,19 11 0 16,1 6-1-16,18 13 0 15,8 5 0-15,12 0 0 16,2-3-1-16,10-3 0 16,0-6 1-16,-4-12-3 15,5-8 1-15,-11-27-4 0,6-6-2 16,-22-28-26-16,8-15-4 16,0-18-2-1,-14-22 0-15</inkml:trace>
  <inkml:trace contextRef="#ctx0" brushRef="#br0" timeOffset="8435.9882">8920 953 36 0,'12'-21'36'0,"-12"21"2"15,0 0-1 1,-14 23-14-16,-12-1-15 16,12 31-3-16,-17 0 0 15,5 24-2-15,1 3 0 0,3 14-1 16,4 4 0-16,4 2-1 16,10 6 0-16,8-2 0 15,4 2-2-15,6-5 2 16,0-5-1-16,4-8-1 15,-5-4 1-15,-3-3 1 16,-8-16 0-16,-4-8-1 16,-10-8 1-16,-7-8-3 15,-1-4 0-15,-12-17-4 16,5 9-6-16,-23-21-26 16,5-10 0-16,-8-12-2 15,-5-9 1-15</inkml:trace>
  <inkml:trace contextRef="#ctx0" brushRef="#br0" timeOffset="8704.0821">7919 2011 54 0,'33'12'38'15,"7"-12"0"-15,23-6 0 16,24 2-29-16,12-23-1 16,23 17-2-16,-9-12-1 15,9 7-1-15,-9-7-3 0,-5 1-1 16,-15 7-3-16,-28-8-4 16,2 34-17-16,-27-24-15 15,-13 10 0-15,-5 0-1 16,-6 2 1-16</inkml:trace>
  <inkml:trace contextRef="#ctx0" brushRef="#br0" timeOffset="9124.2311">9808 1511 42 0,'22'-20'35'0,"-22"20"2"16,0 0-3-16,-27-15-23 16,1 36-3-16,-20-5-2 15,5 11-2-15,-8 1-1 16,9 7-2-16,7-5 0 15,17 1 0-15,12-9 0 16,24-7-1-16,11-3 0 16,17-2 0-16,3 0 0 0,8-1 0 15,-6 1 1-15,-1 6 1 16,-9 2-1-16,-13 7 0 16,-12 3 0-16,-12 7 0 15,-10-4 0-15,-12 3 0 16,-10-1-3-16,-7-15-2 15,1 15-8-15,-13-31-25 16,-1-12-1-16,-7-13 0 16,7-13 0-16</inkml:trace>
  <inkml:trace contextRef="#ctx0" brushRef="#br0" timeOffset="9292.2902">9491 873 71 0,'-14'18'38'0,"6"19"-3"16,-4 10-1-16,10 18-45 15,10-4-25-15,-4 7 0 16,-2-1-2-16,0-10 1 16</inkml:trace>
  <inkml:trace contextRef="#ctx0" brushRef="#br0" timeOffset="10156.597">11183 977 31 0,'6'-24'36'15,"2"3"-1"-15,-8 21-4 16,4-33-14-16,15 52-2 16,-19-19-3-16,2 51-3 15,-4-8-2-15,8 28-3 16,-10 8 0-16,10 19-1 16,-8 6 0-16,-2 8-1 15,-2-1 0-15,4 3-1 16,-4-8-1-16,4-10 1 15,-1-11-1-15,3-17 1 16,5-17-1-16,1-15 0 0,-6-36 1 16,34 12-1-16,-10-22 0 15,-1-12 1-15,7-7-1 16,-2-3 0-16,5-1 1 16,7 0-1-16,3 5 0 15,-1 9 0-15,1 3 0 16,4 2 0-16,-1 10-2 15,-3-2 0-15,1 10-1 16,-9-2-2-16,1 10-1 16,-17-24-11-16,13 18-22 15,-8-8-1-15,-1-8 0 16,1-3 1-16</inkml:trace>
  <inkml:trace contextRef="#ctx0" brushRef="#br0" timeOffset="10619.76">12308 1364 61 0,'0'0'38'16,"0"0"2"-16,-20 4-2 16,-19 11-26-16,17 28-4 15,-17 3-1-15,7 12-2 16,-7 5-2-16,13 14 0 15,6-7-1-15,14-3 0 16,10-10-2-16,12-10 0 0,10-11 0 16,5-15 0-16,5-13 0 15,7-24-1 1,-3-3 1-16,-7-17-1 16,1-9 1-16,-4-10 0 0,-9-8 0 15,-3 1-1-15,-10-1 1 16,-2 10 0-16,-6 4 0 15,2 13 1-15,-4 13 0 16,2 23 0-16,-8 20 0 16,4 23 1-16,4 6 0 15,4 21-1-15,0 7 0 16,8 5 0-16,2 1-1 16,9-9 1-16,3-9-2 0,2-20-1 15,3-5 0 1,3-29-3-16,3-3-2 15,-15-41-7-15,25 1-26 16,-23-15-1-16,2-12 0 0,-10-17-1 16</inkml:trace>
  <inkml:trace contextRef="#ctx0" brushRef="#br0" timeOffset="11099.9324">12822 1399 73 0,'0'0'40'0,"0"0"1"16,15 45 1-16,5 4-32 15,-20 2-3-15,14 18-1 16,-4 0-1-16,4 9-1 16,5-7-2-16,7-5-1 15,2-13-1-15,9-17 0 16,3-17 0-16,5-19 0 16,3-13-1-16,-3-15 1 0,0-13 0 15,-5-18-1-15,-7-4 1 16,-7-1 0-16,0 5 0 15,-12 6-1-15,-8 6 2 16,-6 13 0-16,0 34-1 16,0 0 1-16,-26 28 0 15,18 9 0-15,4 10-1 16,8 12 1-16,10 2-1 16,13 0 0-16,17-12 1 15,9-14-1-15,12-27 1 16,0-6 0-16,7-16-1 15,-7-23 1-15,-6-10 0 0,-12-16-1 16,-7-6 1-16,-15-3-1 16,-11 7 1-16,-10 2-1 15,-10 4 0-15,-6 10 0 16,-7 12-1-16,-1 7-1 16,0 13-1-16,1 1-2 15,19 16-2-15,-24-6-4 16,24 6-27-16,20 14-5 15,-3-10 1-15,3-6 1 16</inkml:trace>
  <inkml:trace contextRef="#ctx0" brushRef="#br0" timeOffset="11408.0401">14314 1099 82 0,'0'0'42'15,"22"17"1"-15,-38 1-1 16,2 11-33-16,-23-5-2 15,9 11-3-15,-1 7 0 16,13-1-3-16,6-4 1 16,26 4-2-16,11-5 0 15,21-3 1-15,15-2-1 16,4 1 0-16,2-3 1 16,-2 1 0-16,-7-1 0 15,-15 6 0-15,-17 3 0 16,-16-1 1-16,-20 2-1 15,-18 1 1-15,-14-1-2 0,-13-4 0 16,-4-4 0-16,-8-11-3 16,7 2-5-16,-9-18-36 15,10-4 0-15,2-16-2 16,3-2 1-16</inkml:trace>
  <inkml:trace contextRef="#ctx0" brushRef="#br0" timeOffset="23292.2507">7350 4202 1 0,'0'0'16'16,"0"0"12"-16,20-28 1 16,-8 5-11-16,10 19-5 0,-17-20-1 15,19 24 1-15,-24-20 0 16,16 30-1-16,-16-10-4 16,12 22-1-16,-12 3-3 15,12 17 0-15,-10 7-1 16,9 13 0-16,-9 13-1 15,4 11 0-15,-8 5 0 16,-2 13 0-16,-9-6 1 16,-1 2 0-16,-10-8 1 15,-4-6-1-15,-5-13 1 16,1-6-1-16,-9-16 1 16,-3-18-2-16,-3-13 0 15,-4-12 0-15,-9-8-1 0,1-12 0 16,-4-6 0-16,2-7-1 15,-2-3 0-15,1-1-1 16,9 1-2-16,2-5-1 16,17 6-3-16,-1-23-3 15,33 17-20-15,-10-20-11 16,12-2-1-16,4-8 2 16</inkml:trace>
  <inkml:trace contextRef="#ctx0" brushRef="#br0" timeOffset="23543.3379">6371 4313 31 0,'-28'14'34'16,"3"-8"1"0,25-6 1-16,0 0-17 15,51-23-8-15,34 7-3 0,19-23-1 16,43 5 0-16,14-19 0 15,27 8-3-15,2-4 0 16,1 8-3-16,-9 9 0 16,-16 3-2-16,-16 19-2 15,-40-2-6-15,-11 26-29 16,-42 4-1-16,-25 13 0 16,-28 10 0-16</inkml:trace>
  <inkml:trace contextRef="#ctx0" brushRef="#br0" timeOffset="24099.5338">8041 4635 42 0,'0'0'36'16,"0"0"0"-16,0 0 1 16,-29-6-25-16,35 32-2 0,-14-4-3 15,8 29-1-15,-6-4-1 16,6 12-1-16,2-1-2 15,10 5 1-15,1-4 0 16,7-12-2-16,6-11 1 16,5-23-1-16,9-11-1 15,-1-12-1-15,1-17 1 16,-3-12-1-16,-3-8-1 16,-6-10 0-16,-3-6 1 15,-13-2 0-15,-4 2 0 16,-4 6 1-16,-8 12 0 15,2 12 1-15,-4 5 0 16,6 28 1-16,0 0 0 0,-18 28 0 16,18 11 0-16,6 12 0 15,0 10-1-15,2 6 0 16,4-3 0-16,8-1 0 16,-1-10 0-16,5-10-3 15,0-5-2-15,-4-26-9 16,17-9-25-16,-9-12-2 15,-3-13 0-15,1-15-2 16</inkml:trace>
  <inkml:trace contextRef="#ctx0" brushRef="#br0" timeOffset="24523.6832">8697 4516 44 0,'14'17'38'16,"-12"13"1"-16,4 9 0 15,5 20-16-15,-5-14-15 16,14 24 0-16,-8-12-2 16,8 3-1-16,-10-7-1 15,1-6-2-15,1-9 0 16,-4-9-1-16,-4-11 0 16,-4-18 0-16,0 0-1 15,-6-28-1-15,2 1 0 16,2-12-1-16,2-6 0 15,2-6 0-15,8-2 0 16,4 0 1-16,6 5 0 0,5 7 0 16,9 6 1-16,5 7 0 15,1 11 1 1,-1 7 0-16,1 12 0 16,-3 12 1-16,-5 13-1 0,-10 10 1 15,-3 5-1-15,-13 9 1 16,-6 4-1-16,-4 0 0 15,2-2-2-15,-5-12-3 16,7-2-1-16,-6-21-5 16,25 5-20-16,-19-23-11 15,40-15 1-15,-14-13-1 16</inkml:trace>
  <inkml:trace contextRef="#ctx0" brushRef="#br0" timeOffset="24943.8351">9587 4584 65 0,'0'0'38'16,"-19"0"2"-16,-15 30 0 16,14 19-30-16,-27-4-3 15,9 20-2-15,5-3 0 16,15 5-1-16,18-8-2 16,20-6 0-16,19-20-1 15,24-13-1-15,11-24 1 16,5-19-2-16,11-19 0 15,-5-17-2-15,-4-15 0 16,-6-20-1-16,-8-14 1 16,-13-12-1-16,-3 10 1 15,-13-4 1-15,-11 12 1 16,-1 12 2-16,-12 15 1 0,3 26 1 16,-15 24 0-16,-2 25 2 15,0 41-2-15,0 24 2 16,-6 15-1-16,5 18-1 15,-5 8-1-15,6 8 1 16,6-4-3-16,1-2 2 16,5-16-2-16,4-17 0 15,2-16-2-15,-4-20-1 16,5-8-4-16,-19-31-18 16,0 0-16-16,-6-35-2 15,-9 0 1-15,-17-12 0 16</inkml:trace>
  <inkml:trace contextRef="#ctx0" brushRef="#br0" timeOffset="25219.9322">10077 4541 65 0,'20'-21'38'0,"11"1"1"16,15 0 0-16,-7-11-31 16,28 13-1-16,-9-7 0 15,1 15 0-15,-6 0-2 16,-1 14-1-16,-7 10 0 15,-9 17-1-15,-7 10 0 16,-9 14-1-16,-6 8 0 16,3 4 0-16,-7 11-2 15,8-3 2-15,-4-10-2 16,4-14 0-16,-4-8-1 0,1-16-1 16,5-11-2-16,-20-16-2 15,36-31-6-15,-48-13-28 16,18-9-2-16,-10-19 0 15,4-11 0-15</inkml:trace>
  <inkml:trace contextRef="#ctx0" brushRef="#br0" timeOffset="25304.964">10778 4158 66 0,'12'-35'7'0,"-12"8"-7"16,-6-5-4-16,6 32-27 15</inkml:trace>
  <inkml:trace contextRef="#ctx0" brushRef="#br0" timeOffset="26228.2901">11345 4482 34 0,'0'-21'35'15,"0"21"1"-15,-32-6 1 16,18 25-20-16,-25-15-4 16,13 28-3-1,-21-7-2-15,5 20-3 0,-5-1-1 16,11 9-1-16,1-2-1 16,19 0 0-16,6 0-1 15,20-6 0-15,16-18-1 16,7-1 1-16,13-18-1 15,1-10 1-15,4-16-1 16,-5-8 0-16,-1-19 0 16,-5-12 0-16,-9 0 0 15,-3-13 0-15,-8 7 0 0,-1 0 0 16,-5 8 1 0,-2 10-1-16,0 12 0 15,-12 33 1-15,24-8 0 16,-7 33 1-16,1 13 0 0,2 15 0 15,-6 4 0-15,5 7 1 16,-3 1-1-16,2-8 0 16,-4-10-1-16,-2-10 0 15,-6-9 0-15,-6-28-1 16,13 20 0-16,-13-20 1 16,14-24-1-16,-2-3 0 15,2-13 1-15,8-9-1 16,7-10 0-16,5-2-1 15,5 1 1-15,1 7 0 16,5 8 0-16,-1 15 0 16,3 16 0-16,-7 24 1 15,-3 18 0-15,-7 17-1 0,-11 10 1 16,-1 6-1-16,-10 5 1 16,-4-1-2-16,-8 2-1 15,-4-16-3-15,14 10-13 16,-12-34-24-16,18-7 0 15,-12-20-1-15,20-4 0 16</inkml:trace>
  <inkml:trace contextRef="#ctx0" brushRef="#br0" timeOffset="27971.9118">13124 3952 33 0,'-8'-25'31'16,"8"25"3"-16,-6-22-1 16,-6 3-21-16,12 19-1 15,0 0-3-15,0 0 1 16,0 0 0-16,20 17-2 16,-20 7-1-16,18 21-1 0,-11 8-1 15,7 14 0-15,-8 11-1 16,8 12 0-16,-8 1-1 15,-4 1 0 1,-2-6-1-16,0-7 0 16,0-9 0-16,0-11-1 0,4-12 1 15,-4-11-1-15,2-13 0 16,-2-23 0-16,10 22 1 16,-10-22-1-16,0 0 1 15,21-4-1-15,-21 4 1 16,28-18-1-16,-4 9 0 15,1-1 1-15,9 2-1 16,6 2 0-16,11 0 1 0,4 4-1 16,8 2 0-16,-3 0 1 15,1 2 0-15,2 4-1 16,-12 0-1-16,-3 0 0 16,-11 2-2-16,-11-8-3 15,1 13-6-15,-27-13-28 16,18 2-1-16,-18-2-1 15,22-27 1-15</inkml:trace>
  <inkml:trace contextRef="#ctx0" brushRef="#br0" timeOffset="28632.1388">14374 4296 62 0,'0'0'37'16,"25"-12"2"-16,-25 12-1 0,0 0-27 16,26 6-2-16,-26-6-3 15,6 18-1-15,-6-18-1 16,8 17-1-16,-8-17-1 16,12 20 0-16,-12-20 0 15,0 0-1-15,15 2 0 16,-15-2 0-16,10-20 0 15,-8 1 0-15,-4-7-1 16,-4 4 1-16,-7-5-1 0,-7 5 1 16,-6 1-1-1,-5 7 0-15,-9 10 1 16,1 14-1-16,-11 6 0 16,3 17 0-16,-1 14 0 0,11 8-1 15,3 10 1-15,11 0 1 16,7-1-2-16,16-5 2 15,16-6-1-15,13-14 1 16,11-11 0-16,5-12 0 16,1-16-1-16,1-8 0 15,-2-14 1-15,-3-7-1 16,-7-10 1-16,-9-11-1 16,-10-3 0-16,-4-5 0 15,-6-1 1-15,-4 6-1 16,-4 6 0-16,-2 7 0 15,2 11 0-15,2 29 1 16,0 0-1-16,0 0 1 0,-6 37 0 16,12 8 0-16,0 8 0 15,1 12 1-15,1 4-2 16,10-1 1-16,-4-1 0 16,12-6-1-16,-5-10 0 15,3-14-1-15,2-5-1 16,-1-18-1-16,5-5-2 15,-6-20-3-15,13 1-4 16,-29-33-23-16,20-3-7 16,-3-16 0-16,3-11 1 15</inkml:trace>
  <inkml:trace contextRef="#ctx0" brushRef="#br0" timeOffset="29084.3057">14964 4127 81 0,'0'0'39'16,"0"20"2"-16,-4 21-1 15,-14 4-31-15,18 20-2 16,-8 1-2-16,10 3-1 16,4-4-1-16,12-8 0 15,4-4-3-15,11-18 1 16,7-15 0-16,5-16-1 16,7-18 1-16,-1-10 0 15,-4-19-1-15,1-8 0 16,-7-8 1-16,-7 2-1 15,-13-1 0-15,-3 7 0 0,-10 7 0 16,-8 17 0-16,0 27 1 16,0 0-1-16,-20 31 1 15,14 9 0-15,6 11-1 16,12 5 2-16,8 1-2 16,18 0 1-16,9-12 0 15,14-13 0-15,10-15-1 16,4-15 1-16,-6-15 0 15,2-15 0-15,-13-15-1 16,-17-6 1-16,-17-18 0 16,-16-3-1-16,-16-1 1 15,-10 2-1-15,-10 4 0 16,-9 5-1-16,1 16 0 0,-7-3-4 16,15 28-5-16,-9-5-33 15,17 8-1-15,-6-1 0 16,26 17-1-1</inkml:trace>
  <inkml:trace contextRef="#ctx0" brushRef="#br0" timeOffset="35968.739">17061 4158 50 0,'0'0'36'16,"-34"14"-1"-16,34-14 1 15,0 0-26 1,0 0-2-16,28 12-2 0,-2-18-1 16,19 6-2-16,0 0-5 15,1-14-11-15,1 14-23 16,1 2-1-16,-11-6 0 15,-3 4-1-15</inkml:trace>
  <inkml:trace contextRef="#ctx0" brushRef="#br0" timeOffset="36523.9331">18481 4131 34 0,'13'-20'34'15,"-13"20"2"-15,0 0-1 16,0 0-22-16,0 0 0 0,0 0-2 16,0 0-3-16,0 0-3 15,0 0 0 1,0 0-2-16,24 18 0 0,-24-18-1 16,0 0-1-16,0 0 0 15,14-20 0-15,-14 20 0 16,14-31 0-16,-10 11 0 15,-2-1-1-15,-2-1 1 16,-2 4-1-16,2 18 1 16,-24-21-1-16,4 21 1 15,-13 14-1-15,-7 13 1 0,-9 14-1 16,-4 16 0 0,1 12 1-16,5 9 0 15,5 5 0-15,11 1-1 16,23-5 0-16,16-7-1 15,23-11 0-15,19-12-1 0,13-23-3 16,22-5-3-16,-12-34-17 16,18-1-14-16,-1-14 0 15,-5-15 0-15,-10-8 0 16</inkml:trace>
  <inkml:trace contextRef="#ctx0" brushRef="#br0" timeOffset="37103.1377">19049 4182 60 0,'0'0'37'15,"-27"-2"1"1,1 22 0-16,2 27-27 16,-17-6-4-16,15 24-1 15,-7-6 0-15,9 9-2 0,4-5-2 16,14-4 0-16,10-10-2 16,10-14 1-16,12-13-1 15,-1-16 0-15,11-12-1 16,-5-14 1-16,1-11-1 15,0-12 1-15,-5-12-1 16,-7-4 0-16,0-4 1 16,-2 2 0-16,-9 6 0 15,7 4 0-15,-8 14 1 16,6 9-1-16,-14 28 2 16,26-1-1-16,-13 22 1 15,5 18 0-15,-4 8 0 16,2 14 1-16,-4 0-2 0,5 0 1 15,-9-4-1-15,4-6 0 16,-4-14 0-16,-2-9 0 16,-6-28-1-16,18 17 1 15,-18-17-1-15,27-33 0 16,-13-2 0-16,10-12 0 16,0-6 0-16,5-8-1 15,3-4 1-15,1 4 0 16,1 4 0-16,-2 10 0 15,-5 16 0-15,-1 17 1 16,-6 16-1-16,-1 18 1 16,-7 19-1-16,-6 10 1 15,-4 10-1-15,-4 6 1 0,4-1 0 16,-2-5-1-16,0-4 0 16,0-16-2-16,2-3-1 15,-2-36-3-15,30 29-6 16,-30-29-29-16,33-31-1 15,1-3 0-15,-1-17 0 16</inkml:trace>
  <inkml:trace contextRef="#ctx0" brushRef="#br0" timeOffset="37419.2535">20181 4043 66 0,'11'-18'39'0,"-11"18"0"16,-39 18 0-16,5-16-30 0,5 27-3 15,-11-5-1-15,19 7-1 16,1-6-2-16,22 1 0 16,12-8-1-1,25 1-1-15,16-3 0 0,7-2 0 16,5-1 1-16,2 5-1 16,-10 4 1-16,-8 5 0 15,-17 7 1-15,-14 5 0 16,-22 2 0-16,-16 4 0 15,-16-2 0-15,1-3 0 16,-11-7-1-16,5-8-2 16,5-3-2-16,3-18-3 15,31-4-14-15,0 0-21 0,0 0-1 16,12-37 1 0,13 7-1-16</inkml:trace>
  <inkml:trace contextRef="#ctx0" brushRef="#br0" timeOffset="37568.3027">20639 4537 86 0,'8'24'41'15,"-4"-1"0"-15,-8-5-1 16,2 5-35-16,-6-1-6 16,-16-4-37-16,24-18-1 15,-26 21-2-15,26-21 0 0</inkml:trace>
  <inkml:trace contextRef="#ctx0" brushRef="#br0" timeOffset="38551.6506">22037 4176 42 0,'0'0'36'16,"0"-31"1"-16,0 31 1 15,-26-6-23-15,-8-8-3 16,11 32-2-16,-23-10-3 16,13 21-1-16,-15 0-1 15,17 13-2-15,-3 1-1 16,11 2 0-16,13-6-1 15,12-2 1-15,11-7-2 16,11-5 1-16,4-11 0 16,3-8-1-16,3-12 1 0,-2-6-1 15,-11-9 1-15,-3-9 0 16,-6 3 0-16,-12-8-1 16,-6 1 1-16,-6 3-1 15,0 1 0-15,-2 9 0 16,3 3-1-16,11 18-1 15,-2-18-1-15,2 18 0 16,39-7-2-16,-7-5-3 16,21 16-4-16,-13-32-5 15,37 24-3-15,-30-35 1 16,26 16 3-16,-30-25 5 16,13 11 5-16,-19-10 5 15,-17-6 7-15,0 18 7 0,-34-16 4 16,16 29 2-16,-42-13-2 15,25 33-4-15,-31-8-3 16,20 34-3 0,-11 3-1-16,15 24-2 0,2 4 1 15,22 22-2-15,10 5-1 16,16 10 0-16,9 6-1 16,9-3 1-16,7-3-1 15,-1-4 0-15,-7-5-1 16,-6-11 1-16,-13-7 0 15,-18-8 0-15,-26-10-1 16,-17-6 1-16,-17-9-2 16,-13-9 0-16,-8-5-2 0,-10-20-2 15,10 2-3 1,-10-32-6-16,40 19-14 16,-12-23-13-16,27-3 1 15,6-12 5-15,24 18 11 0,-4-16 11 16,24 13 8-16,0 3 9 15,-5-8 16-15,17 5 13 16,3 11 1-16,3-3-5 16,-1-5-8-16,19 15-10 15,-11-5-8-15,-2-9-17 16,-3 3-19-16,13 15-2 16,-19-9 0-16,7 15 0 0</inkml:trace>
  <inkml:trace contextRef="#ctx0" brushRef="#br0" timeOffset="41235.6046">24296 3994 30 0,'9'-24'29'0,"-9"24"3"16,0 0-8-16,0 0-7 15,0 0-4-15,0 0-3 16,0 0-2-16,0 0 0 16,0 0-2-16,6-18 0 15,-6 18 0-15,0 0-1 16,0 0-2-16,0 0 0 15,0 0-2-15,0 0 1 16,-12-23-1-16,12 23-1 16,-3-38 1-16,-1 17-1 15,-6-7 1-15,2 5-1 16,-10-1 1-16,-6 5-1 16,-5 5 2-16,-5 6-1 0,-5 12 0 15,-7 10 1-15,-1 13-1 16,-10 9 0-16,3 19 1 15,9 3-1-15,5 9 0 16,15-2 0-16,13-4 0 16,18-6-1-16,19-12 1 15,15-12-1-15,19-17 0 16,4-20 0-16,5-14 0 16,3-11 0-16,-10-12 0 15,-6-8 1-15,-11-2-1 16,-7-2 0-16,-17 10 1 15,-8 9 0-15,-12 36 1 0,0 0-1 16,-40 24 1-16,1 37 0 16,-7 25-1-16,-5 24 1 15,-2 18 0-15,7 15-2 16,9 2 2-16,15-4-1 16,16-11 0-16,24-14 0 15,15-20-1-15,21-19 1 16,11-23-1-16,8-24 1 15,6-18 0-15,-2-16-1 16,2-18 0-16,-20-13-1 16,-8-18 2-16,-17-10-2 15,-14-2 1-15,-20 1-1 16,-20-1 1-16,-14 8 0 0,-17 6 0 16,-2 8 0-16,-10 11-2 15,3 15 0-15,-5 3-3 16,24 18-4-16,-17-6-32 15,37 12-2-15,21-10-1 16,-14 33 1-16</inkml:trace>
  <inkml:trace contextRef="#ctx0" brushRef="#br0" timeOffset="41431.6734">25077 4694 91 0,'0'0'40'16,"0"0"0"-16,-27 28-1 15,-5-13-38 1,9 7-6-16,-17-4-34 0,14-3 0 16,11-3-1-16,15-12 0 15</inkml:trace>
  <inkml:trace contextRef="#ctx0" brushRef="#br0" timeOffset="42843.1699">7107 8235 34 0,'14'-20'34'0,"-14"-3"2"16,0 23-1-16,26-12-20 0,-26 12-3 15,20 19-4-15,-14 7-1 16,13 27-1-1,-11 10-1-15,16 21-2 16,-10 10 1-16,-1 14-2 0,-5 8 0 16,0 4-1-16,-8-5 1 15,4-3-1-15,-4-19 0 16,0-13 0 0,0-19-1-1,2-16 0-15,8-16 0 0,-10-29 0 0,28 10 0 16,-9-21 1-16,7-7-1 15,0-6 0-15,7 1 1 16,1-1-1-16,3 5 1 0,3 7-1 16,-1 6 0-1,3 6 1-15,7 6-2 16,-1 4 1-16,-1 3 0 16,-2 1-1-16,1 2-2 0,-9-8-2 15,9 13-12-15,-7-17-23 16,-11-12 0-16,4-7 0 15,-5-11-1-15</inkml:trace>
  <inkml:trace contextRef="#ctx0" brushRef="#br0" timeOffset="46903.6085">8644 8670 1 0,'-10'-51'20'16,"10"51"5"-16,-8-29-5 0,0-2-10 15,8 31 1-15,-10-40 2 16,10 40 3-16,-10-21 0 15,10 21-3-15,0 0-3 16,0 0-4-16,-10-20 0 16,10 20-1-16,0 0 0 15,-16 29 0-15,-15 9 1 16,9 17-3-16,-15 4 1 16,3 13-2-16,2 7 0 0,1 3-2 15,5-3 1-15,22-7-1 16,8-17 0-1,12-12 0-15,8-7 0 16,11-15 0-16,-1-11 0 0,7-14 1 16,3-12-1-16,1-9 0 15,-9-8 1-15,1-11-1 16,-5-3 0-16,-1-4 0 16,-9 0-1-16,4 4 2 15,-10 4-2-15,1-2 1 16,-3 4 0-16,4 5 0 15,2 7 0-15,1 5 1 16,3 5-1-16,-8 1 0 16,4 8 0-16,-20 10 0 15,29 24 0-15,-23 5 0 16,-6 12 1-16,-6 12-1 16,-6 8 2-16,-1 12-2 0,1 3 2 15,4 1-2-15,4-12 1 16,10-6 0-16,14-16-1 15,11-20 1-15,9-11-1 16,5-26 0-16,6-9 1 16,3-14-1-16,-7-13 1 15,-3-4 0-15,-11-9-1 16,-7 2 1-16,-12-10-1 16,-9 8 1-16,-6 5-1 15,-11 3 2-15,0 9-3 16,-6 9 2-16,4 10-1 15,14 27-1-15,-20-10 0 16,20 10 0-16,6 21-1 0,-6-21-1 16,38 38 1-16,-10-26 1 15,9 1-1-15,5-7 0 16,3 8 2-16,-6-2-2 16,1 1 4-16,-3 11-1 15,-9-2 1-15,-4 25 0 16,-16 8 1-16,-2 23 0 15,-10 3 0-15,8 15 0 16,-8 2 0-16,10 4 0 16,3-6-2-16,7-8 0 15,-2-13 0-15,10-22-1 16,-8-12 1-16,1-21-1 16,-17-20-1-16,22-6 1 0,-18-25-1 15,-10-21 0-15,4-16-1 16,-2-19-1-16,10-15 0 15,6-13 1-15,8-9-1 16,7-2 1-16,19 14-1 16,5 8 2-16,8 22 0 15,1 21 1-15,7 22 1 16,-2 27-1-16,-2 28 1 16,-10 15 0-16,-13 18 2 15,-15 12-1-15,-19 10 1 16,-12 3-2-16,-25 1 1 15,-9-2-1-15,-13-16 0 0,-6-8-2 16,0-8-2-16,-5-27-6 16,33-14-32-16,-11-8 0 15,9-12-1-15,13-15 0 16</inkml:trace>
  <inkml:trace contextRef="#ctx0" brushRef="#br0" timeOffset="47719.8987">11420 8176 20 0,'0'-30'34'15,"10"13"1"-15,-8-5 1 16,-4-3-22-16,2 25 0 0,0 0-1 16,15 4-1-1,-15-4-3-15,-6 53-3 16,4-10-1-16,2 23-1 15,-1 7-2-15,2 21-1 0,1 0 1 16,4 5-1-16,4-5 1 16,-2-6-2-16,4-9 2 15,-2-13-2-15,6-11 1 16,-3-15 0-16,7-15 0 16,-4-7 0-16,2-12-1 15,4-8 1-15,-5-10 0 16,5 0-1-16,-2-4 1 15,1 3 0-15,1-1 0 16,-2 2 0-16,6 6-1 16,1 4 0-16,5 6 0 15,-5 4 0-15,9 2 0 16,-2 2-1-16,-1 1-1 0,1-3-1 16,5 4-2-16,-15-12-3 15,17 14-8-15,-21-22-23 16,12-4-2-16,-1-8 2 15,-3-9-1-15</inkml:trace>
  <inkml:trace contextRef="#ctx0" brushRef="#br0" timeOffset="48307.105">12512 8600 45 0,'31'-26'37'0,"-7"9"1"15,-24 17 1-15,33-2-21 16,-33 2-5-16,0 0-4 15,-11 21-2-15,11-1-2 0,-8-3-1 16,8 9-1-16,-6-8-1 16,8 3-1-16,-2-21 0 15,0 0-1-15,0 0 1 16,25-6-1-16,-15-13 1 16,-2-11-1-16,-6 5 0 15,2-11 1-15,-10 7-1 16,-6 3 0-16,-7 9 0 15,-7 13 0-15,-8 14 0 16,-5 13 0-16,-7 18 1 16,5 16-1-16,0 8 1 15,11 6-1-15,10 1 1 0,10 1-1 16,16-10 1-16,12-4-1 16,14-22 0-16,3-11 1 15,9-13-1-15,-3-15 1 16,2-8-1-16,-7-11 0 15,-4-11 1-15,-5-11-1 16,-7-12 0-16,-8-5 0 16,-4-3-1-16,-4 2 2 15,-4 0-2-15,-6 8 1 16,-2 8-1-16,2 8 2 16,0 19-1-16,6 18 0 15,0 0 0-15,-12 37 0 16,12 1 0-16,4 11 0 0,-2 2 2 15,4 6-3-15,2 1 1 16,4-5-1-16,2-2 0 16,-1-17-3-1,11-3-2-15,-4-25-4 0,19 10-8 16,-5-28-23-16,3-12 0 16,3-21 0-16,-1-10 0 15</inkml:trace>
  <inkml:trace contextRef="#ctx0" brushRef="#br0" timeOffset="48727.2539">13092 8470 76 0,'0'0'39'15,"-12"45"2"-15,4 2 0 0,2 16-33 16,-1-4-1-16,12 14-3 16,-5-10 1-1,20 3-2-15,0-9 1 16,6-16-3-16,7-13-1 0,7-16 1 15,-1-12-2-15,7-16 1 16,-7-10 0-16,1-13 0 16,-1-16-1-16,-5-4 1 15,-5 0-1-15,-9 6 2 16,-6 8-2-16,-6 12 2 16,-2 11-2-16,-6 22 1 15,-8 28 2-15,4 11-1 16,10 8 1-16,6 4-1 15,7 6 1-15,15-4-1 16,11-12 2-16,13-13-2 16,1-12 0-16,6-16 0 15,-6-8 0-15,-4-14 0 0,-9-19-1 16,-11-8 0-16,-13-4-1 16,-16-12 1-16,-4 4-2 15,-10-6-2-15,0 9-4 16,-23 7-35-16,13 2 0 15,-4 3-1-15,4 3 0 16</inkml:trace>
  <inkml:trace contextRef="#ctx0" brushRef="#br0" timeOffset="49692.5958">15007 8625 65 0,'28'0'37'0,"-28"0"2"15,32-12-1-15,-13 5-29 0,1-3-3 16,14 10-1 0,-3-6 0-16,7 8-1 15,-11-2-1-15,5 6-2 16,-4 4-3-16,-9-12-5 0,13 11-21 16,-32-9-12-16,26-4 1 15,-26 4-2-15</inkml:trace>
  <inkml:trace contextRef="#ctx0" brushRef="#br0" timeOffset="50359.8328">17120 8339 33 0,'-20'-20'35'16,"20"20"1"-16,-13-23 0 0,1 1-19 16,12 22-2-16,0 0-4 15,0 0-2-15,-16-18-1 16,16 18-1-16,0 0-2 15,0 0-2-15,-12 20 1 16,12-20-2-16,0 27 0 16,0-27-1-16,0 26 0 15,0-26-1-15,0 0 1 16,16 10 0-16,-16-10-1 16,29-38 0-16,-19 9 0 15,0-6 0-15,-2-5 1 16,-8 3-1-16,-12 0 0 15,-9 13 0-15,-13 11 1 0,-11 16-1 16,-5 21 1-16,-3 21-1 16,0 20 0-16,1 15 0 15,13 15 0 1,7 5 0-16,18-2-1 0,18-10-1 16,12-5 0-16,14-23-2 15,19-11-1-15,6-29-6 16,30 0-16-16,-10-28-13 15,4-14-1-15,0-13 1 16,2-14 2-16</inkml:trace>
  <inkml:trace contextRef="#ctx0" brushRef="#br0" timeOffset="51223.1399">17643 8266 74 0,'0'0'37'16,"-21"35"2"-16,-5 11 1 15,-8 5-32-15,9 25-2 0,-15-5-1 16,9 5-2-16,5-9 0 16,8-8-1-16,8-12 0 15,12-12-2-15,10-13 1 16,8-24-1-16,8-10-2 16,3-21 2-16,3-8-1 15,3-14 0-15,-1-8 0 16,3-8 1-16,1-1 0 0,3 5 0 15,-1 2 1 1,1 20 0-16,-3 12 0 16,-1 21 1-16,-5 18 0 15,-1 21 0-15,-9 16 0 16,-4 12 1-16,-8 12 0 0,1 6-2 16,-7-3 1-16,0-5-1 15,-4-12 1-15,-2-8-2 16,-2-9 1-16,2-15-1 15,0-21 0-15,0 0 0 16,0 0-1-16,16-37 2 16,4-2-2-16,5-9 1 15,7-5 0-15,9-1 0 16,9-5 0-16,-3 4 0 16,1 6 1-16,3 15-1 15,-6 13 1-15,-1 17-1 16,-9 14 1-16,-3 15-1 0,-12 16 1 15,-1 14-1-15,-13 6 1 16,2 2-1-16,-8 0 0 16,-6-8-2-16,6-8 0 15,-2-14-2-15,18-7 0 16,-16-26-2-16,57-6-2 16,-23-30-4-16,29 7-3 15,-10-36-6-15,32 16-4 16,-23-35 3-16,26 19 8 15,-26-15 9-15,1 5 5 16,-6 18 5-16,-27-4 5 16,1 36 10-16,-39-5 3 15,8 30 0-15,-51 14-8 0,19 21-5 16,-15-7-4-16,10 15-1 16,3-6-3-16,8 1 1 15,18-7-1-15,22-6-1 16,12-7 0-16,19-2 0 15,7-2 0-15,9 1 0 16,8 5 0-16,0 7 0 16,-4-1-1-16,-7 7 1 15,-17 3 0-15,-15 1-1 16,-22-2 2-16,-18 1-2 16,-18-9 1-16,-19-7-4 15,-8-1 1-15,-18-27-17 16,15 6-23-16,-1-7 0 0,10-17-1 15,11-7 0-15</inkml:trace>
  <inkml:trace contextRef="#ctx0" brushRef="#br0" timeOffset="52291.516">21065 8250 33 0,'-16'-17'33'0,"16"17"1"16,-25-14 2-16,-9 0-19 15,34 14-2-15,-57 16-3 16,29 13-3-16,-17-9-2 16,5 19-1-16,-3 1-2 15,9 7-2-15,3 2 0 0,17 2-1 16,8-8 0-16,18 2 0 15,6-16-1-15,11-3 1 16,9-14-1-16,7-8 1 16,1-12-1-16,-1-10 0 15,-5-7 0-15,-9-11 0 16,-9 5 1-16,-14-4-1 16,-8 3 0-16,-10 5 0 15,-16 5 0-15,-5 8 0 16,-1 5-1-16,4 1-1 15,11 8 0-15,17 0-1 16,0 0-1-16,19-12 0 16,27 2-2-16,5-19 0 0,20 3 0 15,-10-25 0-15,16 0 1 16,-17-16 1-16,3-1 3 16,-14-5 0-16,-7 2 4 15,-13 15 0-15,-11-1 2 16,4 25 1-16,-18 5 1 15,-4 27 0-15,0 31-1 16,2 22 0-16,-4 14-1 16,8 23-1-16,0 8 0 15,13 16-2-15,5 4 1 16,12 0-2-16,3-8 0 16,6-8-1-16,-5-12 0 15,-7-10 0-15,-7-11 0 0,-12-8 0 16,-14-16-1-16,-12-10 0 15,-10-9 0-15,-17-12-2 16,-5-9-2 0,-11-16-2-16,4 3-3 0,-20-31-7 15,19 5-22-15,-5-7-1 16,8-2 1-16,3 2 2 16</inkml:trace>
  <inkml:trace contextRef="#ctx0" brushRef="#br0" timeOffset="52424.5631">21199 8706 75 0,'28'-12'36'0,"6"-6"2"16,15-9-13-16,18 17-12 16,-10-18-7-16,17 11-3 0,-9-5-4 15,-6-5-19-15,-12 9-16 16,-3 10-2 0,-19-4 1-16,-5 7-1 0</inkml:trace>
  <inkml:trace contextRef="#ctx1" brushRef="#br0">25362 15409 0,'0'0'15,"0"0"1,0 0 0,0 0-16,0 0 15</inkml:trace>
  <inkml:trace contextRef="#ctx0" brushRef="#br0" timeOffset="55415.623">22724 8001 42 0,'14'-29'36'16,"-14"29"1"-16,0-30 1 16,-14 5-22-16,14 25-2 15,0 0-5-15,0 0-1 0,0 0-1 16,2 37-2-16,2-6-1 15,10 18 0-15,-7 4-1 16,11 10 0 0,-4 2-1-16,4 4 0 0,-8-4-1 15,5-5 0-15,-7-5-1 16,4-12 1-16,-8-5-1 16,6-11 0-16,-2-5 1 15,-8-22-1-15,26 23 0 16,-9-19 1-16,-1-4-1 15,8-2 0-15,-2-4 1 16,3 3-1-16,3-1 0 16,2 0 0-16,-3 2 1 0,7 0 0 15,5-2-1 1,13 2 0-16,1 0 1 16,10-4-1-16,4 6 0 15,6-2 0-15,4 2-1 0,0 0 1 16,-8 4-1-16,-7-2 1 15,-15 2-3-15,-9 0 0 16,-9 2-1-16,-29-6-3 16,30 9-4-16,-30-9-19 15,-18-11-10-15,18 11-2 16,-26-14 2-16,7 2 0 16</inkml:trace>
  <inkml:trace contextRef="#ctx0" brushRef="#br0" timeOffset="55783.7525">22738 7872 48 0,'0'0'35'16,"0"0"0"-16,0 0 2 16,0 0-23-16,-20 5-4 0,40 7-2 15,-3-14-2-15,25 10 0 16,3-10-2-16,20 8 0 15,7-12-2-15,12 6-1 16,1-8-1-16,0-3-4 16,8 13-5-16,-34-4-29 15,1-4-1-15,-21 2 0 16,-39 4 0-16</inkml:trace>
  <inkml:trace contextRef="#ctx0" brushRef="#br0" timeOffset="55931.806">22749 8427 89 0,'-5'31'39'0,"22"-7"0"15,19-18-2-15,21-4-41 16,22-12-34-16,28-17 0 16,23-9-1-16,-2-23-1 15</inkml:trace>
  <inkml:trace contextRef="#ctx0" brushRef="#br0" timeOffset="85919.4234">1360 10454 24 0,'5'18'25'15,"-5"-18"-2"-15,0 0 0 16,0 0-21-16,0 0-2 15,0 0 0-15,28-16-2 16,-28 16 3-16,38-13-1 16,-23 7 2-16,9-2-1 15,-2 4 3-15,9-4-2 16,3 8 1-16,11-8 2 16,9 8-2-16,11-8 4 15,12 12-3-15,8-4 2 16,15 12-1-16,5-8 0 15,12 6 1-15,1-8-3 16,18 10 0-16,-5-12-2 0,17 2 0 16,-4-8 0-16,10-2 0 15,2-6 0-15,14 6-1 16,-8-2 2-16,7 3-1 16,-3 1 0-16,10 4 1 15,-12 0-2-15,12 0 0 16,-7 0 1-16,7 0-2 15,-4-4 2-15,10 0-1 16,1-6 0-16,3 0 0 0,1 1 0 16,-3-3-1-1,6-2 1-15,-7 3-1 16,7-3 1-16,3 2 0 16,1-2 0-16,5 7 0 0,1-5 0 15,7 6 1-15,2 0-1 16,8 4 1-16,-1-2 0 15,3 2 0-15,-6 2 0 16,6-1-1-16,-4 1 0 16,9 0 0-16,-1-2 1 15,0 2 0-15,0-2-1 16,0 0 0-16,4 2 0 16,2-2 0-16,-6 4 0 15,-2 0 1 1,-5 4-1-16,1-2 0 0,10 0 0 15,-2-4 1-15,8 2-1 16,-4-2 1-16,6-4-1 0,8-2 1 16,8-4-1-16,3 3 0 15,-1-3 0-15,8 4 1 16,-1-2-1-16,3 4 1 16,0-2-1-16,-7 3 0 15,5 1 1-15,0-10-1 16,1 8 1-16,1-6-1 15,1-2 1-15,7-1-1 16,9 1 1-16,3 0-1 16,3 4 1-16,2 3-1 15,12-5 0-15,1 8 1 16,3-2-1-16,0 4 0 0,4 0 1 16,0 0-1-16,4 0 0 15,-4 4 0-15,0 0 1 16,-2-4-1-16,-4 2-1 15,4 0 0-15,-4 2 1 16,4-2-1-16,-2 0 0 16,2 0 0-16,2 0 0 15,4 2 1-15,-2 0-1 16,2-2 1-16,2 0-1 16,-2 0 0-16,-2 0 0 15,-4 0 1-15,0 0-1 16,-4 0 0-16,-7-2 0 15,-5 4 0-15,-4-2 1 0,-6 0 0 16,-3 2 0-16,-5 4 1 16,-7-2-1-16,7 2 1 15,1-6 0-15,-1 4 0 16,7-6-1-16,-5 4 1 16,9-4 0-16,-3 2 0 15,-4 0 0-15,-9-2 0 16,-12 2 0-16,-14 2-1 15,-24 2 1-15,-20-1-1 16,-21 9-1-16,-20 2-1 16,-12 6 0-16,-19-3-4 15,-1 21-9-15,-21-5-20 16,-3 0-2-16,-1 10 1 0,-14-15 0 16</inkml:trace>
  <inkml:trace contextRef="#ctx0" brushRef="#br0" timeOffset="88907.4831">8349 11094 1 0,'0'0'19'16,"0"0"14"-16,0 0 0 0,16-2-16 15,-30-15-2-15,14 17 1 16,-19-14-2-16,19 14-1 15,-40-2-5-15,12 10-3 16,-9-2-2-16,5 1-1 16,-3 1-1-16,3 4 0 15,7-6 1-15,25-6-2 16,-20 14 1-16,20-14-1 16,37 2 0-16,3-2 1 15,11 0-1-15,10 2 0 16,10 5 1-16,8 9 0 15,-2 8 0-15,-4 15 1 16,-13 6 0-16,-13 16 0 0,-15 2 0 16,-15 9 0-16,-22-1 1 15,-13 4-1-15,-16-13 0 16,-11-5 0 0,-13-10 0-16,3-9-1 0,-10-15 1 15,6-15-1-15,2-8-1 16,-1-18-1-16,15-5 0 15,5-10-1-15,13-7-2 16,3-9-2-16,24 12-5 16,-14-20-9-16,30 16-19 15,8 5 0-15,1 3-1 16,7 12 2-16</inkml:trace>
  <inkml:trace contextRef="#ctx0" brushRef="#br0" timeOffset="89286.6198">8697 11626 17 0,'0'0'32'16,"16"28"1"-16,-16-28 1 16,17-6-22-16,9 8-1 15,-14-26 0-15,21 10-2 16,-19-23-1-16,20 2-4 15,-8-14-1-15,5-4-1 16,1-6-1-16,-5 2 0 16,-7 2 0-16,-2 8 0 15,-10 6 0-15,-8 15 0 16,0 26 1-16,-20-4-1 16,-6 32 1-16,1 19 0 0,-7 10-1 15,10 15 1-15,3 3 0 16,7 3-2-16,12-5 1 15,8-10 0-15,11-16-2 16,11-14 0-16,10-13 0 16,-5-20-3-16,14-2-5 15,-21-30-21-15,4-9-8 16,1-6 0-16,-13-18 0 16</inkml:trace>
  <inkml:trace contextRef="#ctx0" brushRef="#br0" timeOffset="89710.7667">9240 11143 43 0,'14'32'35'16,"-1"5"1"-16,-3 0 1 15,0 6-22-15,8 16-7 16,-12-12-2-16,14 8-1 16,-14-13 0-16,7-1-1 15,-5-12-2-15,0-7-1 16,-8-22-1-16,0 0 0 15,20 0 0-15,-16-22-1 16,-2-3 0-16,-2-15 0 16,6-5 0-16,6-6 1 15,-1 0-1-15,-1 0 1 16,8 2-1-16,8 6 1 0,-4 6 0 16,9 15 1-16,-3 4-1 15,3 14 1-15,1 10 1 16,2 10-1-16,-9 15 2 15,-3 11 0-15,-4 1-1 16,1 10 1-16,-7-2 0 16,2 4-2-16,-8-10 1 15,2-4-1-15,-4-11-1 16,4-13-2-16,-8-17 0 16,0 0-4-16,33-4-11 15,-27-25-23-15,0-16 0 16,2-10-1-16,-8-12 2 15</inkml:trace>
  <inkml:trace contextRef="#ctx0" brushRef="#br0" timeOffset="90198.9408">10089 11381 49 0,'14'35'35'16,"5"0"2"-16,1-15 0 15,-20-20-27-15,46 2-2 0,-27-28-2 16,19 3-2-16,-14-14 0 16,7-3-1-16,-5-13-2 15,-2-2 0-15,-9 0-1 16,-3 2 1-16,-12 8-1 16,-6 14 2-16,-14 3-1 15,1 21 0-15,-13 14 0 16,5 23 0-16,-7 13 1 15,2 14-1-15,7 8 0 16,5 0 0-16,12-1 0 16,10-5-1-16,10-6 1 15,4-18-2-15,15-11-1 16,7-20-2-16,9-2-4 0,-15-37-18 16,13-1-14-16,1-15 1 15,1-12-1-15,-2-5 1 16</inkml:trace>
  <inkml:trace contextRef="#ctx0" brushRef="#br0" timeOffset="90459.0318">10685 10943 67 0,'-18'28'37'0,"3"-3"2"16,-5 8-2-16,14 9-30 16,-6-15-3-16,24 6-1 15,6-11-1-15,17 0-1 16,13-9 0-16,15 1 0 15,4 2 1-15,4 5-1 0,-6-1 3 16,-8 11-2-16,-17-3 1 16,-12 7 0-16,-22-1 0 15,-14 3 0-15,-24 0-2 16,-13-7 0-16,-21 1-2 16,-7-7-2-16,0 5-6 15,-10-13-31-15,10-5-2 16,2-3 0-16,4-12 0 15</inkml:trace>
  <inkml:trace contextRef="#ctx0" brushRef="#br0" timeOffset="92483.7488">24730 10674 35 0,'0'0'33'0,"-16"28"1"16,14-11-7-16,14 40-15 0,-16-2-3 16,20 32-1-16,-14-5 0 15,12 24-2-15,-6-16-2 16,7 1-2-16,-1-15-1 16,-4-11-2-16,2-12 0 15,-6-18-1-15,6-9-5 16,-12-26-5-16,0 0-13 15,0 0-11-15,-20-40-1 16,2 11 2-16</inkml:trace>
  <inkml:trace contextRef="#ctx0" brushRef="#br0" timeOffset="92738.838">24495 10678 41 0,'79'-14'29'16,"-8"-15"0"-16,28 29 2 0,-12 0-29 16,-2 14 1-16,-3 25 1 15,-26 6 1-15,-13 28 3 16,-41-5 1-16,-12 21-3 16,-39-15-1-16,-4 5-2 15,-15-11-1-15,-7-9-2 16,2-12-1-16,2-29-7 15,26 4-15-15,17-22-12 0,1-18-1 16,27-6 0-16</inkml:trace>
  <inkml:trace contextRef="#ctx0" brushRef="#br0" timeOffset="93267.025">24998 10706 17 0,'22'-16'32'16,"-8"-16"1"-16,22 13 2 0,11 13-20 16,-13-22-2-1,31 34-2-15,-14-4-2 16,10 34 0-16,-11-7-3 15,3 22 0-15,-16 0-3 0,-3 12 0 16,-14 2-1-16,-6-1 0 16,-9-9 0-16,-5-9 0 15,0-11-1-15,-3-8-1 16,-3-9 1-16,6-18 0 16,0 0 0-16,-28-10-1 15,8-9 0-15,0-11-1 16,-5-1 1-16,-3-8 0 15,-3 3 0-15,-1 3-1 16,4 7 1-16,-3 7 0 16,9 11 0-16,-2 16 0 15,9 9 0-15,1 15 1 16,2 7-1-16,6 4 0 0,6 4 0 16,6-2 0-16,6-3 1 15,7-5-1-15,3-10 0 16,6-9-2-16,9-8 0 15,-5-22-3-15,13 6-4 16,-17-33-12-16,15 4-17 16,-9-14 0-16,0-10-1 15,-1-4 1-15</inkml:trace>
  <inkml:trace contextRef="#ctx0" brushRef="#br0" timeOffset="93943.2647">25707 10710 21 0,'0'0'34'16,"18"5"2"-16,-12 23 1 15,-6 23-15-15,-18-18-5 0,24 32-6 16,-18-14-4-16,16 12-1 16,-10-16-2-16,12 2-1 15,-6-14 0-15,2-5-2 16,4-13 0-16,-6-17 0 16,0 0-1-16,20-2 1 15,-14-17-2-15,2-9 1 16,4-1-1-16,-5-10 1 15,7-6-1-15,-2-1 1 16,6 1-1-16,-4 2 0 16,5 6 0-16,3 0 1 15,4 3-1-15,5 5 0 0,1 3 1 16,4 1-1-16,7 3 1 16,-3 2-1-16,-3 5 1 15,-7 5 0-15,1 0 1 16,-11 8 0-16,-20 2 0 15,18 30 1-15,-30-3-1 16,-8 14 2 0,-13 4-1-16,1 14 1 15,-5 4-1-15,3 4 0 0,2-4 0 16,13-1-1-16,9-9 1 16,10-9-2-16,14-11 0 15,7-13 0-15,17-11-1 16,1-11 1-16,7-13 0 0,-1-11-1 15,-3-11 0-15,-3-12 1 16,-3-4-1-16,-15-8 0 16,-1 6 1-16,-14 0 0 15,0 6 0-15,-10 10 0 16,2 9 0-16,2 30 1 16,0 0 0-16,0 0 0 15,-14 42 0-15,14-3 0 16,0 10 0-16,8 6 0 15,-2 2 0-15,0-2-1 16,6-6 1-16,-2-8-1 16,1-6 0-16,1-13-1 15,4-4-1-15,-16-18-2 0,32 6-3 16,-26-38-10-16,19 11-24 16,-5-15 0-16,0-11-1 15,0-8 2-15</inkml:trace>
  <inkml:trace contextRef="#ctx0" brushRef="#br0" timeOffset="94175.3502">26706 10482 63 0,'0'0'41'16,"2"41"-1"-16,-9-6 0 15,7 28-30-15,-14-6-2 16,16 22-2-16,-10-11 0 0,14 11-2 15,0-7-2-15,5-3-1 16,3-8-1 0,0-18-2-16,6-8 0 15,-20-35-3-15,37 34-5 0,-37-34-28 16,20-32-4-16,-6-5 1 16,0-18 0-16</inkml:trace>
  <inkml:trace contextRef="#ctx0" brushRef="#br0" timeOffset="94766.5597">26983 10331 65 0,'12'19'40'0,"-12"25"1"0,0 10 1 16,0 21-33 0,-8 2-2-16,14 15-1 15,-10-6-1-15,16 6-1 16,-6-9-1-16,9-11-2 0,9-11-1 15,2-16 0-15,7-15-1 16,5-16 1-16,3-12-1 16,7-20 0-16,1-13 0 15,2-17-1-15,-3-10 0 16,-3-15 0-16,-9 2 1 16,-7 3-1-16,-9 3 1 15,-14 12 0-15,-10 12 1 16,4 41 0-16,-34-6 2 15,13 45-1-15,-5 14 1 16,6 12 0-16,3 11-1 16,17 7 1-16,7 5-1 15,19-8 0-15,18-9-1 0,7-16 0 16,14-23 0-16,2-19-1 16,4-15 0-16,-4-23 0 15,-1-20 0-15,-7-28-1 16,-6-23 0-16,-9-22 0 15,-9-4 0-15,-3-5 1 16,-7 3 0-16,-11 8-1 16,-2 14 2-16,-10 24 0 15,-4 29 1-15,-6 31 1 16,8 18 1-16,-37 61 0 16,15 8-1-16,4 27 1 15,-2 4 0-15,14 16 0 0,10-1-1 16,10-1 0-16,16-12-2 15,13-21-1-15,9-14-2 16,-1-36-5-16,10-7-33 16,-9-21-3-16,-13-16 1 15,-13-19-1-15</inkml:trace>
  <inkml:trace contextRef="#ctx0" brushRef="#br0" timeOffset="97526.5359">18394 11907 20 0,'0'0'30'15,"0"0"0"-15,19-10-5 16,-19 10-4-16,0 0-3 15,0 0-2-15,6-22-3 16,-6 22-3-16,0 0-3 0,0 0 0 16,0 0-2-16,0 0-1 15,14 38-1-15,0-1 1 16,-2 8-3 0,4 10 2-16,1 2-2 0,5 4 1 15,2 0-1-15,-2-7 1 16,-5-8-1-16,3-5 0 15,-4-12 1-15,2-5-1 16,-18-24 1-16,25 27-1 16,-25-27 0-16,26-6 0 15,-12-13 1-15,6-7-1 16,-1-17 0-16,7-10 1 16,0-12-2-16,1-19 1 0,1-4-1 15,2-7 0 1,-3 5 0-16,-1 2-1 15,-6 11 1-15,-3 15-3 16,-3 16-1-16,-8 11-2 0,-6 35-4 16,0 0-32-16,-6 22 0 15,0 7 0-15,-6 16 0 16</inkml:trace>
  <inkml:trace contextRef="#ctx0" brushRef="#br0" timeOffset="98150.7573">18696 13086 17 0,'-6'-25'32'0,"6"25"2"16,0 0-3-16,0 0-8 15,0 0-6-15,0 0-3 16,-2 17-3-16,2-17-2 16,2 20-2-16,-2-2-1 15,12 19-1-15,-10 8-1 16,8 14-1-16,-8 2-1 16,3 6 0-16,-3 3-1 0,-2-3-1 15,0-12 1-15,-2-6-1 16,4-12 0-16,-4-11-2 15,2-5 1 1,0-21-4-16,0 0-1 0,0 0-9 16,0 0-23-16,0 0-1 15,-25-27 0-15,25 27 0 16</inkml:trace>
  <inkml:trace contextRef="#ctx0" brushRef="#br0" timeOffset="98427.8571">18374 13769 39 0,'22'2'36'0,"1"-8"-1"16,7-13-8-16,15 21-5 0,-13-26-5 15,25 18-4-15,-17-15-7 16,13 9 0-16,-6-2-5 15,3 6 1-15,-11 0-2 16,-5 2 1-16,-6 3-3 16,-11 1 0-16,-17 2-1 15,0 0-5-15,32 3-14 16,-32-3-15-16,-10-21 0 0,10 21-2 16,-22-41 2-1</inkml:trace>
  <inkml:trace contextRef="#ctx0" brushRef="#br0" timeOffset="98690.9476">18439 12972 61 0,'0'0'36'16,"22"18"2"-16,-2-18-1 15,3-16-30-15,25 18 1 16,-3-17-1-16,16 11-1 16,-5-8-1-16,5 4-3 15,-8 4-1-15,-2 0-2 16,-5 10-3-16,-20-14-12 0,-7 14-22 16,-19-6-1-16,20 16 0 15,-20-16 0-15</inkml:trace>
  <inkml:trace contextRef="#ctx0" brushRef="#br0" timeOffset="99395.1978">18603 14823 30 0,'0'0'34'0,"0"0"2"16,0 0 0-16,0 0-17 16,-24 6-4-16,30 33-2 15,-22-9-2-15,18 25-4 16,-13 0-2-16,11 15-2 16,-2 3 0-16,2-1-2 15,2-7 0-15,3-8 0 16,-1-10-1-16,-2-13-1 15,4-5-1-15,-6-29-2 16,0 0-4-16,0 0-15 16,-19-37-16-16,13-3-1 15,-8-9 0-15,-4-2 1 0</inkml:trace>
  <inkml:trace contextRef="#ctx0" brushRef="#br0" timeOffset="99811.3422">18291 14754 52 0,'45'-27'35'16,"9"-3"1"-16,11-3-2 15,14 19-24-15,-10-7-1 16,16 23 0-16,-24-8-1 16,10 24-1-16,-25 1-4 15,-5 11 0-15,-17 5-1 16,-12 2-2-16,-22 4 1 0,-12 10-1 15,-10 0 1-15,-7 1-2 16,-8-7 2 0,1 0-1-16,1-10 1 15,7-2 0-15,11-7-1 0,13-4 2 16,14-22 0-16,8 33 1 16,11-21 0-16,13 3-1 15,2 1 1-15,11 6 0 16,-4-5 0-16,5 5-1 15,-3-4 0-15,-3-1-2 16,-9-3 1-16,-3 2-1 16,-8-5-1-16,-20-11 0 15,21 14-3-15,-21-14-3 0,0 0-19 16,0 0-16 0,10 26-1-16,-10-26 0 15,-17 43 0-15</inkml:trace>
  <inkml:trace contextRef="#ctx0" brushRef="#br0" timeOffset="100350.5352">18864 16301 22 0,'-6'-35'34'15,"2"9"3"-15,-4 4-1 16,-10-7-14-16,18 29-5 16,-30-14-5-16,13 24-3 15,-23-2-1-15,7 23-2 16,-13 7-2-16,3 19 0 0,-3 5-1 15,7 17 0-15,5 3-1 16,15 3 0-16,11 1-1 16,22-5 2-16,17-9-2 15,22-7 2-15,13-14-2 16,18-16 1-16,15-11-1 16,8-10 0-16,1-16-1 15,-3-18-3-15,-6-2-2 16,-32-23-37-16,10 0-1 15,-24-6-1-15,-15-8 0 16</inkml:trace>
  <inkml:trace contextRef="#ctx0" brushRef="#br0" timeOffset="103686.7146">8776 12476 46 0,'0'0'26'0,"6"-20"1"0,-12 3-6 16,6 17-2-16,0 0-6 16,0 0-3-16,0 0-2 15,0 0-1 1,0 0 0-16,27 31-4 0,-15-6 1 15,8 13-1-15,0 3 0 16,5 8 0-16,1-2-1 16,0 2-1-16,-1-6 0 15,-3-7-1-15,2-7 1 16,2-5 0-16,-5-9 1 16,5-3-1-16,-4-12 0 15,1-6 0-15,-3-7-1 0,2-13 1 16,-2-3 0-16,-7-9-1 15,-3-7 1 1,-2-2-1-16,-6-2 0 16,4 0 0-16,0 4-1 15,0 2 0-15,-2 7-2 0,-4 1-3 16,0 35-7-16,4-22-26 16,-4 22 0-16,0 0-2 15,0 0 2-15</inkml:trace>
  <inkml:trace contextRef="#ctx0" brushRef="#br0" timeOffset="104003.8269">9664 12456 18 0,'-6'20'30'16,"-19"-16"2"-16,17 13 1 15,8-17-19-15,-26 12-2 16,26-12-1-16,26 6-3 16,9 2 0-16,-5-14-1 15,21 10-3-15,-9-8-1 16,9 4-2-16,-3 4-2 15,-9-14-7-15,10 22-11 16,-21-8-15-16,-28-4-2 16,26 2 0-16,-26-2 0 0</inkml:trace>
  <inkml:trace contextRef="#ctx0" brushRef="#br0" timeOffset="104147.8829">9803 12686 40 0,'-8'23'33'0,"8"-23"1"16,15 20 0-16,9-14-23 15,-4-20-5-15,21 4-3 16,-3-3-4-16,-5-17-18 16,-1-1-14-16,8 7 0 15,-9-11-1-15,3 13-1 16</inkml:trace>
  <inkml:trace contextRef="#ctx0" brushRef="#br0" timeOffset="104807.1113">10784 12225 15 0,'20'-10'34'0,"3"12"1"16,-23-2 2-16,10-18-19 15,10 32-1-15,-20-14-5 16,0 0-3-16,-41 14-1 16,9 9-4-16,-14-3-2 0,-5 9-1 15,-4 3-1-15,-2-3 0 16,3 2-1-16,9-5 1 16,7-4 0-16,17-9-1 15,21-13 1-15,0 0-1 16,0 0 1-16,27 0 0 15,-1-8 0-15,11 1 0 16,-3 1 1-16,11 2-1 16,1 0 1-16,1 8 1 15,-7-2-1-15,5 6 1 16,-13-1 0-16,-7 11-1 16,-11 8 2-16,-14 7-2 15,-19 6 0-15,-7 4 0 0,-12 3 0 16,-3 3-1-16,1-4-1 15,1-2 1-15,7-10-1 16,13-9 1-16,7-7 1 16,12-17-1-16,4 24 0 15,-4-24 0-15,19 18 1 16,-19-18 0-16,34 11 0 16,-8-3 0-16,1-2 1 15,7-4-1-15,3 2 0 16,1-2 1-16,-5-2-1 15,3 2 0-15,0-2 0 16,-7 0 0-16,1 0-1 0,-9 2 0 16,-1 0-1-16,-2-4-1 15,2-2-1-15,-10-14-6 16,21 1-31-16,-21-3-1 16,-2-1 1-16,-2-7-1 15</inkml:trace>
  <inkml:trace contextRef="#ctx0" brushRef="#br0" timeOffset="105471.3494">11392 12354 18 0,'6'-19'37'16,"-6"19"-1"-16,0 0 1 15,-2-30-13-15,2 30-4 16,0 0-7-16,10 18-3 16,-10-18-3-16,18 43-2 15,-12-12 1-15,13 14-3 16,-3 3 1-16,16 3-1 16,-7 0 0-16,3-2 0 15,2-8-1-15,-3-6 1 16,-5-13-2-16,4-12 0 15,-7-10 1-15,-19 0-1 16,30-38-1-16,-22 3 1 0,-2-14 0 16,0-8 0-16,0-6 0 15,-4-2-1-15,-2 1 1 16,0 3-2-16,0 8 0 16,0 2-2-16,6 16-3 15,-12-15-23-15,12 23-14 16,-4 1-1-16,2 3 0 15,-2 1-1-15</inkml:trace>
  <inkml:trace contextRef="#ctx0" brushRef="#br0" timeOffset="107890.2035">24921 12081 24 0,'0'0'33'15,"26"-15"2"-15,-26 15 1 16,20-32-21-16,2 34-3 16,-18-19-2-16,21 17-1 15,-25 0-1-15,32 5-1 16,-22 13-2-16,9 23 0 16,-7 6-2-16,6 16 0 15,-4 6 2-15,0 7-2 16,0-1-2-16,3-10 1 15,-3-10-1-15,0-12 0 16,-2-14 1-16,4-7 0 0,-16-22-2 16,29-2 0-16,-15-20 0 15,0-11 1-15,0-8 0 16,3-10-1 0,-1-8 1-16,2-2-1 0,-4-4 0 15,0 4 0-15,-1 5 0 16,3 3-1-16,-8 7 0 15,0-1-4-15,10 22-2 16,-22-18-18-16,20 23-17 16,-16 20-1-16,27-16 1 15,-27 16 0-15</inkml:trace>
  <inkml:trace contextRef="#ctx0" brushRef="#br0" timeOffset="108219.3203">26033 12183 40 0,'0'0'36'16,"0"0"1"-16,0 0-1 15,26-15-23-15,15 7-4 16,-5-14-3-16,11 10-2 0,1-5-2 16,3 1-2-16,-12 8-2 15,-7-7-5-15,2 22-19 16,-34-7-11-16,0 24 0 15,-20-2-1-15</inkml:trace>
  <inkml:trace contextRef="#ctx0" brushRef="#br0" timeOffset="108395.3819">25934 12405 47 0,'0'0'38'0,"20"26"-1"15,14-22 2-15,13-12-25 16,16 8-7-16,-11-16-3 15,13 6 0-15,-14-3-2 0,-4-1-3 16,-1 16-8-16,-20-10-29 16,-7 4 0-16,-19 4-2 15,0 0 2-15</inkml:trace>
  <inkml:trace contextRef="#ctx0" brushRef="#br0" timeOffset="110846.2502">9135 13867 35 0,'-20'4'28'15,"20"-4"1"-15,0 0-6 16,0 0-3-16,18 18-5 0,-18-18-6 16,0 0 0-16,0 0-1 15,8 23-1-15,-8-23-1 16,2 53 0-16,-2-19-1 15,10 17-1-15,-8 0-1 16,6 10 0-16,2-2-2 16,-2-1 0-16,3-3-1 15,-1-4 0-15,2-3 0 0,0-11 0 16,-4-2-2 0,-2-9 0-16,2-1-1 15,-8-25-2-15,12 24-6 16,-12-24-25-16,-8-18-4 0,8 18 1 15,-18-29 0-15</inkml:trace>
  <inkml:trace contextRef="#ctx0" brushRef="#br0" timeOffset="111087.3354">8934 14546 51 0,'0'0'37'15,"31"20"0"-15,-17 2-5 16,-14-22-19-16,57-6-4 16,-23-8-3-16,11 10-2 15,-5-6-1-15,-1 2-1 0,5 1-2 16,-5-3 0-16,-9 6-2 16,-6-8-3-16,3 24-9 15,-27-12-24-15,20-18 0 16,-20 18 0-16,6-31 1 15</inkml:trace>
  <inkml:trace contextRef="#ctx0" brushRef="#br0" timeOffset="111403.45">8912 13838 35 0,'0'0'36'0,"0"0"0"15,20 6 0-15,13-2-23 16,-11-24-1-16,27 22-3 15,-13-14-3-15,13 12-3 16,-1-2-3-16,-1-8-2 16,16 18-8-16,-23 0-26 15,11-10-2-15,2 2 2 0,-7-8-3 16</inkml:trace>
  <inkml:trace contextRef="#ctx0" brushRef="#br0" timeOffset="111651.5375">9893 13979 9 0,'0'0'24'0,"0"0"1"0,0 0-8 15,0 0-11-15,0 20 0 16,0-20-2 0,20 8-6-16,-20-8-18 15,40 2-3-15,-40-2-2 0,31-14 5 16</inkml:trace>
  <inkml:trace contextRef="#ctx0" brushRef="#br0" timeOffset="111859.6099">9846 14107 48 0,'14'23'36'0,"-14"-23"2"0,45 26 1 15,-11-16-24 1,5-14-8-16,21 10-2 16,-9-10-1-16,10 4-2 15,-2 2-3-15,-7-18-18 0,5 10-19 16,-2 0-1-16,-9-4 0 15,-1-1-1-15</inkml:trace>
  <inkml:trace contextRef="#ctx0" brushRef="#br0" timeOffset="114254.4597">10124 13595 43 0,'0'0'36'0,"-15"9"0"0,15-9-11 16,0 0-7-16,0 0-5 15,0 0-2-15,-6 18-2 16,6-18-2 0,0 0-2-16,0 0 0 0,31 4-1 15,-15-6 1-15,14 6-2 16,-3-8 1-16,7 4-2 16,3-4 0-16,-1 2 0 15,1-2-2-15,-5-2 1 16,-4 2-1-16,-9-2-2 15,1 10-3-15,-20-4-10 16,12-19-27-16,-12 19-1 16,0 0 1-16,14-22-2 0</inkml:trace>
  <inkml:trace contextRef="#ctx0" brushRef="#br0" timeOffset="116862.38">24631 13341 36 0,'8'-23'36'15,"-8"23"0"-15,0-18 0 16,-20-3-20-16,20 21-5 0,0 0-1 16,0 0-2-16,0 0-1 15,0 0-2-15,0 0-1 16,14 33 0-16,-8-10 0 15,8 11-2-15,-2 3 1 16,2 8 0-16,-1 2 0 16,-1 4-2-16,-2-4 2 15,0-3-3-15,-4-9 2 16,-4-4-3-16,4-7 2 16,-4-4-3-16,-2-20-1 15,4 19 0-15,-4-19-2 16,0 0-2-16,0 0-6 15,-26 6-16-15,26-6-11 0,-33-4 0 16,13 2 0-16</inkml:trace>
  <inkml:trace contextRef="#ctx0" brushRef="#br0" timeOffset="117102.4671">24432 13793 34 0,'0'0'35'0,"-22"12"1"16,22-12 1-16,-12 19-14 15,12-19-10-15,0 0-4 16,0 0-3-16,32 6 1 16,-12-10-2-16,15 12-1 15,5-8-2-15,9 0 0 16,2-2-1-16,3-4 1 0,3 4-1 16,-10-6-3-16,5 6 0 15,-19-13-4-15,9 26-8 16,-42-11-25-16,29-21-2 15,-29 21 1-15,0-30 0 16</inkml:trace>
  <inkml:trace contextRef="#ctx0" brushRef="#br0" timeOffset="117410.578">24001 13292 31 0,'-21'6'35'16,"21"-6"0"-16,0 0 2 15,0 0-18-15,47 0-10 16,-15-12-1-16,21 18-1 15,2-18-2-15,12 14-1 16,4-7-3-16,8 1-1 16,0 2-3-16,-6-14-9 15,6 12-25-15,-4 0-1 16,-13-2 1-16,3 4-2 0</inkml:trace>
  <inkml:trace contextRef="#ctx0" brushRef="#br0" timeOffset="117759.698">25273 13349 42 0,'0'0'35'16,"16"30"-1"-16,1-23 2 15,9-7-27-15,16 10-3 16,-5-12-2-16,11 6-2 15,-3-4-3-15,-8-12-10 16,11 5-21-16,-11 5-3 16,-37 2 0-16,32-6-1 15</inkml:trace>
  <inkml:trace contextRef="#ctx0" brushRef="#br0" timeOffset="117906.7504">25393 13567 57 0,'26'-4'35'0,"23"4"-2"16,-7-16 0-16,21 5-34 16,-4-11-17-16,-3 0-14 15,9 11-3-15,-14-9 2 16,0 10-2-16</inkml:trace>
  <inkml:trace contextRef="#ctx0" brushRef="#br0" timeOffset="118863.0892">26693 13116 1 0,'0'0'29'16,"0"0"4"-16,21-10 2 15,-21 10-16-15,0 0-4 16,0 0 0-16,-29-22-3 15,29 22-2-15,-52 8-2 16,15 4-4-16,-16 2-2 16,1 3 0-16,-7-1-1 15,0 2 0-15,-1-1-1 0,9-3 0 16,10 0 0-16,9-10 0 16,12 0 0-16,20-4 0 15,0 0 0-15,0 0 0 16,0 0 0-16,26-10 1 15,-10 6-1-15,8 4 1 16,-3-4 0-16,9 2 0 16,-3-2 0-16,7 6 1 15,-2 0-1-15,7 6 0 16,-1 2 1-16,3 7 0 16,-3 1-1-16,-5 2 0 15,-5 7 0-15,-4 1 0 0,-11-1 0 16,-11 2 0-16,-8 3 0 15,-9-1-1-15,-15-1 1 16,-4 3 0-16,-5-2-1 16,-1-1 1-1,1-1-1-15,5-5 0 0,3-4 2 16,11-3-2-16,20-17 1 16,-20 22-1-16,20-22 2 15,0 0-2-15,26 15 3 16,-4-13-3-16,7-2-1 15,11-2 2-15,5-1 0 16,9-3-1-16,11-2-1 16,0 2 2-16,6-2-2 0,-4 4 2 15,0 2 0-15,-4 4 0 16,-11 2 0-16,-13 0 0 16,-11 0-1-1,-4 0-2-15,-24-4-1 0,15 0-4 16,-15 0-20-16,0 0-15 15,20-20 0-15,-14-1 0 16,2-5 1-16</inkml:trace>
  <inkml:trace contextRef="#ctx0" brushRef="#br0" timeOffset="119291.2419">27597 13047 48 0,'10'-28'38'0,"-10"28"1"15,2-17 0-15,-16-1-25 16,14 18-4-16,0 0-3 16,16 0-1-16,-16 0-1 15,16 30-1-15,-12-1 0 16,5 16-1-16,-7 8 0 16,6 8-1-16,-4 8 0 15,2 1 0-15,-4-3 0 0,-2-4-1 16,4-6-1-16,-2-16 0 15,2-8-2-15,-4-11 0 16,2-4-2-16,-2-18-1 16,0 0-4-16,0 0-10 15,2-22-21-15,-2 22-2 16,-8-27 1-16,8 27 0 16</inkml:trace>
  <inkml:trace contextRef="#ctx0" brushRef="#br0" timeOffset="119583.3439">27354 13612 14 0,'0'0'33'16,"0"0"3"-16,0 0 0 16,14 28-15-16,-14-28-6 15,26 6 0-15,-26-6-4 16,45 0-3-16,-19-6-2 15,21 6-2-15,2-8-1 16,11 4 0-16,-1-4-2 16,0-2 0-16,0 2 0 15,-7 1-1-15,-5 7-1 16,-13-6-1-16,-3 8-1 16,-31-2-3-16,26 5-9 15,-26-5-24-15,-20-3-1 0,20 3 0 16,-37-12 1-16</inkml:trace>
  <inkml:trace contextRef="#ctx0" brushRef="#br0" timeOffset="119951.4755">27058 12955 55 0,'16'0'38'15,"13"2"1"-15,7-2 1 16,27 6-30-16,-16-14-1 16,25 12-2-16,-7-8-1 15,8 6-2-15,-10-8-1 16,-4 0-4-16,-6 4-2 16,-15-16-9-16,1 10-28 0,-15-1-1 15,-24 9 0 1,24-26 0-16</inkml:trace>
  <inkml:trace contextRef="#ctx0" brushRef="#br0" timeOffset="122486.3721">8580 15245 38 0,'0'0'35'16,"-8"-22"1"-16,8 22 0 15,0 0-26-15,0 0 0 16,14 20-2-16,-14-20 0 16,6 53-1-16,-10-12-2 0,14 16-1 15,-4 4-2-15,2 14-1 16,4-7 0-16,-2-3 0 16,2-8-2-16,-5-12 0 15,5-10-2-15,-12-35-2 16,14 28-10-16,-14-28-23 15,-14-39-1-15,2 1 0 16,-7-7 0-16</inkml:trace>
  <inkml:trace contextRef="#ctx0" brushRef="#br0" timeOffset="122882.5122">8553 15204 20 0,'35'-36'31'0,"30"21"3"15,-7-5 0-15,5-3-14 16,-2 27-13 0,-16-6 1-16,7 29-1 0,-30-5 0 15,1 23-1-15,-27-6-3 16,-4 8 1-16,-13 0-2 16,-5-6 0-16,-10 1-1 15,9-7 0-15,-5-9 0 16,10-7 1-16,3-11-1 15,19-8 1-15,0 0 0 16,-8 22 1-16,8-22-1 16,27 4 1-16,-7-1 0 0,12 5 0 15,-5 0-1-15,7 6 0 16,0 2 0 0,3 3-1-16,-5 7-1 15,1 3 1-15,-7-1 0 0,-6 3-1 16,-5 0-2-16,-3-3 0 15,0-5-2-15,-12-23-5 16,20 20-26-16,-20-20-6 16,0 0 0-16,0-33 0 15</inkml:trace>
  <inkml:trace contextRef="#ctx0" brushRef="#br0" timeOffset="123130.6021">9520 15382 74 0,'26'2'37'16,"-6"-4"1"-16,7-17-13 15,5 17-20-15,-10-6-1 16,9 6-3-16,-5 2-1 15,-6 0-3-15,5 12-8 16,-25-12-25-16,0 17-1 16,0-17-1-16,-25 24 1 15</inkml:trace>
  <inkml:trace contextRef="#ctx0" brushRef="#br0" timeOffset="123282.6539">9418 15590 72 0,'0'22'39'0,"0"-22"1"15,43 24-1-15,-9-19-34 16,7-10-3-16,8-5-3 16,11 8-10-16,-7-18-26 15,-6-3-2-15,-7 1-1 16,-15-1 0-16</inkml:trace>
  <inkml:trace contextRef="#ctx0" brushRef="#br0" timeOffset="125882.5747">10855 14833 14 0,'28'-10'20'0,"-5"0"-1"16,-3-5 0-16,8 13 1 15,-28 2 0-15,31-8-1 0,-31 8-2 16,0 0-3-16,0 0-4 16,0 0-3-16,-19 10-2 15,-5 5-1 1,-18-1-1-16,-3 10-2 0,-14-1 1 15,-6 1-2-15,-6 1 1 16,5-1-1-16,7-7 0 16,12 1 0-16,9-8 0 15,11-2 0-15,27-8 0 16,-24 10 0-16,24-10 0 16,0 0 0-16,37 1 0 15,-5-1 0-15,7-1 0 16,9-3 0-16,9 0 1 0,2 2-1 15,3 4 1-15,1 4 0 16,-10 9-1 0,-2 9 1-16,-17 3 0 15,-10 11 0-15,-20 1 0 0,-4 6 0 16,-16-2-1-16,-10 2 1 16,-7-7-1-16,-13-1 0 15,1-4 0-15,-1 1 1 16,7-5-1-16,-1 0 0 15,13-5 0-15,3-2 0 16,16-5 0-16,8-17 0 16,26 20 0-16,7-18 0 15,13-6 1-15,9-6 0 16,8 2 0-16,4 2 0 16,4-1 0-16,-5 5 1 15,-9 2-1-15,-10 5-1 16,-7 1 1-16,-13 4-1 0,-3 0-2 15,-24-10-2-15,20 18-5 16,-20-18-30-16,0 0 0 16,0 0-2-16,0 0 1 15</inkml:trace>
  <inkml:trace contextRef="#ctx0" brushRef="#br0" timeOffset="126298.7241">11582 14902 41 0,'0'0'36'16,"0"0"1"-16,19-6 0 15,-19 6-21-15,14 27-5 16,-10-1-2-16,16 21-3 16,-18-2 0-16,16 14-2 15,-12 0-2-15,1 2 1 0,-1-3-2 16,2 1 0-16,-4-16-1 15,-2-5 1-15,4-9-1 16,-6-7-1-16,0-22-2 16,0 0 0-16,0 0-3 15,0 0-6-15,12-34-22 16,-22 3-5-16,2-8 0 16,-4-8 0-16</inkml:trace>
  <inkml:trace contextRef="#ctx0" brushRef="#br0" timeOffset="126634.841">11647 14953 28 0,'6'-30'32'0,"15"11"2"0,-1-5 1 15,-2-5-22-15,27 19-1 16,-17-10-5-16,15 22 1 16,-15-4-1-16,4 20-3 15,-19 1 1-15,-1 15-3 16,-16 7 2-16,-2 8-3 15,-9 2 2-15,-3 2-1 16,-4-8 0-16,2 2 1 16,3-7-1-16,11-1 1 15,4-14 0-15,14 3 0 16,-12-28 0-16,47 31 0 16,-8-21 0-16,13 2-1 15,1-4 0-15,12 3 0 0,0-3-1 16,-3 4-1-16,-5-2 0 15,-6 2-3-15,-3 7-2 16,-17-9-35-16,11 6-2 16,-13-6-1-16,3-1 0 15</inkml:trace>
  <inkml:trace contextRef="#ctx0" brushRef="#br0" timeOffset="127998.325">24345 14519 1 0,'0'-22'30'16,"0"22"2"-16,20-31-6 15,-24-4-7-15,4 35-1 16,10-40 0-16,-10 40-2 0,5-21-3 15,-5 21-5-15,0 0-1 16,0 0-3-16,2 19 0 16,-2 1-2-16,0 2 0 15,6 5 0-15,-6 4-1 16,6 5 1-16,-6-1-1 16,6 4 0-16,-4 1-1 15,-2-3 0-15,2 0-2 16,2-9-1-16,4 5-4 15,-8-33-13-15,-2 27-18 16,2-27-1-16,0 0 0 16,0 0 0-16</inkml:trace>
  <inkml:trace contextRef="#ctx0" brushRef="#br0" timeOffset="128222.4027">24163 14935 52 0,'24'8'35'0,"-4"-10"1"15,7-12-10-15,15 14-16 16,-13-16-2-16,19 12-2 16,-9-9-3-16,7 5-2 15,-3 8-6-15,-15-12-16 16,3 6-14-16,-1 8-1 0,-12-2 1 15,-18 0-2-15</inkml:trace>
  <inkml:trace contextRef="#ctx0" brushRef="#br0" timeOffset="128607.5422">24380 15151 39 0,'0'0'35'16,"0"0"1"-16,0 0 1 0,18 8-23 15,-18-8-4-15,0 31-3 16,-8-9-2-16,16 15 0 16,-14 0-1-16,10 14-1 15,-4-2-2-15,0 6 1 16,0-4-2-16,0-4 1 16,2-5-2-16,-4-15-1 15,10-3-1-15,-8-24-4 16,0 0-9-16,20-12-22 0,-18-18 0 15,2-7 0-15,-4-12 0 16</inkml:trace>
  <inkml:trace contextRef="#ctx0" brushRef="#br0" timeOffset="128974.6691">24367 15106 34 0,'23'-4'36'16,"-1"-12"-1"-16,10 6 1 15,13 12-25-15,-11-10 0 16,23 24-3-16,-18-14-1 16,21 22-1-16,-21-11-4 0,7 17-1 15,-13-1 0 1,-7 5-1-16,-18-5-1 16,-10 0 1-16,-12 3 1 0,-10 1-1 15,-7-3 1-15,3 1 1 16,0-3-1-16,10-3 0 15,5-7 1-15,15-1 1 16,-2-17-1-16,29 20 1 16,-1-16-1-16,5 4 0 15,1-4 1-15,8 7-2 16,-7-1 0-16,-3 0 0 16,-1 2-2-16,-5-4-2 15,4 9-3-15,-30-17-16 0,37 2-18 16,-17-6 0-1,5-5 0-15,-3-9-1 16</inkml:trace>
  <inkml:trace contextRef="#ctx0" brushRef="#br0" timeOffset="129296.7841">25692 14941 43 0,'0'0'35'0,"5"19"0"16,-5-19 1-16,40 16-26 15,-18-22-2-15,29 10-3 16,0-12 0-16,16 1-3 16,5 3-8-16,-15-12-17 15,4 2-13-15,-2 8 1 16,-21-4-2-16</inkml:trace>
  <inkml:trace contextRef="#ctx0" brushRef="#br0" timeOffset="129422.8278">25717 15149 60 0,'0'0'34'0,"48"-8"0"15,-9-16-9-15,14 1-57 16,16 7-1-16,-19-11-1 16,7 11 0-16</inkml:trace>
  <inkml:trace contextRef="#ctx0" brushRef="#br0" timeOffset="131730.6453">27170 14462 27 0,'0'0'33'0,"14"-24"-3"16,-14 24-2-16,0 0-7 0,0 0-6 15,-19-17-4 1,19 17-4-16,-40 12-2 15,6 3-2-15,-17 1-1 16,-8 9-1-16,-14 1 0 0,2 5 1 16,-8-1-2-16,14-1 0 15,5 1 0-15,15-7 0 16,13-5 0-16,32-18 0 16,0 0 0-16,46 8 0 15,-1-16 0-15,12 0 0 16,5-4 1-16,5 2-1 15,2 3 1-15,-8 5 0 16,-10 0-1-16,-5 10 2 16,-15 1-1-16,-17 13 1 15,-16 5 0-15,-15 7-1 16,-23 3 2-16,-5 4-3 16,-19 4 2-16,1 10-2 0,0-2 0 15,4-6-1-15,13-5 2 16,13-3-2-16,13-6 0 15,20-5 2-15,14-5-2 16,12-9 2-16,7-2 0 16,7 0 0-16,5 1 1 15,12-1-1-15,-3-2 1 16,7 4-1-16,2-3 0 16,-4 1 0-16,1-4-2 15,-9-6-1-15,2 2-1 16,-21-14-6-16,15 8-29 15,-27-12-2-15,-20 14 0 16,24-35 0-16</inkml:trace>
  <inkml:trace contextRef="#ctx0" brushRef="#br0" timeOffset="132377.8738">28268 14064 2 0,'0'0'32'0,"16"-32"2"15,-16 32 3-15,24-21-16 16,-32-7-2-16,8 28-2 15,0 0-3-15,0 0-3 16,0 0-3-16,0 0-2 16,-10 22-2-16,8 1-1 15,-4 3-1-15,0 7-1 32,0 2 0-32,4 3 0 0,2-1-1 0,0 0 0 15,6-3-1-15,-4-1-1 16,4 0-1-16,-6-7-3 15,14 11-5-15,-14-37-14 0,-14 39-13 16,12-17-2-16,-8 2 1 16,-4-3 1-16</inkml:trace>
  <inkml:trace contextRef="#ctx0" brushRef="#br0" timeOffset="132617.9597">28008 14678 2 0,'-26'6'32'0,"26"-6"1"16,-20 19 2-16,20-19-15 16,0 0-2-16,0 0-3 15,26 6-3-15,-26-6-3 16,47-12-3-16,-15 1-2 0,11 5-1 16,-1-4-1-16,9-2-2 15,2 8-1-15,-1-6-1 16,3 12-5-16,-17-17-16 15,-1 13-13-15,-3 6-2 16,-9-2 0-16,-25-2 0 16</inkml:trace>
  <inkml:trace contextRef="#ctx0" brushRef="#br0" timeOffset="133079.1259">28134 14853 42 0,'0'0'36'16,"0"0"1"-16,0-20-1 0,0 20-20 16,0 0-5-16,18 35-4 15,-18-17 1-15,8 19-3 16,-4 2-1-1,9 10-2-15,-7 4 1 0,2-1-2 16,-4-3-1-16,-2-6 1 16,4-4-1-16,-6-13-1 15,2-5-1-15,-2-21-1 16,0 0-3-16,0 0-5 16,0 0-13-16,-6-23-14 15,4-7-2-15,-4-11 1 16,-2-6 2-16</inkml:trace>
  <inkml:trace contextRef="#ctx0" brushRef="#br0" timeOffset="133446.2561">28173 14906 23 0,'6'-18'32'16,"18"12"1"-16,-4-8 2 0,-6-3-22 16,25 19-1-16,-13-14-4 15,13 20 1-15,-19-10-1 16,12 13-3-16,-32-11 0 15,31 26-3-15,-31-26 1 16,2 39-3-16,-16-15 3 16,-5 9-3-16,-7-2 1 15,0 5 0-15,1-3 0 0,5 1 1 16,0-5 0 0,18-2 1-16,2-5 0 15,22-8 1-15,4-6 0 16,13 1 0-16,-5-7-1 0,17 4 1 15,-6-4-1-15,1 4-1 16,-1 0 0-16,-9 0-1 16,-5 2 0-16,1 0-1 15,-6 1-1-15,-26-9-1 16,33 14-3-16,-33-14-4 16,32 2-32-16,-32-2-2 15,0 0 0-15,0 0 0 16</inkml:trace>
  <inkml:trace contextRef="#ctx0" brushRef="#br0" timeOffset="137710.7642">8736 16542 23 0,'14'-19'32'0,"-14"19"2"16,0 0-8-16,0-26-8 15,0 26-5-15,0 0-1 16,26 8-2-16,-26-8-1 15,8 45-3-15,-4-10-1 0,4 18-1 16,-8 4-1-16,5 10-1 16,1 0 0-16,-6-4-1 15,2-6-1 1,2-10 0-16,-2-8-2 0,-2-16-1 16,6 1-2-16,-6-24-6 15,0 0-21-15,0 0-7 16,8-20 1-16,-8 20-1 15</inkml:trace>
  <inkml:trace contextRef="#ctx0" brushRef="#br0" timeOffset="137946.8459">8513 17284 31 0,'0'0'35'0,"22"2"0"16,4-4 2-16,-9-14-26 16,31 18-1-16,-11-17-2 15,19 11-3-15,-7-6-3 16,2-2-3-16,3 14-7 16,-15-16-22-16,1 11-6 15,-7 3 0-15,-13 3 0 16</inkml:trace>
  <inkml:trace contextRef="#ctx0" brushRef="#br0" timeOffset="138478.034">8971 17508 15 0,'0'0'36'0,"0"0"-1"16,0 0 1-16,20-6-14 0,-20 6-6 15,0 0-6-15,0 0-4 16,0 0-1-16,0 0-1 16,0 0-2-16,0 0-1 15,20-22 1-15,-20 22-2 16,8-17 2-16,-8 17-1 16,0-22 0-16,0 22-1 15,0 0 1-15,-34-10 1 16,14 24-2-16,-5 10 2 15,-3 7-2-15,2 8 0 16,3 6 1-16,3 6 0 16,12 2 0-16,8-3 0 15,12 3 1-15,4-12-1 0,13-2 2 16,3-6-2-16,7-7 0 16,5-12-1-16,1-12-1 15,5-8-3-15,-11-28-12 16,1 9-24-16,-7-7-1 15,-1-5 0-15,-16 0-1 16</inkml:trace>
  <inkml:trace contextRef="#ctx0" brushRef="#br0" timeOffset="140666.8096">10201 16837 1 0,'0'0'26'15,"-7"25"6"-15,7-25 1 0,0 0-15 16,0 0-2-16,25-10-3 15,9 16-4-15,-7-16-1 16,17 10-3-16,-9-11-1 16,9 3-4-16,3 6-5 15,-15-8-23-15,-1 2-6 16,-9 6-2-16,-22 2 1 16</inkml:trace>
  <inkml:trace contextRef="#ctx0" brushRef="#br0" timeOffset="140822.8647">10338 17000 48 0,'2'35'34'0,"-2"-35"0"15,31 10-1-15,-3-10-30 16,3-2-3-16,-3-12-15 16,-4 0-17-1,9 8-2-15,-13-11 1 0,6 7-2 16</inkml:trace>
  <inkml:trace contextRef="#ctx0" brushRef="#br0" timeOffset="144466.1581">11443 16582 48 0,'0'0'27'0,"20"-8"-2"16,-20 8-3-16,0 0-5 15,0 0-5-15,0 0-3 0,-26 8-3 16,-13-5-1-16,-6 13-2 16,-21 0-1-1,-5 4-1-15,-4 1-1 16,4 1 1-16,6-3-1 0,18-3 0 16,9-4 0-16,18-2 0 15,20-10 0-15,0 0-1 16,42 11 1-16,-5-11 0 15,15-2 0-15,1 0 1 16,6 2-1-16,6 0 0 16,-5 2 1-16,-9 8 0 15,-12 8 0-15,-13 9 1 16,-18 13-1-16,-16 13 0 0,-19 7 0 16,-15 5 0-1,-5 4 0-15,-1-4 0 16,3-6-2-16,5-8 2 15,15-8-1-15,7-12 0 0,16-5 0 16,16-7 0-16,6-5 2 16,5 0-2-16,9-2 1 15,3-1-1-15,3-3 1 16,-1 0-1-16,1-4 1 16,-7-6-1-16,1 4-3 15,-10-16-4-15,11 4-28 16,-35 10-3-16,26-25 1 15,-20 7-1-15</inkml:trace>
  <inkml:trace contextRef="#ctx0" brushRef="#br0" timeOffset="144934.3208">12602 16099 55 0,'6'-22'36'0,"-6"22"0"16,0 0 0-16,0 0-26 15,0 0-1-15,-2 18-3 16,10 7-2-16,-2 3 2 15,8 7-4-15,-6 4 1 16,10 7-3-16,1-1 1 16,-1-4-2-16,-2-6 0 15,2-7-2-15,2 3-4 0,-20-31-13 16,0 0-18-16,13 22 0 16,-13-22-1-16,0 0 1 15</inkml:trace>
  <inkml:trace contextRef="#ctx0" brushRef="#br0" timeOffset="145130.3896">12417 16684 50 0,'0'0'36'16,"0"0"0"-16,39 2 0 15,-11-18-28-15,23 14-1 16,-5-14-2-16,15 4-3 0,2 3-2 15,-4-7-6-15,12 20-18 16,-15-4-12 0,-7 4 0-16,-15 11-1 15</inkml:trace>
  <inkml:trace contextRef="#ctx0" brushRef="#br0" timeOffset="145550.5399">12966 17033 43 0,'0'0'35'0,"0"0"0"15,0 0 0-15,16 0-26 16,-16 0-1-16,0 0-2 16,-2-26-1-16,2 26-2 15,0 0-1-15,-18-17 0 16,-2 17-1-16,-8 8 0 16,-9 7 1-16,-5 19 1 15,-9 5-1-15,6 12 0 16,-1 0 1-16,13 8-1 0,13-2 1 15,16 0 0-15,22-12 0 16,19-8-2 0,17-11 2-16,13-9-2 15,12-9-2-15,6-12-2 0,19 0-28 16,-7-7-9-16,-4-5 0 16,-4-6-2-16</inkml:trace>
  <inkml:trace contextRef="#ctx0" brushRef="#br0" timeOffset="149365.8932">24485 16574 36 0,'4'19'35'16,"-4"-19"1"-16,0 0-13 15,26-2-7-15,-26 2-3 16,0 0-6-16,19-27-1 16,-19 27-1-16,28-26-2 15,-28 26-1-15,18-35 1 16,-16 15-1-16,-10-1 0 15,8 21 0-15,-43-16 0 0,7 24 1 16,-9 12-2-16,-7 19 2 16,-1 20-1-16,0 21 0 15,1 10 0-15,15 15 1 16,11-1-2-16,18-2 0 16,20-8 1-16,22-12-2 15,19-23-1-15,12-18-1 16,14-13-1-16,0-36-6 15,26-6-30-15,-20-13-1 16,-6-9-1-16,-10-11 0 16</inkml:trace>
  <inkml:trace contextRef="#ctx0" brushRef="#br0" timeOffset="149683.0051">25682 16721 49 0,'0'0'36'15,"-8"20"0"-15,8-20 0 0,47 9-29 16,-15-15-2-16,19 6-1 16,-4-11-2-1,9 7 0-15,-3-2-4 16,-11-12-6-16,13 10-27 0,-28 4-1 16,-27 4-1-16,0 0 1 15</inkml:trace>
  <inkml:trace contextRef="#ctx0" brushRef="#br0" timeOffset="149810.0491">25745 16996 58 0,'2'25'35'15,"22"-1"0"-15,3-16-1 16,19 1-44-16,5-13-24 0,-4-19 0 16,-1 5-1-1,-15-11 0-15</inkml:trace>
  <inkml:trace contextRef="#ctx0" brushRef="#br0" timeOffset="152026.832">27054 16466 20 0,'0'0'34'0,"18"-24"0"16,-18 24 1-16,0 0-23 15,-32 4-1-15,12 6-4 16,-19-8-2-16,-5 16-2 16,-11-9-1-16,-2 7-1 15,-2-2-1-15,-3 0 0 16,5-5 0-16,-2-1 0 16,8-4 0-16,11-2 0 15,7-2 0-15,7 2 1 16,8-2-1-16,18 0 0 15,0 0 0-15,0 0 0 0,24 8 0 16,3-6 0-16,17 0 1 16,3 2-1-16,11-4 2 15,7 6-1 1,-4-2 1-16,2 3-1 0,-10 3 0 16,-1 6 1-16,-19 4-1 15,-13 11 1-15,-14 2-2 16,-24 3 1-16,-9 5 0 15,-19 6 0-15,-7 4-1 16,-4 0 1-16,-1-4-1 16,9-4 0-16,6-3 0 15,11-3 0-15,16-4 1 16,16-7-1-16,10-9 1 0,20-3-1 16,3-8 1-16,15-4 0 15,3-2 0 1,8 0 0-16,-2 2 1 15,9 4-1-15,-13-2 0 0,0 10 0 16,-1 1 0-16,-7 5-1 16,-6-1 1-16,-7-1 0 15,-4-4-1-15,-9-2 1 16,-19-12 0-16,26 7 0 16,-26-7 0-16,0 0 0 15,0 0 0-15,6-25 0 16,-6 25-1-16,-4-31 1 0,8 11-2 15,-4-2 0 1,8-1-2-16,-8-9-3 16,14 13-4-16,-16-19-28 15,10-1 0-15,-4-2-2 16,-4-6 2-16</inkml:trace>
  <inkml:trace contextRef="#ctx0" brushRef="#br0" timeOffset="152230.9044">27190 16254 68 0,'0'0'37'15,"-12"27"0"-15,-1 3-1 16,-7-1-39-16,18 5-32 0,-4 3 0 15,0-12-2-15,12-1 0 16</inkml:trace>
  <inkml:trace contextRef="#ctx0" brushRef="#br0" timeOffset="154090.5649">28008 16438 1 0,'0'-19'14'0,"0"19"19"16,17-18 0-16,-17 18-12 15,22-14-4-15,-30-3 1 16,8 17-2-16,0 0-3 15,0 0-6-15,0 0-1 16,0 0-3-16,0 0 0 16,0 0-1-16,0 0-1 0,26-8 0 15,-26 8 0-15,22-36 0 16,-16 13-1-16,-1-1 1 16,-10 1-1-16,-15 11 1 15,-8 8-1-15,-15 16 0 16,-11 15 1-16,3 15 0 15,-2 11 0-15,1 15 0 16,13 7 1-16,19 7 0 16,8-7 0-16,30 1 0 15,10-17 0-15,23-2 0 16,16-20 0-16,18-13-1 16,12-16-1-16,13-20-1 15,17 0-7-15,1-25-32 0,-3-4 0 16,-19-8-2-16,-15-4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7:56:44.49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25541 2965 17 0,'-25'0'20'0,"25"0"0"15,0 0 0-15,-26-6-2 16,26 6-1 0,-18-2-2-16,18 2-3 15,0 0-1-15,0 0-1 0,-15-4-2 16,15 4-1-16,0 0 0 16,0 0-2-16,-32 0 0 15,32 0-1-15,0 0-1 16,0 0 0-16,-20 10 0 15,20-10-1-15,0 0-1 16,22 0 1-16,-22 0-1 16,22-2 0-16,-22 2 1 15,29 2-1-15,-9-2 0 0,6 2 0 16,5 0 0 0,7-4 0-16,-3 4 0 15,11-2 0-15,1-2 0 16,8-2 0-16,-1-4 0 0,5 2 0 15,6-1 1-15,6 1-1 16,0-4 0-16,4 4 0 16,2 0 1-16,2 4-1 15,0 4-1-15,0 0 0 16,-2-2 1-16,0 4 0 16,2-2 0-16,0-2-1 15,6-2 0-15,0 0 0 16,0 2 1-16,-4-2-1 0,-2 10 0 15,-2 4 0-15,-6 1 0 16,-6 5 1 0,-6 0-1-16,-5-3 0 15,-3-1 0-15,-4-4-1 0,-1-6 1 16,-13-8-1-16,-3 2-2 16,-10-12 0-16,-20 14-2 15,0 0-4-15,0 0-10 16,0 0-23-16,-40-8 0 15,-3 10 0-15,-5 0 0 16</inkml:trace>
  <inkml:trace contextRef="#ctx0" brushRef="#br0" timeOffset="840.2976">25306 3224 43 0,'0'0'35'16,"-19"-4"-2"-16,19 4-9 15,0 0-5-15,0 0-4 16,0 0-4-16,-8-17-3 15,8 17-1-15,0 0-2 16,24-6 0-16,-24 6-1 16,35-10 0-16,-15 4-1 15,7 6 0-15,5-4-1 16,4 8 0-16,1-2-1 16,9 2 0-16,7 0 0 15,0 4 0-15,10 0 0 0,10 1 0 16,6 1-1-16,12-2 1 15,6-6 1-15,2 4-1 16,5-4-1-16,7-4 1 16,1 2-1-16,-3 2 0 15,-2 0 1-15,-5 2-2 16,-3 4 1-16,-6-1 0 16,-2 3 0-16,-4 6 1 15,1-6-1-15,-1-2 1 16,-2-4-1-16,0-1 0 15,-6-1 0-15,0 0 0 16,-2-2 0-16,-10 2 0 16,-4-4 1-16,-11 2-2 0,-13 4 2 15,-9-6-1-15,-6 4 0 16,-24-2 0-16,21-2 1 16,-21 2-1-16,0 0 1 15,0 0-1-15,0 0 0 16,0 0 1-16,0 0 0 15,0 0-1-15,0 0 1 16,0 0-1-16,-16 4 0 16,16-4 0-16,-17 8-1 15,17-8 0-15,-26 8-2 16,10-10-4-16,10 22-17 16,-11-18-20-16,17-2 1 15,-34-10-2-15,34 10 1 0</inkml:trace>
  <inkml:trace contextRef="#ctx0" brushRef="#br0" timeOffset="1607.5727">27771 3024 24 0,'0'0'28'15,"-20"0"0"-15,20 0-3 16,0 0-4-16,0 0-5 16,0 0-3-16,0 0-4 15,8-35 0-15,18 23-3 16,-7-12 0-16,23 3-2 16,3-13 0-16,20 1-1 0,12-10 0 15,20 2-1-15,10-8 0 16,19 0 1-16,8-6-2 15,5 4 1-15,-3-2-1 16,-4 3 1-16,-10 3-1 16,-15 6 0-16,-16 2-1 15,-20 9-1-15,-18 3 0 16,-13 7-2-16,-9 9-1 16,-25-7-5-16,-6 18-13 15,2 18-20-15,-21-7 2 16,-19 3-1-16,-3 8 2 15</inkml:trace>
  <inkml:trace contextRef="#ctx0" brushRef="#br0" timeOffset="2139.7585">28177 3093 8 0,'0'0'30'0,"0"0"-1"16,0 0-5-16,-25-16-4 16,25 16-2-16,0 0-3 15,0 0-3-15,0 0-1 16,0 0-3-16,-6-18-1 15,26 9-2-15,-20 9 0 16,51-34-1-16,-10 7-1 0,23-3 0 16,7-9 1-1,19 2-1-15,9-8 0 16,8 5-1-16,7-3 0 16,1 6-1-16,-5 2 0 0,-5 7-1 15,-14 3-1-15,-18 1-1 16,-10 10-4-16,-27-11-8 15,1 15-27-15,-37 10-1 16,6-18 2-16,-6 18-1 16</inkml:trace>
  <inkml:trace contextRef="#ctx0" brushRef="#br0" timeOffset="2912.0371">28144 3181 28 0,'0'0'34'0,"0"0"3"0,-20-20-9 16,20 20-7-16,0 0-5 16,0 0-5-16,-12-19-2 15,12 19-2-15,0 0-1 16,20 4-1-16,-20-4-1 16,22 15 0-16,-22-15-1 15,37 40 0-15,-11-13-1 16,11 5 0-16,5-1 1 15,15 2-2-15,2 1 1 16,9 3 0-16,3-4-1 16,2 3 0-16,-2-5 1 15,0 0-1-15,-10-1 0 16,2-3 0-16,-11-7 0 0,-5-2 0 16,-2-7-1-16,-11-3 0 15,-2-2 0-15,-13-8 0 16,1 4-1-16,-20-2-1 15,18 0-2-15,-18 0-2 16,0 0-5-16,-32 2-32 16,32-2 0-16,-37-4-1 15,9 0 2-15</inkml:trace>
  <inkml:trace contextRef="#ctx0" brushRef="#br0" timeOffset="3568.2641">27891 3452 27 0,'6'-26'35'16,"-6"26"1"-16,0 0-10 15,0 0-4-15,0 0-4 16,0 0-5-16,0 0-4 16,0 0-1-16,20-6-1 15,-20 6-2-15,24 4-1 16,-24-4 1-16,35 16-2 0,-11-4 1 15,3 9-2 1,5 3 1-16,15 5-1 16,-1-1 0-16,7 7 0 15,4-5 0-15,5 3-1 0,1 0 1 16,-2-1-2-16,0-5 2 16,-8 1-2-16,-5-5 2 15,-11-3-2-15,-7-2 1 16,0-5-1-16,-5-3 0 15,-5-2 1-15,-20-8-1 16,26 4 0-16,-26-4-2 16,15-10-1-16,-15 10-4 15,-7-31-17-15,7 31-21 16,-20-32 0-16,0 11 1 16,-8-7 0-16</inkml:trace>
  <inkml:trace contextRef="#ctx0" brushRef="#br0" timeOffset="4759.6886">26156 3112 18 0,'0'0'30'0,"-26"2"-4"0,26-2-3 15,0 0-3-15,-18-19-2 16,18 19-3-16,0 0-4 16,0 0-1-1,-6-18-1-15,6 18-2 16,0 0-1-16,0 0-1 0,0 0-1 15,0 0 0-15,0 0-1 16,0 0 0-16,24-8-1 16,-24 8 0-16,39 2 1 15,-5 0-1-15,11-6 0 16,15 6 0-16,5-2 0 16,18 2-1-16,-2-2 1 15,4 0-1-15,-8 4 0 0,-4 4-1 16,-12 0 1-1,-12 0-1-15,-13-3 0 16,-13 1 0-16,-23-6 1 16,22 10-1-16,-22-10 0 0,0 0 0 15,0 0-1-15,0 0 0 16,0 0-2-16,0 0 0 16,0 0-2-16,0 0-1 15,0 0-3-15,-14-18-3 16,14 18-1-16,0 0 0 15,0 0 0-15,-27-21 2 16,27 21 3-16,-26-6 3 16,26 6 5-16,-34-12 5 15,11-2 3-15,23 14 2 16,-34-9 2-16,34 9-1 16,-22-4 0-16,22 4-1 15,0 0-3-15,2 17-1 0,-2-17-2 16,32 14-1-16,-6-8 0 15,15 10-1-15,5-6-1 16,5-1 0-16,2 1 0 16,-1 0 0-16,-7-2 0 15,-11 2 0-15,-9-4 0 16,-25-6 0-16,0 0 1 16,0 19-1-16,-20-15 1 15,-3 4-2-15,3 0-1 16,-2-8-2-16,10 19-9 15,-3-23-31-15,15 4-1 16,21-19 0-16,13 5 0 16</inkml:trace>
  <inkml:trace contextRef="#ctx0" brushRef="#br0" timeOffset="5619.9922">27976 3089 38 0,'0'0'36'16,"-28"0"1"-16,28 0-11 0,0 0-8 15,-19-16-5-15,19 16-3 16,15-4-4 0,9-2-1-16,-4-6-1 15,11-1-1-15,5-5 1 0,13-4-2 16,5-3 1-16,11-1-1 15,0-5 1-15,10 2-1 16,0 1 0-16,4 3-1 16,-8 3 0-16,-6 2-1 15,-11 5 0-15,-9 1 0 16,-11 4-1-16,-9 6 0 16,-25 4 0-16,22-10-2 0,-22 10 0 15,0 0 0-15,-22-3-1 16,-3-1 0-1,-3 9 0-15,-12-6 0 0,3 2 1 16,-8 1 1-16,3 2 2 16,5 0 1-16,5-4 1 15,10 4 0-15,4-6 2 16,18 2-1-16,0 0 0 16,26-8 0-16,2-3 0 15,17 1-1-15,1 0 0 16,5 2 0-16,0-6-1 15,-1 5 1-15,-7-1-1 16,-11 6 1-16,-11 2 0 0,-21 2 0 16,0 0 0-16,14 23 0 15,-14-23 0-15,-22 34 0 16,9-15-2 0,13-19 0-16,-30 34-2 0,30-34-3 15,-16 37-7-15,16-37-31 16,-18 18 0-16,18-18 0 15,0 0-1-15</inkml:trace>
  <inkml:trace contextRef="#ctx0" brushRef="#br0" timeOffset="6547.3179">28073 3377 33 0,'0'0'39'16,"-12"-19"0"-16,12 19 0 16,-8-26-19-16,30 36-4 15,-22-10-5-15,0 0-4 16,0 0-1-16,25 16-1 16,-25-16-2-16,30 35 1 15,-10-13-2-15,7 5 0 16,7 1 0-16,11-3-1 15,3 3 0-15,9 1 0 16,-4-2 0-16,11 1 0 0,-11-7 0 16,4 1 0-16,-9-4 0 15,-3-3 0-15,-6-3-1 16,-7-4 1-16,-4-4-1 16,-9 0 0-16,1-6 1 15,-20 2-1-15,24-4 0 16,-24 4 0-16,0 0 0 15,0 0 0-15,-24-20 0 16,2 11 0-16,-9 1 0 16,-7 2 0-16,3-4-1 15,-5 4 2 1,-3-4-1-16,9 6 0 0,7 0-1 0,3 3 1 16,24 1 0-16,0 0 0 15,0 0-1-15,0 0 1 16,37 15-1-16,-5-9 1 15,4 0 0 1,7 2-1-16,-3-2 2 0,-1 2-1 16,-5-1 2-16,-13 1-1 15,-3 0 0-15,-18-8-1 16,12 24 3-16,-12-24-2 16,-26 25 0-16,26-25-1 15,-39 26 1-15,13-16-1 16,-2 1 1-16,-1-3-2 15,1-2 1-15,3 0-1 0,5-2 0 16,-2-6-2-16,22 2-4 16,-41-6-29-16,41 6-8 15,-14-18-1 1,14 18 1-16</inkml:trace>
  <inkml:trace contextRef="#ctx0" brushRef="#br0" timeOffset="13071.6282">18374 5397 33 0,'-12'17'32'16,"-14"-17"0"-16,26 0-4 16,0 0-15-16,-27 2 0 0,27-2-4 15,0 0 0-15,39 8-2 16,-19-20-1-1,25 12-1-15,3-9-1 16,23 7-1-16,10-10 0 0,29 6-1 16,19-6 0-16,29 0 1 15,31 1-1-15,34-1 0 16,24 2 1-16,36 2-1 16,17-4 1-16,20 7-1 15,1-5 0-15,13 6 0 16,-14 0 0-16,-20 2 0 15,-14-2-1-15,-33 4 0 16,-34 0 1-16,-29 4-2 0,-32 2 0 16,-36 0-1-1,-29 2-4-15,-40-18-13 16,-21 14-24-16,-32-4 1 16,0 0-1-16,-39-10-1 0</inkml:trace>
  <inkml:trace contextRef="#ctx0" brushRef="#br0" timeOffset="18779.6523">26933 5719 19 0,'0'0'26'16,"0"0"0"-16,16-30-5 15,-16 30-2-15,0 0-2 16,0 0-4-16,0 0-2 15,0 0-3-15,0 0-2 0,18 51 0 16,-22-13-1-16,10 24 1 16,-8 1-1-16,2 20 1 15,-4-5-1-15,8 8-2 16,-4-7 1-16,2-6-3 16,4-9 1-16,2-11-2 15,2-13 1-15,0-9-2 16,1-9-1-16,-11-22-2 15,0 0-3-15,0 0-7 16,26-22-25-16,-24-4 1 16,2-7-1-16,2-8-1 15</inkml:trace>
  <inkml:trace contextRef="#ctx0" brushRef="#br0" timeOffset="19056.7505">27190 5923 33 0,'22'-6'33'15,"-22"6"3"-15,0 0 0 16,31 27-22-16,-31-27-2 16,8 40-1-16,-17-23-2 15,16 21-2-15,-14-9-1 16,8 6-2-16,-2-3-1 15,1-3-2-15,0-7 0 0,0-5-3 16,0-17-1-16,0 0-3 16,27 26-7-16,-27-26-26 15,18-12 1-15,-18 12-2 16,26-31 2-16</inkml:trace>
  <inkml:trace contextRef="#ctx0" brushRef="#br0" timeOffset="19491.905">27542 5709 13 0,'8'-26'35'0,"-8"26"0"16,2-21 1-16,1 1-14 16,7 38-4-16,-10-18-4 15,-2 27-5-15,-6-11-2 16,10 27-1-16,-9-2-1 0,7 18 0 15,-8 4-1-15,4 4 0 16,-4-2-1 0,4-1-1-16,4-5-1 15,4-6 1-15,2-12-1 0,2-7-2 16,0-11 1-16,-8-23-2 16,19 28-1-16,-19-28-3 15,20 4-5-15,-20-4-24 16,-2-26-6-16,2 26 0 15,8-35 1-15</inkml:trace>
  <inkml:trace contextRef="#ctx0" brushRef="#br0" timeOffset="19912.0609">27826 5980 24 0,'0'0'35'0,"24"-12"0"0,-24 12-5 16,0 0-7-16,0 0-4 16,0 0-6-16,0 31-3 15,0-31-3-15,-12 36-3 16,6-19-1-16,6 7-1 15,0-3-2-15,0-21-3 16,12 30-4-16,-12-30-30 16,0 0-2-16,0 0-1 15,-6-28 0-15</inkml:trace>
  <inkml:trace contextRef="#ctx0" brushRef="#br0" timeOffset="21579.6485">26797 6064 12 0,'0'0'32'0,"-39"-10"1"15,19 10 1-15,-19 2-16 0,-13-17-5 16,19 15-2-16,-25-16-4 15,11 14-1 1,-16-8-3-16,11 8-1 16,5-4-1-16,0 4 0 0,9-2 0 15,5 2-1-15,9 0 1 16,24 2-1-16,-28-2-1 16,28 2 1-16,0 0-1 15,0 0 1-15,0 0 0 16,-16-4 0-16,16 4 0 15,0 0 0-15,0 0 1 16,0 0-1-16,0 0 1 16,0 0-1-16,0 0 0 0,0 0 0 15,0 0 0 1,0 0 1-16,-21 10 0 16,21-10-1-16,0 0 2 15,0 0-1-15,0 0 0 0,0 0 0 16,0 0 0-16,0 0-1 15,0 0 0-15,0 0 0 16,-8-17 1-16,8 17-1 16,0 0 1-16,0 0 1 15,24-22-1-15,-24 22 1 16,0 0-1-16,0 0 1 16,0 0-1-16,19-6 0 15,-19 6 0-15,0 0 0 16,0 0 0-16,0 0 0 15,0 0 0-15,0 0-1 16,0 0 2-16,0 0-1 16,0 0-1-16,0 0 1 0,0 0 0 15,0 0-1-15,0 0 1 16,0 0-1-16,0 0 1 16,0 0-1-16,0 0 0 15,0 0 0-15,-19-14 1 16,19 14-1-16,0 0 1 15,-18 0-1-15,18 0 1 16,0 0 0-16,-20 12 0 16,20-12 0-16,-14 30 0 15,8-5 0-15,-2 7 0 16,2 13 0-16,1 8 1 16,3 15 0-16,-2 5-1 15,2 17 1-15,-2 2-1 0,8 5 1 16,-2 3-1-16,6-2-1 15,1 4 0-15,1-8 1 16,2 0-1-16,2-13 1 16,-2-1 0-16,0-7 0 15,-4-8 0-15,-3-8 0 16,-3-12 0-16,2-8-1 16,-4-11 0-16,0-5-1 15,0-21 1-15,2 18-1 16,-2-18 2-16,0 0-1 15,0 0 1-15,0 0-1 16,0 0 0-16,0 0 1 16,0 0-1-16,12-22 1 0,-12 22-1 15,20-16 0-15,-20 16 0 16,20-13 0-16,-20 13 0 16,31-6-1-1,-31 6 1-15,32-8 0 0,-12 0-1 16,-5 6 1-16,5 0 0 15,-2 0 0-15,2-4 0 16,-20 6 0-16,19 0 0 16,-19 0 1-16,0 0-1 15,-17 4 0-15,-9 0 0 16,-10-2 0-16,-9 8 0 16,0-6 0-16,-1 0 0 0,-1 2 0 15,9 2-1-15,13-4 1 16,25-4-1-1,0 0 1-15,51 3-1 16,2-5 1-16,12 2-1 0,6-1 1 16,3 1-1-16,-9 9 0 15,-14-1 2-15,-25 8-2 16,-18 4 1-16,-28 1-1 16,-26 7 1-16,-21-1 0 15,-8-1 0-15,-6-3 1 16,2-3-1-16,8-3 0 15,14-5-1-15,21-4 1 16,19-4-1-16,17-4 0 0,33 4 0 16,5-4-2-1,13 4 0-15,-3-4-5 16,19 27-14-16,-16-17-19 16,-6 6-1-16,-13 1 1 0,-12-1-1 15</inkml:trace>
  <inkml:trace contextRef="#ctx0" brushRef="#br0" timeOffset="22852.0941">26280 8001 28 0,'0'0'35'0,"-18"-18"1"15,18 18 1-15,0 0-21 16,0 0-2-16,6 26-3 16,-6-26-2-16,0 45-2 15,-8-4-2-15,8 18 1 16,-12 4-2-16,6 12 0 15,-7 1 0-15,5 9-3 16,-2-3 1-16,8-6-2 0,8-11 1 16,2-8-1 15,4-12 0-31,-3-7-1 0,7-13 1 0,-8-7 1 16,-8-18 0-16,0 0 0 0,0 0-1 15,0 0 1-15,0 0-1 16,0 0 0-16,0 0 1 15,6-22-1-15,-6 22 0 16,0 0 0-16,-12-17 0 16,12 17 0-16,0 0 0 15,0 0 0-15,0 0 0 16,0 0 0-16,0 0 0 16,0 0 0-16,0 0 0 15,32-6 0-15,-7 4 1 16,11-2-2-16,13-2 1 15,13 2 0-15,15-10 0 16,9 4 0-16,11-3 0 0,8 5 0 16,1-2-1-16,3 10 2 15,-8 2-1-15,-6-2 1 16,-5 2-1-16,-17-2 0 16,-7 0 0-16,-13 0 0 15,-8 0 0-15,-13-2 1 16,-10-8-2-16,-22 10 1 15,23-6 0-15,-23 6 1 16,0 0-1-16,-17-21 0 16,17 21 0-16,-26-4-1 15,26 4 1-15,-20-14 0 16,20 14-1-16,0 0 1 0,0 0 0 16,-14-22 2-16,14 22-2 15,-4-23 1-15,4 23-1 16,-8-20 1-16,8 20-1 15,0 0 0-15,0 0 0 16,0 0 1-16,0 0-1 16,0 0 1-16,0 0 1 15,-2 41-3-15,4-11 2 32,2 5-1-32,0 1 1 0,6-1-1 0,-2-4 0 15,0-1-1-15,8-11 1 31,-16-19 0-31,33 10-1 0,-17-20 1 0,4-13-1 0,-2-9 1 16,1-5-1-16,-5-2 1 16,4 0 0-16,-2-1 0 15,-4 5 0-15,0 6 1 16,-12 29-1-16,13-18 1 16,-13 18-1-16,14 25 0 15,-8 1 0-15,6 7 0 16,-2 3 0-16,2-1-1 15,1-6 2-15,5 1-2 16,-4-9 2-16,-14-21-1 16,28 10 0-16,-28-10-1 15,29-23 1-15,-15 1-1 16,0-5 1-16,-2-11 0 0,8 1-1 16,-7-2 1-16,7 3-1 15,-6 1 1 1,0 14 0-16,-14 21 0 15,31-20 1-15,-31 20-1 0,24 35 1 16,-16 4-2-16,4 7 2 16,4 3-1-16,3 2 0 15,7-6-2-15,2-4 0 16,1-15-4-16,7-1-1 16,-11-31-7-16,21 4-25 15,-20-13-4-15,-7-13 1 16,-7-1 1-16</inkml:trace>
  <inkml:trace contextRef="#ctx0" brushRef="#br0" timeOffset="24027.508">28329 8684 44 0,'0'0'38'15,"0"0"-1"-15,0 0 2 16,-21-21-26-16,21 21-3 16,0 0-3-16,33-2-1 15,-33 2-1-15,48-6-2 16,-11 0-2-16,15 0 0 15,13-2 0-15,10 2 0 0,14-4-1 16,3 1 0-16,5-3-1 16,8 2 1-16,-1 2 0 15,3 2 0-15,-8 4 0 16,-2 0 0-16,-5 0 0 16,-13 4 1-16,-10-2-1 15,-15 2 1-15,-15-2 0 16,-7 2 0-16,-12 0 0 15,-20-2 1-15,0 0-1 16,0 0 0-16,0 0-1 16,0 0 1-1,0 0-1-15,0 0 1 0,0 0-1 16,0 0 0-16,0 0 0 16,0-19 0-16,0 19 1 31,-20-10-1-31,20 10 0 0,-20-8 0 0,20 8 1 0,-26-12-1 15,26 12 1-15,-13-27-1 16,7 5 0-16,0-3 0 16,0-9 1-16,4-7-1 15,-2-6 0-15,2-6 0 16,-4-10 1-16,6-8-2 16,-2-9 1-16,-2-2 0 15,-2-5 0-15,-2 1-1 16,0 3 1-16,-3 3 1 0,-1 9-2 15,-2 10 1-15,0 12 0 16,-4 10 0-16,8 6 0 16,-1 9 0-16,3 7-1 15,8 17 1-15,-18-18 0 16,18 18 0-16,0 0 0 16,0 0 0-16,0 0 0 15,0 0 0-15,0 0 0 16,0 0 0-16,0 0 0 15,0 0 0-15,-20-2 1 16,2 4 0-16,-9-4-1 16,-13-2 0-16,-3-2 0 15,-7 2 1-15,-1-4-1 0,4 0 0 16,7 3 0-16,9-5-1 16,31 10 1-1,0 0 0-15,2-18-1 16,29 10 0-16,9 4 1 0,5 2-1 15,-3 0 1-15,-3 0 0 16,-7 4 0-16,-13-2 0 16,-19 0 1-16,0 0-1 15,-51 14 1-15,4-8 0 16,-7-6-1-16,3 4 1 16,-2-4-1-16,9 0 0 15,9-4 0-15,17-2-1 16,18 6 1-16,0 0-1 0,26-23 0 15,-1 11 1 1,7 4-1-16,1-2 0 16,1 2 1-16,-8 0-1 15,-1 3 1-15,-25 5-1 0,16-12 1 16,-16 12 1-16,-29-8-1 16,-1 6 0-16,-6-2 0 15,-1 2 0-15,3 2-1 16,-3-2-1-16,15 8-2 15,2-10-3-15,26 22-4 16,-6-18-22-16,16 6-7 16,16-2-1-16,-1-2 2 15</inkml:trace>
  <inkml:trace contextRef="#ctx0" brushRef="#br0" timeOffset="24751.7651">29263 7161 21 0,'0'0'35'16,"0"0"1"-16,0 0 1 15,0 0-17-15,0 0-5 16,0 0-4-16,0 0-2 15,0 0-3-15,0-19-2 16,0 19 0-16,-2-26-2 16,2 4 0-16,4-3-2 15,0-10 1-15,-4-9-1 0,-4-7 1 16,-3-6 0-16,-1-7 0 16,-4-7-1-16,-2-6 1 15,2-3 1-15,2 0-2 16,0 5 1-16,4 0-2 15,6 5 2-15,4 5-2 16,2 8 1-16,-4 8 0 16,4 8 0-16,-4 7 0 15,8 9 0-15,-8 1 1 16,-2 24-1-16,8-27 0 16,-8 27 0-16,4-18 0 15,-4 18-1-15,0 0 2 0,0 0-2 16,0 0 1-16,0 0 0 15,0 0 0-15,0 0 0 16,0 0 0-16,0 18 0 16,0-18 0-16,0 0 0 15,0 0 1-15,0 0-1 16,0 0 0-16,0 0 0 16,0 0 1-16,0 0-1 15,0 0 1-15,0 0-1 16,0 0 1-16,-20-2 0 15,-4 0 0-15,-5-2 1 16,-17 2 0-16,-19 0 0 16,-20 4 0-16,-19 2-1 0,-13 0 1 15,-7 2 0-15,-3-2-1 16,5 4 0-16,6-3-1 16,15 1 0-16,18-2-1 15,18-2-2-15,19 10-4 16,-5-6-29-16,23 8-6 15,7-3-1-15,21-11 0 16</inkml:trace>
  <inkml:trace contextRef="#ctx0" brushRef="#br0" timeOffset="32291.4347">16903 9365 9 0,'0'0'27'0,"55"-8"1"15,-11 6-9 1,9-4-1-16,20 12-4 16,6-15-2-16,36 12-2 15,3-14-1-15,46 9-2 0,25-12-2 16,39 4 0-16,16-4-2 15,41 5 0-15,17-5 0 16,26 4 0-16,11-6-1 16,15 7 0-16,-1-5 2 15,0 4-1-15,-5-4 0 16,5 6 0-16,-13-3 0 16,-6 7-1-16,-16-2 0 15,-16 4-1-15,-22-2 0 16,-19 4-1-16,-38-4-1 15,-39 6 1-15,-38-4-1 16,-38-4-3-16,-27 12-3 16,-45-8-26-16,-17-4-5 0,-19 6 0 15,0 0-1-15</inkml:trace>
  <inkml:trace contextRef="#ctx0" brushRef="#br0" timeOffset="39487.9822">9842 13263 1 0,'40'-2'1'15,"7"-2"0"-15,-2 2 0 16,11-2 0-16,-3 2-1 0,0 0 0 16,1 0 0-16,3 0-1 15,2-2 1-15,-2 0 0 16,3 0 1 0,-5-1 2-16,2-1 0 0,0-2 1 15,-1 0 1-15,-5 2 0 16,6-2 0-16,-3 2 0 15,3 2-2-15,-8 2-1 16,8 0-1-16,-3 1-1 16,3-1 1-16,2 0-1 15,-1-2 0-15,1-2 0 16,0 2 1-16,6 0 0 16,-10 0 0-16,9 0-1 0,-1 2 1 15,-2-2-1-15,6 0 0 16,2 2-1-1,2-2 1-15,4 0-1 16,8-1 1-16,2-1 0 0,8 2 0 16,4 0-1-16,-2 0 1 15,7 2-1-15,7 0 0 16,-1 0 1-16,7 0-1 16,3 0 0-16,7-2 1 15,-1 0-1-15,14 0 0 16,1-2 0-16,3-1 0 15,8-3 0-15,-6 2 1 16,8-2-1-16,4 2 1 16,2-2 0-16,2 3-1 15,0-1 2-15,4 0-1 16,4 2 0-16,3 0-2 16,7 0-1-16,2-6-1 0,5 7-1 15,9-7 1-15,3 4-1 16,5-6 0-16,9 4 1 15</inkml:trace>
  <inkml:trace contextRef="#ctx0" brushRef="#br0" timeOffset="41095.5516">17904 12829 1 0,'0'0'6'0,"0"0"9"16,0 0-2-16,-8-20-2 16,8 20-1-16,0 0 0 15,0 0 0-15,0 0-1 16,8-19-1-16,-8 19-2 15,20-4-1-15,0 2-2 16,5-2-2-16,15 2 0 16,7 0-1-16,16 0 1 15,12-2-1-15,14 2 2 16,16-2-2-16,11 0 1 0,13-1 0 16,19-1 0-16,8 0 0 15,19 0-1-15,11 0 1 16,15-4-1-16,9 4 0 15,11 0 0-15,2 0 0 16,12 3-1-16,2 1 1 16,4 2 0-16,0 2 0 15,2 1-1-15,5 3 1 16,9-2 0-16,6 2-1 16,1-2 1-16,11 0-1 15,7-2 1-15,6 2-1 16,7-2 0-16,5 2 0 0,2 2 1 15,4 2-1-15,2-1 0 16,-6 5 0-16,2 0 0 16,-12 0 0-16,-2-2-1 15,-19-1 1-15,-12-5-1 16,-16 0 0-16,-26-6-6 16,-22-11-17-16,-17 20-1 15,-60-24 0-15,-9 23 14 16</inkml:trace>
  <inkml:trace contextRef="#ctx0" brushRef="#br0" timeOffset="42627.0939">9163 14625 9 0,'0'0'19'15,"0"0"-1"-15,0 0-2 16,0 0-4-16,18 0-1 15,-18 0-4-15,39-8-1 16,-17-2-2-16,15 4 0 16,1-4-1-16,9 1-1 15,7-3 0-15,9 2-1 16,12-2 0-16,8 1 1 16,8-1-1-16,7 2 0 15,3 2 0-15,8 2 0 16,-3 4 0-16,11 2 1 0,-7 0 0 15,15 4 0-15,-3-2-1 16,10 2 1-16,1-4 0 16,9 0-1-16,8-4 0 15,8-2 0-15,6-6-1 16,4 1 1-16,5-3-1 16,7-2 0-16,4 1 0 15,5-1 1-15,1 0-1 16,1 2 0-16,11 1 0 15,-1 1 0-15,-3 2 0 16,-3 2 1-16,0 0-1 16,-3 3 0-16,0 1 0 0,-3 0 1 15,-7 4-1-15,-5 0 0 16,-1-2 1-16,0 4-1 16,0-2 0-16,-5 0 0 15,5 2 0-15,0-2 0 16,-4-2 0-16,-3 2 1 15,7-2-1-15,-4 2 0 16,4 0 0-16,1-2 0 16,5 0 0-16,-4 2 0 15,9 0 0-15,3-4 0 16,-1 2 0-16,7-8 0 16,-1 6 0-16,-3-4 0 15,5 0 0-15,5 3 0 0,-5-1 0 16,7 0 0-16,5 4-1 15,0 0 1-15,4 4 0 16,3 2-1 0,-5 2 1-16,10-4 0 0,2 0-1 15,0 1 1-15,4-3 0 16,-1 2 0-16,7-5-1 16,1-1 1-16,1 2 0 15,8-2-1-15,-2 2 1 16,2 2-1-16,14 0 1 15,3 4-1-15,9 0 0 16,5 1 1-16,13 1-1 16,3-2 1-16,10 2 0 0,6-4 0 15,8 2-1 17,0-4 1-32,2 2 0 0,2-2 0 0,2 0-1 15,-12 2 0-15,-12 2-1 0,-18-4-3 16,-17 8-12-16,-22 4-12 15,-46-18-1-15,-27 17 0 16</inkml:trace>
  <inkml:trace contextRef="#ctx0" brushRef="#br0" timeOffset="43979.5728">8855 16152 1 0,'0'0'7'16,"0"0"1"-16,0 0-2 16,25 10-1-16,1-12-1 0,12-2 0 15,9 2 1-15,6 2 0 16,14-4-1-16,9-2 0 15,10 0 0 1,7-2 1-16,16-2-2 0,9 1 1 16,19-3-2-16,7-6 1 15,18 0 0 1,11-3-2-16,21-1 0 0,9 1 0 16,8-3 0-16,11 1-1 15,1 3 2-15,12 2-1 16,2 1 2-16,4 3-1 15,-1 0 0-15,1 2 1 16,10 3-1-16,8 3 0 0,-3 0 0 16,5 2 1-1,0-2 0-15,9 4 1 16,-1-10 1-16,11 4 0 16,-5-5 0-16,13-1-1 0,-2-4 1 15,14 6-2-15,-9 1-1 16,1 5 0-16,-4 2-1 15,-2 8 0-15,-11-2 0 16,-13 8 0-16,-5-5 1 16,-8 5-1-16,-6-6 1 15,-4 2 0-15,-10-4-1 16,0 2 0-16,0-6-1 16,0 2 0-16,-4 0-1 15,2-4 0-15,2 0 0 0,6-4-1 16,14 0 0-1,0-3 0-15,5 5 1 16,1-4-1-16,12-2 2 0,1 4-1 16,1-5 1-16,1 1 0 15,-3 0 0-15,5 0 0 16,-1 1 0-16,3-3-1 16,1 2 1-16,-1-2 0 15,3 1 1-15,1 3-1 16,6-2 0-16,3 2 0 15,1-4 0-15,4 5-1 16,2-1 1-16,-5 0 0 0,-9 0 0 16,-4 2 1-1,-23-2-1-15,-14 7 1 16,-24-3 0-16,-19 2 0 16,-21 6-2-16,-28-6-4 0,-11 4-21 15,-26 10-6-15,-38-12 1 16,-25 13-2-16</inkml:trace>
  <inkml:trace contextRef="#ctx0" brushRef="#br0" timeOffset="44962.9244">15315 11222 21 0,'8'-55'22'0,"4"17"-2"16,-6 19 0-16,-6 19-2 15,6 18-1-15,-18 25-1 16,6 57-3-16,-19 39-3 16,9 69-3-16,-16 47 0 15,10 77-2-15,-15 49-1 16,11 58-1-16,1 28-2 15,11 22 0-15,12 2-1 0,6-12 0 16,14-22 0 0,9-31-1-16,17-34 1 15,9-46-2-15,10-34-1 16,-2-53-3-16,22-22-7 0,-14-46-22 16,6-36 0-16,-2-30-1 15,-7-34-1-15</inkml:trace>
  <inkml:trace contextRef="#ctx0" brushRef="#br0" timeOffset="45511.1187">22291 11165 8 0,'28'-88'22'16,"10"15"1"-16,-9 10-2 16,-5 10-2-16,9 30 0 15,-33 23 0-15,44 31-1 16,-50 34-3-16,12 76-5 15,-30 42-2-15,10 74-2 16,-19 53 0-16,1 72-3 16,-7 50 0-16,-7 57-3 15,-1 21-1-15,1 18 1 16,7-10 0-16,1-17-2 16,11-38 1-16,3-41 0 15,4-45 0-15,5-61 0 16,9-44-1-16,0-60-6 0,24-19-17 15,-9-52-13-15,3-41 1 16,8-39-2-16</inkml:trace>
  <inkml:trace contextRef="#ctx0" brushRef="#br0" timeOffset="48095.0297">8071 12066 7 0,'18'11'11'16,"-18"-11"-1"-16,27-11-1 15,-27 11-1-15,34-14-1 16,-10 6-2-16,-3 6 0 16,9-2-2-16,4 2-1 15,5 0-1-15,6-2 0 16,9 0 0-16,5 0 1 15,10 1-2-15,4-1 1 16,12 0 1-16,2 2-1 16,10-2 1-16,-1 2-1 15,11 0 1-15,4 0 0 16,7-2 1-16,6 4-2 0,9-2 1 16,1 0-1-16,6 2 0 15,10-8-1-15,6 4 1 16,2-7-1-16,10-3 1 15,-4-6 1-15,6 1 0 16,0-9 1-16,1 6 0 16,-9-1 0-16,4 5 0 15,2-3 0-15,2 7-1 16,-4-2 0-16,7 2-1 16,-1 5-1-16,6-3 1 15,7 0-1-15,-1 0 1 16,2 1-1-16,3 3 1 0,5 0-1 15,-3 2 1-15,5-4 0 16,7 6-1-16,1-6 0 16,5 5 0-16,-2-3 1 15,2 2-1-15,1-2 1 16,-1 0-1-16,8 2 1 16,-2 2-1-16,-3 2 1 15,3 4 0-15,4 0-1 31,0 0 0-31,8 4 0 0,4-4 0 0,2 2 0 16,2 0 0-16,4-2 0 16,8-2-1-16,2 0 1 15,0 0 0-15,-1 2 0 0,1 0-1 16,4 2 1-16,-4 0-1 16,-2 0 1-16,-10 1 0 15,-1-1 0-15,-3 2 0 16,-2-6 0-16,-7 2 0 15,-3-2 0-15,-6 0 1 16,0-2-2-16,0 2 1 16,-3 0-1-16,1 0 1 15,-2 2-1-15,4 0 1 16,1 0-1-16,-1 2 0 16,2 0 1-16,-8 0 0 15,7 2-1-15,-7-2 0 16,2 4 1-16,2-1-1 0,-9-1 0 15,-3 2 1-15,-3-4 0 16,-7 0-1 0,-1 2 1-16,-3-4 0 15,-5 0-1-15,-2-2 1 0,3 2-1 16,-1-2 0-16,2-2 1 16,3 2-1-16,5 2 1 15,3-4-1-15,1 2 1 31,-1 2 0-31,-3-2 0 16,-1 2 0-16,-3-2 0 0,-5 2 0 0,-7 0 0 16,-12 0 0-16,-8-2 0 15,-16 0 0-15,0 0 1 0,-19 0-1 16,-11 4-1 0,-17-4-3-16,-10-10-24 15,-12 24-1-15,-35-24 0 16,3 21 10-16</inkml:trace>
  <inkml:trace contextRef="#ctx0" brushRef="#br0" timeOffset="62791.2335">1150 13653 55 0,'0'0'36'15,"0"0"0"-15,0 0 3 16,0 0-30-16,22 18-1 15,-18 10 3-15,10 23-3 16,-8-4-1-16,9 15-4 16,-5-7 1-16,4 0-3 15,0-8 2-15,6-19-2 16,-20-28-1-16,31-12 1 16,-21-25 0-16,-4-14 1 15,-6-6-1-15,-8-4 1 16,-10 0-1-16,-5 4 0 15,-15 14-1-15,-5 16 1 0,-13 27 1 16,-9 33-1-16,-4 26 1 16,14 37-2-16,4 34 1 15,5 31 0-15,15 15 0 16,29 13 0-16,23-7 0 16,29-11-1-16,17-20 0 15,10-25 0-15,4-36 0 16,16-29-1-16,-7-26-1 0,-11-31-2 15,-6-10-3 1,-19-37-2-16,3 2-4 16,-33-44-21-16,3-5-8 15,-13-32-1-15,-8-13 2 0</inkml:trace>
  <inkml:trace contextRef="#ctx0" brushRef="#br0" timeOffset="63219.3853">1602 13744 64 0,'6'-42'38'15,"2"21"1"-15,10 37 2 16,-22 11-29-16,36 46-5 16,-15 13 2-16,13 38-3 15,-6 11-1-15,7 16-2 16,-9 0 1-16,6-4-2 16,-3-9-1-16,5-20-1 15,-10-26 1-15,7-25-2 16,-9-34 2-16,-18-33-2 0,30 4 0 15,-20-39 0-15,-4-20 0 16,-6-24 1-16,2-19-1 16,-1-14 0-16,11 0 0 15,8 0-1-15,-2 10 2 16,4 10 0-16,9 21 0 16,9 22 0-16,-1 26 1 15,7 31 0-15,-3 21 0 16,-7 36 1-16,3 13-2 15,-1 21 2-15,-11 6-1 16,-3 5-1-16,-2-2 0 16,-9-8-1-16,1-11 1 15,-2-26-2-15,2-28-1 0,-14-35-2 16,33 0-2-16,-27-39-5 16,24-3-29-16,-28-30 1 15,4-7-1-15,-8-13 2 16</inkml:trace>
  <inkml:trace contextRef="#ctx0" brushRef="#br0" timeOffset="63663.5428">2491 14083 64 0,'12'-27'35'0,"2"-3"2"16,5-15-8-16,27 31-17 15,-13-17-3-15,29 19-2 16,-7 0-1-16,12 20-2 0,-4 8 0 15,0 19 0-15,-1 12-1 16,-7 16 0-16,-16 6 0 16,-1 7-1-1,-13-1-1-15,-5 2 1 0,-8-11-1 16,-4-13-1-16,-8-13 1 16,-6-13-1-16,6-27 0 15,-32 16 0-15,7-24 0 16,-5-8 0-16,-7-5 0 15,-17-3 1-15,3 6-1 16,-8 7 1-16,7 11-1 16,-1 9 1-16,2 15 0 15,11 13 0-15,13 6 0 0,15 12-1 16,12-4 0-16,20-2-1 16,11-9 1-1,15-15-1-15,7-11 0 16,4-16-1-16,4-12 1 0,-1-13-2 15,-1-9-1-15,-14-20-2 16,7 5-6-16,-19-32-29 16,-1-7-1-16,-13-12 1 15,7 0 0-15</inkml:trace>
  <inkml:trace contextRef="#ctx0" brushRef="#br0" timeOffset="64003.6635">3300 13852 64 0,'20'19'39'0,"-6"19"0"15,6 5 2-15,27 27-30 16,-35-11-3-16,29 22-1 16,-15-9-2-16,12 5 0 15,-13-8-3-15,3-13 0 0,-14-6-1 16,4-21 0-16,-12-7-1 16,-6-22-1-16,-6-18 1 15,-6-12-1-15,-2-11 0 16,-6-4 0-16,6-10 0 15,-5-4-1-15,7-2 1 16,4 3 0-16,4 1 0 16,8 4-1-16,12 6 2 15,1 1-1-15,3 3-1 16,2 2 0-16,8 6 0 16,-3-1 1-16,5 9-2 15,-11-1 1-15,11 13-5 0,-20-13-3 16,23 18-26-16,-35 10-2 15,20-7 0-15,-20 7 0 16</inkml:trace>
  <inkml:trace contextRef="#ctx0" brushRef="#br0" timeOffset="64670.9021">4027 13404 64 0,'0'-33'39'16,"8"13"0"0,-8 20 1-16,20 26-27 0,-22 7-3 15,22 40-3-15,-15 7-1 16,11 28 0-16,2 6-2 16,4 13-1-16,1 1 0 15,5 0-2-15,-2-17 1 0,-1-12 0 16,3-13-1-1,-2-17 0-15,-7-16-1 0,-1-10 1 16,-10-22-1 0,-8-21 0-16,0 0 0 0,-6-19-2 15,-6-13-1-15,-7-15-3 16,5-2-2-16,-26-21-5 16,19 15 1-16,-31-12 0 15,15 24 0-15,-17-8 3 16,11 25 4-16,-6 3 4 15,-1 7 5-15,17 18 4 16,-7-10 2-16,40 8 1 16,-20-2 0-16,40 2 0 0,6-16-3 15,31-1-2 17,12-15-1-32,28-1-1 0,14-18-1 0,19-4-1 15,8 0-1-15,-2 0 0 0,-9 0 0 16,-17 10-1-16,-13 10-1 15,-26 1-1-15,-18 22-3 16,-33 1-2-16,-20 11-7 16,0 0-30-16,-25 17 2 15,-15-15-2-15,1-2 1 16</inkml:trace>
  <inkml:trace contextRef="#ctx0" brushRef="#br0" timeOffset="65743.2802">5380 12904 1 0,'29'-18'9'15,"-25"-27"15"-15,12 17 2 16,-24-5-16-16,-4-16 2 15,-2 6 1-15,-27-18 0 16,1 14 2-16,-31-20-3 0,-8 20 0 16,-37-16-2-16,-6 20-2 15,-36-8-3-15,-12 18-1 16,-40 3 0-16,-32 18-1 16,-41 10 1-16,-23 24 1 15,-33 9 0-15,-15 26 0 16,-7 16 0-16,-10 29 0 15,-1 18 0-15,17 31 0 16,-8 16 1-16,13 21-2 16,36 16-1-16,28 16 0 15,37 8-1-15,60 7 1 16,50-7-1-16,70 0 0 16,99-5-1-16,74-1-1 0,52-2 1 15,58-10 0-15,33-16 0 16,25-17 0-1,24-16-1-15,32-24 0 0,-6-29 0 16,33-33 0-16,12-42 0 16,22-29-1-16,14-39 0 15,24-30 0-15,11-35 1 16,0-34 0-16,5-11-1 16,-17-24 1-16,-15-13 0 15,-30-13 0-15,-24-5 0 16,-43-8 0-16,-43 6 1 15,-52-6 0-15,-55-2-1 16,-57-2 1-16,-60-4-1 0,-49-6 1 16,-55 10-1-16,-50 10 1 15,-45 14-1 1,-47 29 0-16,-46 20 1 0,-42 33-1 16,-34 31 1-16,-39 44-1 15,-23 29 1-15,-31 33 0 16,-11 20-1-16,-5 24 0 15,5 19 0-15,12 20 0 16,34 13 0-16,32 11 0 16,39-1 0-16,47 2 0 15,46 3 0-15,37-17 0 16,50-7 0-16,35-14 0 16,34-2-1-16,25-12-3 0,26-1-2 15,16-19-6-15,26 17-31 16,25-11-2-16,12 1 0 15,16 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8T14:32:20.9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1065 1199 24 0,'0'0'34'0,"-12"-24"1"16,12 24 2-16,-7-39-15 0,7 39-4 16,11-18-3-16,-11 18-2 15,0 0-3-15,20 30-3 16,-18-7 0-16,6 21-3 15,-4 8 0-15,2 21-1 16,-2 4 0-16,6 13-1 16,-4 6 0-16,2 2-1 15,-3-2 0-15,3-9 0 16,0-9-2-16,4-21 0 16,-6-8-2-16,-6-23-2 15,0-26-3-15,0 0-18 16,12-45-16-16,-22 1 0 15,6-16 0-15,-14-17 0 0</inkml:trace>
  <inkml:trace contextRef="#ctx0" brushRef="#br0" timeOffset="229.082">728 1128 77 0,'-28'20'38'0,"8"-3"2"15,20-17 0-15,26 14-31 16,25-14-3-16,22-17-1 16,20-7 0-16,10-11-2 15,9-7 0-15,5 1-4 16,-7-4-2-16,-11 10-2 0,-26-5-7 16,4 31-27-16,-41 11-3 15,-18 15 2-15,-24 13-1 16</inkml:trace>
  <inkml:trace contextRef="#ctx0" brushRef="#br0" timeOffset="377.1342">1087 1485 75 0,'-28'36'38'16,"15"-9"1"-16,13-27-1 16,35 0-30-16,20-16-6 15,18-3-3-15,1-24-20 16,18-4-15-16,-1-8-3 0,0-12 1 15,-12-2-3-15</inkml:trace>
  <inkml:trace contextRef="#ctx0" brushRef="#br0" timeOffset="976.3482">1922 806 79 0,'-6'49'41'0,"-7"4"0"16,9 16 0-16,-12-14-32 15,22 23-2-15,0-5-1 16,3 6-1-16,3-5-2 16,-4-7-2-16,4-12 0 15,2-10-1-15,-4-6 0 0,-8-13-3 16,-2-7 0-16,0-19-3 16,-20 8-3-16,-8-31-5 15,28 23-13-15,-49-36-13 16,21-1 2-16,-17-32 15 15,25 24 9-15,-13-23 7 16,19 3 6-16,10 6 8 16,-2-24 14-16,30 9 14 15,9 3-1-15,32 26-12 16,-5-24-8-16,30 30-3 16,-5-10-2-16,12 22-2 15,-10 3-1-15,-4 36-1 16,-22 7-1-16,-17 19 0 0,-31 11-2 15,-30 16 1-15,-29 5-3 16,-19 3 1 0,-8-1-1-16,-6-7 0 15,0-12 1-15,10-8-1 0,10-13 0 16,29-13 0-16,30-19 1 16,0 0 1-16,42 12-1 15,9-20 0-15,16-3 1 16,4 1 0-16,16-2-1 15,-6 2 1-15,6 2 0 16,-10-3-1-16,-10 3 0 16,-8 4 0-1,-11 0-1-15,-5 2-1 0,-17 2 0 0,-7-2-2 16,-19 2-2 0,16 0-6-16,-12 18-32 15,-24-5-1-15,-3 15 0 16,-7-3-1-16</inkml:trace>
  <inkml:trace contextRef="#ctx0" brushRef="#br0" timeOffset="1336.4737">672 2606 85 0,'-43'25'42'0,"33"-7"1"16,10-18 1-16,63-2-35 15,20-31-2-15,42-1 1 0,25-24-3 16,47-13 0-16,30-23-2 16,42-10-2-16,13-10 0 15,20 4-1-15,2 2 0 16,-2 14-1-16,-25 11 2 15,-44 19-1-15,-44 22 0 16,-50 15 1-16,-31 15-1 16,-53 6 0-16,-25 12-2 15,-30-6 0-15,-18 28-3 16,-7-21-4-16,5 13-35 16,-12-6-1-16,1 4-1 15,-5-11 1-15</inkml:trace>
  <inkml:trace contextRef="#ctx0" brushRef="#br0" timeOffset="9244.2741">3190 653 54 0,'0'-23'36'16,"-6"-1"0"-16,6-19-8 15,0 43-15-15,0-31-2 16,0 31-3-16,2 35-1 15,8 12-1-15,-10 6-2 16,8 14 0-16,-2 3-1 16,2 9 0-16,-3 3-1 15,3-11-1-15,-2-12 0 16,0-6-1-16,0-10 0 16,-6-12-2-16,6 5-1 15,-12-17-7-15,20 7-29 0,-8-9-2 16,-6-17 0-16,20 20 0 15</inkml:trace>
  <inkml:trace contextRef="#ctx0" brushRef="#br1" timeOffset="14280.0589">2400 5542 10 0,'6'22'26'0,"-30"-28"2"16,24 6 0-16,0 0-16 16,-15-18-1-16,15 18 0 15,0-45-1-15,11 21-2 16,-15-17-1-16,16 10 0 16,-18-14-1-16,14 7-1 15,-14-17-1-15,16-2-1 16,-14-7-2-16,10-5 1 15,-6-6-1-15,6-1 0 16,0-7 0-16,6 3 0 16,-2-2 0-16,2 5-1 15,-6 0 2-15,1 3-2 0,-1 1 1 16,0 1 0-16,-8 5-1 16,-2 6 0-16,-4 0 1 15,3 10-1-15,-1 2 0 16,-2 6 0-16,2 4 0 15,6 5 1-15,0 1-1 16,-4 2 0-16,8 5 0 16,-2 4 1-16,-2 3-1 15,0 19 0-15,6-24 0 16,-6 24 0-16,0 0 0 16,0 0 0-16,0 0 0 15,0 0 0-15,0 0 1 16,6-17-1-16,-6 17 0 0,0 0 0 15,0 0-1-15,0 0 1 16,0 0 1-16,19-6-1 16,-19 6 0-16,20 2 0 15,-20-2 0-15,26 6 0 16,-26-6 0-16,39 7 1 16,-15-5-1-16,0 2 0 15,5-4 0-15,-1 0 0 16,9-2-1-16,11 0 0 15,-3-3 1-15,7 1 0 16,3-2-1-16,2-6 0 16,0 0 0-16,3 2 1 15,-13 1-1-15,-2-1 2 0,3 2-1 16,1 0 0-16,-1 0 0 16,3 4 0-1,0 2 0-15,8 0 1 16,1 0-1-16,5 0 0 0,-6-2 0 15,0 4 0-15,1 0 0 16,-3-1 0-16,-2 1 1 16,2 0-1-16,-3 0-1 15,-3-2 1-15,0 2-1 16,-3-2 1-16,1-2-1 16,-5 0 0-16,1-2 1 15,0-2-1-15,5 0 2 16,-3 0-1-16,4 0 1 0,3 1-1 15,3 1 0 1,-4 0 0-16,7 2 0 16,-3 0 0-16,-4 0 0 15,0 4 0-15,5-2 0 0,-5 0 1 16,-2-2-1-16,-1-2 0 16,-1 2 0-16,4 0-1 15,-1-1 1-15,-1-3-1 16,2 0 1-16,1-2-1 15,3-2 1-15,-4 2 0 16,1 1 0-16,-3-3 0 16,-6 2 0-16,-3-2 0 15,-3 4 0-15,-3 5 0 16,-9-3 0-16,-7 4 0 16,2 0 0-16,-4 0 0 15,-18 2 0-15,31-2 0 0,-31 2 0 16,22 4 0-16,-22-4 0 15,24 6 0-15,-24-6 0 16,25 0 0-16,-25 0 0 16,30-2 1-16,-30 2-1 15,36-6 0-15,-36 6 0 16,23-8 0-16,-23 8 0 16,18-4 0-16,-18 4 1 15,0 0-1-15,0 0 0 16,0 0 0-16,0 0 0 15,0 0 1-15,0 0-1 16,18 22 0-16,-16-5 1 16,4 7-1-16,-6 3 1 0,2 14 0 15,-2 1 1-15,4 9 0 16,-4 0 0-16,0 12 0 16,0 1 0-16,2 7 0 15,-2 5 0-15,6 5-1 16,-6-3 1-16,5 7-1 15,-5-9 0-15,6-7 1 16,2-8-2-16,-2-14 1 16,-4-6 0-16,2-11 0 15,-4-7 0-15,0-23 0 16,2 28 0-16,-2-28 0 16,0 0-1-16,-2 23 1 15,2-23 0-15,0 0-1 0,0 0 0 16,0 0-2-16,0 0-2 15,-18-2-17-15,18 2-20 16,0 0 0-16,-21-17-1 16,21 17-1-16</inkml:trace>
  <inkml:trace contextRef="#ctx0" brushRef="#br1" timeOffset="14877.268">5779 4743 36 0,'0'0'30'16,"-44"0"1"-16,22-4-13 0,3 8-11 15,-3-2-13-15,22-2-21 16,-30-2-1-16,30 2-3 15,-31-8 2-15</inkml:trace>
  <inkml:trace contextRef="#ctx0" brushRef="#br1" timeOffset="15016.318">5239 4861 1 0,'-35'-6'14'0,"17"6"-12"0,18 0-3 16,-37-21-14-16,37 21 15 0</inkml:trace>
  <inkml:trace contextRef="#ctx0" brushRef="#br1" timeOffset="15168.3718">4955 5098 1 0,'-16'42'17'15,"-17"-34"7"-15,27 17-3 16,-16-17-19-16,22-8-13 16,0 0-8-16,0 0-3 15,22 27 10-15</inkml:trace>
  <inkml:trace contextRef="#ctx0" brushRef="#br1" timeOffset="15318.4253">4884 5509 1 0,'-24'37'20'15,"28"24"4"-15,-18-26-1 16,16 10-15-16,-2-6-6 16,0-13-17-16,20 19-7 15,-20-45-1-15,8 59 6 16</inkml:trace>
  <inkml:trace contextRef="#ctx0" brushRef="#br1" timeOffset="15432.4654">4825 6400 2 0,'20'45'15'16,"-20"-22"-15"-16,5-3 0 15,11 4-16-15,-16-24 16 16</inkml:trace>
  <inkml:trace contextRef="#ctx0" brushRef="#br1" timeOffset="15732.5714">4858 7507 26 0,'-4'56'27'0,"-17"-30"-1"16,29 21-5-16,-14-14-32 15,-4-13-14-15,26 19-1 16,-16-39-1-16</inkml:trace>
  <inkml:trace contextRef="#ctx0" brushRef="#br1" timeOffset="15896.6301">4852 8023 28 0,'0'59'32'0,"-19"-16"0"0,13 8 1 15,-8-10-18-15,2-14-10 16,18-1-4-16,0-4-7 15,-6-22-18-15,0 0-7 16,14 27-1-16,-14-27 0 16</inkml:trace>
  <inkml:trace contextRef="#ctx0" brushRef="#br1" timeOffset="16052.6844">4833 8456 48 0,'0'0'34'15,"0"0"0"-15,0 18-2 0,0-18-26 16,25 0-8-16,-25 0-9 16,40-20-15-16,-9 19-6 15,-9-13-1-15,12 14-1 16</inkml:trace>
  <inkml:trace contextRef="#ctx0" brushRef="#br1" timeOffset="16136.7147">5147 8500 4 0,'0'0'5'15,"33"19"-5"-15,-1-7-4 16,-10-22 0-16</inkml:trace>
  <inkml:trace contextRef="#ctx0" brushRef="#br1" timeOffset="16272.7629">5605 8498 32 0,'25'21'28'16,"-25"-21"2"-16,28 14-3 15,-28-14-43-15,0 0-11 16,51-12-2-16,-31-11 0 16</inkml:trace>
  <inkml:trace contextRef="#ctx0" brushRef="#br1" timeOffset="16587.8761">6637 8453 52 0,'58'-4'31'0,"-17"-18"-1"16,12 12-6-1,-15-13-35-15,13 11-7 0,-5-4-7 16,-7 0-2-16,3 9 1 16,-5 7 7-16,-11-8 9 15,0 10 10-15,-5 6 6 16,-21-8 10-16,26 4 7 15,-6 3 3-15,-20-7 0 16,27 2-8-16,3 10-5 16,-10-10-6-16,15 8-3 15,1-8-2-15,7 4-2 16,7 0-10-16,5 1-21 0,-12-22 0 16,17 11-1-16,-21-22 0 15</inkml:trace>
  <inkml:trace contextRef="#ctx0" brushRef="#br1" timeOffset="16744.9305">8168 8380 40 0,'51'20'31'16,"-51"-20"-1"-16,32-4-3 15,-11-10-34-15,5 6-9 16,2 0-13-16,-17-15 0 15,21 15-2-15</inkml:trace>
  <inkml:trace contextRef="#ctx0" brushRef="#br1" timeOffset="16896.9868">8501 8229 11 0,'0'0'28'16,"0"0"-1"-16,0-18-5 15,0 18-9-15,24-21-5 16,-14-1-5-16,8-9-7 15,1-19-21-15,17 11-2 16,-24-31-2-16,25 9 3 16</inkml:trace>
  <inkml:trace contextRef="#ctx0" brushRef="#br1" timeOffset="17053.0386">8807 7259 11 0,'-13'-19'27'0,"13"19"0"16,-6-30-1-16,19 3-20 16,-1-1-16-16,-10-23-13 15,24 14-3-15,-20-30-1 16</inkml:trace>
  <inkml:trace contextRef="#ctx0" brushRef="#br1" timeOffset="17212.0959">8873 6347 33 0,'-10'-45'29'0,"16"27"0"0,-14-25-7 16,25 1-30-16,5 7-19 16,-20-26-2-16,22 10-2 15</inkml:trace>
  <inkml:trace contextRef="#ctx0" brushRef="#br1" timeOffset="17360.1473">9044 5569 36 0,'-33'-21'33'16,"33"21"-1"-16,-40-20 0 16,40 20-19-16,-23-35-15 15,21 17-17-15,8-3-12 16,-14-15-1-16,10 5 0 0</inkml:trace>
  <inkml:trace contextRef="#ctx0" brushRef="#br1" timeOffset="17533.2086">8853 4967 40 0,'-20'-22'32'15,"-12"-9"1"-15,13 7-1 16,-5 5-20-16,10-9-11 15,8-1-6-15,18 5-12 16,0-1-15-16,-6-12 0 16,14 9-1-16,-10-11 3 15</inkml:trace>
  <inkml:trace contextRef="#ctx0" brushRef="#br1" timeOffset="17684.2622">8794 4482 23 0,'-40'-8'31'15,"10"10"1"-15,-11-15 0 16,17 7-20-16,3-2-10 16,1 4-8-16,0-4-14 15,-6-6-10-15,26 14-1 16,-31-6-1-16</inkml:trace>
  <inkml:trace contextRef="#ctx0" brushRef="#br1" timeOffset="17836.3161">7771 4602 30 0,'-87'6'28'0,"28"17"-6"16,-14-19-20-16,-2-15-26 16,35 12-4-16,-13-20 0 15</inkml:trace>
  <inkml:trace contextRef="#ctx0" brushRef="#br1" timeOffset="18009.3791">6888 4463 16 0,'-73'13'30'0,"8"15"0"15,-8-16-1-15,6 1-23 16,4 1-10-16,3-14-20 0,23 12-3 15,-7-22-2-15,27 8 3 16</inkml:trace>
  <inkml:trace contextRef="#ctx0" brushRef="#br1" timeOffset="18129.4232">6258 4427 32 0,'-53'28'33'0,"-30"1"-1"15,2 16 0-15,-16 6-30 0,-7-21-28 16,25 11-3-16,-12-33-2 15,32 0-3-15</inkml:trace>
  <inkml:trace contextRef="#ctx0" brushRef="#br1" timeOffset="21372.5684">1758 5793 1 0,'-17'22'7'0,"-17"-28"20"15,14 22-1-15,-7-7-9 16,1-9 0-16,26 0 0 15,-30 4-3-15,30-4-2 16,0 0-1-16,0 0-1 16,-19 8-2-16,19-8-3 15,0 0 1-15,29 8-2 16,-13-12 1-16,22 12-1 16,7-12 2-16,26 12-2 15,14-10 1-15,26 4 0 16,7-10 0-16,18 2-1 0,8-10-2 15,8-3 0-15,-9-3-1 16,-11 1-1-16,-20-5 1 16,-15 8-1-16,-20-1-1 15,-12 5 1-15,-23 8 0 16,-17 2-1-16,-5 2 0 16,-20 2-1-16,26 2-3 15,-26-2-3-15,20 2-27 16,-20-2-5-16,0 0 0 15,-24 18-1-15</inkml:trace>
  <inkml:trace contextRef="#ctx0" brushRef="#br1" timeOffset="21748.7016">2274 6231 42 0,'0'0'34'16,"0"0"0"-16,-24 12 1 16,24-12-23-16,18-8-1 15,-18 8-3-15,27-14-2 0,-7 6-3 16,12 4-1-16,-1 0-1 16,-1 0-2-16,8 4-4 15,-19-9-19-15,7 3-10 16,-6 4-3-16,-20 2 2 15,21-12-1-15</inkml:trace>
  <inkml:trace contextRef="#ctx0" brushRef="#br1" timeOffset="22507.9702">1543 6757 4 0,'0'0'24'0,"0"0"4"16,0 0 1-16,0 0-12 15,0 0 0-15,28 12 0 16,-28-12-1-16,31 7-3 16,-11-14-1-16,20 20-3 15,-1-15-2-15,26 8-2 16,6-14 1-16,26 10-1 15,4-15-1-15,17 5-1 16,3-8 0-16,-1 4 0 16,5-1-2-16,-9 1 0 0,-13 2-1 15,-20 4-1-15,-12 2 1 16,-14 4-1-16,-12 2 0 16,-11-2-2-1,-14 8-1-15,-20-8-2 0,25 10-8 16,-25-10-25-16,0 0-1 15,0 0 0-15,-27-6 0 16</inkml:trace>
  <inkml:trace contextRef="#ctx0" brushRef="#br1" timeOffset="22885.1044">2134 7138 39 0,'0'0'34'0,"-28"11"2"16,28-11 0-16,0 0-17 16,0 0-8-16,26-4-3 15,-5-13 0-15,31 15-2 16,-13-10-1-16,18 8-2 16,-9-2 0-16,1 2-2 15,-7 6-2-15,-15-6-3 0,3 24-9 16,-30-20-25-16,16 6 0 15,-16-6-1-15,0 0 0 16</inkml:trace>
  <inkml:trace contextRef="#ctx0" brushRef="#br1" timeOffset="26204.2792">2224 7377 11 0,'0'0'25'0,"0"0"2"15,0 0-9-15,0 0-2 16,4-24-2-16,-4 24 0 15,0 0-3-15,0 0-2 16,0 0-1-16,0 0-2 16,0 0-2-16,0 0-1 15,-15 20-1-15,15-20 1 16,0 22-1-16,0-22-1 16,3 31 1-16,3-11 0 15,-6-20 0-15,6 35-1 16,-4-15 0-16,4 3 0 15,0-3 1-15,2 3-2 0,-8-23 1 16,6 38-1-16,2-17 1 16,4-1 0-16,-12 0 0 15,6 3 0-15,-6-1 0 16,2 7 0-16,2-5 0 16,1 7 0-16,-10-2 0 15,7 5 0-15,-4-1 0 16,2 1 0-16,-4-3 1 15,4-2-2-15,-2-3 1 16,4 1 0-16,-2-1-1 16,0-1 0-16,4 1 0 15,-4 1 1-15,5 3-1 16,-3 3 1-16,-2 3-1 0,2-1 1 16,-2 0-1-16,4-3 0 15,-2-1 1-15,2 0-1 16,-8-1 0-16,8-1 1 15,-4 1 0-15,2 5-1 16,2-2 1-16,-2 7 0 16,-2-3 0-16,6 2-2 15,0 2 2-15,0-1-1 16,-4-1 1-16,4-6-2 16,-4 1 2-16,-2-1-1 15,-2 0 0-15,2-3 0 16,-2-1 1-16,-2 1-1 15,4-1 0-15,0-1 0 0,-6 5 0 16,4-2 0-16,2 1 0 16,-4 3 1-1,-2-2-1-15,4 3 0 16,-6-3 0-16,2 1 0 0,0-5 0 16,-1-2 0-16,1-3 0 15,2 2 0-15,2-1 0 16,-4-1 0-16,-2-3 1 15,8 5-1-15,-4-3 0 16,4 3 0-16,4-3 0 16,2-3 0-16,0 3 0 15,2 1 0-15,3 0 0 16,-9 1 0-16,10-1 0 0,-4 1 1 16,-6 5-2-1,8-3 2-15,-4 3 0 16,2-7-1-16,-2-1 1 15,8-5 0-15,-14-17-1 0,25 28 1 16,-25-28 0-16,32 23 0 16,-16-13-1-16,-16-10 0 15,33 26 0-15,-15-15 0 16,2 5 0-16,-1-4 0 16,5-2 0-16,-4-2 0 15,0-3 0-15,1 1 1 16,1 0-1-16,0-2 0 15,0 2 0-15,3 0-1 16,1-6-1-16,5 4 1 16,-1-4 0-16,2 2 0 15,7-2 0-15,-1 0 0 16,1 0 0-16,-3 0 1 0,-1 2 0 16,-7-2 0-16,4 4 0 15,-5-2 0-15,1 2 0 16,1-2 1-16,-1-4-1 15,6 2 1-15,3-2-1 16,9-2 0-16,5-2 0 16,-4 2 0-16,11-2 0 15,-5 0 1-15,6 2-1 16,-6-2 0-16,5 2 0 16,-9-1 1-16,6-1-1 15,-1-8-1-15,3 0 1 16,-4 0-1-16,1 1 0 0,3-1 1 15,-2 0-2-15,2 2 1 16,8-1 1-16,-3 7 0 16,1-2-1-16,4-2 1 15,4 2-1-15,0-2 1 16,2 3 0-16,-2-1 1 16,0 0-2-16,-5 0 1 15,1 0 0-15,-4 2 1 16,-4 0-1-16,2 1 0 15,3-1-1-15,-5 0 1 16,6 2-1-16,-6 2 0 16,6-2 1-16,-5 2 1 15,1-2-1-15,0 0 1 0,-6 2-1 16,2 0 1-16,-3 2 0 16,5-2-1-16,-6 2 1 15,5-2-2-15,-1 4 2 16,-8-2-1-16,3 2 0 15,-1 0 1-15,-6 0-1 16,-5-2 0-16,-3-2 1 16,-9 2-1-16,0 0 0 15,-5 2 0-15,-1-2 0 16,-4 2 0-16,2 0 0 16,-20-2 0-16,25 10 0 15,-25-10 0-15,22 10 0 16,-22-10 0-16,26 11 0 0,-7-7 0 15,1 2-1-15,0 0 1 16,6-2-1 0,-1 2 1-16,1-2 0 15,1 0 0-15,-9 0 0 0,-18-4 0 16,28 6 0-16,-28-6 0 16,0 0 0-16,20 6 0 15,-20-6 0-15,0 0 0 16,0 0 0-16,0 0 0 15,0 0 1-15,0 0-1 16,0 0 0-16,0 0 0 16,0-24 0-16,0 24 0 15,8-29 0-15,-3 9 0 0,1-2 0 16,2-1 0 0,-2-1-1-16,0-3 1 15,-2 1 0-15,-2-1 0 16,-2-3 0-16,0 3 0 0,0-8 0 15,0-5 0-15,2-3 0 16,4-2 0-16,-2 0 0 16,4 0 0-16,-2 2 0 15,0 1-1-15,0 3 1 16,-4 8 0-16,-2 1 0 16,2 7 1-16,-2-3-2 15,-2 5 2-15,2 1-1 16,0 2 0-16,0 18 0 15,0-25 0-15,0 25 0 16,-6-20 0-16,6 20 0 16,0 0-2-16,-6-18 0 15,6 18-3-15,0 0-12 0,-8-23-23 16,0 5-1-16,8 18-1 16,-26-35 0-16</inkml:trace>
  <inkml:trace contextRef="#ctx0" brushRef="#br0" timeOffset="45948.2723">12602 1652 10 0,'0'0'33'0,"14"-18"0"15,-14 18-5-15,0 0-7 16,10-27-2-16,-10 27-5 16,0 0-4-16,20-2-2 15,-20 2-3-15,0 0 0 16,22 0-1-16,-5 20 0 16,-5-1-1-16,4 11 0 15,-4 5-1-15,4 18 1 16,-4-2-2-16,5 8 1 15,-5-2-1-15,2-8 0 0,0-6 0 16,0-2 0-16,-3-9 0 16,3-15 0-16,-14-17-1 15,20 8 1-15,-20-8 1 16,20-29-1-16,-8-1 0 16,-5-7 0-16,7-10 1 15,0 0-2-15,4-10 1 16,-2 0-1-16,1 2 0 15,-3 2 0-15,0 12 0 16,2 4-2-16,-2 7 0 16,-6 1-1-16,-8 29-4 15,19-38-10-15,-19 38-23 16,32-17-1-16,-12 13 0 0,-4 0 1 16</inkml:trace>
  <inkml:trace contextRef="#ctx0" brushRef="#br0" timeOffset="46376.4311">13394 1760 30 0,'0'0'34'0,"0"0"1"16,0 0-1-16,0 0-20 16,32-4-3-16,-14-6-3 15,21 6-2-15,-5-7-3 16,5 1-1-16,1 2-2 16,-3-2-2-16,-3 10-2 15,-15-8-2-15,9 20-8 16,-28-12-20-16,6 22-1 0,-18-3 0 15,-4-3 0-15</inkml:trace>
  <inkml:trace contextRef="#ctx0" brushRef="#br0" timeOffset="46516.4719">13511 1956 24 0,'0'0'30'16,"0"0"0"-16,31 6-1 15,-11-18-21-15,18 3-12 16,-9-17-21-16,23 14-4 15,-21-17 0-15,15 17-1 16</inkml:trace>
  <inkml:trace contextRef="#ctx0" brushRef="#br0" timeOffset="46872.5974">14417 1477 58 0,'14'-21'37'0,"-14"21"1"16,6-18-2-16,-6 18-26 15,0 0-2-15,0-17-2 16,0 17-2-16,0 0-1 0,8 25 0 15,-8-7-1-15,2 9 0 16,2 3-1-16,-2 5 1 16,3 4-2-16,-3 0 1 15,2 7-1-15,-2-5 1 16,2-6-1-16,-2-5-1 16,4 3-2-16,-6-13-2 15,12 15-8-15,-18-17-26 16,6-18 0-16,-12 23-1 15,12-23 0-15</inkml:trace>
  <inkml:trace contextRef="#ctx0" brushRef="#br0" timeOffset="47104.68">14247 2051 43 0,'-18'9'36'16,"18"-9"0"-16,20-2 1 0,-20-17-25 15,38 17-1-15,-17-22-3 16,23 18-2-16,-11-15-2 16,13 9-1-16,-11-6-1 15,3 5-2-15,-1 1-1 16,-13 0-2-16,6 12-2 16,-22-18-9-16,23 13-23 15,-31 5-1-15,20-24 0 16,-20 24 1-16</inkml:trace>
  <inkml:trace contextRef="#ctx0" brushRef="#br0" timeOffset="47519.8267">14034 1607 46 0,'0'0'34'0,"0"0"2"16,0 0-1-16,0-18-23 16,32 16-5-16,-5-15 0 15,19 5-2-15,-9-4-1 16,16 4-2-16,-7-5 0 16,5 3-1-16,-9 0-1 15,3 1-1-15,-5 7-2 16,-7-4-3-16,13 18-8 15,-21-10-21-15,3 2-2 16,-4 2 0-16,-7 2 0 16</inkml:trace>
  <inkml:trace contextRef="#ctx0" brushRef="#br0" timeOffset="48180.0624">14871 1476 28 0,'0'0'35'0,"0"0"0"16,0 0 2-16,-20 19-16 15,20-19-7-15,-7 24-6 16,7-24-1-16,1 49-1 16,3-16-2-16,4 12 0 15,-2-5-1-15,8 3 0 16,-8-8-1-16,8 2 0 16,-8-7 0-16,0-1-1 15,2-9 0-15,-8-20-1 0,6 29 1 16,-6-29-1-1,5 20-1-15,-5-20-1 16,0 0-2-16,0 0-1 16,0 0-6-16,-11-24-27 0,11 24-1 15,-8-31 0-15,8 11 0 16</inkml:trace>
  <inkml:trace contextRef="#ctx0" brushRef="#br0" timeOffset="48900.3157">14745 1536 19 0,'-26'-2'32'15,"26"2"1"-15,0 0 0 16,-31-23-16-16,31 23-3 16,0 0-4-16,25-20-3 0,-13-1-2 15,18 11 1-15,-1-8-1 16,17 6 0-1,-7-5 0-15,20 5-1 16,-13-2 0-16,5 10-1 0,-9 2-1 16,-11 8-1-16,-3 2 1 15,-16 14 0-15,-10 1-1 16,-10 9 0-16,-6 3-1 16,-6 4 1-16,-5-3-1 15,-3 3 0-15,-2-2 0 16,3-6 0-16,3-5 0 15,4-1 0-15,6-7 0 16,14-18 0-16,-13 30 1 16,13-30-1-16,0 0 1 15,19 19-1-15,-19-19 1 16,38 14 0-16,-12-10 0 16,1 14 1-16,-1-13 0 0,7 15 0 15,-7-10 0-15,6 9 1 16,-7-1-2-16,-3 2 1 15,-2-3-1-15,0-5 0 16,-20-12 0-16,27 30 0 16,-27-30 0-16,18 19 0 15,-18-19 0-15,0 0 0 16,14 18-1-16,-14-18 0 16,0 0 0-16,0 0 0 15,0 0 0-15,0 0-1 16,0 0-1-16,0 0-2 15,0 0-5-15,-20 4-33 16,20-4-1-16,-26-10 0 0,11 6-1 16</inkml:trace>
  <inkml:trace contextRef="#ctx0" brushRef="#br0" timeOffset="49907.6759">12636 3295 24 0,'10'-28'34'0,"-10"28"1"15,0 0-8-15,0-33-5 16,0 33-5-16,0 0-5 15,0 0-4-15,-4 22-1 16,8 3-3-16,-10 3 0 16,12 13-1-16,-10 0 0 15,8 10 0-15,-4-4-1 16,2 8 0-16,-2-10-1 16,6-6 0-16,-6-7-1 15,2-7 0-15,2-1 0 16,-4-24-2-16,6 20-1 15,-6-20-4-15,0 0-10 0,11-28-22 16,-14 3 1-16,1-13-2 16,-4-5 1-16</inkml:trace>
  <inkml:trace contextRef="#ctx0" brushRef="#br0" timeOffset="50319.8216">12612 3154 17 0,'24'-26'33'0,"2"-3"2"16,11 7 0-16,9 16-18 16,-13-19-1-16,19 27-4 15,-19-8-2-15,7 21-3 16,-15 1-3-16,-5 14 0 0,-14 3-1 16,-10 10-1-16,-12 2-1 15,-10 10 1-15,-5-8-2 16,-3 2 0-16,1-2 0 15,-1-7 0-15,5-9 0 16,7-5 0-16,10-7 0 16,12-19 1-16,-6 20 0 15,6-20 0-15,0 0 0 16,32 19 0-16,-32-19 1 16,33 10 0-16,-7-6-1 15,0 2 1-15,-5-2 0 16,5 4 0-16,-2 0-1 15,1 7 1-15,-9-7-1 0,-16-8-1 16,32 14 0-16,-32-14-3 16,19 14-2-1,-19-14-10-15,0 0-24 16,24-28-2-16,-24 28 1 0,22-31-1 16</inkml:trace>
  <inkml:trace contextRef="#ctx0" brushRef="#br0" timeOffset="50539.9047">13307 3252 62 0,'0'0'36'16,"32"4"1"-1,-10-4 0-15,7 7-31 16,-1-12-2-16,5 8-1 0,1-3-3 15,-8 0-4-15,5 16-8 16,-31-16-24-16,16 18-1 16,-16-18 0-16,-33 31 1 15</inkml:trace>
  <inkml:trace contextRef="#ctx0" brushRef="#br0" timeOffset="50687.9503">13240 3497 54 0,'0'0'36'0,"-10"26"0"15,10-26-1-15,18-2-26 16,14 5-3-16,-11-8-2 16,7-1-5-16,10 8-8 15,-11-12-26-15,-1-2-1 0,-2 4-1 16,-24 8 1-16</inkml:trace>
  <inkml:trace contextRef="#ctx0" brushRef="#br0" timeOffset="51596.2709">14000 3067 32 0,'0'0'34'0,"8"-21"1"16,-8 21 2-16,-2-40-21 16,2 40-3-16,8-21-3 15,-8 21-2-15,0 0-2 16,0 0-1-16,0 0-2 15,20 4 0-15,-20-4 0 16,14 35 0-16,-4-9-1 16,3 5-1-16,3 2 1 0,2 1-1 15,-4-5 1-15,4 1-1 16,-5-9 0-16,7-3 0 16,-20-18 1-16,28 0 0 15,-28 0-1 1,31-36 1-16,-17 9-1 0,4-6 0 15,-4-7 0-15,4 1 0 16,-8-6 0-16,3-2-2 16,-1 8 1-16,-4-1-2 15,4 11 0-15,-6-2-3 16,-6 31-3-16,18-44-7 16,-3 40-27-16,-15 4 2 15,0 0-1-15,12 20 1 0</inkml:trace>
  <inkml:trace contextRef="#ctx0" brushRef="#br0" timeOffset="51920.3851">13967 3556 45 0,'0'0'35'16,"0"0"3"-16,27 0-1 16,7 0-24-16,-2-20-2 15,27 12-2-15,-8-11-2 0,14 5-2 16,-5-4-2-16,1 5-1 15,-4 1-4-15,-13-2-3 16,3 22-12-16,-14-8-21 16,-15 2-1-16,-18-2 0 15,2 18 0-15</inkml:trace>
  <inkml:trace contextRef="#ctx0" brushRef="#br0" timeOffset="52280.5216">14241 3785 54 0,'0'0'35'15,"0"0"3"-15,20-15-1 16,-14 34-24-16,-6-19-3 16,8 18-3-16,-8-18-1 15,12 39-2-15,-10-11 0 16,10 9-1-16,-7 0-1 16,3 5 0-16,-6-1 0 15,4-2-1-15,-2-6-1 0,-2-1 0 16,-2-5-3-16,0-9-1 15,6 6-4-15,-6-24-31 16,0 0-1-16,-20 7 1 16,20-7-2-16</inkml:trace>
  <inkml:trace contextRef="#ctx0" brushRef="#br0" timeOffset="52528.6058">14008 4258 54 0,'18'16'37'0,"2"-16"1"15,5-2 0-15,7-23-24 16,10 21-5-16,-3-14-2 16,12 6-2-16,-5-11-1 15,7 5-2-15,-11 0-1 16,-5-3-2-16,1 9-3 15,-19-17-11-15,1 17-24 16,-12-8 1-16,-10 1-2 16,-8-5 1-16</inkml:trace>
  <inkml:trace contextRef="#ctx0" brushRef="#br0" timeOffset="52732.6754">14071 3674 68 0,'26'6'38'0,"2"-6"0"15,9-6-1-15,17 2-33 16,-7-12 0-16,12 4-3 16,0 6-5-16,-13-9-30 15,7 1-2-15,-3-2-2 16,-9 0 0-16</inkml:trace>
  <inkml:trace contextRef="#ctx0" brushRef="#br0" timeOffset="53040.7855">15205 3242 65 0,'0'0'37'16,"0"0"1"-16,31 14-1 15,1-10-30-15,-6-16-1 16,13 8-1-16,-5-8-3 15,5 2-2-15,-1 4-3 16,-17-17-14-16,-1 15-20 0,-20 8-1 16,0 0 0-16,0 0-1 15</inkml:trace>
  <inkml:trace contextRef="#ctx0" brushRef="#br0" timeOffset="53190.8348">15217 3413 52 0,'0'0'34'15,"19"9"-1"-15,-19-9 1 16,38-13-30-16,-8 1-8 16,9-6-25-16,-1 10-3 15,-13-9-1-15,3 7 0 16</inkml:trace>
  <inkml:trace contextRef="#ctx0" brushRef="#br0" timeOffset="54000.1291">15864 2787 28 0,'0'0'35'16,"8"-18"2"-16,-8 18 0 15,-2-30-16-15,2 30-5 16,0 0-3-16,12 28-4 15,-12-28-3-15,-10 41-1 16,8-9-2-16,4 7-1 16,-2-2 0-16,4 2-1 15,2-1 0-15,-2-1 0 16,6-10-1-16,-4-3-1 0,2-6-1 16,-8-18-1-16,8 21-4 15,-8-21-10-15,0-23-22 16,0 5 0-1,0 0-1-15,-2-5 0 0</inkml:trace>
  <inkml:trace contextRef="#ctx0" brushRef="#br0" timeOffset="54392.2634">15961 2771 43 0,'34'-22'35'15,"-1"-1"1"-15,13-11-9 16,11 32-10-16,-24-19-3 15,19 29-3-15,-25-12-2 0,13 21-3 16,-20-1-2 0,-1 14 0-16,-15 1-2 15,-8 8 0-15,-9 0-1 16,-7 5 0-16,-12-5-1 0,1-2 1 16,-5-2-1-16,5-1 1 15,-3-7-1-15,4-3 0 16,9-5 0-16,21-19 1 15,-28 30-1-15,28-30 0 16,-6 27 1-16,6-27 0 16,14 20 0-16,-14-20-1 15,31 12 1-15,-3-6 0 16,-2-6-1-16,5-2 1 16,3-4-1-16,3 0 0 15,-3 2-1-15,-4-6 0 16,-1 10-3-16,-9-12-3 15,14 20-21-15,-34-8-12 0,31-15-1 16,-31 15 1-16</inkml:trace>
  <inkml:trace contextRef="#ctx0" brushRef="#br0" timeOffset="54743.385">16557 2759 46 0,'0'0'39'16,"20"-6"1"-16,-20 6 0 16,26 34-15-16,-26-34-16 15,33 35-1-15,-21-12-1 16,14 13-3-16,-12-5 0 0,5 1-2 16,1-1 0-16,-8-8-1 15,-2 1 0-15,-10-24 0 16,24 26-1-16,-24-26 1 15,21-4-1-15,-21 4 1 16,24-34 0-16,-10 5-1 16,0-6 1-16,0-5-1 15,3-9 0-15,3 2 0 16,-4 0-1-16,2 2-1 16,5 11-2-16,-7-5-3 15,12 29-9-15,-9-9-24 16,-19 19-2-16,0 0 1 0,0 0-1 15</inkml:trace>
  <inkml:trace contextRef="#ctx0" brushRef="#br0" timeOffset="55083.5085">15831 3632 59 0,'21'-7'38'0,"17"-5"-1"0,7-6 1 15,1-11-28-15,27 15-3 16,-10-14-1-16,10 11-2 16,-6-5-2-16,4 7-1 15,-9 5-3-15,-11-4-6 16,12 16-27-16,-29-2-4 16,-9 6 0-16,-25-6 0 15</inkml:trace>
  <inkml:trace contextRef="#ctx0" brushRef="#br0" timeOffset="55563.6773">16066 3913 43 0,'27'-20'35'0,"7"5"1"16,3 5-8-16,-11-23-9 15,27 27-5-15,-25-18-4 16,16 18-3-16,-17-6-2 0,5 14-2 15,-12 0 0-15,-20-2-1 16,7 36 0-16,-18-3-1 16,-11 4 1-16,-10 8-1 15,-1 3 0-15,-1-1 0 16,1-2-1-16,3-6 0 16,4-4 0-16,12-5 0 15,7-7 0-15,7-3 1 16,0-20-1-16,19 18 1 15,-1-16-1-15,8-8 1 16,3-4-2-16,5-8-1 16,9 5-1-16,-3-23-5 15,23 21-21-15,-16-15-10 0,-1 1-1 16,-5-1 1-16</inkml:trace>
  <inkml:trace contextRef="#ctx0" brushRef="#br0" timeOffset="56147.8821">17191 3385 67 0,'0'0'38'0,"0"0"1"16,0 0 0-16,0 0-29 15,0 24-1-15,-6-1-4 16,-8 5 0-16,3 9-2 16,-5 4-1-16,-2 6 1 15,-2 0-1-15,1 4-1 16,1-5 0-16,4-5 0 15,6-10 0-15,0-5 0 16,8-26-1-16,-4 21 0 16,4-21 0-16,12-19 0 0,0-7 0 15,4-5 0-15,1-10-1 16,9-9 0-16,0-4 0 16,1-3 1-1,7 2-1-15,-2 4 0 0,1 5 0 16,-1 7 1-16,-1 6 1 15,-3 11-1-15,0 9 1 16,-3 15 1-16,-5 5-1 16,-6 13 1-16,-2 7-1 15,-4 11 1-15,-2 5-1 16,-6 4 0-16,0 4 0 16,0-2 0-16,-8-4-1 15,2-4 0-15,0-7 0 0,-2-9-3 16,2 1-2-1,6-26-8-15,0 0-28 16,-32 12-2-16,32-12 1 16,-39-10-1-16</inkml:trace>
  <inkml:trace contextRef="#ctx0" brushRef="#br0" timeOffset="56307.9384">17100 3697 50 0,'32'-2'34'0,"-4"-8"1"16,15 5-1-16,-3-5-23 16,7-4-13-16,-8 4-29 0,5-13-2 15,3 13-1-15,-13-12 0 16</inkml:trace>
  <inkml:trace contextRef="#ctx0" brushRef="#br0" timeOffset="56624.0505">17985 3222 58 0,'0'0'39'0,"-16"14"1"16,16-14-1-16,0 0-15 0,0 0-17 15,20-10-3-15,0 6-1 16,-1-2-1-16,7-2-2 16,6 3-2-16,-9-7-2 15,9 10-4-15,-32 2-30 16,24-16-2-16,-24 16 0 15,0 0 1-15</inkml:trace>
  <inkml:trace contextRef="#ctx0" brushRef="#br0" timeOffset="56794.1121">17861 3397 62 0,'9'20'37'0,"11"-17"-1"15,0-6 1-15,0-7-31 16,15 6-1-16,-3-6-5 15,-7-10-8-15,3 11-26 16,-2 1-2-16,-26 8 0 16,31-28 0-16</inkml:trace>
  <inkml:trace contextRef="#ctx0" brushRef="#br0" timeOffset="57684.427">18506 3024 36 0,'20'-10'37'0,"-20"10"1"15,0 0 0-15,20-2-14 16,-20 2-9-16,0 0-5 15,-28 12-3-15,14 17-2 16,-15 1-1-16,3 15 0 16,-8 4-2-16,9 6 0 15,3 4-1-15,14 2-1 16,4-8 1-16,16-8-1 16,14-10 1-16,13-9-2 0,13-11 2 15,3-7 0 1,8-12-1-16,2-7 0 15,-4-7 1-15,-3-6-1 16,-5-3 0-16,-10-5 0 0,-13 5 1 16,-10 0-1-16,-8 1 1 15,-12 26 0-15,-12-27-1 16,-8 21 0-16,-8 12 1 16,-5 9-1-16,-7 9 0 15,3 3 1-15,-3 7-1 16,3-1 0-16,9 2 0 15,8-1 0-15,9-3 0 0,11-9-2 16,11-5-2 0,-11-17-3-16,58 14-27 15,-31-20-8-15,13-2 0 16,-7-5 0-16</inkml:trace>
  <inkml:trace contextRef="#ctx0" brushRef="#br0" timeOffset="58463.7021">19095 3464 77 0,'0'0'39'0,"0"0"1"15,0 0 0-15,19 17-32 16,-19-17-1-16,26-10-2 15,-6 7-1-15,7-1-2 0,7-4 0 16,9 0-1-16,-1-2 0 16,1 0 0-16,-3-1-1 15,1 5 1-15,-5-4-1 16,-10 2 1-16,-5 2-2 16,-21 6 1-16,22-8 0 15,-22 8 0-15,0 0 0 16,0 0 0-16,0 0 0 15,0 0 1-15,-24 10 0 16,24-10-1-16,-23-2 0 16,23 2 0-16,-28-16 0 15,28 16 0-15,-14-33 0 16,10 9-1-16,10-7 1 0,6-4 0 16,4-3 0-16,9-3 0 15,7-2-1-15,6 0 1 16,-5 2 0-16,7 5 0 15,-1 5 0-15,1 13 0 16,-9-1 1-16,1 9-1 16,-11 8 1-16,-21 2-1 15,20 25 1-15,-22-3-1 16,-14 11 1-16,-3 9 0 16,-5-1-1-16,-6 6 1 15,3-2 0-15,3-2 0 16,8-6 0-16,4-1 0 15,12-9 0-15,8-7 0 0,8-2 0 16,4-3 0-16,0 1 0 16,3-2 0-16,3-4 0 15,9-1 0 1,-7-1 1-16,10 2-2 0,-3-4 1 16,5 0 0-16,5-6 1 15,-7 4-1-15,1-6-1 16,-5 2 1-16,-3 2-1 15,-11-2 1-15,-20 0-1 16,26 2 0-16,-26-2 0 16,0 0 0-16,0 0-1 15,0 0-2-15,2 23-2 16,-2-23-6-16,0 0-32 0,-28 16-2 16,8-4 0-1,-5-10 1-15</inkml:trace>
  <inkml:trace contextRef="#ctx0" brushRef="#br0" timeOffset="61935.9338">12561 5591 13 0,'0'0'30'16,"0"0"1"-16,0 0 2 15,0 0-17-15,-20-25 0 16,20 25-1-16,0 0-2 16,0 0-4-16,-6-20-1 15,6 20-2-15,6 33-1 16,0 3-1-16,-4 1-2 0,10 10 0 16,-4 2-1-1,4 6 1-15,0-6-2 16,1-4 1-16,-5-9-1 15,4-9 1-15,-4-5-2 0,-8-22 0 16,6 17-1-16,-6-17-3 16,0 0-5-16,0-35-23 15,0 7-4-15,-6-9-1 16,4-10 0-16</inkml:trace>
  <inkml:trace contextRef="#ctx0" brushRef="#br0" timeOffset="62284.0552">12563 5516 48 0,'-6'-19'37'0,"6"19"0"16,-10-26 1-16,10 26-22 16,0 0-5-16,10 18-2 15,-10-18-3-15,20 41-1 16,-4-13-2-16,5 15 0 0,5-2-1 16,6 4 0-16,-3-6-1 15,9 3 1-15,1-13-2 16,-1-5 1-16,-9-7-1 15,1-5 1-15,-8-2-1 16,-5-6 1-16,-17-4 0 16,22-8-1-16,-22 8 0 15,6-24 1-15,-6 1 0 16,0-8-1-16,0-9 0 16,0-7 0-16,4-6 0 15,-2-4-2-15,4 2 1 16,-4-2-1-16,8 12-2 0,-8 0-3 15,15 24-8-15,-11-5-24 16,2 8-1-16,-8 18 0 16,0 0 0-16</inkml:trace>
  <inkml:trace contextRef="#ctx0" brushRef="#br0" timeOffset="62672.1925">13080 5772 61 0,'0'0'37'15,"38"-2"-1"-15,-16 2-3 0,-5-28-22 16,23 9-3-16,-15-19-1 16,15 9-2-16,-12-14-1 15,7 1-2-15,-11-1-1 16,0 4 1-16,-11 0-2 15,-1 7 1-15,-6 9 0 16,-6 23-1-16,-24-14 0 16,3 28 1-16,-11 11 0 15,-1 17 0-15,1 9-1 16,0 7 1-16,5 3-1 16,9-2 1-16,10-4-1 15,14-4 1-15,8-12-1 16,9-9 0-16,5-13 0 0,-2-13-2 15,13-2-2-15,-7-21-4 16,17 9-12 0,-11-23-18-16,-1-7-2 15,-9-7 1-15,-2 0 0 0</inkml:trace>
  <inkml:trace contextRef="#ctx0" brushRef="#br0" timeOffset="63108.3467">13570 5458 55 0,'0'0'37'0,"0"0"0"15,6 27 2-15,14 4-25 16,-20-31-3-16,6 59-3 16,-6-29-2-16,13 11-1 15,-5-10-1-15,10 3-2 0,-6-5 0 16,8-7-1 0,-1-10-1-16,7-10 1 15,0-10-1-15,-3-10 0 16,1-7 0-16,-2-11 0 0,-2 5 0 15,-9-3-1-15,1 5 1 16,-12 3 0-16,0 9 0 16,0 17 0-16,0 0 0 15,0 0 1-15,-14 27-1 16,14-1 1-16,6-1-1 16,4 7 1-16,8-11-1 15,8 5 1-15,1-14 0 16,17-7 1-16,-3-14-1 15,5-9 1-15,-1-2-1 16,-7-9 0-16,-11 0 0 16,-5-5 0-16,-12-1 0 15,-20-1-1-15,-6 7-1 0,-10 2 0 16,-1-1-2-16,-5-1-3 16,12 23-9-16,1-18-26 15,19 24-1-15,-12-33 0 16,12 33 0-16</inkml:trace>
  <inkml:trace contextRef="#ctx0" brushRef="#br0" timeOffset="63707.5582">15000 5379 35 0,'-6'-25'36'15,"6"25"0"-15,-12-26 1 16,12 26-15-16,-14-18-6 16,14 18-6-16,0 0-1 0,0 0-2 15,0 0-2-15,-14 26 0 16,14-26-2-16,0 33-1 16,0-33 0-16,8 32 0 15,-8-32-1-15,12 19 0 16,-12-19-1-16,0 0 1 15,22-15 0-15,-22 15-1 16,9-38 0-16,-9 11 0 16,-5 1 0-16,-7-5 0 15,-2 7 0-15,-6 5-1 16,-10 5 1-16,1 12-1 16,-11 12 0-16,3 15 2 15,-1 13-2-15,5 3 1 0,5 4 0 16,14 6 1-16,8 2-2 15,12-4 1 1,10-6 0-16,16-7 1 16,-1-13-2-16,11-7 0 0,7-4-1 15,-7-14-2-15,9 6-5 16,-23-24-30-16,11 6-2 16,-5-11-1-16,-5-3 1 15</inkml:trace>
  <inkml:trace contextRef="#ctx0" brushRef="#br0" timeOffset="63912.6333">15238 5381 73 0,'20'18'40'15,"-20"-18"1"1,18 35 0-16,-18-35-30 16,20 43-1-16,-14-13-3 15,7 3-2-15,-7-2-2 0,6 1-1 16,-4-7-2-16,-2-5-1 15,-6-20-3-15,20 16-4 16,1-14-33-16,-21-2 0 16,12-38-1-16,-14 1 0 15</inkml:trace>
  <inkml:trace contextRef="#ctx0" brushRef="#br0" timeOffset="64055.6821">15315 5161 68 0,'0'0'36'0,"0"0"-1"16,0 0-1-16,24 4-34 16,-8 18-14-16,4 1-19 0,-20-23-2 15,31 40 1-15,-23-21-1 16</inkml:trace>
  <inkml:trace contextRef="#ctx0" brushRef="#br0" timeOffset="64399.8039">15529 5377 54 0,'8'26'38'16,"-8"-26"1"-16,2 31 1 15,3 2-24-15,-5-33-3 16,4 42-5-16,-8-23-1 16,10 15-3-16,-4-9-1 15,8-1-1-15,-4-5 0 0,2-1-1 16,-8-18-1-16,0 0 1 15,26-4-1-15,-18-14 0 16,-2-5 1-16,-1-7-1 16,-3-3 1-16,2-2-1 15,-2-3 1-15,-2 3-1 16,6 4 0-16,0-3-1 16,6 5 1-16,-2 5-1 15,4 5-1-15,-14 19-1 16,41-20-1-16,-41 20-2 15,48 4-6-15,-48-4-28 16,39 10 0-16,-13-2 0 0,1 1-1 16</inkml:trace>
  <inkml:trace contextRef="#ctx0" brushRef="#br0" timeOffset="64639.8889">16111 5275 68 0,'0'0'39'16,"0"0"1"-16,0 0 0 15,6 31-26-15,-38-17-4 16,15 22-2-16,-15-5-3 16,6 14-1-16,-1-2-1 15,11 6-1-15,4-7-1 16,12-3 0-16,14-8-1 16,6-9 1-16,11-8-1 0,9-7 0 15,1-11-2-15,3-9-1 16,3 1-3-1,-15-14-28-15,7 7-8 0,-7-5-1 16,-5-1 1-16</inkml:trace>
  <inkml:trace contextRef="#ctx0" brushRef="#br0" timeOffset="65160.0731">16467 5420 80 0,'-12'-19'41'16,"12"19"0"-16,0 0 1 16,0 0-34-16,0 0-1 15,0 0-2-15,0 0-2 16,17 33 0-16,-11-11-1 15,0 3-1-15,2 5 0 16,4 5 0-16,-2 0-1 16,8-5 1-16,0-5-1 15,7-9 0-15,-1-4-1 16,5-12 0-16,3-8 0 16,-4-12-1-16,3-5 0 0,-9-9 0 15,4-3 0-15,-14-4 0 16,1 2 1-1,-7 1 0-15,0 7 1 16,-6 1 0-16,0 9 1 0,0 21 1 16,0 0 0-16,0 0 0 15,-10 33 1-15,10-5 0 16,0 1-1-16,6 6 0 16,2 5-1-16,8-9 0 15,-2-3-1-15,8-7 0 16,3-9-1-16,1 0-1 15,7-6-3-15,-7-14-5 16,18-4-32-16,-23-2 0 0,-1-5-1 16,-6-13 0-1</inkml:trace>
  <inkml:trace contextRef="#ctx0" brushRef="#br0" timeOffset="65392.1574">17112 5373 90 0,'2'20'43'15,"6"5"0"-15,-4-3 0 16,2 5-35-16,0-7-1 16,8 4-4-16,-6-7 0 15,-8-17-3-15,31 30-2 16,-31-30-3-16,36 10-5 15,-36-10-31-15,23-30-2 16,-17-3 0-16,0-5-1 0</inkml:trace>
  <inkml:trace contextRef="#ctx0" brushRef="#br0" timeOffset="65528.2076">17205 4979 72 0,'0'0'38'16,"0"0"-1"-16,-20-16-2 15,20 16-37-15,0 0-21 16,0 18-11-16,0-18-3 16,28 13 1-16</inkml:trace>
  <inkml:trace contextRef="#ctx0" brushRef="#br0" timeOffset="65744.2808">17507 4992 76 0,'18'18'43'0,"-12"4"0"15,2 13 0-15,-14-2-32 16,16 20-2-16,-10-2-2 16,4 12-2-16,0-6-1 15,3 0-2-15,1-8-2 16,2-2 0-16,-2-9-1 16,-2-13-1-16,2-1-3 15,-8-24-6-15,0 0-32 16,0 0 1-16,-20 5-1 15,-1-22 0-15</inkml:trace>
  <inkml:trace contextRef="#ctx0" brushRef="#br0" timeOffset="65964.3581">17369 5348 89 0,'32'-28'42'0,"-1"14"0"15,3-1 0-15,11 15-33 16,-5-14-3-16,11 12-1 15,-10 0-2-15,-1 2 0 16,-9 2-2-16,-3 2 0 16,-4 0-1-16,-24-4-2 15,20 4-1-15,-20-4-4 16,0 0-20-16,0 0-15 0,-18 8-2 16,-4-14 2-16,-8 0-2 15</inkml:trace>
  <inkml:trace contextRef="#ctx0" brushRef="#br0" timeOffset="67683.9676">12824 7030 20 0,'6'-24'34'0,"-6"24"0"16,-4-18 2-16,2-3-13 15,2 21-6-15,0 0-5 0,0 0-3 16,0 0-2-16,-6 31 0 16,6-1-3-1,4 13 0-15,-4 6-1 16,4 10 0-16,0 4-1 0,3-1 0 15,-1-7 0-15,0-8-1 16,-6-9 0-16,6-7 0 16,-6-9 0-16,0-22-3 15,0 0 0-15,0 0-4 16,-12-38-4-16,-9-15-11 16,15 4-18-16,-12-9-1 15,4-5 1-15,-10-12 10 16,15 22 7-16,-17-16 10 0,18 22 12 15,-4 2 0 1,12 12 24-16,-4-8 6 16,20 11 2-16,6 11-6 15,3-17-5-15,29 28-4 0,-15-21-2 16,26 31-3-16,-11-12-3 16,11 22-2-16,-14-2-1 15,0 11-1-15,-17 5-2 16,-8 13 0-16,-20-2-1 15,-12 7-1-15,-14-1 0 16,-12 2 1-16,-7-4-2 16,-3-4 0-16,-7 1 1 15,4-9-1-15,3-1-1 16,11-9 1-16,3-3 0 16,10-6 0-16,18-10 0 15,-8 17 1-15,8-17-1 16,26 14 1-16,-10-4 0 0,7 2 0 15,3 1 0-15,4 9 0 16,-1-8 0-16,3 7 0 16,-4-9-1-16,3 4 1 15,3-8-1-15,-3-4 1 16,-1-2-1-16,2 0-1 16,-1-6 2-16,-5-6-2 15,-1 4 1-15,-3-8 0 0,-4 2-1 16,-18 12 0-1,28-35 0-15,-17 8 0 16,-3 5 0-16,-2-2 0 16,0 7 0-16,-6-3 0 0,0 20 1 15,-6-19 1-15,6 19-1 16,-18 9 2-16,3 9-1 16,-3 2 0-16,2 5 0 15,0 8 0-15,6 1 0 16,1-1-1-16,9-3 1 15,9-7-2-15,5-3 0 16,6-16-1-16,12 6-4 16,-11-34-13-16,7 10-21 15,8-9-1-15,-1-3 1 16,-3-1-1-16</inkml:trace>
  <inkml:trace contextRef="#ctx0" brushRef="#br0" timeOffset="68216.1575">13831 7175 59 0,'21'-16'38'0,"-21"16"1"16,0 0 0-16,0 0-23 16,-27 6-5-16,11 12-4 15,-22-5-2-15,5 11-2 16,-7 0-1-16,3 1 0 15,-1 1-1-15,11-7 0 16,5 3-1-16,22-22 0 16,-10 19 0-16,10-19-1 0,38-13 1 15,-7-5 0-15,-1-4-1 16,5-5 2-16,-5-1-2 16,0 1 1-16,-9 5 1 15,-1 5-1-15,-20 17 0 16,0 0 0-16,0 0 0 15,-8 45 1-15,-12-4 0 16,-5 14-1-16,-1 4 1 16,4 12 0-16,3-1 0 15,3 1-1-15,14-4 1 16,8-10-2-16,11-8 2 16,7-18-1-16,12-7 0 15,-3-13 1-15,3-7-1 0,1-8 0 16,-5-9 0-16,-6-3 1 15,-11-6-1-15,-5 3 0 16,-14-5 0 0,-11 3 0-16,-9-1-1 0,-10 0 1 15,-5 5-2-15,-7-5-3 16,15 20-4-16,-9-8-32 16,13 1-1-16,7 1 0 15,20 8 2-15</inkml:trace>
  <inkml:trace contextRef="#ctx0" brushRef="#br0" timeOffset="68872.3878">14352 6957 40 0,'0'0'35'0,"0"0"0"16,0 22-6-16,0-22-8 16,16 6-5-16,-16-6-6 15,37-6-4-15,-15-2-1 16,11 2-3-16,3-2-1 16,-6-4-3-16,1 8-3 15,-17-17-10-15,4 15-21 16,-18 6-2-16,0 0 1 15,-26 18-1-15</inkml:trace>
  <inkml:trace contextRef="#ctx0" brushRef="#br0" timeOffset="69031.4488">14289 7143 64 0,'0'0'37'0,"19"10"-1"0,1-12 1 15,4-7-29-15,15 7-3 16,-5-6-3-16,-2-8-10 15,7 4-26-15,-5 10-2 16,-9-10 0-16,3 9-1 16</inkml:trace>
  <inkml:trace contextRef="#ctx0" brushRef="#br0" timeOffset="69875.7439">15146 6672 15 0,'19'-33'33'0,"-1"17"3"15,-4-3-1-15,-6-9-12 16,23 22-4-16,-17-25-3 16,26 25-5-16,-17-12-3 15,11 15-3-15,-8-1 0 16,3 11-2-16,-11 5 0 15,0 18 0-15,-22 5-2 16,-6 10 0-16,-14 10-1 16,-7 8 1-16,-5 0-1 15,-3-2 0-15,1-8 0 16,1-10 0-16,7-4 1 0,4-12-1 16,9-7 0-16,17-20 1 15,-20 14-1-15,20-14 0 16,0 0 1-16,0 0-1 15,12-24 0-15,-12 24 0 16,33-25 1-16,-11 11-1 16,4-2 1-16,5 1 0 15,1 1-1-15,-4 2 0 16,1 2 0-16,-1 0-1 16,-3 5-1-16,-5-5-2 15,8 14-4-15,-28-24-17 16,0 20-15-16,25-20 0 15,-25 20 0-15,14-35 0 0</inkml:trace>
  <inkml:trace contextRef="#ctx0" brushRef="#br0" timeOffset="70215.8653">15576 6610 61 0,'14'-28'38'0,"-14"28"0"16,2-21 0-16,-18-1-23 15,16 22-4-15,0 0-4 16,0 0-1-16,-4 24-2 16,2-7-1-16,0 1-1 15,2 5 0-15,-6 1-1 16,6 1 0-16,0-3-1 0,0-2 1 16,0-20 0-16,8 23 0 15,-8-23-1-15,0 0 1 16,20 14 0-16,-20-14 0 15,26 4-1-15,-26-4 1 16,37-4-1-16,-21 2 0 16,8 0 0-16,-9-2-1 15,9 4-2-15,-24 0-2 16,34-4-3-16,-34 4-23 16,13-23-10-16,-13 23 0 15,14-26-1-15</inkml:trace>
  <inkml:trace contextRef="#ctx0" brushRef="#br0" timeOffset="70463.9528">15837 6496 76 0,'0'0'40'0,"0"0"0"0,0 0 2 16,19 27-30-16,-36-9-3 15,17 23-3-15,-8-4-2 16,2 9 0-16,0-3-3 15,-2 4 1-15,2-2-1 16,6-6 0-16,-4-3-2 16,8-11 1-16,2-3-3 15,-6-22-1-15,20 31-4 16,-20-51-13-16,0 20-20 0,27-33-2 16,-9 12 2-16,-4-19 0 15</inkml:trace>
  <inkml:trace contextRef="#ctx0" brushRef="#br0" timeOffset="70928.1155">16082 6451 62 0,'0'0'38'0,"0"0"1"16,0 0 1-16,5 23-25 15,-5-23-6-15,-11 34-1 16,1-13-1-16,10 15-2 0,-10-9-1 15,8 10-1-15,2-5-1 16,0-7-1-16,0 3 0 16,6-7 1-1,0-1-2-15,-4-2 1 0,4-1 0 16,-6-17 0-16,13 28-1 16,-5-11 1-16,-8-17-1 15,16 20 1-15,-16-20-1 16,0 0 0-16,0 0 0 15,16 14 0-15,-16-14 0 16,0 0 1-16,0 0-1 16,0 0 0-16,0 0 1 15,12-30-1-15,-12 30 1 0,14-27-1 16,-6 5 1 0,7-11-1-16,1-8 1 15,4-6 0-15,6-3-1 16,-1 1 1-16,1-4-3 0,0 0 1 15,-5 8-2-15,-3 6-1 16,2 15-3-16,-18-5-7 16,-2 29-29-16,0 0 0 15,4-18 1-15,-4 18 0 16</inkml:trace>
  <inkml:trace contextRef="#ctx0" brushRef="#br0" timeOffset="71432.2944">15290 7338 58 0,'0'0'37'0,"0"0"2"16,37 6-1-16,9-2-23 16,-17-28-4-16,40 14-3 15,-9-13-1-15,19 3-3 16,-6-5 0-16,6 5-2 15,-10-2 0-15,-8 9-1 16,-10 1-2-16,-17 6-3 16,-4 14-3-16,-30-8-33 15,-12 17 0-15,12-17-1 0,-32 32 0 16</inkml:trace>
  <inkml:trace contextRef="#ctx0" brushRef="#br0" timeOffset="72099.5335">15248 7669 28 0,'0'0'33'16,"-4"-21"2"-16,10 3 1 16,-6-11-19-16,38 21-1 15,-18-23-4-15,21 21-1 0,-7-16-3 16,11 18-1-16,-8-5-1 15,7 13-1-15,-20-2-1 16,1 15-1-16,-11 5 0 16,-10 11-2-16,-12 9 1 15,-10 5-2-15,-7 2 1 16,-7 2-1-16,-3-4 0 16,3 1 0-16,-2-9-1 15,5-6 1-15,7-5 0 16,22-24-1-16,-26 27 1 15,26-27 0-15,0 0 1 16,20 12-1-16,4-16 0 16,4-2 1-16,9-5-1 0,4-3 0 15,5 2-1-15,-5-10-2 16,9 13-4-16,-23-25-12 16,5 24-22-16,-6-1 0 15,-7 5-1-15,-19 6 2 16</inkml:trace>
  <inkml:trace contextRef="#ctx0" brushRef="#br0" timeOffset="72551.6905">15916 7603 80 0,'0'0'40'0,"0"0"2"16,-6 23-2-16,-14-7-30 15,20 17-2-15,-14-3-4 16,4 13 0-16,0-8-2 16,5 3 0-16,-1-7-1 15,0-6-1-15,6-25 0 16,-2 24-1-16,2-24 0 16,0 0 0-16,14-31 0 15,-9-3-1-15,3 1 1 16,-2-12 0-16,8-2 0 15,-2-2 0-15,8 2 1 16,-5 5 0-16,3 7-1 16,4 7 2-16,-2 11-1 0,5 9 1 15,-1 8 0-15,-2 14 1 16,-2 3 1-16,3 13-2 16,-7 1 2-1,2 12-1-15,-4 1 0 0,-6 7-1 16,1-6 0-16,-3-2-1 15,-4-4 0-15,-8-9-2 16,6 1-3-16,0-31-6 16,-13 20-30-16,-7-22-2 15,-2 2 0-15,-13-6 0 16</inkml:trace>
  <inkml:trace contextRef="#ctx0" brushRef="#br0" timeOffset="72715.7484">15819 7840 67 0,'28'-14'37'16,"1"9"2"-16,5-7-2 0,7-16-28 15,15 20-4-15,-9-3-4 16,-2-13-7-16,9 3-30 16,-7 5-1-16,-9-12 0 15,1 3-2-15</inkml:trace>
  <inkml:trace contextRef="#ctx0" brushRef="#br0" timeOffset="72996.8482">16806 7104 86 0,'0'0'40'0,"-14"20"2"16,14-20-2-16,0 0-32 15,16 16-2-15,8-13-2 16,2-4-2-16,1-1-2 16,5 2-3-16,-7-12-3 0,15 24-11 15,-20-18-24-15,-20 6 1 16,0 0-1-1,0 0 1-15</inkml:trace>
  <inkml:trace contextRef="#ctx0" brushRef="#br0" timeOffset="73131.8995">16773 7277 62 0,'0'0'35'0,"0"0"0"16,0 0 0-16,0 0-30 15,35 2-5-15,3-14-31 16,-7 8-1-16,-5-8-2 15,8 5 0-15</inkml:trace>
  <inkml:trace contextRef="#ctx0" brushRef="#br0" timeOffset="73692.0945">17517 6814 73 0,'0'0'38'0,"-18"12"2"16,12 11-1-16,-6-1-27 16,22 27-4-16,-10 2-2 0,10 14-1 15,0 1-2-15,4 3 0 16,0-6-2-16,0-6 0 15,-3-14-1-15,3-10 0 16,-2-15-3-16,-12-18-1 16,20 10-2-16,-20-36-10 15,6 7-23-15,-6-17-3 16,0 5 2-16,0-16 0 16</inkml:trace>
  <inkml:trace contextRef="#ctx0" brushRef="#br0" timeOffset="74060.227">17703 6851 69 0,'25'-31'37'0,"13"5"2"16,-3 16-5-16,-3-21-21 15,19 31-3-15,-17-10-2 16,11 22-1 0,-19 0-2-16,0 19 0 0,-19 6-2 15,-7 12-1-15,-13 6-2 16,-11 2 1-16,-4 0 0 15,-5 2-1-15,-5-2 0 16,5-10 0-16,1-8 0 16,4-9 0-16,11-7 0 15,7-5 0-15,10-18 0 16,-12 20 1-16,12-20-1 0,0 0 0 16,26-6 1-16,-1 0 0 15,3 0-1-15,9-8 1 16,3 4-1-1,5-1 0-15,-3-1 0 0,3 0-1 16,3 6-1-16,-11-8-4 16,9 20-9-16,-7-14-27 15,-7 5 1-15,-11-3-1 16,5 2 0-16</inkml:trace>
  <inkml:trace contextRef="#ctx0" brushRef="#br0" timeOffset="74827.5004">18473 7246 40 0,'0'0'38'0,"15"11"0"15,-15-11 1-15,0 0-12 16,24 6-12-16,-24-6-5 15,0 0-2-15,0 0-3 16,0 0-1-16,0 0-1 16,0 0-1-16,0-19-1 15,0 19 0-15,14-30-1 16,-2 9 0-16,-4-7 0 16,-2-3 0-16,2-9 0 15,-3-7 0-15,1-4 0 16,0-2-1-16,2 0 1 15,-2 2 0-15,8 2 0 0,0 8 0 16,9 0 0-16,-1 9 0 16,4 7 0-16,2 5 0 15,-3 8 1-15,1 5 0 16,0 7 0-16,-9 9 0 16,-9 9 0-16,-8 10 0 15,-14 9 0-15,-3 10 0 16,-11 4-1-16,0 4 0 15,-3 0 0-15,-1-8 1 16,6-4-2-16,7-6 1 16,5-7 1-16,6-5-1 15,4-7 0-15,4-18 1 16,6 24 0-16,-6-24 0 0,20 25 0 16,-20-25 0-16,37 18 0 15,-9-14 0-15,0 0 0 16,13 0 0-16,0-4 0 15,5-2 0-15,7-2 0 16,0 2 2-16,3-2-2 16,-7 4-1-16,-3-2 0 15,-7 6 0-15,-7-4 0 16,-5 4 0-16,-9-2 0 16,-18-2 0-16,20 4 0 15,-20-4 0-15,0 0 0 16,0 0 0-16,0 0 0 15,0 0 0-15,-8 17 0 0,8-17 0 16,0 0 0-16,0 0 0 16,0 0 0-16,-20 4-1 15,20-4-24 1,-18 10-20-16,-3-12 0 0,-15-6 0 16,7-4 0-16</inkml:trace>
  <inkml:trace contextRef="#ctx0" brushRef="#br0" timeOffset="76428.0631">12798 8714 36 0,'0'0'36'15,"0"0"-1"-15,-20-2 3 0,-5-18-22 16,25 20-2-16,0 0-4 16,0 0-1-16,0 0-1 15,3 24-2-15,-6 3-1 16,8 14-2-16,-5 4 1 16,6 12-2-16,0 0 0 15,2 2-1-15,-2-6 1 16,0-8-2-16,2-8 0 15,-2-9 1-15,0-10-2 0,-6-18-1 16,0 0-2-16,12-20-3 16,-8 2-3-1,-14-29-16-15,4 6-15 16,0-8 1-16,-2-2 0 0,-4-6 1 16,0 18 22-16,-9-20 17 15,15 24 0-15,0-7 0 16,20 17 8-16,-11-16 19 15,31 21 0-15,0-8 4 16,25 1-16-16,14 25-1 16,-4-12-2-16,24 32 0 15,-28 0 1-15,12 27-2 16,-30-6 0-16,-1 24-1 16,-32-10-1-16,-12 16-3 15,-26-16 1-15,-14 9-3 16,-7-19 0-16,0-1-2 15,-9-11 0-15,3-3-2 0,11-11-1 16,3-15-4-16,21 10-4 16,-10-18-31-16,26 6-1 15,6-37 0-15,8 9-1 16</inkml:trace>
  <inkml:trace contextRef="#ctx0" brushRef="#br0" timeOffset="77036.2817">13793 8898 49 0,'0'0'36'0,"0"0"0"16,0 0 1-16,40 6-24 16,-17-18-5-16,17 12 0 15,-3-8-2 1,11 8-2-16,-9-2-1 0,7 4-2 15,-7 4-3-15,-7-14-6 16,7 6-30-16,-11-2 1 16,-10-3-2-16,-18 7 1 15</inkml:trace>
  <inkml:trace contextRef="#ctx0" brushRef="#br0" timeOffset="77240.3513">14105 8627 72 0,'-24'14'40'16,"14"8"0"-16,-1 9-1 15,-3 0-31-15,14 18-3 0,-8-3 1 16,10 8-4-16,-2-4 0 16,0-7-6-16,20 4-5 15,-7-20-29-15,11-9-3 16,-2-12 2-16,4-8-2 15</inkml:trace>
  <inkml:trace contextRef="#ctx0" brushRef="#br0" timeOffset="77676.5051">14774 8527 58 0,'-2'-20'40'15,"2"20"-2"-15,0 0 1 16,-27-17-24-16,27 17-5 16,2 29-3-16,4 7-2 15,0 1 0-15,2 14-3 0,-1 0 2 16,9 10-2-16,-6-4 0 16,2 0-1-16,-4-8 1 15,2-12-2-15,-8-8-1 16,2-7 0-16,-2-4 0 15,-2-18-3-15,0 0-2 16,-20-4-5-16,20 4-15 16,0-20-15-16,-12-7 0 15,-2-7 1-15,0-11 0 16</inkml:trace>
  <inkml:trace contextRef="#ctx0" brushRef="#br0" timeOffset="78043.6374">14731 8608 37 0,'14'-46'35'0,"15"21"-1"0,9-3 3 15,7-15-17-15,15 33-8 16,-15-11-3-16,12 23-1 16,-21-2-1-16,7 19-1 15,-23 3-1-15,-6 11-1 16,-14 5-1-16,-14 11-1 16,-6 0 0-16,-9-2-2 15,1-6 2-15,-4-4-2 16,5-5 1-16,5-5-1 15,2-3 1-15,20-24-1 16,-17 23 1-16,17-23 1 16,0 22-1-16,0-22 0 0,19 24 0 15,-19-24 1-15,32 29 0 16,-6-15-1-16,-5 1 0 16,5 1 0-1,0-2 0-15,-5 2 0 0,3-3-1 16,-4 1 1-16,-20-14-2 15,27 20 0-15,-27-20-3 16,18 9-3-16,4-1-29 16,-22-8-6-16,0 0-1 15,0 0 0-15</inkml:trace>
  <inkml:trace contextRef="#ctx0" brushRef="#br0" timeOffset="79344.096">15426 9257 49 0,'6'-17'36'16,"-6"17"1"-16,0-18-1 16,0 18-21-16,0 0-5 15,0 0-2-15,0 0-1 16,26 12-2-16,-26-12 0 15,13 35-1-15,-13-10-1 16,6 13 0-16,-10-3-1 0,4 4-1 16,-2-5 0-16,-4-3 0 15,1-5-1-15,3-7 1 16,2-19-1-16,0 0-1 16,0 0 0-16,0-19 0 15,7-7-1-15,-1-7 0 16,2-3 0-16,0-7 0 15,4 2 1-15,-2 4-1 16,-2 5 2-16,4 9 0 16,-4 5 1-16,-8 18-1 15,0 0 2-15,21 12-1 16,-11 6 0-16,-2 9 1 16,0 2-1-16,6 11 1 0,-2-7 0 15,7 2-1-15,-1-11 0 16,2-6 0-16,8-11-1 15,3-8 0-15,3-9 0 16,-3-14 0-16,3-3 0 16,-8-11 0-16,-1 3 0 15,-5-4-1-15,-6 2 1 16,-12 3-1-16,-4 5 1 16,-6 5-1-16,8 24 1 15,-30-25-1-15,14 27 1 16,-3 7 0-16,1 11 1 15,4 8-1-15,0 3 1 16,8 2-1-16,6 7 1 0,0-3-1 16,8-4-1-16,6-3 0 15,4-9-1-15,2-11-3 16,7 6-5 0,-27-16-29-16,34-6-1 0,-12-10 0 15,-1-5-1-15</inkml:trace>
  <inkml:trace contextRef="#ctx0" brushRef="#br0" timeOffset="79807.2602">16040 9163 65 0,'0'0'38'0,"6"24"2"16,-6-7-1-16,16 17-27 0,-22-11-2 15,18 16-3-15,-8-3-2 16,9 3-1-1,-5-6-2-15,10-5-1 16,-2-9 0-16,4-11-1 0,5-12 0 16,1-9-1-16,0-7 1 15,-1-8 0-15,1-1-1 16,-10-4 0-16,2 3 0 16,-7 1 1-16,-9 9-1 15,-2 20 2-15,0-17-1 16,0 17 1-16,-13 21 0 15,9 3 0-15,2 5 0 16,2 6 0-16,6-1 1 16,2-3-1-16,5-3-1 15,7-5 1-15,4-13 0 16,7-6 0-16,-1-12 1 16,2-4-1-16,-5-9-1 0,3-5 1 15,-10-3 0-15,-5-5-1 16,-5 3 0-16,-4-2 0 15,-10 1-1-15,-4-1-1 16,0 7 0-16,-7-3-3 16,15 29-5-16,-30-29-30 15,30 29-2-15,-24-26 0 16,24 26 1-16</inkml:trace>
  <inkml:trace contextRef="#ctx0" brushRef="#br0" timeOffset="88619.3832">6566 4590 4 0,'6'-33'33'0,"-6"33"1"15,0-32 0-15,-14 11-12 16,14 21-6-16,-4-22-1 15,4 22-5-15,0 0-1 16,0 0-3-16,-3-19 0 0,3 19-1 16,0 0-1-16,0 0 0 15,0 0 0-15,-10 41-1 16,4-14-1-16,4 11 0 16,0 7 0-16,2 6-1 15,-4 0 1-15,4 0-1 16,0-4 0-16,4 0 1 15,-4-4-1-15,2-8 0 16,0-7 0-16,2-6 0 16,-4-22 0-16,0 27-1 15,0-27 1-15,0 0-2 16,2-18 1-16,-2 18-2 16,0-31-2-16,-2 11-2 0,2 20-6 15,-6-17-30-15,6 17 1 16,-6-22-1-16,6 22 1 15</inkml:trace>
  <inkml:trace contextRef="#ctx0" brushRef="#br0" timeOffset="89399.656">6507 4998 23 0,'0'0'34'16,"0"0"-1"-16,0 0 0 16,-20-6-16-16,20 6-5 15,-21 14-1-15,15 6-4 16,6-20-1-16,-26 19-2 0,26-19 0 16,-14 24-1-16,14-24 0 15,0 0-1 1,16 4-1-16,14-12-1 15,3-2 0-15,3-1 1 0,7-3-1 16,-1 2 0-16,-3 2 0 16,-1 6 1-16,-13 0 0 15,-25 4 1-15,18 18-1 16,-24 0 1-16,-12 1 1 16,-9 9 0-16,-7-3-1 15,-3 5 1-15,-7-1-1 16,5-1-1-16,3-3 1 15,7-5-2-15,7-5 1 0,22-15-1 16,0 0 0 0,0 0-1-16,0 0 2 15,33-1-1-15,1-9 0 16,4-4-1-16,-5 2 1 0,5 2 0 16,-5 4 0-16,-7 6 1 15,-6 4-1-15,-20-4 0 16,2 30 1-16,-16-5 0 15,-14 1 1-15,-4 3-1 16,-3 5 0-16,-7-1 0 16,7-2-1-16,1-3 1 15,9-3-1-15,1-5 1 16,24-20-2-16,-8 26 2 16,8-26-2-16,20 2 1 15,0-8-1-15,5-6-1 16,7 4-1-16,-6-8-2 15,7 14-6-15,-13-9-29 0,-20 11 0 16,26-18-1-16,-26 18-1 16</inkml:trace>
  <inkml:trace contextRef="#ctx0" brushRef="#br0" timeOffset="90102.906">6519 5552 32 0,'0'0'36'15,"0"0"1"-15,14-20 0 16,-14 20-13-16,0 0-9 16,0 0-4-16,0 0-3 15,21 22-2-15,-17-3-2 16,10 15 0-16,-8 3-1 15,8 14 0-15,-6 0-1 16,4 2 0-16,-4 6-1 16,2-4 1-16,-3 0-1 15,-1-8 0-15,-6-6 0 0,6-9 0 16,-4-7 0-16,2-3 0 16,-4-22 0-16,2 25-1 15,-2-25 0-15,0 0 0 16,0 0 1-16,0 0-1 15,0 0 0-15,-2 18 0 16,2-18-1-16,0 0 1 16,0 0-1-16,0 0 0 15,0 0-1-15,0 0 0 16,0 0-3-16,0 0-2 16,0 0-15-16,0 0-20 15,0-22 1-15,0 22-1 16,2-23 1-16</inkml:trace>
  <inkml:trace contextRef="#ctx0" brushRef="#br0" timeOffset="90915.1963">6600 6276 40 0,'-22'18'37'0,"22"-18"0"0,-20 9 1 15,1-20-20-15,19 30-7 16,-20-19-1-16,20 0-4 16,-24 16-2-16,24-16-2 15,0 0 0-15,-16 20 0 16,16-20-2-16,0 0 1 16,28-4-1-16,-8 2 1 15,7-2-1-15,5 2 1 16,0-2-2-16,1 2 1 15,-1 4 2-15,-5 2-1 16,-9-2 0-16,-18-2 1 16,20 16-1-16,-20-16 1 15,-6 29 1-15,-8-7-1 0,-4-1-1 16,-1 3 0-16,-7-5-1 16,0 3 1-16,5-6 0 15,1-5-1-15,2-3 0 16,18-8 1-16,-16 4 0 15,16-4-1-15,0 0-1 16,32-12 1-16,-10 5 0 16,3-3-1-16,9 0 1 15,-2 2-1-15,1 0 1 16,-7 2 0-16,-5 4 1 16,-21 2-1-16,24 18 1 15,-24-18-1-15,-12 35 0 16,-5-11 1-16,-5 3-1 0,-4-1 0 15,-7-3 1-15,5 1 0 16,-4-6-1-16,13-1 1 16,-5-7-1-16,24-10 0 15,-22 10 1-15,22-10-1 16,0 0-1-16,0 0 0 16,22 4 1-16,-22-4-1 15,39-10 0-15,-15 2 0 16,8 2 0-16,-7-7-1 15,-1 5-1-15,-24 8-2 16,38-10-5-16,-38 10-31 16,0 0 0-16,0 0 0 0,-20-14 0 15</inkml:trace>
  <inkml:trace contextRef="#ctx0" brushRef="#br0" timeOffset="92223.6561">6643 6843 59 0,'0'0'36'15,"0"0"1"-15,6-31-12 16,10 41-9-16,-16-10-5 16,0 0-3-16,0 0-2 15,0 0-1-15,0 0 0 16,10 23-1-16,-10 7-1 16,2 7 1-16,-2 8-1 15,0 10-1-15,2 6 0 16,2 2 0-16,-4-3-1 15,6-3 0-15,0-10-1 16,0-7 1-16,-2-13-1 16,0 1 1-16,3-11-1 0,-3 1 1 15,-4-18-1-15,2 27 1 16,-2-27-1-16,0 26 0 16,0-26 0-16,0 0 0 15,2 20 0-15,-2-20 0 16,0 0 0-16,12-24 0 15,-12 24 1-15,6-29 0 16,-6 29-2-16,6-30 2 16,-6 30-1-16,6-25 0 15,-6 25 0-15,0 0 0 16,2-18 0-16,-2 18 0 16,0 0 1-16,4-18-1 15,-4 18 0-15,0 0 0 0,0 0 0 16,-4-17 0-16,4 17 0 15,0 0 0-15,0 0 0 16,0 0 0-16,0 0 0 16,0 0 1-16,0 0-1 15,-20-2 0-15,20 2 0 16,0 0 0-16,-16 2 0 16,16-2 0-16,0 0 0 15,-25 2 0-15,25-2 1 16,-30 15-1-16,8-1-1 15,3 6 2-15,-7 1-1 16,0 7 0-16,-1 7 0 16,1 0 0-16,0 7 1 0,7-1 0 15,1-2-1-15,10 4 0 16,6-3 1-16,4-1-1 16,6-4 0-16,10 0 0 15,1-1 0-15,7-3-1 16,6 1 1-16,1-9 0 15,1-5 0-15,5-4 0 16,5-9 0-16,-3-12 0 16,4-11 0-16,1-10 0 15,5-9 0-15,-5-2 0 16,1-6 0-16,-2-2 0 16,-9-2 0-16,2 5 1 0,-13-1-1 15,-5 2 2-15,-12-2-2 16,-2-2 0-16,-8 6 1 15,-10-2 0-15,-6 3 0 16,-4 7-1-16,-5 7 0 16,-5 3-1-16,1 11 1 15,-3 0-2-15,2 10-3 16,-3-4-2-16,17 28-13 16,-15-18-23-16,9 12 0 15,-4 1-1-15,5 13 0 16</inkml:trace>
  <inkml:trace contextRef="#ctx0" brushRef="#br0" timeOffset="92747.8423">6691 8033 29 0,'18'-10'36'16,"-18"10"2"-16,0 0-3 15,19 11-11-15,-19-11-5 16,0 0-6-16,0 0-4 16,0 0-1-16,0 0-3 15,6 34 1-15,-6-34-2 16,8 45-1-16,-2-16 0 15,0 9-1-15,2 1-1 16,-2 0 1-16,0 2-2 16,4-3 1-16,-1-5-1 15,-1-5 1-15,4-7-1 16,-4-3 0-16,-8-18 0 16,14 19-1-16,-14-19-1 0,0 0-3 15,24 2-6-15,-24-2-32 16,-6-31-1-16,0 11 0 15,4-5 1-15</inkml:trace>
  <inkml:trace contextRef="#ctx0" brushRef="#br0" timeOffset="94035.2984">6728 7587 23 0,'0'0'36'15,"0"0"0"-15,8-20 2 16,-8 20-15-16,0 0-7 15,0 0-6-15,0 0-1 0,0 0-3 16,0 0 0-16,0 0 0 16,6 18-2-16,0 6 0 15,-6-3-1-15,2 13-1 16,2-1 0-16,2 0-1 16,-4 3 0-16,4-7-1 15,-6-1 0-15,6-11 0 16,-6-17-2-16,2 18-2 15,-2-18-2-15,6-20-6 16,13 5-29-16,-19-11 0 16,0-3-1-16,-6-9 1 15</inkml:trace>
  <inkml:trace contextRef="#ctx0" brushRef="#br0" timeOffset="94295.3923">6722 7512 45 0,'22'-19'36'16,"-4"11"1"-16,7-10-4 16,15 32-17-16,-20-22-4 15,17 30-3-15,-15-12-2 16,6 15-2-16,-11-5-1 16,-5 7 0-16,-10-3-1 15,-8 7-1-15,-10-1 0 16,-1-3 0-16,-11 1-2 0,-2-7 0 15,3 1-2-15,-1-14-3 16,10 17-12-16,-1-27-23 16,3-2-2-16,16 4 1 15,-30-29 0-15</inkml:trace>
  <inkml:trace contextRef="#ctx0" brushRef="#br0" timeOffset="95935.9708">7129 5104 31 0,'0'0'33'0,"-16"-6"1"16,16 6-5-16,0 0-13 15,0 0-4-15,0 0-4 16,14-27-3-16,8 21-1 16,2-8-3-16,9-1 2 15,1 1-3-15,3 6 2 0,-3-2 1 16,-1 8-1-16,-7 4 1 15,-6 10-1-15,-20-12 2 16,6 41-2-16,-24-21 2 16,-2 7-2-16,-8 1-1 15,-3-1 0-15,-3-5 0 16,7-2-1-16,1-5-1 16,6-7 0-16,20-8 1 15,-19 6-1-15,19-6 0 16,19-10 1-16,-3 4 0 15,10-6-1-15,3 5 1 16,5 1 0-16,-1 2 1 16,-1 4-1-16,-4 0 1 0,-3 10 1 15,-7-1-1-15,-10 11 1 16,-12-2 0-16,-4 7 0 16,-12 1 0-1,-1 3 0-15,-15-3-1 0,1-1 1 16,1-5-2-16,-1-6 1 15,7-3-2-15,2-9-1 16,26-2-2-16,-31-9-3 16,31 9-12-16,0 0-20 15,23-32-1-15,-15 14 1 16,4-3-1-16</inkml:trace>
  <inkml:trace contextRef="#ctx0" brushRef="#br0" timeOffset="96631.2171">7528 5224 42 0,'24'12'35'16,"-24"-12"0"-16,0 0-4 0,29 6-17 16,-29-6-2-1,24-2-2-15,-24 2-3 16,28-4-2-16,-28 4-1 16,43-10-2-16,-23 0 0 0,5 6-1 15,-3-4 0-15,-4 3-1 16,-18 5 1-16,22-8-1 15,-22 8 0-15,0 0 1 16,0 0-1-16,0 0 1 16,-26 0-1-16,26 0-1 15,-22 0 1-15,22 0-1 16,-19-8 1-16,19 8-2 16,-12-22 2-16,12 22-1 15,6-31-1-15,0 13 1 16,1-1-1-16,5-1 1 15,8 4 0-15,6-1 0 16,-1-5 0-16,5 0 1 0,5 3 0 16,-5 5 1-16,0 0-1 15,-3 12 1-15,-27 2 1 16,28 12 0-16,-24 10 0 16,-10 7 1-16,-12 3 0 15,-1 3-2-15,-7-2 2 16,-2-3-1-16,6-7 0 15,-1 1-1-15,23-24 0 16,-20 31 0-16,20-31 1 16,0 0-1-16,26 14 1 15,-1-14-1-15,1-6 1 16,6 0 0-16,1-4-1 16,1-1-1-16,-1-1-2 0,-1 0-1 15,2 8-2-15,-17-18-18 16,5 21-18-16,-22 1 0 15,0 0-1-15,0 0 1 16</inkml:trace>
  <inkml:trace contextRef="#ctx0" brushRef="#br0" timeOffset="97743.611">7305 6300 36 0,'0'0'34'0,"0"0"1"15,0 0-4-15,0 0-14 16,0 0-5-16,0 0-3 16,33 0-3-16,-33 0-2 15,40-12 0-15,-20 2-3 16,11 8 2-16,-5-8-1 15,0 8 0-15,-7 4-1 0,1 4 0 16,-20-6 1-16,26 28-1 16,-30-7 1-16,-4 7-1 15,-14 7 1-15,-4-4-2 16,-3 5 1-16,-5-3-1 16,3-7 1-16,1-5-1 15,4-5-1-15,7-8 1 16,19-8-1-16,0 0 0 15,0 0 0-15,-8-24-1 16,8 24 2-16,23-31-1 16,-3 13 0-16,4 4 1 15,2 3 0-15,1 3 1 16,5 2 0-16,-7 4 0 0,3 4 0 16,0 4 0-16,-5 5 1 15,-3 7 0-15,-20-18 0 16,14 37 0-16,-14-15 0 15,-8 2-1-15,-10-1 0 16,3 3 0-16,-9-7 0 16,-4 1 0-16,3-4-1 15,-1 1 1-15,-2-5-1 16,3 0 0-16,-1-6-1 16,6-4-2-16,20-2-2 15,-33-8-9-15,33 8-27 16,0 0 1-16,-14-18-1 15,14 18 1-15</inkml:trace>
  <inkml:trace contextRef="#ctx0" brushRef="#br0" timeOffset="98519.8855">7708 6566 54 0,'0'0'37'0,"0"0"0"16,8 20 0-16,-14-38-22 15,6 18-7-15,19 2-3 16,-1 4 0-16,-18-6-1 15,34-4 0-15,-15-2-2 16,7 3 0-16,0-7 0 16,3 0 0-16,3-6-2 15,0 6 1-15,-7-5 0 16,3 3-1-16,-8-2 1 16,-20 14 0-16,23-14-1 15,-23 14 1-15,0 0 0 16,0 0 1-16,-23 10-2 15,23-10 1-15,-34 14-1 0,16-8 1 16,2-2-1-16,16-4 0 16,-31-4-1-1,31 4 1-15,-20-22-1 16,12 5 0-16,4-5 1 0,8-3-1 16,0-3-1-16,8-1 1 15,6-7 0-15,2 5 0 16,5 1 0-16,1 3 0 15,0 5 1-15,-3 5 0 16,1 3 1-16,-8 6-1 16,-16 8 2-16,0 0-1 15,10 24 0-15,-20-1 1 0,-4 1 0 16,-2 5-1-16,-4 3 1 16,1 1-1-1,1 0 1-15,10-3-1 16,2-9 1-16,8 1 0 0,-2-22 0 15,32 29 0-15,-13-19 1 16,13 2-1-16,0-8 1 16,3 6-2-16,3-10 1 15,1 0-1-15,-1-4 0 16,-9-2 0-16,1-2-1 16,-8-2 0-16,-3 2 0 15,-19 8-1-15,18-13-2 16,-18 13-4-16,0 0-16 15,0 0-21-15,0 0-1 16,0 0 0-16,-20-14 0 16</inkml:trace>
  <inkml:trace contextRef="#ctx0" brushRef="#br0" timeOffset="117407.5734">17061 8625 43 0,'0'0'34'0,"-20"2"2"16,20-2-1-16,0 0-22 16,0 0-3-16,40-19-3 15,-19 9-2-15,17 6-2 16,-5-4-1-16,11 4-1 15,1 2-2-15,-9-4-6 16,15 8-22-16,-19 4-7 16,-12-8-1-16,-20 2 0 15</inkml:trace>
  <inkml:trace contextRef="#ctx0" brushRef="#br0" timeOffset="117567.6378">17132 8751 50 0,'-6'23'35'15,"6"-23"0"-15,0 0 1 16,45 22-28-16,-23-34-2 16,22-2-4-16,3 9-13 15,4-1-22-15,-11-16-3 16,5 8 1-16,-11-13-1 16</inkml:trace>
  <inkml:trace contextRef="#ctx0" brushRef="#br0" timeOffset="117878.7445">17762 8372 70 0,'24'-12'38'0,"-24"12"2"16,0 0-2-16,19 30-28 15,-19-30-3-15,-6 51-2 16,-2-18 0-16,5 10-2 16,-3 4-1-16,4-1-1 0,2 1 0 15,0-8-1-15,6-6 1 16,-4-7-3-16,5-9 0 16,-7-17-2-1,24 10-2-15,-28-35-11 0,22 3-22 16,-10-7-1-16,-2-5 0 15,6-1 1-15</inkml:trace>
  <inkml:trace contextRef="#ctx0" brushRef="#br0" timeOffset="118266.8813">17900 8417 45 0,'18'-27'36'0,"-18"27"0"15,26-22 2-15,-21-1-21 0,35 27-3 16,-24-20-5-16,27 22-1 15,-17-6-3 1,5 11-1-16,-9 1-2 16,2 14 0-16,-16 1 0 0,-12 9-1 15,-10 3 0-15,-6 6 0 16,-7 0-1-16,-7 2-1 16,-4-4 2-16,-1-5-2 15,7-7 2-15,7-7-3 16,5-5 3-16,20-19-1 15,0 0 2-15,0 0-1 16,0 0 0-16,18 2 1 16,3-6-1-16,9 0 1 15,-2-3-2-15,5 3 1 16,-1 0-1-16,1 2 0 16,1 0 0-16,-2 4-1 15,-5-2 1-15,-3-2-3 0,4 10-1 16,-17-26-15-16,-11 18-21 15,32 0-2-15,-32 0 1 16,26-8 0-16</inkml:trace>
  <inkml:trace contextRef="#ctx0" brushRef="#br0" timeOffset="119135.1853">18629 8712 48 0,'-26'-2'37'15,"26"2"-1"-15,0 0-2 16,-30 0-17-16,30 0-4 16,0 0-5-16,6 19-2 15,-6-19-2-15,0 0-1 16,26-2-2-16,0 8 1 16,-3-16-1-16,7-1 0 15,2-3-1-15,5 0 1 0,-3-2 0 16,-1 1 0-16,-5-1-1 15,-2 2 0-15,-3 6 1 16,-23 8-1-16,28-7 0 16,-28 7 0-16,0 0 1 15,20-4-1-15,-20 4 1 16,0 0-1-16,-20-8 1 16,20 8-1-16,-26-8 0 15,6 0 0-15,1-2 0 16,-3-3 0-16,-4-5 0 15,7 0 0-15,-1 3 0 16,2-3 0-16,4 0 0 0,14 18 0 16,-6-29 0-16,6 29 0 15,24-26 0-15,-2 16 0 16,15-1 1 0,3 1 0-16,5 0 0 15,3 6 1-15,-3 4 0 0,0 6-1 16,-11 6 1-16,-1 5 0 15,-7 3 0-15,-8 2 0 16,-12 3-1-16,-4 3 0 16,-8-3-1-16,-8-1 1 15,0-3-1-15,-9-1 0 16,1-4 0-16,-2-3 0 16,8-1 0-16,16-12 0 0,-29 16 0 15,29-16 1-15,0 0-1 16,12 21 1-1,7-21 0-15,13 4 1 16,5-6 0-16,11 4-1 0,-3-4 1 16,7-2-1-16,-5 6 1 15,-6 2-2-15,-3 0 1 16,-10 6-2-16,-5-8 1 16,-23-2-1-16,20 14 0 15,-20-14-1-15,0 0-4 16,0 0-5-16,0 0-32 15,2-20 0-15,-2 20 0 16,-20-18-1-16</inkml:trace>
  <inkml:trace contextRef="#ctx0" brushRef="#br0" timeOffset="121418.9943">12727 10242 52 0,'0'-17'35'16,"0"17"1"-16,-2 17-10 16,2-17-13-16,2 28-3 15,-8-7-2-15,16 21-2 0,-10 3-2 16,8 16-1-16,-8-2-1 16,6 1-1-1,0-1 0-15,-4-6 0 16,1-8-1-16,-1-7-1 0,-2-13 0 15,0-25-2-15,0 0-3 16,0 0-7-16,-7-23-14 16,3-11-11-16,-4-13 1 15,6-2 0-15</inkml:trace>
  <inkml:trace contextRef="#ctx0" brushRef="#br0" timeOffset="121787.1251">12737 10290 9 0,'10'-38'32'0,"27"19"1"15,-11-5 1-15,1 2-15 16,19 26-3-16,-19-8-2 16,13 26-4-16,-22-4-2 15,5 17-3-15,-21-2-1 0,-2 11 0 16,-11-1-2-16,-5 0-1 16,-10-4 0-16,0-7-1 15,-1-5 0-15,1-7 0 16,2-7-1-16,5-5 1 15,19-8 0-15,-20 2 0 16,20-2 1-16,0 0 0 16,0 0 0-16,32-14 1 15,-13 14 0-15,9 6 1 16,-2 0-1-16,5 12 0 16,-5 2 0-16,-1 9 0 15,-9 2-1-15,2 9 0 16,-6-3-1-16,-4-4 0 0,0 1-2 15,-4-13-2-15,6 9-6 16,-10-30-29-16,0 0 0 16,0 0-1-16,0 0 0 15</inkml:trace>
  <inkml:trace contextRef="#ctx0" brushRef="#br0" timeOffset="122703.4497">13262 10672 47 0,'8'-19'36'0,"-8"19"1"16,0 0 1-16,0 0-25 15,18 7-3-15,-18-7-1 16,13 40-3-16,-13-13-1 16,6 14-1-16,-6-1-2 15,2 3 1-15,-2-12-2 16,0 1 0-16,-2-11 0 16,2-3-1-16,0-18 1 15,0 0-1-15,0 0 0 16,0 0 0-16,-8-18 0 15,4-3-1-15,4-7 0 16,0-11 0-16,6 0-1 16,2-5 0-16,4 5 1 0,2 2 0 15,4 4 1-15,-4 7 0 16,-1 8 1-16,5 16 0 16,-18 2 1-16,28 18-1 15,-14 2 1-15,-3 9 0 16,1 6 0-16,-4 7-1 15,-2-1 1-15,-4 2-1 16,-4-6 1-16,2 1-1 16,0-7 0-16,0-5-1 15,0-9 0-15,0-17 0 16,0 0 0-16,22 10 0 16,-22-10 0-16,31-20-1 15,-13 1 1-15,2-5 1 0,0-3-1 16,-1-7-1-16,3-3 1 15,-2 0-1-15,0 0 0 16,-5 1 1 0,-5 7 0-16,2 1 0 0,-10 7 0 15,-2 21 1-15,0 0-1 16,0 0 1-16,-29 15 0 16,11 11-1-16,0 5 1 15,2 7 0-15,4 3-1 16,1 0 1-16,9-4-1 15,2-5 0-15,7-7 0 16,-7-25-1-16,34 26-1 16,-16-26-1-16,7-2-3 0,-7-22-5 15,18 18-10 1,-11-23-20-16,1-4 1 16,-6-5-1-16,0-1 2 15</inkml:trace>
  <inkml:trace contextRef="#ctx0" brushRef="#br0" timeOffset="123127.6094">13888 10684 60 0,'0'0'39'16,"-12"27"-1"-16,6-3 2 16,-20-10-25-16,32 25-4 15,-14-12-4-15,14 13-2 16,-6-13-1-16,8 3-1 16,4-13-1-16,4-3-1 15,2-12 0-15,3-8-1 16,3-8 0-16,2-7-1 15,-5-5 1-15,-3-5-1 16,-4-2 1-16,-6 3-1 16,-2 7 1-16,-6 5 1 0,0 18-1 15,0 0 1-15,0 0 0 16,-18 10 0-16,16 11 0 16,2 9 1-16,2 1-1 15,10 1 0-15,0-1 0 16,10-6 0-16,1-5-1 15,9-8 1-15,-5-8 0 16,7-8 0-16,-8-12-1 16,-1-2 0-16,-5-7 0 15,-6-6 0-15,-12-3 0 16,-4-3-1-16,-4 2-1 16,-6-7-1-16,2 13-1 0,-7-12-4 15,17 41-13-15,-12-36-22 16,10 17 2-16,2 19-2 15,2-26 2-15</inkml:trace>
  <inkml:trace contextRef="#ctx0" brushRef="#br0" timeOffset="123447.7137">14680 10505 79 0,'0'0'40'15,"-12"20"-1"-15,12-20 1 16,0 0-33-16,0 0-2 15,37 10-2-15,-15-12-1 16,4 2 0-16,5-2-3 16,-3-2-1-16,9 6-3 15,-37-2-11-15,30-18-24 16,-30 18 0-16,0 0 0 16,0 0 0-16</inkml:trace>
  <inkml:trace contextRef="#ctx0" brushRef="#br0" timeOffset="123623.7805">14676 10643 61 0,'-16'25'39'16,"16"-25"1"-16,26 0 0 15,-5-15-20-15,17 11-12 16,-5-8-3-16,9 6-3 16,-3-4-1-16,-1 2-3 15,-1 14-4-15,-37-6-33 16,22 12-1-16,-22-12 0 15,0 0 0-15</inkml:trace>
  <inkml:trace contextRef="#ctx0" brushRef="#br0" timeOffset="125303.3721">15550 10433 30 0,'18'-30'32'0,"-18"30"2"16,16-33 0-16,-18 2-18 16,2 31-3-16,10-34-1 15,-10 34-3-15,0 0-1 16,0 0-2-16,-30 20 1 0,10 15-2 15,-11 6-1-15,5 16 0 16,-7 4-2 0,7 10 1-16,-6-4-1 15,17-1-1-15,-1-5 0 16,14-10 0-16,8-8-1 0,8-11 1 16,11-17 0-16,7-9-2 15,7-12 1-15,1-17 0 16,5-7 0-16,-3-7 0 15,1-10 0-15,-9-6 0 16,-3 2 1-16,-9 0-1 16,-4 6 0-16,-16 13 1 15,-2 5-1-15,0 27 1 0,-40-14-1 16,7 30 2 0,-5 7-1-16,5 15 0 15,-7 7 1-15,12 10-1 16,-1 0 0-16,13 0 0 0,10-4-1 15,12-14-1-15,10-2-2 16,2-17-1-16,13 0-5 16,-11-28-33-16,16 0 1 15,-1-12-1-15,-1-1 1 16</inkml:trace>
  <inkml:trace contextRef="#ctx0" brushRef="#br0" timeOffset="126218.697">16093 10761 43 0,'0'0'37'0,"0"0"1"15,0 0 0-15,0 0-13 16,-21-14-13-16,21 14-5 16,21 2-2-16,-1 2 0 15,4-6-2-15,9 6 0 16,3-2-1-16,7-2 1 0,3-6-2 15,-1 2 1-15,-3-4-1 16,-5 0-1-16,-3 0 1 16,-13 0-1-16,-3 4 1 15,-18 4-1-15,0 0 1 16,0 0-1-16,0 0 1 16,0 0-1-16,0 0 1 15,-20 14-1-15,20-14 0 16,-21-6 1-16,21 6-1 15,-26-21-1-15,26 21 1 16,-26-34 0-16,17 9-1 16,1-7 0-16,6 1 1 15,2-4-1-15,8-1 1 0,-1 3-1 16,11 0 1-16,2 3 0 16,6 7 1-16,-1 1-2 15,9 6 2 1,-1 3-1-16,5 5 0 0,-4 8 0 15,-3 0 1-15,-5 14 0 16,-10-1 0-16,-5 11 0 16,-14 5 0-16,-13 9 0 15,-8-1-1-15,-4 0 1 16,1 2-1-16,-5-3 0 16,5-1 0-16,1-6 0 15,8-5 0-15,10-2 1 16,8-5 0-16,0-17-1 0,16 28 1 15,8-22 0 1,1-4 0-16,11 2 0 16,1-6 1-16,9 0-1 15,-3-2 1-15,5 2-1 0,-3-2 0 16,-3 6 1-16,-5-2-1 16,-3 6-1-16,-9-4 2 15,-3 2-1-15,-22-4-1 16,26 11 1-16,-26-11-1 15,0 0 1-15,0 0-1 16,13 18 0-16,-13-18 0 16,0 0 0-16,0 0 0 0,0 22-1 15,0-22-1 1,0 0-3-16,0 0-7 16,0 0-32-16,0 0 0 15,0 0-1-15,-23-16 0 0</inkml:trace>
  <inkml:trace contextRef="#ctx0" brushRef="#br0" timeOffset="135150.856">12543 11891 4 0,'0'0'15'0,"0"0"0"15,0 0-3-15,0 0-1 16,0 0-1-16,0 0-1 16,0 0 0-16,0 0 0 15,0 0 0-15,0 0 0 16,-12-22 1-16,12 22-2 15,0 0 1-15,0 0-2 0,0 0-1 16,0 0 0-16,0 0-1 16,0 0 0-16,0 0-1 15,0 0 1-15,0 0-2 16,-10 34 1-16,-1-5-1 16,9 12 0-16,-10 5-1 15,8 3 0-15,0 2 0 16,6-2-1-16,4-10 0 15,8-8-1-15,5-11 1 16,7-12-2-16,2-12 2 16,3-10-2-16,3-15 2 15,-3-7-2-15,3-13 2 16,-8-2-1-16,-1-2-1 0,-7-2 1 16,-8 4 0-16,0 0 0 15,-8 2 0-15,-2 10 0 16,0 10 0-16,-6 3 1 15,6 8 0-15,0 18 0 16,0 0 1-16,-2 30 0 16,4 7 0-16,2 14 0 15,-2 4 0-15,6 12 0 16,4 0 0-16,-1-5-1 16,3-7 0-16,2-10-1 15,2-7-1-15,2-19-1 16,-1-3-2-16,-19-16-3 0,38-2-4 15,-32-16-24-15,8-3-5 16,-3-3 0-16,-7-1 1 16</inkml:trace>
  <inkml:trace contextRef="#ctx0" brushRef="#br0" timeOffset="135907.124">13234 11895 33 0,'0'0'34'15,"-23"0"1"-15,-5 8 1 16,-12-2-21-16,13 27-3 16,-19-13-5-16,11 7-2 15,1-3-3-15,13-1 0 16,7-5-1-16,14-18-1 15,14 19 0-15,13-15 0 16,11-2 0-16,7 2 0 16,3 0 0-16,3 6 1 15,-6-2 0-15,-5 10 1 0,-7-5 0 16,-11 11 0-16,-12-6 0 16,-10 3 1-16,-18 1-1 15,-2 1 0-15,-13-1 0 16,-5-5-1-16,3 1 0 15,-3-6 0-15,7 0-1 16,5-4 1-16,6-1-1 16,20-7 1-16,0 0-1 15,0 0 0-15,24-11 1 16,4 3-1-16,5-4 1 16,11 0 0-16,1-7-1 15,8-5 0-15,-1-3 1 16,1-5 0-16,-6 1-1 0,3-8 0 15,-11 1 0-15,-9-1 0 16,-6 6 1-16,-17 9-1 16,-7 24 0-16,-21-18 1 15,-5 24 0-15,-8 18 0 16,-3 3 0-16,5 11-1 16,5 3 2-16,9 2-1 15,14-2 0-15,12-3-1 16,12-7 0-16,11-8-1 15,11 1-4-15,-9-24-15 16,17 8-20-16,-5-6-1 16,-3-6 0-16,-3-4 0 15</inkml:trace>
  <inkml:trace contextRef="#ctx0" brushRef="#br0" timeOffset="136555.354">14156 11997 35 0,'0'0'33'0,"-6"-20"2"16,6 20 0-16,20-17-21 16,-6-13-3-16,26 16-3 0,-9-15 0 15,22 21-1-15,-15-9-2 16,13 20-1-16,-15 3 0 16,1 12-1-16,-15 8 0 15,-8 11 0-15,-14 8-2 16,-10 4 1-16,-14 0-2 15,-3 4 2-15,-5-2-2 16,-1-2 1-16,1-8-1 16,4-5 0-16,9-11 1 15,1-3 0-15,18-22-1 16,-14 25 1-16,14-25 0 16,0 0 1-16,20 16-1 15,-1-14 0-15,1 2-1 0,6-6 1 16,1 2 0-16,9-4 0 15,-2-2-2-15,5 0-1 16,1 0-2 0,-7-11-8-16,11 7-28 0,-11 0-1 15,-5 0 0-15,-8 4-1 16</inkml:trace>
  <inkml:trace contextRef="#ctx0" brushRef="#br0" timeOffset="136915.4815">15078 12128 42 0,'0'0'37'16,"20"-31"0"-16,-20 31 1 16,0 0-18-16,-6-22-6 15,12 40-5-15,-6-18-2 16,-6 39-2-16,6-11-1 16,2 5 0-16,2 1-2 15,2 1-1-15,-4-2-1 16,4-9 0-16,2-5-2 15,-8-19-3-15,0 0-3 16,0 0-12-16,12-35-19 16,-12 10-2-16,0-13 2 0,-6-7-1 15</inkml:trace>
  <inkml:trace contextRef="#ctx0" brushRef="#br0" timeOffset="137055.5346">15069 11850 53 0,'0'0'35'0,"0"0"-1"15,0 0 0-15,0 0-26 16,17 2-8-16,-17-2-13 16,26 8-20-16,0 13-1 15,-26-21 0-15,39 35 1 16</inkml:trace>
  <inkml:trace contextRef="#ctx0" brushRef="#br0" timeOffset="137418.661">15298 12013 63 0,'10'25'38'16,"-10"-25"1"-16,0 34 0 15,7 3-27-15,-20-20-3 16,15 23-3-16,-10-9-2 16,8 4 0-16,-6-3-2 15,6-5 0-15,0-3-2 16,0-24 0-16,12 20 1 15,-12-20-1-15,25-20 0 16,-5-2 0-16,-4-9 0 0,8-6 0 16,1-5 0-16,1 1 0 15,-4 6 1-15,3 5-1 16,1 7 2-16,-6 15-1 16,1 6 1-16,-3 18-1 15,-4 7 1-15,-2 9-1 16,-4 1 0-16,-2 4-2 15,0 3-1-15,-8-11-4 16,9 18-9-16,-7-19-26 16,0-9 0-16,0-19-1 15,6 30 1-15</inkml:trace>
  <inkml:trace contextRef="#ctx0" brushRef="#br0" timeOffset="138178.9298">16139 11895 18 0,'20'-16'33'15,"-20"16"2"-15,19-15-1 16,-21-7-13-16,18 26-4 15,-22-24-4-15,6 20-4 16,0 0-2-16,0 0-2 0,-45 16 0 16,17 2-2-16,-11-1-2 15,5 5 0-15,-5-1 0 16,7 5 0-16,6-4-1 16,11-5 0-16,15-17 0 15,9 24 0-15,21-22 0 16,10 0 0-16,7-2 0 15,10 0 0-15,2-2 0 16,3 8 1-16,-5-1-1 16,-10 9 0-16,-7 2 1 15,-11 5-1-15,-13 3 1 16,-10 5 1-16,-18-3-1 16,-4 0 0-16,-9-3 0 0,-9-1 0 15,-3-5 0-15,-3-3 0 16,3-6-1-16,3-10-1 15,6 0-1-15,5-8-1 16,23 10-3-16,-20-33-11 16,20 33-22-16,18-32-1 15,-18 32 1-15,39-25 0 16</inkml:trace>
  <inkml:trace contextRef="#ctx0" brushRef="#br0" timeOffset="138919.1905">16447 12179 37 0,'0'0'36'0,"25"-9"-1"15,-25 9 2-15,20-47-19 16,14 33-4-16,-9-25-6 16,13 5-3-16,-10-9-1 15,3 4-2-15,-5 0-1 16,0-1 0-16,-13 9 0 15,-5 5-1-15,-10 9 0 16,2 17 1-16,-31-4-1 16,7 16 1-16,0 7 1 15,1 13-1-15,-3 3 1 16,6 4-1-16,6 0 0 0,8 3 1 16,6-3-2-16,8-6 1 15,10-5-1-15,4-11 0 16,4-7-1-16,-1-10-2 15,13 0-2-15,-17-25-5 16,23 17-10-16,-18-18-18 16,-1-11-1-16,-3 0 1 15,-2 1 2-15,-14-11 18 16,13 18 16-16,-13 7 2 16,-6-11 9-16,2 15 25 15,-2 18 1-15,0 0 1 16,0 0 0-16,12 38-15 15,-12-38-8-15,0 49-4 0,0-24-2 16,12 16-1-16,-4-7-2 16,10 3-1-16,-10-4-1 15,9-5 0-15,-9-9-2 16,-8-19 0-16,26 20 0 16,-26-20-2-16,26-18 1 15,-17-1-1-15,7-7 0 16,-6-9-1-16,4 6 1 15,-2-7 0-15,2 5 0 16,-3 1 1-16,3 7 0 16,-2 3 1-16,-12 20 1 15,26-17 0-15,-26 17 1 16,27-4 1-16,-27 4-1 0,32 29 1 16,-24-7 0-16,10 7 0 15,-7 2-1-15,3 5 0 16,-4-3-1-1,2-3 0-15,0-9-2 0,-12-21-3 16,22 22-7-16,-22-22-29 16,6-26-1-16,-8-3 0 15,2-5 0-15</inkml:trace>
  <inkml:trace contextRef="#ctx0" brushRef="#br0" timeOffset="139071.2518">17248 11630 54 0,'22'10'31'0,"-22"-10"-1"15,34 35-9-15,-11-4-50 16,-15-13-2-16,24 12 0 0,-24-11-1 16</inkml:trace>
  <inkml:trace contextRef="#ctx0" brushRef="#br0" timeOffset="139380.3563">17533 11968 68 0,'0'0'39'0,"31"27"-1"15,-9-23 1-15,-6-22-27 0,17 8-5 16,-11-11-2 0,10 1-2-16,-7-9-1 15,-3-1 0-15,-6-1-1 16,-12 3-1-16,-6 5 0 0,2 23 0 15,-26-20 0-15,1 22 0 16,-3 6 0-16,-4 12 1 31,-1 9-1-31,5 8 0 0,3 7 0 0,5-1 1 16,8-4-1-16,12-8-1 16,14 1 0-16,4-20-2 15,15 1-3-15,1-36-7 16,25-3-25-16,-8-3-1 15,1-6-1-15,1-7 1 16</inkml:trace>
  <inkml:trace contextRef="#ctx0" brushRef="#br0" timeOffset="139650.4519">17989 11712 50 0,'-18'-15'37'0,"2"24"1"16,-7 7 0-16,7-8-15 15,16 23-14-15,-6-13-3 16,16 6-2-16,-10-24-2 15,51 35 0-15,-7-21 0 16,7 1 0-16,-4-1 0 16,-1 4 0-16,-7-1 0 15,-3 9 1-15,-15-2 0 16,-11 3-1-16,-12-1 1 16,-15-1-1-16,-9-1-1 15,-4-3 0-15,-7-3-1 16,-7-8-1-16,9-1-3 0,-11-16-4 15,27 11-30-15,-19-12-4 16,11 0 1-16,1-4-2 16</inkml:trace>
  <inkml:trace contextRef="#ctx0" brushRef="#br0" timeOffset="141070.953">18613 11620 30 0,'0'0'32'16,"-20"-12"2"-16,20 12 0 15,30-13-20-15,-20-13-1 16,39 18-4-16,-8-17-1 16,31 13-1-16,-1-10-1 15,14 13-2-15,-8-1 0 16,2 10-1-16,-18 4-1 15,-8 15 0-15,-17 7 1 16,-23 19-1-16,-24 4-1 16,-23 8 1-16,-17 2-2 0,-9 0 1 15,-5-2-1-15,-2-6 0 16,2-10-1-16,14-12 1 16,11-9 0-1,14-14-1-15,26-6 1 0,0 0 0 16,26-16 0-16,6-2-1 15,7-3 1-15,1 1 0 16,13 1 1-16,-2 5-1 16,3 8 1-16,-7 8 0 15,-4 2 0-15,-3 12 0 16,-12 5 1-16,-3 7 0 16,-19 1 0-16,-8 6 0 15,-16-3-1-15,-9-3 0 0,-11-3 0 16,-3 1 0-1,-10-5 0-15,5-6-1 16,1-5 0-16,1-9-1 16,15 0-3-16,-1-16-1 0,30 14-5 15,-22-21-30-15,30 3 0 16,4 1-1-16,8-1 0 16</inkml:trace>
  <inkml:trace contextRef="#ctx0" brushRef="#br0" timeOffset="141671.166">19535 11993 65 0,'24'6'37'15,"-5"-2"2"-15,3 0 0 0,22 8-29 16,-44-12-2-16,51 2-2 15,-23-4-1-15,11 0-2 16,-1-2-2-16,1-4 1 16,-5-2-2-16,3-2 1 15,-9-2-2-15,-8 1 1 16,-7-5 0-16,-13 18 0 16,0-29-1-16,0 29 1 0,-39-32-1 15,7 15 0-15,3 3 1 16,-9 0-1-1,10 0 1-15,-3-1 0 16,11-1 0-16,8-4 0 0,10 3 0 16,10-3 0-16,12-2 0 15,6 5 0-15,7-3 0 16,7 3 0-16,3 5 1 16,1 0 0-16,5 6 0 15,-8 4 0-15,-1 4 1 16,-3 4-1-16,-11 2 1 15,-12 11 0-15,-14 3-1 16,-8 11 1-16,-16-3 0 16,-1 7-1-16,-3 0 0 15,0-1-1-15,3 1 1 16,7-4 0-16,10-9 0 16,14-2-1-16,-6-22 0 0,35 21 1 15,-9-21-1-15,6 0 0 16,-1-4 0-16,1-4 0 15,-2 2-1-15,-7-9-2 16,3 19-5-16,-26-4-32 16,20-10-1-16,-20 10-1 15,0 0 0-15</inkml:trace>
  <inkml:trace contextRef="#ctx0" brushRef="#br0" timeOffset="141971.272">20672 11773 85 0,'24'-6'37'0,"4"2"1"16,-3 12-14-16,1-20-18 15,8 5-4-15,-3-1-2 16,-5-4-3-16,7 18-13 16,-7-12-21-16,-26 6-1 0,20-22 1 15,-20 22-1-15</inkml:trace>
  <inkml:trace contextRef="#ctx0" brushRef="#br0" timeOffset="142136.3313">20769 11510 80 0,'-8'18'40'0,"2"7"1"16,0 9-1-16,4 15-33 15,-8-6-3-15,10 8-3 16,4 8-5-16,-15-12-24 15,16-8-11-15,1-3-1 16,4-13 0-16</inkml:trace>
  <inkml:trace contextRef="#ctx0" brushRef="#br0" timeOffset="147347.1796">21255 11444 37 0,'-14'17'34'0,"14"-17"0"16,0 0-3-16,0 0-18 15,18-21-3-15,7 19-3 0,-3-14-2 16,16 4-1-16,-5 0 1 15,13 5-1-15,-7-1 0 16,1 14-1-16,-9-3 0 16,-3 13-1-16,-14 2 0 15,-2 11-1-15,-20-3-1 16,-4 11 2-16,-16-6-2 16,-2-1 0-16,-5-1 1 15,1-7-1-15,-1-4 0 16,7-9-1-16,8-1 0 15,20-8 1-15,0 0-1 16,0 0 0-16,6-17 0 16,16 9 1-16,8 6 0 0,-1 2 1 15,7 4-1-15,-3 4 0 16,1 5 1 0,-6 7 0-16,-5 5 0 15,-9 7 1-15,-12 3 0 0,-4 8 0 16,-18-1 0-16,1 7 1 15,-15-6-1-15,3-2-1 16,-3-10 0-16,0-5 0 16,3-8-1-16,5-9-1 15,6-5-1-15,-3-13-1 16,23 9-2-16,-22-26-6 16,30 8-28-16,-8 18-1 15,6-23 1-15,-6 23-1 0</inkml:trace>
  <inkml:trace contextRef="#ctx0" brushRef="#br0" timeOffset="148003.4103">21671 11899 62 0,'24'-2'37'15,"-24"2"1"-15,0 0-1 16,24 16-29-16,-24-16-1 16,43-6-2-16,-15 0-2 15,11 4-1-15,1-6 0 16,3 4-1-16,-7 0 0 16,1 2-1-16,-9 2 0 15,-4 0 0-15,-5-2 1 0,-19 2 0 16,0 0-1-16,0 0 0 15,0 0 1-15,0 0-1 16,-25-14 0-16,3 7 0 16,-4-1 0-16,1-2 1 15,-1-2-1-15,8-2 0 16,8-9 0-16,6-3 0 16,12-3 0-16,10-2 0 15,8-1 0-15,7-1 0 16,1 3 0-16,3 7 0 15,5 3 0-15,-3 12 1 16,-1 0 0-16,1 6 0 0,-7 4 0 16,-6 10 1-16,-26-12-1 15,25 41 0-15,-31-11 0 16,-17 5 0-16,-7 2 0 16,-9 9 1-16,-5-1-2 15,5 0 1-15,1-6 0 16,12-4 0-16,11-5-1 15,15-8 1-15,6-5 0 16,13-3-1-16,7-4 1 16,2 0 0-16,3-5 0 15,3-3 0-15,-1 0 0 16,-1 0 0-16,-6 2-2 16,-5-4 0-16,-3 4-2 0,-18-4-1 15,32 0-7-15,-32 0-31 16,0 0 1-16,0 0-1 15,0 0 0-15</inkml:trace>
  <inkml:trace contextRef="#ctx0" brushRef="#br0" timeOffset="148499.5856">22540 11663 56 0,'0'0'38'16,"0"0"0"-16,0 0 1 0,28 4-28 16,-28-4-3-16,39-13-2 15,-13-1-2-15,12 8-2 16,-5-4 0-16,7 0-2 16,-9 6-1-16,-9-5-3 15,4 18-6-15,-26-9-19 16,0 0-10-16,-22 16 0 15,-4 2 0-15</inkml:trace>
  <inkml:trace contextRef="#ctx0" brushRef="#br0" timeOffset="149158.819">22548 11820 73 0,'0'0'38'0,"-8"28"0"16,8-28-12-16,36 10-14 0,-36-10-5 15,43-2-1-15,-17-4-1 16,5 2-1-16,-3-2-2 15,0 4 1-15,-5-4-1 16,-3 4 0-16,-20 2-1 16,22 4 1-16,-22-4 0 15,0 0-1-15,0 0 1 16,0 0-1-16,0 0 0 16,0 0 0-16,0 0 0 15,0 0 0-15,0 0 0 16,0 0 0-16,10 20-1 15,-10-20 0-15,0 0 1 16,0 0-1-16,0 0 0 0,0 0 0 16,0 0 1-16,0 0 0 15,0 0-1-15,0 0 0 16,0 0 1-16,0 0-1 16,0 0 0-16,0 0 1 15,0 0-1-15,0 17-1 16,0-17 2-16,0 0-1 15,0 0 0-15,0 0 0 16,0 0-1-16,0 0 1 16,0 0 0-16,0 0 1 15,0 0-1-15,0 0 0 16,0 0 0-16,0 0 0 0,0 0 0 16,0 0 0-16,0 0 1 15,0 0-1-15,0 0 0 16,0 0 0-16,0 0 0 15,0 0-1-15,0 0 1 16,0 0 0-16,0 0 0 16,0 0-1-16,0 0 1 15,0 0 0-15,0 0 0 16,0 0 0-16,0 0-1 16,0 0 1-16,0 0-2 15,0 0 1-15,0 0-2 16,0 0 0-16,0 0-2 15,0 0-3-15,0 0-9 0,0 0-24 16,0 0-1-16,0 0 0 16,0 0 2-1</inkml:trace>
  <inkml:trace contextRef="#ctx0" brushRef="#br0" timeOffset="150470.2835">23273 11538 25 0,'14'-28'36'0,"-14"28"1"15,0 0 1-15,5-25-17 16,-5 25-5-16,0 0-4 16,-23 35-3-16,-5-17-2 15,8 21-2-15,-7 4-1 16,1 6-1-16,0 0-1 15,7 8 0-15,7-4-1 16,12-2-1-16,10-10 1 16,11-13-1-16,13-14-1 15,9-5 1-15,3-12-1 0,3-13 1 16,1-6 0-16,-3-3-1 16,-4-7 1-16,-9 1 0 15,-8 1 0 1,-13 1 0-16,-5 7 0 0,-8 22 0 15,-19-21 0-15,-9 25 0 16,-4 11 1-16,-7 7-1 16,1 13 0-16,5 7 0 15,-1 1-1-15,9-6-1 16,11 8-3-16,14-45-7 16,0 38-29-16,12-21 0 15,7-13 1-15,7-8-1 16</inkml:trace>
  <inkml:trace contextRef="#ctx0" brushRef="#br0" timeOffset="151146.524">23666 11918 62 0,'19'8'38'15,"1"-6"0"-15,14 2 0 16,9 6-30-16,-7-16-3 16,15 10 0-16,-6-8-2 15,3 2-1-15,-5-4-1 16,-5 6-1-16,-11-2 0 16,-5-4 1-16,-22 6-1 15,0 0 0-15,0 0 0 16,0 0 0-16,-22-7 1 0,3 1-2 15,-7 0 2-15,0 0-2 16,5-4 1-16,1-8-1 16,2-3 1-16,10-5-1 15,2-1 1-15,8-1-1 16,10 1 1-16,6-6 0 16,4 5 0-16,5 3 0 15,5 5 0-15,5 2 1 16,3-1 0-16,-1 7 0 15,1 0 0-15,-7 8 1 16,-5 2 0-16,-4 12 0 16,-24-10 0-16,6 43 0 0,-24-11 0 15,-4 7 0-15,-3 2-1 16,-1 0 0-16,0 0-1 16,6-5 0-16,7-5 1 15,9-7-1-15,10-3 1 16,7-3 0-16,-13-18 1 15,38 29-1-15,-16-17 0 16,7 4 1-16,-1-6-1 16,9 0 1-16,-3-5-1 15,0 3 0-15,-3-2 1 16,3 2-1-16,-3-4 0 16,-5-2-1-16,-6 0 1 15,-20-2-1-15,25 6-1 0,-25-6-1 16,0 0-4-16,-9-18-15 15,9 18-22-15,-28 4-1 16,8-6 0-16,-8 2 0 16</inkml:trace>
  <inkml:trace contextRef="#ctx0" brushRef="#br0" timeOffset="157374.7258">1125 3625 67 0,'-12'-18'35'0,"12"18"2"16,-22-33-10-16,22 33-10 15,0 0-6-15,0 0-3 16,0 0-3-16,0 0 0 16,0 0-2-16,0 0 0 0,0 0-1 15,0 0 0-15,0 0 1 16,0 0-1-16,0 0 0 15,0 0-1 1,0 0 0-16,-20 5 0 0,20-5 0 16,-19-9-1-16,19 9 1 15,-30-10-1-15,14 8 0 16,-8 10 1-16,-3 7-1 16,-11 15 1-16,3 11-1 15,-3 10 0-15,1 8 1 16,7 8-1-16,4-5 1 15,13-3-2-15,7-6 1 16,19-11 0-16,7-13 1 0,12-11-1 16,1-14 1-16,9-14-1 15,-5-10 1 1,1-7-1-16,-5-3 1 16,-7-5-1-16,-6 0 1 0,-8 1 0 15,-4 5 0-15,-12 7-1 16,4 22 1-16,-2-23-1 15,2 23 1-15,0 0 0 16,0 0-1-16,13 31 0 16,-1-9 2-16,0 7-2 15,4 0 1-15,4 3 0 16,-1-5-1-16,-1 1 0 16,-2-9-2-16,-16-19-1 15,26 28-3-15,-26-28-3 16,0 0-33-16,12-18 0 15,-12 18-1-15,-14-47-1 16</inkml:trace>
  <inkml:trace contextRef="#ctx0" brushRef="#br0" timeOffset="157706.8514">975 3375 74 0,'0'0'40'0,"11"-17"1"16,9 21 1-16,6-1-28 0,15 25-4 16,5-4-2-1,7 23-1-15,-2 4-1 16,3 13-2-16,-5 5 0 0,-8 12-2 16,-9 1 1-16,-10 6-3 15,-10-5 0-15,-6-1 0 16,-8-9 0-16,-8-3 0 15,2-9 0-15,0-12 0 16,-4-7 0-16,0-13 0 16,6-2 0-16,6-27 0 15,-8 32-3-15,8-32-19 16,0 0-22-16,2-18-1 16,-2 18-1-16,10-19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BE45-6B63-4827-B8CA-89C12F613D2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Physics 1/2 </a:t>
            </a:r>
            <a:b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Review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I-10/II-2: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9520" y="124200"/>
              <a:ext cx="11227680" cy="561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60" y="110160"/>
                <a:ext cx="11249280" cy="56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43360" y="106560"/>
              <a:ext cx="9061200" cy="6025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0400" y="94320"/>
                <a:ext cx="9088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53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71480" y="299520"/>
              <a:ext cx="8782920" cy="3782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000" y="286200"/>
                <a:ext cx="8814600" cy="38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09080" y="330480"/>
              <a:ext cx="8134200" cy="4128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6120" y="316080"/>
                <a:ext cx="8162640" cy="41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6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773" y="223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AP EXAMS: What to expect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183" y="1403797"/>
            <a:ext cx="11629623" cy="4708771"/>
          </a:xfrm>
        </p:spPr>
        <p:txBody>
          <a:bodyPr>
            <a:noAutofit/>
          </a:bodyPr>
          <a:lstStyle/>
          <a:p>
            <a:r>
              <a:rPr lang="en-US" sz="3200" dirty="0" smtClean="0"/>
              <a:t>Tuesday 5/3 and Wednesday 5/4</a:t>
            </a:r>
          </a:p>
          <a:p>
            <a:r>
              <a:rPr lang="en-US" sz="3200" dirty="0" smtClean="0"/>
              <a:t>At FUMC (Church Lunch place)</a:t>
            </a:r>
          </a:p>
          <a:p>
            <a:r>
              <a:rPr lang="en-US" sz="3200" dirty="0" smtClean="0"/>
              <a:t>You are excused from your morning classes</a:t>
            </a:r>
          </a:p>
          <a:p>
            <a:r>
              <a:rPr lang="en-US" sz="3200" dirty="0" smtClean="0"/>
              <a:t>Plan to arrive NO LATER than 11:45</a:t>
            </a:r>
          </a:p>
          <a:p>
            <a:r>
              <a:rPr lang="en-US" sz="3200" dirty="0" smtClean="0"/>
              <a:t>Exam begins at NOON.</a:t>
            </a:r>
          </a:p>
          <a:p>
            <a:r>
              <a:rPr lang="en-US" sz="3200" dirty="0" smtClean="0"/>
              <a:t>Bring several pencils, your calculator and a ruler. You will be allowed to use them on all portions of the exam</a:t>
            </a:r>
          </a:p>
          <a:p>
            <a:r>
              <a:rPr lang="en-US" sz="3200" dirty="0" smtClean="0"/>
              <a:t>The reference sheets you’re used to will be provided for all parts.</a:t>
            </a:r>
          </a:p>
          <a:p>
            <a:r>
              <a:rPr lang="en-US" sz="3200" dirty="0" smtClean="0"/>
              <a:t>DO NOT BRING: Cell phone, highlighter, paper, anything that beeps, food or drink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69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14" y="-7276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What’s the exam like?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13" y="991672"/>
            <a:ext cx="11538397" cy="576973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exam lasts a total of 3 hours.</a:t>
            </a:r>
          </a:p>
          <a:p>
            <a:r>
              <a:rPr lang="en-US" sz="2400" dirty="0" smtClean="0"/>
              <a:t>Section I:	</a:t>
            </a:r>
          </a:p>
          <a:p>
            <a:pPr lvl="1"/>
            <a:r>
              <a:rPr lang="en-US" sz="2000" dirty="0" smtClean="0"/>
              <a:t>Multiple choice</a:t>
            </a:r>
          </a:p>
          <a:p>
            <a:pPr lvl="1"/>
            <a:r>
              <a:rPr lang="en-US" sz="2000" dirty="0" smtClean="0"/>
              <a:t>50 questions</a:t>
            </a:r>
          </a:p>
          <a:p>
            <a:pPr lvl="1"/>
            <a:r>
              <a:rPr lang="en-US" sz="2000" dirty="0" smtClean="0"/>
              <a:t>90 minutes</a:t>
            </a:r>
          </a:p>
          <a:p>
            <a:pPr lvl="1"/>
            <a:r>
              <a:rPr lang="en-US" sz="2000" dirty="0" smtClean="0"/>
              <a:t>50% of the exam score</a:t>
            </a:r>
          </a:p>
          <a:p>
            <a:r>
              <a:rPr lang="en-US" sz="2400" dirty="0" smtClean="0"/>
              <a:t>Section II: </a:t>
            </a:r>
          </a:p>
          <a:p>
            <a:pPr lvl="1"/>
            <a:r>
              <a:rPr lang="en-US" sz="2000" dirty="0" smtClean="0"/>
              <a:t>Free Response</a:t>
            </a:r>
          </a:p>
          <a:p>
            <a:pPr lvl="1"/>
            <a:r>
              <a:rPr lang="en-US" sz="2000" dirty="0" smtClean="0"/>
              <a:t>5 questions for Physics 1, 4 questions for Physics 2</a:t>
            </a:r>
          </a:p>
          <a:p>
            <a:pPr lvl="2"/>
            <a:r>
              <a:rPr lang="en-US" sz="1800" dirty="0" smtClean="0"/>
              <a:t>1 Experimental Design</a:t>
            </a:r>
          </a:p>
          <a:p>
            <a:pPr lvl="2"/>
            <a:r>
              <a:rPr lang="en-US" sz="1800" dirty="0" smtClean="0"/>
              <a:t>1 Quantitative/Qualitative Translation</a:t>
            </a:r>
          </a:p>
          <a:p>
            <a:pPr lvl="2"/>
            <a:r>
              <a:rPr lang="en-US" sz="1800" dirty="0" smtClean="0"/>
              <a:t>3 or 2 Short Answer, one will require a paragraph length argument</a:t>
            </a:r>
          </a:p>
          <a:p>
            <a:pPr lvl="1"/>
            <a:r>
              <a:rPr lang="en-US" sz="2000" dirty="0" smtClean="0"/>
              <a:t>90 minutes</a:t>
            </a:r>
          </a:p>
          <a:p>
            <a:pPr lvl="1"/>
            <a:r>
              <a:rPr lang="en-US" sz="2000" dirty="0" smtClean="0"/>
              <a:t>50% of the exam score</a:t>
            </a:r>
          </a:p>
          <a:p>
            <a:r>
              <a:rPr lang="en-US" sz="2400" dirty="0" smtClean="0"/>
              <a:t>There is a 10 minute break between the sections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4308" y="463953"/>
            <a:ext cx="4044101" cy="41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27956"/>
              </p:ext>
            </p:extLst>
          </p:nvPr>
        </p:nvGraphicFramePr>
        <p:xfrm>
          <a:off x="2027583" y="130036"/>
          <a:ext cx="8489674" cy="6560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543649" imgH="5829183" progId="AcroExch.Document.11">
                  <p:embed/>
                </p:oleObj>
              </mc:Choice>
              <mc:Fallback>
                <p:oleObj name="Acrobat Document" r:id="rId3" imgW="7543649" imgH="582918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7583" y="130036"/>
                        <a:ext cx="8489674" cy="6560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020680" y="323640"/>
              <a:ext cx="8517240" cy="5939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7080" y="309240"/>
                <a:ext cx="8535960" cy="596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8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41880" y="59400"/>
              <a:ext cx="5183640" cy="77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840" y="48240"/>
                <a:ext cx="520416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36920" y="532440"/>
              <a:ext cx="10881720" cy="5828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320" y="519480"/>
                <a:ext cx="10903680" cy="58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947320" y="63360"/>
              <a:ext cx="5074560" cy="5546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9400" y="50040"/>
                <a:ext cx="5092920" cy="55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59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36280" y="300960"/>
              <a:ext cx="9348480" cy="371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160" y="286200"/>
                <a:ext cx="9376560" cy="37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3320" y="808920"/>
              <a:ext cx="11137680" cy="4256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200" y="794520"/>
                <a:ext cx="11167920" cy="42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7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89600" y="314280"/>
              <a:ext cx="11008800" cy="614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480" y="307800"/>
                <a:ext cx="11018160" cy="61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-199440" y="806760"/>
              <a:ext cx="10925280" cy="5652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5640" y="793440"/>
                <a:ext cx="10955880" cy="56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2840" y="191520"/>
              <a:ext cx="8611920" cy="427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40" y="178560"/>
                <a:ext cx="8641800" cy="43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119320" y="307080"/>
              <a:ext cx="7828560" cy="5876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7080" y="293040"/>
                <a:ext cx="7850160" cy="59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7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9560" y="286200"/>
              <a:ext cx="10745280" cy="6010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600" y="272160"/>
                <a:ext cx="10774440" cy="60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429360" y="272520"/>
              <a:ext cx="8039880" cy="5715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8200" y="267480"/>
                <a:ext cx="8065800" cy="57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9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115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Adobe Acrobat Document</vt:lpstr>
      <vt:lpstr>AP Physics 1/2  Exam Review</vt:lpstr>
      <vt:lpstr>AP EXAMS: What to expect</vt:lpstr>
      <vt:lpstr>What’s the exam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Physics 1/2  Exam Review</dc:title>
  <dc:creator>BETSY HONDORF</dc:creator>
  <cp:lastModifiedBy>BETSY HONDORF</cp:lastModifiedBy>
  <cp:revision>28</cp:revision>
  <dcterms:created xsi:type="dcterms:W3CDTF">2015-03-25T15:32:22Z</dcterms:created>
  <dcterms:modified xsi:type="dcterms:W3CDTF">2016-04-28T18:08:45Z</dcterms:modified>
</cp:coreProperties>
</file>